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327" r:id="rId2"/>
    <p:sldId id="2509" r:id="rId3"/>
    <p:sldId id="260" r:id="rId4"/>
    <p:sldId id="261" r:id="rId5"/>
    <p:sldId id="2517" r:id="rId6"/>
    <p:sldId id="2518" r:id="rId7"/>
    <p:sldId id="2510" r:id="rId8"/>
    <p:sldId id="2508" r:id="rId9"/>
    <p:sldId id="2502" r:id="rId10"/>
    <p:sldId id="2503" r:id="rId11"/>
    <p:sldId id="2504" r:id="rId12"/>
    <p:sldId id="2505" r:id="rId13"/>
    <p:sldId id="2506" r:id="rId14"/>
    <p:sldId id="2507" r:id="rId15"/>
    <p:sldId id="2511" r:id="rId16"/>
    <p:sldId id="2131" r:id="rId17"/>
    <p:sldId id="2512" r:id="rId18"/>
    <p:sldId id="2158" r:id="rId19"/>
    <p:sldId id="2513" r:id="rId20"/>
    <p:sldId id="2519" r:id="rId21"/>
    <p:sldId id="2528" r:id="rId22"/>
    <p:sldId id="2452" r:id="rId23"/>
    <p:sldId id="2453" r:id="rId24"/>
    <p:sldId id="2454" r:id="rId25"/>
    <p:sldId id="2520" r:id="rId26"/>
    <p:sldId id="2492" r:id="rId27"/>
    <p:sldId id="2157" r:id="rId28"/>
    <p:sldId id="2531" r:id="rId29"/>
    <p:sldId id="1839" r:id="rId30"/>
    <p:sldId id="1840" r:id="rId31"/>
    <p:sldId id="1841" r:id="rId32"/>
    <p:sldId id="2529" r:id="rId33"/>
    <p:sldId id="2181" r:id="rId34"/>
    <p:sldId id="2495" r:id="rId35"/>
    <p:sldId id="2494" r:id="rId36"/>
    <p:sldId id="2530" r:id="rId37"/>
    <p:sldId id="2496" r:id="rId38"/>
    <p:sldId id="2182" r:id="rId39"/>
    <p:sldId id="2469" r:id="rId40"/>
    <p:sldId id="2470" r:id="rId41"/>
    <p:sldId id="2499" r:id="rId42"/>
    <p:sldId id="2471" r:id="rId43"/>
    <p:sldId id="2515" r:id="rId44"/>
    <p:sldId id="2155" r:id="rId45"/>
    <p:sldId id="2451" r:id="rId46"/>
    <p:sldId id="2514" r:id="rId47"/>
    <p:sldId id="2501" r:id="rId48"/>
    <p:sldId id="2140" r:id="rId49"/>
    <p:sldId id="2524" r:id="rId50"/>
    <p:sldId id="2526" r:id="rId51"/>
    <p:sldId id="2527" r:id="rId52"/>
    <p:sldId id="1262" r:id="rId53"/>
    <p:sldId id="2521" r:id="rId54"/>
    <p:sldId id="2522" r:id="rId55"/>
    <p:sldId id="2105" r:id="rId56"/>
    <p:sldId id="2426" r:id="rId57"/>
    <p:sldId id="2427" r:id="rId58"/>
    <p:sldId id="1060" r:id="rId59"/>
    <p:sldId id="2523" r:id="rId60"/>
    <p:sldId id="2497" r:id="rId61"/>
    <p:sldId id="2498" r:id="rId62"/>
    <p:sldId id="2491" r:id="rId63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02" autoAdjust="0"/>
    <p:restoredTop sz="79796" autoAdjust="0"/>
  </p:normalViewPr>
  <p:slideViewPr>
    <p:cSldViewPr snapToGrid="0">
      <p:cViewPr varScale="1">
        <p:scale>
          <a:sx n="74" d="100"/>
          <a:sy n="74" d="100"/>
        </p:scale>
        <p:origin x="291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7T16:02:35.50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4162 13704 15663 0,'-4'-2'1392'0,"-2"2"-1120"15,6 0-272-15,-6 0 0 0,-1 0 1152 0,7 0 192 16,-7 0 16-16,7 0 16 0,-7-3-608 0,7 3-128 15,-5-1-32-15,5 1 0 0,-6-2 0 0,6 2 0 16,-6-1 0-16,6 1 0 0,0 0-112 0,-6-2-32 16,0 2 0-16,6 0 0 0,0 0 32 0,0 0 0 15,0 0 0-15,0 0 0 0,0 0-32 0,0 0 0 16,0 0 0-16,8 4 0 0,1-1-128 0,0-1-16 16,1-2-16-16,2 2 0 0,-3-2 32 0,3 0 16 0,-1 2 0 0,2-2 0 15,1 0 80-15,1 0 16 0,0-2 0 0,2 2 0 16,2-2 64-16,2 0 0 0,0-1 16 0,1 1 0 15,0 2-48-15,1-3-16 0,2 1 0 0,1 0 0 16,1 0-128-16,0-1-16 0,0 1-16 0,1-1 0 16,-2 1-128-16,3-3-32 0,2-3 0 0,2 2 0 15,0 0-144-15,2 1 0 0,5-2 0 0,-1 2 0 16,0 1 0-16,0 0 128 0,-1-1-128 0,1-2 0 16,3 2 176-16,-2 0-48 0,1-2-128 0,1 3 192 15,1-1 0-15,0 0-16 0,-2-1 0 0,1-1 0 16,1 0 64-16,1 1 16 0,3 0 0 0,1-1 0 15,1-1-128-15,0 0-128 0,-4-1 176 0,0 2-176 0,-3 0 272 0,2 2-48 16,3-2-16-16,3 2 0 0,1-1-64 0,-2 1-16 16,-2-1 0-16,-1 3 0 0,-2-2-128 0,3 0 0 15,3 1 0-15,0-1 128 0,1 0-128 0,-1 3 0 16,-3 0 0-16,1-1 128 0,-3 1-128 0,3 0 0 16,1 0 0-16,0 0 0 0,0 1 0 0,-1-1 0 15,-6 0 0-15,1 0 0 0,-1 1 0 0,3-1 0 16,0-1 0-16,2 0 128 0,2 0 64 0,-1 1 0 15,-3-1 0-15,-2 1 0 0,0-3-16 0,4 0 0 16,2 3 0-16,2 0 0 0,1-1-176 0,-2 1 128 16,-3 1-128-16,0 0 128 0,-2 1-128 0,1-2 0 15,3-1 0-15,0 1 0 0,2 2 0 0,-3 0 0 16,-2 0 0-16,-4 0 0 0,-1 0 0 0,1-1 0 16,1 0 0-16,2 1 0 0,2 1 128 0,0 0-128 15,-3-1 0-15,0 0 128 0,-3 2-128 0,2-2 0 0,2-2 0 0,3 1 0 16,-1 0 0-16,0-2 0 0,1 2 0 0,-4 1 0 15,-1-1 0-15,3-2 0 0,2-3 0 0,4 3 0 16,0 1 0-16,-1 2 0 0,-3 0 0 0,-1-1 0 16,-3 1 0-16,3-1 0 0,1 1 0 0,1-2 0 15,0 4 0-15,-1-1 0 0,-2 0 0 0,-1 1 0 16,-1-2 0-16,1 0 0 0,3 0 0 0,3 0 0 16,-1 3 0-16,1-1 0 0,-3 0 0 0,-2-2 128 15,-1 0-128-15,2 0 0 0,1-3 0 0,4 2 0 16,-1-1 0-16,-1 1 0 0,-2 1 0 0,0 0 0 15,-2-3 0-15,7 2 0 0,1-2 0 0,1 2 128 0,-2 5-128 0,-2-3 0 16,-3 0 0-16,-1-1 128 0,2-1-128 0,2 1 0 16,0 1 0-16,0 1 128 0,-2 3-128 0,-3-1 0 15,-3-3 0-15,0 1 0 0,1-1 0 0,2 0 0 16,2 0 0-16,1 2 0 0,0-2 0 0,-1 1 0 16,-4-4 0-16,0 1 0 0,1-2 0 0,1 0 0 15,3 0 0-15,2 1 128 0,0 2-128 0,-3 0 192 16,-4-1-192-16,-2-1 192 0,0-1-192 0,4 0 0 15,2 2 0-15,2 0 0 0,-2 1 0 0,-2 0 0 16,-2 0 128-16,-1 0-128 0,1 0 0 0,1 1 0 16,-3-1 0-16,4 1 0 0,3 1 0 0,-2 1 0 15,-6-3 0-15,-1 1 0 0,-3-1 0 0,1-1 0 16,3-2 0-16,-1 1 128 0,1 1-128 0,1 0 0 16,0 1 0-16,-1-2 128 0,-2 2-128 0,1-2 0 0,1-2 0 0,3-1 0 15,0 2 0-15,1 0 0 0,2 3 128 16,-3 0-128-16,0 0 0 0,0-1 0 0,-1-2 0 0,3 0 0 15,1 1 0-15,-1 1 0 0,0 1 0 0,0 1 0 16,-2 1 0-16,-4 1 0 0,-1-5 0 0,2 1 0 16,-1 1 0-16,4 0 0 0,-1 0 0 0,2 0 128 15,-1 0-128-15,-2 1 128 0,-3-2-128 0,-2 1 128 16,-1-2-128-16,1 0 0 0,3-3 0 0,2 5 128 16,-2 1-128-16,2 1 0 0,-3 0-160 0,-1-1 160 15,-4 0 0-15,1 1 0 0,-2-2 0 0,3 0 0 16,1 0 0-16,1 0 0 0,-1 1 0 0,2 3 0 15,-3-2 0-15,-2 1 0 0,-3-1 0 0,-1 0 0 16,-3 0 0-16,1 0 0 0,1-2 0 0,1-2 0 0,1 2 0 16,1-1 0-16,1 1 0 0,0 1 0 0,0 1 0 15,-2-1 0-15,-2 1 128 0,-2-2-128 0,-1 1 0 0,-1-1 0 16,1-1 128-16,-1 1-128 0,-1-2 0 0,0 2 0 16,1-1 0-16,-2-1 0 15,-4 2-1344-15,-3-1-288 0,-3 0-48 0</inkml:trace>
  <inkml:trace contextRef="#ctx0" brushRef="#br0" timeOffset="1">6290 10642 34095 0,'-3'-5'3024'0,"-1"2"-2416"0,-3 0-480 0,1 1-128 15,6 2 1520-15,-6-2 272 0,1 0 64 0,5 2 16 16,0 0-1456-16,0 0-288 0,0 0-128 0,0 0 0 16,0 0 176-16,0 0-176 0,5 9 192 0,0 2-192 15,-1-1 0-15,2 3 0 0,0 0-240 0,-1 0 80 0,-1 3 160 0,4 1 0 16,-1 3-144-16,1-1 144 0,-2 2 0 0,-2-1 0 16,0 1 0-16,1 3 0 0,1 3 0 0,-1 1 128 15,0 2 0-15,0 3 0 0,1-1 128 0,0 4 32 16,0 2 0-16,-1-1 0 0,-1 0 16 0,-1 2 0 15,0 0 0-15,2 3 0 0,1 0 32 0,1 2 16 16,0 1 0-16,0-1 0 0,-1-3-48 0,1 0-16 16,2-1 0-16,-1 2 0 0,1 5 32 0,-2-1 0 15,2 1 0-15,-2 1 0 0,0-2-320 0,-1-1-144 16,0 0 16-16,0 3 0 0,0 0 128 0,-2 2 0 16,-1 2 128-16,-1-2-128 0,0-2 0 0,0 0 0 15,-2-1 0-15,2 1 0 0,-2 1 0 0,0-1 176 16,0 2-176-16,0 0 192 0,1-3 0 0,2 0 0 0,-1-2 0 0,-1 1 0 15,2-1-64-15,0 2-128 0,-1-1 192 0,1-1-64 16,0-3-128-16,0-1 0 0,-1-1 144 0,0 4-144 16,0-3 0-16,-1 2 128 0,-1 0-128 0,0 1 0 15,0-2 0-15,0 0 128 0,2-3-128 0,0 0 0 16,2 1 0-16,-1-1 128 0,0-2-128 0,1 0 0 16,-1-2 192-16,2 0-16 0,-1-3-16 0,0 1 0 15,3-3 32-15,0 2 0 0,2-1 0 0,-2 0 0 16,-2 1-64-16,1-2 0 0,0-3 0 0,1 2 0 15,0 0-128-15,0 1 128 0,0-2-128 0,0 0 128 16,0-2-128-16,-1 0 0 0,-1-1 144 0,-1 0-144 16,1 0 0-16,-2-1 144 0,0 1-144 0,1 0 0 15,-1-4 144-15,0 0-144 0,-1 0 0 0,1 0 144 0,-1 0-144 0,0-1 0 16,-1-2 144-16,1 1-144 0,0-5 0 0,-1 2 128 16,1-4-128-16,-2 2 0 0,1-4 0 0,1 0 0 15,0 0 0-15,0-1 0 0,0 0 0 0,0-2-256 16,1-1 64-16,1 0 0 0,-4-6-48 0,3 9-16 15,-3-9 0-15,5 6 0 16,-1 0-128-16,0-1-16 0,-4-5-16 0,5 6 0 16,-5-6-1136-16,5 5-240 0,-5-5-32 0,7 4-11296 15,-7-4-2272-15</inkml:trace>
  <inkml:trace contextRef="#ctx0" brushRef="#br0" timeOffset="2">5535 10330 11967 0,'0'0'1072'0,"0"0"-864"15,0 0-208-15,0 0 0 0,-8 1 3712 0,8-1 688 16,-7 2 144-16,7-2 16 0,0 0-2816 0,-5 4-560 15,5-4-112-15,-4 6-32 0,0-1-368 0,4-5-80 0,-2 7-16 0,2 1 0 16,2-2-144-16,-1 1-48 0,-1 1 0 0,2 1 0 16,1 0-80-16,2-1-32 0,-1 2 0 0,0 0 0 15,2 1-272-15,2-1 160 0,-3-1-160 0,3 2 128 16,-2-1-128-16,0 1 0 0,0-1 0 0,-1-1 0 16,1 0 0-16,-1 0 0 0,0-1 0 0,-1-1 128 15,1 1-128-15,1-1 0 0,0 0 0 0,1 0 0 16,-2 0 0-16,1 0 128 0,1-2-128 0,0 1 0 15,0 0 0-15,1-4 0 0,-8-2 128 0,8 0-128 16,0 1 0-16,-8-1 0 0,9-2 0 0,-2 1 0 16,-7 1-640-16,8-3-176 0,-2 0-16 0,0-1-9680 15,-1 0-1936-15</inkml:trace>
  <inkml:trace contextRef="#ctx0" brushRef="#br0" timeOffset="3">5763 10359 10127 0,'0'0'896'0,"3"-9"-704"16,-1 1-192-16,0-3 0 0,0 1 2176 0,1 1 416 16,2-1 80-16,1 1 16 0,-1-1-2048 0,2 0-416 15,2 1-80-15,-2 1-16 0,-2-1-128 0,1 1 0 16,0 2 0-16,-2 1 128 0,-4 5-128 0,0 0 192 16,8-3-192-16,-8 3 192 0,0 0 288 0,0 0 64 15,0 0 16-15,-1 9 0 0,0 0 144 0,0 1 16 16,-4 2 16-16,2 0 0 0,0 2 16 0,0-1 0 15,-2 1 0-15,1 1 0 0,-1 2 208 0,0 2 32 16,-2 0 16-16,0 2 0 0,0 0 32 0,-2 2 16 16,1 1 0-16,-1 4 0 0,-1 2-144 0,0 2-16 0,0 2-16 0,0 1 0 15,-2 2-256-15,1-2-48 0,-1-2-16 0,-1-1 0 16,0-2-272-16,-1-2-48 0,0-3-16 0,3 3 0 16,1-2-224-16,1-1 0 0,0-3 128 0,3 0-128 31,0-1-2144-31,4-3-480 0</inkml:trace>
  <inkml:trace contextRef="#ctx0" brushRef="#br0" timeOffset="4">15895 13143 21183 0,'0'0'1888'0,"0"0"-1504"0,0 0-384 0,0 0 0 0,4-4 2336 0,-4 4 400 16,0 0 80-16,0 0 0 0,0 0-1424 0,5-5-304 16,0 0-48-16,-5 5-16 0,0 0-64 0,0 0-32 15,0 0 0-15,0 0 0 0,0 0-448 0,0 0-96 16,0 0 0-16,-1 10-16 0,-1 1-144 0,0 1-32 15,-2 2 0-15,-2 1 0 0,0 0-192 0,-2 1 144 16,1-2-144-16,-2 2 128 0,-2 0 64 0,-1 1 16 16,0-1 0-16,-2 0 0 0,-2 0 144 0,0 3 32 15,-2-3 0-15,-2 0 0 0,-1 3 0 0,-1 0 0 16,1 1 0-16,0 1 0 0,3-2-256 0,0 2-128 16,0 2 160-16,1-3-160 0,3 1 0 0,2-3 0 0,1-1 0 0,3-2 0 15,1-2 0-15,3-2-128 0,0-1-16 0,1-3 0 31,3 0-576-31,0-7-112 0,0 0-32 0,0 0 0 16,0 0-1664-16,0 0-336 0,4-9-64 0</inkml:trace>
  <inkml:trace contextRef="#ctx0" brushRef="#br0" timeOffset="5">15574 13210 15663 0,'0'0'688'0,"-6"-4"144"0,-2-2-656 0,1 0-176 0,1 2 0 0,6 4 0 0,0 0 5600 0,0 0 1088 15,-8 0 224-15,8 0 32 0,0 0-5392 0,0 0-1072 16,0 0-224-16,-2 6-32 0,2 1 80 0,3 0 16 16,-3-7 0-16,7 12 0 0,2-1-128 0,3 1 0 15,2 0-16-15,-1 2 0 0,2 0-16 0,1 2 0 16,-1 0 0-16,1 2 0 0,-2 1 160 0,1 0 16 15,-1 0 16-15,2 1 0 0,-2-3-192 0,-2 1-32 16,0 0-128-16,2 2 192 0,1-2-192 0,-1 0 176 16,-1-2-176-16,-1-1 160 0,2-1-160 0,-1-1-224 15,-1-4 48-15,-2 0 16 16,4-1-608-16,-4-1-128 0,1 2-32 0,0-5 0 16,1 1-1872-16,-1-3-368 0,-2-1-80 0,-1-1-12096 0</inkml:trace>
  <inkml:trace contextRef="#ctx0" brushRef="#br0" timeOffset="6">16263 13375 6447 0,'0'0'272'0,"0"0"80"0,0 0-352 0,0 0 0 16,0 0 0-16,0 0 0 0,0 0 5632 0,-3 8 1072 15,1-2 208-15,-1 1 32 0,-1 2-4960 0,0 2-1008 16,-1 1-192-16,-1 0-32 0,0 2-320 0,-1 0-64 16,0 0-16-16,1 4 0 0,-1 3-176 0,0-2-48 15,-1 1 0-15,-1-1 0 0,1-1-128 0,0 3 192 0,-2-1-192 0,0-2 192 16,0-2-64-16,-2 2 0 0,-1-1 0 0,-1 1 0 15,1 0 160-15,0-2 32 0,1-1 0 0,1-1 0 16,2-1-320-16,0-1 0 0,2-3 0 0,2-2 0 31,0 0-448-31,5-7 0 0,0 0 0 0,0 0 0 16,0 0-3392-16,7-4-656 0,2-5-144 0,4-1-32 0</inkml:trace>
  <inkml:trace contextRef="#ctx0" brushRef="#br0" timeOffset="7">16255 13428 10127 0,'0'0'896'0,"0"0"-704"0,0 0-192 0,0 0 0 0,0 0 6272 0,0 0 1216 15,0 0 240-15,0 0 48 0,8 3-6048 0,-8-3-1200 16,0 0-240-16,3 7-48 0,0 1 208 0,0 2 64 16,-2 2 0-16,1 1 0 0,-1 1-176 0,0 3-16 15,1-1-16-15,0 2 0 0,-1 3-160 0,1 2-16 16,1-2-128-16,1 1 192 0,-2-2-192 0,1 1 0 15,1-3 0-15,-1 1-160 0,0-2 160 0,0-2-128 16,-1-1 128-16,1-1-128 16,1 0-336-16,-1-4-64 0,-1 1-16 0,-2-2 0 15,1-3-576-15,-1-5-112 0,0 7-32 0,0-7 0 16,0 0-2144-16,0 0-432 0,0 0-96 0,0 0-16 0</inkml:trace>
  <inkml:trace contextRef="#ctx0" brushRef="#br0" timeOffset="8">16138 13746 34783 0,'0'0'1536'0,"0"0"320"0,0 0-1472 0,0 0-384 0,0 0 0 0,0 0 0 16,0 0 592-16,0 0 48 0,6 2 16 0,0-1 0 16,-6-1-80-16,9 1-32 0,2-1 0 0,1-1 0 15,2 0-128-15,0 0-32 0,1 0 0 0,2-1 0 16,4-1-176-16,1-1-32 0,2 1-16 0,6-1 0 15,3 0-160-15,0 0 0 0,-1 3 144 0,-1-2-144 16,-2 1-1632-16,-4-1-400 16,-2-1-80-16</inkml:trace>
  <inkml:trace contextRef="#ctx0" brushRef="#br1" timeOffset="9">13325 11095 19743 0,'0'0'880'0,"0"0"176"0,0 0-848 0,6-3-208 0,-1 1 0 0,-5 2 0 15,6-2 192-15,-6 2-16 0,7-3 0 0,-7 3 0 16,6-2-448-16,-6 2-96 0,5-2-16 0,-5 2 0 15,0 0 384-15,6-2-176 0,-6 2 176 0,6-3-128 16,-6 3 1024-16,0 0 192 0,0 0 64 0,0 0 0 16,0 0 480-16,0 0 96 0,0 0 32 0,4-4 0 15,-4 4-592-15,0 0-112 0,0 0-32 0,0 0 0 16,0 0-384-16,0 0-64 0,0 0-32 0,-1-6 0 16,1 6-160-16,0 0-16 0,-4-6-16 0,4 6 0 15,-6-2-144-15,6 2-16 0,-7-2-16 0,1 2 0 0,-2 1 64 0,8-1 16 16,-8 3 0-16,0 0 0 0,1 2 0 0,-1-1 16 15,1 1 0-15,0 1 0 0,0-1 80 0,1-1 16 16,0 1 0-16,1 0 0 0,1 4-144 0,1 0-32 16,0-1 0-16,0 0 0 0,2 0-192 0,0 0 128 15,2-1-128-15,0 2 0 0,2-1 128 0,0 1-128 16,0-2 0-16,0 2 0 0,2-3 128 0,-1 0-128 16,2 0 0-16,0-1 0 0,-6-5 176 0,8 5-176 15,-1 0 192-15,-1-1-192 0,-6-4 288 0,9 0-48 16,1 1-16-16,0-2 0 0,0-1-32 0,3 0 0 15,1-1 0-15,-1 0 0 0,1 0 16 0,1-3 0 16,-1 0 0-16,2 0 0 0,-1 0-208 0,0 2 0 16,-1-4 0-16,-3 2 0 0,-1 0 128 0,-1 0-128 0,0-1 0 15,-3 0 144-15,-2-1-144 0,0 0 128 0,-1 1-128 0,-1-2 128 16,-2 0-128-16,0-1 160 0,0-1-160 0,0 2 160 16,-3 1-160-16,-1-1 0 0,0 2 144 0,-2-2-144 15,2 2 0-15,-1 0 144 0,-2 1-144 0,1 3 0 16,-1 0 176-16,0 3-176 0,-1 0 160 0,0 0-160 15,2-2 192-15,-1 3-48 0,-3 1-16 0,0 0 0 16,2 1-128-16,-1 2 0 0,-1 1 0 0,-1-2 0 16,-2 3-128-16,1 1 128 0,-1 1-160 0,1 0 160 15,0 5 0-15,0-3 0 0,1 1-128 0,2 0 128 16,0-1 0-16,1 1 0 0,2-3 0 0,1 3 0 16,1-3 0-16,0 2 0 0,1-2 0 0,3-2 0 15,0-7 0-15,1 8-144 0,-1-8 144 0,2 9 0 0,1-2 0 0,0-1 0 16,-3-6 0-16,4 5 0 0,-4-5 0 0,0 0 0 15,8 3 0-15,0-3 0 0,-1 0 0 0,0-3 0 16,1 3 0-16,0-2 0 0,-1-1 0 0,0-1 0 16,1-1 0-16,-1 1 0 0,0-3 0 0,0 0 0 15,-1 1 0-15,-1 0 0 0,1 2 144 0,-2-3-144 16,1 0 192-16,-1 1-192 0,-1-1 0 0,1-1 0 16,0 1 0-16,-1 0 0 0,1 0 0 0,1 0 0 15,-2 0 128-15,0-1-128 0,0 0 0 0,0 1 0 16,-1-1 0-16,-2 2 0 0,0 6 0 0,0 0 0 15,-1-5-192-15,1 5 48 0,-3-4 144 0,3 4 0 16,-5-2 0-16,5 2-128 0,-8 4 128 0,-1 0 0 16,0-1-144-16,1 2 144 0,0 2 0 0,-1-2 0 15,-1 1 0-15,1 3 0 0,1-1-160 0,0 0 160 0,0 0 0 0,2 1-144 16,1-2 144-16,2 0 0 0,2 0 0 0,1 0 0 16,0 2 0-16,2-2-160 0,1 0 160 0,0 0 0 15,-3-7 0-15,4 5-128 0,2-1 128 0,-6-4 0 16,7 6 0-16,0-3 0 0,2 0 0 0,-2-1 0 15,-7-2 0-15,9 0 0 0,0-2 0 0,-1 2 0 16,0 0 0-16,0-3 0 0,1 0 0 0,1 0 0 16,1-2 128-16,1 0-128 0,-1 0 0 0,-1 1 0 15,1-1 0-15,-1 1 0 0,-3-1 0 0,-1 0-160 16,-1 1 160-16,0-3 0 0,-5 7 0 0,2-7 0 16,-2 0 0-16,-1 0 0 0,-2-1 0 0,-2 2 128 15,-2 1-128-15,-2 1 0 0,1-1 0 0,-2 1 0 16,-1 1 0-16,0 1 0 0,1 0 0 0,0 2 0 15,-2 1 0-15,0 2 0 0,0 2 0 0,-1-2 0 0,0-1 0 0,0 2 0 16,0-1 0-16,1 3-128 0,2-1 128 0,1 2 0 16,1-2 0-16,0 2 0 0,1-3 0 0,1 1 0 15,0-1 0-15,2 1 0 0,0 0 0 0,4-5 0 16,-3 7 0-16,3-7 0 0,-2 7 0 0,2-7 0 16,0 0 0-16,3 9-128 0,-3-9 128 0,7 5 0 15,0-1 0-15,0-1-128 0,1-1 128 0,1-2 0 16,2 0 0-16,0 0 0 0,2 0-144 0,1-2 144 15,0 1-160-15,0-1 160 16,1 0-640-16,-3 1-48 0,-2 0 0 0,1-2 0 16,1 1-736-16,-1-3-160 0,-1 1-16 0,-1 1-16 15,0-1-1584-15,-2 1-304 0,0-1-64 0</inkml:trace>
  <inkml:trace contextRef="#ctx0" brushRef="#br1" timeOffset="10">12490 11117 7359 0,'0'0'656'0,"0"0"-528"15,0 0-128-15,0 0 0 0,0 0 4000 0,0 0 768 16,0 0 160-16,0 0 16 0,-7 1-3776 0,7-1-752 16,0 0-160-16,0 0-16 0,0 0-240 0,0 0 0 0,-4-5 0 0,4 5 0 15,-3-2 0-15,3 2 0 0,0 0 0 0,0 0 0 16,-5-5 0-16,5 5 144 0,-6-2-144 0,6 2 128 15,-7 2 432-15,1-1 80 0,6-1 0 0,-6 4 16 16,-2-1 48-16,1 1 16 0,-1 0 0 0,1 1 0 16,-2 0-256-16,0 2-48 0,0 0-16 0,0 0 0 15,0-1-64-15,1 2-16 0,-1-2 0 0,3 1 0 16,2 0-128-16,1 3-16 0,1-3-16 0,3 0 0 16,1 0-160-16,1-3 0 0,3-1 0 0,0 1 128 15,2 1 0-15,1 0 0 0,-2 1 0 0,3-1 0 16,-1-3-128-16,1 1 160 0,0-1-160 0,-1-1 160 15,0 1 32-15,0-2 16 0,0-2 0 0,0 1 0 0,2-1-16 16,-1-1 0-16,1-1 0 0,1-1 0 0,-2-2-32 0,2 1-16 16,0-2 0-16,0 1 0 0,-1-2-144 0,-1 2 160 15,2 0-160-15,-3-2 160 0,0 0-160 0,-1-1 0 16,-1-1 144-16,-1 1-144 0,-1 1 192 0,-2 0-48 16,-2 0 0-16,-1 0 0 0,-1 0 176 0,-2 1 16 15,-2-1 16-15,0 0 0 0,-1 4-96 0,-1 1 0 16,0 1-16-16,-2 1 0 0,-1 2-240 0,-1 2 0 15,-1 0 0-15,0 3 0 0,-2 0 0 0,2 2 0 16,-1 0 0-16,1 2-160 0,-2 0 160 0,3 0-128 16,-1 0 128-16,1 1-128 0,0-1 128 0,2 0 0 15,3 1-144-15,-1-1 144 0,1 0 0 0,1 0 0 16,2 1 0-16,0-1 0 0,2 0 0 0,-1-2 0 0,4 1 0 16,-1-2 0-16,1 1-144 0,2 0 144 0,0-2 0 15,-4-5 0-15,8 5 0 0,0-1-128 0,-1-4 128 0,2 0 0 16,0 0-128-16,0-2 128 0,1 0-192 0,0 0 192 15,0-2-192-15,1-2 64 0,0-1 128 0,0 0-208 16,-2 1 208-16,1 0 0 0,0-3 0 0,0 2-144 16,-2-1 144-16,1 0 0 0,-2 1 0 0,1-2 0 15,-4-1 0-15,1 3 0 0,-3-2 0 0,0 2 128 16,-2 0-128-16,-1 0 0 0,-1-1 0 0,-1 0 0 16,-1 1 0-16,-2 2 144 0,0-1-144 0,0 3 0 15,-2-1 0-15,1 1 0 0,-1 3 0 0,1 0 0 16,-2 2-224-16,0-1 48 0,-1 2 16 0,1 0 0 15,-1 0 160-15,1 1-160 0,0 1 160 0,0 2-160 0,2-2 160 16,1 2 0-16,0 0 0 0,0 0 0 16,-2 0 0-16,2 2 0 0,1 0 0 0,0-1 0 0,1 1 0 0,0 0-128 15,1 0 128-15,3-2 0 0,0 2 0 0,2-3 0 16,-2-6 0-16,6 8-128 0,0-4 128 0,0 1 0 16,-6-5 0-16,9 2 0 0,0 0 0 0,0-1 0 15,-1-2 128-15,0 0-128 0,1 0 0 0,0-1 144 16,0 0-144-16,0-1 0 0,0-1 128 0,0 1-128 15,0-1 0-15,-1 2 0 0,1-3 0 0,-2 3 0 16,0-1 0-16,-7 3 0 0,7-4 144 0,-7 4-144 16,5-5 0-16,-5 5 144 0,0 0-144 0,0 0 128 15,0 0-128-15,0 0 128 0,0 0-128 0,1-7 128 16,-2 0-128-16,1 7 128 0,0 0-128 0,-4-4 0 16,4 4 144-16,-3-5-144 0,-1 0 0 0,4 5 128 0,0 0-128 0,-3-4 0 15,3 4 0-15,-5-3 0 16,5 3 0-16,0 0 128 0,-6 0-128 0,6 0 144 0,-7 4-144 0,2 1 160 15,-1-1-160-15,0 2 0 16,2 1 144-16,-1 0-144 0,0 0 0 0,1 2 0 0,-1-3 0 0,1 2 0 16,-1-2 0-16,0 0 0 0,2 0 0 0,-1 1 0 15,4-7 0-15,0 0-128 0,-4 5 128 0,4-5 0 16,0 0-160-16,0 0 160 0,0 0-192 0,0 0 192 16,0 0-432-16,0 0 32 0,0 0 0 0,0 0 0 31,0 0-240-31,7-3-64 0,-7 3 0 0,5-6 0 0,-5 6-1936 0,4-7-400 0</inkml:trace>
  <inkml:trace contextRef="#ctx0" brushRef="#br1" timeOffset="11">11987 11111 17903 0,'0'0'784'0,"7"-2"176"0,-7 2-768 16,5-5-192-16,-5 5 0 0,2-6 0 0,-2 6 1696 0,2-6 288 0,-3 0 64 0,1 6 16 15,0 0-1040-15,-3-5-192 0,0 0-64 0,-1 0 0 16,-1 1-256-16,1 0-48 0,-1 1-16 0,0 1 0 15,-1 0-32-15,-3 1-16 0,-1 1 0 0,-1 0 0 16,1 0 80-16,-1 3 16 0,-2 1 0 0,-1 1 0 16,1 2-96-16,-1 2-16 0,0-2 0 0,1 2 0 15,-1 1-176-15,2-1-32 0,0 0-16 0,1 0 0 16,1 1 48-16,2-1 16 0,0 0 0 0,1 1 0 0,-1 1-32 0,2-2-16 16,2 1 0-16,-1-1 0 0,2 0 0 0,0-1 0 15,2 0 0-15,1-1 0 0,0 0-176 0,2 1 128 16,-2-8-128-16,0 0 128 0,4 9-128 0,-4-9 160 15,6 4-160-15,-6-4 160 0,9 5 32 0,-2-2 0 16,-7-3 0-16,9-1 0 0,1-1 16 0,-1 0 16 16,1-1 0-16,0-1 0 0,-1-1-32 0,2 0-16 15,2-2 0-15,-2 0 0 0,-1 1 32 0,-1 0 16 16,3 0 0-16,-3 1 0 0,0-4-96 0,-1 2 0 16,-1 0-128-16,1 0 192 0,-3 0-32 0,0 0-16 15,-3 0 0-15,1 0 0 0,-1 0-144 0,0 0 0 16,0 0 0-16,-1 0 0 0,-1 0 192 0,0 1-64 0,-3 1 0 15,0 0 0-15,2 0-128 0,-2 1 0 0,-3-1 0 0,0 3 0 16,-3 0 0-16,2 0 0 0,0 2 0 0,-2 2 0 16,-3-1 0-16,0 2 0 0,1 2 0 0,0-1 0 15,0 1 0-15,1 2-176 0,1 0 176 0,-1 2-128 16,2-2 128-16,0 3 0 0,1-1 0 0,2 3 0 16,-1-1 0-16,2 2 0 0,-1-1 0 0,2 0-128 15,2-1 128-15,-1-1 0 0,1 2 0 0,2-1 0 16,0 1 0-16,3-5 0 0,0 2 0 0,2-2-128 15,-1-2 128-15,2 1 0 0,1-3 0 0,1 2 0 16,1-5 0-16,1 0 0 0,1 0 0 0,1-3 0 16,1-1 0-16,1-1-160 0,1 0 160 0,-1 1 0 15,0-5 0-15,-1 1 0 0,1-1 0 0,0 0 0 0,-3 0 0 0,-2 2 0 16,-2-2 0-16,-1 0 0 0,1 1 0 0,-4-1 0 16,-1-3 128-16,-1 5-128 0,-1-2 128 0,-1 2-128 15,-1 0 0-15,-2 0 0 0,0 0 144 0,-1 2-144 16,-1 0 128-16,-1 1-128 0,-2 2 192 0,1 0-32 15,-2 1-16-15,0 1 0 0,0 3-144 0,0-3 0 16,0 3 0-16,-1 1 0 0,0 1 0 0,0 2 0 16,0 0 0-16,1-1 0 0,0 0 0 0,-1 0 0 15,1 1 0-15,0-1 0 0,0 2 0 0,1-1 0 16,0-2 0-16,0 1 0 0,2-2 0 0,1 1 0 16,0 0 0-16,5-5 0 0,-3 5 0 0,3-5 0 15,-3 7 0-15,3-7 0 0,0 0 0 0,0 0 0 16,0 0 0-16,0 0 0 0,0 0 0 0,0 0 0 15,6 5 0-15,-6-5 0 0,7 2-320 0,1-2 16 0,-1 0 0 0,-7 0 0 32,8-2-608-32,-1-1-128 0,-7 3-32 0,6-4-10448 0,0-1-2112 0</inkml:trace>
  <inkml:trace contextRef="#ctx0" brushRef="#br1" timeOffset="12">10597 11123 29247 0,'0'0'1296'0,"0"0"272"0,-6-4-1248 0,6 4-320 0,-4-3 0 0,4 3 0 15,0 0 608-15,-6-2 64 0,6 2 16 0,-6-1 0 16,6 1-560-16,-6 0-128 0,-1 0 0 0,7 0 0 15,-7 3 0-15,1-3 0 0,-1 3 0 0,1-2 0 16,0 1 0-16,0-1 0 0,0 1 0 0,6-2 0 16,-7 4 160-16,0-1-160 0,3 1 192 0,-1 1-192 15,5-5 384-15,-4 5-48 0,1 1 0 0,3-6 0 0,0 0 192 0,1 10 48 16,2-3 0-16,0 1 0 16,3 0-192-16,0-1-16 0,0-1-16 0,2 0 0 0,1-1-208 0,1-1-144 15,-1 1 192-15,0-1-192 0,0 1 144 0,2-2-144 16,-1 0 0-16,1-2 144 0,-1-1-144 0,-1-1 0 15,2-1 144-15,-2-1-144 0,0 0 128 0,-1 0-128 16,0-1 160-16,0-1-160 0,-1 0 176 0,-1-2-176 16,0 3 192-16,-1-5-192 0,-1 2 256 0,1 0-48 15,-2 0-16-15,-1-2 0 0,0 3-16 0,-2 0-16 16,-2-1 0-16,-1 0 0 0,-1 0-160 0,1 0 128 16,-3 0-128-16,1 0 128 0,-2 2-128 0,0 1 192 15,-2-1-192-15,1 2 192 0,-1-1-32 0,-1 0 0 16,-1 1 0-16,-1 1 0 0,0 2-160 0,2 2 128 15,-2-2-128-15,0 3 128 0,0-1-128 0,0 2 0 0,0 0 0 0,2 0 0 16,1 2 0-16,-1-1 0 0,3 2 0 0,1-1 0 16,3 2 0-16,1-1 0 0,0 2-128 0,3-3 128 15,2 0 0-15,1 1-176 0,2 0 176 0,2-3-128 16,1 2 128-16,1 0 0 0,2-4 0 0,0 1-128 16,-1-1 128-16,2-2 0 0,0-1 0 0,0 0 0 15,-1 0 128-15,0-1-128 0,0 0 160 0,-1-3-160 16,-1-2 224-16,0 3-48 0,-1-3-16 0,0 0 0 15,-1-2-32-15,-1 1 0 0,-1 0 0 0,0 0 0 16,-3 1 16-16,0 0 0 0,-2 0 0 0,-1 3 0 16,-1-2-144-16,-2 2 160 0,-3 0-160 0,0 0 160 15,6 4-160-15,-7 1 0 0,0 2 0 0,0-1 0 16,-2 2 0-16,1 1 0 0,-1 1 0 0,1 2 0 0,0-1-144 16,1 0 144-16,0 0 0 0,0-2 0 0,2 2 0 0,0 0 0 15,-1-3 0-15,1 3 0 0,1-2-128 0,1 1 128 16,0 0 0-16,3-6 0 0,0 0 0 0,0 0 0 15,0 0 128-15,0 0-128 0,3 6 144 0,-3-6-144 16,7 3 128-16,1-1-128 0,-1-2 128 0,1 0-128 16,-1-2 128-16,0 0-128 0,0 0 0 0,0 0 0 15,-1-1 0-15,-6 3 0 0,6-3 0 0,-6 3 0 16,7-3 128-16,-7 3-128 0,0 0 0 0,5-4 0 16,-5 4 144-16,0 0-144 0,0 0 0 0,0 0 128 15,0 0-128-15,0 0 0 0,0 0 0 0,0 0 144 16,0 0-144-16,0 0 0 0,0 0 0 0,0 0 0 15,0 0 0-15,0 0 0 0,0 0 0 0,0 0 0 0,0 0 0 0,0 0 0 32,0 0-1168-32,0 0-192 0,0 0-48 0,0 0-16320 0</inkml:trace>
  <inkml:trace contextRef="#ctx0" brushRef="#br1" timeOffset="13">9515 11095 17503 0,'0'0'768'0,"0"0"176"0,-7 0-752 0,7 0-192 16,-5-3 0-16,5 3 0 0,0 0 800 0,0 0 128 16,-5 0 32-16,5 0 0 0,-7-4 192 0,3 1 64 0,-2 1 0 0,6 2 0 15,-6-2-128-15,0 2-32 0,-1 0 0 0,1 0 0 16,-1 0-224-16,1 2-64 0,-1-2 0 0,0 3 0 16,-2 0-176-16,0 1-32 0,0 1-16 0,-1 1 0 15,0-1-352-15,0 2-64 0,1-1 0 0,1 1-128 16,-1 0 0-16,1 1 0 0,1-2 0 0,1 1 0 15,1 0 128-15,1-1-128 0,1 0 0 0,3-6 0 16,0 7 208-16,3 2-16 0,1-4 0 0,2-1 0 16,4 1 192-16,0-3 16 0,1-1 16 0,1 0 0 15,3-1 48-15,-1-1 16 0,2 0 0 0,-1-1 0 16,1-4-96-16,0 0-32 0,1-1 0 0,0 1 0 16,0-1-128-16,0 0-32 0,1-2 0 0,-2 0 0 15,0-2-192-15,-1 1 176 0,1 0-176 0,-4 1 160 0,-3-1-160 0,0 1 128 16,0 0-128-16,-1 2 128 0,0-2 16 0,-1 2 0 15,-3 0 0-15,0 0 0 0,-2 0-144 0,-3 2 0 16,-2 3 144-16,3 2-144 0,-5-5 192 0,0 3-48 16,-2 0 0-16,7 2 0 0,0 0 48 0,-7 2 0 15,-4 3 0-15,1 0 0 0,0 3-192 0,0-1 0 16,0 2 0-16,0 0 128 0,1 1-128 0,0 0 0 16,1 1 0-16,2-1 0 0,-2 0 0 0,2 0 0 15,2 0 0-15,1-1 0 0,0 0 0 0,2-2 0 16,2-1-144-16,-1-6 144 0,3 6 0 0,-3-6 0 15,5 6-128-15,1-3 128 0,2 1 0 0,0-2 0 16,0-2 0-16,2-1 0 0,0-2 0 0,0 1 0 16,-1-4 0-16,-1 3 0 0,1-2 0 0,-2 0 0 0,-2-2 0 15,3 0 0-15,-1 0 0 0,0 1 128 16,1-1-128-16,-3 0 0 0,-1-2 0 0,0 2 128 0,0 2-128 0,-1-2 0 16,-3 2 0-16,0 5 128 0,-2-7-128 0,0 1 0 15,0 1 0-15,-1 1 128 0,3 4-128 0,-4-3 0 16,4 3 0-16,-7 0 0 0,-1 0 0 0,3 0 0 15,5 0 0-15,-6 1 128 0,-2 1-128 0,1 2 0 16,1 0 0-16,-1 1 128 0,0 1-128 0,0 0 0 16,-1-1 128-16,2-1-128 0,0 1 0 0,2-1 144 15,-1 1-144-15,5-5 0 0,-4 7 0 0,0-2 0 16,0 1 0-16,4-6 0 0,-3 7 0 0,0-2 0 16,1 2 0-16,2-7 0 0,-1 9 0 0,1-2 0 15,0-7 0-15,3 7 0 0,-3-7 0 0,5 7 0 16,-1-1 0-16,1-1 0 0,-5-5 0 0,7 3 0 0,0-1 0 0,1-1 0 15,0-1 0-15,-1-1 0 0,0 1 0 16,0-1 0-16,-7 1 0 0,7-4 128 0,-7 4 0 0,5-6 0 16,0-1 0-16,-1 0 0 0,-4 7-128 0,3-6 0 15,-2 0 0-15,2-1 0 0,0 0 128 0,-3 0-128 16,-3 0 0-16,0 2 128 0,0-1-128 0,2 2 0 16,1 4 144-16,-2-8-144 0,-2 3 0 0,1-2 128 15,-3 4-128-15,1-1 0 0,-1 2 0 0,0 2 0 16,-1 2 0-16,0-2 0 0,0 1 0 0,1 1 0 15,-1 0 0-15,1 0 0 0,-1 3 0 0,3 0 0 16,-1-1 0-16,5-4 0 0,-4 6 0 0,0 0 0 16,4-6 0-16,-4 7-128 0,0 2 128 0,3-3 0 15,0 0 0-15,1-6 0 0,2 9 0 0,-2-9 0 0,4 6 0 0,1 0 0 16,0-1 0-16,0-1 0 0,0 0 0 0,3-1 0 16,0-1 0-16,0-2 0 0,0 0 0 0,-1 0 0 15,2 0 0-15,-1 0 0 0,0-3 0 0,-1 1 0 16,-7 2 0-16,7-4 0 0,-1-2 128 0,0 3-128 15,-6 3 128-15,5-5-128 0,-5 5 128 0,3-7-128 16,-2 2 128-16,-1-2-128 0,-1 1 160 0,-2 1-160 16,-2 0 160-16,0 3-160 0,1-3 160 0,-1 1-160 15,0 1 0-15,-2-1 128 0,-2 1-128 0,1 1 0 16,0 2 0-16,-1 0 0 0,0 2-192 0,1-1 192 16,1 2-720-16,1 0-48 0,6-3 0 0,-7 5 0 15,2-1-1936-15,0 1-400 0,5-5-80 0</inkml:trace>
  <inkml:trace contextRef="#ctx0" brushRef="#br1" timeOffset="14">9517 11116 6447 0,'0'0'576'0,"0"0"-576"15,-7 0 0-15,7 0 0 0,0 0 4144 0,0 0 720 16,0 0 128-16,0 0 48 0,0 0-3120 0,0 0-608 15,-4-3-128-15,4 3-32 0,0 0-304 0,0 0-64 16,1-7-16-16,-1 7 0 0,1-4-256 0,-1 4-64 16,0 0-16-16,2-7 0 0,-2 7-112 0,0 0 0 15,3-6-16-15,-3 6 0 0,0 0 64 0,0 0 16 0,0 0 0 16,0 0 0-16,-5 3-32 0,0 2 0 16,0 2 0-16,-1 0 0 0,0 1-208 0,0 1-144 0,2-1 192 0,-1 0-192 15,0 0 0-15,2-1 0 0,-1 1 0 0,4-8 0 16,-2 7 128-16,2-7-128 0,0 9 0 0,0-3 0 15,0-6 128-15,0 0-128 0,0 0 144 0,6 5-144 16,-6-5 224-16,7 3-48 0,1-3-16 0,-1 0 0 16,0-3 96-16,1 1 32 0,0-2 0 0,1 1 0 15,0-1-96-15,-1 0 0 0,0 0-16 0,1-2 0 16,1-2-176-16,0 2 192 0,-1-3-192 0,-1 2 192 16,-1 0-192-16,1 0 0 0,-2-2 144 0,-1 1-144 15,-1 0 128-15,-3 0-128 0,-2 1 128 0,-1-2-128 16,0 2 144-16,0 0-144 0,-3 2 192 0,-1-2-192 0,-2 0 176 15,1 1-176-15,0 1 160 0,-1 1-160 0,0 1 176 0,-1-2-176 16,1 3 192-16,0 2-192 0,-1 2 192 0,0 1-64 16,-1 1 0-16,1 1-128 0,1-2 176 0,0 3-176 15,-1 2 160-15,1 0-160 0,-1 0 128 0,1 1-128 16,0 0 0-16,1 2 144 0,-1 1-144 0,2 2 0 16,1 0 0-16,0 0 0 0,1-1 0 0,2-2 0 15,2 0-128-15,2 0 128 0,1-2 0 0,1 0 0 16,3 0 0-16,0-1 0 0,-2-6 0 0,1 0 0 15,2 1 0-15,0-1 128 0,1-2 0 0,1 0 0 16,1 0 0-16,1-2 0 0,9-4 16 0,-2 0 0 16,-2-1 0-16,-1 0 0 0,-2-1 0 0,-2 0 0 15,-3-1 0-15,1-3 0 0,-1 3-16 0,-1-3 0 16,-1 1 0-16,-2 0 0 0,-2-1-128 0,-2 2 192 0,-1-1-192 0,-2 1 192 16,-3 1-192-16,1 1 192 0,-1 0-192 0,-2 1 192 15,0 0-192-15,0 2 0 0,-1 0 144 0,0 1-144 16,0 2 0-16,0 2 0 0,-1 2 0 0,0 2 0 15,0 1 0-15,0 2 0 0,1 1 0 0,0 1 0 16,0 2 144-16,1 1-144 0,1-1 192 0,1 1-192 16,2-3 160-16,0 1-160 0,0 1 128 0,1-3-128 15,2 1 0-15,1 0 0 0,1-2 0 0,-2-7 0 16,2 9 0-16,2-4 0 0,-4-5 0 0,5 9 0 16,-5-9 0-16,7 4 0 0,0 1 0 0,-1 0 0 15,1-1-288-15,2-1-144 16,-3-2-16-16,3 2-16 0,1-3-2480 0,1 0-512 0,1 0-80 0,2 0-32 15</inkml:trace>
  <inkml:trace contextRef="#ctx0" brushRef="#br0" timeOffset="15">5913 11231 30239 0,'0'0'1344'0,"-6"-2"256"0,6 2-1280 0,0 0-320 0,0 0 0 0,0 0 0 16,0 0 704-16,8-2 64 0,0-3 0 0,2 5 16 15,3-3-416-15,2 2-96 0,3 1-16 0,0-3 0 16,2 3-64-16,1-2 0 0,1 2-16 0,1 0 0 15,-1-2-176-15,2 1 160 0,0-1-160 0,3 0 160 0,-1 0-160 0,2-1 0 16,0 1 0-16,-1 0 128 0,-1 2-128 0,-1 0 0 16,-2-3 0-16,-2 3 0 0,0-2 0 0,-2 2 128 15,-1 0-128-15,1-3 0 0,-1 1 0 0,-1 0 0 16,0 0 0-16,0 0 0 0,0 2 0 0,-1 0 0 16,-2 0 0-16,0 0 0 15,0-1-384-15,-3 0-176 0,0 1-16 0,-3 0-16 16,-8 0-2688-16,9 0-544 0,0-3-96 0,-9 3-32 0</inkml:trace>
  <inkml:trace contextRef="#ctx0" brushRef="#br0" timeOffset="16">5077 10919 10127 0,'0'0'896'0,"0"0"-704"0,0 0-192 0,0 0 0 16,0 0 3008-16,-1-7 560 0,1 7 112 0,0 0 32 15,0 0-2448-15,0 0-496 0,2-6-80 0,-2 6-32 16,4-5 176-16,-4 5 48 0,0 0 0 0,8-1 0 0,-8 1 0 0,8 2 0 16,0 2 0-16,1 4 0 0,-1 1 32 0,-2 3 16 15,-2 2 0-15,2 0 0 0,0 1-64 0,1 4-16 16,-2 2 0-16,1 7 0 0,-2 0-272 0,1 2-48 16,-2 0-16-16,2 0 0 0,-2 0-304 0,-1-2-64 15,1 0-16-15,0 0 0 0,-1 0-128 0,1-1 0 16,1-6 144-16,1 0-144 15,4-5-1232-15,-1-2-320 0</inkml:trace>
  <inkml:trace contextRef="#ctx0" brushRef="#br0" timeOffset="17">6160 12343 17503 0,'0'0'768'0,"0"0"176"0,0 0-752 16,0 0-192-16,0 0 0 0,0 0 0 0,0 0 2432 0,8 2 464 16,1-2 96-16,2 0 16 0,2 0-2016 0,1 0-400 15,-1 0-80-15,4 0 0 0,4-3-256 0,1 2-64 16,1 0 0-16,1-1 0 0,0 1-192 0,-1 1 0 15,0-1 128-15,1 1-128 0,0 1 0 0,0-1 0 16,2-1 128-16,1 1-128 0,-1 1 0 0,0-1 0 16,0 1 0-16,-2-1-160 0,0 2-160 0,-2-4-16 15,-2 1-16-15,-1 1 0 16,-1 0-1088-16,-2 0-224 0</inkml:trace>
  <inkml:trace contextRef="#ctx0" brushRef="#br0" timeOffset="18">5043 12152 17503 0,'0'0'1552'0,"0"0"-1232"0,-4-4-320 0,4 4 0 16,0 0 1936-16,-5-3 336 0,5 3 64 0,-7-1 16 16,1 1-1792-16,6 0-368 0,-7 4-64 0,2-1 0 15,-2 0-128-15,1 0 0 0,0 0 0 0,1 1 0 16,-1 2 0-16,-1-1 0 0,1 2 0 0,-1 0 0 15,2 0 0-15,0 2 0 0,-1-1 0 0,2 3 0 16,0 1 192-16,1 2 0 0,-1-2 16 0,1 3 0 16,1-1 80-16,1 2 16 0,-1-2 0 0,2 2 0 15,1-1-304-15,2 1 160 0,1 1-160 0,2-1 128 16,1 0-128-16,2-3 0 0,1 2 0 0,2-3 0 16,1-2 0-16,1-3 0 0,1-3-192 0,2-1 192 0,0-3-304 0,1-3 64 15,1 2 16-15,-1-6 0 0,-1 1 224 0,-1-2 0 16,1-1-160-16,-1-4 160 0,-1-2 0 0,0 0 0 15,-1-2 192-15,-2 0-64 0,-2 1-128 0,-1 0 0 16,-1 0 144-16,-2 1-144 0,-1 1 144 0,-3-1-144 16,-2 1 192-16,-2-3-192 0,-2 4 192 0,0-4-64 15,-2 1 0-15,-1-1-128 0,-3 2 176 0,-2 0-176 16,-1 2 160-16,-1 0-160 0,-2 1 192 0,0 2-64 16,0 2-128-16,1 2 192 0,1 0-192 0,0 2 176 15,-1 0-176-15,1 1 160 16,2 1-528-16,3 2-96 0,0 0-32 0,0 1-7920 15,3 2-1584-15</inkml:trace>
  <inkml:trace contextRef="#ctx0" brushRef="#br0" timeOffset="19">5360 12394 28559 0,'0'0'2544'0,"0"0"-2032"16,-6 3-512-16,6-3 0 0,0 0 2640 0,0 0 432 15,-1 9 96-15,1 2 16 0,0-5-2720 0,1 0-464 16,-1-6-240-16,3 9 32 16,-2 0-480-16,2-3-80 0,0 1-32 0,0 0 0 15,0-2-2064-15,-3-5-400 0</inkml:trace>
  <inkml:trace contextRef="#ctx0" brushRef="#br0" timeOffset="20">5557 12061 36399 0,'0'0'1600'0,"-5"2"352"0,-3 2-1568 0,3 2-384 0,1 3 0 0,2 0 0 16,1 0 0-16,0 1-144 0,-2 2 0 0,0 0 0 31,0 2-224-31,0-1-32 0,-1-1-16 0,0 0 0 0,0-2 160 0,0-1 16 0,0-3 16 0,4-6 0 16,0 6 224-16,0-6 0 0,0 0 0 0,0 0 0 15,0 0 0-15,0 0 0 0,0 0 0 0,8 0 0 16,-8 0-128-16,10 1 128 0,1-1 0 0,-1 1-144 16,-2 0 144-16,1 2 0 0,1-1 0 0,0 3 0 0,1 2 0 0,0 0 0 15,-1-2 0-15,0 3 0 16,0 0 0-16,0-2 0 0,-1 1 0 0,1 1 0 0,0-1 0 0,-1 0 0 15,-2 1 0-15,0 0 0 0,0 1 0 0,-2-1 0 16,0 0 0-16,-5-8 0 0,2 11 0 0,-2-1 0 16,-2-1 0-16,1 0 0 0,-2 0 0 0,0 0 128 15,0 0-128-15,-2-1 176 0,-1-1-48 0,1-1-128 16,-2 2 192-16,0-1-64 0,0-1-352 0,-1 2-80 16,0-2-16-16,-1 0 0 15,-1-2-2832-15,-1 1-576 0,-4-4-112 0,0 1-32 0</inkml:trace>
  <inkml:trace contextRef="#ctx0" brushRef="#br0" timeOffset="21">5474 12160 4607 0,'7'-15'192'0,"0"6"64"0,3-2-256 0,0 1 0 0,0 1 0 0,4 0 0 16,4-3 8160-16,3 0 1584 0,3 1 320 0,2-2 64 15,0 3-7696-15,2-1-1536 0,-2 1-304 0,0 2-64 16,0 0-400-16,0 1-128 0,2 1 0 0,0 1 0 31,-2-1-1888-31,-1 2-432 0,1-2-96 0,-4 1-16 0</inkml:trace>
  <inkml:trace contextRef="#ctx0" brushRef="#br2" timeOffset="22">5972 13200 11967 0,'0'0'528'0,"0"0"112"0,0 0-512 0,0 0-128 0,-5-4 0 0,5 4 0 16,-4-4 2704-16,4 4 512 0,0 0 112 0,0 0 0 15,0 0-2080-15,0 0-416 0,0 0-96 0,0 0-16 16,0 0-240-16,0 0-48 0,0 0-16 0,0 0 0 16,0 0 240-16,0 0 48 0,0 0 16 0,0 0 0 15,0 0 320-15,0 0 64 0,0 0 16 0,0 0 0 16,0 0 80-16,0 0 16 0,0 0 0 0,0 0 0 15,0 0-288-15,0 0-48 0,0 0-16 0,0 0 0 16,0 0-256-16,0 0-48 0,1 9-16 0,1-2 0 16,-1 0-224-16,2 2-64 0,-1-2 0 0,0 3 0 15,0-4-96-15,1 4-32 0,-1 0 0 0,2 3 0 16,-1 1-128-16,2 1 0 0,-1-1 0 0,2 1 0 16,0 3 0-16,-1 0 192 0,1-3-64 0,0 1 0 0,0 2 64 15,-1-1 0-15,0-1 0 0,0-2 0 0,-1 0 64 0,1-1 32 16,-1 0 0-16,-1 1 0 0,1-1 0 0,-2-1 0 15,1-4 0-15,0 0 0 0,-1 1 16 0,-1-4 0 16,-1-5 0-16,0 0 0 0,1 8-48 0,-1-8-16 16,2 6 0-16,-2-6 0 0,0 0-80 0,0 0-16 15,0 0 0-15,0 0 0 0,0 0-144 0,0 0 192 16,0 0-192-16,0 0 192 0,0 0-192 0,0 0 128 16,0 0-128-16,0 0 128 0,0 0-128 0,2-6 0 15,-2 6 0-15,0 0 128 0,0 0-128 0,4-6 0 16,-4 6 0-16,0 0 0 0,3-7 0 0,0 0 0 15,-3 7 128-15,3-6-128 0,-3 6 0 0,3-7 0 16,0-1 0-16,0 1 128 0,1-1-128 0,0 1 0 0,-1-1 144 16,1-1-144-16,1 0 128 0,0-1-128 0,-1-1 128 0,0 2-128 15,1-3 0-15,2 2 0 0,0-2 0 0,0 0 128 16,0 0-128-16,-1 0 176 0,0-2-176 0,0 0 192 16,-1 1-192-16,0 1 0 0,2 2 0 0,-1-1 0 15,-2 2-144-15,2-1 144 0,1 2 0 0,-2 2 0 16,-2 0 0-16,0 1 0 0,-1-2 0 0,1 3 0 15,-3 4 0-15,6-5-128 0,-2 0 128 0,1 0 0 16,-5 5 0-16,7-4 0 0,-1-3 0 0,1 1 0 16,-2 0 0-16,1-1 0 0,-1 0 0 0,1 3 0 15,1 1 0-15,1-1 0 0,-3-1 0 0,0 0 0 16,-2 0 0-16,0 0 0 0,0 1 0 0,-3 4 0 16,0 0 0-16,5-4 0 0,-5 4 0 0,0 0 0 0,0 0 0 0,0 0 0 15,0 0 0-15,0 0 0 16,0 0 0-16,0 0 0 0,0 0 0 0,0 0 0 0,0 0 0 0,0 0 0 15,0 0 0-15,0 0 0 0,0 0 0 0,0 0 0 16,-5 5 0-16,5-5 0 0,0 0 0 0,-7 2 0 16,0-2 0-16,0 0 0 0,0 0 0 0,1 0 0 15,0 0 0-15,-2 0 0 0,1 0 0 0,-1 0 0 16,-1 1 0-16,-1-1 144 0,-2-1-144 0,-1 1 160 16,0 0-160-16,1 2 160 0,-2 2-160 0,0-1 0 15,0 0 0-15,0-1 128 0,0 0-128 0,0 0 160 16,1 1-160-16,1-2 160 0,0 1-160 0,1-1 0 15,1 2 144-15,-1-3-144 0,2 0 0 0,-1 0 128 16,1 0-128-16,1 0 0 0,0 0 0 0,1 0 0 16,-2 0 0-16,2 0 128 0,1 2-128 0,6-2 144 0,0 0-144 0,-8 2 160 15,1-3-160-15,7 1 0 0,-6 0-160 0,6 0 160 16,0 0 0-16,0 0 0 0,-8 1 0 0,8-1 0 16,0 0 0-16,0 0 0 0,0 0 0 0,0 0 0 15,0 0 0-15,0 0 0 0,-3-4 0 0,3 4 0 16,0 0 0-16,0 0 0 0,0 0 0 0,0 0 0 15,5-5 0-15,-5 5 0 0,9-1 0 0,-2 1 0 16,-7 0 0-16,8-1 0 0,-1 1-128 0,1 0 128 16,-1 0 0-16,0 0 0 0,-7 0 0 0,10 3 0 15,-3-2 0-15,2 1-144 0,-1-2 144 0,0 0 0 16,-1 0-128-16,0 0 128 0,-7 0-128 0,9 1 128 16,-1-1-128-16,-1 2 128 0,-7-2-128 0,9 2 128 15,-3-2 0-15,-6 0 0 0,7 1 0 0,-7-1 128 0,7 0-128 0,-7 0 0 16,7 0-176-16,-7 0 176 0,9 0 0 0,-3 0 0 15,-6 0 0-15,8 0 0 0,-1-2 0 0,1 1 0 16,-8 1 0-16,7 0 0 0,1 0 0 0,-8 0 0 16,7-5 0-16,-7 5 0 0,8 0 0 0,-8 0 0 15,0 0 0-15,0 0 0 0,0 0 0 0,0 0 0 16,0 0 0-16,0 0 0 0,1 7 0 0,-1 1 0 16,-3 0 0-16,-1 0 0 0,-2 1 0 0,-2 1 0 15,0 1-128-15,0 2 128 0,-1 1 0 0,0 0 0 16,0 0 0-16,-2-1 0 0,1 1 0 0,1-2 0 15,1-2 192-15,0 1-192 0,0-1 0 0,0-1 0 16,1 0 0-16,2 1-192 0,-2-1 192 0,2-2 0 16,5-7 192-16,-3 6-192 0,-1 2 0 0,4-8 0 0,0 0 0 0,0 0-144 15,0 0 144-15,0 0 0 0,0 0 0 0,0 0 0 16,0 0 0-16,0 0 0 0,0 0 0 0,7-5 0 16,0 0 0-16,0-1 128 0,-1-1-128 0,1 0 128 15,1 0-128-15,-1-2 0 0,2 0-128 0,-2 1 128 16,0 0 0-16,0-1 0 0,2-2 0 0,-1 2 128 15,1 2-128-15,-2-2 0 0,1 0-128 0,-2 2 128 16,0-3 0-16,0 3 0 0,0-2 0 0,-3 2-128 16,0 0 128-16,-2 3 0 0,-1 4 0 0,0 0 0 15,0-7 0-15,0 0 0 0,-2 0 0 0,-2 2 0 16,-2 1 0-16,-1 1 0 0,0 0 0 0,0 2 0 16,0-2 0-16,-1 3 0 0,1 3 144 0,-1-3-144 15,-1 0 0-15,2 1 0 0,-1 0-192 0,1 2 48 0,1 2 144 0,-1 1 0 16,2 0 0-16,-1 2 0 0,1-1 0 0,2-1-160 15,3-6 160-15,-3 7-160 0,2 3 160 0,1-3 0 16,0-7 0-16,1 7-128 0,2 0 128 0,-3-7 0 16,3 7 0-16,2-3 0 0,-2 2 0 0,-3-6 0 15,6 5 0-15,-6-5 0 0,5 3 0 0,-5-3-128 16,7 0 128-16,-7 0 0 0,9 1-352 0,-2-1 16 16,0-1 0-16,0 2 0 15,2-1-2160-15,0-1-448 0,3-1-64 0</inkml:trace>
  <inkml:trace contextRef="#ctx0" brushRef="#br2" timeOffset="23">7016 13176 13823 0,'0'0'608'0,"0"0"128"0,0 0-592 0,0 0-144 16,0 0 0-16,0 0 0 0,-4-5 2848 0,4 5 544 16,0 0 96-16,0 0 32 0,0 0-1968 0,7-3-384 15,-2-1-80-15,2 2 0 0,0-1 64 0,0 1 32 16,-7 2 0-16,8-1 0 0,-8 1 16 0,9-1 0 16,-1 1 0-16,-1 0 0 0,0 1-48 0,-7-1-16 15,0 0 0-15,8 5 0 0,-2 0-320 0,-1 0-64 16,-5-5-16-16,6 9 0 0,-2 2-336 0,1-1-64 15,-1-1-16-15,1 3 0 0,0 2-320 0,-1 2 0 16,1-2 0-16,0 2 0 0,0 1 208 0,3 1-16 16,-1-2-16-16,0 1 0 0,0 1-32 0,-1-2 0 15,1 0 0-15,-1-2 0 0,1 0-144 0,1 0 160 0,-1-2-160 16,-1 2 160-16,0-3-160 0,-2-1 0 0,1-1 0 0,-1 2 128 16,0-1-128-16,-1-4 192 0,-3-6-192 15,4 7 192-15,-4-7-32 0,1 8 0 0,1-2 0 0,-2-6 0 16,0 0 32-16,0 0 16 0,0 0 0 0,0 0 0 15,0 0-80-15,0 0 0 0,0 0-128 0,0 0 192 16,0 0-64-16,2-7 0 0,0 0-128 0,-2 7 192 16,0 0-64-16,0-7-128 0,1 1 176 0,0-3-176 15,1 1 144-15,1 1-144 0,0 0 0 0,-3 7 144 16,0 0-144-16,4-7 0 0,0-2 0 0,0 2 128 16,2 0-128-16,0 3 0 0,0-1 0 0,1 2 0 15,-1-2 0-15,2 1 0 0,1 0 0 0,0-1 0 16,0 0 0-16,1 1 0 0,1-3 0 0,0 0 0 15,-1 1 0-15,1 0 0 0,0 0 0 0,0 1 0 0,1-2 0 0,0 1 0 16,0 0 0-16,-1-1 0 0,-1 1 0 0,-1 0 0 16,0 0 0-16,0-1 0 0,0 0 0 0,0-2 0 15,0 2 0-15,-1-2 0 0,-1 1 0 0,1 2 0 16,-3-3 0-16,0 1 0 0,1 0 0 0,-1 0 0 16,-3-1 0-16,0 3 0 0,0 0 0 0,-1 2 0 15,-1 1 0-15,-1-3 0 0,-2 0 0 0,0 1 0 16,0 1 128-16,-2-1-128 0,0 1 0 0,-2 0 0 15,1-1 0-15,-1 0 0 0,-1 1 0 0,-2 1 0 16,1-1 0-16,-3 0 0 0,-1 1 0 0,0-1 128 16,-2-1-128-16,1 1 0 0,-1-1 0 0,2 2 128 15,-1 1-128-15,0-2 0 0,2 1 0 0,-1-1 0 0,0 1 128 0,0 0-128 16,0 0 0-16,0 0 0 0,1 2 0 0,0 1 0 16,0 0 0-16,0 0 0 0,1 0 0 0,1 0 0 15,0 0 0-15,0 1 0 0,0 1 0 0,2 0 0 16,0-2 0-16,1 0 0 0,0-1 0 0,0 1 0 15,1-1 0-15,1 3 0 0,5-2 0 0,-7 2 0 16,7-2 0-16,0 0 0 0,0 0 0 0,-5 4 0 16,5-4 0-16,0 0 0 0,0 0 0 0,0 0 0 15,0 0-144-15,0 0 144 0,5 8 0 0,-5-8 0 16,7 5-320-16,1-1 64 0,-1-4 0 0,1 1 0 16,1 0-448-16,1-1-64 0,1-1-32 0,2 0 0 15,2 1-1424-15,0-2-272 16,1 2-64-16,3-2-16 0,0-1 944 0,0 1 192 0,-1 0 32 0,0 1 16 15,1 1-48-15,0 0-16 0,-3-2 0 0,0 4 0 0,-3 1 1008 0,-1 0 208 16,-2 1 48-16,0 0 0 0,-2 1 352 0,0 0 80 16,-8-5 16-16,8 4 0 0,-1 2-16 0,-1-1 0 15,-6-5 0-15,8 6 0 0,-8-6-240 0,0 0 144 16,0 0-144-16,7 3 128 0,-7-3-128 0,0 0 0 16,0 0 0-16,0 0 0 0,0 0 128 0,0 0 0 15,3 6 0-15,-3-6 0 0,0 9 640 0,0-2 112 16,0-7 16-16,-4 9 16 0,0 1 32 0,0-3 0 15,-3 0 0-15,1 0 0 0,0 2-240 0,-2-1-64 16,0 2 0-16,0 0 0 0,-1 1-160 0,-2 1-32 16,-1-5-16-16,1 2 0 0,0 3-128 0,0-3-32 15,-1 1 0-15,2 1 0 0,1-4-48 0,0 2-16 16,0-1 0-16,0 1 0 0,0-2-80 0,0 1-128 16,1-1 176-16,0 0-176 0,2-2 128 0,-1 2-128 0,1-3 0 0,2 1 0 15,-1 0 256-15,5-5-64 0,0 0-16 0,0 0 0 16,-3 7 16-16,3-7 16 0,0 0 0 0,0 0 0 15,0 0-208-15,0 0 176 0,0 0-176 0,0 0 160 16,0 0-160-16,8 0 0 0,-1-3 0 0,1 1 128 16,-1 0 32-16,1-1 0 0,-1-1 0 0,2 1 0 15,0-3-160-15,0-1 160 0,0 0-160 0,0 0 160 16,3 0-160-16,-3-3 0 0,0 3 144 0,-2-2-144 16,0 2 144-16,0-1-144 0,-1-1 192 0,0-2-192 15,-3 4 0-15,0-2 0 0,-1 0 0 0,-1 1 0 16,-2 1 0-16,-1-1 0 0,-2 1 160 0,1 1-160 15,-3 3 0-15,1-2 128 0,-2 1-128 0,0 2 0 0,-3 1 128 0,0 3-128 16,1 1 128-16,-2 1-128 0,-1 0 0 0,-2 2 0 16,0 0 0-16,-1 1 0 0,-1 3 0 0,0-1 0 15,1-2 0-15,1 0 0 0,2 1 0 0,2-2 0 16,-1-1 0-16,2-1 0 0,1 1 128 0,1-2-128 16,0-2 0-16,7-1 128 0,0 0-128 0,0 0 160 15,0 0-160-15,-3-3 160 0,3 3-160 0,0 0 160 16,0-8-160-16,2-2 160 0,0 4 16 0,2-3 0 15,0-1 0-15,2-1 0 0,0-1-32 0,2 0 0 16,0 1 0-16,1-2 0 0,0 1-144 0,1 0 128 16,0 2-128-16,1-1 128 0,-2 2-128 0,0 3 0 15,0-1 0-15,-1 2 0 0,-2 2 0 0,1 0 0 16,-7 3 0-16,0 0 0 0,0 0 0 0,0 0 0 16,0 0-144-16,0 0 144 0,0 0 0 0,3 10 0 0,-1-4 0 0,-2-6 0 15,-5 5 0-15,1 1 0 0,-2-3 0 0,0 3 0 16,-1 0 0-16,-2 0 0 0,1 2 0 0,-1-1 0 15,0 0 0-15,0 0 0 0,0-3 0 0,1 4 144 16,0 1-144-16,0-2 160 0,1-2-160 0,1-1 160 16,0 0-160-16,6-4 128 0,0 0-128 0,0 0 128 15,0 0-128-15,0 0 0 0,0 0 0 0,0 0 128 16,-4-5-128-16,2-1 0 0,2-2 0 0,0 1 128 16,3 1-128-16,-1-3 0 0,2-3 144 0,0 1-144 15,2 1 0-15,1 1 0 0,0 0 0 0,1 0 128 16,-1 2-128-16,0-1 0 0,1 0 0 0,-1 2-128 15,-1-1 128-15,-1 1 0 0,0 1 0 0,-5 5 0 16,0 0 0-16,0 0 0 0,0 0 0 0,0 0 0 0,0 0 0 16,0 0 0-16,0 0 0 0,0 0 0 0,-6-2 0 0,-1 2 0 15,1 1 0-15,-1 0 0 0,0 1 0 0,-1-1 0 16,1 1 0-16,1 1 0 0,0 1-160 0,6-4 0 16,-5 5 0-16,5-5 0 15,0 0-2320-15,0 0-464 0,0 0-80 0</inkml:trace>
  <inkml:trace contextRef="#ctx0" brushRef="#br2" timeOffset="24">8149 13132 17503 0,'0'0'768'0,"-6"-6"176"0,6 6-752 0,-8-7-192 16,0 2 0-16,8 5 0 0,0 0 4624 0,0 0 896 15,0 0 176-15,0 0 48 0,0 0-3952 0,0 0-768 16,0 0-176-16,0 0-16 0,0 0-160 0,7-6-32 15,3 3 0-15,1 0 0 0,-1 2-320 0,2-1-80 16,0 1-16-16,0 1 0 0,2 1-96 0,-2-1 0 16,3 2-128-16,-2-1 192 0,1 1 16 0,1-1 0 15,-2-2 0-15,2 1 0 0,-1-2 48 0,2 2 16 16,1-1 0-16,-1-1 0 0,0 2 32 0,1 0 0 16,3-3 0-16,-4 2 0 0,1-2-96 0,-1 0-16 15,1 0 0-15,-1 2 0 0,-1 0-64 0,-1 0 0 0,0-1-128 0,-1 1 192 16,-3-1-192-16,0 2 128 0,0-1-128 15,-2 0 0-15,-1 1 144 0,-7 0-144 0,0 0 128 0,7 2-128 16,-7-2 160-16,0 0-160 0,0 0 192 0,0 0-192 16,6 3 224-16,-6-3-64 0,0 0-16 0,0 0 0 15,0 0 32-15,-1 7 0 0,1-7 0 0,-3 5 0 16,-2 1-176-16,5-6 192 0,-6 5-192 0,-1 1 192 16,1-1-192-16,0 0 0 0,0-2 0 0,-2 3 128 15,1 1-128-15,-1 0 0 0,1 0 0 0,-1 4 128 16,1 1-128-16,1 2 0 0,-3-1 0 0,1 0 0 15,1 2 0-15,-2 0 0 0,0 1 0 0,1 3 0 16,1 1 0-16,-1 0 0 0,1-2 0 0,1 0 0 16,0-1 0-16,0-2 0 0,1-2 0 0,2 1 0 0,0-2 0 0,0-2 0 15,2 1 0-15,-1-2 0 0,-2 0 0 0,1 0 0 16,1-1 0-16,-1 2 0 0,1-1 0 0,0 0 0 16,0 1 0-16,-1-1 128 0,1 0-128 0,0 3 0 15,1-3 0-15,-1 3 0 0,0-3 0 0,0 2 0 16,2-11 0-16,-1 7 0 0,-1 1 0 0,2-8 0 15,0 0 0-15,-1 7 0 0,1-7 0 0,0 0 128 16,0 0-128-16,0 0 0 0,0 0 192 0,0 0-64 16,0 0 0-16,0 0 0 0,0 0 96 0,0-7 16 15,0-1 0-15,-1-1 0 0,1 0 0 0,-2-3 0 16,-1 3 0-16,1 0 0 0,0-1-112 0,-3-2-128 16,1 0 176-16,-1 0-176 0,0 0 144 0,-2 0-144 15,0-2 0-15,0 1 144 0,0-2-144 0,0-1 0 0,-2 0 144 16,2-2-144-16,0 1 0 0,-2-1 0 0,2-1 0 0,-2-2 128 15,2 2-128-15,-1-2 0 0,-1 1 0 0,1 2 0 16,3 5 0-16,0-2 0 0,-2 3 0 0,2 1 0 16,3-1 0-16,-1 2 0 0,1 1 0 0,1 2 0 15,1 1 0-15,0 6 0 0,0 0 0 0,0 0 0 16,2-7 0-16,-2 7-128 0,0 0 128 0,0 0-128 16,0 0 128-16,0 0-192 0,7 7 192 0,-1-1-192 15,-1 1 32-15,-5-7 0 0,2 10 0 0,0-1 0 16,-2-9 160-16,1 8-128 0,-1-8 128 0,2 8-128 15,-2-8 128-15,2 8 0 0,-2 0 0 0,0-8 0 16,0 0 0-16,0 0 0 0,0 0 0 0,0 0 0 16,4 7 0-16,-4-7 0 0,5 7 0 0,-5-7 0 15,7 5 0-15,1-3 0 0,-1 1 0 0,1 1 0 16,-1-1 0-16,1-1-128 0,-1-2 128 0,2 0 0 0,0-2 0 0,0 2 0 16,0-3 0-16,0 3 0 0,0 0 0 0,1-1 0 15,0-2 0-15,1 0 0 0,0-1 0 0,1-1 0 16,0-1 0-16,0 1 0 0,1 1 0 0,1-2 0 15,-2-3 0-15,0 1 0 0,-1 0 0 0,-1 0 0 16,-1 0 0-16,0 1 0 0,0 0 0 0,-2 2 0 16,-7 5 0-16,0 0 0 0,5-6 0 0,-5 6 0 15,0 0 0-15,0 0 0 0,0 0 0 0,0 0 0 16,0 0 0-16,0 0 0 0,0 0 0 0,0 0 0 16,-6 4 0-16,-1 1 0 0,-1 3 0 0,-1 0 0 15,0 1 0-15,-3-1 0 0,-2 0 0 0,0 0 0 16,0 0 0-16,0-1 0 0,0 2 0 0,0 1 0 0,1-3 0 0,2-1 0 15,2-1 0-15,1 0 0 0,1-2 0 0,1 2 0 16,0 1 0-16,6-6 0 0,-4 4 0 0,4-4 128 16,0 0-128-16,0 0 0 0,0 0 0 0,0 0 0 15,0 0 0-15,0 0 0 0,4-4 0 0,1-2 0 16,1 0 0-16,1-1 0 0,1-1 0 0,1 0 0 16,0-1 0-16,0-1 0 0,1 1 0 0,1 1 0 15,-4 0 0-15,2 1 0 0,-2 0 0 0,-2 1 0 16,0 0 0-16,-5 6 0 0,0 0 0 0,0 0 0 15,0 0 0-15,0 0 0 0,0 0 0 0,0 0 0 16,0 0 0-16,0 0 0 0,-5 7 0 0,1 2-128 16,-2-1 128-16,-2 2 0 0,-1 0 0 0,-1 2 0 15,1 2 0-15,-2 2 0 0,1 3 0 0,-1-1 0 0,1-2 0 0,-2 2 0 16,3-3 128-16,0 1-128 0,0-2 0 0,0 1 0 16,3-2 0-16,-2-2 0 0,1 0 0 0,1-2 0 15,0-2 0-15,1 1 0 0,-1-1 0 0,2 1 0 16,-2-2 0-16,1-1 0 0,1-1-160 0,-1 1 160 15,1-3-192-15,4-2 192 16,-5 5-688-16,5-5-16 0,0 0-16 0,0 0 0 16,0 0-1600-16,0 0-320 0,0 0-64 0,0 0-16 15,0 0-1120-15,9 4-208 0,5 1-48 0,0-5-16 0</inkml:trace>
  <inkml:trace contextRef="#ctx0" brushRef="#br2" timeOffset="25">8857 13086 21183 0,'0'0'1888'0,"0"0"-1504"16,-5-2-384-16,1-1 0 0,-2 2 3040 0,6 1 544 15,-6-2 96-15,6 2 32 0,-7-1-2784 0,1 0-544 16,-2 0-128-16,8 1 0 0,-6 0-256 0,6 0 0 15,-7-1 0-15,7 1 0 0,-5-2-144 0,5 2-80 16,0 0-16-16,0 0 0 0,-5-3 240 0,5 3-176 16,0 0 176-16,0 0-160 0,0 0 352 0,0 0 64 15,0 0 0-15,0 0 16 0,-3-5 512 0,3 5 112 16,0 0 0-16,0 0 16 0,0 0-160 0,0 0-48 16,-4 4 0-16,4-4 0 0,0 0-288 0,-2 7-64 15,2-7-16-15,0 0 0 0,0 0-16 0,0 0 0 16,0 0 0-16,0 0 0 0,0 0 192 0,7 3 16 15,0 0 16-15,-7-3 0 0,9-3 32 0,-2 1 0 16,3 0 0-16,-2-1 0 0,0 1-80 0,2 1-16 16,2-1 0-16,0 2 0 0,-2-1-208 0,1 1-32 0,1 1-16 0,0 1 0 15,1-1-224-15,0 2 0 0,-1 0 0 0,0 0 0 16,2 0 0-16,-1 1 0 0,-2 0 0 0,0-1 0 16,0 0 0-16,1-1 0 0,0-4 0 0,-1-1 0 15,1 1 128-15,1 1-128 0,0-3 0 0,2 0 0 16,0-2 192-16,2 0-64 0,-1 0-128 0,1 0 192 15,-2-1 0-15,2 1-16 0,-1 1 0 0,-1 0 0 16,-5 1-48-16,1 1 0 0,-2-1 0 0,0 2 0 16,0 1-128-16,-9 1 128 0,8-2-128 0,-8 2 128 15,0 0-128-15,0 0 0 0,0 0 0 0,0 0 0 16,0 0 0-16,0 0 0 0,0 0 0 0,0 0 0 0,0 0 0 0,-1 7 0 16,1-7 0-16,-4 5 0 0,-1-1 0 0,5-4 128 15,-7 4-128-15,-1-1 0 0,1 1 0 0,0-1 0 16,-1 2 128-16,0-1-128 0,0 1 0 0,1 2 0 15,-1 0 0-15,0 0 0 0,-1-1 0 0,0 1 0 16,0 1 0-16,1 3 0 0,0 3 0 0,0-2 0 16,1 3 0-16,0 2 0 0,0 1 0 0,-1 1 0 15,1 0 0-15,1-1 0 0,0 2 0 0,1-2 0 16,0 0 0-16,0-2 0 0,2-2 0 0,0 0 0 16,0-2 0-16,-1 0 0 0,-1 1 0 0,2-2 0 15,-1-1 0-15,1 1 0 0,1-2 0 0,1 1 0 16,0-2 0-16,0 1 0 0,0 2 0 0,1-2 0 15,0 1 0-15,1-1 0 0,0-2 0 0,0 1 0 16,-1 1 0-16,1 0 0 0,-1-1 0 0,0-8 0 0,1 10 0 0,0-3 0 16,-1-7 0-16,0 0 0 0,0 7 0 0,0-7 0 15,0 0 0-15,0 9 0 0,0-9 0 0,0 0 0 16,0 0 0-16,0 0 0 0,0 0 144 0,0 0-144 16,0 0 0-16,0 0 144 0,0 0-144 0,0 0 0 15,0 0 208-15,-6-5-64 0,-1-1-16 0,3-2 0 16,1 4-128-16,-1-4 128 0,0-2-128 0,2 0 128 15,-1-1 48-15,-2-1 0 0,-1-2 0 0,1 2 0 16,0-3-48-16,-2 0-128 0,0-3 192 0,-1 1-64 16,-2 0-128-16,1 0 0 0,0-1 0 0,-2 1 128 15,-1 0-128-15,0-1 0 0,0 1 0 0,-1 2 0 16,1 1 0-16,-1 1 0 0,0 0 0 0,0 1 0 16,1-1 0-16,-1 1 0 0,1 1 0 0,2 1 0 0,1 0 0 15,1 1 0-15,0 1 0 0,2 1 0 0,1 0 0 0,2 2 0 16,3 5 0-16,-2-3 0 0,2 3-160 0,0 0 160 15,1-4 0-15,-1 4-144 0,0 0 144 0,0 0 0 16,6-6-144-16,-6 6 144 0,0 0 0 0,0 0 0 16,5-3-144-16,-5 3 144 0,0 0 0 0,0 0 0 15,0 0-128-15,0 0 128 0,0 0 0 0,0 0-192 16,0 0 192-16,0 0-160 0,0 0 160 0,0 0-128 16,0 0 128-16,0 0-128 0,7 2-176 0,-7-2-16 15,7 2-16-15,2 1 0 16,0-1-560-16,1 0-96 0,1 1-32 0,0 1 0 15,2-1-64-15,-1 0 0 0,0 0-16 0,0 0 0 16,0-1 528-16,-1 2 128 0,-1 0 0 0,1-1 16 0,-3-1 432 0,0-1 0 0,1-1 0 16,0 0-128-16,0 0 320 0,0-1 80 0,2-1 16 0,-1-1 0 15,1 0 224-15,0 1 64 0,1-3 0 0,0 2 0 16,-1-2-208-16,0 2-48 0,0 2 0 0,-1-2 0 16,0-2-160-16,-1 2-32 0,-1-1-128 0,-1 1 192 15,-7 3-192-15,7-3 0 0,-7 3 128 0,0 0-128 16,0 0 0-16,0 0 144 0,0 0-144 0,0 0 128 15,0 0 80-15,-8 0 16 0,0 0 0 0,-1 3 0 16,-1-1 32-16,-1 2 0 0,-1 0 0 0,-1 2 0 16,-1-1-64-16,-2 2-16 0,-2 0 0 0,1 2 0 15,1 0-176-15,-2 0 0 0,1 1 0 0,2-3 128 16,2 0-128-16,2-2 0 0,0 1 0 0,3 0 0 16,1-1 0-16,3-1 128 0,4-4-128 0,0 0 0 0,0 0 0 0,0 0 0 15,0 0 0-15,0 0 0 0,0 0 0 0,0 0 0 16,0 0 0-16,10 2 0 0,-1-3 0 15,1 0 0-15,-1 0 0 0,1-1 0 0,1-1 0 0,0 0 0 16,0-3 128-16,-1 0-128 0,-1 1 0 0,0 0 0 16,0 0 0-16,0 1 0 0,-3 1 0 0,-1 1 128 15,0-1-128-15,2 0 0 0,-1 2 0 0,1-1 128 16,-2 1-128-16,1 1 0 0,3 1 0 0,-2 3 0 16,-7-4 0-16,7 7 0 0,-3-1 0 0,0 2 0 15,-3 1 0-15,0 1 0 0,-1-1 0 0,-1 1 0 16,-2-1 0-16,-1 2 0 0,0 2 0 0,0 0 0 15,-2-2 144-15,-1 1-144 0,0 0 176 0,-1-1-48 16,0 1 0-16,-1-3 0 0,1 0 64 0,1 1 16 16,-1-1 0-16,1-2 0 0,3-3-80 0,-1 2 0 0,0 0-128 0,3-2 192 15,2 3-192-15,0-7 128 0,-1 5-128 0,1 2 0 16,0-7 0-16,2 5 0 0,1 2 0 0,-3-7 0 16,1 5 0-16,1 1 0 0,1-1-144 0,0-1 144 31,-3-4-464-31,4 6 0 0,-4-6 0 0,6 6 0 15,-1-1-1440-15,1 2-272 0,-1-3-64 0,2 3-16 16,0 0-1072-16,1 0-224 0,-1 0-32 0</inkml:trace>
  <inkml:trace contextRef="#ctx0" brushRef="#br2" timeOffset="26">10519 13066 4607 0,'0'0'400'0,"0"0"-400"0,0 0 0 0,0 0 0 16,0 0 4416-16,0 0 816 0,0 0 144 0,0 0 48 15,0 0-3408-15,0 0-672 0,0 0-144 0,0 0-32 16,0 0-480-16,0 0-112 0,0 0 0 0,0 0-16 16,0 0-48-16,0 0 0 0,0 0 0 0,0 0 0 15,0 0 384-15,-3 5 64 0,3-5 0 0,0 0 16 16,-7 3-16-16,7-3 0 0,-7 2 0 0,0 0 0 16,1 0-288-16,6-2-64 0,-7 1-16 0,1 1 0 15,6-2-256-15,-8 1-48 0,2 0-16 0,6-1 0 16,-7 3-32-16,7-3-16 0,0 0 0 0,-6 2 0 15,6-2 16-15,0 0 0 0,0 0 0 0,0 0 0 0,0 0-48 0,0 0 0 16,0 0 0-16,0 0 0 0,0 0 128 0,0 0 32 16,0 0 0-16,0 0 0 0,9 0 48 0,0-1 16 15,0-1 0-15,0 0 0 0,0 1-48 0,0 1-16 16,1 0 0-16,1-1 0 0,0 1-160 0,0-2-48 16,3 2 0-16,-2 0 0 0,2-1-144 0,-1 1 0 15,2-2 144-15,0 2-144 0,0-1 128 0,1 0-128 16,2 0 128-16,0 0-128 0,0-2 0 0,0 1 0 15,0 2 0-15,-4 0 128 0,-2-3-128 0,0 1 0 16,0 0 0-16,-2 2 128 0,-2 0-128 0,-1 0 0 16,1 0 0-16,-8 0 128 0,7 0-128 0,-7 0 0 15,0 0 128-15,0 0-128 0,0 0 144 0,0 0-144 16,0 0 192-16,0 0-192 0,0 0 192 0,0 0-192 0,0 0 192 0,0 0-192 16,0 0 192-16,0 0-64 0,0 0 0 0,0 0-128 15,0 0 176-15,0 0-176 0,-6 2 160 0,1 2-160 16,5-4 128-16,-8 4-128 0,0 0 0 0,1 1 0 15,0 1 0-15,2 0 0 0,1 0 0 0,-1 0 0 16,1 0 0-16,-1 2 0 0,0 0 0 0,1 1 0 16,-1 1 0-16,0 2 0 0,1 1 0 0,1 1 0 15,-3-1 0-15,2 1 0 0,0-1 0 0,0 3 0 16,2 1 0-16,-1 0 0 0,-1 2 0 0,3 1 0 16,-1-1 0-16,2-2 0 0,-1-1 0 0,2 0 0 15,1-3 0-15,-1-1 0 0,1 2 0 0,-1-2 0 16,-1-3 0-16,2 0 0 0,0 1 0 0,-1-1 0 15,-2 2 0-15,0-1 0 0,-1-3 0 0,0 2 0 16,0-2 128-16,2-7-128 0,-1 7 0 0,-1 2 0 0,-1 0 0 0,0-2 128 16,3-7-128-16,-3 6 0 0,3-6 0 0,-4 8 128 15,1-3-128-15,3-5 0 0,0 0 128 0,-3 7-128 16,1 0 0-16,2-7 0 0,0 0 128 0,0 0-128 16,0 0 0-16,0 0 0 0,-4 7 0 0,4-7 0 15,0 0 0-15,-3 7 0 0,3-7 0 0,0 0 0 16,0 0 0-16,-5 4 0 0,5-4 0 0,0 0 176 15,0 0-176-15,0 0 160 0,-6 0-160 0,6 0 160 16,-5-6-160-16,1 0 160 0,1 0 48 0,-1-3 16 16,1-3 0-16,-1 0 0 0,0-4 16 0,0 1 0 15,0 0 0-15,-1-1 0 0,-2 0-112 0,0-3-128 0,1-2 176 0,-1 0-176 16,-1 0 0-16,-1 1 0 0,-1-4 0 0,-1 1 0 16,0-3 0-16,0 1 0 0,0 2 0 0,0 0 0 15,0 1 0-15,2 2 128 0,0 2-128 0,1 1 0 16,-1 3 0-16,2 1 0 0,0 2 0 0,0 2 0 15,3 1 0-15,1 2 0 0,3 6-176 0,-3-6 176 16,0 2-128-16,3 4 128 0,0 0 0 0,0 0 0 16,0 0-176-16,0 0 176 0,0 0-160 0,0 0 160 15,0 0-160-15,0 0 160 0,0 0-160 0,9 4 160 16,0 1 0-16,-2 1-144 0,-1-2 144 0,2 0 0 16,-1 0 0-16,-1-1-128 0,2 1 128 0,-1-1 0 15,-1 1 0-15,2 0 0 0,-8-4 0 0,9 3 0 16,0-2 0-16,0-1 0 0,0 2 0 0,0-1 0 15,-1 0 0-15,0 0 0 0,1 0 0 0,-1-1 0 16,1-1 0-16,-2-1 0 0,2 1 192 0,-1-2-64 16,-2 3-128-16,-6 0-128 0,9 0 128 0,-1 0-192 0,-8 0 192 0,8-2 0 15,-8 2 0-15,8-2 0 0,-8 2 0 0,0 0 0 16,7-2 0-16,-7 2 0 0,7-5 0 0,-7 5 0 16,4-6 0-16,0 2 0 0,-4 4 0 0,0 0 128 15,0 0-128-15,5-6 0 0,-5 6 0 0,0 0 0 16,0 0 0-16,0 0 128 0,0 0-128 0,0 0 0 15,0 0 0-15,0 0 0 0,0 0 0 0,0 0 0 16,0 0 0-16,1 9-128 0,1 0 128 0,-2-2 0 16,0-7 0-16,-2 9 0 0,1 1 0 0,-2-2 0 15,0 1 0-15,1-1 0 0,1 1 0 0,-1 0 0 16,2 0 0-16,-1-1 0 0,0-1 0 0,1-7 0 16,0 0 0-16,0 9 0 0,1 1 0 0,0-1 0 0,1 0 0 15,-1 0 0-15,1-1 0 0,-1 0 0 0,1 0 0 0,0 1-128 16,0 2 128-16,0-2 0 0,-2-2 0 0,2 3 0 15,0-3 0-15,0 0 0 0,-1-1 0 0,-1-6 0 16,0 7 0-16,0-7 0 0,0 0 0 0,0 0 0 16,0 0 0-16,0 0 0 0,0 0 0 0,0 0 0 15,0 0 0-15,0 0 0 0,0 0 0 0,-6-2 0 16,1-3 0-16,0 1 128 0,0-5-128 0,1 0 0 16,-1 0 0-16,1-1 0 0,-1-2 0 0,-1-1 128 15,0 0-128-15,1-2 0 0,-1-2 0 0,1 1 128 16,0 1-128-16,-1 0 0 0,1 1 0 0,0 1-128 15,0 3 128-15,1 2 0 0,-1 0 0 0,1 5 0 16,-1-1 0-16,5 4-240 0,-6 0 48 0,0 2 0 0,0 3 192 0,1 2-144 16,0 0 144-16,0 3-128 0,1 1-16 0,-1 2 0 15,2 4 0-15,1-1 0 0,1-2 144 0,1 0-160 16,0 2 160-16,2-1-160 0,1 0 160 0,0-1 0 16,1 0 0-16,1 0 0 0,0-5 0 0,2 1 0 15,-1 1 128-15,0-2-128 0,-1-2 0 0,-1 0 0 16,1 0 0-16,0-1-128 0,-5-6 128 0,5 6 0 15,-5-6 0-15,4 6 0 0,-4-6 0 0,0 0 0 16,0 0 128-16,0 0-128 0,0 0 0 0,0 0 128 16,0 0-128-16,0 0 0 0,0 0 0 0,2-9 128 15,-2 2-128-15,0-1 0 0,0-1 0 0,-2-2 128 16,1 2-128-16,-1-3 0 0,0 1 128 0,0-2-128 16,-1-2 128-16,1 1-128 0,0 0 128 0,-1 0-128 0,-1-1 128 0,2 3-128 15,-1 3 0-15,1 4 0 0,-3 0 0 0,2 0 0 16,-1 1 0-16,1-1-160 0,3 5 160 0,0 0 0 15,-8 2 0-15,3 3 0 0,0 2 0 0,2 2 0 16,-1-2 0-16,2 3 0 0,0 1 0 0,1 4 0 16,1 3 0-16,1 0 0 0,3 3 0 0,0-1 144 15,0-1-144-15,2 2 0 0,-1-1 0 0,2-1 0 32,-1 0-608-32,0 2-96 0,2-3-32 0,-1 2-14544 0,-1 2-2896 0</inkml:trace>
  <inkml:trace contextRef="#ctx0" brushRef="#br3" timeOffset="99">14214 8017 4607 0,'0'0'192'0,"0"0"64"0,0 0-256 0,0 0 0 0,0 0 0 0,0 0 0 15,0 0 1376-15,0 0 224 0</inkml:trace>
  <inkml:trace contextRef="#ctx0" brushRef="#br3" timeOffset="100">14189 7994 2751 0,'0'0'256'15,"0"0"-256"-15,0 0 0 0,0 0 0 16,-6-2 2704-16,6 2 496 0,0 0 112 0,-8-1 16 0,2-1-1472 15,6 2-272-15,-6-3-64 0,6 3-6784 16,-7-1-1360-16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22:59.64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4949 17853 115 0,'0'0'0'0,"0"0"10"0,0 10-10 0,0-10 0 15,-10 0 0-15,3 0 0 0,7 0 272 0,-4 0 53 16,4 0 11-16,-3 0 1 0,-8 0-234 0,4 0-47 16,7 0-10-16,-7 0-2 0,-3 0-3 0,-5-4-1 15,8 8 0-15,4-4 0 0,-8 0-28 0,1 0-12 16,-1 0 8-16,0-4-8 0,4 4 12 0,-3 0-4 16,-1 0 0-16,-3-6 0 0,4 6 27 0,-1 0 5 15,-3 0 0-15,3-3 1 0,-3-3-17 0,-3 6-3 0,-1-10-1 16,0 10 0-16,4-9 13 0,-3 9 3 15,-1-6 0-15,0 3 0 0,-6-4-4 0,6-2 0 0,0 9 0 16,-6 0 0-16,2-3 0 0,1-4 0 0,4 7 0 0,-5 0 0 16,1 7-21-16,4-7-11 0,-5 0 10 0,8 0-10 15,-7 3 0-15,7-3 0 0,-4 0 0 0,4 0 0 16,0 6 0-16,0-3 0 0,4-3 0 0,-1 0 0 16,0 0 0-16,1 7 0 0,3-7 0 0,-4 0 0 15,4 0 0-15,4 3 0 0,-5 3 0 0,8-6 0 16,0 0 0-16,0 0 9 0,-7 6-9 0,7-6 8 15,0 3-8-15,0-3-11 0,0 0 3 0,0 0 0 16,7 10-2-16,4-1 0 0,-11-9 0 0,11 0 0 0,-1 0 10 16,11 0 0-16,-6 0 0 0,6 0-8 0,-7-9 8 0,10 9 0 15,1-10 0-15,3 7 0 0,1-3 0 0,2-3 0 16,5 2 0-16,-1-2 8 0,0-1-8 16,0 1 0-16,1 0 8 0,-1-1-8 0,0 4 9 15,1 3-9-15,-12-3 12 0,5-4-12 0,2 7 0 16,-3-3-14-16,4-4 1 0,-11 1 0 0,4 3 21 0,0 3 4 15,-1-4 0-15,1 4 1 0,-7-3-13 0,-1 3 0 16,1 3 0-16,0-7 0 0,-4 4 0 0,0-3 0 16,-3 6 0-16,-1-3 0 0,1-3-8 0,-11 6 8 15,0 0-12-15,0 0 12 0,0 0 0 0,0 0 9 16,0 0 1-16,0 0 0 0,0 0 2 0,-11 6 1 0,-3-6 0 16,-4 3 0-1,1-3-1-15,-1 0-1 0,0 6 0 0,-3-6 0 16,-7 3-11-16,7 4 0 0,-4-4 0 0,-7 3-11 0,4-3 11 0,-4 4 0 0,4-4 0 15,-3 3 0-15,-5 0 0 0,4-3 0 0,-3 4 0 16,0-4 0-16,0 6 0 0,-8 1 8 0,1-4-8 16,0-3 8-16,-1 10-8 0,8-1 0 0,-7-3 0 15,6 1-8-15,-2-1 8 0,2 1 0 0,8 5 0 0,-7-5 0 16,0 5 0-16,3-11 0 0,4 11 0 0,3-5 8 16,0-1-8-16,1 0-10 0,-1 1 10 0,14-1-13 15,-10-2 5-15,7 2 8 0,0 0-13 0,3-2 5 16,4-4 8-16,4 6-10 15,3-9 10-15,0 0-10 0,-4 6-5 0,4-6-1 16,4 4 0-16,6-4 0 0,1 6 16 0,3-3 0 16,0 3 9-16,7-6-9 0,4 0 0 0,0 0-21 15,3 0 3-15,4-6 1 0,-4 3 17 0,7 3-12 0,-3-6 12 0,3 2-10 16,0-2 10-16,1 3-8 0,-5-6 8 0,5-1-8 16,6 4 8-16,-3-3-10 0,0 2 10 0,3-2-10 15,-7-1 10-15,1 1 0 0,2 0 0 0,-2 6 0 16,-8-10 0-16,4 10 0 0,-4-3 0 0,4 2 0 15,-8-2 0-15,-3 6 0 0,4-3 0 0,-7-3 8 16,-1 6 18-16,1 0 4 0,-4-3 1 0,-3-4 0 0,3 7-31 16,-4 0 8-16,-10 0-8 0,0 0 0 15,0 0 14-15,0 0 0 0,0 0 0 0,0 0 0 0,0 0-4 16,0 0-1-16,-10-3 0 0,3-3 0 0,-4 6-9 16,-3-6 10-16,-7 6-10 0,7 0 10 15,-11-3-10-15,7 3 0 0,1 0 0 0,-8 0 8 16,0 0-8-16,4 0 8 0,-3 0-8 0,-8 0 8 15,4 0-8-15,3 0 0 0,-7 0-10 0,4 0 10 16,3 3 0-16,-6-3 0 0,6 0 13 0,-3-3-4 0,6 3-9 16,-2 0 0-16,3 3-10 0,-1-3 10 15,5 6-34-15,3-6-1 0,-8 6 0 16,8-3 0-16,4 7-175 16,-4-4-35-16,-7 7-7 0,6 2-2 0</inkml:trace>
  <inkml:trace contextRef="#ctx0" brushRef="#br0" timeOffset="1443.64">13691 17859 1148 0,'0'0'51'0,"0"0"10"0,-7-6-49 0,4 6-12 0,3 0 0 0,-7-3 0 0,0-3 73 0,0 3 12 16,0-4 3-16,3 7 0 0,-7-3-48 0,1-3-10 15,3 6-2-15,-4-6 0 0,1 3-4 16,-1 3 0-16,0-7-1 0,1 7 0 16,-4-3 24-16,3-3 5 0,-3 6 0 0,0-3 1 15,-4-4 1-15,4 7 0 0,-3-3 0 0,2-3 0 0,-2 6-14 0,-1 0-2 16,1 0-1-16,-5 0 0 0,1 0-11 0,0 6-2 15,-4-6-1-15,1 3 0 0,-5 4-13 16,1-4-2-16,-4 6-8 0,4-9 12 0,-7 7-12 0,0 2 0 16,-1 0 8-16,-2 1-8 0,2-1 12 0,1-3-1 15,0-2 0-15,-1 5 0 0,1-3 1 0,0 4 1 16,-4-4 0-16,4-3 0 0,0 6-13 0,-1-9 0 16,5 7 0-16,2-4 0 0,-2-3 0 0,6 0 11 15,4 6-11-15,0-3 10 0,6-6-10 0,1 6 0 0,4-3-12 16,-1 7 12-16,11-7-22 0,0 0 3 0,0 0 1 15,0 0 0 1,4 9-16-16,3 0-3 0,3 1-1 0,8-4 0 0,3-3 14 0,4 3 2 0,-1-2 1 0,8 2 0 16,4-3 9-16,2 3 3 0,1 1 0 0,0-4 0 15,0-3 9-15,3 0-12 0,0 0 12 0,4 0-12 16,0 0 12-16,4 0 8 0,2 0-8 0,1 0 11 16,-3 6-11-16,-1-3 0 0,4-6 0 0,-7 3 0 15,0 3 0-15,0-3 0 0,-1 0 0 0,1 0 12 16,-3-3 0-16,-1 6 1 0,-3-6 0 0,0 3 0 15,-1-6-1-15,-2 6 0 0,-5 0 0 0,-2 0 0 16,-5 0 12-16,-2 0 1 0,-1 0 1 0,-7-3 0 16,0 3-26-16,-7-7 0 0,0 7 0 0,-7 0 0 15,0 0 14-15,0 0 1 0,0 0 0 0,-7 0 0 16,-4-6-4-16,-3 6-1 0,-3-3 0 0,-5-3 0 16,-9 6-10-16,3 0 10 0,-4 0-10 0,-4 0 10 0,1 0 3 0,-4 0 1 15,1 6 0-15,-1-6 0 0,0 0 7 0,0 0 2 31,0 3 0-31,-3 3 0 0,0-6-23 0,-4 0 0 0,4 0 0 0,-4 0-8 0,0 10 16 0,-4-10 3 16,1 0 1-16,3 6 0 0,0-3-12 0,0-3 0 16,1-3 0-16,-1 3 0 0,0 0 0 0,4 3 0 15,-1-3 0-15,4 0 0 0,-3 0 0 0,7 0 0 16,3 0 0-16,4-3 0 0,3 3 0 0,4 0 0 16,0 0 0-16,7 3 0 0,0-3 0 15,3 0-11-15,0 0 3 0,8 0 0 16,3 0-15-16,0 0-2 0,0 0-1 0,0 0 0 15,0 0 0-15,0 0 0 0,0 0 0 0,10 0 0 16,-3 6-16-16,11-2-3 0,3-4-1 0,0 6-608 16,4-3-122-16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1T17:56:31.60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27213 9666 403 0,'0'0'36'16,"0"0"-36"-16,0 0 0 0,0 0 0 0,0 0 188 0,0 0 32 16,0 0 5-16,0 0 2 0,0 0-150 0,0 0-29 0,0 0-7 0,0 0-1 15,0 0-9-15,0 0-3 0,0 0 0 16,0 0 0-16,0 0 8 0,0 0 2 0,0 0 0 0,0-7 0 15,0 7 17-15,0 0 3 0,4-9 1 0,-4 9 0 16,0-6 6-16,0 6 2 16,0 0 0-16,0 0 0 0,0 0-9 0,0 0-2 0,-4-3 0 0,4 3 0 15,0-7-27-15,-3 4-5 0,-1-3-2 0,1 3 0 16,-1-4-10-16,1 7-3 0,-4-3 0 0,3-3 0 16,-3 6 26-16,0 0 5 0,0 0 0 0,0 0 1 15,7 0-24-15,-4 0-5 0,4 0 0 0,-7 0-1 16,4 0-3-16,3 0 0 0,0 0 0 0,-4 6 0 15,-3-3 5-15,0 7 1 0,0-4 0 0,0 4 0 16,-4-7 12-16,4 6 2 0,0 4 1 0,-3-1 0 16,3-2-17-16,0 5-4 0,0-5-8 0,3-1 12 15,-3 0-12-15,3 1 0 0,1-1 8 0,-1 1-8 16,1-4 0-16,3 3 0 0,0-9 0 0,3 10 0 16,-3-10 0-16,7 9 0 0,-7-9 9 0,7 10-9 15,4-4 0-15,0-3 0 0,-11-3 0 0,10 6 0 0,4-3 0 16,-3 4 0-16,0-7 0 0,-4 0 0 0,7 0 0 15,-4 0 0-15,4 0 0 0,-3 0 12 0,3 0-12 0,0 0 0 16,-3-7 0-16,3 4 0 0,-4-3 0 0,5 3 8 16,-5-3-8-16,4-4 8 0,-3 1-8 15,-1-1 12-15,-3 1-12 0,1 3 12 0,2-7 0 0,-3 4 1 16,-3-7 0-16,-1 7 0 0,4-7 7 0,-3 3 0 16,-4-2 1-16,7-4 0 0,-4 3-21 0,1-3 0 15,-4 1 0-15,0-1 0 0,0 3 0 0,0-3 0 16,0 10 0-16,0-1 0 0,-4-5 0 0,1 12 0 15,-4-4 0-15,3 4 0 0,4 3 0 0,-7-6 0 0,0 6 0 16,-3 6 0-16,3-3 0 0,-4 4 0 0,-3-4 0 16,0 3 0-1,3 3-21-15,-3 1-9 0,0-1-2 0,0 1 0 0,3 5 32 16,-3-2 13-16,0 3-1 0,3 2 0 0,4-8-12 0,0 9 0 0,-3-4 0 16,6-5 0-16,-3 5 0 0,4-2 0 0,3 3 0 0,-4-7 0 15,4 10 0-15,0-10 0 0,-3 1 0 0,6 5 0 16,1-5 0-16,3-1-8 0,-4-3 8 0,4-2 0 15,0 5 0-15,4-9 0 0,-1 6 0 0,1-6 0 16,3 0 0-16,-3 0 0 0,-1-6 0 0,4 6 9 16,-3-9-9-16,3 5 0 0,-3-2 0 0,3 3 0 15,-4-6-8-15,1-4-4 0,0 10-1 0,-4-6 0 16,3-1 13-16,-3 1 0 0,-3-7 0 0,3 7 0 16,-4-1 25-16,1-5 5 0,-1 5 1 0,-3-9 0 15,0 10-31-15,0-7 8 0,-3 4-8 0,3-4 0 0,-4 0 0 16,-3 7 0-16,0-4 0 0,0 4 0 0,0-7 0 15,-3 10 0-15,-1 3 0 0,0-3 0 0,1 6 0 16,-4 0-16-16,3 6 3 0,-3-6 1 0,0 9 3 16,3 1 1-16,-3-1 0 0,4 7 0 0,-1-4-4 0,-3 4-1 15,3 3 0-15,1 0 0 0,3-4 13 0,0 10 12 16,3-6-3-16,-3 0 0 0,-3 0-9 0,2 0 0 16,5-4 0-16,3 4 0 0,-4-9 0 0,4 5 0 15,4-5 0-15,-1-1 8 0,-3-9-8 0,0 0 0 16,0 0 0-16,8 6 0 0,2-3 0 0,1-6 0 15,-1-3 0-15,1 6 0 0,3-9 0 0,-3-1 0 16,3 4 0-16,0-7 0 0,0-2 0 0,0 5 0 16,0-5 0-16,-3 2 0 0,-1-3-11 0,1-2 3 0,-1 2 0 15,-6 3 0-15,3-2 8 0,-3-1 0 0,-4 7 0 16,0-4 0-16,0 4 0 0,-4-1 0 0,-3-2 0 16,3 9 0-16,-3-4 24 0,-3 4 6 0,-1-3 2 0,-3 6 0 31,4 0-52-31,-5 0-11 0,1 6-1 0,4-6-1 0,-1 3 33 15,1 4 0-15,-1-7 0 0,4 9 0 0,-4-3-8 0,4-3 8 0,0 7-12 0,4-1 12 16,3 1-12-16,-4-4 12 0,1 10-12 0,3-4 12 16,0-2 0-16,-4 5-8 0,1-2 8 0,-1 2 0 15,4 1 0-15,7-3 0 0,-3-7 0 0,3 10 0 16,0-7 0-16,0 0 0 0,3-5 0 0,-3 5 0 16,0-9 0-16,4 0 0 0,0 0 0 0,3 0 0 0,-4-3 0 15,4-3 0-15,1-4 9 0,-5 1-9 16,4-1 12-16,0 1-4 0,-3 0 0 0,0-7 0 0,-1 3-8 15,1-2 12-15,-4-1-12 0,0 7 12 0,-4-10-12 0,1 0 0 16,-1 3 0-16,1-3 8 0,-1 1-8 0,-3 2 0 16,0-6 0-16,0 0 8 0,-3 3-8 0,-1 0 0 15,1 4 0-15,-4 2 0 0,3-2-8 0,-3 5-1 16,0 7 0-16,-3-3 0 0,3 6 9 16,-8 0 0-16,5 9 0 0,-4 1 0 0,0-1 0 0,-8 7-8 15,5 2 8-15,-1-2-8 0,1 3 8 0,2 0 0 16,5 0 0-16,-1 6-8 0,-3 0 8 0,4-3 0 15,-1 0 0-15,-3 0 0 0,3-4 0 0,1 7 0 16,3-6 0-16,3-3 0 0,-3 3 0 0,4-4 0 16,3-2 0-16,0-4-8 0,0 1 8 0,7 2 0 0,-7-12 0 15,7 3 0-15,3-3 0 0,4 0 0 16,-3 0 0-16,0-3 0 0,6-9 0 0,-3 2 14 0,4 1-3 16,3-4-1-16,-3-2-2 0,-1-4 0 0,5 3 0 15,-5-3 0-15,1 1 12 0,-4 2 1 0,0-3 1 0,0 0 0 16,-3 1-22-16,-1-1 0 0,-3 3 0 0,-3-3 0 15,-1 4 0-15,1-4 0 0,-8 9 0 0,4-5 0 16,-3 5 0-16,-1 1 0 0,-3 6 0 0,0-4 0 16,-3 7 0-16,-1-3 0 0,-3-3 0 0,0 6 0 15,0 9 0-15,0-9 0 0,-4 10 0 0,4-4 0 16,0 3 0-16,0 1 0 0,3-1 0 0,-3 10 0 16,3-9 0-16,1 5 0 0,3 4 0 0,0 0 0 15,3 0-12-15,4-4-6 0,-3 4-2 0,3 0 0 0,0-3 20 16,3 2 0-16,1-2-8 0,-1-3 8 0,4-4 0 0,0 7 0 15,0-7 0-15,4-3 0 0,3-2 0 0,0-4 0 16,0 0 0-16,4-4 0 0,0-2 0 0,-1 3 0 16,1-3 0-16,-4-4 0 0,0-5 19 0,0 5 1 15,0 1 0-15,-3-10 0 0,-1 10-20 0,1-7-11 16,-4 3 2-16,-3-2 0 0,-1-4 9 0,1 3 12 16,-4 4-2-16,0-4-1 0,-4-3-9 0,1 4 0 15,-4 5 0-15,-4-9 0 0,4 4 0 0,-4 5 13 16,-3 7-3-16,0-3-1 0,0-4-9 0,0 10-11 15,-4 0 3-15,4 0 0 0,-3 10 8 0,-1-4 0 0,0 3 0 16,1 1 0-16,-1 9 0 0,7-4 0 0,1-2 0 16,3 12 0-16,0-6-12 0,0 0 0 0,-4-4 0 15,8 4 0-15,-1 0 12 0,4-3 14 16,-7 2-3-16,7-2-1 0,-4-3-10 0,8-4-17 0,-4 4 4 16,7-4 1-16,-3 0 12 0,-1-5 0 0,4 2 0 15,0-3 0-15,0-3 0 0,4-3 0 0,-1 3 0 0,4-6 0 16,1-4 8-16,-1 1 5 0,-4-1 1 0,4 1 0 15,1 0-14-15,-1-1 0 0,0-6 0 16,-4 1 0-16,1 2 0 0,-1 4 0 0,-2-7 0 0,-1-3 0 16,-4 4 0-16,1 2 0 0,-1-3 0 0,-3 1 0 15,0 2 0-15,-7-2 14 0,4 5-4 0,-4 1-1 16,-4-1-9-16,0 1 0 0,-3 3 9 0,0 2-9 16,0-2 0-16,0 6 0 0,-4 6 0 0,1-6 0 15,-1 4 0-15,4 2 0 0,3 3 0 0,1 1 0 16,-4-1-12-16,3 1 2 0,0 5 1 0,4-5 0 0,0 8 9 15,0-8 0-15,4 9 0 0,-1-10-8 0,4 7 8 16,-3-7 0-16,3 7 0 0,3-7 0 0,1 1 0 16,-1-1 0-16,4 0 0 0,4 1 0 0,-8-1 0 0,5-2 0 15,6-4 0-15,-4-3 8 0,4 6-8 0,4-6 0 16,-4 0 0-16,0 0 0 0,7-6 0 0,-7 6 0 16,4-3 0-16,-4-4 0 0,4 4 8 0,-4-3 0 15,-3-4 0-15,3 1 0 0,-4 0-8 0,-3-1-13 16,4-5 3-16,-4 5 1 0,0-2 9 0,-3-4 0 15,-4 10 0-15,3-7 8 0,-6-3-8 0,3 1 9 16,-4 5-9-16,0 1 10 0,-3 0-10 0,0-1 0 16,-3 1 0-16,-1 6 0 0,-3-4 0 0,0-2 0 0,-4 9 0 15,4-6 0-15,-3 6 0 0,-1 0-12 0,0 0 2 16,4 6 1-16,0-6 9 0,0 9 0 0,3-2 0 16,1-4 0-16,-1 6 0 0,1-3 0 0,-1 4 0 0,4-1 0 15,0 1 0-15,3-1 0 0,-3 0 0 16,4 1 0-16,-1-1 0 0,4 1-8 0,-7-4 8 0,4 10-12 15,3-4 12-15,0-2 0 0,0-1 8 0,0-3-8 16,0 4 0-16,3-1 8 0,1-3-8 0,-1 4 0 16,-3-10 0-16,7 3 0 0,0 3 0 0,4-3 0 15,0-3 0-15,3 0 0 0,-4-3 0 0,8-3 0 16,-4 6 0-16,4-10 0 0,-1 7 0 0,-3-9 0 16,4 2 0-16,-4 1 0 0,-3 0 0 0,3-1 0 15,-4-9 11-15,1 10-3 0,0-7 0 0,-8 4 0 16,4-4-8-16,-3 7 0 0,-1-7 0 0,1 3 0 0,-4-2 0 15,0 5 0-15,-4-5 0 0,1 5 0 0,-1 1 8 16,-3 6-8-16,0-4 8 0,0 4-8 0,0 3 0 0,0 0 0 16,-4 3 0-16,-3-3 0 0,4 10 0 0,-8-1 0 15,4 7 0-15,0 0 0 0,0 2-14 0,-4 4 5 16,0 3 1-16,4 1 0 0,0-1 8 0,7-3-10 16,0 3 10-16,0-7-10 0,0 1 10 0,0 0 0 15,3-3 8-15,4 3-8 0,0-4 0 0,4-2 0 16,-4 2 0-16,3-5-8 0,-3-10 8 0,11 0 0 15,0 0 0-15,3 0 0 0,0 0 0 0,0-3 0 16,7-7 8-16,-3-5-8 0,3 5 11 0,0 1-3 0,-3-7 0 16,-1 4 0-16,1-4-8 0,-4 0 0 0,0-3 0 15,-3 1 0-15,-1 2 8 0,-3 3 0 0,0-2 0 0,-3-4 0 16,0 3-8-16,-4-3 8 0,-4 4-8 0,0 2 8 16,1 7-8-16,-4-3 0 0,-4-1 0 0,1 7 0 15,-4-3 0-15,3 6-11 0,-3 6 3 0,-4-3 0 16,4 7-12-16,0-1-3 0,0 0 0 0,3 7 0 15,-3 3 23-15,4-3-11 0,-1-7 11 0,0 10-8 16,4-4 8-16,0-2 0 0,4 3 0 0,-1-7 0 16,1 7 10-16,-1-7 4 0,4 1 1 0,0-10 0 15,4 3-15-15,-4-3-16 0,0 0 3 0,0 0 1 16,7 6 12-16,0-6 0 0,3 0 0 0,5-6 0 16,-5 3 8-16,1-7 4 0,3 1 0 0,-4-1 1 15,1-2-13-15,0 2 0 0,-1 1 0 0,-3 6 0 0,0-7 9 16,-3 4-1-16,3 3 0 0,-7 3 0 0,0 0-8 0,0 0 0 15,0 0 0-15,0 0 0 0,0 0 0 0,0 0 0 16,-7-6 0-16,0 6 0 0,3 6 0 16,-3-3-11-16,0-3 3 0,4 0 0 0,-1 0 8 0,1 0 0 15,-4 0 0-15,7 0 0 0,-4 0 0 0,4 0 0 16,-7 0 0-16,7 0 0 0,0-9 0 0,0 9 0 16,-4 0 0-16,1-10 0 0,3 4 0 0,0 6 0 15,0 0 0-15,0 0 0 0,0 0 0 0,0 0 0 16,0 0 0-16,0 0 0 0,0 0 0 0,10 6 0 15,-6 4 0-15,3-1 0 0,0 1 0 0,0-1 0 16,0 0 0-16,0 7 0 0,0-7 0 0,0 7 0 0,0-3 0 16,-3-4 0-16,3 4-8 0,-3-10 0 0,3 6 0 15,-4 1 0-15,-3-10 8 0,0 0 0 0,0 0 8 0,0 0-8 16,0 0 14-16,0 0-2 0,7-10 0 0,0 10 0 16,-3-9-12-16,-1-1 0 0,1 1 0 0,-1 3 0 15,-3-4 0-15,4 1 0 0,-4-1 0 0,-4 1 0 16,4 0 0-16,0-1-10 0,-3 1 2 0,3-1 0 31,-4 4-36-31,1-3-6 0,-1-1-2 0,4 10 0 0,0 0-12 16,-3-6-4-16,-1 3 0 0,4 3 0 15,0 0-116-15,-3-6-24 0,-1 3-5 0</inkml:trace>
  <inkml:trace contextRef="#ctx0" brushRef="#br0" timeOffset="17435.7">14692 12839 752 0,'0'0'33'0,"0"0"7"0,0 0-32 0,0 0-8 15,0 0 0-15,0 0-332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1T17:57:19.651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13944 12767 403 0,'0'0'36'0,"0"0"-36"16,0 6 0-16,0-3 0 0,0 4 240 0,-3 2 40 16,3 0 9-16,0-2 2 0,-4-4-198 0,1 3-39 15,3-6-8-15,0 0-2 0,0 0 7 0,-4 3 1 16,1 3 0-16,3-6 0 0,0 0-23 0,0 0-4 0,0 0-1 16,0 0 0-16,0 0 12 0,0 4 1 0,3 5 1 0,-3-3 0 15,0-6-14-15,0 10-2 0,4-1-1 0,-4-9 0 16,0 10-8-16,0-10-1 0,0 6-1 0,0-6 0 15,0 0-11-15,0 0 10 0,0 0-10 0,0 0 10 16,0 0-2-16,0 0-8 0,0 0 12 0,0 0-4 16,0 0 12-16,7-6 1 0,0-4 1 0,-3-9 0 15,3 4 3-15,0-4 1 0,0 0 0 0,-4 0 0 16,4-6-7-16,0 0-2 0,-3 6 0 0,3-9 0 16,-4 3 3-16,4-3 1 0,-3 3 0 0,0-4 0 15,-1 1-2-15,-3 0-1 0,4-3 0 0,3-1 0 16,-4 1-6-16,4-1-2 0,0-2 0 0,0-7 0 15,0 4-10-15,0 2 0 0,1-3 9 0,-1 4-9 16,0-4 0-16,0-2 0 0,-4 2 0 0,4 3 0 16,-3-2 11-16,3 2-3 0,-4-2 0 0,4 2 0 0,-3-2 12 15,-1-7 1-15,5 0 1 0,-5 6 0 0,1-3-1 0,-1-3 0 16,4 7 0-16,-3-1 0 0,-1-3-9 0,4 4-3 16,-7 2 0-16,4-2 0 0,-4-7-9 0,0 9 0 15,0-9 0-15,0 7 8 0,0-1-8 0,-4-6 0 16,4 10 9-16,-3-4-9 0,3-6 0 0,-4 10 0 15,4-4 0-15,-3 4 0 0,-1-1 0 0,4-3 0 16,0 4 0-16,0-1 0 0,-3 4 12 0,3-3-1 16,0-1-1-16,0 1 0 0,0-1 1 0,0 7 0 15,0-7 0-15,0 7 0 0,0 3-1 0,0-3 0 16,0 3 0-16,-4-3 0 0,4 9-10 0,-3-6 8 16,3 6-8-16,0-6 8 0,3 6-8 0,-3-9 0 0,0 9 0 15,4-6 0-15,-1 6 0 0,1-6 0 0,3 3 0 0,-4 0 0 16,4-6-8-16,-3 9 8 0,-1 0 0 0,4-6 0 15,-3 0 0-15,-4 6 0 0,4-6 0 0,-4 13 0 16,0-4 0-16,0-3 0 0,0 0 0 0,-4 4 0 16,4 5 0-16,0-9 0 0,0 4 9 0,-4 5-9 15,4-2 0-15,-3 2 8 0,3-5-8 0,0 5 0 16,-4 1 0-16,4-1 0 0,0 4 0 0,0-3 0 16,0-1 0-16,0 1 0 0,0 0 0 0,4-7 0 15,-4 6 0-15,0 1 0 0,3 0 0 0,-3-7 0 16,0 7 0-16,0-1 0 0,-3-2 0 0,3-4 0 15,0 10 0-15,-4-4 0 0,4 1 0 0,-3-1 8 16,-1 1-8-16,1 0 12 0,-1 2-4 0,-3-2 0 16,7 6-8-16,-3-7 0 0,-1 4 8 0,4 6-8 15,-3-3 0-15,3 3 0 0,0 0 0 0,0 0 0 0,-4-6 0 16,1-4 0-16,-1 1 0 0,1 3 0 0,3 6 0 0,0-4 0 16,-4-5 0-16,4 3 0 0,0-4 0 0,-4 1 0 15,1 0 0-15,3 2 0 0,0-2 0 0,0 6 0 16,0-7 0-16,0 1 0 0,0 0 0 0,0-4 0 15,0 10 0-15,0-7 0 0,-4 1 0 0,4 3 0 16,0-4 0-16,4 1 0 0,-4 0 0 0,3 2 0 16,1-5 0-16,-4 2 0 0,4 1 0 0,-4-7 0 15,3 7 0-15,1-7 0 0,-1 7 0 0,1-1 0 16,-1-5 0-16,1 5 0 0,-1-2 0 0,4-4 0 16,-3 7 0-16,-1-1 0 0,1 1 0 0,-4-1 0 0,0 1 0 15,0 3 0-15,0-4 0 0,0 1 0 0,0 3 0 16,0 3 0-16,0 3 0 0,0 0 0 0,-4-7 0 15,4 4 8-15,-3-3-8 0,3 3 8 0,0-7-8 16,-4 4 8-16,4 6-8 0,0-3 0 0,0 3 0 0,0-6 0 16,0-4 0-16,0 10 0 0,0 0 0 0,0-6 0 15,-3-3 0-15,3 5 0 0,0-5 0 0,3 3 0 16,-3-4 0-16,0 10 0 0,0 0 0 0,-3 0 0 16,3-9 0-16,0 9 0 0,-4-10 0 0,4 10 8 15,0-6-8-15,0 3 9 0,-3-3-9 0,3 6 10 16,0 0-10-16,0 0 0 0,0-10 0 0,0 1 0 15,0 0 0-15,0 5 0 0,0-2 0 0,3-3 0 16,-3 3 0-16,4-4 0 0,-4 10 0 0,3-3 0 16,-3-3 0-16,0 6 0 0,0 0 0 0,4-10 0 0,-4 7 0 15,0-3 0-15,0-4 0 0,0 10 0 0,0 0 0 16,0-6 0-16,0-3 8 0,0 6-8 0,0 3 0 0,0 0 8 16,-4-7-8-16,4 7 8 0,0-9-8 0,0 6 0 15,0 3 0-15,0-10 0 0,-3 4 0 0,3-3 0 16,0 9 0-16,0 0 0 0,0-7 0 0,0 4 0 15,-4-3 0-15,4 6 0 0,0-9 0 0,0 9 8 16,0-3-8-16,0-4 0 0,0 7 8 0,-3-9-8 16,3 3 0-16,0 2 8 0,0 4-8 0,0-6 0 15,0-3 0-15,-4-1 0 0,4 7 0 0,-3-3 0 16,3-3 0-16,0-1 0 0,0 4 0 0,0 3 0 16,0-4 0-16,0 4 0 0,-4-3 0 0,4-3 0 15,0 9 8-15,0 0-8 0,-3-10 0 0,3 10 0 0,0 0 0 16,0 0 8-16,-4-3-8 0,4 3 0 0,-3-6 0 15,3 6 0-15,0 0 0 0,0 0 0 0,-4-6 0 0,0 2 0 16,4 4 0-16,-3-6 0 0,3 6 0 0,-4-9 0 16,4 9 0-16,0 0 0 0,-3-10 0 0,3 10 8 15,0-3-8-15,0-3 8 0,0 6-8 0,0 0 8 16,0 0-8-16,0 0 0 0,-4-9 0 0,4 9 0 16,0 0 0-16,0 0 0 0,-3 0 0 0,3 0 8 15,0 0-8-15,0 0 0 0,0 0 0 0,0 0 8 16,0 0-8-16,0 0 0 0,0 0 0 0,0 0 0 15,0-10 0-15,0 10 0 0,-4 0 8 0,4 0-8 16,0-9 0-16,0 9 0 0,0 0 0 0,0 0 0 16,0-7 0-16,0 7 0 0,0 0 8 0,0 0-8 15,0 0 0-15,0 0 0 0,0 0 0 0,0 0 0 16,0 0 0-16,0 0 0 0,0 0 0 0,0 0 0 0,0 0 0 0,7 0 0 16,0-3 0-16,4 3 0 0,-4 0 0 0,0-6 0 15,7 6 0-15,-3 0 0 0,3 0 0 0,0 0 0 16,0-3 0-16,0-3 0 0,4 6 0 0,3-10 0 15,-3 10 0-15,3-3 0 0,0-3 0 0,4 0 8 16,-1 2-8-16,5 4 8 0,-1-6-8 0,0 6 0 16,-3-9 0-16,3 9 0 0,-3 0 0 0,3 0 0 15,-7-3 0-15,4 3-11 0,-1-7 11 0,-2 7 0 16,2 0 0-16,1 0 0 0,-4-3 0 0,4 3 0 16,0 0 0-16,-1 0 0 0,1 0 0 0,0 0 0 15,-11 0 0-15,7 0 8 0,0 0-8 0,-3 3 0 16,-1-6 0-16,-2 3 0 0,-1 3 0 0,0-3 0 0,0 0 0 15,0 0 0-15,-3 0 0 0,3 0 0 0,-4 0 0 16,4-3 0-16,-3-3 0 0,-4 6 0 0,4 0 0 0,-1-3 8 16,1 3-8-16,-1-7 0 0,-3 7 0 0,4 0 0 15,-4-3 0-15,0-3 0 0,0 6 0 0,0-6 8 16,0 6-8-16,0-3 0 0,0 3 0 0,0 0 0 16,-7 0 0-16,7 0 0 0,4 0 0 0,-4 0 0 15,0-7 0-15,0 7 0 0,0 0 0 0,0 0 0 16,-3 0 0-16,3 0 0 0,-4-3 0 0,4 3 0 15,1 0 0-15,-5-6 0 0,4 6 0 0,-3 0 0 16,-4 0 0-16,7 0 0 0,-4-3 0 0,4-3 0 16,-3 6 0-16,-4 0 0 0,0 0 0 0,7 0 8 15,0-4-8-15,-7 4 0 0,3-6 0 0,-3 6 0 0,4-3 0 16,-4 3 9-16,0 0-9 0,4-6 0 0,-4 6 14 16,0 0-4-16,0 0-1 0,0 0 0 0,7 0 2 15,-7 0 0-15,0 0 0 0,0 0 0 0,0 0-11 0,0 0 0 16,0 0 0-16,0 0 8 0,0 0-8 0,0 0 0 15,0 0 0-15,0 0 0 0,0 0 0 0,3-6 0 16,-3 6 0-16,0 0 0 0,0 0 0 0,0 0 0 16,7 0 0-16,-7 0 0 0,4 6 0 0,3 0 0 15,-7-6 0-15,0 3 0 0,3 7 0 0,-3-4 0 16,4 3 0-16,-4-6 0 0,7 7 0 0,-4-4 0 16,1 10 0-16,-1-7 0 0,4 4 0 0,-3-4 0 15,0 7 0-15,-1 3 0 0,4-4 0 0,-3 4 0 0,-1 0 0 16,1 9 0-16,-4-3 0 0,0 0 0 15,3 10 0-15,1-4 0 0,-4 1 0 0,0-1 0 0,0 10 0 16,0-7 0-16,0-2 0 0,0 2 0 0,-4 0 0 0,4 4 0 16,4-3 0-16,-4-1 0 0,0 4 0 0,0-4 0 15,3 4 0-15,-3 3 0 0,4-4 0 0,-4 7 0 16,0-6 0-16,3 6 0 0,-3 0 0 0,0 3 0 16,0-3 0-16,-3-1 0 0,3 11 0 0,-4-10 0 15,4 3 0-15,-3 6 0 0,3-3 0 0,-4-3 0 16,4 3 0-16,0-3 0 0,4 0 8 0,-4-3-8 15,3 10 0-15,1-10 0 0,-4-1 0 0,3-5 0 16,-3 6 0-16,4-3 0 0,-4-4 0 0,3 7 8 16,-3-6-8-16,4 6 0 0,-1-7 0 0,5 7 0 15,-8 0 0-15,3-6 0 0,-3 6 0 0,0 0 8 16,4 0-8-16,-8-1 0 0,4 11 0 0,0-7 0 16,-3 6 0-16,3 0 0 0,-8 7 0 0,5-7 0 0,-1-6 0 0,1 7 0 15,-1-10 0-15,4 3 0 0,-3-7 0 16,3-2 8-16,-4 0-8 0,4-4 0 0,-3-6 12 0,3 4-4 15,3-10 0-15,1 9 0 0,-4-3-8 0,0-3 0 16,0 4 9-16,0-7-9 0,0 9 15 0,3-9-2 16,-3 3 0-16,0 3 0 0,0-3-13 0,0 3-13 15,0 4 2-15,4-4 1 0,-4 0 10 0,3 0 12 16,-3 7-2-16,0-7-1 0,0 4-9 0,4-4 0 16,-4 0 0-16,0-3 0 0,0 3 0 0,0-3 0 15,3 0 0-15,-3-3 0 0,0-3 0 0,0 6 0 16,0-6 0-16,-3-3 0 0,3 3 0 0,0-1 0 15,0-2 8-15,-4 3-8 0,1 0 0 0,-1-4 0 0,1-2 0 0,3 9 0 16,0-10 0-16,0 4 12 0,0 3-4 16,-4 0 0-16,1 0-8 0,3-4 0 0,-4 4-10 0,1 0 10 15,-1-3 0-15,1 2 0 0,3-2 0 0,0-3 0 16,0 2 0-16,-4 1 0 0,4-3 0 0,0-4 0 16,0 7 0-16,0-7 0 0,0 7 0 0,0-7 0 15,4 4 0-15,-1-7 0 0,1 3 0 0,-4 7 0 16,3-7 8-16,-3 1-8 0,4-7 0 0,-4 6 0 15,0-2 8-15,0 2-8 0,3 0 0 0,-3-2 0 16,-3 2 8-16,3-9-8 0,0 3 0 0,0-3 0 16,-7 10 0-16,7-10 0 0,0 0 8 0,0 0-8 15,0 0 0-15,0 0 0 0,0 0-8 0,0 0 8 16,0 0-90-16,0 0-12 0,-4-13-2 0,4-3-1 16,0 7-122-16,4-16-24 0,-8-22-5 15,1 9 0-15</inkml:trace>
  <inkml:trace contextRef="#ctx0" brushRef="#br0" timeOffset="1182.23">14544 7668 1465 0,'0'0'32'0,"0"0"6"0,0 0 2 0,-3 3 2 0,-4 4-34 0,7-7-8 0,0 0 0 0,0 0 0 16,-4 3 21-16,4-3 3 0,0 0 0 0,0 0 0 15,0 0-24-15,0 0-8 0,0 0 0 0,0 0 0 32,0 0-24-32,0-3-4 0,0-4 0 0,0-2-1 0,0 6 24 0,0-4 5 0,0-2 8 0,-3 9-13 15,-1-9 13-15,4 9 16 0,0 0-3 0,0 0-1 16,-4 0 52-16,4 0 9 0,0 0 3 0,0 0 0 16,0-7 22-16,0 7 5 0,-7-3 1 0,7 3 0 15,0-6-34-15,0 6-6 0,-3-9-2 0,3 9 0 0,-4-4-30 16,4 4-5-16,-3-6-2 0,3 6 0 0,0 0-25 0,0 0 0 15,-7-3 0-15,0 3 0 0,7 0 0 0,-7 3 0 16,-4 3 0-16,4-2 0 0,-4 11 0 0,1-5 0 16,-1 8 0-16,1-2 0 0,-1-3 0 0,1 12 0 15,-1-6 0-15,4 6 0 0,0 3 0 0,0-3 0 16,0 0 8-16,7-3-8 0,-4 3 20 0,4 0 0 16,-3-6-1-16,3 6 0 0,0-3-6 0,0 3-1 15,0 0 0-15,-4-6 0 0,4 6-12 0,0-3 0 16,0 0 0-16,0 0 0 0,0 3 0 0,0-6 0 15,7 9 0-15,0-6 0 0,-3 0 0 0,3-3 0 16,0 3 0-16,3-10 0 0,-2 7 0 0,6-10 0 16,-4 4 0-16,4-4 0 0,0-5 0 0,1 2 0 15,-1-3 0-15,0-6 0 0,3 3 9 0,1-6-1 16,-4-4 0-16,4-6 0 0,-1 7 1 0,1-10 0 0,-4 0 0 16,4 1 0-16,-4-1 2 0,0-6 0 0,4 0 0 15,-4 3 0-15,0-3-3 0,0-4 0 0,-3-2 0 0,-4 3 0 16,3-7 0-16,-6 7 0 0,-1 0 0 0,1 3 0 15,-4-3-8-15,-4 2 0 0,1-2 0 0,-4 3 0 16,0 3 8-16,-4 0 0 0,1 3 0 0,-1 1 0 16,0-1 4-16,-3 3 0 0,0 7 0 0,0-7 0 15,-4 4-12-15,4 2 0 0,0 1 0 0,0-7 0 16,0 7 0-16,0-1 0 0,3 1 0 0,1-1 0 16,-1 4 0-16,-3-3 0 0,3-1 0 0,4 4 0 15,-3 3 0-15,3-7 0 0,0 10 0 0,3-6 0 16,-3 3-40-1,7 3-9-15,0 0-3 0,0 0 0 0,0 0-167 16,0 0-33-16,0 0-8 0,0 0 0 0</inkml:trace>
  <inkml:trace contextRef="#ctx0" brushRef="#br0" timeOffset="1577.49">14971 8151 1267 0,'0'0'56'0,"0"0"12"0,0 0-55 0,0 0-13 0,-3 9 0 0,3-9 0 16,0 0 228-16,3 10 44 0,-6-4 8 0,3 4 1 16,0-7-209-16,3 6-41 0,-3-3-9 0,0 4-2 15,4-1-11-15,-4 1-9 0,0-1 12 0,0 0-12 16,-4 1 0-16,4 5 0 0,-3-5 0 0,-1 6-12 15,4-7-15-15,0 0-2 16,0 7-1-16,-4-3 0 0,4-7-98 0,0 3-20 0,0-9-4 0,0 0-694 16</inkml:trace>
  <inkml:trace contextRef="#ctx0" brushRef="#br0" timeOffset="2156.36">15193 7402 1382 0,'0'0'123'0,"0"0"-99"0,0 0-24 0,0 0 0 15,7-7 156-15,-7 7 27 0,4-3 5 0,6 3 0 16,-2 3-122-16,-1 4-25 0,0-7-5 0,3 9 0 16,-3-9-12-16,0 6-3 0,4-3 0 0,-4-3 0 15,4 10-13-15,3-4-8 0,-4-3 10 0,4-3-10 16,0 6 8-16,1-6-8 0,-1 4 0 0,0 2 0 16,0-6 0-16,0 0 8 0,0-6-8 0,-3 6 0 15,3-4 0-15,0 4 0 0,0-6 0 0,4 6 0 16,-4-3 0-16,0 3 0 0,0-6 0 0,-3 3 0 15,-1 3 0-15,1 0 0 0,-11 0 0 0,10 0 0 0,-10 0 0 16,0 0 0-16,0 0 0 0,7 3 0 0,-7-3 0 0,0 0 0 16,7 6 0-16,-7-6 0 0,0 0 0 0,8 9 0 15,-5 1 8-15,1-1-8 0,-4-9 0 0,0 16 0 16,3-7 0-16,-3 4 0 0,-3-4 0 0,3 7 0 16,0-7 0-16,-4 1 0 0,4-1 0 0,-3 7 9 15,-1-7-9-15,0 1 8 0,1-1 12 0,-1 1 3 16,-3-1 0-16,4 7 0 0,-1-7 1 0,1 7 1 15,-4-4 0-15,3 4 0 0,-3 0-13 0,4 2-4 16,-4-5 0-16,3 9 0 0,0-3-8 0,-3 0 0 16,0 6 0-16,0-3 0 0,0-4 18 0,0 7 2 15,-3-6 0-15,-1 6 0 0,4 4 12 0,0-4 4 0,3 0 0 16,-3-6 0-16,4 6-8 0,-1-7-2 0,-3 1 0 0,4 0 0 16,-4 0-26-16,3-3 0 0,1-7 0 0,-1 7 0 31,1-7-16-31,-1 1-8 0,4-7-1 0,0-3-1 15,0 0-178-15,0 0-35 0,0 0-7 0</inkml:trace>
  <inkml:trace contextRef="#ctx0" brushRef="#br0" timeOffset="5179.28">10643 12874 1220 0,'0'0'54'0,"0"0"11"0,0 0-52 0,0 0-13 15,0 0 0-15,0 0 0 0,0 0 82 0,0 0 14 16,0 0 2-16,11 0 1 0,-11 0-72 0,0 0-15 16,0 0-2-16,0 0-1 15,7 6-46-15,-7-6-10 0,0 0-1 0,0 0-1 0,0 0 31 0,3-10 6 16,5 4 2-16,-8-3 0 0,0-1 44 0,0 1 9 16,3-7 1-16,1 7 1 0,-8-1 29 0,4-2 6 0,4-4 0 0,-1 7 1 15,-3-7-3-15,0 4-1 0,-3-4 0 0,3 6 0 16,3-5-41-16,1 5-8 0,-8-8-1 0,4 8-1 15,4-6-15-15,3 4-3 0,-7-4-8 0,0 1 12 16,0 2-4-16,3-3 0 0,1 4-8 0,-4-4 12 16,0 0 4-16,0-2 0 0,7-1 0 0,-7 3 0 15,-4-3 5-15,1 1 2 0,10-1 0 0,-7-6 0 16,0 0-5-16,3 6-1 0,-3-3 0 0,7-3 0 16,0 0-9-16,-3 0-8 0,-8 6 12 0,4-10-12 15,8 11 11-15,-5-7-11 0,-6 6 10 0,-5 3-10 16,8-3 0-16,-3 0 0 0,6 4 0 0,-6-4 0 15,-4 6 0-15,3-2 0 0,11-1 0 0,-7-3 0 16,-3 0 0-16,3 4 0 0,7-4 0 0,-4 0 0 16,1 3 0-16,0-2 0 0,-4-1 8 0,3 0-8 15,4 0 12-15,-3 0-3 0,-4-3-1 0,0 4 0 0,3-1 3 0,1 3 0 16,-8-3 0-16,4 7 0 0,-3-4 0 16,-1 0 0-16,4 4 0 0,0-4 0 0,-3 7-11 0,-1-7 0 15,8 4 0-15,-4-4 0 0,-4 6 0 16,4 1 0-16,4-7 0 0,-1 7 0 0,1 0 0 15,-4-4 0-15,0-3 0 0,3 10 0 0,4-6 0 0,-3-4 0 16,-11 6 0-16,3-5 8 0,8 5 3 0,-4 1 0 16,-4 0 0-16,1-1 0 0,-4-6-2 0,0 7 0 15,7 6 0-15,-8-7 0 0,1 4-9 0,4-3 0 16,6-1 0-16,-3 7 0 0,0-3 0 0,-3-3 0 16,3 2 0-16,3 4 0 0,-3 3 0 0,0 0 0 15,0-9 0-15,0 9 0 0,7-7 0 0,-3-2 0 16,-4 6 0-16,0 3 0 0,0-6 0 0,4-4 0 0,-4 4 0 15,0 6 0-15,-8-9 0 0,8 5 0 0,0 4 0 16,0-6 0-16,-3-3 0 0,3-1 0 0,3 7 0 0,1-9 0 16,-4 9-8-16,0-7 8 0,4 1 0 0,-1-1 0 15,4-5 0-15,-3 5 0 0,-4 4 0 0,3-3 0 16,4-1 0-16,-3 7 0 0,-4-3 0 0,0 6 0 16,0 0 0-16,0 0 0 0,0 0 0 0,0 0 0 15,0 0-10-15,0 0 10 0,0 0 0 0,0 0-9 16,0 0 9-16,0 0 0 0,0 0-9 0,0 0 9 15,0 0 0-15,0 0 0 0,0 0 0 0,0 0 0 16,0 0 0-16,0 0 0 0,0 0 0 0,0 0 0 16,7 0 0-16,-7 0 0 0,0 0 11 0,0 0-11 15,0 0 10-15,0 0-10 0,0 0 10 0,0 0-10 16,-7 6 8-16,7-6-8 0,0 0 0 0,-7 3 9 16,-4-3-9-16,4 6 10 0,7-6-10 0,-7 4 10 0,0-4-10 15,-4 9 10-15,4-9-10 0,7 0 10 0,-3 6-2 0,-4-3-8 16,-7 4 12-16,-1-1-4 0,12-3 0 15,-8 3 0-15,1-3 0 0,-1-3 0 0,4 0 6 0,-3 7 1 16,-1-7 0-16,0 0 0 0,-3 0 1 0,4-7 0 16,3 7 0-16,-4 0 0 0,-7-3-8 15,4-3 0-15,4 6-8 0,-1 0 12 0,-3-3-2 0,0 3-1 16,-4 3 0-16,4-3 0 0,7 6-9 16,-3-3 0-16,-12 4 0 0,1-4 0 0,7 3 0 0,-4-3-12 15,1 4 4-15,-4-4 8 0,3 3 0 0,4 0 0 0,0-3 0 16,0-3 12-16,-4 0-2 0,4 0 0 0,0 0 0 15,0 0 0-15,0 0-2 0,-1 0-8 16,1-3 12-16,4-3-4 0,-4 6-8 0,3-6 10 0,-3 6-10 16,0-3 10-16,3 3-10 0,1 0 0 15,-1-7 0-15,1 7 0 0,2 0 0 0,-2 0 0 0,-1 0 0 16,4-3 0-16,-3 3 0 0,3 0 0 0,0 0 0 0,-4 0 0 16,0-6 0-16,1 6 0 0,-4 0 0 0,3-3 0 15,1 3 10-15,-5 0 0 0,8-7 0 0,-3 7 0 16,-1 0-2-16,1 0-8 0,-1-3 12 15,0 3-4-15,1-6-8 0,-4 6 0 0,3 0 0 0,4 0 8 16,-3-3-8-16,-1 3 0 0,0 0 0 0,8-6 0 16,-8 6 0-16,4 0 0 0,0 0 0 0,-3-7 0 15,3 4 0-15,-1 3 0 0,1 0 0 0,7 0 0 16,-7 0 0-16,0 0 0 0,7 0 0 0,-10 0 0 0,10 0 0 16,-7 0 0-16,7 0 0 0,-7 3 0 0,0 4-9 0,7-7 9 15,0 0 0-15,0 0 0 0,-8 0 0 0,8 0 0 16,0 0 0-16,-10 0 0 0,10 0 0 0,-7 0 0 15,3-7 0-15,4 7 0 0,0 0 0 0,0 0 0 16,-10-3 0-16,3 3 0 0,0 0 0 16,7 0 0-16,-7 0 0 0,0-6 0 0,-1 6 0 0,1-3 0 15,0 3 0-15,0-6 0 0,0 6 0 0,0 0 0 16,4-4 0-16,-4 4 0 0,7 0 0 0,-11 0 0 16,7-6 0-16,4 6 0 0,0 0 0 15,-7 0 0-15,0 6 0 0,4-6 0 0,-1 0 0 0,4 0 0 16,-7-6 0-16,4 6 0 0,-1 0 0 0,1-3 0 15,-4 3 0-15,0-6 0 0,0 6 0 0,-1 0 0 16,1 0 0-16,4 0 0 0,-8 0 0 0,4-3 0 0,4 3 0 16,3 0 0-16,-7-7 0 0,7 7 0 0,0 0 0 0,0 0 0 15,0 0-12-15,-11 7-1 0,8-4-1 16,3-3 0-16,-8 0 14 0,5 0 0 0,-4 6 0 0,0-3 0 16,7-3 0-16,0 0 0 0,-7 0 0 0,0 0 0 15,0 0 0-15,7 0 0 0,0 0 0 0,-14 0 0 16,7 0 0-16,-1-3 0 0,8 3 0 15,0 0 0-15,-3 0 0 0,3 0 0 0,-7 0 0 0,7 0 0 16,0 0 0-16,0 0 0 0,0 0 0 0,0 0 0 16,0 0 0-16,0 0 16 0,-11 3-3 0,11-3-1 15,0 0-12-15,-10 0-16 0,-1 6 3 0,4-2 1 16,7-4 12-16,0 0 16 0,0 0-3 0,-11 0-1 16,1 0-12-16,10 0 0 0,0 0 0 0,0 0 0 0,0 0 0 15,0 0-18-15,0 0 4 0,0 0 1 0,0 0 13 16,0 0 15-16,0 0-3 0,-7 9-1 0,7-9-11 15,0 0 0-15,0 0 0 0,-7 0 0 0,7 0 0 0,0 0 0 16,0 0 0-16,0 0 8 0,0 0-8 0,-7 6 0 16,7-6 9-16,0 10-9 0,0-10 0 0,0 9-18 15,3 0 3-15,1 1 1 0,-1-1 14 16,1 7 15-16,-1-7-3 0,-3 7-1 0,4-3-11 0,-1-4 0 16,1 7 0-16,-1 2 0 0,1 1 0 0,-4-3 0 15,7 3 0-15,-7 0 0 0,4 6 0 0,-1 0 0 16,-3-3 0-16,4 3 0 0,-4 3 18 0,7-3 2 15,-4-6 0-15,1 6 0 0,-1-6-20 0,1 0 0 16,3 6 0-16,-4 0 0 0,-3-6 0 0,4 9 0 0,-4-3 0 16,7 0 0-16,-3-3 12 0,3 3-4 0,-7 0 0 15,3-3-8-15,8 3 0 0,-11 3 0 0,0-2-10 16,0 2 10-16,3 3 0 0,-3 0 0 0,-3 1 12 0,3-4-4 16,-7 0-8-16,7 0 0 0,-4 7 0 0,1-10 0 15,-1 3 0-15,-3 1 0 0,0-4 0 0,7 0 0 16,-4-7 0-16,1 1 0 0,3 0 0 0,-4 0 0 15,1 3 0-15,-1-10 0 0,1 7 11 0,-1 3-11 16,1-9 8-16,3 6-8 0,-7-4 0 0,7 4 9 16,-4 0-9-16,4 3 0 0,0 0 0 0,0-3 0 15,0 3 0-15,0-4 0 0,0 1 0 0,0-3 0 16,0 3 0-16,0-7 0 0,0 7 0 0,4-3 0 16,-4 3 0-16,-4-4 0 0,4 1 8 0,-3-4-8 15,3-2 0-15,0-1 0 0,-4 1 0 0,4-1 8 16,0-9-8-16,-7 6 8 0,7-6-8 0,-4 10 8 0,4-10-8 15,-3 6 8-15,-4-3-8 0,7-3 8 0,-7 6-8 16,7-6 0-16,-7 4 0 0,3 2 8 0,-3-3-8 16,4 3 0-16,3-6 0 0,-4 3 0 0,-3 10-24 15,4-4 4-15,-1 1 0 0,4-1 0 16,0 1-6-16,-3-1-1 0,-1 0 0 0,4 7 0 16,-4-7 6-16,4 1 1 0,-3-1 0 0,-1 1 0 0,1-1 7 0,3 0 1 15,0-9 1-15,0 0 0 16,-4 0-78-16,4 0-16 0,0 0-3 0,0 0-712 15,0-3-143-15</inkml:trace>
  <inkml:trace contextRef="#ctx0" brushRef="#br0" timeOffset="6008.08">9684 10403 1292 0,'0'0'57'0,"0"0"12"0,0 0-55 0,-4-4-14 0,4-2 0 0,0-3 0 16,0-1 70-16,0 7 11 0,0-6 3 0,-3 2 0 15,3-2-26-15,0 9-5 0,0-6-1 0,-4 6 0 16,1-10-16-16,-1 10-3 0,-3 0-1 0,4 0 0 16,3 0-8-16,-8 0-3 0,1 0 0 0,0 7 0 15,0-4-8-15,0 3-1 0,0 3-1 0,-3 1 0 16,3 6-11-16,0-7 0 0,-1 0 0 0,1 10 0 15,0-3 0-15,0 3 0 0,0 0 0 0,4-1 0 16,-4 7-8-16,0 4 8 0,0-4 0 16,3 3 0-16,0 0 0 0,1 7 0 0,-4-7-9 0,7-3 9 15,0 3 0-15,3-3 0 0,1-6 0 0,-1 0 0 16,5-3 0-16,-1 2 14 0,0-2-2 0,3-7-1 16,-3 1 1-16,4-1 1 0,-1 1 0 0,5-4 0 15,-8-3-5-15,7 7-8 0,0-10 11 0,0 0-11 16,0 0 12-16,4 0-12 0,-4 0 12 0,3-4-12 15,1-2 10-15,0 3-10 0,-1-3 8 0,1-4-8 0,-4 1 10 16,4-1-10-16,-4 1 12 0,0 0-12 0,-3-7 20 16,-1-3-4-16,4 3 0 0,0-2 0 0,-7-1 16 15,4 0 2-15,0-6 1 0,-4 6 0 0,0-6 5 16,-4 6 0-16,1-6 1 0,-4 6 0 0,3-6-33 0,1 6-8 16,-8-3 0-16,1 1 0 0,-1 2 8 15,-3 0 0-15,0-6 0 0,-7 12 0 0,3-6-8 0,-3 4 0 16,0-1 0-16,0 4 0 0,-4-4 0 0,1 6 0 15,-1 1 8-15,1 0-8 0,-5 2 0 0,5 4 0 0,-1-3 8 16,4 6-8-16,-4 0-11 0,1 6-4 16,6-6-1-16,-3 3 0 15,3-3-25-15,1 10-6 0,-1-4-1 0,4-6 0 16,0 9-28-16,7-9-7 0,0 0-1 0,0 0 0 16,0 0-128-16,0 0-25 0</inkml:trace>
  <inkml:trace contextRef="#ctx0" brushRef="#br0" timeOffset="6330.59">10149 10751 2016 0,'0'0'179'0,"0"0"-143"16,-7 6-36-16,0 0 0 0,7-6 144 0,0 3 21 15,-3 7 5-15,3-10 1 0,7 6-143 0,-4 3-28 16,4-6 0-16,0 7-11 0,4-4-11 0,-4 4-2 15,0-4-1-15,0-3 0 16,4 3-31-16,-4-3-5 0,-7-3-2 0,0 0 0 16,0 0-116-16,3 7-23 0,-3-7-5 0</inkml:trace>
  <inkml:trace contextRef="#ctx0" brushRef="#br0" timeOffset="6979.62">10287 10230 2286 0,'0'0'101'0,"0"0"21"0,7 0-98 0,-7 0-24 0,0 0 0 0,7-6 0 0,7-4 30 0,-3 7 1 16,-4-3 0-16,0 3 0 0,7-3-31 0,0-4 0 16,-7 10 0-16,4-9 0 0,3 9-20 0,-4-7-3 15,5 4-1-15,-5 3 0 0,1-6 4 0,-1 6 1 16,12 0 0-16,-5 0 0 0,-6 6 8 0,-4-3 2 16,7 4 0-16,-4 2 0 0,-2 1 9 0,-1-1 0 15,-11 0-9-15,4 1 9 0,7 5 0 0,-10-5 16 16,-12 9-2-16,5-4-1 0,3 4 0 0,-4 0 0 15,-6 0 0-15,3 3 0 0,3-10-13 0,4 7 11 16,-7-9-11-16,0 5 10 0,-11 1-10 0,7-4 0 16,11-2 9-16,-3-4-9 0,-1-3 0 0,4 4-18 15,7-7 3-15,0 0 1 16,0 0-10-16,0 0-3 0,0 0 0 0,4 6 0 0,6-3 16 0,4-3 11 16,-14 0-13-16,7 0 5 0,7 0 8 0,1 0 8 0,2 0-8 15,1 0 11-15,-4 0-11 0,4 6 8 0,3-6-8 16,-4 3 8-16,-3-3-8 0,1 0 0 0,2 0 0 0,1 7 8 15,-4-4-8-15,0-3 0 0,0 6 0 0,0-3 8 16,0-3 1-16,-3 6 0 0,0-2 0 0,-4 2 0 16,3 0 0-16,1-3 0 0,-8 7 0 0,8-4 0 15,0 3-9-15,-1 1 0 0,-6-1-12 0,-1 1 12 16,-3-1 9-16,4 7 10 0,-1-7 1 0,-3 0 1 16,-3 7 6-16,-1-3 1 0,1 5 0 0,3-2 0 15,-7 0-6-15,0 3-1 0,-1-7 0 0,1 4 0 16,0 3-6-16,-3-4-2 0,-8-2 0 0,0 3 0 15,4 2-5-15,-3 1-8 0,-11-3 11 0,3 3-11 0,-3 0 0 16,-1 6 0-16,1-7 0 0,-7 8 0 16,-4-1-13-16,0-3-7 0,8 3 0 0,-1 0-1 15,-7-6-51-15,7 9-9 0,0-9-3 0,4-1 0 16,0 7-128-16,0-9-27 0</inkml:trace>
  <inkml:trace contextRef="#ctx0" brushRef="#br0" timeOffset="11447.34">4628 12826 57 0,'-3'4'0'0,"-8"-4"0"0,-3 6 0 0,4-6 0 0,-8 0 312 0,11 3 56 15,-4-3 12-15,-3 0 3 0,4 0-309 0,-4 0-62 16,-4-3-12-16,7 3 0 0,4-6 0 0,-3 2 0 15,-4-2-9-15,3 3 9 0,4-3 34 0,-4 3 11 16,4-4 3-16,-3 7 0 0,3 0 44 0,0 0 10 16,0 0 2-16,3 7 0 0,-7-4-34 0,11 3-6 15,0-6-2-15,-7 3 0 0,7-3-44 0,0 0-9 16,-3 10-1-16,3-10-8 0,0 0 27 0,3 6-2 16,4 3 0-16,-7-9 0 0,4 7 26 0,7-7 5 15,3 3 0-15,3-3 1 0,1 0 2 0,3 0 0 16,7-3 0-16,1-4 0 0,9 7-31 0,1-6-7 15,0 3-1-15,3 3 0 0,4-6-12 0,-3 6-8 16,9-4 8-16,1-2-8 0,4 3 0 0,3-3 0 16,0 6 0-16,0-3 0 0,0-4 0 0,0 7 0 0,0-9 0 15,0 9 0-15,0-9 11 0,0 9-3 16,7-10 0-16,-7 4 0 0,0 3 20 0,-8-3 3 0,5-4 1 16,-4 1 0-16,-11 9-32 0,0-10 0 15,1 1 0-15,-8 3 0 0,0 6 0 0,-3-4 0 0,-7-2 0 16,-4 6 0-16,4 0 0 0,-8 0 0 0,1 6 0 0,-11-2 0 15,0-4 0-15,-3 6 0 0,-4-6 0 0,0 0 0 16,0 9-20-16,-4-2-3 0,-7 2-1 0,1-6 0 16,-11 7 15-16,3-4 9 0,-7-3-12 0,1 3 12 15,-1 4 17-15,-10-4 11 0,3-3 1 0,4 6 1 16,-8-9-22-16,-2 7-8 0,-1-7 0 0,-3 3 0 16,-8-3 0-16,1 6 0 0,3-6 0 0,-11 3 0 15,8-3 0-15,0 0 0 0,-1 6 0 0,1-2 0 16,3-4 0-16,-3 6 0 0,-8-6 0 0,8 0 0 15,-1 9 0-15,1-9 0 0,3 7 0 0,0-4 0 0,7-3 0 0,-3 6 0 16,3-3 0-16,11-3 0 0,-4 0 0 0,4 0 0 16,3 0 0-16,4 0 0 0,7 0 0 0,-3 0 0 15,6 0 0-15,4 0 0 0,-4 0 0 0,11 0 0 16,0 0 0-16,0 0 0 0,0 0-11 0,0 0-8 16,0 0-1-16,11 0-1 0,3 0 9 0,7 0 3 15,-3 0 0-15,7 0 0 0,-1 0 9 0,1 0 0 16,7 0 0-16,-1 0-8 0,8 0 8 0,0 0 0 15,-4 0 0-15,1 0 0 0,2 0 0 0,5 0 0 16,-8 0 0-16,4 0-8 0,-4 0 8 0,4 0 0 16,-4 0 0-16,4-3 0 0,-4 3 0 0,8-6 8 15,-12 6-8-15,5 0 11 0,-1 0-11 0,-3-3 0 0,-8 3-12 16,5 0 12-16,-8 0 0 0,0 0 0 0,-7-7 0 16,0 7 12-16,0 0-4 0,-3 0 0 0,-1 0 0 0,-10 0 0 15,0 0 10-15,0 0 2 0,0 0 0 0,0 0 0 16,0 0-11-16,-3 0-1 0,-11-6-8 0,3 3 12 15,1 3-12-15,-5-6-8 0,-6 2 8 0,0-2-13 16,-4 6 13-16,1-3 8 0,-4-3 0 0,-1 3-8 16,5-4 11-16,-8 4-11 0,4-3 10 15,-4 3-10-15,0-3 0 0,0-1 0 0,1 4 0 0,-12-3 0 16,1 6 11-16,0 0-11 0,3 0 12 16,-11 0-12-16,5 0 0 0,-1 6 0 0,7-6 0 0,-7 3-12 15,7 4 12-15,0-7 0 0,4 0 0 0,0 0 0 16,-7 0 0-16,6 0 0 0,1 0 12 0,3 6-12 15,4-3 0-15,0-3 0 0,0 0 0 0,6 0 0 0,-2 0 15 16,-1 0-4-16,4 0-1 0,7 0 0 0,0 0-10 0,3 0 0 16,0 0 0-16,4 6 0 0,4-6 0 0,3 0 0 15,0 0 0-15,0 0-11 0,10-6 11 0,1 6-12 16,14 0 12-16,-1 0-12 0,5 0 1 0,2 6 0 16,8-3 0-16,7-3 0 0,0 7 11 0,3-4 0 15,-3 3 0-15,4-3 0 0,-5-3 0 0,8 0-12 16,-3 0 4-16,6 0 0 0,-3 0 8 0,0 0 0 15,0 0 0-15,3 0 0 0,-13 0 0 16,3 0 16-16,-1-3-4 0,1-3-1 0,-3 6-2 0,-1 0 0 16,0-3 0-16,1-4 0 0,-8 7-9 0,-7 0 0 15,4-3 0-15,-7-3 0 0,-1 6 0 0,-3 0 0 0,-3-3 0 16,-4-3 0-16,4 6-9 0,-11-7 9 16,-7 7-12-16,0 0 12 0,3-3 0 0,-3 3 0 0,0 0 0 15,0 0 0-15,-7 0-11 0,-3-6 11 0,-4 6-10 16,0 0 10-16,-8 6-12 0,-6-6 3 0,3 3 1 0,-3 4 0 31,0-7-35-31,0 9-6 0,0-3-2 0,-1-3 0 0,5 4-122 16,-1 2-25-16,-7-6-5 0,8-3-1 0</inkml:trace>
  <inkml:trace contextRef="#ctx0" brushRef="#br0" timeOffset="12467.14">4960 11713 1447 0,'4'-12'64'0,"-1"5"13"0,4-2-61 0,-7 0-16 15,0 2 0-15,0 7 0 0,4-9 53 0,-4 9 8 16,0 0 2-16,0 0 0 0,0 0-24 0,0 0-5 0,-4 6-1 0,-6-3 0 16,-1-3-45-16,7 7-8 0,-6 2-3 0,3 0 0 15,0 1 41-15,0-1 8 0,3 1 2 0,-6-1 0 16,6-3 34-16,-6 4 7 0,2-1 2 0,-2 7 0 16,3-4-13-16,-4 4-2 0,1 0-1 0,-1 3 0 15,8-7-30-15,-15 13-5 0,11-6-2 0,-4-3 0 16,-3 12-18-16,7-9 10 0,4 6-10 0,-4 0 8 15,-1-3-8-15,8 3 0 0,-3 0 9 0,3 0-9 16,3-6 0-16,1 0 9 0,7 0-9 0,-11-10 0 16,10 7 9-16,-10-7-9 0,7 0 0 0,4 1 9 15,-4-1-9-15,0 1 0 0,3-4 0 0,1-3 0 16,0 3 12-16,3-2-4 0,0-4 0 0,7 0 0 16,0 0 12-16,4-10 1 0,-4 7 1 0,4-3 0 15,-1-4-22-15,1 1-16 0,0-1 2 0,-4 4 1 16,-7-3 13-16,4 6 16 0,-1-7-3 0,1 1-1 15,0 3-12-15,-11-4 0 0,10 1 0 0,-10-7 0 0,0 7 25 16,4-1-1-16,-7-9 0 0,-4 10 0 0,7-7-3 0,-14 7-1 16,3-10 0-16,4 3 0 0,-14-2 0 0,7 5 0 15,3-9 0-15,-6 3 0 0,-4 1-20 0,3-1 0 16,-3 0 0-16,3-6 0 0,-10 0 17 0,7 6-1 16,0-9 0-16,3 9 0 0,-10-6 0 0,7 0 0 15,0 6 0-15,-4 0 0 0,4 0-16 0,0 4 0 16,0 5 0-16,3 1 0 0,1-1 0 0,-4 4-9 15,3 6 1-15,1-9 0 0,-1 9 8 0,8-3-8 16,-12 3 8-16,8 0-8 0,-3 0-4 0,6 0 0 16,-6 0 0-16,6 3 0 15,-6-3-89-15,2 6-19 0,1-3-3 0,4-3-616 0,-4 6-123 16</inkml:trace>
  <inkml:trace contextRef="#ctx0" brushRef="#br0" timeOffset="12895.74">5338 12184 2300 0,'0'0'102'0,"0"0"21"0,0 0-99 0,0 0-24 16,0 0 0-16,0 0 0 0,0 0 108 0,0 0 16 16,0 0 3-16,0 0 1 0,0 0-97 0,0 0-19 15,7 3-4-15,-7 3-8 0,3 3 0 0,1 1 0 0,-4-1-10 16,0 1 10 0,7-4-52-16,-7 3-2 0,0 1-1 0,0-1 0 15,0-9-17-15,-7 10-4 0,7-1-1 0,-4-3 0 16,4-6-78-16,0 0-15 0,0 0-3 0,0 0-669 0</inkml:trace>
  <inkml:trace contextRef="#ctx0" brushRef="#br0" timeOffset="13443.79">5807 11638 2358 0,'0'0'104'0,"0"0"22"0,0 0-101 0,0 0-25 15,0 0 0-15,0 0 0 0,0 0 34 0,0 0 2 16,0 0 0-16,-7 3 0 0,0-3-23 0,3 6-4 16,-6-2-1-16,-5 5 0 0,5-3-8 0,-4 4 0 15,3-1 0-15,1 7 0 0,-8-4 0 0,4 7 0 16,0-3 0-16,0 3 0 0,-1-1 0 0,5 7 0 15,-4 1 0-15,3-4 0 0,1 9 0 0,-5-9 0 16,8 9 0-16,4-3 0 0,3 1 9 0,-7 5 0 16,7-6 0-16,0-3 0 0,10 1 1 0,-3-5 0 15,-3 1 0-15,7 0 0 0,-8-6-1 0,4 3 0 16,4-10 0-16,3 7 0 0,-4-3-1 0,-2-7 0 0,2 3 0 16,1 1 0-16,-1-10-8 0,1 6 0 0,3-12-12 0,0 6 12 15,-3-4 0-15,3-2 0 0,0-9 0 0,4 5 12 16,-8-2 6-16,4-10 2 0,0 3 0 0,-3 0 0 15,3 0-11-15,0-6-1 0,-3-3-8 0,3 3 12 16,-4-3 1-16,1-1 0 0,3 1 0 0,-3-3 0 16,-1 3-1-16,-3-1 0 0,0-5 0 0,0 9 0 15,-7-4 22-15,0 4 4 0,0 3 1 0,0-3 0 16,-7 7-21-16,4-1-4 0,-4 3-1 0,0 0 0 16,-4 4-13-16,1 2 9 0,-1 1-9 0,-7 3 8 15,8-4-8-15,-11 4 0 0,6 6 0 0,-9-3-11 16,-1-3 11-16,0 6 0 0,-3 0 0 0,0-3 0 15,-4-4 0-15,0 7 0 0,-3 0 0 0,0 0-8 16,0-3-58-16,-1 3-11 0,12 0-3 0,-1-6-764 16,4 3-154-16</inkml:trace>
  <inkml:trace contextRef="#ctx0" brushRef="#br0" timeOffset="36916.17">15216 5422 2455 0,'0'0'54'0,"0"0"11"0,-7 7 3 0,0 2 0 0,0-9-54 0,7 10-14 0,0-10 0 0,-11 6 0 16,4-3 10-16,7-3-1 0,0 0 0 0,0 0 0 15,18 6-9-15,-11-3-11 0,7-3 3 0,0 0 0 16,4 0 19-16,-4 10 4 0,7-10 1 0,-7 0 0 16,4 9 5-16,-1-9 2 0,-3 6 0 0,4 4 0 15,-4-1 8-15,0-2 1 0,0 2 1 0,-3 0 0 16,3 1-24-16,-3-1-9 0,3 1 0 0,-4-1 9 16,1 0-9-16,-4 1 0 0,0 5 0 0,4-5 0 15,-4-1-37 1,0 1-3-16,-4-1-1 0,8 1 0 0,-1-4-182 0,-3-3-36 15,4-3-7-15</inkml:trace>
  <inkml:trace contextRef="#ctx0" brushRef="#br0" timeOffset="37281.28">15830 5215 2286 0,'0'0'101'0,"0"0"21"0,0 0-98 0,0 0-24 0,0 0 0 0,0 0 0 15,0 0 23-15,0 0-1 0,0 10 0 0,0-1 0 16,0 7-22-16,0-3 0 0,-7 8 0 0,3 1 0 15,-3 4 0-15,-4 2-10 0,-3 6 10 0,-3 1-13 16,-1 2 13-16,-3 7 0 0,-4 0 0 0,0 9 10 16,-3 1 2-16,0 2 1 0,0 4 0 0,-4 3 0 15,7-1 12-15,1-5 3 0,3-4 0 16,-1 0 0-16,5 1-12 0,3-4-3 0,-1-3 0 0,5-6 0 16,-1-4-13-16,1-2 0 0,3-7 0 0,0-3-10 15,0-6-114-15,0-7-24 16,3-5-4-16</inkml:trace>
  <inkml:trace contextRef="#ctx0" brushRef="#br0" timeOffset="38001.32">15195 5244 979 0,'0'0'87'0,"0"0"-70"15,0 0-17-15,0 0 0 0,3 0 197 0,4-10 36 16,0 1 7-16,0-1 2 0,0 1-143 0,0 0-29 16,1-1-6-16,6-5 0 0,-11 5-29 0,4-5-6 15,4 5-1-15,-4 1 0 0,3-1-20 0,-3 1-8 16,1-7 0-16,-1 7 9 0,0-1 8 0,3 1 2 15,-3 0 0-15,0-4 0 0,0-3-19 0,0 10 0 0,1-3 0 16,-1-10 0-16,3 3 30 0,-3 4 2 0,-3-4 1 16,-1 3 0-16,4-2-5 0,0 5-2 0,-3-5 0 15,3 5 0-15,-4 1-7 0,1-1-2 16,0 1 0-16,3 3 0 0,-4-4-17 0,1 7 0 0,-4 3 0 16,0 0 0-16,0 0 0 0,0 0 0 0,0 0 0 0,7 3 0 15,0-3 0-15,-4 10 0 0,4-4 0 0,-3 3 0 16,3 1 12-16,0-1 3 0,0 1 0 0,0 5 0 15,4-5 6-15,-4-1 2 0,3 7 0 0,1-4 0 16,-1-2-2-16,1-4 0 0,0 10 0 0,-4-7 0 16,3 4-13-16,-3-7-8 0,0 3 8 0,0-6-8 15,4 4 10-15,-4 2-2 0,-7-9-8 0,0 0 12 16,0 0-12-16,0 0-8 0,0 0 8 0,0 0-13 16,0 0-72-1,0 0-15-15,0 0-2 0,0 0-1019 0</inkml:trace>
  <inkml:trace contextRef="#ctx0" brushRef="#br0" timeOffset="38479.39">16204 5316 864 0,'0'0'38'0,"0"0"8"16,-4 0-37-16,4 0-9 0,0 0 0 0,0 0 0 0,0 0 283 0,0 0 54 15,11 6 11-15,6-6 3 0,4 0-276 0,1 0-55 16,-5-6-12-16,8 3-8 0,7-4 10 0,-8 4-10 15,1-6 8-15,0-1-8 0,-1 1 0 16,5-7 0-16,-1 10 8 0,-3-3-8 0,-4-4 0 0,3 4 0 16,8 2-10-16,-11-2 10 15,-3 0-79-15,0 2-9 0,3 4-3 0,0 3-491 16,-7-6-98-16</inkml:trace>
  <inkml:trace contextRef="#ctx0" brushRef="#br0" timeOffset="38803.92">16306 5520 1785 0,'0'0'79'0,"0"0"17"0,0 0-77 0,0 0-19 0,14 6 0 0,4-6 0 16,-4-6 133-16,0 6 23 0,4 0 5 0,3 0 1 16,-4 0-115-16,1 0-23 0,0-3-5 0,3-4-1 0,3 4-18 0,-2-3-12 15,-8 0 1-15,7 2 1 16,4-2-39-16,-4 6-8 0,-4-9-2 0,1 9 0 15,-4 0-123-15,4 0-25 16,-4-10-5-16</inkml:trace>
  <inkml:trace contextRef="#ctx0" brushRef="#br0" timeOffset="40029.28">17601 4331 1130 0,'0'0'50'0,"-4"-15"10"0,1 15-48 0,-1-13-12 16,0 7 0-16,1-4 0 0,-4 4 68 0,0-3 10 15,0 5 2-15,0-2 1 0,-4 6-2 0,1 0-1 16,-1-3 0-16,0 3 0 0,1 0 16 0,-4-6 3 15,-4 6 1-15,4-3 0 0,3 3-35 0,-6-7-7 16,-4 7-2-16,-1 0 0 0,5-3-6 0,-1-3 0 0,4 6-1 0,-4 0 0 16,-6-3-31-16,6 3-5 0,18 0-2 0,-18 0 0 15,1-6-9-15,-4 6 0 0,10 0 0 0,0 0 0 16,-3 6 0-16,4-6 0 0,-4 0 0 0,3 3 0 16,4 3 0-16,0-3 10 0,-7 4-10 0,7-4 10 15,7-3-10-15,-4 9 0 0,-6 1 0 0,3-1 0 16,3-3 0-16,1 1 0 0,3-7 0 0,0 9 0 15,0-6 9-15,0-3 0 0,7 10 0 0,0 5 0 16,-4-12-1-16,4 13 0 0,0-7 0 0,4 1 0 16,-1 6-8-16,-2-4 0 0,-1 4 0 0,0 3 0 15,-4-1 0-15,4 7 0 0,0 1 0 0,0 2 0 16,4 6 0-16,-8 4 0 0,-3-4 0 0,0 10 0 16,-3-6 0-16,6 6 0 0,4 0 0 0,-7-7 8 15,-7 7 14-15,7 0 2 0,7-6 1 0,1 6 0 0,-12-4 4 0,4-2 1 16,7 0 0-16,-3 6 0 0,-1-10-17 0,1 10-3 15,-8-6-1-15,4-4 0 0,11 10-9 0,-11 0 0 16,-4-6 0-16,-3 5 8 0,7 1-8 0,0 3 0 16,-3 4 0-16,-4-4 8 0,-4 6-8 0,4 0 0 15,0 1 0-15,0-1 0 0,-11-6 0 0,8 6 0 16,3-3 0-16,3-6 0 0,0-3 8 0,1 0 0 16,-8-4 0-16,8 1 0 0,3 3 8 0,-4-7 2 15,1-2 0-15,3-7 0 0,7 3-6 0,-4-3 0 16,-3 0-1-16,0-6 0 0,4 9-11 0,-4-9 8 15,0 6-8-15,-4-6 8 0,4 6 4 0,0 3 0 16,0-3 0-16,-3 4 0 0,-8-1-12 0,4-3 0 16,4 12 0-16,-1-5 0 0,-6-4 0 0,-1 7 0 0,7-7 0 15,1 0 0-15,-1-3 0 0,1 0 0 0,-1-6 0 16,4 0 0-16,4-10 8 0,-4 10-8 0,0-10 0 16,0 1 8-16,0-4-8 0,3 3 8 0,-3-9-8 15,0 10 8-15,-7-10 0 0,7 0-8 0,4 9 12 0,-4-9-4 16,-4 0 1-16,4 0 0 0,0 0 0 0,0 0 0 15,0 0-9-15,0 0 0 0,0 0 0 0,0 0 0 16,4 10 0-16,-4-10 0 0,0 0 0 0,0 0 0 16,10 6 0-16,-3-3 0 0,-7-3 0 0,0 0 0 15,8 0 11-15,-1 6-3 0,-7-6-8 0,0 0 12 16,0 0-12-16,10 4-8 0,1 2 8 0,-4-6-13 16,-7 0 13-16,7 3 13 0,3 3-2 0,1-6-1 15,-4 0-1-15,0 6 0 0,4-6 0 0,-1 0 0 16,4 0 3-16,1 0 1 0,-8 0 0 0,3 0 0 0,4 0-13 15,0 0 11-15,1 0-11 0,2 0 10 0,1 4-10 0,3-4 0 16,0 0-10-16,0 0 10 0,-3 9 0 16,3-3 0-16,4-3-8 0,-4 4 8 15,0 2 0-15,0 1 0 0,0-1 0 0,-3 0 0 0,0-2 0 16,3-4 0-16,-3 6 0 0,-1-3 0 0,1-2 0 16,-1 2 0-16,-2 3 0 0,2-9 0 15,-3 6-30-15,4-2 0 16,-4-4 0-16,0 0 0 0,0 0-85 0,0-4-17 0,-3-2-3 0,0 0-1090 0</inkml:trace>
  <inkml:trace contextRef="#ctx0" brushRef="#br0" timeOffset="41355.11">17943 4450 1094 0,'0'0'97'0,"0"0"-77"0,0 0-20 0,-7 7 0 15,7-7 169-15,-4 6 31 0,-3-3 5 0,0-3 2 16,0 6-152-16,0-3-31 0,3-3-5 0,-3 7-2 16,4-4-17-16,3-3 8 0,0 0-8 0,-7 0 0 15,0 6 0-15,0-6 0 0,7 0 0 0,0 0 0 16,-4 0 0-16,4 0 0 0,-7 3 0 0,0-3 0 16,0 10 32-16,0-4 0 0,0 3 0 0,3 1 0 15,1 9 0-15,-1-4 0 0,1 4 0 0,-1 0 0 16,1 9 0-16,-8-3-1 0,4 3 0 15,0 7 0-15,0-7-31 0,3 7 8 0,1-10-8 0,-1 3 0 16,1-3 0-16,3 0-16 0,0-3 3 0,3-6 1 16,1 3 12-16,-1-4 13 0,1-2-2 0,3-4-1 15,4 4-10-15,-4-10 0 0,3 6 0 0,4-9 0 0,0 0 0 16,1 0 0-16,2 0 8 0,4 0-8 0,1-9-8 16,-5 9-4-16,4 0-1 0,-3-3 0 0,0-4 13 0,-1 7 0 15,1-6 0-15,0 3 0 0,-4 3 0 0,0-6 0 16,0 3 0-16,-4-4 10 0,1 7 0 0,0-3 0 15,-1-3 0-15,1-3 0 0,-1 5 6 0,-3-5 2 16,4-4 0-16,-7 4 0 0,3-10 1 0,0 7 0 16,-4-4 0-16,-3-3 0 0,0 4-3 0,0-4-1 15,0 0 0-15,-3-6 0 0,-4 6-7 0,3-6 0 16,-3 6-8-16,-4 0 12 0,1 4-12 0,-1-7 0 16,1 6 0-16,-1 0 0 0,-3 4 0 0,0-4 0 15,0 7-9-15,-4-1 9 0,4 1 0 0,-4 3 0 16,4-4 0-16,4 10 0 0,-1-9 8 0,1 9 7 0,-1-10 1 15,0 4 1-15,1 3-17 0,-1-3 0 0,4-4 0 0,0 10 0 16,-3-9 0-16,-1 6 0 0,4-4 0 16,-4 4 0-16,4-3 9 0,0 6-9 0,0-3 0 15,0 3 9 1,0 0-113-16,0 0-24 0,3 0-4 0,4 0 0 0</inkml:trace>
  <inkml:trace contextRef="#ctx0" brushRef="#br0" timeOffset="42174.93">18430 4896 403 0,'0'0'36'0,"0"0"-36"0,-4 0 0 0,1 0 0 15,3 0 447-15,0 0 82 0,0 0 17 0,0 0 3 16,0 0-409-16,0 0-83 0,0 0-16 0,0 9-3 16,0-9-38-16,-4 6 0 0,4 4 0 0,0-4 0 15,-3 3-8-15,-1-5 8 0,4 5-8 0,-4-3 8 16,1-3-149-16,-1 7-25 15,-3-4-5-15,0 3-1 0,4-2-44 0,3-7-10 0,-11 9-2 16,11-9 0-16</inkml:trace>
  <inkml:trace contextRef="#ctx0" brushRef="#br0" timeOffset="42713.89">18737 4475 1785 0,'0'0'159'0,"0"0"-127"0,0 0-32 0,-4 0 0 15,4 0 133-15,-7 7 21 0,7-7 4 0,0 0 1 16,-7 0-99-16,0 3-19 0,0 3-4 0,0-3-1 15,3-3-44-15,-3 10-10 0,-3-1-2 0,3 7 0 16,-1 3 8-16,-2-10 0 0,-1 0 1 0,4 7 0 16,0 3 0-16,0 0 0 0,0 3 0 0,4 0 0 15,-1-7 11-15,0 4 0 0,4 6 8 0,0-3-8 16,0-6 0-16,4 3 0 0,0-4 0 0,3 1 0 16,0 3 0-16,-4 0 0 0,8-1 0 0,-4-2 0 15,3-3 8-15,5 2-8 0,-5-5 8 0,4-1-8 16,-3 1 8-16,6-1-8 0,-2-3 10 0,6-3-10 15,-4-6 0-15,5 3 0 0,6-6 0 0,-4-3 0 16,-2-1 0-16,-1-6-8 0,0 4-1 0,0-7 0 16,-7-3 9-16,4 3 0 0,-4 1 0 0,0-1 0 0,-3-6 31 15,-4 6 5-15,0-6 0 0,0 6 1 16,-4 0-7-16,-3 0-2 0,0 4 0 0,-3-7 0 0,-4 0 7 16,0 3 1-16,-7 0 0 0,3 3 0 0,-3-2-23 0,3 5-4 15,-3-3-1-15,0 1 0 0,-7 5-8 0,0 7 0 16,3-6 0-16,0 2 0 0,1 4-9 0,-4-3-4 15,7 6-1-15,-4-3 0 0,4 3-1 0,0 0 0 16,0 0 0-16,-1 3 0 16,5-3-13-16,-1 0-4 0,-3 0 0 0,4 0 0 15,-1 0-113-15,4 6-23 0,-4-3-5 0</inkml:trace>
  <inkml:trace contextRef="#ctx0" brushRef="#br0" timeOffset="43512.25">18049 5429 1904 0,'0'0'42'0,"0"0"9"0,0 0 1 0,0 0 1 0,0 0-42 0,0 0-11 16,0 0 0-16,-7 0 0 0,7 0 9 0,-7-7 0 0,-1 7 0 0,1 0 0 15,0-3-9-15,0 3 0 0,0-6 0 0,0 6 0 16,0-3 0-16,-3-3 8 0,2 6-8 0,1 6 0 16,0-6 0-16,-3 3 0 0,-1 6 0 0,4-2 0 15,-3 2 0-15,-5 7 8 0,1-4-8 0,0-2 0 16,0 5 37-16,4 4 3 0,2 0 0 0,1 0 0 16,-3 3 1-16,3 0 1 0,-4-7 0 0,4 14 0 15,4-10-25-15,-4 2-5 0,3 1 0 0,4-3-1 16,0 3-11-16,4-3 0 0,-1-6 0 0,1 2 0 15,3-5 0-15,0-1 0 0,0 0 0 0,0 1-11 16,3-4 11-16,1-3-10 0,0-3 10 0,3 7-10 16,0-7-21-16,3-7-4 15,1 7-1-15,0-9 0 0,-1 6 28 0,5-13 8 0,-1 7 0 0,0-10 0 16,-3 3 0-16,-1 4 0 0,4-4 0 0,-3 0 0 16,-4-3 16-16,4 1 0 0,-4-1 0 0,-4 9 0 0,1-5 18 0,-4-4 4 15,-3 3 1-15,-1 7 0 0,1-10 3 0,-4 10 1 16,-4-7 0-16,1 6 0 0,-1-8-19 0,-3 8-3 15,-4-9-1-15,-3 4 0 0,4 5-12 0,-4-2-8 16,-1-4 8-16,1 7-8 0,-3-1 0 0,-1-5 0 16,-3 5-10-16,0 1 10 0,0 9-22 0,-1-10 2 15,1 10 1-15,0 0 0 16,0 10-30-16,0-10-7 0,3 9 0 0,4 1-1 16,3-4-18-16,1 3-3 0,-1-6-1 0,11-3 0 15,-3 7-100-15,3-7-20 0,0 0-4 0,0 0-1 0</inkml:trace>
  <inkml:trace contextRef="#ctx0" brushRef="#br0" timeOffset="43882.23">18380 5796 2707 0,'0'0'60'0,"0"0"12"0,0 0 2 0,0 0 2 0,0 0-61 0,0 0-15 16,0 0 0-16,0 0 0 0,0 0 0 0,0 0 0 15,0 0 0-15,4 9 0 16,-4 7-25-16,0-7-8 0,0 1-2 0,0-1 0 16,0 0 7-16,-4 7 2 0,1-7 0 0,3 1 0 15,0 6-16-15,0-4-3 0,-4-3-1 0,1 1 0 0,-1-1 24 0,1-2 5 16,3-7 1-16,0 0 0 16,0 0-92-16,0 0-17 0,0 0-4 0,0 0-464 15,10 0-93-15</inkml:trace>
  <inkml:trace contextRef="#ctx0" brushRef="#br0" timeOffset="44506.59">18578 5375 1555 0,'0'0'68'0,"0"0"16"0,0-6-68 0,3-3-16 0,-3 9 0 0,0 0 0 15,7-10 175-15,-7 10 31 0,0 0 6 0,4 0 2 16,3 0-142-16,4 0-29 0,-4 0-6 0,3 0-1 16,1 0-17-16,3 0-4 0,4 0-1 0,-1 0 0 15,1 0-14-15,3 0 8 0,0 0-8 0,0 0 0 16,8-3 9-16,-5 3-9 0,-3-6 8 0,1 6-8 16,-8 6 0-16,-4-6 0 0,4 0 0 0,-7 0 0 15,0 3 10-15,-7-3 6 0,8 0 2 0,-8 0 0 16,0 10 14-16,0-10 2 0,-4 9 1 0,-3-3 0 0,0 10-27 0,0-3-8 15,-4 2 0-15,-3-2 0 0,0 3 0 0,0 2 0 16,0-8 0-16,0 5 0 16,0-5 0-16,3-1 0 0,0 1 0 0,1-4 0 0,3-3-11 15,3 3-2-15,4-6-1 0,0 0 0 0,0 0 14 0,0 0 0 16,0 0-10-16,0 0 10 0,0 0-8 0,0 0 8 16,0 0-10-16,0 0 10 0,0 0 0 0,0 0 0 15,7 3 0-15,4 4 0 0,-1 2 0 16,1-9 0-16,0 10-9 0,-1-10 9 0,8 6 0 0,-1-3 0 15,-2 3 0-15,-5-3-8 0,4-3 8 16,-3 10 0-16,-1-10 8 0,1 0-8 0,0 9 0 0,-1-9 0 16,4 0 0-16,-3 6 0 0,-1-2 0 0,-2 2-13 15,-1 0 1-15,-4-3 1 0,-3-3 20 0,4 10 4 0,-4-10 1 16,3 6 0-16,-3 3 3 0,-3 1 1 0,-1-1 0 0,1 1 0 16,3-1-18-16,-4 7 0 0,-3-7 8 0,0 0-8 15,0 7 13-15,0-3-1 0,0-4 0 0,0 7 0 16,0-1-12-16,0-2 11 0,0 6-11 0,0-3 10 15,-8-1 1-15,5-2 0 0,-1 2 0 16,1-2 0-16,-4 3-11 0,3-7 0 0,-3 7 0 0,3-7 0 16,1 1 0-16,-1-1 0 0,1-3-12 15,-1-3 12-15,0 4-19 0,1-4 4 0,-1-3 1 0,1 0 0 16,-5 0-41 0,5-3-8-16,-1-4-1 0,1 7-1 0,-1-9-131 15,4 9-25-15</inkml:trace>
  <inkml:trace contextRef="#ctx0" brushRef="#br0" timeOffset="45291.32">17953 6438 2149 0,'0'0'47'0,"0"0"9"0,0 0 3 0,0 0 2 0,0 0-49 16,-7 0-12-16,0 10 0 0,0-4 0 0,-3-3-15 0,-1 7-5 16,-3-4-2-16,7-3 0 15,-4 3-6-15,1 4 0 0,-1-1-1 0,1-3 0 0,-1-2 20 0,0 5 9 16,1-3-8-16,-1 4 8 0,4-7 15 0,-3 9 8 16,3-2 1-16,-1-1 1 0,-2 4 11 0,3 2 1 15,0 1 1-15,0 3 0 0,0 0-13 0,-4 0-2 16,4 9-1-16,0-3 0 0,0 0-22 0,0-6 8 15,0 6-8-15,3-3 0 0,1 0 12 16,-1-3-1-16,4-7-1 0,4 4 0 0,-1 3 6 0,1-10 0 16,-1 7 1-16,8-7 0 0,-4 0-17 0,4 1 0 15,3-10 0-15,0 9 0 0,3-9-11 0,1 0-5 16,0 0-2-16,-1-3 0 0,4-3 5 0,1-4 1 16,2 1 0-16,-2 0 0 0,-1-1 0 0,0 1 1 0,0-1 0 0,0-5 0 15,-3 5 31-15,-1-5 5 0,-2 2 2 16,-1-3 0-16,0 1 16 0,-7 2 3 0,0-6 1 0,3 4 0 15,-6-1-11-15,3-3-1 0,-7 0-1 16,0 4 0-16,0-4-8 0,0 0-2 0,-3 3 0 0,-1 4 0 16,0-13-24-16,-3 9 0 0,0 4-9 0,0-7 9 15,-3 3-20-15,-1 0 2 0,-3-2 1 0,3 5 0 16,-3-3 6-16,0 1 2 0,-3 5 0 0,2 1 0 16,-2-1 9-16,-1 10 0 0,1-9 0 0,-1 9-8 15,4 0-6-15,0 0-1 0,3 0 0 0,4 0 0 16,7 0-95-16,0 0-19 15,-7 0-4-15,7 0-850 0</inkml:trace>
  <inkml:trace contextRef="#ctx0" brushRef="#br0" timeOffset="45715.23">18363 6953 864 0,'0'0'38'0,"0"0"8"0,0 0-37 0,0 0-9 0,0 0 0 0,0 0 0 0,0 0 365 16,0 0 71-16,0 0 15 0,7 3 2 0,-7-3-356 0,3 9-71 15,-3-9-14-15,4 10-4 0,-1-4-8 16,-3 6-12-16,-3-5 2 0,3 8 1 16,0-5-89-16,-4 2-18 0,-3-2-3 0,-3 5-548 15,2-5-109-15</inkml:trace>
  <inkml:trace contextRef="#ctx0" brushRef="#br0" timeOffset="46272.68">18525 6395 864 0,'0'0'38'0,"-4"6"8"0,1-3-37 0,-1 6-9 0,1-9 0 0,3 0 0 16,0 0 260-16,0 7 49 0,0-7 11 0,0 0 1 15,0 0-177-15,3 9-35 0,-3-9-7 0,0 0-2 16,7 6-40-16,4-3-8 0,0-3-1 0,3 7-1 16,0-7-32-16,0 0-6 0,3-7-2 0,1 7 0 15,3 0-10-15,0-9 0 0,4 9-10 0,0-9 10 16,0 9-12-16,3-7 12 0,0 7-13 0,-3-3 5 15,-1-3 8-15,1 6 0 0,-4 0 0 0,0-3 0 16,1 3 0-16,-5 0 0 0,-3 0 8 0,0 0-8 16,1 0 37-16,-5 0 3 0,1 0 1 0,-4 0 0 0,-7 0-26 15,0 0-6-15,7 0-1 0,-7 0 0 16,7 3 0-16,-7-3 0 0,3 9 0 0,1-2 0 0,-1 2-8 16,-3-3 8-16,4 4-8 0,-8-1 8 0,1 1-8 0,-1-1-11 15,-3 0 3-15,4 7 0 0,-4-3 8 16,0-4 0-16,0 7 0 0,0-1 0 0,-4-2 0 15,0 6 0-15,1-10 8 0,3 13-8 0,-4-9 11 0,4 5-3 16,0-2 0-16,0 3 0 0,-7 6 9 0,3-6 2 16,1 0 0-16,-1 6 0 0,1-6 1 0,-5-1 0 15,5 1 0-15,-4 3 0 0,3-9-20 0,4 5 8 16,-7-2-8-16,3 3 0 0,4-10 10 0,0 7-10 0,0-7 8 16,0 1-8-16,4-1 0 0,-4 1 0 0,7-10-9 0,0 0 9 31,-4 6-200-31,4-6-34 0,0 0-6 0</inkml:trace>
  <inkml:trace contextRef="#ctx0" brushRef="#br0" timeOffset="47788.33">19029 4181 979 0,'0'0'87'0,"0"0"-70"0,0 0-17 0,0 0 0 16,0 0 286-16,0 0 54 0,4 9 10 0,-4-9 2 0,0 0-269 0,3 9-55 15,4-9-10-15,4 0-2 0,-4 0 0 0,4 0 0 16,-1-9 0-16,1 9 0 0,-1-9-16 0,1 9 0 16,3-10 0-16,-7 4 0 0,4 6 0 0,3-3 0 15,0-3 0-15,-3 6 0 0,3-4 0 0,0 4 0 16,0 4 0-16,0-4 0 0,4 0 0 0,-4 0 9 15,3 6-1-15,1-3 0 0,0-3 16 0,-1 6 2 16,-3-6 1-16,1 7 0 0,-1-4-27 0,-4 3-12 16,-3-3 0-16,0-3 1 0,0 9 11 0,0-9 8 15,1 7-8-15,-8-7 11 0,7 3 3 0,-7-3 1 16,0 0 0-16,0 6 0 0,0-6-3 0,0 0 0 0,0 0 0 16,0 16 0-16,3-13 4 0,-6 6 0 0,3-9 0 0,-4 7 0 15,4-7 8-15,0 9 1 0,-3-6 1 16,3 7 0-16,0-10-13 0,0 9-2 0,0-3-1 0,-4 4 0 15,0-1-10-15,1 1 0 0,3 5 9 0,0-12-9 16,0 13 0-16,0-7 0 0,0 10 0 0,3-3 0 16,-3 3 0-16,4 0 0 0,0-4 0 0,-4 13 0 15,0-9 8-15,3 13-8 0,1-1 10 0,-4 0-10 16,3 1 16-16,1 2-4 0,-8 1 0 0,8 2 0 16,-4 4-12-16,3-3 9 0,-3-1-9 0,0 4 8 15,0-10 20-15,-3 10 3 0,3-6 1 0,0 2 0 16,0-2-21-16,0 2-11 0,-4 1 12 0,4-3-12 15,0-1 11-15,0 10-11 0,0-6 10 0,0-4-10 16,0 13 11-16,0-6-11 0,0-3 12 0,0-1-12 16,0-2 16-16,0 5-3 0,4-2-1 0,-4 0 0 15,-4 6 17-15,4-7 3 0,0 4 1 0,0-3 0 16,-3-1-20-16,3-2-4 0,0 6-1 0,-4-10 0 16,1 10-8-16,-1-10 0 0,4 3 0 0,-4-5 0 0,-3 5 0 15,0-2 0-15,4-1 0 0,-4 3 0 0,0 1 0 16,-4-1 0-16,1-5 8 0,-1 5-8 0,4-6 0 0,-4 7 0 15,4-7 0-15,-3 7 0 0,6-10 8 16,-3 3-8-16,0-6 0 0,0 3 8 0,0 0 2 0,3-6 0 16,1 6 0-16,-1-6 0 0,1 0 0 15,3 6 0-15,0-7 0 0,0 1 0 0,0 0-2 0,0 0-8 16,0 3 12-16,3-3-4 0,-3-1-8 0,4 1-14 16,-4 0 3-16,3 0 1 0,1 3 10 0,-4-3 0 15,0-1 0-15,0 1 0 0,0 0 0 0,0-3 0 16,0 3 0-16,-4-4 0 0,1-2 0 0,-1 2 0 0,4 4 0 15,-3-3 0-15,-1-3 12 0,4-4 2 0,0 7 0 16,0-1 0-16,0-2-14 0,0-7 0 0,0 10 0 16,0-4 0-16,0-2 0 0,0-1 0 0,0 1 0 15,4 5 0-15,-1-5 0 0,-3-1 0 0,4-3 0 16,-1 4 0-16,-3-7 0 0,4 6 0 0,-4-2 0 0,3 2 0 16,-3 0 11-16,0-2-11 0,0-7 12 0,0 3-12 15,0-3 8-15,0 9-8 0,0-9 0 16,0 0 0-16,0 6 0 0,0-6 0 0,0 0 0 0,4 4 0 15,0 2 0-15,-4-6 0 0,0 0 0 0,0 0 0 16,0 9 11-16,0-9 1 0,0 0 1 0,0 0 0 16,0 0-13-16,0 0-12 0,0 0 3 0,0 0 0 15,0 0 9-15,0 0 0 0,0 0 0 0,0 0 0 0,0 0 0 16,0 0 8-16,0 0-8 0,0 0 0 0,0 0 0 0,0 0 0 16,0 0 0-16,0 0 0 0,0 0 10 15,0 0-2-15,0 0-8 0,0 0 12 0,0 0-1 0,0 0-1 16,-4 0 0-16,-3 0 0 0,0-6-2 15,3 3 0-15,-3 3 0 0,-3 0 0 0,3 0-8 16,-4-6 8-16,4 6-8 0,0 0 8 0,-4 0-8 0,4 6 0 16,-3-6 0-16,3 0 0 0,0 0 0 0,0 0 0 15,0 0 0-15,-1 0 0 0,1-6 0 0,0 12 0 16,0-6 0-16,0-6 0 0,0 6 0 0,0-4 0 16,-3 4 0-16,2 0 0 0,-6 0 0 0,4 0-14 15,3 0 3-15,-7 0 1 16,3-6-57-16,-3 6-11 0,0-9-2 0,3 6-1377 15</inkml:trace>
  <inkml:trace contextRef="#ctx0" brushRef="#br1" timeOffset="51567.53">3387 5376 2314 0,'0'0'51'0,"0"0"10"0,0 0 3 0,3-6 1 0,1 2-52 0,-4 4-13 0,7-6 0 0,-7 3 0 0,3-3 47 0,-3 6 6 15,0 0 2-15,0 0 0 0,0 0-39 0,11 9-7 16,-1 1-1-16,1 5-8 0,-4-5 0 0,4 5 0 16,6-5 0-16,-3 9 0 0,1-4 0 15,-1-2 0-15,3 2 8 0,1-5-8 0,3 9 0 0,-7-10 0 16,7 7 0-16,-6-7 0 0,6 7 0 0,-11-4 0 16,8-2 0-16,3-1 0 0,-10 1 0 0,-1 2 0 15,4 1 0-15,0-7 0 0,-3 3 0 16,0 1 0-16,3-1 0 0,-4 1 0 15,1-1-33-15,3 7-4 0,-3-7-1 0,3 0 0 16,0-5-150-16,-4 2-29 0,5 3-7 16,2-9 0-16</inkml:trace>
  <inkml:trace contextRef="#ctx0" brushRef="#br1" timeOffset="52006.73">4135 5197 1555 0,'0'0'138'0,"0"0"-110"0,0-6-28 0,-7 3 0 0,3-4 124 0,4-2 19 16,0 9 4-16,0-3 1 0,0 3-112 0,0 0-21 15,-4-6-5-15,4 6-1 0,0 0-9 0,-7 0 0 16,-3 6 0-16,3-3 0 0,-4 13-11 0,1-4 11 16,-1 4-8-16,7 3 8 0,-6-4 0 0,3 1 0 15,0 3 0-15,0 0-8 0,3 6 8 0,-6-3 11 16,3 3-3-16,0 9 0 0,-1-5 24 0,-2 5 4 15,3 1 0-15,-4-4 1 0,4 13-1 0,0-3 0 16,-11 2 0-16,4 4 0 0,0-3 0 0,4 3-1 16,-11 4 0-16,3-4 0 0,-3-3-35 0,7-1 0 15,-8-5 0-15,8 0 0 0,-7 2 0 0,7-2-14 16,-7-10 4-16,3 7 1 16,1-10-176-16,-1 3-35 0</inkml:trace>
  <inkml:trace contextRef="#ctx0" brushRef="#br1" timeOffset="53125.95">4505 5413 345 0,'0'0'15'0,"0"0"4"0,-7 0-19 0,3 0 0 15,4 0 0-15,-7-3 0 0,7-3 197 0,-3 3 36 16,3-3 7-16,-4 6 2 0,4 0-121 0,0 0-24 16,0 0-5-16,0 0 0 0,0 0 8 0,0 0 1 15,0 0 1-15,0 0 0 0,14-3-34 0,-3 3-6 16,0 0-2-16,3 3 0 0,-4 3-41 0,4-3-9 15,-3 3-2-15,0-3 0 0,6 4-8 0,4-7 0 16,-3 0 0-16,0 3-11 0,6-3 11 0,-10 0 0 16,11-3 0-16,-4-4 0 0,4 4 0 0,0-3 0 15,-1 3 0-15,-2-3 0 0,2-4 0 0,-3 10-12 16,4-3 12-16,-11-3-12 16,4 6-85-16,-1 6-18 0,-6-3-3 0,-4 7-438 15,0-4-88-15</inkml:trace>
  <inkml:trace contextRef="#ctx0" brushRef="#br1" timeOffset="53559.94">4456 5714 2055 0,'0'0'91'0,"0"0"19"0,0 0-88 0,7-6-22 15,0 6 0-15,-4-9 0 0,8 9 22 0,-1 0 0 16,5-3 0-16,-1 3 0 0,3-7 10 0,1 7 1 16,0 0 1-16,6 0 0 0,-6 0-34 0,3 0 0 15,4 0 0-15,-4 0 0 0,4 0-11 0,-8 0-9 0,1 0-1 0,0 7-1 31,-1-4-10-31,1-3-3 0,-1 6 0 0,-2-6 0 16,-1 3-57-16,7-3-12 0,-7 0-3 0,7-3-437 0,-7-3-87 0</inkml:trace>
  <inkml:trace contextRef="#ctx0" brushRef="#br1" timeOffset="54977.54">5803 4253 1278 0,'0'0'56'0,"-7"10"12"0,0-4-54 0,0-3-14 0,4 3 0 0,-5-6 0 16,-2 7 87-16,3-4 14 0,0 3 3 0,-4-3 1 0,4-3-25 0,-3 10-4 16,-1-10-2-16,0 0 0 15,1 0-26-15,-4 0-6 0,0 0-1 0,-1 0 0 0,-6 0-13 16,7 6-4-16,-11-6 0 0,-3 3 0 0,11 3 4 0,-8-6 0 15,0 0 0-15,1 10 0 0,-5-4-28 16,5-3-11-16,6-3 1 0,-7 9 0 0,1-9 10 0,6 7 0 16,0-14 0-16,8 14 0 15,-4-7 0-15,-4 3 0 0,4-6 0 0,3 3 0 0,1 0 0 0,3 0 11 16,0 0-11-16,7 0 12 0,0 0 3 16,0 0 1-16,-11 0 0 0,4 0 0 0,7 0-5 0,0 0-1 15,0 0 0-15,-4 9 0 0,4-6-10 0,0 7 0 16,0-1 0-16,4-3 0 0,-1 4 0 0,1 9 0 15,3-13 0-15,4 3 0 0,-11 7 0 0,7-4 0 16,3-2 0-16,-3-1 0 0,-3 10 0 0,3-6 0 0,0-1 0 16,0 4 0-16,-3-4 0 0,3 10 0 0,-7-3 0 15,7 3 0-15,0 0 0 0,-7 6 0 0,3 0 0 16,4 10 0-16,-3-3 8 0,-1 5-8 0,4-2 0 16,-3 9 8-16,-4-3-8 0,7 6 12 0,-7-3-12 15,0 6 12-15,4 1-12 0,-4-7 0 0,0 6 0 0,0-3 0 16,0-3 0-16,7-3 0 0,-7-6 8 0,0 6-8 15,0-3 16-15,0-4 2 0,0 1 0 0,0 6 0 16,0-10 0-16,0 13 0 0,0-6 0 0,0-3 0 16,0 6-18-16,3 3 10 0,1-4-10 0,-4 1 8 15,0 0-8-15,0 3 0 0,7 3 0 0,-7-2 0 16,0 5 10-16,0-9-10 0,0 3 12 0,0-3-12 16,0 6 20-16,0-13-2 0,0 1-1 0,0 3 0 15,0-7-5-15,3-2 0 0,-3 2-1 0,7-6 0 16,-7 7-11-16,4-7 10 0,-4 3-10 0,3-2 10 0,1-1 1 15,-1-3 0-15,-3 3 0 0,4 0 0 0,-4-2-1 16,7 2 0-16,-7-3 0 0,-7 3 0 0,7-3 1 16,-4 3 0-16,1 4 0 0,-4-4 0 0,3 0-3 0,-3 0-8 15,4 4 12-15,-11-1-4 0,7-6-8 0,3 10 0 16,-3-7 0-16,0 0 0 0,3-3 0 0,1 0 8 16,-1-6-8-16,4 0 0 0,-7 0 8 0,4-4-8 15,3-2 0-15,0 3 8 0,0-7-8 0,-7 0 8 16,7 1-8-16,0-4 8 0,0 4-8 0,0-10 12 15,0 0-12-15,-4 9 12 0,4 0 8 0,-3-2 1 16,3-4 1-16,0 6 0 0,-7-3-22 0,3 4 0 0,4-7 0 16,0 3 0-16,-7 4 0 0,7-10 0 0,-4 6 0 15,1-3 0-15,-1 7 0 0,4-10 0 0,0 0 0 16,0 0 0-16,-3 6 0 0,3-6 0 0,0 0 0 0,0 0 0 16,0 0 0-16,0 0 0 0,3 3 0 0,-3-3 0 15,0 0 8-15,0 0 0 0,0 0 0 0,7 6 0 16,-7-6 1-16,0 0 1 0,0 0 0 0,11 3 0 15,-11-3-10-15,0 0 0 0,11 7 0 0,-11-7 8 16,0 0-8-16,3 6 0 0,-3-6 0 0,11 3 0 16,-11-3 0-16,10 0 0 0,-3 0 0 0,0 0 0 15,-7 0 0-15,11 6 0 0,0-12 0 0,-8 6 0 16,8 0 0-16,-1 0 12 0,-3-3-12 0,4 3 12 16,0 0-12-16,-1 0 10 0,4 3-10 0,0-3 10 15,4 0-10-15,0 6 0 0,-1-3 0 0,8-3 0 16,-14 10 0-16,6-4 0 0,-3-3 0 0,4 4 0 0,-4-4 0 15,0 3 0-15,0-6 0 0,-3 3 0 0,-1 3 0 0,5 1 0 16,-8-4 0-16,3-3 0 0,-3 6-22 0,-7-6 3 16,0 0 1-16,11 3 0 15,-11-3-72-15,7 0-14 0,0 0-4 0,3 0 0 16,-10 0-104-16,11-3-20 0</inkml:trace>
  <inkml:trace contextRef="#ctx0" brushRef="#br1" timeOffset="55951.27">5927 4554 824 0,'0'0'36'0,"0"0"8"0,0 0-35 0,0 0-9 0,0 0 0 0,0 0 0 15,0 0 41-15,0 0 7 0,0-6 0 0,0 6 1 16,0 0 10-16,0 0 1 0,-4-3 1 0,4 3 0 15,-3-6-5-15,-4 6-2 0,3 0 0 0,4 0 0 16,-7 0 2-16,3 0 1 0,-6 6 0 0,3-3 0 16,0 3 8-16,0-3 2 0,0 4 0 0,3 2 0 15,-3 0-26-15,0 7-5 0,3-3 0 0,-10 2-1 16,7 4-26-16,4 0-9 0,-8 6 0 0,4 3 9 16,0-3-9-16,-3 4 0 0,2 2 0 0,5-3 0 15,-1 0 0-15,4 7 0 0,0-10 9 0,0-3-9 16,7 6 12-16,1-3-3 0,-5 0 0 0,4 0 0 15,0-3-9-15,4-6 8 0,-1 3-8 0,1 0 8 16,-1-4-8-16,1 1 10 0,0-7-10 0,3 1 10 0,-4-1-2 16,8-6-8-16,-4 4 12 0,4-4-4 0,-8 3 6 15,8-6 1-15,0-6 0 0,3 6 0 0,0-3 9 16,0 3 3-16,-7-7 0 0,7 4 0 0,-3-3-27 0,0 3-11 16,-1-7 1-16,1 4 0 0,0-3 18 0,-4-7 3 15,3 7 1-15,-6-1 0 0,3 1-12 0,-3-7 0 16,-4 4 0-16,0 2 8 0,-4-5 13 0,4 2 3 15,-7-3 0-15,0 1 0 0,0-4-6 0,-7 0-1 16,0 3 0-16,4-6 0 0,-4-3-9 0,-4 10-8 16,0-14 12-16,1 11-12 0,-1-7 8 0,1 6-8 15,-4 0 0-15,3-6 0 0,4 9 15 0,-4-6-4 16,-6 6-1-16,3-2 0 0,-1 2-10 0,1 7 0 0,0-10 0 16,4 9-11-16,-1 4 11 0,-3-3 0 0,-4-1 10 15,8 7-10-15,-4-3 0 0,0 3 0 0,-1-4 0 0,1 7 0 16,4 0 0-16,-4-3-15 0,3-3 5 0,0 6 1 15,1-3-10-15,-1 3-1 0,1-6-1 0,-1 6 0 32,4 0-20-32,-4 0-4 0,11-7-1 0,0 7-627 0,0 0-126 0</inkml:trace>
  <inkml:trace contextRef="#ctx0" brushRef="#br1" timeOffset="58512.25">6011 5831 172 0,'0'0'16'0,"0"0"-16"0,0 0 0 16,0-7 0-16,7-2 277 0,-7 9 53 0,0-3 10 0,0-4 3 15,0-2-191-15,0 6-37 0,-7-3-8 16,7-4-2-16,0 10-62 0,0 0-13 15,-7 0-2-15,4-6-1 0,-4 6-13 0,0 6-2 0,3-6-1 0,-3 6 0 16,0-2-11-16,0 5 0 0,-4 0 0 0,4 1 0 16,-3 6 0-16,3 2 0 0,-4 1 0 0,4 0 0 15,-4 6 0-15,1-6 0 0,-1 6 0 0,1-6 8 16,-1 0 16-16,4 6 4 0,-4-7 0 16,4 1 0-16,0 6 3 0,4 0 1 0,-1-6 0 15,1 6 0-15,3-3-19 0,0 0-3 0,0 0-1 0,3-3 0 16,1 6-9-16,3-6 0 0,3-3 0 0,1 2 0 15,-4-2 0-15,11-3-12 0,-11-7 2 0,10 3 1 16,-2-2-13-16,6-4-2 0,-7-6-1 0,7-4 0 16,4 1 11-16,-8 3 2 0,8-6 1 0,-4-1 0 15,0-6 11-15,-3 7 0 0,7-10 0 0,-4 4 0 16,0-4 12-16,0 0 0 0,4 0 1 0,-7-6 0 0,-1 9 3 0,4-6 1 16,-3-3 0-16,-4 10 0 15,0-7-7-15,0-3-2 0,-3 6 0 0,-4 0 0 0,-4-6 7 16,5 6 1-16,-8-6 0 0,0 0 0 0,0 3 3 0,-8 0 1 15,5 3 0-15,-11 0 0 0,3 1-10 16,-3 2-2-16,4-3 0 0,-12 6 0 0,1-2-8 0,4 5 8 16,-8 1-8-16,0 3 8 0,4-4-8 15,0 7 0-15,-7-3-10 0,3 6 10 16,4 0-44-16,0 6-2 0,3-3-1 0,-7 7 0 16,15-4-56-16,-11-3-11 0,6 7-2 0,1-1-448 15,4-3-90-15</inkml:trace>
  <inkml:trace contextRef="#ctx0" brushRef="#br1" timeOffset="60160.7">6068 6806 1656 0,'0'0'73'0,"0"0"15"0,0 0-70 0,0 0-18 16,0 0 0-16,0 0 0 0,-4 6 68 0,4-6 11 15,-3 9 1-15,3-2 1 0,0-7-47 0,0 12-10 16,0-2-1-16,3 5-1 0,-3-2-11 0,0 12-3 15,4-6 0-15,-1 6 0 0,4 0-8 0,-7-3 0 16,0 9 9-16,0-9-9 0,0 3 8 0,0 4-8 0,0-4 10 16,0 3-10-16,0-3 12 0,-7 3-4 0,4-3-8 0,-1 0 12 15,-3-6-12-15,4 9 11 16,3-9-11-16,0 6 10 0,-7 0-10 0,3-6 0 0,4 6 0 16,0-6-11-1,0 0-157-15,0-3-31 0,4 2-6 16,-4-18-2-16</inkml:trace>
  <inkml:trace contextRef="#ctx0" brushRef="#br1" timeOffset="67718.5">6523 4234 748 0,'0'0'67'0,"0"0"-54"0,0 0-13 0,0 0 0 16,0 0 188-16,0 0 36 0,0 0 6 0,0 0 2 15,-7 7-131-15,0-4-25 0,3 6-6 0,-3 1-1 16,7-1-13-16,-7-3-4 0,4 4 0 0,-1-1 0 16,4-9-41-16,0 0-11 0,0 0 0 0,0 0 0 15,0 0 0-15,0 0 12 0,0 0-12 0,7 10 12 0,0-10 3 0,0-10 1 16,0 10 0-16,4-3 0 0,-1-3 4 0,-10-4 2 15,8 4 0-15,-1 3 0 0,3-3 4 0,-6-4 1 16,6 1 0-16,1-1 0 0,-1 10-19 0,1-9-8 16,3 9 0-16,0-3 8 15,7 3-8-15,-10 0 8 0,10 0-8 0,0 0 8 16,-3 0-8-16,0 0 8 0,3 3-8 0,-11-3 8 0,8 0-8 16,-7 0 12-16,-1 6-12 0,1-6 12 0,-11 0 7 0,10 0 1 15,-10 0 1-15,0 0 0 0,0 0-3 16,0 0-1-16,7 0 0 0,-7 0 0 0,0 0-5 0,11 0 0 15,-11 0-1-15,0 0 0 0,0 0-11 0,0 0 8 16,0 0-8-16,0 0 8 0,0 0 7 0,0 0 1 16,7 3 0-16,-7-3 0 0,11 7-2 0,-4-4 0 15,-7-3 0-15,7 15 0 0,0-2-14 0,-4 0 11 0,1-1-11 0,-1 7 10 16,1 3-10-16,3-3 0 0,-7 3 9 0,0-7-9 16,7 14 0-16,-7-11 9 0,0 7-9 0,0-6 0 15,4 6 17-15,-1 4-3 0,-3-4-1 0,4 0 0 16,-1 3 4-16,1 0 1 0,-4 0 0 0,7 4 0 15,-7-1-6-15,0 4-2 0,3-4 0 0,1 0 0 16,-1 4-2-16,1-1-8 0,-1 4 12 0,1-4-4 16,-1 4-8-16,1 3 8 0,3-4-8 0,-4 1 8 15,1 6-8-15,0 0 0 0,-1-6 9 0,1 5-9 16,-4 11 8-16,7-13-8 0,-7-1 8 0,0 4-8 16,-7 0 23-16,7 0 0 0,-4 0 0 0,1 3 0 15,-1-3-3-15,0 0 0 0,1 0 0 0,-4 0 0 16,0 3-9-16,3-7-3 0,-3-2 0 0,4 6 0 15,-1-7-8-15,1-2 0 0,3-1 9 0,-7 4-9 0,3-3 0 16,1 2 8-16,3-2-8 0,0 9 0 0,0-7 0 16,-4 4 9-16,4-3-9 0,0-4 0 0,4 4 8 0,-4-10-8 15,0 6 0-15,0 1 0 0,0-1 9 0,0-5-1 16,0-1-8-16,0-3 12 0,0 9-2 16,0-5-1-16,0-1 0 0,0 0 0 0,0 4-9 15,-4-4 12-15,4 0-12 0,-3 6 12 0,-1-5-12 16,4-1 0-16,-7 3 0 0,3-3 8 0,1-2-8 0,-1-4 0 15,1 9 0-15,-1-9 8 0,4 3 1 0,-3 3 0 16,-1-3 0-16,1 0 0 0,3-6-1 0,0 9 0 16,-7-3 0-16,3-6 0 0,1 6-8 0,-1-6 8 15,-3 6-8-15,7-3 8 0,-11-3-8 0,4 6 0 0,0 0 0 16,0-6 8-16,4 0-8 0,-4 0 0 0,-4 6 0 0,4-10 0 16,7 4 0-16,-7-3 0 0,0-4 9 0,0-2-9 15,3 6 9-15,4-7-9 0,0 0 12 0,-7 1-12 16,7-1 12-16,-3 1-12 0,3-1 12 0,0-3-12 15,0 4 10-15,0-4-10 0,-7 3 8 0,7-6-8 16,-7 7 0-16,7-4 0 0,0-6 0 0,-4 3 0 16,4-3 0-16,0 7 0 0,0 2 8 0,0-9-8 15,0 0 0-15,0 6 0 0,0-6 0 0,0 0 0 16,0 0 0-16,0 0 8 0,-3 3-8 0,3-3 0 16,0 0 0-16,0 10 8 0,0-10-8 0,-4 6 0 15,4-3 8-15,0-3-8 0,0 0 8 0,0 0-8 16,0 0 8-16,0 0-8 0,0 0 8 0,0 0-8 15,0 0 0-15,0 0 0 0,0 0 8 0,0 0-8 16,0 0 0-16,0 0 0 0,0 0 0 0,0 0 0 16,0 0 8-16,0 0-8 0,-11 6 0 0,11-6 8 0,-3 0 7 15,-4 0 1-15,3 0 0 0,-6 0 0 0,-1-6-8 0,4 6-8 16,0 0 11-16,-7 0-11 0,3-3 13 16,1 3-4-16,-1 0-1 0,1-6 0 0,-4 6-8 0,-1 0 8 15,8 0-8-15,-7 0 8 0,4 0-8 16,-1 0 0-16,1 0 0 0,2 0 0 0,-2 0 0 0,3 0-11 15,-4 0 11-15,4 0-12 0,-7 0-8 16,7 0-3-16,-4 0 0 0,8-3 0 16,-8-4-61-16,4 7-13 15,0-9-3-15,0 3-1324 0</inkml:trace>
  <inkml:trace contextRef="#ctx0" brushRef="#br1" timeOffset="72651.48">3958 12933 694 0,'0'0'31'0,"7"-6"6"0,-7 6-29 0,4 0-8 0,3-10 0 0,-7 7 0 15,3-3 134-15,8-3 26 0,-11-1 4 0,11 1 2 16,-8-1-46-16,1 1-10 0,3 0-2 0,3 2 0 16,-10-2-55-16,4 3-11 0,3-4-2 0,-4 10-1 15,-3 0-39-15,0 0 0 0,0 0-12 0,0 0 4 16,4-9-4-16,-4 9-1 0,7-3 0 0,-7 3 0 15,0 0 32-15,0 0 6 0,0 0 2 0,0 0 0 16,0 0 39-16,0 0 8 0,0 0 2 0,0 0 0 16,0 0-29-16,0 0-6 0,0 0-1 0,0 0 0 15,0 0 0-15,0 0 0 0,0 0 0 0,-7-7 0 16,7 7 1-16,-7-3 0 0,7-3 0 0,-11 6 0 16,1-3-15-16,-1-3-3 0,0 6-1 0,1 0 0 15,-4 6-8-15,0-3-2 0,0-3 0 0,-11 6 0 16,7-3 4-16,-6 4 1 0,-1-4 0 0,-3 3 0 0,3-3 5 0,-7-3 1 15,4 6 0-15,-4-6 0 0,-3 0 5 0,-4 0 0 16,0 0 1-16,-7-6 0 0,-3 6-13 0,3 0-2 16,-3-3-1-16,-1 3 0 0,5 0-13 0,-5-6 8 15,4 6-8-15,0 0 0 0,1-3 8 0,2 3-8 16,-3 0 0-16,8 0 0 0,-5 3 0 0,8-3 0 16,-4 6 0-16,0-3 0 0,4 3 0 0,3-2-8 15,-3 2 8-15,7-3 0 0,3 3 0 0,-7-6 0 16,8 7 0-16,6-4 0 0,-7-3 0 0,4 0 0 15,7 0 0-15,3 0 9 0,-3 0-9 0,4 0 10 16,-1 0-10-16,4-3 10 0,7 3-10 0,0 0 0 16,0 0 0-16,0 0 0 0,11-7-11 0,6 7 3 0,-3-6 0 0,11 6 0 15,0-3-1-15,3 3 0 0,7 0 0 16,8 0 0-16,-1 0 9 0,14 3 0 0,1 3 0 0,3-6 0 16,3 7-13-16,-3-4-1 0,11-3 0 0,-8 9 0 15,4-9 0-15,8 0 0 0,-12 6 0 0,8-6 0 16,-8 4 14-16,-3-4 0 0,-3 6-10 0,-1-6 10 15,-3 0 0-15,3 0 0 0,-3 0 0 0,4 0 0 16,-8 0 0-16,8 0 0 0,-8 3 0 0,-3-3 0 16,-4 0 0-16,0 0 0 0,-3 0 8 0,0 0-8 15,-7-3 0-15,-4 3 0 0,-3 0 0 0,-8-6 0 16,-3 6 0-16,1 0 0 0,-8 0 8 0,-7 0-8 16,0 0 13-16,0 0-2 0,-11-4-1 0,0 4 0 15,-10-6-10-15,4 6 0 0,-15 0 0 0,4 0 0 16,-8 0 0-16,-6 0-19 0,0 0 3 0,-1 0 1 0,-6-3 15 15,3-3 16-15,4 6-3 0,-4 0-1 0,-3 0-12 0,3-3 0 16,0-4 0-16,7 7 0 0,-10-6 8 0,6 3-8 16,1-3 11-16,0 6-11 0,-1-4 12 15,8-2-12-15,-11 6 12 0,7 0-12 0,4-3 10 0,0 3-10 16,0 0 8-16,3-6-8 0,4 6 0 0,3 0-17 16,4 0 2-16,0-3 1 15,3 3-11-15,4 0-3 0,3 0 0 0,1 0 0 16,3 0-114-16,3 0-23 0,4 0-5 0,0 0-896 0</inkml:trace>
  <inkml:trace contextRef="#ctx0" brushRef="#br1" timeOffset="74251.42">3016 11836 403 0,'0'0'17'0,"11"0"5"0,-8-7-22 0,-3 7 0 16,0 0 0-16,4-3 0 0,-4 3 391 0,0 0 73 15,0 0 16-15,0 0 2 0,0 0-405 0,0 0-77 0,0 0-23 16,0 0-1-16,0 0 7 0,0 0 1 16,0-6 0-16,0 6 0 0,0 0 16 0,0 0 0 0,0-10 0 15,0 1 0-15,0 9 24 0,0 0 4 0,-4-6 2 16,4 6 0-16,0 0 7 0,0 0 2 0,0 0 0 0,0 0 0 15,-3-3 0-15,-8 3 0 0,1 3 0 0,-1 3 0 16,-3 3-4-16,3 1-1 0,-10-1 0 0,4 7 0 16,-5 3-6-16,1 0-2 0,4-1 0 0,-5 8 0 15,-2 2-9-15,-1-3-1 0,11 0-1 16,-7 3 0-16,7 0-1 0,3-3 0 0,-3 4 0 0,7-4 0 16,3-6-14-16,-3 9 0 0,4-9 8 0,3 3-8 15,3-10 0-15,-3 4 0 0,7 3 0 0,-3-4 0 16,3-2 0-16,0 2-10 0,4-5 2 0,-1 6 0 15,1-4 8-15,3-2 0 0,7-4 0 0,0-3 0 16,-7 3 0-16,11 0 11 0,-7-12-11 0,10 6 12 16,-3-6 3-16,-1 3 1 0,-6-7 0 0,7 1 0 0,3-7 0 15,-11-3 1-15,5 4 0 0,-8-4 0 16,7 0 12-16,-7-6 3 0,7 6 0 0,-7-9 0 0,-3 3-32 16,3-3 0-16,-3 0 0 0,-1-4 0 0,4 10 0 15,-10-9 0-15,3 9 0 0,-7-3 0 0,0 0 9 16,0 3-9-16,-11-3 8 0,8 9-8 0,-8-3 14 0,1 0-2 15,-5 1-1-15,5 2 0 0,-11 3-11 0,7-2 12 16,-8 5-12-16,5-5 12 0,-4 5-12 16,-1 1 0-16,8-7 0 0,-7 13 0 0,4-3-12 0,-1-4 1 15,4 7 1-15,3-3 0 16,-3 3-25-16,4-4-5 0,6 4 0 0,-7-3-1 16,8 6-134-16,-8 0-26 0,1-6-6 0,3 6-1 0</inkml:trace>
  <inkml:trace contextRef="#ctx0" brushRef="#br1" timeOffset="74555.86">3418 12309 2718 0,'0'0'120'0,"0"0"25"0,-7 0-116 0,0 0-29 16,7 0 0-16,0 0 0 0,-3 3 0 0,3-3 0 15,0 0-8-15,0 0 8 16,-11 6-117-16,1-6-17 0,-1 10-3 0,0-4-1 15,4-3-133-15,-3 7-26 0,-15 5-6 0,15-5-1 0</inkml:trace>
  <inkml:trace contextRef="#ctx0" brushRef="#br1" timeOffset="75048.48">3835 11713 2833 0,'-11'0'62'0,"8"7"13"0,-8-4 2 0,0 6 3 0,1-3-64 0,-1 10-16 0,4-3 0 0,0 2 0 16,-3 4-48-16,-1 0-12 0,4 0-4 0,0 6 0 15,-4 3-4-15,4 3 0 0,-3 1-1 0,-1 2 0 16,0 1-2-16,8 2 0 0,-8 4 0 0,-3-10 0 16,7 10 51-16,4-13 9 0,-8 7 3 0,4-13 0 0,4 3 67 15,-1 0 13-15,4-6 4 0,-7 0 0 0,7-10-11 16,0 7-1-16,0-7-1 0,7 1 0 16,-3-4-39-16,6-3-8 0,1-3-2 0,-1 0 0 0,8 0-27 0,3-9-6 15,0-1-1-15,4 1 0 0,0-7 9 16,-1 4 2-16,1-4 0 0,0-3 0 0,3-6 9 15,0 0 0-15,-10 6 8 0,6-9-8 0,-2 9 19 0,-12-6-1 16,4 0 0-16,0 3 0 0,-3-3 32 0,0 0 6 16,-1-3 2-16,1 2 0 0,-4 8-17 0,0-11-3 15,-4 4-1-15,-3-3 0 0,7 3-22 0,-7 6-5 16,-7-9-1-16,4 9 0 0,-11 0-9 0,7-3 0 16,-4 4 0-16,-3-1 0 0,0 3 0 0,-11 4 0 15,11-4-12-15,-14 6 12 16,3 7-49-16,1-3-3 0,-1 0 0 0,0 3 0 15,-3 3-69-15,3 0-15 0,4-7-2 0,-4 7-597 0,1 0-119 16</inkml:trace>
  <inkml:trace contextRef="#ctx0" brushRef="#br1" timeOffset="76504.92">9169 12899 518 0,'0'0'46'0,"0"0"-37"0,0 0-9 0,0 0 0 16,0 0 276-16,0 0 54 0,0 0 10 0,0 0 3 16,0 0-264-16,0 0-53 0,0 0-10 0,0 0-3 15,0-7 3-15,0-2 0 0,-4 0 0 0,-3 5 0 16,0-2-8-16,0-3-8 0,-4-1 11 0,1 4-11 16,-4 3 8-16,0-3-8 0,-4 6 0 0,0-4 0 15,1-2 37-15,-1 6 4 0,-3-3 1 0,0-3 0 16,0 3 17-16,-1-4 3 0,5 7 1 0,-1-3 0 15,-3-3-39-15,3 6-8 0,-3-9-2 0,0 9 0 16,0 0 5-16,0-7 1 0,-1 7 0 0,-2-3 0 16,3 3 13-16,-4 0 3 0,-3 0 1 0,-1 3 0 15,1-3-18-15,-7 0-4 0,3 0-1 0,-7 7 0 16,-6-7 6-16,-1 0 2 0,3 6 0 0,-6-3 0 16,0-3 5-16,3 6 1 0,-4-3 0 0,8-3 0 0,-4 10-20 15,4-4-8-15,-1-3 0 0,8-3 8 0,0 10 1 0,0-4 0 16,3 3 0-16,0-2 0 0,4-4-9 0,3 6 0 15,1-9 0-15,2 6-11 0,1-2 11 0,4-4 0 16,-1 6 0-16,7-6 0 0,-10 0 0 0,11 0 0 16,-5 0 0-16,8 0 0 0,0 0 0 0,-3-6 0 15,3 6 0-15,7 0 8 0,0 0-8 0,0 0 0 16,0 0 0-16,0 0 0 0,10-10 0 0,1 10-12 16,3-3 4-16,4-3 0 0,6 6-4 15,5 0 0-15,2-3 0 0,5 3 0 0,6 3-1 0,0-3-1 16,-3 0 0-16,7 6 0 0,-11-6 4 0,8 0 1 15,2 0 0-15,1 3 0 0,0-3 9 0,0 0 0 16,3 0 0-16,1-3 8 0,-4 3 0 0,-1-6 1 16,1 6 0-16,4-3 0 0,-4 3-9 0,-1-7 0 15,5 1 0-15,-1 3 0 0,4 3 0 0,-3 0 0 16,2-6 0-16,-9 6 0 0,-1 0 8 0,-7 0-8 0,-3 0 8 0,0 0-8 16,-4 0 0-16,-10 6 0 0,-1-6 0 0,-2 0 0 15,-5 3 0-15,1 3 0 0,-11-6 0 0,0 0 0 16,0 0 0-16,0 0 8 0,0 0-8 0,-4 0 0 15,-3 10 18-15,-3-10-2 0,-5 0 0 0,1 6 0 16,-3-6 2-16,-1-6 0 0,-3 6 0 0,-4 0 0 16,0-3 4-16,-3-4 1 0,0 7 0 0,-4-6 0 15,1 3-7-15,-1-3 0 0,0 2-1 0,0-2 0 16,1 3-5-16,2-3-1 0,-6 6 0 0,3-3 0 16,1-4-9-16,-5 7 0 0,1 0 0 0,0-3 0 15,-1 3 0-15,-2-6 0 0,2 6 8 0,1 0-8 16,3 0 0-16,4 6 0 0,0-3 0 0,3-3 0 15,4 7 0-15,0-4 0 0,7 3 0 0,0-6 0 16,-1 0 0-16,5 3 0 0,3-3 0 0,7 0 0 0,-7 0 0 16,7 0 0-16,0 0-9 0,0 0 9 0,0 0-15 15,0 0 1-15,7 10 0 0,3-10 0 16,5 6-23-16,2-6-5 0,1 3-1 16,7 3 0-16,3-6-66 0,3 0-14 0,5 0-2 0,-4 0-623 15,3-6-124-15</inkml:trace>
  <inkml:trace contextRef="#ctx0" brushRef="#br1" timeOffset="77522.59">8040 11854 460 0,'0'0'20'0,"0"0"5"0,0 0-25 0,0 0 0 0,0 0 0 0,0 0 0 16,0 0 123-16,0 0 19 0,0 0 4 0,0-6 1 16,0 3-100-16,0-6-20 0,0 2-4 0,7-2-1 0,-7-1 70 15,0 7 15-15,0-3 2 0,0-3 1 0,3 2-10 0,1 4-3 16,-4-6 0-16,0 9 0 0,0 0-20 0,0 0-4 15,0 0-1-15,0 0 0 0,0 0-24 0,0 0-6 16,0 0-1-16,0 0 0 0,-7 3-17 0,0 6-4 16,0 1-1-16,-4 5 0 0,-3-5 1 0,3 9 0 15,1-4 0-15,-4 4 0 0,0 0 17 0,0 6 4 16,-1-6 1-16,1 6 0 0,0 0 11 0,0-3 3 16,4 3 0-16,-1 3 0 0,0 1-36 0,4 2-8 15,0-3 0-15,0 0-1 0,4 7-11 0,-1-7 0 16,1-3 0-16,3 3 8 0,0-3-22 0,3 4-5 15,1-10-1-15,6 2 0 0,-10-8 4 0,7 6 0 0,4-10 0 16,-1-2 0-16,1 2 16 0,3 0 0 0,-3-9 11 16,3 0-11-16,4 0 35 0,-1 0 0 15,1-3 0-15,-1-3 0 0,8-3-7 0,-4-1-2 16,8-6 0-16,-1 4 0 0,3-10-15 0,1 3-3 16,0 0-8-16,0-6 12 0,-1 3 2 0,-2-3 0 15,2 0 0-15,-13-3 0 0,3 3-27 0,0 6-6 0,-6-9-1 0,-1 3 0 16,-7 0 20-16,-7 6 0 0,0 0 0 0,-7-6 0 15,-4 12 0-15,-3-5-10 0,-4 2 10 0,1-3-8 16,-1 10 8-16,-3-7 0 0,-4 7 0 0,0-1 0 16,1 1 0-16,-1 2 0 0,4-2 0 0,0 6 0 15,-4-3 11-15,7-4-3 0,1 1 0 0,-1-1 0 16,1 4-8-16,2-3 10 0,1 6-10 0,4-7 10 16,-1 4-10-16,1-4-16 0,-1 1 4 0,4 0 1 15,-4 2-160 1,4-2-32-16</inkml:trace>
  <inkml:trace contextRef="#ctx0" brushRef="#br1" timeOffset="77916.61">8467 12425 2314 0,'0'0'103'0,"-7"10"21"0,-4-10-100 0,4 9-24 0,3-9 0 0,4 0 0 16,-3 9 92-16,3-9 14 0,0 0 2 0,0 10 1 16,0-1-85-16,0 1-24 0,0-10 8 0,3 6-8 15,-3-6-105 1,4 9-24-16,-4-9-5 0,0 0-1 0,0 0-66 0,0 0-14 0,0 0-2 0,0 0-555 15</inkml:trace>
  <inkml:trace contextRef="#ctx0" brushRef="#br1" timeOffset="78427.14">8812 11839 2228 0,'0'0'99'0,"-7"6"20"0,0-3-95 0,0 3-24 0,-10 4 0 0,6-4 0 15,4-3 34-15,0 7 2 0,-4-4 1 0,4-3 0 16,-3 6-29-16,-1-2-8 0,4 2 0 0,-4 1 0 15,1-1 0-15,-1 0 0 0,1 7 0 0,-1-3 0 16,1 2 0-16,-5 10 0 0,5-6 8 0,6 6-8 16,-10-3 49-16,7 3 6 0,0 3 1 0,0-2 0 15,4 2-39-15,-1 3-7 0,0-3-2 0,4 1 0 16,4-4-8-16,0 0 0 0,3-3-10 0,0-3 10 16,7 6-12-16,0-7 12 0,3-2-13 0,5 3 5 15,-1-10-1-15,4 1 0 0,-1-1 0 0,1-3 0 16,0-2 9-16,-1-4-13 0,5-4 5 0,2-2 8 15,-3 3 0-15,-3-3 0 0,3-4 0 0,-3-2 8 16,0-1 6-16,-4 1 1 0,0-4 0 0,-3-3 0 0,-4 0 20 16,0-6 4-16,0 6 1 0,-7-6 0 15,4 3-13-15,-8-3-3 0,1 0 0 0,-4-3 0 16,-4 0-12-16,1-4-4 0,-4 4 0 0,-4 3 0 0,1-3-8 16,-1 3 0-16,-3 6 0 0,-4-3 0 0,-3-3 28 15,0 9 3-15,-4-2 1 0,0-1 0 16,1 9-52-16,-4 1-11 0,-4-1-1 0,4 4-1 0,-4-3 11 15,4 3 2-15,-1 6 1 0,5 0 0 16,-1 0-141-16,4 6-29 0,3-6-6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1T17:59:08.85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14101 12955 644 0,'0'0'28'0,"0"0"7"0,-4 6-35 0,4-6 0 0,-7 7 0 0,7-7 0 0,-4 3 63 0,4-3 5 16,0 0 2-16,0 0 0 0,0 0-19 0,0 0-4 15,0 0-1-15,0 0 0 0,0 0-12 0,0 0-2 16,0 0-1-16,0 0 0 0,7-3 11 0,4-4 2 16,-4-2 1-16,-3 3 0 0,-1 3 12 0,-3-4 3 15,4-2 0-15,-4 9 0 0,0 0-20 0,0-3-3 16,-4-4-1-16,1 7 0 0,-1-3 3 0,4 3 0 15,-3-6 0-15,3 6 0 0,-7-3-21 0,3-3-4 16,-3-1-1-16,3-2 0 0,1 6-1 0,3-7-1 16,0-5 0-16,3-1 0 0,4 3 24 0,1-5 5 15,-1-1 0-15,0-3 1 0,0 3-5 0,0-6-2 16,0 6 0-16,3 0 0 0,-3-6-2 0,4 6-1 16,-4 1 0-16,0-1 0 0,0 3-9 0,0 7-2 0,0-4 0 15,-3-2 0-15,-1-1-5 0,1 6-2 16,-4-2 0-16,3-4 0 0,-3 7 3 0,0-7 1 0,4 7 0 15,-1-4 0-15,1-2 3 0,-4-1 1 0,4-3 0 16,-4 0 0-16,3 4-9 0,1-7-1 0,-1-4-1 0,-3 8 0 16,4-7-10-16,-1 0 0 0,1 3 9 15,-4-4-9-15,3 1 11 0,1 3-3 0,-4 0 0 0,0 1 0 16,0-5 8-16,0 11 2 0,-4-4 0 0,4 0 0 16,-3 3 2-16,3 7 0 0,-7-10 0 0,7 10 0 15,0-7-4-15,-4 4 0 0,4-4 0 0,-3-3 0 0,3 3-1 16,0 4-1-16,0-7 0 0,0-3 0 0,0 3 7 15,0 0 2-15,0-6 0 0,0-3 0 0,0 3-15 0,0-3-8 16,0 0 10-16,0 3-10 0,3-4 0 0,-3 4 0 16,0-3 0-16,-3 3 0 0,3-3 0 15,-4 3 0-15,1 6 8 0,3-6-8 0,-4 6 0 16,4 0 8-16,0-6-8 0,-4 12 0 0,4-2 12 16,-3-4-3-16,3 3-1 0,0 4 0 0,0-4 2 15,0-3 0-15,0 4 0 0,0 2 0 0,0-3-10 0,0-2 8 16,-4 2-8-16,4-3 8 0,0 3 5 0,0-2 1 15,-3 5 0-15,-1-12 0 0,1 9-6 0,-1-12-8 16,1 9 11-16,3-6-11 0,0-3 0 0,0 9 0 16,0-6 0-16,0 0 0 0,3 6 0 0,1-3 0 15,-4 0 0-15,0 3 0 0,0 7 0 0,0-10 0 16,0 9 0-16,0-2 0 0,0-4 8 0,-4 3-8 16,1 7 0-16,-1-4 0 0,4-2 12 0,0-1-12 0,-3 3 12 0,3-2-12 15,0-4 10-15,0 3-10 0,0 7 8 0,0-10-8 16,-4 3 0-16,4-3 0 0,4 1 0 0,-4-1 0 15,-4 3 0-15,4-3 8 0,-3-6-8 0,3 6 0 16,0 1 9-16,0-1-9 0,0 0 10 0,-4 0-10 16,4-6 8-16,0 9-8 0,0-2 0 0,0-1 9 15,0 3-9-15,0-3 0 0,0 0 0 0,0 4 0 16,0-4 0-16,0 0 0 0,4 3 0 0,-4 4 0 16,0-4 0-16,0-3 0 0,0 4 8 0,3 5-8 15,-3-8 0-15,0 5 0 0,0-3 0 0,-3 1 0 16,3 2 11-16,0-9-3 0,0 10-8 0,0-4 12 15,-4-3-2-15,1 0-1 0,3 0 0 0,0 1 0 0,-4-4-9 16,4 0 0-16,-3 0 9 0,3 3-9 16,0 6 0-16,-4-12 0 0,4 10 0 0,-3-4 0 0,-1 0 0 15,0 3 0-15,1-2 0 0,-1 5 0 0,4-3 0 0,-3 1 0 16,3-4 0-16,-4 9 0 0,1-8 0 0,3 8 0 16,0-5 0-16,0 5 8 0,7-2-8 0,-7-4 0 15,-4 0 0-15,1-3 8 0,3 1-8 0,3-1 0 16,1-6 0-16,3 0 0 0,0 6 0 0,0-6 0 15,0 3 0-15,0-3 0 0,4 6 0 0,-4 3 0 16,0-3 0-16,3 1 0 0,-6-1 0 0,3 3 0 16,-3-3 0-16,-1 4 0 0,1-4 0 0,-1 9 0 15,-3-5 0-15,0 5 0 0,0 1 0 0,0-4 9 16,-3-2-9-16,3 5 10 0,3 1-10 0,-3-1 8 16,-3-5-8-16,3 5 8 0,0 1-8 0,3-7 0 0,-3 7 0 0,4-4 0 15,-4-2 0-15,3 5 0 0,1-5 0 0,-1 2 0 16,1-3 0-16,-4-3 0 0,3 4 0 0,1 5 0 15,-4-8 0-15,3 8 0 0,-3-6 0 0,4 7 0 16,-4 0 0-16,0-1 0 0,0 1 0 16,0-1 0-16,0 1 0 0,3 3 0 0,-3-4 0 0,0 1 0 15,0 0 0-15,4-1 0 0,-4 1 0 16,3-1 0-16,1 1 0 0,-4-7 0 0,4 7 0 0,-4-7 0 16,3 7 0-16,-3-4 0 0,4-2 8 0,-1-1-8 15,1 6 0-15,-4-8 0 0,3 8 0 0,1-9 0 16,-1 4 0-16,1 2 0 0,-1-3 0 0,1 1 0 15,-1 2 0-15,1-2 0 0,-4 2 0 0,0-3 0 16,0 1 8-16,0 5-8 0,0-2 0 0,-4-4 8 16,4 7-8-16,-3-1 0 0,-1-5 0 0,1 5 8 0,3-6-8 15,-4 7 0-15,4-10 0 0,-3 10 0 0,3-10 0 0,0 3 0 16,-4-2 0-16,1 5 0 0,3-3 0 0,0-2 0 16,0 2 0-16,0-3 0 0,0-6 0 15,0 6 0-15,3-6 0 0,-3 6 0 0,4-9 0 0,-4 9 0 16,3-6 0-16,1 6 0 0,-1 4 0 15,1-4 0-15,-4 0 0 0,3 3 0 0,1-3 0 0,-1 1 0 16,-3 2 8-16,0 3-8 0,4-2 0 0,-4-4 0 16,0 10 0-16,0-7 0 0,0 6 0 15,0-2 0-15,0-4 0 0,0 1 0 0,-4 5 0 0,4-2 0 16,0-4 0-16,0 0 8 0,0 4-8 0,-3-7 0 16,6 3 0-16,-3-3 0 0,0-6 0 0,4 6 0 15,-1-6 0-15,1 7 0 0,-4-8 0 16,3 8 0-16,-3-7 0 0,4 12 0 0,0-6 0 0,-1-3 0 0,-3 13 0 15,0-4 0-15,0-2 0 0,0 5 0 0,0 1 8 16,0-1-8-16,0 4 0 0,-3-3 0 0,3-1 0 0,-4 10 0 16,4-9 0-16,0 0 0 0,0 2 0 0,0 4 0 15,0-3 0-15,4-4 0 0,-4 1 0 0,3 6 0 16,1-7 0-16,-4 4 0 0,0-3 0 0,3-1 0 16,1 1 0-16,-4 0 0 0,0 2 0 0,0-2 0 15,0 0 0-15,0-1 0 0,0 4 0 0,0 3 0 16,0-7 0-16,0 4 0 0,0-3 0 0,-4-1 0 15,4 4 0-15,0 3 0 0,0-3 0 0,0-4 0 16,0 10 0-16,0 0 0 0,0-9 0 0,4 6 0 16,-4-4 0-16,0-2 0 0,3 6 0 0,-3-4 0 0,0-2 0 15,4 3 0-15,-4 3 0 0,0-4 0 0,0-2 0 0,0 6 0 16,0-7 0-16,0 4 0 0,0-3 0 0,0-1 0 16,0-5 0-16,3 5 0 0,-3 1 0 0,0-1 0 15,0 4 0-15,4-3 0 0,-4-1 0 0,0 7 0 16,0-3 0-16,0 6 0 0,0-9 0 0,0 9 0 15,0-4 0-15,0 4 0 0,0-6 0 0,0 6 0 16,0 0 8-16,0 0-8 0,-4-9 0 0,4 9 0 16,-3-7 0-16,3-2 0 0,0 9 0 0,-4-3 0 15,4-3 0-15,-3-4 0 0,3 7 0 0,0-3 0 16,0-4 0-16,0 10 0 0,-4-6 0 0,1 3 0 0,-1-3 0 16,4 6 0-16,0-10 0 0,0 10 0 0,0 0 0 0,-3-3 0 15,-1-3 0-15,4 3 0 16,-4-3 0-16,4 6 0 0,0 0 0 0,0 0 0 15,0-4 0-15,0 4 0 0,0 0 0 0,0 0 0 0,0 0 0 0,-3-6 0 16,3 6 0-16,0 0 0 0,-4-9 0 0,4 9 0 16,0 0 0-16,0 0 0 0,0 0 0 0,0 0 0 15,0 0 0-15,0 0 0 0,0 0 0 0,0 0 0 16,-3 0 0-16,3 0 0 0,0 0 0 0,0 0 0 16,-4-7 0-16,1 4 0 0,3 3 8 0,-7-6-8 15,3 6 0-15,4 0 0 0,-3-3 0 0,3 3 0 16,-7 0 0-16,3-6 0 0,-3 6 0 0,4 0 0 15,-4-4 0-15,7 4 0 0,-8 0 0 0,1 0 0 16,7 0 0-16,-7 0 0 0,-3 0 0 0,3 0 0 16,0 0 0-16,0 0 0 0,0 0 8 0,-4-6-8 15,0 6 0-15,1 0 0 0,-1 0 9 0,1 0-9 16,-1 0 12-16,0 0-1 0,4 0-1 0,-3 0 0 0,-8 0-10 16,4 0 0-16,-4 0 0 0,4 6 0 0,-3-6 0 15,3 4 0-15,-4-4 0 0,0 6 0 0,1-3 0 0,-1-3 0 16,-3 6 0-16,3-3 0 0,-3 4 0 0,0-7 0 15,0 9 0-15,-4-9 0 0,4 6 0 0,-4-2 0 16,0-4 0-16,4 6 0 0,-3-3 0 0,6-3 0 16,-3 0 0-16,3 0 0 0,4 0 0 0,0 0 0 15,0 0 0-15,0 0 0 0,-4 0 0 0,0 0 0 16,1 0 0-16,3 0 0 0,-4 0 0 0,0 6 0 16,1-6 0-16,3 3 0 0,-4-3 0 0,0 10 0 15,4-10 0-15,-3 6 0 0,3-6 0 0,-1 3 0 16,-2-3 0-16,-1 6 0 0,4-6 0 0,0 7 0 0,0-7 0 15,0 3 0-15,0-3 0 0,-1 0 0 0,1 0 0 16,-3 0 0-16,3 0 0 0,-1 0 0 0,-2 0 0 16,3 0 0-16,0 0 0 0,0 0 0 0,-1 0 8 15,5 0-8-15,-1 0 0 0,-3 0 0 0,0 0 0 0,0 0 0 16,0 0 0-16,0 6 0 0,-4-3 0 0,4-3 0 16,0 7 0-16,0-4 0 0,0 3 0 15,-1-3 0-15,1-3 0 0,0 0 0 0,0 0 0 0,4 0 0 16,-5 6 0-16,5-3 0 0,-1-3 0 0,4 0 0 15,-3 0 0-15,3 0 0 0,0 0 0 0,-1 0 0 16,1 0 0-16,0-3 0 0,0-3 0 0,0 6 0 16,0 0 0-16,0 0 0 0,0-3 0 0,0-3 0 15,-4 6 0-15,4 0 0 0,0-3 0 0,0 3 0 16,0 0 0-16,-3 0 0 0,3 0 0 0,-4 3 0 0,4-3 0 16,0 0 0-16,0 0 0 0,3 6 0 15,4-6 0-15,0 0 0 0,0 0 0 0,0 0 0 0,0 0 0 16,0 0 0-16,-3 3 0 0,3-3 0 0,0 0 0 0,0 0 0 15,0 0 0-15,0 0 0 0,0 0 0 0,0 0 0 16,0 0 0-16,3 9 0 0,1-2 0 0,-4 2 0 16,0-9 0-16,3 6 0 0,-3-6 0 0,4 13 0 15,-1-4 0-15,1 1 0 0,-1-1 0 0,5 4 0 16,-8-1 0-16,3 4 0 0,1-4 0 0,-1 4 0 16,1 3 0-16,3 0 0 0,-4 6 0 0,4-6 0 15,-3 6 0-15,-1-6 0 0,4 9 0 0,-3-3 0 16,3 3 0-16,-3-3 0 0,3 3 0 0,-4 4 0 15,1-4 0-15,3 0 0 0,-4 0 0 0,-3-2 0 0,4 8 0 16,-1-6 0-16,1-3 0 0,-4 4 0 16,3-4 0-16,1 3 0 0,-4-3 0 0,3-3 0 0,-3 3 0 0,0 3 0 15,4-3 0-15,-4 0 8 0,3 4-8 16,1-1 0-16,-1-3 0 0,1 3 0 0,0-3 8 0,-1 10-8 16,1-7 0-16,-1 0 0 0,1-3 0 0,-1 10 8 15,4-13-8-15,-7 9 0 0,4-3 0 0,-1-3 8 16,-3-3-8-16,0 10 0 0,0-10 0 0,0 9 0 15,0-3 8-15,0 0-8 0,0 1 8 0,0 5-8 16,4-6 9-16,-1 4-9 0,-3-1 10 0,0 0-10 16,0-2 10-16,0 5-10 0,0-6 10 0,0 7-10 15,0-7 8-15,0 7-8 0,4-7 0 0,-4 6 0 16,3-5 8-16,1 5-8 0,-4-6 0 0,3 0 9 16,-3 7-9-16,4-1 0 0,0-5 0 0,-1 5 8 0,1-6-8 15,-1 7 0-15,1-1 0 0,-4-5 0 16,0-1 0-16,-4 6 0 0,4 1 8 0,-3-1-8 0,-1-5 0 0,1 5 0 15,-5 1 0-15,5-4 8 0,-4 10-8 0,3-13 0 16,-3 6 9-16,0-2-9 0,0 2 0 0,4 1 8 16,-1-7-8-16,1 6 0 0,-1-5 0 0,4 2 8 15,-3-9-8-15,3 3 0 0,-4 0 0 0,4-3 8 16,-4 3-8-16,4-6 0 0,0 6 0 0,0-6 0 16,-3 6 0-16,3-6 8 0,-4 6-8 0,4-6 0 15,-3 9 0-15,3-3 0 0,-4 0 0 0,4-3 0 16,-3 3 0-16,-1 3 0 0,4-3 0 0,-3 4 0 15,-1-4 0-15,1 3 0 0,-1-3 0 0,4 3 0 0,-3-9 0 16,-4 6 8-16,3 3-8 0,4-3 0 16,-3 1 0-16,-1-4 0 0,1 3 0 0,-1 3 0 0,0-3 0 15,1 0 0-15,-1-6 0 0,4 9 0 0,-3-9 0 16,3 6 0-16,-4 0 0 0,4-6 0 0,-3 9 0 16,3-9 0-16,0 6 0 0,0 0 0 0,0-6 0 0,-4 6 8 15,4-6-8-15,-3 0 0 0,-1-1 0 0,1 1 0 16,3 6 0-16,-4-6 0 0,1 0 0 0,-1 6 0 15,1-6 0-15,3 6 0 0,0 0 0 0,0-3 0 16,0 3 0-16,0 0 0 0,0-6 0 0,3 9 0 16,-3-3 0-16,4-6 0 0,-1 6 0 0,1-6 0 15,-4 6 0-15,3-3 0 0,-3 3 0 0,4-6 0 16,-1 0 0-16,-3 6 0 0,0-6 0 0,4 6 0 16,-4 0 0-16,0-3 0 0,0 3 0 0,0 0 0 15,0 0 0-15,0-3 0 0,0 3 0 0,0 0 8 0,0-3-8 16,0 3 0-16,0-6 0 0,0 6 0 0,0-6 0 15,0 6 0-15,0-6 0 0,0 6 0 0,3-6 0 0,1 6 0 16,-4-6 0-16,3-1 0 0,-3 1 0 0,0 0 0 16,0 0 0-16,4 3 0 0,-4-3 0 0,0-7 0 15,0 4 0-15,3 3 0 0,-3-4 0 0,4-2 0 16,-4 3 0-16,4 2 8 0,-4-8-8 0,0 5 0 16,3-5 0-16,1 6 0 0,-4-4 0 0,0-3 0 15,0 1 0-15,0 2 0 0,0-8 0 0,0 5 0 16,-4 7 0-16,4-7 0 0,-3 0 0 0,3 7 0 15,-4-3 0-15,0-4 0 0,1 7 0 0,3-7 0 16,0 10 0-16,-4-10 0 0,1 1 0 0,-1 5 0 16,4 1 0-16,-3-3 8 0,-1-4-8 0,4 7 0 15,-3-7 0-15,-1 1 0 0,4-1 0 0,-3 7 0 0,3-13 0 16,-4 13 0-16,1-7 0 0,3 0 0 0,-4 1 0 16,4-1 0-16,-3-3 0 0,-1 4 0 0,1-1 0 0,3 1 0 15,-4-1 0-15,4 0 0 0,0 1 0 0,-4-4 0 16,1 4 0-16,3-1 0 0,-4 0 0 0,4 7 0 15,0-7 0-15,0 1 0 0,-3-1 0 0,3 1 0 16,-4-1 0-16,4 0 0 0,-3 1 0 0,-1-1 0 16,4 4 0-16,0-4 0 0,-3 1 0 0,-1-1 0 15,1 0 0-15,-1-5 0 0,1 2 0 0,-1 3 0 16,-3-2 0-16,7-7 0 0,0 0 0 0,-3 9 0 16,3 0 0-16,-4 1 0 0,4-10 0 0,0 9 0 15,0 1 0-15,4 5 0 0,-4-5 0 0,3-1 0 16,1 4 0-16,-1-4 0 0,-3 7 0 0,4-7 0 15,-4 1 0-15,3-1 0 0,-6 0 0 0,3-2 8 0,-4 2-8 16,4 0 0-16,0-2 0 0,-3 2 0 0,3-6 0 0,0-3 0 16,0 0 0-16,0 0 0 0,-4 10 0 15,4-10 0-15,4 6 0 0,-4-6 8 0,0 0-8 0,0 9 0 16,0 1 0-16,3-4 0 0,1-3 0 0,-1 7 0 16,1-1 0-16,-1-3 0 0,1 4 0 0,-1-1 0 15,-3-9 0-15,4 9 0 0,-1-2 0 0,-3 2 0 0,4-6 0 16,-4 7 0-16,0-10 0 0,0 6 0 15,0-6 0-15,0 0 0 0,0 0 0 0,0 0 0 16,0 0 0-16,0 0 0 16,3-9-97-16,8-10-15 0,-4-13-2 0,0 4-1398 0</inkml:trace>
  <inkml:trace contextRef="#ctx0" brushRef="#br0" timeOffset="954.48">13229 5849 403 0,'0'0'36'0,"0"0"-36"0,-3 0 0 0,-1 7 0 16,-3-7 214-16,7 0 36 0,-3-7 7 0,-1 7 2 16,0 0-140-16,4 0-28 0,0 0-6 0,0 0-1 15,-7-3-28-15,4-3-5 0,3 6-2 0,0 0 0 16,-4 0-9-16,1-6-3 0,-1 3 0 0,4 3 0 16,0 0 14-16,0 0 2 0,0 0 1 0,0 0 0 15,0 0-2-15,0 0-1 0,-3 3 0 0,-1 3 0 0,1 3-13 0,-1 7-2 16,4-3-1-16,0 12 0 0,0 3-7 0,4-3 0 15,-4 9-1-15,0-5 0 16,0 5 5-16,0 1 0 0,3-4 1 0,-3 4 0 16,0-1-9-16,0 0-1 0,0 1-1 15,0-4 0-15,0 4-5 0,-3-7-1 0,3 3 0 0,-4-2 0 16,1-1-16-16,-1 0 8 0,1-3-8 0,-1 0 0 16,1-6 0-16,-1 0 0 0,4-3 0 0,0-7 0 15,0 0-28-15,0 1-7 16,0-10-1-16,0 0 0 0,0 0-148 15,0 0-29-15,7-3-7 0</inkml:trace>
  <inkml:trace contextRef="#ctx0" brushRef="#br0" timeOffset="1270.25">13469 6455 1440 0,'0'0'128'0,"0"0"-103"0,0 0-25 0,-7 3 0 16,3-3 190-16,4 0 33 0,-3 0 6 0,3 0 2 15,-4 6-138-15,1-3-27 0,-4 3-6 0,7-6 0 16,-4 7-40-16,4 2-8 0,-3 0-2 0,-4 1 0 15,3-1-10-15,4 1 0 0,-3-1 0 0,3 0 0 16,-4 1-16-16,4-4-1 0,-3-3-1 0,3-3 0 31,0 0-30-31,0 0-7 0,0 0-1 0,0 0 0 0,0 0-84 0,0 0-18 16,10 0-3-16</inkml:trace>
  <inkml:trace contextRef="#ctx0" brushRef="#br0" timeOffset="1764.87">13878 5912 2250 0,'0'0'100'0,"0"0"20"0,-7 0-96 0,7 0-24 16,-3 6 0-16,-4-6 0 0,3 3 60 0,-6 4 7 0,6-4 1 0,-3 6 1 16,0 7-39-16,-4-7-8 0,1 7-2 0,3-3 0 15,0 2-20-15,0 4 0 0,0 0 0 0,-1 0 0 16,5 6 0-16,-4-6 0 0,3 6 0 0,1 0 0 16,-1-6 0-16,1 9 0 0,3-3 0 0,0-6 0 15,0 0 0-15,0-1 0 0,3-2 0 0,4 3 0 16,-3 0 0-16,6-4 8 0,-2-5-8 0,2 5 8 15,4-5 0-15,0-7 1 0,4 6 0 0,3-9 0 16,0 0 16-16,0-9 3 0,4 6 1 0,-4-7 0 16,4-5-29-16,0 5 0 0,-1-5 0 0,1 5 0 15,-7-9 10-15,3 10 2 0,-7-7 1 0,0 4 0 16,-3-4 0-16,3-3 0 0,-4 4 0 0,-3-4 0 16,1 0 20-16,-5 3 4 0,1 4 1 0,-8-13 0 0,1 6-20 15,-1 3-4-15,-3-3-1 0,0-6 0 16,-4 6-13-16,1 1 11 0,-4-7-11 0,-4 12 10 15,0-6-10-15,1-3 0 0,-4 10 9 0,3 2-9 16,-7 1 0-16,8 0 0 0,-5 2 0 0,1-2 0 16,4 9-86-16,2-6-12 15,-2 2-2-15,-1 4-730 0,8 0-146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1T18:00:18.43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27199 9606 2318 0,'0'0'51'0,"0"0"10"0,0 0 3 0,0 0 1 0,0 0-52 0,7 6-13 16,-7-6 0-16,0 0 0 0,7 3 47 0,-7-3 6 0,4 10 2 16,-4-10 0-16,0 0-26 0,0 0-5 0,0 0 0 0,0 0-1 15,0 0-10-15,0 0-1 0,0 0-1 0,0 0 0 16,0 0-11-16,0 0 0 0,0 0-12 16,0 0 12-16,3-10-12 0,1 7 12 0,-1-3-12 0,4-3 12 15,-3-7 24-15,3 7 13 0,0-1 3 0,0 1 0 16,0-1-12-16,0 1-1 0,0-1-1 0,0 1 0 15,-3 0 10-15,-1 2 3 0,1-2 0 0,-1 9 0 16,-3-9-13-16,0 9-2 0,-3-7-1 16,3 7 0-16,-4-9-4 0,4 0-1 0,-3 5 0 0,-1-5 0 15,4 3-10-15,0-10-8 0,0 7 12 16,0-1-12-16,0-9 13 0,4 4-4 0,-4 2-1 0,0-6 0 16,0 1-8-16,0-4 12 0,3 0-12 0,-3-3 12 15,0-1-12-15,0-2 10 0,0 3-10 16,0-3 10-16,-3 3-10 0,-1-3 10 0,-3-1-10 0,0 1 10 15,0-3-10-15,-3 3 12 0,-1-7-12 0,0 7 12 16,-3-7-12-16,0 7 0 0,4-6 0 0,-4 5 0 16,3-5 0-16,-3-1 0 0,0-2 0 0,0 2 0 0,-4-9 0 15,4 7 0-15,-4-7 0 0,4 6 0 0,-4-6 0 0,1 0 0 16,-1 1 0-16,1-1 0 0,-5-3 0 0,5 3 8 16,-1-10-8-16,0 11 8 0,1-11 0 0,-4 7-8 15,0-3 12-15,-1 3-4 0,1 3 4 0,-4 0 1 16,1 0 0-16,-1 0 0 0,0 4-13 0,-3-4 11 15,3 3-11-15,-3-6 10 0,-3 3-10 0,2 0 0 16,1 0 0-16,-4 0 0 0,1-3 0 0,-1 3 0 16,4 0 0-16,-1 1 0 0,1-4 0 0,0-1 0 15,-4-2 0-15,0 3 0 0,1-3 10 0,-5 3 0 0,5-6 0 16,-5 9 0-16,8 0-10 0,-7-3 0 0,0-3 0 0,-4 6 8 16,4 3-8-16,-1-9 12 0,-3 6-12 0,4-3 12 15,-7 3-12-15,3 0 8 0,0 0-8 0,-3 0 8 16,0 4-8-16,-4-1 0 0,-4 3 0 0,1 1 0 15,3-4 0-15,-3 6 0 0,3-2 8 0,0-1-8 16,0 4 0-16,-3-4 0 0,-1 3 0 0,1-5 0 16,-4 8 0-16,0-2 0 0,0-1 0 0,0 1 0 15,4 6 0-15,-1-1 0 0,-2-5 0 0,-1 9 0 16,0-3 0-16,-4-1 0 0,4 1 0 0,-3-3 0 16,-1 3 0-16,1 2 0 0,3-2 0 0,0-6 0 15,-3 12 0-15,3-3 0 0,-4-4 0 0,-3-2 0 16,7 9 0-16,-3-3 0 0,-4 0 0 0,4 3 0 15,-1 0 0-15,4 0 0 0,-3-3 0 0,-1 9 0 16,-3-2 0-16,0-1 0 0,-3 0 0 0,3 0 0 16,4-3 0-16,-1 3 0 0,1 1 0 0,3-1 0 0,-4 9 0 15,1-5 0-15,-4-7 0 0,0 6 0 16,0 0 0-16,3 7 0 0,5 0 0 0,-1-1 0 0,-4-6 0 16,4 13 0-16,7-6 0 0,-3 3 0 0,-11-4 0 15,7 1 0-15,7-1 0 0,-3 4 0 0,-1-3 0 0,5 9 0 16,-1-10 0-16,0 7 0 0,4-3 0 0,-4 6 0 15,-7-3 0-15,0 3 0 0,7 0 0 0,-3-7 0 16,-4 7 0-16,-4-3 0 0,8-3 0 0,-4 6 0 16,4 6 0-16,-1-6 0 0,-3 0 0 0,4 0 0 15,-1 3 0-15,5-3 8 0,-5 0-8 0,4 7 0 16,4-4-10-16,0-3 10 0,3 0 0 0,4 6 0 16,-1-3-8-16,5-3 8 0,-5 7 0 0,5-4 0 15,-1-3 0-15,0 9 0 0,0-9 0 0,1 6 0 0,-1-6 0 16,7 0 0-16,0 0 0 0,4 0 0 0,-3 0 0 15,2 0 0-15,1 0 0 0,0 0-9 0,3 0 9 0,1 0 0 16,-1 0 0-16,1 0 0 0,-1 0 0 0,0 0-8 16,4 7 8-16,0-4 0 0,0-3 0 0,-4 0 0 15,4 6 0-15,0-3 0 0,3-3 0 0,1 10 0 16,-4-10 0-16,3 0 0 0,1 0 0 0,-1 0 0 16,4 0 0-16,0 0 0 0,0 0 0 0,0 0-8 15,7 0 8-15,-4 6 0 0,-3-6 0 0,4 3 0 16,-4-3 0-16,7 0 0 0,-7 0 0 0,7 0-8 15,0 0 8-15,-4 0 0 0,-3 0 0 0,3 0 0 16,-3-3 0-16,0 3 0 0,4 3 0 0,3-3 0 0,0 0 0 16,0 0 0-16,0 0 0 0,0 0 0 15,-4-3 0-15,4 3 0 0,0 0 0 0,0 0 0 16,0 0 0-16,0 0 0 0,0 0 0 0,0 0-8 0,0 0 8 16,7-6 0-16,0-4 0 0,0 7 0 15,1-3 0-15,-1-4 0 0,3 4 0 0,-3-3 0 0,4-4 0 0,-1 4 0 16,1-1 0-16,-4-5 0 0,4 5 0 15,3 1 0-15,-4 3 0 0,4-13 0 0,-3 9 0 0,3 4 0 16,-3-6 0-16,6 2 0 0,-3 1 0 0,1-1 0 16,2 1 0-16,-3 3 0 0,4-4 0 0,0 1 0 15,-1 3 0-15,1-4 0 0,-1 1 0 0,-2 9 0 16,2-10 0-16,-3 4 0 0,-3 3 0 0,0-3 0 16,-1 6 0-16,-3 0 0 0,-7 0 0 0,7 0 0 15,4 0 0-15,-4 0-8 0,0 0 8 0,-7 0 0 16,0 0 0-16,10 0 0 0,-2 0 0 0,-8 0 0 0,0 0 0 15,0 0 0-15,7 0 0 0,0 0 0 0,-7 0 0 0,0 0 0 16,0 0 0-16,0 0 0 0,3-10 0 0,-3 10 0 16,0-3 9-16,0 3-9 0,0-6 12 0,-7 3-12 15,4 3 0-15,-4-7 0 0,-1 7 0 0,-2 0 0 16,3 0 0-16,0 0 0 0,0 0 8 0,0 7-8 16,-4-4 0-16,1-3 0 0,-1 6-8 0,-3-3 8 15,3-3 0-15,-3 7 0 0,0-4 0 0,0 3 0 16,0-3 0-16,-4 3 0 0,4 4 0 0,0-4 0 0,-4-3 0 15,1 7 0-15,-1-1-8 0,0 0 8 16,1 4 0-16,-1-1 0 0,-3 4 0 0,3-3-9 16,1 2 9-16,-1 1 0 0,-3-3-9 0,3 2 9 0,1 4 0 15,-1-10 0-15,0 10 0 0,1-9 0 0,3 5 0 16,3-5 0-16,-3 9 0 0,3-4 0 0,1-12 0 16,3 10 0-16,0-10 0 0,0 7 0 0,-1-1 0 0,5-3 0 15,3-3 0-15,-4 4 0 0,1 2 0 0,-4-9 0 16,3 9 0-16,-3-2 0 0,0-4 0 0,0 3 0 15,0-3 0-15,0 7 0 0,3-4 0 0,-3-3 0 16,0 3 0-16,7-6 0 0,-7 0 0 0,7 0 0 16,-7 0 0-16,7 0 0 0,-7 3 0 0,7-3 0 15,0 0 0-15,0 0 8 0,0 0-8 0,0 0 0 16,0 0 0-16,0 0 0 0,0 0 0 0,0 0 0 16,0 0 0-16,0 0 0 0,0 0 0 0,0 0 8 15,7 0-8-15,-3 7 8 0,3-7-8 0,0 0 0 0,3 6 9 16,-6-3-9-16,3 3 0 0,0-2 0 15,4 2 0-15,-4-3 0 0,-7 6 0 0,7 1 8 0,0-4-8 16,3 3 0-16,1-2 9 0,0 2-9 0,-1 4 12 16,4-7-12-16,4 3 13 0,0-6-4 0,3 10-1 15,0-4 0-15,4-5-8 0,-1 5 8 0,1 0-8 0,0-2 8 16,6-4 2-16,-2 3 0 0,2 3 0 0,-2-2 0 16,6 2-10-16,-3 4 0 0,3-7 0 0,0-3 0 15,4 13 0-15,-4-7 0 0,4 1 0 0,-4 8 0 16,-3-8-62-16,3 5-8 15,-3 4-2-15,0-3-1419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23:06.57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13702 17979 759 0,'0'0'33'0,"0"0"8"0,0 0-33 0,0 0-8 15,0 0 0-15,0 0 0 0,0 0 79 0,0 0 13 16,0 0 4-16,0 0 0 0,0 0-42 0,0 0-8 16,0-4-2-16,-4-5 0 0,4 9 3 0,0 0 0 15,0 0 0-15,-3-6 0 0,-4-4-11 0,-4 1-1 16,4 9-1-16,-3 0 0 0,-1 0-18 0,-3 0-4 16,0 0-1-16,0 9 0 0,0-2 1 0,-4-4 0 15,4 6 0-15,-4 1 0 0,-3-1 25 0,3 4 6 16,-3-1 1-16,0-6 0 0,0 4-4 0,0-1-1 15,-4 1 0-15,0-7 0 0,-3 3-15 0,0 3-4 16,-4 1 0-16,0-4 0 0,-3-3-20 0,0 4 0 16,0-4 0-16,-1 3 8 0,1 3-8 0,3 1 0 15,-3-4 0-15,7-3 0 0,-1 7 0 0,1-1 0 0,-3-9 10 16,2 6-10-16,1-3 12 0,3 4-4 0,1-7-8 0,3 0 12 16,-4 0-12-16,4 3 0 0,3-3-12 0,0 0 12 15,4-3-8-15,4 3 8 0,-1 0 0 0,4 0 0 16,0 0-20-16,7 0 2 0,0 0 1 0,0 0 0 15,0 0 5-15,0 0 2 0,11 0 0 0,3 0 0 16,0 3 10-16,0 3 0 0,0-6 8 0,4 0-8 16,-1 0 12-16,4 0-1 0,-3 0-1 0,3 0 0 15,0 0-10-15,1 0 0 0,2 0 0 0,5-6 0 16,-1 3 0-16,3-4 0 0,1 7 0 0,4-9-11 0,-5 6 11 0,5-3-13 16,2-4 5-16,-2 1 8 0,-5 6-13 0,1-10 5 15,0 4 8-15,0 6-13 0,-4-4 13 0,0 4 0 16,-7-3 0-16,4 3 0 0,-4-4 17 0,4 7 0 15,-8-9 0-15,1 9 0 0,0-6-6 0,-1 3-2 16,1 3 0-16,-4-7 0 0,0 4-9 0,-3-3 0 16,-1 6 0-16,-3 0 8 0,0-3-8 0,-7 3 0 15,0 0 0-15,0 0 0 0,0 0 0 0,0 0 0 16,0 0 9-16,0 0-9 0,0 0 10 0,-7-6-2 16,-3 2-8-16,-1 4 12 0,1 0 3 0,-4-6 0 15,3 6 0-15,-7 0 0 0,1 0 2 0,3 0 1 16,-4 0 0-16,0 0 0 0,-3 0-2 0,0 0-1 15,0 6 0-15,0-6 0 0,-8 0 0 0,1 4 0 0,-4-4 0 0,1 6 0 16,2-3-3-16,-6 6-1 0,-7-9 0 0,3 7 0 16,0 2-11-16,0 0 0 0,4-2 0 0,-4-4 8 15,4 6-8-15,0-2 0 0,3-4 0 0,4 6 0 16,-4-3 0-16,0 4 0 0,4-4-8 0,-4 3 8 16,4-5-12-16,3 5 1 0,1-3 1 0,-1-3 0 15,4 4-11-15,0 2-3 0,3 0 0 0,0-9 0 31,4 10-34-31,0-10-7 0,0 6-2 0,0-6-542 0,3 0-109 0</inkml:trace>
  <inkml:trace contextRef="#ctx0" brushRef="#br0" timeOffset="3234.66">4914 18004 288 0,'0'0'25'0,"0"0"-25"0,0 0 0 0,-10 0 0 15,6 0 397-15,-3 0 75 0,4-3 14 0,-12-4 3 16,8 7-378-16,4-6-76 0,-8 3-15 0,4-3-4 15,0-4 12-15,-3 1 3 0,-5-1 0 0,5 1 0 16,-1 0-17-16,-3 2-3 0,-3 4-1 0,2-3 0 16,1-7-10-16,0 7 0 0,-11-3 0 0,8 6 0 15,-1-4 11-15,-6 1-3 0,2-3-8 0,1 9 12 16,-4-10-12-16,-3 10 0 0,7-9 0 0,-4 6 0 16,1-4 0-16,-1 4 8 0,0-3-8 0,1-3 9 15,2 2 1-15,-2-2 0 0,3 6 0 0,-1-7 0 16,5 1-10-16,-4 0 8 0,7 2-8 0,-1-2 8 0,-2 3-8 15,3-4 0-15,3 1 0 0,0 9 0 0,4-10 0 0,-3 10 0 16,-4-9 0-16,7 9 0 0,3 0 0 0,-3 0 0 16,4 0 0-16,-4 0 0 0,7 0-11 15,0 0 3-15,0 0 0 0,-4 0 0 0,4 0 8 16,0 9-10-16,0-9 10 0,0 7-10 0,0-7 10 16,11 9-10-16,-8-6 10 0,4 7-10 0,4-4-3 0,-4-3-1 15,3 3 0-15,4 4 0 0,4-4 6 0,-7-3 8 16,6 3-13-16,5-3 5 0,-8 4 0 15,7-4 0-15,3-3 0 0,-2 0 0 0,6 0 8 0,4 0-10 0,-8 0 10 0,12 0-10 16,-8-3 10-16,7 3-8 0,0 3 8 0,1-3-8 16,-8 0 8-16,4 6-12 0,-4-3 12 0,-3-3-12 15,6 0 12-15,-10 0 0 0,4 0-9 0,0 7 9 16,0-7 0-16,-8 0 0 0,4 0 0 0,1 0 0 16,2 0 0-16,1 0 0 0,-4 0 8 0,-7-7-8 0,4 7 8 0,-1-9-8 15,-6 9 8-15,3-3-8 0,-3-4 8 0,3 4-8 16,-4-3 8-16,-6 6-8 0,3-9 27 15,-7 9 0-15,0 0 0 0,0 0 0 0,0-10-3 0,-11 4 0 16,4 3 0-16,4 3 0 0,-8-6-10 0,-3 6-2 16,0 0-1-16,-7-4 0 0,-4 4-11 0,0 0 0 15,4-6 0-15,-3 6-11 0,-1 0 11 0,0 0 0 16,1 0 0-16,-1 0 0 0,-7 0 0 0,4 6 0 16,-4-6 0-16,4 4 0 0,-7-4 0 0,3 6 0 15,-7-3 10-15,4 3-10 0,0 4 15 0,6-1-3 16,-6-3-1-16,3 7 0 0,4-4-11 0,-4 1 10 15,4 2-10-15,3 1 10 0,1-4 1 0,3 7 0 16,-4-7 0-16,4 1 0 0,-4 5-11 0,4-2 0 0,7-4 0 16,0-2 0-16,-1 2 12 0,-2-3-2 0,10-3-1 0,-4 7 0 15,1-10 1-15,3 0 0 0,-1 6 0 0,8-6 0 16,0 0-10-16,0 0 0 0,0 0 0 0,0 0 8 16,0 0-8-16,15 0 0 0,-5-6 0 0,1 6 0 15,3-3 0-15,4-4-9 0,-1 7 9 0,1-3-13 31,-1-3 13-31,1 0-9 0,3 3 9 0,4 3-8 0,-4-7 8 0,4 4 0 0,3 3 0 16,4-6-8-16,-8 3 8 0,12-4 0 0,-12 4 0 0,12-3 0 16,-1-3-10-16,-7-1 10 0,4 1-12 0,3 3 12 15,-10-4-10-15,3 7 10 0,-3-6-8 0,-4-1 8 16,0 4 0-16,-3-3 0 0,-4 2 0 0,4 4 8 16,-8-3-8-16,-3 3 0 0,4-4 0 0,-1-2 0 15,-6 9 0-15,-4 0 11 0,3-9-11 0,-3 6 12 16,4-4 3-16,-4 7 1 0,0 0 0 0,-7-6 0 15,0 3-4-15,0-3 0 0,-7 6 0 0,3 0 0 16,-7 0-12-16,8 0 0 0,-8 0 0 0,1 0-10 0,-1 0 10 16,0 0 0-16,-6 6 0 0,-1-6 0 0,0 3 0 15,1 3 0-15,2 4 0 0,-2-4 0 0,-8-3 0 0,7 6 0 16,-3 1 0-16,7-1-12 0,-4-2-6 16,0 2-2-16,4 0 0 0,4 7 0 15,-1-7-33-15,0 1-7 0,8-1-2 16,-4 1-646-16,3 5-128 0</inkml:trace>
  <inkml:trace contextRef="#ctx0" brushRef="#br1" timeOffset="11607.98">3545 17844 230 0,'0'0'10'0,"0"0"2"0,0 0-12 0,0 0 0 0,0 0 0 16,0 0 0-16,0 0 222 0,0 0 42 0,0-3 8 16,0 3 1-16,0 0-192 0,0 0-38 15,0-7-8-15,-7-2-2 0,7 9-10 0,0 0-3 16,-3 0 0-16,-1 0 0 0,4-9 20 0,0 9 3 16,0 0 1-16,-10 0 0 0,10 0-12 0,-11-7-1 15,11 7-1-15,0 0 0 0,0 0 19 0,-10-3 4 0,6-3 1 0,-3 3 0 16,3-4-8-16,-3 7-2 0,4-3 0 15,-1 3 0-15,-6 0-28 0,3 0-7 0,3-6-1 0,-3 3 0 16,0-3 12-16,0 6 1 0,-4-3 1 0,4-4 0 16,-3 7 10-16,3-6 1 0,0 6 1 0,-4-3 0 15,1 3-22-15,-1-6-12 0,-3 6 12 0,3 0-12 16,1 0 11-16,-4-4-11 0,-1-2 10 0,5 6-10 16,-1 0 0-16,1-3 8 0,-1-3-8 0,8 6 0 15,-12 0 0-15,8-3 0 0,4 3 0 0,-8-7 0 16,8 7 0-16,3 0 0 0,-11 0 0 0,4 0 0 15,4 0 0-15,-8 0 0 0,7 7 0 0,-3-4 0 0,7-3-10 0,-3 0 10 16,-8 6-8-16,8-3 8 0,-4 7 0 0,3-4 0 16,-3-3 0-16,4 3-8 0,3 1 8 15,0-7 0-15,0 0 0 0,0 0 0 0,-7 9 0 16,7-9-8-16,0 0 8 0,0 0-8 0,0 0 0 16,10 3 0-16,1 3 0 0,3-3 0 0,-4-3 8 15,5 0-8-15,2 7 8 0,-3-4-8 0,0 3 8 0,1-3 0 16,2 4 0-16,1-7 0 0,3 9 0 0,0-3 12 15,-3-3 0-15,3 4-1 0,0-4-25 0,4 6-5 16,-1-3-1-16,-6-2 0 0,3 2 9 0,4-3 2 16,-4-3 0-16,0 0 0 0,4 0 9 0,0 0-13 15,-8 6 5-15,5-6 8 0,-1-6-10 0,-4 3 10 16,4 3 0-16,-6-6-9 0,2 6 9 0,-3-4 0 16,-3 4 0-16,3-6 0 0,-3 12 0 0,-1-6 0 0,-3 0 10 15,-7 0-10-15,7 0 10 0,-7 0-10 0,0 0 10 0,0 0-10 16,0 0 13-16,0 0-3 0,0 0-1 15,0 0 0-15,0 0 1 0,0 0 0 0,0 0 0 0,0 0 0 16,-7 0-2-16,0-6-8 0,-3 6 12 0,-1 0-4 16,0-3 1-16,1 3 0 0,-1-6 0 0,-3 6 0 15,4 0 3-15,-5 0 0 0,1-3 0 0,0 3 0 16,4 0 1-16,-11-7 1 0,6 7 0 0,1 0 0 16,-7 0-2-16,0 0-1 0,3 0 0 0,-3 0 0 15,7 0 8-15,-11 10 1 0,4-10 1 0,0 6 0 16,3-12-21-16,-6 12 0 0,3-3 0 0,-1-3 8 15,8 6-17-15,-7-2-3 0,3-4-1 0,1 6 0 16,3-6 13-16,0 3 0 0,-1-6 0 0,-2 3 10 16,3 3-2-16,3-3 0 0,-3 0 0 0,3-3 0 0,8 3 3 15,-8 0 0-15,8 0 0 0,3 0 0 0,-11-6-11 0,11 6 0 16,0 0 9-16,0 0-9 0,0 0 0 0,0 0 0 16,0 0 0-16,0 0-8 0,0 0 8 0,0 9-12 15,0 4 12-15,0-4-12 0,0 0 4 0,11 1 0 16,-11-10 0-16,3 3 0 0,8 13 8 0,-1-7-10 15,-2-9 10-15,9 6-10 0,-6-3 2 16,3 7 0-16,0-10 0 0,7 0 0 0,-7 0-4 0,7 6 0 16,-3-6 0-16,3 3 0 0,0-3 2 0,-3 0 0 15,3 0 0-15,0 0 0 0,4 0 10 0,0 0-10 16,-11 0 10-16,7 6-10 0,-3-6 10 0,-1 0 0 0,1 0 0 16,-4 4 0-16,-3-4 0 0,-1-4 0 0,-3 4 0 0,-7 0 0 15,0 0 0-15,7-6 0 0,-7 6 8 16,0 0-8-16,7-3 11 0,-7 3-3 0,0-6 0 0,0-4 0 15,4 1 7-15,-8 0 1 0,4 2 0 0,-7 7 0 16,0-9-6-16,0 6-1 0,-3-4 0 0,-1-2 0 16,4 9-1-16,-4-9 0 0,-3-1 0 0,-7 4 0 15,7-3-8-15,-7 5 0 0,7-2 0 0,-11-3 0 16,7-1 0-16,1 1 0 0,6 9 0 0,-3-9 0 31,-7 2-23-31,7-2-3 0,0 6-1 0,-4-4 0 0,7 4-77 16,4 3-16-16,-3-6-4 0,-1 12-508 0,1-6-101 0</inkml:trace>
  <inkml:trace contextRef="#ctx0" brushRef="#br1" timeOffset="13229.84">10897 18073 921 0,'7'0'82'0,"-7"0"-66"16,-3-7-16-16,3 7 0 0,3-9 168 0,1 3 31 15,-11 3 5-15,0-4 2 0,3-2-162 0,4 6-33 16,-7-7-11-16,0 4 0 0,0 3 9 0,7-3-9 16,0-4 0-16,-3 4 9 0,-4 3 15 0,-1-3 4 15,5-4 0-15,-1 1 0 0,1 9-15 0,-8-10-2 0,4 10-1 16,0-9 0-16,4 3 10 0,-4 3 1 0,-8 3 1 0,1 0 0 15,4-7 5-15,-1 4 1 0,-6 3 0 0,-1 0 0 16,-3 0 6-16,0 0 2 0,3 3 0 16,-7-3 0-16,-6 0 8 0,6 0 3 0,0 0 0 0,0 0 0 15,-10 0 1-15,3 7 1 0,1-14 0 0,-1 14 0 16,4-7-20-16,-8 0-4 0,5-7-1 0,-1 7 0 16,-3 0 16-16,3 0 2 0,-3 0 1 0,-1 0 0 15,1 0-29-15,-4 0-6 0,0 0 0 0,-3 0-8 16,3-3 8-16,0 3-8 0,-3-6 0 0,7 6 0 15,0 0 0-15,-1 6 0 0,5-6 8 0,-1 0-8 16,4 0 0-16,-4 0 0 0,4 3 8 0,-1-3-8 16,5 0 0-16,-1 0-16 0,0 7 4 0,1-7 0 15,-1 0-28 1,4 9-4-16,7-3-2 0,-4-3 0 0,7-3 22 0,-3 0 4 0,4 10 0 0,3-10 1 16,0 9-5-16,0-9 0 0,3 10-1 0,4-10 0 0,0 0 10 15,0 0 3-15,4 6 0 0,3 3 0 0,3 1 12 16,4-1-12-16,0 1 12 0,4-4-12 0,0-3 12 0,3 6 0 15,11 1 0-15,-11-4 0 0,3 3-8 0,5-2 8 16,2 2-13-16,1-6 5 0,0 4 8 0,3-4-8 16,1 3 8-16,-1 3-8 0,4-2 8 0,-1-4 0 15,1 6 0-15,4-9 0 0,-5 10 0 0,1-10 0 16,0 9 0-16,3-9 8 0,-6 6-8 0,-1-3 12 16,4-3-4-16,-1 0 0 0,5 0-8 0,-4-3 8 15,-4-3-8-15,0 6 8 0,7 0-8 0,-6-3 8 16,-8-3-8-16,-3 6 8 0,3-4 0 0,0-2 0 15,-7 6 0-15,-3-3 0 0,-4-3 3 0,0 6 1 0,4-3 0 16,-8-4 0-16,-3 1 0 0,0 6 0 16,1-3 0-16,2-3 0 0,-10 6 7 0,0 0 1 15,0 0 1-15,4-3 0 0,3-7 0 0,-7 10 0 0,0 0 0 16,0-6 0-16,0-4 5 0,-7 1 1 0,-4 9 0 0,0-9 0 16,1 2-27-16,-4-2 0 0,0 0 0 0,-4-1 0 15,-3 7 0-15,0-6 0 0,0-4-12 0,-8 10 12 16,-2-3 0-16,2-4 0 0,5 1 0 0,-5-1 0 15,-2 7 0-15,2-9 0 0,-2 2 0 0,6 1 8 16,-3-1-8-16,3 1 0 0,-3 6 0 0,3-3 0 16,0-4 0-16,1 1 15 0,-4 3-3 0,3 6 0 15,0-10-12-15,0 1 0 0,-3 9 8 0,4-3-8 16,-1-4 0-16,0 4-8 0,4-3 8 0,-4 6-13 16,1-6 13-16,-1 3-12 0,0 3 12 0,4 0-12 15,-4 0-17 1,4 0-3-16,0 0-1 0,0 0 0 0,0 3-102 15,7 3-20-15,-4-6-4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2:51:28.82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10224 17844 1522 0,'0'0'68'0,"0"0"13"0,-8 0-65 0,-2 0-16 0,10 0 0 0,-7 0 0 16,-4 6 48-16,4-3 7 15,-3 3 1-15,-1-2 0 0,4-4-45 0,0 6-11 0,-4 3 0 0,4-9 0 16,7 0 0-16,-7 0-17 0,0 10 4 0,7-10 1 16,-7 0 12-16,7 0 15 0,0 0-3 0,0 0-1 15,0 0 8-15,0 0 1 0,0 0 1 0,0 0 0 16,0 0 35-16,0 0 6 0,0 0 2 0,4 9 0 16,-1-3 0-16,4 4 0 0,-7-10 0 0,11 3 0 15,-1 6-24-15,4-2-4 0,-3 2 0 0,0 0-1 16,6-9-11-16,1 10-1 0,-4-4-1 0,0 3 0 15,4 1-12-15,3-1-2 0,4-2-8 0,-1-4 12 16,-2 6-4-16,6-3 0 0,3 4-8 0,5-7 12 16,-12 6 4-16,8-2 1 0,7 2 0 0,0-3 0 15,-4-3 19-15,0 7 3 0,-3-4 1 0,7-3 0 0,7 4-31 16,-4-4-9-16,-3 3 0 0,3-3 0 0,11 3 28 0,-3 1-2 16,-5-4 0-16,1 6 0 0,0-9-6 0,0 6 0 15,7-2-1-15,-7 2 0 0,-7-6 1 16,10 3 1-16,11 3 0 0,-4-3 0 0,-6 4-1 0,3-7 0 15,0 3 0-15,0 3 0 0,-4-6 0 0,0 0-1 16,1 0 0-16,-1 0 0 0,4 0-1 16,-4-6 0-16,4 6 0 0,-3-3 0 0,-1-4-18 0,-3 7 0 15,-4-3 8-15,1-3-8 0,-5 6 0 0,1-3-16 16,0-3 4-16,-4 6 0 0,4-4 12 0,-4 4 0 16,-6-6 0-16,2 3 0 0,1 3 8 0,-4-6 0 15,-3 6 1-15,0 0 0 16,-4 0-34-16,0 0-7 0,-3 6-2 0,-1-3 0 15,1-3-70-15,-4 0-13 0,0 10-3 0,0-10-1 16,0 6-84-16,1-3-17 0,9 6-3 0,1-2-1 0</inkml:trace>
  <inkml:trace contextRef="#ctx0" brushRef="#br0" timeOffset="3867.65">3076 12801 288 0,'0'0'25'0,"0"0"-25"0,0 0 0 0,0 0 0 0,0 0 203 0,0 0 35 16,0 0 7-16,0 0 2 0,0 0-137 0,0 0-27 15,0 0-6-15,0 0-1 0,0 0-27 0,0 0-5 16,0 0-2-16,0 0 0 0,0 0-42 0,0 0 0 16,0 0 0-16,0 0 0 0,0 0-11 0,0 0 3 15,0 0 0-15,0 0 0 0,0 0-11 0,0 0-1 16,0-9-1-16,0 6 0 0,0 3 35 0,0-6 7 16,0 6 2-16,0 0 0 0,0-10 4 0,0 4 1 0,4 3 0 0,-4 3 0 15,0 0 20-15,7-6 5 16,-4-4 1-16,1 10 0 0,-4 0-10 0,0 0-1 0,0 0-1 0,7-9 0 15,-7 9-10-15,0 0-3 0,3-3 0 0,-3 3 0 16,0 0-13-16,0 0-2 0,0 0-1 0,0 0 0 16,0-13-13-16,0 13 9 0,-3-3-9 0,3-3 8 15,0-4-8-15,0 7 12 0,0-3-12 0,-7-4 12 16,3 1 10-16,4 0 2 0,0-1 1 16,-3 4 0-16,3-4 4 0,-7 1 1 0,7 0 0 15,-4-7 0-15,4 7 1 0,0 5 0 0,0-5 0 16,0 3 0-16,0-4-9 0,0 1-2 0,-7 0 0 0,7 2 0 0,-3-2 2 15,3-1 0-15,0 7 0 0,-7-6 0 0,3 0 2 0,1-4 1 16,3 4 0-16,-8-1 0 0,5 7-13 0,-4-6-4 16,3-1 0-16,4 1 0 0,-3-7 2 0,-4 7 0 15,3-7 0-15,4 7 0 0,0-10-2 0,-7 3-8 16,4 4 12-16,3-4-4 0,0-3-8 0,0 3 0 16,0-2 0-16,0-1 0 0,0 3 0 0,0-3 0 15,0 4 0-15,0 2 0 0,0-3 21 0,0 7 9 16,0-10 2-16,0 3 0 0,0 7-21 0,0-3-11 15,0-4 12-15,-7 6-12 0,7-5 15 0,-4 2-4 16,4-2-1-16,-3-1 0 0,3 3-10 0,0-2 0 0,-7-4 0 0,7 3 0 16,-4 4 0-16,4-7 0 0,0 3 0 0,0 0 0 15,0-2 0-15,4-1 0 0,3 3 0 0,-7 4 0 16,0-4 0-16,0-3 0 0,0 3 0 16,0 4 0-16,0-4 0 0,0-3 8 0,-7 4-8 15,7 5 8-15,-4-2 4 0,4-4 0 0,-7 0 0 16,3 7 0-16,1-4-12 0,3-2 0 0,-7-1 0 0,7 4 0 15,-4-4 10-15,4 3 0 0,-7-2 0 0,7-1 0 16,7-3-10-16,-7 3 0 0,4-2 0 0,-4 5 0 16,10-3 0-16,-6-2 0 0,3 2 0 0,4 3 0 15,-8-2 0-15,1-1 0 0,3 3 0 0,-4-2 0 16,4 2 0-16,-3 1 0 0,-4 2 0 0,7-2 0 16,-7-4 0-16,0 7 0 0,0-1 0 0,0 1 0 15,0-1 9-15,-7 1 0 0,7-7 0 0,0 7 0 16,-4 0 1-16,4-1 0 0,0-6 0 0,0 7 0 0,0 0-10 15,0-7 0-15,0 3 0 0,0-2 0 0,0 5 0 16,0 1 0-16,0-7 9 0,0 4-9 0,4-4 0 0,-4 7-10 16,0-7 1-16,0 7 0 0,0-1 9 0,7 1 9 15,-7-4-1-15,3 1-8 0,-3 2 0 0,4-2 0 16,-4-4 0-16,0 7 0 16,7-1 0-16,-7 4 0 0,0-7-10 0,0 4 10 0,0 3 0 15,0-4 0-15,0 1 0 0,0-1 0 0,0 1 0 0,0 0 0 16,0-7 0-16,-7 7 0 0,7-1 0 0,0 4 0 15,0-4 0-15,0 1 0 0,-4 6 0 16,4-6 0-16,0 2 0 0,0-2 0 0,0-1 0 0,0 4 0 16,0-3 0-16,4 6 0 0,-4-4 0 0,7-2 0 15,-7 0 12-15,0 2-4 0,3 4-8 0,-3-3-11 16,0-4 3-16,0 7 0 0,8-3 8 0,-8 6 11 16,0 0-3-16,0-9 0 0,3-1-8 0,-3 1-9 15,0 3 9-15,-3 2-13 0,3-2 13 0,0-3 8 0,0 6 0 16,0 3-8-16,0 0 0 0,0-7 0 0,-8-2 0 0,8 0 0 15,0-1 0-15,0 4-9 0,0 6-1 0,0-10 0 16,0 7 10-16,0-6 0 0,0 9 0 16,0-6 0-16,0 6 0 0,0-10 0 0,0 10 0 15,8-9 0-15,-8-1 0 0,0 4 0 0,3 3 0 0,-3-3 0 16,0 6 0-16,0 0 0 0,0 0 0 0,0 0 0 16,0 0 0-16,0 0 0 0,4-3 0 0,-4 3-8 15,0-7 8-15,0 7 0 0,0 0 0 0,0 0 0 16,0 0 0-16,0 0 0 0,0 0 0 0,0 0 0 15,7-3 0-15,3-3 0 0,-10 6 0 0,0 0 0 16,4 0 0-16,6-3 0 0,1 3 0 0,-8-6 0 16,-3 6 0-16,8 0 0 0,-8 0 0 0,7 0 0 15,-7 0 0-15,10 6 0 0,-3-6 0 0,4 3-8 16,-8-3 8-16,8 0 0 0,-11 0 0 0,10 0 0 16,-6 9 0-16,7-9 0 0,-8 0 0 0,8 7 0 0,-1-4 0 0,1-3 0 15,-1 6 0-15,5-3 0 0,-5-3 0 0,4 0 0 16,-3 0 0-16,6 0 0 0,-6 0 0 0,7 0 0 15,-4 0 0-15,3 0 0 0,1 0 0 16,-7 0 0-16,3 0 0 0,-4 0 0 0,4 0 0 16,1 0 8-16,-5 0-8 0,1 0 0 0,-1 0 12 0,-3 0-3 15,4 0 0-15,-4 0 0 0,-7 0-9 0,14 6 0 16,-10-6-12-16,6 0 12 0,-10 0 0 0,7 0 0 16,7 0 0-16,-3 0 0 0,-4 0 0 0,0 0 0 15,7 0 0-15,-3-6 0 0,-1 6 0 0,1 0 0 16,3 0 0-16,-3 0 8 0,-1-3-8 0,4 3 0 0,-3 0 0 15,-4 0-11-15,4 0 11 0,-1-6 0 0,-3 6 8 16,7 0-8-16,-3 6 0 0,-8-6 0 0,-3 0 0 16,11 3 0-16,0-3 0 0,-1 0 0 0,-10 0 0 15,4 0 0-15,-4 0 8 0,10 6-8 0,-10-6 10 16,0 0-10-16,0 0 10 0,4 0-10 0,-4 0 10 0,7 0-10 16,-7 0 8-16,7 0-8 0,4 0 0 0,-4 0 9 15,3 0-9-15,-3 0 0 0,0 0 0 0,4-6 0 16,-4 6 0-16,11-3 0 0,-8-3 8 0,-6 3-8 15,6-4 0-15,1 7 0 0,3 0 0 0,-11-3 0 16,-3 3 0-16,8 0 0 0,-8 0 8 0,10-6-8 16,-3 6 0-16,0 0 8 0,-7 0-8 0,0 0 8 15,11 0-8-15,-11 0 0 0,0 0 0 0,7 6 0 16,0-3 0-16,-7-3 8 0,0 0-8 0,0 0 0 0,0 0 0 0,0 0 0 16,0 0 8-16,11 0-8 0,-11 0 0 15,0 0 0-15,0 10 0 0,0-10 0 0,0 0 0 16,7 6 0-16,-7-6 0 0,7 3 8 0,3 7-8 15,-10-10 0-15,4 6 0 0,3 0 0 0,0-3 0 0,0 7 0 16,-7-10 0-16,10 9 0 0,-6-3 0 0,0 4 0 16,3-1 0-16,-4 1 0 0,4-1 0 0,-7 0 0 15,11 7 0-15,-11-7 0 0,0 7 0 0,3-3 0 16,1 2 0-16,3-2 0 0,-7 3 0 0,0 2 0 16,3-8 0-16,4 5 0 0,-7 1 0 0,4-3 0 0,-4 5 0 0,4-2 0 15,3 0 0-15,-7 3 0 0,0-1 8 0,3 1-8 16,-3-3 0-16,7 6 0 0,-7-6 0 0,0 9 0 15,4-6 0-15,-4-1 0 0,7 7 0 0,-4-6-11 16,1 0 11-16,3 6 0 0,-4 0 8 0,4-3-8 16,-3-3 0-16,-1 3 8 0,5-3-8 0,-5 0 0 15,4-1 0-15,-7 1 0 0,4-3 0 0,3 3-8 16,-7-1 8-16,3 1 8 0,-3-3-8 0,0 9 11 16,0-3-11-16,0 0 0 0,0 0 0 0,0-3 0 15,-3 6 0-15,3-6 0 0,0 6 8 0,-7-6-8 16,7-1 0-16,0 7 0 0,0 1 0 0,-4-8 0 15,4 1 0-15,0 0 0 0,0 0 0 0,-7 3 0 16,7-3 0-16,0-7 0 0,0 4 8 0,0 3-8 0,0-4 0 16,0-5 0-16,0 8 0 0,0-8 0 0,7 9 0 15,-7-10 0-15,0 7 0 0,0-7 0 16,4 7 8-16,-4-4-8 0,0-2 0 0,7 6 8 0,-7-1-8 0,0-2 0 16,0 2 0-16,-7 4 0 0,7-3 9 0,0-4-9 15,-4 4 10-15,4 3-10 0,0-3 0 0,0-4 0 16,-7 4 0-16,7-7 0 0,0 7 0 0,0-4 0 15,0-5 0-15,0 8 0 0,0-5 0 0,0-1 0 16,0 4 0-16,0-4 0 0,0 1 22 0,0 2-2 16,0 1 0-16,0-4 0 0,0 1-28 0,0-4-7 15,0 9-1-15,0-5 0 0,0 2 16 0,0-2 0 16,-3-1 0-16,3 7 0 0,0-7 0 0,0 7 0 0,-8-3 0 16,8 2 0-16,0-5 0 0,-3 5 0 0,3-5 8 15,-4-1-8-15,4 7 8 0,0-7-8 0,0 4 9 0,0-4-9 16,0 1 0-16,0-4 8 0,0 3-8 0,0 1 0 15,-7-1 0-15,7 0 0 0,0 1 0 0,0-4 0 16,7 4 0-16,-7-1 0 0,0 0 11 0,0 7-11 16,0-7 8-16,0 1-8 0,4-1 0 0,-4 1 0 15,3-1 0-15,-3 7 0 0,0-7 0 0,0 1 0 16,8 5 0-16,-8-2 12 0,0-4-3 0,0 1 0 16,0-1-9-16,0 7 0 0,0-7 0 0,0-3 8 15,0 4-8-15,0-1 0 0,0-9 0 0,0 3 0 16,0 10 0-16,3-10 0 0,-3-3 0 0,0 9 0 15,0 1 0-15,0-10 0 0,7 6 9 0,-7-6-9 16,0 0 12-16,0 0-3 0,0 3 0 0,0-3 0 16,0 10-9-16,0-10 0 0,0 0 0 0,0 0 0 0,0 0 0 0,0 0 0 15,0 0 0-15,0 0 0 16,4 6-23-16,-4-6-6 0,0 0-2 0,7 3 0 16,-4 3-63-16,8 1-13 0,-8-4-2 15,8 6-1-15,0-3-20 0,-1 4-4 16,1 2-1-16,3 4 0 0,-4 9-62 0,4-3-13 0,-3 9-2 15,0-2-397-15,3 5-79 0</inkml:trace>
  <inkml:trace contextRef="#ctx0" brushRef="#br0" timeOffset="7045.73">7927 12883 1357 0,'0'0'60'0,"0"0"12"0,7 0-57 0,-7 0-15 0,0 0 0 0,0 0 0 0,4 0 77 16,-4 0 13-16,0 0 2 0,0 0 1 15,7 0-24-15,-7 0-5 0,0 0 0 0,0 0-1 16,7-3-9-16,0-3-2 0,-4 2 0 0,4-2 0 15,-3 3-32-15,-1-3-8 0,8 3 0 0,-11-4-1 0,7 1 5 16,0 3 2-16,0-3 0 0,0 6 0 0,-3-10 10 0,3 7 3 16,-4-3 0-16,1-4 0 0,10 7 9 0,-14-3 1 15,7-3 1-15,-4 2 0 0,5 4 21 0,-5-6 4 16,1 3 1-16,-1-4 0 0,1 1-26 0,-1-1-5 16,1 1-1-16,-1-1 0 0,-3 1-16 0,4-7-3 15,3 7-1-15,-7-10 0 0,0 10-6 0,7-7-2 16,-7-3 0-16,0 4 0 0,0-4 6 0,0 0 1 15,0-6 0-15,0 6 0 0,3-6-1 0,1 6 0 16,-4 0 0-16,0 1 0 0,3-8-2 0,-3 8-1 16,0-1 0-16,0 0 0 0,0-6 3 0,0 6 1 0,0-6 0 15,-3 6 0-15,-1-6 4 0,4 6 1 0,0 0 0 0,0-6 0 16,-3 7-10-16,3-8-2 0,0 5 0 16,0-5 0-16,-7 1 3 0,7 3 0 0,-7-3 0 0,3 0 0 15,1-3-2-15,-1 3 0 0,1-3 0 0,-4 3 0 16,3-4-9-16,-3 4 0 0,3-9 0 15,-3 6 0-15,4-7 12 0,-11 7-4 0,10-7 0 0,-3 7 0 16,0 0-8-16,0-7 0 0,0 7 0 0,3-6 0 16,1 6 0-16,-1-1 0 0,1-2 0 0,3 3 0 15,0 3 0-15,-7 3 0 0,7-3 0 0,0-1 0 16,-4-2 0-16,4 9 0 0,-3-6 0 0,-1 0 0 0,-3 6 8 16,4-6 0-16,-1 7 0 0,1-1 0 0,-1-6-8 0,-3 3 0 15,4-3 0-15,-5 0 0 0,5 6 8 0,-8-6-8 16,8 6 12-16,-4-3-4 0,3 0-8 0,-3 0 0 15,4-3 0-15,3 0 0 0,0 6 0 0,-4-6 0 16,4 6 0-16,0 0 0 0,0-6 0 16,0 6 0-16,-3 1 0 0,3-8 0 0,0 8 0 15,0-1 0-15,0 0-12 0,-4 3 12 0,1-2 0 16,-1 2 0-16,0-3 9 0,1 6-1 0,-11-2-8 0,10-1 8 16,-3-3-8-16,7 1 8 0,-7 2-8 0,0-3 0 15,0 0 0-15,4 4 0 0,-1-4 0 0,1 0 0 16,-1 0 0-16,-3 0 0 0,7 0 0 0,-4-3 0 15,1 10 0-15,-1-13 0 0,4 6 0 0,-3 3 0 16,-1-2 0-16,4-1 0 0,-7 3 0 0,4-3 0 0,-1 0 0 16,1 4 0-16,-4-4 0 0,3 6 0 0,1-2 0 0,-1-1 0 15,4 7 0-15,0-4 0 0,0-3 0 16,-7 7 0-16,3 3 0 0,1-4 0 0,3-2 0 0,0 2 0 16,0-2 0-16,-4 2 0 0,4 1 0 15,0 0 0-15,-3-1 0 0,3 1 0 0,0-1 0 0,3 1 0 16,-3 3 0-16,-3-4 0 0,3 1 0 0,-4-1 0 15,4 7 0-15,0-9 0 0,0 9 0 0,0-7 0 16,0 10 0-16,0 0 0 0,0-6 0 0,0 6 0 16,0 0 0-16,0 0 0 0,0 0 0 0,0 0 0 15,0 0 0-15,0-9 0 0,0 9 0 0,0 0 0 16,0 0 0-16,0 0 0 0,0 0 0 0,0 0 0 16,0-4 0-16,0 4 0 0,0 0 0 0,0 0-8 15,0 0 8-15,0 0 0 0,0-6 0 0,0 6 0 16,0-3 0-16,0 3 0 0,7-6 0 0,-7 6 0 0,0 0 0 15,0 0 0-15,4 0 0 0,-4 0 0 0,7 0 0 0,0-3 0 16,0-4 0-16,-7 7 0 0,0 0 0 0,7 0 0 16,4 7 0-16,-1-7 0 0,1 0 0 15,-4 0 0-15,4 0 0 0,3 0 0 0,-4-7 0 0,1 7 0 16,3 0 0-16,-4 0 0 0,1 0 0 16,3 0 8-16,-3 0-8 0,3 0 11 0,-4 0-11 0,5 7 0 15,-5-7 0-15,1 0 0 0,-1 0 0 0,1 0 0 16,3 0 0-16,-3 3 0 0,-1-3 0 0,1 0 0 15,3 0 0-15,4 0 0 0,-4 0 0 0,0 0 0 16,0 0 0-16,7 0 0 0,-3-3 0 0,3-4 0 16,-4 7 0-16,5 0 0 0,-1 0 0 0,3-6 0 0,-13 3 0 0,14 3 0 15,-8 0 0-15,1 0 0 0,7 0 0 16,-11 0 0-16,0 0 0 0,4 0 0 0,-4 0 0 16,3 0 0-16,-3 0 0 0,1 3 0 0,-1 3 0 0,-4-6 0 15,4 0 0-15,0 7 0 0,1-4 0 0,-5-3 0 16,4 0 0-16,0 0 0 0,1 6 0 0,-1-6 0 15,0 0 0-15,0 0 0 0,0 0 0 0,0 0 0 16,-3 0 0-16,6 0 0 0,-6 0 0 0,-1-6 0 16,1 6 0-16,3 0 0 0,0 0 0 0,-3 0 0 15,-1 6 0-15,1-6 0 0,0 0 0 0,-1 3 0 16,-3-3 0-16,0 0 0 0,4 0 0 0,-4 0 0 16,4 0 0-16,-1 6 0 0,-10-6 0 0,7 0 0 15,4 4 0-15,-11-4 0 0,0 0 0 0,7 0 0 16,3 0 0-16,-10 0 0 0,0 0 0 0,7 0 0 0,-7 0 0 15,7 6 0-15,4-6 0 0,3 0 0 16,-14 0 0-16,4 0 0 0,-4 0 8 0,10 0-8 0,-3 0 0 0,-7 0 10 16,11 0-10-16,-11 0 10 0,11 0-10 0,-11 0 0 15,0 0 0-15,7 0-11 0,-7 0 11 0,10 0 0 16,-10 0 8-16,7 0-8 0,-7 0 0 0,0 0 0 16,0 0 0-16,7 3 0 0,-7-3 0 0,0 0 8 15,7 0-8-15,-7 0 0 0,0 0 0 0,0 0 0 16,11 0 0-16,-11 0-12 0,7 6 12 0,-7-6 0 15,7 0 10-15,7 0-10 0,-10 0 0 0,-4 0 0 0,0 0 0 16,7 0 0-16,0 0 0 0,-7 0 0 0,0 0 0 0,7 0 0 16,-7 0 0-16,0 0 0 0,0 0 0 0,7 0 0 15,-7 0 0-15,0 0 0 0,7 3 0 0,-7-3 0 16,0 0 0-16,0 0 0 0,7 7 0 0,-7-7 0 16,0 0 0-16,0 0 8 0,7 3-8 0,-7-3 0 15,7 6 0-15,-7-6 8 0,0 0-8 0,0 0 0 16,4 6 0-16,3-3 0 0,-7-3 0 0,3 10 0 15,1-4 0-15,-1-3 0 0,-3-3 0 0,4 10 0 16,-4-10 0-16,7 6 0 0,-4-3 0 0,4 3 0 16,-3 4 0-16,3-1 0 0,-3-3 0 0,3 4 0 0,-4-1 0 15,1 1 0-15,-1-1 0 0,1 1 0 0,-1 5 0 16,1-2 0-16,-1-7 0 0,1 10 0 16,-1 2 0-16,-3-5 0 0,0 3 0 0,0 3 0 15,0-1 0-15,0-2 0 0,4 3 0 0,-4-3 0 0,-4-4 0 16,4 10 0-16,4-9 0 0,-1 5 0 0,-3-2 0 15,0 3 0-15,4-3 0 0,-1 2 0 0,1-2 0 16,0 3 0-16,-1 0 0 0,1-7 0 0,-1 10 0 0,1-3 0 16,-1 0 0-16,1 6 0 0,-1-3 0 0,1 0 0 15,-4 0 0-15,0 3 0 0,0-6 0 0,3 9 0 16,-3-6 0-16,0 0 0 0,0 3 0 0,-3 0 0 16,3-3 0-16,0 3 0 0,3-6 0 0,-3 6 0 15,0-6 0-15,4-1 0 0,-1-2 0 0,-3 3 0 16,0 0 0-16,4 0 0 0,-1-4 0 0,-3 4 0 0,4 0 0 0,-1-3 0 15,1 2 0-15,-4 1 0 0,3 3 0 0,-3-3 0 16,0 3 0-16,0 0 0 0,0 0 0 16,0 3 0-16,-3-6 0 0,3 9 0 0,0-6 0 15,-4 0 0-15,4-3 0 0,-3 6 0 0,-1-6 0 16,4-4 0-16,-3 4 0 0,-1 0 0 0,4-3 0 0,-3-1 0 16,-1-2 0-16,1 2 0 0,-1-2 0 0,1-4 0 15,-1 7 8-15,1 0-8 0,-1-4 0 0,4 4 0 16,-7 3 0-16,7-3 0 0,-3-4 0 0,3-3 0 15,-4 7 0-15,4 3 0 0,-4-3 0 0,4-1 0 16,-3-2 8-16,3 6-8 0,-4-4 0 0,4 4 0 16,0 0 16-16,-3-3-4 0,-1 2 0 0,1 1 0 15,3 0-21-15,-4-3-5 0,-3-1-1 0,4-2 0 16,-1 3 15-16,1-1 0 0,-1-2 0 0,4 3 0 0,-7-7 0 16,7 0 0-16,-3 7 0 0,3-3 0 0,-4-4 0 0,4 0 0 15,-4 1 0-15,4 6 0 0,0-7 0 16,0 0 0-16,-3 1 0 0,3-1 0 0,0 7 0 15,0-7 0-15,-4 7 0 0,4-4 0 0,0 4 8 0,-3-6-8 16,3 8 0-16,-4-2 0 0,4-7 11 0,0 10-11 16,0-9 10-16,0-1-10 0,-3 0 0 0,3 7 0 15,0-6 0-15,0 5 0 0,0-2 0 0,0-4 0 16,0 1 0-16,0 5 0 0,0-5 0 0,0-1 0 16,0 7 11-16,0-7-11 0,0 7 0 0,0-7 0 15,-4 4 0-15,4-4 0 0,0-3 0 0,0 10 0 16,0-6 0-16,0-1 0 0,0 0 8 0,0 1-8 15,4-1 0-15,-4 1 0 0,0-1 8 0,3 0-8 0,-3 1 0 0,0-1 0 16,4 7 0-16,-1-7 0 0,-3 1 0 0,4 5 0 16,-1-5 0-16,1 6 0 0,-4-4 0 0,4 4 0 15,-1-7 8-15,1 7-8 0,-4-4 0 0,3 4 0 16,-3-3 0-16,0 2 0 0,4-5 0 0,-4-1 0 0,-4 0 10 0,4 1-10 16,0-1 8-16,0 4-8 0,0-4 8 15,4 1-8-15,-4-1 8 0,3-6-8 0,-3 7 0 16,4-4 0-16,-4-6 8 0,3 9-8 0,-3-2 0 0,4 2 0 15,-4-9 0-15,3 9 0 0,1 1 0 0,-1-7 0 16,-3-3 8-16,0 9-8 0,0 4 0 0,4-4 0 16,-1 1 0-16,-3-1 0 0,0-6 0 0,4 7 0 15,-1-4 0-15,1 3 0 0,-4 1 0 0,4-1 0 16,-1-3 8-16,-3-6-8 0,0 4 0 0,4 5 0 16,-4-9 0-16,0 0 0 0,0 0 0 0,3 6 0 15,-3-6 0-15,0 10 0 0,0-10 0 0,0 0 0 16,0 0 8-16,0 6-8 0,0-6 0 0,0 0 0 0,0 0 0 15,0 0 0-15,0 0 0 0,0 0 0 0,0 0 0 0,0 0 0 32,0 0-36-32,0 0-5 0,0 0-2 0,0 0 0 15,0 0-69-15,0 0-15 0,-7-6-2 0,7 6-811 0,0 0-161 0</inkml:trace>
  <inkml:trace contextRef="#ctx0" brushRef="#br0" timeOffset="9254.07">13070 12917 1465 0,'0'0'64'0,"0"0"15"0,0 0-63 0,0 0-16 0,0 0 0 0,0 0 0 16,0-9 67-16,0 6 10 0,7-3 3 0,-3-4 0 16,0 4-38-16,-4 3-7 0,3-7-2 0,1 1 0 15,3 3 7-15,-4-4 2 0,4 1 0 0,-3-1 0 16,-1 1-29-16,1 0-5 0,-1-1-8 0,1 1 11 16,-4-4 13-16,7 10 2 0,-4-3 1 0,1-3 0 15,0 5 11-15,-4-2 2 0,3-3 1 0,4-1 0 16,-7 4 9-16,7 3 2 0,0-7 0 0,-3 4 0 15,3-3-15-15,0 6-2 0,3-7-1 0,1 1 0 16,-4-4 9-16,0 4 1 0,4-1 1 0,-4 1 0 0,0 0-21 16,0-7-5-16,3 7-1 0,-6-4 0 0,0-3 21 0,-1-2 4 15,4 2 1-15,-3 3 0 0,-1-5-15 0,1-4-2 16,-4 3-1-16,3 0 0 0,-3 0-3 0,0 0-1 16,0-6 0-16,0 0 0 0,0-6-5 0,0-1-1 15,0-2 0-15,0 3 0 0,4-4-6 0,-4 1-2 16,-4-4 0-16,4 3 0 0,0 1-8 0,4-1 8 15,-4 4-8-15,0 0 8 0,-4-1 1 0,1 1 0 16,3 3 0-16,-4-7 0 0,-3 7-9 0,7 0 0 16,-3-7 0-16,-1 7 0 0,-3-3 25 0,3 9 7 15,1-3 0-15,-1 0 1 0,-3-4-33 0,4 4-19 16,-4 3 3-16,3-3 0 0,1 0 16 0,-1-3 0 16,1 3 0-16,-1 6 0 0,1-6 0 0,-1 3 0 0,-3-3 0 0,7 0 0 15,-4 6 0-15,4-6 0 16,-3 6 0-16,3 0 0 0,-4 1 15 0,4-1 0 15,0 0 0-15,0 3 0 0,0 1-25 0,0-4-5 0,0 9-1 16,0-5 0-16,4 5 16 0,-4 1 0 0,3-1 0 16,-3 1 0-16,4 0 0 0,-4-1 0 0,-4 4 0 0,4 6 0 15,0-9 0-15,0 9 0 0,0 0 0 0,-3-4 0 16,-1-2 0-16,4 6 0 0,-3-3 0 0,3 3 0 16,-4-6 0-16,1-4 0 0,-1 10 0 0,4 0 0 15,0 0 0-15,0 0 0 0,0-9 0 0,-3 3 0 16,-1 3 0-16,4 3 0 0,0 0 0 0,0 0 0 15,0-7 0-15,0 7 0 0,-3-3 0 0,3 3 0 16,0 0 0-16,0 0 0 0,0 0 0 0,0 0 0 16,0 0 0-16,0 0 0 0,0 0 0 0,0 0 0 15,0 0 0-15,0 0 0 0,7-6 0 0,0 6 0 16,3 0 0-16,-3 0 0 0,1 0 0 0,-1 0 0 0,3 0 0 0,1 6 0 16,-4-6 0-16,3 0 0 0,1 0 8 0,0 0-8 15,-1 3 0-15,4-3 0 0,-3 0 0 16,-1 0 0-16,1 0 0 0,3 0 0 0,-3 0 12 15,-4 7-4-15,7-7 0 0,-4 0-8 0,1 3 0 0,3-3 0 16,-3 6 0-16,-1-6 0 0,8 6 0 0,-7-6 0 16,3 3 0-16,0-3 0 0,0 0 0 0,0 0 0 15,0 7 0-15,4-7 0 0,-4-7 0 0,3 7 0 16,1 0 0-16,0 0 0 0,-4-9 12 0,0 9-12 0,4 0 12 16,-1-6-12-16,1 6 9 0,3 0-9 0,-3-3 0 0,-1 3 9 15,1 0-9-15,0-7 0 0,-4 7 0 0,0 0 8 16,3 0-8-16,-6 7 0 15,0-7 0-15,-1 3 0 0,1-3 0 0,-1 6 0 0,1-6 0 16,0 6 0-16,-4-3 0 0,3-3 0 0,-3 0 0 16,4 7 0-16,-1-7 0 0,-3 3 0 0,4-3 0 0,0 0 0 15,-1 0 0-15,1 0 0 0,-4 0 0 0,3 0 0 16,1 0 0-16,0 6 0 0,-4-6 8 0,0 0-8 16,0 3 0-16,3-3 0 0,-3 0 0 0,0 0 8 15,1 6 1-15,-8-6 0 0,7 4 0 0,0 2 0 16,-7-6-9-16,7 3 0 0,-7-3 0 0,7 6 0 15,-7-6 0-15,3 3 0 0,4 10 0 0,-7-13 0 16,4 3 0-16,-4-3 0 0,0 0 0 0,7 9 0 16,-7-9 0-16,0 0 0 0,3 10 0 0,1-4 0 0,-4-6 0 15,7 3 0-15,-3 4 0 0,-4-7 0 0,3 9 0 16,4-3 0-16,-7 4 0 0,0-10 0 0,4 3 0 0,3 6 0 16,-4 1 0-16,1-4 0 0,-4 3 0 0,3 1 0 15,1-1 0-15,-1 0 0 0,1 1 0 0,-4-1 0 16,0 1 0-16,3 2 0 0,-3 1 0 0,4-4 0 15,-4 1 0-15,3-1 0 0,-3 7 0 0,4-7 0 16,0 7 9-16,-1-4-9 0,1 4 0 0,-1 0 0 16,1-4 0-16,3 4 0 0,-7-4 8 0,3 10-8 15,1-3 8-15,-4 0-8 0,7 0 0 0,-7 0 0 16,0 6-12-16,3 0 4 0,-3-3 8 0,4 3 0 0,-4 0 0 16,3 0 0-16,-3-3 0 0,4 3 0 0,3 3 0 0,-3-3 0 15,3 0 0-15,0-3 0 0,0 3 0 16,-4 4 0-16,4-4 0 0,0-6 0 0,-3 6 0 15,-1 3 0-15,1 0 0 0,-1 4 0 0,1-4 0 0,-1 0 0 16,1 0 0-16,-4 7 0 0,0-1 8 0,-4 1-8 16,4-1 8-16,-3-2-8 15,-1-1 8-15,1-3-8 0,-1 0 0 0,1 1 0 0,-4-4 0 16,3 3-8-16,1-6 8 0,3 0 0 0,0-3 0 0,0 6 0 16,0-7 0-16,3 1 0 15,1 3 8-15,-1-3-8 0,1 0 0 0,-1 0 0 0,1-4 0 0,3 4-8 16,-7-3 8-16,3 3 0 0,1-7 8 0,-4 4-8 15,4 3 0-15,-1-10 0 0,-3 10 0 0,0-10-8 16,0 7 8-16,0 0 0 0,0-4 0 0,0-2 0 16,-3-1 0-16,3 7 0 0,-4-7 0 0,4 1 0 15,0-1 0-15,-4-3 0 0,4 4 0 0,0-4 0 16,-3-3 0-16,3-3 11 0,-4 9-3 0,4-9 0 16,0 10-8-16,-3-4 0 0,3-3 0 0,0-3 0 15,-4 10 0-15,4-10 0 0,0 0 0 0,0 0 0 16,0 6 0-16,0-6 0 0,0 0 0 0,0 0-11 15,0 0-16 1,0 0-3-16,0 0-1 0,0 0 0 0,0 0-101 0,0 0-20 16,-7 0-4-16,-3 0-1197 0</inkml:trace>
  <inkml:trace contextRef="#ctx0" brushRef="#br1" timeOffset="15810.67">4187 12783 864 0,'0'0'38'0,"0"0"8"15,0 0-37-15,0 0-9 0,0 0 0 0,0 0 0 16,0 0 218-16,0 0 42 0,0 0 8 0,0 0 1 0,0 0-218 0,0 0-51 15,0 0 0-15,0 0 0 0,-3-7 38 0,3 7 7 16,0-9 2-16,0 9 0 0,0-9-10 0,0-1-1 16,0 1-1-16,0 6 0 0,3-10-7 0,-3 10 0 15,0-7-1-15,8 1 0 0,-8 0 9 0,0-1 3 16,0 1 0-16,3-4 0 0,-3 4 9 0,0 6 3 16,0-7 0-16,0 1 0 0,0 0-1 0,0-4 0 15,0 4 0-15,0 5 0 0,7-5-41 0,-7 0-9 16,0-7 0-16,4 7 0 0,3-1 0 0,-7 1 0 15,3-7-10-15,8 4 10 0,-11-4 0 0,3 10 0 16,4-7 0-16,-7-3 8 0,0 7-8 0,4-7 8 16,-1 7-8-16,-3-4 8 0,8 4 8 0,-8-7 3 15,0 7 0-15,0-7 0 0,-8 7 7 0,8-1 2 16,0-9 0-16,0 10 0 0,-3-7-5 0,3 7-1 16,0-10 0-16,-4 4 0 0,4 5-12 0,0-9-2 15,4 0-8-15,-4 4 12 0,3 2-12 0,-3-2 0 0,0-4 0 16,0 3 0-16,0-3 0 0,8 4 0 0,-8-4 0 0,0 0 0 15,0 0 0-15,0 3 0 0,0 4 0 0,3-7 0 16,-3 3 12-16,0 1-4 0,0-4-8 0,0 10 12 16,0-10-2-16,0 9-1 0,0-9 0 0,0 4 0 15,0-4 2-15,0 3 0 0,0-3 0 0,7 4 0 16,-7-4-3-16,0 6-8 0,0-2 12 0,0-4-4 16,0 0 5-16,4 0 1 0,-4-3 0 0,0 4 0 15,0 5-14-15,7-9 0 0,-7 3 0 0,0 0 0 16,0 1 0-16,0-1-10 0,0 3 2 0,0-3 0 15,0 4 8-15,0-4 16 0,0 0-4 0,0 3-1 0,0 4 0 16,0-4 0-16,0-3 0 0,0 4 0 0,0-4-11 0,0 6 12 16,0-2-12-16,0-1 12 0,0-3-12 0,-7 0 0 15,7 4 9-15,0-4-9 0,0 6 0 0,-4-9 0 16,4 3 0-16,0 1 8 0,0 2-8 0,-7 3 0 16,7-2 8-16,0-4-8 0,-3 3 0 0,3-3 9 15,0 1-9-15,0 2 0 0,0-3 18 0,0 7-3 16,0-10-1-16,0 9 0 0,0-3-14 0,0 4 0 15,0-4 0-15,0-3 0 0,3 4 0 0,-3-4 0 16,0 9 0-16,7-5 0 0,-7 2 0 0,0-2 0 16,0-4 0-16,0 3 0 0,0-3 0 0,4 4 0 15,-4 2 0-15,0-3 0 0,0 4 0 0,-4-4 0 0,4 0 0 0,0-2 0 16,0 5 8-16,0-3-8 16,0 1 0-16,-7 2 0 0,7-2 9 0,-3-1-9 15,3 3 8-15,-8-2-8 0,5 5 12 0,-1-5-2 0,4 2-1 16,-7-3 0-16,7 7-9 0,-3-10 0 0,3 10 0 15,-7-7 0-15,7-3 0 0,-4 4 0 0,1 2-11 16,3-6 11-16,0 3 0 0,0 1 0 0,0-4 0 0,0 0 0 16,0 3 0-16,0 4 0 0,0-4 0 0,0-3 11 15,0 10-11-15,0-7 0 0,0-2 0 0,0 8-11 16,0-9 11-16,0 4 0 0,0 2 0 0,-7-3 8 16,3 1-8-16,4-4 0 0,0 6 0 0,0-9 0 15,0 10 0-15,-7-4 0 0,7-3 0 0,0 4 0 16,0 2 0-16,0-6 0 0,0 4 0 0,0-1 0 15,0 3 0-15,0-2 0 0,-3 5 0 0,3-5 0 16,0 2 0-16,0-3 0 0,-8 7 0 0,8-7 0 16,-3 7 0-16,-1-4 0 0,4 4-8 0,0-7 8 15,-7 7 0-15,4 0 0 0,3-1 0 0,-7-6 8 0,3 7-8 0,1 0 0 16,-4-7-8-16,7 7 8 0,-4-10 0 0,4 9 0 16,0-5 0-16,-7 5 0 0,7-9 0 0,-3 1 0 15,3 8 0-15,0-5 0 0,0 2 0 16,0-3 0-16,0 7 0 0,-7-7 0 0,7 7 0 0,-4-1 9 15,4 1 0-15,0 0 0 0,0-7-9 16,-4 7-9-16,4-1 9 0,0 1-13 0,0-1 13 0,0-5 0 16,-7 5 0-16,7 1 0 0,0-1 0 0,-3 1 0 0,3 0 0 15,0 2 0-15,0-2 0 0,0-1 0 0,0-2 0 0,0 3 0 16,3-4 0-16,-3 4 0 0,7-1 0 0,-7 1 0 16,0-1 0-16,0-5 0 0,4 5 0 0,0 1 0 15,3-4 0-15,-7 4 0 0,3 0 0 0,4 2 0 16,-7-2 0-16,0-1 0 0,0 1 0 0,4 3 0 15,3-4 13-15,-7 1-4 0,0 0-1 0,0 2 0 16,0-2-8-16,3 6 0 0,-3-4 0 0,0-2 0 16,-3 6 0-16,3-3 0 0,0-4 0 0,0 1 0 15,0 3 0-15,0-4 0 0,0 1 0 0,0-1 0 16,0-5 0-16,0 5 0 0,0 1 0 0,0-1 0 16,0 1 0-16,0 0 0 0,0-1 0 0,3 1 0 15,1-1 0-15,-4 1 0 0,7 0 0 0,-7-1 0 16,0-2 0-16,3 8 0 0,-3-5 0 0,0 3 0 0,0-4 0 0,7 1 0 15,-7 0-11-15,0-1 11 0,0 4 0 0,0 3 0 16,0-7 0-16,0 1 0 0,0 0 0 0,0-1 0 16,0 4 0-16,4-4 0 0,-4 4 0 0,0-3 0 15,0-1 8-15,0 1-8 0,0 6 0 0,0-7 0 0,0 4 0 0,0-3 0 16,0 9 0-16,0-7 0 0,0 4 0 0,0-6 0 16,0 3 0-16,0-4 0 0,0 1 0 0,0 9 0 15,0-10 0-15,0 4 0 0,-4 3 0 0,4-3 0 16,0 6 0-16,0-3 0 0,0-4 0 0,0-2 0 15,0 6 0-15,0-3 0 0,-7 2 0 0,7 4 0 16,0-6 0-16,0 0 0 0,0 3 0 0,0 3 0 16,-3-7 0-16,3 4 0 0,0-6 0 0,0 3 0 15,0 6 0-15,0-4 0 0,0-5 0 0,0 3 0 16,0 6 11-16,0 0-3 0,0-10 0 0,0 10 0 16,0 0-8-16,0-6 0 0,0 6 0 0,0 0 0 15,0 0 0-15,0 0 0 0,0 0 0 0,0 0 0 16,0 0 0-16,0 0-11 0,0 0 3 0,0 0 0 0,0 0 8 15,0 0 0-15,0 0 0 0,0 0 0 0,0 0 0 0,0 0 0 16,0 0 0-16,0 0 0 0,0 0 0 0,0 0 0 16,0 0 0-16,0 0 0 0,0 0 0 0,0 0 11 15,0 0-3-15,0 0 0 0,0 0-8 0,0 0-9 16,0-3 9-16,0 3-13 0,0 0 13 0,0 0 8 16,0 0 0-16,0 0-8 0,0 0 0 0,10-6 0 15,-10 6 0-15,0 0 0 0,0 0 0 0,4 0 0 16,7 0 0-16,-1 0 0 0,-6 0 0 0,3-3 0 15,0-4-10-15,3 7 10 0,-3 0 0 0,0 0 0 16,1-3 0-16,2 3 0 0,-6-6 0 0,6 6 0 16,1 0 0-16,-1 0 0 0,-3 0 0 0,4 0 0 0,0 0 0 15,-4 0 0-15,7 0 0 0,-4 0 0 0,-3 0 0 0,4 0 0 16,0 0 0-16,-4-3 0 0,10 3 0 0,-6-7 0 16,-1 7 0-16,1 0 0 0,0 0 0 0,3 0 0 15,-4 0 0-15,4 0 0 0,-3 0 0 0,0 0 0 16,3 0 0-16,-4 0 0 0,4 0 0 0,0 0 0 15,-3 0 0-15,0 0 0 0,-1 0 0 0,4 0 0 16,-3 0 0-16,-4 0 0 0,4 0 0 0,-1 0 0 16,-10 0 0-16,14 0 8 0,-3 0-8 0,3 0 8 15,-7 0-8-15,4 0 0 0,-1 0 0 0,-3-3 0 16,4-3 0-16,-1 6 0 0,1 0 0 0,3-6 0 16,-7 3 0-16,7-4 0 0,-3 7 0 0,-4-3-11 15,3 3 11-15,1-6 0 0,0 6 0 0,-1-3 0 16,1 3 0-16,-4-6 0 0,11 6 0 0,-15 0 0 15,8 0 0-15,-1 0 0 0,1 0 0 0,-8 0 0 0,8-4 0 0,-1-2 0 16,-6 6 0-16,3 0 0 0,0 0 0 0,4-3 0 16,-4 3 0-16,0-6 0 0,0 6 0 0,3-6 0 15,-10 6 0-15,0-4 0 0,0 4 0 0,11 0 0 16,-4-6 0-16,0 6 0 0,-7 0 0 0,0 0 0 16,0-9 0-16,4 6 0 0,-4-4 0 0,7 4 0 15,-4-3 0-15,1 3 0 0,-4 3 0 0,7-7 0 16,-7 7 0-16,0 0 0 0,3 0 0 0,4-9 0 15,-7 9 0-15,0 0 0 0,0 0 0 0,0 0 0 16,0 0 0-16,0 0 0 0,0 0 0 0,0 0 0 16,0 0 0-16,0 0 0 0,0 0 0 0,0 0 0 15,0 0 0-15,0 0 0 0,0 0 0 0,0 0 0 0,0 0 0 0,0 0 0 16,4-6 0-16,-4 6 8 0,0 0-8 0,0 0 0 16,0 0 0-16,0 0 0 0,0 0 0 0,0 0 0 15,0 0 0-15,0 0 0 0,0 0 0 0,0 0 0 16,0 0 0-16,0 0 0 0,0 0 0 0,0 0 0 15,0 0 0-15,0 0 0 0,0 0 0 0,0 0 0 16,0 0 0-16,0 0 0 0,0 0 0 0,0 0 0 16,7 6 0-16,-7 3 0 0,0-9 0 0,0 0 0 15,0 10 0-15,0-1 0 0,0 1 0 0,0-1 0 16,0 1 0-16,0 2 0 0,0-3 0 0,0 1 0 16,0 2 0-16,0-2 0 0,0 5 0 0,0-5 0 15,0 6 0-15,0-4 0 0,4 4 0 0,-4 3 0 16,3-1 0-16,-3-2 0 0,0 3 0 0,7 0 0 15,-7 6 0-15,0 0 0 0,4-3 0 0,-4 3 0 0,0 3 0 0,7-3 0 16,-7 3 0-16,-7-2 0 0,7 2 0 16,0-3 0-16,0 3 0 0,0-9 0 0,0 6 0 0,0 3 0 15,7-3 0-15,-7-6 8 0,0 6-8 0,0-6 0 16,7 0 0-16,0 6 8 0,-4-6-8 0,4 0 0 16,0-4 0-16,1 4 8 0,2 0-8 0,1 0 0 15,-4-4 0-15,3 10 0 0,1-6 0 0,-1 0 8 16,1 0-8-16,0 0 0 0,-8 6 0 0,8-6 8 15,-1 3-8-15,-6 0 0 0,3-4 0 0,0 7 0 16,4-6 0-16,-4 0 0 0,-4 6 0 0,1 0 0 16,3-6 0-16,3 6 0 0,-10-12 0 0,4 9 0 15,3-4 0-15,-4 1 0 0,8-6 0 0,-11 9 0 0,11-10 0 0,-11 4 0 16,7 3 0-16,0-4 8 0,-4-2-8 0,4 3 0 16,-3 2 0-16,3 1 9 0,0-3-9 0,0 9 0 15,4-3 8-15,-11-3-8 0,7 6 0 0,0-6 0 16,3 6 0-16,-10 0 0 0,7 0 0 0,-3-3 0 15,3-3 0-15,0 6 0 0,-7 0 0 0,3-6 0 16,5 0 0-16,-8-1 0 0,3 7 0 0,1-6 0 16,3-3 8-16,-7 3-8 0,3 0 0 0,4-4 0 15,-7 4 0-15,0 0 0 0,4 0 0 0,-4-4 0 16,3 4 0-16,1 0 0 0,-1 0 0 0,1 6 0 31,3-6 0-31,-7 0 0 0,3-4 0 0,5 10 0 16,-1-6 0-16,0 0 0 0,-7 6 0 0,3-6 0 0,4 0 8 0,-3-1-8 15,-4 1 0-15,3 6 0 0,4-6 0 0,-3 6 0 16,3-6 0-16,-7 6 0 0,3 3 0 0,-3-3 0 16,7 1 0-16,-7-4 0 0,0 3 0 0,0 0 0 15,0-3 0-15,4 3 0 0,0-6 0 0,3-1 0 16,-7 7 0-16,10-6 0 0,-6 6 8 0,3-6-8 16,-4 0 0-16,8 6 0 0,-8-6 8 0,4 0-8 15,-3 6 0-15,7-6 0 0,-1-1 0 0,-6 7 0 16,-1-6 0-16,1 3 0 0,3 0 0 0,0-3 0 15,-4 6-10-15,1 0 10 0,-1-6 0 0,4 9 0 16,-7-3 12-16,8 0-4 0,-8-3-8 0,0 3-11 0,3 1 3 16,-3-5 0-16,7 5 8 0,-7-1 14 0,0-7-3 0,0 8-1 15,0-8-10-15,4 1 0 0,-1-3 0 0,-3-4 0 16,0 4 0-16,4 3 0 0,-4-3 0 0,3-7 0 16,1 4 0-16,-4 2 8 0,7-5-8 0,-7 5 8 15,0-2-8-15,0 3-17 0,3-1 4 0,-3-2 1 16,4 2 12-16,-4 4 0 0,0-3 0 0,0-4 0 15,0 10 0-15,0-3 16 0,0-6-3 0,0 6-1 16,0 3-12-16,0-4 0 0,0-5 0 0,-4 3 0 16,1 2 0-16,3-8 0 0,-7 5 0 0,7-5 0 0,-4-1 0 0,1 7 8 0,-1-7-8 0,4 1 0 15,-3-1 10-15,3 1-10 0,-4 5 10 0,4-5-10 16,0-7 0-16,0 6 0 0,-7 4 0 0,7-4 0 16,-3 1 0-16,3-1 0 0,0 0 0 0,-8 1 0 15,8-1 0-15,-3 7 0 0,-1-7 0 0,1 4 0 16,-1-4 0-16,4 7 0 0,-3-7 0 0,3 1 0 15,-7-1 0-15,3 1 0 0,4-4 0 0,0 3 0 16,0 7 0-16,-3-7 0 0,3 1 0 0,0-1 0 16,0 1 11-16,0-1-11 0,0-3 12 0,0 4-12 15,3-1 8-15,-3 0-8 0,-3 1 0 0,3-1 0 0,0 1 0 16,0-1 0-16,0-3 0 0,0 4 0 0,0-10 0 0,0 9 0 16,0-6 0-16,0 10 0 0,-4-4 0 0,4 1 0 15,0-10 0-15,0 9 0 0,-3 0 0 0,3 1 0 16,0-10 0-16,0 9 0 0,0-9 0 0,0 0 0 15,-4 7 0-15,4 2 0 0,0-9 0 0,4 9 0 16,-4-9 0-16,0 10 0 0,0-10 10 0,3 3-10 16,-3-3 8-16,0 16-8 0,-3-10 12 0,3 3-4 15,3 1 0-15,-3-7 0 0,0 6-8 0,0 1 0 16,0-10 0-16,0 6-11 0,0 3 11 0,0 1 0 16,-3-1 0-16,3-9 0 0,3 6 0 0,-3-6-8 15,0 0 8-15,0 0-8 0,0 10 8 0,0-10 0 0,0 0 0 16,0 0 0-16,0 0 0 0,0 0 0 0,0 0 0 0,0 0 8 15,0 0-8-15,0 0 0 0,0 0 0 0,0 0 0 16,-7 3 0-16,7-3 0 0,0 0 0 0,0 0 0 31,-7 0-28-31,4 0-11 0,-12-3-1 0,8-3-1 16,4 2-68-16,-4-5-14 0,0 3-2 0,0-4-839 0,3 1-167 0</inkml:trace>
  <inkml:trace contextRef="#ctx0" brushRef="#br1" timeOffset="17981.22">9384 12908 1022 0,'0'0'45'0,"0"0"10"0,0 0-44 0,0 0-11 0,0 0 0 0,0 0 0 16,0 0 36-16,0 0 6 0,0 0 1 0,0 0 0 15,-4-3-17-15,4 3-3 0,0-6-1 0,-3-1 0 16,-1 4 22-16,4 3 5 0,0 0 1 0,0 0 0 16,0 0 3-16,0 0 1 0,0-6 0 0,0 6 0 15,0 0 19-15,0 0 4 0,0 0 1 0,0 0 0 0,0 0 5 0,0 0 1 16,0 0 0-16,0 0 0 0,0-9-25 0,0 9-5 15,0-4-1-15,0 4 0 0,0 0-11 0,0-6-2 32,0-3-1-32,-3-1 0 0,3 10-8 0,0 0-2 0,-4-9 0 0,4 3 0 15,-3-4 1-15,3 1 0 0,0-1 0 0,0-2 0 16,0-4-7-16,0 1-2 0,-4-4 0 0,4 0 0 16,-3 3 11-1,3-3 3-15,0-6 0 0,0 6 0 0,0-9-13 0,0 9-2 0,0-6-1 0,0 7 0 16,0-8 17-16,-7 5 3 0,7-1 1 0,0 3 0 0,-4-3-40 0,1 0 0 0,3 3 0 0,-4-6 0 15,1 6 0-15,-1 0 14 0,0-9-3 0,4 9-1 16,-3-6-10-16,-1 0 0 0,1 6 9 0,3-6-9 16,-4 6 0-16,1 1 0 0,-1-8 0 0,1 8 0 15,-1-1 0-15,1 0 0 0,3 0 0 0,-7 4 0 16,3-4 0-16,1 9 0 0,-1-5 0 0,1 2 8 16,-1-3-8-16,0 7 9 0,1 0-9 0,3-7 10 15,0 7-10-15,0-1 8 0,-4 1-8 0,4-1 8 16,0 1 0-16,0 3 0 0,4-7 0 0,-4 1 0 15,3 8-8-15,-3-5 0 0,0 3 0 0,0-4 0 16,4 7 0-16,-4-3 0 0,4-4 0 0,-4 7 0 0,3-3 0 0,-3-3 0 16,4 2 10-16,-4 7-10 0,0-3 8 15,0-3-8-15,7-3 0 0,-7 9 0 0,0-4 0 16,0 4 0-16,0 0 0 0,7-6 0 0,-7-3 0 16,0-1 0-16,0 10 0 0,0 0 0 0,0-6 0 0,0 6 0 15,3-3 0-15,-3 3 0 0,4-6 0 0,-4 6 0 16,3-10 0-16,-3 10 0 0,0 0 0 0,4-3 0 15,3-3 9-15,-4 3-9 0,1-4 11 0,3-2-11 16,0 3 12-16,-3 3-12 0,3-4 12 0,-7 7-12 16,0 0 12-16,7-3-12 0,7-3 10 0,-7-3-10 15,-7 9 8-15,10 0-8 0,-3-4 16 0,4-2-3 16,0 6 0-16,-4 0 0 0,3 0-13 0,1 0 0 16,-4 0 0-16,4 6 0 0,3-2 0 0,-7-4 0 0,7 6 0 15,-4-3 0-15,1-3 0 0,0 6 0 0,-1-3 0 0,4-3 0 16,-3 0 0-16,3 7 0 0,-3-7 0 0,-1 9 0 15,4-9 0-15,-3 6 0 0,-1-3 0 0,4-3 0 16,-3 0-10-16,0 10-2 0,3-10 0 0,-4 0 0 16,4 6 21-16,-3-3 4 0,3-3 1 0,0 0 0 15,4 0-14-15,-4 7 0 0,4-7 0 0,-4 0 0 16,0 0 0-16,4 0-15 0,-4 0 3 0,0 3 1 16,0-3 11-16,-4 0 0 0,1 6 0 0,0-3 0 15,-1-3 0-15,1 0 0 0,-1 6 0 0,1-6 0 16,0 0 0-16,-4 4 0 0,-7-4 0 0,10 0 0 15,-3 6 0-15,-7-6 8 0,11 0-8 0,-4 0 0 16,-7 0 8-16,0 0-8 0,10 0 8 0,-3 0-8 16,-7 0 0-16,11 0 9 0,-11 0-9 0,0 0 0 15,7-6 8-15,-7 6-8 0,0 0 0 0,0 0 0 16,11 0 8-16,-11 0-8 0,0 0 0 0,10 0 0 0,-10 0 0 16,0 0 0-16,0 0 0 0,0 0 0 0,7 6 0 0,-7-6 0 15,0 0 0-15,0 0 0 0,0 0 0 0,7 0 0 16,-7 0 8-16,0 0-8 0,0 0 8 0,0 0-8 15,0 0 9-15,0 0-9 0,0 0 11 0,0 0-11 16,0 0 12-16,0 0-12 0,0 0 10 0,0 0-10 16,0 0 8-16,0 0-8 0,0 0 0 0,4 9 0 15,-4-9 0-15,7 10 0 0,-7-10 0 0,4 6 0 16,-4-6 0-16,3 9 0 0,4-6 0 0,-7 7 0 16,4 2 0-16,-4 1 0 0,3-4 0 0,1 1 0 15,-1-1 0-15,-3 7 0 0,0-1 0 0,4-2 0 0,-1 3 0 16,-3-1 0-16,4-2 0 0,-4 6 0 0,3-4 0 0,4 4 0 15,-3 0 0-15,-1 0 0 0,1 6 0 0,-1-6 0 16,1 6 0-16,3 0 0 0,-3-6 0 16,3 9 0-16,-4-3 0 0,4 3 0 0,-3 1 0 0,3-4 0 15,-4 3 0-15,4-3 0 0,-3 3 0 0,-1-3 0 16,-3 3 0-16,4-2 0 0,3 2 0 0,-7-3 0 16,4 9 0-16,-4-5 0 0,0-1 0 0,3-3 0 15,1 0 12-15,-1-3-4 0,-3 0 0 0,4-3 0 16,-1 3-8-16,1-7 0 0,-4 4 0 0,0 0-11 15,0-3 11-15,3-1 0 0,-3-2 0 0,0-4 0 0,-3 7 0 16,3-7 0-16,3 1 0 0,-3-1 0 0,-3-3 0 0,3 4 0 16,0-7 0-16,0-3 0 0,-4 9 0 0,4-9 0 15,0 0 0-15,-3 7 0 0,3-7 0 0,0 9 8 16,-4 0-8-16,4-9 0 0,0 10 0 0,-3-4 0 16,-1-3 0-16,4-3 0 0,0 0 0 0,0 0 0 15,0 0-10-15,-3 10 10 0,3-10-24 0,0 0 3 16,0 0 0-16,-7 0 0 15,-1-3-128-15,-2-4-26 0,3-2-5 0</inkml:trace>
  <inkml:trace contextRef="#ctx0" brushRef="#br1" timeOffset="20561.68">14446 12845 288 0,'0'0'25'0,"0"0"-25"0,0 0 0 0,0 0 0 16,0 0 187-16,0 0 32 0,0 0 6 0,0 0 2 15,0 0-115-15,0 0-22 0,0 0-5 0,0 0-1 16,0 0-32-16,0 0-6 0,0 0-2 0,0 0 0 16,0 0-20-16,0 0-4 0,0 0 0 0,0 0-1 15,0 0 20-15,-7 0 4 0,7 0 1 0,0 0 0 0,-7 0-14 16,7 0-2-16,0 0-1 0,0 0 0 0,0 0 1 0,0 0 0 15,0 0 0-15,0 0 0 0,0 0-5 0,0 0-1 16,0 0 0-16,0 0 0 0,0 0-12 0,0 0-2 16,0 0-8-16,0 0 12 0,0 0 19 0,0 0 3 15,0 0 1-15,0 0 0 0,0 0 3 0,0 0 1 16,0 0 0-16,0 0 0 0,0 0-14 0,0 0-2 16,0 0-1-16,0 0 0 0,0 0 2 0,-3 7 1 15,3-7 0-15,0 0 0 0,0 0-1 0,0 0-1 16,0 0 0-16,0 0 0 0,0 0 11 0,0 0 2 15,0 0 1-15,0 0 0 0,0 0-17 0,0 0-3 16,0 0-1-16,0 0 0 0,0 0 20 0,0 0 3 0,0 0 1 16,0 0 0-16,0 0-13 0,0 0-3 0,0 0 0 0,0 0 0 15,0 0-13-15,3-7-3 0,-3-2-8 0,0 3 12 16,4-4 16-16,-4 1 2 0,3-1 1 0,-3 1 0 16,0-7-15-16,0 7-4 0,0-4 0 0,0-2 0 15,0 5 5-15,0-5 1 0,0-4 0 0,0 0 0 16,0 0-6-16,0 0 0 15,0 1-1-15,0-4 0 0,0 3 11 0,0-3 2 16,4 0 1-16,-4 3 0 0,0 0-25 0,3 0 0 16,-3 4 0-16,0-4-11 0,0 0 11 0,0 3 8 0,0 4-8 15,0-4 11-15,-3 1-11 0,-1 5 8 0,4-2-8 0,-3-4 8 16,-1 0-8-16,1 4 0 0,-4-4 0 0,3 3 8 16,1-2-8-16,-5 5 0 0,5-5 0 0,-1 5 0 15,1 1 0-15,-1-7 0 0,-3 7 0 0,4 6 0 16,3-7 0-16,-4 1 0 0,1 3 0 0,3 6 0 15,0 0 0-15,-4-10 0 0,4 1 0 0,0 2 0 16,0 7 0-16,-3-9 0 0,3 9 0 0,0 0 0 16,0-9 0-16,-4 6 0 0,1-4 0 0,3 7 0 15,0 0 0-15,0 0 0 0,-4-3 0 0,4 3 0 16,0 0-8-16,0 0 8 0,0 0 0 0,0 0 0 0,0 0 0 16,0 0 0-16,0 0 0 0,0 0 0 0,0 0 0 15,0 0 0-15,0 0 0 0,0 0 0 0,0 0 0 16,0 0 0-16,0 0 0 0,0 0 0 0,0 0 0 15,7 3 0-15,-7-3 0 0,11 0 0 0,-4 0 0 16,3 7 0-16,-3-7 0 0,0 3 0 0,-7-3 0 16,11 0 0-16,0 6 0 0,-4-6 0 0,3 3 0 0,-3-3 0 15,4 0 0-15,-4 6 0 0,4-6 10 0,-1 0-10 16,1 3 12-16,-1-3-12 0,1 0 0 0,-4 0 0 16,4 0 0-16,-1 0 0 0,-3 0 12 0,4 0-12 15,-1 7 12-15,1-7-12 0,-1 0 8 0,1 0-8 16,3 0 0-16,-3 0 0 0,3-7 0 0,4 7 0 0,-4 0 0 15,3 0 0-15,-3 0 0 0,0-3 0 0,1-3 0 0,-1 6 0 16,0-3 0-16,3 3 0 0,-2 0 0 16,-1-6 0-16,0 6 8 0,3 0-8 0,-6 6 0 15,3-6 0-15,0 0 0 0,-3 0 0 0,-1 3 0 16,1-3 0-16,-4 0 0 0,4 0 0 0,-11 0 0 16,10 0 0-16,1 0 0 0,-1 0 8 0,-10 0-8 0,11 0 0 15,0 0 8-15,-1-3-8 0,-3 3 0 16,4 0 0-16,-1-6 0 0,-3 6 8 0,4 0-8 0,0 0 0 15,-4-3 8-15,0 3-8 0,3 0 0 0,1 0 0 16,-4 0 0-16,0 0 0 0,-7 0 0 0,11 0 0 16,-4 0 0-16,0 0 0 0,-7 0 0 0,7 0 0 15,3 3 0-15,-10-3 0 0,0 0 0 0,0 0 0 16,0 0 0-16,7 0 0 0,-7 0 0 0,0 0 0 16,0 0 0-16,0 0 0 0,7 0 0 0,-7 0 0 15,0 0 8-15,7 0-8 0,-7 0 0 0,0 0 0 16,0 0 0-16,8 0 0 0,-8 0 0 0,10-3 0 0,-10 3 0 0,7-7 0 15,0 7 0-15,-7 0 0 0,7-3 13 0,-7 3-4 16,0 0-1-16,0 0 0 0,7 0-8 0,-7 0 8 16,0 0-8-16,0 0 8 0,0 0-8 0,7-6-11 15,4 6 3-15,-11 0 0 0,0 0 8 0,0 0 0 16,0 0 0-16,7 0 0 0,-7 0 0 0,0 0-8 16,0 0 8-16,7 0-8 15,4 0 8-15,-11 0 0 0,0 0 0 0,7 0 0 16,3-6 8-16,-3 2 3 0,0 4 1 0,-7 0 0 15,0 0-12-15,7-6 0 0,1 3 0 0,-8 3-11 0,0 0 11 0,0 0 0 16,0 0 8-16,0 0-8 0,0 0 0 0,0 0 0 0,3-6 0 0,-3 6 0 0,0 0 0 0,4 0-15 16,-4 0 3-16,0 0 0 0,7-3 12 15,-7 3 16-15,3-7-3 0,-3 7-1 0,0 0-12 16,0 0 0-16,7 0 0 0,-3-3-10 0,-4 3 10 16,3-6 0-16,-3 6 8 0,0 0-8 0,4-9 0 0,-4 9 0 15,3 0 0-15,-3 0 0 0,0 0 11 0,0 0-3 16,4-10 0-16,-4 10 0 0,0 0-8 0,0 0 0 15,0 0 0-15,0 0 0 0,0 0 0 0,0 0 0 16,0 0 0-16,0 0 0 0,0 0 0 0,0 0 0 16,0 0 0-16,0 0 0 0,0 0 0 0,0 0 15 15,0 0-3-15,0 0 0 0,0 0-24 0,0 0-4 16,0 0-2-16,0 0 0 0,0 0 18 0,3 10 0 16,1-1 0-16,-1-3 0 0,-3 4 0 0,0-1 0 15,4 0 0-15,-4 1 0 0,-4-1-13 0,4 7 1 0,0-4 0 16,0 4 0-16,-3 3 12 0,3 0 0 0,-4 6 0 15,1 3-9-15,-4 3 9 0,3 1 14 0,-3-7-3 0,4 9-1 16,-1 1-10-16,1-7 8 0,-1 0-8 0,-3 7 8 16,0-7-8-16,0 0-17 0,3 7 4 0,-3-10 1 15,4 0 12-15,-4-3 0 0,0 3 0 0,0-6 0 16,3 0 0-16,1 6 0 0,-1-10 0 0,-3 4 0 16,3-3 0-16,1-4 0 0,3 4 0 0,0-3 0 15,-4-4 0-15,4 7 0 0,4-1 0 0,-1-2 0 16,-3 3 0-16,8-1 0 0,-1-2 0 0,0 3 0 15,-4-7 0-15,1 10 12 0,3-10-3 0,0 7 0 16,0-4-9-16,0 1 0 0,0-1 9 0,-3-2-9 16,3-1 0-16,0 1-16 0,-11-4 2 0,4-6 1 15,0 0-41-15,0 0-8 0,0 0-2 16,0 0 0-16,0 0-172 0,-7-6-36 0</inkml:trace>
  <inkml:trace contextRef="#ctx0" brushRef="#br1" timeOffset="24726.59">25545 4946 1314 0,'0'0'58'0,"0"0"12"0,0-6-56 0,0 3-14 0,-4-3 0 0,-3-4 0 16,4 1 72-16,-5-1 12 0,1 10 3 0,-3-15 0 15,-1 5-15-15,1-2-4 0,-4-4 0 0,3 10 0 16,-3-7-14-16,-4-2-3 0,1 5-1 0,2-9 0 16,-2 4 2-16,-4 2 1 0,0-3 0 0,-4 1 0 15,0 2-14-15,-7-3-3 0,-3 4-1 0,0-4 0 16,-4 7-35-16,-7-7 0 0,-3 7 0 0,-4-1 0 16,-4-5 9-16,4 5-1 0,-3 1-8 0,0-1 12 15,-8 1-12-15,1 0 0 0,-4-1 0 0,-4 1 0 16,0 3 0-16,1-4 0 0,-4 1 0 0,0-1 0 31,-4 4 0-31,-3 3 0 0,0-3 0 0,0 3 0 0,0-4 27 0,-4 7-1 16,-3-3 0-16,-4 3 0 0,0 3-14 0,-3-3-4 15,3 7 0-15,-3-4 0 0,-7 6 9 0,-1-3 2 16,1 4 0-16,3-1 0 0,4 1-10 0,-4 5-1 16,-10-5-8-16,3-1 12 0,7 7-12 0,-3-4 9 15,-4 7-9-15,-3-3 8 0,-1 3-8 0,1-1 0 16,0 7-12-16,-4-6 12 0,0 6 0 0,4 4 10 15,-1-11 1-15,1 14 0 0,0-4-11 0,-1 0-17 0,1 7 4 16,3-1 1-16,4-6 12 0,-1 10 13 0,1-3-2 0,3-1-1 16,4 10 10-16,3-6 3 0,8-1 0 0,-1 7 0 15,0 0-23-15,1 0 0 0,6 0 0 0,4 0 0 16,7 3 0-16,0-3 0 0,0 6 0 0,7-9 0 16,3 9 10-16,8-3-2 0,-4-3-8 0,7 9 12 15,7-3-12-15,1-3 0 0,2 7 0 0,8-1 0 16,-4 0 0-16,8 4 11 0,-1-4-11 0,4 10 10 15,0-1-10-15,7-2 0 0,-1 3 0 0,5-1 0 16,-1 1 0-16,4 0 0 0,4 0 0 0,-1-1 0 16,8 1 0-16,-1-3 0 0,4-4 0 0,4-3 0 15,7 1 8-15,-1-4 0 0,4-3 0 0,8 0 0 0,2 6 7 16,5-9 1-16,2 6 0 0,8-3 0 16,0-3 8-16,7 3 1 0,3-3 1 0,4-9 0 15,0 8 3-15,7-5 1 0,8-3 0 0,2 2 0 0,8-2-9 16,-1-1-1-16,-2 4-1 0,6-7 0 0,4 1-7 0,3-1 0 15,0 0-1-15,4 1 0 0,3-1-1 0,4-6 0 16,7 3 0-16,0 4 0 0,3-4 0 0,11-3 0 16,4-3 0-16,6-3 0 0,4 6 2 0,0-6 1 15,4-1 0-15,0 8 0 0,10-8-13 0,-3-2 0 16,-8 0 0-16,8 3 0 0,7-7 11 0,3 4-11 16,4-7 12-16,3 7-12 0,11-7 16 0,-4 1-4 15,4-7-1-15,-7 3 0 0,4-6-1 0,-4 0 0 16,6 6 0-16,-6-6 0 0,0 0-10 0,0 0 12 0,-7 0-12 0,3-6 12 15,8 0-12-15,-1 3 0 16,4-4 0-16,-11 4 0 0,1-6 11 0,-5 3 0 0,5-4 0 0,-8-6 0 16,-3 7-11-16,3 0 0 0,-3-4 0 0,3-3 0 15,0 7 0-15,-3-7 0 0,0 4 0 0,-8-4 0 16,5-3 0-16,-5 4 0 0,-2-4 0 16,2 0 0-16,1 0 0 0,-4-6 0 0,-3 0 0 0,-4-3 0 15,3 0 0-15,-6 2 0 0,-7-8 0 0,3 6 0 16,0-7 0-16,-7 7 8 0,-4-6-8 0,-3-4 8 15,4 10 0-15,-8-7 0 0,-7 1 0 0,-6-4 0 16,-1-3-8-16,-7 4 12 0,0-7-12 0,-6-3 12 16,-1 3-12-16,-7-3 0 0,-3-3 9 0,-1 3-9 15,-3-4 0-15,4-2 8 0,0 6-8 0,-4-3 0 16,-4 3 0-16,-3-6 0 0,0-1 0 0,-3 7 0 16,-4-3 0-16,3-3 0 0,1 6 0 0,-4 0 8 0,3-3-8 15,-3 6 0-15,-10 0 0 0,-1-3 0 16,-3 3 0-16,0 0 0 0,-4 0 0 0,-3 6 0 0,0-6 0 15,-4 7 0-15,4-4 8 0,-11 10-8 0,0-10 0 0,-3 10 0 16,-4-10 0-16,-3 6-8 0,-4-2 8 0,-7-1 0 16,0-3 0-16,-4 4-8 0,-6-1 8 0,-1-3-8 15,-10-6 8-15,0 3-8 0,-7 0 8 0,-11 1-13 16,-3-1 5-16,-4 6 8 0,0-6-13 0,-7 0 5 16,-3-3 8-16,-7 3-13 0,-4 0 5 0,-4 7 8 15,-10-7-13-15,0 6 5 0,-4-3 8 0,1 4-13 16,-8 2 5-16,-3-2 8 0,-4 2-9 0,0 7 9 15,4-7 0-15,-3 7 0 0,-5-6-11 0,-10 9 11 16,-3-13-10-16,0 13 10 0,-8-3 0 0,-6 3 0 0,-8-4-8 16,1 4 8-16,-4-3 0 0,0 9 0 0,-7-6 0 0,3 6 0 15,0-6 0-15,-3 13 0 0,0-7 0 0,0 3 0 16,-4 1 0-16,1-4 0 0,-1 3 0 0,0-3 0 16,-6 10 0-16,6-4 0 0,4-2 0 0,-7 5 0 15,-7 1 0-15,3 3 0 0,0-4 0 0,-3 7 0 16,0-3 0-16,0 3 0 0,-1-4 0 0,5 7 0 15,-8 10 0-15,-3-10 0 0,-1 6-8 16,1-3 8-16,0 7 0 0,0-4 0 0,3 3 0 0,0 7-9 16,4-4 9-16,3 4 0 0,0-3 0 0,4 9 0 15,-3 0 0-15,2-7 0 0,8 4 0 0,4 6-8 16,-4-3 8-16,10 3-10 0,1 0 10 0,3-6-10 16,3 9-51-16,1-3-11 15,-1 4-1-15,4 2-1 0,0 0-69 16,0-6-13-16,4 10-4 0,3-7-652 0,14 10-130 0</inkml:trace>
  <inkml:trace contextRef="#ctx0" brushRef="#br1" timeOffset="27993.99">14485 17988 2152 0,'0'0'96'0,"0"0"19"16,0 0-92-16,0 0-23 0,0 0 0 0,0 0 0 15,0 0 104-15,0 0 17 0,0 0 3 0,0 0 1 0,0 0-74 0,0 0-15 16,0 0-4-16,0 0 0 16,7-3-32-16,0-3 0 0,0 6 0 0,4-4 0 0,-1-2 0 0,1 6 0 15,3-3 0-15,0-3 0 0,0 6 13 0,4 0-4 16,0 6-1-16,3-6 0 0,3 3 16 0,1-3 4 15,0 6 0-15,0-2 0 0,-1 2 3 0,4-3 1 16,4 3 0-16,0 4 0 0,0-10-1 0,3 9 0 0,-3 1 0 0,3-4 0 16,0-3 0-16,4-3 0 0,3 6 0 0,-3-3 0 15,4 4-9-15,-1-4-2 0,4 3 0 0,0 3 0 16,-4 1-4-16,4-4-2 0,-4-3 0 0,0 4 0 16,1-4-5-16,3 3-1 0,-4-3 0 0,4 3 0 15,0-6 1-15,-4 0 0 0,7 7 0 0,4-4 0 0,-7-3-9 16,0 0 8-16,0 0-8 0,0 6 8 0,0-6-8 15,0-6 10-15,3 6-10 0,-3 0 10 0,0 0-10 0,0 0 0 16,-4 0 0-16,4 0 0 0,-4 0 0 0,0 0 0 16,-3-3 0-16,-4-4 0 0,1 7 0 0,-5-6 0 15,-2-3 0-15,2 6 0 0,1-4-16 0,0-2 0 16,0 9 1-16,3-10 0 0,-3 1-1 0,3 0-1 16,0 2 0-16,-3-2 0 0,0 0-2 0,-4 5 0 15,-3-5 0-15,3 3 0 16,-3-4-6-16,-8 4-2 0,4-3 0 0,-6 5 0 15,-1-2-86-15,-4-3-18 0,4 6-3 0,-7-4-1115 0</inkml:trace>
  <inkml:trace contextRef="#ctx0" brushRef="#br1" timeOffset="31949.99">4505 17885 806 0,'0'0'72'0,"0"0"-58"16,0 0-14-16,0 0 0 0,0 0 197 0,0 0 37 16,0 0 7-16,0 0 2 0,0 0-155 0,0 0-32 15,4-7-5-15,3 7-2 0,-7 0-2 0,7-6-1 16,0 6 0-16,3 0 0 0,-10 6-30 0,14-6-5 16,-14 0-2-16,4 7 0 0,3-4 7 0,0-3 2 15,4 6 0-15,-4-3 0 0,3-3 17 0,4 6 3 16,-3-3 1-16,0-3 0 0,3 7-17 0,3-7-3 15,4 0-1-15,1 0 0 0,2-7-6 0,-6 7 0 16,10 0-1-16,0 0 0 0,4 0 17 0,0 0 3 16,3-3 1-16,0-3 0 0,8 6-10 0,-8-3-2 15,7-3 0-15,1 3 0 0,-8-4-1 0,4 7-1 16,-4-6 0-16,0 6 0 16,1-3-94-16,-8 3-20 0,4 3-3 0</inkml:trace>
  <inkml:trace contextRef="#ctx0" brushRef="#br0" timeOffset="39657.06">3969 17834 115 0,'-11'10'10'0,"11"-10"-10"0,0 0 0 0,-3 6 0 0</inkml:trace>
  <inkml:trace contextRef="#ctx0" brushRef="#br0" timeOffset="40147.87">3916 17831 115 0,'0'0'0'0,"0"0"10"0,0 0-10 0,0 0 0 0,0 0 0 0,0 0 0 0,0 0 231 15,0 0 44-15,0 0 9 0,0 0 1 0,0 0-164 0,0 0-33 16,0 0-6-16,0 0-2 0,0 0-29 0,0 0-7 16,0 0 0-16,0 0-1 0,0 0 11 0,0 0 2 15,0 0 1-15,3 3 0 0,-3-3-20 0,0 0-4 16,0 0-1-16,11 0 0 0,-8 7 0 0,-3-7 0 16,0 0 0-16,0 0 0 0,8-7-18 0,2 7-4 15,-6-9-1-15,6 9 0 0,-10 0-1 0,0 0 0 16,0 0 0-16,0-9 0 0,4 2 7 0,3 4 1 15,-7 3 0-15,0 0 0 0,7 0 12 0,-7 0 4 16,0 0 0-16,0 0 0 0,0 0-22 0,0 0-10 0,0 0 10 16,0 0-10-16,0 0 32 0,0 0 1 0,0 0 0 15,0 0 0-15,0 0-6 0,0 0-2 0,0 0 0 0,0 0 0 16,0 0-13-16,0 0-4 0,0 0 0 0,0 0 0 16,0 0 2-16,-7 3 0 0,7-3 0 0,0 0 0 15,-7 0 1-15,-4 0 0 0,4 0 0 0,0 7 0 16,4-7 4-16,-8 0 1 0,0 0 0 15,1 3 0-15,-1 3 7 0,4 0 1 0,-3-3 1 0,-1-3 0 16,-3 0-14-16,-4 7-3 0,11-4-8 0,-10-3 12 16,2 6 0-16,1-6 0 0,0 3 0 0,4 3 0 15,-1-6 4-15,-3 0 0 0,3 4 0 0,-3-4 0 16,4 0-8-16,-8 0 0 0,4 0-8 0,0 6 12 0,0-6-12 0,3 0 0 0,-10 0 0 0,3 0 0 16,1 0 16-16,-1 0 1 15,0 0 0-15,1 0 0 0,-1 0-29 0,0 3-7 16,4-3-1-16,-7 6 0 0,7-6 20 0,-4 10-10 0,4-10 10 15,0 9-8 1,0-9-22-16,4 0-4 0,-5 9-1 0,-2-2 0 16,10-4-81-16,-4-3-16 0,1 9-3 0,-1-2-1 15,0 2-22-15,8-9-5 0,-8 9-1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20:22:34.95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7030A0"/>
    </inkml:brush>
    <inkml:brush xml:id="br4">
      <inkml:brushProperty name="width" value="0.05292" units="cm"/>
      <inkml:brushProperty name="height" value="0.05292" units="cm"/>
      <inkml:brushProperty name="color" value="#00B050"/>
    </inkml:brush>
    <inkml:brush xml:id="br5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5822 10222 15663 0,'-7'-2'1392'0,"-1"2"-1120"15,8 0-272-15,-9-1 0 0,0 1 1152 0,9 0 192 16,-11 0 16-16,11 0 16 0,-9-4-608 0,9 4-128 15,-8-1-32-15,8 1 0 0,-9-3 0 0,9 3 0 16,-8-2 0-16,8 2 0 0,0 0-112 0,-9-2-32 16,1 2 0-16,8 0 0 0,0 0 32 0,0 0 0 15,0 0 0-15,0 0 0 0,0 0-32 0,0 0 0 16,0 0 0-16,12 6 0 0,0-2-128 0,1-2-16 16,2-2-16-16,1 3 0 0,-2-3 32 0,2 1 16 0,1 2 0 0,1-3 0 15,2 0 80-15,1 0 16 0,1-3 0 0,3 2 0 16,2-2 64-16,2 1 0 0,2-2 16 0,0 1 0 15,0 2-48-15,3-2-16 0,2-1 0 0,1 2 0 16,1-1-128-16,1-1-16 0,0 0-16 0,1 0 0 16,-3 2-128-16,5-6-32 0,2-3 0 0,3 2 0 15,0 1-144-15,4 1 0 0,5-4 0 0,0 5 0 16,0 0 0-16,0 0 128 0,-1-2-128 0,1-1 0 16,3 1 176-16,-1 2-48 0,1-4-128 0,1 4 192 15,1-2 0-15,1 2-16 0,-4-3 0 0,2-1 0 16,2 0 64-16,1 1 16 0,4 0 0 0,2 0 0 15,1-3-128-15,0 0-128 0,-5-1 176 0,-1 3-176 0,-4 1 272 0,3 1-48 16,5-1-16-16,3 2 0 0,2-2-64 0,-3 1-16 16,-2 0 0-16,-3 3 0 0,-1-1-128 0,2-1 0 15,6 1 0-15,0-2 128 0,1 2-128 0,-1 3 0 16,-5-1 0-16,1 1 128 0,-3-1-128 0,3 2 0 16,3-2 0-16,-1 2 0 0,0 1 0 0,-2-2 0 15,-7-1 0-15,1 2 0 0,-2 1 0 0,4-2 0 16,1-2 0-16,2 1 128 0,3 0 64 0,-1 1 0 15,-5-1 0-15,-2 1 0 0,-1-5-16 0,6 2 0 16,3 3 0-16,3-1 0 0,2 1-176 0,-4-1 128 16,-3 3-128-16,-1 0 128 0,-2 1-128 0,1-4 0 15,3 1 0-15,2-1 0 0,2 4 0 0,-4 0 0 16,-4 1 0-16,-4-1 0 0,-3-1 0 0,2 0 0 16,1-1 0-16,4 2 0 0,3 2 128 0,-2-1-128 15,-2 0 0-15,-1-1 128 0,-4 3-128 0,2-3 0 0,4-3 0 0,3 1 0 16,0 0 0-16,-1-1 0 0,1 1 0 0,-4 2 0 15,-3-2 0-15,5-2 0 0,3-4 0 0,5 4 0 16,0 1 0-16,-1 2 0 0,-4 1 0 0,-2-1 0 16,-3 1 0-16,2-2 0 0,3 2 0 0,2-2 0 15,-1 4 0-15,-1 0 0 0,-4-1 0 0,-1 3 0 16,-1-4 0-16,2 0 0 0,4 0 0 0,3 0 0 16,1 3 0-16,-1 1 0 0,-3-2 0 0,-3-1 128 15,-2-1-128-15,3-1 0 0,3-3 0 0,4 2 0 16,-1 0 0-16,-2 1 0 0,-2 1 0 0,0 0 0 15,-3-5 0-15,9 3 0 0,3-1 0 0,0 1 128 0,-1 7-128 0,-4-3 0 16,-5-1 0-16,0-1 128 0,2-1-128 0,2 1 0 16,1 1 0-16,0 3 128 0,-3 3-128 0,-3-2 0 15,-6-3 0-15,0 1 0 0,3-2 0 0,1 1 0 16,4-1 0-16,2 3 0 0,-1-2 0 0,-2 1 0 16,-5-6 0-16,0 1 0 0,1-2 0 0,3 0 0 15,3-1 0-15,3 2 128 0,0 4-128 0,-4-1 192 16,-7-2-192-16,-1-1 192 0,-1-1-192 0,5 0 0 15,4 2 0-15,3 0 0 0,-3 2 0 0,-3 0 0 16,-4 0 128-16,0 0-128 0,1 0 0 0,1 2 0 16,-3-2 0-16,4 2 0 0,6 1 0 0,-5 0 0 15,-6-2 0-15,-4 0 0 0,-2-1 0 0,0-1 0 16,4-3 0-16,0 1 128 0,1 1-128 0,1 0 0 16,0 2 0-16,-1-2 128 0,-3 2-128 0,1-3 0 0,2-3 0 0,3-1 0 15,2 2 0-15,0 2 0 0,3 3 128 16,-4 0-128-16,0-1 0 0,0 0 0 0,-1-3 0 0,3 0 0 15,2 0 0-15,-1 3 0 0,1 1 0 0,-2 2 0 16,-2 1 0-16,-5 0 0 0,-2-5 0 0,2 1 0 16,0 1 0-16,4 0 0 0,0 0 0 0,2 0 128 15,-1 0-128-15,-3 1 128 0,-4-2-128 0,-3 1 128 16,-2-3-128-16,2-1 0 0,5-2 0 0,2 6 128 16,-2 1-128-16,1 2 0 0,-3-1-160 0,-2 0 160 15,-5 0 0-15,1 1 0 0,-2-3 0 0,3 0 0 16,2 0 0-16,2 0 0 0,-2 1 0 0,2 5 0 15,-3-3 0-15,-3 1 0 0,-5-1 0 0,-1 0 0 16,-4-1 0-16,1 1 0 0,1-3 0 0,2-2 0 0,1 1 0 16,2 0 0-16,1 1 0 0,1 1 0 0,-1 2 0 15,-3-1 0-15,-2 1 128 0,-3-3-128 0,-2 1 0 0,-1-1 0 16,1-1 128-16,-1 1-128 0,-2-3 0 0,1 2 0 16,0 0 0-16,-2-1 0 15,-6 1-1344-15,-4 0-288 0,-4 0-48 0</inkml:trace>
  <inkml:trace contextRef="#ctx0" brushRef="#br0" timeOffset="1200.05">8868 5839 34095 0,'-4'-7'3024'0,"-3"2"-2416"0,-3 1-480 0,2 1-128 15,8 3 1520-15,-9-2 272 0,3-1 64 0,6 3 16 16,0 0-1456-16,0 0-288 0,0 0-128 0,0 0 0 16,0 0 176-16,0 0-176 0,7 13 192 0,0 3-192 15,-1-2 0-15,2 4 0 0,0 1-240 0,0 0 80 0,-2 3 160 0,5 3 0 16,-1 4-144-16,1-2 144 0,-2 2 0 0,-3 1 0 16,0 0 0-16,0 4 0 0,3 4 0 0,-1 2 128 15,-1 3 0-15,-1 4 0 0,3 0 128 0,0 4 32 16,-1 4 0-16,0-3 0 0,-3 2 16 0,0 1 0 15,-1 1 0-15,3 4 0 0,2 0 32 0,0 3 16 16,1 2 0-16,1-2 0 0,-2-5-48 0,1 1-16 16,2-2 0-16,0 4 0 0,0 5 32 0,-1 0 0 15,1 2 0-15,-1 0 0 0,-2-2-320 0,0-1-144 16,0-1 16-16,-1 5 0 0,1-1 128 0,-4 4 0 16,0 2 128-16,-2-2-128 0,0-3 0 0,-1-1 0 15,-1 0 0-15,1 1 0 0,-2 1 0 0,0-1 176 16,0 2-176-16,0 0 192 0,2-3 0 0,2-1 0 0,-1-2 0 0,-1 1 0 15,2-2-64-15,0 3-128 0,-1-1 192 0,1-1-64 16,0-5-128-16,0-1 0 0,0-2 144 0,-2 6-144 16,1-4 0-16,-2 2 128 0,-1 1-128 0,0 1 0 15,0-3 0-15,1-1 128 0,1-3-128 0,2 1 0 16,1-1 0-16,0 0 128 0,-1-2-128 0,1-1 0 16,0-3 192-16,2-1-16 0,-2-2-16 0,2 0 0 15,3-4 32-15,0 3 0 0,2-2 0 0,-1 0 0 16,-4 2-64-16,1-3 0 0,1-4 0 0,1 2 0 15,-1 0-128-15,1 2 128 0,1-2-128 0,-1-2 128 16,0-1-128-16,-2-1 0 0,-1-1 144 0,-1-1-144 16,1 1 0-16,-2-1 144 0,-1 1-144 0,1-1 0 15,0-5 144-15,-1 1-144 0,-1-2 0 0,1 1 144 0,0 0-144 0,-2-1 0 16,0-3 144-16,0 1-144 0,1-6 0 0,-1 1 128 16,0-4-128-16,-1 2 0 0,0-6 0 0,2 0 0 15,0 0 0-15,-1 0 0 0,1-2 0 0,1-2-256 16,0-1 64-16,1-1 0 0,-5-8-48 0,5 13-16 15,-5-13 0-15,7 9 0 16,-1-1-128-16,-1 0-16 0,-5-8-16 0,7 8 0 16,-7-8-1136-16,8 7-240 0,-8-7-32 0,9 6-11296 15,-9-6-2272-15</inkml:trace>
  <inkml:trace contextRef="#ctx0" brushRef="#br0" timeOffset="2201.48">7787 5393 11967 0,'0'0'1072'0,"0"0"-864"15,0 0-208-15,0 0 0 0,-12 1 3712 0,12-1 688 16,-9 3 144-16,9-3 16 0,0 0-2816 0,-8 6-560 15,8-6-112-15,-5 8-32 0,-1-1-368 0,6-7-80 0,-3 10-16 0,3 2 0 16,3-4-144-16,-2 2-48 0,-1 2 0 0,3 1 0 16,2 0-80-16,1-2-32 0,0 4 0 0,0-1 0 15,3 1-272-15,2 0 160 0,-4-2-160 0,4 2 128 16,-2-1-128-16,0 2 0 0,-1-2 0 0,0 0 0 16,0-1 0-16,-1 0 0 0,0-2 0 0,-1-1 128 15,2 1-128-15,0 0 0 0,1-2 0 0,0 2 0 16,-1-1 0-16,1-1 128 0,0-1-128 0,2 0 0 15,-1 0 0-15,1-4 0 0,-11-4 128 0,11 0-128 16,1 1 0-16,-12-1 0 0,12-3 0 0,-2 2 0 16,-10 1-640-16,12-4-176 0,-3-1-16 0,-1 0-9680 15,-1-2-1936-15</inkml:trace>
  <inkml:trace contextRef="#ctx0" brushRef="#br0" timeOffset="2502">8114 5434 10127 0,'0'0'896'0,"3"-13"-704"16,0 2-192-16,0-5 0 0,0 2 2176 0,2 1 416 16,2-2 80-16,1 2 16 0,-1-1-2048 0,4 0-416 15,1 1-80-15,-2 2-16 0,-2-3-128 0,0 3 0 16,0 2 0-16,-1 3 128 0,-7 6-128 0,0 0 192 16,11-5-192-16,-11 5 192 0,0 0 288 0,0 0 64 15,0 0 16-15,-2 13 0 0,1 0 144 0,-1 1 16 16,-4 4 16-16,1-1 0 0,1 3 16 0,-1-2 0 15,-2 2 0-15,1 2 0 0,-1 2 208 0,1 3 32 16,-5 1 16-16,1 1 0 0,0 1 32 0,-2 4 16 16,0 0 0-16,-1 6 0 0,-1 3-144 0,-1 3-16 0,1 2-16 0,0 3 0 15,-3 1-256-15,1-1-48 0,-2-4-16 0,0-2 0 16,-1-2-272-16,0-3-48 0,-1-3-16 0,3 2 0 16,3-1-224-16,1-3 0 0,1-3 128 0,3-1-128 31,1-1-2144-31,4-4-480 0</inkml:trace>
  <inkml:trace contextRef="#ctx0" brushRef="#br0" timeOffset="5170.37">22618 9419 21183 0,'0'0'1888'0,"0"0"-1504"0,0 0-384 0,0 0 0 0,5-6 2336 0,-5 6 400 16,0 0 80-16,0 0 0 0,0 0-1424 0,8-6-304 16,-1-1-48-16,-7 7-16 0,0 0-64 0,0 0-32 15,0 0 0-15,0 0 0 0,0 0-448 0,0 0-96 16,0 0 0-16,-2 13-16 0,0 3-144 0,-2 2-32 15,-1 2 0-15,-3 1 0 0,-1 0-192 0,-2 2 144 16,0-2-144-16,-2 1 128 0,-2 2 64 0,-2-1 16 16,-1 0 0-16,-2 1 0 0,-2-1 144 0,-2 3 32 15,-1-3 0-15,-4 1 0 0,-1 3 0 0,-1 0 0 16,1 2 0-16,0 1 0 0,4-3-256 0,0 3-128 16,0 3 160-16,2-4-160 0,3 0 0 0,4-3 0 0,2-1 0 0,3-4 0 15,3-3 0-15,2-2-128 0,2-2-16 0,1-3 0 31,4-2-576-31,0-9-112 0,0 0-32 0,0 0 0 16,0 0-1664-16,0 0-336 0,5-12-64 0</inkml:trace>
  <inkml:trace contextRef="#ctx0" brushRef="#br0" timeOffset="5486.46">22158 9516 15663 0,'0'0'688'0,"-8"-6"144"0,-4-3-656 0,2 1-176 0,1 1 0 0,9 7 0 0,0 0 5600 0,0 0 1088 15,-11 0 224-15,11 0 32 0,0 0-5392 0,0 0-1072 16,0 0-224-16,-2 10-32 0,2 0 80 0,4 0 16 16,-4-10 0-16,10 16 0 0,2 0-128 0,6 2 0 15,2-2-16-15,-1 4 0 0,2 0-16 0,1 3 0 16,0 1 0-16,1 1 0 0,-3 2 160 0,1 0 16 15,0 1 16-15,1 1 0 0,-2-5-192 0,-2 2-32 16,-1 0-128-16,3 2 192 0,2-2-192 0,-3-1 176 16,0-1-176-16,-1-3 160 0,1-1-160 0,0-2-224 15,-2-4 48-15,-2-1 16 16,4-2-608-16,-4-1-128 0,1 2-32 0,-1-5 0 16,2-1-1872-16,-1-3-368 0,-3-1-80 0,-1-2-12096 0</inkml:trace>
  <inkml:trace contextRef="#ctx0" brushRef="#br0" timeOffset="5969.82">23145 9752 6447 0,'0'0'272'0,"0"0"80"0,0 0-352 0,0 0 0 16,0 0 0-16,0 0 0 0,0 0 5632 0,-4 11 1072 15,0-2 208-15,0 1 32 0,-1 3-4960 0,-2 2-1008 16,0 3-192-16,-1-1-32 0,-1 3-320 0,0-1-64 16,-1 2-16-16,1 5 0 0,-1 3-176 0,-1-1-48 15,0 0 0-15,-1-1 0 0,0 0-128 0,0 2 192 0,-2 0-192 0,0-3 192 16,-1-3-64-16,-1 2 0 0,-4 0 0 0,0 0 0 15,2 1 160-15,0-3 32 0,0-1 0 0,2-2 0 16,3-2-320-16,1-1 0 0,2-4 0 0,2-2 0 31,1-2-448-31,7-9 0 0,0 0 0 0,0 0 0 16,0 0-3392-16,10-5-656 0,3-8-144 0,6-2-32 0</inkml:trace>
  <inkml:trace contextRef="#ctx0" brushRef="#br0" timeOffset="6215.48">23133 9828 10127 0,'0'0'896'0,"0"0"-704"0,0 0-192 0,0 0 0 0,0 0 6272 0,0 0 1216 15,0 0 240-15,0 0 48 0,11 4-6048 0,-11-4-1200 16,0 0-240-16,5 10-48 0,-1 1 208 0,0 3 64 16,-2 3 0-16,1 3 0 0,-2 0-176 0,0 3-16 15,3 0-16-15,-1 4 0 0,-2 3-160 0,2 2-16 16,1-1-128-16,1 0 192 0,-1-2-192 0,0 0 0 15,1-2 0-15,0-1-160 0,-1-1 160 0,0-3-128 16,0-2 128-16,0-2-128 16,1 0-336-16,-1-4-64 0,-1 0-16 0,-2-3 0 15,0-3-576-15,-1-8-112 0,0 9-32 0,0-9 0 16,0 0-2144-16,0 0-432 0,0 0-96 0,0 0-16 0</inkml:trace>
  <inkml:trace contextRef="#ctx0" brushRef="#br0" timeOffset="6420.87">22965 10283 34783 0,'0'0'1536'0,"0"0"320"0,0 0-1472 0,0 0-384 0,0 0 0 0,0 0 0 16,0 0 592-16,0 0 48 0,9 3 16 0,0-2 0 16,-9-1-80-16,13 1-32 0,2-1 0 0,2-1 0 15,3 0-128-15,1-1-32 0,0 0 0 0,4 0 0 16,4-3-176-16,3 0-32 0,3 0-16 0,7 0 0 15,5-1-160-15,1 1 0 0,-2 3 144 0,-2-2-144 16,-3 0-1632-16,-5 0-400 16,-3-1-80-16</inkml:trace>
  <inkml:trace contextRef="#ctx0" brushRef="#br1" timeOffset="14692.84">18939 6487 19743 0,'0'0'880'0,"0"0"176"0,0 0-848 0,8-3-208 0,0 0 0 0,-8 3 0 15,8-4 192-15,-8 4-16 0,10-3 0 0,-10 3 0 16,8-3-448-16,-8 3-96 0,8-3-16 0,-8 3 0 15,0 0 384-15,9-4-176 0,-9 4 176 0,8-3-128 16,-8 3 1024-16,0 0 192 0,0 0 64 0,0 0 0 16,0 0 480-16,0 0 96 0,0 0 32 0,6-6 0 15,-6 6-592-15,0 0-112 0,0 0-32 0,0 0 0 16,0 0-384-16,0 0-64 0,0 0-32 0,-2-9 0 16,2 9-160-16,0 0-16 0,-6-8-16 0,6 8 0 15,-8-4-144-15,8 4-16 0,-10-2-16 0,1 2 0 0,-2 1 64 0,11-1 16 16,-11 4 0-16,-1 1 0 0,2 2 0 0,-1-1 16 15,1 1 0-15,-1 1 0 0,2-1 80 0,0 0 16 16,0-1 0-16,2 2 0 0,1 5-144 0,2-1-32 16,0 0 0-16,0 0 0 0,2-1-192 0,0 0 128 15,4-1-128-15,0 3 0 0,2-1 128 0,0 0-128 16,0-1 0-16,1 1 0 0,2-3 128 0,-1-1-128 16,2 1 0-16,1-2 0 0,-9-7 176 0,11 8-176 15,-1-2 192-15,-1 1-192 0,-9-7 288 0,13 0-48 16,1 1-16-16,1-2 0 0,-1-2-32 0,4 0 0 15,2-1 0-15,-1-1 0 0,1 0 16 0,1-3 0 16,0-1 0-16,1 1 0 0,0-1-208 0,-1 3 0 16,-1-5 0-16,-4 2 0 0,-1 1 128 0,-2-1-128 0,-1-1 0 15,-3 1 144-15,-3-3-144 0,-1 1 128 0,-1 0-128 0,-1-2 128 16,-2 0-128-16,-1 0 160 0,0-3-160 0,-1 3 160 16,-3 1-160-16,-1 0 0 0,-2 1 144 0,-1-1-144 15,3 1 0-15,-3 1 144 0,-2 2-144 0,1 3 0 16,0 1 176-16,-2 4-176 0,0 0 160 0,0 0-160 15,2-3 192-15,-1 5-48 0,-5 0-16 0,2 2 0 16,1 0-128-16,-1 3 0 0,-1 1 0 0,-2-1 0 16,-2 3-128-16,0 1 128 0,0 1-160 0,1 2 160 15,-1 5 0-15,1-2 0 0,1-1-128 0,3 1 128 16,0 0 0-16,2-1 0 0,2-2 0 0,3 2 0 16,-1-2 0-16,2 1 0 0,1-2 0 0,3-3 0 15,1-10 0-15,2 12-144 0,-2-12 144 0,3 12 0 0,1-2 0 0,0-1 0 16,-4-9 0-16,6 7 0 0,-6-7 0 0,0 0 0 15,12 4 0-15,-1-4 0 0,-1 0 0 0,0-3 0 16,2 2 0-16,-1-2 0 0,-1-1 0 0,0-1 0 16,1-2 0-16,-1 0 0 0,1-3 0 0,-1 1 0 15,-2 0 0-15,0 1 0 0,0 1 144 0,-2-3-144 16,1 1 192-16,-2 0-192 0,0-1 0 0,0-1 0 16,1 1 0-16,-1-1 0 0,1 1 0 0,1 0 0 15,-3 1 128-15,0-3-128 0,1 1 0 0,-1 1 0 16,-2-2 0-16,-2 3 0 0,0 9 0 0,0 0 0 15,-1-6-192-15,1 6 48 0,-4-7 144 0,4 7 0 16,-8-3 0-16,8 3-128 0,-11 6 128 0,-1 0 0 16,-1-1-144-16,1 2 144 0,0 2 0 0,-1-1 0 15,0 1 0-15,0 3 0 0,1-1-160 0,1 1 160 0,-1 0 0 0,3 0-144 16,2-2 144-16,3 0 0 0,2 1 0 0,2-1 0 16,1 2 0-16,2-1-160 0,1-1 160 0,0-1 0 15,-4-9 0-15,6 8-128 0,2-2 128 0,-8-6 0 16,10 8 0-16,1-3 0 0,1-1 0 0,-2-2 0 15,-10-2 0-15,13 0 0 0,0-2 0 0,-1 1 0 16,-1 1 0-16,1-3 0 0,0-2 0 0,2 0 0 16,3-2 128-16,0 1-128 0,-2-2 0 0,0 2 0 15,1-1 0-15,-3 1 0 0,-3-1 0 0,-1 1-160 16,-1-1 160-16,-1-2 0 0,-7 9 0 0,2-11 0 16,-2 1 0-16,-1 1 0 0,-3-3 0 0,-4 3 128 15,-2 3-128-15,-2-1 0 0,0 1 0 0,-2-1 0 16,-2 3 0-16,1 1 0 0,0 0 0 0,1 3 0 15,-3 2 0-15,0 3 0 0,-1 1 0 0,0-1 0 0,-1-3 0 0,1 4 0 16,-1-1 0-16,2 3-128 0,2-1 128 0,2 3 0 16,2-3 0-16,0 3 0 0,1-4 0 0,1 1 0 15,1-1 0-15,1 1 0 0,2 0 0 0,5-7 0 16,-5 11 0-16,5-11 0 0,-3 10 0 0,3-10 0 16,0 0 0-16,5 12-128 0,-5-12 128 0,10 7 0 15,0-1 0-15,0-2-128 0,2-1 128 0,1-3 0 16,2 0 0-16,1 0 0 0,3 0-144 0,0-2 144 15,1 0-160-15,1-1 160 16,0 0-640-16,-3 2-48 0,-4-1 0 0,2-2 0 16,1 1-736-16,-2-3-160 0,0 0-16 0,-2 1-16 15,-1 0-1584-15,-2 0-304 0,0-1-64 0</inkml:trace>
  <inkml:trace contextRef="#ctx0" brushRef="#br1" timeOffset="16777.62">17744 6519 7359 0,'0'0'656'0,"0"0"-528"15,0 0-128-15,0 0 0 0,0 0 4000 0,0 0 768 16,0 0 160-16,0 0 16 0,-10 1-3776 0,10-1-752 16,0 0-160-16,0 0-16 0,0 0-240 0,0 0 0 0,-6-6 0 0,6 6 0 15,-5-4 0-15,5 4 0 0,0 0 0 0,0 0 0 16,-7-6 0-16,7 6 144 0,-8-4-144 0,8 4 128 15,-10 4 432-15,1-3 80 0,9-1 0 0,-9 5 16 16,-2 0 48-16,1 0 16 0,-1 1 0 0,1 2 0 16,-3-1-256-16,0 2-48 0,0 2-16 0,0-2 0 15,0 0-64-15,1 2-16 0,0-2 0 0,3 1 0 16,3 1-128-16,2 2-16 0,1-3-16 0,4 0 0 16,2 0-160-16,2-4 0 0,3-1 0 0,1 1 128 15,3 0 0-15,0 2 0 0,-1 0 0 0,2 0 0 16,1-5-128-16,0 0 160 0,0 0-160 0,-1-1 160 15,0 1 32-15,0-3 16 0,0-3 0 0,0 2 0 0,2-3-16 16,0 0 0-16,1-2 0 0,0-1 0 0,-1-2-32 0,2 0-16 16,0-3 0-16,0 2 0 0,-1-2-144 0,-1 2 160 15,1-1-160-15,-2-1 160 0,-2-2-160 0,0 0 0 16,-2-1 144-16,-2 1-144 0,-1 1 192 0,-2-1-48 16,-3 1 0-16,-2 1 0 0,-2-1 176 0,-2 1 16 15,-3-1 16-15,0 1 0 0,-2 4-96 0,-2 3 0 16,1 0-16-16,-2 2 0 0,-2 3-240 0,-2 3 0 15,-1 1 0-15,-1 2 0 0,-1 2 0 0,1 1 0 16,0 2 0-16,0 1-160 0,-1 1 160 0,3 0-128 16,-1 0 128-16,1 1-128 0,0-1 128 0,3 1 0 15,4-1-144-15,0 0 144 0,0 1 0 0,2-1 0 16,2 1 0-16,1-1 0 0,2-1 0 0,0-1 0 0,4 0 0 16,0-2 0-16,1 0-144 0,2 2 144 0,2-4 0 15,-7-7 0-15,11 7 0 0,1-2-128 0,-2-5 128 0,2 0 0 16,1 0-128-16,0-3 128 0,2 1-192 0,-1-1 192 15,0-3-192-15,2-3 64 0,0-1 128 0,-1 1-208 16,-2 0 208-16,2 0 0 0,-1-3 0 0,0 2-144 16,-2-2 144-16,0 0 0 0,-1 2 0 0,0-3 0 15,-5 0 0-15,0 3 0 0,-2-4 0 0,-2 4 128 16,-2 0-128-16,-1 1 0 0,-2-3 0 0,-1 0 0 16,-2 3 0-16,-2 1 144 0,-1 0-144 0,0 3 0 15,-2 0 0-15,1 1 0 0,-1 3 0 0,0 1 0 16,-2 4-224-16,0-3 48 0,0 3 16 0,0 1 0 15,-2-1 160-15,2 2-160 0,0 1 160 0,1 2-160 0,2-2 160 16,1 3 0-16,0 0 0 0,0 1 0 16,-2-1 0-16,2 3 0 0,3-1 0 0,-1 0 0 0,1 1 0 0,0 0-128 15,2-1 128-15,3-1 0 0,2 1 0 0,2-3 0 16,-3-9 0-16,8 11-128 0,0-4 128 0,1-1 0 16,-9-6 0-16,13 4 0 0,0-2 0 0,0-1 0 15,-1-2 128-15,-1 0-128 0,1 0 0 0,1-3 144 16,0 1-144-16,0-1 0 0,0-1 128 0,0 0-128 15,0-1 0-15,-1 3 0 0,0-3 0 0,-2 2 0 16,1 1 0-16,-11 3 0 0,9-7 144 0,-9 7-144 16,8-6 0-16,-8 6 144 0,0 0-144 0,0 0 128 15,0 0-128-15,0 0 128 0,0 0-128 0,1-11 128 16,-2 2-128-16,1 9 128 0,0 0-128 0,-6-7 0 16,6 7 144-16,-5-6-144 0,0-1 0 0,5 7 128 0,0 0-128 0,-5-6 0 15,5 6 0-15,-7-4 0 16,7 4 0-16,0 0 128 0,-9 0-128 0,9 0 144 0,-9 5-144 0,1 2 160 15,0-1-160-15,0 2 0 16,2 2 144-16,-1 1-144 0,0-1 0 0,0 2 0 0,1-3 0 0,-1 2 0 16,1-2 0-16,-1 0 0 0,2 0 0 0,0 0 0 15,5-9 0-15,0 0-128 0,-6 8 128 0,6-8 0 16,0 0-160-16,0 0 160 0,0 0-192 0,0 0 192 16,0 0-432-16,0 0 32 0,0 0 0 0,0 0 0 31,0 0-240-31,10-5-64 0,-10 5 0 0,7-9 0 0,-7 9-1936 0,6-10-400 0</inkml:trace>
  <inkml:trace contextRef="#ctx0" brushRef="#br1" timeOffset="17811.12">17024 6511 17903 0,'0'0'784'0,"9"-4"176"0,-9 4-768 16,7-6-192-16,-7 6 0 0,3-9 0 0,-3 9 1696 0,3-9 288 0,-4 1 64 0,1 8 16 15,0 0-1040-15,-4-8-192 0,-1 2-64 0,-1-2 0 16,0 2-256-16,-1 1-48 0,1 0-16 0,-2 2 0 15,-1 1-32-15,-3 1-16 0,-3 1 0 0,0 0 0 16,1 0 80-16,-2 3 16 0,-3 3 0 0,-1 1 0 16,1 4-96-16,-1 1-16 0,0-1 0 0,1 2 0 15,-1 0-176-15,3 0-32 0,0 1-16 0,2-1 0 16,0 0 48-16,4 1 16 0,-1-1 0 0,2 1 0 0,-1 1-32 0,2-1-16 16,3 0 0-16,0-1 0 0,1-1 0 0,1 0 0 15,2 0 0-15,2-3 0 0,1 2-176 0,1 0 128 16,-2-11-128-16,0 0 128 0,6 12-128 0,-6-12 160 15,9 7-160-15,-9-7 160 0,12 7 32 0,-2-3 0 16,-10-4 0-16,14-1 0 0,-1-2 16 0,0-1 16 16,2 0 0-16,-1-1 0 0,-1-2-32 0,3 0-16 15,2-3 0-15,-2 0 0 0,-2 1 32 0,0 0 16 16,2 1 0-16,-2 0 0 0,-2-4-96 0,0 2 0 16,-2 0-128-16,1 0 192 0,-4 0-32 0,0 0-16 15,-4 0 0-15,1 0 0 0,-1 0-144 0,1-1 0 16,-2 1 0-16,-1 1 0 0,0-2 192 0,-2 3-64 0,-3 0 0 15,0 2 0-15,2-2-128 0,-2 2 0 0,-4 0 0 0,-1 2 0 16,-3 1 0-16,1 1 0 0,1 2 0 0,-3 2 0 16,-4 0 0-16,0 2 0 0,1 3 0 0,1-1 0 15,-1 2 0-15,2 1-176 0,0 2 176 0,0 2-128 16,3-3 128-16,0 3 0 0,1 1 0 0,2 2 0 16,0 1 0-16,2 1 0 0,-1-1 0 0,3 0-128 15,2-1 128-15,-1-1 0 0,2 2 0 0,2-1 0 16,0 0 0-16,5-5 0 0,0 1 0 0,2-1-128 15,0-4 128-15,2 1 0 0,1-3 0 0,2 1 0 16,1-6 0-16,2 0 0 0,2 0 0 0,0-4 0 16,2-2 0-16,1 0-160 0,2-2 160 0,-1 2 0 15,0-6 0-15,-2 0 0 0,1-1 0 0,0 0 0 0,-3 1 0 0,-4 1 0 16,-2-1 0-16,-2-1 0 0,1 1 0 0,-5-1 0 16,-2-3 128-16,-1 5-128 0,-2-1 128 0,-1 2-128 15,-1-1 0-15,-3 1 0 0,-1 1 144 0,-1 1-144 16,-1 1 128-16,-2 2-128 0,-2 1 192 0,1 1-32 15,-3 2-16-15,1 1 0 0,-1 4-144 0,0-3 0 16,-1 3 0-16,0 1 0 0,0 3 0 0,0 1 0 16,-1 1 0-16,2-1 0 0,0 0 0 0,0 0 0 15,-1 0 0-15,1 0 0 0,1 2 0 0,0-1 0 16,1-2 0-16,0 0 0 0,2-2 0 0,1 1 0 16,2 1 0-16,6-8 0 0,-5 6 0 0,5-6 0 15,-4 11 0-15,4-11 0 0,0 0 0 0,0 0 0 16,0 0 0-16,0 0 0 0,0 0 0 0,0 0 0 15,9 6 0-15,-9-6 0 0,10 3-320 0,1-2 16 0,-1-1 0 0,-10 0 0 32,12-3-608-32,-3-1-128 0,-9 4-32 0,9-7-10448 0,-1 0-2112 0</inkml:trace>
  <inkml:trace contextRef="#ctx0" brushRef="#br1" timeOffset="18933.45">15033 6527 29247 0,'0'0'1296'0,"0"0"272"0,-8-5-1248 0,8 5-320 0,-6-4 0 0,6 4 0 15,0 0 608-15,-8-3 64 0,8 3 16 0,-9-1 0 16,9 1-560-16,-9 0-128 0,0 0 0 0,9 0 0 15,-10 3 0-15,1-2 0 0,-1 3 0 0,1-2 0 16,0 0 0-16,1 0 0 0,-1 1 0 0,9-3 0 16,-9 5 160-16,-1 0-160 0,3 1 192 0,0 0-192 15,7-6 384-15,-5 7-48 0,1 2 0 0,4-9 0 0,0 0 192 0,1 14 48 16,3-4 0-16,1 2 0 16,3-1-192-16,0-1-16 0,1-1-16 0,3-1 0 0,1 0-208 0,1-2-144 15,-1 1 192-15,0-1-192 0,0 0 144 0,2-1-144 16,-1-1 0-16,2-2 144 0,-2-3-144 0,0 0 0 15,1-2 144-15,-2-1-144 0,0 0 128 0,-1 0-128 16,-1-2 160-16,1-1-160 0,-2 0 176 0,-2-3-176 16,0 3 192-16,0-5-192 0,-2 1 256 0,0 1-48 15,-1 0-16-15,-2-2 0 0,-1 3-16 0,-2 0-16 16,-2-1 0-16,-2 1 0 0,-2-1-160 0,1-1 128 16,-3 1-128-16,1 0 128 0,-4 3-128 0,1 2 192 15,-2-2-192-15,0 2 192 0,-1 0-32 0,-1-2 0 16,-2 4 0-16,-1 0 0 0,0 3-160 0,2 3 128 15,-2-3-128-15,0 3 128 0,0 1-128 0,0 2 0 0,0-1 0 0,3 1 0 16,1 2 0-16,-1 0 0 0,3 1 0 0,3 0 0 16,3 2 0-16,2 0 0 0,1 1-128 0,3-3 128 15,3 0 0-15,2 0-176 0,2 1 176 0,4-3-128 16,1 1 128-16,2 0 0 0,2-4 0 0,-1 0-128 16,1-2 128-16,1-2 0 0,1-1 0 0,-1 0 0 15,-1 0 128-15,1-2-128 0,-1-1 160 0,-1-2-160 16,-2-4 224-16,0 3-48 0,-1-3-16 0,0 0 0 15,-1-2-32-15,-2 1 0 0,-2-1 0 0,0 1 0 16,-3 1 16-16,-1 0 0 0,-2 0 0 0,-2 3 0 16,-2-1-144-16,-2 3 160 0,-5-2-160 0,1 2 160 15,8 5-160-15,-10 1 0 0,0 3 0 0,-1 0 0 16,-1 1 0-16,1 3 0 0,-2 0 0 0,1 4 0 0,0-3-144 16,2 1 144-16,1 1 0 0,-1-4 0 0,3 2 0 0,-1 1 0 15,-1-3 0-15,2 3 0 0,2-3-128 0,0 1 128 16,1 0 0-16,4-8 0 0,0 0 0 0,0 0 0 15,0 0 128-15,0 0-128 0,5 9 144 0,-5-9-144 16,10 4 128-16,1-1-128 0,-1-3 128 0,1 0-128 16,-1-3 128-16,1 0-128 0,-2 1 0 0,1-1 0 15,-1-1 0-15,-9 4 0 0,8-4 0 0,-8 4 0 16,11-5 128-16,-11 5-128 0,0 0 0 0,7-6 0 16,-7 6 144-16,0 0-144 0,0 0 0 0,0 0 128 15,0 0-128-15,0 0 0 0,0 0 0 0,0 0 144 16,0 0-144-16,0 0 0 0,0 0 0 0,0 0 0 15,0 0 0-15,0 0 0 0,0 0 0 0,0 0 0 0,0 0 0 0,0 0 0 32,0 0-1168-32,0 0-192 0,0 0-48 0,0 0-16320 0</inkml:trace>
  <inkml:trace contextRef="#ctx0" brushRef="#br1" timeOffset="20247.93">13484 6487 17503 0,'0'0'768'0,"0"0"176"0,-9 0-752 0,9 0-192 16,-8-4 0-16,8 4 0 0,0 0 800 0,0 0 128 16,-7 0 32-16,7 0 0 0,-10-6 192 0,4 3 64 0,-2-1 0 0,8 4 0 15,-9-2-128-15,0 2-32 0,0 0 0 0,0 0 0 16,-1 0-224-16,1 2-64 0,0-1 0 0,-1 3 0 16,-3 0-176-16,0 2-32 0,0 1-16 0,-2 1 0 15,1-1-352-15,0 3-64 0,1-1 0 0,1 1-128 16,0 1 0-16,0 0 0 0,2-2 0 0,1 1 0 15,2-1 128-15,2 0-128 0,1-1 0 0,4-8 0 16,0 11 208-16,4 1-16 0,1-4 0 0,4-2 0 16,5 0 192-16,0-2 16 0,2-3 16 0,2 0 0 15,3-1 48-15,-1-1 16 0,3 0 0 0,-1-3 0 16,0-4-96-16,1-1-32 0,1 0 0 0,1-1 0 16,-1 0-128-16,1 0-32 0,0-2 0 0,-2-1 0 15,0-3-192-15,-1 2 176 0,0-1-176 0,-4 2 160 0,-5 0-160 0,0 0 128 16,-1 0-128-16,0 2 128 0,-1-1 16 0,-1 1 0 15,-4 1 0-15,-1 0 0 0,-2 0-144 0,-4 4 0 16,-3 2 144-16,4 4-144 0,-7-7 192 0,-1 4-48 16,-1 0 0-16,9 3 0 0,0 0 48 0,-11 4 0 15,-4 2 0-15,1 2 0 0,-1 3-192 0,1 0 0 16,0 1 0-16,-1 1 128 0,2 2-128 0,0-1 0 16,2 1 0-16,2 0 0 0,-2-1 0 0,3 1 0 15,2-1 0-15,1-1 0 0,1-1 0 0,2-2 0 16,4-1-144-16,-2-9 144 0,4 9 0 0,-4-9 0 15,7 8-128-15,2-3 128 0,2 1 0 0,1-4 0 16,-1-2 0-16,4-1 0 0,-1-3 0 0,0 0 0 16,-1-4 0-16,-1 3 0 0,0-2 0 0,-2 0 0 0,-2-2 0 15,3-1 0-15,-1 0 0 0,0 1 128 16,1-2-128-16,-3 1 0 0,-2-2 0 0,-1 2 128 0,1 2-128 0,-2-1 0 16,-4 1 0-16,0 8 128 0,-3-10-128 0,0 2 0 15,1 0 0-15,-2 3 128 0,4 5-128 0,-7-4 0 16,7 4 0-16,-9-1 0 0,-3 1 0 0,5 0 0 15,7 0 0-15,-9 2 128 0,-2 1-128 0,1 2 0 16,1 2 0-16,-1 0 128 0,0 1-128 0,0 1 0 16,-1-2 128-16,2-1-128 0,1 1 0 0,2-1 144 15,-1 1-144-15,7-7 0 0,-6 9 0 0,0-1 0 16,1 0 0-16,5-8 0 0,-5 10 0 0,1-2 0 16,1 1 0-16,3-9 0 0,-1 13 0 0,1-3 0 15,0-10 0-15,4 11 0 0,-4-11 0 0,7 10 0 16,-1-2 0-16,1-1 0 0,-7-7 0 0,10 5 0 0,0-2 0 0,2-2 0 15,-1-1 0-15,-1-1 0 0,0 1 0 16,0-2 0-16,-10 2 0 0,10-5 128 0,-10 5 0 0,8-9 0 16,-2-2 0-16,0 2 0 0,-6 9-128 0,4-9 0 15,-2 0 0-15,2 0 0 0,0-2 128 0,-4 1-128 16,-4 1 0-16,0 1 128 0,0 0-128 0,2 2 0 16,2 6 144-16,-3-11-144 0,-2 4 0 0,0-3 128 15,-3 5-128-15,0 0 0 0,0 2 0 0,-1 3 0 16,-1 2 0-16,0-1 0 0,1 0 0 0,0 2 0 15,-1-1 0-15,1 2 0 0,-1 3 0 0,4-1 0 16,-1 1 0-16,7-7 0 0,-6 8 0 0,1 0 0 16,5-8 0-16,-6 11-128 0,1 1 128 0,3-3 0 15,0 0 0-15,2-9 0 0,3 12 0 0,-3-12 0 0,6 9 0 0,1-1 0 16,0 0 0-16,0-2 0 0,1 0 0 0,3-3 0 16,0 0 0-16,1-3 0 0,-1 0 0 0,0 0 0 15,1 0 0-15,0 0 0 0,-1-4 0 0,-1 2 0 16,-10 2 0-16,10-7 0 0,-1-1 128 0,-1 3-128 15,-8 5 128-15,8-7-128 0,-8 7 128 0,4-9-128 16,-2 2 128-16,-2-3-128 0,-2 1 160 0,-2 1-160 16,-4 2 160-16,1 2-160 0,1-2 160 0,-1 0-160 15,0 1 0-15,-3 0 128 0,-3 1-128 0,2 1 0 16,-1 2 0-16,0 2 0 0,-1 1-192 0,1 0 192 16,2 2-720-16,1 0-48 0,9-4 0 0,-9 7 0 15,1-1-1936-15,1 1-400 0,7-7-80 0</inkml:trace>
  <inkml:trace contextRef="#ctx0" brushRef="#br1" timeOffset="21397.22">13487 6518 6447 0,'0'0'576'0,"0"0"-576"15,-9 0 0-15,9 0 0 0,0 0 4144 0,0 0 720 16,0 0 128-16,0 0 48 0,0 0-3120 0,0 0-608 15,-7-5-128-15,7 5-32 0,0 0-304 0,0 0-64 16,2-9-16-16,-2 9 0 0,1-7-256 0,-1 7-64 16,0 0-16-16,4-9 0 0,-4 9-112 0,0 0 0 15,4-9-16-15,-4 9 0 0,0 0 64 0,0 0 16 0,0 0 0 16,0 0 0-16,-8 5-32 0,1 1 0 16,0 4 0-16,-1 0 0 0,-1 2-208 0,1 1-144 0,1-1 192 0,1-1-192 15,-1 0 0-15,2-1 0 0,0 1 0 0,5-11 0 16,-3 11 128-16,3-11-128 0,-1 12 0 0,1-3 0 15,0-9 128-15,0 0-128 0,0 0 144 0,9 7-144 16,-9-7 224-16,10 4-48 0,1-3-16 0,-1-2 0 16,1-2 96-16,0-1 32 0,1-1 0 0,0 0 0 15,1-1-96-15,-1 1 0 0,-1-1-16 0,2-3 0 16,2-2-176-16,-1 2 192 0,-2-3-192 0,0 2 192 16,-2-1-192-16,1 1 0 0,-2-2 144 0,-2 1-144 15,-1-1 128-15,-4 1-128 0,-4 0 128 0,-1-1-128 16,0 1 144-16,0 2-144 0,-4 2 192 0,-2-4-192 0,-2 2 176 15,1 0-176-15,0 1 160 0,-1 3-160 0,-1 0 176 0,-1-1-176 16,2 2 192-16,-1 4-192 0,-1 3 192 0,0 1-64 16,0 2 0-16,0 1-128 0,1-2 176 0,0 4-176 15,-1 2 160-15,2 1-160 0,-1-1 128 0,0 2-128 16,0 0 0-16,2 3 144 0,-1 1-144 0,2 2 0 16,2 1 0-16,0 0 0 0,2-1 0 0,2-3 0 15,3-1-128-15,3 1 128 0,1-3 0 0,2 0 0 16,3 0 0-16,2-2 0 0,-5-7 0 0,3-1 0 15,2 0 0-15,1 0 128 0,1-2 0 0,1-1 0 16,2 0 0-16,1-3 0 0,13-6 16 0,-3 1 0 16,-2-2 0-16,-3 0 0 0,-1-2 0 0,-4 0 0 15,-4-1 0-15,1-3 0 0,-1 2-16 0,-1-2 0 16,-2-1 0-16,-3 2 0 0,-3-2-128 0,-2 3 192 0,-2-2-192 0,-4 2 192 16,-2 1-192-16,-1 1 192 0,0 0-192 0,-3 2 192 15,0 0-192-15,0 3 0 0,-1 0 144 0,-1 2-144 16,1 2 0-16,-1 2 0 0,0 4 0 0,-1 3 0 15,0 2 0-15,0 2 0 0,1 1 0 0,1 2 0 16,-1 3 144-16,3 0-144 0,0 0 192 0,2 1-192 16,2-4 160-16,1 1-160 0,0 2 128 0,1-4-128 15,3 1 0-15,2-1 0 0,0-2 0 0,-2-10 0 16,4 13 0-16,1-5 0 0,-5-8 0 0,7 12 0 16,-7-12 0-16,10 7 0 0,0 0 0 0,-1-1 0 15,1 0-288-15,2-2-144 16,-2-2-16-16,2 2-16 0,2-4-2480 0,2 0-512 0,1 0-80 0,3 0-32 15</inkml:trace>
  <inkml:trace contextRef="#ctx0" brushRef="#br0" timeOffset="26150.72">8328 6682 30239 0,'0'0'1344'0,"-9"-2"256"0,9 2-1280 0,0 0-320 0,0 0 0 0,0 0 0 16,0 0 704-16,12-4 64 0,-1-2 0 0,4 5 16 15,3-3-416-15,4 3-96 0,3 0-16 0,1-2 0 16,3 2-64-16,1-1 0 0,1 1-16 0,2 1 0 15,-1-3-176-15,2 2 160 0,1-1-160 0,3-1 160 0,0 0-160 0,1-1 0 16,1 1 0-16,0 0 128 0,-3 2-128 0,-1 1 0 16,-4-3 0-16,-1 2 0 0,-2-1 0 0,-1 1 128 15,-2 1-128-15,0-4 0 0,0 2 0 0,-1-1 0 16,-1-1 0-16,1 1 0 0,-1 3 0 0,-2 0 0 16,-1 0 0-16,-2 0 0 15,1-1-384-15,-3 0-176 0,-2 1-16 0,-3 0-16 16,-12 0-2688-16,12 0-544 0,2-4-96 0,-14 4-32 0</inkml:trace>
  <inkml:trace contextRef="#ctx0" brushRef="#br0" timeOffset="27284.25">7131 6235 10127 0,'0'0'896'0,"0"0"-704"0,0 0-192 0,0 0 0 16,0 0 3008-16,-1-9 560 0,1 9 112 0,0 0 32 15,0 0-2448-15,0 0-496 0,3-9-80 0,-3 9-32 16,6-7 176-16,-6 7 48 0,0 0 0 0,11-1 0 0,-11 1 0 0,11 2 0 16,1 4 0-16,0 5 0 0,0 2 32 0,-3 4 16 15,-3 3 0-15,2 0 0 0,1 2-64 0,0 5-16 16,-1 4 0-16,0 8 0 0,-2 2-272 0,1 2-48 16,-2 0-16-16,2 0 0 0,-3-1-304 0,-1-2-64 15,1 1-16-15,0-1 0 0,0 0-128 0,0-2 0 16,1-8 144-16,3 0-144 15,4-6-1232-15,0-5-320 0</inkml:trace>
  <inkml:trace contextRef="#ctx0" brushRef="#br0" timeOffset="29219.98">8681 8274 17503 0,'0'0'768'0,"0"0"176"0,0 0-752 16,0 0-192-16,0 0 0 0,0 0 0 0,0 0 2432 0,12 3 464 16,1-3 96-16,3 0 16 0,3 0-2016 0,1 0-400 15,-2 0-80-15,7 0 0 0,5-4-256 0,1 2-64 16,2 1 0-16,1-2 0 0,0 2-192 0,0 0 0 15,-1 0 128-15,1 1-128 0,0 1 0 0,1-1 0 16,2-1 128-16,1 1-128 0,0 1 0 0,-1 0 0 16,0 0 0-16,-2-1-160 0,-2 3-160 0,-1-6-16 15,-3 2-16-15,-2 1 0 16,-1 0-1088-16,-3 0-224 0</inkml:trace>
  <inkml:trace contextRef="#ctx0" brushRef="#br0" timeOffset="30020.09">7083 8001 17503 0,'0'0'1552'0,"0"0"-1232"0,-6-6-320 0,6 6 0 16,0 0 1936-16,-8-4 336 0,8 4 64 0,-9-1 16 16,0 1-1792-16,9 0-368 0,-10 5-64 0,3-1 0 15,-3 0-128-15,1 1 0 0,1-1 0 0,1 2 0 16,-2 2 0-16,-1 0 0 0,1 1 0 0,0 2 0 15,1-1 0-15,1 2 0 0,-1 0 0 0,1 4 0 16,2 1 192-16,0 3 0 0,0-3 16 0,1 4 0 16,1 0 80-16,2 1 16 0,-2-1 0 0,3 1 0 15,1 0-304-15,3 1 160 0,2 1-160 0,3-1 128 16,1 0-128-16,3-4 0 0,1 2 0 0,3-4 0 16,2-3 0-16,0-3 0 0,3-6-192 0,2 0 192 0,1-5-304 0,1-4 64 15,1 2 16-15,-1-8 0 0,-2 1 224 0,-1-2 0 16,1-2-160-16,-1-6 160 0,-1-2 0 0,-1-1 0 15,-1-2 192-15,-3 0-64 0,-3 1-128 0,-1 0 0 16,-1 0 144-16,-3 2-144 0,-3 0 144 0,-3 0-144 16,-3 1 192-16,-3-4-192 0,-2 5 192 0,-1-5-64 15,-2 1 0-15,-3-1-128 0,-3 2 176 0,-3 1-176 16,-1 2 160-16,-2 0-160 0,-3 2 192 0,-1 3-64 16,1 2-128-16,2 4 192 0,1-1-192 0,0 3 176 15,-1 1-176-15,1 1 160 16,3 1-528-16,3 2-96 0,1 1-32 0,1 2-7920 15,3 2-1584-15</inkml:trace>
  <inkml:trace contextRef="#ctx0" brushRef="#br0" timeOffset="30321.38">7537 8347 28559 0,'0'0'2544'0,"0"0"-2032"16,-9 5-512-16,9-5 0 0,0 0 2640 0,0 0 432 15,-2 13 96-15,2 2 16 0,0-6-2720 0,2 0-464 16,-2-9-240-16,4 12 32 16,-2 1-480-16,2-4-80 0,0 1-32 0,1-1 0 15,-1-1-2064-15,-4-8-400 0</inkml:trace>
  <inkml:trace contextRef="#ctx0" brushRef="#br0" timeOffset="30753.74">7818 7870 36399 0,'0'0'1600'0,"-7"4"352"0,-4 1-1568 0,3 4-384 0,3 3 0 0,2 1 0 16,2 0 0-16,-1 1-144 0,-2 4 0 0,0-1 0 31,0 3-224-31,-1-2-32 0,-1 0-16 0,1-1 0 0,-1-2 160 0,0-3 16 0,1-3 16 0,5-9 0 16,-1 9 224-16,1-9 0 0,0 0 0 0,0 0 0 15,0 0 0-15,0 0 0 0,0 0 0 0,12 0 0 16,-12 0-128-16,14 1 128 0,2-1 0 0,-2 1-144 16,-2 1 144-16,1 2 0 0,1-1 0 0,0 4 0 0,2 3 0 0,0 0 0 15,-2-3 0-15,0 4 0 16,1 1 0-16,-1-3 0 0,-1 1 0 0,1 1 0 0,0-1 0 0,-1 0 0 15,-3 1 0-15,0 1 0 0,0 1 0 0,-3-2 0 16,0 1 0-16,-7-12 0 0,3 16 0 0,-3-2 0 16,-2-1 0-16,0 0 0 0,-2 0 0 0,0 0 128 15,-1-1-128-15,-2 0 176 0,-1-2-48 0,0-1-128 16,-1 2 192-16,-1-1-64 0,-1-1-352 0,0 2-80 16,-1-2-16-16,-1-1 0 15,-1-2-2832-15,-1 1-576 0,-7-5-112 0,1 0-32 0</inkml:trace>
  <inkml:trace contextRef="#ctx0" brushRef="#br0" timeOffset="30945.01">7700 8012 4607 0,'9'-21'192'0,"1"8"64"0,5-3-256 0,-1 2 0 0,0 1 0 0,7 0 0 16,5-4 8160-16,4 0 1584 0,4 1 320 0,3-2 64 15,0 3-7696-15,3-1-1536 0,-3 2-304 0,1 2-64 16,-1 1-400-16,0 1-128 0,4 1 0 0,-2 2 0 31,-2-1-1888-31,-1 2-432 0,1-2-96 0,-5 0-16 0</inkml:trace>
  <inkml:trace contextRef="#ctx0" brushRef="#br2" timeOffset="36492.51">8412 9501 11967 0,'0'0'528'0,"0"0"112"0,0 0-512 0,0 0-128 0,-6-5 0 0,6 5 0 16,-7-6 2704-16,7 6 512 0,0 0 112 0,0 0 0 15,0 0-2080-15,0 0-416 0,0 0-96 0,0 0-16 16,0 0-240-16,0 0-48 0,0 0-16 0,0 0 0 16,0 0 240-16,0 0 48 0,0 0 16 0,0 0 0 15,0 0 320-15,0 0 64 0,0 0 16 0,0 0 0 16,0 0 80-16,0 0 16 0,0 0 0 0,0 0 0 15,0 0-288-15,0 0-48 0,0 0-16 0,0 0 0 16,0 0-256-16,0 0-48 0,2 12-16 0,1-1 0 16,-1-1-224-16,1 3-64 0,1-3 0 0,-2 3 0 15,1-3-96-15,1 3-32 0,0 2 0 0,1 4 0 16,0 1-128-16,2 1 0 0,-1-1 0 0,2 2 0 16,0 4 0-16,0-1 192 0,0-3-64 0,1 1 0 0,-1 2 64 15,-1-1 0-15,0-1 0 0,1-2 0 0,-2-1 64 0,1-2 32 16,-2 1 0-16,0 1 0 0,0-2 0 0,-1-1 0 15,0-5 0-15,0 0 0 0,-1 1 16 0,-2-6 0 16,-1-7 0-16,0 0 0 0,1 11-48 0,-1-11-16 16,3 9 0-16,-3-9 0 0,0 0-80 0,0 0-16 15,0 0 0-15,0 0 0 0,0 0-144 0,0 0 192 16,0 0-192-16,0 0 192 0,0 0-192 0,0 0 128 16,0 0-128-16,0 0 128 0,0 0-128 0,4-9 0 15,-4 9 0-15,0 0 128 0,0 0-128 0,5-8 0 16,-5 8 0-16,0 0 0 0,4-10 0 0,0 0 0 15,-4 10 128-15,5-9-128 0,-5 9 0 0,5-10 0 16,-1-2 0-16,0 3 128 0,1-3-128 0,1 2 0 0,-1-2 144 16,1-1-144-16,1 0 128 0,-1 0-128 0,0-3 128 0,0 2-128 15,2-2 0-15,2 1 0 0,0-2 0 0,0 0 128 16,-1 0-128-16,0-1 176 0,0-2-176 0,-1 1 192 16,-1 0-192-16,1 2 0 0,1 2 0 0,0 0 0 15,-3 1-144-15,2 1 144 0,3 1 0 0,-4 4 0 16,-3-1 0-16,0 2 0 0,-1-3 0 0,2 4 0 15,-5 6 0-15,8-7-128 0,-2 0 128 0,1 0 0 16,-7 7 0-16,10-7 0 0,-1-3 0 0,1 2 0 16,-3 0 0-16,1-2 0 0,-1 0 0 0,2 3 0 15,1 4 0-15,1-3 0 0,-3-2 0 0,-2 2 0 16,-1-2 0-16,0 1 0 0,-1 1 0 0,-4 6 0 16,0 0 0-16,7-6 0 0,-7 6 0 0,0 0 0 0,0 0 0 0,0 0 0 15,0 0 0-15,0 0 0 16,0 0 0-16,0 0 0 0,0 0 0 0,0 0 0 0,0 0 0 0,0 0 0 15,0 0 0-15,0 0 0 0,0 0 0 0,0 0 0 16,-8 7 0-16,8-7 0 0,0 0 0 0,-10 4 0 16,1-4 0-16,-1 0 0 0,0 0 0 0,1 0 0 15,0 0 0-15,-2 0 0 0,1 0 0 0,-2 0 0 16,-1 1 0-16,-1-1 144 0,-3-1-144 0,-1 1 160 16,-1 0-160-16,1 3 160 0,-2 2-160 0,1 0 0 15,-2-1 0-15,2-2 128 0,-1 2-128 0,0-1 160 16,1 0-160-16,1-1 160 0,2 1-160 0,0-1 0 15,1 1 144-15,0-2-144 0,1-2 0 0,1 1 128 16,0 1-128-16,1-1 0 0,0-1 0 0,2 1 0 16,-2 0 0-16,2 1 128 0,1 2-128 0,9-3 144 0,0 0-144 0,-11 3 160 15,1-5-160-15,10 2 0 0,-9 0-160 0,9 0 160 16,0 0 0-16,0 0 0 0,-11 2 0 0,11-2 0 16,0 0 0-16,0 0 0 0,0 0 0 0,0 0 0 15,0 0 0-15,0 0 0 0,-5-7 0 0,5 7 0 16,0 0 0-16,0 0 0 0,0 0 0 0,0 0 0 15,8-6 0-15,-8 6 0 0,12-2 0 0,-2 2 0 16,-10 0 0-16,12-1 0 0,-2 1-128 0,1 0 128 16,-1-1 0-16,1 2 0 0,-11-1 0 0,13 4 0 15,-2-2 0-15,1 0-144 0,0-2 144 0,-1 0 0 16,0 0-128-16,-1 0 128 0,-10 0-128 0,13 1 128 16,-2 0-128-16,-1 2 128 0,-10-3-128 0,12 3 128 15,-3-3 0-15,-9 0 0 0,11 1 0 0,-11-1 128 0,10 0-128 0,-10 0 0 16,10 0-176-16,-10 0 176 0,12 0 0 0,-3 0 0 15,-9 0 0-15,12 0 0 0,-2-3 0 0,1 2 0 16,-11 1 0-16,10 0 0 0,1 0 0 0,-11 0 0 16,10-7 0-16,-10 7 0 0,11 0 0 0,-11 0 0 15,0 0 0-15,0 0 0 0,0 0 0 0,0 0 0 16,0 0 0-16,0 0 0 0,2 10 0 0,-2 1 0 16,-4 0 0-16,-2 0 0 0,-3 2 0 0,-2 2 0 15,-1 0-128-15,1 4 128 0,-2 2 0 0,0-1 0 16,0 0 0-16,-2-2 0 0,1 2 0 0,1-3 0 15,1-2 192-15,0 1-192 0,1-2 0 0,0-1 0 16,1 0 0-16,2 0-192 0,-1 1 192 0,2-5 0 16,7-9 192-16,-5 9-192 0,0 3 0 0,5-12 0 0,0 0 0 0,0 0-144 15,0 0 144-15,0 0 0 0,0 0 0 0,0 0 0 16,0 0 0-16,0 0 0 0,0 0 0 0,10-7 0 16,-1 0 0-16,1-2 128 0,-1-1-128 0,1-1 128 15,1 1-128-15,0-2 0 0,1-1-128 0,-2 2 128 16,1-1 0-16,-1-1 0 0,2-2 0 0,0 2 128 15,0 3-128-15,-1-3 0 0,0 0-128 0,-2 2 128 16,0-2 0-16,-1 2 0 0,0-1 0 0,-3 2-128 16,-1 0 128-16,-2 3 0 0,-2 7 0 0,0 0 0 15,0-10 0-15,-1 0 0 0,-2 0 0 0,-2 3 0 16,-4 2 0-16,0 1 0 0,-1-1 0 0,-1 3 0 16,1-1 0-16,-1 3 0 0,1 3 144 0,-1-3-144 15,-2 0 0-15,2 2 0 0,0 0-192 0,1 2 48 0,1 3 144 0,0 1 0 16,1 1 0-16,0 2 0 0,1-1 0 0,2-1-160 15,5-9 160-15,-4 11-160 0,2 2 160 0,2-3 0 16,0-10 0-16,2 11-128 0,2-2 128 0,-4-9 0 16,5 10 0-16,1-3 0 0,-1 1 0 0,-5-8 0 15,8 7 0-15,-8-7 0 0,7 5 0 0,-7-5-128 16,11 0 128-16,-11 0 0 0,12 1-352 0,-2-1 16 16,0-1 0-16,1 2 0 15,1-1-2160-15,2-1-448 0,3-2-64 0</inkml:trace>
  <inkml:trace contextRef="#ctx0" brushRef="#br2" timeOffset="38376.46">9907 9467 13823 0,'0'0'608'0,"0"0"128"0,0 0-592 0,0 0-144 16,0 0 0-16,0 0 0 0,-5-7 2848 0,5 7 544 16,0 0 96-16,0 0 32 0,0 0-1968 0,9-5-384 15,-1 0-80-15,1 1 0 0,1 1 64 0,1 0 32 16,-11 3 0-16,11-2 0 0,-11 2 16 0,13-1 0 16,-2 1 0-16,-1 0 0 0,1 1-48 0,-11-1-16 15,0 0 0-15,11 7 0 0,-3 1-320 0,0-1-64 16,-8-7-16-16,8 13 0 0,-2 2-336 0,1-1-64 15,-1 0-16-15,1 3 0 0,0 3-320 0,-1 2 0 16,1-1 0-16,0 1 0 0,1 3 208 0,3 1-16 16,-1-4-16-16,0 3 0 0,0 1-32 0,-1-3 0 15,0 0 0-15,0-3 0 0,1 0-144 0,1 0 160 0,-1-3-160 16,-1 2 160-16,-1-3-160 0,-1-1 0 0,-1-2 0 0,1 3 128 16,-2-3-128-16,0-4 192 0,-5-9-192 15,5 11 192-15,-5-11-32 0,2 11 0 0,0-2 0 0,-2-9 0 16,0 0 32-16,0 0 16 0,0 0 0 0,0 0 0 15,0 0-80-15,0 0 0 0,0 0-128 0,0 0 192 16,0 0-64-16,3-10 0 0,0 0-128 0,-3 10 192 16,0 0-64-16,0-11-128 0,1 2 176 0,1-3-176 15,1 1 144-15,1 1-144 0,0 0 0 0,-4 10 144 16,0 0-144-16,6-10 0 0,0-3 0 0,0 2 128 16,2 2-128-16,1 3 0 0,0-1 0 0,0 2 0 15,0-2 0-15,2 2 0 0,2-1 0 0,0-1 0 16,0-1 0-16,1 2 0 0,2-3 0 0,0-2 0 15,-2 3 0-15,2 0 0 0,-1-1 0 0,1 2 0 0,1-3 0 0,1 1 0 16,-1 0 0-16,-1 0 0 0,-2 0 0 0,-1 0 0 16,0 0 0-16,0 0 0 0,0-2 0 0,0-1 0 15,-1 1 0-15,0-1 0 0,-2 1 0 0,1 1 0 16,-4-2 0-16,1 1 0 0,0-1 0 0,-1 0 0 16,-4 0 0-16,0 3 0 0,0 1 0 0,-2 2 0 15,-1 1 0-15,-1-3 0 0,-3-1 0 0,0 2 0 16,-1 1 128-16,-2-1-128 0,-1 2 0 0,-1-2 0 15,0 1 0-15,-1-1 0 0,-2 1 0 0,-1 1 0 16,-1-1 0-16,-3 1 0 0,-2 0 0 0,1 0 128 16,-3-2-128-16,0 1 0 0,0-1 0 0,2 2 128 15,-1 2-128-15,1-2 0 0,1 0 0 0,-1 0 0 0,1 0 128 0,0 1-128 16,-2 0 0-16,2 0 0 0,1 3 0 0,0 1 0 16,0 0 0-16,0 0 0 0,0 0 0 0,3 0 0 15,0 0 0-15,-1 1 0 0,2 1 0 0,1 1 0 16,1-2 0-16,0-1 0 0,1-2 0 0,1 2 0 15,0-2 0-15,1 5 0 0,8-3 0 0,-9 4 0 16,9-4 0-16,0 0 0 0,0 0 0 0,-7 5 0 16,7-5 0-16,0 0 0 0,0 0 0 0,0 0 0 15,0 0-144-15,0 0 144 0,7 12 0 0,-7-12 0 16,10 6-320-16,1 0 64 0,-1-5 0 0,2 0 0 16,1 1-448-16,1-2-64 0,2-2-32 0,2 1 0 15,3 0-1424-15,1-1-272 16,1 1-64-16,4-2-16 0,0 0 944 0,0 0 192 0,-1-1 32 0,0 3 16 15,2 1-48-15,-2 0-16 0,-3-2 0 0,0 4 0 0,-4 3 1008 0,-2-1 208 16,-3 1 48-16,1 2 0 0,-4-1 352 0,0 2 80 16,-11-8 16-16,12 6 0 0,-2 2-16 0,-1-1 0 15,-9-7 0-15,11 8 0 0,-11-8-240 0,0 0 144 16,0 0-144-16,10 5 128 0,-10-5-128 0,0 0 0 16,0 0 0-16,0 0 0 0,0 0 128 0,0 0 0 15,5 9 0-15,-5-9 0 0,0 13 640 0,-1-4 112 16,1-9 16-16,-5 14 16 0,-1-1 32 0,0-2 0 15,-3-2 0-15,0 1 0 0,0 3-240 0,-2-1-64 16,-1 3 0-16,1-1 0 0,-2 2-160 0,-3 0-32 16,-1-5-16-16,1 2 0 0,1 3-128 0,-1-2-32 15,-2 0 0-15,4 1 0 0,1-4-48 0,1 1-16 16,-1 0 0-16,0 1 0 0,0-3-80 0,0 2-128 16,1-3 176-16,1 2-176 0,2-4 128 0,0 3-128 0,0-4 0 0,3 1 0 15,-1-1 256-15,7-6-64 0,0 0-16 0,0 0 0 16,-4 11 16-16,4-11 16 0,0 0 0 0,0 0 0 15,0 0-208-15,0 0 176 0,0 0-176 0,0 0 160 16,0 0-160-16,11 0 0 0,-1-4 0 0,2 1 128 16,-2 0 32-16,1-1 0 0,-1-2 0 0,3 2 0 15,0-6-160-15,0 0 160 0,-1 0-160 0,2 0 160 16,2 1-160-16,-2-5 0 0,-2 4 144 0,-2-3-144 16,1 3 144-16,-1-2-144 0,-2-1 192 0,0-2-192 15,-3 4 0-15,-1-1 0 0,-1-1 0 0,-2 1 0 16,-2 2 0-16,-2-1 0 0,-2 1 160 0,0 1-160 15,-3 4 0-15,0-2 128 0,-1 2-128 0,-2 2 0 0,-3 2 128 0,0 4-128 16,1 0 128-16,-3 4-128 0,-1-2 0 0,-3 3 0 16,0 2 0-16,-1 0 0 0,-3 3 0 0,2 1 0 15,0-4 0-15,2 0 0 0,3 1 0 0,2-2 0 16,0-2 0-16,2-1 0 0,2 1 128 0,0-3-128 16,2-2 0-16,9-2 128 0,0 0-128 0,0 0 160 15,0 0-160-15,-5-5 160 0,5 5-160 0,0 0 160 16,0-12-160-16,3-1 160 0,0 3 16 0,3-2 0 15,0-2 0-15,2-2 0 0,1-1-32 0,2 0 0 16,0 0 0-16,2-1 0 0,0 1-144 0,2 0 128 16,-1 2-128-16,2-1 128 0,-3 4-128 0,0 3 0 15,-1-1 0-15,-1 3 0 0,-2 3 0 0,1 0 0 16,-10 4 0-16,0 0 0 0,0 0 0 0,0 0 0 16,0 0-144-16,0 0 144 0,0 0 0 0,5 13 0 0,-3-3 0 0,-2-10 0 15,-6 7 0-15,-1 1 0 0,-1-3 0 0,-1 3 0 16,-1 1 0-16,-2-1 0 0,0 4 0 0,-1-3 0 15,0 1 0-15,0 0 0 0,0-3 0 0,2 4 144 16,-1 1-144-16,1-2 160 0,1-2-160 0,1-2 160 16,1 0-160-16,8-6 128 0,0 0-128 0,0 0 128 15,0 0-128-15,0 0 0 0,0 0 0 0,0 0 128 16,-6-8-128-16,3-1 0 0,3-2 0 0,1 1 128 16,2 2-128-16,1-6 0 0,1-2 144 0,1-1-144 15,2 4 0-15,3 0 0 0,-1 0 0 0,1 0 128 16,-1 2-128-16,0 0 0 0,1 0 0 0,-1 2-128 15,-1-1 128-15,-1 2 0 0,-1 1 0 0,-7 7 0 16,0 0 0-16,0 0 0 0,0 0 0 0,0 0 0 0,0 0 0 16,0 0 0-16,0 0 0 0,0 0 0 0,-9-4 0 0,-1 4 0 15,1 2 0-15,-1 0 0 0,0 1 0 0,-1-2 0 16,1 2 0-16,1 1 0 0,1 2-160 0,8-6 0 16,-8 7 0-16,8-7 0 15,0 0-2320-15,0 0-464 0,0 0-80 0</inkml:trace>
  <inkml:trace contextRef="#ctx0" brushRef="#br2" timeOffset="39960.25">11529 9404 17503 0,'0'0'768'0,"-8"-9"176"0,8 9-752 0,-12-10-192 16,0 3 0-16,12 7 0 0,0 0 4624 0,0 0 896 15,0 0 176-15,0 0 48 0,0 0-3952 0,0 0-768 16,0 0-176-16,0 0-16 0,0 0-160 0,11-8-32 15,3 3 0-15,1 1 0 0,0 2-320 0,2 0-80 16,0 0-16-16,1 2 0 0,1 2-96 0,-1-2 0 16,3 2-128-16,-2 0 192 0,1 1 16 0,1-2 0 15,-2-2 0-15,2 1 0 0,0-3 48 0,1 3 16 16,2-2 0-16,-1 0 0 0,1 2 32 0,0 0 0 16,4-5 0-16,-4 3 0 0,0-2-96 0,-1 0-16 15,1 0 0-15,-1 3 0 0,-2-1-64 0,0 1 0 0,-1-2-128 0,-2 1 192 16,-4 0-192-16,1 2 128 0,-1-2-128 15,-2 0 0-15,-2 2 144 0,-10 0-144 0,0 0 128 0,10 4-128 16,-10-4 160-16,0 0-160 0,0 0 192 0,0 0-192 16,8 4 224-16,-8-4-64 0,0 0-16 0,0 0 0 15,0 0 32-15,-1 9 0 0,1-9 0 0,-5 8 0 16,-2 1-176-16,7-9 192 0,-9 7-192 0,0 1 192 16,0 0-192-16,0-2 0 0,0-1 0 0,-2 4 128 15,1 1-128-15,-1 0 0 0,1 0 0 0,-1 5 128 16,1 3-128-16,0 2 0 0,-2-2 0 0,1 1 0 15,0 2 0-15,-1 0 0 0,-2 3 0 0,3 2 0 16,1 4 0-16,-1-2 0 0,1-2 0 0,1 0 0 16,0-2 0-16,1-2 0 0,1-4 0 0,2 2 0 0,1-3 0 0,0-2 0 15,2 0 0-15,-1-2 0 0,-2 0 0 0,1 0 0 16,1-1 0-16,-1 1 0 0,1 0 0 0,0 1 0 16,0-1 0-16,-1 0 128 0,1 1-128 0,0 2 0 15,2-2 0-15,-2 2 0 0,-1-2 0 0,1 1 0 16,3-15 0-16,-1 11 0 0,-1 0 0 0,2-11 0 15,0 0 0-15,-2 10 0 0,2-10 0 0,0 0 128 16,0 0-128-16,0 0 0 0,0 0 192 0,0 0-64 16,0 0 0-16,0 0 0 0,0 0 96 0,0-10 16 15,0-1 0-15,-1-2 0 0,0-1 0 0,-1-2 0 16,-2 3 0-16,1 0 0 0,-1-1-112 0,-2-4-128 16,0 1 176-16,-1 0-176 0,0 0 144 0,-3 0-144 15,0-3 0-15,0 1 144 0,-1-2-144 0,1-2 0 0,-2-1 144 16,2-1-144-16,-1 1 0 0,-1-3 0 0,1 0 0 0,-1-2 128 15,1 1-128-15,0-2 0 0,-2 1 0 0,2 4 0 16,3 6 0-16,1-2 0 0,-2 4 0 0,2 0 0 16,3 0 0-16,0 3 0 0,2 2 0 0,0 2 0 15,2 0 0-15,0 10 0 0,0 0 0 0,0 0 0 16,3-9 0-16,-3 9-128 0,0 0 128 0,0 0-128 16,0 0 128-16,0 0-192 0,10 9 192 0,-1 1-192 15,-2-1 32-15,-7-9 0 0,3 14 0 0,-1-1 0 16,-2-13 160-16,1 12-128 0,-1-12 128 0,3 12-128 15,-3-12 128-15,3 11 0 0,-2 0 0 0,-1-11 0 16,0 0 0-16,0 0 0 0,0 0 0 0,0 0 0 16,5 11 0-16,-5-11 0 0,7 10 0 0,-7-10 0 15,11 6 0-15,0-2 0 0,-1 0 0 0,1 1 0 16,-1 0 0-16,2-2-128 0,-2-3 128 0,2 0 0 0,1-3 0 0,0 2 0 16,0-2 0-16,0 2 0 0,0 1 0 0,2-1 0 15,-1-3 0-15,2 0 0 0,-1-3 0 0,2 1 0 16,0-3 0-16,1 2 0 0,1 1 0 0,0-2 0 15,-1-5 0-15,-1 1 0 0,-1 0 0 0,-2 1 0 16,-1 0 0-16,0 1 0 0,-1-1 0 0,-1 5 0 16,-11 6 0-16,0 0 0 0,7-9 0 0,-7 9 0 15,0 0 0-15,0 0 0 0,0 0 0 0,0 0 0 16,0 0 0-16,0 0 0 0,0 0 0 0,0 0 0 16,-9 5 0-16,-1 3 0 0,-2 4 0 0,0-1 0 15,-1 1 0-15,-4 0 0 0,-3-1 0 0,-1 1 0 16,1 0 0-16,1-2 0 0,-2 3 0 0,1 0 0 0,2-3 0 0,2-1 0 15,3-1 0-15,1-2 0 0,3-1 0 0,0 2 0 16,1 1 0-16,8-8 0 0,-6 7 0 0,6-7 128 16,0 0-128-16,0 0 0 0,0 0 0 0,0 0 0 15,0 0 0-15,0 0 0 0,5-7 0 0,3-1 0 16,0 0 0-16,2-2 0 0,2-2 0 0,0 1 0 16,1-3 0-16,1 1 0 0,0 0 0 0,1 1 0 15,-4 0 0-15,1 2 0 0,-1 1 0 0,-4 0 0 16,0 1 0-16,-7 8 0 0,0 0 0 0,0 0 0 15,0 0 0-15,0 0 0 0,0 0 0 0,0 0 0 16,0 0 0-16,0 0 0 0,-7 10 0 0,1 2-128 16,-3 0 128-16,-2 2 0 0,-2 1 0 0,-1 2 0 15,0 3 0-15,-1 3 0 0,0 3 0 0,0 1 0 0,0-4 0 0,-1 2 0 16,2-3 128-16,1 1-128 0,0-3 0 0,1 1 0 16,3-2 0-16,-2-4 0 0,1 1 0 0,1-3 0 15,1-3 0-15,0 2 0 0,0-2 0 0,2 1 0 16,-2-3 0-16,1 0 0 0,1-2-160 0,-1 1 160 15,0-5-192-15,7-2 192 16,-7 7-688-16,7-7-16 0,0 0-16 0,0 0 0 16,0 0-1600-16,0 0-320 0,0 0-64 0,0 0-16 15,0 0-1120-15,13 6-208 0,8 1-48 0,-1-7-16 0</inkml:trace>
  <inkml:trace contextRef="#ctx0" brushRef="#br2" timeOffset="41662.08">12543 9338 21183 0,'0'0'1888'0,"0"0"-1504"16,-8-3-384-16,2-1 0 0,-2 2 3040 0,8 2 544 15,-9-2 96-15,9 2 32 0,-9-2-2784 0,0 0-544 16,-2 1-128-16,11 1 0 0,-9 0-256 0,9 0 0 15,-10-1 0-15,10 1 0 0,-8-3-144 0,8 3-80 16,0 0-16-16,0 0 0 0,-7-5 240 0,7 5-176 16,0 0 176-16,0 0-160 0,0 0 352 0,0 0 64 15,0 0 0-15,0 0 16 0,-4-6 512 0,4 6 112 16,0 0 0-16,0 0 16 0,0 0-160 0,0 0-48 16,-6 5 0-16,6-5 0 0,0 0-288 0,-3 10-64 15,3-10-16-15,0 0 0 0,0 0-16 0,0 0 0 16,0 0 0-16,0 0 0 0,0 0 192 0,11 5 16 15,-1-1 16-15,-10-4 0 0,12-4 32 0,-1 0 0 16,3 2 0-16,-3-2 0 0,1 1-80 0,2 1-16 16,3-1 0-16,0 3 0 0,-2-1-208 0,0 1-32 0,2 1-16 0,1 2 0 15,1-1-224-15,-1 2 0 0,-1 0 0 0,1 1 0 16,2-1 0-16,-2 2 0 0,-2-1 0 0,-1 0 0 16,1-1 0-16,1-2 0 0,0-5 0 0,0 0 0 15,0 0 128-15,1 1-128 0,1-3 0 0,2-2 0 16,1-1 192-16,2 0-64 0,-1-1-128 0,1 1 192 15,-2-2 0-15,2 1-16 0,-1 1 0 0,-2 1 0 16,-6 2-48-16,0 1 0 0,-1-2 0 0,-1 3 0 16,-1 1-128-16,-12 2 128 0,12-2-128 0,-12 2 128 15,0 0-128-15,0 0 0 0,0 0 0 0,0 0 0 16,0 0 0-16,0 0 0 0,0 0 0 0,0 0 0 0,0 0 0 0,-2 9 0 16,2-9 0-16,-6 8 0 0,-1-3 0 0,7-5 128 15,-10 6-128-15,-1-1 0 0,1 0 0 0,0 0 0 16,-2 2 128-16,1-1-128 0,0 1 0 0,0 2 0 15,0 1 0-15,-1 1 0 0,0-3 0 0,-1 2 0 16,0 2 0-16,1 4 0 0,1 4 0 0,0-3 0 16,1 4 0-16,-1 3 0 0,1 2 0 0,-1 2 0 15,1-2 0-15,1 1 0 0,1 1 0 0,0-2 0 16,2-1 0-16,-1-1 0 0,2-4 0 0,1 0 0 16,-1-3 0-16,0 0 0 0,-2 1 0 0,2-2 0 15,0-1 0-15,1 0 0 0,1-2 0 0,1 1 0 16,0-2 0-16,1 1 0 0,0 3 0 0,1-3 0 15,0 1 0-15,1-2 0 0,0-2 0 0,1 2 0 16,-2 1 0-16,1 0 0 0,0-1 0 0,-1-12 0 0,1 13 0 0,1-3 0 16,-2-10 0-16,0 0 0 0,0 11 0 0,0-11 0 15,0 0 0-15,0 13 0 0,0-13 0 0,0 0 0 16,0 0 0-16,0 0 0 0,0 0 144 0,0 0-144 16,0 0 0-16,0 0 144 0,0 0-144 0,0 0 0 15,0 0 208-15,-9-7-64 0,-1-2-16 0,4-2 0 16,1 4-128-16,0-4 128 0,-1-3-128 0,4 0 128 15,-3-2 48-15,-2-1 0 0,-1-3 0 0,0 2 0 16,1-3-48-16,-3-1-128 0,0-3 192 0,-2 1-64 16,-2-1-128-16,1 0 0 0,0 0 0 0,-3 1 128 15,-1-1-128-15,0 0 0 0,0 0 0 0,-1 3 0 16,0 2 0-16,0 2 0 0,-1 0 0 0,1 0 0 16,0-1 0-16,0 3 0 0,1 0 0 0,2 2 0 0,2-1 0 15,2 2 0-15,0 1 0 0,2 2 0 0,2 1 0 0,2 2 0 16,5 7 0-16,-2-5 0 0,2 5-160 0,0 0 160 15,1-5 0-15,-1 5-144 0,0 0 144 0,0 0 0 16,8-9-144-16,-8 9 144 0,0 0 0 0,0 0 0 16,8-4-144-16,-8 4 144 0,0 0 0 0,0 0 0 15,0 0-128-15,0 0 128 0,0 0 0 0,0 0-192 16,0 0 192-16,0 0-160 0,0 0 160 0,0 0-128 16,0 0 128-16,0 0-128 0,10 2-176 0,-10-2-16 15,10 4-16-15,2-1 0 16,1 1-560-16,2-1-96 0,0 0-32 0,2 3 0 15,1-1-64-15,-1-1 0 0,0 0-16 0,0 1 0 16,0-2 528-16,0 2 128 0,-3 1 0 0,1-2 16 0,-3-1 432 0,-1-2 0 0,2 0 0 16,0-1-128-16,0-1 320 0,0 0 80 0,2-2 16 0,0-1 0 15,1 0 224-15,0 0 64 0,1-2 0 0,0 1 0 16,-2-2-208-16,1 3-48 0,0 2 0 0,-2-2 0 16,0-3-160-16,-1 2-32 0,-1 0-128 0,-2 1 192 15,-10 4-192-15,10-4 0 0,-10 4 128 0,0 0-128 16,0 0 0-16,0 0 144 0,0 0-144 0,0 0 128 15,0 0 80-15,-11 0 16 0,-1 0 0 0,-1 4 0 16,-1-2 32-16,-2 4 0 0,-1 0 0 0,-1 2 0 16,-3 0-64-16,-2 1-16 0,-2 1 0 0,0 3 0 15,2 1-176-15,-2-1 0 0,0 0 0 0,4-3 128 16,3 0-128-16,1-2 0 0,2 1 0 0,3-1 0 16,3-1 0-16,2-1 128 0,7-6-128 0,0 0 0 0,0 0 0 0,0 0 0 15,0 0 0-15,0 0 0 0,0 0 0 0,0 0 0 16,0 0 0-16,15 3 0 0,-2-4 0 15,1-1 0-15,-1 1 0 0,1-3 0 0,2 1 0 0,0-2 0 16,-1-4 128-16,0 1-128 0,-2 0 0 0,0 2 0 16,0-1 0-16,0 0 0 0,-5 4 0 0,-1-1 128 15,1 0-128-15,1 0 0 0,0 3 0 0,1-3 128 16,-3 3-128-16,1 1 0 0,5 2 0 0,-2 4 0 16,-11-6 0-16,9 9 0 0,-3 0 0 0,0 3 0 15,-4 1 0-15,-1 1 0 0,-1-1 0 0,-2 1 0 16,-2-1 0-16,-1 3 0 0,-1 2 0 0,0 0 0 15,-3-1 144-15,0 0-144 0,-2 0 176 0,0-1-48 16,-1 0 0-16,0-2 0 0,0-1 64 0,2 1 16 16,-2-2 0-16,3-2 0 0,3-3-80 0,-1 1 0 0,0 0-128 0,4-1 192 15,3 3-192-15,0-10 128 0,-2 7-128 0,2 3 0 16,0-10 0-16,3 7 0 0,1 2 0 0,-4-9 0 16,2 8 0-16,1 0 0 0,1 0-144 0,0-2 144 31,-4-6-464-31,6 8 0 0,-6-8 0 0,8 8 0 15,0 0-1440-15,0 1-272 0,0-2-64 0,1 2-16 16,1 1-1072-16,2 1-224 0,-2-2-32 0</inkml:trace>
  <inkml:trace contextRef="#ctx0" brushRef="#br2" timeOffset="43979.4">14922 9309 4607 0,'0'0'400'0,"0"0"-400"0,0 0 0 0,0 0 0 16,0 0 4416-16,0 0 816 0,0 0 144 0,0 0 48 15,0 0-3408-15,0 0-672 0,0 0-144 0,0 0-32 16,0 0-480-16,0 0-112 0,0 0 0 0,0 0-16 16,0 0-48-16,0 0 0 0,0 0 0 0,0 0 0 15,0 0 384-15,-5 8 64 0,5-8 0 0,0 0 16 16,-9 4-16-16,9-4 0 0,-10 2 0 0,0 2 0 16,1-2-288-16,9-2-64 0,-10 2-16 0,1 1 0 15,9-3-256-15,-11 1-48 0,2 1-16 0,9-2 0 16,-10 3-32-16,10-3-16 0,0 0 0 0,-9 4 0 15,9-4 16-15,0 0 0 0,0 0 0 0,0 0 0 0,0 0-48 0,0 0 0 16,0 0 0-16,0 0 0 0,0 0 128 0,0 0 32 16,0 0 0-16,0 0 0 0,13-1 48 0,0 0 16 15,0-2 0-15,0 1 0 0,0 0-48 0,0 2-16 16,1 0 0-16,2-1 0 0,0 1-160 0,0-3-48 16,3 2 0-16,-1 1 0 0,2-1-144 0,-1 1 0 15,2-2 144-15,0 2-144 0,1-2 128 0,1 0-128 16,2 1 128-16,1 0-128 0,0-3 0 0,0 1 0 15,-1 3 0-15,-4-1 128 0,-4-3-128 0,0 2 0 16,0-1 0-16,-3 3 128 0,-2 0-128 0,-2 0 0 16,1 0 0-16,-11 0 128 0,10 0-128 0,-10 0 0 15,0 0 128-15,0 0-128 0,0 0 144 0,0 0-144 16,0 0 192-16,0 0-192 0,0 0 192 0,0 0-192 0,0 0 192 0,0 0-192 16,0 0 192-16,0 0-64 0,0 0 0 0,0 0-128 15,0 0 176-15,0 0-176 0,-8 3 160 0,1 2-160 16,7-5 128-16,-12 6-128 0,0-1 0 0,2 3 0 15,1 0 0-15,2 1 0 0,1 0 0 0,-1-1 0 16,1 1 0-16,-1 2 0 0,0 0 0 0,1 3 0 16,-2 0 0-16,2 3 0 0,0 1 0 0,1 3 0 15,-3-3 0-15,2 2 0 0,1-1 0 0,-1 3 0 16,3 3 0-16,-1 0 0 0,-2 2 0 0,4 1 0 16,0-1 0-16,1-2 0 0,0-2 0 0,2 0 0 15,2-5 0-15,-1 0 0 0,1 2 0 0,-2-3 0 16,-1-4 0-16,3 0 0 0,0 0 0 0,-2 1 0 15,-2 2 0-15,-1-3 0 0,0-2 0 0,-1 1 0 16,0-1 128-16,3-11-128 0,-2 10 0 0,-1 2 0 0,-1 2 0 0,0-4 128 16,4-10-128-16,-5 8 0 0,5-8 0 0,-5 11 128 15,1-3-128-15,4-8 0 0,0 0 128 0,-4 9-128 16,0 1 0-16,4-10 0 0,0 0 128 0,0 0-128 16,0 0 0-16,0 0 0 0,-5 11 0 0,5-11 0 15,0 0 0-15,-5 9 0 0,5-9 0 0,0 0 0 16,0 0 0-16,-7 7 0 0,7-7 0 0,0 0 176 15,0 0-176-15,0 0 160 0,-9 0-160 0,9 0 160 16,-6-9-160-16,0 0 160 0,1 0 48 0,0-3 16 16,0-5 0-16,0-1 0 0,-1-4 16 0,1 0 0 15,-1 0 0-15,-2 0 0 0,-1-2-112 0,-1-3-128 0,1-2 176 0,-1-1-176 16,-2 0 0-16,-1 0 0 0,-1-3 0 0,-2 0 0 16,1-5 0-16,-1 3 0 0,0 2 0 0,1 0 0 15,-1 1 0-15,3 4 128 0,0 1-128 0,1 4 0 16,0 2 0-16,2 2 0 0,0 4 0 0,0 2 0 15,4 2 0-15,1 2 0 0,5 9-176 0,-4-8 176 16,0 2-128-16,4 6 128 0,0 0 0 0,0 0 0 16,0 0-176-16,0 0 176 0,0 0-160 0,0 0 160 15,0 0-160-15,0 0 160 0,0 0-160 0,13 6 160 16,-1 1 0-16,-2 1-144 0,-1-2 144 0,2-1 0 16,-1 1 0-16,0-1-128 0,1 1 128 0,-1-2 0 15,-1 2 0-15,2-1 0 0,-11-5 0 0,13 5 0 16,0-4 0-16,0-1 0 0,-1 3 0 0,1-2 0 15,-1 0 0-15,-1 1 0 0,2 0 0 0,-1-2 0 16,0-2 0-16,-1-1 0 0,1 1 192 0,-1-1-64 16,-1 3-128-16,-10 0-128 0,12 0 128 0,0-1-192 0,-12 1 192 0,11-3 0 15,-11 3 0-15,12-3 0 0,-12 3 0 0,0 0 0 16,10-2 0-16,-10 2 0 0,10-7 0 0,-10 7 0 16,5-9 0-16,1 3 0 0,-6 6 0 0,0 0 128 15,0 0-128-15,7-9 0 0,-7 9 0 0,0 0 0 16,0 0 0-16,0 0 128 0,0 0-128 0,0 0 0 15,0 0 0-15,0 0 0 0,0 0 0 0,0 0 0 16,0 0 0-16,2 14-128 0,0-1 128 0,-2-3 0 16,0-10 0-16,-2 13 0 0,0 0 0 0,-2-1 0 15,0 1 0-15,1-1 0 0,1 0 0 0,0 1 0 16,1 0 0-16,0-2 0 0,0 0 0 0,1-11 0 16,0 0 0-16,0 13 0 0,1 1 0 0,0-1 0 0,2-1 0 15,-1 1 0-15,0-1 0 0,0 0 0 0,1-1 0 0,0 2-128 16,-1 3 128-16,1-4 0 0,-2-1 0 0,2 2 0 15,-1-3 0-15,1 0 0 0,-2 0 0 0,-1-10 0 16,0 10 0-16,0-10 0 0,0 0 0 0,0 0 0 16,0 0 0-16,0 0 0 0,0 0 0 0,0 0 0 15,0 0 0-15,0 0 0 0,0 0 0 0,-8-3 0 16,1-4 0-16,0 0 128 0,0-5-128 0,1-1 0 16,-1 0 0-16,1-2 0 0,-2-1 0 0,0-3 128 15,0 0-128-15,1-2 0 0,-2-3 0 0,2 1 128 16,-1 1-128-16,0 1 0 0,1 0 0 0,0 3-128 15,0 3 128-15,1 4 0 0,-1 0 0 0,1 7 0 16,-1-2 0-16,7 6-240 0,-9-1 48 0,1 4 0 0,-1 4 192 0,2 3-144 16,0 1 144-16,0 3-128 0,1 2-16 0,-1 3 0 15,2 5 0-15,3-2 0 0,0-1 144 0,2-2-160 16,0 4 160-16,3-1-160 0,1-1 160 0,1-1 0 16,0 1 0-16,2-2 0 0,1-5 0 0,1 0 0 15,0 1 128-15,-1-2-128 0,0-3 0 0,-2 1 0 16,1-1 0-16,0-2-128 0,-7-8 128 0,7 9 0 15,-7-9 0-15,5 9 0 0,-5-9 0 0,0 0 0 16,0 0 128-16,0 0-128 0,0 0 0 0,0 0 128 16,0 0-128-16,0 0 0 0,0 0 0 0,3-13 128 15,-2 3-128-15,-1-2 0 0,-1-1 0 0,-1-2 128 16,0 1-128-16,-1-2 0 0,1 0 128 0,-2-3-128 16,1-2 128-16,0 1-128 0,0 0 128 0,-1-1-128 0,-2 0 128 0,3 4-128 15,-1 4 0-15,0 5 0 0,-2 2 0 0,1-1 0 16,0 0 0-16,0 1-160 0,5 6 160 0,0 0 0 15,-11 3 0-15,4 4 0 0,0 3 0 0,2 2 0 16,0-2 0-16,1 4 0 0,1 3 0 0,2 4 0 16,1 4 0-16,2 2 0 0,4 2 0 0,-1 0 144 15,1-1-144-15,2 2 0 0,0-2 0 0,1-1 0 32,0 1-608-32,0 2-96 0,2-4-32 0,-1 2-14544 0,-1 4-2896 0</inkml:trace>
  <inkml:trace contextRef="#ctx0" brushRef="#br3" timeOffset="93430.82">7452 9712 11055 0,'0'0'976'0,"0"0"-784"16,0 0-192-16,0 0 0 0,0 0 2560 0,0 0 480 16,0 0 96-16,0 0 0 0,0 0-2016 0,12-3-416 15,-12 3-64-15,12-4-32 0,-2 2-32 0,0-1 0 16,1 1 0-16,-11 2 0 0,10 0 208 0,1 0 48 16,-11 0 0-16,13 1 0 0,-2 2-32 0,1-1 0 15,0 1 0-15,0-1 0 0,-1 1-160 0,2-3-16 16,0 1-16-16,3-1 0 0,0 2-160 0,-1-2-16 15,0 0-16-15,0 1 0 0,0 1 32 0,2 0 16 16,1-1 0-16,-1 3 0 0,-3-1-128 0,2 1-16 0,-1-2-16 0,2 2 0 16,0 1 48-16,0 0 16 0,2-1 0 0,-1 2 0 15,-1 0-80-15,0-1-16 0,-2-1 0 0,2 0 0 16,2 1-80-16,-4-1 0 0,1 2-16 0,0-5 0 16,-1 1 16-16,1-2 0 0,-1-1 0 0,2 0 0 15,2 2 144-15,0-1 48 0,-1-2 0 0,2-1 0 16,-2 0-80-16,2 1-16 0,1-2 0 0,1 1 0 15,-1 1 96-15,1-1 0 0,0 0 16 0,0 2 0 16,-2-4-144-16,-1 4-48 0,1-3 0 0,-1 2 0 16,1 2-32-16,0 0-16 0,-1-1 0 0,1 1 0 15,-2 0-32-15,0 0 0 0,0 0 0 0,1 0 0 16,-1 0-128-16,1 0 0 0,0-3 0 0,0 2 0 0,3-2 0 16,-1 1 0-16,0-3 128 0,1 1-128 0,-1 0 0 0,1 0 0 15,0 0 144-15,2-1-144 0,-2 1 144 0,0-3-144 16,-1 1 192-16,0 2-192 0,-1 3 304 0,0-1-48 15,0 0-16-15,1 2 0 0,-2 0-96 0,1 0-16 16,1-2 0-16,0 2 0 0,0 0-128 0,-1 0 0 16,1-2 0-16,1 1 0 0,2-3 0 0,1 1 128 15,-2-4-128-15,1 4 0 0,-2 0 0 0,-1-2 128 16,-3 0-128-16,3-1 0 0,-3 2 0 0,0 0 0 16,-1 1 128-16,-1 0-128 0,-1-2 0 0,1 3 128 15,0 0-128-15,-2 1 128 0,-1-2-128 0,0 2 0 16,0-1 144-16,-1 2-144 0,-12 0 0 0,12 4 0 15,-12-4 0-15,10 2 0 0,-10-2-176 0,12 1-96 0,-12-1-32 16,0 0 0 0,0 0-2784-16,0 0-560 0</inkml:trace>
  <inkml:trace contextRef="#ctx0" brushRef="#br4" timeOffset="131006.81">1944 10038 6447 0,'0'0'576'0,"0"0"-576"0,8-7 0 0,-8 7 0 15,0 0 4912-15,11-5 864 0,0 0 176 0,-11 5 48 16,0 0-4512-16,12-5-896 0,-1 0-176 0,-2 1-32 16,-9 4-384-16,11-2 144 0,-1 1-144 0,-10 1 0 15,13-3 256-15,-2-1-48 0,-2 1-16 0,0-1 0 16,-9 4 416-16,13-3 80 0,-3-1 16 0,1 3 0 16,-1 2 112-16,1-1 16 0,-11 0 16 0,13 0 0 0,-1 0-368 0,-1 1-80 15,1-1-16-15,0 3 0 0,-2-3-192 0,2 0-32 16,1 1-16-16,-1 2 0 0,-1 0 128 0,4 0 32 15,2 3 0-15,-3-2 0 0,-5-2 32 0,3 1 16 16,4-3 0-16,-1 0 0 0,0-1 64 0,0-1 16 16,1 1 0-16,2 1 0 0,0 0 64 0,-1-3 16 15,-4-1 0-15,3 0 0 0,1 2-64 0,-1-2-16 16,-3 0 0-16,1-1 0 0,0 4-128 0,-1-2-32 16,-1-1 0-16,1 0 0 0,-1-1-16 0,1 4 0 15,-1-2 0-15,1 0 0 0,-2-1 0 0,2 3 0 16,0 2 0-16,2-1 0 0,-1-1-256 0,0 0 0 15,-1 0 0-15,2-2 0 0,0 3 0 0,0-1 0 16,-1-2 128-16,2 3-128 0,-1-3 256 0,1 2-48 0,-2 0-16 0,-1 0 0 16,0-2-32-16,-1 0-16 0,-1-1 0 0,3 3 0 15,3 0-16-15,-1 1 0 0,-2 0 0 0,0 0 0 16,2 0-128-16,1 0 192 0,1-2-192 0,-1 1 192 16,-1-1-192-16,-1 2 0 0,1 0 144 0,0 0-144 15,-1 2 0-15,2-1 0 0,0-2 0 0,0 1 128 16,-3 0-128-16,2 0 0 0,-2-1 0 0,2 0 0 15,0 1 128-15,-1-3-128 0,1 3 160 0,1 0-160 16,1-1 0-16,0-1 0 0,-1 1 0 0,3 2 0 16,3-1 176-16,0 0-176 0,-8-1 192 0,4-3-192 15,1 2 192-15,3-1-192 0,-1-1 192 0,0 1-192 16,-1 2 160-16,0 0-160 0,-1-3 128 0,1 0-128 0,-1 0 128 0,-1 0-128 16,1 2 0-16,0-4 128 15,-2 5-128-15,0-3 0 0,0 2 144 0,1 2-144 0,-1-3 0 0,0 2 144 16,2-1-144-16,0 0 0 0,7 0 128 0,-5 0-128 15,-1-1 0-15,3-1 0 0,4-1 0 0,-1-1 128 16,-1-1-128-16,0 2 0 0,-1 2 256 0,0-1-64 16,-2 0-16-16,1 0 0 0,-3 1-176 0,-2 0 0 15,-1 0 0-15,1 2 0 0,-1 1 0 0,0-3 0 16,0 2 0-16,1 0 128 0,-1 0-128 0,1-3 0 16,2-2 0-16,1 4 0 0,1 0 0 0,0 0 0 15,-1-2 0-15,2 1 0 0,2 2 0 0,-3-3 0 16,-1 2 128-16,1 2-128 0,-1-4 0 0,-1 1 128 15,-2 0-128-15,2 2 128 0,0 0-128 0,0-1 0 16,-2 0 0-16,1 1 0 0,-2-1 0 0,0 1 0 0,1-3 0 16,0 3 0-16,1 1 0 0,2-2 0 0,3 0 0 0,-2-1 0 15,-1 1 0-15,4 0 0 0,2 1 0 0,0 1 0 16,-3 0 0-16,1 0 0 0,2 0 0 0,0 1 0 16,2 2 0-16,0-2 0 0,-1-1 0 0,-2 2 0 15,1-1 176-15,-2 1-48 0,-4 0-128 0,0-2 192 16,0 0-192-16,-1-3-128 0,0-1 128 0,0 0-208 15,1 0 208-15,3 0 0 0,1-2 0 0,0 2 0 16,-3 0 144-16,3 2-16 0,1-2-128 0,1 0 192 16,2 4-32-16,-1-2-16 0,-2 2 0 0,-1 3 0 15,-1 1-144-15,-1 0 160 0,-2-2-160 0,0 0 160 16,0 3-160-16,0-4 0 0,-1 1 0 0,1 1 0 16,0-3 0-16,1 2 0 0,-3-4 0 0,4 2 0 15,1 0 0-15,-2 0 0 0,-2 0 0 0,-1 0 0 0,-1 0 0 0,2-2 0 16,1 1 0-16,3-1 0 0,1 2 0 0,-1 0 0 15,0 0 0-15,-1 3 0 0,1-1 0 0,0 0 0 16,-2-2 0-16,-1 1 0 0,-1 3 0 0,0-4 0 16,0 1 0-16,1 2 0 0,0 0 0 0,1-2 0 15,-1-1 0-15,0 0 0 0,0 1 0 0,0-1 0 16,2 0 0-16,-2 1 0 0,-1 2 0 0,0 0 0 16,-2-2 0-16,2 2 0 0,0 0 160 0,0-3-160 15,-2 2 192-15,1-1-192 0,-1 3 128 0,1-3-128 16,-3 1 0-16,1 2 0 0,0-3 0 0,1 0 0 15,-2-1-176-15,1 1 176 0,-1 2 0 0,-2 0 0 16,1-2 0-16,1-1 0 0,0-1 0 0,0 1 0 16,-1 0 0-16,-1 1 0 0,1 0 0 0,-1-1 0 15,1 0 0-15,0 2 0 0,-2-1 0 0,0-1 0 0,1-3 0 16,-1 2 0-16,-1 0 0 0,2-1 0 0,-1 1 0 0,0-2 0 16,2 3 0-16,-2-1 0 0,-1 0 0 0,0 1 0 15,2 2 128-15,-1 1-128 0,0-3 0 0,-1 1 0 16,0 1 0-16,-1-1 0 0,0 0 0 0,0 2 0 15,-1-1 0-15,1 0 0 0,0 0 0 0,-1 1 0 16,1-2 0-16,0 2 0 0,-2 0 0 0,1-2 0 16,-1-1 0-16,2 0 0 0,0 0 0 0,-1 0 0 15,0-1 0-15,-1 1 128 0,2 0-128 0,0-3 0 16,0 2 0-16,-2-1 0 0,0 0 0 0,-10 2 0 16,12 1 0-16,-1 0 0 0,-1 1 0 0,0-2 0 15,-10 0 0-15,12 0 0 0,-1-2 128 0,-11 2-128 16,0 0 0-16,11 2 0 0,2-2 0 0,-2 1 0 0,-11-1 128 0,0 0-128 15,10 4 0-15,1-2 0 0,-1 1 0 0,0-2 128 16,-10-1-128-16,14 0 0 0,-4 2 0 0,-10-2 0 16,0 0 0-16,13 1 0 0,-1-2 0 0,-1 1 0 15,0 0 0-15,-11 0 0 0,10 0 0 0,-10 0 0 16,11 0 0-16,-2 1 0 0,-9-1 0 0,10 3 0 16,-10-3 0-16,9 0 0 0,-9 0 0 0,11 2 0 15,-11-2 0-15,10 1 0 0,-1 1 0 0,-9-2 128 16,11-2-128-16,-1 2 0 0,-10 0 0 0,11 2 0 15,-11-2 0-15,10 0 0 0,-10 0 0 0,0 0 0 16,11 0 0-16,-11 0 0 0,11 0 0 0,0 1 0 16,-11-1 0-16,9 3 0 0,-9-3 0 0,10 2 0 15,-10-2 0-15,11 3 0 0,-11-3 0 0,10 1 0 0,-10-1 0 0,11 3 0 16,-11-3 0-16,10 1 0 0,-10-1 0 0,10 0 0 16,-10 0 0-16,11-1 128 0,-11 1-128 0,10 0 0 15,-10 0 0-15,11 0 0 0,-11 0 0 0,9 0 0 16,-9 0 0-16,10-2 128 0,-10 2-128 0,0 0 0 15,11-1 0-15,-11 1 0 0,10-2 0 0,-10 2 0 16,11-2 0-16,-11 2 0 0,10-2 0 0,-10 2 0 16,0 0 0-16,10-2 0 0,1 2 0 0,-11 0 0 15,12-1 0-15,-3-2 0 0,0 1 0 0,-9 2 0 16,0 0 0-16,12-1 0 0,-2 1 0 0,0 0 0 16,1 0 0-16,-11 0 128 0,10-3-128 0,1 3 0 15,-11 0 0-15,11 0 0 0,-11 0 0 0,13 0 0 16,1 0 0-16,-3 0 0 0,-11 0 0 0,12-1 0 0,0-1 0 15,-2 2 0-15,1-1 0 0,-1 1 0 0,2 1 128 0,-2-1-128 16,-10 0 0-16,12 0 0 0,-2-1 0 0,1 1 0 16,2 0 0-16,-3 0 0 0,-10 0 0 0,13 1 128 15,-1-2-128-15,0 1 0 0,-2 0 0 0,1 0 0 16,-11 0 0-16,13 1 0 0,0 1 0 0,-2-1 128 16,1-1-128-16,-1 0 0 0,-11 0 0 0,11-3 0 15,0 2 0-15,-11 1 0 0,11 0 0 0,1-3 0 16,0 2 0-16,0 1 0 0,-12 0 0 0,13 1 0 15,-2-2 0-15,1 1 0 0,0 0 0 0,0 0 0 16,-1-1 0-16,1 0 0 0,0-2 0 0,0 2 128 16,-2 1-128-16,2 0 0 0,-1 0 0 0,1-2 0 15,-1 1 0-15,0 0 0 0,1 1 0 0,0 0 0 16,1 0 0-16,0 0 0 0,-1 0 0 0,-2 0 0 0,0 0 0 0,4 1 0 16,-1 3 0-16,0-1 0 0,0-3 0 0,0 1 0 15,-2-1 0-15,2 0 128 0,0 0-128 0,1 1 0 16,-3 0 0-16,1-1 0 0,0-2 0 0,-1 1 0 15,1 1 0-15,0-3 0 0,-2 0 0 0,1 1 0 16,-1 0 0-16,2 1 128 0,0 0-128 0,-1-1 0 16,1 0 0-16,0-1 0 0,0 2 128 0,-1 0-128 15,1 1 0-15,1 0 0 0,-1-2 0 0,1 2 0 16,-1 2 0-16,-1-2 0 0,1-2 0 0,0 1 0 16,-2 1 0-16,3 0 0 0,2 0 0 0,-1 0 0 15,-1 0 0-15,-1 0 0 0,-2 0 0 0,2 0 0 16,1 0 128-16,3-3-128 0,-1 2 0 0,1 1 0 0,0 1 0 0,-1-1 0 15,1 0 0-15,-1 0 0 16,1-1 0-16,0 1 0 0,-1 0 0 0,2 0 0 0,-4 0 0 0,0 1 128 16,0 2-128-16,2-3 0 0,-2 0 0 0,1 0 0 15,-1-3 0-15,0 3 0 0,0 0 0 0,2 0 0 16,-2-1 0-16,1 0 0 0,0 1 0 0,2-1 128 16,0-2-128-16,-1 0 0 0,1 2 0 0,1-3 0 15,0 1 0-15,0 1 0 0,-3-1 0 0,3 2 0 16,1 0 0-16,1-1 0 0,-4 1 0 0,2 1 0 15,0 0 0-15,1 0 0 0,2 0 0 0,-1 0 0 16,1 0 0-16,-2-1 0 0,1-1 144 0,-3 2-144 16,1 2 128-16,0-2-128 0,0-2 0 0,0 1 0 15,2-1 0-15,-3-1 0 0,0 0 0 0,0-1 0 0,-1 0 0 0,2 1 0 16,0 0 0-16,2-4 0 0,-1 2 0 16,0 0 0-16,2 0 0 0,-1 1 0 0,-1 0 0 0,1 0 0 15,-1-1 0-15,3 1 0 0,1 0 0 0,0 1 0 16,-1 1 0-16,1 1 0 0,2-2 0 0,-2 2 0 15,-1-1 0-15,-1 1 0 0,0-2 0 0,0 1 0 16,-2 0 0-16,-1 0 0 0,0-2 0 0,0 0 0 16,0 1 0-16,1 0 0 0,0-3 0 0,2 0 0 15,-2-1 0-15,0 1 0 0,0-2 128 0,2 1-128 16,0 2 0-16,-1 0 0 0,1-2 0 0,-2 1 0 16,0-1 128-16,0 2-128 0,2-1 192 0,1 2-64 15,1-1-128-15,0 2 0 0,0 0-160 0,0-3 160 16,3-3 0-16,-3 1 0 0,1 3 0 0,-4-2 0 15,1-1 0-15,-2 1 0 0,-2-3 0 0,1 4 0 0,-1-1 0 0,1 1 0 16,0-2 0-16,2 2 0 0,-1-1 0 0,1 2 0 16,2 1 0-16,1-1 0 0,1-1 0 0,-1 0 0 15,-1-1 0-15,1 2 0 0,1-1 0 0,1 0 0 16,-1 0 0-16,1-1 0 0,-1-3 0 0,1 1 0 16,-2 1 0-16,0 0 160 0,0 0-160 0,0 2 0 15,-1 1 0-15,1-3-176 0,0-1 176 0,1 1 0 16,-3-3 0-16,4 2 0 0,1 1 0 0,-1 1 0 15,0-1 0-15,1-1 0 0,0 0 0 0,-1-1 0 16,-2 1 0-16,2-1 0 0,1 1 0 0,-1 0 128 16,3 1-128-16,-3-4 0 0,1 2 0 0,-1-1 0 15,-2 1 0-15,-1-1 0 0,-2 0 0 0,1-2 0 16,-1-2 0-16,1 0 0 0,-2-2 0 0,0 2 0 0,1 2 0 16,-1 0 0-16,0 4 0 0,0-3 0 0,1-2 0 0,0 0 128 15,1 1-128-15,-1-2 144 0,-1 0-144 0,2-2 160 16,1 0-160-16,-2 1 0 0,1 2 0 0,0-2 128 15,-1-1-128-15,1 2 0 0,-2 0 0 0,0 2 0 16,0-2 0-16,-1 0 0 0,-1-2 0 0,0 2-176 16,-1 0 176-16,1 1 0 0,0-2 128 0,-2 1-128 15,0-5 0-15,1 1 0 0,-1-1 0 0,2 2 0 16,1-1 0-16,-2 0 0 0,0-1 0 0,0 2 0 16,1 1 0-16,1 0 0 0,-2 0 0 0,0 3 0 15,-1 0 0-15,0-1 0 0,2 1 0 0,-2 0 0 16,1-2 0-16,-1 2 0 0,0-3 0 0,1 2 0 15,-2 4 0-15,1-1 0 0,0-1 0 0,2 1 0 16,-2-2 0-16,1 3 0 0,-1 0 0 0,1 0 0 0,-2-1 0 16,1 2 0-16,-1 0 0 0,1-1 0 0,1-1 0 0,-2 1 0 15,1-1 0-15,-1-1 0 0,-1 0 176 0,-1-2-48 16,3 0 0-16,-3 1 0 0,1-3-128 0,0 1-256 16,-1 0 64-16,1-1 16 0,0-1 176 0,0 1 0 15,-1 1 0-15,2 5 0 0,-1 0 0 0,1 0 0 16,2-1 0-16,-1-1 0 0,0-2 0 0,1 2 0 15,-1-2 0-15,0 3 0 0,-2 0 0 0,1 2 0 16,0-1 0-16,1 0 0 0,-1-2 0 0,0 1 0 16,0 0 0-16,2 0 128 0,-1 1-128 0,1-1 0 15,-2 3 0-15,1-4 0 0,0 0 0 0,-1 0 0 16,-2 0 0-16,-1 0 0 0,1 0 0 0,-1 0 0 16,2 0 0-16,-2 1-128 0,-1-2 128 0,2 0 0 0,-1 1 0 0,-1 0 0 15,-1-1 0-15,0 0 0 0,1-2 0 16,1 2 0-16,1 3 0 0,-2 0 0 0,-1-2 0 0,1 1 0 15,-1-1 0-15,1 1 0 0,0 0 0 0,1 1 0 16,1-1 0-16,-1-1 0 0,-2 1 0 0,1-1 0 16,2-1 0-16,-2-1 0 0,-4 8 0 0,2-1 0 15,0 0 0-15,3-1 0 0,-1 0 0 0,1 0 0 16,1-2 0-16,-1-1 0 0,9-9 0 0,-2 5 0 16,-2 1 0-16,-2 2 0 0,0 0 0 0,0 1 128 15,0-1-128-15,0 0 0 0,1 0 0 0,1 2-128 16,-4 0 128-16,2 1 0 0,0-2 0 0,0 2 128 15,2-1-128-15,-3 1 0 0,-2-1 0 0,0 1-128 0,2 1 128 16,0 0 0-16,-2-2 0 0,1 1 0 16,-1-1 0-16,1 1 0 0,0-1 0 0,1 1 0 0,1 0 0 0,0-1 0 15,2 2 0-15,-2 1 0 0,0-2 0 0,1 2 0 16,0 0 0-16,2 0 0 0,-2 0 0 0,2 1 0 16,2-4 0-16,-1 3 0 0,0 3 0 0,-1-4 0 15,-2 0 0-15,0 1 0 0,2-1 0 0,0 1 0 16,-1-2 0-16,1 1 0 0,0 1 0 0,-1 1 0 15,1 1 0-15,1-1 128 0,1 1-128 0,-2-2 0 16,-3-1 0-16,1 0 0 0,2 2 0 0,-1 2 0 16,0 0 0-16,-1-2 0 0,0 1 0 0,1-1 0 15,-1 1-128-15,0 0 128 0,1 2 0 0,-1 1 0 16,0-3 0-16,1 1 0 0,0 1 0 0,1 2 0 16,1-5 0-16,1 3 0 0,-1 2 0 0,0-4 0 15,1 1 0-15,1 0 0 0,-1 1 0 0,0 0 0 0,0-1 0 0,1 1 0 16,-4 1 0-16,4-1 0 0,0 1 0 15,2-1 0-15,1 1 0 0,0-1 0 0,-2-1 0 0,-1 2 0 16,0 1 0-16,-1 0 0 0,-1 1 0 0,-1-3 0 16,-2 2 0-16,0-1 0 0,1-1 0 0,-2 4 0 15,1-3 0-15,0 3 0 0,1-1 0 0,-1 1-128 16,0-2 128-16,2-1 0 0,0 0 0 0,2 1 0 16,1 0 0-16,2 0 0 0,0 0 0 0,-1 0 0 15,-1-1 0-15,1 1 0 0,-1-1 0 0,2 3 0 16,3-3 0-16,-1 3 0 0,-1 0 0 0,0 0 0 15,1-1 0-15,-3 1 0 0,-1 0 0 0,-1-1 0 16,0 1 0-16,0 0 0 0,-1-1 0 0,0 1 0 16,0-3 0-16,0 2 0 0,-1-2 0 0,2-1 0 0,0 1 0 15,1 1 0-15,0-2 0 0,1 1 0 0,-1 2 0 0,2 1 0 16,-1-1 0-16,1-1 0 0,1 1 0 0,-1 0 0 16,0 0 0-16,-1 1 0 0,3 1 0 0,3-1 0 15,1 0 0-15,-1 1 0 0,-1-1 0 0,0 0 0 16,-3-1 0-16,0 0 0 0,-4 1 0 0,0 0 0 15,-1 0 0-15,-1-3 0 0,0 2 0 0,1-1 0 16,1 1 0-16,0-3 0 0,0 2 0 0,1-4 0 16,-1 2 0-16,3 3 0 0,4 1 0 0,-1 0 0 15,-2 0 0-15,3 1 0 0,0 1 0 0,-2 0 0 16,2 1 0-16,0 0 0 0,1-1 0 0,-2 2 0 16,-4-1 0-16,1 1 0 0,0-4 0 0,0 0 0 15,-1 0 0-15,-1 0 0 0,1 0 0 0,-1 0 272 16,2 0-32-16,0 0-16 0,0 0-352 0,2-3-80 0,1 2-16 0,-1 1 0 15,1 0 224-15,-1 1 0 0,-1 2 192 0,-1-2-192 16,-1 0 0-16,2-1 0 0,3 0 0 0,-1 3-192 16,1 1 192-16,-1 0 0 0,-1-2 0 0,-1-1 0 15,0-1 0-15,-1 2 0 0,0-1 0 0,-1-1 0 16,-1 1 0-16,1-1 0 0,-1-1 0 0,1 0 0 16,1-2 0-16,0 1 0 0,2-2 0 0,-1 1 0 15,0 2 0-15,1 1 0 0,0 0 0 0,1 0 0 16,0-2 0-16,1 2 0 0,1 0 0 0,0 2 0 15,0 0 0-15,0 1 0 0,2-2 0 0,-2 1 0 16,0-2 0-16,0 0 0 0,0-2 0 0,0 0 0 16,1-1 0-16,1 0 0 0,-2 1 0 0,1 1 0 0,2-3 0 0,-2 2 0 15,1 1 192-15,-1 1-192 0,-1 0 0 0,2 3 0 16,0 1 0-16,1-2 0 0,0 1 0 0,-2 1-144 16,-1-2 144-16,0 2 0 0,0-1 0 0,0-2 0 15,0 0 0-15,2 2 0 0,-2-3 0 0,3-3 0 16,1 1 0-16,1-1 0 0,0 1 0 0,0-1 0 15,-1-1 144-15,3 0-144 0,1 3 0 0,1 1 0 16,-1 0 0-16,-1 0-192 0,-1 0 192 0,-2 0 0 16,-3-1 0-16,0 1 0 0,-4 0 128 0,3 0 80 15,-1-6 16-15,1 2 0 0,1 1-224 0,5 0-160 16,0-1 32-16,2 3 0 0,-1 1 128 0,1 0-192 16,0 1 192-16,1 0-192 0,1 1 192 0,-2-1 0 15,-3-1 0-15,1 0 0 0,-4 0 0 0,0 0 0 16,-2-1 0-16,1-1 0 0,1 0 0 0,3-2 0 0,1-1 0 0,2 1 0 15,0 1 0-15,1 0 128 0,1 1-128 0,-1 1 176 16,-1 1-176-16,0-3 0 0,0 3-192 0,-2 0 192 16,-2 0 0-16,-1 0 0 0,-2 0 0 0,2 0 0 15,0-1 0-15,2-2 0 0,1-2 0 0,1 3 0 16,0 2 0-16,-1-2 0 0,1 1 0 0,1-1 192 16,2 2-192-16,1 0 0 0,-1 0 0 0,-1 2 0 15,-2 1 0-15,-3-1-176 0,-3-1 176 0,-1-1-128 16,1-3 128-16,-1 3 0 0,1-3 0 0,4 1 0 15,3 1 0-15,0 1 0 0,0-1 0 0,1 1 0 16,3 0 0-16,0 1 0 0,-2 0 0 0,-2 2 0 16,-3-1 0-16,-2 0 0 0,-3 0 0 0,0 1 0 15,0-3 0-15,0 0 0 0,2-5 0 0,-1 3 0 0,2 0 0 16,1-1 0-16,0 1 0 0,2-1 0 0,2 2 0 0,-2-1 0 16,-4 0 0-16,1-1 0 0,1 3 0 0,0 2 0 15,-3-1 0-15,-1-1 0 0,-1-1 0 0,-3-1 0 16,-1 0 0-16,-1 0 0 0,-2 2 0 0,0 0 0 15,1-1 0-15,-1 1 0 0,1-4 0 0,1 1 0 16,-1 1 0-16,2 1 0 0,0-1 0 0,0 1 144 16,0 1-144-16,0 0 160 0,-3-3-160 0,0 2 0 15,-2 0 0-15,1-1-176 0,0 2 176 0,-2-1 0 16,-2 0 0-16,2 1-128 0,-1 2-96 0,-2 1-16 16,-2 1 0-16,-1-3 0 15,-9-1-2192-15,10 5-448 0,-10-5-96 0,5 10-19488 0</inkml:trace>
  <inkml:trace contextRef="#ctx0" brushRef="#br4" timeOffset="138512.04">24682 6274 10127 0,'0'0'896'0,"0"0"-704"16,0 0-192-16,0 0 0 0,0 0 3600 0,0 0 688 15,0 0 144-15,0 0 32 0,5-8-2304 0,-5 8-464 0,8-4-96 0,-8 4 0 16,0 0-448-16,10 3-96 0,-10-3-16 0,11 6 0 16,-5 4-448-16,0 1-80 0,-2 2-32 0,-2 3 0 15,-1 2-112-15,-1 3-32 0,2 0 0 0,-4 2 0 16,1 4-64-16,0-1-16 0,0 2 0 0,1 0 0 15,1-1-32-15,0 0-16 0,-1 2 0 0,1-2 0 16,2 2-208-16,0 0 144 0,-2-3-144 0,2 3 128 16,-1-1-128-16,1 2 192 0,-1 2-192 0,0-2 192 15,-1-3-32-15,2-2 0 0,-1-2 0 0,1-2 0 16,-2-1-160-16,-1-2 0 0,0-3-192 0,3 1 192 16,-1-2-208-16,0-2 80 0,-4-4 128 0,2-8-208 15,2 8-1344-15,-2-8-272 0,0 0-48 0,0 0-9040 16,0 0-1808-16</inkml:trace>
  <inkml:trace contextRef="#ctx0" brushRef="#br4" timeOffset="139129.43">24557 6095 20495 0,'0'0'896'0,"-7"-3"208"0,7 3-880 0,-6-4-224 0,1-2 0 0,5 6 0 15,-4-6 1920-15,4 6 352 16,-2-11 64-16,2 11 16 0,3-11-912 0,2 2-176 0,2-2-48 0,1 3 0 16,-1-2-448-16,1 1-80 0,-1 0-32 0,2 1 0 15,1-4-80-15,1 3-32 0,-2 0 0 0,0 2 0 16,-1-2-144-16,0 1-16 0,1 2-16 0,0-1 0 16,0 2 0-16,0 0 0 0,0-2 0 0,0 2 0 15,0 1-176-15,2 0-48 0,-1 0 0 0,2 2 0 16,1-1-144-16,0 2 0 0,0 0 0 0,1-1 0 0,2 2 0 0,2 3 0 15,2 1 0-15,1-3 0 0,-2 2 160 0,2 1-160 16,1 0 192-16,-2 1-192 0,-3-1 176 0,1 2-176 16,3 3 160-16,-3 0-160 0,-2 3 0 0,-3 1 0 15,-3 3 0-15,-1-2 0 0,1 2 0 0,-4-2 0 16,-2 2 0-16,-1 0 0 0,-2 0 0 0,0 1 0 16,-3 0 0-16,0 3 0 0,1-2 0 0,-3 2 0 15,-2-5 0-15,-2 2 0 0,0 0 0 0,0-1 0 16,-1-2 0-16,1 2 0 0,2 0 0 0,-6-2 128 15,-6-1-128-15,-1 0 0 0,2-4 144 0,-1 3-144 16,-1-2 128-16,-1 2-128 0,1 1 128 0,-1-1-128 16,-1-1 128-16,2 0-128 0,0 2 128 0,4 0-128 15,-2-3 128-15,2-2-128 0,1-1 0 0,0-2 0 0,-1-1 0 0,2 0 0 32,2-2-384-32,-2-2-176 0,0-1-16 0,3-1-16 15,10 2-912-15,-10-4-176 0,1-2-48 0,4 0-9152 0,1-1-1824 0</inkml:trace>
  <inkml:trace contextRef="#ctx0" brushRef="#br4" timeOffset="139631.67">25807 5446 11055 0,'0'0'976'0,"11"-6"-784"15,-4-3-192-15,1-1 0 0,-1 1 2640 0,-1 1 496 16,1 2 80-16,-2-1 32 0,-5 7-1616 0,5-7-320 15,-5 7-64-15,0 0-16 0,0 0-304 0,0 0-64 16,4-11-16-16,-4 11 0 0,0 0-160 0,0 0-48 16,0 0 0-16,0 0 0 0,0 0-320 0,0 0-80 15,0 0-16-15,-8 11 0 0,0-1 32 0,2 0 16 16,-2 0 0-16,-1 3 0 0,-1 2 208 0,-1 2 32 0,1 0 16 16,-2 3 0-16,-2 1 48 0,-1 1 16 0,0 3 0 0,-2 3 0 15,-3 2-208-15,-1 4-64 0,-1 3 0 0,3 2 0 16,0 0-192-16,1 1-128 0,0 3 128 0,2 0-128 15,0 2 0-15,1-1 144 0,-2-1-144 0,3-1 0 16,3-1 144-16,-1-1-144 0,1 0 0 0,0-2 144 16,1 1-144-16,1 0 0 0,1-1 0 0,3-3 128 15,1-5-128-15,4 0 0 0,0-4 0 0,1-3 128 16,2-2-128-16,2-1 160 0,1-4-160 0,3-2 160 16,2-1-336-16,3 0-64 0,4-3-16 0,1 0 0 15,-1-3-1488-15,2 1-304 0,0-4-64 0,1 3-8384 16,1-5-1664-16</inkml:trace>
  <inkml:trace contextRef="#ctx0" brushRef="#br4" timeOffset="140546.7">26029 5656 16175 0,'0'0'704'0,"0"0"176"0,0 0-704 0,0 0-176 0,0 0 0 0,0 0 0 16,0 0 1856-16,0 0 320 0,10-4 80 0,-10 4 16 15,0 0-752-15,0 0-160 0,0 0-16 0,0 0-16 16,0 0-96-16,0 0-16 0,0 0 0 0,0 0 0 16,0 0-256-16,9 4-64 0,-9-4-16 0,0 0 0 15,8 8-480-15,-8-8-80 0,0 0-32 0,0 0 0 16,7 8-80-16,-7-8-16 0,0 0 0 0,0 0 0 15,0 0 304-15,0 0 48 0,0 0 16 0,0 0 0 16,0 0-32-16,2 9 0 0,-2-9 0 0,0 0 0 0,0 10-224 0,2-2-48 16,-2-8-16-16,0 0 0 0,3 11 16 0,0 0 16 15,-3-11 0-15,0 0 0 0,4 9 0 0,-4-9 0 16,0 0 0-16,0 0 0 0,1 11-80 0,-1-11-32 16,0 0 0-16,4 10 0 0,0 1-160 0,-4-11 128 15,0 0-128-15,0 0 128 0,4 10-128 0,-4-10 0 16,3 8 144-16,1 2-144 0,-4 2 144 0,0-12-144 15,0 0 192-15,0 0-192 0,0 0 208 0,0 0-64 16,0 0-16-16,2 11 0 0,-2 2-128 0,7 5 0 16,6 5 0-16,-3-2 128 0,-2-4-128 0,-2-1 0 15,1-5 0-15,1 1 0 0,0 0 0 0,1-2 160 16,-4-2-160-16,-5-8 160 0,0 0-160 0,0 0 0 16,0 0 0-16,0 0 0 0,0 0 0 0,0 0 0 0,0 0 0 0,0 0 0 15,5 11 0-15,-5-11 128 0,0 0-128 0,0 0 0 16,0 0 0-16,4 11 0 0,-4-11 128 0,4 8-128 15,-4-8 0-15,0 0 0 0,0 0 0 0,0 0 0 16,4 9 0-16,-4-9 0 0,0 0 128 0,0 0-128 16,0 0 0-16,0 0 0 0,0 0 144 0,0 0-144 15,0 0 144-15,0 0-144 0,0 0 192 0,5 8-192 16,-5-8 0-16,0 0 0 0,0 0 0 0,0 0 0 16,11 7 0-16,-11-7 0 0,0 0 0 0,0 0 0 15,10 0 128-15,-10 0 32 0,12-4 0 0,-2 0 0 16,-10 4-32-16,11-7 0 0,-11 7 0 0,9-10 0 15,-1-2-128-15,-2 2 0 0,1-1 0 0,-2 1 128 16,0-1-128-16,0-2 160 0,-1-4-160 0,1 1 160 0,1 0-160 0,-1-4 0 16,-1-3 0-16,0-2 128 0,1 2-128 0,0 0 0 15,0 3 0-15,0-1 128 0,-1-3-128 0,2 5 0 16,-1 2 0-16,0 1 0 0,0 2 0 0,0-3 0 16,2 1 0-16,-1 2 0 0,0 1 0 0,-1 0 0 15,-1 0 0-15,0 2 0 0,0 2-192 0,-4 9-32 16,5-9 0-16,-5 9 0 15,6-8-336-15,-6 8-64 0,0 0-16 0,0 0 0 16,0 0-1968-16,0 0-400 0,0 0-64 0,4 9-14528 0</inkml:trace>
  <inkml:trace contextRef="#ctx0" brushRef="#br4" timeOffset="140864.57">26300 5947 21183 0,'0'0'944'0,"0"0"192"0,0 0-912 0,0 0-224 0,0 0 0 0,-8 6 0 16,8-6 2432-16,0 0 432 0,-6 4 80 0,6-4 32 16,-6 9-1472-16,1-1-288 0,5-8-64 0,-2 11-16 15,0 0-352-15,1-1-64 0,-2 0-16 0,2 2 0 16,1 1-224-16,0 0-48 0,0 0-16 0,0 2 0 15,3 2-224-15,-1 3-64 0,1-4 0 0,-1 1 0 16,1-1 16-16,0 3 0 0,1 0 0 0,-2 1 0 0,1-3-144 16,1 2 128-16,0 1-128 0,-2-1 128 0,-2-6-128 0,0 1 0 15,0-4 144-15,0 3-144 0,1 1 0 0,-1-1 0 16,-1-1 0-16,1-1 128 16,0-11-1248-16,0 10-240 0,0-10-48 0,0 0-10032 15,0 0-2000-15</inkml:trace>
  <inkml:trace contextRef="#ctx0" brushRef="#br4" timeOffset="141117.21">26643 5961 14735 0,'0'0'1312'0,"0"0"-1056"0,0 0-256 0,0 0 0 16,0 0 4080-16,10-1 752 0,-10 1 160 0,13 0 16 15,0-3-3216-15,0 1-640 0,-1-2-128 0,1 1-16 16,1 2-368-16,1-3-64 0,-1 0 0 0,0 0-16 16,-1 1-384-16,1 1-176 0,-3-2 160 0,2 1-160 15,0 3 0-15,-2-2 0 0,-11 2-128 0,11-3 128 32,0 2-896-32,-11 1-80 0,0 0-16 0,10 0 0 15,-10 0-640-15,0 0-128 0,0 0-32 0,0 0-7424 0,0 0-1504 0</inkml:trace>
  <inkml:trace contextRef="#ctx0" brushRef="#br4" timeOffset="141312.69">26683 6149 23951 0,'0'0'2128'0,"0"0"-1696"15,0 0-432-15,0 0 0 0,11-4 2736 0,0 1 464 16,4-2 80-16,-1 1 32 0,0 0-2448 0,2 0-480 15,0 1-112-15,-1 1-16 0,1-2-256 0,0 3-192 16,-3-2 16-16,1 3 16 16,0-3-768-16,1 0-160 0,-2-1-16 0,1 1-13872 0</inkml:trace>
  <inkml:trace contextRef="#ctx0" brushRef="#br4" timeOffset="141631.54">27353 5528 16575 0,'0'0'1472'0,"0"0"-1168"0,0 0-304 0,0 0 0 16,-6 6 3072-16,6-6 544 0,-8 7 112 0,3 4 32 15,2 1-2016-15,1-1-400 0,-1 2-64 0,2 2-32 16,1 2-416-16,0 2-96 0,-2 2-16 0,1 4 0 15,0 5-192-15,-1-2-32 0,1 5-16 0,1 0 0 16,0-1-144-16,0 1-16 0,-1-1-16 0,1 2 0 16,0-1-304-16,-2 1 128 0,0-4-128 0,-2 0 0 0,0-2 0 0,-1 1 0 15,-2-3 0-15,2-1 0 0,0-2 0 16,1-4-224-16,0-1 16 0,0-4 0 16,0 2-256-16,0-3-48 0,2-3-16 0,2-10 0 15,0 0-1744-15,0 0-352 0,0 0-64 0</inkml:trace>
  <inkml:trace contextRef="#ctx0" brushRef="#br4" timeOffset="142048.01">27756 5178 23039 0,'0'0'2048'0,"5"-9"-1648"0,-5 9-400 0,3-10 0 16,-3 10 2528-16,4-7 416 0,-4 7 96 0,0 0 16 15,0 0-2096-15,0 0-400 0,10-2-96 0,-10 2-16 16,0 0-256-16,11 9-64 0,-5 3-128 0,1 1 192 15,-2 7 32-15,-1 2 0 0,-1 3 0 0,-2 5 0 16,0 1 432-16,-1 3 96 0,-1 2 16 0,1 3 0 16,1 1-64-16,-1-1 0 0,-1 1 0 0,0 4 0 15,-1 1-400-15,0 0-96 0,-2 2-16 0,0 2 0 0,1-1-64 0,1-1-128 16,0-2 176-16,1-2-176 0,0 0 128 0,-1-6-128 16,2-1 0-16,0 1 0 0,0-6 160 0,2 3-160 15,-2-3 128-15,0 2-128 0,-2-3 128 0,4-4-128 16,0-1 128-16,0 0-128 0,-4-1-224 0,2 1-128 15,2-4-32-15,0-1 0 16,1-2-2112-16,-1-3-416 0,1 0-96 0,1-6-7728 16,-4-9-1552-16</inkml:trace>
  <inkml:trace contextRef="#ctx0" brushRef="#br4" timeOffset="142782.79">28769 5678 6447 0,'12'-4'576'0,"-12"4"-576"0,0 0 0 0,8-2 0 16,0-2 3472-16,-8 4 592 0,0 0 112 0,0 0 32 16,0 0-1904-16,0 0-368 0,0 0-80 0,0 0 0 15,0 0-528-15,0 0-112 0,0 0 0 0,0 0-16 16,0 0-368-16,-3 10-80 0,2-3-16 0,-5 2 0 15,-1 0-160-15,-3 4-16 0,-1 0-16 0,-1 1 0 16,0 3 80-16,-1 3 16 0,-2 2 0 0,-1 4 0 16,-2 4-256-16,1-1-32 0,0 1-16 0,0 0 0 15,-1-3-336-15,1 2 144 0,-2-3-144 0,2-1 0 16,0 0 0-16,1-3 0 0,-3-1 0 0,2-5 0 0,3-1-320 0,1-2 0 16,1 0-16-16,2-3 0 15,1-1-304-15,9-9-64 0,-11 3-16 0,11-3 0 16,-9-1-2608-16,9 1-528 0,-10-13-112 0,10 13 0 0</inkml:trace>
  <inkml:trace contextRef="#ctx0" brushRef="#br4" timeOffset="142986.1">28369 5779 10127 0,'0'0'448'0,"0"0"96"0,-4-8-544 0,4 8 0 15,-3-9 0-15,3 9 0 0,0 0 5824 0,0 0 1072 16,0 0 208-16,11-3 32 0,-11 3-5392 0,13 3-1072 15,-1 3-224-15,-1 5-32 0,1 0 112 0,1 4 32 16,0 0 0-16,1 4 0 0,1 0-208 0,-1 3-32 0,0-1-16 0,1 1 0 16,0-1-304-16,2 1 128 0,2-2-128 0,-2 0 0 15,-2 0 0-15,1-4 0 0,-2-2 0 0,1 2-144 32,-1 1-592-32,0-3-112 0,1-1-32 0,-2 0 0 15,-2-4-1616-15,1-2-336 0,-1-2-64 0</inkml:trace>
  <inkml:trace contextRef="#ctx0" brushRef="#br4" timeOffset="143368.64">29185 6115 12895 0,'0'0'1152'0,"0"0"-928"16,0 0-224-16,0 0 0 0,0 0 4688 0,0 0 896 15,0 0 176-15,0 0 48 0,0 0-4224 0,0 0-848 16,0 0-160-16,0 0-48 0,-5 9-336 0,0 2-192 15,-2-1 192-15,1 2-192 0,-2-2 128 0,-3 5-128 16,1 1 0-16,-2 0 0 0,-1 2 0 0,0 2 0 0,0 1 0 0,-1 0 0 16,-2-1 0-16,0-1 0 0,-1-1 0 0,3-2 0 15,0-1 0-15,1-3-144 0,1 0 144 0,3-4-192 32,9-8-320-32,-8 5-64 0,8-5 0 0,0 0-16 15,0 0-1584-15,0 0-304 0,-8-4-64 0,8 4-9808 0</inkml:trace>
  <inkml:trace contextRef="#ctx0" brushRef="#br4" timeOffset="143609.15">29190 6052 27647 0,'0'0'1216'0,"0"0"256"16,0 0-1168-16,0 0-304 0,0 0 0 0,0 0 0 0,0 0 1840 0,0 12 304 15,0-12 64-15,0 15 16 0,0-1-1632 0,0 2-320 16,0-1-64-16,0 3-16 0,0-1-192 0,2 2 0 15,0 1 0-15,1-1 0 0,-1 5 0 0,1 0 0 16,1-2 0-16,0-1 0 0,-2-1-128 0,1-2 128 16,0-3-192-16,-2 2 192 15,-1 2-672-15,0-4-32 0,-1-2 0 0,-1-1 0 16,2-12-464-16,0 0-112 0,0 0 0 0,0 0-16 16,-4 8-1872-16,4-8-368 0,0 0-80 0,-7-1-16 0</inkml:trace>
  <inkml:trace contextRef="#ctx0" brushRef="#br4" timeOffset="143775.66">29098 6279 6447 0,'0'0'576'0,"0"0"-576"0,0 0 0 0,0 0 0 16,0 0 4768-16,-7 8 848 0,7-8 160 0,-2 12 48 15,2-12-2944-15,3 12-576 0,-3-12-112 0,8 10-16 16,1-3-1376-16,3-1-272 0,1-2-48 0,2 0-16 16,-1-4-464-16,4 0 0 0,3-1 0 0,1-1 0 31,3 1-816-31,1 1-208 0,-1-4-32 0,0 1-16 15,-1 0-2080-15,1-3-432 0,10-5-64 0,-6-1-32 0</inkml:trace>
  <inkml:trace contextRef="#ctx0" brushRef="#br4" timeOffset="144333.93">29284 5063 6447 0,'0'0'272'0,"0"0"80"0,-10-1-352 0,10 1 0 0,0 0 0 0,0 0 0 16,-9-10 4608-16,9 10 864 0,0 0 160 0,0 0 48 16,0 0-3712-16,0 0-752 0,0 0-128 0,0 0-48 15,0 0-416-15,6-7-96 0,-6 7-16 0,10-3 0 16,0 4 0-16,-3 2-16 0,1 1 0 0,1 1 0 15,-1 3 64-15,0 0 16 0,1 2 0 0,0 3 0 16,-1 4-48-16,4 3 0 0,3 1 0 0,1 5 0 16,0 1-192-16,3 6-32 0,3 1-16 0,2 2 0 15,-1 3-16-15,1 0 0 0,1-1 0 0,-2-1 0 16,1 0-112-16,-2-3-32 0,-3 0 0 0,1 1 0 16,-1-1-128-16,1 4 0 0,-6 1 0 0,-2-2 128 0,-3-3-128 15,-2 1 0-15,-3 0 0 0,-4 0 0 16,-4 2 0-16,-2-2 0 0,0-3 0 0,-4 2 0 0,-3-4 0 0,-1 3 128 15,1-3-128-15,-2 1 0 0,-1 4 0 0,-1 6 0 16,2 4 0-16,-1-2 0 16,-1-10-336-16,4-2-160 0,1-2-16 0,3-4-16 15,1-3-432-15,3-5-96 0,0-7-16 0,0-3-9872 16,5-7-1968-16</inkml:trace>
  <inkml:trace contextRef="#ctx0" brushRef="#br5" timeOffset="160060.65">1418 13160 26079 0,'0'0'1152'0,"0"0"256"0,2-9-1136 0,-2 9-272 0,0-9 0 0,0 9 0 15,0 0 784-15,0 0 112 0,6-10 0 0,-1 2 16 16,-1 0-512-16,-4 8-96 0,7-7-32 0,-7 7 0 16,0 0-80-16,0 0-32 0,0 0 0 0,0 0 0 15,0 0 224-15,0 0 64 0,0 0 0 0,0 0 0 16,0 0 192-16,1 14 64 0,-3-1 0 0,-1-3 0 15,-1 7 0-15,-1-1 16 0,-3-2 0 0,0 4 0 16,0 3-80-16,1 4 0 0,-1 1-16 0,-1 3 0 16,-2 1-240-16,3 2-64 0,-1 2 0 0,-1 0 0 15,-2 1-112-15,2 2-16 0,1 0-16 0,-3 1 0 16,-3-3-176-16,5 2 0 0,2 1 144 0,-1 0-144 16,-3-2 0-16,1 2 0 0,-2-4 0 0,1-2 0 0,0-2 0 15,2 0 0-15,-2-2 0 0,3-1 128 0,2-2-128 0,2 0 0 16,-1-3 0-16,2-3 0 0,1 2 0 0,0-1-160 15,2-5 160-15,1 0-208 16,1-4-1408-16,2-1-288 0,-3-10-48 0,0 0-16 16,0 0-1120-16,0 0-240 0,13 2-32 0</inkml:trace>
  <inkml:trace contextRef="#ctx0" brushRef="#br5" timeOffset="160828.64">1577 13748 3679 0,'0'0'160'0,"0"0"32"0,0 0-192 0,0 0 0 16,0 0 0-16,4-8 0 0,-4 8 1920 0,4-7 320 15,-4 7 80-15,4-9 16 0,-1 1-1440 0,-3 8-272 16,4-7-64-16,-4 7-16 0,5-8 560 0,-5 8 112 16,0 0 32-16,8-7 0 0,0 0-96 0,-8 7 0 15,0 0-16-15,5-8 0 0,-5 8-112 0,0 0 0 16,4-6-16-16,-4 6 0 0,0 0-144 0,0 0-32 16,0 0 0-16,0 0 0 0,-2-11-48 0,2 11-16 15,0 0 0-15,0 0 0 0,-7-8-208 0,-1 5-48 16,8 3-16-16,-9-2 0 0,0 2-112 0,-1 3-32 15,1 2 0-15,0 2 0 0,-1 2-144 0,-1 0-16 16,0 4-16-16,-1 1 0 0,1 1 64 0,2 0 16 16,-2-2 0-16,3 3 0 0,1 2-128 0,3 3 0 0,-2-1-128 0,1-1 192 15,1 1-192-15,2-1 0 0,1 1 128 0,0-3-128 16,1 2 0-16,1-3 0 0,0 1 0 0,1 0 0 16,-2-3 0-16,2-1 0 0,3-1 0 0,-1-2 0 15,0-1 0-15,-4-9 128 0,7 10-128 0,1-3 0 16,-8-7 144-16,11 4-144 0,0-2 128 0,-1-2-128 15,2-2 192-15,-2 0-64 0,0-2 0 0,0 0 0 16,0-3 0-16,1 1-128 0,-1-3 192 0,1-2-64 16,-2 1 16-16,-1-1 0 0,-2 2 0 0,1-2 0 15,-2-2-144-15,0 1 192 0,0-1-192 0,-1-2 192 16,-1 1 0-16,-1 0 16 0,1-3 0 0,-2 0 0 16,1-1-32-16,-2-1-16 0,0-2 0 0,-2 3 0 15,0 0-160-15,-1 0 160 0,1-3-160 0,-1 3 160 0,-1 1-160 16,1 0 192-16,1-3-192 0,-1 6 192 0,1 2-192 0,-1 2 0 15,-1-1 0-15,0 3 0 0,4 8-256 0,0 0 0 16,-6-5 16-16,6 5 0 16,-7-4-736-16,7 4-160 0,0 0-16 0,-9 2-16 15,9-2-1984-15,0 0-400 0,-5 7-80 0,5-7-16 0</inkml:trace>
  <inkml:trace contextRef="#ctx0" brushRef="#br5" timeOffset="161494.21">2074 13735 23039 0,'0'0'2048'0,"0"-11"-1648"0,-1-1-400 0,1 12 0 15,-3-9 2560-15,3 9 416 0,0 0 96 0,-1-12 0 16,0 0-2624-16,-1 0-448 0,2 2-240 0,0 10 32 31,-2-10-288-31,2 10-48 0,0 0-16 0,-3-11 0 0,-1 1 288 0,4 10 48 0,0 0 16 0,-9-7 0 16,0 3 384-16,0 4 80 0,-2 4 0 0,0 0 16 15,-2 0 368-15,-3 3 80 0,-2 2 16 0,0 4 0 16,-1 4-224-16,-2-2-64 0,-2 4 0 0,3 0 0 16,5 1-256-16,-3-1-48 0,-5 5-16 0,5-3 0 15,4 1-128-15,2-3 0 0,3 0 0 0,2-4 0 16,1 0 128-16,5-2-128 0,2-2 128 0,1 2-128 0,0-2 0 15,3-5 0-15,3 1 0 0,-2-2 0 0,-6-5 0 0,12 4 0 16,4-3 0-16,1-1 0 0,2-1-128 0,-1-2 128 16,-1 1 0-16,2-2 0 0,0-1 0 0,1-2 0 15,-2-1 0-15,2-1 0 0,-1 0 0 0,-2 1 0 16,-3-1 128-16,1 1-128 0,-1-1 128 0,-1 1-128 16,-2-3 128-16,-1-1-128 0,0 3 144 0,1-2-144 15,-3 0 160-15,-2 0-160 0,-1 2 192 0,1-1-64 16,0-4-128-16,-1 3 192 0,-1 2-192 0,1 1 176 15,-5 8-176-15,4-8 160 0,-4 8-160 0,0 0 192 16,0 0-192-16,0 0 192 0,0 0-192 0,0 0 192 16,0 0-192-16,0 0 192 0,0 0-192 0,-1 13 0 15,0 0 0-15,-1 3 0 0,1-2 0 0,-1 3 0 0,-2 1 0 0,1 2 0 16,0-1 0-16,1 2 0 0,-1-1 0 0,-2 1 0 16,-1 2 0-16,0 1 0 0,1-1 0 0,-1 2 0 15,-2 1 0-15,0 3 0 0,3-3 0 0,-3 2 0 16,-3-2 192-16,2 4-32 0,-1 2-16 0,-2-1 0 15,-1 3 64-15,-1-4 16 0,-2 0 0 0,-1-2 0 16,0 0-224-16,-2-2 0 0,-5 0 0 0,3-3 0 16,3-2 0-16,-5-1 0 0,-5-3 0 0,1-1 0 15,-1-3 0-15,4 0 0 0,0-3 0 0,3 0 0 16,2-6-496 0,2 0-80-16,3-4-32 0,1-1 0 0,1-3-1792 0,4-2-352 0,0-5-80 0,3-1-11056 15</inkml:trace>
  <inkml:trace contextRef="#ctx0" brushRef="#br5" timeOffset="162029.79">2305 13649 29423 0,'0'0'1296'0,"0"0"288"15,0 0-1264-15,0 0-320 0,0 0 0 0,0 0 0 0,0 0 752 0,0 0 80 16,16 2 32-16,-6 0 0 0,-10-2-576 0,0 0-112 16,12 8-32-16,-4 1 0 0,-4 4 368 0,-2 1 64 15,2 1 0-15,-1 2 16 0,-3 1 320 0,-2 3 64 16,0 1 16-16,2 3 0 0,2 1-352 0,-4 1-80 16,-7-1-16-16,2 0 0 0,4 2-352 0,-2-7-192 15,-1-2 192-15,-1-1-192 0,1-1 0 0,2 0 0 16,4-9 0-16,0-8 0 15,0 0-608-15,0 0-80 0,0 0-16 0,0 0-10992 16,0 0-2192-16</inkml:trace>
  <inkml:trace contextRef="#ctx0" brushRef="#br5" timeOffset="162196.81">2498 13387 46239 0,'0'0'2048'0,"-8"-4"432"0,-1 0-1984 0,9 4-496 0,0 0 0 0,0 0 0 31,0 0-1056-31,0 0-304 0,1 11-64 0,-1-11-11424 0,13 8-2272 0</inkml:trace>
  <inkml:trace contextRef="#ctx0" brushRef="#br5" timeOffset="162662.1">2751 13528 21183 0,'0'0'944'0,"-11"-1"192"0,2 1-912 0,0 0-224 16,0 0 0-16,9 0 0 0,-9 0 4192 0,9 0 800 16,0 0 144-16,0 0 48 15,-11 2-4624-15,2 2-928 0,9-4-176 0,-7 8-32 0,0-1 144 0,0 2 48 16,7-9 0-16,-6 10 0 0,1 0 192 0,1 0 64 15,4-10 0-15,-5 13 0 0,-4-4 128 0,2 1 176 16,0 1-48-16,2-5 0 0,5-6 240 0,-5 9 32 16,5-9 16-16,-5 8 0 0,5-8-80 0,0 0-16 15,0 0 0-15,0 0 0 0,0 0-192 0,0 0-128 16,10 7 160-16,-10-7-160 0,12 1 0 0,-2 2 0 16,-10-3-208-16,13 3 64 0,-1-1 144 0,0 2 0 0,0-3 0 0,1 4-128 15,0-1 128-15,0-1 0 0,0 1 0 0,1 1 0 16,3 3 0-16,0-2 128 0,0 1-128 0,1-1 128 15,0-1-128-15,-4 2 0 0,-14-7 0 0,10 12-128 16,2-4 128-16,-4 3 0 0,-5 2 160 0,0 2-160 16,-3-1 192-16,1 0-64 0,3 1-128 0,-5-1 192 15,-4 0-192-15,1-1 128 0,3-1-128 0,-5 0 0 16,-3 1 0-16,0 0 128 0,3-3-128 0,-4 1 0 16,-3-2 0-16,0 0 176 0,-1 1-176 0,0-2 160 15,-2 0-336-15,-1-1-64 0,-1-2-16 0,2 0 0 16,3 0-544-16,0-1-112 0,-1-4-32 0,2-1 0 15,3-2-1712-15,0-1-352 0,0-2-64 0</inkml:trace>
  <inkml:trace contextRef="#ctx0" brushRef="#br5" timeOffset="162912.5">3168 13145 23951 0,'0'0'2128'0,"0"0"-1696"16,0 0-432-16,0 0 0 0,0 0 3408 0,-4 21 608 16,3 3 112-16,-2 5 32 0,1 4-3200 0,-1-2-624 15,0 4-128-15,2 2-16 0,0 0 48 0,-1 2 16 16,4 1 0-16,-1 0 0 0,2 6-96 0,-1-1-16 16,0 6 0-16,-1-1 0 0,2-3-16 0,-1-2-128 0,-1-2 192 15,1-5-64-15,-1-5-128 0,-1-3 0 0,0-4 0 0,-1-3 0 31,-2-2-432-31,1-5-64 0,0-5-16 0,0-1 0 16,-1-3-2320-16,3-7-480 0,0 0-80 0</inkml:trace>
  <inkml:trace contextRef="#ctx0" brushRef="#br5" timeOffset="163104.26">3049 13551 31327 0,'0'0'1392'0,"0"0"272"16,0 0-1328-16,0 0-336 0,0 0 0 0,0 0 0 16,0 0 4400-16,0 0 800 0,0 0 176 0,15 0 16 0,-1-1-4528 0,0-1-864 15,1-1-256-15,0-1-16 16,4 1-1040-16,2 2-208 0,1 1-32 0,1-1-16 16,2-2-1376-16,2 1-288 0,1-1-48 0</inkml:trace>
  <inkml:trace contextRef="#ctx0" brushRef="#br5" timeOffset="163276.65">3502 13793 28559 0,'0'0'2544'0,"-2"13"-2032"16,-1 0-512-16,-1 1 0 0,0 2 4048 0,1 3 720 16,3-4 144-16,0 0 16 0,-1 1-3888 0,0-2-784 15,-1 1-256-15,2-2 160 0,0-4-304 0,0-1-64 0,0-8-16 0,0 0 0 31,0 0-1808-31,0 0-352 0,0 0-80 0,0 0-9616 0,0 0-1920 0</inkml:trace>
  <inkml:trace contextRef="#ctx0" brushRef="#br5" timeOffset="163427.37">3448 13450 2751 0,'0'0'128'0,"0"-8"16"0,-4-3-144 0,1 2 0 0,3 9 0 0,0 0 0 16,0 0 8400-16,0 0 1648 0,-4-9 336 0,4 9 64 15,7-5-8256-15,-7 5-1648 0,0 0-336 0,0 0-64 16,12-4-1504-16,1-1-304 0,2 0-64 16,0 1-16-16</inkml:trace>
  <inkml:trace contextRef="#ctx0" brushRef="#br5" timeOffset="163765.1">3838 13687 46127 0,'0'0'2048'0,"-6"-8"416"0,-1 2-1968 0,3-2-496 16,4 8 0-16,1-12 0 15,2 2-464-15,1-2-192 0,1 2-48 0,2-1 0 16,-2 1-288-16,0-2-64 0,0 0-16 0,2-1 0 16,-1 0 0-16,0 1 0 0,-4 2 0 0,2 2 0 0,3-1 752 0,-7 9 160 15,0 0 32-15,0 0 0 0,-9-5 560 0,-1 2 112 16,0 2 32-16,-2 5 0 0,-1 4 112 0,0-1 16 0,0 4 16 0,-1 2 0 15,-3 3-32-15,1 2-16 0,3 0 0 0,0 3 0 16,-1-2-336-16,2 4-64 0,2-1-16 0,1 1 0 16,1 2-256-16,2 0 128 0,4 0-128 0,2-2 0 15,1-1 208-15,0-2-64 0,1-2-16 0,2 0 0 16,1-2-128-16,1 0 0 0,0-3 0 0,1-2 0 16,1 1 0-16,3-3 0 0,-1-1-160 0,2-3 160 15,1 0-544 1,1-3-16-16,5-4 0 0,0 0 0 0,2-1-2128 15,4-1-448-15,2-2-64 0</inkml:trace>
  <inkml:trace contextRef="#ctx0" brushRef="#br5" timeOffset="164496.31">5271 13129 11055 0,'0'0'480'0,"0"0"112"0,0 0-464 0,0 0-128 15,5-10 0-15,-5 10 0 0,7-8 5424 0,-2 0 1056 16,-1-1 224-16,0 1 32 0,0-2-5088 0,0-1-1024 15,-2-1-208-15,-1 2-32 0,2-2 64 0,-2 1 0 16,-1-6 16-16,-1 0 0 0,-2 1-80 0,2-1-32 16,0 1 0-16,-3 1 0 0,-3-1-96 0,0 2-32 15,-1 1 0-15,-1 2 0 0,-2 3 160 0,1 2 16 16,-1 2 16-16,-2 3 0 0,-1 2 80 0,-2 3 16 16,-1 2 0-16,3 4 0 0,0 4-64 0,-2 3-16 15,-1 2 0-15,4 5 0 0,4 3-208 0,-2 3-32 16,-3 2-16-16,2 3 0 0,5 3-176 0,-1 1 192 15,0 1-192-15,0 4 192 0,0 2-192 0,2 0 0 0,2 1 0 0,-3-4 0 16,-3 1 0-16,3 0 0 0,4 1 128 16,-3-2-128-16,-2 0 0 0,2-6 0 0,2 0 0 0,0-2 0 15,-1-2 0-15,1-2-176 0,1-2 176 0,1-7-192 32,0-1-288-32,1-6-64 0,-1 0-16 0,0-5 0 15,2-10-2144-15,0 0-432 0,0 0-96 0</inkml:trace>
  <inkml:trace contextRef="#ctx0" brushRef="#br5" timeOffset="164672.6">4730 13550 19343 0,'0'0'848'0,"0"0"192"0,0 0-832 0,0 0-208 16,0 0 0-16,0 0 0 0,0 0 5568 0,9-5 1056 15,-1 0 224-15,4 2 32 0,-1 3-5504 0,4-1-1104 16,0-2-272-16,4 1 0 0,1-1-192 0,3 2-112 15,1-3-16-15,2 1 0 16,2 1-2112-16,3-1-448 0,4 2-64 0,0-5-8016 16,-1 1-1600-16</inkml:trace>
  <inkml:trace contextRef="#ctx0" brushRef="#br5" timeOffset="165114.72">5315 13484 7359 0,'0'0'320'0,"0"0"80"0,11 0-400 0,-1 0 0 16,-10 0 0-16,11-3 0 0,-11 3 4304 0,10 0 784 15,-10 0 160-15,0 0 16 0,0 0-3200 0,0 0-640 0,10 5-128 0,-10-5-16 16,0 0-208-16,3 12-48 0,-3 0 0 0,-1-1 0 16,-3 1-272-16,-1 0-64 0,-2 0-16 0,1 1 0 15,-1 2 48-15,1 1 16 0,-1-2 0 0,0 3 0 16,2 2 48-16,0 0 16 0,0-1 0 0,1 3 0 16,-1-3-176-16,2 2-48 0,2-2 0 0,-1-5 0 15,1-1-448-15,1-12-128 0,3 12 0 0,-1-2 0 16,-2-10 128-16,4 9 0 0,-4-9 0 0,0 0 0 15,11 4-128-15,-2-4-192 0,-9 0 64 0,12-4 0 16,-2-1-112-16,0-3-16 0,0-2 0 0,0 1 0 16,0 0 0-16,2-3 0 0,-3-2 0 0,0-1 0 15,-1 1 256-15,1-1 0 0,2 1 0 0,-2 0 0 16,-1-2 0-16,2 2 0 0,1-1 0 0,-2 1 0 16,-3 0 0-16,2 2 192 0,1 2-64 0,-4 2-128 0,-5 8 0 0,4-9 0 15,-4 9 0-15,0 0 0 0,4-7 128 0,-4 7 32 16,0 0 0-16,0 0 0 0,0 0-32 0,0 0 0 15,0 0 0-15,0 0 0 0,0 0 32 0,0 0 0 16,5 9 0-16,1 3 0 0,-5 1-160 0,2 0 128 16,-2 1-128-16,-1 1 128 0,-1-1-304 0,2 2-64 15,1 1-16-15,-2-4 0 16,-2 0-1168-16,2-1-240 0,1-2-64 0,-1-10 0 16,0 0-1136-16,0 0-224 0,0 0-48 0</inkml:trace>
  <inkml:trace contextRef="#ctx0" brushRef="#br5" timeOffset="165547.53">5777 13613 13823 0,'0'0'1216'0,"0"0"-960"0,-9 8-256 0,2 1 0 16,1 0 6912-16,0 1 1344 0,6-10 272 0,-4 15 48 31,2 0-7392-31,-1 0-1488 0,2-2-288 0,0-2-64 0,1-11 112 0,-2 13 32 0,2-13 0 0,0 15 0 16,0-15 64-16,0 0 0 0,0 0 16 0,0 0 0 15,0 0 432-15,0 0 0 0,0 0 0 0,0 0 0 16,0 0 320-16,0 0 0 0,0 0 0 0,0-9 0 16,0-1 192-16,2 0 16 0,-1-4 16 0,2 1 0 0,-1-2-96 0,2 1-32 15,0-7 0-15,1 2 0 0,2-1-416 16,-1 0 0-16,1 0 0 0,-1-3 0 0,2 1 0 0,3 0 0 15,-1 3 0-15,0 2 0 0,1 4 0 0,-1 2 0 16,-1 1 0-16,1 1 0 0,-1 2 0 0,1 3 0 16,-1-1 0-16,0 1 0 0,-9 4 192 0,12-1-64 15,0-1 0-15,-2 5 0 0,1 1 64 0,-1 1 0 16,1 2 0-16,-2 0 0 0,-2 5-192 0,4 1 0 16,-1 2 0-16,2 0-176 0,0 2 176 0,-2 1-160 15,1 2 160-15,-1 0-160 0,1-1-112 0,-1 1-32 16,0 0 0-16,-2 0 0 15,-3 0-1440-15,2-2-304 0,2-1-48 0,-1-4-16 16,-8-13-1088-16,6 12-208 0,1-1-48 0</inkml:trace>
  <inkml:trace contextRef="#ctx0" brushRef="#br5" timeOffset="165930.4">6443 13475 6447 0,'0'0'272'0,"0"0"80"0,0 0-352 0,0 0 0 0,0 0 0 0,0 0 0 16,0 0 8864-16,0 0 1696 0,4-10 352 0,0 1 64 16,1 0-9392-16,0 3-1888 0,2-5-368 0,-2 2-80 15,-1-1-16-15,-2 0 0 0,1 1 0 0,-2 0 0 0,-1 0 320 0,0 9 48 16,-5-9 16-16,-1 5 0 0,-2-1 384 0,-1 4 128 15,-3 3 0-15,0 3 0 0,1 2 304 0,-4 1 64 16,-2 1 16-16,0 3 0 0,-1 1 0 0,-2 4 0 16,1 2 0-16,1-1 0 0,1 1-320 0,1 1-48 15,3 3-16-15,3 0 0 0,4-1-128 0,4 0 0 16,2 3 0-16,2-1 0 0,2-6 0 0,3 3 0 16,-1 0 0-16,2-2 128 0,3-3-128 0,-1 0 192 15,0-2-192-15,2 0 192 0,0-1-192 0,0-4-176 16,-2 0 48-16,2-1 0 15,0-1-640-15,1-1-112 0,-2-2-16 0,2-1-16 16,2-3-1840-16,0-3-384 0,1-2-64 0,2-3-11552 0</inkml:trace>
  <inkml:trace contextRef="#ctx0" brushRef="#br5" timeOffset="166197.97">6932 13017 36863 0,'0'0'3264'0,"0"0"-2608"0,-9 8-528 0,0 1-128 15,1 3 2528-15,3 5 480 0,2 2 80 0,0 7 32 16,2 3-2736-16,0 3-528 0,-1 4-112 0,1 4-32 16,1-1 288-16,-1 3 0 0,0 0-128 0,-2-2 128 15,0-1-160-15,1 0 32 0,-2 2 0 0,0-4 0 16,-1 3 128-16,-1-1 0 0,1-5 0 0,0-2 0 0,0-2 0 0,0-2 0 15,-2-4 0-15,2-2 0 16,0-3-688-16,1-6-48 0,0 0-16 0,0-3 0 16,-1-3-1904-16,5-7-384 0,0 0-80 0,-11 0-16 0</inkml:trace>
  <inkml:trace contextRef="#ctx0" brushRef="#br5" timeOffset="166406.97">6619 13420 16575 0,'0'0'1472'0,"0"0"-1168"16,0 0-304-16,8-5 0 0,0 1 7728 0,3-3 1488 0,2 3 288 0,3 2 64 15,0-4-7776-15,2 2-1536 0,3 1-256 0,1-1-192 32,0 1-400-32,2 0-96 0,-1 0-16 0,1 0 0 15,-2-1-640-15,0 3-144 0,-1-2-32 0,0 3 0 16,-2-3-1392-16,-1 2-288 0,-1 0-48 0,-1 0-16 15,-3 1 1840-15,-3 0 352 0,-10 0 80 0,0 0 16 0,0 0 464 0,0 0 80 0,0 0 32 0</inkml:trace>
  <inkml:trace contextRef="#ctx0" brushRef="#br5" timeOffset="166594.87">7249 13686 38703 0,'-9'14'3440'0,"2"-5"-2752"16,-2-1-560-16,0 2-128 0,0 1 3408 0,2 1 656 16,2 3 128-16,2-2 32 15,2 0-4224-15,0 0-640 0,1-13-240 0,-2 13-32 16,0-1-2176-16,2-12-432 0,0 11-96 0,0-11-15232 0</inkml:trace>
  <inkml:trace contextRef="#ctx0" brushRef="#br5" timeOffset="166791.1">7268 13115 39615 0,'0'0'1760'0,"-8"-6"352"0,1 0-1680 0,-1 2-432 0,8 4 0 0,0 0 0 16,0 0 1312-16,0 0 176 0,0 0 48 0,0 0 0 31,0 0-5264-31,0 0-1056 0,14-16-208 0,4 7-32 0</inkml:trace>
  <inkml:trace contextRef="#ctx0" brushRef="#br5" timeOffset="167217.06">7567 13413 20271 0,'0'0'896'0,"0"0"192"15,0 0-880-15,0 0-208 0,10 0 0 0,-10 0 0 0,0 0 3296 0,0 0 608 16,0 0 128-16,0 0 32 0,0 0-3248 0,7 11-656 16,-7-11-160-16,0 13 0 0,-5-2 128 0,-1 2 0 15,1 1 0-15,-3-3 0 0,-2 1 304 0,-1 0 48 16,1 1 16-16,0-2 0 0,-1 1 240 0,1 0 48 16,-1 0 16-16,2 1 0 0,0 0-32 0,0 1 0 15,0 0 0-15,0 1 0 0,-1-1-336 0,4 0-80 16,1-2-16-16,1-1 0 0,0 2-336 0,3 0 144 15,2 0-144-15,2-3 0 0,-3-10 0 0,5 9 0 16,-5-9 0-16,10 11 0 0,1-7 0 0,0-2 0 16,1-2-192-16,0-2 48 0,-2 0 16 0,2 0 0 15,0-2 0-15,-1 1 0 0,1-3 128 0,0-2 176 0,0-1-48 16,-1 0 0-16,0-2 48 0,1 1 0 0,-2-1 0 0,2 0 0 16,-1-2 48-16,-1 0 16 15,-4-4 0-15,1 0 0 0,0 0-16 0,1-2 0 0,-3 1 0 0,1 1 0 16,-2 0-224-16,0 2 0 0,-1 0 128 0,-1 2-128 15,-4-1 0-15,2 2 0 0,3 0 128 0,-3 2-128 16,-4 0 0-16,2 0 0 0,-2 3 0 0,0-3 0 16,-2 4-160-16,0-1-80 0,-1 2-16 0,1-1 0 31,-2-1-1920-31,0 1-400 0,0 0-80 0,1 3-9168 0,0-5-1824 0</inkml:trace>
  <inkml:trace contextRef="#ctx0" brushRef="#br5" timeOffset="167668.26">7865 13485 42783 0,'0'0'1904'0,"0"0"384"0,0 0-1840 0,7 12-448 15,1-1 0-15,-1 1 0 0,3-1 768 0,-1 0 48 16,-1-2 16-16,-1 1 0 0,0-1-832 0,-2 0-224 15,-5-9-16-15,7 12 0 16,-3-3-176-16,-4-9-32 0,0 0-16 0,5 10 0 0,-5-10 272 0,0 0 48 16,0 0 16-16,0 0 0 0,-3 11 368 0,3-11 80 15,0 0 0-15,0 0 16 0,0 0 288 0,0 0 48 0,0 0 16 16,0 0 0-16,-4-10-192 0,4 1-48 16,3 0 0-16,1-4 0 0,0 0-128 0,1-1-48 0,1-2 0 0,2-1 0 15,1-1-272-15,2-3 128 0,-1-1-128 0,1-2 0 16,-1 1 0-16,1-1 0 0,-2 4 0 0,0-4 0 15,-1 5 0-15,-1-1 0 0,0 4 0 0,1 2 0 16,-2-2 384-16,2 5-16 0,0 2-16 0,0 2 0 16,0 3 0-16,1 1 0 0,1 2 0 0,2 2 0 15,0 2-192-15,1 5-32 0,0 4-128 0,4 2 192 16,1 3-192-16,1 3 0 0,4 2 0 0,0 1 0 16,1 1 0-16,-1 0 0 0,2 1 0 0,-2-1 0 15,-2-1 0-15,-1-3 0 0,-3-3 0 0,-2-3 0 16,-2-1-128-16,-1 0 128 0,-3-3 0 0,-1-2 0 15,0 0-384-15,-8-8 48 0,9 5 0 0,-9-5 0 16,0 0-2464-16,0 0-480 0</inkml:trace>
  <inkml:trace contextRef="#ctx0" brushRef="#br5" timeOffset="174637.62">9632 12768 15663 0,'0'0'1392'0,"5"-12"-1120"16,0 0-272-16,3-1 0 0,1 3 2816 0,2 0 496 15,0 0 96-15,0-1 32 0,-2-1-2400 0,0 2-464 16,0 3-112-16,-1-1-16 0,0-1 256 0,-8 9 32 0,0 0 16 0,6-6 0 15,1-2 272-15,-7 8 64 0,0 0 16 0,0 0 0 16,5-7 96-16,-5 7 16 0,0 0 0 0,0 0 0 16,0 0-368-16,0 0-64 0,-4 12-16 0,-1 2 0 15,-2 2-416-15,1-2-96 0,-1 2 0 0,1 2-16 16,-3 2-240-16,0 2 176 0,-2 4-176 0,-1 0 160 16,-2 3-160-16,0 2 0 0,-3 3 0 0,1 0 128 15,-2 1-128-15,-2 3 0 0,-2 1 0 0,0 3 0 16,1-1 0-16,3 1 0 0,1-5 0 0,3 0 0 15,3 1 0-15,2-3 0 0,3 1 160 0,0-4-160 16,4 1 240-16,2 1-64 0,1-3-16 0,2 0 0 16,1 1-160-16,2 0 128 0,2-1-128 0,2 1 128 0,3 0-128 0,2 0 128 15,2-5-128-15,1-1 128 0,0-3-128 0,0-2-176 16,2-2 48-16,0-2 0 16,-1-2-704-16,1-2-144 0,-2-2-32 0,3-4 0 15,0-1-160-15,-2-4-48 0,1-3 0 0,-1 0 0 16,2-1-1728-16,-3-2-368 0,-2-1-64 0</inkml:trace>
  <inkml:trace contextRef="#ctx0" brushRef="#br5" timeOffset="175189.13">10041 13108 9215 0,'0'0'400'0,"0"0"96"0,0 0-496 0,0 0 0 0,-5-5 0 0,5 5 0 16,0 0 4800-16,0 0 848 0,0 0 176 0,0 0 48 15,0 0-4784-15,0 0-960 0,0 0-128 0,-10 4-160 16,-1 0 160-16,3 1 0 0,2 3 0 0,-3 0 128 15,-2-3 352-15,2 1 80 0,0 2 16 0,0 0 0 16,0 0 256-16,-2 0 48 0,1-3 16 0,-1 3 0 16,0 3-208-16,0 0-48 0,0-5 0 0,0 3 0 15,1 2-368-15,1-1-80 0,-1-2 0 0,4 1-16 16,1 0-176-16,1 1 0 0,4-10 144 0,-4 10-144 0,4-10 0 0,-3 13 0 16,2-3 0-16,1 0 0 0,0-10 0 0,0 0 0 15,4 10 0-15,1-2 0 0,-5-8 0 0,12 8 0 16,1-2 0-16,0-1-192 0,0-5 0 0,-1 2 0 15,-1-2 0-15,2 0 0 0,3 0 48 0,-2 4 0 16,-1-3 0-16,2 2 0 0,0-1 144 0,1 1 0 16,-3-2 0-16,1 2 0 0,2 2 0 0,0-1 0 15,-3 0 0-15,0 1 0 0,0 0 0 0,-1 2-128 16,-3 0 128-16,-1 1 0 0,-2 0 0 0,-1 3 0 16,-1-1 0-16,-1 0 0 0,-2 2 0 0,-1-1 0 15,-1 0 0-15,-2 4 0 0,-1-5 0 0,-1 3 0 16,-1 0 0-16,-2-2-128 0,-1 0 128 0,-3 2-160 0,-1-1 160 0,0 0-160 15,0 1 160-15,-2-3 0 0,0 1 0 0,-2-5 0 16,0-1 0-16,0 2 0 0,1-1-144 0,1 0 144 31,-1-6-1904-31,2 0-304 0,1 0-64 0</inkml:trace>
  <inkml:trace contextRef="#ctx0" brushRef="#br5" timeOffset="175467.87">10284 13220 10127 0,'0'0'896'16,"0"0"-704"-16,0 0-192 0,0 0 0 0,0 0 6400 0,0 0 1264 16,0 0 240-16,9 15 48 0,-1 2-6608 0,-1-2-1344 15,0 1-256-15,0 2-48 0,0 2 304 0,-1-2-128 16,-4 0 128-16,3 0 0 0,2 1 0 0,-1-2 0 15,0-4 0-15,-1 1 0 0,-1-1 128 0,1-1-128 16,2 0 176-16,-1-1-176 0,-1-2 0 0,2-1 0 16,-2 0 0-16,-5-8-144 15,5 9-496-15,2-6-80 0,-7-3-32 0,9 0 0 16,-9 0-1760-16,0 0-368 0,6-7-64 0,2-1-9664 0</inkml:trace>
  <inkml:trace contextRef="#ctx0" brushRef="#br5" timeOffset="175618.62">10427 12991 11055 0,'-6'-8'976'0,"2"-2"-784"0,2 0-192 0,0 1 0 15,-2 3 4592-15,4 6 864 0,0 0 176 0,0 0 48 16,0 0-4368-16,0 0-864 0,0 0-192 0,0 0-16 31,0 0-528-31,0 0-96 0,0 0-32 0,0 0-8912 0,10 4-1776 0</inkml:trace>
  <inkml:trace contextRef="#ctx0" brushRef="#br5" timeOffset="176305">10955 13192 8287 0,'0'0'736'0,"0"0"-592"15,0 0-144-15,0 0 0 0,0 0 3904 0,0 0 768 16,0 0 128-16,0 0 48 0,0 0-3568 0,0 0-720 16,-8-6-144-16,2 1-32 0,-1-1-384 0,-1 3 0 15,-2-3 128-15,1 2-128 0,0 1 0 0,0-4 0 16,-2 5 0-16,2-1 0 0,-1 1 336 0,-1 0 96 16,1 5 16-16,-2 1 0 0,-2 1 224 0,-1 6 48 15,1 2 16-15,-2 0 0 0,-1 4-288 0,1 2-48 16,-1 1-16-16,1 2 0 0,2 0-64 0,-1-1 0 15,0-2-16-15,3 1 0 0,3 2 208 0,0-4 32 0,-1 1 16 0,5-1 0 16,4-2-240-16,1-2-64 0,0-1 0 0,3 0 0 16,2-4-256-16,0-1 0 0,-5-8 0 0,9 8 0 15,2-3 0-15,0-2 0 0,1-1 0 0,1-2 0 16,1-4 0-16,1 2-144 0,-1 2 144 0,0-6 0 16,1 0 0-16,-2-1 0 0,-1 2 0 0,-1-1 0 15,0-3 0-15,-1 2 144 0,1 0-144 0,-4 1 0 16,1-1 176-16,-8 7-176 0,9-7 160 0,-1-4-160 15,-1 1 176-15,-2 1-176 0,-1-1 192 0,-4 10-192 16,4-13 192-16,-2 2-64 0,0 2 0 0,-4-2-128 16,2 2 208-16,0 9-64 0,-1-8-16 0,1 8 0 15,0-8 48-15,0 8 0 0,0 0 0 0,0 0 0 16,0 0-48-16,0 0 0 0,0 0 0 0,0 0 0 16,0 0-128-16,0 0 0 0,0 0 0 0,0 0 0 0,0 0 0 0,0 0 0 15,4 12 0-15,-1 0 0 0,-2 0 0 0,0 1 0 16,-1-2 0-16,0 2 0 0,0 0 0 0,0 0 0 15,0 1 0-15,0 0 0 0,-1 0 0 0,2 3 0 16,2-3 0-16,-1 5 0 0,1 0 0 0,0 3 0 16,-1-1 0-16,1 1 0 0,-1 2 0 0,0 2 0 15,-4 0 0-15,1 0 0 0,0-1 0 0,-1 0 128 16,0-2-128-16,-1-1 128 0,-1-1-128 0,-1 0 192 16,0-3-192-16,-2 1 192 0,-2-1-192 0,0-1 0 15,-1-2 0-15,-1 1 0 0,0-2 0 0,-1-3 0 16,0-3 0-16,-1-2 0 0,0-2 0 0,0-1 0 15,1-1 0-15,1-6-176 16,-3-1-1344-16,1-1-272 0,0-5-48 0,-1 1-8832 16,0-7-1760-16</inkml:trace>
  <inkml:trace contextRef="#ctx0" brushRef="#br5" timeOffset="176971.83">11138 13223 26719 0,'-9'5'2368'0,"-2"2"-1888"16,-1 3-480-16,2-1 0 15,2 2 2848-15,3 0 480 0,4 4 80 0,1-1 32 0,2-1-2752 0,1 0-560 16,-2-2-128-16,2-1 0 0,-3-10-240 0,4 13-80 15,0 0 0-15,-1-3-16 0,-3-10 176 0,4 10 160 16,-4-10-208-16,3 10 80 0,-3-10 128 0,0 0 0 16,0 0 128-16,0 0-128 0,0 0 464 0,0 0 32 15,-5 8 0-15,5-8 0 0,0 0 208 0,0 0 32 16,0 0 16-16,0 0 0 0,0 0-272 0,-2-11-48 16,2 1-16-16,4-2 0 0,2-1-224 0,0-1-64 15,2 0 0-15,2-1 0 0,2 1-128 0,0-2 0 16,-2 1 0-16,2-1 0 0,0 2 0 0,-1 1 0 15,-1-1 0-15,0 4 0 0,-1 1 0 0,0 2 0 16,-1 2-192-16,-8 5 192 0,0 0 0 0,0 0 0 16,11 2 0-16,-11-2 192 0,0 0-192 0,9 9 0 0,-3 1 0 0,-1-1 0 15,-5-9 128-15,4 15-128 0,0-2 128 0,0-2-128 16,-1 1 176-16,1-2-48 0,-4-10-128 0,4 12 192 16,-4-12 0-16,3 12-16 0,-3-12 0 0,0 0 0 15,7 9 16-15,-7-9 16 0,0 0 0 0,12 3 0 16,-12-3-64-16,13 0-16 0,-3-3 0 0,-10 3 0 15,8-8-128-15,0 2 0 0,0-2 0 0,-2 0 0 16,-1-4 0-16,1 3 0 0,-3 0 0 0,1 0 0 16,0 0 0-16,-1 0 128 0,1-3-128 0,1 2 0 15,0-1 0-15,0 1 0 0,2 1 128 0,1-2-128 16,0 3 0-16,1 2 0 0,0 1 0 0,0 1 0 16,-9 4-160-16,12-2 160 0,-2 4 0 0,-10-2-144 0,12 4 144 15,-2 1 0-15,1 4-144 0,-2 0 144 0,-1-2 0 0,0-1 0 16,-8-6-144-16,11 11 144 0,0 2 0 0,-3 0 0 15,-2-2 0-15,2 2 0 0,1 2-128 0,-1-1 128 16,-3 0 0-16,0 1 0 0,0 0-128 0,2 1 128 16,-3-3 0-16,0 0 0 15,0 0-624-15,0-1-16 0,1 0 0 0,0-3 0 16,0-1-2112-16,2-1-448 0,1-1-64 0,-1-3-7712 16,3 0-1536-16</inkml:trace>
  <inkml:trace contextRef="#ctx0" brushRef="#br5" timeOffset="177422.56">11979 13181 13823 0,'0'0'1216'0,"-7"5"-960"0,-3-5-256 0,-1 3 0 15,-1 2 5184-15,2-1 1008 0,-2-3 192 0,2 3 32 16,-2 2-4784-16,2 0-960 0,-1 3-192 0,2-1-32 16,-3 0-320-16,3 1-128 0,0 1 128 0,0 2-128 15,0 0 160-15,0 1-160 0,-2-1 192 0,1 1-192 16,-1 1 0-16,2 2 0 0,2-2 0 0,0 0 0 16,0-1 0-16,2 2 0 0,0-2 0 0,2-2 0 15,1 0 320-15,2-2-64 0,0 1 0 0,0-10 0 16,0 0-128-16,6 10-128 0,1-4 144 0,1-2-144 0,-8-4 256 0,13 3-64 15,0-3 0-15,0-3 0 0,-1 0-192 0,1 2 0 16,0-4 128-16,0 0-128 0,1-3 0 0,0 0 0 16,1-1 0-16,-1-2 0 0,-1 1 0 0,1 0 0 15,-1 0 128-15,0 0-128 0,-2-2 0 0,-2 1 128 16,-1-1-128-16,0-1 0 0,-2 1 256 0,-2-4-64 16,-3 2 0-16,-1-2 0 0,0 1 0 0,-1 0 0 15,-1 0 0-15,-4 2 0 0,1 1 48 0,0 0 0 16,0 1 0-16,-1 0 0 0,1 2-384 0,0 0-80 15,0 2-16-15,0 0 0 16,-2 1-1296-16,7 6-272 0,0 0-48 0,-6-4-15296 0</inkml:trace>
  <inkml:trace contextRef="#ctx0" brushRef="#br5" timeOffset="177667.14">12258 13246 34383 0,'0'0'1520'0,"0"0"320"0,-2 12-1472 0,1 0-368 0,0 0 0 0,-1 2 0 15,1 0 928-15,0 1 112 0,-1-1 32 0,1 2 0 16,0-1-464-16,0 1-96 0,-1 2 0 0,1-5-16 16,-2 1-224-16,2 2-32 0,0-5-16 0,-1-1 0 15,1-1-96-15,1 0 0 0,0-1-128 0,0-8 192 16,0 0-192-16,0 0 0 0,0 0 0 0,0 0 0 15,0 0-432-15,0 0-16 0,0 0-16 0,0 0 0 16,-10-4-2160-16,1-5-448 0,-1 0-64 0</inkml:trace>
  <inkml:trace contextRef="#ctx0" brushRef="#br5" timeOffset="177826.72">12258 13020 27647 0,'0'0'2448'0,"0"0"-1952"16,0 0-496-16,0 0 0 0,0 0 4448 0,0 0 800 16,0 0 144-16,0 0 48 15,0 0-5856-15,0 0-1168 0,0 0-224 0,15 1-11056 16,0-2-2192-16</inkml:trace>
  <inkml:trace contextRef="#ctx0" brushRef="#br5" timeOffset="178356.91">12612 13276 26719 0,'0'0'2368'0,"0"0"-1888"0,-6-5-480 0,6 5 0 16,0 0 2240-16,-2-9 368 0,2 9 64 0,0 0 16 16,7-10-3120-16,-2 0-608 0,-1 1-128 0,-4 9-32 15,0 0 192-15,7-9 48 0,-7 9 0 0,0 0 0 16,2-9 704-16,-2 9 256 0,-6-9-192 0,-1 5 192 0,-1-1 512 0,-3 2 192 15,-4 3 32-15,0-1 16 0,-4 1 224 0,2 3 48 16,0 3 16-16,0 1 0 0,-1 0-208 0,4 4-64 16,1 1 0-16,1 1 0 0,0-3-320 0,3 3-80 15,3 1-16-15,2 1 0 0,0-1-352 0,3 0 128 16,1-1-128-16,0 3 0 0,1-3 0 0,1 0 0 16,1 0 0-16,1 2-128 0,0-4-16 0,0 1 0 15,0 0 0-15,1-2 0 0,1-2 144 0,2-1-192 16,-8-7 192-16,9 5-192 0,-9-5 320 0,12 4 48 15,0-4 16-15,-2 0 0 0,-10 0 240 0,12 0 48 16,1-4 16-16,0 1 0 0,0-2 96 0,0-2 32 16,-1 0 0-16,2-3 0 0,1 3-64 0,-1-6-16 15,-2 0 0-15,2-2 0 0,3 0-224 0,-3-2-64 16,-1-4 0-16,0-1 0 0,-1 1-64 0,-1-1-32 16,-4-2 0-16,2 1 0 0,1-3 128 0,-3-3 32 0,-1-2 0 0,-1 1 0 15,0 0 48-15,-1 2 16 0,-1 3 0 0,-3-1 0 16,-2 0-160-16,0 2-32 0,-2-1 0 0,-3 1 0 15,-2 0-192-15,0 0 176 0,-1 1-176 0,-2 2 160 16,-2 1-160-16,-2 2 0 0,-2 0-160 0,1 2 160 16,2 0-272-16,2 5 32 0,0 0 16 0,2 3 0 31,0 2-352-31,2-1-80 0,1-2-16 0,3 1 0 16,1-1-1392-16,1 1-288 0,3 8-48 0,3-6-9776 0,2-1-1968 0</inkml:trace>
  <inkml:trace contextRef="#ctx0" brushRef="#br5" timeOffset="178891.31">12692 12284 8287 0,'-9'-9'368'0,"9"9"80"0,-7-8-448 0,1-1 0 0,0 3 0 0,6 6 0 15,0 0 5600-15,0 0 1040 0,0 0 208 0,0 0 32 16,0 0-5232-16,0 0-1056 0,0 0-208 0,0 0-32 16,8 6 48-16,1 3 16 0,2-2 0 0,0 1 0 15,1 2 128-15,1 2 32 0,2 2 0 0,0 2 0 16,2 1 0-16,3 2 16 0,1 1 0 0,1-2 0 16,1 7-144-16,2-2-16 0,1 3-16 0,1 6 0 15,2 3-112-15,2 1-32 0,3 2 0 0,1 4 0 16,2 1-64-16,-3 3-16 0,-3 0 0 0,-1 1 0 15,0 0-192-15,-4-1 0 0,-5-3 0 0,-4 4 0 0,-4 2 128 16,-4-2-128-16,-4 2 0 0,-3-2 144 0,-4-3-144 0,-2-2 160 16,-1-3-160-16,-3-4 160 0,-3-4-160 0,-5 1 192 15,-1-4-192-15,-2 0 192 0,-4-1-192 0,-1-4 160 16,-2 0-160-16,-1-4 160 0,1 1-160 0,-1-2 0 16,-3-4 0-16,0 1 128 15,-1-2-576-15,-1 0-112 0,1-3-16 0,0-1-16 16,0-1-2352-16,-3-1-448 0</inkml:trace>
  <inkml:trace contextRef="#ctx0" brushRef="#br5" timeOffset="185111.09">2544 16598 10127 0,'0'0'448'0,"0"0"96"0,0 0-544 0,0 0 0 0,-10 4 0 0,10-4 0 16,0 0 5376-16,0 0 960 0,0 0 192 0,0 0 32 15,0 0-5280-15,0 0-1040 0,0 0-240 0,0 0 0 16,0 0-144-16,0 0-32 0,8-5 0 0,-8 5 0 16,0 0 176-16,0 0-160 0,0 0 160 0,0 0-160 15,0 0 160-15,0 0 0 0,0 0 0 0,0 0 128 16,0 0 192-16,0 0 64 0,-8-8 0 0,2 3 0 15,6 5 368-15,-9-5 80 0,-3 2 0 0,2-2 16 16,0 1-112-16,0-1-32 0,-3-1 0 0,0 1 0 16,1 1-256-16,1 0-64 0,0 2-16 0,-1 1 0 0,-2-3-208 0,2 4-32 15,3 1-128-15,-3 3 192 0,-3 1-192 0,2 2 0 16,2-1 0-16,0 5 0 0,-4 2 0 0,0 0 0 16,-1 4 0-16,0 1 0 0,-1 1 0 0,0 1 0 15,-1 2 0-15,1-1 0 0,0 1 256 0,4-1-64 16,1 1 0-16,3-4 0 0,2 2 144 0,1-2 32 15,2-1 0-15,3 1 0 0,4 2-112 0,2-4 0 16,1-5-16-16,5-2 0 0,1-1-96 0,1-1-16 16,2-1 0-16,1 1 0 0,1-5-128 0,4 4 0 15,1-2 0-15,-1-1-176 0,-3 3 176 0,2-5 0 16,0-1 0-16,1 1 0 0,0 1 0 0,-1-2-128 16,-2-2 128-16,0 0 0 0,0-4 0 0,-1 3 0 0,-1-4 0 15,0-1 0-15,-2-1 0 0,-1 0 0 0,-2-1 0 0,-1-2 128 16,0-1-128-16,0 0 0 0,-4-2 128 0,-1 1-128 15,-1-3 0-15,0 3 0 0,0-1 0 0,-3 1-128 16,-2-2 128-16,0 2-160 0,-1-3 160 0,0 1-160 16,-2 0 160-16,1 1 0 0,-1 0 0 0,3 0 0 15,-2 2 0-15,1 1 0 0,-1 2 0 0,3 10 0 16,-2-9 0-16,2 9 0 0,0 0 0 0,0 0 0 16,0 0 176-16,0 0-48 0,0 0 0 0,0 0 0 15,0 0-128-15,0 10 0 0,1 2 0 0,0 1 0 16,-1-1 0-16,2 6 0 0,0-2 0 0,-1 5 0 15,-1-2 0-15,2 5 0 0,-1 0 0 0,0 4 0 16,1 0 0-16,-1 2 0 0,2 2 0 0,-1 2 0 0,-1 1 0 16,2 0 0-16,0 0 0 0,-1-2 128 0,2-2 16 0,-1-1 0 15,-2 0 0-15,2 0 0 0,1 1 48 0,0-2 16 16,-2-2 0-16,1 5 0 0,-2 2-208 0,-1-3 176 16,-1 0-176-16,-1 2 160 0,0-1-160 0,-1 0 0 15,-1-2 144-15,-1-2-144 0,-4-2 224 0,0 4-32 16,1-2 0-16,-4-1 0 0,-3-5-192 0,-1 3 0 15,-1 0 0-15,-1-3-160 0,-3-5 160 0,0-3 0 16,2-1 128-16,-4-1-128 0,1-3 0 0,-1-4 0 16,-2-1 0-16,1-4-192 15,4-4-464-15,-1-2-112 0,-3-3 0 0,5-2-16 16,0 0-1456-16,3-4-272 0,0-2-64 0,0 0-16 16,2 0-944-16,2-3-192 0,-3-20-48 0,4 5 0 0</inkml:trace>
  <inkml:trace contextRef="#ctx0" brushRef="#br5" timeOffset="185812.19">3323 15764 20271 0,'0'0'896'0,"0"0"192"0,-6-5-880 0,6 5-208 0,0-8 0 0,0 8 0 16,0 0 2608-16,0 0 464 0,0 0 112 0,0 0 16 15,0 0-2608-15,0 0-592 0,0 0 0 0,0 0 0 16,0 0 0-16,0 0 0 0,0 0 0 0,0 0 0 16,-9 4 0-16,-2 2 0 0,-1 2 0 0,-1 4 160 15,-1 1 288-15,-2 2 64 0,1 6 16 0,-2 1 0 16,-1 1 176-16,-2 1 16 0,-1 2 16 0,0 4 0 15,-1 2-224-15,1 0-32 0,2 1-16 0,-2 2 0 16,0 0-272-16,3 3-64 0,2 4-128 0,0 1 192 16,1 3-192-16,2-2 176 0,2-1-176 0,3 3 160 0,2-2-32 0,3 0-128 15,3 0 192-15,6-2-64 0,0-1 144 0,1-4 32 16,-1-1 0-16,3 0 0 0,2-2 128 0,-1-1 16 16,1-1 16-16,0 0 0 0,2-5-160 0,0 0-48 15,0 1 0-15,2-4 0 0,-1 1-256 0,2-3 0 16,1-1 0-16,0-1 0 15,1-3-416-15,0-4-144 0,0-2-16 0,2-1-16 16,-1-1-432-16,2-7-64 0,3 1-32 0,-1-3 0 16,-1-3-1952-16,1 1-384 0,0-5-64 0</inkml:trace>
  <inkml:trace contextRef="#ctx0" brushRef="#br5" timeOffset="186513.14">3422 16362 23951 0,'0'0'2128'16,"0"0"-1696"-16,0 0-432 0,0 0 0 0,-9 3 3168 0,9-3 544 16,0 0 128-16,0 0 0 0,0 0-2624 0,0 0-512 15,16 2-128-15,-2 0 0 0,0-2-336 0,2 0-64 16,-2 0-16-16,2 0 0 0,1 1-32 0,-1 0 0 15,-2-2 0-15,0 1 0 0,2 0 64 0,-2 0 16 16,-1-1 0-16,0-2 0 0,0 2 352 0,0 0 64 16,-1-2 16-16,1 0 0 0,0 1-176 0,-1-1-16 15,0 1-16-15,-2-1 0 0,1 0-240 0,-11 3-64 16,11-1 0-16,0 1 0 0,-11 0-128 0,10-3 0 16,-10 3 0-16,0 0 128 0,0 0-128 0,11 3 0 15,-11-3 0-15,0 0 0 0,0 0 0 0,0 0 0 16,0 0 0-16,0 0 0 0,1 10 0 0,-2 2 0 0,-3-1 0 0,-1-1 0 15,-2 0-128-15,-1 3-16 0,-2-2 0 0,-2 2 0 16,-1 0 144-16,-1 1-160 0,-2 2 160 0,-1 1-160 16,-3 1 160-16,1 0-192 0,-2-1 192 0,-1 0-192 15,-3 2 192-15,2-1-128 0,-1-3 128 0,3-1-128 16,0-3 128-16,5 0 0 0,3-4 0 0,1 3 0 16,3-4 0-16,1-1 144 0,1 2-144 0,7-7 0 15,-4 8 144-15,4-8-144 0,-5 8 0 0,5-8 144 16,0 11-144-16,-1 0 0 0,1-11 0 0,1 10 0 15,2 1 0-15,2-4 0 0,-5-7 0 0,9 8 0 16,-9-8 0-16,14 7 0 0,6-3 0 0,1-2 0 16,-2 0 176-16,4-4-48 0,1 1-128 0,2-3 192 15,1 0-192-15,0-2 0 0,-1 0 0 0,0 2 0 16,-1 1 0-16,0 0 0 0,-3 2-176 0,-1-2 176 16,-1 0-544-16,0 2 16 0,-3-2 0 0,-1 3 0 15,-2 3-1488-15,-1-3-288 0,-13 0-64 0,12 0-16 16,-2 1-832-16,-10-1-176 0</inkml:trace>
  <inkml:trace contextRef="#ctx0" brushRef="#br5" timeOffset="187128.96">3948 15800 24879 0,'-13'-10'1088'0,"5"7"256"0,-1-1-1088 0,9 4-256 15,0 0 0-15,0 0 0 0,0 0 2880 0,0 0 512 16,0 0 96-16,0 0 32 0,0 0-2720 0,0 12-544 15,1-1-96-15,3-1-32 0,1 0-128 0,0 1 0 16,-5-11 144-16,9 10-144 0,6 1 208 0,-3 0-16 16,-6 2-16-16,3 2 0 0,4 0 320 0,0 4 64 15,0 3 16-15,3 1 0 0,1 1-80 0,2 2-16 16,2-3 0-16,3 5 0 0,-1 0-128 0,2-2-32 16,0 3 0-16,0 0 0 0,-1 1-128 0,1 2-16 15,1 2-16-15,-1 3 0 0,-2-2-160 0,0 2 0 16,-4-1 144-16,1 1-144 0,-1-1 0 0,-7-2 0 15,-6-1 0-15,2 0 128 0,1-1 0 0,-5 0 0 0,-8-3 0 16,0 1 0-16,-1 0 0 0,-1-1 16 0,-6 1 0 0,-1-4 0 16,-1 0 16-16,-1-1 0 0,0-2 0 0,0 0 0 15,0 0-160-15,-1-4 192 0,2-3-192 0,-1-1 192 16,0 0-192-16,-1-1 0 0,0-5-192 0,1-1 192 31,-2-1-752-31,1-3-16 0,1-1-16 0,0 0 0 16,1-3-2192-16,-2 0-432 0,-1-1-96 0</inkml:trace>
  <inkml:trace contextRef="#ctx0" brushRef="#br5" timeOffset="187646.61">4985 16255 32255 0,'0'0'2864'0,"0"0"-2288"0,0 0-576 0,0 0 0 15,0 0 2144-15,0 0 320 0,12 3 64 0,0-3 16 16,-2 1-2160-16,3 2-384 0,4-1-144 0,0 0 0 15,0-2 144-15,3 0 192 0,2-2-32 0,3 2-16 16,-1-3 80-16,1 1 16 0,0 1 0 0,1 1 0 16,-1-3-16-16,-2 1 0 0,-1-1 0 0,1 1 0 15,-1-1-64-15,-1 2-16 0,-2-1 0 0,1 2 0 16,-1 2-144-16,0 0 0 0,-4 0 0 0,1-1 128 16,-2 0-608-16,-1 0-128 0,-2 1-32 0,-1-1 0 15,-10-1-1808-15,13 0-368 0,-1 0-80 0,-12 0-16 16,0 0-560-16,0 0-112 0,0 0-32 0,0 0 0 0</inkml:trace>
  <inkml:trace contextRef="#ctx0" brushRef="#br5" timeOffset="187962.74">5064 16474 24879 0,'0'0'2208'0,"0"0"-1760"0,0 0-448 0,0 0 0 16,0 0 4064-16,0 0 736 0,15 2 128 0,0-1 48 16,-2 2-3888-16,1-2-768 0,0 0-144 0,1 0-48 15,-2 2-128-15,0 1 128 0,1-3-128 0,2 2 128 16,-1 0-128-16,1-1 128 0,-2-1-128 0,2-1 128 15,1-1-128-15,-1 0 0 0,-1 0 0 0,2-3 0 16,3 1-176-16,1-2-64 0,-1 0-16 0,4 1 0 16,1-2-128-16,3 3-48 0,2-1 0 15,2 1 0-15,0 3-1552 0,2-3-320 16,1 3-64-16,-2-1-16 0</inkml:trace>
  <inkml:trace contextRef="#ctx0" brushRef="#br5" timeOffset="188713.37">7652 14915 29487 0,'0'0'2624'0,"0"0"-2112"15,3-9-512-15,3 2 0 0,1 4 2128 0,3-4 320 16,-1 2 64-16,0 4 16 0,-9 1-1936 0,10 0-384 16,-10 0-80-16,0 0 0 0,0 0 80 0,8 6 32 15,-3 7 0-15,-1 0 0 0,-1 5-64 0,-1 3-16 0,0 3 0 0,0 3 0 16,1 3 96-16,0 5 32 0,-2 2 0 0,0 2 0 16,-1 5 352-16,1 3 64 0,2-3 0 0,-2 5 16 15,-1 0-80-15,-1-1 0 0,0-2-16 0,-1 0 0 16,0-3-304-16,1-4-48 0,1 1-16 0,1-2 0 15,0-1-256-15,0-2 128 0,2-5-128 0,-3-3 0 16,-1-3 0-16,-1-2 0 0,-1-3-160 0,0 0 160 31,2-5-1568-31,-1-1-192 0,-2-3-32 0,4-10-16 16,-6 8-1712-16,6-8-352 0</inkml:trace>
  <inkml:trace contextRef="#ctx0" brushRef="#br5" timeOffset="189230.94">6092 16107 26719 0,'0'0'2368'0,"0"0"-1888"0,0 0-480 0,0 0 0 16,0 0 2096-16,0 0 320 0,0 0 64 0,12-2 16 15,2-2-1760-15,5 3-352 0,-1 0-64 0,4-2 0 16,4 2 288-16,3 0 64 0,1-1 16 0,2 1 0 15,2 1-144-15,1 0-32 0,1 1 0 0,3 1 0 16,2-2-64-16,4 2-32 0,3 1 0 0,4 1 0 16,4 1 112-16,3-1 32 0,1 2 0 0,0-2 0 15,0 0-48-15,6-1 0 0,6-2 0 0,6-1 0 16,6 0-80-16,-2 1-32 0,-4 1 0 0,4-2 0 16,6-2-16-16,0 2 0 0,2 0 0 0,-4 2 0 15,-4 0-160-15,-3 1-32 0,-3 1-16 0,5-3 0 16,4 1-176-16,1 1 128 0,-2-1-128 0,-6 0 128 15,-4 1-128-15,3 0 0 0,4-1 0 0,0-2 0 0,-3 0 0 0,-4 0 0 16,-5-1 0-16,-2 0 0 0,-2-1 0 0,-1 1 0 16,0-3 0-16,-3 1 0 0,-2-2 0 0,-6 1-144 15,-6 2 144-15,-4-4-208 16,-5 0-1072-16,-6-1-224 0,-3 1-32 0,-8-1-12288 16,-5-2-2432-16</inkml:trace>
  <inkml:trace contextRef="#ctx0" brushRef="#br5" timeOffset="189814.67">6588 16431 9215 0,'0'0'816'0,"0"0"-656"16,0 0-160-16,0 0 0 0,0 0 5504 0,0 0 1088 15,0 0 192-15,0 0 64 0,0 0-5280 0,8 8-1056 16,-8-8-192-16,3 12-64 0,1 0 704 0,-1 1 128 16,-3 1 16-16,-1 3 16 0,-2 3 48 0,0 3 16 15,3 3 0-15,-1 1 0 0,-1 2-240 0,3 4-48 16,-1 3-16-16,0 5 0 0,0-1-304 0,1 3-64 0,2 1-16 0,-2 2 0 16,-2 2-288-16,-1-1-48 0,0-1-16 0,-1-2 0 15,1 0-144-15,0-4 0 0,1-4 0 0,-3 1 128 16,-1-2-128-16,1-4 0 0,0-1 0 0,0-3 0 31,-1-2-576-31,2-5 0 0,2-6 0 0,0 0 0 16,-3-1-1856-16,2-1-352 0,2-12-80 0,0 0-9168 0,0 0-1824 0</inkml:trace>
  <inkml:trace contextRef="#ctx0" brushRef="#br5" timeOffset="190149.15">7276 16729 18431 0,'0'0'1632'0,"0"0"-1312"15,0 0-320-15,0 0 0 0,0 0 5344 0,0 0 992 16,0 0 208-16,0 0 48 0,5 10-5600 0,0 2-992 16,1 2-448-16,0 0 48 0,1 5 400 0,-1 2 0 15,2 2 0-15,0 3 0 0,-2 1 352 0,1 2 48 16,-2-1 16-16,0 3 0 0,-1 0-32 0,0 2 0 0,-3-3 0 0,-1-2 0 16,0 0-96-16,-1-2-32 15,-1-3 0-15,-1-2 0 0,-2-1-400 0,1-3-96 0,0-2-16 0,0-3 0 31,0-3-2544-31,4-9-512 0,0 0-96 0,-12 7-12592 0</inkml:trace>
  <inkml:trace contextRef="#ctx0" brushRef="#br5" timeOffset="190369.07">7031 17078 35007 0,'0'0'3120'0,"0"0"-2496"0,0 0-496 0,0 0-128 16,0-9 3856-16,5 2 752 0,4 1 160 0,7-1 32 16,6 1-4240-16,3-1-848 0,1-1-160 0,4 1-48 0,1 0 304 0,2 1 48 15,1-2 16-15,0 3 0 16,-1 1-256-16,0 0-32 0,-4 0-16 0,-2 3 0 16,-1-1-720-16,-2 2-128 0,-3 0-48 0,-3 2 0 15,-3-1-1392-15,0 1-288 0,-3 1-48 0</inkml:trace>
  <inkml:trace contextRef="#ctx0" brushRef="#br5" timeOffset="190816.11">7861 17027 24879 0,'0'0'2208'0,"0"0"-1760"0,0 0-448 0,0 0 0 16,0 0 4352-16,0 0 768 0,0 0 176 0,13-4 16 15,0-2-4352-15,2 2-960 0,0 1 0 0,2 1 0 16,0-2-288-16,0 0 48 0,-1 0 16 0,-2 0 0 16,1-3 80-16,-1 2 16 0,0-1 0 0,-2-1 0 15,-2 1 128-15,-2 0 144 0,0 0-16 0,-8 6-128 16,8-7 352-16,-2 2-32 0,0-4-16 0,-1 0 0 16,-4-2 16-16,2 4 16 0,-3 7 0 0,0-9 0 15,0-1-336-15,0 1 0 0,-1-1 0 0,-1 1 0 16,0 0-144-16,2 9-112 0,-4-8 0 0,4 8-16 15,-7-9-16-15,1 2 0 0,-1 2 0 0,-1 1 0 16,-1 1 288-16,-1 3-192 0,-1 6 192 0,0-2-160 16,-2 2 160-16,0 4 0 0,-3 4 0 0,-1 0 0 0,0 4 176 0,-1-1-48 15,-1 1 0-15,3 3 0 0,0-1 0 0,2 3-128 16,-1-2 192-16,3 4-64 0,3 2 112 0,0-2 16 16,1 0 0-16,3 1 0 0,4-1-112 0,0-2-16 15,1-1 0-15,3 2 0 0,5-2 0 0,1-3 0 16,2 0 0-16,2-2 0 0,1-2-128 0,2-2 0 15,2-2-192-15,0-1 192 16,1-6-480-16,0-1 32 0,1-1 0 0,1-4 0 16,-1-2-1376-16,3 0-272 0,1-1-48 0,2-3-9472 15,2-3-1888-15</inkml:trace>
  <inkml:trace contextRef="#ctx0" brushRef="#br5" timeOffset="191142.83">8412 16620 37727 0,'0'0'1664'0,"0"0"352"16,0 0-1616-16,0 0-400 0,0 0 0 0,0 0 0 16,0 0 640-16,10-1 64 0,3-3 0 0,1 3 0 15,3 1-512-15,2 0-192 0,0-1 128 0,2 1-128 0,1 0 0 0,2 0 0 16,-1 0 0-16,1-3 0 0,-2 0 0 0,1 2 0 16,-1-2 0-16,1 2 0 0,-4 0 0 0,-1 0-192 15,-3-1 0-15,-5 1 16 16,-10 1-672-16,0 0-144 0,0 0-32 0,0 0-10176 15,0 0-2032-15</inkml:trace>
  <inkml:trace contextRef="#ctx0" brushRef="#br5" timeOffset="191632.61">8784 16413 32255 0,'0'0'2864'0,"0"0"-2288"0,0 0-576 0,8-6 0 16,1 0 2656-16,4 2 416 0,4 1 96 0,-1 0 16 31,0-1-3184-31,1-3-544 0,1 2-160 0,0 0-16 16,2 0 96-16,-1 1 32 0,2-1 0 0,-1 0 0 0,-2-1 320 0,-2 2 64 0,-2 0 16 0,0 1 0 15,-1-3 464-15,0 4 112 0,0 0 0 0,-1 1 16 16,0 0 288-16,-2 1 48 0,-10 0 16 0,13 4 0 15,-1-3-256-15,-2 2-48 0,-10-3-16 0,11 2 0 16,-11-2-288-16,10 5-144 0,-10-5 160 0,0 0-160 16,8 8 0-16,-8-8 0 0,0 0 0 0,4 12-160 15,-4-12-80-15,-1 12-16 0,-2-1 0 0,1-1 0 0,-2 0 256 0,-2 0 0 16,0-2 0-16,-2 1 160 0,-1 2-32 0,-2 1 0 16,0 1 0-16,-1 0 0 0,-1 1 0 0,-1 0 0 15,-2 1 0-15,2 0 0 0,-1-2 0 0,2 0 0 16,2-1 0-16,0 0 0 0,3 0 0 0,2 1 0 15,1-2 0-15,2 1 0 0,2 0 112 0,1 1 16 16,1 1 0-16,0 1 0 0,2-6-256 0,-1 4 144 16,2-2-144-16,0 1 128 0,2-1-128 0,0-4 128 15,1 4-128-15,0-3 128 0,1-2-128 0,3-1 0 16,-1 1 0-16,0-1 0 0,2-4 128 0,1-1 0 16,0 0 0-16,3-1 0 0,1-2-304 0,2 1-64 15,1-2-16-15,1 1 0 16,1-2-1728-16,1-3-336 0</inkml:trace>
  <inkml:trace contextRef="#ctx0" brushRef="#br5" timeOffset="197286.54">13822 14378 20671 0,'0'0'912'0,"0"0"192"0,0 0-880 0,0 0-224 15,0 0 0-15,0 0 0 0,0 0 1840 0,0 0 320 16,9-5 64-16,0 1 16 0,0 0-1056 0,-9 4-208 16,11 0-32-16,-11 0-16 0,12 4-416 0,-12-4-96 15,11 6-16-15,0-2 0 0,-11-4-32 0,9 11-16 16,-3 0 0-16,0 0 0 0,-3-1 32 0,1 1 16 0,-1-1 0 0,0 2 0 15,-1 1-64-15,0 0-16 0,-2 1 0 0,1 2 0 16,-2 2 96-16,1 0 16 0,-2 2 0 0,2 1 0 16,-1 2 16-16,0 2 16 0,1 2 0 0,0 1 0 15,1 4-32-15,0 2-16 0,-1 2 0 0,2-1 0 16,-1 1-80-16,1-2-16 0,0 0 0 0,0-3 0 16,1 2-320-16,-2 0 0 0,1-2 0 0,0 3 0 15,1 0 128-15,-1 2-128 0,-2 5 128 0,0 2-128 16,0 0 224-16,0 1-32 0,0-1 0 0,0-3 0 15,-1-1 64-15,0 1 0 0,1-4 0 0,-2 2 0 16,0-2-256-16,1 0 0 0,-1-1 0 0,1-1 0 16,0 5 160-16,1 1-160 0,0 1 160 0,1 0-160 0,0-2 224 15,1 2-48-15,0-5-16 0,1 1 0 0,-1-5 32 16,1 0 0-16,0-2 0 0,-1 1 0 0,2 3 96 0,-1 0 32 16,-5 1 0-16,2 5 0 0,0 3-176 0,0 0-16 15,-1-2-128-15,0-1 192 0,0-1-192 0,1-2 0 16,0-3 0-16,0-2 0 0,-2 1 0 0,2-3 0 15,3 0 0-15,-2 0 0 0,0-1 128 0,2 3-128 16,-2 2 0-16,2 0 144 0,0 3-144 0,0-1 0 16,0-2 0-16,0 1 0 0,1-1 0 0,-1 0 0 15,0 0 0-15,0 0 0 0,1-4 0 0,-2 2 128 16,0 2-128-16,0 1 0 0,1 2 144 0,-1 1-144 16,-2-2 160-16,2 1-160 0,-1-2 192 0,-1 0-64 15,0 0-128-15,0-5 192 0,1-2-64 0,2-2 0 16,-1 0-128-16,0-1 192 0,-1-3-64 0,2 0-128 0,-1 1 176 0,1-2-176 15,0 1 160-15,-1-1-160 0,-1 0 128 0,1 4-128 16,0 0 0-16,1-1 128 0,0 0-128 0,-1 2 0 16,1 4 0-16,-2 0 0 0,-1-5 0 0,1 1 0 15,1 4 0-15,-1-2 0 0,-1-7 0 0,0 2 0 16,0-1 0-16,0-1 0 0,-1-2 128 0,1 2-128 16,-2-3 0-16,2 0 0 0,0-2 0 0,-1-2 0 15,1-3 0-15,0 1 0 0,0 3 128 0,1 0-128 16,-1-6 0-16,0 2 0 0,-1 2 0 0,1 1 128 15,-1-1-128-15,1 0 0 0,0-4 0 0,0 2 0 16,-2 2 0-16,2 3 0 0,0-2 0 0,2 2 0 16,-2 1 0-16,1-1 0 0,0-6 0 0,-1 1 0 15,0 0 0-15,2 0 0 0,-2 0 0 0,1 0 0 0,-1-11 0 0,1 12 0 16,-1 1 0-16,0-3 0 0,0 1 0 16,0-2 0-16,0-9 0 0,-1 10 0 0,1-10-176 0,-3 11 48 15,1-2 0-15,2-9 0 16,-4 10-272-16,4-10-48 0,-5 9-16 0,5-9 0 15,-6 7-1232-15,6-7-240 0,-7 2-48 0,7-2-11200 16,0 0-2224-16</inkml:trace>
  <inkml:trace contextRef="#ctx0" brushRef="#br5" timeOffset="199470.96">10241 17542 6447 0,'0'0'272'0,"0"0"80"0,-8 5-352 0,8-5 0 0,-9 0 0 0,9 0 0 16,0 0 4480-16,0 0 816 0,-8 4 160 0,8-4 48 15,0 0-4016-15,0 0-784 0,0 0-176 0,0 0-16 16,0 0-16-16,0 0 0 0,9 0 0 0,1 0 0 16,1 0-256-16,1-1-48 0,2 0-16 0,0-1 0 15,1 0 240-15,3 0 48 0,1 1 16 0,1 0 0 0,-2-1 464 0,2 2 80 16,1 3 32-16,3-2 0 0,3-1-192 0,0 2-32 15,2 2-16-15,1-2 0 0,0 1-192 0,0-1-48 16,-2 2 0-16,2-1 0 0,3-3-160 0,-1 0-32 16,2-3-16-16,4 3 0 0,3-4-192 0,2 3-48 15,0 0 0-15,1-2 0 0,2 2 0 0,-2 0 0 16,0-1 0-16,-2 2 0 0,-3 2 112 0,-1-4 16 16,0-2 0-16,2 0 0 0,2 1 0 0,3-1 16 15,4 1 0-15,0 0 0 0,-1 1-16 0,1 2-16 16,-4 2 0-16,0 1 0 0,-2 0-48 0,-2-2 0 15,0-1 0-15,2 0 0 0,4 0 0 0,0 0 0 16,1-1 0-16,1 1 0 0,2-2 64 0,-1 2 0 0,-3 0 0 0,-3 2 0 16,-1-1-112-16,-1-2-16 0,-2-3 0 0,5 0 0 15,3-1-128-15,1 1 0 0,1 0 0 0,-2 1 0 16,0 1 0-16,-1 0 0 0,-2 2 0 0,-2 0 128 16,-4-1-128-16,0 0 160 0,3-2-160 0,-1 0 160 15,2 0 32-15,2 0 16 0,0 2 0 0,1-1 0 16,0 2 16-16,-1 2 0 0,0-1 0 0,-5 3 0 15,-2 0-80-15,0-3-16 0,-2-2 0 0,2 1 0 16,1 1-128-16,1-1 192 0,2-3-192 0,1 3 192 16,3 3-192-16,-1 1 0 0,1 0 0 0,-2 0 0 15,-3-2 0-15,-1 2 0 0,-1-2 0 0,-1-1 0 16,0-2 0-16,1-1 0 0,0-2 0 0,0 2 0 16,0-3 0-16,3 3 0 0,0 2 128 0,-1 2-128 15,0-2 0-15,-2 1 0 0,-2 3 0 0,-2-3 128 0,0 4-128 0,0-3 0 16,0-1 0-16,2 0 128 0,1-1-128 0,1 0 0 15,1-1 0-15,1 5 0 0,0-2 128 0,1 4-128 16,1-1 0-16,-4 1 128 0,-4 2-128 0,1 1 0 16,-1-5 0-16,-1-1 0 0,0-3 0 0,1 0 0 15,5 0 128-15,-1 0-128 0,-1-3 0 0,2 2 0 16,4 1 0-16,-3 0 128 0,-2 1-128 0,-1 2 0 16,-4-6 0-16,-1 3 128 0,-2 3-128 0,-1-3 128 15,0 0-128-15,-1 1 128 0,-1 0-128 0,4-1 160 16,0-1-160-16,3 1 160 0,3 1-160 0,0-1 0 15,-3 0 0-15,0 2 128 0,1 0-128 0,-3 1 0 16,-1-2 0-16,-1 1 0 0,-1-2 0 0,-3 0 0 16,-1 0 128-16,-1-2-128 0,0 0 0 0,1-1 0 15,0 0 0-15,2 1 0 0,0-3 0 0,1 1 0 0,0 0 128 16,-2 1-128-16,0 1 0 0,1 0 0 0,0-2 0 0,1 3 0 16,1 0 0-16,-1 1 0 0,-3 0 128 0,-1 1-128 15,-3 2 0-15,0-1 0 0,-3-4 0 0,1 0 0 16,-2 1 0-16,-2 0 0 0,0-2 0 0,-2 2 0 15,0-2 288-15,1 1-32 0,-1-1 0 0,-1 0 0 32,0 1-544-32,-1-2-112 0,-2 3-32 0,-10 1 0 15,9-6-656-15,-1 4-144 0,-8 2-32 0,0 0 0 0,9-7-1120 0,-9 7-240 0,0 0-32 16,0 0-16160-16</inkml:trace>
  <inkml:trace contextRef="#ctx0" brushRef="#br5" timeOffset="200705.84">16456 17472 6447 0,'0'0'576'0,"0"0"-576"0,0 0 0 0,0 0 0 16,0 0 2656-16,-7-3 416 0,7 3 96 0,0 0 16 15,-8-1-2800-15,8 1-576 0,0 0-96 0,0 0-32 16,0 0-144-16,0 0-48 0,-6-4 0 0,6 4 0 16,0 0 1344-16,0 0 272 0,0 0 48 0,0 0 16 15,0 0 544-15,0 0 96 0,0 0 32 0,0 0 0 16,0 0-368-16,0 0-64 0,0 0 0 0,0 0-16 0,0 0-368 0,0 0-64 15,0 0 0-15,10 2-16 16,-10-2-176-16,12 2-48 0,0 0 0 0,-1 0 0 0,-11-2-272 0,15 2-64 16,-1 1-16-16,-1-2 0 0,-1 2 144 0,-1-3 16 15,1 2 16-15,0-2 0 0,1 0-32 0,0-1 0 16,-3 0 0-16,2-2 0 0,0 6-192 0,-2-3-64 16,1-4 0-16,-1 1 0 0,1 6-32 0,0-3-16 15,0-1 0-15,1-1 0 0,1 2 80 0,1 3 16 16,0 1 0-16,2-3 0 0,-2-2-144 0,2 2-32 15,2 2 0-15,0-1 0 0,-1-2 48 0,3 0 0 16,1 2 0-16,2-1 0 0,2 0 112 0,0 1 32 16,1 0 0-16,0 1 0 0,0-2-112 0,0-1-16 15,-1 0 0-15,0 1 0 0,-1 2-48 0,1 0-16 16,0-3 0-16,0 0 0 0,-1 0 64 0,3-2 16 0,0-2 0 0,0 3 0 16,1 0-208-16,2 1 0 0,2 0 0 0,-2-2 0 15,-4-1 0-15,3 1 176 0,2 4-48 0,1 0-128 16,-2-1 272-16,-2 2-48 0,0 0-16 0,-1-1 0 15,-1 2-208-15,-1-1 144 0,0-3-144 0,-1 0 128 16,1-4-128-16,3 1 0 0,0 1 0 0,1 0 128 16,-2 1-128-16,-2 0 0 0,-3-2 0 0,3 3 128 15,2 0-128-15,-1 0 128 0,-1-1-128 0,-1 1 128 16,-1-1-128-16,-1 2 0 0,-2 1 144 0,-1-2-144 16,-2-1 0-16,-1 1 0 0,-3 3 0 0,0-3 128 15,0-3-128-15,-1 1 0 0,-2 0 0 0,-10 2 0 16,12-1-128-16,0 0-64 0,-2-1 0 0,1 0 0 15,-2-2-128-15,0-1-16 0,0 1-16 0,-1-2 0 16,-8 6-80-16,10-5-16 0,-1-1 0 0,-9 6 0 16,0 0-320-16,8-7-64 0,-3-2 0 0,-5 9-16 15,0 0-2704-15,0 0-544 0,0 0-96 0</inkml:trace>
  <inkml:trace contextRef="#ctx0" brushRef="#br5" timeOffset="201372.24">18637 17193 32191 0,'0'0'1424'0,"0"0"304"0,0 0-1392 0,0 0-336 0,0 0 0 0,0 0 0 15,0 0 1136-15,0 0 144 0,0 0 48 0,0 0 0 16,0 0-752-16,0 0-128 0,0 0-48 0,0 0 0 16,13 6 80-16,0-4 16 0,-2-1 0 0,1-1 0 15,0 0 16-15,0 0 0 0,-2-3 0 0,2 3 0 16,0-2 96-16,-1 2 32 0,1-2 0 0,-2 2 0 15,1 0-96-15,-1 2-16 0,1 0 0 0,-1 0 0 0,1 0-368 0,-1 1-160 16,0-1 128-16,1 2-128 0,-11-4 0 0,13 2 0 16,0 1 0-16,-1 1 0 0,-12-4 0 0,11 6 128 15,0-1-128-15,-11-5 0 0,10 5 0 0,-10-5 128 16,8 7-128-16,-8-7 0 0,0 0 0 0,0 11 0 16,0-11 128-16,-6 12-128 0,-4-3 0 0,0 0 0 15,-2 0 144-15,-1 1-144 0,-2-3 0 0,-1 4 0 16,-1-1 0-16,0 1 0 0,-1-1 0 0,0 2 0 15,-1 1 0-15,1-1 0 0,-1-1 0 0,0 2 0 16,0 4 0-16,-1-4 0 0,-1 0 0 0,-2 4 0 16,-1 2 0-16,2 0 0 0,3-2 0 0,0-3 0 15,2-1 0-15,4 0-128 0,4-1 128 0,1-1 0 16,1-4 128-16,0 3-128 0,2 0 128 0,5-10-128 16,0 0 128-16,-3 10-128 0,5 1 0 0,1-2 0 15,3-1 0-15,0-2 0 0,-6-6 0 0,12 9 144 0,0 2-144 0,1-3 160 16,1 0-160-16,0 1 0 0,2-2 144 0,0 1-144 15,-1-1 0-15,2 1 0 0,2-2 0 0,-2 1 128 16,-1-2-128-16,0 1 0 0,-2-2 0 0,-1 2 0 16,1-1 0-16,-3-1 0 0,1 1 0 0,0-4 0 15,-1 2 0-15,1-1 0 0,-1-2 0 0,0 0 0 32,2 0-480-32,-1 0-64 0,0-3-16 0,1 0 0 0,0-1-2768 15,0-3-576-15</inkml:trace>
  <inkml:trace contextRef="#ctx0" brushRef="#br5" timeOffset="202974.45">14453 13759 11967 0,'0'0'1072'0,"0"0"-864"0,-7 4-208 0,7-4 0 16,-9 4 2768-16,9-4 512 0,0 0 112 0,0 0 0 15,0 0-2400-15,0 0-480 0,0 0-112 0,0 0-16 16,0 0-48-16,0 0-16 0,-6-8 0 0,6 8 0 16,0 0 32-16,-3-12 0 0,1 0 0 0,-1 2 0 15,3 10 160-15,0 0 48 0,0 0 0 0,-5-9 0 16,5 9 208-16,-8-6 64 0,8 6 0 0,-10-3 0 16,-1-3-240-16,1 2-32 0,1 2-16 0,-3 3 0 15,0 4-240-15,-1 3-48 0,-1 0-16 0,-1 0 0 16,2 0-240-16,0 1 144 0,-2 1-144 0,2 3 128 15,1 2-128-15,0 0 0 0,0 0 0 0,5 0 0 16,1 2 0-16,1 0 0 0,-1-1 0 0,-1-1 0 16,1 1 0-16,2 1 0 0,2 1 0 0,2-2 0 15,0-3 0-15,2 1 0 0,-1-3 0 0,3 0 0 0,-3 0 0 16,2-1 0-16,-1-1 0 0,2-1 0 0,-4-8 0 0,6 11 128 16,-1-5-128-16,3-1 192 0,-8-5-32 0,0 0 0 15,11 4 0-15,2-4 0 0,0 0 32 0,-1-4 16 16,-12 4 0-16,13-5 0 0,0 0-80 0,-1-2-128 15,-2 1 176-15,0-1-176 0,-10 7 0 0,10-9 0 16,-1 0 0-16,0 1 0 0,-2-1 0 0,-2 3 0 16,-5 6 0-16,4-11 0 0,1 2 128 0,0 0-128 15,-5 9 0-15,4-10 0 0,-1-1 160 0,-1 2-160 16,0 0 128-16,-1 2-128 0,-1 7 128 0,1-9-128 16,1 0 0-16,-2 9 128 0,0 0-128 0,0 0 128 15,0 0-128-15,0 0 128 0,4-6-128 0,-4 6 192 16,0 0-192-16,0 0 192 0,0 0-192 0,7-6 0 15,-7 6 0-15,0 0 0 0,0 0 0 0,0 0 0 16,12 4-128-16,-12-4 128 0,8 7 0 0,-8-7 0 0,5 12-144 0,-1-1 144 16,-1 2 0-16,-2-1 0 0,-1 0 0 0,-1 1 0 15,-1 0 0-15,1 0 0 0,0 0 0 0,1 3 0 16,0-2 0-16,0 0 0 0,1 1 0 0,-1-1 0 16,0 2 0-16,0-1 0 0,1 1 0 0,1 1 0 15,-2-3 128-15,1 2-128 0,0-2 176 0,-1 2-176 16,0-1 144-16,0 2-144 0,-1 0 0 0,0-2 144 15,-2-1-144-15,0 0 0 0,0-1 0 0,-3-2 0 16,0-1 0-16,-1 1 0 0,-1-3 128 0,-1-1-128 16,1 1-192-16,-2-1-64 0,-3-2 0 0,-3 1-16 15,-2-3-384-15,0 0-80 0,-2-2-16 0,-1-1 0 16,-2 1-2304-16,2-3-464 0</inkml:trace>
  <inkml:trace contextRef="#ctx0" brushRef="#br5" timeOffset="203424.43">14828 13315 24879 0,'0'0'2208'0,"0"0"-1760"0,-9 3-448 0,9-3 0 15,0 0 2176-15,-7 7 368 0,1-1 64 0,6-6 16 16,0 0-2272-16,-5 9-352 0,-1 0-256 0,-1 0 32 16,-2 2 80-16,0 1 16 0,0-1 0 0,0 4 0 15,-2 0 128-15,2 4 0 0,0-2-144 0,-3 2 144 16,-1-3 0-16,0 6 0 0,-1 3 128 0,1 2-128 15,0 2 272-15,0 2-16 0,-2-1-16 0,4 3 0 16,-1 1-80-16,3-2-16 0,1-5 0 0,3 1 0 16,1-1 176-16,2 1 16 0,1-6 16 0,1-1 0 15,1-2-80-15,2 1-16 0,0-3 0 0,1 2 0 16,-1-4-256-16,3-1 160 0,0 0-160 0,1-1 128 0,-2 2-128 16,1 0 0-16,1-3 0 0,-1 1 0 0,1 1-224 0,2 2-32 15,3-2 0-15,0 1 0 16,-1-4-384-16,1 4-64 0,1-5-32 0,1 3 0 15,3-2-336-15,-2-2-64 0,-4-3-16 0,3-3 0 16,1-2-1808-16,-2-1-368 0</inkml:trace>
  <inkml:trace contextRef="#ctx0" brushRef="#br5" timeOffset="203925.63">14757 13806 5519 0,'0'0'240'0,"0"0"64"15,0 0-304-15,0 0 0 0,0 0 0 0,0 0 0 0,0 0 7392 0,0 0 1424 0,0 0 272 0,12-3 64 16,1 2-7568-16,2 1-1584 0,1-3-192 0,1 2-112 15,0 0 304-15,1-1 0 0,0 2 0 0,0-4 0 16,-1 2 0-16,0-2 0 0,0 1 0 0,-2 1 0 16,-1-4 0-16,0 1 0 0,1-1 0 0,-2 2 0 15,-3-1 160-15,-10 5-160 0,0 0 160 0,11 0-160 16,-11 0 128-16,0 0-128 0,0 0 0 0,0 0 144 16,0 0-144-16,0 0 0 0,0 0 0 0,1 14 0 15,-2-1-144-15,-2-1-64 0,-2-2-16 0,0 2 0 16,-3 0-160-16,-1-1-48 0,-2 2 0 0,-1 2 0 15,-2-2-64-15,-2 1-16 0,0 2 0 0,-4 1 0 0,-4 1 192 0,0 1 16 16,-4 2 16-16,4-1 0 0,0-2 288 0,5 0 0 16,2-5-128-16,2 0 128 0,4 2 512 0,4-4 144 15,4 0 48-15,5-3 0 0,-2-8 320 0,8 9 64 16,1-1 0-16,2-3 16 0,4-1-672 0,0-2-144 16,1 2-32-16,2-4 0 0,2 0-256 0,2-2 0 15,0-1-176-15,-1 0 176 0,-1 1-336 0,-1 1 32 16,1-1 16-16,-1 1 0 15,-1-2-576-15,1-1-112 0,-4 2-32 0,1-3 0 16,-2 1-1776-16,1 0-352 0,-2-1-80 0</inkml:trace>
  <inkml:trace contextRef="#ctx0" brushRef="#br5" timeOffset="204357.18">15106 13279 10127 0,'0'0'896'15,"-6"-7"-704"-15,-1 1-192 0,7 6 0 0,-9-5 5744 0,9 5 1104 16,0 0 240-16,-9 0 32 0,9 0-5584 0,0 0-1104 15,-8 8-240-15,3-1-32 0,1 2-160 0,3 2 0 16,-1 1 0-16,2 1 0 0,2 1 0 0,0 3 0 16,3 3 0-16,1-2 0 0,-1-1 0 0,1 1 208 15,1-1-16-15,2 1-16 0,1 0 160 0,4 2 48 16,-1-2 0-16,2 2 0 0,0-3 48 0,0 2 16 16,2 3 0-16,-3 3 0 0,0-1 80 0,-1-2 32 15,1 1 0-15,-1 1 0 0,-1-2-16 0,-3-1 0 16,-5 0 0-16,1 1 0 0,3 1-256 0,-4 1-48 15,-4-3-16-15,0 1 0 0,2-1-224 0,-2 0 0 16,-2-2 0-16,-4 2 0 0,-1 0 0 0,-5-4 0 16,-2 2 0-16,-2-2 0 0,-4-2 0 0,1-1 0 0,-1 0 0 15,-1 1 0-15,0-4-256 0,-1-4-112 0,1-2-16 0,-1 0 0 32,-1-3-2464-32,-1-2-496 0,-11-4-112 0,5-7 0 0</inkml:trace>
  <inkml:trace contextRef="#ctx0" brushRef="#br5" timeOffset="205578.12">16728 17506 4607 0,'0'0'192'0,"0"0"64"0,0 0-256 0,0 0 0 0,0 0 0 0,0 0 0 15,0 0 1376-15,0 0 224 0</inkml:trace>
  <inkml:trace contextRef="#ctx0" brushRef="#br5" timeOffset="205660.7">16693 17472 2751 0,'0'0'256'15,"0"0"-256"-15,0 0 0 0,0 0 0 16,-9-2 2704-16,9 2 496 0,0 0 112 0,-11-2 16 0,2-1-1472 15,9 3-272-15,-9-4-64 0,9 4-6784 16,-9-1-1360-16</inkml:trace>
  <inkml:trace contextRef="#ctx0" brushRef="#br5" timeOffset="212015.14">9237 17360 5519 0,'0'0'496'0,"0"0"-496"0,0 0 0 0,0 0 0 16,10 0 1520-16,-10 0 208 0,12 2 32 0,-12-2 16 16,12 3-1552-16,-12-3-224 0,10 2-208 0,1 2 32 0,-11-4 176 0,10 2 0 15,-10-2 0-15,10 2-128 0,-10-2 512 0,0 0 96 16,16 3 32-16,-4-1 0 0,-12-2 752 0,10 4 144 16,1 0 48-16,-1-1 0 0,1-3-464 0,0-1-96 15,0-1 0-15,2 1-16 0,1-2-480 0,2 2-80 16,-2-2-32-16,0 1 0 0,1-1-288 0,-1 1 160 15,-1 0-160-15,0 2 128 0,-1 0 64 0,0 0 16 16,-2-2 0-16,0 0 0 0,-10 2 192 0,14 2 48 16,-3 0 0-16,0 0 0 0,-11-2-80 0,13-2-16 15,-2 2 0-15,0 0 0 0,-11 0-80 0,14 0-16 16,1-2 0-16,-1 0 0 0,-2 1 192 0,-1 0 16 16,1 1 16-16,1-3 0 0,0 1-96 0,0 0 0 15,2 2-16-15,-1 0 0 0,0 0-192 0,1 0-48 16,-2-2 0-16,0 2 0 0,0 2-128 0,-3 0 0 0,-10-2 0 0,14 0 0 15,1 0 0-15,-2 0 0 0,-1 0 192 0,-2 0-64 16,-1-2 304-16,2 2 48 0,-1 0 16 0,0-2 0 16,-10 2-16-16,13-3 0 0,1 2 0 0,-1-3 0 15,-3 0-256-15,0 1-48 0,0 1-16 0,0 0 0 16,2 0-160-16,-1-1 0 0,0 1 144 0,-1 2-144 16,-10 0 0-16,12-2 144 0,-12 2-144 0,13-2 0 15,-3-1 128-15,-10 3-128 0,0 0 0 0,12-1 0 16,-12 1 240-16,11 2-64 0,-11-2-16 0,10 0 0 15,-10 0 192-15,0 0 32 0,0 0 16 0,11-1 0 16,-11 1 0-16,10 0 0 0,-10 0 0 0,12 0 0 16,-12 0-224-16,11 0-48 0,-11 0-128 0,11 3 192 15,-11-3-192-15,10 0 128 0,-10 0-128 0,0 0 0 0,11 0 0 0,-11 0 128 16,0 0-128-16,0 0 0 0,10 0 128 0,-10 0-128 16,9-3 176-16,-9 3-176 0,0 0 224 0,0 0-64 15,12 0-16-15,-12 0 0 0,10-1-144 0,-10 1 160 16,11 0-160-16,-11 0 160 0,10-4-160 0,-10 4 192 15,11 0-192-15,-11 0 192 0,9-3-192 0,1 1 0 16,2 4 0-16,-2-2 0 0,-10 0 0 0,12 0 0 16,0 2 0-16,0-2 0 0,-12 0 0 0,11 0 0 15,-11 0 0-15,12 1 0 0,-1-1 0 0,-11 0 128 16,9-1-128-16,-9 1 0 0,10 2 0 0,1-2 128 16,-11 0-128-16,10-1 0 0,-10 1 128 0,13 0-128 15,0-1 128-15,-1-1-128 0,-3 2 0 0,3-2 0 16,-2 0 0-16,-10 2 0 0,10-2 128 0,-10 2-128 0,12 0 0 0,-3-2 128 15,-9 2 0-15,11-2 0 0,-11 2 0 0,11-1 0 16,0-1 96-16,-1 1 16 0,-10 1 0 0,12-3 0 16,-1 1-32-16,-2-2 0 0,-9 4 0 0,11-3 0 15,0 1-208-15,-11 2 176 0,10-2-176 0,-10 2 160 16,12-4-160-16,0 3 0 0,-2 0 144 0,-10 1-144 16,0 0 0-16,11-3 0 0,-1 2 0 0,-10 1 128 15,12-3-128-15,-2 2 176 0,-10 1-176 0,12 0 192 16,-2-1-16-16,-10 1 0 0,12 0 0 0,-2 0 0 15,-10 0 16-15,14-2 16 0,-3 1 0 0,0 1 0 16,-11 0-32-16,13 0-16 0,0-1 0 0,-2 1 0 16,0 0-32-16,-2-2-128 0,-9 2 192 0,12-2-64 15,0 2-128-15,-2 0 0 0,-10 0 0 0,10 0 128 0,1 0-128 16,1-2 0-16,-1 0 0 0,0 1 0 0,-11 1 0 16,9 0 0-16,-9 0 0 0,13-2 128 0,0 0-128 0,-1 0 0 15,-12 2 144-15,11-1-144 0,-2 0 176 0,1-3-48 16,-10 4 0-16,13-3 0 0,-2 3-128 0,1-2 192 15,0 0-192-15,0 1 192 0,-12 1-192 0,13 0 0 16,-2-1 144-16,-11 1-144 0,12 0 0 0,0 0 0 16,-12 0 0-16,12 0 128 0,-12 0-128 0,11 0 0 15,0-3 128-15,-11 3-128 0,10-1 0 0,-10 1 128 16,12 0-128-16,-2 0 0 0,-10 0 128 0,9-3-128 16,-9 3 128-16,11-2-128 0,-11 2 176 0,10-3-48 15,-10 3 0-15,12-3 0 0,-12 3-128 0,12-2 160 16,-12 2-160-16,11-2 160 0,-11 2-160 0,12-1 0 0,0 0 0 15,-12 1 128-15,12-1-128 0,-12 1 0 0,11-2 0 0,0 0 0 16,-11 2 0-16,12-3 0 0,-12 3 0 0,11-1 0 16,0-2 0-16,-11 3 128 0,11 0-128 0,0-1 0 15,-11 1 128-15,10-1-128 0,-10 1 0 0,11-2 128 16,-11 2-128-16,12 0 160 0,-1-2-160 0,0 0 160 16,-1 1-160-16,-10 1 0 0,11-1 0 0,-11 1 0 15,11-2 0-15,0 2 0 0,-11 0 0 0,11 0 0 16,0 0 0-16,-11 0 0 0,10 0 0 0,-10 0 0 15,12 0 0-15,-12 0 0 0,0 0 0 0,13-2 0 16,-1 0 0-16,-2 1 128 0,-10 1-128 0,11-1 0 16,-11 1 128-16,0 0-128 0,10-3 0 0,-10 3 128 15,11-2-128-15,-11 2 0 0,11-2 144 0,-2 1-144 16,-9 1 0-16,0 0 144 0,12-1-144 0,-12 1 0 0,12 0 128 16,-12 0-128-16,0 0 0 0,12 0 0 0,-12 0 128 0,10-3-128 15,-10 3 0-15,9-2 0 0,-9 2 0 0,0 0 0 16,12-2 128-16,-12 2-128 0,10 0 128 0,-10 0-128 15,0 0 144-15,11-2-144 0,-11 2 176 0,10-2-176 16,-10 2 192-16,11 0-192 0,-11 0 144 0,0 0-144 16,11 0 0-16,0 0 144 0,-11 0-144 0,0 0 0 15,10 0 0-15,-10 0 0 0,12-1 0 0,-12 1 0 16,0 0 0-16,10-1 0 0,-10 1 128 0,0 0-128 16,11-3 192-16,-11 3-64 0,0 0-128 0,9-2 0 15,-9 2 0-15,0 0 0 0,0 0 0 0,10-2 128 16,-10 2-128-16,0 0 0 0,12 0 160 0,-12 0-160 15,10 0 192-15,-10 0-192 0,11-2 0 0,-11 2 0 0,12-2 0 16,-2 2 0-16,-10 0 0 0,0 0 0 0,12-1 0 0,-12 1 0 16,0 0 0-16,12-1 0 0,-12 1 0 0,10-3 0 15,-10 3 0-15,10-3 0 0,-10 3 0 0,11-1 0 16,-11 1 0-16,0 0 0 0,10-1 0 0,-10 1 0 16,11 0 0-16,-11 0 0 0,13-1 0 0,-3 1 0 15,-10 0 0-15,11 0 0 0,-1 0 0 0,-10 0 0 16,10-2 0-16,2 2 0 0,0 0 0 0,-2-1 0 15,-10 1 128-15,0 0-128 0,12-1 0 0,-1-1 0 16,-11 2 128-16,10-1-128 0,-10 1 0 0,10-1 0 16,3-2 144-16,-13 3-144 0,0 0 0 0,12-1 144 15,-1 1-144-15,-1 0 0 0,-10 0 0 0,12-1 0 16,-12 1 0-16,10 0 0 0,-10 0 0 0,12 0 0 16,1-2 0-16,-3 2 0 0,-10 0 0 0,11-2 0 0,-11 2 0 0,10-2 0 15,-10 2 0-15,11 0 0 0,-11 0 0 0,0 0 0 16,11-1 0-16,-1 0 0 0,-10 1 176 0,10 0-48 15,-10 0-128-15,0 0 192 0,0 0-192 0,12-3 0 16,-12 3-144-16,10-3 144 0,-10 3 0 0,11-1 0 16,-11 1 0-16,0 0 0 0,10-1 0 0,-10 1 0 15,0 0 0-15,12-1 0 0,-12 1 0 0,10-2 0 16,-10 2 0-16,11-2 0 0,-11 2 0 0,10-2 0 16,-10 2 0-16,10-2 0 0,-10 2 0 0,11-3 0 15,-11 3 0-15,10-2 0 0,-10 2 0 0,11-2 0 16,-11 2 0-16,11-2 0 0,-11 2 0 0,0 0 0 15,0 0 128-15,11-3-128 0,-11 3 0 0,10-1 128 16,-10 1-128-16,0 0 0 0,12-4 128 0,-2 1-128 0,-10 3 0 16,14 0 0-16,-4-2 0 0,-10 2 0 0,12-2 0 0,-2 1 0 15,1-2 0-15,-11 3 0 0,13-1 0 0,-3 0 0 16,-10 1 0-16,13-2 0 0,-1 1 0 0,-2 0 0 16,-10 1 0-16,12-1 0 0,0-1 0 0,-2 1 0 15,-10 1 128-15,11 0-128 0,-11 0 0 0,13 0 0 16,-2-1 144-16,-11 1-144 0,0 0 0 0,13-2 144 15,0 1-144-15,-1 0 0 0,-1 1 0 0,-1 0 0 16,-1-3 0-16,0 2 0 0,-9 1 0 0,13-1 0 16,-1-1 0-16,0 2 160 0,-2-2-160 0,1 0 160 15,-11 2-160-15,11-2 0 0,0-2 0 0,0 1 128 16,-11 3-128-16,11-2 0 0,-11 2 0 0,12-4 0 16,-2 0 0-16,-10 4 0 0,10-4 0 0,0 1 0 0,-10 3 0 15,11-2 0-15,-2-2 0 0,1 0 0 0,-10 4 0 0,11-3 160 16,-2-1-160-16,-9 4 160 0,12-5-160 0,-1 1 0 15,-2 0 0-15,-9 4-176 0,10-5 176 0,1 0 0 16,-1 0 0-16,-1 1 0 0,-9 4 0 0,11-6 0 16,-1 1 0-16,-1 3 0 0,-9 2 0 0,11-6 0 15,-2 3 0-15,0-1 0 0,-9 4 0 0,10-6 0 16,-2 1 0-16,-8 5 128 0,11-6-128 0,-1 0 0 16,-10 6 128-16,12-5-128 0,-1 0 0 0,0 1 144 15,-11 4-144-15,13-4 0 0,0 0 0 0,-4 2 0 16,-9 2 0-16,9-6 0 0,2 1 0 0,-1 3 0 15,-1-4 0-15,-9 6 0 0,9-3 0 0,2 0 0 16,-11 3 0-16,10-4 0 0,-10 4 128 0,11-7-128 16,-1 1 0-16,-1 1 0 0,-9 5 128 0,11-5-128 0,-2 1 0 15,0-2 0-15,-9 6 0 0,10-4 128 0,1-1-128 0,-2 0 0 16,-1-1 0-16,1 2 0 0,-9 4 0 0,10-7 0 16,-2 2 160-16,0 0-160 0,1 1 128 0,-9 4-128 15,10-5 0-15,-2 1 0 0,0-3 0 0,-8 7 0 16,0 0 0-16,10-5 0 0,-10 5 0 0,11-7 0 15,-3 1 0-15,0 1 0 0,-8 5 0 0,9-6 0 16,-9 6 0-16,7-5 0 0,0-1 0 0,-7 6 0 16,9-6 128-16,-1 3-128 0,0-4 128 0,-8 7-128 15,8-5 0-15,-8 5 0 0,10-5 0 0,-1 1 0 16,-9 4 0-16,11-5 0 0,-4 1 0 0,-7 4 0 16,0 0 0-16,12-6 0 0,-3 2 0 0,-9 4 0 15,9-3 0-15,-9 3 0 0,11-8 0 0,-3 3 0 0,-8 5 0 0,10-7 0 16,0 3 0-16,-2-2 0 0,-8 6 0 0,11-6 0 15,-3 1 0-15,-8 5 0 0,6-5 0 0,-6 5 0 16,11-8 0-16,-4 3 0 0,-7 5 0 0,9-7 0 16,-2 2 0-16,-7 5 0 0,12-2 0 0,-4-4 0 15,-8 6 0-15,0 0 0 0,7-7 0 0,-7 7 0 16,7-7 128-16,-7 7-128 0,8-7 0 0,0 4 0 16,1-4 0-16,-2 1 0 0,-7 6 0 0,8-7 0 15,-3 0 0-15,2 1 0 0,1 2 0 0,-8 4 128 16,8-6-128-16,-8 6 0 0,7-7 0 0,0-2 0 15,-2 2 0-15,-5 7 0 0,8-6 0 0,-3-1 0 16,-5 7 0-16,0 0 0 0,5-6 0 0,1 1 0 16,-1-3 0-16,0 3 0 0,-5 5 128 0,5-7-128 15,-1 1 128-15,-4 6-128 0,7-10 0 0,-2 4 0 0,-5 6 0 0,5-8 0 16,-1-1 0-16,1 1 0 0,1 2 0 0,-6 6 0 16,5-7 0-16,-5 7 0 0,5-10 0 0,0 2 0 15,-5 8 0-15,5-8 0 0,-5 8 0 0,7-9 0 16,-2 1 0-16,0 2 0 0,-5 6 0 0,4-8 0 15,-4 8 0-15,4-9 0 0,-4 9 0 0,4-10 0 16,0 1 0-16,0 0 128 0,-1 0-128 0,-3 9 0 16,3-9 0-16,1 2 0 0,0-3 128 0,0 2-128 15,-4 8 0-15,5-9 0 0,1 1 0 0,-6 8 0 16,5-9 0-16,-5 9 0 0,6-9 0 0,-6 9 0 16,6-7 0-16,-6 7 0 0,5-10 0 0,-5 10 0 15,0 0 0-15,6-9 0 0,-6 9 0 0,5-9 0 16,-5 9 0-16,4-8 0 0,-4 8 0 0,4-9 0 0,-4 9 0 0,3-11 0 15,0 2 144-15,-3 9-144 0,2-9 0 0,1 0 144 16,-1 0-144-16,-2 9 0 0,4-11 144 0,-1 2-144 16,-1-1 0-16,1 1 144 0,0 1-144 0,1 0 0 15,-4 8 0-15,5-9 128 0,-1 0-128 0,0 2 0 16,0-2 0-16,-1 1 0 0,1 2 0 0,0-1 0 16,-4 7 0-16,5-9 0 0,1-1 0 0,-1 2 0 15,-1 0 0-15,1 0 0 0,0-2 0 0,0 2 0 16,1-1 0-16,-1 2 0 0,0 0 0 0,0-1 0 15,-1 0 0-15,0-1 0 0,0 2 0 0,0 1 0 16,-1-5 0-16,-1 4 128 0,-2 7 0 0,4-10 0 16,0 3 0-16,-4 7 0 0,3-8-128 0,-3 8 0 15,4-11 0-15,-4 11 0 0,3-6 0 0,-3 6 0 16,0 0 0-16,4-11 0 0,0 2 0 0,-4 9 0 0,3-9 0 0,-3 9 0 16,4-9 0-16,-4 9-176 0,4-12 176 0,0 3-128 15,1 0 128-15,-5 9 0 0,5-9 0 0,-5 9 0 16,5-9 0-16,0-2 0 0,1 2 0 0,-6 9 0 15,6-9 0-15,-1 0 0 0,-5 9 0 0,6-12 0 16,-6 12 0-16,6-10 0 0,-1-1 128 0,-5 11-128 16,4-9 0-16,-4 9 0 0,4-10 0 0,0 1-128 15,-4 9 128-15,3-11 0 0,-3 11 0 0,4-10 0 16,0 1 0-16,-4 9 0 0,3-11 0 0,-3 11 0 16,4-10 0-16,0 1 0 0,0 0 128 0,1 1-128 15,-5 8 0-15,8-9 0 0,0 0 0 0,-1 1 0 16,-2 1 0-16,0 1 0 0,0-2 0 0,-5 8-128 15,5-8 128-15,1 2 0 0,-2-1 0 0,-4 7 0 16,0 0 0-16,6-8 0 0,1 2 0 0,-1-2 0 0,1 3 0 0,-7 5 0 16,6-7 0-16,1 1 0 0,-1 2 0 15,-1-4 0-15,1 0 0 0,-6 8 0 0,0 0 0 0,7-8 0 16,0-1 0-16,-1 1 0 0,1 2 0 0,-2-1 0 16,-1 1 0-16,1-1 0 0,-5 7 0 0,7-9 192 15,-1 0 0-15,1 2-16 0,-7 7-176 0,6-6 0 16,1-3 0-16,-2 4 0 0,-5 5 0 0,7-4-144 15,-2-3 144-15,-5 7-208 0,6-6 208 0,0 0-144 16,-1 0 144-16,0-2-128 0,0 2 128 0,-5 6 0 16,7-4 0-16,-7 4 128 0,8-8-128 0,-2 3 0 15,-6 5-176-15,7-7 176 0,-7 7 0 0,6-6 0 0,-1-1 0 0,-5 7 0 16,7-6 0-16,-7 6 0 0,6-8 0 0,2 1 0 16,-8 7 0-16,8-5 0 0,-8 5 0 0,9-7 0 15,-9 7 0-15,9-6 0 0,-1 1 0 0,0 0 0 16,-8 5 0-16,9-6 0 0,-9 6 0 0,10-4 0 15,-10 4 0-15,10-5 0 0,-10 5-128 0,10-4 128 16,-10 4 0-16,10-5 0 0,-10 5 0 0,11-4 0 16,-2 0 0-16,-9 4 0 0,10-5 0 0,-10 5 0 15,11-4 0-15,-2 0 0 0,-9 4 0 0,10-2 0 16,1-2 0-16,-2 0 0 0,0 1 0 0,-9 3 0 16,11-5 0-16,-11 5 0 0,13-5 0 0,-3 2 0 15,-10 3 0-15,10-4 0 0,1 2 0 0,-11 2 0 16,10-4 0-16,-10 4 0 0,11-3 0 0,-1 0 0 15,-10 3 0-15,0 0 0 0,0 0 0 0,12-3 0 0,1 0 0 0,-3 0 0 16,-10 3 0-16,9-1 0 0,-9 1 0 0,14-3 0 16,-1 0 0-16,-3 0 0 0,-10 3 0 0,12-4 0 15,-2 0 0-15,1 1 0 0,-11 3 0 0,11-3 0 16,0-1 0-16,-11 4 0 0,10-6 0 0,1 3 0 16,-1 0 0-16,-10 3 0 0,9-1 0 0,-9 1 0 15,11-4 0-15,-11 4 0 0,11-2 0 0,-11 2 0 16,12-1 0-16,-2-1 0 0,-10 2 0 0,11-2 0 15,-11 2-128-15,10-1 128 0,-10 1 0 0,12-1 0 16,-1 1 0-16,-11 0 0 0,10-3 0 0,-10 3 0 16,12-3 0-16,-2 2 0 0,-10 1 0 0,12-4 0 15,-2 2 0-15,1-1 0 0,-11 3 0 0,13-3 0 16,-2-1 0-16,1 2 0 0,-1-1 0 0,-1 2 0 16,0 0 0-16,1 1 0 0,1-4 0 0,-1 1 0 0,0 3 0 15,1-3 0-15,-1 2 0 0,0 0 0 0,-1 0 0 0,1 1 0 16,0-4 0-16,0 2 0 0,-11 2 0 0,11-1 0 15,1 0 0-15,0-1 0 0,0 1 0 0,-1 0 0 16,2 0 0-16,0-1 0 0,1 1 0 0,-3 0 0 16,0-1 0-16,-1 1 0 0,1 0 0 0,0-1 0 15,1 1 0-15,0 1 0 0,-2-4 0 0,-1 2 0 16,0-1 0-16,-9 3 0 0,12-1 0 0,0-2 0 16,0 0 0-16,-2 1 0 0,-10 2 0 0,12-4 0 15,0 1 0-15,-1 1 0 0,-2-2 0 0,0 1 0 16,1 1 0-16,0-2 0 0,0 1 0 0,1 3 0 15,-1-4 0-15,1 2 0 0,1-1 0 0,-1 0 0 0,0 2 0 16,0-2 0-16,1 2 0 0,0-1 0 0,-2-1 0 0,2-1 0 16,1 0 0-16,0 1 0 0,0 1 0 0,0 1 0 15,0 1 0-15,0-3 0 0,0 0 0 0,0 2 0 16,-1 1 0-16,1-3 0 0,1 2 0 0,1 0 0 16,-1 0 0-16,0 1 0 0,1-3 0 0,-1 3 0 15,0-1 0-15,1 1 0 0,-2-2 0 0,0 2 0 16,-1 0 0-16,-1 0 0 0,0-1 0 0,-1 1 0 15,-10 0 0-15,13 0 0 0,-1-1 0 0,0 1 0 16,-2 0 0-16,2-2 0 0,0 1 0 0,-1 0 0 16,1 0 0-16,0-2 0 0,0 0 0 0,1 1 0 15,1-1 0-15,2 0 0 0,-2 0 0 0,3-1 0 16,0 1 0-16,1-1 160 0,0 2-160 0,1-4 0 16,-4 4 0-16,1 0-176 0,0 1 176 0,2 0 0 0,1-2 0 15,1 2 0-15,-3-2 0 0,1 2 0 0,0-2 128 0,1 3-128 16,-2 0 128-16,1 0-128 0,0-1 128 15,-1 1-128-15,0-3 0 0,-1 2-128 0,-1 1 0 0,1-2 0 16,-2-4 128-16,2 5 0 0,-2-3 0 0,2 0 0 16,1-1 0-16,1 1 0 0,0 0 0 0,3 2 0 15,1-4 0-15,-1 2 0 0,0 1 128 0,1 0-128 16,3-1 0-16,0 1 0 0,-3 2 0 0,1 1 0 16,0-1 0-16,0 1 0 0,2-2 0 0,-3 0 0 15,-1-2 128-15,-2 0-128 0,1 1 128 0,-1 0-128 16,0-1 0-16,0 1 0 0,0 0 0 0,-1 1 0 15,1-2 0-15,1 0 0 0,1 0 0 0,1 0 0 16,1 0 0-16,2 2 0 0,0-1 0 0,1 0 0 0,0 0 0 16,-1-1 0-16,-2 1 0 0,3-1-128 0,3-1 128 0,1 0-128 15,0-1 128-15,-1 3-128 0,-3-4 128 0,-1 3 0 16,-2 1 0-16,-1-2 0 0,-1 1 0 0,0 0 0 16,-2 3 0-16,1-1 0 0,0-1 0 0,-1 0 0 15,1 2 0-15,1-2 0 0,-2 1 0 0,-1 0 0 16,-1 2 0-16,2-2 0 0,0 1 0 0,1-1 0 15,-2 1 0-15,0-3 0 0,2 1 0 0,-2 3 0 16,-1-2 0-16,0 2 0 0,0-3-128 0,-2 2 128 16,-2-2-128-16,2 1 128 0,-2-1-256 0,0 2 48 15,-1 0 0-15,-1-2 0 16,0 0-304-16,-1 2-64 0,1 1-16 0,-1-3 0 16,1 2-928-16,-1 0-176 0,0-1-32 0,2 2-16 15,0-2 624-15,1 1 128 0,1-1 32 0,2 1 0 16,0-3-1072-16,2 1-208 0,1-2-32 0,5 0-15392 0</inkml:trace>
  <inkml:trace contextRef="#ctx0" brushRef="#br5" timeOffset="213898.17">18019 14643 12319 0,'0'0'544'0,"0"0"112"0,0 0-528 0,0 0-128 0,0 0 0 15,0 0 0-15,0 0 1056 0,-9 0 176 16,9 0 48-16,0 0 0 0,0 0-832 0,0 0-144 0,0 0-48 0,0 0 0 16,0 0 512-16,0 0 112 0,-8-7 16 0,8 7 0 15,0 0-288-15,0 0-48 0,0 0-16 0,0 0 0 16,0 0 48-16,0 0 16 0,0 0 0 0,0 0 0 16,0 0-32-16,0 0 0 0,0 0 0 0,0 0 0 15,0 0 224-15,0 0 32 0,0 0 16 0,0 0 0 16,0 0 96-16,0 0 16 0,0 0 0 0,0 0 0 15,0 0-368-15,0 0-64 0,0 0-16 0,10-6 0 16,3 0-272-16,-1 4-64 0,0 0-16 0,-2 2 0 16,1 0-32-16,-1 0 0 0,-10 0 0 0,13 0 0 15,0 0 128-15,0 0 32 0,0 0 0 0,0-2 0 16,0 1-112-16,-2 1-32 0,-1-2 0 0,0 1 0 0,2-2 48 16,-1 2 0-16,-1 0 0 0,2-1 0 0,0 2 128 0,1 0 48 15,1-2 0-15,2 2 0 0,0-1 32 0,4 1 16 16,1-2 0-16,1 2 0 0,3-1-144 0,2 0-16 15,2 1-16-15,1 0 0 0,1 0-240 0,0-2 128 16,1 2-128-16,-1-1 0 0,-1 0 208 0,-1-2-48 16,-1 0-16-16,0 1 0 0,-2-1 112 0,1-1 32 15,1 0 0-15,-1 1 0 0,0 0-32 0,3-1-16 16,2 0 0-16,0 0 0 0,2-1-240 0,1 0 128 16,2 0-128-16,-1-1 0 0,0 2 0 0,-3-2 0 15,0 1 0-15,-3-1 0 16,-3 1-1248-16,-1 0-192 0,-2-3-32 0,-3 2-11040 15,-3-1-2208-15</inkml:trace>
  <inkml:trace contextRef="#ctx0" brushRef="#br5" timeOffset="214732.02">13454 14718 11055 0,'0'0'976'0,"0"0"-784"16,0 0-192-16,0 0 0 0,0 0 2624 0,0 0 464 16,0 0 112-16,0 0 0 0,0 0-1664 0,0 0-320 15,0 0-80-15,0 0-16 0,0 0-320 0,12 0-64 16,-1 0-16-16,0-1 0 0,1 0 48 0,2-1 0 16,1 1 0-16,3 0 0 0,1-1 304 0,4 1 64 15,1 1 16-15,4 0 0 0,0-2-320 0,4-2-48 16,2-2-16-16,0 2 0 0,2-1-256 0,1 1-64 15,-2-1-16-15,0 0 0 0,-1 1-272 0,1-1-160 16,2-2 192-16,-1 2-192 0,-1 2 0 0,3-2 0 16,0 1 0-16,1 3 0 15,-5-3-384-15,-2 2-64 0,0-1-32 0,-5 2 0 16,-5-1-816-16,-1 1-176 0,-3 1-16 0,-2 0-16 16,0 0-1488-16,-2 1-288 0,-1 1-64 0</inkml:trace>
  <inkml:trace contextRef="#ctx0" brushRef="#br5" timeOffset="-214112">12852 14375 9215 0,'0'0'400'0,"0"0"96"0,0 0-496 0,0 0 0 16,0 11 0-16,0-1 0 0,1 1 4944 0,2 0 896 16,-2 5 176-16,2 0 48 0,-1-1-4464 0,2 1-896 15,0 1-192-15,2 1-16 0,-1 2-368 0,0-1-128 16,1 0 0-16,0 0 144 0,-1 2-144 0,0-4 0 16,0 2 0-16,1-2 128 0,-3 3-128 0,0-3 0 15,-2-3 0-15,1 5-176 16,-2-4-1040-16,0 1-192 0,-2-2-64 0</inkml:trace>
  <inkml:trace contextRef="#ctx0" brushRef="#br5" timeOffset="-212746.46">13642 16083 11055 0,'0'0'480'0,"-9"4"112"15,-4-4-464-15,1 1-128 0,3 1 0 0,0-1 0 0,9-1 3792 0,-9 0 752 16,9 0 128-16,0 0 48 0,0 0-3920 0,0 0-800 16,0 0 0-16,0 0-256 0,0 0 256 0,0 0 0 15,0 0 0-15,10-1 0 0,2 1 272 0,0 0 16 16,-1-2 0-16,2 2 0 0,3 3 208 0,-2 0 32 0,0-1 16 0,2 1 0 16,4-2 240-16,1 0 48 0,-2 1 16 0,4 0 0 15,1 1-240-15,1 1-48 0,-1-4-16 0,0 1 0 16,0 2-80-16,1-1-16 0,-2 1 0 0,2 0 0 15,1-3-160-15,1 0-32 0,2 0-16 0,1-2 0 16,1 1-240-16,2-2 128 0,2 1-128 0,0-2 0 16,-1 0 128-16,-1 1-128 0,-3-2 0 0,-2 1 144 15,0-1-144-15,-3 0 0 0,-5 0 144 0,0-1-144 16,-3 1 0-16,-3 0-288 0,-2 0 48 0,-3 1 16 16,-9 4-2288-16,0 0-464 0,0 0-96 15,0 0 0-15</inkml:trace>
  <inkml:trace contextRef="#ctx0" brushRef="#br5" timeOffset="-211808.61">12557 15757 3679 0,'0'0'160'0,"0"0"32"0,0 0-192 0,0 0 0 0,0 0 0 16,0 0 0-16,0 0 3264 0,-9 0 624 15,0 0 112-15,9 0 32 0,0 0-1856 0,-9 3-384 0,0 1-64 0,0 0 0 16,0 1-528-16,-2 1-112 0,1 2 0 0,-2 0-16 15,-2 0-32-15,2 4 0 0,0 3 0 0,1 0 0 16,-1 0-576-16,0 2-112 0,2 0-32 0,-1 1 0 16,1 2-320-16,-1 1 0 0,2 0 0 0,1 1 0 15,2-1 0-15,1 1 0 0,-1-3 0 0,4 1 0 16,1-2 0-16,1-1 0 0,1 0 0 0,3 1 0 16,0-2 0-16,2-2 0 0,1 1 0 0,1-2 0 15,1-1 0-15,4-2-128 0,2 0 128 0,1-3 0 16,1-2 0-16,1-1 0 0,2 0 0 0,1-4 0 15,1 0 0-15,1-4 0 0,3-1 0 0,-1 1 128 16,-1-4 0-16,-1-1 0 0,-1-3 0 0,3 2 0 16,0-2 64-16,-3-1 0 0,-4-1 16 0,-1-2 0 0,0 0 80 15,-4 2 16-15,-3 0 0 0,0-3 0 0,-4-1-144 0,-1-1-32 16,-1 0 0-16,-2-2 0 0,-2 0-128 0,-3 0 0 16,-2-1 0-16,0 0 0 0,-3 0 0 0,-1 1 0 15,-2-1 0-15,-2 1 0 0,-3 4-224 0,1 4 80 16,-2 0 16-16,-3 2 0 0,-1 1 128 0,1 3-160 15,-1 3 160-15,0 2-160 16,0-1-272-16,3 3-48 0,3 3-16 0,4-1 0 16,0 1-480-16,2 0-112 0,9-3 0 0,0 0-8064 15,0 0-1616-15</inkml:trace>
  <inkml:trace contextRef="#ctx0" brushRef="#br5" timeOffset="-211478.43">12849 16202 16575 0,'0'0'1472'0,"0"0"-1168"0,0 0-304 0,0 0 0 16,0 0 4288-16,0 0 816 0,0 0 144 0,0 0 48 16,4 10-3632-16,-4-10-704 0,7 11-160 0,-7-11-32 0,8 11-352 0,-2-3-80 15,-6-8-16-15,5 11 0 0,-5-11-320 0,4 11-208 16,-4-11 16-16,3 13 16 0,-3-2-176 0,0-11-32 16,0 13-16-16,0-13 0 15,-3 9-368-15,3-9-64 0,0 0 0 0,0 0-16 16,0 0-112-16,0 0 0 0,0 0-16 0,0 0-13360 15</inkml:trace>
  <inkml:trace contextRef="#ctx0" brushRef="#br5" timeOffset="-211042.72">13027 15816 7359 0,'0'0'656'0,"1"-10"-528"0,-1 10-128 0,0-10 0 16,0 10 5648-16,0-9 1104 0,0 9 224 0,0 0 32 15,0 0-5568-15,0 0-1120 0,0 0-320 0,0 0 144 32,0 0-656-32,0 0-144 0,0 0-32 0,0 0 0 0,0 0 496 0,-3 11 192 0,0 0-128 0,-1 0 128 15,-2 1 448-15,0-1 160 0,-1 2 32 0,2 0 16 16,0-1 80-16,0 0 16 0,0 0 0 0,1-1 0 16,4-11-368-16,-3 9-80 0,0 2-16 0,3-11 0 15,0 10-288-15,0-10 128 0,0 0-128 0,0 0 0 16,0 0 0-16,8 9 0 0,1-3 0 0,0-2 0 15,-9-4-272-15,12 1 32 0,0-1 16 0,-2-1 0 16,1-1 224-16,1 1-176 0,2 0 176 0,-1-1-160 16,-1 2 160-16,-2 0 0 0,0 0 0 0,4 0 0 15,-3 3 0-15,-2 1 0 0,-9-4 0 0,11 8 0 16,-1 1 0-16,-2 0 0 0,-1 1 0 0,-2 1 0 0,0-1 0 0,-1 2 0 16,0 0 0-16,-2 1 128 0,1 0 16 0,-2 0 16 15,1 0 0-15,-4-3 0 0,-3 3-16 0,1-1 0 16,3 0 0-16,-3 0 0 0,-3-1 0 0,-2 0 0 15,-1 0 0-15,0-1 0 0,-2-1-144 0,1 0 0 16,2-3 144-16,-3 0-144 0,-1-1 0 0,0 0 0 16,-1-2-192-16,0 1 64 15,-2-4-1168-15,-1-2-240 0,-1-2-32 0,1 0-8336 16,1 0-1664-16</inkml:trace>
  <inkml:trace contextRef="#ctx0" brushRef="#br5" timeOffset="-210837.67">12950 15798 21183 0,'0'0'1888'0,"12"0"-1504"0,-2-4-384 0,0 1 0 16,1 1 4432-16,2 0 816 0,3-3 176 0,2 2 16 16,3 2-3872-16,1-3-784 0,1-1-144 0,2 0-48 15,-4 1-288-15,1-1-64 0,3 1-16 0,-2-3 0 16,-1-2-480-16,1 4-112 0,-1 1-16 0,1 0 0 15,-3-2-2576-15,-1-2-528 0</inkml:trace>
  <inkml:trace contextRef="#ctx0" brushRef="#br5" timeOffset="-188513.27">22617 12153 17151 0,'0'0'768'0,"0"0"144"0,0 0-720 0,0 0-192 0,0 0 0 0,0 0 0 16,0 0 1680-16,10-2 304 0,-10 2 64 0,0 0 16 16,0 0-416-16,0 0-96 0,0 0-16 0,0 0 0 15,0 0-304-15,7 9-64 0,-7-9-16 0,1 13 0 16,-1-1-240-16,-1 1-48 0,-3 2-16 0,0 0 0 16,-1 1-80-16,0 2 0 0,-2 3-16 0,1 0 0 15,-1 1-288-15,1 0-48 0,-2 2-16 0,-1 0 0 16,1 1-128-16,-3 2-16 0,0 0-16 0,-1 0 0 15,0 0-48-15,0 3-16 0,1 3 0 0,0-2 0 16,1-2-16-16,-1 0 0 0,0-2 0 0,0-1 0 16,2 0-160-16,1-1 0 0,3-4 144 0,0-2-144 15,0 0 0-15,1-3 0 0,1-1 0 0,3-2-128 16,0-1-432-16,0-12-80 0,3 10 0 0,-3-10-16 16,10 5-1808-16,3-2-352 0,-1-4-80 0</inkml:trace>
  <inkml:trace contextRef="#ctx0" brushRef="#br5" timeOffset="-187829.34">23033 12580 6447 0,'0'0'576'0,"0"0"-576"0,0 0 0 0,0 0 0 16,0 0 4720-16,0 0 832 0,0 0 160 0,0 0 48 15,1-8-4224-15,-1 8-832 0,0-9-160 0,0 9-32 0,0 0-128 0,0 0-32 16,0 0 0-16,0 0 0 16,-4-9 352-16,4 9 80 0,-6-5 16 0,6 5 0 0,-9-5 16 0,1 3 0 15,8 2 0-15,-12 0 0 0,0 3-176 0,1 2-48 16,0 2 0-16,-1-1 0 0,1 3-256 0,-2-1-48 15,1 1-16-15,-3 3 0 0,1 0-16 0,1 3-16 16,1 1 0-16,1 0 0 0,-1-1-240 0,-1 2 144 16,-3 0-144-16,3 1 128 0,3-1-128 0,1 2 0 15,1-4 0-15,3 0 0 0,2-2 0 0,3-2 0 16,0 1 0-16,3-1 0 0,1-1 0 0,2-2 0 16,4-3 0-16,1 0 0 0,-2-1 0 0,3-1 0 15,2-3 0-15,3 0 0 0,3-2 0 0,-1 0-176 16,1-2 176-16,1 0-192 0,1-1 192 0,0 1 0 15,-1-3 0-15,0 0 0 0,-1 0 0 0,0-1-192 0,-2-2 192 0,-2-1-192 16,0 0 192-16,-2-1 0 0,-2-1 0 0,-1 0 0 16,0 0 0-16,-3-2 128 0,-2 1-128 0,-2-2 0 15,-1-2 144-15,-2 1-144 0,-1 2 192 0,-1-2-192 16,-2-2 192-16,-1 2-64 0,-1 2 0 0,-2 2-128 16,-2-2 144-16,0 1-144 0,0 2 0 0,0-1 144 15,-5 0-144-15,1 0 0 0,-1 3-192 0,0 3 192 16,0 1-384-16,-1 2 32 0,1 1 16 0,2 3 0 15,3 0-560 1,-1 3-96-16,-2 1-32 0,3-3-15328 0</inkml:trace>
  <inkml:trace contextRef="#ctx0" brushRef="#br5" timeOffset="-187178.52">23749 12557 13823 0,'0'0'608'0,"0"0"128"0,0 0-592 0,0 0-144 15,0 0 0-15,0 0 0 0,0 0 4176 0,-6-4 816 16,6 4 144-16,-8-4 48 0,1-3-4320 0,0 1-864 16,-1-1-160-16,-1 2-32 0,-1 0 192 0,-1 1 160 15,-2 1-32-15,0-1 0 0,0 2 576 0,0 2 128 16,0 0 0-16,-1 1 16 0,-3 2 112 0,0 1 32 15,0 0 0-15,-3 2 0 0,0 3-368 0,-1 4-80 16,0 0-16-16,0 3 0 0,1 1-400 0,2 2-128 0,1 1 0 0,0 1 0 16,0-4 128-16,2 2-128 0,2-3 0 0,4 0 0 15,1-2 0-15,1 0 0 0,3-1 0 0,3 0 0 16,2-2 0-16,-1-11 128 0,8 10-128 0,1-1 0 16,2-5 144-16,0 0-144 0,2-2 0 0,3-2 144 15,2-2-144-15,1 1 0 0,-1-6 0 0,1 2 0 16,2 0 0-16,1-3 0 0,-1-2 0 0,1-1 0 15,-1 1 0-15,0-1 0 0,-1-2 0 0,-2 0 0 16,-2 0 0-16,-2 3 0 0,-2-3 0 0,-2 0 0 16,-2 0 0-16,-2 0 0 0,0 1 0 0,-1 0 0 15,-3 2 128-15,1 1-128 0,-3 0 128 0,0 9-128 16,0 0 128-16,0 0-128 0,0 0 128 0,0 0-128 16,-6-6 128-16,6 6-128 0,-10 0 0 0,10 0 128 0,-10 4-128 0,1 3 0 15,0 1 144-15,0 3-144 0,2 2 0 0,1 0 144 16,-1 0-144-16,1 2 0 0,-2 0 128 0,0 0-128 15,0-1 0-15,0 2 0 0,3 1 0 0,1 2 0 16,0 0 0-16,0 1 0 0,2 0 0 0,-1-2 0 16,0 0 0-16,2 2 0 0,1-2 0 0,0 2 0 15,-1-2 0-15,1 0 0 0,0 1 0 0,0-1 0 16,0 0 0-16,0 0 0 0,-3 1 0 0,1-2 0 16,-1-1 0-16,0 0 0 0,-3 0 0 0,-2-1 0 15,-1 2 0-15,0-1 0 0,-2-6-160 0,0 2 160 16,-2-3-160-16,-3-1 160 15,-1-3-448-15,-1 1 16 0,-4-5 0 0,-2 0 0 16,-1-1-336-16,1 0-80 0,-2-2-16 0,2-2 0 16,3-3-288-16,0-1-64 0,1-1-16 0,0 0 0 15,0-3-1616-15,3 3-320 0,2 1-64 0</inkml:trace>
  <inkml:trace contextRef="#ctx0" brushRef="#br5" timeOffset="-186685.12">23949 12538 7359 0,'0'0'656'0,"0"0"-528"0,0 0-128 0,0 0 0 15,0 0 4800-15,-4 11 944 0,4-11 176 0,-5 6 32 16,5-6-4336-16,-4 13-864 0,-4-2-176 0,3-2-48 16,1 3 480-16,2 1 80 0,-2 0 32 0,0 1 0 15,1 2-256-15,1-1-48 0,-4 2-16 0,4-1 0 16,2 2-416-16,0 1-64 0,1-5-32 0,-1 1 0 15,-1 1-288-15,0 0 0 0,1-3 128 0,0 0-128 16,-2 0 0-16,2-3-304 0,0-10 64 0,0 0 16 31,0 0-1696-31,0 0-352 0,0 0-64 0</inkml:trace>
  <inkml:trace contextRef="#ctx0" brushRef="#br5" timeOffset="-186504.01">23910 12343 17503 0,'-12'0'1552'0,"-1"1"-1232"16,0 2-320-16,3-2 0 0,1 2 4896 0,9-3 928 16,0 0 176-16,0 0 32 15,0 0-7280-15,0 0-1456 0,0 0-304 0</inkml:trace>
  <inkml:trace contextRef="#ctx0" brushRef="#br5" timeOffset="-186078.25">24390 12390 35183 0,'0'0'1552'0,"0"0"336"0,-9 6-1504 0,1 1-384 0,1-2 0 0,1 2 0 15,-1-2 144-15,-2 1-144 0,0 1 192 0,0-1-192 16,1 2 128-16,-2 1-128 0,-2-2 0 0,0 1 0 16,-1 1 336-16,0 1-32 0,-1 1-16 0,1 0 0 15,0 0 288-15,0 2 48 0,0-4 16 0,0 0 0 16,1 0-224-16,3 0-32 0,0-2-16 0,2-1 0 16,7-6-368-16,-5 8 0 0,5-8 0 0,0 0 0 15,0 0 0-15,0 0 0 0,0 0 0 0,0 0-192 0,0 0 48 0,13 3 0 16,-1-3 0-16,0-3 0 0,1-1 144 0,1 2-208 15,-4-2 80-15,2 2 128 0,-2 1-192 0,1 2 192 16,-1 3-160-16,1-1 160 0,-11-3 0 0,13 6 0 16,-1 1-128-16,-2 1 128 0,-2 1 0 0,0 1 0 15,-1-2-160-15,0 3 160 0,-3 0 0 0,0 4 0 16,0-2 0-16,-3 0 0 0,-2-1 0 0,1-1 0 16,1 0 160-16,-2 0-160 0,-3 1 160 0,0 1-160 15,1-1 128-15,-1 0-128 0,-2-1 128 0,-1-1-128 16,0 0 0-16,-1 0 128 0,-1-2-320 0,-1-1-64 15,1-2 0-15,-1-1-16 16,-2-2-1712-16,2 1-352 0,-2-2-64 0</inkml:trace>
  <inkml:trace contextRef="#ctx0" brushRef="#br5" timeOffset="-185794.25">24622 12055 10127 0,'3'14'448'0,"-5"-3"96"0,-3 0-544 0,1 6 0 0,-1 1 0 0,2 7 0 16,3 3 8176-16,2 0 1520 0,-1 4 304 0,2 0 64 16,-1 1-8112-16,-1-1-1632 0,-1 1-320 0,-1 0 0 15,0-1-144-15,0 1 144 0,-5-1-208 0,1 2 80 16,0-2 128-16,-2-1 0 0,-2 1 0 0,3-2 0 0,1-2-176 0,-1-2 0 15,2 0 0-15,1-5 0 16,-1-2-400-16,0 0-64 0,-2-4-32 0,3-2 0 16,0-1-2112-16,3-12-416 0,0 0-96 0,0 0-16 0</inkml:trace>
  <inkml:trace contextRef="#ctx0" brushRef="#br5" timeOffset="-185620.18">24480 12413 16575 0,'-9'3'1472'0,"-3"1"-1168"16,2 2-304-16,0-3 0 0,10-3 6864 0,0 0 1328 15,0 0 256-15,0 0 48 0,0 0-6848 0,0 0-1376 16,11 6-272-16,-11-6 0 0,10 4 0 0,1-1 0 0,1-3 0 0,-1 1 0 16,0 2-256-16,0-2-16 0,1 0 0 0,1 2 0 31,2 0-2288-31,0-1-464 0,1 1-96 0</inkml:trace>
  <inkml:trace contextRef="#ctx0" brushRef="#br5" timeOffset="-185415.17">24995 12596 4607 0,'-8'19'400'0,"2"-6"-400"0,-5 2 0 0,-1 0 0 0,-1 2 9088 0,3 3 1744 0,1-3 352 0,0 2 64 16,0-4-8832-16,3 2-1776 0,2-2-336 0,-1 0-80 0,-4-4-224 0,3 2 0 15,-1-3-192-15,2-1 192 16,5-9-816-16,0 0-48 0,-9 4-16 0,9-4 0 16,0 0-1648-16,0 0-336 0,-6-8-64 0,4 0-16 15,1-4-688-15,-1 2-144 0,0-2-16 0,0-2-6528 16</inkml:trace>
  <inkml:trace contextRef="#ctx0" brushRef="#br5" timeOffset="-185280.26">24875 12332 30815 0,'0'0'1360'0,"0"0"288"0,-7-2-1328 0,7 2-320 16,-6 0 0-16,6 0 0 0,-7 0 1600 0,7 0 240 16,0 0 48-16,-6 1 16 0,6-1-1376 0,0 0-272 15,0 0-48-15,0 0-16 16,0 0-496-16,0 0-96 0,0 0-32 0,0 0-16192 0</inkml:trace>
  <inkml:trace contextRef="#ctx0" brushRef="#br5" timeOffset="-184711.15">25439 12467 911 0,'0'0'0'0,"0"0"0"0,0 0 0 0,0 0 0 16,0 0 0-16,0 0 0 0,0 0 5264 0,0 0 976 16,0 0 192-16,0 0 32 0,0 0-4320 0,0 0-864 15,0 0-192-15,0 0-16 0,0 0 16 0,0 0 16 16,0 0 0-16,0 0 0 0,0 0 96 0,0-8 16 16,0 8 0-16,-1-9 0 0,1 9-384 0,0 0-64 15,-2-9 0-15,2 9-16 0,-4-8-304 0,4 8-48 16,-4-7-16-16,4 7 0 0,-6-6 0 0,6 6 0 15,-7-5 0-15,7 5 0 0,-9-2 0 0,-1 0 0 16,3 0 0-16,7 2 0 0,-10 2-96 0,1 0-32 16,0 1 0-16,0 1 0 0,0-2-96 0,0 4-32 15,0-1 0-15,1 1 0 0,-1 1 112 0,0-1 16 16,0 1 0-16,1 1 0 0,0 1-32 0,0 1 0 0,0 1 0 0,-1-1 0 16,0 2-224-16,0 1 144 0,0 4-144 0,0-3 128 15,-2 2-128-15,2 1 0 0,1 2 0 0,2-3 128 16,-1 1-128-16,3-3 0 15,2-2 0-15,0 0 0 0,2 1 144 0,2-1-144 0,-2-12 160 0,4 11-160 16,1 1 0-16,1-2 0 0,1-2 0 0,1 1 0 16,-1 0 0-16,1 2 128 0,-1-2-128 0,1-1 0 15,-1 0 0-15,-7-8 0 0,7 11 0 0,-1-1 0 16,1-3-320-16,0 3 64 0,-1 0 0 0,1-4 0 16,-7-6-512-16,7 11-112 0,1-3-16 0,-8-8 0 15,8 8-448-15,-8-8-112 0,0 0-16 0,0 0 0 16,10 3 112-16,-10-3 16 0,0 0 0 0,12-2 0 15,-3-2-1344-15,-1 0-256 0,-8 4-48 0,13-10-16 0</inkml:trace>
  <inkml:trace contextRef="#ctx0" brushRef="#br5" timeOffset="-183960">26368 12519 10127 0,'0'0'448'0,"0"0"96"0,0 0-544 0,0 0 0 15,0 0 0-15,0 0 0 0,-7-5 4000 0,7 5 688 16,0 0 144-16,0 0 32 0,0 0-3072 0,0 0-592 15,0 0-128-15,0 0-32 0,0 0 240 0,0 0 64 16,0 0 0-16,-6 6 0 0,6-6-224 0,-6 13-32 16,3 0-16-16,0 2 0 0,0-1-368 0,1 4-64 15,0 4 0-15,2-1-16 0,0 3-352 0,0-1-64 16,0-1-16-16,0 2 0 0,0-2 0 0,0 1 0 16,0-3 0-16,0 0 0 0,2-2-48 0,-1-3-16 0,-2 0 0 15,1-4 0-15,0 0 0 0,0-2 0 0,0-9 0 0,0 0 0 16,0 0-128-16,0 0 0 0,0 0 0 0,0 0 0 15,0 0 128-15,0 0 0 0,0 0 0 0,0 0 0 16,0 0 64-16,5-12 0 0,-1-1 0 0,-2-1 0 16,1-3-192-16,-2-3 0 0,-1 1 0 0,2-5 0 15,-1-4 0-15,2-2 128 0,-1-2-128 0,1 1 128 16,-1 0-128-16,1 0 0 0,0 3 0 0,-1 3 0 16,1 2-128-16,-1 2 128 0,2 0-160 0,0 4 160 15,0 3-144-15,0 1 144 0,1 0-128 0,0 1 128 16,1 2-256-16,-1 1 48 0,1 1 0 0,1-1 0 15,-2 1-1424-15,3 1-288 0,1 1-48 16,2 2-10064-16,-1 1-2000 0</inkml:trace>
  <inkml:trace contextRef="#ctx0" brushRef="#br5" timeOffset="-183576.49">26833 12583 26719 0,'0'0'1184'0,"0"0"240"0,0 0-1136 0,0 0-288 15,0 0 0-15,7 9 0 0,-1 0 3520 0,-6-9 656 16,11 5 128-16,-1-2 32 0,0-2-3536 0,1-1-800 16,-11 0 0-16,13-1 0 0,1-4 0 0,-1 1 0 15,-1 0-144-15,-2-1 144 0,3-1 0 0,-2 0 0 16,-2-3 0-16,0 1 128 0,0 0 48 0,-1 0 0 16,-1 0 0-16,-2 1 0 0,-3-3 48 0,1 1 16 15,0 0 0-15,-3 0 0 0,-2 0-96 0,0 0-16 0,-2 2 0 0,-3 1 0 16,-2-1-128-16,0 1 0 0,0 3 0 0,-1 2 128 15,-2 1-128-15,-1 2 0 0,-2 4 0 0,1 0 0 16,-2 3 0-16,-1 0 0 0,-2 3 0 0,1 4 0 16,-1-2 0-16,1 3 0 0,0 3 0 0,0 2 0 15,1-3 144-15,1 5 112 0,2-3 0 0,2 1 16 16,2-3 48-16,3 0 16 0,2-1 0 0,2-1 0 16,2 0-336-16,1-2 0 0,3 0 0 0,0-3 128 15,1-3-128-15,3 0-208 0,1 0 48 0,1-4 16 16,3-1-560-1,1-1-96-15,0-1-32 0,2-2 0 0,2-1-1520 0,0 0-304 0,0-2-64 0,3-2-16 16,2 1-688-16,0-1-144 0</inkml:trace>
  <inkml:trace contextRef="#ctx0" brushRef="#br5" timeOffset="-182870.88">27669 12604 37887 0,'0'0'1680'0,"0"0"352"0,-11-4-1632 16,2 0-400-16,0 0 0 0,9 4 0 0,-6-5 448 0,6 5 0 0,-6-8 0 0,0 1 0 15,-1-3-448-15,0 2 0 0,-1 0-192 0,-1 2 192 16,-2 2 0-16,-1-3 0 0,-1 2 192 0,-1 2-64 16,-2 2 112-16,-1 1 16 0,-1 1 0 0,0 3 0 15,0 2 0-15,-3 1 0 0,-3 4 0 0,1 3 0 16,-2 2 112-16,-2-1 16 0,-3 6 16 0,2-1 0 16,4 3-128-16,3-3-16 0,2-1-16 0,3 1 0 15,-1 1-240-15,2-2 0 0,4 0 0 0,1-2 0 16,5-3 0-16,4-2 0 0,1-12 0 0,5 11-160 15,3-1 160-15,2-3-128 0,1-3 128 0,3-1-128 16,4-3 128-16,2 0 0 0,-1-3-144 0,4-1 144 16,1-1 0-16,1-3 0 0,-3-1 0 0,2 1 0 0,-1-3 0 0,-1-1 0 15,-1-1 0-15,0 0 0 16,0-1 0-16,-3 1 0 0,-2-1 0 0,0 0 0 0,-2-2 0 16,-1 3 0-16,0 0 0 0,-3 0 0 0,0 2 128 0,-4 0-128 15,-6 11 0-15,0 0 128 0,0 0-128 0,0 0 192 16,0 0-192-16,0 0 192 0,0 0-64 0,0 0-128 15,0 0 192-15,-4 8-64 0,-1 2-128 0,0 1 0 16,-2-3 0-16,2 2 0 0,0 2 0 0,0 1 0 16,-1-1 128-16,2 1-128 0,1 0 0 0,0 1 0 15,-1 0 0-15,0 5 0 0,1-1 144 0,2 1-144 16,0 1 160-16,0 1-160 0,1 0 0 0,-2 0 0 16,1-1 0-16,0 3 0 0,-1-3 0 0,2 3 0 15,0-1-160-15,-1 1 160 0,0 1 0 0,-1 1 0 16,1-1 0-16,0 1 0 0,0 0 0 0,-2-2 0 0,0-1 0 15,1 1 0-15,-2-1 0 0,0-1 0 0,-1-4 0 0,-2-2 0 16,1 1 0-16,-2 1 0 0,-1-3 0 0,-3-2 128 16,-1-2-128-16,-3-1 0 0,-2 1 0 0,-2-7 0 15,1 3 0-15,-3-5-208 0,-3-2 48 0,2-2 16 32,0-3-640-32,2-4-128 0,2-1-32 0,3-2 0 15,1-6-1936-15,-1-4-400 0</inkml:trace>
  <inkml:trace contextRef="#ctx0" brushRef="#br5" timeOffset="-182124.6">27764 12678 22111 0,'0'0'976'0,"0"0"208"15,-4 8-944-15,4-8-240 0,-5 9 0 0,5-9 0 0,0 0 3136 0,0 0 592 16,0 13 112-16,4-1 32 0,1-1-3392 0,0 2-672 16,2-2-144-16,-1 2-32 0,-6-13 368 0,7 13 0 15,-7-13 0-15,6 10 0 0,-2 3 256 0,-4-13 128 16,1 11 32-16,-1-11 0 0,0 10 304 0,0-10 64 16,0 0 16-16,0 0 0 0,0 0 96 0,0 0 0 15,0 0 16-15,0 0 0 0,0 0-224 0,0 0-48 16,0 0-16-16,0 0 0 0,0 0-160 0,0 0-16 0,0 0-16 0,-1-8 0 15,1-3 80-15,3 0 32 0,-2 0 0 0,2-3 0 16,-1-1-32-16,1-2 0 0,-2 0 0 0,2-1 0 16,1-4-208-16,1-1-48 0,0 1-16 0,2 1 0 15,-1-2-240-15,1 3 0 0,-2 5 128 0,0 0-128 16,-1 1 0-16,0 1 0 0,0 4 0 0,1-2 0 16,2 1-336-16,0 2-16 0,0 0 0 0,1 2 0 31,0-1-512-31,-8 7-96 0,10-6-32 0,2 2 0 15,-2 0-1424-15,2 1-272 0,-2 1-64 0,2 0-16 0,-1 4-304 16,0 0-64-16,0 2-16 0,-1 3 0 0,1 1-1472 0,-2 1-304 16,4 2-48-16,-2 1-16 0,-3-3 3520 0,1 0 704 0,1 2 144 0,-1 1 32 15,-2-1 3616-15,3 0 736 0,-3 1 144 0,1-2 16 0,-1 2-528 16,1-3-128-16,-2-3 0 0,3 1-16 0,3-1-1472 16,-2 1-304-16,1-1-48 0,1-2-16 0,-1-1-400 15,2 0-96-15,2-2-16 0,-2 0 0 0,-3 2-208 0,3-3-48 16,1-2-16-16,3 0 0 0,-1-2-272 0,1 1-48 15,1-1-16-15,-2-1 0 0,-2-1-64 0,1-1-16 16,-1 1 0-16,0-1 0 0,-2 1-80 0,-2 0 0 16,-2 0-128-16,-1-3 192 0,-2 0-192 0,-1 1 176 15,-4 8-176-15,1-9 160 0,-1-2-160 0,-2 3 192 16,-4 1-192-16,0 1 192 0,-2 2-192 0,-2 2 0 16,-3-1 0-16,-2 3 0 0,0 3 0 0,-2-1 0 15,-3 2 0-15,-1 3 0 0,-1 1 0 0,4 2 0 16,2 2 0-16,-2 0 0 0,-3 2 192 0,3 3 64 15,2 2 16-15,1 2 0 0,0 0-144 0,2 1-128 16,1-1 192-16,2 1-192 0,2-1 0 0,3-1 0 0,1-2 0 0,3-1 0 16,1 0 0-16,2-4 0 0,2-3 0 0,3 0-192 31,1-3-240-31,2 0-32 0,2-3-16 0,1-2 0 16,0-2-352-16,1-2-80 0,1-3-16 0,3-2 0 15,1-2-2544-15,2-3-512 0,10-9-112 0,-3 2 0 0</inkml:trace>
  <inkml:trace contextRef="#ctx0" brushRef="#br5" timeOffset="-181640.6">28859 12374 10127 0,'0'0'448'16,"0"0"96"-16,0 0-544 0,0 0 0 0,-8 7 0 0,2-1 0 0,-1 2 4752 0,1-3 848 16,-1 0 160-16,-2 3 48 0,-3-1-3568 0,2-1-720 15,1 1-144-15,0 1-32 0,-3-1-112 0,1 3-16 16,1-3-16-16,0 1 0 0,-1 0-384 0,1-1-80 16,-1-1-16-16,2 2 0 0,3-2-480 0,-1 1-112 15,1-2 0-15,6-5-128 0,0 0 128 0,0 0-128 16,0 0 0-16,0 0 0 0,0 0 0 0,0 0 0 15,0 0 0-15,0 0 0 0,0 0 0 0,11 4-192 16,2-1 16-16,0-2 16 0,1-1 0 0,0 0 0 0,0 0 0 0,2 0 0 16,-1 1 160-16,1 1 0 15,-2-1 0-15,1 3 0 0,-3-2 0 0,1 2 0 0,0-1 0 16,-2 2 0-16,-11-5 0 0,9 7 0 0,-9-7 0 0,7 10 0 16,-2-1 160-16,-2 2 16 0,-7-1 0 0,1 2 0 15,3-12 32-15,-5 13 16 0,-3 0 0 0,-1-1 0 16,-1-1-48-16,-2 0-16 0,0 2 0 0,-1-3 0 15,-1-5-160-15,-2 2 0 0,1 1 0 0,-1 2 128 16,0 2-128-16,1 0-224 0,-1-3 48 0,-1 1 16 31,-1 1-352-31,2-3-80 0,3-1-16 0,1 0 0 0,2-1-224 16,1-3-32-16,9-3-16 0,0 0 0 0,0 0-912 0,0 0-192 0,-1-9-48 16,4-3-12992-16</inkml:trace>
  <inkml:trace contextRef="#ctx0" brushRef="#br5" timeOffset="-181156.1">29255 12292 16575 0,'0'0'1472'0,"0"0"-1168"16,0 0-304-16,0 0 0 0,0 0 4288 0,8 12 816 15,-8-12 144-15,0 0 48 0,0 0-4224 0,2 9-848 16,-2-9-224-16,-3 10 0 0,-2-2 576 0,-2-1 64 15,-2-1 0-15,-1 1 0 0,-3 2 256 0,0-1 64 16,-2 1 16-16,2-3 0 0,0 2-176 0,0 0-32 16,1 0-16-16,1 0 0 0,0-2-192 0,1 2-48 0,1 0 0 0,1-2 0 15,1 1-256-15,7-7-64 0,-6 8-16 0,6-8 0 16,0 0-176-16,0 0 0 0,0 0 0 0,0 0 0 16,1 9 0-16,-1-9-224 0,0 0 32 0,9 6 0 15,-9-6-16-15,13 4 0 0,0-1 0 0,-1-1 0 16,-2 0 208-16,2-2-144 0,1 0 144 0,0 0-128 15,2 0 128-15,-1 0 0 0,-1 1 0 0,1 2 0 16,1-1 0-16,-1 2 0 0,-1 1 0 0,0 2 0 16,1 2 0-16,-2 0-160 0,0 3 160 0,-3-2 0 15,-1 2 0-15,-3 2 0 0,-1-1 0 0,-1 3 0 16,-1-2 0-16,-1 2 0 0,-1-3 0 0,-1 1 0 16,-3 1 192-16,3-2-48 0,1-3-16 0,-3 3 0 15,-3-1-128-15,-2 0 0 0,-1 1 144 0,-2 0-144 0,0 2 0 16,-1-3 0-16,-1 1 0 0,0 0 128 0,-1 0-128 0,-1-1 0 15,1-4-128-15,1 1 128 0,1-3-192 0,2 0 64 16,-1-2 0-16,2-2 0 16,0-2-320-16,9 0-48 0,-10-2-16 0,0-2 0 15,3-2-1648-15,0 0-336 0,1-3-64 0,0-2-8704 16,1 1-1728-16</inkml:trace>
  <inkml:trace contextRef="#ctx0" brushRef="#br5" timeOffset="-180683.9">29615 12395 8287 0,'0'0'368'0,"0"0"80"0,0 0-448 0,0 0 0 0,0 0 0 0,5 10 0 0,2 2 6064 0,-3 0 1120 16,0 0 240-16,-2 1 32 0,1 0-5216 0,-2 2-1024 16,-1 2-224-16,-1 0-32 0,0 3-176 0,-1-2-16 15,0 3-16-15,-1 2 0 0,2 1-368 0,-2-1-80 16,-1 0-16-16,0-1 0 0,1 1-288 0,-1-2 128 15,0-4-128-15,0 0 0 0,0-1 0 0,1-1-352 16,2-3 48-16,1-12 16 16,0 0-1664-16,0 0-336 0,0 0-64 0,0 0-13712 0</inkml:trace>
  <inkml:trace contextRef="#ctx0" brushRef="#br5" timeOffset="-180527.89">29679 12198 32255 0,'0'0'2864'0,"-8"7"-2288"0,0-2-576 0,1 0 0 15,7-5 2624-15,-8 7 400 0,8-7 96 0,0 0 16 16,-3 9-4896-16,3-9-976 0,0 0-192 0</inkml:trace>
  <inkml:trace contextRef="#ctx0" brushRef="#br5" timeOffset="-180138.11">29979 12404 18431 0,'0'0'1632'0,"-9"9"-1312"16,0-2-320-16,-4-1 0 0,-4 2 4992 0,1 1 944 16,0 2 176-16,0-1 32 0,-1 1-4912 0,1 0-976 15,0 2-256-15,2 0 0 0,0 2 0 0,1 0 144 16,1 1-144-16,3 0 128 0,2-1-128 0,1 1 0 15,-2 2 0-15,3-1 0 0,2-1 0 0,2-1 0 16,-1 0 0-16,2-2 0 0,3 0 0 0,1-1 128 16,-4-12-128-16,8 10 128 0,1-3-128 0,4-2 160 15,1-1-160-15,2-2 160 0,-2-2-160 0,4-1-272 0,3-2 64 16,0-1 16-16,-3-2 48 0,5-3 16 0,1 0 0 0,0 0 0 16,-3-1 128-16,0-3 0 0,-2-4 0 0,1 2 0 15,-3-2 0-15,-3 0 0 0,-2-1 0 0,-2-1 0 16,-2-1 0-16,-3 0 0 0,-4 0 160 0,1 1-160 15,-2-1 304-15,-3 3-48 0,-3 0 0 0,-2 3 0 16,-1 2-96-16,-2 2-32 0,0 2 0 0,-4 4 0 16,0 0 320-16,-1 3 48 0,2 1 16 0,-3 3 0 15,-2-1-720-15,6 1-144 0,3-1-32 0,1 2 0 16,0-2-480 0,9-2-96-16,0 0-32 0,0 0 0 0,0 0-2752 0,0 0-544 15</inkml:trace>
  <inkml:trace contextRef="#ctx0" brushRef="#br5" timeOffset="-179688.86">30146 12475 21183 0,'0'0'1888'0,"0"0"-1504"0,0 0-384 0,1 11 0 0,-1-11 2640 0,0 15 464 15,-1-2 96-15,1 0 0 0,0-2-2304 0,0 4-480 16,-1 2-96-16,1-2 0 0,-2-2 512 0,2 0 128 15,0-1 0-15,0 1 16 0,0-1-208 0,2-2-64 16,-1-2 0-16,-1-8 0 0,1 11-176 0,-1-11-32 16,0 0-16-16,0 0 0 0,0 0-32 0,0 0-16 15,0 0 0-15,0 0 0 0,8-6-96 0,-1 0-16 16,-4-3 0-16,3-3 0 0,-1-1-192 0,-1 0-128 0,-2 0 160 16,2-1-160-16,0-2 192 0,0-1-48 0,0 1-16 0,1-3 0 15,0-1 0-15,1-1 0 0,0 2 0 0,-1-3 0 16,1 3-128-16,0 4-176 0,1 2 48 15,0 2 0-15,-1 2 128 0,0 3 0 0,2-1 0 0,1 3 0 16,0-2 0-16,2 3 176 0,-11 3-48 0,13 0 0 16,-2 1 112-16,1 5 16 0,1-2 0 0,0 2 0 15,-1 2-80-15,1 2-16 0,0-1 0 0,3 2 0 16,-1-1-32-16,0 3-128 0,-5-2 192 0,2 3-64 16,2-2-128-16,-2 1 0 0,-2 0 0 0,1 1 0 15,-2 1 0-15,0-1 0 0,-1 0 0 0,0 2 0 16,-3-2 0-16,1 2-224 0,1-3 48 0,-1 0 16 15,0 0-1424-15,2-3-272 0,-1 1-64 16,1-3-16-16,-8-8-256 0,8 6-48 0,-8-6-16 0,0 0-13232 16</inkml:trace>
  <inkml:trace contextRef="#ctx0" brushRef="#br5" timeOffset="-177022.08">22059 13355 12895 0,'0'0'576'0,"-12"-10"112"0,-1 1-560 0,3 1-128 0,1 2 0 0,1 2 0 15,0-2 4656-15,1 0 896 0,1 1 176 0,6 5 32 16,0 0-4272-16,0 0-848 0,-9-1-192 0,9 1-16 16,-9 0-432-16,9 0 0 0,0 0 0 0,0 0 0 15,0 0 0-15,0 0 0 0,0 0 0 0,0 0 0 16,0 0 0-16,-3 9 0 0,3-9 0 0,3 12 0 15,3-2 304-15,1-2-32 0,0 0 0 0,3 0 0 16,0-2 320-16,3 1 64 0,1-1 16 0,5-2 0 16,0 0 32-16,7 1 0 0,4 0 0 0,5 1 0 15,5 0-128-15,5 1-32 0,9 0 0 0,0 3 0 16,3-1-160-16,-1 1-48 0,0-1 0 0,5 0 0 0,4 3-144 16,5-3-16-16,7 2-16 0,3-1 0 0,1-3 128 0,0-1 32 15,-2 1 0-15,7-1 0 0,8-1-160 0,3 1-32 16,-4 0 0-16,3-2 0 0,-1-1 48 0,6 1 0 15,10 1 0-15,-4-1 0 0,-5-2-176 0,7 3 128 16,6 2-128-16,0 2 128 0,-3-5-128 0,-1 3 0 16,0-2 0-16,5 1 0 0,6 2 0 0,-8-1 0 15,-13-5 0-15,9 2 0 0,7-3 0 0,-1 5 128 16,-4 0-128-16,0-1 0 0,3-2 128 0,-1-2-128 16,-1 1 0-16,-5-1 128 0,-6 3 0 0,6 1-128 15,8 0 192-15,-6 0-64 0,-9 1 0 0,4-2-128 16,1 1 192-16,5 1-64 0,1-2-128 0,-2 0 160 0,-7 0-160 15,6 1 160-15,6 2-160 0,-9-1 0 0,-10 0 0 16,5-4 0-16,3-3 0 0,0 3 0 0,1 4 0 0,-8-4 128 16,-5 2-128-16,3-2 0 0,5-4 0 0,2 0 0 15,-3 4 0-15,-5-2 128 0,-7-4-128 0,4 2 0 16,7-1 0-16,-3 6 0 0,-3-3 128 0,-6 0-128 16,-6-3 0-16,6 2 0 0,7-3 0 0,-2 0 0 15,-3 0 0-15,-6 0 0 0,-7 2 0 0,4 0 0 16,1-2 0-16,4 2 0 0,-2-1 128 0,-6-1-128 15,-7-2 0-15,-3 0 0 0,-2 4 0 0,3-1 0 16,3 1 0-16,0-2 0 0,-2 0 0 0,-4-1 0 16,-4 3-192-16,-6 1-32 0,-6 0 0 0,-3-2 0 15,1 0-416-15,0 1-64 0,-2-1-32 0,0 1 0 16,-2 0-1616-16,-2 0-320 0,-2-2-64 16,-3-1-14832-16</inkml:trace>
  <inkml:trace contextRef="#ctx0" brushRef="#br5" timeOffset="-175153.42">1022 14596 9215 0,'-18'-4'816'0,"6"1"-656"0,-1-2-160 0,0 0 0 15,0 0 4144-15,3-1 784 0,2 1 176 0,1 1 16 16,-3-4-3408-16,2 4-688 0,1-1-144 0,7 5-32 16,0 0 240-16,-6-6 64 0,-1 1 0 0,7 5 0 15,0 0-720-15,0 0-144 0,0 0-32 0,0 0 0 16,0 0-256-16,7-7 0 0,-7 7 0 0,9-5 0 15,2 1 0-15,0 1 0 0,1 2 0 0,2 1 0 16,2 0-144-16,1 0 144 0,1-3-128 0,3 1 128 16,0 0 0-16,5-1 0 0,3 0 0 0,2-2 0 15,0 1 0-15,7-1 192 0,6-1 0 0,3 2-16 16,0 1 208-16,-1 0 64 0,-3 0 0 0,0 2 0 0,0 0-48 16,1-1 0-16,1 2 0 0,4 0 0 15,10 0-224-15,-3 0-48 0,-3-2-128 0,1-1 192 0,1 2-64 16,-2-3 0-16,-1 0-128 0,0-1 192 0,2-2-16 0,4 3-16 15,8-2 0-15,-1 1 0 0,-1 1-160 0,-2 0 128 16,-1 0-128-16,-2 0 128 0,-1 1-128 0,1 1 0 16,5-2 0-16,0 1 128 0,1 1-128 0,-1 0 0 15,-2 2 0-15,-2-2 0 0,-3 0 0 0,4 0 0 16,0-3 144-16,3 1-144 0,2 1 240 0,-3 2-32 16,-1-2 0-16,-2 2 0 0,-3-2-32 0,-1 1-16 15,-1-2 0-15,2 0 0 0,4 0-32 0,1 1 0 16,-1 3 0-16,-1 0 0 0,-3 0 0 0,1 0-128 15,-2 0 192-15,-1 2-64 0,1-2-128 0,2 1 0 16,5-1 0-16,-1 0-176 0,1 0 176 0,-3 0 0 16,-5 0 128-16,-2-1-128 0,-2-1 0 0,1-3 0 15,3 1 0-15,0 2 0 0,3-1 0 0,-2 0 0 0,-1 1 0 0,-3-1 0 16,-1 1 0-16,-1-1 0 0,-2 0 0 0,1-1 0 16,4-2 0-16,0 1 0 0,2 1 0 0,2-1 0 15,1 1 0-15,-4 1 0 0,-3 2 0 0,-1 0 0 16,-3 1 0-16,1 0 0 0,3 0 0 0,-2 0 0 15,0-2 0-15,1 4 0 0,5 0 0 0,0-1 0 16,-2 1 0-16,-1-1 0 0,-1-2 0 0,0-2 128 16,-1-2-128-16,2 1 0 0,3 1-128 0,1-2 128 15,1-3 0-15,0 2 0 0,-2-1 0 0,-1 1 0 16,-1 2 0-16,-1-1 0 0,-1 3 0 0,3 0 0 16,2 0 0-16,0 0 0 0,0-5 0 0,0 2 0 15,-3 0 0-15,1 0 0 0,0-1 0 0,1 4 0 16,0 2 0-16,2 0 0 0,2 1 0 0,1-1 0 15,1-1 0-15,0-2 0 0,-4 2 0 0,-1 0 0 0,-3-1 0 0,4 2 0 16,3-2 0-16,6 0 128 0,3 0-128 0,0-1 0 16,-3 1 0-16,-2-2 0 0,-3 0 0 0,5 1 0 15,3 1 0-15,1 0 0 0,3 0 0 0,-4 0 0 16,-4-3 0-16,-1 4 0 0,-4 1 0 0,2 0 0 16,3 1 0-16,0-1 0 0,-1 0 0 0,0 0 0 15,0 0 0-15,-3 0 0 0,-4-1 0 0,2-2 0 16,1 3 0-16,5 0 0 0,1-1 0 0,2-2 0 15,0-5 0-15,-3 2 0 0,-2-1 0 0,-1 2 0 16,0 1 0-16,4-2 0 0,3 1 0 0,2 1 0 16,-2 0 0-16,-3 0 0 0,-2 0 0 0,-3 1 0 15,-1 2 0-15,4 0 0 0,1 1 160 0,5 0-32 0,-4 0-128 16,-1 2 192-16,-4-3-192 0,-3 4 0 0,-5-1 0 0,-1 1 0 16,2-1 0-16,2 1 0 0,4 2 0 0,0-3 0 15,0-1 0-15,-1-2 0 0,-5-1 0 0,0 0 0 16,-5-1 0-16,5-1 0 0,2-4 0 0,6 2 0 15,4-1 0-15,-3 1 0 0,-3-2 0 0,-2-1 0 16,-3 0 0-16,-3 1 0 0,-1 0 0 0,2 0 0 16,2-1 0-16,2 1 0 0,-2-1 0 0,-2 1 0 15,-1 2-368 1,-3 1-112-16,-5 1-32 0,-1 0-18400 0</inkml:trace>
  <inkml:trace contextRef="#ctx0" brushRef="#br5" timeOffset="-172616.81">22033 15693 9215 0,'0'0'400'0,"0"0"96"0,0 0-496 0,0 0 0 16,-5 10 0-16,5-10 0 0,-7 7 3888 0,7-7 672 16,0 0 144-16,-4 11 32 0,4-11-3680 0,-2 10-736 15,2-1-128-15,0 2-48 0,-2-1 320 0,2 3 64 16,3 0 16-16,-2 6 0 0,0 3 144 0,2 2 16 15,-2 4 16-15,-1 2 0 0,0 0 48 0,2 2 0 16,-1 0 0-16,-1 3 0 0,0-4 16 0,1 2 16 16,-1-2 0-16,0 2 0 0,2-1-512 0,-1 1-96 15,0-1-32-15,1-2 0 0,-1 2-160 0,0-4 0 16,2-2 0-16,-2-3 128 0,0-1-128 0,2-3 0 16,0-3 0-16,-2-2 0 15,-1-3-544-15,0-11-32 0,0 0-16 0,0 0 0 16,0 0-2768-16,0 0-544 0</inkml:trace>
  <inkml:trace contextRef="#ctx0" brushRef="#br5" timeOffset="-172099.78">22008 15678 34143 0,'-12'0'1520'0,"12"0"304"0,-13-4-1456 0,4 1-368 0,9 3 0 0,-8-4 0 16,2 0 272-16,6 4-16 0,-4-9 0 0,4 9 0 0,-1-11-256 0,1 0-304 15,1-1 64-15,3 1 16 0,1 0 400 0,0-3 80 16,2 1 0-16,-1 0 16 0,2 0 288 0,0 0 48 16,0 1 16-16,0 0 0 0,-1-1-32 0,1 3 0 15,-1 1 0-15,-2 0 0 0,1 1-144 0,2 1-16 16,1-2-16-16,1 3 0 0,-3-1-192 0,2 1-32 15,2-1-16-15,-1 1 0 0,1-1-176 0,1 2 0 16,1-2 144-16,1 2-144 0,0 1 0 0,1 0 0 16,0 2 0-16,1 0 0 0,0 2 0 0,-2 2 0 15,-1-1 0-15,0 3 0 0,-1 1 0 0,-1 4 0 16,0-1 0-16,-1 1 0 0,1 3-128 0,-2 2 128 16,-3 2-128-16,1 2 128 0,-1 0 0 0,1 3-128 15,-2-3 128-15,2 2 0 0,0 0 0 0,0-2-160 16,-4 0 160-16,0 0 0 0,1-1-144 0,-2-1 144 15,-2 0 0-15,-3 1-144 0,-2 1 144 0,-3-4 0 0,-1 2-144 0,-2 1 144 16,-2 1 0-16,0 0 0 0,0 0 0 0,-2-2 0 16,-7-2 0-16,-2 2 0 0,-2 2 0 0,0 1 0 15,-1-1 0-15,-1 0 0 0,0 0 0 0,0-2 0 16,2-2 0-16,1-1 0 0,2-2 0 0,2-2 0 16,0-4 0-16,2 0 0 0,-1-5 128 0,3 0-128 15,3-2 0-15,2-2-192 0,2-1 32 0,3-2 16 16,3-2-1760-16,4 0-336 15,3-4-80-15,1 0-13392 0</inkml:trace>
  <inkml:trace contextRef="#ctx0" brushRef="#br5" timeOffset="-171551.36">22876 14727 21183 0,'15'-7'944'0,"-15"7"192"0,6-10-912 0,3 4-224 15,2-1 0-15,0 3 0 0,1 1 2304 0,-12 3 400 16,0 0 96-16,0 0 16 0,9-2-2256 0,-9 2-560 0,0 0 0 0,0 0 0 16,0 0 608-16,0 0 16 0,0 12 0 0,-1-2 0 15,-3 1 272-15,-1-1 48 0,0 2 16 0,-2 0 0 16,-2-1-176-16,0 3-16 0,0-3-16 0,-2 4 0 16,-2 2-272-16,3 1-48 0,2 1-16 0,-4 4 0 15,-5 0-160-15,0 3-16 0,-1 0-16 0,3 2 0 16,-2-2-32-16,-2 4 0 0,0-3 0 0,1 3 0 15,3 1-16-15,0 3-16 0,0 0 0 0,2 5 0 16,0 2 32-16,1-1 0 0,2 2 0 0,0-6 0 16,-1 1-192-16,3-5 0 0,0-2 144 0,2-2-144 15,1-2 128-15,1-2-128 0,0 1 160 0,1-1-160 16,2-1 128-16,0 3-128 0,-1 0 0 0,4 2 144 0,-1-1-144 16,3 2 0-16,0-1 0 0,2 1 128 0,2-3-128 0,1 2 0 15,2-4 0-15,-1-1-176 0,3-3-80 16,2-3-32-16,0 0 0 0,2-2 0 15,1-1-176-15,2-2-48 0,-1-3 0 0,4-1 0 16,0-2-1152-16,-1 1-256 0,0-1-32 0,-1-1-16 16,-2-2-1072-16,-2-2-224 0,3-2-32 0,-4 0-16 0</inkml:trace>
  <inkml:trace contextRef="#ctx0" brushRef="#br5" timeOffset="-170883.45">23018 15218 2751 0,'0'0'256'0,"0"0"-256"0,0 0 0 0,0 0 0 0,0 0 3552 0,0 0 672 16,0 0 128-16,0 0 16 0,0 0-1312 0,0 0-272 15,0 0-48-15,0 0-16 0,0 0-864 0,0 0-160 16,0 0-32-16,0 0-16 0,0 0-416 0,0 0-80 16,0 0 0-16,0 0-16 0,0 0-160 0,0 0-16 15,0 0-16-15,0 0 0 0,0 0-416 0,7 7-80 16,-7-7 0-16,4 12-16 0,-4-12-240 0,4 11-64 16,-2 0 0-16,1 1 0 0,0 0-128 0,1-1 128 15,-2 1-128-15,2 3 128 0,-1 2-128 0,1-1 128 16,-1 3-128-16,1-2 128 0,-1 2-128 0,1-2 0 15,1 0 0-15,2-1 128 0,-2-2-128 0,0-1 160 16,2-1-160-16,-1 0 160 0,-1-2-160 0,1-2 160 0,0-2-160 16,-6-6 160-16,8 8-160 0,0-1 128 0,-8-7-128 0,9 1 128 15,-9-1-128-15,10 3 128 0,-1-3-128 0,-9 0 128 16,11 0 0-16,1-3-128 0,-1-2 192 0,0-2-64 16,-2 1-128-16,1-3 0 0,1-2 0 0,-1-2 128 15,1 0-128-15,-1-1 0 0,0-3 0 0,2-1 0 16,-1-2 0-16,-1 0 0 0,-1 1 0 0,2-2 0 15,-2 0-352-15,0-1 0 0,-1 1 0 0,1-1 0 16,1 2-96 0,1 4-32-16,-5 2 0 0,2 1 0 0,1 3-1328 0,0 1-272 0,-2 0-48 15,1 1-16-15,1 3-480 0,0 2-80 16,-1-2-32-16,-1 1 0 0,-7 4-752 0,11-4-160 0,2-4-16 16,-1 2-16-16</inkml:trace>
  <inkml:trace contextRef="#ctx0" brushRef="#br5" timeOffset="-170500.3">23237 15490 28959 0,'0'0'1280'0,"0"0"272"0,0 0-1232 0,0 0-320 0,0 0 0 0,0 0 0 16,-7 4 800-16,7-4 96 0,0 0 32 0,-4 9 0 15,-1 0-704-15,5-9-224 0,0 0 128 0,-4 11-128 16,0 0 736-16,1 0 96 0,2-1 0 0,-1 1 16 15,1 0 224-15,1 4 32 0,-1 0 16 0,1 4 0 16,0 3-480-16,0-3-112 0,0 2-16 0,1 5 0 16,-2-1-288-16,1 1-64 0,0-1-16 0,0 0 0 15,0-1-144-15,1 0 0 0,0-3 0 0,1-2 0 16,-1-2-640-16,2-2-96 0,-1-4-32 16,-2-11 0-16,7 8-752 0,-7-8-144 0,10 3-48 0,1-3-13968 15</inkml:trace>
  <inkml:trace contextRef="#ctx0" brushRef="#br5" timeOffset="-170255.6">23582 15575 29487 0,'0'0'1296'0,"0"0"288"0,-11 2-1264 0,11-2-320 16,0 0 0-16,0 0 0 0,0 0 3008 0,0 0 560 15,0 0 96-15,0 0 32 0,9-6-3168 0,0 1-528 16,-1 1-304-16,1-1 48 0,1 1 256 0,-1 0 0 16,0 0 0-16,1 0 0 0,-1 1 0 0,-9 3 0 15,12-2 0-15,-1-1 0 0,-1 2-160 0,0-1 32 0,2 0 0 0,-1-1 0 32,-1 1-320-32,0-1-48 0,2 2-16 0,0-3 0 15,0 1-2256-15,2-2-464 0,4-2-96 0</inkml:trace>
  <inkml:trace contextRef="#ctx0" brushRef="#br5" timeOffset="-169995.16">23573 15710 27647 0,'0'0'2448'0,"0"0"-1952"16,0 0-496-16,0 0 0 0,11 0 1984 0,0 0 288 16,-1 0 64-16,2 0 16 0,0 0-1984 0,1 0-368 15,0 0-128-15,0 0 0 0,-2 0 0 0,1 0 0 16,0 0 0-16,1 0 0 16,-1 0-240-16,1-1-32 0,-2 0-16 0,1-4 0 15,0 1-1952-15,-2 0-384 0,-1 0-64 0,2 0-32 0</inkml:trace>
  <inkml:trace contextRef="#ctx0" brushRef="#br5" timeOffset="-169666.52">24068 15102 13823 0,'0'0'1216'0,"-9"-2"-960"0,0 2-256 0,9 0 0 16,-8 0 5552-16,8 0 1056 0,0 0 224 0,0 0 32 16,-7 5-5808-16,7-5-1056 0,-5 8-432 0,1 3 32 15,4-11 544-15,-1 13 112 0,-2 2 32 0,3 4 0 16,2 0 560-16,0 5 112 0,2-1 32 0,-1 5 0 16,-2 0-400-16,2 2-80 0,-1 3 0 0,1 1-16 15,-1 0-256-15,2 1-48 0,0-1-16 0,-1-2 0 16,-1 0-176-16,1-1 0 0,-3 0 0 0,-1 0 0 0,-1 1-272 0,1 0-96 15,0 2-16-15,0-3 0 16,1-2-192-16,0 0-64 0,0-6 0 0,3 2 0 16,0 0 0-16,0-7 0 0,-1-2 0 0,1-3 0 15,1-3-1200-15,-4-10-240 0,0 0-48 0,0 0-12704 16</inkml:trace>
  <inkml:trace contextRef="#ctx0" brushRef="#br5" timeOffset="-169032.72">24386 14753 19007 0,'0'0'832'0,"0"0"192"0,0 0-832 0,0 0-192 15,0 0 0-15,0 0 0 0,0 0 480 0,0 0 48 16,0 0 16-16,0 0 0 0,0 0 576 0,0 0 112 15,0 0 32-15,0 0 0 0,0 0 256 0,0 0 48 16,0 0 16-16,7 8 0 0,-7-8-240 0,3 19-64 16,0-3 0-16,0 7 0 0,-1 0-496 0,1 3-96 15,1 2-32-15,0 3 0 0,-2 1-208 0,2 2-32 16,1 3-16-16,1 1 0 0,-1 1-192 0,0 2-32 0,-2 5-16 16,-2-2 0-16,0 2-160 0,-1 2 0 0,0-1 0 0,0 0 128 15,-1-1 0-15,0-2-128 0,-1 2 192 0,2-7-64 16,-1 1 64-16,0 1 0 0,-2-2 0 0,2-3 0 15,0 1-192-15,2-3 128 0,-2-2-128 0,2 1 128 16,1-1-272-16,1-4-64 0,-2-3-16 0,1-4 0 31,-1-6-432-31,3-2-96 0,1-1-16 0,0-3 0 16,-1-1-448-16,-4-8-112 0,0 0-16 0,9 6-9120 0,1-2-1824 0</inkml:trace>
  <inkml:trace contextRef="#ctx0" brushRef="#br5" timeOffset="-167047.33">25117 15396 11967 0,'0'0'528'0,"0"0"112"0,0 0-512 0,0 0-128 15,0 0 0-15,0 0 0 0,0 0 3600 0,0 0 688 16,0 0 144-16,0 0 32 0,0 0-2960 0,0 0-592 0,0 0-112 0,4-9-32 15,-4 9 128-15,0 0 32 0,0 0 0 0,0 0 0 16,0 0-64-16,0 0-16 0,0 0 0 0,0 0 0 16,0 0-112-16,-7 12-32 0,-3 1 0 0,1 1 0 15,0 2 16-15,-1 2 0 0,-3 2 0 0,0 2 0 16,0 1-272-16,-2 1-48 0,-4-1-16 0,-1 3 0 16,1-2-128-16,-1 2-48 0,0-3 0 0,2 2 0 15,-1 1-208-15,-1-1 176 0,2 0-176 0,2-1 160 16,2 4-160-16,1-6 0 0,1 0 0 0,0-2 128 15,1-2-128-15,0-4 0 0,1-2 0 0,1 0 0 16,2-2-560-16,1-2-32 0,-1-3-16 0,7-5 0 16,-6 2-1616-16,6-2-320 0,0 0-64 0,-6-7-8416 15,5-2-1696-15</inkml:trace>
  <inkml:trace contextRef="#ctx0" brushRef="#br5" timeOffset="-166731">24795 15468 4607 0,'0'0'192'0,"0"0"64"0,-7 1-256 0,7-1 0 16,-8-1 0-16,8 1 0 0,0 0 6304 0,0 0 1216 15,0 0 240-15,0 0 48 0,0 0-5936 0,0 0-1184 16,0 0-240-16,9 9-64 0,1-1 592 0,2 1 112 0,1 1 32 15,0 1 0-15,0 1 224 0,1 1 64 0,3 2 0 0,0 0 0 16,0 3-640-16,0-1-128 0,-2 1-32 0,-1 0 0 16,-2 3-368-16,1-1-80 0,1-1-16 0,0 1 0 15,-3 1-144-15,-1-2 0 0,1-1 144 0,2 1-144 16,-3-2 0-16,2-4 0 0,-2-3 0 0,2 1 0 16,1-1 0-16,-1-1-240 0,0-1 48 0,-1-2 0 31,2-2-544-31,-1-1-96 0,-12-3-32 0,11 0 0 0,-11 0-2496 15,10-5-496-15,-10 5-112 0</inkml:trace>
  <inkml:trace contextRef="#ctx0" brushRef="#br5" timeOffset="-165362.95">25545 15845 4607 0,'0'0'400'0,"0"0"-400"0,0 0 0 0,0 0 0 16,0 0 4448-16,0 0 800 0,0 0 176 0,0 0 16 16,0 0-3584-16,10 6-704 0,-10-6-160 0,0 0-32 0,12 4 80 0,-3 1 16 15,-9-5 0-15,9 8 0 0,-2 0-192 0,1 1-32 16,0 0-16-16,-2 2 0 0,1 0-464 0,-3 2-96 15,1 2 0-15,0 0-16 0,0 0-80 0,-1 0-16 16,-1 0 0-16,-1 0 0 0,1 2 16 0,-3 0 0 16,-1-1 0-16,-1 0 0 0,1-2-160 0,-2-1 128 15,-3-3-128-15,1 2 128 0,1-1-128 0,-3-1 0 16,1-2 0-16,-2 0 0 16,-1-1-272-16,0 0-144 0,0-4-32 0,-2 0 0 15,-2 0-1760-15,0 1-352 0,0 1-80 0,-5-1-10288 0</inkml:trace>
  <inkml:trace contextRef="#ctx0" brushRef="#br5" timeOffset="-164578.25">26007 15265 11967 0,'0'0'1072'0,"0"0"-864"15,0 0-208-15,0 0 0 0,0 0 2656 0,9-6 480 16,-9 6 112-16,9-2 16 0,-9 2-2000 0,0 0-400 16,9-4-80-16,-9 4-16 0,0 0 448 0,0 0 64 15,0 0 32-15,0 0 0 0,0 0-128 0,0 0-32 16,9 0 0-16,-9 0 0 0,0 0-256 0,0 0-48 15,0 0-16-15,0 0 0 0,0 0-224 0,0 0-48 16,0 0-16-16,0 0 0 0,0 0-96 0,-4 9 0 0,2 0-16 0,-4 0 0 16,0-2-128-16,-1 0-32 0,3 5 0 0,-2 0 0 15,-3 0-48-15,1 2-16 0,1 2 0 0,0 2 0 16,-1 1-64-16,0 5-16 0,1 1 0 0,0 1 0 16,-3 0-128-16,3 1 128 0,0-1-128 0,2 0 128 15,0-1-128-15,1 1 0 0,0-4 0 0,1 2 0 16,2-1 0-16,1 1 0 0,1-5 0 0,2 2 0 15,1-3 0-15,0 1 0 0,1-1 0 0,3-2 0 16,-2-5 0-16,2 0 128 0,0-3-128 0,0-2 0 16,0 1 0-16,2-2 0 0,0-4 128 0,2 0-128 15,-1 1 0-15,2-4 0 0,-2 0 0 0,4-3 128 16,0 3-128-16,4-3 128 0,-1-1-128 0,0-2 128 16,-2-1-128-16,1-2 128 0,0 1-128 0,1-5 128 15,0 1 0-15,-1 0 0 0,-1-2 0 0,-2-1 0 0,0-1 0 16,-1 0 0-16,-2-1 0 0,-1 0 0 0,-1-1 64 0,-1 1 0 15,-1-1 0-15,-3 1 0 0,-2-2-192 0,0-1 0 16,-1-2 0-16,-1 2 0 0,-3 1 0 0,1-1 0 16,-1-1 0-16,0-2 0 0,1 0 0 0,-1 0 192 15,1-2-192-15,-2 5 192 0,1-2-192 0,-1 5 0 16,-1-2 0-16,0 5 128 0,-2-1-128 0,-1 4 0 16,1 3 0-16,-3-1 0 0,1 2-272 0,0 0 16 15,0 1 0-15,0 3 0 0,1 1-64 0,0 0 0 16,1 0 0-16,7 4 0 15,-10-2-336-15,1 0-80 0,1 1-16 0,1 1 0 16,-3 1-1824-16,3 2-368 0,7-3-80 0</inkml:trace>
  <inkml:trace contextRef="#ctx0" brushRef="#br5" timeOffset="-164311.28">25969 15512 6447 0,'0'0'576'0,"0"0"-576"0,0 0 0 0,0 0 0 0,0 0 960 0,0 0 96 16</inkml:trace>
  <inkml:trace contextRef="#ctx0" brushRef="#br5" timeOffset="-164111.28">25979 15494 19983 0,'0'0'880'0,"0"0"192"0,0 0-864 16,0 0-208-16,0 0 0 0,0 0 0 0,0 0 2752 0,0 0 512 15,0 0 112-15,-1 9 16 0,1-9-1392 0,0 0-272 16,0 0-48-16,4 9-16 0,-4-9-848 0,0 0-176 15,8 8-48-15,2-3 0 0,0-1-208 0,1 0-64 16,-11-4 0-16,13 3 0 0,3-1-160 0,1 0-32 16,-1-1-128-16,3-1 192 0,-2 1-32 0,1-2-16 15,0 0 0-15,0-2 0 0,1 4 80 0,-2-2 16 16,-2-2 0-16,0 2 0 0,-2 0-240 0,-2-1 0 0,-11 2 0 0,11-2 0 16,-11 2-256-16,0 0-112 0,0 0-16 0,8-5 0 31,-8 5-1632-31,6-8-336 0,-6 8-64 0,4-9-13760 0</inkml:trace>
  <inkml:trace contextRef="#ctx0" brushRef="#br5" timeOffset="-156556.97">25965 14963 3679 0,'0'0'320'0,"0"0"-320"0,0 0 0 0,0 0 0 15,0 0 4720-15,0 0 864 0,0 0 176 0,0 0 48 16,0 0-4256-16,0 0-848 0,0 0-160 0,0 0-32 16,0 0-272-16,0 0-48 0,0 0-16 0,0 0 0 15,0 0 400-15,0 0 64 0,0 0 32 0,0 0 0 16,0 0 224-16,0 0 32 0,0 0 16 0,0 0 0 15,0 0-112-15,0 0-32 0,0 0 0 0,0 0 0 0,0 0-272 0,9 7-48 16,1-5-16-16,-10-2 0 0,0 0-176 0,15-2-32 16,0 1-16-16,1 1 0 0,-3-4 0 0,0 2 0 15,0 1 0-15,-1 1 0 0,-12 0 16 0,14 0 16 16,-1 0 0-16,-1 0 0 0,-12 0 0 0,14 0 0 16,-1 0 0-16,-1 0 0 0,-1 0-32 0,0 0-16 15,0 0 0-15,0 0 0 0,1 0-80 0,0 0-16 16,0 0 0-16,-2 1 0 0,-1 1-128 0,2-1 0 15,-1 2 0-15,-1-3 0 0,-9 0 128 0,11 1 0 16,-11-1 0-16,11 0 0 0,-11 0 0 0,12 0 0 16,0 0 0-16,-12 0 0 0,0 0 0 0,12-1 0 15,-12 1 0-15,10-3 0 0,-10 3 0 0,0 0 0 16,0 0 0-16,9-3 0 0,-9 3-128 0,0 0 192 16,0 0-192-16,0 0 192 0,9-4-32 0,-9 4 0 0,0 0 0 0,0 0 0 15,0 0-160-15,0 0 0 0,0 0 0 0,0 0 0 16,0 0 272-16,4-7-16 0,-4 7-16 0,0 0 0 15,0-10 80-15,0 10 32 0,-1-9 0 0,1 9 0 16,-5-7-208-16,5 7-144 0,-7-8 192 0,2 1-192 16,0-1 208-16,5 8-64 0,-7-6-16 0,7 6 0 15,-6-8 48-15,0 2 0 0,2-4 0 0,4 10 0 16,-6-6-48-16,1-1 0 0,1 1 0 0,4 6 0 16,-7-7 48-16,7 7 0 0,-6-8 0 0,-1 3 0 15,7 5-48-15,-6-5 0 0,-1-1 0 0,7 6 0 16,-8-7-128-16,8 7 128 0,-6-5-128 0,6 5 128 15,-8-5-128-15,8 5 0 0,0 0 0 0,-8-6 128 16,2 1-128-16,6 5 0 0,0 0 144 0,0 0-144 0,-7-4 0 0,7 4 0 16,0 0 0-16,0 0 128 0,0 0-128 0,0 0 0 15,0 0 0-15,0 0 0 0,0 0 0 0,0 0 0 16,0 0 0-16,0 0 0 0,-8-4 0 0,8 4 0 16,0 0 0-16,0 0 0 0,0 0 0 0,0 0 0 15,0 0 0-15,0 0 0 0,-6-4 0 0,6 4 0 16,0 0 0-16,0 0 0 0,0 0-160 0,0 0 160 15,0 0-192-15,0 0 192 16,0 0-672-16,0 0-32 0,0 0 0 0,0 0 0 16,0 0-2208-16,0 0-448 0,12-1-96 0</inkml:trace>
  <inkml:trace contextRef="#ctx0" brushRef="#br5" timeOffset="-148886.08">24879 15074 5519 0,'0'0'496'0,"-11"4"-496"0,1-1 0 0,2-2 0 15,8-1 2064-15,0 0 320 0,-10-1 64 0,10 1 16 16,0 0-1696-16,-5-6-352 0,5 6-64 0,0 0-16 16,-3-9-64-16,3 9-16 0,-3-9 0 0,3 9 0 15,0 0-256-15,0 0 0 0,-4-6 0 0,4 6 0 16,-5-3 704-16,5 3 96 0,0 0 16 0,0 0 0 16,-9 0 880-16,1 1 176 0,8-1 48 0,0 0 0 15,-9 3-512-15,9-3-80 0,-9 3-32 0,9-3 0 16,0 0-544-16,-7 2-112 0,7-2-32 0,0 0 0 15,0 0-224-15,0 0-32 0,0 0-16 0,0 0 0 16,0 0 80-16,0 0 16 0,0 0 0 0,0 0 0 16,0 0 16-16,0 0 16 0,0 0 0 0,0 0 0 15,0 0 80-15,0 0 16 0,0 0 0 0,0 0 0 16,0 0-48-16,0 0 0 0,0 0 0 0,0 0 0 0,0 0-64 0,0 0-32 16,0 0 0-16,0 0 0 0,0 0-288 0,0 0-128 15,0 0 128-15,0 0-128 0,0 0 384 0,0 0-16 16,11-2 0-16,-1-1 0 0,2-1-176 0,0 0-48 15,-2 2 0-15,-1-4 0 0,0 2 96 0,2 2 16 16,1-1 0-16,-1 1 0 0,0-1-256 0,-1 0 0 16,-1 2 128-16,3 1-128 0,1-3 0 0,-1 2 144 15,-12 1-144-15,13 0 128 0,0 1-128 0,1 2 0 16,-3 0 0-16,-1-1 0 0,-10-2 0 0,11 4 0 16,-11-4 0-16,10 4 0 0,-10-4 0 0,12 3 0 15,-12-3 128-15,13 1-128 0,0-1 128 0,0 0 0 16,-1-1 0-16,-12 1 0 0,0 0-128 0,13-3 0 15,-3 1 0-15,-10 2-176 0,12-3 176 0,-12 3 0 0,10-4 0 0,-10 4 0 16,11-3 0-16,-11 3 0 0,0 0 0 0,0 0 128 16,9-1-128-16,-9 1 0 0,0 0 0 0,0 0 0 15,0 0 0-15,0 0 0 0,0 0 0 0,0 0 128 16,0 0-128-16,0 0 0 0,0 0 128 0,0 0-128 16,5-6 0-16,-5 6 144 0,0 0-144 0,0 0 0 15,4-12 0-15,-4 12 0 0,0-9 0 0,0 9 0 16,0 0 160-16,0-9-160 0,0 9 128 0,0 0-128 15,-1-11 128-15,1 11-128 0,-3-8 128 0,3 8-128 16,0 0 128-16,-4-6-128 0,4 6 128 0,-6-7-128 16,-2 3 0-16,1 0 0 0,7 4 128 0,-9-2-128 15,0-2 128-15,1 1-128 0,-2-1 192 0,1 2-64 16,1-2 48-16,0 1 0 0,-1-1 0 0,1 2 0 0,1 1-48 0,7 1-128 16,0 0 192-16,-9-3-64 0,0 0 0 0,9 3-128 15,0 0 192-15,0 0-64 0,0 0 0 0,-10-2-128 16,-1 0 192-16,11 2-64 0,0 0-128 0,0 0 0 15,0 0 0-15,-9-1 0 0,9 1 0 0,0 0 0 16,0 0 0-16,0 0 0 0,0 0 0 0,0 0 0 16,0 0 0-16,0 0 0 0,0 0-192 0,0 0 48 15,0 0 0-15,0 0 0 16,0 0-240-16,0 0-32 0,9-4-16 0,-9 4 0 16,12-2-1040-16,0-4-192 0,0 1-64 0,-1 0-11504 15,2 0-2304-15</inkml:trace>
  <inkml:trace contextRef="#ctx0" brushRef="#br5" timeOffset="-143215.22">26471 14568 6447 0,'0'0'576'0,"0"0"-576"0,0 0 0 0,0 0 0 15,0 0 2912-15,0 0 480 0,0 0 80 0,0 0 32 16,0 0-1440-16,0 0-272 0,0 0-64 0,0 0-16 16,0 0-448-16,0 0-96 0,0 0-16 0,0 0 0 15,0 0-352-15,0 0-80 0,-9-1-16 0,9 1 0 16,0 0-128-16,0 0-48 0,0 0 0 0,0 0 0 15,0 0 224-15,0 0 32 0,0 0 16 0,0 0 0 16,0 0-32-16,0 0 0 0,0 0 0 0,6 8 0 16,-6-8-64-16,8 6-32 0,-8-6 0 0,10 6 0 15,-10-6-160-15,12 5-48 0,0-1 0 0,-2 0 0 16,-10-4-128-16,9 7-16 0,2 3-16 0,-3-3 0 0,-1 1-96 16,-1 3-16-16,-2 0 0 0,1 1 0 0,1-1 0 0,1 2-16 15,-1 0 0-15,1 0 0 0,-1 1-32 0,1-1 0 16,-2 1 0-16,3 2 0 0,1-3 64 0,-1-1 16 15,-2 1 0-15,4 1 0 0,0 0-48 0,0 2-16 16,1-2 0-16,-2 2 0 0,-1 1 16 0,2 0 0 16,2 3 0-16,-2-2 0 0,-1 1-48 0,1 4-128 15,-1-1 192-15,-3 1-64 0,-1 2-128 0,1-2 0 16,0 0 144-16,-2 1-144 0,-1 1 0 0,-2 3 144 16,-1-2-144-16,0 1 0 0,1 2 176 0,-1-3-176 15,-1-2 160-15,0 1-160 0,-1 0 192 0,1 1-64 16,-2-1-128-16,2 0 192 0,1 1-64 0,0-4-128 15,0 0 176-15,0 0-176 0,1 0 192 0,2-1-192 0,0-1 192 0,-1-1-192 16,2 1 128-16,-1-2-128 0,-1 0 0 0,0 3 0 16,-2 0 128-16,0 1-128 0,1 2 0 0,-1-1 0 15,0 2 0-15,-1-2 0 0,-3 0 0 0,0-3 0 16,1 1 128-16,-1-1-128 0,-1 1 0 0,1-2 0 16,3 1 128-16,-3-3-128 0,-2-2 0 0,0 2 0 15,2-2 128-15,0 0-128 0,1-2 0 0,-1-1 0 16,-2 1 128-16,3 0-128 0,-1-1 0 0,0 1 0 15,-1-1 0-15,-1 1 0 0,0-1 0 0,-1 1 0 16,-1-2 0-16,2 1 0 0,1 0 0 0,-1-1 0 16,-3 1 128-16,2 1-128 0,-1-1 0 0,1 1 0 15,2-1 0-15,-2 1 0 0,-3-1 0 0,1-2 0 16,-2 0 0-16,1 0 0 0,0 0 0 0,-1-1 0 16,1-2 0-16,1-1-176 0,0-2 176 0,-1 1-208 0,-1-1-128 0,2 0-32 15,9-4 0-15,-10 3 0 16,10-3-1248-16,-9-2-256 0,9 2-48 0,-6-6-11616 15,1-5-2320-15</inkml:trace>
  <inkml:trace contextRef="#ctx0" brushRef="#br5" timeOffset="-142548.55">26977 15400 11055 0,'0'0'976'0,"0"0"-784"16,0 0-192-16,0 0 0 0,0 0 2544 0,0 0 464 15,0 0 80-15,0 0 32 0,0 0-1728 0,0 0-352 16,0 0-64-16,0 0-16 0,10-3 192 0,-10 3 16 16,9-5 16-16,-9 5 0 0,11-1 224 0,-11 1 32 0,13-3 16 0,0 1 0 15,0-2-240-15,1-1-32 0,0 1-16 0,5-3 0 16,1 1-464-16,1-1-112 0,-2 3-16 0,0 0 0 16,5-1-288-16,-1 0-64 0,0 0-16 0,2-1 0 15,1 1-208-15,-1 0 0 0,-3 0 0 0,0-2 0 16,-1 2-192-16,1-1 192 0,-3-1-192 0,-2 3 192 31,-2-2-448-31,2 3 32 0,-1 0 0 0,-2 1 0 16,-1-1-528-16,-1 2-96 0,-2 1-32 0,0 3 0 0,-10-3-1728 15,0 0-336-15,0 0-80 0</inkml:trace>
  <inkml:trace contextRef="#ctx0" brushRef="#br5" timeOffset="-142162.12">27082 15600 24879 0,'0'0'2208'0,"0"0"-1760"16,0 0-448-16,0 0 0 0,0 0 3008 0,0 0 528 15,0 0 112-15,11 5 0 0,-11-5-2880 0,14 2-592 0,2-2-176 0,-2 0 0 16,-1-1 176-16,0 0-48 0,0-2-128 0,1 1 192 16,5-2 96-16,1 0 16 0,1-4 0 0,0 4 0 15,0 0-32-15,0 0 0 0,-2 2 0 0,1 0 0 16,0-2-272-16,-1 2 0 0,1-1 0 0,-1 2 0 15,-1-2 0-15,2 3 0 0,1-4 0 0,1 2 0 16,2-2-160-16,2-1-96 0,1-1 0 0,2 1-16 31,2 3-640-31,3-2-128 0,1 0-32 0,0-1 0 0,-2-1-2704 16,-2 1-560-16,8-4-96 0,-7 4-32 0</inkml:trace>
  <inkml:trace contextRef="#ctx0" brushRef="#br5" timeOffset="-140853.72">28615 15270 2751 0,'0'0'256'0,"0"0"-256"16,0 0 0-16,0 0 0 0,0 0 4848 0,0 0 912 0,0 0 192 0,8-7 48 16,-8 7-4544-16,9-5-912 0,-1-3-176 0,0 3-48 15,-8 5 112-15,8-7 16 0,-2 1 0 0,1-1 0 16,-7 7 240-16,6-6 48 0,-6 6 16 0,0 0 0 15,0 0 416-15,3-8 96 0,-3 8 16 0,0 0 0 16,-1-9-80-16,1 9-16 0,-7-8 0 0,7 8 0 16,-9-6-320-16,2 2-64 0,0 0-16 0,7 4 0 15,-10-3-80-15,1-2-32 0,9 5 0 0,-11-1 0 16,-1 1-272-16,1 1-48 0,2 4-16 0,-1-4 0 16,-3 3-160-16,1 2-48 0,0 0 0 0,-1 2 0 15,-1 0-128-15,-2 2 0 0,-2 2 144 0,-1 1-144 16,-2 4 0-16,-1 1 128 0,-2-2-128 0,2-1 0 15,0 4 144-15,0 0-144 0,-1 1 192 0,5 1-192 0,5 1 144 16,1 0-144-16,1 0 0 0,2-1 144 0,1-1-144 16,6-2 0-16,6 0 0 0,2-2 0 0,-1-2 0 0,3-2 0 15,-1-2 0-15,4-2 0 0,2-1 0 0,5-2 0 16,3-4 0-16,0 0 0 0,0-1 0 0,1-1 0 16,1-3 0-16,-1 0 0 0,-1-2 0 0,0-2 0 15,-1 0 0-15,-1 0 0 0,0-3 0 0,-1-1 0 16,-3 0 0-16,1 0 0 0,0-1 0 15,-2 0 0-15,-1 0 192 0,-1 0-64 0,-2 1-128 0,1 1 128 16,-3-2-128-16,-1-2 128 0,0 2-128 0,-3 2 128 16,-2-1-128-16,0 3 128 0,-4 0-128 0,2 9 128 15,-1-8-128-15,1 8 128 0,-6-9-128 0,6 9 0 16,0 0 0-16,-8-7 128 0,8 7-128 0,0 0 0 16,-11-2 0-16,11 2 0 0,0 0 0 0,-8 5 128 15,2 0-128-15,6-5 0 0,-5 9 128 0,1 2-128 0,0-1 0 16,1 2 128-16,1 1-128 0,0 0 0 0,0 0 0 0,1 1 128 15,-1 2-128-15,2 1 0 0,3 1 0 0,-1 0 0 16,0 0 0-16,2 2 0 0,0 0 0 0,-1 2 0 16,1-3 0-16,0 5 0 0,1-3 0 0,-1 2 0 15,0 2 0-15,0 0 0 0,0-1 0 0,-1 2 0 16,-1 2 0-16,1-2 160 0,-3 0-160 0,1 1 160 16,1-1-160-16,-1 1 0 0,-1-3 0 0,-1 0 0 15,-1-1 128-15,1 1-128 0,-4-2 0 0,-2 0 128 16,-1 0 0-16,1-1-128 0,-3 0 192 0,0 0-64 15,-2-2 80-15,1 1 16 0,-2-1 0 0,1-2 0 16,-3 0-32-16,1 0-16 0,0 0 0 0,-2-1 0 0,-1 0-176 16,0 0 192-16,-1-1-192 0,-2-1 192 0,-3 0-192 15,-2-2 0-15,-4 0 0 0,2-2 0 0,0 2 0 16,-2-1 0-16,-1-1-224 0,-1 3 80 16,-1-3-240-16,3 2-32 0,-1-1-16 0,2-1 0 15,2-1-1216-15,3-4-240 0,-1-1-48 0,3-1-17776 16</inkml:trace>
  <inkml:trace contextRef="#ctx0" brushRef="#br5" timeOffset="-138194.78">29590 14464 5519 0,'0'0'496'0,"0"0"-496"16,0 0 0-16,0 0 0 0,0 0 3088 0,7-9 528 15,-2 1 96-15,-5 8 32 0,8-8-2464 0,-8 8-512 16,7-8-80-16,-7 8-32 0,0 0 176 0,9-5 16 16,-9 5 16-16,0 0 0 0,0 0 144 0,0 0 16 15,6-8 16-15,-6 8 0 0,0 0 224 0,0 0 32 16,0 0 16-16,0 0 0 0,0 0-224 0,0 0-64 0,0 0 0 15,0 0 0-15,0 0-256 0,0 0-48 0,0 0-16 16,-5 11 0-16,-2-2-128 0,1 0-16 0,1-1-16 0,-2 2 0 16,-1 1-80-16,1 0-16 0,-3 1 0 0,0 0 0 15,0 1-160-15,-2 4-32 0,-2 0-16 0,-1 2 0 16,1 4-32-16,-3 0 0 0,-1 4 0 0,-1 0 0 16,2 0 80-16,2 2 16 0,-3-1 0 0,2 4 0 15,3 1-144-15,-2 4-32 0,1-1 0 0,2 4 0 16,3-1-128-16,-1 1 0 0,-2 1 0 0,0 2 0 15,2 1 0-15,2 3 0 0,3-2 0 0,0 1 0 16,0 0 0-16,1-3 0 0,2 2 0 0,2-2 0 16,0-1 0-16,3-3 0 0,1-2 0 0,1-2 0 15,2-1 0-15,2-2 0 0,2 2 0 0,2-2 0 16,2-5-176-16,-1 0 48 0,-1-2 0 0,4 0 0 16,3-2-256-16,-1-3-64 0,-1-2 0 0,1 0 0 0,-1 1 128 15,-1-2 0-15,-1-3 16 0,-2 0 0 16,0 1-144-16,1-1-48 0,-1 0 0 15,-1-1 0-15,-1 0-192 0,1-2-32 0,-2-1-16 0,1 1 0 16,0-2-1712-16,2 0-352 0,1-3-64 0,3 1-11216 16</inkml:trace>
  <inkml:trace contextRef="#ctx0" brushRef="#br5" timeOffset="-137000.39">30015 14949 6447 0,'0'0'272'0,"0"0"80"0,0 0-352 0,0 0 0 0,6-8 0 0,-6 8 0 15,6-8 1568-15,1 2 240 0,-7 6 48 0,5-8 16 16,-5 8-1424-16,0 0-272 0,5-9-176 0,-5 9 192 16,0 0 1152-16,0 0 256 0,0 0 32 0,0 0 16 15,0 0 400-15,0-8 64 0,0 8 32 0,0 0 0 16,0 0-704-16,0 0-144 0,0 0-16 0,0 0-16 16,-4-10-368-16,4 10-80 0,-5-6-16 0,5 6 0 15,0 0-112-15,0 0-32 0,0 0 0 0,-9 4 0 0,0 2-112 0,2 0-32 16,1 2 0-16,-1 0 0 0,1 1-224 0,-1 3-48 15,2 1-16-15,-2 1 0 0,-2 2-32 0,-1 1 0 16,1-1 0-16,0 4 0 0,1 1-64 0,0 1 0 16,-2 3-128-16,0 1 192 0,1 3-192 0,0-1 0 15,-1 4 128-15,1 0-128 0,0-2 0 0,-1 0 0 16,1 0 0-16,3-1 0 0,-1-1 0 0,3 0 0 16,2-5 0-16,0-1 0 0,1-1 0 0,4 0 0 15,1-6 0-15,0 0 0 0,-1 0 128 0,3-2-128 16,1-3 0-16,0 2 0 0,-3-3 0 0,4 1 0 15,3-2 0-15,1 1 0 0,0-2 0 0,-2-3 0 16,1 0 0-16,-1 1 0 0,2-3 0 0,-2 1 144 16,-10-3-144-16,13 0 128 0,2-1-128 0,-2-2 0 0,-1-1 0 15,-1 2 128-15,1-4-128 0,-2 0 128 0,1-3-128 0,-1 0 128 16,1 1-128-16,0-4 128 0,1 2-128 0,-1-2 128 16,-2 0 48-16,1-1 0 0,1-3 0 0,-1 0 0 15,2-3 112-15,-3 1 32 0,0-2 0 0,0 2 0 16,-1-7-48-16,0 2 0 0,-2 0 0 0,1-1 0 15,-1 1-16-15,1 0-16 0,-3 3 0 0,0-1 0 16,-2-1 16-16,-2 1 0 0,2 1 0 0,-1-1 0 16,-1 2-96-16,0 0-16 0,0 1 0 0,1 0 0 15,-1 0-144-15,2-1 160 0,-4 0-160 0,2 1 160 16,-1-1-160-16,1 1 0 0,0 1 0 0,0 0 128 16,0 2-128-16,0-2 0 0,1 0 0 0,-1 2 128 15,0 2-128-15,-1 2 160 0,-2 0-160 0,2 2 160 16,0 0-160-16,-2 2 192 0,-1 1-192 0,4 6 192 0,-5-7-192 15,5 7 0-15,-8-6 0 0,2 2 128 0,6 4-256 0,-11-3-64 16,2 2-16-16,0 1 0 16,0 1-320-16,1 2-64 0,8-3-16 0,-10 4 0 15,-2 1 32-15,4-2 0 0,8-3 0 0,-8 6 0 16,2-1 0-16,6-5 0 0,0 0 0 0,-7 8 0 16,7-8-256-16,-6 5-32 0,6-5-16 0,0 0 0 15,0 0-2096-15,-7 7-416 0</inkml:trace>
  <inkml:trace contextRef="#ctx0" brushRef="#br5" timeOffset="-136550.39">29911 15185 8287 0,'0'0'736'0,"0"0"-592"0,0 0-144 0,-9 7 0 0,-5-1 2992 0,6-2 560 16,8-4 112-16,0 0 32 0,0 0-1440 0,0 0-272 15,0 0-64-15,0 0-16 0,0 0-160 0,0 0-16 16,0 0-16-16,6 8 0 0,6-3-416 0,-12-5-80 16,0 0 0-16,12 5-16 0,2-2-304 0,-1 1-48 15,-1-2-16-15,0 2 0 0,-2 0-128 0,1-4-48 16,-11 0 0-16,13 3 0 0,-2 1-400 0,1-3-64 15,-12-1-32-15,11 1 0 0,-11-1-160 0,9 4 0 16,-9-4 0-16,0 0 0 0,10 0 0 0,-10 0-256 16,0 0 48-16,0 0 0 15,12-2-2208-15,-12 2-432 0,0 0-96 0</inkml:trace>
  <inkml:trace contextRef="#ctx0" brushRef="#br5" timeOffset="-134805.91">30411 14585 7359 0,'10'-1'320'0,"-4"1"80"0,-6 0-400 0,0 0 0 15,0 0 0-15,4-5 0 0,2 1 3264 0,-6 4 576 16,5-4 128-16,-5 4 0 0,0 0-2432 0,0 0-480 16,0 0-96-16,0 0-32 0,4-7 32 0,-4 7 16 0,0 0 0 0,0 0 0 15,0 0-16-15,0 0 0 0,0 0 0 0,0 0 0 16,0 0 16-16,0 0 0 0,-3-7 0 0,3 7 0 15,0 0-384-15,0 0-80 0,0 0 0 0,0 0-16 16,0 0-192-16,0 0-48 0,0 0 0 0,0 0 0 16,0 0 48-16,1 11 0 0,-1-11 0 0,2 16 0 15,2-2-32-15,-2 2 0 0,-2 0 0 0,2 1 0 16,-1-1-128-16,0 3-16 0,-2-1-128 0,1 2 192 16,2-1-192-16,-2 1 144 0,0-3-144 0,-2-2 128 15,-1-3-128-15,2 1 160 0,2 1-160 0,-2-1 160 16,-3-2-160-16,3-1 0 0,3-2 0 0,-2-8 0 15,0 0-224-15,-2 11-128 0,2-11-32 0,2 7 0 16,-2-7-592-16,0 0-128 0,0 0-32 0,0 0 0 16,0 0-2496-16,0 0-496 0,0 0-96 15,0 0-7440-15</inkml:trace>
  <inkml:trace contextRef="#ctx0" brushRef="#br5" timeOffset="-134473.93">30205 14596 13823 0,'0'0'608'0,"0"0"128"0,-10 0-592 0,10 0-144 16,0 0 0-16,0 0 0 0,0 0 4192 0,0 0 800 15,0 0 176-15,0 0 16 0,0 0-3264 0,0 0-640 0,0 0-144 0,0 0-32 16,7-7-192-16,-7 7-32 0,10-5-16 0,1 0 0 15,1 0-128-15,1-1-32 0,1 2 0 0,4-2 0 16,3 2 0-16,1-3-16 0,2 1 0 0,2 1 0 16,1 0-240-16,0-1-32 0,0 1-16 0,-1 0 0 15,0 1-224-15,0-1-48 0,-1 1-128 0,-3 0 192 16,-4 0-192-16,-1 1 0 0,0 1 0 0,-2-1 0 16,-3 1-256-16,0-1-112 0,0 0-16 0,-1 1 0 15,1-1-1264 1,0 2-256-16,-2 0-48 0,-10 1-16 0,13-2-1152 0,-1 1-224 0,-1 1-48 15</inkml:trace>
  <inkml:trace contextRef="#ctx0" brushRef="#br5" timeOffset="-133873.5">31032 15257 18431 0,'0'0'1632'0,"0"0"-1312"0,12-13-320 0,-1 0 0 16,-4 0 2096-16,4 2 336 0,1-1 80 0,-1 1 16 16,0-2-1872-16,-3 1-368 0,-3 4-80 0,0 0-16 0,-5 8 640 0,0 0 112 15,0-9 16-15,0 9 16 0,0 0 304 0,0 0 48 16,0 0 16-16,-10 0 0 0,-2 1-320 0,0 5-48 16,-1 0-16-16,1 5 0 0,1-1-176 15,-2 4-32-15,-2 2-16 0,1 1 0 0,-4 3-32 0,2 2 0 16,2-3 0-16,1 2 0 0,-2-1-256 0,2 1-48 15,-2 1-16-15,-1-1 0 0,-2 1-208 0,-1 1-48 16,1-1-128-16,2-1 192 0,2-1-192 0,0-3 0 16,-1 0 0-16,2-3 0 0,2-1 0 0,0-1 0 15,1-2-144-15,1-2 144 16,1-1-496-16,8-7 0 0,-8 5 0 0,8-5 0 16,0 0-1360-16,0 0-288 0,-6-4-48 0,6 4-16 15,-3-13-1136-15,3-3-240 0,3-2-32 0</inkml:trace>
  <inkml:trace contextRef="#ctx0" brushRef="#br5" timeOffset="-133588.96">30749 15228 4607 0,'0'0'192'0,"0"0"64"16,-10 3-256-16,10-3 0 0,0 0 0 0,0 0 0 0,0 0 7600 0,0 0 1472 0,0 0 288 0,0 0 64 16,0 0-7040-16,0 0-1408 0,0 0-272 0,10 0-64 15,1 1 80-15,-11-1 32 0,13 8 0 0,-1 0 0 16,1 1-80-16,0 2-16 0,1 4 0 0,2-2 0 15,2 0-208-15,0 1-32 0,-1-2-16 0,1 2 0 16,-1 3-160-16,-2-4-48 0,-2 2 0 0,1-2 0 16,4 0-192-16,-1 0 144 0,-1 0-144 0,-2-2 128 15,-1-1-128-15,0-1 0 0,0-3 0 0,0-2 0 16,-1 0-1456-16,0-1-160 0,0-2-48 0,-1-1 0 16,0 1-1120-16,-11-1-224 0,12-4-64 0,-1-1-7552 15,0-3-1536-15</inkml:trace>
  <inkml:trace contextRef="#ctx0" brushRef="#br5" timeOffset="-133135.79">31262 14511 14735 0,'-9'0'1312'0,"0"-3"-1056"0,-1-1-256 0,4 1 0 16,6 3 3584-16,-7-6 640 0,7 6 144 0,0 0 32 15,-5-8-2976-15,5 8-592 0,-5-7-112 0,5 7-16 16,0 0 336-16,0 0 80 0,0 0 16 0,0 0 0 16,0 0 336-16,0 0 80 0,-8 2 16 0,8-2 0 15,0 0-400-15,-2 11-80 0,2-11 0 0,0 13-16 16,1 0-432-16,1 0-64 0,2 0-32 0,3 1 0 15,1 1-272-15,1 0-48 0,1 1-16 0,2 2 0 16,1 2 0-16,5 2 0 0,3 4 0 0,1 0 0 16,-2 0-32-16,2 1-16 0,3-2 0 0,1 3 0 15,3-2-160-15,-2 2 0 0,-1 2 144 0,0 2-144 16,-2-5 0-16,-4 6 144 0,1 3-144 0,-2 2 0 0,-4-2 144 16,-3 2-144-16,-3 0 0 0,-2 1 144 0,-2 2 48 15,0 2 16-15,-2 2 0 0,-3-6 0 0,-3 2-48 0,0-9-16 16,-2 0 0-16,-1-4 0 0,-3 0 48 15,-1-2 0-15,3-3 0 0,-4 1 0 0,-3-2-64 0,1 1-128 16,0-3 192-16,0 3-64 0,-2-3-128 0,-2 3 160 16,-2-1-160-16,-2-1 160 0,0-8-160 0,-5 4 0 15,-3-1 0-15,1 2 128 0,-1 0-368 0,-1-2-80 16,-1-3 0-16,1-1-16 16,-2-2-1840-16,0-2-384 0,-2-5-64 0,0-1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1:15:49.983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1515 9780 6447 0,'0'0'576'0,"0"0"-576"0,0 0 0 0,0 0 0 16,0 0 1744-16,0 0 240 0,0 0 64 0,-7-4 0 15,7 4-1216-15,-7-5-256 0,7 5-32 0,-8-6-16 16,-1 3 272-16,9 3 48 0,-11-6 16 0,2 2 0 16,1 2-480-16,0 0-80 0,1-3-32 0,7 5 0 15,-11-1-32-15,2 0-16 0,0-2 0 0,9 3 0 16,0 0-48-16,0 0-16 0,0 0 0 0,-9 1 0 0,0-1 16 0,9 0 0 15,0 0 0-15,0 0 0 0,0 0 400 0,0 0 64 16,0 0 32-16,0 0 0 0,0 0 192 0,0 0 32 16,0 0 16-16,-3 11 0 0,3-11-240 0,1 9-48 15,-1-9-16-15,6 9 0 0,-6-9-224 0,10 7-32 16,2-1-16-16,-1-2 0 0,3-1-80 0,-1 1-32 16,0-4 0-16,0 0 0 0,1 0-80 0,3 3-16 15,1 4 0-15,-1-7 0 0,-3-4-128 0,3-2 160 16,2 2-160-16,0 1 160 0,2 3 16 0,3 0 0 15,3 1 0-15,-1-1 0 0,-4 0 16 0,6 3 16 16,4 0 0-16,1-1 0 0,1 2-208 0,0-3 144 16,-1 2-144-16,1-3 128 0,-1-1-128 0,-1 1 0 15,1 0 144-15,1 0-144 0,1-2 128 0,2 1-128 16,0-2 160-16,4 2-160 0,2 0 336 0,3 2-16 0,2 3-16 0,-3-3 0 16,-3 2 128-16,-3-4 16 0,-1-2 16 0,0 3 0 15,0 0-160-15,2 0-48 0,1-3 0 0,0 3 0 16,2 0-256-16,4 0 128 0,4 0-128 0,-1 3 0 15,-3-3 128-15,-2 0-128 0,-1 0 0 0,-1-3 0 16,1 1 192-16,0 1-64 0,0-5 0 0,10 6-128 16,6 6 320-16,-2-5-32 0,-4-1-16 0,-2-1 0 15,-3-2 32-15,-3 2 0 0,-4-1 0 0,1 0 0 16,1-1-80-16,3 0-16 0,3 1 0 0,6 1 0 16,8 1-208-16,-6 0 128 0,-4 1-128 0,-6 1 0 15,-4 0 0-15,1-2 0 0,-1-2 0 0,0 2 0 16,2-1 128-16,9 1-128 0,8-1 0 0,-1 1 0 0,-8 0 0 15,-4 0 0-15,-4 1 0 0,-2 2 0 0,-1-5 208 0,0 0-48 16,3 1-16-16,4-1 0 0,10 2 48 0,-1-1 0 16,-3-2 0-16,-2 3 0 0,-5 3-64 0,-1 0 0 15,-5-3 0-15,-1 0 0 0,-1 0-128 0,3 0 0 16,4-2 0-16,7 4 0 0,5 0 0 0,-3 1 0 16,-6-2 0-16,-4 2 0 0,-5 1 0 0,-2-3 0 15,-2 2 0-15,0-1 0 0,1-1 0 0,3 2 0 16,2-3 0-16,5 1-176 0,6 2 176 0,-4 0 0 15,-5-2 0-15,-3 1 0 0,-3 4 0 0,-2-4 192 16,-3-2-64-16,0 0 0 0,1-1-128 0,0 0 0 16,1-1 0-16,7 2 0 0,7 0 0 0,0 0 0 15,-6-1 0-15,-2 1 128 0,-2 1-128 0,-4-1 0 16,-1 0 0-16,-2 0 128 0,-3-1 0 0,0 0 0 0,0-1 0 0,1 1 0 16,0 0 144-16,2 0 48 0,1 1 0 0,6 0 0 15,6 0-320-15,-4-3 0 0,-5 2 0 0,-2 1-144 16,-2 0 144-16,-1-2 0 0,-2-2-144 0,-2 1 144 15,-1-1 0-15,1 0 0 0,0-2 0 0,-1 3 0 16,2-1 0-16,2 1 128 0,0-3-128 0,6 2 192 16,2 1-192-16,-1 0 128 0,-5 1-128 0,-1 0 128 15,-2 2 0-15,-2 0-128 0,-2-2 192 0,-1 2-64 16,-2-1 64-16,-2-1 16 0,0 1 0 0,-1 0 0 16,0-2-208-16,1 0 0 0,0 1 0 0,0-1 0 15,1 1-160-15,-1 0-80 0,0 1-16 0,4 1 0 16,4-4 256-16,-1 3 0 0,-3-1 0 0,-3 2 0 15,-1 0 0-15,0 0 0 0,-1 0 0 0,0 0 0 0,0 0 0 0,-1 0 0 16,-2 0 0-16,0 0 0 0,-2 0 128 0,-1 0-128 16,1 0 0-16,0-2 0 0,-2 2 0 0,0-1 0 15,1-1 0-15,-1 1 0 0,-1 1 160 0,0-4-32 16,0 1 0-16,2 2 0 0,0 0-128 0,1 0 0 16,-1-1 0-16,1 0-176 0,0-1 176 0,-1 0 0 15,1 2 0-15,5-1 0 0,5 2 0 0,-1-3 0 16,-6 2 128-16,-2 2-128 0,-1-1 0 0,-2 0 144 15,1 3-144-15,-1-3 0 0,-1 0 128 0,0 0-128 16,-1 1 0-16,-1 0 0 0,1 0 0 0,0 1 160 16,-2-1-160-16,1-1 128 0,-2 0-128 0,-9 0 0 15,12 3 0-15,-2-2 0 0,-10-1 0 0,12-1 0 16,-2 1 0-16,-10 0 0 0,12-3 0 0,-2 0 0 0,0 1 0 0,-1 1 0 16,1-3 128-16,0 1-128 0,1 0 128 0,1 1-128 15,-12 2 0-15,13-2 128 0,-2-1-128 0,1 1 0 16,0 1 0-16,0 1 0 0,-2 0 0 0,0 0 0 15,-10 0 0-15,12 0 0 0,0 0 0 0,-2 1 0 16,-10-1 0-16,12 2 0 0,0-2 0 0,-12 0 0 16,10 0 0-16,-10 0 0 0,11-2 0 0,3 2 0 15,6 0 0-15,-3 0 128 0,-6 0-128 0,1-1 0 16,0 1 128-16,-1 0-128 0,1 0 0 0,-1 0 128 16,-11 0-128-16,10-3 128 0,-10 3-128 0,12 0 128 15,-2 0-128-15,-10 0 0 0,0 0 0 0,11 3 0 16,-11-3 0-16,0 0 192 0,0 0-192 0,9-7 192 15,-4-4-192-15,-1 2 0 0,-4 9 0 0,6-6 0 0,-6 6 0 0,8-4 0 16,0-1 0-16,-8 5 128 0,8-5-128 0,-2 1 0 16,0-1 0-16,-6 5 0 0,6-4 0 0,-6 4 0 15,0 0 0-15,8-5 0 0,-8 5 0 0,8-2 0 16,-8 2 0-16,0 0 0 0,0 0 0 0,0 0 0 16,9-3 0-16,-9 3 0 0,0 0-240 0,0 0-80 15,0 0 0-15,9 6-16 16,-1 6-464-16,-8-12-96 0,0 0 0 0,0 0-16 15,10 0-1568-15,-2 6-304 0,-1 10-64 0,-1-10-16 16,1-12-608-16,-2-1-128 0,-5 7-32 0,0 0-7840 0</inkml:trace>
  <inkml:trace contextRef="#ctx0" brushRef="#br0" timeOffset="10557.63">2843 6384 25631 0,'0'0'1136'0,"0"0"224"0,0 0-1088 0,0 0-272 0,0 0 0 0,0 0 0 16,0 0 1424-16,0 0 240 0,0 0 32 0,0 0 16 15,0 0-816-15,0 0-176 0,0 0-16 0,0 0-16 16,0 0-480-16,0 0-80 0,0 0-128 0,0 0 176 16,0 0-176-16,0 0 0 0,10 6 144 0,-10-6-144 15,0 0 272-15,0 0-16 0,3 12 0 0,-1 0 0 16,-6 1 192-16,-1 0 48 0,-2 0 0 0,3 1 0 15,2-2 48-15,-2 2 16 0,0-1 0 0,1 0 0 16,4 2-144-16,-1-2-32 0,-1-2 0 0,1 4 0 16,3-2-48-16,1 1-16 0,-3-1 0 0,-1 1 0 15,-1 1 80-15,3 0 16 0,2 1 0 0,-1 0 0 16,-3 1-96-16,2-2 0 0,4 1-16 0,-4 3 0 16,-2 1-48-16,3 1-16 0,1 0 0 0,0-2 0 15,-2 0-112-15,2-1 0 0,0 0-128 0,1 2 192 0,2-1-192 16,-3 2 0-16,-3-1 0 0,2 0 0 0,1 3 192 0,-2-1-48 15,-2 1-16-15,1-3 0 0,2-1 32 0,-2 2 0 16,-2 0 0-16,1 1 0 0,0 2-32 0,1 2-128 16,1-3 192-16,-2 2-64 0,-2 0-128 0,2 0 128 15,3-1-128-15,-3 0 128 0,-3-2-128 0,3 0 0 16,2 0 144-16,0-1-144 0,1-1 0 0,1 2 128 16,0-3-128-16,1 2 0 0,1-1 0 0,0-1 128 15,-2 0-128-15,-1 0 0 0,7-1 0 0,-4 2 128 16,-2 0-128-16,1 0 0 0,0 0 128 0,1 3-128 15,-2-2 160-15,0 3-160 0,-2 1 160 0,2 1-160 16,0 0 160-16,-1 0-160 0,-3-1 176 0,1 1-176 16,1 1 192-16,1-2-192 0,-2 1 160 0,2-1-160 0,1-2 128 0,0 1-128 15,0-4 0-15,1 3 0 16,0-7 128-16,2 1-128 0,-1-1 0 0,-1 1 0 0,-2-3 0 0,1 1 0 16,1-1 0-16,0 0 0 0,-1 2 144 0,0 0-144 15,0 1 160-15,-1 1-32 0,-1 1-128 0,2 4 192 16,-2-3-192-16,-1 3 144 0,1-3-144 0,0 4 128 15,-2 2-128-15,1 0 0 0,0-1 0 0,2 0 128 16,-2-2-128-16,2-1 0 0,1-1 0 0,0 0 0 16,-2-1 0-16,1-2 0 0,1-3 0 0,0 1 0 15,1 0 0-15,-1-2 0 0,0 2 0 0,0-3 0 16,0 0 0-16,-2 4 0 0,1-2 0 0,-1 2 0 16,0-1 0-16,0 2 0 0,1-1 128 0,-2 3-128 15,1-1 0-15,-1 2 0 0,-1 0 0 0,1 1 0 16,-1 0 0-16,1 2 0 0,-1-3 0 0,0 1 0 0,0 1 0 15,-1-1 0-15,2 1 128 0,-1-1-128 0,3-3 0 0,-2 0 0 16,2-1 0-16,-2-3 0 0,1 1 0 0,0 0 0 16,-1-1 0-16,2 2 0 0,0-4 0 0,1 2 0 15,-2 0 0-15,1 0 0 0,-1 0 0 0,1 1 0 16,0 0 0-16,-1-1 0 0,0 2 0 0,-1 2 0 16,0 0 0-16,0 2 0 0,-1 0 0 0,0 1 0 15,0-4 0-15,0 3 0 0,2 3 0 0,-1-1 0 16,0-6 0-16,2 2 0 0,0-2 0 0,-1 3 0 15,-1-7 128-15,1 1-128 0,0 2 0 0,1-3 0 16,0 0 0-16,1-1 0 0,-2 2 0 0,2 1 0 16,0-2 0-16,0 0 0 0,-2 0 0 0,1 0 0 0,-2 0 128 15,1 1-128-15,-2 2 0 0,1-1 0 16,0 1 0-16,-2 2 0 0,-2 3 0 0,1-1 0 0,-2-1 0 0,1 2 0 16,1 0 0-16,-2-2 0 0,0 0 128 0,1-2-128 15,1 0 0-15,-1-4 0 0,-1 1 0 0,1 2 0 16,3-3 0-16,0 1 0 0,-1-1 128 0,0 0-128 15,0 1 0-15,-1-2 0 0,1-1 0 0,1-1 0 16,0 0 0-16,0 2 128 0,1 0-128 0,-1 0 128 16,-2-2-128-16,0 2 160 0,1 0-160 0,0 1 160 15,-2 0-160-15,2 0 0 0,-2 1 144 0,1 2-144 16,-1-1 0-16,0 2 0 0,1 0 0 0,-1 0 0 16,1 0 0-16,-1-1 0 0,0-2 0 0,1 0 0 15,-1 1 0-15,1-1 0 0,0-1 0 0,1 0 128 16,-2-1-128-16,2 2 0 0,1-5 0 0,0 2 0 0,0-11 0 15,-3 10 0-15,2 3 0 0,0-2 128 0,-2-1-128 0,2 1 0 16,0 0 0-16,1-2 0 0,-2 2 0 0,2-1 0 16,0 1 0-16,-1-1 0 0,0 1 0 0,-1 0 0 15,0 2 0-15,0-1 0 0,2 0 0 0,-1 1 0 16,0-3 0-16,0 2 0 0,1 0 0 0,0-2 0 16,-2 2 0-16,2-2 0 0,0 1 0 0,0-1 0 15,0 1 0-15,0 0 0 0,0-11 0 0,2 11 0 16,0-1 0-16,-1 1 0 0,-1 0 0 0,3 0 0 15,0 2 0-15,-2 0 0 0,-2-3 0 0,1 2 0 16,0 2 0-16,0-1 0 0,0-1 0 0,1 1 0 16,-1-1 0-16,0 0 0 0,0-1 0 0,-1 2 0 15,-1-3 0-15,2 1 128 0,2 1-128 0,-1-2 0 16,0 1 0-16,1 1 0 0,-2-12 0 0,0 11 0 0,1 0 0 16,2-2 0-16,-3-9 0 0,1 10 0 0,0 1 0 0,-1-11 0 15,0 10 0-15,0-10 0 0,0 12 0 0,0-12 128 16,0 13-128-16,0-13 0 0,0 9 0 0,0-9 0 15,0 11 0-15,0-11 0 0,0 9 0 0,0-9 128 16,0 0-128-16,1 10 0 0,-1-10 0 0,0 0 0 16,2 10 0-16,-2-10 0 0,0 0 0 0,2 10 0 15,-2-10 0-15,0 0 0 0,0 0 0 0,4 9 0 16,-4-9-272-16,0 0 16 0,0 0 16 0,0 0 0 16,0 0-1280-1,0 0-256-15,0 0-48 0,7 8-12240 0,-7-8-2448 0</inkml:trace>
  <inkml:trace contextRef="#ctx0" brushRef="#br0" timeOffset="17979.59">10522 9481 10127 0,'0'0'896'0,"0"0"-704"0,0 0-192 0,0 0 0 15,0 0 3312-15,0 0 624 0,-2-8 128 0,2 8 32 16,0 0-2624-16,0 0-528 15,0 0-112-15,1-10 0 0,2 1-624 0,-3 9-208 0,4-9 144 0,-4 9-144 16,5-11 0-16,-1 2 0 0,-4 9 128 0,4-10-128 16,-1 2 320-16,-3 8 48 0,3-12 0 0,-3 12 0 15,0 0 464-15,0 0 112 0,0 0 16 0,0 0 0 16,-1-9-256-16,1 9-32 0,0 0-16 0,0 0 0 16,0 0 112-16,0 0 0 0,-11 1 16 0,2 1 0 15,0 0-128-15,1 3-16 0,8-5-16 0,-9 11 0 16,1-3-192-16,-1 1-48 0,-1 0 0 0,-1 3 0 15,1 2-96-15,-1 3-32 0,-2 1 0 0,2 2 0 16,-1 1-64-16,0-3 0 0,-1 1-16 0,0 1 0 16,-1 4-176-16,1 0 192 0,0 0-192 0,0 1 192 0,0 1-192 0,0-3 0 15,0-3 144-15,1 0-144 0,1 1 0 0,2 0 0 16,0-3 0-16,1 1 0 0,1 2 0 0,-1-7 0 16,1 2 0-16,1-3-128 15,-1 0-416-15,1-3-80 0,-1-1-16 0,2-1 0 16,5-8-1456-16,-7 8-288 0,7-8-64 0,-7 6-16 15,0 2-368-15,7-8-80 0,-6 7-16 0,6-7 0 16,0 0 1072-16,-7 5 192 0,7-5 64 0</inkml:trace>
  <inkml:trace contextRef="#ctx0" brushRef="#br0" timeOffset="18513.24">10028 9493 17503 0,'0'0'768'0,"0"0"176"0,0 0-752 0,0 0-192 0,-8 1 0 0,8-1 0 0,0 0 2832 0,0 0 544 16,0 0 96-16,0 0 32 0,0 0-2432 0,0 0-496 16,0 0-80-16,0 0-32 0,0 0 80 0,0 0 16 15,0 0 0-15,11 2 0 0,-11-2-240 0,10 2-32 16,-10-2-16-16,12 4 0 0,-2 0 208 0,0 3 32 15,-1 3 16-15,0-1 0 0,1-2 288 0,-1 3 48 16,-1 3 16-16,3 5 0 0,2 7-256 0,1-3-48 16,-4-2-16-16,-2-7 0 0,-8-13-48 0,8 12 0 15,2 2 0-15,1 2 0 0,-1 0-304 0,2 0-64 16,0-2-16-16,1 6 0 0,-1 0 0 0,1-1-128 16,1-2 192-16,0 1-64 0,1 5 16 0,0-3 0 15,1 0 0-15,0 1 0 0,1 5-144 0,-3-3 192 16,-1-3-192-16,-1-3 192 0,-2-3-64 0,2-2 0 0,1-4 0 15,0 1 0-15,-1 0-128 0,-2 0 160 0,0 0-160 0,-10-9 160 16,11 2-160-16,-1-1-144 0,-10-1 144 0,12 0-208 31,-2-3-1264-31,1 1-256 0,-1-2-64 0,-2-2-16768 0</inkml:trace>
  <inkml:trace contextRef="#ctx0" brushRef="#br0" timeOffset="19271.72">2576 5691 2751 0,'0'0'256'0,"0"0"-256"0,-1-6 0 0,1-5 0 15,1 1 2368-15,0 0 416 0,1-1 96 0</inkml:trace>
  <inkml:trace contextRef="#ctx0" brushRef="#br0" timeOffset="19714.29">2528 5528 19343 0,'0'0'1728'0,"0"0"-1392"15,3-9-336-15,-3 9 0 0,0 0 1584 0,6-6 240 16,-6 6 48-16,5-7 16 0,-5 7-960 0,0 0-192 16,0 0-32-16,0 0-16 0,0 0 64 0,0 0 16 15,0 0 0-15,0 0 0 0,0 0-208 0,0 0-48 16,0 0 0-16,11 5 0 0,-11-5 0 0,9 8-16 16,-9-8 0-16,9 7 0 0,-9-7-48 0,9 6 0 15,-9-6 0-15,10 8 0 0,0 0 48 0,-3 0 0 16,1 0 0-16,0-1 0 0,-1 2 0 0,-1 3 0 15,-1-3 0-15,1 3 0 0,-1 0-112 0,1 1-32 16,-1 0 0-16,1 1 0 0,-1 2-224 0,-1-2-128 0,-2-2 160 0,1 0-160 16,2-1 128-16,2 1-128 0,-2 0 0 0,-5-12 144 15,0 0-16-15,10 12-128 0,1 1 192 0,-3-3-64 16,-8-10-128-16,10 9 0 0,-1 0 0 0,-9-9-176 16,0 0 176-16,11 4-208 0,-11-4 80 0,10 5 128 31,-10-5-1840-31,0 0-240 0,0 0-48 0,0 0-8944 0,0 0-1776 0</inkml:trace>
  <inkml:trace contextRef="#ctx0" brushRef="#br0" timeOffset="20165.59">3186 5231 12895 0,'0'0'1152'0,"0"0"-928"16,-4-9-224-16,4 9 0 0,0 0 3968 0,0 0 736 16,0 0 160-16,-7 1 16 0,7-1-3744 0,0 0-752 15,-10 4-160-15,3 1-32 0,0 2-192 0,2 1 176 16,0 2-176-16,-1-1 160 0,6-9-160 0,-5 11 0 15,1-1 0-15,0 1 0 0,-2 0 0 0,-1 1 0 16,1 1 0-16,-1 1 0 0,0-1 208 0,-3 1 16 16,1-1 0-16,-1 2 0 0,-3 1 352 0,-3 5 80 0,0-4 16 0,-2 2 0 15,-3 2 0-15,-1 1 0 0,-3-1 0 0,2 4 0 16,2 0-48-16,-4 2-16 0,-3 2 0 0,0 3 0 16,2 5-64-16,3 3-16 0,2 7 0 0,0-5 0 15,-1-15-80-15,2 2 0 0,2 5-16 0,0-2 0 16,0 1-144-16,2 1-32 0,3 2 0 0,2-2 0 15,1-1-80-15,-6-3-32 0,-7-3 0 0,5 5 0 16,6 4-16-16,-2-1-128 0,-5-7 192 0,4 0-64 16,3 1-128-16,2-3 0 0,-2 1 0 0,0 2 0 15,0 1-272-15,2-3-96 0,1 0-16 0,1-5-12608 16,3 0-2512-16</inkml:trace>
  <inkml:trace contextRef="#ctx0" brushRef="#br0" timeOffset="21597.66">2690 7557 19519 0,'0'0'864'0,"0"0"176"0,-10-3-832 0,10 3-208 0,-10-2 0 0,1 0 0 16,0 1 1168-16,9 1 192 0,-11 0 48 0,2 1 0 15,0-1-624-15,9 0-112 0,0 0-32 0,-8 0 0 16,8 0-192-16,0 0-32 0,0 0-16 0,0 0 0 16,0 0 192-16,0 0 48 0,0 0 0 0,0 0 0 15,9 17-96-15,-2-9-16 0,-7-8 0 0,0 0 0 16,0 0-208-16,0 0-32 0,0 0-16 0,0 0 0 16,0 0 64-16,10 13 16 0,-1 3 0 0,-5-7 0 15,-4-9 256-15,0 0 48 0,0 0 16 0,0 0 0 16,0 0 48-16,-5 9 16 0,5-9 0 0,0 0 0 0,0 0-336 0,0 0-64 15,0 0-16-15,0 0 0 0,1 12-128 0,-1-12-48 16,0 0 0-16,0 0 0 0,0 0 80 0,11 2 16 16,-11-2 0-16,12 4 0 0,-2-4 0 0,2 2 0 15,-2-2 0-15,2 0 0 0,2 0 16 0,1 0 0 16,-2-2 0-16,2 4 0 0,4 3-112 0,3-1-16 16,4 0 0-16,-1-3 0 0,-6-2-128 0,2-2 128 15,1 0-128-15,2 2 128 0,0 1-128 0,-1 0 128 16,0-1-128-16,0 1 128 0,0-4-128 0,-1 1 0 15,-1-2 0-15,0 1 128 0,-2 0-128 0,-1 0 0 16,1-2 144-16,-1 1-144 0,0-1 0 0,0 1 144 16,1-1-144-16,0 1 0 0,-1-1 208 0,1 4-64 15,-4-1-16-15,0 2 0 0,-5-1-128 0,3 1 0 16,3 0-160-16,-2 1 160 0,-14 0 0 0,13-3 0 0,0 2-128 16,-1 0 128-16,0 1 0 0,-3-2 0 0,1 2 0 0,2-2 0 15,0 2-208-15,-2-2 48 0,-1 0 16 0,0-2 0 31,2 1-1200-31,-2-2-256 0,-9 5-32 0,10-5-10736 0,-2 0-2160 0</inkml:trace>
  <inkml:trace contextRef="#ctx0" brushRef="#br0" timeOffset="22381.75">2181 7318 4607 0,'0'0'400'0,"0"0"-400"16,0 0 0-16,0 0 0 0,0 0 4896 0,0 0 896 16,0 0 176-16,0 0 48 0,0 0-4304 0,0 0-864 15,0 0-160-15,0 0-48 0,0 0 16 0,0 0 0 16,0 0 0-16,0 0 0 0,9 7-112 0,-9-7-32 15,0 0 0-15,0 0 0 0,8 13 0 0,-3-1-16 16,-2-1 0-16,-3 1 0 0,-1-1 144 0,-1 0 16 16,1-2 16-16,0 3 0 0,-2 1 48 0,3 0 16 15,3 2 0-15,-3-2 0 0,-2 0-48 0,1 0-16 16,1 0 0-16,3 6 0 0,1 10-224 0,-2-4-64 16,-2-3 0-16,3-5 0 0,-1 2-192 0,-3-6-32 0,-3-3-16 0,2 1 0 15,-1 5 16-15,0 2 0 0,1 0 0 0,-1-2 0 16,-1 2-160-16,3-2 160 0,0-2-160 0,1 2 160 15,0-3-160-15,1 1 0 0,0-2 0 0,1-2 128 16,-2-10-128-16,0 0-256 0,6 11 64 0,-6-11-13008 16,0 0-2608-16</inkml:trace>
  <inkml:trace contextRef="#ctx0" brushRef="#br1" timeOffset="31379.6">7774 7325 17151 0,'0'0'768'0,"0"0"144"0,0 0-720 0,0 0-192 16,0 0 0-16,0 0 0 0,0 0 128 0,0 0 0 15,0 0 0-15,0 0 0 0,0 0-384 0,0 0-96 16,0 0-16-16,0 0 0 0,0 0 224 0,0 0 144 15,-12-3-192-15,2 1 192 0,10 2 336 0,-12-2 176 16,2-2 48-16,10 4 0 0,0 0 864 0,-11-3 176 0,11 3 48 0,-8-4 0 16,8 4-480-16,0 0-80 0,0 0-32 0,0 0 0 15,-7-7-752-15,7 7-160 0,0 0-16 0,0 0-128 16,-9-4 128-16,9 4-128 0,0 0 0 0,0 0 0 16,-11 0 160-16,11 0-160 0,-10-1 128 0,10 1-128 15,-9 4 144-15,9-4-144 0,-12 4 160 0,3 0-160 16,0-2 144-16,-1 2-144 0,1 3 128 0,3-2-128 15,6-5 208-15,-11 5-32 0,2 0-16 0,9-5 0 16,-9 3 224-16,9-3 32 0,-8 6 16 0,2 2 0 16,6-8-144-16,-7 11-32 0,1-1 0 0,1 1 0 15,-1 0-128-15,2-2-128 0,0 2 192 0,1-2-192 16,-1 1 208-16,0 1-64 0,0-1-16 0,0 1 0 0,1-1-128 0,3-10 160 16,0 0-160-16,-1 12 160 0,0-2-32 0,1-10-128 15,1 11 192-15,-1-11-64 0,3 10-128 0,-3-10 192 16,0 0-192-16,4 9 192 0,-4-9-32 0,5 8 0 15,0-1 0-15,-5-7 0 0,0 0 0 0,0 0 0 16,9 5 0-16,-9-5 0 0,9 6-160 0,0-2 0 16,2-1 144-16,-11-3-144 0,12 0 0 0,-2 0 0 15,2 0 0-15,-2-3 0 0,1 3 0 0,0-2 0 16,1-2 0-16,0 0 128 0,-1 0-128 0,1 0 0 16,-1 0 128-16,0 0-128 0,0 0 128 0,-1 0-128 15,-10 4 128-15,12-4-128 0,-3 2 0 0,-9 2 144 16,12-7-144-16,-12 7 0 0,0 0 224 0,9-6-64 15,-1-1-16-15,-8 7 0 0,8-8 176 0,-2 2 48 0,1-1 0 0,-7 7 0 16,6-9-48-16,-1 0 0 0,1-1 0 0,-1 1 0 16,0 1-128-16,0 0-48 0,-1-1 0 0,-1-2 0 15,-2 2-144-15,0-1 160 0,-1-3-160 0,-1 6 160 16,1 7-160-16,0 0 160 0,-8-11-160 0,0 3 160 16,1-1-160-16,0 1 160 0,7 8-160 0,-9-7 160 15,0-1-16-15,2 3 0 0,7 5 0 0,-9-6 0 16,-1 2 16-16,2-1 0 0,8 5 0 0,-9-6 0 15,0 4-160-15,9 2 0 0,0 0 144 0,0 0-144 16,-9-4 0-16,-1 1 0 0,10 3 0 0,-10 0 0 16,0 0 0-16,0 2 0 0,0 3 0 0,0-3 0 15,-1 2 0-15,1-1-160 0,-2 2 160 0,0 2 0 16,0 0-128-16,2 4 128 0,0-1 0 0,1 1 0 0,-1-2-128 0,4-1 128 16,1 1 0-16,-1 1 0 0,0 3 0 0,1 0-128 15,1-4 128-15,0 2 0 0,-1-1 0 0,1 1 0 16,4-11 0-16,-4 11 0 0,-1 4 0 0,1-5 0 15,0-1 0-15,0 0 0 0,-1-1 0 0,5-8 0 16,-4 11 0-16,4-11 0 0,-4 10 0 0,1-2 0 16,3-8 0-16,0 0 0 0,0 0 0 0,0 0 0 15,0 0 0-15,0 0 144 0,4 8-144 0,-4-8 0 16,0 0 0-16,8 6 0 0,-8-6 0 0,9 7 0 16,-9-7 0-16,9 2 0 0,-9-2 0 0,0 0 0 15,11 4 0-15,-11-4 0 0,10 3 0 0,-10-3 0 16,0 0 0-16,12 1 0 0,-12-1 0 0,10 3 0 15,-10-3 0-15,0 0 0 0,12-4 0 0,-12 4 0 0,10-7 144 0,-10 7-144 16,11-5 0-16,-3 1 144 0,-8 4-144 0,9-11 0 16,-1 0 192-16,-1 3-192 0,0-2 192 0,-1 1-192 15,1 0 240-15,1 1-64 0,1-4-16 0,-1 3 0 16,-8 9-160-16,5-9 0 0,-1 0 144 0,0 0-144 16,0-1 0-16,-2 1 0 0,-2-1 0 0,0 2 128 15,0 8-128-15,0-12 0 0,0 1 128 0,0-1-128 16,-1 3 0-16,-2-3 128 0,-3 2-128 0,1-1 0 15,1-1 0-15,0 3 128 0,-1 3-128 0,5 6 0 16,-7-13 0-16,3 4 0 0,4 9 0 0,0 0 128 16,-6-8-128-16,6 8 0 0,-6-7 0 0,6 7 0 15,-6-4 0-15,6 4 0 0,0 0-144 0,0 0 144 16,0 0 0-16,-9 0-176 0,9 0 176 0,-9 3-128 16,1 1 128-16,1 2-160 0,0 2 160 0,0-1-160 0,2 2 160 0,-2 3-192 15,-1 3 192-15,2-2-192 0,1 0 192 0,-2 4-128 16,3-2 128-16,0 2-128 0,0 1 128 0,2-3 0 15,1 1 0-15,1-2 0 0,0 1 0 0,1-5 0 16,0 2 0-16,2-2 0 0,1 2 0 0,0-3-160 16,-4-9 160-16,7 8 0 0,1-1-160 0,0-2 160 15,-8-5-128-15,12 4 128 0,0-2 0 0,-1-2-160 16,2-2 160-16,0-1 0 0,2-1 0 0,-1-1 0 16,0-3 0-16,1 0 0 0,-1-1 0 0,0 0 0 15,-2-1 0-15,0-1 0 0,-3 1 128 0,0-1-128 16,-1 1 0-16,0 1 0 0,-3-4 0 0,0 1 128 15,0 0-128-15,-1 2 0 0,-1-1 0 0,-3 1 128 0,-3-2-128 16,1 2 0-16,-1 1 0 0,-1-2 128 0,-2-2-128 0,0 4 0 16,0 3 0-16,-2 2 0 0,-1 0 0 0,0 0 0 15,9 4 128-15,-11-3-128 0,11 3 0 0,-11 3 144 16,-2 1-144-16,1 0 0 0,2 1 0 0,-2 1-176 16,0 2 176-16,0 1-208 0,2 1 80 0,-1 1 128 15,-2 2-192-15,2-2 192 0,-1 3-160 0,2 2 160 16,-2 1-128-16,3-2 128 0,2 0 0 0,1-2-144 15,0 0 144-15,2-2 0 0,2 1 0 0,2-12 0 16,0 13 0-16,2-2 0 0,-2-11 0 0,0 0 0 16,0 0 0-16,0 0 0 0,12 5-144 0,-12-5 144 15,12 2 0-15,-2-2-176 0,1-2 176 0,-1-2-128 16,-2-3-32-16,1 0 0 0,0-3 0 0,0 1 0 16,-1-1 160-16,1-2-128 0,1-2 128 0,-3 1-128 0,0 1 128 15,-1 0 0-15,1 1 0 0,-1-1 0 0,0-2 0 0,-1-1 0 16,-1 2 0-16,0 1 0 0,0 1 0 0,-2 2 0 15,-2 9 0-15,0 0 0 0,0-11 0 0,0 11 0 16,0 0 0-16,0 0 0 0,0 0 0 0,0 0 0 16,-10-1 0-16,1 3 0 0,0 2 0 0,-1 2 0 15,0-1-128-15,0 4 128 0,-4 3-160 0,3 1 160 16,-1 0-192-16,2 0 192 0,-2-3-192 0,1 2 192 16,1 0-192-16,1-1 192 0,1 1 0 0,2-1-128 15,-1-4 128-15,7-7 0 0,0 0 0 0,0 0 0 16,0 0 0-16,0 0 0 0,0 0 0 0,0 0 0 15,0 0 128-15,0 0-128 0,0 0 0 0,0 0 0 16,12 3 0-16,-2-3 0 0,-10 0 0 0,13-3 0 16,0-2 0-16,-1 0 0 0,-2 0-224 0,1-2 64 0,-1 1 16 0,1-1 0 15,-3 1 144-15,1-1 0 0,0 1-144 0,-1-1 144 16,-3-1 0-16,-5 8 0 0,8-9 0 0,-3 1 0 16,-5 8 0-16,4-10 0 0,-4 10 0 0,-2-9 0 15,2 9 160-15,-3-8-160 0,3 8 192 0,-7-5-192 16,7 5 160-16,0 0-160 0,-10-3 128 0,10 3-128 15,-11 0 0-15,11 0 0 0,-9 7 0 0,0 2 0 16,0-1 0-16,1 2 0 0,1 2 0 0,1 1 0 16,-2 1-176-16,2 2 176 0,-2-2-128 0,1-1 128 15,2 0 0-15,0-1 0 0,1-2 0 0,4-10 0 16,-3 9 0-16,3-9 0 0,0 10 0 0,0-10 0 16,0 0 0-16,9 5 0 0,-9-5 0 0,12 0 128 15,-12 0-128-15,12-4 0 0,-2-1 0 0,1-2 128 16,-2 1-128-16,1-2 0 0,-1-4 0 0,1 3 0 0,-3 0 0 0,0 0 0 15,-1 0 0-15,0-2 0 0,-1 1 0 0,-1 1 0 16,-4 9 0-16,4-11 128 0,-2 3-128 0,-2 8 176 16,2-9-176-16,-2 9 192 0,3-10 0 0,1 1 0 15,-1 0 0-15,-3 9 0 0,5-10-192 0,-5 10 0 16,5-9 0-16,-5 9 0 0,0 0 0 0,8-9 0 16,-8 9 0-16,0 0 0 0,0 0 0 0,0 0 0 15,0 0-144-15,0 0 144 0,0 0 0 0,0 0-128 16,0 0 128-16,0 0 0 0,0 0 0 0,0 0 0 15,0 0 0-15,0 0 0 0,0 0 0 0,0 0 0 16,-8 7 0-16,8-7 0 0,-3 10 0 0,3-10 0 16,-6 8 0-16,6-8 0 0,-2 9 0 0,2-9 0 0,-4 12 0 15,4-12 0-15,-3 9-128 0,3-9 128 0,0 0 0 0,-2 10 0 16,2-10 0-16,-2 11-128 0,2-11 128 16,2 10 0-16,-2-10 0 0,0 0-128 0,0 0 128 0,0 0 0 15,6 11-128-15,-6-11 128 0,0 0 0 0,0 0 0 16,0 0 0-16,11 6-128 0,-11-6 128 0,0 0 0 15,0 0 0-15,0 0 0 0,0 0 0 0,0 0 0 16,0 0 0-16,0 0 0 0,0 0 0 0,0 0 0 16,7-5 128-16,-7 5-128 0,0-8 0 0,0 8 144 15,2-8-144-15,-2-1 0 0,0 9 144 0,-3-9-144 16,0 0 128-16,3 9-128 0,-1-9 128 0,1 9-128 16,-5-7 0-16,5 7 144 0,0 0-144 0,0 0 0 15,0 0 128-15,0 0-128 0,0 0 0 0,0 0 0 0,0 0 0 16,0 0 0-16,0 0 0 0,0 0 0 0,0 0 0 0,0 0 0 15,0 0 0-15,0 0-144 0,0 0 144 0,0 0-128 16,0 0 128-16,0 0-128 16,0 0-448-16,0 0-64 0,0 0-32 0,0 0-10608 15,0 0-2128-15</inkml:trace>
  <inkml:trace contextRef="#ctx0" brushRef="#br1" timeOffset="33239.21">8517 7264 2751 0,'0'0'128'0,"0"0"16"0,0 0-144 0,0 0 0 15,0 0 0-15,0 0 0 0,0 0 3616 0,0 0 688 16,-8-4 144-16,8 4 32 0,0 0-3200 0,0 0-640 16,-7-4-128-16,7 4-32 0,-8-7 352 0,8 7 64 15,0 0 0-15,-11-4 16 0,2 2-176 0,9 2-32 16,0 0-16-16,-10 0 0 0,-1 0 208 0,2 1 64 16,9-1 0-16,-10 5 0 0,-1-2-48 0,11-3 0 0,-6 5 0 15,6-5 0-15,-11 7-416 0,4-1-96 0,0 1-16 0,2 2 0 16,0-3-384-16,-2 3 0 0,-1 1 0 0,0 1 0 15,1-2 0-15,0 3 0 0,2 1 0 0,0 0 0 16,1 0 0-16,0 2 0 0,0 0 0 0,1 0 0 16,2-1 0-16,2-1 0 0,2 0 0 0,0 1 0 15,-1-3 0-15,-2-11 0 0,0 0 0 0,4 11 0 16,3 1 128-16,-7-12 0 0,0 0 0 0,7 9 0 16,-7-9 64-16,11 4 16 0,-11-4 0 0,12 0 0 15,-1-1-16-15,2-2 0 0,-1-1 0 0,1-1 0 16,0-1 64-16,0-1 16 0,-1-1 0 0,1-2 0 0,0 1-80 0,0-3-32 15,-1 0 0-15,-1 1 0 0,-1-1-160 0,-3 0 192 16,1-2-192-16,-1-1 192 0,-2 4 48 0,0 0 16 16,-1 1 0-16,-1-2 0 0,-2-1 128 0,-1 1 16 15,0-1 16-15,0 2 0 0,-1 0 32 0,-1 2 0 16,0 0 0-16,-1 0 0 0,1-2-160 0,-2 1-32 16,-2-1 0-16,1 2 0 0,5 9-128 0,0 0-128 15,-6-6 192-15,6 6-192 0,-11-5 0 0,2 1 0 16,9 4 0-16,-10 0 0 0,-2 2 0 0,2 4 0 15,-2-1-208-15,0 3 80 0,-1-2 128 0,1 3-160 16,2 2 160-16,-1 0-160 0,0 1 160 0,-1 1 0 16,-1 0 0-16,3 2 0 0,0 0 0 0,3 3-128 15,-1 1 128-15,1-4 0 0,1 0 0 0,2 0 0 0,0 1 0 0,1 1 0 16,2-1 0-16,2-2 0 0,2 0 0 0,1 1 0 16,0-1-192-16,0-2 64 0,1-2 0 0,1-1 0 15,2 0-64-15,0-2-16 0,1-3 0 0,3 1 0 16,-2-1 16-16,1-4 0 0,-2-4 0 0,-9 4 0 15,13-3 32-15,-1 1 16 0,-2-2 0 0,-2-1 0 16,0-3 144-16,-2-1 0 0,-1 1 0 0,2-3 0 16,0 2 0-16,-2 0 144 0,-1-3-16 0,0 1-128 15,-1-2 192-15,1 0-64 0,-1-2 0 0,0 1-128 16,-1-2 128-16,1 1-128 0,-3-1 0 0,0 0 0 16,0-1 0-16,-2 3 0 0,-1 1 0 0,-1 1 0 15,-2 1 144-15,0 3-144 0,-2-1 0 0,0 3 144 16,-1 4-144-16,-1 1 128 0,-2-2-128 0,-1 4 128 15,-1 3-128-15,-1 1 0 0,1 1 0 0,1 0 0 0,-1 2 0 0,-1 1 0 16,-2 1 0-16,3 5-176 0,1-1 176 0,0 2-128 16,0-3 128-16,2 1-128 0,2 2 128 0,3-3 0 15,1 1-144-15,1 2 144 0,0-3 0 0,2 0 0 16,5-1 0-16,0-1 0 0,-3-11 0 0,6 12-176 16,2-4 176-16,-8-8-128 0,9 8 128 0,-9-8-208 15,12 2 80-15,0-2 128 0,-1-2 0 0,0-2 0 16,-3-1 0-16,1-1 0 0,1 0 0 0,-1-1 0 15,-1-3 0-15,0 1 0 0,1-6 0 0,1 2 192 16,0-1 0-16,-3 0 0 0,0 1-192 0,-1-2 0 16,1-2 0-16,-2 2 0 0,-1-1 0 0,1 3 0 15,0 3 0-15,-1-1 0 0,-1 1 0 0,-2 1 0 16,-1 0 0-16,0 9 0 0,0 0 0 0,0 0 0 16,0 0-144-16,0 0 144 0,0 0 0 0,0 0 0 0,0 0 0 15,0 0 0-15,-9 0 0 0,0 5 0 0,0 1 0 0,1 1 0 16,0 2 0-16,0 1 0 0,-1 2 0 0,0 2-160 15,0 2 160-15,3-2 0 0,2 1-144 0,0-2 144 16,0 0 0-16,1-4 0 0,3-9 0 0,-1 14 0 16,0-5 0-16,1-9 0 0,2 12 0 0,-2-12 0 15,0 0 0-15,7 8 0 0,-7-8 0 0,9 8 0 16,-9-8 0-16,12 1 0 0,-12-1 0 0,13-1 0 16,-2-4 0-16,0-1 0 0,-2-3 0 0,0 0 0 15,0 1 0-15,0-1-192 0,0 0 64 0,-2 0 128 16,-2 0-128-16,0-4 128 0,-1 1 0 0,0 0 0 15,-1 2 0-15,-2-1 128 0,-1 0 0 0,0 0 0 16,-1 2-128-16,0 1 0 0,1 8 0 0,-3-10 0 0,3 10 0 0,-5-9 0 16,5 9 176-16,-7-7-176 0,1 1 128 0,6 6-128 15,-9-3 0-15,9 3 0 0,-12 0 144 0,1 3-144 16,1-2 128-16,1 4-128 0,0 2 0 0,0-1 0 16,-2 5 0-16,-1 0 0 0,1 1 0 0,-1 1 0 15,-1 2-160-15,1-1 160 0,2 0 0 0,2 2-144 16,1-2 144-16,3 1 0 0,2-4 0 0,2 0 0 15,0-11 0-15,5 11 0 0,0 1 0 0,2-3-160 16,-7-9 160-16,9 4 0 0,1-1-192 0,-10-3 64 16,12-3 128-16,0 1-208 0,1 0 208 0,0-3 0 15,-4-1 0-15,1-1 0 0,0-1 0 0,-3 0 0 16,0-1 0-16,-1-1 0 0,1-2 0 0,-2-1 0 16,0 0 0-16,1 1 0 0,-2 1 0 0,1-1 0 0,0-1 0 0,-1 0 160 15,-2 0-160-15,2 0 0 0,0 2 144 0,-1 2-144 16,-3 9 0-16,0 0 0 0,0 0 0 0,0 0 0 15,0 0 0-15,0 0 0 0,0 0 0 0,0 0 0 16,-11-1 0-16,1 5 0 0,0 2 0 0,-2-2 0 16,0 1 0-16,0 2 0 0,1 1 0 0,-1-2 0 15,0-2 0-15,0 3 0 0,1 1 0 0,0-1 0 16,2 1 0-16,1 1 0 0,1-2 0 0,1-1 0 16,6-6 0-16,-5 9 0 0,5-9 0 0,-2 11 0 15,2-11 0-15,2 12 0 0,-2-12 0 0,4 11 0 16,3 0-208-16,-7-11-16 0,0 0 0 0,13 6 0 15,-2 2-336-15,0-1-64 16,-1-3-16-16,1-2 0 0,-1-1-1344 0,2-1-256 0,1 0-64 0</inkml:trace>
  <inkml:trace contextRef="#ctx0" brushRef="#br1" timeOffset="35239.9">9383 7236 9215 0,'0'0'816'0,"0"0"-656"0,0 0-160 0,0 0 0 16,0 0 2048-16,0 0 384 0,0 0 80 0,0 0 16 0,0 0-1920 0,0 0-384 15,0-9-80-15,0 9-16 0,0 0 0 0,0 0 0 16,0 0 0-16,0 0 0 0,-5-6 432 0,5 6 80 16,-7-4 0-16,7 4 16 0,-6-4 208 0,6 4 32 15,-8-4 16-15,8 4 0 0,0 0 96 0,0 0 16 16,-9 0 0-16,9 0 0 0,-11 0-304 0,2 0-48 15,9 0-16-15,-9 4 0 0,-1-2-48 0,0 4-16 16,1-1 0-16,0 0 0 0,-1 0-192 0,-1 2-32 16,0-1-16-16,0 1 0 0,2 3-16 0,1 1 0 15,0 0 0-15,2 1 0 0,-2 1-80 0,3 0-32 16,1 0 0-16,1-1 0 0,1 2-224 0,0-3 0 16,2-11 0-16,-1 15 0 0,1 2 0 0,1-4 0 15,1 0 0-15,-1-1 0 0,-1-12 0 0,3 13 0 16,-3-13 0-16,4 12 0 0,-1-2 128 0,4 1-128 0,1-3 0 15,0-2 0-15,-8-6 128 0,13 7-128 0,1-2 0 0,2-1 144 16,-1-2-144-16,4 0 0 0,-1-4 0 0,0 2 0 16,-1-4 0-16,-1 2 0 0,-2-1-192 0,2-2 192 15,1 0-144-15,-3-2 144 0,-4-2 0 0,1 1 0 16,-1 2 0-16,-1-2 0 0,-2-1 160 0,1-2-32 16,-2 0 176-16,2-1 32 0,-2-1 16 0,0 0 0 15,-4-1 96-15,2-1 32 0,1-2 0 0,-1 0 0 16,-1-2-256-16,-2 2-48 0,-1-3-16 0,0 3 0 15,0 4-160-15,-1 0 0 0,-2 0 0 0,-1 3 0 16,1-1-144-16,-4 3 144 0,-1 2-192 0,-1 2 192 16,-1 1-192-16,-2 2 64 0,-1 1 128 0,-1 3-208 15,-3 1 208-15,0 2-192 0,0 2 192 0,-2 0-192 0,1 2 192 16,1-1 0-16,3 2-160 0,0 2 160 0,-3 1 0 0,4 2 0 16,1 1 0-16,1-3 0 0,2 2 0 0,3-2 0 15,1 2 0-15,-1 7 0 0,1 7 0 0,1-2 0 16,0-6 0-16,0 0 0 0,2-3 256 0,2 0-48 15,-2-2 0-15,2-2 0 0,0-6-208 0,3 2 0 16,-3-11 0-16,4 8 0 0,-4-8-256 0,0 0 16 16,10 1 0-16,-10-1 0 0,12-7 112 0,0 1 128 15,-2-1-208-15,1 1 80 0,-3-2 128 0,-1 0 0 16,3-1-144-16,-3 1 144 0,0-3 0 0,1-1 0 16,-1-1 160-16,1 0-160 0,0-2 272 0,0 2-48 15,-2-1-16-15,1-3 0 0,-2 0-208 0,2-1 144 0,1-3-144 0,-2 2 128 16,-1 0-128-16,2 4 0 15,-2 2 0-15,-2 1 0 0,-5 0 0 0,2 3 0 0,0 9 0 0,0 0 0 16,-2-8 0-16,2 8 160 0,-9-4-32 0,-1 2-128 16,1 0 0-16,0 4 0 0,0 0 0 0,-1 0 0 15,-2 3-240-15,0-3 0 0,-1 4 0 0,0 1 0 16,-1 4 32-16,1 1 0 0,1-1 0 0,2 1 0 16,0 0 208-16,4-2 0 0,1 5 0 0,1-2 0 15,0 1 0-15,1 0 240 0,2-1-48 0,1-13-16 16,3 13-176-16,2 2 160 0,1-5-160 0,1-2 160 15,-7-8-160-15,10 6 0 0,-10-6-160 0,15 4 160 16,-4-2-256-16,2-2 64 0,2-3 0 0,-2-1 0 16,-2-1 32-16,1-2 16 0,0 1 0 0,0-3 0 15,1-2 144-15,-2 2 0 0,0-1 0 0,-3 3 128 0,-2-3 0 0,1 1 16 16,-2-2 0-16,0-3 0 0,2 0 176 0,-3-1 48 16,-2 1 0-16,0 0 0 0,-1 2-144 0,1 0-32 15,1 0 0-15,-3 1 0 0,-1-1-192 0,1 12 0 16,-3-9 0-16,3 9 0 0,-9-4 0 0,0 1 0 15,-2 3 0-15,-2 0 0 0,-4 3 0 0,1 1 0 16,0 0 0-16,-1 4 0 0,-1 1 0 0,-1 2 0 16,0 2 0-16,1 2 0 0,1 0-144 0,1 1 144 15,2-3 0-15,2 5-144 0,2 3 144 0,2 0 0 16,2-1 0-16,3 0 128 0,-3 1-128 0,4-1 0 16,0 1 0-16,2-2 0 0,0 1 0 0,3-2-208 15,2-2 48-15,0-3 16 0,2-3-48 0,1-1 0 16,2-6 0-16,1 1 0 0,0-2 16 0,2-2 0 0,2-1 0 15,0 0 0-15,0-6 176 0,-2-2-160 0,0-1 160 16,0-1-160-16,1-2 160 0,-2-1 176 0,-4-2-48 0,1-1 0 16,1-1 80-16,-1-3 16 0,-2 0 0 0,-2 2 0 15,0-1-64-15,1-2-16 0,-2-1 0 0,-2 1 0 16,-3-1-144-16,0 4 128 0,-2 2-128 0,0 4 128 16,-1 2-128-16,-1 4 0 0,-1 0-160 0,-3 6 160 15,-4 1 0-15,-2 2 0 0,-2 4 0 0,-1-1 0 16,0-3 0-16,-1 1 0 0,0 1-160 0,2 2 160 15,1 2 0-15,2 1 0 0,1 2 0 0,1-5 0 16,2 1 224-16,2-1-32 0,8-6-16 0,-5 12 0 16,1-1-16-16,3 0 0 0,1 2 0 0,2-1 0 15,-2-12-160-15,5 13 0 0,1-1 0 0,0 1 128 16,1-3-128-16,0-1 0 0,3-3 0 0,-1-1 0 0,-9-5-128 0,10 6 128 16,-10-6-160-16,13 2 160 0,-2-2-208 0,-11 0 48 15,13 0 16-15,-2 0 0 0,0-4-176 0,-11 4-16 16,8-4-16-16,-1-3 0 15,1 2-272-15,-8 5-48 0,8-5-16 0,-1-2 0 16,-1-3-2576-16,-1 1-512 0</inkml:trace>
  <inkml:trace contextRef="#ctx0" brushRef="#br1" timeOffset="40621.37">4892 7287 1839 0,'0'0'160'0,"0"0"-160"16,0 0 0-16,0 0 0 0,0 0 1232 0,0-8 224 16</inkml:trace>
  <inkml:trace contextRef="#ctx0" brushRef="#br1" timeOffset="46314.45">6324 7377 15951 0,'0'0'704'0,"0"0"144"0,0 0-672 16,0 0-176-16,0 0 0 0,0 0 0 0,0 0 1200 0,0 0 208 15,0 0 32-15,0 0 16 0,0 0-1008 0,0 0-192 16,7-8-32-16,-7 8-16 0,4-10-208 0,-4 10-208 16,2-9 32-16,-2 9 16 15,0 0-288-15,0 0-64 0,0 0-16 0,0 0 0 0,0 0 528 0,-2-9 192 16,2 9 0-16,0 0 0 0,0 0 832 0,0 0 176 15,0 0 16-15,0 0 16 0,-4-6 240 0,4 6 32 16,0 0 16-16,0 0 0 0,0 0-544 0,0 0-96 16,0 0-32-16,0 0 0 0,0 0-544 0,0 0-112 15,0 0-32-15,0 0 0 0,0 0-160 0,0 0 0 16,0 0 0-16,-9 0 0 0,9 0-144 0,0 0 144 16,-9 2-192-16,9-2 192 0,-10 1 0 0,10-1 0 15,0 0 0-15,0 0 0 0,0 0 224 0,0 0 160 0,0 0 16 0,0 0 16 16,0 0 224-16,0 0 32 0,0 0 16 0,0 0 0 15,0 0-256-15,0 0-48 0,0 0-16 0,-7 4 0 16,7-4-240-16,0 0-128 0,0 0 160 0,0 0-160 16,-8 5 0-16,8-5 0 0,0 0 0 0,0 0 0 15,-8 5 128-15,8-5-128 0,0 0 0 0,0 0 0 16,-10 3 144-16,10-3-144 0,0 0 128 0,0 0-128 16,0 0 384-16,0 0-16 0,0 0 0 0,0 0 0 15,-10-3 16-15,10 3 0 0,0 0 0 0,0 0 0 16,0 0-192-16,0 0-48 0,0 0 0 0,0 0 0 15,0 0-16-15,0 0-128 0,0 0 192 0,0 0-64 16,0 0-128-16,0 0 128 0,-9-2-128 0,9 2 128 16,-9 2-128-16,9-2 0 0,0 0 0 0,-9 4 0 0,9-4 0 0,0 0 0 15,0 0 144-15,0 0-144 0,0 0 0 0,0 0 0 16,0 0 0-16,0 0 128 0,0 0 0 0,0 0 0 16,0 0 0-16,0 0 0 0,0 0-128 0,0 0 0 15,0 0-176-15,0 0 176 0,0 0 0 0,4 9 0 16,-4-9 0-16,1 11 0 0,-1-11 0 0,0 11 0 15,-4-1 0-15,4-10 0 0,-4 11 0 0,2-2 0 16,-1 3 0-16,2-1 0 0,1-11 0 0,-1 11 0 16,1-11-176-16,0 0 176 0,0 12 0 0,0-12 0 15,0 9 0-15,0-9 0 0,0 0 0 0,0 0 128 16,0 0-128-16,0 0 192 0,9 4-192 0,-9-4 0 16,0 0 0-16,10-1 0 0,-10 1 0 0,11-5 192 15,-4 1-16-15,-7 4-16 0,8-7-32 0,-1-1 0 0,-1-1 0 0,1 1 0 16,-2 2 0-16,-5 6 0 0,0 0 0 0,5-9 0 15,0 0-128-15,-2 1 0 0,-2-4 0 0,-1 4 0 16,0 8 0-16,0 0 0 0,0 0 0 0,-4-8 0 16,-1 1 0-16,5 7 0 0,-6-8 0 0,-1 3 0 15,7 5 0-15,-10-2 0 0,1 1 0 0,9 1 0 16,-9-3 0-16,-3 2 0 0,-1 1 0 0,1 1 0 16,2 1 0-16,-2 2 0 0,0 1 0 0,0-1 0 15,1 1 176-15,2 1-48 0,9-6-128 0,-10 8 192 16,1 0-192-16,1 1 0 0,2 0 0 0,1-1 0 15,5-8 0-15,-3 13 0 0,3-1 0 0,0-2 0 16,0-10-144-16,1 13 144 0,3-1 0 0,0 0-144 16,-4-12 144-16,4 9 0 0,-4-9 0 0,5 8 0 0,1 0 0 0,-6-8 0 15,10 6 0-15,-1-3 0 0,-9-3 0 0,11 0 0 16,-11 0 0-16,0 0 0 0,11-2 0 0,-11 2 0 16,8-2 0-16,3-3 0 0,-1-1 0 0,-1 2 0 15,-9 4 0-15,11-7 128 0,-1-1-128 0,-1-3 192 16,-1 2-64-16,0 0 0 0,-3 1-128 0,0 2 128 15,-5 6-128-15,5-11 128 0,-2 1-128 0,-2 1 128 16,-1 0-128-16,0 9 128 0,-2-11 0 0,-2 1 0 16,-1 3 0-16,-2 1 0 0,1-1 48 0,-2 2 16 15,-1 1 0-15,-1 3 0 0,1 2-64 0,-1 2-128 16,-1-2 192-16,1 2-64 0,-2-1-128 0,1 2 0 16,-1 1 0-16,3 1 0 0,2 0 0 0,1 1 0 15,6-7 0-15,-9 6 0 0,-1-1 0 0,10-5 0 16,-6 11 0-16,1-2 0 0,1 1 0 0,2 1 0 0,1-1 0 0,4 1 0 15,-3-11-128-15,6 11 128 0,1 0 0 0,-1-2 0 16,1-1 0-16,-1-2 0 0,-6-6 0 0,12 7 0 16,1-1 0-16,0-4 0 0,-1-2 0 0,0 1 0 15,-12-1 0-15,13-3 0 0,-2 3 0 0,0-4 0 16,-11 4 0-16,10-7 0 0,1-1 0 0,-1 0 0 16,-2-1 0-16,-2 2 0 0,1-2 0 0,0 1 0 15,-2-1 0-15,0 0 128 0,0-3-128 0,-1 2 128 16,-1 1-128-16,-2-4 192 0,0 0-192 0,-1 1 192 15,-1 2-192-15,0 2 0 0,-2-4 0 0,-1 2 0 16,0-1 0-16,-1 3 128 0,-3 1-128 0,2 1 0 16,6 6 0-16,-11-2 0 0,1 2 0 0,-1 0 0 0,0 0 0 0,-2 2 0 15,0 2 0-15,-2 3 0 16,0 1 0-16,2 3 0 0,0 0 0 0,1 2 0 0,-1 0 0 0,0 0 0 16,1-1 0-16,2 2 0 0,0 2 0 0,4-1-144 15,1 1 144-15,2-2 0 0,4 2-128 0,2-4 128 16,-2-2 0-16,3 0 0 0,3-2-144 0,-1 0 144 15,2-1 0-15,1-2-144 0,3 1 144 0,-12-6-192 16,0 0 192-16,12 0-192 0,-2 0 192 0,2-2 0 16,0 0 0-16,1 0-128 0,-2-1 128 0,1-1 0 15,0-2 0-15,0 2 0 0,-1-3 0 0,1 2 0 16,-3-1 0-16,2-2 0 0,-1-1 0 0,-2 1 0 16,-2-3 0-16,1 2 0 0,-1 0 0 0,0-1 128 15,-5-1-128-15,-1 1 0 0,0 1 0 0,-1 1 0 16,-2-1 0-16,-1 2 128 0,-1-1-128 0,-2 3 0 0,-2 1 0 0,0 2 0 15,-1 0 0-15,-2 4 0 0,-1 0 0 16,-1 2 0-16,-2 0 0 0,2 1 0 0,-1 1 0 0,2 1 0 16,3 6 0-16,-1 0 0 0,1 2 0 0,-1-2 0 15,1 1 0-15,1 2 0 0,0-3 0 0,4 0-128 16,2-1 128-16,2-2 0 0,1-10 0 0,1 9 0 16,-1-9 0-16,5 9 0 0,-5-9 0 0,11 7 0 15,-1-5-128-15,0 2 128 0,-10-4-128 0,11 0 128 16,-11 0-128-16,12-5 128 0,-2 1-128 0,-1 0 128 15,-9 4 0-15,11-7 0 0,-1 0 0 0,-1 2 0 16,-1-2 0-16,0 1 0 0,-2-3 0 0,2 2 0 16,0 1 0-16,1 0 0 0,-1-4 0 0,0 1 0 15,0-3 0-15,-1 0 0 0,0-1 0 0,-1 2 0 0,-2 0 0 0,0 3 0 16,-1-2 0-16,-1-1 0 0,-2 0-192 0,-1 0 64 16,-1 0 0-16,-2 1 0 0,-3 3 128 0,1 1-208 15,6 6 80-15,-11-2 128 0,-1-1-272 0,1 3 64 16,-2 3 16-16,0 3 0 0,0 1 192 0,0 5-144 15,0 1 144-15,1 0-128 0,0 0 128 0,4 2-160 16,3 4 160-16,0-1-160 0,-2 0 160 0,2 0-128 16,0-3 128-16,4-1-128 0,1 0 128 0,1-3 0 15,-1-1 0-15,1-1 0 0,-1-9 0 0,5 11 0 16,2-6 0-16,-7-5 0 0,0 0 0 0,0 0 0 16,12 4 0-16,-12-4 0 0,11 0 0 0,-11 0 128 15,12-3-128-15,-1 2 176 0,-11 1-176 0,13-1 0 16,-2-1 0-16,-2 0 0 0,-9 2 0 0,10-4 0 0,-10 4 0 15,9-7-176-15,-1 1 176 0,-1 1 0 0,0-2 0 0,-2-1-128 16,-1-1 128-16,0 0 0 0,-2-3 0 0,1 2 0 16,0-2 0-16,-1 3 0 0,0 0 0 0,-2 2 0 15,-2-2 0-15,1 1 0 0,-2-1 0 0,-1 3 128 16,4 6-128-16,0 0 0 0,-10 0 0 0,1 0 128 16,0-2-128-16,9 2 0 0,-11 0 128 0,2 3-128 15,0 2 0-15,0 0 0 0,0-1 0 0,1 2 0 16,0-1 0-16,-1 1 0 0,0 1 0 0,0 1 0 15,1 1 0-15,4 0 0 0,4 1 0 0,0 1-128 16,0-11 128-16,-1 13 0 0,1-5 128 0,0-8-128 16,-3 10 0-16,3-10 0 0,2 9 0 0,-2-9 0 15,0 0 0-15,0 0 144 0,7 4 0 0,-7-4 0 16,12 5-144-16,-2-5 0 0,1-2-192 0,-1-1 192 16,2-1-368-16,0 0 48 0,-2-1 16 0,1 0 0 15,-2-2-2816-15,-1-3-560 0</inkml:trace>
  <inkml:trace contextRef="#ctx0" brushRef="#br1" timeOffset="47968.91">4942 7368 22751 0,'0'0'1008'0,"0"0"208"0,0 0-976 0,0 0-240 0,0 0 0 0,0 0 0 16,0 0 320-16,0 0 32 0,0 0 0 0,0 0 0 15,0 0-208-15,0 0-144 0,0 0 192 0,0 0-192 16,0 0 0-16,0 0 0 0,0 0 0 0,0 0 0 16,0 0 0-16,0 0 0 0,0 0 0 0,0 0 0 15,0 0 256-15,0 0 32 0,0 0 16 0,0 0 0 16,-9 8 304-16,9-8 64 0,-9 5 16 0,1 0 0 16,2 0 16-16,-2 2 0 0,-1-1 0 0,2 1 0 0,7-7-400 0,-6 10-80 15,-1-1-16-15,2 2 0 0,1-1-208 0,0 1 0 16,0-1 0-16,0 2 0 0,2 0 0 0,1-1 0 15,1 1 0-15,-2 0 0 0,1 0 0 0,1-1 0 16,1 0 0-16,2-2 0 0,-2-1 0 0,-1-8 0 16,4 6 0-16,-4-6 0 0,7 9 0 0,-7-9 0 15,0 0 0-15,10 3 144 0,-10-3 48 0,12-1 16 16,-3-3 0-16,1-1 0 0,1-1-48 0,-1 0-16 16,-1-2 0-16,0-1 0 0,1-3 16 0,-1 0 0 15,0 1 0-15,1-2 0 0,-1 0 32 0,3-2 16 16,1 0 0-16,-5 3 0 0,-3 1-64 0,2 2-16 15,-1-2 0-15,-1 3 0 0,-5 8 80 0,0 0 16 16,0 0 0-16,4-9 0 0,-4 9 160 0,0 0 48 0,-2-8 0 16,2 8 0-16,0 0-144 0,0 0-32 0,-12 0 0 0,2 2 0 15,0-2-96-15,1 2-32 0,0 0 0 0,0 1 0 16,-1 1-128-16,0 2 0 0,3 1 0 0,-1-1 0 16,-1 1 0-16,1 1 0 0,-1 0 0 0,1 1 0 15,0 0 0-15,2 4 0 0,0-3 0 0,1 2 0 16,-1 0 0-16,0-1 0 0,3 0 0 0,0-1 0 15,2 1 0-15,1-1 0 0,0-10 0 0,0 0 0 16,2 11 0-16,-2-11 0 0,0 0 0 0,7 6 0 16,-7-6 0-16,9 5 0 0,-9-5 0 0,10 0 0 15,-10 0 0-15,12-4 0 0,-12 4 144 0,10-5-144 16,-2-4 0-16,3 1 0 0,0 0 0 0,-1-1 128 16,-5-1-128-16,1-1 0 0,2-2 0 0,1 3 128 15,-1 0-128-15,0-1 0 0,1-1 0 0,-2 1 0 0,-2-1 0 0,0 0 128 16,0 0-128-16,3 3 0 0,0 3 0 0,-3-1 144 15,-6-4-144-15,1 1 0 0,0 10 240 0,0 0-64 16,-4-10-16-16,-1 1 0 0,-2 1 16 0,7 8 0 16,0 0 0-16,-8-4 0 0,-2 3-176 0,10 1 0 15,0 0 144-15,-8 5-144 0,-2 0 0 0,10-5 0 16,0 0 0-16,0 0 0 0,-8 9 0 0,1 2-160 16,2-3 160-16,5-8 0 0,0 0 0 0,-4 10-128 15,-1-1 128-15,2 2 0 0,3-1 0 0,0 2 0 16,-2-2 0-16,2-10 0 0,0 13 0 0,1 0 0 15,-1-13 0-15,4 9 0 0,-4-9 0 0,0 0 0 16,6 10 0-16,-6-10 0 0,0 0 0 0,7 7 0 16,-7-7 0-16,0 0 0 0,0 0 0 0,0 0 0 0,10 6 0 0,-10-6 0 15,0 0 0-15,11-2 0 0,-11 2 0 0,9-2 0 16,-9 2 0-16,9-4 0 0,-9 4 0 0,7-9 0 16,0 1 0-16,-7 8 128 0,3-11-128 0,1 2 0 15,1 0 128-15,-5 9 0 0,0-8-128 0,1-2 192 16,1-1-16-16,0 1-16 0,-2 10 0 0,0 0 0 15,-1-9-160-15,1 9 0 0,0 0 144 0,-3-9-144 16,3 9 0-16,-6-7 0 0,-1 1 0 0,7 6 0 16,-7-4 0-16,7 4 0 0,-12-1 0 0,1 1-128 15,11 0 128-15,-11 2-128 0,-2 2 128 0,2 1-128 16,3-2 128-16,8-3 0 0,-10 6 0 0,1 2-128 16,1 3 128-16,1 0 0 0,1 1 0 0,-1 0 0 15,2 0 0-15,0-1 0 0,1 2 0 0,0-2 0 0,2 2 0 0,-1-3 0 16,2 1 0-16,-2-1 128 0,3-10-128 15,-1 9 0-15,1-9 0 0,0 0 0 0,0 11 0 0,0-11 0 16,0 0 0-16,0 0 0 0,0 0 0 0,0 0 128 16,0 0-128-16,10-2 0 0,-10 2 0 0,9-6 0 15,-2-1 0-15,-2 0 128 0,-5 7-128 0,5-12 0 16,0-1 0-16,-2 2 0 0,0 2 0 0,-3 9 0 16,4-10 0-16,-4 10 0 0,1-9 0 0,-1 9-160 15,0 0 160-15,0 0-208 0,0 0-96 0,0 0-16 16,0 0 0-16,0 0 0 15,0 0-400-15,0 0-96 0,0 0-16 0,0 0-10320 16,-4 9-2080-16</inkml:trace>
  <inkml:trace contextRef="#ctx0" brushRef="#br1" timeOffset="54036.45">6121 9709 2751 0,'0'0'256'0,"0"0"-256"0,0 0 0 0,0 0 0 15,0 0 896-15,0 0 144 0,0 0 32 0,0 0 0 16,0 0-864-16,-4-6-208 0,4 6 0 0,0 0 0 15,-5-7 192-15,5 7-16 0,-9-4 0 0,9 4 0 16,0 0 1120-16,-9-1 240 0,-1 1 32 0,10 0 16 16,0 0-688-16,-9 1-128 0,9-1-16 0,-9 3-16 15,9-3-1200-15,0 0-240 0,0 0-64 0,0 0 0 16,0 0-1120-16,0 0-224 0,-8-4-64 0,8 4 0 16,0 0 1280-16,0 0 240 0,0 0 48 0,0 0 16 0,0 0 1376 0,0 0 288 15,-9 3 48-15,9-3 16 0,0 0 1616 0,0 0 320 16,0 0 64-16,0 0 0 0,0 0-960 0,0 0-208 15,-8-2-48-15,8 2 0 0,0 0-896 0,0 0-192 16,0 0-48-16,0 0 0 0,0 0-560 0,0 0-224 16,0 0 176-16,0 0-176 0,-1-9 0 0,1 9 0 15,0 0 0-15,0 0 0 0,0 0 0 0,0 0 0 16,0 0 128-16,0 0-128 0,-5-5 624 0,5 5 16 16,-7-6 16-16,7 6 0 0,-7-3 320 0,7 3 64 15,-8 0 16-15,8 0 0 0,0 0-320 0,0 0-64 16,-9-3-16-16,9 3 0 0,-7-2-288 0,7 2-64 15,0 0-16-15,0 0 0 0,0 0-160 0,-8 0-128 16,8 0 192-16,0 0-192 0,-8-3 144 0,8 3-144 0,0 0 0 0,0 0 144 16,-9-1-144-16,9 1 0 0,-9-1 144 0,9 1-144 15,-8 1 304-15,8-1-16 0,-10 4 0 0,2-2 0 16,2 4 48-16,6-6 16 0,-10 6 0 0,4 1 0 16,-1-1-112-16,7-6-32 0,-6 5 0 0,6-5 0 15,-7 11-208-15,1-3 128 0,1-2-128 0,5-6 0 16,-6 11 0-16,3-1 0 0,-1 0 0 0,1 0 0 15,3-10 0-15,-3 9 0 0,1 1 0 0,1 1 0 16,-2-2 192-16,2 1-48 0,-1 0-16 0,2 1 0 16,0-11 96-16,0 12 16 0,0-3 0 0,3 0 0 15,-3-9-96-15,6 12-16 0,1-2 0 0,-1-3 0 16,2 0-128-16,0 3 0 0,0-4 0 0,0 2 128 16,1 0-128-16,0 0 0 0,1-2 0 0,2 1 0 0,0-4 0 15,1 1 0-15,0 2 0 0,0-5 0 0,-1 2 0 0,1-3 0 16,0-2 0-16,1 0 0 0,1-2 0 0,-1 1 128 15,-1-3-128-15,1-1 128 0,1-1 32 0,-1-1 0 16,0-1 0-16,2 1 0 0,2-1 48 0,-1 0 16 16,-3 0 0-16,1-1 0 0,-1 1-96 0,-2-1-128 15,-2 0 176-15,-1 0-176 0,-1 1 160 0,0 1-160 16,-1-2 128-16,-4 1-128 0,0-1 192 0,0 0-64 16,-2-1 0-16,-1 1 0 0,-3 0-128 0,1 1 0 15,-2-1 0-15,-1 0 0 0,-2 0 0 0,-1-1 0 16,-1-1 0-16,0 1 0 0,0 3 0 0,0-4 128 15,-2 1-128-15,0 3 128 0,2 3-128 0,-2-1 0 0,-1-1 0 16,1 3 0-16,-1 2 0 0,1 3 0 16,2 2 0-16,-1 2 0 0,-2-2 0 0,0 2 0 0,1 4 0 0,-1-2 0 15,-1 4 0-15,1 0 0 0,0 2 0 0,1 2-176 16,-2 0 176-16,1 1 0 0,2-2 0 0,2 1-128 16,1 0 128-16,2-2 0 0,0 1 0 0,1 0 0 15,1 0 0-15,2 2-160 0,-2-4 160 0,2 1 0 16,1 0 0-16,1 0-128 0,-1-2 128 0,0 2 0 15,0 2 0-15,0-2 0 0,0-2 0 0,0 1 0 16,0-2 0-16,0-9 0 0,0 0 0 0,6 12 0 16,-6-12 0-16,5 10 0 0,-5-10 0 0,8 7 0 15,-8-7 0-15,10 6 0 0,2-3 0 0,-1 1 0 16,0-7 0-16,-1 0 0 0,1-1 0 0,1 1 0 16,1-3-192-16,0 2 192 0,-2-1-192 0,0 0 192 0,-11 5-144 15,10-7 144-15,-1-3 0 0,0 2-144 0,2-1 144 0,-3 0 0 16,-1 0 0-16,0-2 128 0,0 1-128 0,-1 0 176 15,-1-4-176-15,-1 3 192 0,-1-5-192 0,-1 2 0 16,1-3 0-16,-2 0 0 0,-1 0 0 0,0 0 0 16,0-1 0-16,-1-1 0 0,-4 1 144 0,0 1-144 15,-2 3 160-15,1 2-160 0,-2 0 0 0,-3 6 0 16,0-2 0-16,-1 3 0 0,0 1 0 0,-1 3 0 16,-3 2 0-16,-1 3 0 0,-1 1 0 0,-1 3 0 15,-1-2 0-15,2 8 0 0,0 2 0 0,1 0-128 16,1 1 128-16,0 1 0 0,2 1-176 0,2-1 176 15,3 0-160-15,1 0 160 0,0-1 0 0,2 2-144 16,1-5 144-16,1 3 0 0,1 1 0 0,1-1-160 0,0-1 160 0,2-2 0 16,2 0-128-16,0-1 128 15,1-1 0-15,-3-12 0 0,5 9-128 0,-5-9 128 0,0 0 0 0,13 5 0 16,-1-1 0-16,0-1-128 0,-1-4 128 0,2-2 0 16,2-1 0-16,0-1 0 0,1 0 0 0,0-2 0 15,-1-2 0-15,2-1 0 0,1-1 0 0,-1 3 144 16,-2 2-144-16,-2-2 0 0,0-1 0 0,-1 0 0 15,-3 0 0-15,-3 2 0 0,-6 7 0 0,5-9 0 16,1 0 0-16,-4 0 0 0,2 0 0 0,-4 0 0 16,0-1 0-16,-2 0 0 0,-5 0 128 0,2 0-128 15,2 1 0-15,-2 0 0 0,-4 0 144 0,0 0-144 16,0 1 0-16,-1 0 0 0,0 2 0 0,1 1 0 16,-1 1 0-16,2 2 0 0,8 2 0 0,-9 0 0 0,-2 2 0 15,3 2 0-15,2 2 0 0,-1 3 0 16,1 3 0-16,-2 1-160 0,0 0 160 0,2 3 0 0,-1-1-160 0,1 1 160 15,0 0-128-15,2-1 128 0,1 0 0 0,0-2 0 16,2-2 0-16,1 2-128 0,1 0 128 0,2-2 0 16,-3-11-144-16,0 0 144 0,0 0 0 0,10 6 0 15,-1 0 0-15,-9-6 0 0,10 0 0 0,1-3 0 16,-1 2 0-16,-10 1 0 0,11-4 0 0,-2-2 0 16,0 3 0-16,-1-3 0 0,0 0 0 0,-8 6 0 15,9-8 0-15,0-2 0 0,-1-1 0 0,0-1 0 16,-1 2 128-16,0-2-128 0,-3 3 0 0,-2 0 0 15,1-1 0-15,0-1 0 0,-3 2 128 0,-2 0-128 16,0-2 0-16,-2 2 128 0,-1 0-128 0,-2 0 0 16,-1 0 0-16,2 2 0 0,-1 4 0 0,7 3 0 15,-9-4 0-15,0 2 0 0,0 2 0 0,0 3 128 0,-2 0-128 0,1 0 0 16,-1 5 0-16,1 1 0 0,0 2 0 0,0 1 0 16,1 1 0-16,0 0 0 0,0-2 0 0,0 1 0 15,1 2 0-15,3-2 0 0,0-3 0 0,2 0 0 16,3-9 0-16,0 11 0 0,0-11-144 0,0 0 144 15,7 12 0-15,2-6 0 0,1-1 0 0,2-2 0 16,1-3 0-16,1 0 0 0,2-3 0 0,1-1 0 16,-1 1 0-16,2-4 0 0,1 0 0 0,1 1 0 15,-2-1 0-15,2 0 0 0,1-3 0 0,-3 1 0 16,-3 2 0-16,1-4 0 0,0 2 0 0,-2 0 0 16,0-2 128-16,-2 1-128 0,-4 0 0 0,0-1 0 15,-3-1 128-15,0 2-128 0,-1-4 0 0,-1 1 144 16,-3 0-144-16,0-3 192 0,-3 0-192 0,2 2 192 0,-2-2-192 0,1 2 192 15,-1 0-192-15,-1 4 192 0,-1 1-192 0,-2 3 0 16,1 2 0-16,-2 4-176 0,-2 1 176 0,-3 4 0 16,-2-1 128-16,0 7-128 0,-1 2 0 0,-1 4-192 15,0 0 32-15,0 2 0 0,-1 2 32 0,-2 1 0 16,-2-1 0-16,0 1 0 0,2 2 128 0,2-2 0 16,2-2 0-16,2-2-128 0,1 0 128 0,3-2 0 15,1-2 0-15,2-1 0 0,2 0 0 0,1 0 0 16,1-1 0-16,2 0 0 0,1-12 0 0,1 9 0 15,2 1 0-15,-3-10-128 0,5 12 128 0,0-3-160 16,-5-9 160-16,11 4-160 0,-1-1 16 0,2-3 0 16,0-2 0-16,-1 1 0 0,2 0-16 0,-2-5 0 15,-1 0 0-15,2-2 0 0,0-4 160 0,-2 2 0 0,1-2-144 0,-1 2 144 16,-1-1 0-16,0 1 0 0,-1-2 0 0,-1 2 0 16,-2-3 0-16,0-2 0 0,0 1 0 0,-1 0 0 15,-1-2 0-15,-1 0 0 0,1 2 0 0,-3 0 128 16,-1 2-128-16,-2 1 160 0,1 0-160 0,0 3 160 15,1 0-32-15,1 8 0 0,-7-5 0 0,1 1 0 16,-1 1-128-16,7 3 0 0,-10 3 0 0,-1-2 128 16,1 2-128-16,0 0 0 0,-2-1 0 0,-1 3 128 15,0 1-128-15,0-1 0 0,0 0 0 0,1 1 0 16,0 1 144-16,1 0-144 0,0-1 160 0,2 2-160 16,2 1 0-16,1-2 0 0,1 2 0 0,1 1 0 15,4-10 0-15,0 13 0 0,0 0 0 0,2-1 0 16,2 0 0-16,2-2-128 0,-6-10 128 0,7 12 0 0,0 0-208 15,1-2 64-15,-8-10 16 0,10 9 0 0,-2-2-80 0,-8-7-16 16,10 5 0-16,-10-5 0 0,0 0 32 0,11 4 16 16,-11-4 0-16,0 0 0 0,10-2-160 0,-10 2-48 15,12-4 0-15,-4-1 0 16,-8 5-2944-16,8-10-608 0</inkml:trace>
  <inkml:trace contextRef="#ctx0" brushRef="#br1" timeOffset="55739.91">4970 7386 13823 0,'0'0'1216'0,"0"0"-960"15,0 0-256-15,0 0 0 0,0 0 1552 0,0 0 272 16,0 0 48-16,0 0 16 0,5-6-1632 0,-5 6-256 16,7-8-208-16,-7 8 32 0,0 0-16 0,0 0 0 15,0 0 0-15,0 0 0 0,0 0-16 0,0 0-16 16,0 0 0-16,0 0 0 0,0 0 224 0,0 0 0 16,0 0 0-16,0 0 0 0,0 0 416 0,0 0 128 0,0 0 32 0,0 0 0 15,-7-7 480-15,7 7 96 0,0 0 32 0,-4-10 0 16,0 1-416-16,2 2-64 0,2 7-32 0,0 0 0 15,0 0-288-15,0 0-48 0,0 0-16 0,0 0 0 16,-6-6-128-16,6 6-48 0,0 0 0 0,-9 0 0 16,9 0-144-16,-9 6 0 0,-1 1 0 0,1 1 0 15,-1 1 0-15,1 1 0 0,0 2 0 0,1-2 0 16,2-1 0-16,-1-1 0 0,1 0 0 0,1 1 0 16,-1 2 0-16,2 0 0 0,1-2 0 0,0 3 0 15,-1-3 0-15,1 2 0 0,2-1 0 0,-2 3 0 16,1 0 0-16,1 2 0 0,1-1 0 0,-2 3 0 15,1-3 0-15,0 2 0 0,1-4 0 0,0 1 0 16,0 0 0-16,1-3 0 0,-1-10 0 0,4 9 0 0,-4-9 0 0,9 7 0 16,-1-3 0-16,-8-4 0 0,12 2 128 0,-2-2-128 15,-1-1 128-15,2 0-128 0,0-1 128 0,1-4-128 16,1-1 0-16,-1 2 128 0,-3 0-128 0,3-2 128 16,-1 1-128-16,0 1 128 0,-11 5 0 0,9-9 0 15,0 2 0-15,-9 7 0 0,8-7 48 0,0 1 0 16,0-1 0-16,-1 1 0 0,-1-2-176 0,-1-1 192 15,-3 0-192-15,4-3 192 0,0 2 16 0,-1-1 16 16,-2 1 0-16,0-1 0 0,-1 1 48 0,-1 1 16 16,-1-3 0-16,-1 2 0 0,0 1-96 0,-2-1-32 15,-2 1 0-15,2 0 0 0,3 0 96 0,-2 1 0 16,-5-1 16-16,-1 1 0 0,-2-1-16 0,2 3 0 16,2-1 0-16,2 1 0 0,-1-2-64 0,-1 1-32 15,2-1 0-15,4 8 0 0,0 0-160 0,0 0 0 0,0 0 0 0,0 0 0 16,-7 4 0-16,-1 0 0 0,-1 3-160 0,2 1 160 15,2 3-176-15,-2-2 176 0,1-1-192 0,6-8 192 16,-8 8-144-16,2 0 144 0,-1-2 0 0,1 2-144 16,0 3 144-16,2-2 0 0,4-9 0 0,-4 13 0 15,1-1 0-15,0-1 0 0,2-3 0 0,-1 3 0 16,1-1 0-16,1 2 0 0,0-1 0 0,0 1-128 16,1 0 128-16,2-2 0 0,-3-10-144 0,9 11 144 15,-1-1-176-15,0-1 48 0,0-2 0 0,1-1 0 16,2 0-384-1,0-4-64-15,-11-2 0 0,12 0-16 0,-1-1 144 0,1 0 16 0,0-3 16 0,-3 0 0 0,-9 4 416 16,9-4-160-16,1-5 160 0,-3 1 0 0,-3-1 0 0,2-2 0 16,1 1 160-16,-1 0-32 0,-2-1 176 0,0 1 32 15,-1-1 16-15,1-1 0 0,0 1-48 0,-2 0-16 16,-2-3 0-16,0 4 0 0,0-2-288 0,0 1 160 16,-2 1-160-16,-1 3 128 0,3 7-128 0,-6-9 0 15,-4 0 0-15,4 1 0 0,6 8 0 0,-5-6 0 16,1 1 0-16,-3 1 0 0,-3 1 0 0,10 3 0 15,0 0 0-15,-11 5 0 0,0-1 0 0,0 1 0 16,5 3 0-16,-1 1-176 0,-2 2 176 0,3 2-208 16,-1 0 80-16,1 3 128 0,-1-1-144 0,2 1 144 15,1-2 0-15,0 2 0 0,1 3 0 0,1 0-128 16,-2-1 128-16,1 0 0 0,1-2 0 0,-1-1 0 16,0-2-128-16,2 0 128 0,0-1 0 0,3-1 0 15,1-2 0-15,-3-9 0 0,0 0 0 0,0 0 0 0,0 0 0 0,0 0 0 16,0 0 144-16,0 0-144 0,0 0 128 0,10-2-128 15,-10 2 0-15,0 0 0 0,8-5 0 0,-8 5-176 32,8-9-1424-32,-3 1-272 0</inkml:trace>
  <inkml:trace contextRef="#ctx0" brushRef="#br1" timeOffset="59023.49">4663 9642 25503 0,'0'0'1136'0,"0"0"224"0,0 0-1088 0,0 0-272 0,0 0 0 0,-4-7 0 15,1-1 256-15,3 8-16 0,-2-8 0 0,2 8 0 16,2-9-240-16,-2 9-128 0,0-10 128 0,0 2-208 16,0 8 16-16,0 0 16 0,0 0 0 0,0 0 0 15,-4-8 176-15,4 8-192 0,-9-5 192 0,1 2-192 16,8 3 432-16,-11 2 80 0,1-1 0 0,-1 3 16 16,0 1 624-16,0 3 128 0,2-4 32 0,0 2 0 0,-1 1 0 0,0-2 0 15,3 0 0-15,-2 2 0 0,-1 2-416 0,4-1-96 16,-1 0-16-16,3 1 0 0,3 2-400 0,-1-3-192 15,-4 1 160-15,4 2-160 0,2-1 0 0,-2 2 0 16,-2-4 0-16,1 2 0 0,0 2 0 0,2 1 0 16,-3-3 0-16,0 1 0 0,0 1 0 0,1-1 0 15,2 1 0-15,0 1 0 0,-2-2 0 0,4-1 0 16,3-2 0-16,0 1 0 0,0 0 0 0,3 0 0 16,2-1 0-16,0-1 0 0,-9-7 0 0,10 6 0 15,-1-3 0-15,2 1 0 0,-11-4 0 0,12 2 128 16,-3 1-128-16,1-3 0 0,1 0 128 0,-11 0-128 15,10-5 0-15,-1-1 144 0,-9 6-144 0,12-6 128 16,-3-3-128-16,-1 1 128 0,0 1 128 0,0 0 32 0,-1-6 0 16,1 2 0-16,-1 1 160 0,0 1 48 0,3-3 0 0,-1 0 0 15,-1 0-256-15,-1 1-48 0,1-1-16 0,0 1 0 16,-1 2-176-16,-1 1 0 0,1-1 144 0,-7 9-144 16,5-7 0-16,-1 0 0 0,-2-3 0 0,1 0 0 15,-2 4 128-15,-1-2-128 0,-1 0 128 0,-2 2-128 16,3 6 144-16,-5-7-144 0,-1 1 192 0,-1-1-192 15,1-2 208-15,-1 3-64 0,-1-1-16 0,-1 2 0 16,-1 0 0-16,-1-1-128 0,1-1 192 0,-2 1-64 16,0 2 128-16,1-1 0 0,0 0 16 0,1 2 0 15,-1 6-272-15,2 1 0 0,0 2 0 0,1 1 0 16,2 0 0-16,-1 3 0 0,-1 3 0 0,3 1 0 16,1 3-192-16,0 2 48 0,-1 0 16 0,1-1 0 15,0 2 128-15,2-2-160 0,-1 0 160 0,3 1-160 0,0 0 160 16,1-1 0-16,1 1-144 0,0-4 144 0,1-2 0 0,3-1 0 15,1-1 0-15,1-2 0 0,1-3 0 0,-1-1 0 16,0 1 0-16,1-4 0 0,1-2-160 0,1 0 160 16,-1-1 0-16,0-3-144 0,2-3 16 0,-1 0 0 15,-4-2 0-15,4-1 0 0,-1 0 128 0,1 0 0 16,-4-1 0-16,3-1 0 0,-1-1 0 0,-1 0 0 16,-3 0 0-16,0 2 0 0,0-2 0 0,0 2 0 15,-1 1 0-15,-1-2 0 0,-3-1 0 0,0 0 0 16,0 0 0-16,0 1 0 0,-4 0 0 0,1 5 0 15,1-4 0-15,-2 5 0 0,-1 0 0 0,-1 2 0 16,0-1 0-16,-2 4 0 0,-1 2 0 0,-1 2-128 16,-1 1 128-16,-1 2 0 0,1 1 0 0,-1 1-160 0,-1 1 160 0,1 0 0 15,2 0-128-15,1-1 128 0,2 4 0 0,1-2 0 16,-2 0-128-16,0 1 128 0,0 1 0 0,2-1 0 16,-1 1-144-16,3 1 144 0,2-1 0 0,-4 1-144 15,0 0 144-15,-1-1 0 0,1-1 0 0,2 1 0 16,3 0 0-16,2 0 0 0,-1-12 0 0,4 7-128 15,-4-7 128-15,0 0 0 0,10 6 0 0,1-3-128 16,-1 1 128-16,0-4 0 0,-10 0 0 0,14-5 0 16,-1 0 0-16,-2-2-160 0,0-2 160 0,-1 0 0 15,-1 3 0-15,2-2 0 0,-1-3 0 0,1 2 0 16,-4 0 0-16,1-3 0 0,1-2 0 0,-1 1 0 16,0 0 0-16,0-1 0 0,-2-2 0 0,1-1 0 15,-3 0 128-15,0-1-128 0,-2 1 0 0,1 3 0 0,-2-1 0 0,-2 4 0 16,-3-3 0-16,0 5 0 0,0 3 0 0,-1 1 0 15,-3-2 0-15,0 5 0 0,-1 2 0 0,0 2 0 16,-1 1 0-16,-1 2 0 0,-1 1 0 0,-1 5 0 16,0 2 0-16,0 3 0 0,0 1 0 0,2-3-240 15,-1 1 80-15,-1 2 16 0,0 3 144 0,2-3-192 16,5 0 192-16,-2 1-192 0,-1 0 192 0,2 1 0 16,3-2-144-16,2 0 144 0,2-1 0 0,0 0 0 15,-1-2-144-15,3 1 144 0,5-2 0 0,-1 0-160 16,-1-1 160-16,1-2-128 0,-6-10 128 0,9 4-208 15,-9-4 80-15,13 3 128 0,0-3-304 0,1 0 64 16,0-6 16-16,-2-1 0 0,-3-5 96 0,2 0 128 16,1 0-208-16,-1-1 80 0,-2-1 128 0,0 1 0 0,1 0 0 0,-4 0 128 15,-2-1-128-15,0-1 128 0,0 1-128 0,-2 1 128 16,0-2 0-16,-2 1 0 0,-3 0 0 0,1 2 0 16,-1-1 16-16,-2 3 16 0,-2 0 0 0,-1 3 0 15,1 0-160-15,-3 2 0 0,0 2 0 0,-2 2 0 16,-1 1 0-16,2 0 128 0,-1 1-128 0,0 4 0 15,-1-2 0-15,1 2 0 0,2 1 0 0,-3 0 0 16,-4 1 0-16,4-1 0 0,4 1 0 0,1-1 0 16,0 1 0-16,2 0 0 0,6-7 176 0,-4 8-176 15,4-8 192-15,-3 12-64 0,-1-4-128 0,4 1 192 16,0-9-192-16,5 10 0 0,-2 0 0 0,2-1 0 16,2 0 0-16,-1 0 0 0,-6-9 0 0,9 9 0 0,-1-2 0 15,3-1 0-15,-2-2 0 0,-9-4 0 16,0 0 0-16,13 1 0 0,-3-2 0 0,-10 1 0 0,12-1 0 0,-2-2 0 15,1 0 0-15,-11 3-160 0,9-3-96 0,-9 3-32 16,8-7 0-16,-8 7 0 0,8-6-80 0,-8 6-16 16,0 0 0-16,6-11 0 15,-1 3-464-15,-5 8-112 0,3-10 0 0,-3 2-14528 16</inkml:trace>
  <inkml:trace contextRef="#ctx0" brushRef="#br1" timeOffset="60991.51">3714 9670 6447 0,'0'0'576'0,"0"0"-576"0,0 0 0 0,0 0 0 16,0 0 2752-16,0 0 432 0,0 0 80 0,0 0 32 16,0 0-2528-16,0 0-496 0,0 0-96 0,0 0-32 15,-5-6-16-15,5 6 0 0,0 0 0 0,-3-8 0 16,0 0 352-16,3 8 64 0,0 0 16 0,0 0 0 15,0 0 720-15,-8-5 160 0,1 1 32 0,7 4 0 16,-10 0-160-16,1 0-32 0,-2 1 0 0,2 2 0 16,1 1-528-16,-1 1-112 0,0 0-32 0,0 0 0 15,1 2-288-15,0-1-64 0,0 1-16 0,2 1 0 16,1 1-240-16,1 4 176 0,0-3-176 0,1 2 160 16,2 2-160-16,1 0 0 0,1 0 0 0,-1 3 0 15,2-2 0-15,-1 2-144 0,3 0 144 0,0-1 0 16,-2-3 0-16,2 0 0 0,1 1 0 0,1-2 0 15,-1 0 0-15,0-2 0 0,-5-10 0 0,9 9 0 0,0-2 0 0,-1-1 0 16,-8-6 0-16,11 4 0 0,-1-4 0 0,0 0 256 16,-10 0-64-16,12-4 0 0,-1 1 0 0,-1-4 0 15,0-2 0-15,0 0 0 0,-3-2-48 0,1 0-16 16,0-1 0-16,-1 0 0 0,-1 3 0 0,1-3 0 16,0 1 0-16,0-1 0 0,-2-1-128 0,0-2 0 15,1 0 144-15,-2 0-144 0,-1 1 0 0,0 0 0 16,-3-1 0-16,0 1 128 0,0 1 0 0,-1 0 16 15,-3 0 0-15,-1 0 0 0,-2 1 192 0,1 2 48 16,-2 2 0-16,-1 1 0 0,-1 2-112 0,1 0-16 16,-1 2 0-16,0 3 0 0,-1 4-128 0,2 0-128 15,0-1 192-15,0 2-192 0,1 2 0 0,1 3 0 16,2 0 0-16,0 3 0 0,0 1 0 0,1 0-144 0,2-1 144 0,1 3-128 16,-1 0 128-16,0 1-192 0,1-1 192 0,1 1-192 15,1 3 192-15,1-3 0 0,-2-2 0 0,2 0-128 16,2-2 128-16,0-3 0 0,-4-10 0 0,4 10 0 15,-1 1 0-15,-3-11 0 0,0 0 0 0,0 0 0 16,7 5 0-16,-7-5 0 0,0 0 0 0,11 0 0 16,-3-6 0-16,-1-2 0 0,1 0 0 0,-1 0 128 15,-2-2-128-15,0 1 0 0,-1-5 0 0,0 4 128 16,0-3-128-16,0-1-208 0,-2-1 48 0,1 2 16 16,0-1 0-16,-1 0 0 0,0-2 0 0,-1 2 0 15,-1-2 144-15,0 0-208 0,0-1 80 0,0 3 128 16,-1 2-320-16,-1 2 64 0,0-1 16 0,-2 5 0 15,4 6 240-15,-7-5 0 0,-1 1 192 0,-1 3-192 0,-2 2 240 0,0 3-64 16,1 0-16-16,-2 3 0 16,0 1-160-16,0 3 0 0,1 0 0 0,-1 2 128 0,0 1-128 0,1-3 0 15,-1 2-160-15,3 3 160 0,3-2-128 0,1 2 128 16,-1 0 0-16,2 1-144 0,3-3 144 0,1 1 0 16,2-1-144-16,3-3 144 0,2 0 0 0,2-3-144 15,0-2 144-15,0 1 0 0,3-1-256 0,-2-3 48 16,2-2 16-16,1-2 0 0,0-2-144 0,2-2-32 15,-1-3 0-15,0 2 0 0,-1-2 240 0,0-1 128 16,0-3-160-16,-1 0 160 0,0 2 0 0,0 1 0 16,-2-4 0-16,-1 2 160 0,-1 1-160 0,-3 1 192 15,-1-2-192-15,-1 2 192 0,-2 0 0 0,-1 1 0 16,-1 1 0-16,-2-2 0 0,-3 2-64 0,-1 0 0 0,-1 2 0 0,0 1 0 16,-1 0-128-16,-1-1 0 0,-1 1 0 15,1 1 0-15,-2 2 0 0,1 1 0 0,-1 1 0 0,1 2 0 16,0 2 0-16,-1 0 0 0,0 1 0 0,0 0 0 15,2 2 0-15,0 1 0 0,-1 1 0 0,3 3 128 16,2 0-128-16,-1 1 0 0,1-3 0 0,1 2 0 16,1 0 0-16,1 0 0 0,2-2 0 0,-2 2 0 15,2-1 0-15,1-1 0 0,0 1 0 0,1-2 0 16,0 1 0-16,-1-11-144 0,6 10 144 0,-6-10 0 16,6 9-144-16,-6-9 144 0,0 0 0 0,11 4-144 15,-11-4 144-15,13 2 0 0,-2-5 0 0,0 0 0 16,-1 0 128-16,1-3-128 0,-2-2 128 0,1-1-128 15,2-2 0-15,0-1 0 0,-2-1 0 0,1-1 0 0,-4-1 0 16,1 1 0-16,0 0 0 0,0-2 0 0,0 3 0 0,-1 0 0 16,-1 0 0-16,-2 1-128 0,-2 0 128 0,-2 3 0 15,-1 1 0-15,1 8-128 0,-7-4 128 0,7 4 0 16,-7-3 0-16,-3 3-128 0,0 1 128 0,0 3 0 16,-2 1 160-16,1 1-160 0,0 1 160 0,0 1-160 15,-1 1 160-15,2 0-160 0,1-1 176 0,0 1-176 16,-2-2 192-16,4 2-192 0,0 0 272 0,1-1-48 15,-1-1-16-15,7-7 0 0,-4 11 48 0,4-11 0 16,0 0 0-16,-3 10 0 0,3-10 16 0,0 0 16 16,0 0 0-16,0 0 0 0,0 0-48 0,10 5-16 15,0-2 0-15,-10-3 0 0,10-4-224 0,1-1 0 16,-2 0 0-16,0 0-160 0,0-2-112 0,-1 1-32 16,-3-4 0-16,-5 10 0 0,7-7 32 0,-7 7 0 0,0 0 0 0,5-7 0 15,-5 7 272-15,0 0-128 0,0 0 128 0,0 0 0 16,0 0 0-16,0 0 0 0,0 0 0 0,0 0 0 15,0 0 0-15,4-6 0 0,-4 6 0 0,3-11 0 16,-5 3 0-16,2 0 0 0,0-1 0 0,-1 1 0 16,0-2 208-16,-1 2-48 0,2 8-16 0,-2-10 0 15,-1 2-144-15,1 1 128 0,2 7-128 0,0 0 128 16,-4-6-128-16,4 6 0 0,0 0 0 0,0 0 0 16,0 0-176-16,-10 1 176 0,1 4-128 0,2 2 128 15,3 0-128-15,-2 3 128 0,1 3-128 0,0-4 128 16,0 0 0-16,1 2-128 0,1 0 128 0,1 1 0 15,-2-1 0-15,4-11 0 0,0 13 144 0,0-3-144 16,0-10 192-16,2 9-64 0,-2-9 0 0,0 0-128 0,0 0 240 0,0 0-64 16,8 7-16-16,-8-7 0 0,11 4 0 0,-11-4 0 15,0 0 0-15,11-4 0 0,-2-2-160 0,-1 3 128 16,-8 3-128-16,9-11 128 0,-1 1-128 0,0 1 0 16,-1-1 144-16,-1 3-144 0,-1-3 0 0,1 3 128 15,-1-2-128-15,0-1 0 0,-1 1 0 0,-4 9 0 16,4-8 0-16,-4 8 0 0,0 0-224 0,0 0-16 15,0 0 0-15,0 0 0 16,0 0-1216-16,0 0-240 0,-5-6-48 0</inkml:trace>
  <inkml:trace contextRef="#ctx0" brushRef="#br1" timeOffset="63328.39">2570 9741 8287 0,'0'0'368'0,"0"0"80"0,0 0-448 0,0 0 0 0,0 0 0 0,0 0 0 16,-4-7 1248-16,0 1 160 0,0-1 48 0,4 7 0 15,0 0-1168-15,-4-8-288 0,0 0 0 0,1 2 0 16,3 6 192-16,-3-8 0 0,-3-1-16 0,4 2 0 15,-2 1 880-15,0-1 176 0,1 0 48 0,3 7 0 16,0 0 448-16,-6-7 80 0,-2 2 32 0,1 1 0 16,1-1-576-16,-3 3-112 0,-2 2-32 0,1 0 0 15,0 0-624-15,-2 2-128 0,-4 0-32 0,2 1 0 16,1 1-208-16,0-2-128 0,1 0 160 0,0 2-160 0,-1 0 416 0,3 1-16 16,10-5 0-16,-12 6 0 0,-2 1 224 0,2-1 32 15,4 0 16-15,-1 0 0 0,-3 2-16 0,2 0 0 16,1 0 0-16,0 2 0 0,-2 0-240 0,1 1-48 15,-1-2-16-15,2 0 0 0,1 2-192 0,-1-1-32 16,-1-1-128-16,-1 2 192 0,2-2 0 0,1 0 0 16,-1 3 0-16,3-3 0 0,-1 1 32 0,3-2 0 15,4-8 0-15,-5 9 0 0,1-1-224 0,4-8 128 16,0 10-128-16,0-10 0 0,2 12 0 0,-2-12 0 16,5 10 0-16,-5-10 0 0,0 0 128 0,10 7-128 15,-1-2 0-15,-9-5 0 0,11 5 0 0,-11-5 128 16,11 4-128-16,1-1 0 0,0 0 128 0,-2-2-128 0,-10-1 176 0,15-1-176 15,-1-2 256-15,2 0-64 0,-2-2-16 0,0 0 0 16,-1 0-32-16,0-2 0 0,2-1 0 0,-2-1 0 16,-3 0-144-16,1-3 128 0,2 1-128 0,0 1 128 15,-2 0-128-15,3-2 192 0,-1-2-192 0,-2 1 192 16,-3 0-192-16,0 0 192 0,-2-1-192 0,1 0 192 16,-2-1-64-16,0 0-128 0,-2 1 192 0,0 1-64 15,-2 1-128-15,-2 2 192 0,-3 1-192 0,0 1 192 16,0 1 0-16,-3 1 0 0,-3 1 0 0,0 3 0 15,-1 2-192-15,-1 0 0 0,1-2 0 0,-1 4 128 16,-1 2-128-16,4 0 0 0,9-4 0 0,-12 5 0 16,-4 1 0-16,5 2 0 0,4-1 0 0,1 2 0 0,-2-2-160 15,3 2 160-15,1 0 0 0,0 4-144 0,-1-1 144 0,2 0-128 16,2-1 128-16,1 3-128 0,2-3 128 0,0 4 0 16,-1 2 0-16,3-2-128 0,0 1 128 0,0-1 0 15,-2 1 0-15,2 1-128 0,1 0 128 0,2-1 0 16,-2-2 0-16,2 0-128 0,-1-1 128 0,4-2-128 15,4-3 128-15,-1-3-128 0,-2 0-16 0,2-5 0 16,0 0 0-16,0-4 0 0,-2 0 144 0,-1-1-128 16,-1-4 128-16,1 1-128 0,-1-2 128 0,0-1 0 15,-1-1 128-15,-1-1-128 0,3-1 176 0,-3 1-48 16,-1 0 0-16,-3 0 0 0,0-1-128 0,-2-1 192 16,-1 1-192-16,-1 1 192 0,0 3-192 0,-2-4 0 15,1 1 0-15,-4 0 0 0,0 2 0 0,-2-1 128 16,0 1-128-16,-1 0 0 0,-3 2 0 0,2 1 0 0,-2 0 0 0,-1 1 0 15,-3 2 0-15,1 1 0 0,-1 2 0 0,3 2 0 16,3 1 0-16,-1 3 0 0,0 2 0 0,0 1 0 16,5 0 0-16,-1 2 0 0,-2 1 0 0,5 2 0 15,3-2 0-15,-1 1-144 0,0-1 144 0,1 3-160 16,1 3 160-16,2 2-192 0,2 0 192 0,1 3-192 16,-2 0 192-16,1 0 0 0,2 0 0 0,-2 2 0 15,-2-1 0-15,3-1-192 0,3-5 192 0,1 2-192 16,0-2 192-16,1-2 0 0,1-7 0 0,0-1 0 15,2-6 0-15,-1-2 0 0,-12 2 0 0,13-4 0 16,2-3 144-16,-2-3 16 0,-3-3 0 0,0 0 0 16,1 0 32-16,-2-3 16 0,-1-5 0 0,1 1 0 15,1 5-208-15,0-2 144 0,-3-1-144 0,0-1 128 0,-1 1-128 16,0 0 0-16,-1 0 0 0,-1-2 0 0,-2 1-208 0,0 0 16 16,-2 2 16-16,-3 3 0 0,-2 1-64 0,0 4-16 15,-1 2 0-15,-1 2 0 0,-4 0 256 0,1 4 0 16,-2 1 0-16,0 3 0 0,0 4-144 0,-1 0 16 15,-2 0 0-15,-1 4 0 0,1 0 128 0,-1 3-128 16,-1 0 128-16,5 2-128 0,6-3 128 0,-2 1-128 16,-4 2 128-16,2-3-128 0,-1 0 128 0,6 0 0 15,4 0 0-15,-1 1-128 0,-3-4 128 0,5 2 0 16,4-1 0-16,-1-1-128 0,-3-10 128 0,0 0 0 16,6 9 0-16,-6-9-128 0,5 11 128 0,-5-11 0 15,0 0 0-15,11 5 0 0,1-6 0 0,-2-2 0 16,-1 0 0-16,2-3-128 0,0-2 128 0,0-1 0 15,-2 0 0-15,1-2 0 0,1 0 0 0,-1-1 144 0,-1-1-144 0,0 1 0 16,2-1 144-16,-2-3-144 0,0 2 0 0,-2-2 144 16,-2 3-144-16,0 0 0 0,-2 0 0 0,-2 0 0 15,-2 1 0-15,-2 1 0 0,-1-1 0 16,0 2 0-16,-2 2 0 0,-2 0 0 0,-3 1 0 0,0 2 0 16,-2 0 0-16,-2 1 128 0,-2 3-128 0,-1 2 0 15,3 3 0-15,-1 3 0 0,-1 3 0 0,1-1 0 16,2 2 0-16,-3-1 0 0,-1 3-128 0,1 0 128 15,2 3 0-15,4-1 0 0,2 0 0 0,-1 0 0 16,1 4-176-16,5-4 176 0,3 2-128 0,1 0 128 16,1 0 0-16,3-1-160 0,3-1 160 0,1 0 0 15,0-4-160-15,-1 0 160 0,1-3-128 0,1-2 128 0,3-1-128 0,-2-2 128 16,-10-3-128-16,13-1 128 0,2-2 0 16,-3-1 0-16,-6-4 0 0,2 1 0 0,2-3 0 0,3 0 0 15,-1-3 0-15,0 0 0 0,-2 1 0 0,2 0 128 16,0-2-128-16,-1-2 0 0,-1-1 0 0,-1 1 144 15,0-1-144-15,-3 0 0 0,-2 1 0 0,0 0 0 16,0 2 0-16,-4 1 0 0,-1 0 0 0,-3 3 0 16,-1 0 0-16,1 4 0 0,4 6 0 0,-9-4 0 15,-2 0 0-15,2 3 0 0,9 1 0 0,-10 5 0 16,-1-2 0-16,1 0 0 0,-1 5 0 0,4-1 0 16,7-7 0-16,-11 6 0 0,2 6-128 0,1-2 128 15,2-2 0-15,0 1-144 0,0 1 144 0,1 0 0 16,-1-3-144-16,1 3 144 0,-1 2 0 0,2-1 0 15,4 0-144-15,-1 1 144 0,-2-2 0 0,3 3 0 0,4-3-128 0,2 1 128 16,1-2 0-16,-1-2-128 0,-6-7 128 0,7 9 0 16,1-3-176-16,-8-6 176 0,10 3-160 0,1-2 160 15,-11-1-176-15,11-3 176 0,-2 0-192 0,-9 3 192 16,7-7 0-16,-1 1 0 0,2-5 0 0,-2 2 0 16,-4 0 0-16,2 1 0 0,1-4 176 0,-1 1-176 15,-1-2 144-15,-2 1-144 0,-1 1 0 0,0 0 144 16,-1 2-144-16,-1-2 0 0,1 1 144 0,-3 1-144 15,-1 2 0-15,0 0 0 0,-2 1 0 0,7 6 0 16,-6-4 0-16,-3 1-160 0,-4 2 160 0,1 4-160 16,1 2 160-16,2-1-208 0,0 1 80 0,-1 2 128 15,-2 0-160-15,2 1 160 0,3 0 0 0,-1 3-144 16,-1-1 144-16,4-1 0 0,5-9 0 0,-3 12 0 0,-1 0 0 0,4-12 0 16,0 0 0-16,3 9 0 0,0 0 0 0,-3-9 0 15,0 0 0-15,7 6 128 0,3 0-128 0,-10-6 0 16,0 0 0-16,10 6 0 0,2-6 0 0,-12 0 0 15,0 0 0-15,10-6 0 0,2 2 0 0,-2-2 144 16,1 0-144-16,-2-1 0 0,-1 2 128 0,0 0-128 16,-1-2 0-16,-7 7 0 0,6-7 0 0,-6 7 0 15,6-7 128-15,-6 7-128 0,0 0 0 0,0 0 0 16,0 0 0-16,0 0 0 0,0 0 0 0,0 0 0 16,0 0 0-16,-9 0 0 0,9 0 128 0,-9 1-128 15,0 1 0-15,9-2 0 0,0 0 0 0,0 0 0 16,0 0 0-16,0 0-11968 15,0 0-2256-15</inkml:trace>
  <inkml:trace contextRef="#ctx0" brushRef="#br1" timeOffset="64760.61">3765 9707 20847 0,'0'0'912'0,"0"0"208"0,0 0-896 16,-9 5-224-16,9-5 0 0,-9 3 0 0,9-3 512 0,-9 5 64 15,9-5 16-15,0 0 0 0,-8 2-368 0,8-2-80 16,0 0-16-16,0 0 0 0,0 0 0 0,-7-4 0 16,7 4 0-16,0 0 0 0,-5-6-128 0,1-2 0 15,4 8 0-15,0 0 0 0,-4-6 0 0,4 6 0 16,0 0 0-16,0 0 128 0,-6-6 608 0,6 6 112 16,-9-2 32-16,9 2 0 0,0 0-32 0,-9 0 0 15,1 0 0-15,8 0 0 0,-9 4-416 0,1-2-96 16,8-2-16-16,-9 4 0 0,0 1-160 0,1-1-32 15,8-4-128-15,-9 7 192 0,0-1-192 0,1 0 144 16,0-1-144-16,0 0 128 0,-1 0 0 0,2 0 0 0,7-5 0 16,-6 7 0-16,6-7-128 0,0 0 0 0,-9 7 144 0,9-7-144 15,-7 6 272-15,7-6-16 0,-9 7 0 0,4-1 0 16,5-6 128-16,-3 11 0 0,-1-2 16 0,0 1 0 16,2 3-272-16,-1-1-128 0,2-2 128 0,-2 2-128 15,1 1 0-15,0-4 0 0,2-9 0 0,3 9 0 16,-3-9 0-16,0 0 128 0,7 8-128 0,-7-8 128 15,0 0-128-15,0 0 0 0,0 0 0 0,11 3 0 16,-11-3 0-16,12-3 160 0,-12 3 16 0,10-1 0 16,1-2-176-16,-11 3 160 0,0 0-160 0,10-2 160 15,1-1 32-15,-11 3 0 0,0 0 0 0,9-4 0 16,-9 4-192-16,8-5 0 0,-8 5 0 0,0 0 128 16,8-7-128-16,-2 1 128 0,-1-3-128 0,-1 1 128 15,-4 8 64-15,4-11 0 0,1 1 0 0,-1-2 0 0,-1 3 64 0,-1 0 32 16,1-1 0-16,0-1 0 0,-2-1-160 0,-1 2-128 15,-1-2 192-15,-1 2-192 0,2-1 160 0,-1 1-160 16,-4 1 128-16,1-2-128 0,0 1 0 0,-1-3 128 16,-4 0-128-16,1 2 0 0,0 0 0 0,1 2 128 15,1 1-128-15,-2 3 0 0,0-1 0 0,2 2 0 16,1-1 128-16,5 5-128 0,-10-1 0 0,10 1 0 16,0 0 0-16,-6 6 128 0,6-6-128 0,-7 8 0 15,7-8 0-15,-5 13 0 0,-1 3 0 0,-1-3-176 16,1 1 176-16,2 3-192 0,1-2 192 0,-1 0 0 15,-1 0-144-15,1 0 144 0,1 1 0 0,1 1 0 16,-2-1 0-16,3-1 0 0,-1-1 0 0,4 0 0 16,2-4 0-16,-1 0 0 0,1 2 0 0,2-1 0 0,0-4 0 0,2 0 0 15,-8-7-144-15,13 5 144 0,0-1 0 0,-3-1 0 16,-10-3 0-16,12 1 0 0,-1-2 0 0,-1-1 0 16,0-2 0-16,0-1 128 0,-3-1-128 0,3-1 0 15,-1 1 128-15,-2-2-128 0,0-3 0 0,1 0 0 16,0-1 0-16,-1 0 128 0,0-1-128 0,0 0 0 15,-2-1 0-15,0 2 0 0,-1-1 0 0,0-1 0 16,-2 3 128-16,1 1-128 0,-2 2 0 0,-1 8 0 16,-2-10 0-16,-1 3 0 0,0 1 0 0,3 6 0 15,-5-7 0-15,5 7 0 0,-8-4 0 0,1 3 0 16,-3 1 0-16,1 2 0 0,-2 1 0 0,0-2 0 16,1 2 0-16,-2 2 128 0,-1 2-128 0,0-1 144 15,1 2 112-15,0-2 0 0,1 1 16 0,0 1 0 0,2 0-64 0,1-1-16 16,1 3 0-16,1-3 0 0,1 1-192 15,5-8 128-15,-1 9-128 0,0 1 0 16,1-3-320-16,0-7-144 0,3 9-48 0,-3-9 0 16,6 10-2688-16,-6-10-560 0</inkml:trace>
  <inkml:trace contextRef="#ctx0" brushRef="#br1" timeOffset="65794.28">4584 9751 2751 0,'0'0'256'0,"0"0"-256"15,0 0 0-15,0 0 0 0,0 0 160 0,0 0-16 16,0 0 0-16,0 0 0 0,0 0 272 0,0 0 48 16,8-9 16-16,-2 2 0 0,1 1 1968 0,-1-2 400 15,2 0 80-15,-1 0 16 0,-3 1-928 0,-1 0-176 16,3-1-48-16,-6 8 0 0,0 0-816 0,0 0-160 16,0 0-48-16,0 0 0 0,-2-6 16 0,2 6 0 15,-5-8 0-15,5 8 0 0,0 0-224 0,-6-3-48 16,-2 3-16-16,8 0 0 0,-8-1-96 0,0 0-16 15,-1 1 0-15,0 2 0 0,1 1 0 0,-1 1 0 16,0 0 0-16,-2 1 0 0,1-2-176 0,1 1-32 16,9-4-16-16,-11 5 0 0,0 0 0 0,3 0 0 15,8-5 0-15,-5 8 0 0,-5 0 112 0,5 0 32 0,5-8 0 0,0 10 0 16,0 0-304-16,3 1 0 16,-1-1 128-16,4 2-128 0,0 1 0 0,1 1 0 0,-1-2 0 0,2 3 0 15,1-5 0-15,2 0 0 0,-1 0 0 0,3-4 0 16,0 1 0-16,-1-5 0 0,-2 2 0 0,2-4 0 15,0-4 0-15,0 2-176 0,-1-5 176 0,0 2-160 16,-4 1 160-16,3-3 0 0,-1-2 160 0,-1-1-160 16,-2-2 576-16,1 0 32 0,-1 1 0 0,1-1 0 15,-2-1 32-15,0 0 16 0,-1-2 0 0,0 4 0 16,-3-1-320-16,0 0-64 0,-2 1-16 0,1 0 0 16,0 2-256-16,-1 2 0 0,-2 1 128 0,3 6-128 15,0 0 0-15,0 0-176 0,-10-3 32 0,1 6 0 16,-2 3-48-16,1 1-16 0,-2 0 0 0,-1 2 0 15,-3 5 80-15,1-1 128 0,-1 1-208 0,1 2 80 0,-1-2 128 0,3 1 0 16,0-1 0-16,1 0-128 0,2-2 128 0,1 0 0 16,1-3 0-16,8-9 0 0,0 0 0 0,-2 10 0 15,-2 0 0-15,4-10 128 0,3 7-128 0,-3-7 0 16,7 9 0-16,-2-2 0 0,-5-7 0 0,0 0 0 16,8 8 0-16,1-2 0 0,0 0 0 0,0 0 0 15,0-2 0-15,-9-4-128 0,0 0 128 0,12 4 0 16,0-2-144-16,-12-2 144 0,11 0-192 0,0 0 48 15,-11 0 0-15,10-2 0 0,-10 2 144 0,11-7 0 16,-5 0 0-16,2-3 0 0,0 4 0 0,-2-1 0 16,-2 0 0-16,0-5 0 0,0 0 0 0,0 0 0 15,-1-1 160-15,-1 0-160 0,-1-1 144 0,-1 0-144 16,-1-2 128-16,0 2-128 0,-2-1 160 0,-1 0-160 0,-1-1 192 0,-1-1-192 16,-2 5 0-16,0 2 0 0,1 1 0 0,1 4 0 15,-2 1 144-15,-1 2-144 0,-1 2 0 0,-2 6 144 16,-3 4-144-16,2 3 128 0,-1 0-128 0,2 4 128 15,3-3-128-15,-1 3 0 0,-2-1 144 0,4-2-144 16,4-2 224-16,-1 1-32 0,-1-1 0 0,2-1 0 16,1 0-64-16,3-11-128 0,0 0 176 0,0 10-176 15,0-10 0-15,4 9 0 0,3-2 0 0,-7-7 0 32,0 0-1744-32,0 0-304 0,11 4-64 0,4-7-16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1:17:11.77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1515 9780 6447 0,'0'0'576'0,"0"0"-576"0,0 0 0 0,0 0 0 16,0 0 1744-16,0 0 240 0,0 0 64 0,-7-4 0 15,7 4-1216-15,-7-5-256 0,7 5-32 0,-8-6-16 16,-1 3 272-16,9 3 48 0,-11-6 16 0,2 2 0 16,1 2-480-16,0 0-80 0,1-3-32 0,7 5 0 15,-11-1-32-15,2 0-16 0,0-2 0 0,9 3 0 16,0 0-48-16,0 0-16 0,0 0 0 0,-9 1 0 0,0-1 16 0,9 0 0 15,0 0 0-15,0 0 0 0,0 0 400 0,0 0 64 16,0 0 32-16,0 0 0 0,0 0 192 0,0 0 32 16,0 0 16-16,-3 11 0 0,3-11-240 0,1 9-48 15,-1-9-16-15,6 9 0 0,-6-9-224 0,10 7-32 16,2-1-16-16,-1-2 0 0,3-1-80 0,-1 1-32 16,0-4 0-16,0 0 0 0,1 0-80 0,3 3-16 15,1 4 0-15,-1-7 0 0,-3-4-128 0,3-2 160 16,2 2-160-16,0 1 160 0,2 3 16 0,3 0 0 15,3 1 0-15,-1-1 0 0,-4 0 16 0,6 3 16 16,4 0 0-16,1-1 0 0,1 2-208 0,0-3 144 16,-1 2-144-16,1-3 128 0,-1-1-128 0,-1 1 0 15,1 0 144-15,1 0-144 0,1-2 128 0,2 1-128 16,0-2 160-16,4 2-160 0,2 0 336 0,3 2-16 0,2 3-16 0,-3-3 0 16,-3 2 128-16,-3-4 16 0,-1-2 16 0,0 3 0 15,0 0-160-15,2 0-48 0,1-3 0 0,0 3 0 16,2 0-256-16,4 0 128 0,4 0-128 0,-1 3 0 15,-3-3 128-15,-2 0-128 0,-1 0 0 0,-1-3 0 16,1 1 192-16,0 1-64 0,0-5 0 0,10 6-128 16,6 6 320-16,-2-5-32 0,-4-1-16 0,-2-1 0 15,-3-2 32-15,-3 2 0 0,-4-1 0 0,1 0 0 16,1-1-80-16,3 0-16 0,3 1 0 0,6 1 0 16,8 1-208-16,-6 0 128 0,-4 1-128 0,-6 1 0 15,-4 0 0-15,1-2 0 0,-1-2 0 0,0 2 0 16,2-1 128-16,9 1-128 0,8-1 0 0,-1 1 0 0,-8 0 0 15,-4 0 0-15,-4 1 0 0,-2 2 0 0,-1-5 208 0,0 0-48 16,3 1-16-16,4-1 0 0,10 2 48 0,-1-1 0 16,-3-2 0-16,-2 3 0 0,-5 3-64 0,-1 0 0 15,-5-3 0-15,-1 0 0 0,-1 0-128 0,3 0 0 16,4-2 0-16,7 4 0 0,5 0 0 0,-3 1 0 16,-6-2 0-16,-4 2 0 0,-5 1 0 0,-2-3 0 15,-2 2 0-15,0-1 0 0,1-1 0 0,3 2 0 16,2-3 0-16,5 1-176 0,6 2 176 0,-4 0 0 15,-5-2 0-15,-3 1 0 0,-3 4 0 0,-2-4 192 16,-3-2-64-16,0 0 0 0,1-1-128 0,0 0 0 16,1-1 0-16,7 2 0 0,7 0 0 0,0 0 0 15,-6-1 0-15,-2 1 128 0,-2 1-128 0,-4-1 0 16,-1 0 0-16,-2 0 128 0,-3-1 0 0,0 0 0 0,0-1 0 0,1 1 0 16,0 0 144-16,2 0 48 0,1 1 0 0,6 0 0 15,6 0-320-15,-4-3 0 0,-5 2 0 0,-2 1-144 16,-2 0 144-16,-1-2 0 0,-2-2-144 0,-2 1 144 15,-1-1 0-15,1 0 0 0,0-2 0 0,-1 3 0 16,2-1 0-16,2 1 128 0,0-3-128 0,6 2 192 16,2 1-192-16,-1 0 128 0,-5 1-128 0,-1 0 128 15,-2 2 0-15,-2 0-128 0,-2-2 192 0,-1 2-64 16,-2-1 64-16,-2-1 16 0,0 1 0 0,-1 0 0 16,0-2-208-16,1 0 0 0,0 1 0 0,0-1 0 15,1 1-160-15,-1 0-80 0,0 1-16 0,4 1 0 16,4-4 256-16,-1 3 0 0,-3-1 0 0,-3 2 0 15,-1 0 0-15,0 0 0 0,-1 0 0 0,0 0 0 0,0 0 0 0,-1 0 0 16,-2 0 0-16,0 0 0 0,-2 0 128 0,-1 0-128 16,1 0 0-16,0-2 0 0,-2 2 0 0,0-1 0 15,1-1 0-15,-1 1 0 0,-1 1 160 0,0-4-32 16,0 1 0-16,2 2 0 0,0 0-128 0,1 0 0 16,-1-1 0-16,1 0-176 0,0-1 176 0,-1 0 0 15,1 2 0-15,5-1 0 0,5 2 0 0,-1-3 0 16,-6 2 128-16,-2 2-128 0,-1-1 0 0,-2 0 144 15,1 3-144-15,-1-3 0 0,-1 0 128 0,0 0-128 16,-1 1 0-16,-1 0 0 0,1 0 0 0,0 1 160 16,-2-1-160-16,1-1 128 0,-2 0-128 0,-9 0 0 15,12 3 0-15,-2-2 0 0,-10-1 0 0,12-1 0 16,-2 1 0-16,-10 0 0 0,12-3 0 0,-2 0 0 0,0 1 0 0,-1 1 0 16,1-3 128-16,0 1-128 0,1 0 128 0,1 1-128 15,-12 2 0-15,13-2 128 0,-2-1-128 0,1 1 0 16,0 1 0-16,0 1 0 0,-2 0 0 0,0 0 0 15,-10 0 0-15,12 0 0 0,0 0 0 0,-2 1 0 16,-10-1 0-16,12 2 0 0,0-2 0 0,-12 0 0 16,10 0 0-16,-10 0 0 0,11-2 0 0,3 2 0 15,6 0 0-15,-3 0 128 0,-6 0-128 0,1-1 0 16,0 1 128-16,-1 0-128 0,1 0 0 0,-1 0 128 16,-11 0-128-16,10-3 128 0,-10 3-128 0,12 0 128 15,-2 0-128-15,-10 0 0 0,0 0 0 0,11 3 0 16,-11-3 0-16,0 0 192 0,0 0-192 0,9-7 192 15,-4-4-192-15,-1 2 0 0,-4 9 0 0,6-6 0 0,-6 6 0 0,8-4 0 16,0-1 0-16,-8 5 128 0,8-5-128 0,-2 1 0 16,0-1 0-16,-6 5 0 0,6-4 0 0,-6 4 0 15,0 0 0-15,8-5 0 0,-8 5 0 0,8-2 0 16,-8 2 0-16,0 0 0 0,0 0 0 0,0 0 0 16,9-3 0-16,-9 3 0 0,0 0-240 0,0 0-80 15,0 0 0-15,9 6-16 16,-1 6-464-16,-8-12-96 0,0 0 0 0,0 0-16 15,10 0-1568-15,-2 6-304 0,-1 10-64 0,-1-10-16 16,1-12-608-16,-2-1-128 0,-5 7-32 0,0 0-7840 0</inkml:trace>
  <inkml:trace contextRef="#ctx0" brushRef="#br0" timeOffset="1">2843 6384 25631 0,'0'0'1136'0,"0"0"224"0,0 0-1088 0,0 0-272 0,0 0 0 0,0 0 0 16,0 0 1424-16,0 0 240 0,0 0 32 0,0 0 16 15,0 0-816-15,0 0-176 0,0 0-16 0,0 0-16 16,0 0-480-16,0 0-80 0,0 0-128 0,0 0 176 16,0 0-176-16,0 0 0 0,10 6 144 0,-10-6-144 15,0 0 272-15,0 0-16 0,3 12 0 0,-1 0 0 16,-6 1 192-16,-1 0 48 0,-2 0 0 0,3 1 0 15,2-2 48-15,-2 2 16 0,0-1 0 0,1 0 0 16,4 2-144-16,-1-2-32 0,-1-2 0 0,1 4 0 16,3-2-48-16,1 1-16 0,-3-1 0 0,-1 1 0 15,-1 1 80-15,3 0 16 0,2 1 0 0,-1 0 0 16,-3 1-96-16,2-2 0 0,4 1-16 0,-4 3 0 16,-2 1-48-16,3 1-16 0,1 0 0 0,0-2 0 15,-2 0-112-15,2-1 0 0,0 0-128 0,1 2 192 0,2-1-192 16,-3 2 0-16,-3-1 0 0,2 0 0 0,1 3 192 0,-2-1-48 15,-2 1-16-15,1-3 0 0,2-1 32 0,-2 2 0 16,-2 0 0-16,1 1 0 0,0 2-32 0,1 2-128 16,1-3 192-16,-2 2-64 0,-2 0-128 0,2 0 128 15,3-1-128-15,-3 0 128 0,-3-2-128 0,3 0 0 16,2 0 144-16,0-1-144 0,1-1 0 0,1 2 128 16,0-3-128-16,1 2 0 0,1-1 0 0,0-1 128 15,-2 0-128-15,-1 0 0 0,7-1 0 0,-4 2 128 16,-2 0-128-16,1 0 0 0,0 0 128 0,1 3-128 15,-2-2 160-15,0 3-160 0,-2 1 160 0,2 1-160 16,0 0 160-16,-1 0-160 0,-3-1 176 0,1 1-176 16,1 1 192-16,1-2-192 0,-2 1 160 0,2-1-160 0,1-2 128 0,0 1-128 15,0-4 0-15,1 3 0 16,0-7 128-16,2 1-128 0,-1-1 0 0,-1 1 0 0,-2-3 0 0,1 1 0 16,1-1 0-16,0 0 0 0,-1 2 144 0,0 0-144 15,0 1 160-15,-1 1-32 0,-1 1-128 0,2 4 192 16,-2-3-192-16,-1 3 144 0,1-3-144 0,0 4 128 15,-2 2-128-15,1 0 0 0,0-1 0 0,2 0 128 16,-2-2-128-16,2-1 0 0,1-1 0 0,0 0 0 16,-2-1 0-16,1-2 0 0,1-3 0 0,0 1 0 15,1 0 0-15,-1-2 0 0,0 2 0 0,0-3 0 16,0 0 0-16,-2 4 0 0,1-2 0 0,-1 2 0 16,0-1 0-16,0 2 0 0,1-1 128 0,-2 3-128 15,1-1 0-15,-1 2 0 0,-1 0 0 0,1 1 0 16,-1 0 0-16,1 2 0 0,-1-3 0 0,0 1 0 0,0 1 0 15,-1-1 0-15,2 1 128 0,-1-1-128 0,3-3 0 0,-2 0 0 16,2-1 0-16,-2-3 0 0,1 1 0 0,0 0 0 16,-1-1 0-16,2 2 0 0,0-4 0 0,1 2 0 15,-2 0 0-15,1 0 0 0,-1 0 0 0,1 1 0 16,0 0 0-16,-1-1 0 0,0 2 0 0,-1 2 0 16,0 0 0-16,0 2 0 0,-1 0 0 0,0 1 0 15,0-4 0-15,0 3 0 0,2 3 0 0,-1-1 0 16,0-6 0-16,2 2 0 0,0-2 0 0,-1 3 0 15,-1-7 128-15,1 1-128 0,0 2 0 0,1-3 0 16,0 0 0-16,1-1 0 0,-2 2 0 0,2 1 0 16,0-2 0-16,0 0 0 0,-2 0 0 0,1 0 0 0,-2 0 128 15,1 1-128-15,-2 2 0 0,1-1 0 16,0 1 0-16,-2 2 0 0,-2 3 0 0,1-1 0 0,-2-1 0 0,1 2 0 16,1 0 0-16,-2-2 0 0,0 0 128 0,1-2-128 15,1 0 0-15,-1-4 0 0,-1 1 0 0,1 2 0 16,3-3 0-16,0 1 0 0,-1-1 128 0,0 0-128 15,0 1 0-15,-1-2 0 0,1-1 0 0,1-1 0 16,0 0 0-16,0 2 128 0,1 0-128 0,-1 0 128 16,-2-2-128-16,0 2 160 0,1 0-160 0,0 1 160 15,-2 0-160-15,2 0 0 0,-2 1 144 0,1 2-144 16,-1-1 0-16,0 2 0 0,1 0 0 0,-1 0 0 16,1 0 0-16,-1-1 0 0,0-2 0 0,1 0 0 15,-1 1 0-15,1-1 0 0,0-1 0 0,1 0 128 16,-2-1-128-16,2 2 0 0,1-5 0 0,0 2 0 0,0-11 0 15,-3 10 0-15,2 3 0 0,0-2 128 0,-2-1-128 0,2 1 0 16,0 0 0-16,1-2 0 0,-2 2 0 0,2-1 0 16,0 1 0-16,-1-1 0 0,0 1 0 0,-1 0 0 15,0 2 0-15,0-1 0 0,2 0 0 0,-1 1 0 16,0-3 0-16,0 2 0 0,1 0 0 0,0-2 0 16,-2 2 0-16,2-2 0 0,0 1 0 0,0-1 0 15,0 1 0-15,0 0 0 0,0-11 0 0,2 11 0 16,0-1 0-16,-1 1 0 0,-1 0 0 0,3 0 0 15,0 2 0-15,-2 0 0 0,-2-3 0 0,1 2 0 16,0 2 0-16,0-1 0 0,0-1 0 0,1 1 0 16,-1-1 0-16,0 0 0 0,0-1 0 0,-1 2 0 15,-1-3 0-15,2 1 128 0,2 1-128 0,-1-2 0 16,0 1 0-16,1 1 0 0,-2-12 0 0,0 11 0 0,1 0 0 16,2-2 0-16,-3-9 0 0,1 10 0 0,0 1 0 0,-1-11 0 15,0 10 0-15,0-10 0 0,0 12 0 0,0-12 128 16,0 13-128-16,0-13 0 0,0 9 0 0,0-9 0 15,0 11 0-15,0-11 0 0,0 9 0 0,0-9 128 16,0 0-128-16,1 10 0 0,-1-10 0 0,0 0 0 16,2 10 0-16,-2-10 0 0,0 0 0 0,2 10 0 15,-2-10 0-15,0 0 0 0,0 0 0 0,4 9 0 16,-4-9-272-16,0 0 16 0,0 0 16 0,0 0 0 16,0 0-1280-1,0 0-256-15,0 0-48 0,7 8-12240 0,-7-8-2448 0</inkml:trace>
  <inkml:trace contextRef="#ctx0" brushRef="#br0" timeOffset="2">10522 9481 10127 0,'0'0'896'0,"0"0"-704"0,0 0-192 0,0 0 0 15,0 0 3312-15,0 0 624 0,-2-8 128 0,2 8 32 16,0 0-2624-16,0 0-528 15,0 0-112-15,1-10 0 0,2 1-624 0,-3 9-208 0,4-9 144 0,-4 9-144 16,5-11 0-16,-1 2 0 0,-4 9 128 0,4-10-128 16,-1 2 320-16,-3 8 48 0,3-12 0 0,-3 12 0 15,0 0 464-15,0 0 112 0,0 0 16 0,0 0 0 16,-1-9-256-16,1 9-32 0,0 0-16 0,0 0 0 16,0 0 112-16,0 0 0 0,-11 1 16 0,2 1 0 15,0 0-128-15,1 3-16 0,8-5-16 0,-9 11 0 16,1-3-192-16,-1 1-48 0,-1 0 0 0,-1 3 0 15,1 2-96-15,-1 3-32 0,-2 1 0 0,2 2 0 16,-1 1-64-16,0-3 0 0,-1 1-16 0,0 1 0 16,-1 4-176-16,1 0 192 0,0 0-192 0,0 1 192 0,0 1-192 0,0-3 0 15,0-3 144-15,1 0-144 0,1 1 0 0,2 0 0 16,0-3 0-16,1 1 0 0,1 2 0 0,-1-7 0 16,1 2 0-16,1-3-128 15,-1 0-416-15,1-3-80 0,-1-1-16 0,2-1 0 16,5-8-1456-16,-7 8-288 0,7-8-64 0,-7 6-16 15,0 2-368-15,7-8-80 0,-6 7-16 0,6-7 0 16,0 0 1072-16,-7 5 192 0,7-5 64 0</inkml:trace>
  <inkml:trace contextRef="#ctx0" brushRef="#br0" timeOffset="3">10028 9493 17503 0,'0'0'768'0,"0"0"176"0,0 0-752 0,0 0-192 0,-8 1 0 0,8-1 0 0,0 0 2832 0,0 0 544 16,0 0 96-16,0 0 32 0,0 0-2432 0,0 0-496 16,0 0-80-16,0 0-32 0,0 0 80 0,0 0 16 15,0 0 0-15,11 2 0 0,-11-2-240 0,10 2-32 16,-10-2-16-16,12 4 0 0,-2 0 208 0,0 3 32 15,-1 3 16-15,0-1 0 0,1-2 288 0,-1 3 48 16,-1 3 16-16,3 5 0 0,2 7-256 0,1-3-48 16,-4-2-16-16,-2-7 0 0,-8-13-48 0,8 12 0 15,2 2 0-15,1 2 0 0,-1 0-304 0,2 0-64 16,0-2-16-16,1 6 0 0,-1 0 0 0,1-1-128 16,1-2 192-16,0 1-64 0,1 5 16 0,0-3 0 15,1 0 0-15,0 1 0 0,1 5-144 0,-3-3 192 16,-1-3-192-16,-1-3 192 0,-2-3-64 0,2-2 0 0,1-4 0 15,0 1 0-15,-1 0-128 0,-2 0 160 0,0 0-160 0,-10-9 160 16,11 2-160-16,-1-1-144 0,-10-1 144 0,12 0-208 31,-2-3-1264-31,1 1-256 0,-1-2-64 0,-2-2-16768 0</inkml:trace>
  <inkml:trace contextRef="#ctx0" brushRef="#br0" timeOffset="4">2576 5691 2751 0,'0'0'256'0,"0"0"-256"0,-1-6 0 0,1-5 0 15,1 1 2368-15,0 0 416 0,1-1 96 0</inkml:trace>
  <inkml:trace contextRef="#ctx0" brushRef="#br0" timeOffset="5">2528 5528 19343 0,'0'0'1728'0,"0"0"-1392"15,3-9-336-15,-3 9 0 0,0 0 1584 0,6-6 240 16,-6 6 48-16,5-7 16 0,-5 7-960 0,0 0-192 16,0 0-32-16,0 0-16 0,0 0 64 0,0 0 16 15,0 0 0-15,0 0 0 0,0 0-208 0,0 0-48 16,0 0 0-16,11 5 0 0,-11-5 0 0,9 8-16 16,-9-8 0-16,9 7 0 0,-9-7-48 0,9 6 0 15,-9-6 0-15,10 8 0 0,0 0 48 0,-3 0 0 16,1 0 0-16,0-1 0 0,-1 2 0 0,-1 3 0 15,-1-3 0-15,1 3 0 0,-1 0-112 0,1 1-32 16,-1 0 0-16,1 1 0 0,-1 2-224 0,-1-2-128 0,-2-2 160 0,1 0-160 16,2-1 128-16,2 1-128 0,-2 0 0 0,-5-12 144 15,0 0-16-15,10 12-128 0,1 1 192 0,-3-3-64 16,-8-10-128-16,10 9 0 0,-1 0 0 0,-9-9-176 16,0 0 176-16,11 4-208 0,-11-4 80 0,10 5 128 31,-10-5-1840-31,0 0-240 0,0 0-48 0,0 0-8944 0,0 0-1776 0</inkml:trace>
  <inkml:trace contextRef="#ctx0" brushRef="#br0" timeOffset="6">3186 5231 12895 0,'0'0'1152'0,"0"0"-928"16,-4-9-224-16,4 9 0 0,0 0 3968 0,0 0 736 16,0 0 160-16,-7 1 16 0,7-1-3744 0,0 0-752 15,-10 4-160-15,3 1-32 0,0 2-192 0,2 1 176 16,0 2-176-16,-1-1 160 0,6-9-160 0,-5 11 0 15,1-1 0-15,0 1 0 0,-2 0 0 0,-1 1 0 16,1 1 0-16,-1 1 0 0,0-1 208 0,-3 1 16 16,1-1 0-16,-1 2 0 0,-3 1 352 0,-3 5 80 0,0-4 16 0,-2 2 0 15,-3 2 0-15,-1 1 0 0,-3-1 0 0,2 4 0 16,2 0-48-16,-4 2-16 0,-3 2 0 0,0 3 0 16,2 5-64-16,3 3-16 0,2 7 0 0,0-5 0 15,-1-15-80-15,2 2 0 0,2 5-16 0,0-2 0 16,0 1-144-16,2 1-32 0,3 2 0 0,2-2 0 15,1-1-80-15,-6-3-32 0,-7-3 0 0,5 5 0 16,6 4-16-16,-2-1-128 0,-5-7 192 0,4 0-64 16,3 1-128-16,2-3 0 0,-2 1 0 0,0 2 0 15,0 1-272-15,2-3-96 0,1 0-16 0,1-5-12608 16,3 0-2512-16</inkml:trace>
  <inkml:trace contextRef="#ctx0" brushRef="#br0" timeOffset="7">2690 7557 19519 0,'0'0'864'0,"0"0"176"0,-10-3-832 0,10 3-208 0,-10-2 0 0,1 0 0 16,0 1 1168-16,9 1 192 0,-11 0 48 0,2 1 0 15,0-1-624-15,9 0-112 0,0 0-32 0,-8 0 0 16,8 0-192-16,0 0-32 0,0 0-16 0,0 0 0 16,0 0 192-16,0 0 48 0,0 0 0 0,0 0 0 15,9 17-96-15,-2-9-16 0,-7-8 0 0,0 0 0 16,0 0-208-16,0 0-32 0,0 0-16 0,0 0 0 16,0 0 64-16,10 13 16 0,-1 3 0 0,-5-7 0 15,-4-9 256-15,0 0 48 0,0 0 16 0,0 0 0 16,0 0 48-16,-5 9 16 0,5-9 0 0,0 0 0 0,0 0-336 0,0 0-64 15,0 0-16-15,0 0 0 0,1 12-128 0,-1-12-48 16,0 0 0-16,0 0 0 0,0 0 80 0,11 2 16 16,-11-2 0-16,12 4 0 0,-2-4 0 0,2 2 0 15,-2-2 0-15,2 0 0 0,2 0 16 0,1 0 0 16,-2-2 0-16,2 4 0 0,4 3-112 0,3-1-16 16,4 0 0-16,-1-3 0 0,-6-2-128 0,2-2 128 15,1 0-128-15,2 2 128 0,0 1-128 0,-1 0 128 16,0-1-128-16,0 1 128 0,0-4-128 0,-1 1 0 15,-1-2 0-15,0 1 128 0,-2 0-128 0,-1 0 0 16,1-2 144-16,-1 1-144 0,0-1 0 0,0 1 144 16,1-1-144-16,0 1 0 0,-1-1 208 0,1 4-64 15,-4-1-16-15,0 2 0 0,-5-1-128 0,3 1 0 16,3 0-160-16,-2 1 160 0,-14 0 0 0,13-3 0 0,0 2-128 16,-1 0 128-16,0 1 0 0,-3-2 0 0,1 2 0 0,2-2 0 15,0 2-208-15,-2-2 48 0,-1 0 16 0,0-2 0 31,2 1-1200-31,-2-2-256 0,-9 5-32 0,10-5-10736 0,-2 0-2160 0</inkml:trace>
  <inkml:trace contextRef="#ctx0" brushRef="#br0" timeOffset="8">2181 7318 4607 0,'0'0'400'0,"0"0"-400"16,0 0 0-16,0 0 0 0,0 0 4896 0,0 0 896 16,0 0 176-16,0 0 48 0,0 0-4304 0,0 0-864 15,0 0-160-15,0 0-48 0,0 0 16 0,0 0 0 16,0 0 0-16,0 0 0 0,9 7-112 0,-9-7-32 15,0 0 0-15,0 0 0 0,8 13 0 0,-3-1-16 16,-2-1 0-16,-3 1 0 0,-1-1 144 0,-1 0 16 16,1-2 16-16,0 3 0 0,-2 1 48 0,3 0 16 15,3 2 0-15,-3-2 0 0,-2 0-48 0,1 0-16 16,1 0 0-16,3 6 0 0,1 10-224 0,-2-4-64 16,-2-3 0-16,3-5 0 0,-1 2-192 0,-3-6-32 0,-3-3-16 0,2 1 0 15,-1 5 16-15,0 2 0 0,1 0 0 0,-1-2 0 16,-1 2-160-16,3-2 160 0,0-2-160 0,1 2 160 15,0-3-160-15,1 1 0 0,0-2 0 0,1-2 128 16,-2-10-128-16,0 0-256 0,6 11 64 0,-6-11-13008 16,0 0-2608-16</inkml:trace>
  <inkml:trace contextRef="#ctx0" brushRef="#br1" timeOffset="9">7774 7325 17151 0,'0'0'768'0,"0"0"144"0,0 0-720 0,0 0-192 16,0 0 0-16,0 0 0 0,0 0 128 0,0 0 0 15,0 0 0-15,0 0 0 0,0 0-384 0,0 0-96 16,0 0-16-16,0 0 0 0,0 0 224 0,0 0 144 15,-12-3-192-15,2 1 192 0,10 2 336 0,-12-2 176 16,2-2 48-16,10 4 0 0,0 0 864 0,-11-3 176 0,11 3 48 0,-8-4 0 16,8 4-480-16,0 0-80 0,0 0-32 0,0 0 0 15,-7-7-752-15,7 7-160 0,0 0-16 0,0 0-128 16,-9-4 128-16,9 4-128 0,0 0 0 0,0 0 0 16,-11 0 160-16,11 0-160 0,-10-1 128 0,10 1-128 15,-9 4 144-15,9-4-144 0,-12 4 160 0,3 0-160 16,0-2 144-16,-1 2-144 0,1 3 128 0,3-2-128 15,6-5 208-15,-11 5-32 0,2 0-16 0,9-5 0 16,-9 3 224-16,9-3 32 0,-8 6 16 0,2 2 0 16,6-8-144-16,-7 11-32 0,1-1 0 0,1 1 0 15,-1 0-128-15,2-2-128 0,0 2 192 0,1-2-192 16,-1 1 208-16,0 1-64 0,0-1-16 0,0 1 0 0,1-1-128 0,3-10 160 16,0 0-160-16,-1 12 160 0,0-2-32 0,1-10-128 15,1 11 192-15,-1-11-64 0,3 10-128 0,-3-10 192 16,0 0-192-16,4 9 192 0,-4-9-32 0,5 8 0 15,0-1 0-15,-5-7 0 0,0 0 0 0,0 0 0 16,9 5 0-16,-9-5 0 0,9 6-160 0,0-2 0 16,2-1 144-16,-11-3-144 0,12 0 0 0,-2 0 0 15,2 0 0-15,-2-3 0 0,1 3 0 0,0-2 0 16,1-2 0-16,0 0 128 0,-1 0-128 0,1 0 0 16,-1 0 128-16,0 0-128 0,0 0 128 0,-1 0-128 15,-10 4 128-15,12-4-128 0,-3 2 0 0,-9 2 144 16,12-7-144-16,-12 7 0 0,0 0 224 0,9-6-64 15,-1-1-16-15,-8 7 0 0,8-8 176 0,-2 2 48 0,1-1 0 0,-7 7 0 16,6-9-48-16,-1 0 0 0,1-1 0 0,-1 1 0 16,0 1-128-16,0 0-48 0,-1-1 0 0,-1-2 0 15,-2 2-144-15,0-1 160 0,-1-3-160 0,-1 6 160 16,1 7-160-16,0 0 160 0,-8-11-160 0,0 3 160 16,1-1-160-16,0 1 160 0,7 8-160 0,-9-7 160 15,0-1-16-15,2 3 0 0,7 5 0 0,-9-6 0 16,-1 2 16-16,2-1 0 0,8 5 0 0,-9-6 0 15,0 4-160-15,9 2 0 0,0 0 144 0,0 0-144 16,-9-4 0-16,-1 1 0 0,10 3 0 0,-10 0 0 16,0 0 0-16,0 2 0 0,0 3 0 0,0-3 0 15,-1 2 0-15,1-1-160 0,-2 2 160 0,0 2 0 16,0 0-128-16,2 4 128 0,0-1 0 0,1 1 0 0,-1-2-128 0,4-1 128 16,1 1 0-16,-1 1 0 0,0 3 0 0,1 0-128 15,1-4 128-15,0 2 0 0,-1-1 0 0,1 1 0 16,4-11 0-16,-4 11 0 0,-1 4 0 0,1-5 0 15,0-1 0-15,0 0 0 0,-1-1 0 0,5-8 0 16,-4 11 0-16,4-11 0 0,-4 10 0 0,1-2 0 16,3-8 0-16,0 0 0 0,0 0 0 0,0 0 0 15,0 0 0-15,0 0 144 0,4 8-144 0,-4-8 0 16,0 0 0-16,8 6 0 0,-8-6 0 0,9 7 0 16,-9-7 0-16,9 2 0 0,-9-2 0 0,0 0 0 15,11 4 0-15,-11-4 0 0,10 3 0 0,-10-3 0 16,0 0 0-16,12 1 0 0,-12-1 0 0,10 3 0 15,-10-3 0-15,0 0 0 0,12-4 0 0,-12 4 0 0,10-7 144 0,-10 7-144 16,11-5 0-16,-3 1 144 0,-8 4-144 0,9-11 0 16,-1 0 192-16,-1 3-192 0,0-2 192 0,-1 1-192 15,1 0 240-15,1 1-64 0,1-4-16 0,-1 3 0 16,-8 9-160-16,5-9 0 0,-1 0 144 0,0 0-144 16,0-1 0-16,-2 1 0 0,-2-1 0 0,0 2 128 15,0 8-128-15,0-12 0 0,0 1 128 0,0-1-128 16,-1 3 0-16,-2-3 128 0,-3 2-128 0,1-1 0 15,1-1 0-15,0 3 128 0,-1 3-128 0,5 6 0 16,-7-13 0-16,3 4 0 0,4 9 0 0,0 0 128 16,-6-8-128-16,6 8 0 0,-6-7 0 0,6 7 0 15,-6-4 0-15,6 4 0 0,0 0-144 0,0 0 144 16,0 0 0-16,-9 0-176 0,9 0 176 0,-9 3-128 16,1 1 128-16,1 2-160 0,0 2 160 0,0-1-160 0,2 2 160 0,-2 3-192 15,-1 3 192-15,2-2-192 0,1 0 192 0,-2 4-128 16,3-2 128-16,0 2-128 0,0 1 128 0,2-3 0 15,1 1 0-15,1-2 0 0,0 1 0 0,1-5 0 16,0 2 0-16,2-2 0 0,1 2 0 0,0-3-160 16,-4-9 160-16,7 8 0 0,1-1-160 0,0-2 160 15,-8-5-128-15,12 4 128 0,0-2 0 0,-1-2-160 16,2-2 160-16,0-1 0 0,2-1 0 0,-1-1 0 16,0-3 0-16,1 0 0 0,-1-1 0 0,0 0 0 15,-2-1 0-15,0-1 0 0,-3 1 128 0,0-1-128 16,-1 1 0-16,0 1 0 0,-3-4 0 0,0 1 128 15,0 0-128-15,-1 2 0 0,-1-1 0 0,-3 1 128 0,-3-2-128 16,1 2 0-16,-1 1 0 0,-1-2 128 0,-2-2-128 0,0 4 0 16,0 3 0-16,-2 2 0 0,-1 0 0 0,0 0 0 15,9 4 128-15,-11-3-128 0,11 3 0 0,-11 3 144 16,-2 1-144-16,1 0 0 0,2 1 0 0,-2 1-176 16,0 2 176-16,0 1-208 0,2 1 80 0,-1 1 128 15,-2 2-192-15,2-2 192 0,-1 3-160 0,2 2 160 16,-2 1-128-16,3-2 128 0,2 0 0 0,1-2-144 15,0 0 144-15,2-2 0 0,2 1 0 0,2-12 0 16,0 13 0-16,2-2 0 0,-2-11 0 0,0 0 0 16,0 0 0-16,0 0 0 0,12 5-144 0,-12-5 144 15,12 2 0-15,-2-2-176 0,1-2 176 0,-1-2-128 16,-2-3-32-16,1 0 0 0,0-3 0 0,0 1 0 16,-1-1 160-16,1-2-128 0,1-2 128 0,-3 1-128 0,0 1 128 15,-1 0 0-15,1 1 0 0,-1-1 0 0,0-2 0 0,-1-1 0 16,-1 2 0-16,0 1 0 0,0 1 0 0,-2 2 0 15,-2 9 0-15,0 0 0 0,0-11 0 0,0 11 0 16,0 0 0-16,0 0 0 0,0 0 0 0,0 0 0 16,-10-1 0-16,1 3 0 0,0 2 0 0,-1 2 0 15,0-1-128-15,0 4 128 0,-4 3-160 0,3 1 160 16,-1 0-192-16,2 0 192 0,-2-3-192 0,1 2 192 16,1 0-192-16,1-1 192 0,1 1 0 0,2-1-128 15,-1-4 128-15,7-7 0 0,0 0 0 0,0 0 0 16,0 0 0-16,0 0 0 0,0 0 0 0,0 0 0 15,0 0 128-15,0 0-128 0,0 0 0 0,0 0 0 16,12 3 0-16,-2-3 0 0,-10 0 0 0,13-3 0 16,0-2 0-16,-1 0 0 0,-2 0-224 0,1-2 64 0,-1 1 16 0,1-1 0 15,-3 1 144-15,1-1 0 0,0 1-144 0,-1-1 144 16,-3-1 0-16,-5 8 0 0,8-9 0 0,-3 1 0 16,-5 8 0-16,4-10 0 0,-4 10 0 0,-2-9 0 15,2 9 160-15,-3-8-160 0,3 8 192 0,-7-5-192 16,7 5 160-16,0 0-160 0,-10-3 128 0,10 3-128 15,-11 0 0-15,11 0 0 0,-9 7 0 0,0 2 0 16,0-1 0-16,1 2 0 0,1 2 0 0,1 1 0 16,-2 1-176-16,2 2 176 0,-2-2-128 0,1-1 128 15,2 0 0-15,0-1 0 0,1-2 0 0,4-10 0 16,-3 9 0-16,3-9 0 0,0 10 0 0,0-10 0 16,0 0 0-16,9 5 0 0,-9-5 0 0,12 0 128 15,-12 0-128-15,12-4 0 0,-2-1 0 0,1-2 128 16,-2 1-128-16,1-2 0 0,-1-4 0 0,1 3 0 0,-3 0 0 0,0 0 0 15,-1 0 0-15,0-2 0 0,-1 1 0 0,-1 1 0 16,-4 9 0-16,4-11 128 0,-2 3-128 0,-2 8 176 16,2-9-176-16,-2 9 192 0,3-10 0 0,1 1 0 15,-1 0 0-15,-3 9 0 0,5-10-192 0,-5 10 0 16,5-9 0-16,-5 9 0 0,0 0 0 0,8-9 0 16,-8 9 0-16,0 0 0 0,0 0 0 0,0 0 0 15,0 0-144-15,0 0 144 0,0 0 0 0,0 0-128 16,0 0 128-16,0 0 0 0,0 0 0 0,0 0 0 15,0 0 0-15,0 0 0 0,0 0 0 0,0 0 0 16,-8 7 0-16,8-7 0 0,-3 10 0 0,3-10 0 16,-6 8 0-16,6-8 0 0,-2 9 0 0,2-9 0 0,-4 12 0 15,4-12 0-15,-3 9-128 0,3-9 128 0,0 0 0 0,-2 10 0 16,2-10 0-16,-2 11-128 0,2-11 128 16,2 10 0-16,-2-10 0 0,0 0-128 0,0 0 128 0,0 0 0 15,6 11-128-15,-6-11 128 0,0 0 0 0,0 0 0 16,0 0 0-16,11 6-128 0,-11-6 128 0,0 0 0 15,0 0 0-15,0 0 0 0,0 0 0 0,0 0 0 16,0 0 0-16,0 0 0 0,0 0 0 0,0 0 0 16,7-5 128-16,-7 5-128 0,0-8 0 0,0 8 144 15,2-8-144-15,-2-1 0 0,0 9 144 0,-3-9-144 16,0 0 128-16,3 9-128 0,-1-9 128 0,1 9-128 16,-5-7 0-16,5 7 144 0,0 0-144 0,0 0 0 15,0 0 128-15,0 0-128 0,0 0 0 0,0 0 0 0,0 0 0 16,0 0 0-16,0 0 0 0,0 0 0 0,0 0 0 0,0 0 0 15,0 0 0-15,0 0-144 0,0 0 144 0,0 0-128 16,0 0 128-16,0 0-128 16,0 0-448-16,0 0-64 0,0 0-32 0,0 0-10608 15,0 0-2128-15</inkml:trace>
  <inkml:trace contextRef="#ctx0" brushRef="#br1" timeOffset="10">8517 7264 2751 0,'0'0'128'0,"0"0"16"0,0 0-144 0,0 0 0 15,0 0 0-15,0 0 0 0,0 0 3616 0,0 0 688 16,-8-4 144-16,8 4 32 0,0 0-3200 0,0 0-640 16,-7-4-128-16,7 4-32 0,-8-7 352 0,8 7 64 15,0 0 0-15,-11-4 16 0,2 2-176 0,9 2-32 16,0 0-16-16,-10 0 0 0,-1 0 208 0,2 1 64 16,9-1 0-16,-10 5 0 0,-1-2-48 0,11-3 0 0,-6 5 0 15,6-5 0-15,-11 7-416 0,4-1-96 0,0 1-16 0,2 2 0 16,0-3-384-16,-2 3 0 0,-1 1 0 0,0 1 0 15,1-2 0-15,0 3 0 0,2 1 0 0,0 0 0 16,1 0 0-16,0 2 0 0,0 0 0 0,1 0 0 16,2-1 0-16,2-1 0 0,2 0 0 0,0 1 0 15,-1-3 0-15,-2-11 0 0,0 0 0 0,4 11 0 16,3 1 128-16,-7-12 0 0,0 0 0 0,7 9 0 16,-7-9 64-16,11 4 16 0,-11-4 0 0,12 0 0 15,-1-1-16-15,2-2 0 0,-1-1 0 0,1-1 0 16,0-1 64-16,0-1 16 0,-1-1 0 0,1-2 0 0,0 1-80 0,0-3-32 15,-1 0 0-15,-1 1 0 0,-1-1-160 0,-3 0 192 16,1-2-192-16,-1-1 192 0,-2 4 48 0,0 0 16 16,-1 1 0-16,-1-2 0 0,-2-1 128 0,-1 1 16 15,0-1 16-15,0 2 0 0,-1 0 32 0,-1 2 0 16,0 0 0-16,-1 0 0 0,1-2-160 0,-2 1-32 16,-2-1 0-16,1 2 0 0,5 9-128 0,0 0-128 15,-6-6 192-15,6 6-192 0,-11-5 0 0,2 1 0 16,9 4 0-16,-10 0 0 0,-2 2 0 0,2 4 0 15,-2-1-208-15,0 3 80 0,-1-2 128 0,1 3-160 16,2 2 160-16,-1 0-160 0,0 1 160 0,-1 1 0 16,-1 0 0-16,3 2 0 0,0 0 0 0,3 3-128 15,-1 1 128-15,1-4 0 0,1 0 0 0,2 0 0 0,0 1 0 0,1 1 0 16,2-1 0-16,2-2 0 0,2 0 0 0,1 1 0 16,0-1-192-16,0-2 64 0,1-2 0 0,1-1 0 15,2 0-64-15,0-2-16 0,1-3 0 0,3 1 0 16,-2-1 16-16,1-4 0 0,-2-4 0 0,-9 4 0 15,13-3 32-15,-1 1 16 0,-2-2 0 0,-2-1 0 16,0-3 144-16,-2-1 0 0,-1 1 0 0,2-3 0 16,0 2 0-16,-2 0 144 0,-1-3-16 0,0 1-128 15,-1-2 192-15,1 0-64 0,-1-2 0 0,0 1-128 16,-1-2 128-16,1 1-128 0,-3-1 0 0,0 0 0 16,0-1 0-16,-2 3 0 0,-1 1 0 0,-1 1 0 15,-2 1 144-15,0 3-144 0,-2-1 0 0,0 3 144 16,-1 4-144-16,-1 1 128 0,-2-2-128 0,-1 4 128 15,-1 3-128-15,-1 1 0 0,1 1 0 0,1 0 0 0,-1 2 0 0,-1 1 0 16,-2 1 0-16,3 5-176 0,1-1 176 0,0 2-128 16,0-3 128-16,2 1-128 0,2 2 128 0,3-3 0 15,1 1-144-15,1 2 144 0,0-3 0 0,2 0 0 16,5-1 0-16,0-1 0 0,-3-11 0 0,6 12-176 16,2-4 176-16,-8-8-128 0,9 8 128 0,-9-8-208 15,12 2 80-15,0-2 128 0,-1-2 0 0,0-2 0 16,-3-1 0-16,1-1 0 0,1 0 0 0,-1-1 0 15,-1-3 0-15,0 1 0 0,1-6 0 0,1 2 192 16,0-1 0-16,-3 0 0 0,0 1-192 0,-1-2 0 16,1-2 0-16,-2 2 0 0,-1-1 0 0,1 3 0 15,0 3 0-15,-1-1 0 0,-1 1 0 0,-2 1 0 16,-1 0 0-16,0 9 0 0,0 0 0 0,0 0 0 16,0 0-144-16,0 0 144 0,0 0 0 0,0 0 0 0,0 0 0 15,0 0 0-15,-9 0 0 0,0 5 0 0,0 1 0 0,1 1 0 16,0 2 0-16,0 1 0 0,-1 2 0 0,0 2-160 15,0 2 160-15,3-2 0 0,2 1-144 0,0-2 144 16,0 0 0-16,1-4 0 0,3-9 0 0,-1 14 0 16,0-5 0-16,1-9 0 0,2 12 0 0,-2-12 0 15,0 0 0-15,7 8 0 0,-7-8 0 0,9 8 0 16,-9-8 0-16,12 1 0 0,-12-1 0 0,13-1 0 16,-2-4 0-16,0-1 0 0,-2-3 0 0,0 0 0 15,0 1 0-15,0-1-192 0,0 0 64 0,-2 0 128 16,-2 0-128-16,0-4 128 0,-1 1 0 0,0 0 0 15,-1 2 0-15,-2-1 128 0,-1 0 0 0,0 0 0 16,-1 2-128-16,0 1 0 0,1 8 0 0,-3-10 0 0,3 10 0 0,-5-9 0 16,5 9 176-16,-7-7-176 0,1 1 128 0,6 6-128 15,-9-3 0-15,9 3 0 0,-12 0 144 0,1 3-144 16,1-2 128-16,1 4-128 0,0 2 0 0,0-1 0 16,-2 5 0-16,-1 0 0 0,1 1 0 0,-1 1 0 15,-1 2-160-15,1-1 160 0,2 0 0 0,2 2-144 16,1-2 144-16,3 1 0 0,2-4 0 0,2 0 0 15,0-11 0-15,5 11 0 0,0 1 0 0,2-3-160 16,-7-9 160-16,9 4 0 0,1-1-192 0,-10-3 64 16,12-3 128-16,0 1-208 0,1 0 208 0,0-3 0 15,-4-1 0-15,1-1 0 0,0-1 0 0,-3 0 0 16,0-1 0-16,-1-1 0 0,1-2 0 0,-2-1 0 16,0 0 0-16,1 1 0 0,-2 1 0 0,1-1 0 0,0-1 0 0,-1 0 160 15,-2 0-160-15,2 0 0 0,0 2 144 0,-1 2-144 16,-3 9 0-16,0 0 0 0,0 0 0 0,0 0 0 15,0 0 0-15,0 0 0 0,0 0 0 0,0 0 0 16,-11-1 0-16,1 5 0 0,0 2 0 0,-2-2 0 16,0 1 0-16,0 2 0 0,1 1 0 0,-1-2 0 15,0-2 0-15,0 3 0 0,1 1 0 0,0-1 0 16,2 1 0-16,1 1 0 0,1-2 0 0,1-1 0 16,6-6 0-16,-5 9 0 0,5-9 0 0,-2 11 0 15,2-11 0-15,2 12 0 0,-2-12 0 0,4 11 0 16,3 0-208-16,-7-11-16 0,0 0 0 0,13 6 0 15,-2 2-336-15,0-1-64 16,-1-3-16-16,1-2 0 0,-1-1-1344 0,2-1-256 0,1 0-64 0</inkml:trace>
  <inkml:trace contextRef="#ctx0" brushRef="#br1" timeOffset="11">9383 7236 9215 0,'0'0'816'0,"0"0"-656"0,0 0-160 0,0 0 0 16,0 0 2048-16,0 0 384 0,0 0 80 0,0 0 16 0,0 0-1920 0,0 0-384 15,0-9-80-15,0 9-16 0,0 0 0 0,0 0 0 16,0 0 0-16,0 0 0 0,-5-6 432 0,5 6 80 16,-7-4 0-16,7 4 16 0,-6-4 208 0,6 4 32 15,-8-4 16-15,8 4 0 0,0 0 96 0,0 0 16 16,-9 0 0-16,9 0 0 0,-11 0-304 0,2 0-48 15,9 0-16-15,-9 4 0 0,-1-2-48 0,0 4-16 16,1-1 0-16,0 0 0 0,-1 0-192 0,-1 2-32 16,0-1-16-16,0 1 0 0,2 3-16 0,1 1 0 15,0 0 0-15,2 1 0 0,-2 1-80 0,3 0-32 16,1 0 0-16,1-1 0 0,1 2-224 0,0-3 0 16,2-11 0-16,-1 15 0 0,1 2 0 0,1-4 0 15,1 0 0-15,-1-1 0 0,-1-12 0 0,3 13 0 16,-3-13 0-16,4 12 0 0,-1-2 128 0,4 1-128 0,1-3 0 15,0-2 0-15,-8-6 128 0,13 7-128 0,1-2 0 0,2-1 144 16,-1-2-144-16,4 0 0 0,-1-4 0 0,0 2 0 16,-1-4 0-16,-1 2 0 0,-2-1-192 0,2-2 192 15,1 0-144-15,-3-2 144 0,-4-2 0 0,1 1 0 16,-1 2 0-16,-1-2 0 0,-2-1 160 0,1-2-32 16,-2 0 176-16,2-1 32 0,-2-1 16 0,0 0 0 15,-4-1 96-15,2-1 32 0,1-2 0 0,-1 0 0 16,-1-2-256-16,-2 2-48 0,-1-3-16 0,0 3 0 15,0 4-160-15,-1 0 0 0,-2 0 0 0,-1 3 0 16,1-1-144-16,-4 3 144 0,-1 2-192 0,-1 2 192 16,-1 1-192-16,-2 2 64 0,-1 1 128 0,-1 3-208 15,-3 1 208-15,0 2-192 0,0 2 192 0,-2 0-192 0,1 2 192 16,1-1 0-16,3 2-160 0,0 2 160 0,-3 1 0 0,4 2 0 16,1 1 0-16,1-3 0 0,2 2 0 0,3-2 0 15,1 2 0-15,-1 7 0 0,1 7 0 0,1-2 0 16,0-6 0-16,0 0 0 0,2-3 256 0,2 0-48 15,-2-2 0-15,2-2 0 0,0-6-208 0,3 2 0 16,-3-11 0-16,4 8 0 0,-4-8-256 0,0 0 16 16,10 1 0-16,-10-1 0 0,12-7 112 0,0 1 128 15,-2-1-208-15,1 1 80 0,-3-2 128 0,-1 0 0 16,3-1-144-16,-3 1 144 0,0-3 0 0,1-1 0 16,-1-1 160-16,1 0-160 0,0-2 272 0,0 2-48 15,-2-1-16-15,1-3 0 0,-2 0-208 0,2-1 144 0,1-3-144 0,-2 2 128 16,-1 0-128-16,2 4 0 15,-2 2 0-15,-2 1 0 0,-5 0 0 0,2 3 0 0,0 9 0 0,0 0 0 16,-2-8 0-16,2 8 160 0,-9-4-32 0,-1 2-128 16,1 0 0-16,0 4 0 0,0 0 0 0,-1 0 0 15,-2 3-240-15,0-3 0 0,-1 4 0 0,0 1 0 16,-1 4 32-16,1 1 0 0,1-1 0 0,2 1 0 16,0 0 208-16,4-2 0 0,1 5 0 0,1-2 0 15,0 1 0-15,1 0 240 0,2-1-48 0,1-13-16 16,3 13-176-16,2 2 160 0,1-5-160 0,1-2 160 15,-7-8-160-15,10 6 0 0,-10-6-160 0,15 4 160 16,-4-2-256-16,2-2 64 0,2-3 0 0,-2-1 0 16,-2-1 32-16,1-2 16 0,0 1 0 0,0-3 0 15,1-2 144-15,-2 2 0 0,0-1 0 0,-3 3 128 0,-2-3 0 0,1 1 16 16,-2-2 0-16,0-3 0 0,2 0 176 0,-3-1 48 16,-2 1 0-16,0 0 0 0,-1 2-144 0,1 0-32 15,1 0 0-15,-3 1 0 0,-1-1-192 0,1 12 0 16,-3-9 0-16,3 9 0 0,-9-4 0 0,0 1 0 15,-2 3 0-15,-2 0 0 0,-4 3 0 0,1 1 0 16,0 0 0-16,-1 4 0 0,-1 1 0 0,-1 2 0 16,0 2 0-16,1 2 0 0,1 0-144 0,1 1 144 15,2-3 0-15,2 5-144 0,2 3 144 0,2 0 0 16,2-1 0-16,3 0 128 0,-3 1-128 0,4-1 0 16,0 1 0-16,2-2 0 0,0 1 0 0,3-2-208 15,2-2 48-15,0-3 16 0,2-3-48 0,1-1 0 16,2-6 0-16,1 1 0 0,0-2 16 0,2-2 0 0,2-1 0 15,0 0 0-15,0-6 176 0,-2-2-160 0,0-1 160 16,0-1-160-16,1-2 160 0,-2-1 176 0,-4-2-48 0,1-1 0 16,1-1 80-16,-1-3 16 0,-2 0 0 0,-2 2 0 15,0-1-64-15,1-2-16 0,-2-1 0 0,-2 1 0 16,-3-1-144-16,0 4 128 0,-2 2-128 0,0 4 128 16,-1 2-128-16,-1 4 0 0,-1 0-160 0,-3 6 160 15,-4 1 0-15,-2 2 0 0,-2 4 0 0,-1-1 0 16,0-3 0-16,-1 1 0 0,0 1-160 0,2 2 160 15,1 2 0-15,2 1 0 0,1 2 0 0,1-5 0 16,2 1 224-16,2-1-32 0,8-6-16 0,-5 12 0 16,1-1-16-16,3 0 0 0,1 2 0 0,2-1 0 15,-2-12-160-15,5 13 0 0,1-1 0 0,0 1 128 16,1-3-128-16,0-1 0 0,3-3 0 0,-1-1 0 0,-9-5-128 0,10 6 128 16,-10-6-160-16,13 2 160 0,-2-2-208 0,-11 0 48 15,13 0 16-15,-2 0 0 0,0-4-176 0,-11 4-16 16,8-4-16-16,-1-3 0 15,1 2-272-15,-8 5-48 0,8-5-16 0,-1-2 0 16,-1-3-2576-16,-1 1-512 0</inkml:trace>
  <inkml:trace contextRef="#ctx0" brushRef="#br1" timeOffset="12">4892 7287 1839 0,'0'0'160'0,"0"0"-160"16,0 0 0-16,0 0 0 0,0 0 1232 0,0-8 224 16</inkml:trace>
  <inkml:trace contextRef="#ctx0" brushRef="#br1" timeOffset="13">6324 7377 15951 0,'0'0'704'0,"0"0"144"0,0 0-672 16,0 0-176-16,0 0 0 0,0 0 0 0,0 0 1200 0,0 0 208 15,0 0 32-15,0 0 16 0,0 0-1008 0,0 0-192 16,7-8-32-16,-7 8-16 0,4-10-208 0,-4 10-208 16,2-9 32-16,-2 9 16 15,0 0-288-15,0 0-64 0,0 0-16 0,0 0 0 0,0 0 528 0,-2-9 192 16,2 9 0-16,0 0 0 0,0 0 832 0,0 0 176 15,0 0 16-15,0 0 16 0,-4-6 240 0,4 6 32 16,0 0 16-16,0 0 0 0,0 0-544 0,0 0-96 16,0 0-32-16,0 0 0 0,0 0-544 0,0 0-112 15,0 0-32-15,0 0 0 0,0 0-160 0,0 0 0 16,0 0 0-16,-9 0 0 0,9 0-144 0,0 0 144 16,-9 2-192-16,9-2 192 0,-10 1 0 0,10-1 0 15,0 0 0-15,0 0 0 0,0 0 224 0,0 0 160 0,0 0 16 0,0 0 16 16,0 0 224-16,0 0 32 0,0 0 16 0,0 0 0 15,0 0-256-15,0 0-48 0,0 0-16 0,-7 4 0 16,7-4-240-16,0 0-128 0,0 0 160 0,0 0-160 16,-8 5 0-16,8-5 0 0,0 0 0 0,0 0 0 15,-8 5 128-15,8-5-128 0,0 0 0 0,0 0 0 16,-10 3 144-16,10-3-144 0,0 0 128 0,0 0-128 16,0 0 384-16,0 0-16 0,0 0 0 0,0 0 0 15,-10-3 16-15,10 3 0 0,0 0 0 0,0 0 0 16,0 0-192-16,0 0-48 0,0 0 0 0,0 0 0 15,0 0-16-15,0 0-128 0,0 0 192 0,0 0-64 16,0 0-128-16,0 0 128 0,-9-2-128 0,9 2 128 16,-9 2-128-16,9-2 0 0,0 0 0 0,-9 4 0 0,9-4 0 0,0 0 0 15,0 0 144-15,0 0-144 0,0 0 0 0,0 0 0 16,0 0 0-16,0 0 128 0,0 0 0 0,0 0 0 16,0 0 0-16,0 0 0 0,0 0-128 0,0 0 0 15,0 0-176-15,0 0 176 0,0 0 0 0,4 9 0 16,-4-9 0-16,1 11 0 0,-1-11 0 0,0 11 0 15,-4-1 0-15,4-10 0 0,-4 11 0 0,2-2 0 16,-1 3 0-16,2-1 0 0,1-11 0 0,-1 11 0 16,1-11-176-16,0 0 176 0,0 12 0 0,0-12 0 15,0 9 0-15,0-9 0 0,0 0 0 0,0 0 128 16,0 0-128-16,0 0 192 0,9 4-192 0,-9-4 0 16,0 0 0-16,10-1 0 0,-10 1 0 0,11-5 192 15,-4 1-16-15,-7 4-16 0,8-7-32 0,-1-1 0 0,-1-1 0 0,1 1 0 16,-2 2 0-16,-5 6 0 0,0 0 0 0,5-9 0 15,0 0-128-15,-2 1 0 0,-2-4 0 0,-1 4 0 16,0 8 0-16,0 0 0 0,0 0 0 0,-4-8 0 16,-1 1 0-16,5 7 0 0,-6-8 0 0,-1 3 0 15,7 5 0-15,-10-2 0 0,1 1 0 0,9 1 0 16,-9-3 0-16,-3 2 0 0,-1 1 0 0,1 1 0 16,2 1 0-16,-2 2 0 0,0 1 0 0,0-1 0 15,1 1 176-15,2 1-48 0,9-6-128 0,-10 8 192 16,1 0-192-16,1 1 0 0,2 0 0 0,1-1 0 15,5-8 0-15,-3 13 0 0,3-1 0 0,0-2 0 16,0-10-144-16,1 13 144 0,3-1 0 0,0 0-144 16,-4-12 144-16,4 9 0 0,-4-9 0 0,5 8 0 0,1 0 0 0,-6-8 0 15,10 6 0-15,-1-3 0 0,-9-3 0 0,11 0 0 16,-11 0 0-16,0 0 0 0,11-2 0 0,-11 2 0 16,8-2 0-16,3-3 0 0,-1-1 0 0,-1 2 0 15,-9 4 0-15,11-7 128 0,-1-1-128 0,-1-3 192 16,-1 2-64-16,0 0 0 0,-3 1-128 0,0 2 128 15,-5 6-128-15,5-11 128 0,-2 1-128 0,-2 1 128 16,-1 0-128-16,0 9 128 0,-2-11 0 0,-2 1 0 16,-1 3 0-16,-2 1 0 0,1-1 48 0,-2 2 16 15,-1 1 0-15,-1 3 0 0,1 2-64 0,-1 2-128 16,-1-2 192-16,1 2-64 0,-2-1-128 0,1 2 0 16,-1 1 0-16,3 1 0 0,2 0 0 0,1 1 0 15,6-7 0-15,-9 6 0 0,-1-1 0 0,10-5 0 16,-6 11 0-16,1-2 0 0,1 1 0 0,2 1 0 0,1-1 0 0,4 1 0 15,-3-11-128-15,6 11 128 0,1 0 0 0,-1-2 0 16,1-1 0-16,-1-2 0 0,-6-6 0 0,12 7 0 16,1-1 0-16,0-4 0 0,-1-2 0 0,0 1 0 15,-12-1 0-15,13-3 0 0,-2 3 0 0,0-4 0 16,-11 4 0-16,10-7 0 0,1-1 0 0,-1 0 0 16,-2-1 0-16,-2 2 0 0,1-2 0 0,0 1 0 15,-2-1 0-15,0 0 128 0,0-3-128 0,-1 2 128 16,-1 1-128-16,-2-4 192 0,0 0-192 0,-1 1 192 15,-1 2-192-15,0 2 0 0,-2-4 0 0,-1 2 0 16,0-1 0-16,-1 3 128 0,-3 1-128 0,2 1 0 16,6 6 0-16,-11-2 0 0,1 2 0 0,-1 0 0 0,0 0 0 0,-2 2 0 15,0 2 0-15,-2 3 0 16,0 1 0-16,2 3 0 0,0 0 0 0,1 2 0 0,-1 0 0 0,0 0 0 16,1-1 0-16,2 2 0 0,0 2 0 0,4-1-144 15,1 1 144-15,2-2 0 0,4 2-128 0,2-4 128 16,-2-2 0-16,3 0 0 0,3-2-144 0,-1 0 144 15,2-1 0-15,1-2-144 0,3 1 144 0,-12-6-192 16,0 0 192-16,12 0-192 0,-2 0 192 0,2-2 0 16,0 0 0-16,1 0-128 0,-2-1 128 0,1-1 0 15,0-2 0-15,0 2 0 0,-1-3 0 0,1 2 0 16,-3-1 0-16,2-2 0 0,-1-1 0 0,-2 1 0 16,-2-3 0-16,1 2 0 0,-1 0 0 0,0-1 128 15,-5-1-128-15,-1 1 0 0,0 1 0 0,-1 1 0 16,-2-1 0-16,-1 2 128 0,-1-1-128 0,-2 3 0 0,-2 1 0 0,0 2 0 15,-1 0 0-15,-2 4 0 0,-1 0 0 16,-1 2 0-16,-2 0 0 0,2 1 0 0,-1 1 0 0,2 1 0 16,3 6 0-16,-1 0 0 0,1 2 0 0,-1-2 0 15,1 1 0-15,1 2 0 0,0-3 0 0,4 0-128 16,2-1 128-16,2-2 0 0,1-10 0 0,1 9 0 16,-1-9 0-16,5 9 0 0,-5-9 0 0,11 7 0 15,-1-5-128-15,0 2 128 0,-10-4-128 0,11 0 128 16,-11 0-128-16,12-5 128 0,-2 1-128 0,-1 0 128 15,-9 4 0-15,11-7 0 0,-1 0 0 0,-1 2 0 16,-1-2 0-16,0 1 0 0,-2-3 0 0,2 2 0 16,0 1 0-16,1 0 0 0,-1-4 0 0,0 1 0 15,0-3 0-15,-1 0 0 0,0-1 0 0,-1 2 0 0,-2 0 0 0,0 3 0 16,-1-2 0-16,-1-1 0 0,-2 0-192 0,-1 0 64 16,-1 0 0-16,-2 1 0 0,-3 3 128 0,1 1-208 15,6 6 80-15,-11-2 128 0,-1-1-272 0,1 3 64 16,-2 3 16-16,0 3 0 0,0 1 192 0,0 5-144 15,0 1 144-15,1 0-128 0,0 0 128 0,4 2-160 16,3 4 160-16,0-1-160 0,-2 0 160 0,2 0-128 16,0-3 128-16,4-1-128 0,1 0 128 0,1-3 0 15,-1-1 0-15,1-1 0 0,-1-9 0 0,5 11 0 16,2-6 0-16,-7-5 0 0,0 0 0 0,0 0 0 16,12 4 0-16,-12-4 0 0,11 0 0 0,-11 0 128 15,12-3-128-15,-1 2 176 0,-11 1-176 0,13-1 0 16,-2-1 0-16,-2 0 0 0,-9 2 0 0,10-4 0 0,-10 4 0 15,9-7-176-15,-1 1 176 0,-1 1 0 0,0-2 0 0,-2-1-128 16,-1-1 128-16,0 0 0 0,-2-3 0 0,1 2 0 16,0-2 0-16,-1 3 0 0,0 0 0 0,-2 2 0 15,-2-2 0-15,1 1 0 0,-2-1 0 0,-1 3 128 16,4 6-128-16,0 0 0 0,-10 0 0 0,1 0 128 16,0-2-128-16,9 2 0 0,-11 0 128 0,2 3-128 15,0 2 0-15,0 0 0 0,0-1 0 0,1 2 0 16,0-1 0-16,-1 1 0 0,0 1 0 0,0 1 0 15,1 1 0-15,4 0 0 0,4 1 0 0,0 1-128 16,0-11 128-16,-1 13 0 0,1-5 128 0,0-8-128 16,-3 10 0-16,3-10 0 0,2 9 0 0,-2-9 0 15,0 0 0-15,0 0 144 0,7 4 0 0,-7-4 0 16,12 5-144-16,-2-5 0 0,1-2-192 0,-1-1 192 16,2-1-368-16,0 0 48 0,-2-1 16 0,1 0 0 15,-2-2-2816-15,-1-3-560 0</inkml:trace>
  <inkml:trace contextRef="#ctx0" brushRef="#br1" timeOffset="14">4942 7368 22751 0,'0'0'1008'0,"0"0"208"0,0 0-976 0,0 0-240 0,0 0 0 0,0 0 0 16,0 0 320-16,0 0 32 0,0 0 0 0,0 0 0 15,0 0-208-15,0 0-144 0,0 0 192 0,0 0-192 16,0 0 0-16,0 0 0 0,0 0 0 0,0 0 0 16,0 0 0-16,0 0 0 0,0 0 0 0,0 0 0 15,0 0 256-15,0 0 32 0,0 0 16 0,0 0 0 16,-9 8 304-16,9-8 64 0,-9 5 16 0,1 0 0 16,2 0 16-16,-2 2 0 0,-1-1 0 0,2 1 0 0,7-7-400 0,-6 10-80 15,-1-1-16-15,2 2 0 0,1-1-208 0,0 1 0 16,0-1 0-16,0 2 0 0,2 0 0 0,1-1 0 15,1 1 0-15,-2 0 0 0,1 0 0 0,1-1 0 16,1 0 0-16,2-2 0 0,-2-1 0 0,-1-8 0 16,4 6 0-16,-4-6 0 0,7 9 0 0,-7-9 0 15,0 0 0-15,10 3 144 0,-10-3 48 0,12-1 16 16,-3-3 0-16,1-1 0 0,1-1-48 0,-1 0-16 16,-1-2 0-16,0-1 0 0,1-3 16 0,-1 0 0 15,0 1 0-15,1-2 0 0,-1 0 32 0,3-2 16 16,1 0 0-16,-5 3 0 0,-3 1-64 0,2 2-16 15,-1-2 0-15,-1 3 0 0,-5 8 80 0,0 0 16 16,0 0 0-16,4-9 0 0,-4 9 160 0,0 0 48 0,-2-8 0 16,2 8 0-16,0 0-144 0,0 0-32 0,-12 0 0 0,2 2 0 15,0-2-96-15,1 2-32 0,0 0 0 0,0 1 0 16,-1 1-128-16,0 2 0 0,3 1 0 0,-1-1 0 16,-1 1 0-16,1 1 0 0,-1 0 0 0,1 1 0 15,0 0 0-15,2 4 0 0,0-3 0 0,1 2 0 16,-1 0 0-16,0-1 0 0,3 0 0 0,0-1 0 15,2 1 0-15,1-1 0 0,0-10 0 0,0 0 0 16,2 11 0-16,-2-11 0 0,0 0 0 0,7 6 0 16,-7-6 0-16,9 5 0 0,-9-5 0 0,10 0 0 15,-10 0 0-15,12-4 0 0,-12 4 144 0,10-5-144 16,-2-4 0-16,3 1 0 0,0 0 0 0,-1-1 128 16,-5-1-128-16,1-1 0 0,2-2 0 0,1 3 128 15,-1 0-128-15,0-1 0 0,1-1 0 0,-2 1 0 0,-2-1 0 0,0 0 128 16,0 0-128-16,3 3 0 0,0 3 0 0,-3-1 144 15,-6-4-144-15,1 1 0 0,0 10 240 0,0 0-64 16,-4-10-16-16,-1 1 0 0,-2 1 16 0,7 8 0 16,0 0 0-16,-8-4 0 0,-2 3-176 0,10 1 0 15,0 0 144-15,-8 5-144 0,-2 0 0 0,10-5 0 16,0 0 0-16,0 0 0 0,-8 9 0 0,1 2-160 16,2-3 160-16,5-8 0 0,0 0 0 0,-4 10-128 15,-1-1 128-15,2 2 0 0,3-1 0 0,0 2 0 16,-2-2 0-16,2-10 0 0,0 13 0 0,1 0 0 15,-1-13 0-15,4 9 0 0,-4-9 0 0,0 0 0 16,6 10 0-16,-6-10 0 0,0 0 0 0,7 7 0 16,-7-7 0-16,0 0 0 0,0 0 0 0,0 0 0 0,10 6 0 0,-10-6 0 15,0 0 0-15,11-2 0 0,-11 2 0 0,9-2 0 16,-9 2 0-16,9-4 0 0,-9 4 0 0,7-9 0 16,0 1 0-16,-7 8 128 0,3-11-128 0,1 2 0 15,1 0 128-15,-5 9 0 0,0-8-128 0,1-2 192 16,1-1-16-16,0 1-16 0,-2 10 0 0,0 0 0 15,-1-9-160-15,1 9 0 0,0 0 144 0,-3-9-144 16,3 9 0-16,-6-7 0 0,-1 1 0 0,7 6 0 16,-7-4 0-16,7 4 0 0,-12-1 0 0,1 1-128 15,11 0 128-15,-11 2-128 0,-2 2 128 0,2 1-128 16,3-2 128-16,8-3 0 0,-10 6 0 0,1 2-128 16,1 3 128-16,1 0 0 0,1 1 0 0,-1 0 0 15,2 0 0-15,0-1 0 0,1 2 0 0,0-2 0 0,2 2 0 0,-1-3 0 16,2 1 0-16,-2-1 128 0,3-10-128 15,-1 9 0-15,1-9 0 0,0 0 0 0,0 11 0 0,0-11 0 16,0 0 0-16,0 0 0 0,0 0 0 0,0 0 128 16,0 0-128-16,10-2 0 0,-10 2 0 0,9-6 0 15,-2-1 0-15,-2 0 128 0,-5 7-128 0,5-12 0 16,0-1 0-16,-2 2 0 0,0 2 0 0,-3 9 0 16,4-10 0-16,-4 10 0 0,1-9 0 0,-1 9-160 15,0 0 160-15,0 0-208 0,0 0-96 0,0 0-16 16,0 0 0-16,0 0 0 15,0 0-400-15,0 0-96 0,0 0-16 0,0 0-10320 16,-4 9-2080-16</inkml:trace>
  <inkml:trace contextRef="#ctx0" brushRef="#br1" timeOffset="15">6121 9709 2751 0,'0'0'256'0,"0"0"-256"0,0 0 0 0,0 0 0 15,0 0 896-15,0 0 144 0,0 0 32 0,0 0 0 16,0 0-864-16,-4-6-208 0,4 6 0 0,0 0 0 15,-5-7 192-15,5 7-16 0,-9-4 0 0,9 4 0 16,0 0 1120-16,-9-1 240 0,-1 1 32 0,10 0 16 16,0 0-688-16,-9 1-128 0,9-1-16 0,-9 3-16 15,9-3-1200-15,0 0-240 0,0 0-64 0,0 0 0 16,0 0-1120-16,0 0-224 0,-8-4-64 0,8 4 0 16,0 0 1280-16,0 0 240 0,0 0 48 0,0 0 16 0,0 0 1376 0,0 0 288 15,-9 3 48-15,9-3 16 0,0 0 1616 0,0 0 320 16,0 0 64-16,0 0 0 0,0 0-960 0,0 0-208 15,-8-2-48-15,8 2 0 0,0 0-896 0,0 0-192 16,0 0-48-16,0 0 0 0,0 0-560 0,0 0-224 16,0 0 176-16,0 0-176 0,-1-9 0 0,1 9 0 15,0 0 0-15,0 0 0 0,0 0 0 0,0 0 0 16,0 0 128-16,0 0-128 0,-5-5 624 0,5 5 16 16,-7-6 16-16,7 6 0 0,-7-3 320 0,7 3 64 15,-8 0 16-15,8 0 0 0,0 0-320 0,0 0-64 16,-9-3-16-16,9 3 0 0,-7-2-288 0,7 2-64 15,0 0-16-15,0 0 0 0,0 0-160 0,-8 0-128 16,8 0 192-16,0 0-192 0,-8-3 144 0,8 3-144 0,0 0 0 0,0 0 144 16,-9-1-144-16,9 1 0 0,-9-1 144 0,9 1-144 15,-8 1 304-15,8-1-16 0,-10 4 0 0,2-2 0 16,2 4 48-16,6-6 16 0,-10 6 0 0,4 1 0 16,-1-1-112-16,7-6-32 0,-6 5 0 0,6-5 0 15,-7 11-208-15,1-3 128 0,1-2-128 0,5-6 0 16,-6 11 0-16,3-1 0 0,-1 0 0 0,1 0 0 15,3-10 0-15,-3 9 0 0,1 1 0 0,1 1 0 16,-2-2 192-16,2 1-48 0,-1 0-16 0,2 1 0 16,0-11 96-16,0 12 16 0,0-3 0 0,3 0 0 15,-3-9-96-15,6 12-16 0,1-2 0 0,-1-3 0 16,2 0-128-16,0 3 0 0,0-4 0 0,0 2 128 16,1 0-128-16,0 0 0 0,1-2 0 0,2 1 0 0,0-4 0 15,1 1 0-15,0 2 0 0,0-5 0 0,-1 2 0 0,1-3 0 16,0-2 0-16,1 0 0 0,1-2 0 0,-1 1 128 15,-1-3-128-15,1-1 128 0,1-1 32 0,-1-1 0 16,0-1 0-16,2 1 0 0,2-1 48 0,-1 0 16 16,-3 0 0-16,1-1 0 0,-1 1-96 0,-2-1-128 15,-2 0 176-15,-1 0-176 0,-1 1 160 0,0 1-160 16,-1-2 128-16,-4 1-128 0,0-1 192 0,0 0-64 16,-2-1 0-16,-1 1 0 0,-3 0-128 0,1 1 0 15,-2-1 0-15,-1 0 0 0,-2 0 0 0,-1-1 0 16,-1-1 0-16,0 1 0 0,0 3 0 0,0-4 128 15,-2 1-128-15,0 3 128 0,2 3-128 0,-2-1 0 0,-1-1 0 16,1 3 0-16,-1 2 0 0,1 3 0 16,2 2 0-16,-1 2 0 0,-2-2 0 0,0 2 0 0,1 4 0 0,-1-2 0 15,-1 4 0-15,1 0 0 0,0 2 0 0,1 2-176 16,-2 0 176-16,1 1 0 0,2-2 0 0,2 1-128 16,1 0 128-16,2-2 0 0,0 1 0 0,1 0 0 15,1 0 0-15,2 2-160 0,-2-4 160 0,2 1 0 16,1 0 0-16,1 0-128 0,-1-2 128 0,0 2 0 15,0 2 0-15,0-2 0 0,0-2 0 0,0 1 0 16,0-2 0-16,0-9 0 0,0 0 0 0,6 12 0 16,-6-12 0-16,5 10 0 0,-5-10 0 0,8 7 0 15,-8-7 0-15,10 6 0 0,2-3 0 0,-1 1 0 16,0-7 0-16,-1 0 0 0,1-1 0 0,1 1 0 16,1-3-192-16,0 2 192 0,-2-1-192 0,0 0 192 0,-11 5-144 15,10-7 144-15,-1-3 0 0,0 2-144 0,2-1 144 0,-3 0 0 16,-1 0 0-16,0-2 128 0,0 1-128 0,-1 0 176 15,-1-4-176-15,-1 3 192 0,-1-5-192 0,-1 2 0 16,1-3 0-16,-2 0 0 0,-1 0 0 0,0 0 0 16,0-1 0-16,-1-1 0 0,-4 1 144 0,0 1-144 15,-2 3 160-15,1 2-160 0,-2 0 0 0,-3 6 0 16,0-2 0-16,-1 3 0 0,0 1 0 0,-1 3 0 16,-3 2 0-16,-1 3 0 0,-1 1 0 0,-1 3 0 15,-1-2 0-15,2 8 0 0,0 2 0 0,1 0-128 16,1 1 128-16,0 1 0 0,2 1-176 0,2-1 176 15,3 0-160-15,1 0 160 0,0-1 0 0,2 2-144 16,1-5 144-16,1 3 0 0,1 1 0 0,1-1-160 0,0-1 160 0,2-2 0 16,2 0-128-16,0-1 128 15,1-1 0-15,-3-12 0 0,5 9-128 0,-5-9 128 0,0 0 0 0,13 5 0 16,-1-1 0-16,0-1-128 0,-1-4 128 0,2-2 0 16,2-1 0-16,0-1 0 0,1 0 0 0,0-2 0 15,-1-2 0-15,2-1 0 0,1-1 0 0,-1 3 144 16,-2 2-144-16,-2-2 0 0,0-1 0 0,-1 0 0 15,-3 0 0-15,-3 2 0 0,-6 7 0 0,5-9 0 16,1 0 0-16,-4 0 0 0,2 0 0 0,-4 0 0 16,0-1 0-16,-2 0 0 0,-5 0 128 0,2 0-128 15,2 1 0-15,-2 0 0 0,-4 0 144 0,0 0-144 16,0 1 0-16,-1 0 0 0,0 2 0 0,1 1 0 16,-1 1 0-16,2 2 0 0,8 2 0 0,-9 0 0 0,-2 2 0 15,3 2 0-15,2 2 0 0,-1 3 0 16,1 3 0-16,-2 1-160 0,0 0 160 0,2 3 0 0,-1-1-160 0,1 1 160 15,0 0-128-15,2-1 128 0,1 0 0 0,0-2 0 16,2-2 0-16,1 2-128 0,1 0 128 0,2-2 0 16,-3-11-144-16,0 0 144 0,0 0 0 0,10 6 0 15,-1 0 0-15,-9-6 0 0,10 0 0 0,1-3 0 16,-1 2 0-16,-10 1 0 0,11-4 0 0,-2-2 0 16,0 3 0-16,-1-3 0 0,0 0 0 0,-8 6 0 15,9-8 0-15,0-2 0 0,-1-1 0 0,0-1 0 16,-1 2 128-16,0-2-128 0,-3 3 0 0,-2 0 0 15,1-1 0-15,0-1 0 0,-3 2 128 0,-2 0-128 16,0-2 0-16,-2 2 128 0,-1 0-128 0,-2 0 0 16,-1 0 0-16,2 2 0 0,-1 4 0 0,7 3 0 15,-9-4 0-15,0 2 0 0,0 2 0 0,0 3 128 0,-2 0-128 0,1 0 0 16,-1 5 0-16,1 1 0 0,0 2 0 0,0 1 0 16,1 1 0-16,0 0 0 0,0-2 0 0,0 1 0 15,1 2 0-15,3-2 0 0,0-3 0 0,2 0 0 16,3-9 0-16,0 11 0 0,0-11-144 0,0 0 144 15,7 12 0-15,2-6 0 0,1-1 0 0,2-2 0 16,1-3 0-16,1 0 0 0,2-3 0 0,1-1 0 16,-1 1 0-16,2-4 0 0,1 0 0 0,1 1 0 15,-2-1 0-15,2 0 0 0,1-3 0 0,-3 1 0 16,-3 2 0-16,1-4 0 0,0 2 0 0,-2 0 0 16,0-2 128-16,-2 1-128 0,-4 0 0 0,0-1 0 15,-3-1 128-15,0 2-128 0,-1-4 0 0,-1 1 144 16,-3 0-144-16,0-3 192 0,-3 0-192 0,2 2 192 0,-2-2-192 0,1 2 192 15,-1 0-192-15,-1 4 192 0,-1 1-192 0,-2 3 0 16,1 2 0-16,-2 4-176 0,-2 1 176 0,-3 4 0 16,-2-1 128-16,0 7-128 0,-1 2 0 0,-1 4-192 15,0 0 32-15,0 2 0 0,-1 2 32 0,-2 1 0 16,-2-1 0-16,0 1 0 0,2 2 128 0,2-2 0 16,2-2 0-16,2-2-128 0,1 0 128 0,3-2 0 15,1-2 0-15,2-1 0 0,2 0 0 0,1 0 0 16,1-1 0-16,2 0 0 0,1-12 0 0,1 9 0 15,2 1 0-15,-3-10-128 0,5 12 128 0,0-3-160 16,-5-9 160-16,11 4-160 0,-1-1 16 0,2-3 0 16,0-2 0-16,-1 1 0 0,2 0-16 0,-2-5 0 15,-1 0 0-15,2-2 0 0,0-4 160 0,-2 2 0 0,1-2-144 0,-1 2 144 16,-1-1 0-16,0 1 0 0,-1-2 0 0,-1 2 0 16,-2-3 0-16,0-2 0 0,0 1 0 0,-1 0 0 15,-1-2 0-15,-1 0 0 0,1 2 0 0,-3 0 128 16,-1 2-128-16,-2 1 160 0,1 0-160 0,0 3 160 15,1 0-32-15,1 8 0 0,-7-5 0 0,1 1 0 16,-1 1-128-16,7 3 0 0,-10 3 0 0,-1-2 128 16,1 2-128-16,0 0 0 0,-2-1 0 0,-1 3 128 15,0 1-128-15,0-1 0 0,0 0 0 0,1 1 0 16,0 1 144-16,1 0-144 0,0-1 160 0,2 2-160 16,2 1 0-16,1-2 0 0,1 2 0 0,1 1 0 15,4-10 0-15,0 13 0 0,0 0 0 0,2-1 0 16,2 0 0-16,2-2-128 0,-6-10 128 0,7 12 0 0,0 0-208 15,1-2 64-15,-8-10 16 0,10 9 0 0,-2-2-80 0,-8-7-16 16,10 5 0-16,-10-5 0 0,0 0 32 0,11 4 16 16,-11-4 0-16,0 0 0 0,10-2-160 0,-10 2-48 15,12-4 0-15,-4-1 0 16,-8 5-2944-16,8-10-608 0</inkml:trace>
  <inkml:trace contextRef="#ctx0" brushRef="#br1" timeOffset="16">4970 7386 13823 0,'0'0'1216'0,"0"0"-960"15,0 0-256-15,0 0 0 0,0 0 1552 0,0 0 272 16,0 0 48-16,0 0 16 0,5-6-1632 0,-5 6-256 16,7-8-208-16,-7 8 32 0,0 0-16 0,0 0 0 15,0 0 0-15,0 0 0 0,0 0-16 0,0 0-16 16,0 0 0-16,0 0 0 0,0 0 224 0,0 0 0 16,0 0 0-16,0 0 0 0,0 0 416 0,0 0 128 0,0 0 32 0,0 0 0 15,-7-7 480-15,7 7 96 0,0 0 32 0,-4-10 0 16,0 1-416-16,2 2-64 0,2 7-32 0,0 0 0 15,0 0-288-15,0 0-48 0,0 0-16 0,0 0 0 16,-6-6-128-16,6 6-48 0,0 0 0 0,-9 0 0 16,9 0-144-16,-9 6 0 0,-1 1 0 0,1 1 0 15,-1 1 0-15,1 1 0 0,0 2 0 0,1-2 0 16,2-1 0-16,-1-1 0 0,1 0 0 0,1 1 0 16,-1 2 0-16,2 0 0 0,1-2 0 0,0 3 0 15,-1-3 0-15,1 2 0 0,2-1 0 0,-2 3 0 16,1 0 0-16,1 2 0 0,1-1 0 0,-2 3 0 15,1-3 0-15,0 2 0 0,1-4 0 0,0 1 0 16,0 0 0-16,1-3 0 0,-1-10 0 0,4 9 0 0,-4-9 0 0,9 7 0 16,-1-3 0-16,-8-4 0 0,12 2 128 0,-2-2-128 15,-1-1 128-15,2 0-128 0,0-1 128 0,1-4-128 16,1-1 0-16,-1 2 128 0,-3 0-128 0,3-2 128 16,-1 1-128-16,0 1 128 0,-11 5 0 0,9-9 0 15,0 2 0-15,-9 7 0 0,8-7 48 0,0 1 0 16,0-1 0-16,-1 1 0 0,-1-2-176 0,-1-1 192 15,-3 0-192-15,4-3 192 0,0 2 16 0,-1-1 16 16,-2 1 0-16,0-1 0 0,-1 1 48 0,-1 1 16 16,-1-3 0-16,-1 2 0 0,0 1-96 0,-2-1-32 15,-2 1 0-15,2 0 0 0,3 0 96 0,-2 1 0 16,-5-1 16-16,-1 1 0 0,-2-1-16 0,2 3 0 16,2-1 0-16,2 1 0 0,-1-2-64 0,-1 1-32 15,2-1 0-15,4 8 0 0,0 0-160 0,0 0 0 0,0 0 0 0,0 0 0 16,-7 4 0-16,-1 0 0 0,-1 3-160 0,2 1 160 15,2 3-176-15,-2-2 176 0,1-1-192 0,6-8 192 16,-8 8-144-16,2 0 144 0,-1-2 0 0,1 2-144 16,0 3 144-16,2-2 0 0,4-9 0 0,-4 13 0 15,1-1 0-15,0-1 0 0,2-3 0 0,-1 3 0 16,1-1 0-16,1 2 0 0,0-1 0 0,0 1-128 16,1 0 128-16,2-2 0 0,-3-10-144 0,9 11 144 15,-1-1-176-15,0-1 48 0,0-2 0 0,1-1 0 16,2 0-384-1,0-4-64-15,-11-2 0 0,12 0-16 0,-1-1 144 0,1 0 16 0,0-3 16 0,-3 0 0 0,-9 4 416 16,9-4-160-16,1-5 160 0,-3 1 0 0,-3-1 0 0,2-2 0 16,1 1 160-16,-1 0-32 0,-2-1 176 0,0 1 32 15,-1-1 16-15,1-1 0 0,0 1-48 0,-2 0-16 16,-2-3 0-16,0 4 0 0,0-2-288 0,0 1 160 16,-2 1-160-16,-1 3 128 0,3 7-128 0,-6-9 0 15,-4 0 0-15,4 1 0 0,6 8 0 0,-5-6 0 16,1 1 0-16,-3 1 0 0,-3 1 0 0,10 3 0 15,0 0 0-15,-11 5 0 0,0-1 0 0,0 1 0 16,5 3 0-16,-1 1-176 0,-2 2 176 0,3 2-208 16,-1 0 80-16,1 3 128 0,-1-1-144 0,2 1 144 15,1-2 0-15,0 2 0 0,1 3 0 0,1 0-128 16,-2-1 128-16,1 0 0 0,1-2 0 0,-1-1 0 16,0-2-128-16,2 0 128 0,0-1 0 0,3-1 0 15,1-2 0-15,-3-9 0 0,0 0 0 0,0 0 0 0,0 0 0 0,0 0 0 16,0 0 144-16,0 0-144 0,0 0 128 0,10-2-128 15,-10 2 0-15,0 0 0 0,8-5 0 0,-8 5-176 32,8-9-1424-32,-3 1-272 0</inkml:trace>
  <inkml:trace contextRef="#ctx0" brushRef="#br1" timeOffset="17">4663 9642 25503 0,'0'0'1136'0,"0"0"224"0,0 0-1088 0,0 0-272 0,0 0 0 0,-4-7 0 15,1-1 256-15,3 8-16 0,-2-8 0 0,2 8 0 16,2-9-240-16,-2 9-128 0,0-10 128 0,0 2-208 16,0 8 16-16,0 0 16 0,0 0 0 0,0 0 0 15,-4-8 176-15,4 8-192 0,-9-5 192 0,1 2-192 16,8 3 432-16,-11 2 80 0,1-1 0 0,-1 3 16 16,0 1 624-16,0 3 128 0,2-4 32 0,0 2 0 0,-1 1 0 0,0-2 0 15,3 0 0-15,-2 2 0 0,-1 2-416 0,4-1-96 16,-1 0-16-16,3 1 0 0,3 2-400 0,-1-3-192 15,-4 1 160-15,4 2-160 0,2-1 0 0,-2 2 0 16,-2-4 0-16,1 2 0 0,0 2 0 0,2 1 0 16,-3-3 0-16,0 1 0 0,0 1 0 0,1-1 0 15,2 1 0-15,0 1 0 0,-2-2 0 0,4-1 0 16,3-2 0-16,0 1 0 0,0 0 0 0,3 0 0 16,2-1 0-16,0-1 0 0,-9-7 0 0,10 6 0 15,-1-3 0-15,2 1 0 0,-11-4 0 0,12 2 128 16,-3 1-128-16,1-3 0 0,1 0 128 0,-11 0-128 15,10-5 0-15,-1-1 144 0,-9 6-144 0,12-6 128 16,-3-3-128-16,-1 1 128 0,0 1 128 0,0 0 32 0,-1-6 0 16,1 2 0-16,-1 1 160 0,0 1 48 0,3-3 0 0,-1 0 0 15,-1 0-256-15,-1 1-48 0,1-1-16 0,0 1 0 16,-1 2-176-16,-1 1 0 0,1-1 144 0,-7 9-144 16,5-7 0-16,-1 0 0 0,-2-3 0 0,1 0 0 15,-2 4 128-15,-1-2-128 0,-1 0 128 0,-2 2-128 16,3 6 144-16,-5-7-144 0,-1 1 192 0,-1-1-192 15,1-2 208-15,-1 3-64 0,-1-1-16 0,-1 2 0 16,-1 0 0-16,-1-1-128 0,1-1 192 0,-2 1-64 16,0 2 128-16,1-1 0 0,0 0 16 0,1 2 0 15,-1 6-272-15,2 1 0 0,0 2 0 0,1 1 0 16,2 0 0-16,-1 3 0 0,-1 3 0 0,3 1 0 16,1 3-192-16,0 2 48 0,-1 0 16 0,1-1 0 15,0 2 128-15,2-2-160 0,-1 0 160 0,3 1-160 0,0 0 160 16,1-1 0-16,1 1-144 0,0-4 144 0,1-2 0 0,3-1 0 15,1-1 0-15,1-2 0 0,1-3 0 0,-1-1 0 16,0 1 0-16,1-4 0 0,1-2-160 0,1 0 160 16,-1-1 0-16,0-3-144 0,2-3 16 0,-1 0 0 15,-4-2 0-15,4-1 0 0,-1 0 128 0,1 0 0 16,-4-1 0-16,3-1 0 0,-1-1 0 0,-1 0 0 16,-3 0 0-16,0 2 0 0,0-2 0 0,0 2 0 15,-1 1 0-15,-1-2 0 0,-3-1 0 0,0 0 0 16,0 0 0-16,0 1 0 0,-4 0 0 0,1 5 0 15,1-4 0-15,-2 5 0 0,-1 0 0 0,-1 2 0 16,0-1 0-16,-2 4 0 0,-1 2 0 0,-1 2-128 16,-1 1 128-16,-1 2 0 0,1 1 0 0,-1 1-160 0,-1 1 160 0,1 0 0 15,2 0-128-15,1-1 128 0,2 4 0 0,1-2 0 16,-2 0-128-16,0 1 128 0,0 1 0 0,2-1 0 16,-1 1-144-16,3 1 144 0,2-1 0 0,-4 1-144 15,0 0 144-15,-1-1 0 0,1-1 0 0,2 1 0 16,3 0 0-16,2 0 0 0,-1-12 0 0,4 7-128 15,-4-7 128-15,0 0 0 0,10 6 0 0,1-3-128 16,-1 1 128-16,0-4 0 0,-10 0 0 0,14-5 0 16,-1 0 0-16,-2-2-160 0,0-2 160 0,-1 0 0 15,-1 3 0-15,2-2 0 0,-1-3 0 0,1 2 0 16,-4 0 0-16,1-3 0 0,1-2 0 0,-1 1 0 16,0 0 0-16,0-1 0 0,-2-2 0 0,1-1 0 15,-3 0 128-15,0-1-128 0,-2 1 0 0,1 3 0 0,-2-1 0 0,-2 4 0 16,-3-3 0-16,0 5 0 0,0 3 0 0,-1 1 0 15,-3-2 0-15,0 5 0 0,-1 2 0 0,0 2 0 16,-1 1 0-16,-1 2 0 0,-1 1 0 0,-1 5 0 16,0 2 0-16,0 3 0 0,0 1 0 0,2-3-240 15,-1 1 80-15,-1 2 16 0,0 3 144 0,2-3-192 16,5 0 192-16,-2 1-192 0,-1 0 192 0,2 1 0 16,3-2-144-16,2 0 144 0,2-1 0 0,0 0 0 15,-1-2-144-15,3 1 144 0,5-2 0 0,-1 0-160 16,-1-1 160-16,1-2-128 0,-6-10 128 0,9 4-208 15,-9-4 80-15,13 3 128 0,0-3-304 0,1 0 64 16,0-6 16-16,-2-1 0 0,-3-5 96 0,2 0 128 16,1 0-208-16,-1-1 80 0,-2-1 128 0,0 1 0 0,1 0 0 0,-4 0 128 15,-2-1-128-15,0-1 128 0,0 1-128 0,-2 1 128 16,0-2 0-16,-2 1 0 0,-3 0 0 0,1 2 0 16,-1-1 16-16,-2 3 16 0,-2 0 0 0,-1 3 0 15,1 0-160-15,-3 2 0 0,0 2 0 0,-2 2 0 16,-1 1 0-16,2 0 128 0,-1 1-128 0,0 4 0 15,-1-2 0-15,1 2 0 0,2 1 0 0,-3 0 0 16,-4 1 0-16,4-1 0 0,4 1 0 0,1-1 0 16,0 1 0-16,2 0 0 0,6-7 176 0,-4 8-176 15,4-8 192-15,-3 12-64 0,-1-4-128 0,4 1 192 16,0-9-192-16,5 10 0 0,-2 0 0 0,2-1 0 16,2 0 0-16,-1 0 0 0,-6-9 0 0,9 9 0 0,-1-2 0 15,3-1 0-15,-2-2 0 0,-9-4 0 16,0 0 0-16,13 1 0 0,-3-2 0 0,-10 1 0 0,12-1 0 0,-2-2 0 15,1 0 0-15,-11 3-160 0,9-3-96 0,-9 3-32 16,8-7 0-16,-8 7 0 0,8-6-80 0,-8 6-16 16,0 0 0-16,6-11 0 15,-1 3-464-15,-5 8-112 0,3-10 0 0,-3 2-14528 16</inkml:trace>
  <inkml:trace contextRef="#ctx0" brushRef="#br1" timeOffset="18">3714 9670 6447 0,'0'0'576'0,"0"0"-576"0,0 0 0 0,0 0 0 16,0 0 2752-16,0 0 432 0,0 0 80 0,0 0 32 16,0 0-2528-16,0 0-496 0,0 0-96 0,0 0-32 15,-5-6-16-15,5 6 0 0,0 0 0 0,-3-8 0 16,0 0 352-16,3 8 64 0,0 0 16 0,0 0 0 15,0 0 720-15,-8-5 160 0,1 1 32 0,7 4 0 16,-10 0-160-16,1 0-32 0,-2 1 0 0,2 2 0 16,1 1-528-16,-1 1-112 0,0 0-32 0,0 0 0 15,1 2-288-15,0-1-64 0,0 1-16 0,2 1 0 16,1 1-240-16,1 4 176 0,0-3-176 0,1 2 160 16,2 2-160-16,1 0 0 0,1 0 0 0,-1 3 0 15,2-2 0-15,-1 2-144 0,3 0 144 0,0-1 0 16,-2-3 0-16,2 0 0 0,1 1 0 0,1-2 0 15,-1 0 0-15,0-2 0 0,-5-10 0 0,9 9 0 0,0-2 0 0,-1-1 0 16,-8-6 0-16,11 4 0 0,-1-4 0 0,0 0 256 16,-10 0-64-16,12-4 0 0,-1 1 0 0,-1-4 0 15,0-2 0-15,0 0 0 0,-3-2-48 0,1 0-16 16,0-1 0-16,-1 0 0 0,-1 3 0 0,1-3 0 16,0 1 0-16,0-1 0 0,-2-1-128 0,0-2 0 15,1 0 144-15,-2 0-144 0,-1 1 0 0,0 0 0 16,-3-1 0-16,0 1 128 0,0 1 0 0,-1 0 16 15,-3 0 0-15,-1 0 0 0,-2 1 192 0,1 2 48 16,-2 2 0-16,-1 1 0 0,-1 2-112 0,1 0-16 16,-1 2 0-16,0 3 0 0,-1 4-128 0,2 0-128 15,0-1 192-15,0 2-192 0,1 2 0 0,1 3 0 16,2 0 0-16,0 3 0 0,0 1 0 0,1 0-144 0,2-1 144 0,1 3-128 16,-1 0 128-16,0 1-192 0,1-1 192 0,1 1-192 15,1 3 192-15,1-3 0 0,-2-2 0 0,2 0-128 16,2-2 128-16,0-3 0 0,-4-10 0 0,4 10 0 15,-1 1 0-15,-3-11 0 0,0 0 0 0,0 0 0 16,7 5 0-16,-7-5 0 0,0 0 0 0,11 0 0 16,-3-6 0-16,-1-2 0 0,1 0 0 0,-1 0 128 15,-2-2-128-15,0 1 0 0,-1-5 0 0,0 4 128 16,0-3-128-16,0-1-208 0,-2-1 48 0,1 2 16 16,0-1 0-16,-1 0 0 0,0-2 0 0,-1 2 0 15,-1-2 144-15,0 0-208 0,0-1 80 0,0 3 128 16,-1 2-320-16,-1 2 64 0,0-1 16 0,-2 5 0 15,4 6 240-15,-7-5 0 0,-1 1 192 0,-1 3-192 0,-2 2 240 0,0 3-64 16,1 0-16-16,-2 3 0 16,0 1-160-16,0 3 0 0,1 0 0 0,-1 2 128 0,0 1-128 0,1-3 0 15,-1 2-160-15,3 3 160 0,3-2-128 0,1 2 128 16,-1 0 0-16,2 1-144 0,3-3 144 0,1 1 0 16,2-1-144-16,3-3 144 0,2 0 0 0,2-3-144 15,0-2 144-15,0 1 0 0,3-1-256 0,-2-3 48 16,2-2 16-16,1-2 0 0,0-2-144 0,2-2-32 15,-1-3 0-15,0 2 0 0,-1-2 240 0,0-1 128 16,0-3-160-16,-1 0 160 0,0 2 0 0,0 1 0 16,-2-4 0-16,-1 2 160 0,-1 1-160 0,-3 1 192 15,-1-2-192-15,-1 2 192 0,-2 0 0 0,-1 1 0 16,-1 1 0-16,-2-2 0 0,-3 2-64 0,-1 0 0 0,-1 2 0 0,0 1 0 16,-1 0-128-16,-1-1 0 0,-1 1 0 15,1 1 0-15,-2 2 0 0,1 1 0 0,-1 1 0 0,1 2 0 16,0 2 0-16,-1 0 0 0,0 1 0 0,0 0 0 15,2 2 0-15,0 1 0 0,-1 1 0 0,3 3 128 16,2 0-128-16,-1 1 0 0,1-3 0 0,1 2 0 16,1 0 0-16,1 0 0 0,2-2 0 0,-2 2 0 15,2-1 0-15,1-1 0 0,0 1 0 0,1-2 0 16,0 1 0-16,-1-11-144 0,6 10 144 0,-6-10 0 16,6 9-144-16,-6-9 144 0,0 0 0 0,11 4-144 15,-11-4 144-15,13 2 0 0,-2-5 0 0,0 0 0 16,-1 0 128-16,1-3-128 0,-2-2 128 0,1-1-128 15,2-2 0-15,0-1 0 0,-2-1 0 0,1-1 0 0,-4-1 0 16,1 1 0-16,0 0 0 0,0-2 0 0,0 3 0 0,-1 0 0 16,-1 0 0-16,-2 1-128 0,-2 0 128 0,-2 3 0 15,-1 1 0-15,1 8-128 0,-7-4 128 0,7 4 0 16,-7-3 0-16,-3 3-128 0,0 1 128 0,0 3 0 16,-2 1 160-16,1 1-160 0,0 1 160 0,0 1-160 15,-1 1 160-15,2 0-160 0,1-1 176 0,0 1-176 16,-2-2 192-16,4 2-192 0,0 0 272 0,1-1-48 15,-1-1-16-15,7-7 0 0,-4 11 48 0,4-11 0 16,0 0 0-16,-3 10 0 0,3-10 16 0,0 0 16 16,0 0 0-16,0 0 0 0,0 0-48 0,10 5-16 15,0-2 0-15,-10-3 0 0,10-4-224 0,1-1 0 16,-2 0 0-16,0 0-160 0,0-2-112 0,-1 1-32 16,-3-4 0-16,-5 10 0 0,7-7 32 0,-7 7 0 0,0 0 0 0,5-7 0 15,-5 7 272-15,0 0-128 0,0 0 128 0,0 0 0 16,0 0 0-16,0 0 0 0,0 0 0 0,0 0 0 15,0 0 0-15,4-6 0 0,-4 6 0 0,3-11 0 16,-5 3 0-16,2 0 0 0,0-1 0 0,-1 1 0 16,0-2 208-16,-1 2-48 0,2 8-16 0,-2-10 0 15,-1 2-144-15,1 1 128 0,2 7-128 0,0 0 128 16,-4-6-128-16,4 6 0 0,0 0 0 0,0 0 0 16,0 0-176-16,-10 1 176 0,1 4-128 0,2 2 128 15,3 0-128-15,-2 3 128 0,1 3-128 0,0-4 128 16,0 0 0-16,1 2-128 0,1 0 128 0,1 1 0 15,-2-1 0-15,4-11 0 0,0 13 144 0,0-3-144 16,0-10 192-16,2 9-64 0,-2-9 0 0,0 0-128 0,0 0 240 0,0 0-64 16,8 7-16-16,-8-7 0 0,11 4 0 0,-11-4 0 15,0 0 0-15,11-4 0 0,-2-2-160 0,-1 3 128 16,-8 3-128-16,9-11 128 0,-1 1-128 0,0 1 0 16,-1-1 144-16,-1 3-144 0,-1-3 0 0,1 3 128 15,-1-2-128-15,0-1 0 0,-1 1 0 0,-4 9 0 16,4-8 0-16,-4 8 0 0,0 0-224 0,0 0-16 15,0 0 0-15,0 0 0 16,0 0-1216-16,0 0-240 0,-5-6-48 0</inkml:trace>
  <inkml:trace contextRef="#ctx0" brushRef="#br1" timeOffset="19">2570 9741 8287 0,'0'0'368'0,"0"0"80"0,0 0-448 0,0 0 0 0,0 0 0 0,0 0 0 16,-4-7 1248-16,0 1 160 0,0-1 48 0,4 7 0 15,0 0-1168-15,-4-8-288 0,0 0 0 0,1 2 0 16,3 6 192-16,-3-8 0 0,-3-1-16 0,4 2 0 15,-2 1 880-15,0-1 176 0,1 0 48 0,3 7 0 16,0 0 448-16,-6-7 80 0,-2 2 32 0,1 1 0 16,1-1-576-16,-3 3-112 0,-2 2-32 0,1 0 0 15,0 0-624-15,-2 2-128 0,-4 0-32 0,2 1 0 16,1 1-208-16,0-2-128 0,1 0 160 0,0 2-160 0,-1 0 416 0,3 1-16 16,10-5 0-16,-12 6 0 0,-2 1 224 0,2-1 32 15,4 0 16-15,-1 0 0 0,-3 2-16 0,2 0 0 16,1 0 0-16,0 2 0 0,-2 0-240 0,1 1-48 15,-1-2-16-15,2 0 0 0,1 2-192 0,-1-1-32 16,-1-1-128-16,-1 2 192 0,2-2 0 0,1 0 0 16,-1 3 0-16,3-3 0 0,-1 1 32 0,3-2 0 15,4-8 0-15,-5 9 0 0,1-1-224 0,4-8 128 16,0 10-128-16,0-10 0 0,2 12 0 0,-2-12 0 16,5 10 0-16,-5-10 0 0,0 0 128 0,10 7-128 15,-1-2 0-15,-9-5 0 0,11 5 0 0,-11-5 128 16,11 4-128-16,1-1 0 0,0 0 128 0,-2-2-128 0,-10-1 176 0,15-1-176 15,-1-2 256-15,2 0-64 0,-2-2-16 0,0 0 0 16,-1 0-32-16,0-2 0 0,2-1 0 0,-2-1 0 16,-3 0-144-16,1-3 128 0,2 1-128 0,0 1 128 15,-2 0-128-15,3-2 192 0,-1-2-192 0,-2 1 192 16,-3 0-192-16,0 0 192 0,-2-1-192 0,1 0 192 16,-2-1-64-16,0 0-128 0,-2 1 192 0,0 1-64 15,-2 1-128-15,-2 2 192 0,-3 1-192 0,0 1 192 16,0 1 0-16,-3 1 0 0,-3 1 0 0,0 3 0 15,-1 2-192-15,-1 0 0 0,1-2 0 0,-1 4 128 16,-1 2-128-16,4 0 0 0,9-4 0 0,-12 5 0 16,-4 1 0-16,5 2 0 0,4-1 0 0,1 2 0 0,-2-2-160 15,3 2 160-15,1 0 0 0,0 4-144 0,-1-1 144 0,2 0-128 16,2-1 128-16,1 3-128 0,2-3 128 0,0 4 0 16,-1 2 0-16,3-2-128 0,0 1 128 0,0-1 0 15,-2 1 0-15,2 1-128 0,1 0 128 0,2-1 0 16,-2-2 0-16,2 0-128 0,-1-1 128 0,4-2-128 15,4-3 128-15,-1-3-128 0,-2 0-16 0,2-5 0 16,0 0 0-16,0-4 0 0,-2 0 144 0,-1-1-128 16,-1-4 128-16,1 1-128 0,-1-2 128 0,0-1 0 15,-1-1 128-15,-1-1-128 0,3-1 176 0,-3 1-48 16,-1 0 0-16,-3 0 0 0,0-1-128 0,-2-1 192 16,-1 1-192-16,-1 1 192 0,0 3-192 0,-2-4 0 15,1 1 0-15,-4 0 0 0,0 2 0 0,-2-1 128 16,0 1-128-16,-1 0 0 0,-3 2 0 0,2 1 0 0,-2 0 0 0,-1 1 0 15,-3 2 0-15,1 1 0 0,-1 2 0 0,3 2 0 16,3 1 0-16,-1 3 0 0,0 2 0 0,0 1 0 16,5 0 0-16,-1 2 0 0,-2 1 0 0,5 2 0 15,3-2 0-15,-1 1-144 0,0-1 144 0,1 3-160 16,1 3 160-16,2 2-192 0,2 0 192 0,1 3-192 16,-2 0 192-16,1 0 0 0,2 0 0 0,-2 2 0 15,-2-1 0-15,3-1-192 0,3-5 192 0,1 2-192 16,0-2 192-16,1-2 0 0,1-7 0 0,0-1 0 15,2-6 0-15,-1-2 0 0,-12 2 0 0,13-4 0 16,2-3 144-16,-2-3 16 0,-3-3 0 0,0 0 0 16,1 0 32-16,-2-3 16 0,-1-5 0 0,1 1 0 15,1 5-208-15,0-2 144 0,-3-1-144 0,0-1 128 0,-1 1-128 16,0 0 0-16,-1 0 0 0,-1-2 0 0,-2 1-208 0,0 0 16 16,-2 2 16-16,-3 3 0 0,-2 1-64 0,0 4-16 15,-1 2 0-15,-1 2 0 0,-4 0 256 0,1 4 0 16,-2 1 0-16,0 3 0 0,0 4-144 0,-1 0 16 15,-2 0 0-15,-1 4 0 0,1 0 128 0,-1 3-128 16,-1 0 128-16,5 2-128 0,6-3 128 0,-2 1-128 16,-4 2 128-16,2-3-128 0,-1 0 128 0,6 0 0 15,4 0 0-15,-1 1-128 0,-3-4 128 0,5 2 0 16,4-1 0-16,-1-1-128 0,-3-10 128 0,0 0 0 16,6 9 0-16,-6-9-128 0,5 11 128 0,-5-11 0 15,0 0 0-15,11 5 0 0,1-6 0 0,-2-2 0 16,-1 0 0-16,2-3-128 0,0-2 128 0,0-1 0 15,-2 0 0-15,1-2 0 0,1 0 0 0,-1-1 144 0,-1-1-144 0,0 1 0 16,2-1 144-16,-2-3-144 0,0 2 0 0,-2-2 144 16,-2 3-144-16,0 0 0 0,-2 0 0 0,-2 0 0 15,-2 1 0-15,-2 1 0 0,-1-1 0 16,0 2 0-16,-2 2 0 0,-2 0 0 0,-3 1 0 0,0 2 0 16,-2 0 0-16,-2 1 128 0,-2 3-128 0,-1 2 0 15,3 3 0-15,-1 3 0 0,-1 3 0 0,1-1 0 16,2 2 0-16,-3-1 0 0,-1 3-128 0,1 0 128 15,2 3 0-15,4-1 0 0,2 0 0 0,-1 0 0 16,1 4-176-16,5-4 176 0,3 2-128 0,1 0 128 16,1 0 0-16,3-1-160 0,3-1 160 0,1 0 0 15,0-4-160-15,-1 0 160 0,1-3-128 0,1-2 128 0,3-1-128 0,-2-2 128 16,-10-3-128-16,13-1 128 0,2-2 0 16,-3-1 0-16,-6-4 0 0,2 1 0 0,2-3 0 0,3 0 0 15,-1-3 0-15,0 0 0 0,-2 1 0 0,2 0 128 16,0-2-128-16,-1-2 0 0,-1-1 0 0,-1 1 144 15,0-1-144-15,-3 0 0 0,-2 1 0 0,0 0 0 16,0 2 0-16,-4 1 0 0,-1 0 0 0,-3 3 0 16,-1 0 0-16,1 4 0 0,4 6 0 0,-9-4 0 15,-2 0 0-15,2 3 0 0,9 1 0 0,-10 5 0 16,-1-2 0-16,1 0 0 0,-1 5 0 0,4-1 0 16,7-7 0-16,-11 6 0 0,2 6-128 0,1-2 128 15,2-2 0-15,0 1-144 0,0 1 144 0,1 0 0 16,-1-3-144-16,1 3 144 0,-1 2 0 0,2-1 0 15,4 0-144-15,-1 1 144 0,-2-2 0 0,3 3 0 0,4-3-128 0,2 1 128 16,1-2 0-16,-1-2-128 0,-6-7 128 0,7 9 0 16,1-3-176-16,-8-6 176 0,10 3-160 0,1-2 160 15,-11-1-176-15,11-3 176 0,-2 0-192 0,-9 3 192 16,7-7 0-16,-1 1 0 0,2-5 0 0,-2 2 0 16,-4 0 0-16,2 1 0 0,1-4 176 0,-1 1-176 15,-1-2 144-15,-2 1-144 0,-1 1 0 0,0 0 144 16,-1 2-144-16,-1-2 0 0,1 1 144 0,-3 1-144 15,-1 2 0-15,0 0 0 0,-2 1 0 0,7 6 0 16,-6-4 0-16,-3 1-160 0,-4 2 160 0,1 4-160 16,1 2 160-16,2-1-208 0,0 1 80 0,-1 2 128 15,-2 0-160-15,2 1 160 0,3 0 0 0,-1 3-144 16,-1-1 144-16,4-1 0 0,5-9 0 0,-3 12 0 0,-1 0 0 0,4-12 0 16,0 0 0-16,3 9 0 0,0 0 0 0,-3-9 0 15,0 0 0-15,7 6 128 0,3 0-128 0,-10-6 0 16,0 0 0-16,10 6 0 0,2-6 0 0,-12 0 0 15,0 0 0-15,10-6 0 0,2 2 0 0,-2-2 144 16,1 0-144-16,-2-1 0 0,-1 2 128 0,0 0-128 16,-1-2 0-16,-7 7 0 0,6-7 0 0,-6 7 0 15,6-7 128-15,-6 7-128 0,0 0 0 0,0 0 0 16,0 0 0-16,0 0 0 0,0 0 0 0,0 0 0 16,0 0 0-16,-9 0 0 0,9 0 128 0,-9 1-128 15,0 1 0-15,9-2 0 0,0 0 0 0,0 0 0 16,0 0 0-16,0 0-11968 15,0 0-2256-15</inkml:trace>
  <inkml:trace contextRef="#ctx0" brushRef="#br1" timeOffset="20">3765 9707 20847 0,'0'0'912'0,"0"0"208"0,0 0-896 16,-9 5-224-16,9-5 0 0,-9 3 0 0,9-3 512 0,-9 5 64 15,9-5 16-15,0 0 0 0,-8 2-368 0,8-2-80 16,0 0-16-16,0 0 0 0,0 0 0 0,-7-4 0 16,7 4 0-16,0 0 0 0,-5-6-128 0,1-2 0 15,4 8 0-15,0 0 0 0,-4-6 0 0,4 6 0 16,0 0 0-16,0 0 128 0,-6-6 608 0,6 6 112 16,-9-2 32-16,9 2 0 0,0 0-32 0,-9 0 0 15,1 0 0-15,8 0 0 0,-9 4-416 0,1-2-96 16,8-2-16-16,-9 4 0 0,0 1-160 0,1-1-32 15,8-4-128-15,-9 7 192 0,0-1-192 0,1 0 144 16,0-1-144-16,0 0 128 0,-1 0 0 0,2 0 0 0,7-5 0 16,-6 7 0-16,6-7-128 0,0 0 0 0,-9 7 144 0,9-7-144 15,-7 6 272-15,7-6-16 0,-9 7 0 0,4-1 0 16,5-6 128-16,-3 11 0 0,-1-2 16 0,0 1 0 16,2 3-272-16,-1-1-128 0,2-2 128 0,-2 2-128 15,1 1 0-15,0-4 0 0,2-9 0 0,3 9 0 16,-3-9 0-16,0 0 128 0,7 8-128 0,-7-8 128 15,0 0-128-15,0 0 0 0,0 0 0 0,11 3 0 16,-11-3 0-16,12-3 160 0,-12 3 16 0,10-1 0 16,1-2-176-16,-11 3 160 0,0 0-160 0,10-2 160 15,1-1 32-15,-11 3 0 0,0 0 0 0,9-4 0 16,-9 4-192-16,8-5 0 0,-8 5 0 0,0 0 128 16,8-7-128-16,-2 1 128 0,-1-3-128 0,-1 1 128 15,-4 8 64-15,4-11 0 0,1 1 0 0,-1-2 0 0,-1 3 64 0,-1 0 32 16,1-1 0-16,0-1 0 0,-2-1-160 0,-1 2-128 15,-1-2 192-15,-1 2-192 0,2-1 160 0,-1 1-160 16,-4 1 128-16,1-2-128 0,0 1 0 0,-1-3 128 16,-4 0-128-16,1 2 0 0,0 0 0 0,1 2 128 15,1 1-128-15,-2 3 0 0,0-1 0 0,2 2 0 16,1-1 128-16,5 5-128 0,-10-1 0 0,10 1 0 16,0 0 0-16,-6 6 128 0,6-6-128 0,-7 8 0 15,7-8 0-15,-5 13 0 0,-1 3 0 0,-1-3-176 16,1 1 176-16,2 3-192 0,1-2 192 0,-1 0 0 15,-1 0-144-15,1 0 144 0,1 1 0 0,1 1 0 16,-2-1 0-16,3-1 0 0,-1-1 0 0,4 0 0 16,2-4 0-16,-1 0 0 0,1 2 0 0,2-1 0 0,0-4 0 0,2 0 0 15,-8-7-144-15,13 5 144 0,0-1 0 0,-3-1 0 16,-10-3 0-16,12 1 0 0,-1-2 0 0,-1-1 0 16,0-2 0-16,0-1 128 0,-3-1-128 0,3-1 0 15,-1 1 128-15,-2-2-128 0,0-3 0 0,1 0 0 16,0-1 0-16,-1 0 128 0,0-1-128 0,0 0 0 15,-2-1 0-15,0 2 0 0,-1-1 0 0,0-1 0 16,-2 3 128-16,1 1-128 0,-2 2 0 0,-1 8 0 16,-2-10 0-16,-1 3 0 0,0 1 0 0,3 6 0 15,-5-7 0-15,5 7 0 0,-8-4 0 0,1 3 0 16,-3 1 0-16,1 2 0 0,-2 1 0 0,0-2 0 16,1 2 0-16,-2 2 128 0,-1 2-128 0,0-1 144 15,1 2 112-15,0-2 0 0,1 1 16 0,0 1 0 0,2 0-64 0,1-1-16 16,1 3 0-16,1-3 0 0,1 1-192 15,5-8 128-15,-1 9-128 0,0 1 0 16,1-3-320-16,0-7-144 0,3 9-48 0,-3-9 0 16,6 10-2688-16,-6-10-560 0</inkml:trace>
  <inkml:trace contextRef="#ctx0" brushRef="#br1" timeOffset="21">4584 9751 2751 0,'0'0'256'0,"0"0"-256"15,0 0 0-15,0 0 0 0,0 0 160 0,0 0-16 16,0 0 0-16,0 0 0 0,0 0 272 0,0 0 48 16,8-9 16-16,-2 2 0 0,1 1 1968 0,-1-2 400 15,2 0 80-15,-1 0 16 0,-3 1-928 0,-1 0-176 16,3-1-48-16,-6 8 0 0,0 0-816 0,0 0-160 16,0 0-48-16,0 0 0 0,-2-6 16 0,2 6 0 15,-5-8 0-15,5 8 0 0,0 0-224 0,-6-3-48 16,-2 3-16-16,8 0 0 0,-8-1-96 0,0 0-16 15,-1 1 0-15,0 2 0 0,1 1 0 0,-1 1 0 16,0 0 0-16,-2 1 0 0,1-2-176 0,1 1-32 16,9-4-16-16,-11 5 0 0,0 0 0 0,3 0 0 15,8-5 0-15,-5 8 0 0,-5 0 112 0,5 0 32 0,5-8 0 0,0 10 0 16,0 0-304-16,3 1 0 16,-1-1 128-16,4 2-128 0,0 1 0 0,1 1 0 0,-1-2 0 0,2 3 0 15,1-5 0-15,2 0 0 0,-1 0 0 0,3-4 0 16,0 1 0-16,-1-5 0 0,-2 2 0 0,2-4 0 15,0-4 0-15,0 2-176 0,-1-5 176 0,0 2-160 16,-4 1 160-16,3-3 0 0,-1-2 160 0,-1-1-160 16,-2-2 576-16,1 0 32 0,-1 1 0 0,1-1 0 15,-2-1 32-15,0 0 16 0,-1-2 0 0,0 4 0 16,-3-1-320-16,0 0-64 0,-2 1-16 0,1 0 0 16,0 2-256-16,-1 2 0 0,-2 1 128 0,3 6-128 15,0 0 0-15,0 0-176 0,-10-3 32 0,1 6 0 16,-2 3-48-16,1 1-16 0,-2 0 0 0,-1 2 0 15,-3 5 80-15,1-1 128 0,-1 1-208 0,1 2 80 0,-1-2 128 0,3 1 0 16,0-1 0-16,1 0-128 0,2-2 128 0,1 0 0 16,1-3 0-16,8-9 0 0,0 0 0 0,-2 10 0 15,-2 0 0-15,4-10 128 0,3 7-128 0,-3-7 0 16,7 9 0-16,-2-2 0 0,-5-7 0 0,0 0 0 16,8 8 0-16,1-2 0 0,0 0 0 0,0 0 0 15,0-2 0-15,-9-4-128 0,0 0 128 0,12 4 0 16,0-2-144-16,-12-2 144 0,11 0-192 0,0 0 48 15,-11 0 0-15,10-2 0 0,-10 2 144 0,11-7 0 16,-5 0 0-16,2-3 0 0,0 4 0 0,-2-1 0 16,-2 0 0-16,0-5 0 0,0 0 0 0,0 0 0 15,-1-1 160-15,-1 0-160 0,-1-1 144 0,-1 0-144 16,-1-2 128-16,0 2-128 0,-2-1 160 0,-1 0-160 0,-1-1 192 0,-1-1-192 16,-2 5 0-16,0 2 0 0,1 1 0 0,1 4 0 15,-2 1 144-15,-1 2-144 0,-1 2 0 0,-2 6 144 16,-3 4-144-16,2 3 128 0,-1 0-128 0,2 4 128 15,3-3-128-15,-1 3 0 0,-2-1 144 0,4-2-144 16,4-2 224-16,-1 1-32 0,-1-1 0 0,2-1 0 16,1 0-64-16,3-11-128 0,0 0 176 0,0 10-176 15,0-10 0-15,4 9 0 0,3-2 0 0,-7-7 0 32,0 0-1744-32,0 0-304 0,11 4-64 0,4-7-16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7T16:02:35.50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7030A0"/>
    </inkml:brush>
    <inkml:brush xml:id="br4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4162 13704 15663 0,'-4'-2'1392'0,"-2"2"-1120"15,6 0-272-15,-6 0 0 0,-1 0 1152 0,7 0 192 16,-7 0 16-16,7 0 16 0,-7-3-608 0,7 3-128 15,-5-1-32-15,5 1 0 0,-6-2 0 0,6 2 0 16,-6-1 0-16,6 1 0 0,0 0-112 0,-6-2-32 16,0 2 0-16,6 0 0 0,0 0 32 0,0 0 0 15,0 0 0-15,0 0 0 0,0 0-32 0,0 0 0 16,0 0 0-16,8 4 0 0,1-1-128 0,0-1-16 16,1-2-16-16,2 2 0 0,-3-2 32 0,3 0 16 0,-1 2 0 0,2-2 0 15,1 0 80-15,1 0 16 0,0-2 0 0,2 2 0 16,2-2 64-16,2 0 0 0,0-1 16 0,1 1 0 15,0 2-48-15,1-3-16 0,2 1 0 0,1 0 0 16,1 0-128-16,0-1-16 0,0 1-16 0,1-1 0 16,-2 1-128-16,3-3-32 0,2-3 0 0,2 2 0 15,0 0-144-15,2 1 0 0,5-2 0 0,-1 2 0 16,0 1 0-16,0 0 128 0,-1-1-128 0,1-2 0 16,3 2 176-16,-2 0-48 0,1-2-128 0,1 3 192 15,1-1 0-15,0 0-16 0,-2-1 0 0,1-1 0 16,1 0 64-16,1 1 16 0,3 0 0 0,1-1 0 15,1-1-128-15,0 0-128 0,-4-1 176 0,0 2-176 0,-3 0 272 0,2 2-48 16,3-2-16-16,3 2 0 0,1-1-64 0,-2 1-16 16,-2-1 0-16,-1 3 0 0,-2-2-128 0,3 0 0 15,3 1 0-15,0-1 128 0,1 0-128 0,-1 3 0 16,-3 0 0-16,1-1 128 0,-3 1-128 0,3 0 0 16,1 0 0-16,0 0 0 0,0 1 0 0,-1-1 0 15,-6 0 0-15,1 0 0 0,-1 1 0 0,3-1 0 16,0-1 0-16,2 0 128 0,2 0 64 0,-1 1 0 15,-3-1 0-15,-2 1 0 0,0-3-16 0,4 0 0 16,2 3 0-16,2 0 0 0,1-1-176 0,-2 1 128 16,-3 1-128-16,0 0 128 0,-2 1-128 0,1-2 0 15,3-1 0-15,0 1 0 0,2 2 0 0,-3 0 0 16,-2 0 0-16,-4 0 0 0,-1 0 0 0,1-1 0 16,1 0 0-16,2 1 0 0,2 1 128 0,0 0-128 15,-3-1 0-15,0 0 128 0,-3 2-128 0,2-2 0 0,2-2 0 0,3 1 0 16,-1 0 0-16,0-2 0 0,1 2 0 0,-4 1 0 15,-1-1 0-15,3-2 0 0,2-3 0 0,4 3 0 16,0 1 0-16,-1 2 0 0,-3 0 0 0,-1-1 0 16,-3 1 0-16,3-1 0 0,1 1 0 0,1-2 0 15,0 4 0-15,-1-1 0 0,-2 0 0 0,-1 1 0 16,-1-2 0-16,1 0 0 0,3 0 0 0,3 0 0 16,-1 3 0-16,1-1 0 0,-3 0 0 0,-2-2 128 15,-1 0-128-15,2 0 0 0,1-3 0 0,4 2 0 16,-1-1 0-16,-1 1 0 0,-2 1 0 0,0 0 0 15,-2-3 0-15,7 2 0 0,1-2 0 0,1 2 128 0,-2 5-128 0,-2-3 0 16,-3 0 0-16,-1-1 128 0,2-1-128 0,2 1 0 16,0 1 0-16,0 1 128 0,-2 3-128 0,-3-1 0 15,-3-3 0-15,0 1 0 0,1-1 0 0,2 0 0 16,2 0 0-16,1 2 0 0,0-2 0 0,-1 1 0 16,-4-4 0-16,0 1 0 0,1-2 0 0,1 0 0 15,3 0 0-15,2 1 128 0,0 2-128 0,-3 0 192 16,-4-1-192-16,-2-1 192 0,0-1-192 0,4 0 0 15,2 2 0-15,2 0 0 0,-2 1 0 0,-2 0 0 16,-2 0 128-16,-1 0-128 0,1 0 0 0,1 1 0 16,-3-1 0-16,4 1 0 0,3 1 0 0,-2 1 0 15,-6-3 0-15,-1 1 0 0,-3-1 0 0,1-1 0 16,3-2 0-16,-1 1 128 0,1 1-128 0,1 0 0 16,0 1 0-16,-1-2 128 0,-2 2-128 0,1-2 0 0,1-2 0 0,3-1 0 15,0 2 0-15,1 0 0 0,2 3 128 16,-3 0-128-16,0 0 0 0,0-1 0 0,-1-2 0 0,3 0 0 15,1 1 0-15,-1 1 0 0,0 1 0 0,0 1 0 16,-2 1 0-16,-4 1 0 0,-1-5 0 0,2 1 0 16,-1 1 0-16,4 0 0 0,-1 0 0 0,2 0 128 15,-1 0-128-15,-2 1 128 0,-3-2-128 0,-2 1 128 16,-1-2-128-16,1 0 0 0,3-3 0 0,2 5 128 16,-2 1-128-16,2 1 0 0,-3 0-160 0,-1-1 160 15,-4 0 0-15,1 1 0 0,-2-2 0 0,3 0 0 16,1 0 0-16,1 0 0 0,-1 1 0 0,2 3 0 15,-3-2 0-15,-2 1 0 0,-3-1 0 0,-1 0 0 16,-3 0 0-16,1 0 0 0,1-2 0 0,1-2 0 0,1 2 0 16,1-1 0-16,1 1 0 0,0 1 0 0,0 1 0 15,-2-1 0-15,-2 1 128 0,-2-2-128 0,-1 1 0 0,-1-1 0 16,1-1 128-16,-1 1-128 0,-1-2 0 0,0 2 0 16,1-1 0-16,-2-1 0 15,-4 2-1344-15,-3-1-288 0,-3 0-48 0</inkml:trace>
  <inkml:trace contextRef="#ctx0" brushRef="#br0" timeOffset="1">6290 10642 34095 0,'-3'-5'3024'0,"-1"2"-2416"0,-3 0-480 0,1 1-128 15,6 2 1520-15,-6-2 272 0,1 0 64 0,5 2 16 16,0 0-1456-16,0 0-288 0,0 0-128 0,0 0 0 16,0 0 176-16,0 0-176 0,5 9 192 0,0 2-192 15,-1-1 0-15,2 3 0 0,0 0-240 0,-1 0 80 0,-1 3 160 0,4 1 0 16,-1 3-144-16,1-1 144 0,-2 2 0 0,-2-1 0 16,0 1 0-16,1 3 0 0,1 3 0 0,-1 1 128 15,0 2 0-15,0 3 0 0,1-1 128 0,0 4 32 16,0 2 0-16,-1-1 0 0,-1 0 16 0,-1 2 0 15,0 0 0-15,2 3 0 0,1 0 32 0,1 2 16 16,0 1 0-16,0-1 0 0,-1-3-48 0,1 0-16 16,2-1 0-16,-1 2 0 0,1 5 32 0,-2-1 0 15,2 1 0-15,-2 1 0 0,0-2-320 0,-1-1-144 16,0 0 16-16,0 3 0 0,0 0 128 0,-2 2 0 16,-1 2 128-16,-1-2-128 0,0-2 0 0,0 0 0 15,-2-1 0-15,2 1 0 0,-2 1 0 0,0-1 176 16,0 2-176-16,0 0 192 0,1-3 0 0,2 0 0 0,-1-2 0 0,-1 1 0 15,2-1-64-15,0 2-128 0,-1-1 192 0,1-1-64 16,0-3-128-16,0-1 0 0,-1-1 144 0,0 4-144 16,0-3 0-16,-1 2 128 0,-1 0-128 0,0 1 0 15,0-2 0-15,0 0 128 0,2-3-128 0,0 0 0 16,2 1 0-16,-1-1 128 0,0-2-128 0,1 0 0 16,-1-2 192-16,2 0-16 0,-1-3-16 0,0 1 0 15,3-3 32-15,0 2 0 0,2-1 0 0,-2 0 0 16,-2 1-64-16,1-2 0 0,0-3 0 0,1 2 0 15,0 0-128-15,0 1 128 0,0-2-128 0,0 0 128 16,0-2-128-16,-1 0 0 0,-1-1 144 0,-1 0-144 16,1 0 0-16,-2-1 144 0,0 1-144 0,1 0 0 15,-1-4 144-15,0 0-144 0,-1 0 0 0,1 0 144 0,-1 0-144 0,0-1 0 16,-1-2 144-16,1 1-144 0,0-5 0 0,-1 2 128 16,1-4-128-16,-2 2 0 0,1-4 0 0,1 0 0 15,0 0 0-15,0-1 0 0,0 0 0 0,0-2-256 16,1-1 64-16,1 0 0 0,-4-6-48 0,3 9-16 15,-3-9 0-15,5 6 0 16,-1 0-128-16,0-1-16 0,-4-5-16 0,5 6 0 16,-5-6-1136-16,5 5-240 0,-5-5-32 0,7 4-11296 15,-7-4-2272-15</inkml:trace>
  <inkml:trace contextRef="#ctx0" brushRef="#br0" timeOffset="2">5535 10330 11967 0,'0'0'1072'0,"0"0"-864"15,0 0-208-15,0 0 0 0,-8 1 3712 0,8-1 688 16,-7 2 144-16,7-2 16 0,0 0-2816 0,-5 4-560 15,5-4-112-15,-4 6-32 0,0-1-368 0,4-5-80 0,-2 7-16 0,2 1 0 16,2-2-144-16,-1 1-48 0,-1 1 0 0,2 1 0 16,1 0-80-16,2-1-32 0,-1 2 0 0,0 0 0 15,2 1-272-15,2-1 160 0,-3-1-160 0,3 2 128 16,-2-1-128-16,0 1 0 0,0-1 0 0,-1-1 0 16,1 0 0-16,-1 0 0 0,0-1 0 0,-1-1 128 15,1 1-128-15,1-1 0 0,0 0 0 0,1 0 0 16,-2 0 0-16,1 0 128 0,1-2-128 0,0 1 0 15,0 0 0-15,1-4 0 0,-8-2 128 0,8 0-128 16,0 1 0-16,-8-1 0 0,9-2 0 0,-2 1 0 16,-7 1-640-16,8-3-176 0,-2 0-16 0,0-1-9680 15,-1 0-1936-15</inkml:trace>
  <inkml:trace contextRef="#ctx0" brushRef="#br0" timeOffset="3">5763 10359 10127 0,'0'0'896'0,"3"-9"-704"16,-1 1-192-16,0-3 0 0,0 1 2176 0,1 1 416 16,2-1 80-16,1 1 16 0,-1-1-2048 0,2 0-416 15,2 1-80-15,-2 1-16 0,-2-1-128 0,1 1 0 16,0 2 0-16,-2 1 128 0,-4 5-128 0,0 0 192 16,8-3-192-16,-8 3 192 0,0 0 288 0,0 0 64 15,0 0 16-15,-1 9 0 0,0 0 144 0,0 1 16 16,-4 2 16-16,2 0 0 0,0 2 16 0,0-1 0 15,-2 1 0-15,1 1 0 0,-1 2 208 0,0 2 32 16,-2 0 16-16,0 2 0 0,0 0 32 0,-2 2 16 16,1 1 0-16,-1 4 0 0,-1 2-144 0,0 2-16 0,0 2-16 0,0 1 0 15,-2 2-256-15,1-2-48 0,-1-2-16 0,-1-1 0 16,0-2-272-16,-1-2-48 0,0-3-16 0,3 3 0 16,1-2-224-16,1-1 0 0,0-3 128 0,3 0-128 31,0-1-2144-31,4-3-480 0</inkml:trace>
  <inkml:trace contextRef="#ctx0" brushRef="#br0" timeOffset="4">15895 13143 21183 0,'0'0'1888'0,"0"0"-1504"0,0 0-384 0,0 0 0 0,4-4 2336 0,-4 4 400 16,0 0 80-16,0 0 0 0,0 0-1424 0,5-5-304 16,0 0-48-16,-5 5-16 0,0 0-64 0,0 0-32 15,0 0 0-15,0 0 0 0,0 0-448 0,0 0-96 16,0 0 0-16,-1 10-16 0,-1 1-144 0,0 1-32 15,-2 2 0-15,-2 1 0 0,0 0-192 0,-2 1 144 16,1-2-144-16,-2 2 128 0,-2 0 64 0,-1 1 16 16,0-1 0-16,-2 0 0 0,-2 0 144 0,0 3 32 15,-2-3 0-15,-2 0 0 0,-1 3 0 0,-1 0 0 16,1 1 0-16,0 1 0 0,3-2-256 0,0 2-128 16,0 2 160-16,1-3-160 0,3 1 0 0,2-3 0 0,1-1 0 0,3-2 0 15,1-2 0-15,3-2-128 0,0-1-16 0,1-3 0 31,3 0-576-31,0-7-112 0,0 0-32 0,0 0 0 16,0 0-1664-16,0 0-336 0,4-9-64 0</inkml:trace>
  <inkml:trace contextRef="#ctx0" brushRef="#br0" timeOffset="5">15574 13210 15663 0,'0'0'688'0,"-6"-4"144"0,-2-2-656 0,1 0-176 0,1 2 0 0,6 4 0 0,0 0 5600 0,0 0 1088 15,-8 0 224-15,8 0 32 0,0 0-5392 0,0 0-1072 16,0 0-224-16,-2 6-32 0,2 1 80 0,3 0 16 16,-3-7 0-16,7 12 0 0,2-1-128 0,3 1 0 15,2 0-16-15,-1 2 0 0,2 0-16 0,1 2 0 16,-1 0 0-16,1 2 0 0,-2 1 160 0,1 0 16 15,-1 0 16-15,2 1 0 0,-2-3-192 0,-2 1-32 16,0 0-128-16,2 2 192 0,1-2-192 0,-1 0 176 16,-1-2-176-16,-1-1 160 0,2-1-160 0,-1-1-224 15,-1-4 48-15,-2 0 16 16,4-1-608-16,-4-1-128 0,1 2-32 0,0-5 0 16,1 1-1872-16,-1-3-368 0,-2-1-80 0,-1-1-12096 0</inkml:trace>
  <inkml:trace contextRef="#ctx0" brushRef="#br0" timeOffset="6">16263 13375 6447 0,'0'0'272'0,"0"0"80"0,0 0-352 0,0 0 0 16,0 0 0-16,0 0 0 0,0 0 5632 0,-3 8 1072 15,1-2 208-15,-1 1 32 0,-1 2-4960 0,0 2-1008 16,-1 1-192-16,-1 0-32 0,0 2-320 0,-1 0-64 16,0 0-16-16,1 4 0 0,-1 3-176 0,0-2-48 15,-1 1 0-15,-1-1 0 0,1-1-128 0,0 3 192 0,-2-1-192 0,0-2 192 16,0-2-64-16,-2 2 0 0,-1-1 0 0,-1 1 0 15,1 0 160-15,0-2 32 0,1-1 0 0,1-1 0 16,2-1-320-16,0-1 0 0,2-3 0 0,2-2 0 31,0 0-448-31,5-7 0 0,0 0 0 0,0 0 0 16,0 0-3392-16,7-4-656 0,2-5-144 0,4-1-32 0</inkml:trace>
  <inkml:trace contextRef="#ctx0" brushRef="#br0" timeOffset="7">16255 13428 10127 0,'0'0'896'0,"0"0"-704"0,0 0-192 0,0 0 0 0,0 0 6272 0,0 0 1216 15,0 0 240-15,0 0 48 0,8 3-6048 0,-8-3-1200 16,0 0-240-16,3 7-48 0,0 1 208 0,0 2 64 16,-2 2 0-16,1 1 0 0,-1 1-176 0,0 3-16 15,1-1-16-15,0 2 0 0,-1 3-160 0,1 2-16 16,1-2-128-16,1 1 192 0,-2-2-192 0,1 1 0 15,1-3 0-15,-1 1-160 0,0-2 160 0,0-2-128 16,-1-1 128-16,1-1-128 16,1 0-336-16,-1-4-64 0,-1 1-16 0,-2-2 0 15,1-3-576-15,-1-5-112 0,0 7-32 0,0-7 0 16,0 0-2144-16,0 0-432 0,0 0-96 0,0 0-16 0</inkml:trace>
  <inkml:trace contextRef="#ctx0" brushRef="#br0" timeOffset="8">16138 13746 34783 0,'0'0'1536'0,"0"0"320"0,0 0-1472 0,0 0-384 0,0 0 0 0,0 0 0 16,0 0 592-16,0 0 48 0,6 2 16 0,0-1 0 16,-6-1-80-16,9 1-32 0,2-1 0 0,1-1 0 15,2 0-128-15,0 0-32 0,1 0 0 0,2-1 0 16,4-1-176-16,1-1-32 0,2 1-16 0,6-1 0 15,3 0-160-15,0 0 0 0,-1 3 144 0,-1-2-144 16,-2 1-1632-16,-4-1-400 16,-2-1-80-16</inkml:trace>
  <inkml:trace contextRef="#ctx0" brushRef="#br1" timeOffset="9">13325 11095 19743 0,'0'0'880'0,"0"0"176"0,0 0-848 0,6-3-208 0,-1 1 0 0,-5 2 0 15,6-2 192-15,-6 2-16 0,7-3 0 0,-7 3 0 16,6-2-448-16,-6 2-96 0,5-2-16 0,-5 2 0 15,0 0 384-15,6-2-176 0,-6 2 176 0,6-3-128 16,-6 3 1024-16,0 0 192 0,0 0 64 0,0 0 0 16,0 0 480-16,0 0 96 0,0 0 32 0,4-4 0 15,-4 4-592-15,0 0-112 0,0 0-32 0,0 0 0 16,0 0-384-16,0 0-64 0,0 0-32 0,-1-6 0 16,1 6-160-16,0 0-16 0,-4-6-16 0,4 6 0 15,-6-2-144-15,6 2-16 0,-7-2-16 0,1 2 0 0,-2 1 64 0,8-1 16 16,-8 3 0-16,0 0 0 0,1 2 0 0,-1-1 16 15,1 1 0-15,0 1 0 0,0-1 80 0,1-1 16 16,0 1 0-16,1 0 0 0,1 4-144 0,1 0-32 16,0-1 0-16,0 0 0 0,2 0-192 0,0 0 128 15,2-1-128-15,0 2 0 0,2-1 128 0,0 1-128 16,0-2 0-16,0 2 0 0,2-3 128 0,-1 0-128 16,2 0 0-16,0-1 0 0,-6-5 176 0,8 5-176 15,-1 0 192-15,-1-1-192 0,-6-4 288 0,9 0-48 16,1 1-16-16,0-2 0 0,0-1-32 0,3 0 0 15,1-1 0-15,-1 0 0 0,1 0 16 0,1-3 0 16,-1 0 0-16,2 0 0 0,-1 0-208 0,0 2 0 16,-1-4 0-16,-3 2 0 0,-1 0 128 0,-1 0-128 0,0-1 0 15,-3 0 144-15,-2-1-144 0,0 0 128 0,-1 1-128 0,-1-2 128 16,-2 0-128-16,0-1 160 0,0-1-160 0,0 2 160 16,-3 1-160-16,-1-1 0 0,0 2 144 0,-2-2-144 15,2 2 0-15,-1 0 144 0,-2 1-144 0,1 3 0 16,-1 0 176-16,0 3-176 0,-1 0 160 0,0 0-160 15,2-2 192-15,-1 3-48 0,-3 1-16 0,0 0 0 16,2 1-128-16,-1 2 0 0,-1 1 0 0,-1-2 0 16,-2 3-128-16,1 1 128 0,-1 1-160 0,1 0 160 15,0 5 0-15,0-3 0 0,1 1-128 0,2 0 128 16,0-1 0-16,1 1 0 0,2-3 0 0,1 3 0 16,1-3 0-16,0 2 0 0,1-2 0 0,3-2 0 15,0-7 0-15,1 8-144 0,-1-8 144 0,2 9 0 0,1-2 0 0,0-1 0 16,-3-6 0-16,4 5 0 0,-4-5 0 0,0 0 0 15,8 3 0-15,0-3 0 0,-1 0 0 0,0-3 0 16,1 3 0-16,0-2 0 0,-1-1 0 0,0-1 0 16,1-1 0-16,-1 1 0 0,0-3 0 0,0 0 0 15,-1 1 0-15,-1 0 0 0,1 2 144 0,-2-3-144 16,1 0 192-16,-1 1-192 0,-1-1 0 0,1-1 0 16,0 1 0-16,-1 0 0 0,1 0 0 0,1 0 0 15,-2 0 128-15,0-1-128 0,0 0 0 0,0 1 0 16,-1-1 0-16,-2 2 0 0,0 6 0 0,0 0 0 15,-1-5-192-15,1 5 48 0,-3-4 144 0,3 4 0 16,-5-2 0-16,5 2-128 0,-8 4 128 0,-1 0 0 16,0-1-144-16,1 2 144 0,0 2 0 0,-1-2 0 15,-1 1 0-15,1 3 0 0,1-1-160 0,0 0 160 0,0 0 0 0,2 1-144 16,1-2 144-16,2 0 0 0,2 0 0 0,1 0 0 16,0 2 0-16,2-2-160 0,1 0 160 0,0 0 0 15,-3-7 0-15,4 5-128 0,2-1 128 0,-6-4 0 16,7 6 0-16,0-3 0 0,2 0 0 0,-2-1 0 15,-7-2 0-15,9 0 0 0,0-2 0 0,-1 2 0 16,0 0 0-16,0-3 0 0,1 0 0 0,1 0 0 16,1-2 128-16,1 0-128 0,-1 0 0 0,-1 1 0 15,1-1 0-15,-1 1 0 0,-3-1 0 0,-1 0-160 16,-1 1 160-16,0-3 0 0,-5 7 0 0,2-7 0 16,-2 0 0-16,-1 0 0 0,-2-1 0 0,-2 2 128 15,-2 1-128-15,-2 1 0 0,1-1 0 0,-2 1 0 16,-1 1 0-16,0 1 0 0,1 0 0 0,0 2 0 15,-2 1 0-15,0 2 0 0,0 2 0 0,-1-2 0 0,0-1 0 0,0 2 0 16,0-1 0-16,1 3-128 0,2-1 128 0,1 2 0 16,1-2 0-16,0 2 0 0,1-3 0 0,1 1 0 15,0-1 0-15,2 1 0 0,0 0 0 0,4-5 0 16,-3 7 0-16,3-7 0 0,-2 7 0 0,2-7 0 16,0 0 0-16,3 9-128 0,-3-9 128 0,7 5 0 15,0-1 0-15,0-1-128 0,1-1 128 0,1-2 0 16,2 0 0-16,0 0 0 0,2 0-144 0,1-2 144 15,0 1-160-15,0-1 160 16,1 0-640-16,-3 1-48 0,-2 0 0 0,1-2 0 16,1 1-736-16,-1-3-160 0,-1 1-16 0,-1 1-16 15,0-1-1584-15,-2 1-304 0,0-1-64 0</inkml:trace>
  <inkml:trace contextRef="#ctx0" brushRef="#br1" timeOffset="10">12490 11117 7359 0,'0'0'656'0,"0"0"-528"15,0 0-128-15,0 0 0 0,0 0 4000 0,0 0 768 16,0 0 160-16,0 0 16 0,-7 1-3776 0,7-1-752 16,0 0-160-16,0 0-16 0,0 0-240 0,0 0 0 0,-4-5 0 0,4 5 0 15,-3-2 0-15,3 2 0 0,0 0 0 0,0 0 0 16,-5-5 0-16,5 5 144 0,-6-2-144 0,6 2 128 15,-7 2 432-15,1-1 80 0,6-1 0 0,-6 4 16 16,-2-1 48-16,1 1 16 0,-1 0 0 0,1 1 0 16,-2 0-256-16,0 2-48 0,0 0-16 0,0 0 0 15,0-1-64-15,1 2-16 0,-1-2 0 0,3 1 0 16,2 0-128-16,1 3-16 0,1-3-16 0,3 0 0 16,1 0-160-16,1-3 0 0,3-1 0 0,0 1 128 15,2 1 0-15,1 0 0 0,-2 1 0 0,3-1 0 16,-1-3-128-16,1 1 160 0,0-1-160 0,-1-1 160 15,0 1 32-15,0-2 16 0,0-2 0 0,0 1 0 0,2-1-16 16,-1-1 0-16,1-1 0 0,1-1 0 0,-2-2-32 0,2 1-16 16,0-2 0-16,0 1 0 0,-1-2-144 0,-1 2 160 15,2 0-160-15,-3-2 160 0,0 0-160 0,-1-1 0 16,-1-1 144-16,-1 1-144 0,-1 1 192 0,-2 0-48 16,-2 0 0-16,-1 0 0 0,-1 0 176 0,-2 1 16 15,-2-1 16-15,0 0 0 0,-1 4-96 0,-1 1 0 16,0 1-16-16,-2 1 0 0,-1 2-240 0,-1 2 0 15,-1 0 0-15,0 3 0 0,-2 0 0 0,2 2 0 16,-1 0 0-16,1 2-160 0,-2 0 160 0,3 0-128 16,-1 0 128-16,1 1-128 0,0-1 128 0,2 0 0 15,3 1-144-15,-1-1 144 0,1 0 0 0,1 0 0 16,2 1 0-16,0-1 0 0,2 0 0 0,-1-2 0 0,4 1 0 16,-1-2 0-16,1 1-144 0,2 0 144 0,0-2 0 15,-4-5 0-15,8 5 0 0,0-1-128 0,-1-4 128 0,2 0 0 16,0 0-128-16,0-2 128 0,1 0-192 0,0 0 192 15,0-2-192-15,1-2 64 0,0-1 128 0,0 0-208 16,-2 1 208-16,1 0 0 0,0-3 0 0,0 2-144 16,-2-1 144-16,1 0 0 0,-2 1 0 0,1-2 0 15,-4-1 0-15,1 3 0 0,-3-2 0 0,0 2 128 16,-2 0-128-16,-1 0 0 0,-1-1 0 0,-1 0 0 16,-1 1 0-16,-2 2 144 0,0-1-144 0,0 3 0 15,-2-1 0-15,1 1 0 0,-1 3 0 0,1 0 0 16,-2 2-224-16,0-1 48 0,-1 2 16 0,1 0 0 15,-1 0 160-15,1 1-160 0,0 1 160 0,0 2-160 0,2-2 160 16,1 2 0-16,0 0 0 0,0 0 0 16,-2 0 0-16,2 2 0 0,1 0 0 0,0-1 0 0,1 1 0 0,0 0-128 15,1 0 128-15,3-2 0 0,0 2 0 0,2-3 0 16,-2-6 0-16,6 8-128 0,0-4 128 0,0 1 0 16,-6-5 0-16,9 2 0 0,0 0 0 0,0-1 0 15,-1-2 128-15,0 0-128 0,1 0 0 0,0-1 144 16,0 0-144-16,0-1 0 0,0-1 128 0,0 1-128 15,0-1 0-15,-1 2 0 0,1-3 0 0,-2 3 0 16,0-1 0-16,-7 3 0 0,7-4 144 0,-7 4-144 16,5-5 0-16,-5 5 144 0,0 0-144 0,0 0 128 15,0 0-128-15,0 0 128 0,0 0-128 0,1-7 128 16,-2 0-128-16,1 7 128 0,0 0-128 0,-4-4 0 16,4 4 144-16,-3-5-144 0,-1 0 0 0,4 5 128 0,0 0-128 0,-3-4 0 15,3 4 0-15,-5-3 0 16,5 3 0-16,0 0 128 0,-6 0-128 0,6 0 144 0,-7 4-144 0,2 1 160 15,-1-1-160-15,0 2 0 16,2 1 144-16,-1 0-144 0,0 0 0 0,1 2 0 0,-1-3 0 0,1 2 0 16,-1-2 0-16,0 0 0 0,2 0 0 0,-1 1 0 15,4-7 0-15,0 0-128 0,-4 5 128 0,4-5 0 16,0 0-160-16,0 0 160 0,0 0-192 0,0 0 192 16,0 0-432-16,0 0 32 0,0 0 0 0,0 0 0 31,0 0-240-31,7-3-64 0,-7 3 0 0,5-6 0 0,-5 6-1936 0,4-7-400 0</inkml:trace>
  <inkml:trace contextRef="#ctx0" brushRef="#br1" timeOffset="11">11987 11111 17903 0,'0'0'784'0,"7"-2"176"0,-7 2-768 16,5-5-192-16,-5 5 0 0,2-6 0 0,-2 6 1696 0,2-6 288 0,-3 0 64 0,1 6 16 15,0 0-1040-15,-3-5-192 0,0 0-64 0,-1 0 0 16,-1 1-256-16,1 0-48 0,-1 1-16 0,0 1 0 15,-1 0-32-15,-3 1-16 0,-1 1 0 0,-1 0 0 16,1 0 80-16,-1 3 16 0,-2 1 0 0,-1 1 0 16,1 2-96-16,-1 2-16 0,0-2 0 0,1 2 0 15,-1 1-176-15,2-1-32 0,0 0-16 0,1 0 0 16,1 1 48-16,2-1 16 0,0 0 0 0,1 1 0 0,-1 1-32 0,2-2-16 16,2 1 0-16,-1-1 0 0,2 0 0 0,0-1 0 15,2 0 0-15,1-1 0 0,0 0-176 0,2 1 128 16,-2-8-128-16,0 0 128 0,4 9-128 0,-4-9 160 15,6 4-160-15,-6-4 160 0,9 5 32 0,-2-2 0 16,-7-3 0-16,9-1 0 0,1-1 16 0,-1 0 16 16,1-1 0-16,0-1 0 0,-1-1-32 0,2 0-16 15,2-2 0-15,-2 0 0 0,-1 1 32 0,-1 0 16 16,3 0 0-16,-3 1 0 0,0-4-96 0,-1 2 0 16,-1 0-128-16,1 0 192 0,-3 0-32 0,0 0-16 15,-3 0 0-15,1 0 0 0,-1 0-144 0,0 0 0 16,0 0 0-16,-1 0 0 0,-1 0 192 0,0 1-64 0,-3 1 0 15,0 0 0-15,2 0-128 0,-2 1 0 0,-3-1 0 0,0 3 0 16,-3 0 0-16,2 0 0 0,0 2 0 0,-2 2 0 16,-3-1 0-16,0 2 0 0,1 2 0 0,0-1 0 15,0 1 0-15,1 2-176 0,1 0 176 0,-1 2-128 16,2-2 128-16,0 3 0 0,1-1 0 0,2 3 0 16,-1-1 0-16,2 2 0 0,-1-1 0 0,2 0-128 15,2-1 128-15,-1-1 0 0,1 2 0 0,2-1 0 16,0 1 0-16,3-5 0 0,0 2 0 0,2-2-128 15,-1-2 128-15,2 1 0 0,1-3 0 0,1 2 0 16,1-5 0-16,1 0 0 0,1 0 0 0,1-3 0 16,1-1 0-16,1-1-160 0,1 0 160 0,-1 1 0 15,0-5 0-15,-1 1 0 0,1-1 0 0,0 0 0 0,-3 0 0 0,-2 2 0 16,-2-2 0-16,-1 0 0 0,1 1 0 0,-4-1 0 16,-1-3 128-16,-1 5-128 0,-1-2 128 0,-1 2-128 15,-1 0 0-15,-2 0 0 0,0 0 144 0,-1 2-144 16,-1 0 128-16,-1 1-128 0,-2 2 192 0,1 0-32 15,-2 1-16-15,0 1 0 0,0 3-144 0,0-3 0 16,0 3 0-16,-1 1 0 0,0 1 0 0,0 2 0 16,0 0 0-16,1-1 0 0,0 0 0 0,-1 0 0 15,1 1 0-15,0-1 0 0,0 2 0 0,1-1 0 16,0-2 0-16,0 1 0 0,2-2 0 0,1 1 0 16,0 0 0-16,5-5 0 0,-3 5 0 0,3-5 0 15,-3 7 0-15,3-7 0 0,0 0 0 0,0 0 0 16,0 0 0-16,0 0 0 0,0 0 0 0,0 0 0 15,6 5 0-15,-6-5 0 0,7 2-320 0,1-2 16 0,-1 0 0 0,-7 0 0 32,8-2-608-32,-1-1-128 0,-7 3-32 0,6-4-10448 0,0-1-2112 0</inkml:trace>
  <inkml:trace contextRef="#ctx0" brushRef="#br1" timeOffset="12">10597 11123 29247 0,'0'0'1296'0,"0"0"272"0,-6-4-1248 0,6 4-320 0,-4-3 0 0,4 3 0 15,0 0 608-15,-6-2 64 0,6 2 16 0,-6-1 0 16,6 1-560-16,-6 0-128 0,-1 0 0 0,7 0 0 15,-7 3 0-15,1-3 0 0,-1 3 0 0,1-2 0 16,0 1 0-16,0-1 0 0,0 1 0 0,6-2 0 16,-7 4 160-16,0-1-160 0,3 1 192 0,-1 1-192 15,5-5 384-15,-4 5-48 0,1 1 0 0,3-6 0 0,0 0 192 0,1 10 48 16,2-3 0-16,0 1 0 16,3 0-192-16,0-1-16 0,0-1-16 0,2 0 0 0,1-1-208 0,1-1-144 15,-1 1 192-15,0-1-192 0,0 1 144 0,2-2-144 16,-1 0 0-16,1-2 144 0,-1-1-144 0,-1-1 0 15,2-1 144-15,-2-1-144 0,0 0 128 0,-1 0-128 16,0-1 160-16,0-1-160 0,-1 0 176 0,-1-2-176 16,0 3 192-16,-1-5-192 0,-1 2 256 0,1 0-48 15,-2 0-16-15,-1-2 0 0,0 3-16 0,-2 0-16 16,-2-1 0-16,-1 0 0 0,-1 0-160 0,1 0 128 16,-3 0-128-16,1 0 128 0,-2 2-128 0,0 1 192 15,-2-1-192-15,1 2 192 0,-1-1-32 0,-1 0 0 16,-1 1 0-16,-1 1 0 0,0 2-160 0,2 2 128 15,-2-2-128-15,0 3 128 0,0-1-128 0,0 2 0 0,0 0 0 0,2 0 0 16,1 2 0-16,-1-1 0 0,3 2 0 0,1-1 0 16,3 2 0-16,1-1 0 0,0 2-128 0,3-3 128 15,2 0 0-15,1 1-176 0,2 0 176 0,2-3-128 16,1 2 128-16,1 0 0 0,2-4 0 0,0 1-128 16,-1-1 128-16,2-2 0 0,0-1 0 0,0 0 0 15,-1 0 128-15,0-1-128 0,0 0 160 0,-1-3-160 16,-1-2 224-16,0 3-48 0,-1-3-16 0,0 0 0 15,-1-2-32-15,-1 1 0 0,-1 0 0 0,0 0 0 16,-3 1 16-16,0 0 0 0,-2 0 0 0,-1 3 0 16,-1-2-144-16,-2 2 160 0,-3 0-160 0,0 0 160 15,6 4-160-15,-7 1 0 0,0 2 0 0,0-1 0 16,-2 2 0-16,1 1 0 0,-1 1 0 0,1 2 0 0,0-1-144 16,1 0 144-16,0 0 0 0,0-2 0 0,2 2 0 0,0 0 0 15,-1-3 0-15,1 3 0 0,1-2-128 0,1 1 128 16,0 0 0-16,3-6 0 0,0 0 0 0,0 0 0 15,0 0 128-15,0 0-128 0,3 6 144 0,-3-6-144 16,7 3 128-16,1-1-128 0,-1-2 128 0,1 0-128 16,-1-2 128-16,0 0-128 0,0 0 0 0,0 0 0 15,-1-1 0-15,-6 3 0 0,6-3 0 0,-6 3 0 16,7-3 128-16,-7 3-128 0,0 0 0 0,5-4 0 16,-5 4 144-16,0 0-144 0,0 0 0 0,0 0 128 15,0 0-128-15,0 0 0 0,0 0 0 0,0 0 144 16,0 0-144-16,0 0 0 0,0 0 0 0,0 0 0 15,0 0 0-15,0 0 0 0,0 0 0 0,0 0 0 0,0 0 0 0,0 0 0 32,0 0-1168-32,0 0-192 0,0 0-48 0,0 0-16320 0</inkml:trace>
  <inkml:trace contextRef="#ctx0" brushRef="#br1" timeOffset="13">9515 11095 17503 0,'0'0'768'0,"0"0"176"0,-7 0-752 0,7 0-192 16,-5-3 0-16,5 3 0 0,0 0 800 0,0 0 128 16,-5 0 32-16,5 0 0 0,-7-4 192 0,3 1 64 0,-2 1 0 0,6 2 0 15,-6-2-128-15,0 2-32 0,-1 0 0 0,1 0 0 16,-1 0-224-16,1 2-64 0,-1-2 0 0,0 3 0 16,-2 0-176-16,0 1-32 0,0 1-16 0,-1 1 0 15,0-1-352-15,0 2-64 0,1-1 0 0,1 1-128 16,-1 0 0-16,1 1 0 0,1-2 0 0,1 1 0 15,1 0 128-15,1-1-128 0,1 0 0 0,3-6 0 16,0 7 208-16,3 2-16 0,1-4 0 0,2-1 0 16,4 1 192-16,0-3 16 0,1-1 16 0,1 0 0 15,3-1 48-15,-1-1 16 0,2 0 0 0,-1-1 0 16,1-4-96-16,0 0-32 0,1-1 0 0,0 1 0 16,0-1-128-16,0 0-32 0,1-2 0 0,-2 0 0 15,0-2-192-15,-1 1 176 0,1 0-176 0,-4 1 160 0,-3-1-160 0,0 1 128 16,0 0-128-16,-1 2 128 0,0-2 16 0,-1 2 0 15,-3 0 0-15,0 0 0 0,-2 0-144 0,-3 2 0 16,-2 3 144-16,3 2-144 0,-5-5 192 0,0 3-48 16,-2 0 0-16,7 2 0 0,0 0 48 0,-7 2 0 15,-4 3 0-15,1 0 0 0,0 3-192 0,0-1 0 16,0 2 0-16,0 0 128 0,1 1-128 0,0 0 0 16,1 1 0-16,2-1 0 0,-2 0 0 0,2 0 0 15,2 0 0-15,1-1 0 0,0 0 0 0,2-2 0 16,2-1-144-16,-1-6 144 0,3 6 0 0,-3-6 0 15,5 6-128-15,1-3 128 0,2 1 0 0,0-2 0 16,0-2 0-16,2-1 0 0,0-2 0 0,0 1 0 16,-1-4 0-16,-1 3 0 0,1-2 0 0,-2 0 0 0,-2-2 0 15,3 0 0-15,-1 0 0 0,0 1 128 16,1-1-128-16,-3 0 0 0,-1-2 0 0,0 2 128 0,0 2-128 0,-1-2 0 16,-3 2 0-16,0 5 128 0,-2-7-128 0,0 1 0 15,0 1 0-15,-1 1 128 0,3 4-128 0,-4-3 0 16,4 3 0-16,-7 0 0 0,-1 0 0 0,3 0 0 15,5 0 0-15,-6 1 128 0,-2 1-128 0,1 2 0 16,1 0 0-16,-1 1 128 0,0 1-128 0,0 0 0 16,-1-1 128-16,2-1-128 0,0 1 0 0,2-1 144 15,-1 1-144-15,5-5 0 0,-4 7 0 0,0-2 0 16,0 1 0-16,4-6 0 0,-3 7 0 0,0-2 0 16,1 2 0-16,2-7 0 0,-1 9 0 0,1-2 0 15,0-7 0-15,3 7 0 0,-3-7 0 0,5 7 0 16,-1-1 0-16,1-1 0 0,-5-5 0 0,7 3 0 0,0-1 0 0,1-1 0 15,0-1 0-15,-1-1 0 0,0 1 0 16,0-1 0-16,-7 1 0 0,7-4 128 0,-7 4 0 0,5-6 0 16,0-1 0-16,-1 0 0 0,-4 7-128 0,3-6 0 15,-2 0 0-15,2-1 0 0,0 0 128 0,-3 0-128 16,-3 0 0-16,0 2 128 0,0-1-128 0,2 2 0 16,1 4 144-16,-2-8-144 0,-2 3 0 0,1-2 128 15,-3 4-128-15,1-1 0 0,-1 2 0 0,0 2 0 16,-1 2 0-16,0-2 0 0,0 1 0 0,1 1 0 15,-1 0 0-15,1 0 0 0,-1 3 0 0,3 0 0 16,-1-1 0-16,5-4 0 0,-4 6 0 0,0 0 0 16,4-6 0-16,-4 7-128 0,0 2 128 0,3-3 0 15,0 0 0-15,1-6 0 0,2 9 0 0,-2-9 0 0,4 6 0 0,1 0 0 16,0-1 0-16,0-1 0 0,0 0 0 0,3-1 0 16,0-1 0-16,0-2 0 0,0 0 0 0,-1 0 0 15,2 0 0-15,-1 0 0 0,0-3 0 0,-1 1 0 16,-7 2 0-16,7-4 0 0,-1-2 128 0,0 3-128 15,-6 3 128-15,5-5-128 0,-5 5 128 0,3-7-128 16,-2 2 128-16,-1-2-128 0,-1 1 160 0,-2 1-160 16,-2 0 160-16,0 3-160 0,1-3 160 0,-1 1-160 15,0 1 0-15,-2-1 128 0,-2 1-128 0,1 1 0 16,0 2 0-16,-1 0 0 0,0 2-192 0,1-1 192 16,1 2-720-16,1 0-48 0,6-3 0 0,-7 5 0 15,2-1-1936-15,0 1-400 0,5-5-80 0</inkml:trace>
  <inkml:trace contextRef="#ctx0" brushRef="#br1" timeOffset="14">9517 11116 6447 0,'0'0'576'0,"0"0"-576"15,-7 0 0-15,7 0 0 0,0 0 4144 0,0 0 720 16,0 0 128-16,0 0 48 0,0 0-3120 0,0 0-608 15,-4-3-128-15,4 3-32 0,0 0-304 0,0 0-64 16,1-7-16-16,-1 7 0 0,1-4-256 0,-1 4-64 16,0 0-16-16,2-7 0 0,-2 7-112 0,0 0 0 15,3-6-16-15,-3 6 0 0,0 0 64 0,0 0 16 0,0 0 0 16,0 0 0-16,-5 3-32 0,0 2 0 16,0 2 0-16,-1 0 0 0,0 1-208 0,0 1-144 0,2-1 192 0,-1 0-192 15,0 0 0-15,2-1 0 0,-1 1 0 0,4-8 0 16,-2 7 128-16,2-7-128 0,0 9 0 0,0-3 0 15,0-6 128-15,0 0-128 0,0 0 144 0,6 5-144 16,-6-5 224-16,7 3-48 0,1-3-16 0,-1 0 0 16,0-3 96-16,1 1 32 0,0-2 0 0,1 1 0 15,0-1-96-15,-1 0 0 0,0 0-16 0,1-2 0 16,1-2-176-16,0 2 192 0,-1-3-192 0,-1 2 192 16,-1 0-192-16,1 0 0 0,-2-2 144 0,-1 1-144 15,-1 0 128-15,-3 0-128 0,-2 1 128 0,-1-2-128 16,0 2 144-16,0 0-144 0,-3 2 192 0,-1-2-192 0,-2 0 176 15,1 1-176-15,0 1 160 0,-1 1-160 0,0 1 176 0,-1-2-176 16,1 3 192-16,0 2-192 0,-1 2 192 0,0 1-64 16,-1 1 0-16,1 1-128 0,1-2 176 0,0 3-176 15,-1 2 160-15,1 0-160 0,-1 0 128 0,1 1-128 16,0 0 0-16,1 2 144 0,-1 1-144 0,2 2 0 16,1 0 0-16,0 0 0 0,1-1 0 0,2-2 0 15,2 0-128-15,2 0 128 0,1-2 0 0,1 0 0 16,3 0 0-16,0-1 0 0,-2-6 0 0,1 0 0 15,2 1 0-15,0-1 128 0,1-2 0 0,1 0 0 16,1 0 0-16,1-2 0 0,9-4 16 0,-2 0 0 16,-2-1 0-16,-1 0 0 0,-2-1 0 0,-2 0 0 15,-3-1 0-15,1-3 0 0,-1 3-16 0,-1-3 0 16,-1 1 0-16,-2 0 0 0,-2-1-128 0,-2 2 192 0,-1-1-192 0,-2 1 192 16,-3 1-192-16,1 1 192 0,-1 0-192 0,-2 1 192 15,0 0-192-15,0 2 0 0,-1 0 144 0,0 1-144 16,0 2 0-16,0 2 0 0,-1 2 0 0,0 2 0 15,0 1 0-15,0 2 0 0,1 1 0 0,0 1 0 16,0 2 144-16,1 1-144 0,1-1 192 0,1 1-192 16,2-3 160-16,0 1-160 0,0 1 128 0,1-3-128 15,2 1 0-15,1 0 0 0,1-2 0 0,-2-7 0 16,2 9 0-16,2-4 0 0,-4-5 0 0,5 9 0 16,-5-9 0-16,7 4 0 0,0 1 0 0,-1 0 0 15,1-1-288-15,2-1-144 16,-3-2-16-16,3 2-16 0,1-3-2480 0,1 0-512 0,1 0-80 0,2 0-32 15</inkml:trace>
  <inkml:trace contextRef="#ctx0" brushRef="#br0" timeOffset="15">5913 11231 30239 0,'0'0'1344'0,"-6"-2"256"0,6 2-1280 0,0 0-320 0,0 0 0 0,0 0 0 16,0 0 704-16,8-2 64 0,0-3 0 0,2 5 16 15,3-3-416-15,2 2-96 0,3 1-16 0,0-3 0 16,2 3-64-16,1-2 0 0,1 2-16 0,1 0 0 15,-1-2-176-15,2 1 160 0,0-1-160 0,3 0 160 0,-1 0-160 0,2-1 0 16,0 1 0-16,-1 0 128 0,-1 2-128 0,-1 0 0 16,-2-3 0-16,-2 3 0 0,0-2 0 0,-2 2 128 15,-1 0-128-15,1-3 0 0,-1 1 0 0,-1 0 0 16,0 0 0-16,0 0 0 0,0 2 0 0,-1 0 0 16,-2 0 0-16,0 0 0 15,0-1-384-15,-3 0-176 0,0 1-16 0,-3 0-16 16,-8 0-2688-16,9 0-544 0,0-3-96 0,-9 3-32 0</inkml:trace>
  <inkml:trace contextRef="#ctx0" brushRef="#br0" timeOffset="16">5077 10919 10127 0,'0'0'896'0,"0"0"-704"0,0 0-192 0,0 0 0 16,0 0 3008-16,-1-7 560 0,1 7 112 0,0 0 32 15,0 0-2448-15,0 0-496 0,2-6-80 0,-2 6-32 16,4-5 176-16,-4 5 48 0,0 0 0 0,8-1 0 0,-8 1 0 0,8 2 0 16,0 2 0-16,1 4 0 0,-1 1 32 0,-2 3 16 15,-2 2 0-15,2 0 0 0,0 1-64 0,1 4-16 16,-2 2 0-16,1 7 0 0,-2 0-272 0,1 2-48 16,-2 0-16-16,2 0 0 0,-2 0-304 0,-1-2-64 15,1 0-16-15,0 0 0 0,-1 0-128 0,1-1 0 16,1-6 144-16,1 0-144 15,4-5-1232-15,-1-2-320 0</inkml:trace>
  <inkml:trace contextRef="#ctx0" brushRef="#br0" timeOffset="17">6160 12343 17503 0,'0'0'768'0,"0"0"176"0,0 0-752 16,0 0-192-16,0 0 0 0,0 0 0 0,0 0 2432 0,8 2 464 16,1-2 96-16,2 0 16 0,2 0-2016 0,1 0-400 15,-1 0-80-15,4 0 0 0,4-3-256 0,1 2-64 16,1 0 0-16,1-1 0 0,0 1-192 0,-1 1 0 15,0-1 128-15,1 1-128 0,0 1 0 0,0-1 0 16,2-1 128-16,1 1-128 0,-1 1 0 0,0-1 0 16,0 1 0-16,-2-1-160 0,0 2-160 0,-2-4-16 15,-2 1-16-15,-1 1 0 16,-1 0-1088-16,-2 0-224 0</inkml:trace>
  <inkml:trace contextRef="#ctx0" brushRef="#br0" timeOffset="18">5043 12152 17503 0,'0'0'1552'0,"0"0"-1232"0,-4-4-320 0,4 4 0 16,0 0 1936-16,-5-3 336 0,5 3 64 0,-7-1 16 16,1 1-1792-16,6 0-368 0,-7 4-64 0,2-1 0 15,-2 0-128-15,1 0 0 0,0 0 0 0,1 1 0 16,-1 2 0-16,-1-1 0 0,1 2 0 0,-1 0 0 15,2 0 0-15,0 2 0 0,-1-1 0 0,2 3 0 16,0 1 192-16,1 2 0 0,-1-2 16 0,1 3 0 16,1-1 80-16,1 2 16 0,-1-2 0 0,2 2 0 15,1-1-304-15,2 1 160 0,1 1-160 0,2-1 128 16,1 0-128-16,2-3 0 0,1 2 0 0,2-3 0 16,1-2 0-16,1-3 0 0,1-3-192 0,2-1 192 0,0-3-304 0,1-3 64 15,1 2 16-15,-1-6 0 0,-1 1 224 0,-1-2 0 16,1-1-160-16,-1-4 160 0,-1-2 0 0,0 0 0 15,-1-2 192-15,-2 0-64 0,-2 1-128 0,-1 0 0 16,-1 0 144-16,-2 1-144 0,-1 1 144 0,-3-1-144 16,-2 1 192-16,-2-3-192 0,-2 4 192 0,0-4-64 15,-2 1 0-15,-1-1-128 0,-3 2 176 0,-2 0-176 16,-1 2 160-16,-1 0-160 0,-2 1 192 0,0 2-64 16,0 2-128-16,1 2 192 0,1 0-192 0,0 2 176 15,-1 0-176-15,1 1 160 16,2 1-528-16,3 2-96 0,0 0-32 0,0 1-7920 15,3 2-1584-15</inkml:trace>
  <inkml:trace contextRef="#ctx0" brushRef="#br0" timeOffset="19">5360 12394 28559 0,'0'0'2544'0,"0"0"-2032"16,-6 3-512-16,6-3 0 0,0 0 2640 0,0 0 432 15,-1 9 96-15,1 2 16 0,0-5-2720 0,1 0-464 16,-1-6-240-16,3 9 32 16,-2 0-480-16,2-3-80 0,0 1-32 0,0 0 0 15,0-2-2064-15,-3-5-400 0</inkml:trace>
  <inkml:trace contextRef="#ctx0" brushRef="#br0" timeOffset="20">5557 12061 36399 0,'0'0'1600'0,"-5"2"352"0,-3 2-1568 0,3 2-384 0,1 3 0 0,2 0 0 16,1 0 0-16,0 1-144 0,-2 2 0 0,0 0 0 31,0 2-224-31,0-1-32 0,-1-1-16 0,0 0 0 0,0-2 160 0,0-1 16 0,0-3 16 0,4-6 0 16,0 6 224-16,0-6 0 0,0 0 0 0,0 0 0 15,0 0 0-15,0 0 0 0,0 0 0 0,8 0 0 16,-8 0-128-16,10 1 128 0,1-1 0 0,-1 1-144 16,-2 0 144-16,1 2 0 0,1-1 0 0,0 3 0 0,1 2 0 0,0 0 0 15,-1-2 0-15,0 3 0 16,0 0 0-16,0-2 0 0,-1 1 0 0,1 1 0 0,0-1 0 0,-1 0 0 15,-2 1 0-15,0 0 0 0,0 1 0 0,-2-1 0 16,0 0 0-16,-5-8 0 0,2 11 0 0,-2-1 0 16,-2-1 0-16,1 0 0 0,-2 0 0 0,0 0 128 15,0 0-128-15,-2-1 176 0,-1-1-48 0,1-1-128 16,-2 2 192-16,0-1-64 0,0-1-352 0,-1 2-80 16,0-2-16-16,-1 0 0 15,-1-2-2832-15,-1 1-576 0,-4-4-112 0,0 1-32 0</inkml:trace>
  <inkml:trace contextRef="#ctx0" brushRef="#br0" timeOffset="21">5474 12160 4607 0,'7'-15'192'0,"0"6"64"0,3-2-256 0,0 1 0 0,0 1 0 0,4 0 0 16,4-3 8160-16,3 0 1584 0,3 1 320 0,2-2 64 15,0 3-7696-15,2-1-1536 0,-2 1-304 0,0 2-64 16,0 0-400-16,0 1-128 0,2 1 0 0,0 1 0 31,-2-1-1888-31,-1 2-432 0,1-2-96 0,-4 1-16 0</inkml:trace>
  <inkml:trace contextRef="#ctx0" brushRef="#br2" timeOffset="22">5972 13200 11967 0,'0'0'528'0,"0"0"112"0,0 0-512 0,0 0-128 0,-5-4 0 0,5 4 0 16,-4-4 2704-16,4 4 512 0,0 0 112 0,0 0 0 15,0 0-2080-15,0 0-416 0,0 0-96 0,0 0-16 16,0 0-240-16,0 0-48 0,0 0-16 0,0 0 0 16,0 0 240-16,0 0 48 0,0 0 16 0,0 0 0 15,0 0 320-15,0 0 64 0,0 0 16 0,0 0 0 16,0 0 80-16,0 0 16 0,0 0 0 0,0 0 0 15,0 0-288-15,0 0-48 0,0 0-16 0,0 0 0 16,0 0-256-16,0 0-48 0,1 9-16 0,1-2 0 16,-1 0-224-16,2 2-64 0,-1-2 0 0,0 3 0 15,0-4-96-15,1 4-32 0,-1 0 0 0,2 3 0 16,-1 1-128-16,2 1 0 0,-1-1 0 0,2 1 0 16,0 3 0-16,-1 0 192 0,1-3-64 0,0 1 0 0,0 2 64 15,-1-1 0-15,0-1 0 0,0-2 0 0,-1 0 64 0,1-1 32 16,-1 0 0-16,-1 1 0 0,1-1 0 0,-2-1 0 15,1-4 0-15,0 0 0 0,-1 1 16 0,-1-4 0 16,-1-5 0-16,0 0 0 0,1 8-48 0,-1-8-16 16,2 6 0-16,-2-6 0 0,0 0-80 0,0 0-16 15,0 0 0-15,0 0 0 0,0 0-144 0,0 0 192 16,0 0-192-16,0 0 192 0,0 0-192 0,0 0 128 16,0 0-128-16,0 0 128 0,0 0-128 0,2-6 0 15,-2 6 0-15,0 0 128 0,0 0-128 0,4-6 0 16,-4 6 0-16,0 0 0 0,3-7 0 0,0 0 0 15,-3 7 128-15,3-6-128 0,-3 6 0 0,3-7 0 16,0-1 0-16,0 1 128 0,1-1-128 0,0 1 0 0,-1-1 144 16,1-1-144-16,1 0 128 0,0-1-128 0,-1-1 128 0,0 2-128 15,1-3 0-15,2 2 0 0,0-2 0 0,0 0 128 16,0 0-128-16,-1 0 176 0,0-2-176 0,0 0 192 16,-1 1-192-16,0 1 0 0,2 2 0 0,-1-1 0 15,-2 2-144-15,2-1 144 0,1 2 0 0,-2 2 0 16,-2 0 0-16,0 1 0 0,-1-2 0 0,1 3 0 15,-3 4 0-15,6-5-128 0,-2 0 128 0,1 0 0 16,-5 5 0-16,7-4 0 0,-1-3 0 0,1 1 0 16,-2 0 0-16,1-1 0 0,-1 0 0 0,1 3 0 15,1 1 0-15,1-1 0 0,-3-1 0 0,0 0 0 16,-2 0 0-16,0 0 0 0,0 1 0 0,-3 4 0 16,0 0 0-16,5-4 0 0,-5 4 0 0,0 0 0 0,0 0 0 0,0 0 0 15,0 0 0-15,0 0 0 16,0 0 0-16,0 0 0 0,0 0 0 0,0 0 0 0,0 0 0 0,0 0 0 15,0 0 0-15,0 0 0 0,0 0 0 0,0 0 0 16,-5 5 0-16,5-5 0 0,0 0 0 0,-7 2 0 16,0-2 0-16,0 0 0 0,0 0 0 0,1 0 0 15,0 0 0-15,-2 0 0 0,1 0 0 0,-1 0 0 16,-1 1 0-16,-1-1 144 0,-2-1-144 0,-1 1 160 16,0 0-160-16,1 2 160 0,-2 2-160 0,0-1 0 15,0 0 0-15,0-1 128 0,0 0-128 0,0 0 160 16,1 1-160-16,1-2 160 0,0 1-160 0,1-1 0 15,1 2 144-15,-1-3-144 0,2 0 0 0,-1 0 128 16,1 0-128-16,1 0 0 0,0 0 0 0,1 0 0 16,-2 0 0-16,2 0 128 0,1 2-128 0,6-2 144 0,0 0-144 0,-8 2 160 15,1-3-160-15,7 1 0 0,-6 0-160 0,6 0 160 16,0 0 0-16,0 0 0 0,-8 1 0 0,8-1 0 16,0 0 0-16,0 0 0 0,0 0 0 0,0 0 0 15,0 0 0-15,0 0 0 0,-3-4 0 0,3 4 0 16,0 0 0-16,0 0 0 0,0 0 0 0,0 0 0 15,5-5 0-15,-5 5 0 0,9-1 0 0,-2 1 0 16,-7 0 0-16,8-1 0 0,-1 1-128 0,1 0 128 16,-1 0 0-16,0 0 0 0,-7 0 0 0,10 3 0 15,-3-2 0-15,2 1-144 0,-1-2 144 0,0 0 0 16,-1 0-128-16,0 0 128 0,-7 0-128 0,9 1 128 16,-1-1-128-16,-1 2 128 0,-7-2-128 0,9 2 128 15,-3-2 0-15,-6 0 0 0,7 1 0 0,-7-1 128 0,7 0-128 0,-7 0 0 16,7 0-176-16,-7 0 176 0,9 0 0 0,-3 0 0 15,-6 0 0-15,8 0 0 0,-1-2 0 0,1 1 0 16,-8 1 0-16,7 0 0 0,1 0 0 0,-8 0 0 16,7-5 0-16,-7 5 0 0,8 0 0 0,-8 0 0 15,0 0 0-15,0 0 0 0,0 0 0 0,0 0 0 16,0 0 0-16,0 0 0 0,1 7 0 0,-1 1 0 16,-3 0 0-16,-1 0 0 0,-2 1 0 0,-2 1 0 15,0 1-128-15,0 2 128 0,-1 1 0 0,0 0 0 16,0 0 0-16,-2-1 0 0,1 1 0 0,1-2 0 15,1-2 192-15,0 1-192 0,0-1 0 0,0-1 0 16,1 0 0-16,2 1-192 0,-2-1 192 0,2-2 0 16,5-7 192-16,-3 6-192 0,-1 2 0 0,4-8 0 0,0 0 0 0,0 0-144 15,0 0 144-15,0 0 0 0,0 0 0 0,0 0 0 16,0 0 0-16,0 0 0 0,0 0 0 0,7-5 0 16,0 0 0-16,0-1 128 0,-1-1-128 0,1 0 128 15,1 0-128-15,-1-2 0 0,2 0-128 0,-2 1 128 16,0 0 0-16,0-1 0 0,2-2 0 0,-1 2 128 15,1 2-128-15,-2-2 0 0,1 0-128 0,-2 2 128 16,0-3 0-16,0 3 0 0,0-2 0 0,-3 2-128 16,0 0 128-16,-2 3 0 0,-1 4 0 0,0 0 0 15,0-7 0-15,0 0 0 0,-2 0 0 0,-2 2 0 16,-2 1 0-16,-1 1 0 0,0 0 0 0,0 2 0 16,0-2 0-16,-1 3 0 0,1 3 144 0,-1-3-144 15,-1 0 0-15,2 1 0 0,-1 0-192 0,1 2 48 0,1 2 144 0,-1 1 0 16,2 0 0-16,-1 2 0 0,1-1 0 0,2-1-160 15,3-6 160-15,-3 7-160 0,2 3 160 0,1-3 0 16,0-7 0-16,1 7-128 0,2 0 128 0,-3-7 0 16,3 7 0-16,2-3 0 0,-2 2 0 0,-3-6 0 15,6 5 0-15,-6-5 0 0,5 3 0 0,-5-3-128 16,7 0 128-16,-7 0 0 0,9 1-352 0,-2-1 16 16,0-1 0-16,0 2 0 15,2-1-2160-15,0-1-448 0,3-1-64 0</inkml:trace>
  <inkml:trace contextRef="#ctx0" brushRef="#br2" timeOffset="23">7016 13176 13823 0,'0'0'608'0,"0"0"128"0,0 0-592 0,0 0-144 16,0 0 0-16,0 0 0 0,-4-5 2848 0,4 5 544 16,0 0 96-16,0 0 32 0,0 0-1968 0,7-3-384 15,-2-1-80-15,2 2 0 0,0-1 64 0,0 1 32 16,-7 2 0-16,8-1 0 0,-8 1 16 0,9-1 0 16,-1 1 0-16,-1 0 0 0,0 1-48 0,-7-1-16 15,0 0 0-15,8 5 0 0,-2 0-320 0,-1 0-64 16,-5-5-16-16,6 9 0 0,-2 2-336 0,1-1-64 15,-1-1-16-15,1 3 0 0,0 2-320 0,-1 2 0 16,1-2 0-16,0 2 0 0,0 1 208 0,3 1-16 16,-1-2-16-16,0 1 0 0,0 1-32 0,-1-2 0 15,1 0 0-15,-1-2 0 0,1 0-144 0,1 0 160 0,-1-2-160 16,-1 2 160-16,0-3-160 0,-2-1 0 0,1-1 0 0,-1 2 128 16,0-1-128-16,-1-4 192 0,-3-6-192 15,4 7 192-15,-4-7-32 0,1 8 0 0,1-2 0 0,-2-6 0 16,0 0 32-16,0 0 16 0,0 0 0 0,0 0 0 15,0 0-80-15,0 0 0 0,0 0-128 0,0 0 192 16,0 0-64-16,2-7 0 0,0 0-128 0,-2 7 192 16,0 0-64-16,0-7-128 0,1 1 176 0,0-3-176 15,1 1 144-15,1 1-144 0,0 0 0 0,-3 7 144 16,0 0-144-16,4-7 0 0,0-2 0 0,0 2 128 16,2 0-128-16,0 3 0 0,0-1 0 0,1 2 0 15,-1-2 0-15,2 1 0 0,1 0 0 0,0-1 0 16,0 0 0-16,1 1 0 0,1-3 0 0,0 0 0 15,-1 1 0-15,1 0 0 0,0 0 0 0,0 1 0 0,1-2 0 0,0 1 0 16,0 0 0-16,-1-1 0 0,-1 1 0 0,-1 0 0 16,0 0 0-16,0-1 0 0,0 0 0 0,0-2 0 15,0 2 0-15,-1-2 0 0,-1 1 0 0,1 2 0 16,-3-3 0-16,0 1 0 0,1 0 0 0,-1 0 0 16,-3-1 0-16,0 3 0 0,0 0 0 0,-1 2 0 15,-1 1 0-15,-1-3 0 0,-2 0 0 0,0 1 0 16,0 1 128-16,-2-1-128 0,0 1 0 0,-2 0 0 15,1-1 0-15,-1 0 0 0,-1 1 0 0,-2 1 0 16,1-1 0-16,-3 0 0 0,-1 1 0 0,0-1 128 16,-2-1-128-16,1 1 0 0,-1-1 0 0,2 2 128 15,-1 1-128-15,0-2 0 0,2 1 0 0,-1-1 0 0,0 1 128 0,0 0-128 16,0 0 0-16,0 0 0 0,1 2 0 0,0 1 0 16,0 0 0-16,0 0 0 0,1 0 0 0,1 0 0 15,0 0 0-15,0 1 0 0,0 1 0 0,2 0 0 16,0-2 0-16,1 0 0 0,0-1 0 0,0 1 0 15,1-1 0-15,1 3 0 0,5-2 0 0,-7 2 0 16,7-2 0-16,0 0 0 0,0 0 0 0,-5 4 0 16,5-4 0-16,0 0 0 0,0 0 0 0,0 0 0 15,0 0-144-15,0 0 144 0,5 8 0 0,-5-8 0 16,7 5-320-16,1-1 64 0,-1-4 0 0,1 1 0 16,1 0-448-16,1-1-64 0,1-1-32 0,2 0 0 15,2 1-1424-15,0-2-272 16,1 2-64-16,3-2-16 0,0-1 944 0,0 1 192 0,-1 0 32 0,0 1 16 15,1 1-48-15,0 0-16 0,-3-2 0 0,0 4 0 0,-3 1 1008 0,-1 0 208 16,-2 1 48-16,0 0 0 0,-2 1 352 0,0 0 80 16,-8-5 16-16,8 4 0 0,-1 2-16 0,-1-1 0 15,-6-5 0-15,8 6 0 0,-8-6-240 0,0 0 144 16,0 0-144-16,7 3 128 0,-7-3-128 0,0 0 0 16,0 0 0-16,0 0 0 0,0 0 128 0,0 0 0 15,3 6 0-15,-3-6 0 0,0 9 640 0,0-2 112 16,0-7 16-16,-4 9 16 0,0 1 32 0,0-3 0 15,-3 0 0-15,1 0 0 0,0 2-240 0,-2-1-64 16,0 2 0-16,0 0 0 0,-1 1-160 0,-2 1-32 16,-1-5-16-16,1 2 0 0,0 3-128 0,0-3-32 15,-1 1 0-15,2 1 0 0,1-4-48 0,0 2-16 16,0-1 0-16,0 1 0 0,0-2-80 0,0 1-128 16,1-1 176-16,0 0-176 0,2-2 128 0,-1 2-128 0,1-3 0 0,2 1 0 15,-1 0 256-15,5-5-64 0,0 0-16 0,0 0 0 16,-3 7 16-16,3-7 16 0,0 0 0 0,0 0 0 15,0 0-208-15,0 0 176 0,0 0-176 0,0 0 160 16,0 0-160-16,8 0 0 0,-1-3 0 0,1 1 128 16,-1 0 32-16,1-1 0 0,-1-1 0 0,2 1 0 15,0-3-160-15,0-1 160 0,0 0-160 0,0 0 160 16,3 0-160-16,-3-3 0 0,0 3 144 0,-2-2-144 16,0 2 144-16,0-1-144 0,-1-1 192 0,0-2-192 15,-3 4 0-15,0-2 0 0,-1 0 0 0,-1 1 0 16,-2 1 0-16,-1-1 0 0,-2 1 160 0,1 1-160 15,-3 3 0-15,1-2 128 0,-2 1-128 0,0 2 0 0,-3 1 128 0,0 3-128 16,1 1 128-16,-2 1-128 0,-1 0 0 0,-2 2 0 16,0 0 0-16,-1 1 0 0,-1 3 0 0,0-1 0 15,1-2 0-15,1 0 0 0,2 1 0 0,2-2 0 16,-1-1 0-16,2-1 0 0,1 1 128 0,1-2-128 16,0-2 0-16,7-1 128 0,0 0-128 0,0 0 160 15,0 0-160-15,-3-3 160 0,3 3-160 0,0 0 160 16,0-8-160-16,2-2 160 0,0 4 16 0,2-3 0 15,0-1 0-15,2-1 0 0,0-1-32 0,2 0 0 16,0 1 0-16,1-2 0 0,0 1-144 0,1 0 128 16,0 2-128-16,1-1 128 0,-2 2-128 0,0 3 0 15,0-1 0-15,-1 2 0 0,-2 2 0 0,1 0 0 16,-7 3 0-16,0 0 0 0,0 0 0 0,0 0 0 16,0 0-144-16,0 0 144 0,0 0 0 0,3 10 0 0,-1-4 0 0,-2-6 0 15,-5 5 0-15,1 1 0 0,-2-3 0 0,0 3 0 16,-1 0 0-16,-2 0 0 0,1 2 0 0,-1-1 0 15,0 0 0-15,0 0 0 0,0-3 0 0,1 4 144 16,0 1-144-16,0-2 160 0,1-2-160 0,1-1 160 16,0 0-160-16,6-4 128 0,0 0-128 0,0 0 128 15,0 0-128-15,0 0 0 0,0 0 0 0,0 0 128 16,-4-5-128-16,2-1 0 0,2-2 0 0,0 1 128 16,3 1-128-16,-1-3 0 0,2-3 144 0,0 1-144 15,2 1 0-15,1 1 0 0,0 0 0 0,1 0 128 16,-1 2-128-16,0-1 0 0,1 0 0 0,-1 2-128 15,-1-1 128-15,-1 1 0 0,0 1 0 0,-5 5 0 16,0 0 0-16,0 0 0 0,0 0 0 0,0 0 0 0,0 0 0 16,0 0 0-16,0 0 0 0,0 0 0 0,-6-2 0 0,-1 2 0 15,1 1 0-15,-1 0 0 0,0 1 0 0,-1-1 0 16,1 1 0-16,1 1 0 0,0 1-160 0,6-4 0 16,-5 5 0-16,5-5 0 15,0 0-2320-15,0 0-464 0,0 0-80 0</inkml:trace>
  <inkml:trace contextRef="#ctx0" brushRef="#br2" timeOffset="24">8149 13132 17503 0,'0'0'768'0,"-6"-6"176"0,6 6-752 0,-8-7-192 16,0 2 0-16,8 5 0 0,0 0 4624 0,0 0 896 15,0 0 176-15,0 0 48 0,0 0-3952 0,0 0-768 16,0 0-176-16,0 0-16 0,0 0-160 0,7-6-32 15,3 3 0-15,1 0 0 0,-1 2-320 0,2-1-80 16,0 1-16-16,0 1 0 0,2 1-96 0,-2-1 0 16,3 2-128-16,-2-1 192 0,1 1 16 0,1-1 0 15,-2-2 0-15,2 1 0 0,-1-2 48 0,2 2 16 16,1-1 0-16,-1-1 0 0,0 2 32 0,1 0 0 16,3-3 0-16,-4 2 0 0,1-2-96 0,-1 0-16 15,1 0 0-15,-1 2 0 0,-1 0-64 0,-1 0 0 0,0-1-128 0,-1 1 192 16,-3-1-192-16,0 2 128 0,0-1-128 15,-2 0 0-15,-1 1 144 0,-7 0-144 0,0 0 128 0,7 2-128 16,-7-2 160-16,0 0-160 0,0 0 192 0,0 0-192 16,6 3 224-16,-6-3-64 0,0 0-16 0,0 0 0 15,0 0 32-15,-1 7 0 0,1-7 0 0,-3 5 0 16,-2 1-176-16,5-6 192 0,-6 5-192 0,-1 1 192 16,1-1-192-16,0 0 0 0,0-2 0 0,-2 3 128 15,1 1-128-15,-1 0 0 0,1 0 0 0,-1 4 128 16,1 1-128-16,1 2 0 0,-3-1 0 0,1 0 0 15,1 2 0-15,-2 0 0 0,0 1 0 0,1 3 0 16,1 1 0-16,-1 0 0 0,1-2 0 0,1 0 0 16,0-1 0-16,0-2 0 0,1-2 0 0,2 1 0 0,0-2 0 0,0-2 0 15,2 1 0-15,-1-2 0 0,-2 0 0 0,1 0 0 16,1-1 0-16,-1 2 0 0,1-1 0 0,0 0 0 16,0 1 0-16,-1-1 128 0,1 0-128 0,0 3 0 15,1-3 0-15,-1 3 0 0,0-3 0 0,0 2 0 16,2-11 0-16,-1 7 0 0,-1 1 0 0,2-8 0 15,0 0 0-15,-1 7 0 0,1-7 0 0,0 0 128 16,0 0-128-16,0 0 0 0,0 0 192 0,0 0-64 16,0 0 0-16,0 0 0 0,0 0 96 0,0-7 16 15,0-1 0-15,-1-1 0 0,1 0 0 0,-2-3 0 16,-1 3 0-16,1 0 0 0,0-1-112 0,-3-2-128 16,1 0 176-16,-1 0-176 0,0 0 144 0,-2 0-144 15,0-2 0-15,0 1 144 0,0-2-144 0,0-1 0 0,-2 0 144 16,2-2-144-16,0 1 0 0,-2-1 0 0,2-1 0 0,-2-2 128 15,2 2-128-15,-1-2 0 0,-1 1 0 0,1 2 0 16,3 5 0-16,0-2 0 0,-2 3 0 0,2 1 0 16,3-1 0-16,-1 2 0 0,1 1 0 0,1 2 0 15,1 1 0-15,0 6 0 0,0 0 0 0,0 0 0 16,2-7 0-16,-2 7-128 0,0 0 128 0,0 0-128 16,0 0 128-16,0 0-192 0,7 7 192 0,-1-1-192 15,-1 1 32-15,-5-7 0 0,2 10 0 0,0-1 0 16,-2-9 160-16,1 8-128 0,-1-8 128 0,2 8-128 15,-2-8 128-15,2 8 0 0,-2 0 0 0,0-8 0 16,0 0 0-16,0 0 0 0,0 0 0 0,0 0 0 16,4 7 0-16,-4-7 0 0,5 7 0 0,-5-7 0 15,7 5 0-15,1-3 0 0,-1 1 0 0,1 1 0 16,-1-1 0-16,1-1-128 0,-1-2 128 0,2 0 0 0,0-2 0 0,0 2 0 16,0-3 0-16,0 3 0 0,0 0 0 0,1-1 0 15,0-2 0-15,1 0 0 0,0-1 0 0,1-1 0 16,0-1 0-16,0 1 0 0,1 1 0 0,1-2 0 15,-2-3 0-15,0 1 0 0,-1 0 0 0,-1 0 0 16,-1 0 0-16,0 1 0 0,0 0 0 0,-2 2 0 16,-7 5 0-16,0 0 0 0,5-6 0 0,-5 6 0 15,0 0 0-15,0 0 0 0,0 0 0 0,0 0 0 16,0 0 0-16,0 0 0 0,0 0 0 0,0 0 0 16,-6 4 0-16,-1 1 0 0,-1 3 0 0,-1 0 0 15,0 1 0-15,-3-1 0 0,-2 0 0 0,0 0 0 16,0 0 0-16,0-1 0 0,0 2 0 0,0 1 0 0,1-3 0 0,2-1 0 15,2-1 0-15,1 0 0 0,1-2 0 0,1 2 0 16,0 1 0-16,6-6 0 0,-4 4 0 0,4-4 128 16,0 0-128-16,0 0 0 0,0 0 0 0,0 0 0 15,0 0 0-15,0 0 0 0,4-4 0 0,1-2 0 16,1 0 0-16,1-1 0 0,1-1 0 0,1 0 0 16,0-1 0-16,0-1 0 0,1 1 0 0,1 1 0 15,-4 0 0-15,2 1 0 0,-2 0 0 0,-2 1 0 16,0 0 0-16,-5 6 0 0,0 0 0 0,0 0 0 15,0 0 0-15,0 0 0 0,0 0 0 0,0 0 0 16,0 0 0-16,0 0 0 0,-5 7 0 0,1 2-128 16,-2-1 128-16,-2 2 0 0,-1 0 0 0,-1 2 0 15,1 2 0-15,-2 2 0 0,1 3 0 0,-1-1 0 0,1-2 0 0,-2 2 0 16,3-3 128-16,0 1-128 0,0-2 0 0,0 1 0 16,3-2 0-16,-2-2 0 0,1 0 0 0,1-2 0 15,0-2 0-15,1 1 0 0,-1-1 0 0,2 1 0 16,-2-2 0-16,1-1 0 0,1-1-160 0,-1 1 160 15,1-3-192-15,4-2 192 16,-5 5-688-16,5-5-16 0,0 0-16 0,0 0 0 16,0 0-1600-16,0 0-320 0,0 0-64 0,0 0-16 15,0 0-1120-15,9 4-208 0,5 1-48 0,0-5-16 0</inkml:trace>
  <inkml:trace contextRef="#ctx0" brushRef="#br2" timeOffset="25">8857 13086 21183 0,'0'0'1888'0,"0"0"-1504"16,-5-2-384-16,1-1 0 0,-2 2 3040 0,6 1 544 15,-6-2 96-15,6 2 32 0,-7-1-2784 0,1 0-544 16,-2 0-128-16,8 1 0 0,-6 0-256 0,6 0 0 15,-7-1 0-15,7 1 0 0,-5-2-144 0,5 2-80 16,0 0-16-16,0 0 0 0,-5-3 240 0,5 3-176 16,0 0 176-16,0 0-160 0,0 0 352 0,0 0 64 15,0 0 0-15,0 0 16 0,-3-5 512 0,3 5 112 16,0 0 0-16,0 0 16 0,0 0-160 0,0 0-48 16,-4 4 0-16,4-4 0 0,0 0-288 0,-2 7-64 15,2-7-16-15,0 0 0 0,0 0-16 0,0 0 0 16,0 0 0-16,0 0 0 0,0 0 192 0,7 3 16 15,0 0 16-15,-7-3 0 0,9-3 32 0,-2 1 0 16,3 0 0-16,-2-1 0 0,0 1-80 0,2 1-16 16,2-1 0-16,0 2 0 0,-2-1-208 0,1 1-32 0,1 1-16 0,0 1 0 15,1-1-224-15,0 2 0 0,-1 0 0 0,0 0 0 16,2 0 0-16,-1 1 0 0,-2 0 0 0,0-1 0 16,0 0 0-16,1-1 0 0,0-4 0 0,-1-1 0 15,1 1 128-15,1 1-128 0,0-3 0 0,2 0 0 16,0-2 192-16,2 0-64 0,-1 0-128 0,1 0 192 15,-2-1 0-15,2 1-16 0,-1 1 0 0,-1 0 0 16,-5 1-48-16,1 1 0 0,-2-1 0 0,0 2 0 16,0 1-128-16,-9 1 128 0,8-2-128 0,-8 2 128 15,0 0-128-15,0 0 0 0,0 0 0 0,0 0 0 16,0 0 0-16,0 0 0 0,0 0 0 0,0 0 0 0,0 0 0 0,-1 7 0 16,1-7 0-16,-4 5 0 0,-1-1 0 0,5-4 128 15,-7 4-128-15,-1-1 0 0,1 1 0 0,0-1 0 16,-1 2 128-16,0-1-128 0,0 1 0 0,1 2 0 15,-1 0 0-15,0 0 0 0,-1-1 0 0,0 1 0 16,0 1 0-16,1 3 0 0,0 3 0 0,0-2 0 16,1 3 0-16,0 2 0 0,0 1 0 0,-1 1 0 15,1 0 0-15,1-1 0 0,0 2 0 0,1-2 0 16,0 0 0-16,0-2 0 0,2-2 0 0,0 0 0 16,0-2 0-16,-1 0 0 0,-1 1 0 0,2-2 0 15,-1-1 0-15,1 1 0 0,1-2 0 0,1 1 0 16,0-2 0-16,0 1 0 0,0 2 0 0,1-2 0 15,0 1 0-15,1-1 0 0,0-2 0 0,0 1 0 16,-1 1 0-16,1 0 0 0,-1-1 0 0,0-8 0 0,1 10 0 0,0-3 0 16,-1-7 0-16,0 0 0 0,0 7 0 0,0-7 0 15,0 0 0-15,0 9 0 0,0-9 0 0,0 0 0 16,0 0 0-16,0 0 0 0,0 0 144 0,0 0-144 16,0 0 0-16,0 0 144 0,0 0-144 0,0 0 0 15,0 0 208-15,-6-5-64 0,-1-1-16 0,3-2 0 16,1 4-128-16,-1-4 128 0,0-2-128 0,2 0 128 15,-1-1 48-15,-2-1 0 0,-1-2 0 0,1 2 0 16,0-3-48-16,-2 0-128 0,0-3 192 0,-1 1-64 16,-2 0-128-16,1 0 0 0,0-1 0 0,-2 1 128 15,-1 0-128-15,0-1 0 0,0 1 0 0,-1 2 0 16,1 1 0-16,-1 1 0 0,0 0 0 0,0 1 0 16,1-1 0-16,-1 1 0 0,1 1 0 0,2 1 0 0,1 0 0 15,1 1 0-15,0 1 0 0,2 1 0 0,1 0 0 0,2 2 0 16,3 5 0-16,-2-3 0 0,2 3-160 0,0 0 160 15,1-4 0-15,-1 4-144 0,0 0 144 0,0 0 0 16,6-6-144-16,-6 6 144 0,0 0 0 0,0 0 0 16,5-3-144-16,-5 3 144 0,0 0 0 0,0 0 0 15,0 0-128-15,0 0 128 0,0 0 0 0,0 0-192 16,0 0 192-16,0 0-160 0,0 0 160 0,0 0-128 16,0 0 128-16,0 0-128 0,7 2-176 0,-7-2-16 15,7 2-16-15,2 1 0 16,0-1-560-16,1 0-96 0,1 1-32 0,0 1 0 15,2-1-64-15,-1 0 0 0,0 0-16 0,0 0 0 16,0-1 528-16,-1 2 128 0,-1 0 0 0,1-1 16 0,-3-1 432 0,0-1 0 0,1-1 0 16,0 0-128-16,0 0 320 0,0-1 80 0,2-1 16 0,-1-1 0 15,1 0 224-15,0 1 64 0,1-3 0 0,0 2 0 16,-1-2-208-16,0 2-48 0,0 2 0 0,-1-2 0 16,0-2-160-16,-1 2-32 0,-1-1-128 0,-1 1 192 15,-7 3-192-15,7-3 0 0,-7 3 128 0,0 0-128 16,0 0 0-16,0 0 144 0,0 0-144 0,0 0 128 15,0 0 80-15,-8 0 16 0,0 0 0 0,-1 3 0 16,-1-1 32-16,-1 2 0 0,-1 0 0 0,-1 2 0 16,-1-1-64-16,-2 2-16 0,-2 0 0 0,1 2 0 15,1 0-176-15,-2 0 0 0,1 1 0 0,2-3 128 16,2 0-128-16,2-2 0 0,0 1 0 0,3 0 0 16,1-1 0-16,3-1 128 0,4-4-128 0,0 0 0 0,0 0 0 0,0 0 0 15,0 0 0-15,0 0 0 0,0 0 0 0,0 0 0 16,0 0 0-16,10 2 0 0,-1-3 0 15,1 0 0-15,-1 0 0 0,1-1 0 0,1-1 0 0,0 0 0 16,0-3 128-16,-1 0-128 0,-1 1 0 0,0 0 0 16,0 0 0-16,0 1 0 0,-3 1 0 0,-1 1 128 15,0-1-128-15,2 0 0 0,-1 2 0 0,1-1 128 16,-2 1-128-16,1 1 0 0,3 1 0 0,-2 3 0 16,-7-4 0-16,7 7 0 0,-3-1 0 0,0 2 0 15,-3 1 0-15,0 1 0 0,-1-1 0 0,-1 1 0 16,-2-1 0-16,-1 2 0 0,0 2 0 0,0 0 0 15,-2-2 144-15,-1 1-144 0,0 0 176 0,-1-1-48 16,0 1 0-16,-1-3 0 0,1 0 64 0,1 1 16 16,-1-1 0-16,1-2 0 0,3-3-80 0,-1 2 0 0,0 0-128 0,3-2 192 15,2 3-192-15,0-7 128 0,-1 5-128 0,1 2 0 16,0-7 0-16,2 5 0 0,1 2 0 0,-3-7 0 16,1 5 0-16,1 1 0 0,1-1-144 0,0-1 144 31,-3-4-464-31,4 6 0 0,-4-6 0 0,6 6 0 15,-1-1-1440-15,1 2-272 0,-1-3-64 0,2 3-16 16,0 0-1072-16,1 0-224 0,-1 0-32 0</inkml:trace>
  <inkml:trace contextRef="#ctx0" brushRef="#br2" timeOffset="26">10519 13066 4607 0,'0'0'400'0,"0"0"-400"0,0 0 0 0,0 0 0 16,0 0 4416-16,0 0 816 0,0 0 144 0,0 0 48 15,0 0-3408-15,0 0-672 0,0 0-144 0,0 0-32 16,0 0-480-16,0 0-112 0,0 0 0 0,0 0-16 16,0 0-48-16,0 0 0 0,0 0 0 0,0 0 0 15,0 0 384-15,-3 5 64 0,3-5 0 0,0 0 16 16,-7 3-16-16,7-3 0 0,-7 2 0 0,0 0 0 16,1 0-288-16,6-2-64 0,-7 1-16 0,1 1 0 15,6-2-256-15,-8 1-48 0,2 0-16 0,6-1 0 16,-7 3-32-16,7-3-16 0,0 0 0 0,-6 2 0 15,6-2 16-15,0 0 0 0,0 0 0 0,0 0 0 0,0 0-48 0,0 0 0 16,0 0 0-16,0 0 0 0,0 0 128 0,0 0 32 16,0 0 0-16,0 0 0 0,9 0 48 0,0-1 16 15,0-1 0-15,0 0 0 0,0 1-48 0,0 1-16 16,1 0 0-16,1-1 0 0,0 1-160 0,0-2-48 16,3 2 0-16,-2 0 0 0,2-1-144 0,-1 1 0 15,2-2 144-15,0 2-144 0,0-1 128 0,1 0-128 16,2 0 128-16,0 0-128 0,0-2 0 0,0 1 0 15,0 2 0-15,-4 0 128 0,-2-3-128 0,0 1 0 16,0 0 0-16,-2 2 128 0,-2 0-128 0,-1 0 0 16,1 0 0-16,-8 0 128 0,7 0-128 0,-7 0 0 15,0 0 128-15,0 0-128 0,0 0 144 0,0 0-144 16,0 0 192-16,0 0-192 0,0 0 192 0,0 0-192 0,0 0 192 0,0 0-192 16,0 0 192-16,0 0-64 0,0 0 0 0,0 0-128 15,0 0 176-15,0 0-176 0,-6 2 160 0,1 2-160 16,5-4 128-16,-8 4-128 0,0 0 0 0,1 1 0 15,0 1 0-15,2 0 0 0,1 0 0 0,-1 0 0 16,1 0 0-16,-1 2 0 0,0 0 0 0,1 1 0 16,-1 1 0-16,0 2 0 0,1 1 0 0,1 1 0 15,-3-1 0-15,2 1 0 0,0-1 0 0,0 3 0 16,2 1 0-16,-1 0 0 0,-1 2 0 0,3 1 0 16,-1-1 0-16,2-2 0 0,-1-1 0 0,2 0 0 15,1-3 0-15,-1-1 0 0,1 2 0 0,-1-2 0 16,-1-3 0-16,2 0 0 0,0 1 0 0,-1-1 0 15,-2 2 0-15,0-1 0 0,-1-3 0 0,0 2 0 16,0-2 128-16,2-7-128 0,-1 7 0 0,-1 2 0 0,-1 0 0 0,0-2 128 16,3-7-128-16,-3 6 0 0,3-6 0 0,-4 8 128 15,1-3-128-15,3-5 0 0,0 0 128 0,-3 7-128 16,1 0 0-16,2-7 0 0,0 0 128 0,0 0-128 16,0 0 0-16,0 0 0 0,-4 7 0 0,4-7 0 15,0 0 0-15,-3 7 0 0,3-7 0 0,0 0 0 16,0 0 0-16,-5 4 0 0,5-4 0 0,0 0 176 15,0 0-176-15,0 0 160 0,-6 0-160 0,6 0 160 16,-5-6-160-16,1 0 160 0,1 0 48 0,-1-3 16 16,1-3 0-16,-1 0 0 0,0-4 16 0,0 1 0 15,0 0 0-15,-1-1 0 0,-2 0-112 0,0-3-128 0,1-2 176 0,-1 0-176 16,-1 0 0-16,-1 1 0 0,-1-4 0 0,-1 1 0 16,0-3 0-16,0 1 0 0,0 2 0 0,0 0 0 15,0 1 0-15,2 2 128 0,0 2-128 0,1 1 0 16,-1 3 0-16,2 1 0 0,0 2 0 0,0 2 0 15,3 1 0-15,1 2 0 0,3 6-176 0,-3-6 176 16,0 2-128-16,3 4 128 0,0 0 0 0,0 0 0 16,0 0-176-16,0 0 176 0,0 0-160 0,0 0 160 15,0 0-160-15,0 0 160 0,0 0-160 0,9 4 160 16,0 1 0-16,-2 1-144 0,-1-2 144 0,2 0 0 16,-1 0 0-16,-1-1-128 0,2 1 128 0,-1-1 0 15,-1 1 0-15,2 0 0 0,-8-4 0 0,9 3 0 16,0-2 0-16,0-1 0 0,0 2 0 0,0-1 0 15,-1 0 0-15,0 0 0 0,1 0 0 0,-1-1 0 16,1-1 0-16,-2-1 0 0,2 1 192 0,-1-2-64 16,-2 3-128-16,-6 0-128 0,9 0 128 0,-1 0-192 0,-8 0 192 0,8-2 0 15,-8 2 0-15,8-2 0 0,-8 2 0 0,0 0 0 16,7-2 0-16,-7 2 0 0,7-5 0 0,-7 5 0 16,4-6 0-16,0 2 0 0,-4 4 0 0,0 0 128 15,0 0-128-15,5-6 0 0,-5 6 0 0,0 0 0 16,0 0 0-16,0 0 128 0,0 0-128 0,0 0 0 15,0 0 0-15,0 0 0 0,0 0 0 0,0 0 0 16,0 0 0-16,1 9-128 0,1 0 128 0,-2-2 0 16,0-7 0-16,-2 9 0 0,1 1 0 0,-2-2 0 15,0 1 0-15,1-1 0 0,1 1 0 0,-1 0 0 16,2 0 0-16,-1-1 0 0,0-1 0 0,1-7 0 16,0 0 0-16,0 9 0 0,1 1 0 0,0-1 0 0,1 0 0 15,-1 0 0-15,1-1 0 0,-1 0 0 0,1 0 0 0,0 1-128 16,0 2 128-16,0-2 0 0,-2-2 0 0,2 3 0 15,0-3 0-15,0 0 0 0,-1-1 0 0,-1-6 0 16,0 7 0-16,0-7 0 0,0 0 0 0,0 0 0 16,0 0 0-16,0 0 0 0,0 0 0 0,0 0 0 15,0 0 0-15,0 0 0 0,0 0 0 0,-6-2 0 16,1-3 0-16,0 1 128 0,0-5-128 0,1 0 0 16,-1 0 0-16,1-1 0 0,-1-2 0 0,-1-1 128 15,0 0-128-15,1-2 0 0,-1-2 0 0,1 1 128 16,0 1-128-16,-1 0 0 0,1 1 0 0,0 1-128 15,0 3 128-15,1 2 0 0,-1 0 0 0,1 5 0 16,-1-1 0-16,5 4-240 0,-6 0 48 0,0 2 0 0,0 3 192 0,1 2-144 16,0 0 144-16,0 3-128 0,1 1-16 0,-1 2 0 15,2 4 0-15,1-1 0 0,1-2 144 0,1 0-160 16,0 2 160-16,2-1-160 0,1 0 160 0,0-1 0 16,1 0 0-16,1 0 0 0,0-5 0 0,2 1 0 15,-1 1 128-15,0-2-128 0,-1-2 0 0,-1 0 0 16,1 0 0-16,0-1-128 0,-5-6 128 0,5 6 0 15,-5-6 0-15,4 6 0 0,-4-6 0 0,0 0 0 16,0 0 128-16,0 0-128 0,0 0 0 0,0 0 128 16,0 0-128-16,0 0 0 0,0 0 0 0,2-9 128 15,-2 2-128-15,0-1 0 0,0-1 0 0,-2-2 128 16,1 2-128-16,-1-3 0 0,0 1 128 0,0-2-128 16,-1-2 128-16,1 1-128 0,0 0 128 0,-1 0-128 0,-1-1 128 0,2 3-128 15,-1 3 0-15,1 4 0 0,-3 0 0 0,2 0 0 16,-1 1 0-16,1-1-160 0,3 5 160 0,0 0 0 15,-8 2 0-15,3 3 0 0,0 2 0 0,2 2 0 16,-1-2 0-16,2 3 0 0,0 1 0 0,1 4 0 16,1 3 0-16,1 0 0 0,3 3 0 0,0-1 144 15,0-1-144-15,2 2 0 0,-1-1 0 0,2-1 0 32,-1 0-608-32,0 2-96 0,2-3-32 0,-1 2-14544 0,-1 2-2896 0</inkml:trace>
  <inkml:trace contextRef="#ctx0" brushRef="#br3" timeOffset="27">5301 13347 11055 0,'0'0'976'0,"0"0"-784"16,0 0-192-16,0 0 0 0,0 0 2560 0,0 0 480 16,0 0 96-16,0 0 0 0,0 0-2016 0,8-2-416 15,-8 2-64-15,9-3-32 0,-2 2-32 0,0-1 0 16,0 1 0-16,-7 1 0 0,7 0 208 0,1 0 48 16,-8 0 0-16,9 0 0 0,-1 2-32 0,0 0 0 15,1 0 0-15,-1-1 0 0,0 1-160 0,1-2-16 16,0 1-16-16,2-1 0 0,0 1-160 0,0-1-16 15,-1 0-16-15,1 1 0 0,-1 1 32 0,2-1 16 16,1 0 0-16,-2 1 0 0,-1 1-128 0,1-1-16 0,0 0-16 0,1 1 0 16,0 0 48-16,0 1 16 0,1-2 0 0,-1 3 0 15,0-1-80-15,0-1-16 0,-1 0 0 0,1 0 0 16,1 0-80-16,-3 0 0 0,1 1-16 0,1-3 0 16,-2 0 16-16,1-1 0 0,0 0 0 0,1-1 0 15,1 2 144-15,0-1 48 0,0-2 0 0,1 0 0 16,-2 0-80-16,2 1-16 0,1-2 0 0,0 1 0 15,0 0 96-15,0 0 0 0,1 0 16 0,-1 1 0 16,-1-2-144-16,-1 2-48 0,1-1 0 0,0 0 0 16,0 2-32-16,-1 0-16 0,1-1 0 0,0 1 0 15,-2 0-32-15,1 0 0 0,-1 0 0 0,2 0 0 16,-2 0-128-16,2 0 0 0,-1-2 0 0,0 2 0 0,2-2 0 16,0 0 0-16,0-1 128 0,0 0-128 0,0 0 0 0,0 0 0 15,1 0 144-15,0 0-144 0,0 0 144 0,-1-2-144 16,0 1 192-16,-1 1-192 0,0 3 304 0,0-2-48 15,0 1-16-15,1 1 0 0,-2 0-96 0,1 0-16 16,1-2 0-16,0 2 0 0,-1 0-128 0,0 0 0 16,1-1 0-16,0 0 0 0,2-1 0 0,1-1 128 15,-2-1-128-15,0 1 0 0,0 1 0 0,-2-1 128 16,-1-1-128-16,2 0 0 0,-3 1 0 0,1 1 0 16,-1-1 128-16,-1 1-128 0,-1-1 0 0,1 1 128 15,1 1-128-15,-3 0 128 0,1-1-128 0,-1 2 0 16,0-2 144-16,-1 2-144 0,-8 0 0 0,8 3 0 15,-8-3 0-15,7 1 0 0,-7-1-176 0,9 1-96 0,-9-1-32 16,0 0 0 0,0 0-2784-16,0 0-560 0</inkml:trace>
  <inkml:trace contextRef="#ctx0" brushRef="#br4" timeOffset="44">3519 4981 26079 0,'0'0'1152'0,"0"0"256"0,1-6-1136 0,-1 6-272 0,0-6 0 0,0 6 0 15,0 0 784-15,0 0 112 0,5-7 0 0,-2 1 16 16,0 1-512-16,-3 5-96 0,5-5-32 0,-5 5 0 16,0 0-80-16,0 0-32 0,0 0 0 0,0 0 0 15,0 0 224-15,0 0 64 0,0 0 0 0,0 0 0 16,0 0 192-16,1 10 64 0,-3-1 0 0,0-2 0 15,-1 5 0-15,0-1 16 0,-3-1 0 0,1 2 0 16,-1 3-80-16,1 2 0 0,0 1-16 0,-2 3 0 16,0 0-240-16,1 1-64 0,0 2 0 0,-1-1 0 15,-2 2-112-15,2 1-16 0,1 0-16 0,-2 0 0 16,-3-1-176-16,4 0 0 0,2 2 144 0,-2 0-144 16,-1-2 0-16,0 1 0 0,-1-2 0 0,1-2 0 0,-1-1 0 15,2 0 0-15,-1-1 0 0,2-1 128 0,1-2-128 0,1 1 0 16,0-3 0-16,1-2 0 0,1 2 0 0,0-1-160 15,1-4 160-15,1 1-208 16,1-3-1408-16,1-1-288 0,-2-7-48 0,0 0-16 16,0 0-1120-16,0 0-240 0,9 1-32 0</inkml:trace>
  <inkml:trace contextRef="#ctx0" brushRef="#br4" timeOffset="45">3630 5392 3679 0,'0'0'160'0,"0"0"32"0,0 0-192 0,0 0 0 16,0 0 0-16,3-5 0 0,-3 5 1920 0,3-5 320 15,-3 5 80-15,3-7 16 0,-1 2-1440 0,-2 5-272 16,2-5-64-16,-2 5-16 0,4-6 560 0,-4 6 112 16,0 0 32-16,6-4 0 0,-1-1-96 0,-5 5 0 15,0 0-16-15,4-6 0 0,-4 6-112 0,0 0 0 16,2-4-16-16,-2 4 0 0,0 0-144 0,0 0-32 16,0 0 0-16,0 0 0 0,-1-8-48 0,1 8-16 15,0 0 0-15,0 0 0 0,-5-5-208 0,0 2-48 16,5 3-16-16,-7-1 0 0,1 1-112 0,-1 2-32 15,1 2 0-15,-1 1 0 0,0 1-144 0,0 0-16 16,-1 3-16-16,0 1 0 0,0 0 64 0,2 1 16 16,-2-2 0-16,2 2 0 0,2 2-128 0,1 1 0 0,-1 0-128 0,0 0 192 15,1 0-192-15,2-1 0 0,0 1 128 0,0-2-128 16,1 1 0-16,1-2 0 0,0 1 0 0,0 0 0 16,-1-2 0-16,2-1 0 0,1-1 0 0,0-1 0 15,0-1 0-15,-3-6 128 0,5 7-128 0,0-2 0 16,-5-5 144-16,8 3-144 0,0-1 128 0,-1-2-128 15,1-2 192-15,-1 1-64 0,0-2 0 0,0 0 0 16,0-2 0-16,1 1-128 0,-1-2 192 0,0-2-64 16,0 1 16-16,-2-1 0 0,-1 2 0 0,1-2 0 15,-1-1-144-15,-1 1 192 0,1-1-192 0,-2-2 192 16,1 2 0-16,-2-1 16 0,1-2 0 0,-1 0 0 16,0 0-32-16,-1-2-16 0,0 0 0 0,-1 1 0 15,-1 0-160-15,0 1 160 0,1-3-160 0,-1 3 160 0,-1 0-160 16,1 0 192-16,0-2-192 0,0 4 192 0,1 2-192 0,-1 1 0 15,-1-1 0-15,0 3 0 0,3 5-256 0,0 0 0 16,-4-4 16-16,4 4 0 16,-5-3-736-16,5 3-160 0,0 0-16 0,-6 2-16 15,6-2-1984-15,0 0-400 0,-4 5-80 0,4-5-16 0</inkml:trace>
  <inkml:trace contextRef="#ctx0" brushRef="#br4" timeOffset="46">3977 5383 23039 0,'0'0'2048'0,"0"-8"-1648"0,0 0-400 0,0 8 0 15,-2-6 2560-15,2 6 416 0,0 0 96 0,-1-9 0 16,0 1-2624-16,0 0-448 0,1 1-240 0,0 7 32 31,-2-7-288-31,2 7-48 0,0 0-16 0,-2-8 0 0,-1 1 288 0,3 7 48 0,0 0 16 0,-6-5 0 16,0 2 384-16,0 3 80 0,-2 3 0 0,0 0 16 15,-1 0 368-15,-2 2 80 0,-2 1 16 0,1 3 0 16,-1 3-224-16,-2-2-64 0,-1 4 0 0,2-1 0 16,3 1-256-16,-1-1-48 0,-4 4-16 0,3-2 0 15,3 0-128-15,2-2 0 0,2 0 0 0,1-2 0 16,1-1 128-16,3-1-128 0,2-1 128 0,0 1-128 0,0-1 0 15,3-4 0-15,1 1 0 0,0-1 0 0,-5-4 0 0,8 2 0 16,3-1 0-16,1-1 0 0,1-1-128 0,0-1 128 16,-1 1 0-16,1-2 0 0,0 0 0 0,1-2 0 15,-1-1 0-15,1 0 0 0,-1-1 0 0,-1 2 0 16,-2-1 128-16,0 0-128 0,0 0 128 0,-1 0-128 16,-1-2 128-16,-1 0-128 0,0 2 144 0,1-2-144 15,-3 0 160-15,-1 1-160 0,0 0 192 0,0 0-64 16,0-2-128-16,0 1 192 0,-2 2-192 0,2 0 176 15,-4 6-176-15,3-5 160 0,-3 5-160 0,0 0 192 16,0 0-192-16,0 0 192 0,0 0-192 0,0 0 192 16,0 0-192-16,0 0 192 0,0 0-192 0,-1 9 0 15,0 0 0-15,0 2 0 0,0-1 0 0,0 2 0 0,-2 0 0 0,1 2 0 16,0-1 0-16,0 2 0 0,0-1 0 0,-1 1 0 16,-1 1 0-16,-1 0 0 0,2 1 0 0,-1 0 0 15,-2 1 0-15,1 2 0 0,1-1 0 0,-1 0 0 16,-3-1 192-16,2 3-32 0,-1 2-16 0,-2-2 0 15,0 3 64-15,-1-3 16 0,-1 0 0 0,-1-1 0 16,0-1-224-16,-1-1 0 0,-4 0 0 0,3-2 0 16,1-1 0-16,-3-1 0 0,-3-2 0 0,0-1 0 15,-1-2 0-15,3 0 0 0,1-2 0 0,1 0 0 16,2-4-496 0,1 0-80-16,2-3-32 0,1-1 0 0,1-2-1792 0,2-1-352 0,0-3-80 0,3-2-11056 15</inkml:trace>
  <inkml:trace contextRef="#ctx0" brushRef="#br4" timeOffset="47">4139 5323 29423 0,'0'0'1296'0,"0"0"288"15,0 0-1264-15,0 0-320 0,0 0 0 0,0 0 0 0,0 0 752 0,0 0 80 16,11 1 32-16,-4 1 0 0,-7-2-576 0,0 0-112 16,8 5-32-16,-2 2 0 0,-3 2 368 0,-2 1 64 15,2 0 0-15,-1 2 16 0,-2 1 320 0,-1 1 64 16,-1 2 16-16,2 1 0 0,2 1-352 0,-4 1-80 16,-4-1-16-16,1 0 0 0,3 2-352 0,-2-5-192 15,0-2 192-15,-1-1-192 0,1 0 0 0,1 0 0 16,3-6 0-16,0-6 0 15,0 0-608-15,0 0-80 0,0 0-16 0,0 0-10992 16,0 0-2192-16</inkml:trace>
  <inkml:trace contextRef="#ctx0" brushRef="#br4" timeOffset="48">4274 5140 46239 0,'0'0'2048'0,"-6"-3"432"0,0 0-1984 0,6 3-496 0,0 0 0 0,0 0 0 31,0 0-1056-31,0 0-304 0,0 8-64 0,0-8-11424 0,9 6-2272 0</inkml:trace>
  <inkml:trace contextRef="#ctx0" brushRef="#br4" timeOffset="49">4450 5239 21183 0,'0'0'944'0,"-7"-1"192"0,0 1-912 0,1 0-224 16,0 0 0-16,6 0 0 0,-7 0 4192 0,7 0 800 16,0 0 144-16,0 0 48 15,-7 1-4624-15,0 2-928 0,7-3-176 0,-4 6-32 0,-1-1 144 0,0 1 48 16,5-6 0-16,-4 7 0 0,0 0 192 0,1 0 64 15,3-7 0-15,-3 9 0 0,-3-3 128 0,1 1 176 16,0 1-48-16,1-4 0 0,4-4 240 0,-3 6 32 16,3-6 16-16,-4 6 0 0,4-6-80 0,0 0-16 15,0 0 0-15,0 0 0 0,0 0-192 0,0 0-128 16,7 5 160-16,-7-5-160 0,9 0 0 0,-2 3 0 16,-7-3-208-16,9 2 64 0,-1-1 144 0,0 2 0 0,1-2 0 0,0 2-128 15,0 0 128-15,0-1 0 0,0 1 0 0,1 0 0 16,2 3 0-16,0-2 128 0,0 1-128 0,0-1 128 15,1 0-128-15,-4 0 0 0,-9-4 0 0,7 9-128 16,2-4 128-16,-4 3 0 0,-2 1 160 0,-1 2-160 16,-2-2 192-16,0 1-64 0,3 1-128 0,-4-2 192 15,-2 1-192-15,0-1 128 0,2 0-128 0,-3-1 0 16,-2 1 0-16,0 0 128 0,1-2-128 0,-1 1 0 16,-4-2 0-16,1 1 176 0,0 0-176 0,-1-2 160 15,-1 1-336-15,-1-1-64 0,-1-2-16 0,2 1 0 16,2-1-544-16,0 0-112 0,-1-3-32 0,2-1 0 15,1-1-1712-15,1-1-352 0,0-1-64 0</inkml:trace>
  <inkml:trace contextRef="#ctx0" brushRef="#br4" timeOffset="50">4742 4971 23951 0,'0'0'2128'0,"0"0"-1696"16,0 0-432-16,0 0 0 0,0 0 3408 0,-3 15 608 16,2 1 112-16,-1 5 32 0,1 2-3200 0,-2-2-624 15,1 4-128-15,2 1-16 0,-1 0 48 0,0 1 16 16,2 1 0-16,0 0 0 0,1 4-96 0,-1-1-16 16,1 5 0-16,-2-1 0 0,2-2-16 0,0-2-128 0,-2-1 192 15,2-3-64-15,-1-4-128 0,-1-2 0 0,0-3 0 0,-1-2 0 31,-1-1-432-31,0-4-64 0,1-4-16 0,0 0 0 16,-2-2-2320-16,3-5-480 0,0 0-80 0</inkml:trace>
  <inkml:trace contextRef="#ctx0" brushRef="#br4" timeOffset="51">4658 5255 31327 0,'0'0'1392'0,"0"0"272"16,0 0-1328-16,0 0-336 0,0 0 0 0,0 0 0 16,0 0 4400-16,0 0 800 0,0 0 176 0,11 0 16 0,-1-1-4528 0,-1 0-864 15,2-2-256-15,-1 1-16 16,4 0-1040-16,0 1-208 0,2 1-32 0,0-1-16 16,1-1-1376-16,2 1-288 0,1-1-48 0</inkml:trace>
  <inkml:trace contextRef="#ctx0" brushRef="#br4" timeOffset="52">4975 5424 28559 0,'0'0'2544'0,"-2"9"-2032"16,0 0-512-16,0 1 0 0,-1 1 4048 0,1 2 720 16,2-2 144-16,0-1 16 0,-1 1-3888 0,0-1-784 15,0 0-256-15,1 0 160 0,0-4-304 0,0-1-64 0,0-5-16 0,0 0 0 31,0 0-1808-31,0 0-352 0,0 0-80 0,0 0-9616 0,0 0-1920 0</inkml:trace>
  <inkml:trace contextRef="#ctx0" brushRef="#br4" timeOffset="53">4937 5184 2751 0,'0'0'128'0,"0"-6"16"0,-3-1-144 0,1 1 0 0,2 6 0 0,0 0 0 16,0 0 8400-16,0 0 1648 0,-3-7 336 0,3 7 64 15,5-3-8256-15,-5 3-1648 0,0 0-336 0,0 0-64 16,9-3-1504-16,0-1-304 0,1 1-64 16,1 0-16-16</inkml:trace>
  <inkml:trace contextRef="#ctx0" brushRef="#br4" timeOffset="54">5210 5350 46127 0,'0'0'2048'0,"-5"-6"416"0,0 2-1968 0,3-2-496 16,2 6 0-16,0-8 0 15,2 1-464-15,1-1-192 0,1 1-48 0,1-1 0 16,-2 1-288-16,1-2-64 0,-1 1-16 0,2-1 0 16,-1 0 0-16,0 1 0 0,-2 1 0 0,1 1 0 0,1 0 752 0,-4 6 160 15,0 0 32-15,0 0 0 0,-6-4 560 0,-1 2 112 16,0 1 32-16,-1 4 0 0,-1 3 112 0,0-1 16 0,0 2 16 0,-1 2 0 15,-2 3-32-15,1 0-16 0,2 1 0 0,0 1 0 16,-1 0-336-16,1 2-64 0,2-1-16 0,1 1 0 16,1 2-256-16,0-1 128 0,4 1-128 0,1-2 0 15,1-1 208-15,-1-1-64 0,2-1-16 0,1-1 0 16,0-1-128-16,1 0 0 0,0-1 0 0,1-3 0 16,1 2 0-16,2-3 0 0,-1 0-160 0,1-3 160 15,1 1-544 1,1-3-16-16,3-2 0 0,0-1 0 0,2 0-2128 15,3-1-448-15,0-1-64 0</inkml:trace>
  <inkml:trace contextRef="#ctx0" brushRef="#br4" timeOffset="55">6211 4960 11055 0,'0'0'480'0,"0"0"112"0,0 0-464 0,0 0-128 15,3-7 0-15,-3 7 0 0,5-6 5424 0,-2 1 1056 16,0-2 224-16,0 2 32 0,0-2-5088 0,0-1-1024 15,-2 0-208-15,0 1-32 0,1-2 64 0,-1 2 0 16,-1-5 16-16,-1 0 0 0,-1 1-80 0,1-1-32 16,0 1 0-16,-1 0 0 0,-3 0-96 0,0 1-32 15,-1 1 0-15,0 2 0 0,-2 1 160 0,1 2 16 16,0 1 16-16,-3 2 0 0,1 2 80 0,-3 2 16 16,1 1 0-16,1 3 0 0,0 3-64 0,-1 2-16 15,-1 1 0-15,3 4 0 0,3 1-208 0,-2 3-32 16,-2 2-16-16,2 1 0 0,3 3-176 0,-1 0 192 15,1 1-192-15,-1 3 192 0,1 1-192 0,0 0 0 0,3 1 0 0,-3-3 0 16,-2 1 0-16,2-1 0 0,3 2 128 16,-3-2-128-16,0 0 0 0,1-4 0 0,1-1 0 0,0 0 0 15,0-2 0-15,0-1-176 0,1-2 176 0,0-5-192 32,1 0-288-32,0-5-64 0,0 1-16 0,-1-4 0 15,2-7-2144-15,0 0-432 0,0 0-96 0</inkml:trace>
  <inkml:trace contextRef="#ctx0" brushRef="#br4" timeOffset="56">5833 5254 19343 0,'0'0'848'0,"0"0"192"0,0 0-832 0,0 0-208 16,0 0 0-16,0 0 0 0,0 0 5568 0,6-4 1056 15,0 1 224-15,2 1 32 0,0 2-5504 0,2-1-1104 16,1-1-272-16,2 1 0 0,1-1-192 0,2 1-112 15,1-2-16-15,1 1 0 16,1 1-2112-16,3-2-448 0,2 3-64 0,1-4-8016 16,-1 0-1600-16</inkml:trace>
  <inkml:trace contextRef="#ctx0" brushRef="#br4" timeOffset="57">6241 5208 7359 0,'0'0'320'0,"0"0"80"0,8 0-400 0,-1 0 0 16,-7 0 0-16,8-2 0 0,-8 2 4304 0,7 0 784 15,-7 0 160-15,0 0 16 0,0 0-3200 0,0 0-640 0,7 3-128 0,-7-3-16 16,0 0-208-16,2 9-48 0,-2-1 0 0,-1 0 0 16,-2 0-272-16,0 0-64 0,-2 1-16 0,1 0 0 15,-1 1 48-15,1 2 16 0,-1-3 0 0,0 3 0 16,1 1 48-16,1 1 16 0,-1-2 0 0,2 3 0 16,-2-2-176-16,2 1-48 0,1-2 0 0,0-3 0 15,0 0-448-15,1-9-128 0,2 8 0 0,0-1 0 16,-2-7 128-16,2 6 0 0,-2-6 0 0,0 0 0 15,8 3-128-15,-2-3-192 0,-6 0 64 0,9-3 0 16,-2 0-112-16,0-3-16 0,0-1 0 0,0 1 0 16,0 0 0-16,1-3 0 0,-2-1 0 0,1 0 0 15,-2 0 256-15,2 0 0 0,0 0 0 0,0 0 0 16,-2-1 0-16,2 1 0 0,1 0 0 0,-2 0 0 16,-2 0 0-16,2 2 192 0,0 1-64 0,-2 1-128 0,-4 6 0 0,2-6 0 15,-2 6 0-15,0 0 0 0,3-5 128 0,-3 5 32 16,0 0 0-16,0 0 0 0,0 0-32 0,0 0 0 15,0 0 0-15,0 0 0 0,0 0 32 0,0 0 0 16,4 6 0-16,0 3 0 0,-3 0-160 0,1 0 128 16,-2 1-128-16,0 0 128 0,0 0-304 0,0 1-64 15,2 1-16-15,-2-3 0 16,-2 0-1168-16,2-1-240 0,1-1-64 0,-1-7 0 16,0 0-1136-16,0 0-224 0,0 0-48 0</inkml:trace>
  <inkml:trace contextRef="#ctx0" brushRef="#br4" timeOffset="58">6564 5298 13823 0,'0'0'1216'0,"0"0"-960"0,-6 6-256 0,1 0 0 16,1 0 6912-16,-1 1 1344 0,5-7 272 0,-2 11 48 31,0-1-7392-31,0 1-1488 0,1-2-288 0,1-2-64 0,0-7 112 0,-2 9 32 0,2-9 0 0,0 11 0 16,0-11 64-16,0 0 0 0,0 0 16 0,0 0 0 15,0 0 432-15,0 0 0 0,0 0 0 0,0 0 0 16,0 0 320-16,0 0 0 0,0 0 0 0,0-6 0 16,0-1 192-16,2 0 16 0,-2-3 16 0,3 1 0 0,-2-2-96 0,2 1-32 15,0-4 0-15,0 1 0 0,2-1-416 16,-1 0 0-16,1 0 0 0,-1-2 0 0,2 0 0 0,1 1 0 15,0 2 0-15,0 1 0 0,1 3 0 0,-1 1 0 16,-1 1 0-16,1 1 0 0,0 1 0 0,0 2 0 16,-1-1 0-16,0 2 0 0,-6 2 192 0,9-1-64 15,-1 0 0-15,-1 3 0 0,1 0 64 0,-1 2 0 16,0 1 0-16,0 0 0 0,-2 3-192 0,2 1 0 16,0 2 0-16,2-1-176 0,-1 2 176 0,-1 1-160 15,1 1 160-15,-1 0-160 0,0-1-112 0,0 1-32 16,0 0 0-16,-1 0 0 15,-3 0-1440-15,2-2-304 0,2 0-48 0,-2-3-16 16,-5-9-1088-16,4 9-208 0,1-2-48 0</inkml:trace>
  <inkml:trace contextRef="#ctx0" brushRef="#br4" timeOffset="59">7029 5202 6447 0,'0'0'272'0,"0"0"80"0,0 0-352 0,0 0 0 0,0 0 0 0,0 0 0 16,0 0 8864-16,0 0 1696 0,3-7 352 0,0 0 64 16,0 1-9392-16,1 2-1888 0,1-4-368 0,-2 2-80 15,0-1-16-15,-2 0 0 0,1 1 0 0,-1-1 0 0,-1 1 320 0,0 6 48 16,-3-6 16-16,-1 3 0 0,-2-1 384 0,0 4 128 15,-3 1 0-15,1 3 0 0,0 0 304 0,-2 2 64 16,-2 0 16-16,0 3 0 0,-1 0 0 0,-1 3 0 16,1 1 0-16,1 0 0 0,0 0-320 0,1 1-48 15,1 2-16-15,3 0 0 0,3-1-128 0,3 1 0 16,1 1 0-16,1 0 0 0,2-5 0 0,2 3 0 16,-1 0 0-16,2-2 128 0,1-2-128 0,0 0 192 15,0-1-192-15,2 0 192 0,-1-1-192 0,1-3-176 16,-2 1 48-16,1-2 0 15,0 0-640-15,1-1-112 0,-1-1-16 0,1-1-16 16,2-2-1840-16,-1-2-384 0,1-1-64 0,2-3-11552 0</inkml:trace>
  <inkml:trace contextRef="#ctx0" brushRef="#br4" timeOffset="60">7371 4882 36863 0,'0'0'3264'0,"0"0"-2608"0,-6 5-528 0,-1 1-128 15,2 3 2528-15,1 3 480 0,2 1 80 0,0 5 32 16,1 2-2736-16,1 3-528 0,-2 2-112 0,2 3-32 16,0-1 288-16,-1 2 0 0,0 1-128 0,-1-2 128 15,0-1-160-15,1 0 32 0,-2 2 0 0,0-3 0 16,-1 2 128-16,0-1 0 0,1-3 0 0,-1-2 0 0,1-1 0 0,-1-1 0 15,-1-4 0-15,2 0 0 16,-1-3-688-16,2-4-48 0,-1 0-16 0,0-2 0 16,0-2-1904-16,3-5-384 0,0 0-80 0,-8 0-16 0</inkml:trace>
  <inkml:trace contextRef="#ctx0" brushRef="#br4" timeOffset="61">7152 5163 16575 0,'0'0'1472'0,"0"0"-1168"16,0 0-304-16,6-3 0 0,-1 0 7728 0,3-2 1488 0,1 2 288 0,2 2 64 15,0-3-7776-15,2 1-1536 0,2 1-256 0,0-1-192 32,0 1-400-32,2 0-96 0,-1 0-16 0,1-1 0 15,-2 1-640-15,1 1-144 0,-2-1-32 0,1 2 0 16,-2-2-1392-16,0 1-288 0,-1 0-48 0,-1 1-16 15,-2 0 1840-15,-2 0 352 0,-7 0 80 0,0 0 16 0,0 0 464 0,0 0 80 0,0 0 32 0</inkml:trace>
  <inkml:trace contextRef="#ctx0" brushRef="#br4" timeOffset="62">7592 5349 38703 0,'-6'10'3440'0,"1"-4"-2752"16,-1 0-560-16,0 1-128 0,-1 0 3408 0,2 2 656 16,2 1 128-16,1-1 32 15,1 0-4224-15,0 0-640 0,1-9-240 0,-1 9-32 16,0 0-2176-16,1-9-432 0,0 8-96 0,0-8-15232 0</inkml:trace>
  <inkml:trace contextRef="#ctx0" brushRef="#br4" timeOffset="63">7606 4950 39615 0,'0'0'1760'0,"-6"-4"352"0,1 0-1680 0,-1 1-432 0,6 3 0 0,0 0 0 16,0 0 1312-16,0 0 176 0,0 0 48 0,0 0 0 31,0 0-5264-31,0 0-1056 0,10-11-208 0,3 4-32 0</inkml:trace>
  <inkml:trace contextRef="#ctx0" brushRef="#br4" timeOffset="64">7814 5158 20271 0,'0'0'896'0,"0"0"192"15,0 0-880-15,0 0-208 0,7 0 0 0,-7 0 0 0,0 0 3296 0,0 0 608 16,0 0 128-16,0 0 32 0,0 0-3248 0,5 8-656 16,-5-8-160-16,0 9 0 0,-3-1 128 0,-1 1 0 15,0 1 0-15,-1-3 0 0,-2 2 304 0,-1-1 48 16,1 1 16-16,0-1 0 0,-1 0 240 0,1 1 48 16,0-1 16-16,0 1 0 0,1 0-32 0,0 1 0 15,-1 0 0-15,1 0 0 0,-1 0-336 0,3 0-80 16,0-2-16-16,2 0 0 0,-1 1-336 0,2 0 144 15,2 0-144-15,1-2 0 0,-2-7 0 0,3 6 0 16,-3-6 0-16,7 8 0 0,1-5 0 0,0-2 0 16,0-1-192-16,1-1 48 0,-2-1 16 0,1 1 0 15,0-2 0-15,0 1 0 0,0-2 128 0,1-2 176 0,-1 0-48 16,0 0 0-16,-1-2 48 0,2 1 0 0,-2-1 0 0,1 1 0 16,0-2 48-16,-1-1 16 15,-3-1 0-15,1-1 0 0,0 0-16 0,0-1 0 0,-1 0 0 0,0 1 0 16,-1 0-224-16,0 2 0 0,-1-1 128 0,-1 2-128 15,-2-1 0-15,1 2 0 0,2 0 128 0,-2 1-128 16,-3 0 0-16,2 0 0 0,-2 2 0 0,0-2 0 16,-1 3-160-16,0-1-80 0,-1 1-16 0,1 0 0 31,-2-1-1920-31,1 1-400 0,-1 0-80 0,1 2-9168 0,0-4-1824 0</inkml:trace>
  <inkml:trace contextRef="#ctx0" brushRef="#br4" timeOffset="65">8023 5209 42783 0,'0'0'1904'0,"0"0"384"0,0 0-1840 0,4 8-448 15,2 0 0-15,-1 0 0 0,2 0 768 0,-1-1 48 16,0 0 16-16,-1 0 0 0,0-1-832 0,-2 0-224 15,-3-6-16-15,5 9 0 16,-2-3-176-16,-3-6-32 0,0 0-16 0,3 7 0 0,-3-7 272 0,0 0 48 16,0 0 16-16,0 0 0 0,-2 8 368 0,2-8 80 15,0 0 0-15,0 0 16 0,0 0 288 0,0 0 48 0,0 0 16 16,0 0 0-16,-3-7-192 0,3 0-48 16,2 1 0-16,1-3 0 0,0 0-128 0,1-1-48 0,0-1 0 0,1-1 0 15,2-1-272-15,0-1 128 0,0-2-128 0,1 0 0 16,-1 0 0-16,1-1 0 0,-2 3 0 0,0-3 0 15,0 4 0-15,-1-1 0 0,0 3 0 0,0 1 0 16,-1-1 384-16,2 3-16 0,0 2-16 0,-1 1 0 16,1 2 0-16,0 1 0 0,1 1 0 0,1 2 0 15,1 1-192-15,0 4-32 0,0 2-128 0,3 2 192 16,0 2-192-16,2 2 0 0,2 1 0 0,0 1 0 16,1 1 0-16,-1 0 0 0,1 0 0 0,-1 0 0 15,-1-1 0-15,-1-2 0 0,-2-2 0 0,-2-3 0 16,-1 1-128-16,0-1 128 0,-3-2 0 0,-1-2 0 15,1 1-384-15,-6-6 48 0,6 3 0 0,-6-3 0 16,0 0-2464-16,0 0-480 0</inkml:trace>
  <inkml:trace contextRef="#ctx0" brushRef="#br4" timeOffset="66">9257 4708 15663 0,'0'0'1392'0,"3"-9"-1120"16,1 1-272-16,1-1 0 0,2 2 2816 0,0 0 496 15,1 0 96-15,0-1 32 0,-2 0-2400 0,0 1-464 16,1 2-112-16,-2-1-16 0,1 0 256 0,-6 6 32 0,0 0 16 0,4-4 0 15,1-2 272-15,-5 6 64 0,0 0 16 0,0 0 0 16,3-5 96-16,-3 5 16 0,0 0 0 0,0 0 0 16,0 0-368-16,0 0-64 0,-2 9-16 0,-2 1 0 15,-1 1-416-15,1-2-96 0,-1 3 0 0,1 0-16 16,-2 2-240-16,-1 2 176 0,0 2-176 0,-2 0 160 16,0 2-160-16,-1 2 0 0,-2 2 0 0,1-1 128 15,-2 2-128-15,-1 1 0 0,-1 2 0 0,-1 1 0 16,2 0 0-16,1 0 0 0,1-3 0 0,3 0 0 15,1 0 0-15,2-1 0 0,1 0 160 0,1-3-160 16,3 1 240-16,1 1-64 0,1-2-16 0,1-1 0 16,0 2-160-16,3-1 128 0,0 0-128 0,2 0 128 0,2 0-128 0,2 1 128 15,1-5-128-15,0 1 128 0,1-3-128 0,-1-2-176 16,2 0 48-16,0-2 0 16,0-2-704-16,-1-1-144 0,0-1-32 0,2-3 0 15,-1-1-160-15,0-3-48 0,0-1 0 0,-1-1 0 16,2-1-1728-16,-3 0-368 0,-1-2-64 0</inkml:trace>
  <inkml:trace contextRef="#ctx0" brushRef="#br4" timeOffset="67">9543 4945 9215 0,'0'0'400'0,"0"0"96"0,0 0-496 0,0 0 0 0,-4-3 0 0,4 3 0 16,0 0 4800-16,0 0 848 0,0 0 176 0,0 0 48 15,0 0-4784-15,0 0-960 0,0 0-128 0,-7 2-160 16,-1 1 160-16,3 1 0 0,1 1 0 0,-3 1 128 15,0-3 352-15,0 2 80 0,1 0 16 0,0 1 0 16,0-1 256-16,-2 1 48 0,1-3 16 0,-1 3 0 16,1 2-208-16,-1-1-48 0,0-2 0 0,0 1 0 15,1 2-368-15,1-1-80 0,-1-2 0 0,3 1-16 16,1 1-176-16,0 0 0 0,3-7 144 0,-3 7-144 0,3-7 0 0,-2 9 0 16,1-2 0-16,1 0 0 0,0-7 0 0,0 0 0 15,3 7 0-15,0-2 0 0,-3-5 0 0,9 6 0 16,0-2 0-16,0 0-192 0,0-4 0 0,-1 1 0 15,0-1 0-15,1 0 0 0,2 0 48 0,-1 3 0 16,-1-3 0-16,2 3 0 0,-1-2 144 0,1 1 0 16,-2-1 0-16,1 1 0 0,1 1 0 0,1 0 0 15,-3 0 0-15,0 0 0 0,0 1 0 0,-1 1-128 16,-2 0 128-16,0 0 0 0,-2 1 0 0,0 2 0 16,-1-1 0-16,-1 0 0 0,-2 1 0 0,0 0 0 15,0-1 0-15,-2 4 0 0,-1-4 0 0,-1 2 0 16,0 0 0-16,-2-1-128 0,0-1 128 0,-2 2-160 0,-1 0 160 0,0-1-160 15,0 1 160-15,-2-2 0 0,1 1 0 0,-2-4 0 16,0 0 0-16,0 0 0 0,1 1-144 0,0-1 144 31,0-4-1904-31,1 0-304 0,1 0-64 0</inkml:trace>
  <inkml:trace contextRef="#ctx0" brushRef="#br4" timeOffset="68">9712 5023 10127 0,'0'0'896'16,"0"0"-704"-16,0 0-192 0,0 0 0 0,0 0 6400 0,0 0 1264 16,0 0 240-16,7 11 48 0,-2 1-6608 0,0-2-1344 15,0 1-256-15,0 2-48 0,0 1 304 0,-1-1-128 16,-3-1 128-16,3 1 0 0,1 0 0 0,-1-1 0 15,0-3 0-15,0 1 0 0,-2-1 128 0,2-1-128 16,1 1 176-16,-1-2-176 0,-1 0 0 0,2-2 0 16,-1 1 0-16,-4-6-144 15,3 6-496-15,2-4-80 0,-5-2-32 0,7 0 0 16,-7 0-1760-16,0 0-368 0,4-5-64 0,1 0-9664 0</inkml:trace>
  <inkml:trace contextRef="#ctx0" brushRef="#br4" timeOffset="69">9812 4863 11055 0,'-4'-5'976'0,"1"-2"-784"0,2 0-192 0,-1 1 0 15,0 1 4592-15,2 5 864 0,0 0 176 0,0 0 48 16,0 0-4368-16,0 0-864 0,0 0-192 0,0 0-16 31,0 0-528-31,0 0-96 0,0 0-32 0,0 0-8912 0,7 3-1776 0</inkml:trace>
  <inkml:trace contextRef="#ctx0" brushRef="#br4" timeOffset="70">10181 5004 8287 0,'0'0'736'0,"0"0"-592"15,0 0-144-15,0 0 0 0,0 0 3904 0,0 0 768 16,0 0 128-16,0 0 48 0,0 0-3568 0,0 0-720 16,-6-4-144-16,2 0-32 0,-1 0-384 0,0 2 0 15,-2-2 128-15,1 1-128 0,-1 1 0 0,1-3 0 16,-2 4 0-16,2-2 0 0,-1 2 336 0,-1 0 96 16,1 3 16-16,-1 1 0 0,-2 0 224 0,0 5 48 15,0 1 16-15,-1 0 0 0,-1 3-288 0,1 1-48 16,-1 1-16-16,1 1 0 0,1 1-64 0,-1-2 0 15,1 0-16-15,2 0 0 0,1 1 208 0,1-2 32 0,-1 0 16 0,3-1 0 16,4 0-240-16,0-3-64 0,0 0 0 0,2 1 0 16,1-4-256-16,1-1 0 0,-4-5 0 0,6 6 0 15,2-3 0-15,0 0 0 0,0-2 0 0,1-1 0 16,1-3 0-16,0 2-144 0,0 1 144 0,0-4 0 16,0-1 0-16,-1 1 0 0,0 0 0 0,-2 0 0 15,1-2 0-15,-1 1 144 0,1 0-144 0,-3 1 0 16,0-1 176-16,-5 5-176 0,7-5 160 0,-2-3-160 15,0 1 176-15,-1 1-176 0,-2-1 192 0,-2 7-192 16,3-9 192-16,-2 1-64 0,1 2 0 0,-4-2-128 16,2 2 208-16,0 6-64 0,0-6-16 0,0 6 0 15,0-5 48-15,0 5 0 0,0 0 0 0,0 0 0 16,0 0-48-16,0 0 0 0,0 0 0 0,0 0 0 16,0 0-128-16,0 0 0 0,0 0 0 0,0 0 0 0,0 0 0 0,0 0 0 15,3 8 0-15,-1 0 0 0,-2 1 0 0,1 0 0 16,-1-1 0-16,0 1 0 0,0 0 0 0,0 0 0 15,0 1 0-15,0-1 0 0,-1 1 0 0,2 2 0 16,1-2 0-16,0 3 0 0,0 0 0 0,0 3 0 16,-1-2 0-16,1 2 0 0,0 1 0 0,-1 1 0 15,-2 0 0-15,0 0 0 0,0-1 0 0,0 1 128 16,-1-2-128-16,0-1 128 0,0 0-128 0,-2 0 192 16,1-3-192-16,-2 2 192 0,-2-2-192 0,1 0 0 15,-1-2 0-15,-1 2 0 0,1-3 0 0,-2-1 0 16,1-2 0-16,-1-2 0 0,0-1 0 0,0-1 0 15,0-1 0-15,2-4-176 16,-3 0-1344-16,1-1-272 0,0-4-48 0,-1 1-8832 16,0-5-1760-16</inkml:trace>
  <inkml:trace contextRef="#ctx0" brushRef="#br4" timeOffset="71">10309 5025 26719 0,'-6'4'2368'0,"-2"1"-1888"16,0 2-480-16,1-1 0 15,1 2 2848-15,2 0 480 0,4 2 80 0,0 0 32 0,1-1-2752 0,1 0-560 16,-1-1-128-16,1-1 0 0,-2-7-240 0,3 9-80 15,0 0 0-15,-1-2-16 0,-2-7 176 0,3 7 160 16,-3-7-208-16,2 7 80 0,-2-7 128 0,0 0 0 16,0 0 128-16,0 0-128 0,0 0 464 0,0 0 32 15,-4 5 0-15,4-5 0 0,0 0 208 0,0 0 32 16,0 0 16-16,0 0 0 0,0 0-272 0,-1-7-48 16,1 0-16-16,3-2 0 0,1 0-224 0,0-1-64 15,2 1 0-15,1-2 0 0,1 1-128 0,0-1 0 16,-1 1 0-16,2-1 0 0,-1 1 0 0,0 1 0 15,-1-1 0-15,0 3 0 0,-1 1 0 0,0 1 0 16,0 1-192-16,-6 4 192 0,0 0 0 0,0 0 0 16,8 2 0-16,-8-2 192 0,0 0-192 0,6 6 0 0,-2 1 0 0,0-1 0 15,-4-6 128-15,2 11-128 0,1-2 128 0,0-2-128 16,-1 2 176-16,1-2-48 0,-3-7-128 0,3 8 192 16,-3-8 0-16,2 9-16 0,-2-9 0 0,0 0 0 15,5 6 16-15,-5-6 16 0,0 0 0 0,8 2 0 16,-8-2-64-16,9 0-16 0,-2-2 0 0,-7 2 0 15,6-6-128-15,-1 2 0 0,1-2 0 0,-2 1 0 16,-1-3 0-16,2 1 0 0,-3 1 0 0,1 0 0 16,-1-1 0-16,0 1 128 0,1-2-128 0,1 1 0 15,-1-1 0-15,1 1 0 0,1 1 128 0,0-2-128 16,1 2 0-16,0 2 0 0,0 1 0 0,1 0 0 16,-7 3-160-16,8-1 160 0,-1 2 0 0,-7-1-144 0,8 3 144 15,-1 0 0-15,1 4-144 0,-2-1 144 0,0-1 0 0,0-1 0 16,-6-4-144-16,7 8 144 0,1 1 0 0,-3 0 0 15,0-2 0-15,0 3 0 0,2 0-128 0,-2 0 128 16,-1 0 0-16,-1 0 0 0,1 1-128 0,0 0 128 16,-1-2 0-16,0 0 0 15,0 0-624-15,0-1-16 0,0 1 0 0,1-3 0 16,-1 0-2112-16,2-1-448 0,1-1-64 0,-1-2-7712 16,1 0-1536-16</inkml:trace>
  <inkml:trace contextRef="#ctx0" brushRef="#br4" timeOffset="72">10896 4996 13823 0,'0'0'1216'0,"-5"4"-960"0,-1-4-256 0,-2 2 0 15,-1 1 5184-15,2 0 1008 0,-1-2 192 0,1 2 32 16,-1 1-4784-16,1 0-960 0,-1 2-192 0,2 0-32 16,-3-1-320-16,3 2-128 0,0 0 128 0,0 1-128 15,-1 0 160-15,1 1-160 0,-2 0 192 0,1 0-192 16,0 1 0-16,0 1 0 0,2-1 0 0,1-1 0 16,-1 1 0-16,1 0 0 0,1-1 0 0,1-1 0 15,0-1 320-15,2 0-64 0,0 0 0 0,0-7 0 16,0 0-128-16,4 7-128 0,1-3 144 0,1-1-144 0,-6-3 256 0,9 2-64 15,0-2 0-15,0-2 0 0,-1 0-192 0,2 1 0 16,-1-3 128-16,0 1-128 0,0-3 0 0,1 1 0 16,1-2 0-16,-1 0 0 0,-1 0 0 0,0 0 0 15,0 0 128-15,1 0-128 0,-3-2 0 0,-1 2 128 16,0-2-128-16,0 0 0 0,-2 1 256 0,-1-3-64 16,-3 1 0-16,0-1 0 0,0 0 0 0,0 1 0 15,-2-1 0-15,-2 2 0 0,1 1 48 0,-1 0 0 16,1 0 0-16,-2 0 0 0,2 2-384 0,-1 0-80 15,1 1-16-15,-1 0 0 16,0 1-1296-16,4 4-272 0,0 0-48 0,-5-3-15296 0</inkml:trace>
  <inkml:trace contextRef="#ctx0" brushRef="#br4" timeOffset="73">11091 5042 34383 0,'0'0'1520'0,"0"0"320"0,-1 8-1472 0,0 0-368 0,0 1 0 0,0 0 0 15,0 1 928-15,1 1 112 0,-2-1 32 0,2 1 0 16,-1-1-464-16,0 1-96 0,0 2 0 0,0-4-16 16,-1 1-224-16,1 1-32 0,1-3-16 0,-2-1 0 15,2-1-96-15,0 0 0 0,0 0-128 0,0-6 192 16,0 0-192-16,0 0 0 0,0 0 0 0,0 0 0 15,0 0-432-15,0 0-16 0,0 0-16 0,0 0 0 16,-7-3-2160-16,0-3-448 0,0-1-64 0</inkml:trace>
  <inkml:trace contextRef="#ctx0" brushRef="#br4" timeOffset="74">11091 4884 27647 0,'0'0'2448'0,"0"0"-1952"16,0 0-496-16,0 0 0 0,0 0 4448 0,0 0 800 16,0 0 144-16,0 0 48 15,0 0-5856-15,0 0-1168 0,0 0-224 0,11 0-11056 16,-1 0-2192-16</inkml:trace>
  <inkml:trace contextRef="#ctx0" brushRef="#br4" timeOffset="75">11339 5063 26719 0,'0'0'2368'0,"0"0"-1888"0,-5-4-480 0,5 4 0 16,0 0 2240-16,-1-6 368 0,1 6 64 0,0 0 16 16,5-7-3120-16,-2 0-608 0,0 0-128 0,-3 7-32 15,0 0 192-15,5-6 48 0,-5 6 0 0,0 0 0 16,1-6 704-16,-1 6 256 0,-4-6-192 0,-1 3 192 0,0-1 512 0,-3 2 192 15,-2 2 32-15,-1 0 16 0,-2 0 224 0,1 2 48 16,0 2 16-16,0 1 0 0,0 0-208 0,2 2-64 16,1 2 0-16,0 0 0 0,1-2-320 0,2 2-80 15,2 1-16-15,1 0 0 0,0 0-352 0,2 0 128 16,1-1-128-16,0 2 0 0,1-2 0 0,0 0 0 16,1 0 0-16,1 2-128 0,0-4-16 0,0 2 0 15,0-1 0-15,0-1 0 0,1-1 144 0,2-1-192 16,-6-5 192-16,6 3-192 0,-6-3 320 0,9 3 48 15,-1-3 16-15,-1 0 0 0,-7 0 240 0,8 0 48 16,1-3 16-16,0 1 0 0,1-2 96 0,-1 0 32 16,-1-1 0-16,2-2 0 0,0 2-64 0,0-4-16 15,-2 0 0-15,2-2 0 0,2 1-224 0,-2-2-64 16,-1-3 0-16,0 0 0 0,-1 0-64 0,0 0-32 16,-3-2 0-16,1 1 0 0,1-2 128 0,-2-3 32 0,-1 0 0 0,0 0 0 15,-1 0 48-15,0 1 16 0,-1 3 0 0,-2-1 0 16,-1 0-160-16,-1 1-32 0,0-1 0 0,-3 2 0 15,-2-1-192-15,1 0 176 0,-1 1-176 0,-1 1 160 16,-2 1-160-16,-1 2 0 0,-2-1-160 0,1 2 160 16,2 0-272-16,1 3 32 0,0 0 16 0,1 3 0 31,0 1-352-31,2-1-80 0,1-2-16 0,1 2 0 16,1-1-1392-16,1 0-288 0,2 6-48 0,2-4-9776 0,2-1-1968 0</inkml:trace>
  <inkml:trace contextRef="#ctx0" brushRef="#br4" timeOffset="76">11394 4370 8287 0,'-6'-7'368'0,"6"7"80"0,-5-5-448 0,1-2 0 0,0 3 0 0,4 4 0 15,0 0 5600-15,0 0 1040 0,0 0 208 0,0 0 32 16,0 0-5232-16,0 0-1056 0,0 0-208 0,0 0-32 16,5 4 48-16,2 3 16 0,0-2 0 0,1 0 0 15,1 2 128-15,0 2 32 0,1 0 0 0,1 2 0 16,0 1 0-16,3 2 16 0,1 0 0 0,0-2 0 16,2 6-144-16,0-2-16 0,1 2-16 0,1 4 0 15,1 3-112-15,2 0-32 0,2 1 0 0,0 4 0 16,2 0-64-16,-2 2-16 0,-3 0 0 0,0 1 0 15,0 0-192-15,-3-1 0 0,-3-2 0 0,-3 3 0 0,-3 1 128 16,-3-1-128-16,-2 1 0 0,-3-1 144 0,-2-2-144 0,-2-2 160 16,0-2-160-16,-3-2 160 0,-2-4-160 0,-3 2 192 15,-1-4-192-15,-1 1 192 0,-3-1-192 0,-1-3 160 16,-1 0-160-16,-1-3 160 0,1 1-160 0,-1-1 0 16,-2-4 0-16,0 2 128 15,0-2-576-15,-2 0-112 0,1-2-16 0,1-1-16 16,-1 0-2352-16,-2-1-448 0</inkml:trace>
  <inkml:trace contextRef="#ctx0" brushRef="#br4" timeOffset="77">4306 7383 10127 0,'0'0'448'0,"0"0"96"0,0 0-544 0,0 0 0 0,-7 3 0 0,7-3 0 16,0 0 5376-16,0 0 960 0,0 0 192 0,0 0 32 15,0 0-5280-15,0 0-1040 0,0 0-240 0,0 0 0 16,0 0-144-16,0 0-32 0,5-4 0 0,-5 4 0 16,0 0 176-16,0 0-160 0,0 0 160 0,0 0-160 15,0 0 160-15,0 0 0 0,0 0 0 0,0 0 128 16,0 0 192-16,0 0 64 0,-5-5 0 0,0 1 0 15,5 4 368-15,-6-3 80 0,-2 1 0 0,1-2 16 16,0 2-112-16,0-2-32 0,-2 0 0 0,0 0 0 16,0 2-256-16,1-1-64 0,1 1-16 0,-2 2 0 0,0-3-208 0,0 3-32 15,3 1-128-15,-2 1 192 0,-3 2-192 0,2 1 0 16,1-1 0-16,1 4 0 0,-4 1 0 0,1 0 0 16,-1 3 0-16,-1 0 0 0,0 2 0 0,1-1 0 15,-2 3 0-15,1-1 0 0,0 0 256 0,3 0-64 16,1 0 0-16,2-3 0 0,1 2 144 0,0-1 32 15,3-1 0-15,1 0 0 0,3 2-112 0,2-2 0 16,0-5-16-16,3 0 0 0,2-2-96 0,0 0-16 16,1-1 0-16,2 1 0 0,-1-3-128 0,4 2 0 15,0-1 0-15,0-1-176 0,-2 2 176 0,1-3 0 16,0-1 0-16,0 0 0 0,1 2 0 0,-1-2-128 16,-1-2 128-16,-1 1 0 0,1-3 0 0,-1 2 0 0,-1-3 0 15,0-1 0-15,-1 0 0 0,-1-1 0 0,-2 1 0 0,0-3 128 16,0 0-128-16,0 0 0 0,-2-2 128 0,-2 2-128 15,0-3 0-15,0 2 0 0,-1 0 0 0,-1 0-128 16,-2-1 128-16,1 1-160 0,-2-2 160 0,1 1-160 16,-2 0 160-16,1 0 0 0,-1 1 0 0,3-1 0 15,-3 2 0-15,2 1 0 0,-1 1 0 0,2 7 0 16,-1-7 0-16,1 7 0 0,0 0 0 0,0 0 0 16,0 0 176-16,0 0-48 0,0 0 0 0,0 0 0 15,0 0-128-15,0 7 0 0,0 2 0 0,1 0 0 16,-1-1 0-16,1 5 0 0,1-2 0 0,-2 4 0 15,0-2 0-15,2 4 0 0,-1-1 0 0,-1 4 0 16,2 0 0-16,-2 1 0 0,2 1 0 0,0 2 0 0,-1 0 0 16,1 1 0-16,0-1 0 0,-1-1 128 0,2-1 16 0,-1-1 0 15,-1 0 0-15,1 0 0 0,1 0 48 0,-1 0 16 16,0-3 0-16,0 5 0 0,-1 0-208 0,-1-1 176 16,-1 0-176-16,0 1 160 0,-1-1-160 0,0 1 0 15,-1-3 144-15,0 0-144 0,-4-2 224 0,1 3-32 16,1-1 0-16,-4-1 0 0,-1-4-192 0,-1 2 0 15,-1 1 0-15,-1-3-160 0,-2-3 160 0,1-2 0 16,0-1 128-16,-2-1-128 0,1-1 0 0,-1-4 0 16,-1 0 0-16,0-3-192 15,3-3-464-15,-1-1-112 0,-2-2 0 0,4-2-16 16,0 0-1456-16,2-2-272 0,-1-2-64 0,1 0-16 16,2 0-944-16,0-2-192 0,-1-14-48 0,2 4 0 0</inkml:trace>
  <inkml:trace contextRef="#ctx0" brushRef="#br4" timeOffset="78">4850 6801 20271 0,'0'0'896'0,"0"0"192"0,-4-4-880 0,4 4-208 0,0-5 0 0,0 5 0 16,0 0 2608-16,0 0 464 0,0 0 112 0,0 0 16 15,0 0-2608-15,0 0-592 0,0 0 0 0,0 0 0 16,0 0 0-16,0 0 0 0,0 0 0 0,0 0 0 16,-7 2 0-16,0 2 0 0,-2 2 0 0,0 2 160 15,-1 2 288-15,-1 0 64 0,1 5 16 0,-2 0 0 16,-1 1 176-16,-1 1 16 0,0 1 16 0,-1 3 0 15,0 1-224-15,0 1-32 0,2 0-16 0,-2 1 0 16,0 1-272-16,3 1-64 0,0 4-128 0,1 0 192 16,1 2-192-16,1-2 176 0,1 0-176 0,2 3 160 0,2-3-32 0,2 1-128 15,2 0 192-15,4-2-64 0,1 0 144 0,-1-3 32 16,1-1 0-16,1 0 0 0,2-1 128 0,-1-1 16 16,0-1 16-16,1 0 0 0,1-3-160 0,0 0-48 15,0 1 0-15,2-3 0 0,-2 0-256 0,3-2 0 16,0 0 0-16,-1-1 0 15,2-2-416-15,0-3-144 0,-1-1-16 0,2-1-16 16,-1-1-432-16,2-5-64 0,2 1-32 0,-1-2 0 16,-1-2-1952-16,1 1-384 0,0-4-64 0</inkml:trace>
  <inkml:trace contextRef="#ctx0" brushRef="#br4" timeOffset="79">4919 7218 23951 0,'0'0'2128'16,"0"0"-1696"-16,0 0-432 0,0 0 0 0,-6 2 3168 0,6-2 544 16,0 0 128-16,0 0 0 0,0 0-2624 0,0 0-512 15,11 2-128-15,-1-1 0 0,-1-1-336 0,2 0-64 16,-1 0-16-16,1 0 0 0,1 1-32 0,-1 0 0 15,-1-2 0-15,0 1 0 0,1 0 64 0,-1 0 16 16,-1-1 0-16,0-1 0 0,0 1 352 0,0 1 64 16,0-2 16-16,0 0 0 0,0 0-176 0,-1 0-16 15,1 1-16-15,-2-1 0 0,0-1-240 0,-7 3-64 16,8 0 0-16,0 0 0 0,-8 0-128 0,7-2 0 16,-7 2 0-16,0 0 128 0,0 0-128 0,7 2 0 15,-7-2 0-15,0 0 0 0,0 0 0 0,0 0 0 16,0 0 0-16,0 0 0 0,1 7 0 0,-2 1 0 0,-1 0 0 0,-2-1 0 15,-1 0-128-15,0 2-16 0,-2-1 0 0,-2 1 0 16,0 0 144-16,-1 0-160 0,-1 3 160 0,-1 0-160 16,-2 0 160-16,1 1-192 0,-2-1 192 0,0-1-192 15,-2 3 192-15,0-2-128 0,1-1 128 0,1-1-128 16,0-3 128-16,4 1 0 0,2-3 0 0,1 2 0 16,1-3 0-16,2-1 144 0,0 2-144 0,5-5 0 15,-3 6 144-15,3-6-144 0,-3 6 0 0,3-6 144 16,0 7-144-16,-1 1 0 0,1-8 0 0,1 7 0 15,1 1 0-15,1-4 0 0,-3-4 0 0,7 6 0 16,-7-6 0-16,9 5 0 0,5-2 0 0,1-2 0 16,-2 1 176-16,3-4-48 0,1 1-128 0,1-1 192 15,1-1-192-15,0-1 0 0,-1-1 0 0,0 3 0 16,0 0 0-16,-1-1 0 0,-1 3-176 0,-2-2 176 16,0 0-544-16,0 1 16 0,-2-1 0 0,-1 2 0 15,-1 2-1488-15,-1-2-288 0,-9 0-64 0,8 0-16 16,-1 1-832-16,-7-1-176 0</inkml:trace>
  <inkml:trace contextRef="#ctx0" brushRef="#br4" timeOffset="80">5286 6826 24879 0,'-9'-7'1088'0,"4"5"256"0,-2-1-1088 0,7 3-256 15,0 0 0-15,0 0 0 0,0 0 2880 0,0 0 512 16,0 0 96-16,0 0 32 0,0 0-2720 0,0 8-544 15,1 0-96-15,2-1-32 0,0 0-128 0,1 1 0 16,-4-8 144-16,6 7-144 0,5 0 208 0,-3 1-16 16,-4 1-16-16,2 1 0 0,4 1 320 0,-1 2 64 15,0 3 16-15,2 0 0 0,1 0-80 0,1 3-16 16,2-3 0-16,1 3 0 0,0 1-128 0,2-2-32 16,-1 2 0-16,1 0 0 0,-1 1-128 0,0 2-16 15,1 1-16-15,0 1 0 0,-2 0-160 0,0 1 0 16,-3-1 144-16,1 1-144 0,-1-1 0 0,-4-1 0 15,-5-1 0-15,2 0 128 0,0-1 0 0,-3 0 0 0,-6-1 0 16,0 0 0-16,0 0 0 0,-2-1 16 0,-3 1 0 0,-1-3 0 16,-1 0 16-16,0 0 0 0,-1-2 0 0,1 0 0 15,-1 0-160-15,0-3 192 0,1-2-192 0,0 0 192 16,-1-1-192-16,0 0 0 0,0-4-192 0,0 0 192 31,0-1-752-31,-1-3-16 0,2 1-16 0,-1-1 0 16,2-2-2192-16,-3 0-432 0,1-1-96 0</inkml:trace>
  <inkml:trace contextRef="#ctx0" brushRef="#br4" timeOffset="81">6011 7144 32255 0,'0'0'2864'0,"0"0"-2288"0,0 0-576 0,0 0 0 15,0 0 2144-15,0 0 320 0,8 2 64 0,0-2 16 16,-1 0-2160-16,2 2-384 0,3 0-144 0,0-1 0 15,0-1 144-15,2 0 192 0,1-1-32 0,3 1-16 16,-1-2 80-16,0 0 16 0,1 2 0 0,0 0 0 16,-1-2-16-16,-1 0 0 0,0 0 0 0,0 1 0 15,-1-1-64-15,0 1-16 0,-2-1 0 0,1 2 0 16,-1 2-144-16,1-1 0 0,-4 1 0 0,1-2 128 16,-1 1-608-16,-1 0-128 0,-1 0-32 0,-1 0 0 15,-7-1-1808-15,9 0-368 0,-1 0-80 0,-8 0-16 16,0 0-560-16,0 0-112 0,0 0-32 0,0 0 0 0</inkml:trace>
  <inkml:trace contextRef="#ctx0" brushRef="#br4" timeOffset="82">6066 7297 24879 0,'0'0'2208'0,"0"0"-1760"0,0 0-448 0,0 0 0 16,0 0 4064-16,0 0 736 0,10 1 128 0,1 0 48 16,-2 1-3888-16,1-2-768 0,-1 1-144 0,2 0-48 15,-2 1-128-15,0 1 128 0,1-3-128 0,1 3 128 16,0-1-128-16,0-1 128 0,-2 0-128 0,3-1 128 15,0-1-128-15,-1 0 0 0,-1 1 0 0,2-3 0 16,2 1-176-16,1-2-64 0,-1 1-16 0,2 0 0 16,2-1-128-16,1 2-48 0,2-1 0 15,2 1 0-15,-1 2-1552 0,2-2-320 16,0 2-64-16,-1-1-16 0</inkml:trace>
  <inkml:trace contextRef="#ctx0" brushRef="#br4" timeOffset="83">7874 6208 29487 0,'0'0'2624'0,"0"0"-2112"15,2-7-512-15,2 2 0 0,1 3 2128 0,2-3 320 16,-1 2 64-16,0 2 16 0,-6 1-1936 0,7 0-384 16,-7 0-80-16,0 0 0 0,0 0 80 0,6 4 32 15,-3 5 0-15,0 1 0 0,-1 2-64 0,0 3-16 0,-1 2 0 0,1 1 0 16,0 3 96-16,0 4 32 0,-2 1 0 0,1 1 0 16,-1 4 352-16,1 1 64 0,1-1 0 0,-1 3 16 15,-1 1-80-15,-1-2 0 0,0-1-16 0,0 0 0 16,-1-2-304-16,2-2-48 0,0 0-16 0,0-2 0 15,1 0-256-15,0-1 128 0,1-5-128 0,-2-1 0 16,-1-2 0-16,0-2 0 0,-1-1-160 0,0-1 160 31,1-3-1568-31,0-1-192 0,-2-2-32 0,3-7-16 16,-4 5-1712-16,4-5-352 0</inkml:trace>
  <inkml:trace contextRef="#ctx0" brushRef="#br4" timeOffset="84">6784 7040 26719 0,'0'0'2368'0,"0"0"-1888"0,0 0-480 0,0 0 0 16,0 0 2096-16,0 0 320 0,0 0 64 0,8-1 16 15,2-2-1760-15,3 2-352 0,0 1-64 0,2-2 0 16,3 1 288-16,3 0 64 0,0 0 16 0,1 0 0 15,2 1-144-15,0 0-32 0,1 1 0 0,3 0 0 16,0-1-64-16,4 2-32 0,1 0 0 0,4 0 0 16,2 2 112-16,2-1 32 0,1 1 0 0,0-1 0 15,0-1-48-15,4 1 0 0,4-3 0 0,5 0 0 16,3 0-80-16,-1 1-32 0,-2 0 0 0,2-1 0 16,5-1-16-16,-1 1 0 0,2 0 0 0,-3 1 0 15,-3 1-160-15,-1 0-32 0,-3 1-16 0,3-3 0 16,4 2-176-16,0 0 128 0,-2-1-128 0,-3 1 128 15,-3 0-128-15,1 0 0 0,4-1 0 0,0-1 0 0,-3 0 0 0,-2 0 0 16,-4 0 0-16,-1-1 0 0,-2-1 0 0,0 2 0 16,0-3 0-16,-3 1 0 0,-1-2 0 0,-4 2-144 15,-4 0 144-15,-3-2-208 16,-3 0-1072-16,-5-1-224 0,-2 1-32 0,-5-1-12288 16,-4-1-2432-16</inkml:trace>
  <inkml:trace contextRef="#ctx0" brushRef="#br4" timeOffset="85">7130 7267 9215 0,'0'0'816'0,"0"0"-656"16,0 0-160-16,0 0 0 0,0 0 5504 0,0 0 1088 15,0 0 192-15,0 0 64 0,0 0-5280 0,6 5-1056 16,-6-5-192-16,2 8-64 0,1 1 704 0,-1 0 128 16,-2 1 16-16,-1 2 16 0,-1 2 48 0,0 2 16 15,2 2 0-15,-1 1 0 0,0 1-240 0,2 3-48 16,-1 2-16-16,0 4 0 0,0-1-304 0,0 2-64 0,3 0-16 0,-3 3 0 16,0 0-288-16,-2 0-48 0,1-1-16 0,-1-1 0 15,0 0-144-15,1-3 0 0,0-3 0 0,-2 1 128 16,0-2-128-16,0-2 0 0,0-1 0 0,0-3 0 31,0 0-576-31,1-4 0 0,1-4 0 0,0-1 0 16,-1 1-1856-16,0-2-352 0,2-8-80 0,0 0-9168 0,0 0-1824 0</inkml:trace>
  <inkml:trace contextRef="#ctx0" brushRef="#br4" timeOffset="86">7611 7475 18431 0,'0'0'1632'0,"0"0"-1312"15,0 0-320-15,0 0 0 0,0 0 5344 0,0 0 992 16,0 0 208-16,0 0 48 0,4 7-5600 0,-1 1-992 16,1 2-448-16,0 0 48 0,1 3 400 0,-1 2 0 15,2 1 0-15,0 2 0 0,-2 1 352 0,1 1 48 16,-2-1 16-16,1 3 0 0,-1 0-32 0,-1 1 0 0,-1-2 0 0,-1-2 0 16,0 1-96-16,-1-2-32 15,0-2 0-15,-1-1 0 0,-2-1-400 0,2-2-96 0,-1-2-16 0,0-1 0 31,0-3-2544-31,3-6-512 0,0 0-96 0,-8 5-12592 0</inkml:trace>
  <inkml:trace contextRef="#ctx0" brushRef="#br4" timeOffset="87">7440 7718 35007 0,'0'0'3120'0,"0"0"-2496"0,0 0-496 0,0 0-128 16,0-6 3856-16,3 1 752 0,4 1 160 0,4-1 32 16,4 1-4240-16,3-1-848 0,0 0-160 0,3 0-48 0,0 0 304 0,2 1 48 15,1-2 16-15,0 2 0 16,-1 2-256-16,0-1-32 0,-3 0-16 0,-1 2 0 16,-1 0-720-16,-1 1-128 0,-2 0-48 0,-3 1 0 15,-1 0-1392-15,-1 1-288 0,-1 0-48 0</inkml:trace>
  <inkml:trace contextRef="#ctx0" brushRef="#br4" timeOffset="88">8020 7683 24879 0,'0'0'2208'0,"0"0"-1760"0,0 0-448 0,0 0 0 16,0 0 4352-16,0 0 768 0,0 0 176 0,9-3 16 15,0-1-4352-15,1 1-960 0,1 1 0 0,1 1 0 16,0-2-288-16,-1 0 48 0,1 0 16 0,-3 0 0 16,2-1 80-16,-1 0 16 0,-1 0 0 0,0-1 0 15,-2 1 128-15,-2 0 144 0,1-1-16 0,-6 5-128 16,6-5 352-16,-2 2-32 0,0-3-16 0,-1-1 0 16,-2 0 16-16,1 2 16 0,-2 5 0 0,0-6 0 15,0-1-336-15,0 0 0 0,0 0 0 0,-2 1 0 16,1 0-144-16,1 6-112 0,-3-6 0 0,3 6-16 15,-5-6-16-15,1 1 0 0,-1 1 0 0,-1 2 0 16,0 0 288-16,-1 2-192 0,-1 4 192 0,1-1-160 16,-2 1 160-16,0 3 0 0,-3 3 0 0,1-1 0 0,-1 4 176 0,-1-1-48 15,0 0 0-15,2 3 0 0,-1-1 0 0,3 2-128 16,-2-1 192-16,3 2-64 0,2 2 112 0,-1-2 16 16,2 1 0-16,1 0 0 0,3 0-112 0,1-2-16 15,0-1 0-15,2 2 0 0,3-2 0 0,2-2 0 16,0 1 0-16,2-2 0 0,1-2-128 0,1-1 0 15,2-1-192-15,0-1 192 16,0-4-480-16,0-1 32 0,1-1 0 0,1-2 0 16,-1-2-1376-16,2 0-272 0,1 0-48 0,1-3-9472 15,1-2-1888-15</inkml:trace>
  <inkml:trace contextRef="#ctx0" brushRef="#br4" timeOffset="89">8405 7399 37727 0,'0'0'1664'0,"0"0"352"16,0 0-1616-16,0 0-400 0,0 0 0 0,0 0 0 16,0 0 640-16,7-1 64 0,2-2 0 0,0 2 0 15,3 1-512-15,2 0-192 0,-1 0 128 0,2 0-128 0,0 0 0 0,2 0 0 16,-1 0 0-16,0-2 0 0,0-1 0 0,0 3 0 16,-1-2 0-16,1 1 0 0,-2 0 0 0,-2 1-192 15,-1-2 0-15,-4 1 16 16,-7 1-672-16,0 0-144 0,0 0-32 0,0 0-10176 15,0 0-2032-15</inkml:trace>
  <inkml:trace contextRef="#ctx0" brushRef="#br4" timeOffset="90">8664 7254 32255 0,'0'0'2864'0,"0"0"-2288"0,0 0-576 0,6-4 0 16,0 0 2656-16,3 1 416 0,3 1 96 0,-1 0 16 31,1-1-3184-31,-1-2-544 0,2 1-160 0,0 1-16 16,1-1 96-16,-1 2 32 0,2-2 0 0,-1 1 0 0,-2-2 320 0,-1 3 64 0,-1-1 16 0,0 1 0 15,-1-2 464-15,0 2 112 0,0 1 0 0,-1 0 16 16,1 0 288-16,-2 1 48 0,-7 0 16 0,9 3 0 15,-1-2-256-15,-1 1-48 0,-7-2-16 0,8 1 0 16,-8-1-288-16,7 4-144 0,-7-4 160 0,0 0-160 16,6 5 0-16,-6-5 0 0,0 0 0 0,2 9-160 15,-2-9-80-15,0 8-16 0,-2 0 0 0,0-1 0 0,-1 0 256 0,-1 0 0 16,0-2 0-16,-2 2 160 0,0 0-32 0,-2 2 0 16,1 0 0-16,-2 0 0 0,0 1 0 0,-1 0 0 15,-1 0 0-15,2 0 0 0,-2 0 0 0,2-1 0 16,1-1 0-16,1 0 0 0,1 1 0 0,2 0 0 15,0-1 0-15,2 0 0 0,2 0 112 0,0 1 16 16,0 1 0-16,1 1 0 0,1-5-256 0,-1 3 144 16,2-1-144-16,0 0 128 0,1 0-128 0,0-3 128 15,1 2-128-15,0-1 128 0,1-2-128 0,1 0 0 16,0 0 0-16,0-1 0 0,2-2 128 0,0-1 0 16,0 0 0-16,2-1 0 0,1-1-304 0,1 1-64 15,1-2-16-15,1 1 0 16,0-2-1728-16,1-1-336 0</inkml:trace>
  <inkml:trace contextRef="#ctx0" brushRef="#br4" timeOffset="91">12184 5832 20671 0,'0'0'912'0,"0"0"192"0,0 0-880 0,0 0-224 15,0 0 0-15,0 0 0 0,0 0 1840 0,0 0 320 16,6-3 64-16,0 0 16 0,1 0-1056 0,-7 3-208 16,7 0-32-16,-7 0-16 0,9 3-416 0,-9-3-96 15,7 4-16-15,1-1 0 0,-8-3-32 0,6 8-16 16,-2-1 0-16,1 1 0 0,-3-1 32 0,1 1 16 0,-1-1 0 0,0 1 0 15,-1 1-64-15,1 0-16 0,-2 1 0 0,0 1 0 16,0 2 96-16,0-1 16 0,-2 2 0 0,2 1 0 16,-1 1 16-16,1 2 16 0,0 0 0 0,0 2 0 15,0 2-32-15,1 2-16 0,-1 1 0 0,2 0 0 16,-2 0-80-16,2-1-16 0,-1-1 0 0,0-1 0 16,2 1-320-16,-3 0 0 0,2-1 0 0,-1 2 0 15,1-1 128-15,-1 2-128 0,-1 4 128 0,0 1-128 16,0 0 224-16,0 1-32 0,0-1 0 0,0-2 0 15,0-1 64-15,-1 1 0 0,1-3 0 0,-1 2 0 16,-1-2-256-16,2 0 0 0,-2 0 0 0,2-2 0 16,-1 5 160-16,1-1-160 0,0 2 160 0,1 0-160 0,-1-2 224 15,2 2-48-15,-1-4-16 0,1 1 0 0,-1-4 32 16,2 0 0-16,-1-1 0 0,-1 1 0 0,2 2 96 0,-1-1 32 16,-3 2 0-16,1 3 0 0,0 2-176 0,0 0-16 15,-1-1-128-15,0-2 192 0,0 1-192 0,1-2 0 16,0-3 0-16,0 0 0 0,-1 0 0 0,1-2 0 15,2 0 0-15,-1 0 0 0,0-1 128 0,1 2-128 16,-2 2 0-16,2 0 144 0,1 2-144 0,-1-1 0 16,0-2 0-16,0 2 0 0,1-1 0 0,-1-1 0 15,0 1 0-15,0 0 0 0,1-3 0 0,-2 1 128 16,1 2-128-16,-1 0 0 0,1 2 144 0,-1 1-144 16,-1-2 160-16,2 1-160 0,-1-2 192 0,-1 1-64 15,0-1-128-15,0-3 192 0,0-1-64 0,2-2 0 16,0 0-128-16,-1-1 192 0,0-1-64 0,1-1-128 0,-1 1 176 0,1-1-176 15,0 0 160-15,0 0-160 0,-1 0 128 0,0 2-128 16,0 1 0-16,1-2 128 0,1 1-128 0,-2 1 0 16,1 3 0-16,-1 0 0 0,-1-3 0 0,0 0 0 15,2 3 0-15,-1-2 0 0,-1-4 0 0,0 1 0 16,0-1 0-16,0 0 0 0,-1-2 128 0,1 2-128 16,-2-2 0-16,2-1 0 0,0-1 0 0,0-1 0 15,0-2 0-15,0 0 0 0,0 3 128 0,0-1-128 16,0-4 0-16,0 2 0 0,0 1 0 0,0 1 128 15,-1-1-128-15,1 0 0 0,0-3 0 0,0 2 0 16,-1 1 0-16,1 2 0 0,0-1 0 0,1 1 0 16,-1 1 0-16,1-1 0 0,-1-4 0 0,0 1 0 15,0 0 0-15,2-1 0 0,-2 1 0 0,1 0 0 0,-1-8 0 0,0 8 0 16,0 1 0-16,0-2 0 0,0 1 0 16,0-2 0-16,0-6 0 0,0 7 0 0,0-7-176 0,-3 8 48 15,2-2 0-15,1-6 0 16,-3 7-272-16,3-7-48 0,-3 6-16 0,3-6 0 15,-4 5-1232-15,4-5-240 0,-5 2-48 0,5-2-11200 16,0 0-2224-16</inkml:trace>
  <inkml:trace contextRef="#ctx0" brushRef="#br4" timeOffset="92">9682 8043 6447 0,'0'0'272'0,"0"0"80"0,-5 3-352 0,5-3 0 0,-7 0 0 0,7 0 0 16,0 0 4480-16,0 0 816 0,-5 3 160 0,5-3 48 15,0 0-4016-15,0 0-784 0,0 0-176 0,0 0-16 16,0 0-16-16,0 0 0 0,6 0 0 0,1 0 0 16,1 0-256-16,0-1-48 0,2 0-16 0,0 0 0 15,0 0 240-15,3-1 48 0,0 2 16 0,1-1 0 0,-1 0 464 0,0 1 80 16,2 2 32-16,2-2 0 0,2 0-192 0,0 2-32 15,1 0-16-15,1 0 0 0,0 0-192 0,0-1-48 16,-2 2 0-16,2-1 0 0,2-2-160 0,0 0-32 16,0-2-16-16,4 2 0 0,2-3-192 0,1 3-48 15,0-1 0-15,0-1 0 0,3 1 0 0,-3 0 0 16,1 0 0-16,-2 1 0 0,-1 1 112 0,-2-2 16 16,1-2 0-16,1 1 0 0,1-1 0 0,2 1 16 15,4 0 0-15,-1-1 0 0,-1 2-16 0,2 1-16 16,-4 1 0-16,1 2 0 0,-2-1-48 0,-2-2 0 15,1 0 0-15,1 0 0 0,3 0 0 0,0 0 0 16,0 0 0-16,1 0 0 0,2-2 64 0,-1 2 0 0,-2 0 0 0,-3 2 0 16,0-2-112-16,0 0-16 0,-2-3 0 0,3 0 0 15,3 0-128-15,0 0 0 0,1 0 0 0,-2 1 0 16,1 0 0-16,-1 1 0 0,-2 1 0 0,-1 0 128 16,-3-1-128-16,1 1 160 0,1-2-160 0,0-1 160 15,1 1 32-15,1 0 16 0,1 2 0 0,0-2 0 16,0 2 16-16,-1 2 0 0,1-2 0 0,-4 3 0 15,-2 0-80-15,1-2-16 0,-2-2 0 0,1 1 0 16,2 1-128-16,0-1 192 0,1-3-192 0,1 3 192 16,2 3-192-16,0-1 0 0,0 1 0 0,-2 0 0 15,-1-2 0-15,-1 2 0 0,-1-1 0 0,0-2 0 16,-1 0 0-16,2-2 0 0,-1-1 0 0,0 2 0 16,0-3 0-16,3 3 0 0,-1 1 128 0,0 1-128 15,-1-1 0-15,0 1 0 0,-3 2 0 0,0-2 128 0,-1 2-128 0,1-1 0 16,-1-2 0-16,2 1 128 0,1-1-128 0,0 0 0 15,1-1 0-15,0 4 0 0,1-2 128 0,0 4-128 16,1-2 0-16,-2 1 128 0,-4 2-128 0,1 0 0 16,0-3 0-16,-2-1 0 0,1-2 0 0,1 0 0 15,3 0 128-15,-1 0-128 0,-1-2 0 0,2 1 0 16,3 1 0-16,-2 0 128 0,-2 1-128 0,-1 1 0 16,-2-4 0-16,-1 2 128 0,-1 2-128 0,-1-2 128 15,0 0-128-15,-1 1 128 0,0-1-128 0,2 0 160 16,0 0-160-16,3 0 160 0,1 0-160 0,1 0 0 15,-3 0 0-15,1 2 128 0,0-1-128 0,-2 1 0 16,-1-1 0-16,0 0 0 0,-1-1 0 0,-2 0 0 16,-1 0 128-16,-1-1-128 0,1 0 0 0,0-1 0 15,0-1 0-15,2 2 0 0,-1-2 0 0,2 0 0 0,-1 0 128 16,-1 1-128-16,0 0 0 0,0 1 0 0,1-2 0 0,0 3 0 16,1-1 0-16,-1 1 0 0,-2 0 128 0,0 1-128 15,-3 1 0-15,1-1 0 0,-3-2 0 0,1-1 0 16,-2 2 0-16,0-1 0 0,-1-1 0 0,-2 1 0 15,1-1 288-15,1 1-32 0,-1-1 0 0,-1-1 0 32,0 2-544-32,-1-2-112 0,-1 3-32 0,-7 0 0 15,6-5-656-15,0 4-144 0,-6 1-32 0,0 0 0 0,6-5-1120 0,-6 5-240 0,0 0-32 16,0 0-16160-16</inkml:trace>
  <inkml:trace contextRef="#ctx0" brushRef="#br4" timeOffset="93">14024 7994 6447 0,'0'0'576'0,"0"0"-576"0,0 0 0 0,0 0 0 16,0 0 2656-16,-5-2 416 0,5 2 96 0,0 0 16 15,-6-1-2800-15,6 1-576 0,0 0-96 0,0 0-32 16,0 0-144-16,0 0-48 0,-4-3 0 0,4 3 0 16,0 0 1344-16,0 0 272 0,0 0 48 0,0 0 16 15,0 0 544-15,0 0 96 0,0 0 32 0,0 0 0 16,0 0-368-16,0 0-64 0,0 0 0 0,0 0-16 0,0 0-368 0,0 0-64 15,0 0 0-15,7 2-16 16,-7-2-176-16,8 1-48 0,1 0 0 0,-2 1 0 0,-7-2-272 0,11 1-64 16,-1 1-16-16,-1-1 0 0,-1 1 144 0,0-2 16 15,0 1 16-15,1-1 0 0,0 0-32 0,0 0 0 16,-2-1 0-16,1-1 0 0,0 4-192 0,-1-2-64 16,1-3 0-16,-1 1 0 0,1 4-32 0,0-2-16 15,-1-1 0-15,2 0 0 0,0 1 80 0,0 2 16 16,1 1 0-16,1-2 0 0,-1-2-144 0,1 2-32 15,2 1 0-15,0-1 0 0,-2-1 48 0,3 0 0 16,1 2 0-16,1-2 0 0,2 1 112 0,-1 0 32 16,1 1 0-16,0 0 0 0,1-1-112 0,-1-1-16 15,-1 0 0-15,1 0 0 0,-2 2-48 0,2 0-16 16,-1-2 0-16,1 0 0 0,-1 0 64 0,1-1 16 0,1-2 0 0,0 3 0 16,1-1-208-16,1 1 0 0,1 0 0 0,-1-2 0 15,-3 0 0-15,2 1 176 0,2 2-48 0,0 1-128 16,-1-2 272-16,-1 3-48 0,-1-1-16 0,0-1 0 15,-1 2-208-15,0-1 144 0,-1-2-144 0,0 0 128 16,1-3-128-16,1 1 0 0,1 1 0 0,0-1 128 16,-1 2-128-16,-2-1 0 0,-1-1 0 0,1 2 128 15,2 0-128-15,-1 0 128 0,0-1-128 0,-2 1 128 16,0-1-128-16,0 2 0 0,-2 0 144 0,-1-1-144 16,-1 0 0-16,-1 0 0 0,-2 2 0 0,0-2 128 15,0-2-128-15,0 0 0 0,-2 1 0 0,-7 1 0 16,8-1-128-16,0 1-64 0,-1-2 0 0,1 1 0 15,-2-2-128-15,1-1-16 0,-1 2-16 0,0-2 0 16,-6 4-80-16,7-4-16 0,-1 0 0 0,-6 4 0 16,0 0-320-16,5-5-64 0,-1-1 0 0,-4 6-16 15,0 0-2704-15,0 0-544 0,0 0-96 0</inkml:trace>
  <inkml:trace contextRef="#ctx0" brushRef="#br4" timeOffset="94">15547 7799 32191 0,'0'0'1424'0,"0"0"304"0,0 0-1392 0,0 0-336 0,0 0 0 0,0 0 0 15,0 0 1136-15,0 0 144 0,0 0 48 0,0 0 0 16,0 0-752-16,0 0-128 0,0 0-48 0,0 0 0 16,9 4 80-16,0-3 16 0,-1 0 0 0,0-1 0 15,1 0 16-15,-1 0 0 0,-1-2 0 0,2 2 0 16,-1-1 96-16,0 1 32 0,0-2 0 0,-1 2 0 15,1 0-96-15,-1 2-16 0,0-1 0 0,0 0 0 0,1 1-368 0,-1 0-160 16,0-1 128-16,1 2-128 0,-8-3 0 0,9 1 0 16,0 2 0-16,-1-1 0 0,-8-2 0 0,8 5 128 15,0-2-128-15,-8-3 0 0,7 4 0 0,-7-4 128 16,5 4-128-16,-5-4 0 0,0 0 0 0,0 8 0 16,0-8 128-16,-4 9-128 0,-3-3 0 0,0 0 0 15,-1 0 144-15,-1 1-144 0,-2-2 0 0,0 3 0 16,-1-1 0-16,0 1 0 0,0-1 0 0,-1 1 0 15,0 1 0-15,0-1 0 0,0 0 0 0,0 1 0 16,-1 3 0-16,0-3 0 0,0 0 0 0,-2 3 0 16,-1 1 0-16,1 1 0 0,3-2 0 0,0-3 0 15,1 0 0-15,3 0-128 0,3 0 128 0,0-1 0 16,1-4 128-16,0 3-128 0,2 0 128 0,3-7-128 16,0 0 128-16,-2 7-128 0,3 1 0 0,1-2 0 15,2 0 0-15,1-2 0 0,-5-4 0 0,8 6 144 0,0 2-144 0,1-2 160 16,1-1-160-16,0 2 0 0,1-3 144 0,0 2-144 15,0-1 0-15,1 1 0 0,1-2 0 0,-1 1 128 16,-1-2-128-16,0 1 0 0,-1-1 0 0,-1 1 0 16,1 0 0-16,-2-1 0 0,0 0 0 0,0-2 0 15,0 1 0-15,0-1 0 0,0-1 0 0,0 0 0 32,1 0-480-32,-1 0-64 0,1-2-16 0,0 0 0 0,0-1-2768 15,0-2-576-15</inkml:trace>
  <inkml:trace contextRef="#ctx0" brushRef="#br4" timeOffset="95">12624 5400 11967 0,'0'0'1072'0,"0"0"-864"0,-4 3-208 0,4-3 0 16,-7 3 2768-16,7-3 512 0,0 0 112 0,0 0 0 15,0 0-2400-15,0 0-480 0,0 0-112 0,0 0-16 16,0 0-48-16,0 0-16 0,-4-6 0 0,4 6 0 16,0 0 32-16,-2-8 0 0,1-1 0 0,-1 2 0 15,2 7 160-15,0 0 48 0,0 0 0 0,-4-6 0 16,4 6 208-16,-6-4 64 0,6 4 0 0,-7-2 0 16,0-2-240-16,0 1-32 0,0 1-16 0,-1 3 0 15,0 3-240-15,-1 1-48 0,-1 1-16 0,-1-1 0 16,2 1-240-16,0 0 144 0,-1 1-144 0,1 2 128 15,0 2-128-15,1-1 0 0,0 1 0 0,3-1 0 16,0 2 0-16,2 0 0 0,-1-1 0 0,-1 0 0 16,1 0 0-16,1 1 0 0,1 0 0 0,2-1 0 15,0-2 0-15,2 1 0 0,-1-2 0 0,1 0 0 0,-1-1 0 16,1 0 0-16,0 0 0 0,0-2 0 0,-2-5 0 0,5 8 128 16,-2-4-128-16,3-1 192 0,-6-3-32 0,0 0 0 15,7 3 0-15,2-3 0 0,0 0 32 0,0-3 16 16,-9 3 0-16,9-3 0 0,0-1-80 0,-1 0-128 15,-1-1 176-15,0 1-176 0,-7 4 0 0,7-7 0 16,0 1 0-16,-1 0 0 0,-1 0 0 0,-2 2 0 16,-3 4 0-16,3-8 0 0,1 2 128 0,-1 0-128 15,-3 6 0-15,3-7 0 0,-1-1 160 0,-1 2-160 16,1-1 128-16,-2 2-128 0,0 5 128 0,1-6-128 16,1 0 0-16,-2 6 128 0,0 0-128 0,0 0 128 15,0 0-128-15,0 0 128 0,2-4-128 0,-2 4 192 16,0 0-192-16,0 0 192 0,0 0-192 0,5-4 0 15,-5 4 0-15,0 0 0 0,0 0 0 0,0 0 0 16,9 2-128-16,-9-2 128 0,5 5 0 0,-5-5 0 0,4 9-144 0,-1-2 144 16,-1 2 0-16,-2 0 0 0,0-1 0 0,0 1 0 15,-2 0 0-15,2 0 0 0,-1 0 0 0,1 3 0 16,0-3 0-16,0 1 0 0,1 1 0 0,-1-2 0 16,0 3 0-16,0-2 0 0,0 1 0 0,2 1 0 15,-2-2 128-15,0 1-128 0,1-1 176 0,-1 1-176 16,0 0 144-16,0 0-144 0,-1 1 0 0,1-1 144 15,-2-1-144-15,-1-1 0 0,1 0 0 0,-2-1 0 16,0-1 0-16,-1 1 0 0,-1-3 128 0,0 0-128 16,1 1-192-16,-2-1-64 0,-2-2 0 0,-3 1-16 15,0-2-384-15,-1 1-80 0,-1-3-16 0,0 0 0 16,-3 1-2304-16,3-2-464 0</inkml:trace>
  <inkml:trace contextRef="#ctx0" brushRef="#br4" timeOffset="96">12886 5090 24879 0,'0'0'2208'0,"0"0"-1760"0,-6 2-448 0,6-2 0 15,0 0 2176-15,-5 5 368 0,1-1 64 0,4-4 16 16,0 0-2272-16,-3 6-352 0,-2 1-256 0,0-1 32 16,-1 2 80-16,0 0 16 0,0 0 0 0,-1 2 0 15,0 1 128-15,0 2 0 0,1-1-144 0,-2 1 144 16,-1-2 0-16,0 5 0 0,-1 1 128 0,1 2-128 15,0 1 272-15,0 2-16 0,-2-1-16 0,3 2 0 16,0 1-80-16,2-2-16 0,0-3 0 0,3 0 0 16,0 0 176-16,1 1 16 0,2-5 16 0,0 0 0 15,0-2-80-15,2 1-16 0,1-2 0 0,-1 1 0 16,0-2-256-16,3-2 160 0,-1 1-160 0,1-1 128 0,-2 2-128 16,1-1 0-16,1-1 0 0,0 0 0 0,-1 1-224 0,3 1-32 15,1-2 0-15,0 2 0 16,0-3-384-16,1 2-64 0,0-3-32 0,0 2 0 15,3-1-336-15,-1-2-64 0,-4-2-16 0,3-2 0 16,1-1-1808-16,-2-1-368 0</inkml:trace>
  <inkml:trace contextRef="#ctx0" brushRef="#br4" timeOffset="97">12837 5433 5519 0,'0'0'240'0,"0"0"64"15,0 0-304-15,0 0 0 0,0 0 0 0,0 0 0 0,0 0 7392 0,0 0 1424 0,0 0 272 0,8-2 64 16,1 1-7568-16,2 1-1584 0,0-2-192 0,1 1-112 15,0 1 304-15,0-2 0 0,1 2 0 0,-1-3 0 16,0 2 0-16,0-2 0 0,0 1 0 0,-1 1 0 16,-2-4 0-16,1 2 0 0,1-1 0 0,-2 1 0 15,-2 0 160-15,-7 3-160 0,0 0 160 0,7 0-160 16,-7 0 128-16,0 0-128 0,0 0 0 0,0 0 144 16,0 0-144-16,0 0 0 0,0 0 0 0,1 9 0 15,-2 0-144-15,-1 0-64 0,-1-2-16 0,-1 1 0 16,-1 1-160-16,-2-2-48 0,0 2 0 0,-2 2 0 15,0-2-64-15,-3 1-16 0,1 1 0 0,-3 1 0 0,-3 0 192 0,1 2 16 16,-4 0 16-16,3 0 0 0,1-1 288 0,2-1 0 16,2-3-128-16,2 0 128 0,2 2 512 0,3-3 144 15,3-1 48-15,4-1 0 0,-2-6 320 0,5 6 64 16,2 0 0-16,0-3 16 0,4 0-672 0,-1-2-144 16,1 2-32-16,2-3 0 0,1 0-256 0,1-1 0 15,1-1-176-15,-2 0 176 0,0 0-336 0,0 2 32 16,0-2 16-16,-1 1 0 15,-1-1-576-15,2 0-112 0,-4 0-32 0,1-1 0 16,-1 0-1776-16,1 0-352 0,-2 0-80 0</inkml:trace>
  <inkml:trace contextRef="#ctx0" brushRef="#br4" timeOffset="98">13081 5065 10127 0,'0'0'896'15,"-5"-5"-704"-15,1 1-192 0,4 4 0 0,-7-4 5744 0,7 4 1104 16,0 0 240-16,-6 0 32 0,6 0-5584 0,0 0-1104 15,-6 6-240-15,3-1-32 0,0 1-160 0,2 2 0 16,0 0 0-16,1 1 0 0,1 1 0 0,1 2 0 16,1 2 0-16,1-2 0 0,0 0 0 0,0 1 208 15,1-1-16-15,1 0-16 0,1 1 160 0,3 1 48 16,-1-2 0-16,2 2 0 0,-1-2 48 0,1 1 16 16,0 3 0-16,-1 1 0 0,0 0 80 0,-1-2 32 15,1 1 0-15,-1 1 0 0,-1-1-16 0,-1-2 0 16,-5 1 0-16,2 0 0 0,2 1-256 0,-4 1-48 15,-2-2-16-15,0 0 0 0,2 0-224 0,-2-1 0 16,-2 0 0-16,-2 0 0 0,-1 1 0 0,-3-3 0 16,-2 1 0-16,-1-1 0 0,-3-1 0 0,1-2 0 0,-1 1 0 15,-1 1 0-15,0-4-256 0,0-2-112 0,0-1-16 0,0-1 0 32,-1-1-2464-32,-1-2-496 0,-7-3-112 0,3-5 0 0</inkml:trace>
  <inkml:trace contextRef="#ctx0" brushRef="#br4" timeOffset="99">14214 8017 4607 0,'0'0'192'0,"0"0"64"0,0 0-256 0,0 0 0 0,0 0 0 0,0 0 0 15,0 0 1376-15,0 0 224 0</inkml:trace>
  <inkml:trace contextRef="#ctx0" brushRef="#br4" timeOffset="100">14189 7994 2751 0,'0'0'256'15,"0"0"-256"-15,0 0 0 0,0 0 0 16,-6-2 2704-16,6 2 496 0,0 0 112 0,-8-1 16 0,2-1-1472 15,6 2-272-15,-6-3-64 0,6 3-6784 16,-7-1-1360-16</inkml:trace>
  <inkml:trace contextRef="#ctx0" brushRef="#br4" timeOffset="101">8981 7915 5519 0,'0'0'496'0,"0"0"-496"0,0 0 0 0,0 0 0 16,7 0 1520-16,-7 0 208 0,8 2 32 0,-8-2 16 16,9 2-1552-16,-9-2-224 0,7 1-208 0,0 2 32 0,-7-3 176 0,7 2 0 15,-7-2 0-15,7 1-128 0,-7-1 512 0,0 0 96 16,11 2 32-16,-2-1 0 0,-9-1 752 0,7 3 144 16,0 0 48-16,0-1 0 0,1-2-464 0,0-1-96 15,0 0 0-15,1 0-16 0,0-1-480 0,3 2-80 16,-3-3-32-16,1 2 0 0,1-1-288 0,-2 1 160 15,0-1-160-15,1 2 128 0,-2 0 64 0,0 0 16 16,-1-1 0-16,0-1 0 0,-7 2 192 0,10 2 48 16,-2-1 0-16,-1 1 0 0,-7-2-80 0,10-2-16 15,-3 2 0-15,1 0 0 0,-8 0-80 0,10 0-16 16,0-1 0-16,0-1 0 0,-2 2 192 0,0-1 16 16,0 1 16-16,1-2 0 0,1 0-96 0,-1 1 0 15,1 1-16-15,0 0 0 0,0 0-192 0,0 0-48 16,-1-1 0-16,0 1 0 0,0 1-128 0,-2 0 0 0,-7-1 0 0,10 0 0 15,1 0 0-15,-2 0 0 0,-1 0 192 0,-1 0-64 16,-1-1 304-16,2 1 48 0,-1 0 16 0,0-1 0 16,-7 1-16-16,9-2 0 0,1 1 0 0,-1-2 0 15,-2 0-256-15,0 1-48 0,0 1-16 0,0-1 0 16,1 1-160-16,0-1 0 0,0 1 144 0,-1 1-144 16,-7 0 0-16,8-2 144 0,-8 2-144 0,9-1 0 15,-2-1 128-15,-7 2-128 0,0 0 0 0,8-1 0 16,-8 1 240-16,8 1-64 0,-8-1-16 0,7 0 0 15,-7 0 192-15,0 0 32 0,0 0 16 0,8 0 0 16,-8 0 0-16,7 0 0 0,-7 0 0 0,8 0 0 16,-8 0-224-16,8 0-48 0,-8 0-128 0,8 2 192 15,-8-2-192-15,7 0 128 0,-7 0-128 0,0 0 0 0,7 0 0 0,-7 0 128 16,0 0-128-16,0 0 0 0,7 0 128 0,-7 0-128 16,6-2 176-16,-6 2-176 0,0 0 224 0,0 0-64 15,9 0-16-15,-9 0 0 0,7-1-144 0,-7 1 160 16,8 0-160-16,-8 0 160 0,7-3-160 0,-7 3 192 15,7 0-192-15,-7 0 192 0,6-2-192 0,1 1 0 16,2 2 0-16,-2-1 0 0,-7 0 0 0,8 0 0 16,1 1 0-16,-1-1 0 0,-8 0 0 0,8 0 0 15,-8 0 0-15,8 1 0 0,0-1 0 0,-8 0 128 16,6-1-128-16,-6 1 0 0,7 2 0 0,1-2 128 16,-8 0-128-16,7-1 0 0,-7 1 128 0,9 0-128 15,0-1 128-15,-1 0-128 0,-1 1 0 0,1-1 0 16,-1-1 0-16,-7 2 0 0,7-1 128 0,-7 1-128 0,8 0 0 0,-1-2 128 15,-7 2 0-15,7-1 0 0,-7 1 0 0,8-1 0 16,0 0 96-16,-1 0 16 0,-7 1 0 0,8-2 0 16,0 1-32-16,-2-2 0 0,-6 3 0 0,8-2 0 15,-1 0-208-15,-7 2 176 0,7-1-176 0,-7 1 160 16,9-3-160-16,-1 3 0 0,-1-1 144 0,-7 1-144 16,0 0 0-16,8-2 0 0,-1 1 0 0,-7 1 128 15,8-2-128-15,-1 1 176 0,-7 1-176 0,8 0 192 16,-1 0-16-16,-7 0 0 0,9 0 0 0,-2 0 0 15,-7 0 16-15,10-2 16 0,-3 2 0 0,1 0 0 16,-8 0-32-16,9 0-16 0,0-1 0 0,-1 1 0 16,-1 0-32-16,0-2-128 0,-7 2 192 0,8-1-64 15,1 1-128-15,-2 0 0 0,-7 0 0 0,7 0 128 0,0 0-128 16,2-1 0-16,-2-1 0 0,1 2 0 0,-8 0 0 16,6 0 0-16,-6 0 0 0,9-2 128 0,0 1-128 0,0-1 0 15,-9 2 144-15,7 0-144 0,0-1 176 0,0-2-48 16,-7 3 0-16,9-2 0 0,-2 2-128 0,2-1 192 15,-1-1-192-15,1 2 192 0,-9 0-192 0,9 0 0 16,-2-1 144-16,-7 1-144 0,9 0 0 0,-1 0 0 16,-8 0 0-16,9 0 128 0,-9 0-128 0,7 0 0 15,1-2 128-15,-8 2-128 0,7-1 0 0,-7 1 128 16,8 0-128-16,-1 0 0 0,-7 0 128 0,7-2-128 16,-7 2 128-16,7-1-128 0,-7 1 176 0,7-3-48 15,-7 3 0-15,9-2 0 0,-9 2-128 0,8-1 160 16,-8 1-160-16,8-1 160 0,-8 1-160 0,8-1 0 0,0 0 0 15,-8 1 128-15,9-1-128 0,-9 1 0 0,8-1 0 0,-1 0 0 16,-7 1 0-16,9-2 0 0,-9 2 0 0,7-1 0 16,1-1 0-16,-8 2 128 0,8 0-128 0,-1-1 0 15,-7 1 128-15,7-1-128 0,-7 1 0 0,8-1 128 16,-8 1-128-16,8 0 160 0,0-1-160 0,0-1 160 16,-1 2-160-16,-7 0 0 0,7-1 0 0,-7 1 0 15,8-2 0-15,0 2 0 0,-8 0 0 0,7 0 0 16,1 0 0-16,-8 0 0 0,7 0 0 0,-7 0 0 15,9 0 0-15,-9 0 0 0,0 0 0 0,9-1 0 16,-1 0 0-16,-1 0 128 0,-7 1-128 0,8-1 0 16,-8 1 128-16,0 0-128 0,7-2 0 0,-7 2 128 15,7-1-128-15,-7 1 0 0,8-2 144 0,-2 2-144 16,-6 0 0-16,0 0 144 0,9-1-144 0,-9 1 0 0,8 0 128 16,-8 0-128-16,0 0 0 0,8 0 0 0,-8 0 128 0,7-2-128 15,-7 2 0-15,7-2 0 0,-7 2 0 0,0 0 0 16,8-1 128-16,-8 1-128 0,7 0 128 0,-7 0-128 15,0 0 144-15,8-1-144 0,-8 1 176 0,7-2-176 16,-7 2 192-16,7 0-192 0,-7 0 144 0,0 0-144 16,8 0 0-16,0 0 144 0,-8 0-144 0,0 0 0 15,7 0 0-15,-7 0 0 0,8 0 0 0,-8 0 0 16,0 0 0-16,7-1 0 0,-7 1 128 0,0 0-128 16,8-2 192-16,-8 2-64 0,0 0-128 0,6-2 0 15,-6 2 0-15,0 0 0 0,0 0 0 0,7-1 128 16,-7 1-128-16,0 0 0 0,8 0 160 0,-8 0-160 15,7 0 192-15,-7 0-192 0,8-1 0 0,-8 1 0 0,9-2 0 16,-2 2 0-16,-7 0 0 0,0 0 0 0,8-1 0 0,-8 1 0 16,0 0 0-16,8 0 0 0,-8 0 0 0,7-2 0 15,-7 2 0-15,7-2 0 0,-7 2 0 0,8-1 0 16,-8 1 0-16,0 0 0 0,7-1 0 0,-7 1 0 16,8 0 0-16,-8 0 0 0,9-1 0 0,-2 1 0 15,-7 0 0-15,7 0 0 0,0 0 0 0,-7 0 0 16,7-1 0-16,2 1 0 0,-1 0 0 0,-1-1 0 15,-7 1 128-15,0 0-128 0,8 0 0 0,0-2 0 16,-8 2 128-16,7 0-128 0,-7 0 0 0,7-1 0 16,2-1 144-16,-9 2-144 0,0 0 0 0,9-1 144 15,-2 1-144-15,0 0 0 0,-7 0 0 0,9-1 0 16,-9 1 0-16,7 0 0 0,-7 0 0 0,8 0 0 16,1-1 0-16,-2 1 0 0,-7 0 0 0,8-1 0 0,-8 1 0 0,7-2 0 15,-7 2 0-15,7 0 0 0,-7 0 0 0,0 0 0 16,8 0 0-16,-1-1 0 0,-7 1 176 0,7 0-48 15,-7 0-128-15,0 0 192 0,0 0-192 0,8-2 0 16,-8 2-144-16,7-2 144 0,-7 2 0 0,8-1 0 16,-8 1 0-16,0 0 0 0,7-1 0 0,-7 1 0 15,0 0 0-15,8 0 0 0,-8 0 0 0,7-2 0 16,-7 2 0-16,8-1 0 0,-8 1 0 0,7-2 0 16,-7 2 0-16,7-1 0 0,-7 1 0 0,8-2 0 15,-8 2 0-15,7-2 0 0,-7 2 0 0,7-1 0 16,-7 1 0-16,8-1 0 0,-8 1 0 0,0 0 0 15,0 0 128-15,8-2-128 0,-8 2 0 0,7-1 128 16,-7 1-128-16,0 0 0 0,8-3 128 0,-1 1-128 0,-7 2 0 16,10 0 0-16,-3-1 0 0,-7 1 0 0,8-2 0 0,-1 1 0 15,1-1 0-15,-8 2 0 0,9 0 0 0,-2-1 0 16,-7 1 0-16,9-1 0 0,0 0 0 0,-2 0 0 16,-7 1 0-16,8-1 0 0,0 0 0 0,-1 0 0 15,-7 1 128-15,8 0-128 0,-8 0 0 0,9 0 0 16,-1 0 144-16,-8 0-144 0,0 0 0 0,9-2 144 15,0 2-144-15,-1-1 0 0,0 1 0 0,-1 0 0 16,-1-2 0-16,1 1 0 0,-7 1 0 0,9-1 0 16,-1 0 0-16,0 1 160 0,-1-1-160 0,1-1 160 15,-8 2-160-15,8-1 0 0,-1-2 0 0,1 1 128 16,-8 2-128-16,8-1 0 0,-8 1 0 0,8-3 0 16,-1 0 0-16,-7 3 0 0,7-3 0 0,0 1 0 0,-7 2 0 15,8-1 0-15,-2-2 0 0,1 0 0 0,-7 3 0 0,8-2 160 16,-2-1-160-16,-6 3 160 0,8-3-160 0,0 0 0 15,-2 0 0-15,-6 3-176 0,7-3 176 0,1-1 0 16,-1 1 0-16,-1 0 0 0,-6 3 0 0,8-4 0 16,-1 0 0-16,-1 3 0 0,-6 1 0 0,8-4 0 15,-2 1 0-15,1 1 0 0,-7 2 0 0,7-5 0 16,-2 2 0-16,-5 3 128 0,8-4-128 0,-1 0 0 16,-7 4 128-16,8-4-128 0,0 1 0 0,0 0 144 15,-8 3-144-15,9-3 0 0,0 0 0 0,-3 2 0 16,-6 1 0-16,6-4 0 0,2 0 0 0,-1 3 0 15,-1-3 0-15,-6 4 0 0,7-3 0 0,0 1 0 16,-7 2 0-16,7-2 0 0,-7 2 128 0,8-5-128 16,-1 0 0-16,-1 2 0 0,-6 3 128 0,8-3-128 0,-2 0 0 15,0-1 0-15,-6 4 0 0,7-3 128 0,1-1-128 0,-2 1 0 16,0-1 0-16,0 1 0 0,-6 3 0 0,7-5 0 16,-1 1 160-16,-1 1-160 0,2 0 128 0,-7 3-128 15,7-3 0-15,-2 0 0 0,1-2 0 0,-6 5 0 16,0 0 0-16,7-4 0 0,-7 4 0 0,8-4 0 15,-3-1 0-15,1 2 0 0,-6 3 0 0,6-4 0 16,-6 4 0-16,5-4 0 0,0 0 0 0,-5 4 0 16,6-4 128-16,0 2-128 0,-1-3 128 0,-5 5-128 15,6-4 0-15,-6 4 0 0,7-3 0 0,-1 0 0 16,-6 3 0-16,8-3 0 0,-3 0 0 0,-5 3 0 16,0 0 0-16,8-4 0 0,-2 1 0 0,-6 3 0 15,7-2 0-15,-7 2 0 0,7-6 0 0,-1 3 0 0,-6 3 0 0,7-5 0 16,0 2 0-16,-2-1 0 0,-5 4 0 0,8-4 0 15,-2 0 0-15,-6 4 0 0,4-3 0 0,-4 3 0 16,8-6 0-16,-4 2 0 0,-4 4 0 0,7-4 0 16,-2 0 0-16,-5 4 0 0,8-1 0 0,-2-4 0 15,-6 5 0-15,0 0 0 0,5-4 0 0,-5 4 0 16,4-5 128-16,-4 5-128 0,6-5 0 0,0 3 0 16,0-3 0-16,-1 1 0 0,-5 4 0 0,5-5 0 15,-1 0 0-15,1 1 0 0,0 1 0 0,-5 3 128 16,6-4-128-16,-6 4 0 0,5-5 0 0,0-2 0 15,-2 3 0-15,-3 4 0 0,6-5 0 0,-3 1 0 16,-3 4 0-16,0 0 0 0,4-5 0 0,0 2 0 16,-1-3 0-16,1 3 0 0,-4 3 128 0,3-5-128 15,0 1 128-15,-3 4-128 0,5-7 0 0,-1 2 0 0,-4 5 0 0,3-5 0 16,0-1 0-16,0 0 0 0,2 2 0 0,-5 4 0 16,3-5 0-16,-3 5 0 0,4-7 0 0,-1 1 0 15,-3 6 0-15,4-5 0 0,-4 5 0 0,4-7 0 16,0 2 0-16,-1 1 0 0,-3 4 0 0,3-6 0 15,-3 6 0-15,3-6 0 0,-3 6 0 0,3-7 0 16,0 1 0-16,-1-1 128 0,0 1-128 0,-2 6 0 16,3-6 0-16,-1 1 0 0,1-2 128 0,0 1-128 15,-3 6 0-15,3-6 0 0,2 0 0 0,-5 6 0 16,3-6 0-16,-3 6 0 0,4-6 0 0,-4 6 0 16,5-5 0-16,-5 5 0 0,3-7 0 0,-3 7 0 15,0 0 0-15,4-6 0 0,-4 6 0 0,4-7 0 16,-4 7 0-16,2-5 0 0,-2 5 0 0,3-7 0 0,-3 7 0 0,2-7 0 15,0 1 144-15,-2 6-144 0,2-7 0 0,0 1 144 16,-1 0-144-16,-1 6 0 0,3-8 144 0,-1 2-144 16,0-1 0-16,0 0 144 0,0 2-144 0,1-1 0 15,-3 6 0-15,3-6 128 0,0 0-128 0,0 1 0 16,0-2 0-16,-1 2 0 0,0 1 0 0,1-1 0 16,-3 5 0-16,4-6 0 0,0-1 0 0,-1 1 0 15,0 0 0-15,1 1 0 0,-1-2 0 0,1 1 0 16,0 0 0-16,-1 1 0 0,1 0 0 0,-1 0 0 15,0-1 0-15,0 0 0 0,0 1 0 0,-1 1 0 16,1-4 0-16,-2 3 128 0,-1 5 0 0,3-7 0 16,0 2 0-16,-3 5 0 0,2-5-128 0,-2 5 0 15,2-8 0-15,-2 8 0 0,3-4 0 0,-3 4 0 16,0 0 0-16,2-8 0 0,1 2 0 0,-3 6 0 0,2-7 0 0,-2 7 0 16,3-6 0-16,-3 6-176 0,3-8 176 0,0 1-128 15,0 1 128-15,-3 6 0 0,4-6 0 0,-4 6 0 16,3-6 0-16,1-2 0 0,0 2 0 0,-4 6 0 15,4-7 0-15,-1 1 0 0,-3 6 0 0,5-8 0 16,-5 8 0-16,4-7 0 0,-1-1 128 0,-3 8-128 16,3-6 0-16,-3 6 0 0,3-7 0 0,0 0-128 15,-3 7 128-15,2-7 0 0,-2 7 0 0,3-7 0 16,-1 0 0-16,-2 7 0 0,3-7 0 0,-3 7 0 16,2-7 0-16,1 1 0 0,0-1 128 0,0 2-128 15,-3 5 0-15,6-7 0 0,0 1 0 0,-2 0 0 16,0 2 0-16,-1-1 0 0,1 0 0 0,-4 5-128 15,3-6 128-15,2 2 0 0,-3-1 0 0,-2 5 0 16,0 0 0-16,5-5 0 0,-1 0 0 0,1 0 0 0,0 1 0 0,-5 4 0 16,4-5 0-16,1 1 0 0,-1 1 0 15,-1-2 0-15,2-1 0 0,-5 6 0 0,0 0 0 0,4-5 0 16,1-2 0-16,0 2 0 0,-1 1 0 0,0-1 0 16,-1 1 0-16,0-1 0 0,-3 5 0 0,5-7 192 15,-1 1 0-15,1 1-16 0,-5 5-176 0,4-4 0 16,1-2 0-16,-1 2 0 0,-4 4 0 0,5-3-144 15,-2-2 144-15,-3 5-208 0,4-4 208 0,0 0-144 16,0 0 144-16,-1-2-128 0,1 2 128 0,-4 4 0 16,5-3 0-16,-5 3 128 0,5-5-128 0,0 1 0 15,-5 4-176-15,5-5 176 0,-5 5 0 0,4-4 0 0,-1-1 0 0,-3 5 0 16,5-4 0-16,-5 4 0 0,4-5 0 0,2 0 0 16,-6 5 0-16,5-4 0 0,-5 4 0 0,7-5 0 15,-7 5 0-15,6-4 0 0,0 1 0 0,-1-1 0 16,-5 4 0-16,6-4 0 0,-6 4 0 0,7-3 0 15,-7 3 0-15,7-3 0 0,-7 3-128 0,7-3 128 16,-7 3 0-16,7-4 0 0,-7 4 0 0,8-2 0 16,-2-1 0-16,-6 3 0 0,7-4 0 0,-7 4 0 15,8-3 0-15,-2 1 0 0,-6 2 0 0,7-2 0 16,1-1 0-16,-2 1 0 0,1 0 0 0,-7 2 0 16,7-4 0-16,-7 4 0 0,9-3 0 0,-2 0 0 15,-7 3 0-15,7-2 0 0,1 0 0 0,-8 2 0 16,7-3 0-16,-7 3 0 0,8-2 0 0,-1 0 0 15,-7 2 0-15,0 0 0 0,0 0 0 0,8-2 0 0,1 0 0 0,-2 0 0 16,-7 2 0-16,6-1 0 0,-6 1 0 0,10-2 0 16,-1 0 0-16,-2 0 0 0,-7 2 0 0,9-3 0 15,-2 0 0-15,0 1 0 0,-7 2 0 0,8-2 0 16,0-1 0-16,-8 3 0 0,7-4 0 0,0 2 0 16,0 0 0-16,-7 2 0 0,7-1 0 0,-7 1 0 15,7-2 0-15,-7 2 0 0,8-2 0 0,-8 2 0 16,8-1 0-16,-1 0 0 0,-7 1 0 0,8-1 0 15,-8 1-128-15,7-1 128 0,-7 1 0 0,8-1 0 16,0 1 0-16,-8 0 0 0,7-2 0 0,-7 2 0 16,8-2 0-16,-1 1 0 0,-7 1 0 0,9-2 0 15,-2 0 0-15,1 0 0 0,-8 2 0 0,9-2 0 16,-2-1 0-16,2 2 0 0,-2-1 0 0,0 1 0 16,0 0 0-16,1 1 0 0,0-2 0 0,0-1 0 0,0 3 0 15,0-2 0-15,0 2 0 0,-1-1 0 0,0 0 0 0,1 1 0 16,0-3 0-16,0 2 0 0,-8 1 0 0,7-1 0 15,2 1 0-15,-1-2 0 0,0 2 0 0,0-1 0 16,1 0 0-16,0 0 0 0,1 0 0 0,-2 0 0 16,-1 0 0-16,0 0 0 0,1 1 0 0,0-2 0 15,0 1 0-15,0 1 0 0,-1-2 0 0,0 0 0 16,-1 0 0-16,-6 2 0 0,8-1 0 0,1-1 0 16,-1 0 0-16,-1 1 0 0,-7 1 0 0,9-3 0 15,-1 1 0-15,0 1 0 0,-2-2 0 0,0 1 0 16,1 0 0-16,0 0 0 0,0-1 0 0,1 3 0 15,-1-2 0-15,0 0 0 0,2 0 0 0,-1 0 0 0,-1 1 0 16,1-1 0-16,0 2 0 0,1-2 0 0,-2 0 0 0,1-1 0 16,1 0 0-16,0 1 0 0,0 1 0 0,0 0 0 15,0 1 0-15,1-2 0 0,-1 0 0 0,0 1 0 16,-1 1 0-16,1-2 0 0,1 2 0 0,0-1 0 16,0 0 0-16,0 1 0 0,0-2 0 0,0 2 0 15,0-1 0-15,1 1 0 0,-2-1 0 0,0 1 0 16,-1 0 0-16,0 0 0 0,-1-1 0 0,0 1 0 15,-7 0 0-15,9 0 0 0,0 0 0 0,-1 0 0 16,-1 0 0-16,2-2 0 0,-1 2 0 0,0-1 0 16,0 0 0-16,0-1 0 0,1 0 0 0,0 1 0 15,1-2 0-15,1 1 0 0,-1 0 0 0,2-1 0 16,-1 1 0-16,2 0 160 0,0 0-160 0,0-2 0 16,-3 3 0-16,1-1-176 0,1 1 176 0,0 1 0 0,1-2 0 15,1 1 0-15,-2-1 0 0,1 1 0 0,-1-1 128 0,2 2-128 16,-2 0 128-16,0 0-128 0,1-1 128 15,-1 1-128-15,0-2 0 0,-1 2-128 0,-1 0 0 0,1-2 0 16,-1-2 128-16,1 3 0 0,-1-1 0 0,1-1 0 16,1-1 0-16,1 1 0 0,-1 1 0 0,3 0 0 15,0-2 0-15,0 1 0 0,0 1 128 0,0 0-128 16,3-1 0-16,-1 1 0 0,-2 1 0 0,1 1 0 16,0 0 0-16,1 0 0 0,0-2 0 0,-2 1 0 15,0-2 128-15,-2 0-128 0,1 1 128 0,0 0-128 16,-1-1 0-16,0 1 0 0,0 0 0 0,0 1 0 15,0-2 0-15,1 0 0 0,1 0 0 0,0 1 0 16,1-1 0-16,2 1 0 0,-1 0 0 0,1 0 0 0,1 0 0 16,-2-1 0-16,-1 1 0 0,2 0-128 0,2-2 128 0,1 1-128 15,0-2 128-15,0 3-128 0,-3-3 128 0,-1 3 0 16,-1-1 0-16,0 0 0 0,-2 0 0 0,1 0 0 16,-2 3 0-16,1-2 0 0,0 0 0 0,0 0 0 15,0 1 0-15,0-1 0 0,-1 1 0 0,0-1 0 16,-1 2 0-16,1-1 0 0,0 0 0 0,1 0 0 15,-1 0 0-15,0-1 0 0,1-1 0 0,-2 3 0 16,0-1 0-16,0 1 0 0,0-2-128 0,-2 1 128 16,-1-1-128-16,2 1 128 0,-2-1-256 0,0 1 48 15,-1 0 0-15,0-1 0 16,0 0-304-16,-1 1-64 0,0 1-16 0,0-2 0 16,1 2-928-16,-1-1-176 0,0-1-32 0,1 2-16 15,1-1 624-15,0 0 128 0,1 0 32 0,1 0 0 16,0-2-1072-16,2 1-208 0,0-1-32 0,4-1-15392 0</inkml:trace>
  <inkml:trace contextRef="#ctx0" brushRef="#br4" timeOffset="102">15115 6018 12319 0,'0'0'544'0,"0"0"112"0,0 0-528 0,0 0-128 0,0 0 0 15,0 0 0-15,0 0 1056 0,-6 0 176 16,6 0 48-16,0 0 0 0,0 0-832 0,0 0-144 0,0 0-48 0,0 0 0 16,0 0 512-16,0 0 112 0,-5-5 16 0,5 5 0 15,0 0-288-15,0 0-48 0,0 0-16 0,0 0 0 16,0 0 48-16,0 0 16 0,0 0 0 0,0 0 0 16,0 0-32-16,0 0 0 0,0 0 0 0,0 0 0 15,0 0 224-15,0 0 32 0,0 0 16 0,0 0 0 16,0 0 96-16,0 0 16 0,0 0 0 0,0 0 0 15,0 0-368-15,0 0-64 0,0 0-16 0,7-5 0 16,2 1-272-16,-1 3-64 0,0-1-16 0,-1 2 0 16,1 0-32-16,-1 0 0 0,-7 0 0 0,9 0 0 15,0 0 128-15,0 0 32 0,0 0 0 0,0-1 0 16,1 0-112-16,-3 1-32 0,0-1 0 0,0 0 0 0,2-1 48 16,-2 1 0-16,0 1 0 0,2-2 0 0,-1 2 128 0,1 0 48 15,1-1 0-15,1 1 0 0,0-1 32 0,3 1 16 16,1-1 0-16,0 1 0 0,3-1-144 0,1 0-16 15,1 1-16-15,1 0 0 0,0 0-240 0,1-1 128 16,0 1-128-16,0-1 0 0,-1 1 208 0,-1-2-48 16,0 0-16-16,-1 0 0 0,0 0 112 0,-1-1 32 15,2 0 0-15,-1 1 0 0,0 0-32 0,2-1-16 16,1 1 0-16,0-1 0 0,2-1-240 0,1 1 128 16,0-1-128-16,1 0 0 0,-1 1 0 0,-2-1 0 15,0 1 0-15,-2-1 0 16,-2 0-1248-16,-1 1-192 0,-1-3-32 0,-3 2-11040 15,-1-1-2208-15</inkml:trace>
  <inkml:trace contextRef="#ctx0" brushRef="#br4" timeOffset="103">11927 6070 11055 0,'0'0'976'0,"0"0"-784"16,0 0-192-16,0 0 0 0,0 0 2624 0,0 0 464 16,0 0 112-16,0 0 0 0,0 0-1664 0,0 0-320 15,0 0-80-15,0 0-16 0,0 0-320 0,8 0-64 16,0 0-16-16,-1-1 0 0,2 1 48 0,1-2 0 16,0 1 0-16,3 1 0 0,0-2 304 0,3 2 64 15,1 0 16-15,2 0 0 0,1-2-320 0,2-1-48 16,2-1-16-16,0 1 0 0,1 0-256 0,1 0-64 15,-2 0-16-15,1-1 0 0,-2 1-272 0,2 0-160 16,1-2 192-16,-1 2-192 0,-1 0 0 0,3 0 0 16,-1 0 0-16,2 2 0 15,-5-1-384-15,0 0-64 0,-1 0-32 0,-3 1 0 16,-4 0-816-16,0 0-176 0,-3 1-16 0,0 0-16 16,-1 0-1488-16,-1 1-288 0,-1 0-64 0</inkml:trace>
  <inkml:trace contextRef="#ctx0" brushRef="#br4" timeOffset="104">11506 5830 9215 0,'0'0'400'0,"0"0"96"0,0 0-496 0,0 0 0 16,0 8 0-16,0-1 0 0,1 1 4944 0,1-1 896 16,-1 5 176-16,1-1 48 0,-1-1-4464 0,2 1-896 15,0 1-192-15,1 1-16 0,-1 1-368 0,1-1-128 16,0 0 0-16,0 1 144 0,0 0-144 0,-1-2 0 16,1 1 0-16,0-1 128 0,-2 2-128 0,0-2 0 15,-1-2 0-15,0 3-176 16,-1-2-1040-16,0 0-192 0,-1-1-64 0</inkml:trace>
  <inkml:trace contextRef="#ctx0" brushRef="#br4" timeOffset="105">12058 7023 11055 0,'0'0'480'0,"-6"3"112"15,-3-3-464-15,0 1-128 0,3 0 0 0,0 0 0 0,6-1 3792 0,-7 0 752 16,7 0 128-16,0 0 48 0,0 0-3920 0,0 0-800 16,0 0 0-16,0 0-256 0,0 0 256 0,0 0 0 15,0 0 0-15,7-1 0 0,2 1 272 0,-1 0 16 16,0-1 0-16,1 1 0 0,2 2 208 0,-1 0 32 0,0 0 16 0,1 0 0 16,3-2 240-16,0 1 48 0,0 0 16 0,2 1 0 15,1 0-240-15,0 1-48 0,0-3-16 0,0 0 0 16,-1 2-80-16,2 0-16 0,-2 0 0 0,1 0 0 15,1-2-160-15,1 0-32 0,2 0-16 0,-1-1 0 16,2 0-240-16,1-1 128 0,2 0-128 0,-1 0 0 16,0-1 128-16,-1 1-128 0,-2-2 0 0,-2 2 144 15,1-2-144-15,-3 1 0 0,-3-1 144 0,0 0-144 16,-2 0 0-16,-2 1-288 0,-2-1 48 0,-1 2 16 16,-7 2-2288-16,0 0-464 0,0 0-96 15,0 0 0-15</inkml:trace>
  <inkml:trace contextRef="#ctx0" brushRef="#br4" timeOffset="106">11300 6796 3679 0,'0'0'160'0,"0"0"32"0,0 0-192 0,0 0 0 0,0 0 0 16,0 0 0-16,0 0 3264 0,-6 0 624 15,-1 0 112-15,7 0 32 0,0 0-1856 0,-6 2-384 0,0 1-64 0,0-1 0 16,-1 2-528-16,0 0-112 0,0 2 0 0,-2-1-16 15,-1 1-32-15,2 2 0 0,0 3 0 0,0-1 0 16,0 1-576-16,-1 1-112 0,2-1-32 0,0 2 0 16,0 1-320-16,-1 1 0 0,2-1 0 0,0 2 0 15,2-2 0-15,0 2 0 0,0-3 0 0,3 1 0 16,0-1 0-16,1-2 0 0,1 1 0 0,2 1 0 16,-1-2 0-16,3-1 0 0,-1 0 0 0,2-1 0 15,0 0 0-15,3-2-128 0,2 0 128 0,0-2 0 16,1-2 0-16,1 0 0 0,0 0 0 0,2-3 0 15,1 0 0-15,0-3 0 0,2-1 0 0,-1 2 128 16,0-4 0-16,-1 0 0 0,-1-3 0 0,3 2 0 16,-1-1 64-16,-1-1 0 0,-4-1 16 0,0-1 0 0,0 0 80 15,-3 1 16-15,-2 0 0 0,0-2 0 0,-3 0-144 0,0-2-32 16,-1 1 0-16,-2-1 0 0,-1-1-128 0,-2 0 0 16,-2 0 0-16,1-1 0 0,-3 1 0 0,0 0 0 15,-2 0 0-15,-1 0 0 0,-2 4-224 0,1 1 80 16,-2 1 16-16,-2 2 0 0,-1 0 128 0,1 2-160 15,-1 2 160-15,1 2-160 16,-1-2-272-16,3 3-48 0,1 3-16 0,3-2 0 16,1 1-480-16,0 0-112 0,7-2 0 0,0 0-8064 15,0 0-1616-15</inkml:trace>
  <inkml:trace contextRef="#ctx0" brushRef="#br4" timeOffset="107">11504 7107 16575 0,'0'0'1472'0,"0"0"-1168"0,0 0-304 0,0 0 0 16,0 0 4288-16,0 0 816 0,0 0 144 0,0 0 48 16,3 7-3632-16,-3-7-704 0,5 7-160 0,-5-7-32 0,5 8-352 0,-1-3-80 15,-4-5-16-15,4 8 0 0,-4-8-320 0,3 8-208 16,-3-8 16-16,2 9 16 0,-2-1-176 0,0-8-32 16,0 9-16-16,0-9 0 15,-2 6-368-15,2-6-64 0,0 0 0 0,0 0-16 16,0 0-112-16,0 0 0 0,0 0-16 0,0 0-13360 15</inkml:trace>
  <inkml:trace contextRef="#ctx0" brushRef="#br4" timeOffset="108">11628 6837 7359 0,'0'0'656'0,"1"-7"-528"0,-1 7-128 0,0-7 0 16,0 7 5648-16,0-6 1104 0,0 6 224 0,0 0 32 15,0 0-5568-15,0 0-1120 0,0 0-320 0,0 0 144 32,0 0-656-32,0 0-144 0,0 0-32 0,0 0 0 0,0 0 496 0,-2 7 192 0,0 1-128 0,-1 0 128 15,-1 0 448-15,0 0 160 0,-1 1 32 0,1 0 16 16,1-1 80-16,-1 1 16 0,1-1 0 0,0 0 0 16,3-8-368-16,-2 6-80 0,0 2-16 0,2-8 0 15,0 7-288-15,0-7 128 0,0 0-128 0,0 0 0 16,0 0 0-16,5 6 0 0,2-2 0 0,-1-1 0 15,-6-3-272-15,8 1 32 0,1-1 16 0,-2-1 0 16,0 0 224-16,2 0-176 0,1 0 176 0,-1 0-160 16,-1 1 160-16,-1 0 0 0,0 0 0 0,3 0 0 15,-3 2 0-15,0 1 0 0,-7-3 0 0,7 5 0 16,0 2 0-16,-1-1 0 0,-1 1 0 0,-2 1 0 0,1-1 0 0,-1 1 0 16,-1 0 0-16,0 1 128 0,0 0 16 0,-1 1 16 15,0-1 0-15,-2-2 0 0,-3 2-16 0,1-1 0 16,3 0 0-16,-3 1 0 0,-2-1 0 0,-1-1 0 15,-1 1 0-15,0-1 0 0,-2-1-144 0,2 0 0 16,0-1 144-16,-1-1-144 0,-1-1 0 0,0 1 0 16,-1-2-192-16,0 1 64 15,-1-3-1168-15,-1-2-240 0,0-1-32 0,0 1-8336 16,1-1-1664-16</inkml:trace>
  <inkml:trace contextRef="#ctx0" brushRef="#br4" timeOffset="109">11575 6824 21183 0,'0'0'1888'0,"8"0"-1504"0,-1-2-384 0,0-1 0 16,1 2 4432-16,1 0 816 0,2-3 176 0,1 2 16 16,3 1-3872-16,0-1-784 0,2-2-144 0,0 1-48 15,-2 0-288-15,0-1-64 0,2 2-16 0,0-3 0 16,-2-2-480-16,1 4-112 0,-1 0-16 0,1 0 0 15,-2-1-2576-15,0-2-528 0</inkml:trace>
  <inkml:trace contextRef="#ctx0" brushRef="#br4" timeOffset="132">3242 5985 9215 0,'-12'-3'816'0,"4"1"-656"0,-2-2-160 0,1 1 0 15,0-1 4144-15,2 0 784 0,2 1 176 0,0 0 16 16,-2-3-3408-16,1 3-688 0,1 0-144 0,5 3-32 16,0 0 240-16,-4-4 64 0,-1 0 0 0,5 4 0 15,0 0-720-15,0 0-144 0,0 0-32 0,0 0 0 16,0 0-256-16,5-5 0 0,-5 5 0 0,6-3 0 15,2 0 0-15,0 1 0 0,0 1 0 0,2 1 0 16,1 0-144-16,1 0 144 0,1-2-128 0,1 1 128 16,1-1 0-16,3 0 0 0,2 0 0 0,2-1 0 15,0 0 0-15,4-1 192 0,5 0 0 0,2 1-16 16,0 1 208-16,-1 0 64 0,-2 0 0 0,0 1 0 0,0 1-48 16,1-2 0-16,0 2 0 0,3 0 0 15,7 0-224-15,-1 0-48 0,-3-1-128 0,0-1 192 0,2 1-64 16,-2-2 0-16,-1 1-128 0,0-2 192 0,2-1-16 0,3 2-16 15,5-1 0-15,-1 1 0 0,0 0-160 0,-2 0 128 16,0 0-128-16,-2 0 128 0,0 1-128 0,0 1 0 16,3-2 0-16,1 1 128 0,1 1-128 0,-2-1 0 15,0 2 0-15,-3-1 0 0,-1 0 0 0,3-1 0 16,0-1 144-16,1 0-144 0,2 1 240 0,-2 1-32 16,0-1 0-16,-2 1 0 0,-3-1-32 0,0 1-16 15,0-2 0-15,1 0 0 0,2 0-32 0,2 1 0 16,-2 2 0-16,0 0 0 0,-2 0 0 0,0 0-128 15,0 0 192-15,-2 2-64 0,1-2-128 0,2 0 0 16,3 0 0-16,-1 0-176 0,1 0 176 0,-2 0 0 16,-4 0 128-16,-1 0-128 0,-1-2 0 0,0-1 0 15,3 0 0-15,-1 2 0 0,3-2 0 0,-2 1 0 0,-1 1 0 0,-1-1 0 16,-2 0 0-16,0 0 0 0,-1 0 0 0,0 0 0 16,3-3 0-16,0 2 0 0,1 0 0 0,2 0 0 15,1 0 0-15,-4 1 0 0,-1 1 0 0,-1 0 0 16,-2 1 0-16,0 0 0 0,3 0 0 0,-2 0 0 15,0-1 0-15,1 2 0 0,4 1 0 0,-1-2 0 16,-1 2 0-16,-1-2 0 0,0 0 0 0,0-2 128 16,-1-2-128-16,1 1 0 0,2 1-128 0,2-1 128 15,-1-3 0-15,1 2 0 0,-1-1 0 0,-2 1 0 16,0 1 0-16,0 0 0 0,-2 1 0 0,3 1 0 16,1-1 0-16,0 1 0 0,0-4 0 0,0 2 0 15,-2-1 0-15,1 1 0 0,0-2 0 0,0 4 0 16,1 1 0-16,1 0 0 0,1 1 0 0,1-1 0 15,0-1 0-15,1-1 0 0,-3 1 0 0,-1 1 0 0,-2-2 0 0,3 2 0 16,2-1 0-16,4-1 128 0,2 1-128 0,0-1 0 16,-2 1 0-16,-1-2 0 0,-2 0 0 0,3 1 0 15,2 0 0-15,1 1 0 0,2 0 0 0,-3-1 0 16,-3-1 0-16,0 2 0 0,-3 1 0 0,1 0 0 16,3 1 0-16,-1-1 0 0,0 0 0 0,-1 0 0 15,1 0 0-15,-2 0 0 0,-3-1 0 0,1-1 0 16,1 2 0-16,3 0 0 0,1-1 0 0,2-1 0 15,-1-3 0-15,-1 0 0 0,-2 0 0 0,-1 2 0 16,0 0 0-16,3-1 0 0,3 1 0 0,0 0 0 16,-1 0 0-16,-2 0 0 0,-1 0 0 0,-2 1 0 15,-1 2 0-15,2-1 0 0,2 1 160 0,3 0-32 0,-3 0-128 16,-1 1 192-16,-2-1-192 0,-3 2 0 0,-3-1 0 0,0 1 0 16,0 0 0-16,3 0 0 0,1 1 0 0,1-1 0 15,0-2 0-15,-1 0 0 0,-3-2 0 0,0 1 0 16,-4-1 0-16,4-1 0 0,1-3 0 0,4 2 0 15,3-1 0-15,-2 1 0 0,-2-2 0 0,-1 0 0 16,-3 0 0-16,-1 0 0 0,-2 1 0 0,2-1 0 16,2 0 0-16,0 0 0 0,0 0 0 0,-2 0 0 15,-1 2-368 1,-2 1-112-16,-3 0-32 0,-1 0-18400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1:17:16.65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1515 9780 6447 0,'0'0'576'0,"0"0"-576"0,0 0 0 0,0 0 0 16,0 0 1744-16,0 0 240 0,0 0 64 0,-7-4 0 15,7 4-1216-15,-7-5-256 0,7 5-32 0,-8-6-16 16,-1 3 272-16,9 3 48 0,-11-6 16 0,2 2 0 16,1 2-480-16,0 0-80 0,1-3-32 0,7 5 0 15,-11-1-32-15,2 0-16 0,0-2 0 0,9 3 0 16,0 0-48-16,0 0-16 0,0 0 0 0,-9 1 0 0,0-1 16 0,9 0 0 15,0 0 0-15,0 0 0 0,0 0 400 0,0 0 64 16,0 0 32-16,0 0 0 0,0 0 192 0,0 0 32 16,0 0 16-16,-3 11 0 0,3-11-240 0,1 9-48 15,-1-9-16-15,6 9 0 0,-6-9-224 0,10 7-32 16,2-1-16-16,-1-2 0 0,3-1-80 0,-1 1-32 16,0-4 0-16,0 0 0 0,1 0-80 0,3 3-16 15,1 4 0-15,-1-7 0 0,-3-4-128 0,3-2 160 16,2 2-160-16,0 1 160 0,2 3 16 0,3 0 0 15,3 1 0-15,-1-1 0 0,-4 0 16 0,6 3 16 16,4 0 0-16,1-1 0 0,1 2-208 0,0-3 144 16,-1 2-144-16,1-3 128 0,-1-1-128 0,-1 1 0 15,1 0 144-15,1 0-144 0,1-2 128 0,2 1-128 16,0-2 160-16,4 2-160 0,2 0 336 0,3 2-16 0,2 3-16 0,-3-3 0 16,-3 2 128-16,-3-4 16 0,-1-2 16 0,0 3 0 15,0 0-160-15,2 0-48 0,1-3 0 0,0 3 0 16,2 0-256-16,4 0 128 0,4 0-128 0,-1 3 0 15,-3-3 128-15,-2 0-128 0,-1 0 0 0,-1-3 0 16,1 1 192-16,0 1-64 0,0-5 0 0,10 6-128 16,6 6 320-16,-2-5-32 0,-4-1-16 0,-2-1 0 15,-3-2 32-15,-3 2 0 0,-4-1 0 0,1 0 0 16,1-1-80-16,3 0-16 0,3 1 0 0,6 1 0 16,8 1-208-16,-6 0 128 0,-4 1-128 0,-6 1 0 15,-4 0 0-15,1-2 0 0,-1-2 0 0,0 2 0 16,2-1 128-16,9 1-128 0,8-1 0 0,-1 1 0 0,-8 0 0 15,-4 0 0-15,-4 1 0 0,-2 2 0 0,-1-5 208 0,0 0-48 16,3 1-16-16,4-1 0 0,10 2 48 0,-1-1 0 16,-3-2 0-16,-2 3 0 0,-5 3-64 0,-1 0 0 15,-5-3 0-15,-1 0 0 0,-1 0-128 0,3 0 0 16,4-2 0-16,7 4 0 0,5 0 0 0,-3 1 0 16,-6-2 0-16,-4 2 0 0,-5 1 0 0,-2-3 0 15,-2 2 0-15,0-1 0 0,1-1 0 0,3 2 0 16,2-3 0-16,5 1-176 0,6 2 176 0,-4 0 0 15,-5-2 0-15,-3 1 0 0,-3 4 0 0,-2-4 192 16,-3-2-64-16,0 0 0 0,1-1-128 0,0 0 0 16,1-1 0-16,7 2 0 0,7 0 0 0,0 0 0 15,-6-1 0-15,-2 1 128 0,-2 1-128 0,-4-1 0 16,-1 0 0-16,-2 0 128 0,-3-1 0 0,0 0 0 0,0-1 0 0,1 1 0 16,0 0 144-16,2 0 48 0,1 1 0 0,6 0 0 15,6 0-320-15,-4-3 0 0,-5 2 0 0,-2 1-144 16,-2 0 144-16,-1-2 0 0,-2-2-144 0,-2 1 144 15,-1-1 0-15,1 0 0 0,0-2 0 0,-1 3 0 16,2-1 0-16,2 1 128 0,0-3-128 0,6 2 192 16,2 1-192-16,-1 0 128 0,-5 1-128 0,-1 0 128 15,-2 2 0-15,-2 0-128 0,-2-2 192 0,-1 2-64 16,-2-1 64-16,-2-1 16 0,0 1 0 0,-1 0 0 16,0-2-208-16,1 0 0 0,0 1 0 0,0-1 0 15,1 1-160-15,-1 0-80 0,0 1-16 0,4 1 0 16,4-4 256-16,-1 3 0 0,-3-1 0 0,-3 2 0 15,-1 0 0-15,0 0 0 0,-1 0 0 0,0 0 0 0,0 0 0 0,-1 0 0 16,-2 0 0-16,0 0 0 0,-2 0 128 0,-1 0-128 16,1 0 0-16,0-2 0 0,-2 2 0 0,0-1 0 15,1-1 0-15,-1 1 0 0,-1 1 160 0,0-4-32 16,0 1 0-16,2 2 0 0,0 0-128 0,1 0 0 16,-1-1 0-16,1 0-176 0,0-1 176 0,-1 0 0 15,1 2 0-15,5-1 0 0,5 2 0 0,-1-3 0 16,-6 2 128-16,-2 2-128 0,-1-1 0 0,-2 0 144 15,1 3-144-15,-1-3 0 0,-1 0 128 0,0 0-128 16,-1 1 0-16,-1 0 0 0,1 0 0 0,0 1 160 16,-2-1-160-16,1-1 128 0,-2 0-128 0,-9 0 0 15,12 3 0-15,-2-2 0 0,-10-1 0 0,12-1 0 16,-2 1 0-16,-10 0 0 0,12-3 0 0,-2 0 0 0,0 1 0 0,-1 1 0 16,1-3 128-16,0 1-128 0,1 0 128 0,1 1-128 15,-12 2 0-15,13-2 128 0,-2-1-128 0,1 1 0 16,0 1 0-16,0 1 0 0,-2 0 0 0,0 0 0 15,-10 0 0-15,12 0 0 0,0 0 0 0,-2 1 0 16,-10-1 0-16,12 2 0 0,0-2 0 0,-12 0 0 16,10 0 0-16,-10 0 0 0,11-2 0 0,3 2 0 15,6 0 0-15,-3 0 128 0,-6 0-128 0,1-1 0 16,0 1 128-16,-1 0-128 0,1 0 0 0,-1 0 128 16,-11 0-128-16,10-3 128 0,-10 3-128 0,12 0 128 15,-2 0-128-15,-10 0 0 0,0 0 0 0,11 3 0 16,-11-3 0-16,0 0 192 0,0 0-192 0,9-7 192 15,-4-4-192-15,-1 2 0 0,-4 9 0 0,6-6 0 0,-6 6 0 0,8-4 0 16,0-1 0-16,-8 5 128 0,8-5-128 0,-2 1 0 16,0-1 0-16,-6 5 0 0,6-4 0 0,-6 4 0 15,0 0 0-15,8-5 0 0,-8 5 0 0,8-2 0 16,-8 2 0-16,0 0 0 0,0 0 0 0,0 0 0 16,9-3 0-16,-9 3 0 0,0 0-240 0,0 0-80 15,0 0 0-15,9 6-16 16,-1 6-464-16,-8-12-96 0,0 0 0 0,0 0-16 15,10 0-1568-15,-2 6-304 0,-1 10-64 0,-1-10-16 16,1-12-608-16,-2-1-128 0,-5 7-32 0,0 0-7840 0</inkml:trace>
  <inkml:trace contextRef="#ctx0" brushRef="#br0" timeOffset="1">2843 6384 25631 0,'0'0'1136'0,"0"0"224"0,0 0-1088 0,0 0-272 0,0 0 0 0,0 0 0 16,0 0 1424-16,0 0 240 0,0 0 32 0,0 0 16 15,0 0-816-15,0 0-176 0,0 0-16 0,0 0-16 16,0 0-480-16,0 0-80 0,0 0-128 0,0 0 176 16,0 0-176-16,0 0 0 0,10 6 144 0,-10-6-144 15,0 0 272-15,0 0-16 0,3 12 0 0,-1 0 0 16,-6 1 192-16,-1 0 48 0,-2 0 0 0,3 1 0 15,2-2 48-15,-2 2 16 0,0-1 0 0,1 0 0 16,4 2-144-16,-1-2-32 0,-1-2 0 0,1 4 0 16,3-2-48-16,1 1-16 0,-3-1 0 0,-1 1 0 15,-1 1 80-15,3 0 16 0,2 1 0 0,-1 0 0 16,-3 1-96-16,2-2 0 0,4 1-16 0,-4 3 0 16,-2 1-48-16,3 1-16 0,1 0 0 0,0-2 0 15,-2 0-112-15,2-1 0 0,0 0-128 0,1 2 192 0,2-1-192 16,-3 2 0-16,-3-1 0 0,2 0 0 0,1 3 192 0,-2-1-48 15,-2 1-16-15,1-3 0 0,2-1 32 0,-2 2 0 16,-2 0 0-16,1 1 0 0,0 2-32 0,1 2-128 16,1-3 192-16,-2 2-64 0,-2 0-128 0,2 0 128 15,3-1-128-15,-3 0 128 0,-3-2-128 0,3 0 0 16,2 0 144-16,0-1-144 0,1-1 0 0,1 2 128 16,0-3-128-16,1 2 0 0,1-1 0 0,0-1 128 15,-2 0-128-15,-1 0 0 0,7-1 0 0,-4 2 128 16,-2 0-128-16,1 0 0 0,0 0 128 0,1 3-128 15,-2-2 160-15,0 3-160 0,-2 1 160 0,2 1-160 16,0 0 160-16,-1 0-160 0,-3-1 176 0,1 1-176 16,1 1 192-16,1-2-192 0,-2 1 160 0,2-1-160 0,1-2 128 0,0 1-128 15,0-4 0-15,1 3 0 16,0-7 128-16,2 1-128 0,-1-1 0 0,-1 1 0 0,-2-3 0 0,1 1 0 16,1-1 0-16,0 0 0 0,-1 2 144 0,0 0-144 15,0 1 160-15,-1 1-32 0,-1 1-128 0,2 4 192 16,-2-3-192-16,-1 3 144 0,1-3-144 0,0 4 128 15,-2 2-128-15,1 0 0 0,0-1 0 0,2 0 128 16,-2-2-128-16,2-1 0 0,1-1 0 0,0 0 0 16,-2-1 0-16,1-2 0 0,1-3 0 0,0 1 0 15,1 0 0-15,-1-2 0 0,0 2 0 0,0-3 0 16,0 0 0-16,-2 4 0 0,1-2 0 0,-1 2 0 16,0-1 0-16,0 2 0 0,1-1 128 0,-2 3-128 15,1-1 0-15,-1 2 0 0,-1 0 0 0,1 1 0 16,-1 0 0-16,1 2 0 0,-1-3 0 0,0 1 0 0,0 1 0 15,-1-1 0-15,2 1 128 0,-1-1-128 0,3-3 0 0,-2 0 0 16,2-1 0-16,-2-3 0 0,1 1 0 0,0 0 0 16,-1-1 0-16,2 2 0 0,0-4 0 0,1 2 0 15,-2 0 0-15,1 0 0 0,-1 0 0 0,1 1 0 16,0 0 0-16,-1-1 0 0,0 2 0 0,-1 2 0 16,0 0 0-16,0 2 0 0,-1 0 0 0,0 1 0 15,0-4 0-15,0 3 0 0,2 3 0 0,-1-1 0 16,0-6 0-16,2 2 0 0,0-2 0 0,-1 3 0 15,-1-7 128-15,1 1-128 0,0 2 0 0,1-3 0 16,0 0 0-16,1-1 0 0,-2 2 0 0,2 1 0 16,0-2 0-16,0 0 0 0,-2 0 0 0,1 0 0 0,-2 0 128 15,1 1-128-15,-2 2 0 0,1-1 0 16,0 1 0-16,-2 2 0 0,-2 3 0 0,1-1 0 0,-2-1 0 0,1 2 0 16,1 0 0-16,-2-2 0 0,0 0 128 0,1-2-128 15,1 0 0-15,-1-4 0 0,-1 1 0 0,1 2 0 16,3-3 0-16,0 1 0 0,-1-1 128 0,0 0-128 15,0 1 0-15,-1-2 0 0,1-1 0 0,1-1 0 16,0 0 0-16,0 2 128 0,1 0-128 0,-1 0 128 16,-2-2-128-16,0 2 160 0,1 0-160 0,0 1 160 15,-2 0-160-15,2 0 0 0,-2 1 144 0,1 2-144 16,-1-1 0-16,0 2 0 0,1 0 0 0,-1 0 0 16,1 0 0-16,-1-1 0 0,0-2 0 0,1 0 0 15,-1 1 0-15,1-1 0 0,0-1 0 0,1 0 128 16,-2-1-128-16,2 2 0 0,1-5 0 0,0 2 0 0,0-11 0 15,-3 10 0-15,2 3 0 0,0-2 128 0,-2-1-128 0,2 1 0 16,0 0 0-16,1-2 0 0,-2 2 0 0,2-1 0 16,0 1 0-16,-1-1 0 0,0 1 0 0,-1 0 0 15,0 2 0-15,0-1 0 0,2 0 0 0,-1 1 0 16,0-3 0-16,0 2 0 0,1 0 0 0,0-2 0 16,-2 2 0-16,2-2 0 0,0 1 0 0,0-1 0 15,0 1 0-15,0 0 0 0,0-11 0 0,2 11 0 16,0-1 0-16,-1 1 0 0,-1 0 0 0,3 0 0 15,0 2 0-15,-2 0 0 0,-2-3 0 0,1 2 0 16,0 2 0-16,0-1 0 0,0-1 0 0,1 1 0 16,-1-1 0-16,0 0 0 0,0-1 0 0,-1 2 0 15,-1-3 0-15,2 1 128 0,2 1-128 0,-1-2 0 16,0 1 0-16,1 1 0 0,-2-12 0 0,0 11 0 0,1 0 0 16,2-2 0-16,-3-9 0 0,1 10 0 0,0 1 0 0,-1-11 0 15,0 10 0-15,0-10 0 0,0 12 0 0,0-12 128 16,0 13-128-16,0-13 0 0,0 9 0 0,0-9 0 15,0 11 0-15,0-11 0 0,0 9 0 0,0-9 128 16,0 0-128-16,1 10 0 0,-1-10 0 0,0 0 0 16,2 10 0-16,-2-10 0 0,0 0 0 0,2 10 0 15,-2-10 0-15,0 0 0 0,0 0 0 0,4 9 0 16,-4-9-272-16,0 0 16 0,0 0 16 0,0 0 0 16,0 0-1280-1,0 0-256-15,0 0-48 0,7 8-12240 0,-7-8-2448 0</inkml:trace>
  <inkml:trace contextRef="#ctx0" brushRef="#br0" timeOffset="2">10522 9481 10127 0,'0'0'896'0,"0"0"-704"0,0 0-192 0,0 0 0 15,0 0 3312-15,0 0 624 0,-2-8 128 0,2 8 32 16,0 0-2624-16,0 0-528 15,0 0-112-15,1-10 0 0,2 1-624 0,-3 9-208 0,4-9 144 0,-4 9-144 16,5-11 0-16,-1 2 0 0,-4 9 128 0,4-10-128 16,-1 2 320-16,-3 8 48 0,3-12 0 0,-3 12 0 15,0 0 464-15,0 0 112 0,0 0 16 0,0 0 0 16,-1-9-256-16,1 9-32 0,0 0-16 0,0 0 0 16,0 0 112-16,0 0 0 0,-11 1 16 0,2 1 0 15,0 0-128-15,1 3-16 0,8-5-16 0,-9 11 0 16,1-3-192-16,-1 1-48 0,-1 0 0 0,-1 3 0 15,1 2-96-15,-1 3-32 0,-2 1 0 0,2 2 0 16,-1 1-64-16,0-3 0 0,-1 1-16 0,0 1 0 16,-1 4-176-16,1 0 192 0,0 0-192 0,0 1 192 0,0 1-192 0,0-3 0 15,0-3 144-15,1 0-144 0,1 1 0 0,2 0 0 16,0-3 0-16,1 1 0 0,1 2 0 0,-1-7 0 16,1 2 0-16,1-3-128 15,-1 0-416-15,1-3-80 0,-1-1-16 0,2-1 0 16,5-8-1456-16,-7 8-288 0,7-8-64 0,-7 6-16 15,0 2-368-15,7-8-80 0,-6 7-16 0,6-7 0 16,0 0 1072-16,-7 5 192 0,7-5 64 0</inkml:trace>
  <inkml:trace contextRef="#ctx0" brushRef="#br0" timeOffset="3">10028 9493 17503 0,'0'0'768'0,"0"0"176"0,0 0-752 0,0 0-192 0,-8 1 0 0,8-1 0 0,0 0 2832 0,0 0 544 16,0 0 96-16,0 0 32 0,0 0-2432 0,0 0-496 16,0 0-80-16,0 0-32 0,0 0 80 0,0 0 16 15,0 0 0-15,11 2 0 0,-11-2-240 0,10 2-32 16,-10-2-16-16,12 4 0 0,-2 0 208 0,0 3 32 15,-1 3 16-15,0-1 0 0,1-2 288 0,-1 3 48 16,-1 3 16-16,3 5 0 0,2 7-256 0,1-3-48 16,-4-2-16-16,-2-7 0 0,-8-13-48 0,8 12 0 15,2 2 0-15,1 2 0 0,-1 0-304 0,2 0-64 16,0-2-16-16,1 6 0 0,-1 0 0 0,1-1-128 16,1-2 192-16,0 1-64 0,1 5 16 0,0-3 0 15,1 0 0-15,0 1 0 0,1 5-144 0,-3-3 192 16,-1-3-192-16,-1-3 192 0,-2-3-64 0,2-2 0 0,1-4 0 15,0 1 0-15,-1 0-128 0,-2 0 160 0,0 0-160 0,-10-9 160 16,11 2-160-16,-1-1-144 0,-10-1 144 0,12 0-208 31,-2-3-1264-31,1 1-256 0,-1-2-64 0,-2-2-16768 0</inkml:trace>
  <inkml:trace contextRef="#ctx0" brushRef="#br0" timeOffset="4">2576 5691 2751 0,'0'0'256'0,"0"0"-256"0,-1-6 0 0,1-5 0 15,1 1 2368-15,0 0 416 0,1-1 96 0</inkml:trace>
  <inkml:trace contextRef="#ctx0" brushRef="#br0" timeOffset="5">2528 5528 19343 0,'0'0'1728'0,"0"0"-1392"15,3-9-336-15,-3 9 0 0,0 0 1584 0,6-6 240 16,-6 6 48-16,5-7 16 0,-5 7-960 0,0 0-192 16,0 0-32-16,0 0-16 0,0 0 64 0,0 0 16 15,0 0 0-15,0 0 0 0,0 0-208 0,0 0-48 16,0 0 0-16,11 5 0 0,-11-5 0 0,9 8-16 16,-9-8 0-16,9 7 0 0,-9-7-48 0,9 6 0 15,-9-6 0-15,10 8 0 0,0 0 48 0,-3 0 0 16,1 0 0-16,0-1 0 0,-1 2 0 0,-1 3 0 15,-1-3 0-15,1 3 0 0,-1 0-112 0,1 1-32 16,-1 0 0-16,1 1 0 0,-1 2-224 0,-1-2-128 0,-2-2 160 0,1 0-160 16,2-1 128-16,2 1-128 0,-2 0 0 0,-5-12 144 15,0 0-16-15,10 12-128 0,1 1 192 0,-3-3-64 16,-8-10-128-16,10 9 0 0,-1 0 0 0,-9-9-176 16,0 0 176-16,11 4-208 0,-11-4 80 0,10 5 128 31,-10-5-1840-31,0 0-240 0,0 0-48 0,0 0-8944 0,0 0-1776 0</inkml:trace>
  <inkml:trace contextRef="#ctx0" brushRef="#br0" timeOffset="6">3186 5231 12895 0,'0'0'1152'0,"0"0"-928"16,-4-9-224-16,4 9 0 0,0 0 3968 0,0 0 736 16,0 0 160-16,-7 1 16 0,7-1-3744 0,0 0-752 15,-10 4-160-15,3 1-32 0,0 2-192 0,2 1 176 16,0 2-176-16,-1-1 160 0,6-9-160 0,-5 11 0 15,1-1 0-15,0 1 0 0,-2 0 0 0,-1 1 0 16,1 1 0-16,-1 1 0 0,0-1 208 0,-3 1 16 16,1-1 0-16,-1 2 0 0,-3 1 352 0,-3 5 80 0,0-4 16 0,-2 2 0 15,-3 2 0-15,-1 1 0 0,-3-1 0 0,2 4 0 16,2 0-48-16,-4 2-16 0,-3 2 0 0,0 3 0 16,2 5-64-16,3 3-16 0,2 7 0 0,0-5 0 15,-1-15-80-15,2 2 0 0,2 5-16 0,0-2 0 16,0 1-144-16,2 1-32 0,3 2 0 0,2-2 0 15,1-1-80-15,-6-3-32 0,-7-3 0 0,5 5 0 16,6 4-16-16,-2-1-128 0,-5-7 192 0,4 0-64 16,3 1-128-16,2-3 0 0,-2 1 0 0,0 2 0 15,0 1-272-15,2-3-96 0,1 0-16 0,1-5-12608 16,3 0-2512-16</inkml:trace>
  <inkml:trace contextRef="#ctx0" brushRef="#br0" timeOffset="7">2690 7557 19519 0,'0'0'864'0,"0"0"176"0,-10-3-832 0,10 3-208 0,-10-2 0 0,1 0 0 16,0 1 1168-16,9 1 192 0,-11 0 48 0,2 1 0 15,0-1-624-15,9 0-112 0,0 0-32 0,-8 0 0 16,8 0-192-16,0 0-32 0,0 0-16 0,0 0 0 16,0 0 192-16,0 0 48 0,0 0 0 0,0 0 0 15,9 17-96-15,-2-9-16 0,-7-8 0 0,0 0 0 16,0 0-208-16,0 0-32 0,0 0-16 0,0 0 0 16,0 0 64-16,10 13 16 0,-1 3 0 0,-5-7 0 15,-4-9 256-15,0 0 48 0,0 0 16 0,0 0 0 16,0 0 48-16,-5 9 16 0,5-9 0 0,0 0 0 0,0 0-336 0,0 0-64 15,0 0-16-15,0 0 0 0,1 12-128 0,-1-12-48 16,0 0 0-16,0 0 0 0,0 0 80 0,11 2 16 16,-11-2 0-16,12 4 0 0,-2-4 0 0,2 2 0 15,-2-2 0-15,2 0 0 0,2 0 16 0,1 0 0 16,-2-2 0-16,2 4 0 0,4 3-112 0,3-1-16 16,4 0 0-16,-1-3 0 0,-6-2-128 0,2-2 128 15,1 0-128-15,2 2 128 0,0 1-128 0,-1 0 128 16,0-1-128-16,0 1 128 0,0-4-128 0,-1 1 0 15,-1-2 0-15,0 1 128 0,-2 0-128 0,-1 0 0 16,1-2 144-16,-1 1-144 0,0-1 0 0,0 1 144 16,1-1-144-16,0 1 0 0,-1-1 208 0,1 4-64 15,-4-1-16-15,0 2 0 0,-5-1-128 0,3 1 0 16,3 0-160-16,-2 1 160 0,-14 0 0 0,13-3 0 0,0 2-128 16,-1 0 128-16,0 1 0 0,-3-2 0 0,1 2 0 0,2-2 0 15,0 2-208-15,-2-2 48 0,-1 0 16 0,0-2 0 31,2 1-1200-31,-2-2-256 0,-9 5-32 0,10-5-10736 0,-2 0-2160 0</inkml:trace>
  <inkml:trace contextRef="#ctx0" brushRef="#br0" timeOffset="8">2181 7318 4607 0,'0'0'400'0,"0"0"-400"16,0 0 0-16,0 0 0 0,0 0 4896 0,0 0 896 16,0 0 176-16,0 0 48 0,0 0-4304 0,0 0-864 15,0 0-160-15,0 0-48 0,0 0 16 0,0 0 0 16,0 0 0-16,0 0 0 0,9 7-112 0,-9-7-32 15,0 0 0-15,0 0 0 0,8 13 0 0,-3-1-16 16,-2-1 0-16,-3 1 0 0,-1-1 144 0,-1 0 16 16,1-2 16-16,0 3 0 0,-2 1 48 0,3 0 16 15,3 2 0-15,-3-2 0 0,-2 0-48 0,1 0-16 16,1 0 0-16,3 6 0 0,1 10-224 0,-2-4-64 16,-2-3 0-16,3-5 0 0,-1 2-192 0,-3-6-32 0,-3-3-16 0,2 1 0 15,-1 5 16-15,0 2 0 0,1 0 0 0,-1-2 0 16,-1 2-160-16,3-2 160 0,0-2-160 0,1 2 160 15,0-3-160-15,1 1 0 0,0-2 0 0,1-2 128 16,-2-10-128-16,0 0-256 0,6 11 64 0,-6-11-13008 16,0 0-2608-16</inkml:trace>
  <inkml:trace contextRef="#ctx0" brushRef="#br1" timeOffset="9">7774 7325 17151 0,'0'0'768'0,"0"0"144"0,0 0-720 0,0 0-192 16,0 0 0-16,0 0 0 0,0 0 128 0,0 0 0 15,0 0 0-15,0 0 0 0,0 0-384 0,0 0-96 16,0 0-16-16,0 0 0 0,0 0 224 0,0 0 144 15,-12-3-192-15,2 1 192 0,10 2 336 0,-12-2 176 16,2-2 48-16,10 4 0 0,0 0 864 0,-11-3 176 0,11 3 48 0,-8-4 0 16,8 4-480-16,0 0-80 0,0 0-32 0,0 0 0 15,-7-7-752-15,7 7-160 0,0 0-16 0,0 0-128 16,-9-4 128-16,9 4-128 0,0 0 0 0,0 0 0 16,-11 0 160-16,11 0-160 0,-10-1 128 0,10 1-128 15,-9 4 144-15,9-4-144 0,-12 4 160 0,3 0-160 16,0-2 144-16,-1 2-144 0,1 3 128 0,3-2-128 15,6-5 208-15,-11 5-32 0,2 0-16 0,9-5 0 16,-9 3 224-16,9-3 32 0,-8 6 16 0,2 2 0 16,6-8-144-16,-7 11-32 0,1-1 0 0,1 1 0 15,-1 0-128-15,2-2-128 0,0 2 192 0,1-2-192 16,-1 1 208-16,0 1-64 0,0-1-16 0,0 1 0 0,1-1-128 0,3-10 160 16,0 0-160-16,-1 12 160 0,0-2-32 0,1-10-128 15,1 11 192-15,-1-11-64 0,3 10-128 0,-3-10 192 16,0 0-192-16,4 9 192 0,-4-9-32 0,5 8 0 15,0-1 0-15,-5-7 0 0,0 0 0 0,0 0 0 16,9 5 0-16,-9-5 0 0,9 6-160 0,0-2 0 16,2-1 144-16,-11-3-144 0,12 0 0 0,-2 0 0 15,2 0 0-15,-2-3 0 0,1 3 0 0,0-2 0 16,1-2 0-16,0 0 128 0,-1 0-128 0,1 0 0 16,-1 0 128-16,0 0-128 0,0 0 128 0,-1 0-128 15,-10 4 128-15,12-4-128 0,-3 2 0 0,-9 2 144 16,12-7-144-16,-12 7 0 0,0 0 224 0,9-6-64 15,-1-1-16-15,-8 7 0 0,8-8 176 0,-2 2 48 0,1-1 0 0,-7 7 0 16,6-9-48-16,-1 0 0 0,1-1 0 0,-1 1 0 16,0 1-128-16,0 0-48 0,-1-1 0 0,-1-2 0 15,-2 2-144-15,0-1 160 0,-1-3-160 0,-1 6 160 16,1 7-160-16,0 0 160 0,-8-11-160 0,0 3 160 16,1-1-160-16,0 1 160 0,7 8-160 0,-9-7 160 15,0-1-16-15,2 3 0 0,7 5 0 0,-9-6 0 16,-1 2 16-16,2-1 0 0,8 5 0 0,-9-6 0 15,0 4-160-15,9 2 0 0,0 0 144 0,0 0-144 16,-9-4 0-16,-1 1 0 0,10 3 0 0,-10 0 0 16,0 0 0-16,0 2 0 0,0 3 0 0,0-3 0 15,-1 2 0-15,1-1-160 0,-2 2 160 0,0 2 0 16,0 0-128-16,2 4 128 0,0-1 0 0,1 1 0 0,-1-2-128 0,4-1 128 16,1 1 0-16,-1 1 0 0,0 3 0 0,1 0-128 15,1-4 128-15,0 2 0 0,-1-1 0 0,1 1 0 16,4-11 0-16,-4 11 0 0,-1 4 0 0,1-5 0 15,0-1 0-15,0 0 0 0,-1-1 0 0,5-8 0 16,-4 11 0-16,4-11 0 0,-4 10 0 0,1-2 0 16,3-8 0-16,0 0 0 0,0 0 0 0,0 0 0 15,0 0 0-15,0 0 144 0,4 8-144 0,-4-8 0 16,0 0 0-16,8 6 0 0,-8-6 0 0,9 7 0 16,-9-7 0-16,9 2 0 0,-9-2 0 0,0 0 0 15,11 4 0-15,-11-4 0 0,10 3 0 0,-10-3 0 16,0 0 0-16,12 1 0 0,-12-1 0 0,10 3 0 15,-10-3 0-15,0 0 0 0,12-4 0 0,-12 4 0 0,10-7 144 0,-10 7-144 16,11-5 0-16,-3 1 144 0,-8 4-144 0,9-11 0 16,-1 0 192-16,-1 3-192 0,0-2 192 0,-1 1-192 15,1 0 240-15,1 1-64 0,1-4-16 0,-1 3 0 16,-8 9-160-16,5-9 0 0,-1 0 144 0,0 0-144 16,0-1 0-16,-2 1 0 0,-2-1 0 0,0 2 128 15,0 8-128-15,0-12 0 0,0 1 128 0,0-1-128 16,-1 3 0-16,-2-3 128 0,-3 2-128 0,1-1 0 15,1-1 0-15,0 3 128 0,-1 3-128 0,5 6 0 16,-7-13 0-16,3 4 0 0,4 9 0 0,0 0 128 16,-6-8-128-16,6 8 0 0,-6-7 0 0,6 7 0 15,-6-4 0-15,6 4 0 0,0 0-144 0,0 0 144 16,0 0 0-16,-9 0-176 0,9 0 176 0,-9 3-128 16,1 1 128-16,1 2-160 0,0 2 160 0,0-1-160 0,2 2 160 0,-2 3-192 15,-1 3 192-15,2-2-192 0,1 0 192 0,-2 4-128 16,3-2 128-16,0 2-128 0,0 1 128 0,2-3 0 15,1 1 0-15,1-2 0 0,0 1 0 0,1-5 0 16,0 2 0-16,2-2 0 0,1 2 0 0,0-3-160 16,-4-9 160-16,7 8 0 0,1-1-160 0,0-2 160 15,-8-5-128-15,12 4 128 0,0-2 0 0,-1-2-160 16,2-2 160-16,0-1 0 0,2-1 0 0,-1-1 0 16,0-3 0-16,1 0 0 0,-1-1 0 0,0 0 0 15,-2-1 0-15,0-1 0 0,-3 1 128 0,0-1-128 16,-1 1 0-16,0 1 0 0,-3-4 0 0,0 1 128 15,0 0-128-15,-1 2 0 0,-1-1 0 0,-3 1 128 0,-3-2-128 16,1 2 0-16,-1 1 0 0,-1-2 128 0,-2-2-128 0,0 4 0 16,0 3 0-16,-2 2 0 0,-1 0 0 0,0 0 0 15,9 4 128-15,-11-3-128 0,11 3 0 0,-11 3 144 16,-2 1-144-16,1 0 0 0,2 1 0 0,-2 1-176 16,0 2 176-16,0 1-208 0,2 1 80 0,-1 1 128 15,-2 2-192-15,2-2 192 0,-1 3-160 0,2 2 160 16,-2 1-128-16,3-2 128 0,2 0 0 0,1-2-144 15,0 0 144-15,2-2 0 0,2 1 0 0,2-12 0 16,0 13 0-16,2-2 0 0,-2-11 0 0,0 0 0 16,0 0 0-16,0 0 0 0,12 5-144 0,-12-5 144 15,12 2 0-15,-2-2-176 0,1-2 176 0,-1-2-128 16,-2-3-32-16,1 0 0 0,0-3 0 0,0 1 0 16,-1-1 160-16,1-2-128 0,1-2 128 0,-3 1-128 0,0 1 128 15,-1 0 0-15,1 1 0 0,-1-1 0 0,0-2 0 0,-1-1 0 16,-1 2 0-16,0 1 0 0,0 1 0 0,-2 2 0 15,-2 9 0-15,0 0 0 0,0-11 0 0,0 11 0 16,0 0 0-16,0 0 0 0,0 0 0 0,0 0 0 16,-10-1 0-16,1 3 0 0,0 2 0 0,-1 2 0 15,0-1-128-15,0 4 128 0,-4 3-160 0,3 1 160 16,-1 0-192-16,2 0 192 0,-2-3-192 0,1 2 192 16,1 0-192-16,1-1 192 0,1 1 0 0,2-1-128 15,-1-4 128-15,7-7 0 0,0 0 0 0,0 0 0 16,0 0 0-16,0 0 0 0,0 0 0 0,0 0 0 15,0 0 128-15,0 0-128 0,0 0 0 0,0 0 0 16,12 3 0-16,-2-3 0 0,-10 0 0 0,13-3 0 16,0-2 0-16,-1 0 0 0,-2 0-224 0,1-2 64 0,-1 1 16 0,1-1 0 15,-3 1 144-15,1-1 0 0,0 1-144 0,-1-1 144 16,-3-1 0-16,-5 8 0 0,8-9 0 0,-3 1 0 16,-5 8 0-16,4-10 0 0,-4 10 0 0,-2-9 0 15,2 9 160-15,-3-8-160 0,3 8 192 0,-7-5-192 16,7 5 160-16,0 0-160 0,-10-3 128 0,10 3-128 15,-11 0 0-15,11 0 0 0,-9 7 0 0,0 2 0 16,0-1 0-16,1 2 0 0,1 2 0 0,1 1 0 16,-2 1-176-16,2 2 176 0,-2-2-128 0,1-1 128 15,2 0 0-15,0-1 0 0,1-2 0 0,4-10 0 16,-3 9 0-16,3-9 0 0,0 10 0 0,0-10 0 16,0 0 0-16,9 5 0 0,-9-5 0 0,12 0 128 15,-12 0-128-15,12-4 0 0,-2-1 0 0,1-2 128 16,-2 1-128-16,1-2 0 0,-1-4 0 0,1 3 0 0,-3 0 0 0,0 0 0 15,-1 0 0-15,0-2 0 0,-1 1 0 0,-1 1 0 16,-4 9 0-16,4-11 128 0,-2 3-128 0,-2 8 176 16,2-9-176-16,-2 9 192 0,3-10 0 0,1 1 0 15,-1 0 0-15,-3 9 0 0,5-10-192 0,-5 10 0 16,5-9 0-16,-5 9 0 0,0 0 0 0,8-9 0 16,-8 9 0-16,0 0 0 0,0 0 0 0,0 0 0 15,0 0-144-15,0 0 144 0,0 0 0 0,0 0-128 16,0 0 128-16,0 0 0 0,0 0 0 0,0 0 0 15,0 0 0-15,0 0 0 0,0 0 0 0,0 0 0 16,-8 7 0-16,8-7 0 0,-3 10 0 0,3-10 0 16,-6 8 0-16,6-8 0 0,-2 9 0 0,2-9 0 0,-4 12 0 15,4-12 0-15,-3 9-128 0,3-9 128 0,0 0 0 0,-2 10 0 16,2-10 0-16,-2 11-128 0,2-11 128 16,2 10 0-16,-2-10 0 0,0 0-128 0,0 0 128 0,0 0 0 15,6 11-128-15,-6-11 128 0,0 0 0 0,0 0 0 16,0 0 0-16,11 6-128 0,-11-6 128 0,0 0 0 15,0 0 0-15,0 0 0 0,0 0 0 0,0 0 0 16,0 0 0-16,0 0 0 0,0 0 0 0,0 0 0 16,7-5 128-16,-7 5-128 0,0-8 0 0,0 8 144 15,2-8-144-15,-2-1 0 0,0 9 144 0,-3-9-144 16,0 0 128-16,3 9-128 0,-1-9 128 0,1 9-128 16,-5-7 0-16,5 7 144 0,0 0-144 0,0 0 0 15,0 0 128-15,0 0-128 0,0 0 0 0,0 0 0 0,0 0 0 16,0 0 0-16,0 0 0 0,0 0 0 0,0 0 0 0,0 0 0 15,0 0 0-15,0 0-144 0,0 0 144 0,0 0-128 16,0 0 128-16,0 0-128 16,0 0-448-16,0 0-64 0,0 0-32 0,0 0-10608 15,0 0-2128-15</inkml:trace>
  <inkml:trace contextRef="#ctx0" brushRef="#br1" timeOffset="10">8517 7264 2751 0,'0'0'128'0,"0"0"16"0,0 0-144 0,0 0 0 15,0 0 0-15,0 0 0 0,0 0 3616 0,0 0 688 16,-8-4 144-16,8 4 32 0,0 0-3200 0,0 0-640 16,-7-4-128-16,7 4-32 0,-8-7 352 0,8 7 64 15,0 0 0-15,-11-4 16 0,2 2-176 0,9 2-32 16,0 0-16-16,-10 0 0 0,-1 0 208 0,2 1 64 16,9-1 0-16,-10 5 0 0,-1-2-48 0,11-3 0 0,-6 5 0 15,6-5 0-15,-11 7-416 0,4-1-96 0,0 1-16 0,2 2 0 16,0-3-384-16,-2 3 0 0,-1 1 0 0,0 1 0 15,1-2 0-15,0 3 0 0,2 1 0 0,0 0 0 16,1 0 0-16,0 2 0 0,0 0 0 0,1 0 0 16,2-1 0-16,2-1 0 0,2 0 0 0,0 1 0 15,-1-3 0-15,-2-11 0 0,0 0 0 0,4 11 0 16,3 1 128-16,-7-12 0 0,0 0 0 0,7 9 0 16,-7-9 64-16,11 4 16 0,-11-4 0 0,12 0 0 15,-1-1-16-15,2-2 0 0,-1-1 0 0,1-1 0 16,0-1 64-16,0-1 16 0,-1-1 0 0,1-2 0 0,0 1-80 0,0-3-32 15,-1 0 0-15,-1 1 0 0,-1-1-160 0,-3 0 192 16,1-2-192-16,-1-1 192 0,-2 4 48 0,0 0 16 16,-1 1 0-16,-1-2 0 0,-2-1 128 0,-1 1 16 15,0-1 16-15,0 2 0 0,-1 0 32 0,-1 2 0 16,0 0 0-16,-1 0 0 0,1-2-160 0,-2 1-32 16,-2-1 0-16,1 2 0 0,5 9-128 0,0 0-128 15,-6-6 192-15,6 6-192 0,-11-5 0 0,2 1 0 16,9 4 0-16,-10 0 0 0,-2 2 0 0,2 4 0 15,-2-1-208-15,0 3 80 0,-1-2 128 0,1 3-160 16,2 2 160-16,-1 0-160 0,0 1 160 0,-1 1 0 16,-1 0 0-16,3 2 0 0,0 0 0 0,3 3-128 15,-1 1 128-15,1-4 0 0,1 0 0 0,2 0 0 0,0 1 0 0,1 1 0 16,2-1 0-16,2-2 0 0,2 0 0 0,1 1 0 16,0-1-192-16,0-2 64 0,1-2 0 0,1-1 0 15,2 0-64-15,0-2-16 0,1-3 0 0,3 1 0 16,-2-1 16-16,1-4 0 0,-2-4 0 0,-9 4 0 15,13-3 32-15,-1 1 16 0,-2-2 0 0,-2-1 0 16,0-3 144-16,-2-1 0 0,-1 1 0 0,2-3 0 16,0 2 0-16,-2 0 144 0,-1-3-16 0,0 1-128 15,-1-2 192-15,1 0-64 0,-1-2 0 0,0 1-128 16,-1-2 128-16,1 1-128 0,-3-1 0 0,0 0 0 16,0-1 0-16,-2 3 0 0,-1 1 0 0,-1 1 0 15,-2 1 144-15,0 3-144 0,-2-1 0 0,0 3 144 16,-1 4-144-16,-1 1 128 0,-2-2-128 0,-1 4 128 15,-1 3-128-15,-1 1 0 0,1 1 0 0,1 0 0 0,-1 2 0 0,-1 1 0 16,-2 1 0-16,3 5-176 0,1-1 176 0,0 2-128 16,0-3 128-16,2 1-128 0,2 2 128 0,3-3 0 15,1 1-144-15,1 2 144 0,0-3 0 0,2 0 0 16,5-1 0-16,0-1 0 0,-3-11 0 0,6 12-176 16,2-4 176-16,-8-8-128 0,9 8 128 0,-9-8-208 15,12 2 80-15,0-2 128 0,-1-2 0 0,0-2 0 16,-3-1 0-16,1-1 0 0,1 0 0 0,-1-1 0 15,-1-3 0-15,0 1 0 0,1-6 0 0,1 2 192 16,0-1 0-16,-3 0 0 0,0 1-192 0,-1-2 0 16,1-2 0-16,-2 2 0 0,-1-1 0 0,1 3 0 15,0 3 0-15,-1-1 0 0,-1 1 0 0,-2 1 0 16,-1 0 0-16,0 9 0 0,0 0 0 0,0 0 0 16,0 0-144-16,0 0 144 0,0 0 0 0,0 0 0 0,0 0 0 15,0 0 0-15,-9 0 0 0,0 5 0 0,0 1 0 0,1 1 0 16,0 2 0-16,0 1 0 0,-1 2 0 0,0 2-160 15,0 2 160-15,3-2 0 0,2 1-144 0,0-2 144 16,0 0 0-16,1-4 0 0,3-9 0 0,-1 14 0 16,0-5 0-16,1-9 0 0,2 12 0 0,-2-12 0 15,0 0 0-15,7 8 0 0,-7-8 0 0,9 8 0 16,-9-8 0-16,12 1 0 0,-12-1 0 0,13-1 0 16,-2-4 0-16,0-1 0 0,-2-3 0 0,0 0 0 15,0 1 0-15,0-1-192 0,0 0 64 0,-2 0 128 16,-2 0-128-16,0-4 128 0,-1 1 0 0,0 0 0 15,-1 2 0-15,-2-1 128 0,-1 0 0 0,0 0 0 16,-1 2-128-16,0 1 0 0,1 8 0 0,-3-10 0 0,3 10 0 0,-5-9 0 16,5 9 176-16,-7-7-176 0,1 1 128 0,6 6-128 15,-9-3 0-15,9 3 0 0,-12 0 144 0,1 3-144 16,1-2 128-16,1 4-128 0,0 2 0 0,0-1 0 16,-2 5 0-16,-1 0 0 0,1 1 0 0,-1 1 0 15,-1 2-160-15,1-1 160 0,2 0 0 0,2 2-144 16,1-2 144-16,3 1 0 0,2-4 0 0,2 0 0 15,0-11 0-15,5 11 0 0,0 1 0 0,2-3-160 16,-7-9 160-16,9 4 0 0,1-1-192 0,-10-3 64 16,12-3 128-16,0 1-208 0,1 0 208 0,0-3 0 15,-4-1 0-15,1-1 0 0,0-1 0 0,-3 0 0 16,0-1 0-16,-1-1 0 0,1-2 0 0,-2-1 0 16,0 0 0-16,1 1 0 0,-2 1 0 0,1-1 0 0,0-1 0 0,-1 0 160 15,-2 0-160-15,2 0 0 0,0 2 144 0,-1 2-144 16,-3 9 0-16,0 0 0 0,0 0 0 0,0 0 0 15,0 0 0-15,0 0 0 0,0 0 0 0,0 0 0 16,-11-1 0-16,1 5 0 0,0 2 0 0,-2-2 0 16,0 1 0-16,0 2 0 0,1 1 0 0,-1-2 0 15,0-2 0-15,0 3 0 0,1 1 0 0,0-1 0 16,2 1 0-16,1 1 0 0,1-2 0 0,1-1 0 16,6-6 0-16,-5 9 0 0,5-9 0 0,-2 11 0 15,2-11 0-15,2 12 0 0,-2-12 0 0,4 11 0 16,3 0-208-16,-7-11-16 0,0 0 0 0,13 6 0 15,-2 2-336-15,0-1-64 16,-1-3-16-16,1-2 0 0,-1-1-1344 0,2-1-256 0,1 0-64 0</inkml:trace>
  <inkml:trace contextRef="#ctx0" brushRef="#br1" timeOffset="11">9383 7236 9215 0,'0'0'816'0,"0"0"-656"0,0 0-160 0,0 0 0 16,0 0 2048-16,0 0 384 0,0 0 80 0,0 0 16 0,0 0-1920 0,0 0-384 15,0-9-80-15,0 9-16 0,0 0 0 0,0 0 0 16,0 0 0-16,0 0 0 0,-5-6 432 0,5 6 80 16,-7-4 0-16,7 4 16 0,-6-4 208 0,6 4 32 15,-8-4 16-15,8 4 0 0,0 0 96 0,0 0 16 16,-9 0 0-16,9 0 0 0,-11 0-304 0,2 0-48 15,9 0-16-15,-9 4 0 0,-1-2-48 0,0 4-16 16,1-1 0-16,0 0 0 0,-1 0-192 0,-1 2-32 16,0-1-16-16,0 1 0 0,2 3-16 0,1 1 0 15,0 0 0-15,2 1 0 0,-2 1-80 0,3 0-32 16,1 0 0-16,1-1 0 0,1 2-224 0,0-3 0 16,2-11 0-16,-1 15 0 0,1 2 0 0,1-4 0 15,1 0 0-15,-1-1 0 0,-1-12 0 0,3 13 0 16,-3-13 0-16,4 12 0 0,-1-2 128 0,4 1-128 0,1-3 0 15,0-2 0-15,-8-6 128 0,13 7-128 0,1-2 0 0,2-1 144 16,-1-2-144-16,4 0 0 0,-1-4 0 0,0 2 0 16,-1-4 0-16,-1 2 0 0,-2-1-192 0,2-2 192 15,1 0-144-15,-3-2 144 0,-4-2 0 0,1 1 0 16,-1 2 0-16,-1-2 0 0,-2-1 160 0,1-2-32 16,-2 0 176-16,2-1 32 0,-2-1 16 0,0 0 0 15,-4-1 96-15,2-1 32 0,1-2 0 0,-1 0 0 16,-1-2-256-16,-2 2-48 0,-1-3-16 0,0 3 0 15,0 4-160-15,-1 0 0 0,-2 0 0 0,-1 3 0 16,1-1-144-16,-4 3 144 0,-1 2-192 0,-1 2 192 16,-1 1-192-16,-2 2 64 0,-1 1 128 0,-1 3-208 15,-3 1 208-15,0 2-192 0,0 2 192 0,-2 0-192 0,1 2 192 16,1-1 0-16,3 2-160 0,0 2 160 0,-3 1 0 0,4 2 0 16,1 1 0-16,1-3 0 0,2 2 0 0,3-2 0 15,1 2 0-15,-1 7 0 0,1 7 0 0,1-2 0 16,0-6 0-16,0 0 0 0,2-3 256 0,2 0-48 15,-2-2 0-15,2-2 0 0,0-6-208 0,3 2 0 16,-3-11 0-16,4 8 0 0,-4-8-256 0,0 0 16 16,10 1 0-16,-10-1 0 0,12-7 112 0,0 1 128 15,-2-1-208-15,1 1 80 0,-3-2 128 0,-1 0 0 16,3-1-144-16,-3 1 144 0,0-3 0 0,1-1 0 16,-1-1 160-16,1 0-160 0,0-2 272 0,0 2-48 15,-2-1-16-15,1-3 0 0,-2 0-208 0,2-1 144 0,1-3-144 0,-2 2 128 16,-1 0-128-16,2 4 0 15,-2 2 0-15,-2 1 0 0,-5 0 0 0,2 3 0 0,0 9 0 0,0 0 0 16,-2-8 0-16,2 8 160 0,-9-4-32 0,-1 2-128 16,1 0 0-16,0 4 0 0,0 0 0 0,-1 0 0 15,-2 3-240-15,0-3 0 0,-1 4 0 0,0 1 0 16,-1 4 32-16,1 1 0 0,1-1 0 0,2 1 0 16,0 0 208-16,4-2 0 0,1 5 0 0,1-2 0 15,0 1 0-15,1 0 240 0,2-1-48 0,1-13-16 16,3 13-176-16,2 2 160 0,1-5-160 0,1-2 160 15,-7-8-160-15,10 6 0 0,-10-6-160 0,15 4 160 16,-4-2-256-16,2-2 64 0,2-3 0 0,-2-1 0 16,-2-1 32-16,1-2 16 0,0 1 0 0,0-3 0 15,1-2 144-15,-2 2 0 0,0-1 0 0,-3 3 128 0,-2-3 0 0,1 1 16 16,-2-2 0-16,0-3 0 0,2 0 176 0,-3-1 48 16,-2 1 0-16,0 0 0 0,-1 2-144 0,1 0-32 15,1 0 0-15,-3 1 0 0,-1-1-192 0,1 12 0 16,-3-9 0-16,3 9 0 0,-9-4 0 0,0 1 0 15,-2 3 0-15,-2 0 0 0,-4 3 0 0,1 1 0 16,0 0 0-16,-1 4 0 0,-1 1 0 0,-1 2 0 16,0 2 0-16,1 2 0 0,1 0-144 0,1 1 144 15,2-3 0-15,2 5-144 0,2 3 144 0,2 0 0 16,2-1 0-16,3 0 128 0,-3 1-128 0,4-1 0 16,0 1 0-16,2-2 0 0,0 1 0 0,3-2-208 15,2-2 48-15,0-3 16 0,2-3-48 0,1-1 0 16,2-6 0-16,1 1 0 0,0-2 16 0,2-2 0 0,2-1 0 15,0 0 0-15,0-6 176 0,-2-2-160 0,0-1 160 16,0-1-160-16,1-2 160 0,-2-1 176 0,-4-2-48 0,1-1 0 16,1-1 80-16,-1-3 16 0,-2 0 0 0,-2 2 0 15,0-1-64-15,1-2-16 0,-2-1 0 0,-2 1 0 16,-3-1-144-16,0 4 128 0,-2 2-128 0,0 4 128 16,-1 2-128-16,-1 4 0 0,-1 0-160 0,-3 6 160 15,-4 1 0-15,-2 2 0 0,-2 4 0 0,-1-1 0 16,0-3 0-16,-1 1 0 0,0 1-160 0,2 2 160 15,1 2 0-15,2 1 0 0,1 2 0 0,1-5 0 16,2 1 224-16,2-1-32 0,8-6-16 0,-5 12 0 16,1-1-16-16,3 0 0 0,1 2 0 0,2-1 0 15,-2-12-160-15,5 13 0 0,1-1 0 0,0 1 128 16,1-3-128-16,0-1 0 0,3-3 0 0,-1-1 0 0,-9-5-128 0,10 6 128 16,-10-6-160-16,13 2 160 0,-2-2-208 0,-11 0 48 15,13 0 16-15,-2 0 0 0,0-4-176 0,-11 4-16 16,8-4-16-16,-1-3 0 15,1 2-272-15,-8 5-48 0,8-5-16 0,-1-2 0 16,-1-3-2576-16,-1 1-512 0</inkml:trace>
  <inkml:trace contextRef="#ctx0" brushRef="#br1" timeOffset="12">4892 7287 1839 0,'0'0'160'0,"0"0"-160"16,0 0 0-16,0 0 0 0,0 0 1232 0,0-8 224 16</inkml:trace>
  <inkml:trace contextRef="#ctx0" brushRef="#br1" timeOffset="13">6324 7377 15951 0,'0'0'704'0,"0"0"144"0,0 0-672 16,0 0-176-16,0 0 0 0,0 0 0 0,0 0 1200 0,0 0 208 15,0 0 32-15,0 0 16 0,0 0-1008 0,0 0-192 16,7-8-32-16,-7 8-16 0,4-10-208 0,-4 10-208 16,2-9 32-16,-2 9 16 15,0 0-288-15,0 0-64 0,0 0-16 0,0 0 0 0,0 0 528 0,-2-9 192 16,2 9 0-16,0 0 0 0,0 0 832 0,0 0 176 15,0 0 16-15,0 0 16 0,-4-6 240 0,4 6 32 16,0 0 16-16,0 0 0 0,0 0-544 0,0 0-96 16,0 0-32-16,0 0 0 0,0 0-544 0,0 0-112 15,0 0-32-15,0 0 0 0,0 0-160 0,0 0 0 16,0 0 0-16,-9 0 0 0,9 0-144 0,0 0 144 16,-9 2-192-16,9-2 192 0,-10 1 0 0,10-1 0 15,0 0 0-15,0 0 0 0,0 0 224 0,0 0 160 0,0 0 16 0,0 0 16 16,0 0 224-16,0 0 32 0,0 0 16 0,0 0 0 15,0 0-256-15,0 0-48 0,0 0-16 0,-7 4 0 16,7-4-240-16,0 0-128 0,0 0 160 0,0 0-160 16,-8 5 0-16,8-5 0 0,0 0 0 0,0 0 0 15,-8 5 128-15,8-5-128 0,0 0 0 0,0 0 0 16,-10 3 144-16,10-3-144 0,0 0 128 0,0 0-128 16,0 0 384-16,0 0-16 0,0 0 0 0,0 0 0 15,-10-3 16-15,10 3 0 0,0 0 0 0,0 0 0 16,0 0-192-16,0 0-48 0,0 0 0 0,0 0 0 15,0 0-16-15,0 0-128 0,0 0 192 0,0 0-64 16,0 0-128-16,0 0 128 0,-9-2-128 0,9 2 128 16,-9 2-128-16,9-2 0 0,0 0 0 0,-9 4 0 0,9-4 0 0,0 0 0 15,0 0 144-15,0 0-144 0,0 0 0 0,0 0 0 16,0 0 0-16,0 0 128 0,0 0 0 0,0 0 0 16,0 0 0-16,0 0 0 0,0 0-128 0,0 0 0 15,0 0-176-15,0 0 176 0,0 0 0 0,4 9 0 16,-4-9 0-16,1 11 0 0,-1-11 0 0,0 11 0 15,-4-1 0-15,4-10 0 0,-4 11 0 0,2-2 0 16,-1 3 0-16,2-1 0 0,1-11 0 0,-1 11 0 16,1-11-176-16,0 0 176 0,0 12 0 0,0-12 0 15,0 9 0-15,0-9 0 0,0 0 0 0,0 0 128 16,0 0-128-16,0 0 192 0,9 4-192 0,-9-4 0 16,0 0 0-16,10-1 0 0,-10 1 0 0,11-5 192 15,-4 1-16-15,-7 4-16 0,8-7-32 0,-1-1 0 0,-1-1 0 0,1 1 0 16,-2 2 0-16,-5 6 0 0,0 0 0 0,5-9 0 15,0 0-128-15,-2 1 0 0,-2-4 0 0,-1 4 0 16,0 8 0-16,0 0 0 0,0 0 0 0,-4-8 0 16,-1 1 0-16,5 7 0 0,-6-8 0 0,-1 3 0 15,7 5 0-15,-10-2 0 0,1 1 0 0,9 1 0 16,-9-3 0-16,-3 2 0 0,-1 1 0 0,1 1 0 16,2 1 0-16,-2 2 0 0,0 1 0 0,0-1 0 15,1 1 176-15,2 1-48 0,9-6-128 0,-10 8 192 16,1 0-192-16,1 1 0 0,2 0 0 0,1-1 0 15,5-8 0-15,-3 13 0 0,3-1 0 0,0-2 0 16,0-10-144-16,1 13 144 0,3-1 0 0,0 0-144 16,-4-12 144-16,4 9 0 0,-4-9 0 0,5 8 0 0,1 0 0 0,-6-8 0 15,10 6 0-15,-1-3 0 0,-9-3 0 0,11 0 0 16,-11 0 0-16,0 0 0 0,11-2 0 0,-11 2 0 16,8-2 0-16,3-3 0 0,-1-1 0 0,-1 2 0 15,-9 4 0-15,11-7 128 0,-1-1-128 0,-1-3 192 16,-1 2-64-16,0 0 0 0,-3 1-128 0,0 2 128 15,-5 6-128-15,5-11 128 0,-2 1-128 0,-2 1 128 16,-1 0-128-16,0 9 128 0,-2-11 0 0,-2 1 0 16,-1 3 0-16,-2 1 0 0,1-1 48 0,-2 2 16 15,-1 1 0-15,-1 3 0 0,1 2-64 0,-1 2-128 16,-1-2 192-16,1 2-64 0,-2-1-128 0,1 2 0 16,-1 1 0-16,3 1 0 0,2 0 0 0,1 1 0 15,6-7 0-15,-9 6 0 0,-1-1 0 0,10-5 0 16,-6 11 0-16,1-2 0 0,1 1 0 0,2 1 0 0,1-1 0 0,4 1 0 15,-3-11-128-15,6 11 128 0,1 0 0 0,-1-2 0 16,1-1 0-16,-1-2 0 0,-6-6 0 0,12 7 0 16,1-1 0-16,0-4 0 0,-1-2 0 0,0 1 0 15,-12-1 0-15,13-3 0 0,-2 3 0 0,0-4 0 16,-11 4 0-16,10-7 0 0,1-1 0 0,-1 0 0 16,-2-1 0-16,-2 2 0 0,1-2 0 0,0 1 0 15,-2-1 0-15,0 0 128 0,0-3-128 0,-1 2 128 16,-1 1-128-16,-2-4 192 0,0 0-192 0,-1 1 192 15,-1 2-192-15,0 2 0 0,-2-4 0 0,-1 2 0 16,0-1 0-16,-1 3 128 0,-3 1-128 0,2 1 0 16,6 6 0-16,-11-2 0 0,1 2 0 0,-1 0 0 0,0 0 0 0,-2 2 0 15,0 2 0-15,-2 3 0 16,0 1 0-16,2 3 0 0,0 0 0 0,1 2 0 0,-1 0 0 0,0 0 0 16,1-1 0-16,2 2 0 0,0 2 0 0,4-1-144 15,1 1 144-15,2-2 0 0,4 2-128 0,2-4 128 16,-2-2 0-16,3 0 0 0,3-2-144 0,-1 0 144 15,2-1 0-15,1-2-144 0,3 1 144 0,-12-6-192 16,0 0 192-16,12 0-192 0,-2 0 192 0,2-2 0 16,0 0 0-16,1 0-128 0,-2-1 128 0,1-1 0 15,0-2 0-15,0 2 0 0,-1-3 0 0,1 2 0 16,-3-1 0-16,2-2 0 0,-1-1 0 0,-2 1 0 16,-2-3 0-16,1 2 0 0,-1 0 0 0,0-1 128 15,-5-1-128-15,-1 1 0 0,0 1 0 0,-1 1 0 16,-2-1 0-16,-1 2 128 0,-1-1-128 0,-2 3 0 0,-2 1 0 0,0 2 0 15,-1 0 0-15,-2 4 0 0,-1 0 0 16,-1 2 0-16,-2 0 0 0,2 1 0 0,-1 1 0 0,2 1 0 16,3 6 0-16,-1 0 0 0,1 2 0 0,-1-2 0 15,1 1 0-15,1 2 0 0,0-3 0 0,4 0-128 16,2-1 128-16,2-2 0 0,1-10 0 0,1 9 0 16,-1-9 0-16,5 9 0 0,-5-9 0 0,11 7 0 15,-1-5-128-15,0 2 128 0,-10-4-128 0,11 0 128 16,-11 0-128-16,12-5 128 0,-2 1-128 0,-1 0 128 15,-9 4 0-15,11-7 0 0,-1 0 0 0,-1 2 0 16,-1-2 0-16,0 1 0 0,-2-3 0 0,2 2 0 16,0 1 0-16,1 0 0 0,-1-4 0 0,0 1 0 15,0-3 0-15,-1 0 0 0,0-1 0 0,-1 2 0 0,-2 0 0 0,0 3 0 16,-1-2 0-16,-1-1 0 0,-2 0-192 0,-1 0 64 16,-1 0 0-16,-2 1 0 0,-3 3 128 0,1 1-208 15,6 6 80-15,-11-2 128 0,-1-1-272 0,1 3 64 16,-2 3 16-16,0 3 0 0,0 1 192 0,0 5-144 15,0 1 144-15,1 0-128 0,0 0 128 0,4 2-160 16,3 4 160-16,0-1-160 0,-2 0 160 0,2 0-128 16,0-3 128-16,4-1-128 0,1 0 128 0,1-3 0 15,-1-1 0-15,1-1 0 0,-1-9 0 0,5 11 0 16,2-6 0-16,-7-5 0 0,0 0 0 0,0 0 0 16,12 4 0-16,-12-4 0 0,11 0 0 0,-11 0 128 15,12-3-128-15,-1 2 176 0,-11 1-176 0,13-1 0 16,-2-1 0-16,-2 0 0 0,-9 2 0 0,10-4 0 0,-10 4 0 15,9-7-176-15,-1 1 176 0,-1 1 0 0,0-2 0 0,-2-1-128 16,-1-1 128-16,0 0 0 0,-2-3 0 0,1 2 0 16,0-2 0-16,-1 3 0 0,0 0 0 0,-2 2 0 15,-2-2 0-15,1 1 0 0,-2-1 0 0,-1 3 128 16,4 6-128-16,0 0 0 0,-10 0 0 0,1 0 128 16,0-2-128-16,9 2 0 0,-11 0 128 0,2 3-128 15,0 2 0-15,0 0 0 0,0-1 0 0,1 2 0 16,0-1 0-16,-1 1 0 0,0 1 0 0,0 1 0 15,1 1 0-15,4 0 0 0,4 1 0 0,0 1-128 16,0-11 128-16,-1 13 0 0,1-5 128 0,0-8-128 16,-3 10 0-16,3-10 0 0,2 9 0 0,-2-9 0 15,0 0 0-15,0 0 144 0,7 4 0 0,-7-4 0 16,12 5-144-16,-2-5 0 0,1-2-192 0,-1-1 192 16,2-1-368-16,0 0 48 0,-2-1 16 0,1 0 0 15,-2-2-2816-15,-1-3-560 0</inkml:trace>
  <inkml:trace contextRef="#ctx0" brushRef="#br1" timeOffset="14">4942 7368 22751 0,'0'0'1008'0,"0"0"208"0,0 0-976 0,0 0-240 0,0 0 0 0,0 0 0 16,0 0 320-16,0 0 32 0,0 0 0 0,0 0 0 15,0 0-208-15,0 0-144 0,0 0 192 0,0 0-192 16,0 0 0-16,0 0 0 0,0 0 0 0,0 0 0 16,0 0 0-16,0 0 0 0,0 0 0 0,0 0 0 15,0 0 256-15,0 0 32 0,0 0 16 0,0 0 0 16,-9 8 304-16,9-8 64 0,-9 5 16 0,1 0 0 16,2 0 16-16,-2 2 0 0,-1-1 0 0,2 1 0 0,7-7-400 0,-6 10-80 15,-1-1-16-15,2 2 0 0,1-1-208 0,0 1 0 16,0-1 0-16,0 2 0 0,2 0 0 0,1-1 0 15,1 1 0-15,-2 0 0 0,1 0 0 0,1-1 0 16,1 0 0-16,2-2 0 0,-2-1 0 0,-1-8 0 16,4 6 0-16,-4-6 0 0,7 9 0 0,-7-9 0 15,0 0 0-15,10 3 144 0,-10-3 48 0,12-1 16 16,-3-3 0-16,1-1 0 0,1-1-48 0,-1 0-16 16,-1-2 0-16,0-1 0 0,1-3 16 0,-1 0 0 15,0 1 0-15,1-2 0 0,-1 0 32 0,3-2 16 16,1 0 0-16,-5 3 0 0,-3 1-64 0,2 2-16 15,-1-2 0-15,-1 3 0 0,-5 8 80 0,0 0 16 16,0 0 0-16,4-9 0 0,-4 9 160 0,0 0 48 0,-2-8 0 16,2 8 0-16,0 0-144 0,0 0-32 0,-12 0 0 0,2 2 0 15,0-2-96-15,1 2-32 0,0 0 0 0,0 1 0 16,-1 1-128-16,0 2 0 0,3 1 0 0,-1-1 0 16,-1 1 0-16,1 1 0 0,-1 0 0 0,1 1 0 15,0 0 0-15,2 4 0 0,0-3 0 0,1 2 0 16,-1 0 0-16,0-1 0 0,3 0 0 0,0-1 0 15,2 1 0-15,1-1 0 0,0-10 0 0,0 0 0 16,2 11 0-16,-2-11 0 0,0 0 0 0,7 6 0 16,-7-6 0-16,9 5 0 0,-9-5 0 0,10 0 0 15,-10 0 0-15,12-4 0 0,-12 4 144 0,10-5-144 16,-2-4 0-16,3 1 0 0,0 0 0 0,-1-1 128 16,-5-1-128-16,1-1 0 0,2-2 0 0,1 3 128 15,-1 0-128-15,0-1 0 0,1-1 0 0,-2 1 0 0,-2-1 0 0,0 0 128 16,0 0-128-16,3 3 0 0,0 3 0 0,-3-1 144 15,-6-4-144-15,1 1 0 0,0 10 240 0,0 0-64 16,-4-10-16-16,-1 1 0 0,-2 1 16 0,7 8 0 16,0 0 0-16,-8-4 0 0,-2 3-176 0,10 1 0 15,0 0 144-15,-8 5-144 0,-2 0 0 0,10-5 0 16,0 0 0-16,0 0 0 0,-8 9 0 0,1 2-160 16,2-3 160-16,5-8 0 0,0 0 0 0,-4 10-128 15,-1-1 128-15,2 2 0 0,3-1 0 0,0 2 0 16,-2-2 0-16,2-10 0 0,0 13 0 0,1 0 0 15,-1-13 0-15,4 9 0 0,-4-9 0 0,0 0 0 16,6 10 0-16,-6-10 0 0,0 0 0 0,7 7 0 16,-7-7 0-16,0 0 0 0,0 0 0 0,0 0 0 0,10 6 0 0,-10-6 0 15,0 0 0-15,11-2 0 0,-11 2 0 0,9-2 0 16,-9 2 0-16,9-4 0 0,-9 4 0 0,7-9 0 16,0 1 0-16,-7 8 128 0,3-11-128 0,1 2 0 15,1 0 128-15,-5 9 0 0,0-8-128 0,1-2 192 16,1-1-16-16,0 1-16 0,-2 10 0 0,0 0 0 15,-1-9-160-15,1 9 0 0,0 0 144 0,-3-9-144 16,3 9 0-16,-6-7 0 0,-1 1 0 0,7 6 0 16,-7-4 0-16,7 4 0 0,-12-1 0 0,1 1-128 15,11 0 128-15,-11 2-128 0,-2 2 128 0,2 1-128 16,3-2 128-16,8-3 0 0,-10 6 0 0,1 2-128 16,1 3 128-16,1 0 0 0,1 1 0 0,-1 0 0 15,2 0 0-15,0-1 0 0,1 2 0 0,0-2 0 0,2 2 0 0,-1-3 0 16,2 1 0-16,-2-1 128 0,3-10-128 15,-1 9 0-15,1-9 0 0,0 0 0 0,0 11 0 0,0-11 0 16,0 0 0-16,0 0 0 0,0 0 0 0,0 0 128 16,0 0-128-16,10-2 0 0,-10 2 0 0,9-6 0 15,-2-1 0-15,-2 0 128 0,-5 7-128 0,5-12 0 16,0-1 0-16,-2 2 0 0,0 2 0 0,-3 9 0 16,4-10 0-16,-4 10 0 0,1-9 0 0,-1 9-160 15,0 0 160-15,0 0-208 0,0 0-96 0,0 0-16 16,0 0 0-16,0 0 0 15,0 0-400-15,0 0-96 0,0 0-16 0,0 0-10320 16,-4 9-2080-16</inkml:trace>
  <inkml:trace contextRef="#ctx0" brushRef="#br1" timeOffset="15">6121 9709 2751 0,'0'0'256'0,"0"0"-256"0,0 0 0 0,0 0 0 15,0 0 896-15,0 0 144 0,0 0 32 0,0 0 0 16,0 0-864-16,-4-6-208 0,4 6 0 0,0 0 0 15,-5-7 192-15,5 7-16 0,-9-4 0 0,9 4 0 16,0 0 1120-16,-9-1 240 0,-1 1 32 0,10 0 16 16,0 0-688-16,-9 1-128 0,9-1-16 0,-9 3-16 15,9-3-1200-15,0 0-240 0,0 0-64 0,0 0 0 16,0 0-1120-16,0 0-224 0,-8-4-64 0,8 4 0 16,0 0 1280-16,0 0 240 0,0 0 48 0,0 0 16 0,0 0 1376 0,0 0 288 15,-9 3 48-15,9-3 16 0,0 0 1616 0,0 0 320 16,0 0 64-16,0 0 0 0,0 0-960 0,0 0-208 15,-8-2-48-15,8 2 0 0,0 0-896 0,0 0-192 16,0 0-48-16,0 0 0 0,0 0-560 0,0 0-224 16,0 0 176-16,0 0-176 0,-1-9 0 0,1 9 0 15,0 0 0-15,0 0 0 0,0 0 0 0,0 0 0 16,0 0 128-16,0 0-128 0,-5-5 624 0,5 5 16 16,-7-6 16-16,7 6 0 0,-7-3 320 0,7 3 64 15,-8 0 16-15,8 0 0 0,0 0-320 0,0 0-64 16,-9-3-16-16,9 3 0 0,-7-2-288 0,7 2-64 15,0 0-16-15,0 0 0 0,0 0-160 0,-8 0-128 16,8 0 192-16,0 0-192 0,-8-3 144 0,8 3-144 0,0 0 0 0,0 0 144 16,-9-1-144-16,9 1 0 0,-9-1 144 0,9 1-144 15,-8 1 304-15,8-1-16 0,-10 4 0 0,2-2 0 16,2 4 48-16,6-6 16 0,-10 6 0 0,4 1 0 16,-1-1-112-16,7-6-32 0,-6 5 0 0,6-5 0 15,-7 11-208-15,1-3 128 0,1-2-128 0,5-6 0 16,-6 11 0-16,3-1 0 0,-1 0 0 0,1 0 0 15,3-10 0-15,-3 9 0 0,1 1 0 0,1 1 0 16,-2-2 192-16,2 1-48 0,-1 0-16 0,2 1 0 16,0-11 96-16,0 12 16 0,0-3 0 0,3 0 0 15,-3-9-96-15,6 12-16 0,1-2 0 0,-1-3 0 16,2 0-128-16,0 3 0 0,0-4 0 0,0 2 128 16,1 0-128-16,0 0 0 0,1-2 0 0,2 1 0 0,0-4 0 15,1 1 0-15,0 2 0 0,0-5 0 0,-1 2 0 0,1-3 0 16,0-2 0-16,1 0 0 0,1-2 0 0,-1 1 128 15,-1-3-128-15,1-1 128 0,1-1 32 0,-1-1 0 16,0-1 0-16,2 1 0 0,2-1 48 0,-1 0 16 16,-3 0 0-16,1-1 0 0,-1 1-96 0,-2-1-128 15,-2 0 176-15,-1 0-176 0,-1 1 160 0,0 1-160 16,-1-2 128-16,-4 1-128 0,0-1 192 0,0 0-64 16,-2-1 0-16,-1 1 0 0,-3 0-128 0,1 1 0 15,-2-1 0-15,-1 0 0 0,-2 0 0 0,-1-1 0 16,-1-1 0-16,0 1 0 0,0 3 0 0,0-4 128 15,-2 1-128-15,0 3 128 0,2 3-128 0,-2-1 0 0,-1-1 0 16,1 3 0-16,-1 2 0 0,1 3 0 16,2 2 0-16,-1 2 0 0,-2-2 0 0,0 2 0 0,1 4 0 0,-1-2 0 15,-1 4 0-15,1 0 0 0,0 2 0 0,1 2-176 16,-2 0 176-16,1 1 0 0,2-2 0 0,2 1-128 16,1 0 128-16,2-2 0 0,0 1 0 0,1 0 0 15,1 0 0-15,2 2-160 0,-2-4 160 0,2 1 0 16,1 0 0-16,1 0-128 0,-1-2 128 0,0 2 0 15,0 2 0-15,0-2 0 0,0-2 0 0,0 1 0 16,0-2 0-16,0-9 0 0,0 0 0 0,6 12 0 16,-6-12 0-16,5 10 0 0,-5-10 0 0,8 7 0 15,-8-7 0-15,10 6 0 0,2-3 0 0,-1 1 0 16,0-7 0-16,-1 0 0 0,1-1 0 0,1 1 0 16,1-3-192-16,0 2 192 0,-2-1-192 0,0 0 192 0,-11 5-144 15,10-7 144-15,-1-3 0 0,0 2-144 0,2-1 144 0,-3 0 0 16,-1 0 0-16,0-2 128 0,0 1-128 0,-1 0 176 15,-1-4-176-15,-1 3 192 0,-1-5-192 0,-1 2 0 16,1-3 0-16,-2 0 0 0,-1 0 0 0,0 0 0 16,0-1 0-16,-1-1 0 0,-4 1 144 0,0 1-144 15,-2 3 160-15,1 2-160 0,-2 0 0 0,-3 6 0 16,0-2 0-16,-1 3 0 0,0 1 0 0,-1 3 0 16,-3 2 0-16,-1 3 0 0,-1 1 0 0,-1 3 0 15,-1-2 0-15,2 8 0 0,0 2 0 0,1 0-128 16,1 1 128-16,0 1 0 0,2 1-176 0,2-1 176 15,3 0-160-15,1 0 160 0,0-1 0 0,2 2-144 16,1-5 144-16,1 3 0 0,1 1 0 0,1-1-160 0,0-1 160 0,2-2 0 16,2 0-128-16,0-1 128 15,1-1 0-15,-3-12 0 0,5 9-128 0,-5-9 128 0,0 0 0 0,13 5 0 16,-1-1 0-16,0-1-128 0,-1-4 128 0,2-2 0 16,2-1 0-16,0-1 0 0,1 0 0 0,0-2 0 15,-1-2 0-15,2-1 0 0,1-1 0 0,-1 3 144 16,-2 2-144-16,-2-2 0 0,0-1 0 0,-1 0 0 15,-3 0 0-15,-3 2 0 0,-6 7 0 0,5-9 0 16,1 0 0-16,-4 0 0 0,2 0 0 0,-4 0 0 16,0-1 0-16,-2 0 0 0,-5 0 128 0,2 0-128 15,2 1 0-15,-2 0 0 0,-4 0 144 0,0 0-144 16,0 1 0-16,-1 0 0 0,0 2 0 0,1 1 0 16,-1 1 0-16,2 2 0 0,8 2 0 0,-9 0 0 0,-2 2 0 15,3 2 0-15,2 2 0 0,-1 3 0 16,1 3 0-16,-2 1-160 0,0 0 160 0,2 3 0 0,-1-1-160 0,1 1 160 15,0 0-128-15,2-1 128 0,1 0 0 0,0-2 0 16,2-2 0-16,1 2-128 0,1 0 128 0,2-2 0 16,-3-11-144-16,0 0 144 0,0 0 0 0,10 6 0 15,-1 0 0-15,-9-6 0 0,10 0 0 0,1-3 0 16,-1 2 0-16,-10 1 0 0,11-4 0 0,-2-2 0 16,0 3 0-16,-1-3 0 0,0 0 0 0,-8 6 0 15,9-8 0-15,0-2 0 0,-1-1 0 0,0-1 0 16,-1 2 128-16,0-2-128 0,-3 3 0 0,-2 0 0 15,1-1 0-15,0-1 0 0,-3 2 128 0,-2 0-128 16,0-2 0-16,-2 2 128 0,-1 0-128 0,-2 0 0 16,-1 0 0-16,2 2 0 0,-1 4 0 0,7 3 0 15,-9-4 0-15,0 2 0 0,0 2 0 0,0 3 128 0,-2 0-128 0,1 0 0 16,-1 5 0-16,1 1 0 0,0 2 0 0,0 1 0 16,1 1 0-16,0 0 0 0,0-2 0 0,0 1 0 15,1 2 0-15,3-2 0 0,0-3 0 0,2 0 0 16,3-9 0-16,0 11 0 0,0-11-144 0,0 0 144 15,7 12 0-15,2-6 0 0,1-1 0 0,2-2 0 16,1-3 0-16,1 0 0 0,2-3 0 0,1-1 0 16,-1 1 0-16,2-4 0 0,1 0 0 0,1 1 0 15,-2-1 0-15,2 0 0 0,1-3 0 0,-3 1 0 16,-3 2 0-16,1-4 0 0,0 2 0 0,-2 0 0 16,0-2 128-16,-2 1-128 0,-4 0 0 0,0-1 0 15,-3-1 128-15,0 2-128 0,-1-4 0 0,-1 1 144 16,-3 0-144-16,0-3 192 0,-3 0-192 0,2 2 192 0,-2-2-192 0,1 2 192 15,-1 0-192-15,-1 4 192 0,-1 1-192 0,-2 3 0 16,1 2 0-16,-2 4-176 0,-2 1 176 0,-3 4 0 16,-2-1 128-16,0 7-128 0,-1 2 0 0,-1 4-192 15,0 0 32-15,0 2 0 0,-1 2 32 0,-2 1 0 16,-2-1 0-16,0 1 0 0,2 2 128 0,2-2 0 16,2-2 0-16,2-2-128 0,1 0 128 0,3-2 0 15,1-2 0-15,2-1 0 0,2 0 0 0,1 0 0 16,1-1 0-16,2 0 0 0,1-12 0 0,1 9 0 15,2 1 0-15,-3-10-128 0,5 12 128 0,0-3-160 16,-5-9 160-16,11 4-160 0,-1-1 16 0,2-3 0 16,0-2 0-16,-1 1 0 0,2 0-16 0,-2-5 0 15,-1 0 0-15,2-2 0 0,0-4 160 0,-2 2 0 0,1-2-144 0,-1 2 144 16,-1-1 0-16,0 1 0 0,-1-2 0 0,-1 2 0 16,-2-3 0-16,0-2 0 0,0 1 0 0,-1 0 0 15,-1-2 0-15,-1 0 0 0,1 2 0 0,-3 0 128 16,-1 2-128-16,-2 1 160 0,1 0-160 0,0 3 160 15,1 0-32-15,1 8 0 0,-7-5 0 0,1 1 0 16,-1 1-128-16,7 3 0 0,-10 3 0 0,-1-2 128 16,1 2-128-16,0 0 0 0,-2-1 0 0,-1 3 128 15,0 1-128-15,0-1 0 0,0 0 0 0,1 1 0 16,0 1 144-16,1 0-144 0,0-1 160 0,2 2-160 16,2 1 0-16,1-2 0 0,1 2 0 0,1 1 0 15,4-10 0-15,0 13 0 0,0 0 0 0,2-1 0 16,2 0 0-16,2-2-128 0,-6-10 128 0,7 12 0 0,0 0-208 15,1-2 64-15,-8-10 16 0,10 9 0 0,-2-2-80 0,-8-7-16 16,10 5 0-16,-10-5 0 0,0 0 32 0,11 4 16 16,-11-4 0-16,0 0 0 0,10-2-160 0,-10 2-48 15,12-4 0-15,-4-1 0 16,-8 5-2944-16,8-10-608 0</inkml:trace>
  <inkml:trace contextRef="#ctx0" brushRef="#br1" timeOffset="16">4970 7386 13823 0,'0'0'1216'0,"0"0"-960"15,0 0-256-15,0 0 0 0,0 0 1552 0,0 0 272 16,0 0 48-16,0 0 16 0,5-6-1632 0,-5 6-256 16,7-8-208-16,-7 8 32 0,0 0-16 0,0 0 0 15,0 0 0-15,0 0 0 0,0 0-16 0,0 0-16 16,0 0 0-16,0 0 0 0,0 0 224 0,0 0 0 16,0 0 0-16,0 0 0 0,0 0 416 0,0 0 128 0,0 0 32 0,0 0 0 15,-7-7 480-15,7 7 96 0,0 0 32 0,-4-10 0 16,0 1-416-16,2 2-64 0,2 7-32 0,0 0 0 15,0 0-288-15,0 0-48 0,0 0-16 0,0 0 0 16,-6-6-128-16,6 6-48 0,0 0 0 0,-9 0 0 16,9 0-144-16,-9 6 0 0,-1 1 0 0,1 1 0 15,-1 1 0-15,1 1 0 0,0 2 0 0,1-2 0 16,2-1 0-16,-1-1 0 0,1 0 0 0,1 1 0 16,-1 2 0-16,2 0 0 0,1-2 0 0,0 3 0 15,-1-3 0-15,1 2 0 0,2-1 0 0,-2 3 0 16,1 0 0-16,1 2 0 0,1-1 0 0,-2 3 0 15,1-3 0-15,0 2 0 0,1-4 0 0,0 1 0 16,0 0 0-16,1-3 0 0,-1-10 0 0,4 9 0 0,-4-9 0 0,9 7 0 16,-1-3 0-16,-8-4 0 0,12 2 128 0,-2-2-128 15,-1-1 128-15,2 0-128 0,0-1 128 0,1-4-128 16,1-1 0-16,-1 2 128 0,-3 0-128 0,3-2 128 16,-1 1-128-16,0 1 128 0,-11 5 0 0,9-9 0 15,0 2 0-15,-9 7 0 0,8-7 48 0,0 1 0 16,0-1 0-16,-1 1 0 0,-1-2-176 0,-1-1 192 15,-3 0-192-15,4-3 192 0,0 2 16 0,-1-1 16 16,-2 1 0-16,0-1 0 0,-1 1 48 0,-1 1 16 16,-1-3 0-16,-1 2 0 0,0 1-96 0,-2-1-32 15,-2 1 0-15,2 0 0 0,3 0 96 0,-2 1 0 16,-5-1 16-16,-1 1 0 0,-2-1-16 0,2 3 0 16,2-1 0-16,2 1 0 0,-1-2-64 0,-1 1-32 15,2-1 0-15,4 8 0 0,0 0-160 0,0 0 0 0,0 0 0 0,0 0 0 16,-7 4 0-16,-1 0 0 0,-1 3-160 0,2 1 160 15,2 3-176-15,-2-2 176 0,1-1-192 0,6-8 192 16,-8 8-144-16,2 0 144 0,-1-2 0 0,1 2-144 16,0 3 144-16,2-2 0 0,4-9 0 0,-4 13 0 15,1-1 0-15,0-1 0 0,2-3 0 0,-1 3 0 16,1-1 0-16,1 2 0 0,0-1 0 0,0 1-128 16,1 0 128-16,2-2 0 0,-3-10-144 0,9 11 144 15,-1-1-176-15,0-1 48 0,0-2 0 0,1-1 0 16,2 0-384-1,0-4-64-15,-11-2 0 0,12 0-16 0,-1-1 144 0,1 0 16 0,0-3 16 0,-3 0 0 0,-9 4 416 16,9-4-160-16,1-5 160 0,-3 1 0 0,-3-1 0 0,2-2 0 16,1 1 160-16,-1 0-32 0,-2-1 176 0,0 1 32 15,-1-1 16-15,1-1 0 0,0 1-48 0,-2 0-16 16,-2-3 0-16,0 4 0 0,0-2-288 0,0 1 160 16,-2 1-160-16,-1 3 128 0,3 7-128 0,-6-9 0 15,-4 0 0-15,4 1 0 0,6 8 0 0,-5-6 0 16,1 1 0-16,-3 1 0 0,-3 1 0 0,10 3 0 15,0 0 0-15,-11 5 0 0,0-1 0 0,0 1 0 16,5 3 0-16,-1 1-176 0,-2 2 176 0,3 2-208 16,-1 0 80-16,1 3 128 0,-1-1-144 0,2 1 144 15,1-2 0-15,0 2 0 0,1 3 0 0,1 0-128 16,-2-1 128-16,1 0 0 0,1-2 0 0,-1-1 0 16,0-2-128-16,2 0 128 0,0-1 0 0,3-1 0 15,1-2 0-15,-3-9 0 0,0 0 0 0,0 0 0 0,0 0 0 0,0 0 0 16,0 0 144-16,0 0-144 0,0 0 128 0,10-2-128 15,-10 2 0-15,0 0 0 0,8-5 0 0,-8 5-176 32,8-9-1424-32,-3 1-272 0</inkml:trace>
  <inkml:trace contextRef="#ctx0" brushRef="#br1" timeOffset="17">4663 9642 25503 0,'0'0'1136'0,"0"0"224"0,0 0-1088 0,0 0-272 0,0 0 0 0,-4-7 0 15,1-1 256-15,3 8-16 0,-2-8 0 0,2 8 0 16,2-9-240-16,-2 9-128 0,0-10 128 0,0 2-208 16,0 8 16-16,0 0 16 0,0 0 0 0,0 0 0 15,-4-8 176-15,4 8-192 0,-9-5 192 0,1 2-192 16,8 3 432-16,-11 2 80 0,1-1 0 0,-1 3 16 16,0 1 624-16,0 3 128 0,2-4 32 0,0 2 0 0,-1 1 0 0,0-2 0 15,3 0 0-15,-2 2 0 0,-1 2-416 0,4-1-96 16,-1 0-16-16,3 1 0 0,3 2-400 0,-1-3-192 15,-4 1 160-15,4 2-160 0,2-1 0 0,-2 2 0 16,-2-4 0-16,1 2 0 0,0 2 0 0,2 1 0 16,-3-3 0-16,0 1 0 0,0 1 0 0,1-1 0 15,2 1 0-15,0 1 0 0,-2-2 0 0,4-1 0 16,3-2 0-16,0 1 0 0,0 0 0 0,3 0 0 16,2-1 0-16,0-1 0 0,-9-7 0 0,10 6 0 15,-1-3 0-15,2 1 0 0,-11-4 0 0,12 2 128 16,-3 1-128-16,1-3 0 0,1 0 128 0,-11 0-128 15,10-5 0-15,-1-1 144 0,-9 6-144 0,12-6 128 16,-3-3-128-16,-1 1 128 0,0 1 128 0,0 0 32 0,-1-6 0 16,1 2 0-16,-1 1 160 0,0 1 48 0,3-3 0 0,-1 0 0 15,-1 0-256-15,-1 1-48 0,1-1-16 0,0 1 0 16,-1 2-176-16,-1 1 0 0,1-1 144 0,-7 9-144 16,5-7 0-16,-1 0 0 0,-2-3 0 0,1 0 0 15,-2 4 128-15,-1-2-128 0,-1 0 128 0,-2 2-128 16,3 6 144-16,-5-7-144 0,-1 1 192 0,-1-1-192 15,1-2 208-15,-1 3-64 0,-1-1-16 0,-1 2 0 16,-1 0 0-16,-1-1-128 0,1-1 192 0,-2 1-64 16,0 2 128-16,1-1 0 0,0 0 16 0,1 2 0 15,-1 6-272-15,2 1 0 0,0 2 0 0,1 1 0 16,2 0 0-16,-1 3 0 0,-1 3 0 0,3 1 0 16,1 3-192-16,0 2 48 0,-1 0 16 0,1-1 0 15,0 2 128-15,2-2-160 0,-1 0 160 0,3 1-160 0,0 0 160 16,1-1 0-16,1 1-144 0,0-4 144 0,1-2 0 0,3-1 0 15,1-1 0-15,1-2 0 0,1-3 0 0,-1-1 0 16,0 1 0-16,1-4 0 0,1-2-160 0,1 0 160 16,-1-1 0-16,0-3-144 0,2-3 16 0,-1 0 0 15,-4-2 0-15,4-1 0 0,-1 0 128 0,1 0 0 16,-4-1 0-16,3-1 0 0,-1-1 0 0,-1 0 0 16,-3 0 0-16,0 2 0 0,0-2 0 0,0 2 0 15,-1 1 0-15,-1-2 0 0,-3-1 0 0,0 0 0 16,0 0 0-16,0 1 0 0,-4 0 0 0,1 5 0 15,1-4 0-15,-2 5 0 0,-1 0 0 0,-1 2 0 16,0-1 0-16,-2 4 0 0,-1 2 0 0,-1 2-128 16,-1 1 128-16,-1 2 0 0,1 1 0 0,-1 1-160 0,-1 1 160 0,1 0 0 15,2 0-128-15,1-1 128 0,2 4 0 0,1-2 0 16,-2 0-128-16,0 1 128 0,0 1 0 0,2-1 0 16,-1 1-144-16,3 1 144 0,2-1 0 0,-4 1-144 15,0 0 144-15,-1-1 0 0,1-1 0 0,2 1 0 16,3 0 0-16,2 0 0 0,-1-12 0 0,4 7-128 15,-4-7 128-15,0 0 0 0,10 6 0 0,1-3-128 16,-1 1 128-16,0-4 0 0,-10 0 0 0,14-5 0 16,-1 0 0-16,-2-2-160 0,0-2 160 0,-1 0 0 15,-1 3 0-15,2-2 0 0,-1-3 0 0,1 2 0 16,-4 0 0-16,1-3 0 0,1-2 0 0,-1 1 0 16,0 0 0-16,0-1 0 0,-2-2 0 0,1-1 0 15,-3 0 128-15,0-1-128 0,-2 1 0 0,1 3 0 0,-2-1 0 0,-2 4 0 16,-3-3 0-16,0 5 0 0,0 3 0 0,-1 1 0 15,-3-2 0-15,0 5 0 0,-1 2 0 0,0 2 0 16,-1 1 0-16,-1 2 0 0,-1 1 0 0,-1 5 0 16,0 2 0-16,0 3 0 0,0 1 0 0,2-3-240 15,-1 1 80-15,-1 2 16 0,0 3 144 0,2-3-192 16,5 0 192-16,-2 1-192 0,-1 0 192 0,2 1 0 16,3-2-144-16,2 0 144 0,2-1 0 0,0 0 0 15,-1-2-144-15,3 1 144 0,5-2 0 0,-1 0-160 16,-1-1 160-16,1-2-128 0,-6-10 128 0,9 4-208 15,-9-4 80-15,13 3 128 0,0-3-304 0,1 0 64 16,0-6 16-16,-2-1 0 0,-3-5 96 0,2 0 128 16,1 0-208-16,-1-1 80 0,-2-1 128 0,0 1 0 0,1 0 0 0,-4 0 128 15,-2-1-128-15,0-1 128 0,0 1-128 0,-2 1 128 16,0-2 0-16,-2 1 0 0,-3 0 0 0,1 2 0 16,-1-1 16-16,-2 3 16 0,-2 0 0 0,-1 3 0 15,1 0-160-15,-3 2 0 0,0 2 0 0,-2 2 0 16,-1 1 0-16,2 0 128 0,-1 1-128 0,0 4 0 15,-1-2 0-15,1 2 0 0,2 1 0 0,-3 0 0 16,-4 1 0-16,4-1 0 0,4 1 0 0,1-1 0 16,0 1 0-16,2 0 0 0,6-7 176 0,-4 8-176 15,4-8 192-15,-3 12-64 0,-1-4-128 0,4 1 192 16,0-9-192-16,5 10 0 0,-2 0 0 0,2-1 0 16,2 0 0-16,-1 0 0 0,-6-9 0 0,9 9 0 0,-1-2 0 15,3-1 0-15,-2-2 0 0,-9-4 0 16,0 0 0-16,13 1 0 0,-3-2 0 0,-10 1 0 0,12-1 0 0,-2-2 0 15,1 0 0-15,-11 3-160 0,9-3-96 0,-9 3-32 16,8-7 0-16,-8 7 0 0,8-6-80 0,-8 6-16 16,0 0 0-16,6-11 0 15,-1 3-464-15,-5 8-112 0,3-10 0 0,-3 2-14528 16</inkml:trace>
  <inkml:trace contextRef="#ctx0" brushRef="#br1" timeOffset="18">3714 9670 6447 0,'0'0'576'0,"0"0"-576"0,0 0 0 0,0 0 0 16,0 0 2752-16,0 0 432 0,0 0 80 0,0 0 32 16,0 0-2528-16,0 0-496 0,0 0-96 0,0 0-32 15,-5-6-16-15,5 6 0 0,0 0 0 0,-3-8 0 16,0 0 352-16,3 8 64 0,0 0 16 0,0 0 0 15,0 0 720-15,-8-5 160 0,1 1 32 0,7 4 0 16,-10 0-160-16,1 0-32 0,-2 1 0 0,2 2 0 16,1 1-528-16,-1 1-112 0,0 0-32 0,0 0 0 15,1 2-288-15,0-1-64 0,0 1-16 0,2 1 0 16,1 1-240-16,1 4 176 0,0-3-176 0,1 2 160 16,2 2-160-16,1 0 0 0,1 0 0 0,-1 3 0 15,2-2 0-15,-1 2-144 0,3 0 144 0,0-1 0 16,-2-3 0-16,2 0 0 0,1 1 0 0,1-2 0 15,-1 0 0-15,0-2 0 0,-5-10 0 0,9 9 0 0,0-2 0 0,-1-1 0 16,-8-6 0-16,11 4 0 0,-1-4 0 0,0 0 256 16,-10 0-64-16,12-4 0 0,-1 1 0 0,-1-4 0 15,0-2 0-15,0 0 0 0,-3-2-48 0,1 0-16 16,0-1 0-16,-1 0 0 0,-1 3 0 0,1-3 0 16,0 1 0-16,0-1 0 0,-2-1-128 0,0-2 0 15,1 0 144-15,-2 0-144 0,-1 1 0 0,0 0 0 16,-3-1 0-16,0 1 128 0,0 1 0 0,-1 0 16 15,-3 0 0-15,-1 0 0 0,-2 1 192 0,1 2 48 16,-2 2 0-16,-1 1 0 0,-1 2-112 0,1 0-16 16,-1 2 0-16,0 3 0 0,-1 4-128 0,2 0-128 15,0-1 192-15,0 2-192 0,1 2 0 0,1 3 0 16,2 0 0-16,0 3 0 0,0 1 0 0,1 0-144 0,2-1 144 0,1 3-128 16,-1 0 128-16,0 1-192 0,1-1 192 0,1 1-192 15,1 3 192-15,1-3 0 0,-2-2 0 0,2 0-128 16,2-2 128-16,0-3 0 0,-4-10 0 0,4 10 0 15,-1 1 0-15,-3-11 0 0,0 0 0 0,0 0 0 16,7 5 0-16,-7-5 0 0,0 0 0 0,11 0 0 16,-3-6 0-16,-1-2 0 0,1 0 0 0,-1 0 128 15,-2-2-128-15,0 1 0 0,-1-5 0 0,0 4 128 16,0-3-128-16,0-1-208 0,-2-1 48 0,1 2 16 16,0-1 0-16,-1 0 0 0,0-2 0 0,-1 2 0 15,-1-2 144-15,0 0-208 0,0-1 80 0,0 3 128 16,-1 2-320-16,-1 2 64 0,0-1 16 0,-2 5 0 15,4 6 240-15,-7-5 0 0,-1 1 192 0,-1 3-192 0,-2 2 240 0,0 3-64 16,1 0-16-16,-2 3 0 16,0 1-160-16,0 3 0 0,1 0 0 0,-1 2 128 0,0 1-128 0,1-3 0 15,-1 2-160-15,3 3 160 0,3-2-128 0,1 2 128 16,-1 0 0-16,2 1-144 0,3-3 144 0,1 1 0 16,2-1-144-16,3-3 144 0,2 0 0 0,2-3-144 15,0-2 144-15,0 1 0 0,3-1-256 0,-2-3 48 16,2-2 16-16,1-2 0 0,0-2-144 0,2-2-32 15,-1-3 0-15,0 2 0 0,-1-2 240 0,0-1 128 16,0-3-160-16,-1 0 160 0,0 2 0 0,0 1 0 16,-2-4 0-16,-1 2 160 0,-1 1-160 0,-3 1 192 15,-1-2-192-15,-1 2 192 0,-2 0 0 0,-1 1 0 16,-1 1 0-16,-2-2 0 0,-3 2-64 0,-1 0 0 0,-1 2 0 0,0 1 0 16,-1 0-128-16,-1-1 0 0,-1 1 0 15,1 1 0-15,-2 2 0 0,1 1 0 0,-1 1 0 0,1 2 0 16,0 2 0-16,-1 0 0 0,0 1 0 0,0 0 0 15,2 2 0-15,0 1 0 0,-1 1 0 0,3 3 128 16,2 0-128-16,-1 1 0 0,1-3 0 0,1 2 0 16,1 0 0-16,1 0 0 0,2-2 0 0,-2 2 0 15,2-1 0-15,1-1 0 0,0 1 0 0,1-2 0 16,0 1 0-16,-1-11-144 0,6 10 144 0,-6-10 0 16,6 9-144-16,-6-9 144 0,0 0 0 0,11 4-144 15,-11-4 144-15,13 2 0 0,-2-5 0 0,0 0 0 16,-1 0 128-16,1-3-128 0,-2-2 128 0,1-1-128 15,2-2 0-15,0-1 0 0,-2-1 0 0,1-1 0 0,-4-1 0 16,1 1 0-16,0 0 0 0,0-2 0 0,0 3 0 0,-1 0 0 16,-1 0 0-16,-2 1-128 0,-2 0 128 0,-2 3 0 15,-1 1 0-15,1 8-128 0,-7-4 128 0,7 4 0 16,-7-3 0-16,-3 3-128 0,0 1 128 0,0 3 0 16,-2 1 160-16,1 1-160 0,0 1 160 0,0 1-160 15,-1 1 160-15,2 0-160 0,1-1 176 0,0 1-176 16,-2-2 192-16,4 2-192 0,0 0 272 0,1-1-48 15,-1-1-16-15,7-7 0 0,-4 11 48 0,4-11 0 16,0 0 0-16,-3 10 0 0,3-10 16 0,0 0 16 16,0 0 0-16,0 0 0 0,0 0-48 0,10 5-16 15,0-2 0-15,-10-3 0 0,10-4-224 0,1-1 0 16,-2 0 0-16,0 0-160 0,0-2-112 0,-1 1-32 16,-3-4 0-16,-5 10 0 0,7-7 32 0,-7 7 0 0,0 0 0 0,5-7 0 15,-5 7 272-15,0 0-128 0,0 0 128 0,0 0 0 16,0 0 0-16,0 0 0 0,0 0 0 0,0 0 0 15,0 0 0-15,4-6 0 0,-4 6 0 0,3-11 0 16,-5 3 0-16,2 0 0 0,0-1 0 0,-1 1 0 16,0-2 208-16,-1 2-48 0,2 8-16 0,-2-10 0 15,-1 2-144-15,1 1 128 0,2 7-128 0,0 0 128 16,-4-6-128-16,4 6 0 0,0 0 0 0,0 0 0 16,0 0-176-16,-10 1 176 0,1 4-128 0,2 2 128 15,3 0-128-15,-2 3 128 0,1 3-128 0,0-4 128 16,0 0 0-16,1 2-128 0,1 0 128 0,1 1 0 15,-2-1 0-15,4-11 0 0,0 13 144 0,0-3-144 16,0-10 192-16,2 9-64 0,-2-9 0 0,0 0-128 0,0 0 240 0,0 0-64 16,8 7-16-16,-8-7 0 0,11 4 0 0,-11-4 0 15,0 0 0-15,11-4 0 0,-2-2-160 0,-1 3 128 16,-8 3-128-16,9-11 128 0,-1 1-128 0,0 1 0 16,-1-1 144-16,-1 3-144 0,-1-3 0 0,1 3 128 15,-1-2-128-15,0-1 0 0,-1 1 0 0,-4 9 0 16,4-8 0-16,-4 8 0 0,0 0-224 0,0 0-16 15,0 0 0-15,0 0 0 16,0 0-1216-16,0 0-240 0,-5-6-48 0</inkml:trace>
  <inkml:trace contextRef="#ctx0" brushRef="#br1" timeOffset="19">2570 9741 8287 0,'0'0'368'0,"0"0"80"0,0 0-448 0,0 0 0 0,0 0 0 0,0 0 0 16,-4-7 1248-16,0 1 160 0,0-1 48 0,4 7 0 15,0 0-1168-15,-4-8-288 0,0 0 0 0,1 2 0 16,3 6 192-16,-3-8 0 0,-3-1-16 0,4 2 0 15,-2 1 880-15,0-1 176 0,1 0 48 0,3 7 0 16,0 0 448-16,-6-7 80 0,-2 2 32 0,1 1 0 16,1-1-576-16,-3 3-112 0,-2 2-32 0,1 0 0 15,0 0-624-15,-2 2-128 0,-4 0-32 0,2 1 0 16,1 1-208-16,0-2-128 0,1 0 160 0,0 2-160 0,-1 0 416 0,3 1-16 16,10-5 0-16,-12 6 0 0,-2 1 224 0,2-1 32 15,4 0 16-15,-1 0 0 0,-3 2-16 0,2 0 0 16,1 0 0-16,0 2 0 0,-2 0-240 0,1 1-48 15,-1-2-16-15,2 0 0 0,1 2-192 0,-1-1-32 16,-1-1-128-16,-1 2 192 0,2-2 0 0,1 0 0 16,-1 3 0-16,3-3 0 0,-1 1 32 0,3-2 0 15,4-8 0-15,-5 9 0 0,1-1-224 0,4-8 128 16,0 10-128-16,0-10 0 0,2 12 0 0,-2-12 0 16,5 10 0-16,-5-10 0 0,0 0 128 0,10 7-128 15,-1-2 0-15,-9-5 0 0,11 5 0 0,-11-5 128 16,11 4-128-16,1-1 0 0,0 0 128 0,-2-2-128 0,-10-1 176 0,15-1-176 15,-1-2 256-15,2 0-64 0,-2-2-16 0,0 0 0 16,-1 0-32-16,0-2 0 0,2-1 0 0,-2-1 0 16,-3 0-144-16,1-3 128 0,2 1-128 0,0 1 128 15,-2 0-128-15,3-2 192 0,-1-2-192 0,-2 1 192 16,-3 0-192-16,0 0 192 0,-2-1-192 0,1 0 192 16,-2-1-64-16,0 0-128 0,-2 1 192 0,0 1-64 15,-2 1-128-15,-2 2 192 0,-3 1-192 0,0 1 192 16,0 1 0-16,-3 1 0 0,-3 1 0 0,0 3 0 15,-1 2-192-15,-1 0 0 0,1-2 0 0,-1 4 128 16,-1 2-128-16,4 0 0 0,9-4 0 0,-12 5 0 16,-4 1 0-16,5 2 0 0,4-1 0 0,1 2 0 0,-2-2-160 15,3 2 160-15,1 0 0 0,0 4-144 0,-1-1 144 0,2 0-128 16,2-1 128-16,1 3-128 0,2-3 128 0,0 4 0 16,-1 2 0-16,3-2-128 0,0 1 128 0,0-1 0 15,-2 1 0-15,2 1-128 0,1 0 128 0,2-1 0 16,-2-2 0-16,2 0-128 0,-1-1 128 0,4-2-128 15,4-3 128-15,-1-3-128 0,-2 0-16 0,2-5 0 16,0 0 0-16,0-4 0 0,-2 0 144 0,-1-1-128 16,-1-4 128-16,1 1-128 0,-1-2 128 0,0-1 0 15,-1-1 128-15,-1-1-128 0,3-1 176 0,-3 1-48 16,-1 0 0-16,-3 0 0 0,0-1-128 0,-2-1 192 16,-1 1-192-16,-1 1 192 0,0 3-192 0,-2-4 0 15,1 1 0-15,-4 0 0 0,0 2 0 0,-2-1 128 16,0 1-128-16,-1 0 0 0,-3 2 0 0,2 1 0 0,-2 0 0 0,-1 1 0 15,-3 2 0-15,1 1 0 0,-1 2 0 0,3 2 0 16,3 1 0-16,-1 3 0 0,0 2 0 0,0 1 0 16,5 0 0-16,-1 2 0 0,-2 1 0 0,5 2 0 15,3-2 0-15,-1 1-144 0,0-1 144 0,1 3-160 16,1 3 160-16,2 2-192 0,2 0 192 0,1 3-192 16,-2 0 192-16,1 0 0 0,2 0 0 0,-2 2 0 15,-2-1 0-15,3-1-192 0,3-5 192 0,1 2-192 16,0-2 192-16,1-2 0 0,1-7 0 0,0-1 0 15,2-6 0-15,-1-2 0 0,-12 2 0 0,13-4 0 16,2-3 144-16,-2-3 16 0,-3-3 0 0,0 0 0 16,1 0 32-16,-2-3 16 0,-1-5 0 0,1 1 0 15,1 5-208-15,0-2 144 0,-3-1-144 0,0-1 128 0,-1 1-128 16,0 0 0-16,-1 0 0 0,-1-2 0 0,-2 1-208 0,0 0 16 16,-2 2 16-16,-3 3 0 0,-2 1-64 0,0 4-16 15,-1 2 0-15,-1 2 0 0,-4 0 256 0,1 4 0 16,-2 1 0-16,0 3 0 0,0 4-144 0,-1 0 16 15,-2 0 0-15,-1 4 0 0,1 0 128 0,-1 3-128 16,-1 0 128-16,5 2-128 0,6-3 128 0,-2 1-128 16,-4 2 128-16,2-3-128 0,-1 0 128 0,6 0 0 15,4 0 0-15,-1 1-128 0,-3-4 128 0,5 2 0 16,4-1 0-16,-1-1-128 0,-3-10 128 0,0 0 0 16,6 9 0-16,-6-9-128 0,5 11 128 0,-5-11 0 15,0 0 0-15,11 5 0 0,1-6 0 0,-2-2 0 16,-1 0 0-16,2-3-128 0,0-2 128 0,0-1 0 15,-2 0 0-15,1-2 0 0,1 0 0 0,-1-1 144 0,-1-1-144 0,0 1 0 16,2-1 144-16,-2-3-144 0,0 2 0 0,-2-2 144 16,-2 3-144-16,0 0 0 0,-2 0 0 0,-2 0 0 15,-2 1 0-15,-2 1 0 0,-1-1 0 16,0 2 0-16,-2 2 0 0,-2 0 0 0,-3 1 0 0,0 2 0 16,-2 0 0-16,-2 1 128 0,-2 3-128 0,-1 2 0 15,3 3 0-15,-1 3 0 0,-1 3 0 0,1-1 0 16,2 2 0-16,-3-1 0 0,-1 3-128 0,1 0 128 15,2 3 0-15,4-1 0 0,2 0 0 0,-1 0 0 16,1 4-176-16,5-4 176 0,3 2-128 0,1 0 128 16,1 0 0-16,3-1-160 0,3-1 160 0,1 0 0 15,0-4-160-15,-1 0 160 0,1-3-128 0,1-2 128 0,3-1-128 0,-2-2 128 16,-10-3-128-16,13-1 128 0,2-2 0 16,-3-1 0-16,-6-4 0 0,2 1 0 0,2-3 0 0,3 0 0 15,-1-3 0-15,0 0 0 0,-2 1 0 0,2 0 128 16,0-2-128-16,-1-2 0 0,-1-1 0 0,-1 1 144 15,0-1-144-15,-3 0 0 0,-2 1 0 0,0 0 0 16,0 2 0-16,-4 1 0 0,-1 0 0 0,-3 3 0 16,-1 0 0-16,1 4 0 0,4 6 0 0,-9-4 0 15,-2 0 0-15,2 3 0 0,9 1 0 0,-10 5 0 16,-1-2 0-16,1 0 0 0,-1 5 0 0,4-1 0 16,7-7 0-16,-11 6 0 0,2 6-128 0,1-2 128 15,2-2 0-15,0 1-144 0,0 1 144 0,1 0 0 16,-1-3-144-16,1 3 144 0,-1 2 0 0,2-1 0 15,4 0-144-15,-1 1 144 0,-2-2 0 0,3 3 0 0,4-3-128 0,2 1 128 16,1-2 0-16,-1-2-128 0,-6-7 128 0,7 9 0 16,1-3-176-16,-8-6 176 0,10 3-160 0,1-2 160 15,-11-1-176-15,11-3 176 0,-2 0-192 0,-9 3 192 16,7-7 0-16,-1 1 0 0,2-5 0 0,-2 2 0 16,-4 0 0-16,2 1 0 0,1-4 176 0,-1 1-176 15,-1-2 144-15,-2 1-144 0,-1 1 0 0,0 0 144 16,-1 2-144-16,-1-2 0 0,1 1 144 0,-3 1-144 15,-1 2 0-15,0 0 0 0,-2 1 0 0,7 6 0 16,-6-4 0-16,-3 1-160 0,-4 2 160 0,1 4-160 16,1 2 160-16,2-1-208 0,0 1 80 0,-1 2 128 15,-2 0-160-15,2 1 160 0,3 0 0 0,-1 3-144 16,-1-1 144-16,4-1 0 0,5-9 0 0,-3 12 0 0,-1 0 0 0,4-12 0 16,0 0 0-16,3 9 0 0,0 0 0 0,-3-9 0 15,0 0 0-15,7 6 128 0,3 0-128 0,-10-6 0 16,0 0 0-16,10 6 0 0,2-6 0 0,-12 0 0 15,0 0 0-15,10-6 0 0,2 2 0 0,-2-2 144 16,1 0-144-16,-2-1 0 0,-1 2 128 0,0 0-128 16,-1-2 0-16,-7 7 0 0,6-7 0 0,-6 7 0 15,6-7 128-15,-6 7-128 0,0 0 0 0,0 0 0 16,0 0 0-16,0 0 0 0,0 0 0 0,0 0 0 16,0 0 0-16,-9 0 0 0,9 0 128 0,-9 1-128 15,0 1 0-15,9-2 0 0,0 0 0 0,0 0 0 16,0 0 0-16,0 0-11968 15,0 0-2256-15</inkml:trace>
  <inkml:trace contextRef="#ctx0" brushRef="#br1" timeOffset="20">3765 9707 20847 0,'0'0'912'0,"0"0"208"0,0 0-896 16,-9 5-224-16,9-5 0 0,-9 3 0 0,9-3 512 0,-9 5 64 15,9-5 16-15,0 0 0 0,-8 2-368 0,8-2-80 16,0 0-16-16,0 0 0 0,0 0 0 0,-7-4 0 16,7 4 0-16,0 0 0 0,-5-6-128 0,1-2 0 15,4 8 0-15,0 0 0 0,-4-6 0 0,4 6 0 16,0 0 0-16,0 0 128 0,-6-6 608 0,6 6 112 16,-9-2 32-16,9 2 0 0,0 0-32 0,-9 0 0 15,1 0 0-15,8 0 0 0,-9 4-416 0,1-2-96 16,8-2-16-16,-9 4 0 0,0 1-160 0,1-1-32 15,8-4-128-15,-9 7 192 0,0-1-192 0,1 0 144 16,0-1-144-16,0 0 128 0,-1 0 0 0,2 0 0 0,7-5 0 16,-6 7 0-16,6-7-128 0,0 0 0 0,-9 7 144 0,9-7-144 15,-7 6 272-15,7-6-16 0,-9 7 0 0,4-1 0 16,5-6 128-16,-3 11 0 0,-1-2 16 0,0 1 0 16,2 3-272-16,-1-1-128 0,2-2 128 0,-2 2-128 15,1 1 0-15,0-4 0 0,2-9 0 0,3 9 0 16,-3-9 0-16,0 0 128 0,7 8-128 0,-7-8 128 15,0 0-128-15,0 0 0 0,0 0 0 0,11 3 0 16,-11-3 0-16,12-3 160 0,-12 3 16 0,10-1 0 16,1-2-176-16,-11 3 160 0,0 0-160 0,10-2 160 15,1-1 32-15,-11 3 0 0,0 0 0 0,9-4 0 16,-9 4-192-16,8-5 0 0,-8 5 0 0,0 0 128 16,8-7-128-16,-2 1 128 0,-1-3-128 0,-1 1 128 15,-4 8 64-15,4-11 0 0,1 1 0 0,-1-2 0 0,-1 3 64 0,-1 0 32 16,1-1 0-16,0-1 0 0,-2-1-160 0,-1 2-128 15,-1-2 192-15,-1 2-192 0,2-1 160 0,-1 1-160 16,-4 1 128-16,1-2-128 0,0 1 0 0,-1-3 128 16,-4 0-128-16,1 2 0 0,0 0 0 0,1 2 128 15,1 1-128-15,-2 3 0 0,0-1 0 0,2 2 0 16,1-1 128-16,5 5-128 0,-10-1 0 0,10 1 0 16,0 0 0-16,-6 6 128 0,6-6-128 0,-7 8 0 15,7-8 0-15,-5 13 0 0,-1 3 0 0,-1-3-176 16,1 1 176-16,2 3-192 0,1-2 192 0,-1 0 0 15,-1 0-144-15,1 0 144 0,1 1 0 0,1 1 0 16,-2-1 0-16,3-1 0 0,-1-1 0 0,4 0 0 16,2-4 0-16,-1 0 0 0,1 2 0 0,2-1 0 0,0-4 0 0,2 0 0 15,-8-7-144-15,13 5 144 0,0-1 0 0,-3-1 0 16,-10-3 0-16,12 1 0 0,-1-2 0 0,-1-1 0 16,0-2 0-16,0-1 128 0,-3-1-128 0,3-1 0 15,-1 1 128-15,-2-2-128 0,0-3 0 0,1 0 0 16,0-1 0-16,-1 0 128 0,0-1-128 0,0 0 0 15,-2-1 0-15,0 2 0 0,-1-1 0 0,0-1 0 16,-2 3 128-16,1 1-128 0,-2 2 0 0,-1 8 0 16,-2-10 0-16,-1 3 0 0,0 1 0 0,3 6 0 15,-5-7 0-15,5 7 0 0,-8-4 0 0,1 3 0 16,-3 1 0-16,1 2 0 0,-2 1 0 0,0-2 0 16,1 2 0-16,-2 2 128 0,-1 2-128 0,0-1 144 15,1 2 112-15,0-2 0 0,1 1 16 0,0 1 0 0,2 0-64 0,1-1-16 16,1 3 0-16,1-3 0 0,1 1-192 15,5-8 128-15,-1 9-128 0,0 1 0 16,1-3-320-16,0-7-144 0,3 9-48 0,-3-9 0 16,6 10-2688-16,-6-10-560 0</inkml:trace>
  <inkml:trace contextRef="#ctx0" brushRef="#br1" timeOffset="21">4584 9751 2751 0,'0'0'256'0,"0"0"-256"15,0 0 0-15,0 0 0 0,0 0 160 0,0 0-16 16,0 0 0-16,0 0 0 0,0 0 272 0,0 0 48 16,8-9 16-16,-2 2 0 0,1 1 1968 0,-1-2 400 15,2 0 80-15,-1 0 16 0,-3 1-928 0,-1 0-176 16,3-1-48-16,-6 8 0 0,0 0-816 0,0 0-160 16,0 0-48-16,0 0 0 0,-2-6 16 0,2 6 0 15,-5-8 0-15,5 8 0 0,0 0-224 0,-6-3-48 16,-2 3-16-16,8 0 0 0,-8-1-96 0,0 0-16 15,-1 1 0-15,0 2 0 0,1 1 0 0,-1 1 0 16,0 0 0-16,-2 1 0 0,1-2-176 0,1 1-32 16,9-4-16-16,-11 5 0 0,0 0 0 0,3 0 0 15,8-5 0-15,-5 8 0 0,-5 0 112 0,5 0 32 0,5-8 0 0,0 10 0 16,0 0-304-16,3 1 0 16,-1-1 128-16,4 2-128 0,0 1 0 0,1 1 0 0,-1-2 0 0,2 3 0 15,1-5 0-15,2 0 0 0,-1 0 0 0,3-4 0 16,0 1 0-16,-1-5 0 0,-2 2 0 0,2-4 0 15,0-4 0-15,0 2-176 0,-1-5 176 0,0 2-160 16,-4 1 160-16,3-3 0 0,-1-2 160 0,-1-1-160 16,-2-2 576-16,1 0 32 0,-1 1 0 0,1-1 0 15,-2-1 32-15,0 0 16 0,-1-2 0 0,0 4 0 16,-3-1-320-16,0 0-64 0,-2 1-16 0,1 0 0 16,0 2-256-16,-1 2 0 0,-2 1 128 0,3 6-128 15,0 0 0-15,0 0-176 0,-10-3 32 0,1 6 0 16,-2 3-48-16,1 1-16 0,-2 0 0 0,-1 2 0 15,-3 5 80-15,1-1 128 0,-1 1-208 0,1 2 80 0,-1-2 128 0,3 1 0 16,0-1 0-16,1 0-128 0,2-2 128 0,1 0 0 16,1-3 0-16,8-9 0 0,0 0 0 0,-2 10 0 15,-2 0 0-15,4-10 128 0,3 7-128 0,-3-7 0 16,7 9 0-16,-2-2 0 0,-5-7 0 0,0 0 0 16,8 8 0-16,1-2 0 0,0 0 0 0,0 0 0 15,0-2 0-15,-9-4-128 0,0 0 128 0,12 4 0 16,0-2-144-16,-12-2 144 0,11 0-192 0,0 0 48 15,-11 0 0-15,10-2 0 0,-10 2 144 0,11-7 0 16,-5 0 0-16,2-3 0 0,0 4 0 0,-2-1 0 16,-2 0 0-16,0-5 0 0,0 0 0 0,0 0 0 15,-1-1 160-15,-1 0-160 0,-1-1 144 0,-1 0-144 16,-1-2 128-16,0 2-128 0,-2-1 160 0,-1 0-160 0,-1-1 192 0,-1-1-192 16,-2 5 0-16,0 2 0 0,1 1 0 0,1 4 0 15,-2 1 144-15,-1 2-144 0,-1 2 0 0,-2 6 144 16,-3 4-144-16,2 3 128 0,-1 0-128 0,2 4 128 15,3-3-128-15,-1 3 0 0,-2-1 144 0,4-2-144 16,4-2 224-16,-1 1-32 0,-1-1 0 0,2-1 0 16,1 0-64-16,3-11-128 0,0 0 176 0,0 10-176 15,0-10 0-15,4 9 0 0,3-2 0 0,-7-7 0 32,0 0-1744-32,0 0-304 0,11 4-64 0,4-7-16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1:15:49.983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1515 9780 6447 0,'0'0'576'0,"0"0"-576"0,0 0 0 0,0 0 0 16,0 0 1744-16,0 0 240 0,0 0 64 0,-7-4 0 15,7 4-1216-15,-7-5-256 0,7 5-32 0,-8-6-16 16,-1 3 272-16,9 3 48 0,-11-6 16 0,2 2 0 16,1 2-480-16,0 0-80 0,1-3-32 0,7 5 0 15,-11-1-32-15,2 0-16 0,0-2 0 0,9 3 0 16,0 0-48-16,0 0-16 0,0 0 0 0,-9 1 0 0,0-1 16 0,9 0 0 15,0 0 0-15,0 0 0 0,0 0 400 0,0 0 64 16,0 0 32-16,0 0 0 0,0 0 192 0,0 0 32 16,0 0 16-16,-3 11 0 0,3-11-240 0,1 9-48 15,-1-9-16-15,6 9 0 0,-6-9-224 0,10 7-32 16,2-1-16-16,-1-2 0 0,3-1-80 0,-1 1-32 16,0-4 0-16,0 0 0 0,1 0-80 0,3 3-16 15,1 4 0-15,-1-7 0 0,-3-4-128 0,3-2 160 16,2 2-160-16,0 1 160 0,2 3 16 0,3 0 0 15,3 1 0-15,-1-1 0 0,-4 0 16 0,6 3 16 16,4 0 0-16,1-1 0 0,1 2-208 0,0-3 144 16,-1 2-144-16,1-3 128 0,-1-1-128 0,-1 1 0 15,1 0 144-15,1 0-144 0,1-2 128 0,2 1-128 16,0-2 160-16,4 2-160 0,2 0 336 0,3 2-16 0,2 3-16 0,-3-3 0 16,-3 2 128-16,-3-4 16 0,-1-2 16 0,0 3 0 15,0 0-160-15,2 0-48 0,1-3 0 0,0 3 0 16,2 0-256-16,4 0 128 0,4 0-128 0,-1 3 0 15,-3-3 128-15,-2 0-128 0,-1 0 0 0,-1-3 0 16,1 1 192-16,0 1-64 0,0-5 0 0,10 6-128 16,6 6 320-16,-2-5-32 0,-4-1-16 0,-2-1 0 15,-3-2 32-15,-3 2 0 0,-4-1 0 0,1 0 0 16,1-1-80-16,3 0-16 0,3 1 0 0,6 1 0 16,8 1-208-16,-6 0 128 0,-4 1-128 0,-6 1 0 15,-4 0 0-15,1-2 0 0,-1-2 0 0,0 2 0 16,2-1 128-16,9 1-128 0,8-1 0 0,-1 1 0 0,-8 0 0 15,-4 0 0-15,-4 1 0 0,-2 2 0 0,-1-5 208 0,0 0-48 16,3 1-16-16,4-1 0 0,10 2 48 0,-1-1 0 16,-3-2 0-16,-2 3 0 0,-5 3-64 0,-1 0 0 15,-5-3 0-15,-1 0 0 0,-1 0-128 0,3 0 0 16,4-2 0-16,7 4 0 0,5 0 0 0,-3 1 0 16,-6-2 0-16,-4 2 0 0,-5 1 0 0,-2-3 0 15,-2 2 0-15,0-1 0 0,1-1 0 0,3 2 0 16,2-3 0-16,5 1-176 0,6 2 176 0,-4 0 0 15,-5-2 0-15,-3 1 0 0,-3 4 0 0,-2-4 192 16,-3-2-64-16,0 0 0 0,1-1-128 0,0 0 0 16,1-1 0-16,7 2 0 0,7 0 0 0,0 0 0 15,-6-1 0-15,-2 1 128 0,-2 1-128 0,-4-1 0 16,-1 0 0-16,-2 0 128 0,-3-1 0 0,0 0 0 0,0-1 0 0,1 1 0 16,0 0 144-16,2 0 48 0,1 1 0 0,6 0 0 15,6 0-320-15,-4-3 0 0,-5 2 0 0,-2 1-144 16,-2 0 144-16,-1-2 0 0,-2-2-144 0,-2 1 144 15,-1-1 0-15,1 0 0 0,0-2 0 0,-1 3 0 16,2-1 0-16,2 1 128 0,0-3-128 0,6 2 192 16,2 1-192-16,-1 0 128 0,-5 1-128 0,-1 0 128 15,-2 2 0-15,-2 0-128 0,-2-2 192 0,-1 2-64 16,-2-1 64-16,-2-1 16 0,0 1 0 0,-1 0 0 16,0-2-208-16,1 0 0 0,0 1 0 0,0-1 0 15,1 1-160-15,-1 0-80 0,0 1-16 0,4 1 0 16,4-4 256-16,-1 3 0 0,-3-1 0 0,-3 2 0 15,-1 0 0-15,0 0 0 0,-1 0 0 0,0 0 0 0,0 0 0 0,-1 0 0 16,-2 0 0-16,0 0 0 0,-2 0 128 0,-1 0-128 16,1 0 0-16,0-2 0 0,-2 2 0 0,0-1 0 15,1-1 0-15,-1 1 0 0,-1 1 160 0,0-4-32 16,0 1 0-16,2 2 0 0,0 0-128 0,1 0 0 16,-1-1 0-16,1 0-176 0,0-1 176 0,-1 0 0 15,1 2 0-15,5-1 0 0,5 2 0 0,-1-3 0 16,-6 2 128-16,-2 2-128 0,-1-1 0 0,-2 0 144 15,1 3-144-15,-1-3 0 0,-1 0 128 0,0 0-128 16,-1 1 0-16,-1 0 0 0,1 0 0 0,0 1 160 16,-2-1-160-16,1-1 128 0,-2 0-128 0,-9 0 0 15,12 3 0-15,-2-2 0 0,-10-1 0 0,12-1 0 16,-2 1 0-16,-10 0 0 0,12-3 0 0,-2 0 0 0,0 1 0 0,-1 1 0 16,1-3 128-16,0 1-128 0,1 0 128 0,1 1-128 15,-12 2 0-15,13-2 128 0,-2-1-128 0,1 1 0 16,0 1 0-16,0 1 0 0,-2 0 0 0,0 0 0 15,-10 0 0-15,12 0 0 0,0 0 0 0,-2 1 0 16,-10-1 0-16,12 2 0 0,0-2 0 0,-12 0 0 16,10 0 0-16,-10 0 0 0,11-2 0 0,3 2 0 15,6 0 0-15,-3 0 128 0,-6 0-128 0,1-1 0 16,0 1 128-16,-1 0-128 0,1 0 0 0,-1 0 128 16,-11 0-128-16,10-3 128 0,-10 3-128 0,12 0 128 15,-2 0-128-15,-10 0 0 0,0 0 0 0,11 3 0 16,-11-3 0-16,0 0 192 0,0 0-192 0,9-7 192 15,-4-4-192-15,-1 2 0 0,-4 9 0 0,6-6 0 0,-6 6 0 0,8-4 0 16,0-1 0-16,-8 5 128 0,8-5-128 0,-2 1 0 16,0-1 0-16,-6 5 0 0,6-4 0 0,-6 4 0 15,0 0 0-15,8-5 0 0,-8 5 0 0,8-2 0 16,-8 2 0-16,0 0 0 0,0 0 0 0,0 0 0 16,9-3 0-16,-9 3 0 0,0 0-240 0,0 0-80 15,0 0 0-15,9 6-16 16,-1 6-464-16,-8-12-96 0,0 0 0 0,0 0-16 15,10 0-1568-15,-2 6-304 0,-1 10-64 0,-1-10-16 16,1-12-608-16,-2-1-128 0,-5 7-32 0,0 0-7840 0</inkml:trace>
  <inkml:trace contextRef="#ctx0" brushRef="#br0" timeOffset="10557.63">2843 6384 25631 0,'0'0'1136'0,"0"0"224"0,0 0-1088 0,0 0-272 0,0 0 0 0,0 0 0 16,0 0 1424-16,0 0 240 0,0 0 32 0,0 0 16 15,0 0-816-15,0 0-176 0,0 0-16 0,0 0-16 16,0 0-480-16,0 0-80 0,0 0-128 0,0 0 176 16,0 0-176-16,0 0 0 0,10 6 144 0,-10-6-144 15,0 0 272-15,0 0-16 0,3 12 0 0,-1 0 0 16,-6 1 192-16,-1 0 48 0,-2 0 0 0,3 1 0 15,2-2 48-15,-2 2 16 0,0-1 0 0,1 0 0 16,4 2-144-16,-1-2-32 0,-1-2 0 0,1 4 0 16,3-2-48-16,1 1-16 0,-3-1 0 0,-1 1 0 15,-1 1 80-15,3 0 16 0,2 1 0 0,-1 0 0 16,-3 1-96-16,2-2 0 0,4 1-16 0,-4 3 0 16,-2 1-48-16,3 1-16 0,1 0 0 0,0-2 0 15,-2 0-112-15,2-1 0 0,0 0-128 0,1 2 192 0,2-1-192 16,-3 2 0-16,-3-1 0 0,2 0 0 0,1 3 192 0,-2-1-48 15,-2 1-16-15,1-3 0 0,2-1 32 0,-2 2 0 16,-2 0 0-16,1 1 0 0,0 2-32 0,1 2-128 16,1-3 192-16,-2 2-64 0,-2 0-128 0,2 0 128 15,3-1-128-15,-3 0 128 0,-3-2-128 0,3 0 0 16,2 0 144-16,0-1-144 0,1-1 0 0,1 2 128 16,0-3-128-16,1 2 0 0,1-1 0 0,0-1 128 15,-2 0-128-15,-1 0 0 0,7-1 0 0,-4 2 128 16,-2 0-128-16,1 0 0 0,0 0 128 0,1 3-128 15,-2-2 160-15,0 3-160 0,-2 1 160 0,2 1-160 16,0 0 160-16,-1 0-160 0,-3-1 176 0,1 1-176 16,1 1 192-16,1-2-192 0,-2 1 160 0,2-1-160 0,1-2 128 0,0 1-128 15,0-4 0-15,1 3 0 16,0-7 128-16,2 1-128 0,-1-1 0 0,-1 1 0 0,-2-3 0 0,1 1 0 16,1-1 0-16,0 0 0 0,-1 2 144 0,0 0-144 15,0 1 160-15,-1 1-32 0,-1 1-128 0,2 4 192 16,-2-3-192-16,-1 3 144 0,1-3-144 0,0 4 128 15,-2 2-128-15,1 0 0 0,0-1 0 0,2 0 128 16,-2-2-128-16,2-1 0 0,1-1 0 0,0 0 0 16,-2-1 0-16,1-2 0 0,1-3 0 0,0 1 0 15,1 0 0-15,-1-2 0 0,0 2 0 0,0-3 0 16,0 0 0-16,-2 4 0 0,1-2 0 0,-1 2 0 16,0-1 0-16,0 2 0 0,1-1 128 0,-2 3-128 15,1-1 0-15,-1 2 0 0,-1 0 0 0,1 1 0 16,-1 0 0-16,1 2 0 0,-1-3 0 0,0 1 0 0,0 1 0 15,-1-1 0-15,2 1 128 0,-1-1-128 0,3-3 0 0,-2 0 0 16,2-1 0-16,-2-3 0 0,1 1 0 0,0 0 0 16,-1-1 0-16,2 2 0 0,0-4 0 0,1 2 0 15,-2 0 0-15,1 0 0 0,-1 0 0 0,1 1 0 16,0 0 0-16,-1-1 0 0,0 2 0 0,-1 2 0 16,0 0 0-16,0 2 0 0,-1 0 0 0,0 1 0 15,0-4 0-15,0 3 0 0,2 3 0 0,-1-1 0 16,0-6 0-16,2 2 0 0,0-2 0 0,-1 3 0 15,-1-7 128-15,1 1-128 0,0 2 0 0,1-3 0 16,0 0 0-16,1-1 0 0,-2 2 0 0,2 1 0 16,0-2 0-16,0 0 0 0,-2 0 0 0,1 0 0 0,-2 0 128 15,1 1-128-15,-2 2 0 0,1-1 0 16,0 1 0-16,-2 2 0 0,-2 3 0 0,1-1 0 0,-2-1 0 0,1 2 0 16,1 0 0-16,-2-2 0 0,0 0 128 0,1-2-128 15,1 0 0-15,-1-4 0 0,-1 1 0 0,1 2 0 16,3-3 0-16,0 1 0 0,-1-1 128 0,0 0-128 15,0 1 0-15,-1-2 0 0,1-1 0 0,1-1 0 16,0 0 0-16,0 2 128 0,1 0-128 0,-1 0 128 16,-2-2-128-16,0 2 160 0,1 0-160 0,0 1 160 15,-2 0-160-15,2 0 0 0,-2 1 144 0,1 2-144 16,-1-1 0-16,0 2 0 0,1 0 0 0,-1 0 0 16,1 0 0-16,-1-1 0 0,0-2 0 0,1 0 0 15,-1 1 0-15,1-1 0 0,0-1 0 0,1 0 128 16,-2-1-128-16,2 2 0 0,1-5 0 0,0 2 0 0,0-11 0 15,-3 10 0-15,2 3 0 0,0-2 128 0,-2-1-128 0,2 1 0 16,0 0 0-16,1-2 0 0,-2 2 0 0,2-1 0 16,0 1 0-16,-1-1 0 0,0 1 0 0,-1 0 0 15,0 2 0-15,0-1 0 0,2 0 0 0,-1 1 0 16,0-3 0-16,0 2 0 0,1 0 0 0,0-2 0 16,-2 2 0-16,2-2 0 0,0 1 0 0,0-1 0 15,0 1 0-15,0 0 0 0,0-11 0 0,2 11 0 16,0-1 0-16,-1 1 0 0,-1 0 0 0,3 0 0 15,0 2 0-15,-2 0 0 0,-2-3 0 0,1 2 0 16,0 2 0-16,0-1 0 0,0-1 0 0,1 1 0 16,-1-1 0-16,0 0 0 0,0-1 0 0,-1 2 0 15,-1-3 0-15,2 1 128 0,2 1-128 0,-1-2 0 16,0 1 0-16,1 1 0 0,-2-12 0 0,0 11 0 0,1 0 0 16,2-2 0-16,-3-9 0 0,1 10 0 0,0 1 0 0,-1-11 0 15,0 10 0-15,0-10 0 0,0 12 0 0,0-12 128 16,0 13-128-16,0-13 0 0,0 9 0 0,0-9 0 15,0 11 0-15,0-11 0 0,0 9 0 0,0-9 128 16,0 0-128-16,1 10 0 0,-1-10 0 0,0 0 0 16,2 10 0-16,-2-10 0 0,0 0 0 0,2 10 0 15,-2-10 0-15,0 0 0 0,0 0 0 0,4 9 0 16,-4-9-272-16,0 0 16 0,0 0 16 0,0 0 0 16,0 0-1280-1,0 0-256-15,0 0-48 0,7 8-12240 0,-7-8-2448 0</inkml:trace>
  <inkml:trace contextRef="#ctx0" brushRef="#br0" timeOffset="17979.59">10522 9481 10127 0,'0'0'896'0,"0"0"-704"0,0 0-192 0,0 0 0 15,0 0 3312-15,0 0 624 0,-2-8 128 0,2 8 32 16,0 0-2624-16,0 0-528 15,0 0-112-15,1-10 0 0,2 1-624 0,-3 9-208 0,4-9 144 0,-4 9-144 16,5-11 0-16,-1 2 0 0,-4 9 128 0,4-10-128 16,-1 2 320-16,-3 8 48 0,3-12 0 0,-3 12 0 15,0 0 464-15,0 0 112 0,0 0 16 0,0 0 0 16,-1-9-256-16,1 9-32 0,0 0-16 0,0 0 0 16,0 0 112-16,0 0 0 0,-11 1 16 0,2 1 0 15,0 0-128-15,1 3-16 0,8-5-16 0,-9 11 0 16,1-3-192-16,-1 1-48 0,-1 0 0 0,-1 3 0 15,1 2-96-15,-1 3-32 0,-2 1 0 0,2 2 0 16,-1 1-64-16,0-3 0 0,-1 1-16 0,0 1 0 16,-1 4-176-16,1 0 192 0,0 0-192 0,0 1 192 0,0 1-192 0,0-3 0 15,0-3 144-15,1 0-144 0,1 1 0 0,2 0 0 16,0-3 0-16,1 1 0 0,1 2 0 0,-1-7 0 16,1 2 0-16,1-3-128 15,-1 0-416-15,1-3-80 0,-1-1-16 0,2-1 0 16,5-8-1456-16,-7 8-288 0,7-8-64 0,-7 6-16 15,0 2-368-15,7-8-80 0,-6 7-16 0,6-7 0 16,0 0 1072-16,-7 5 192 0,7-5 64 0</inkml:trace>
  <inkml:trace contextRef="#ctx0" brushRef="#br0" timeOffset="18513.24">10028 9493 17503 0,'0'0'768'0,"0"0"176"0,0 0-752 0,0 0-192 0,-8 1 0 0,8-1 0 0,0 0 2832 0,0 0 544 16,0 0 96-16,0 0 32 0,0 0-2432 0,0 0-496 16,0 0-80-16,0 0-32 0,0 0 80 0,0 0 16 15,0 0 0-15,11 2 0 0,-11-2-240 0,10 2-32 16,-10-2-16-16,12 4 0 0,-2 0 208 0,0 3 32 15,-1 3 16-15,0-1 0 0,1-2 288 0,-1 3 48 16,-1 3 16-16,3 5 0 0,2 7-256 0,1-3-48 16,-4-2-16-16,-2-7 0 0,-8-13-48 0,8 12 0 15,2 2 0-15,1 2 0 0,-1 0-304 0,2 0-64 16,0-2-16-16,1 6 0 0,-1 0 0 0,1-1-128 16,1-2 192-16,0 1-64 0,1 5 16 0,0-3 0 15,1 0 0-15,0 1 0 0,1 5-144 0,-3-3 192 16,-1-3-192-16,-1-3 192 0,-2-3-64 0,2-2 0 0,1-4 0 15,0 1 0-15,-1 0-128 0,-2 0 160 0,0 0-160 0,-10-9 160 16,11 2-160-16,-1-1-144 0,-10-1 144 0,12 0-208 31,-2-3-1264-31,1 1-256 0,-1-2-64 0,-2-2-16768 0</inkml:trace>
  <inkml:trace contextRef="#ctx0" brushRef="#br0" timeOffset="19271.72">2576 5691 2751 0,'0'0'256'0,"0"0"-256"0,-1-6 0 0,1-5 0 15,1 1 2368-15,0 0 416 0,1-1 96 0</inkml:trace>
  <inkml:trace contextRef="#ctx0" brushRef="#br0" timeOffset="19714.29">2528 5528 19343 0,'0'0'1728'0,"0"0"-1392"15,3-9-336-15,-3 9 0 0,0 0 1584 0,6-6 240 16,-6 6 48-16,5-7 16 0,-5 7-960 0,0 0-192 16,0 0-32-16,0 0-16 0,0 0 64 0,0 0 16 15,0 0 0-15,0 0 0 0,0 0-208 0,0 0-48 16,0 0 0-16,11 5 0 0,-11-5 0 0,9 8-16 16,-9-8 0-16,9 7 0 0,-9-7-48 0,9 6 0 15,-9-6 0-15,10 8 0 0,0 0 48 0,-3 0 0 16,1 0 0-16,0-1 0 0,-1 2 0 0,-1 3 0 15,-1-3 0-15,1 3 0 0,-1 0-112 0,1 1-32 16,-1 0 0-16,1 1 0 0,-1 2-224 0,-1-2-128 0,-2-2 160 0,1 0-160 16,2-1 128-16,2 1-128 0,-2 0 0 0,-5-12 144 15,0 0-16-15,10 12-128 0,1 1 192 0,-3-3-64 16,-8-10-128-16,10 9 0 0,-1 0 0 0,-9-9-176 16,0 0 176-16,11 4-208 0,-11-4 80 0,10 5 128 31,-10-5-1840-31,0 0-240 0,0 0-48 0,0 0-8944 0,0 0-1776 0</inkml:trace>
  <inkml:trace contextRef="#ctx0" brushRef="#br0" timeOffset="20165.59">3186 5231 12895 0,'0'0'1152'0,"0"0"-928"16,-4-9-224-16,4 9 0 0,0 0 3968 0,0 0 736 16,0 0 160-16,-7 1 16 0,7-1-3744 0,0 0-752 15,-10 4-160-15,3 1-32 0,0 2-192 0,2 1 176 16,0 2-176-16,-1-1 160 0,6-9-160 0,-5 11 0 15,1-1 0-15,0 1 0 0,-2 0 0 0,-1 1 0 16,1 1 0-16,-1 1 0 0,0-1 208 0,-3 1 16 16,1-1 0-16,-1 2 0 0,-3 1 352 0,-3 5 80 0,0-4 16 0,-2 2 0 15,-3 2 0-15,-1 1 0 0,-3-1 0 0,2 4 0 16,2 0-48-16,-4 2-16 0,-3 2 0 0,0 3 0 16,2 5-64-16,3 3-16 0,2 7 0 0,0-5 0 15,-1-15-80-15,2 2 0 0,2 5-16 0,0-2 0 16,0 1-144-16,2 1-32 0,3 2 0 0,2-2 0 15,1-1-80-15,-6-3-32 0,-7-3 0 0,5 5 0 16,6 4-16-16,-2-1-128 0,-5-7 192 0,4 0-64 16,3 1-128-16,2-3 0 0,-2 1 0 0,0 2 0 15,0 1-272-15,2-3-96 0,1 0-16 0,1-5-12608 16,3 0-2512-16</inkml:trace>
  <inkml:trace contextRef="#ctx0" brushRef="#br0" timeOffset="21597.66">2690 7557 19519 0,'0'0'864'0,"0"0"176"0,-10-3-832 0,10 3-208 0,-10-2 0 0,1 0 0 16,0 1 1168-16,9 1 192 0,-11 0 48 0,2 1 0 15,0-1-624-15,9 0-112 0,0 0-32 0,-8 0 0 16,8 0-192-16,0 0-32 0,0 0-16 0,0 0 0 16,0 0 192-16,0 0 48 0,0 0 0 0,0 0 0 15,9 17-96-15,-2-9-16 0,-7-8 0 0,0 0 0 16,0 0-208-16,0 0-32 0,0 0-16 0,0 0 0 16,0 0 64-16,10 13 16 0,-1 3 0 0,-5-7 0 15,-4-9 256-15,0 0 48 0,0 0 16 0,0 0 0 16,0 0 48-16,-5 9 16 0,5-9 0 0,0 0 0 0,0 0-336 0,0 0-64 15,0 0-16-15,0 0 0 0,1 12-128 0,-1-12-48 16,0 0 0-16,0 0 0 0,0 0 80 0,11 2 16 16,-11-2 0-16,12 4 0 0,-2-4 0 0,2 2 0 15,-2-2 0-15,2 0 0 0,2 0 16 0,1 0 0 16,-2-2 0-16,2 4 0 0,4 3-112 0,3-1-16 16,4 0 0-16,-1-3 0 0,-6-2-128 0,2-2 128 15,1 0-128-15,2 2 128 0,0 1-128 0,-1 0 128 16,0-1-128-16,0 1 128 0,0-4-128 0,-1 1 0 15,-1-2 0-15,0 1 128 0,-2 0-128 0,-1 0 0 16,1-2 144-16,-1 1-144 0,0-1 0 0,0 1 144 16,1-1-144-16,0 1 0 0,-1-1 208 0,1 4-64 15,-4-1-16-15,0 2 0 0,-5-1-128 0,3 1 0 16,3 0-160-16,-2 1 160 0,-14 0 0 0,13-3 0 0,0 2-128 16,-1 0 128-16,0 1 0 0,-3-2 0 0,1 2 0 0,2-2 0 15,0 2-208-15,-2-2 48 0,-1 0 16 0,0-2 0 31,2 1-1200-31,-2-2-256 0,-9 5-32 0,10-5-10736 0,-2 0-2160 0</inkml:trace>
  <inkml:trace contextRef="#ctx0" brushRef="#br0" timeOffset="22381.75">2181 7318 4607 0,'0'0'400'0,"0"0"-400"16,0 0 0-16,0 0 0 0,0 0 4896 0,0 0 896 16,0 0 176-16,0 0 48 0,0 0-4304 0,0 0-864 15,0 0-160-15,0 0-48 0,0 0 16 0,0 0 0 16,0 0 0-16,0 0 0 0,9 7-112 0,-9-7-32 15,0 0 0-15,0 0 0 0,8 13 0 0,-3-1-16 16,-2-1 0-16,-3 1 0 0,-1-1 144 0,-1 0 16 16,1-2 16-16,0 3 0 0,-2 1 48 0,3 0 16 15,3 2 0-15,-3-2 0 0,-2 0-48 0,1 0-16 16,1 0 0-16,3 6 0 0,1 10-224 0,-2-4-64 16,-2-3 0-16,3-5 0 0,-1 2-192 0,-3-6-32 0,-3-3-16 0,2 1 0 15,-1 5 16-15,0 2 0 0,1 0 0 0,-1-2 0 16,-1 2-160-16,3-2 160 0,0-2-160 0,1 2 160 15,0-3-160-15,1 1 0 0,0-2 0 0,1-2 128 16,-2-10-128-16,0 0-256 0,6 11 64 0,-6-11-13008 16,0 0-2608-16</inkml:trace>
  <inkml:trace contextRef="#ctx0" brushRef="#br1" timeOffset="31379.6">7774 7325 17151 0,'0'0'768'0,"0"0"144"0,0 0-720 0,0 0-192 16,0 0 0-16,0 0 0 0,0 0 128 0,0 0 0 15,0 0 0-15,0 0 0 0,0 0-384 0,0 0-96 16,0 0-16-16,0 0 0 0,0 0 224 0,0 0 144 15,-12-3-192-15,2 1 192 0,10 2 336 0,-12-2 176 16,2-2 48-16,10 4 0 0,0 0 864 0,-11-3 176 0,11 3 48 0,-8-4 0 16,8 4-480-16,0 0-80 0,0 0-32 0,0 0 0 15,-7-7-752-15,7 7-160 0,0 0-16 0,0 0-128 16,-9-4 128-16,9 4-128 0,0 0 0 0,0 0 0 16,-11 0 160-16,11 0-160 0,-10-1 128 0,10 1-128 15,-9 4 144-15,9-4-144 0,-12 4 160 0,3 0-160 16,0-2 144-16,-1 2-144 0,1 3 128 0,3-2-128 15,6-5 208-15,-11 5-32 0,2 0-16 0,9-5 0 16,-9 3 224-16,9-3 32 0,-8 6 16 0,2 2 0 16,6-8-144-16,-7 11-32 0,1-1 0 0,1 1 0 15,-1 0-128-15,2-2-128 0,0 2 192 0,1-2-192 16,-1 1 208-16,0 1-64 0,0-1-16 0,0 1 0 0,1-1-128 0,3-10 160 16,0 0-160-16,-1 12 160 0,0-2-32 0,1-10-128 15,1 11 192-15,-1-11-64 0,3 10-128 0,-3-10 192 16,0 0-192-16,4 9 192 0,-4-9-32 0,5 8 0 15,0-1 0-15,-5-7 0 0,0 0 0 0,0 0 0 16,9 5 0-16,-9-5 0 0,9 6-160 0,0-2 0 16,2-1 144-16,-11-3-144 0,12 0 0 0,-2 0 0 15,2 0 0-15,-2-3 0 0,1 3 0 0,0-2 0 16,1-2 0-16,0 0 128 0,-1 0-128 0,1 0 0 16,-1 0 128-16,0 0-128 0,0 0 128 0,-1 0-128 15,-10 4 128-15,12-4-128 0,-3 2 0 0,-9 2 144 16,12-7-144-16,-12 7 0 0,0 0 224 0,9-6-64 15,-1-1-16-15,-8 7 0 0,8-8 176 0,-2 2 48 0,1-1 0 0,-7 7 0 16,6-9-48-16,-1 0 0 0,1-1 0 0,-1 1 0 16,0 1-128-16,0 0-48 0,-1-1 0 0,-1-2 0 15,-2 2-144-15,0-1 160 0,-1-3-160 0,-1 6 160 16,1 7-160-16,0 0 160 0,-8-11-160 0,0 3 160 16,1-1-160-16,0 1 160 0,7 8-160 0,-9-7 160 15,0-1-16-15,2 3 0 0,7 5 0 0,-9-6 0 16,-1 2 16-16,2-1 0 0,8 5 0 0,-9-6 0 15,0 4-160-15,9 2 0 0,0 0 144 0,0 0-144 16,-9-4 0-16,-1 1 0 0,10 3 0 0,-10 0 0 16,0 0 0-16,0 2 0 0,0 3 0 0,0-3 0 15,-1 2 0-15,1-1-160 0,-2 2 160 0,0 2 0 16,0 0-128-16,2 4 128 0,0-1 0 0,1 1 0 0,-1-2-128 0,4-1 128 16,1 1 0-16,-1 1 0 0,0 3 0 0,1 0-128 15,1-4 128-15,0 2 0 0,-1-1 0 0,1 1 0 16,4-11 0-16,-4 11 0 0,-1 4 0 0,1-5 0 15,0-1 0-15,0 0 0 0,-1-1 0 0,5-8 0 16,-4 11 0-16,4-11 0 0,-4 10 0 0,1-2 0 16,3-8 0-16,0 0 0 0,0 0 0 0,0 0 0 15,0 0 0-15,0 0 144 0,4 8-144 0,-4-8 0 16,0 0 0-16,8 6 0 0,-8-6 0 0,9 7 0 16,-9-7 0-16,9 2 0 0,-9-2 0 0,0 0 0 15,11 4 0-15,-11-4 0 0,10 3 0 0,-10-3 0 16,0 0 0-16,12 1 0 0,-12-1 0 0,10 3 0 15,-10-3 0-15,0 0 0 0,12-4 0 0,-12 4 0 0,10-7 144 0,-10 7-144 16,11-5 0-16,-3 1 144 0,-8 4-144 0,9-11 0 16,-1 0 192-16,-1 3-192 0,0-2 192 0,-1 1-192 15,1 0 240-15,1 1-64 0,1-4-16 0,-1 3 0 16,-8 9-160-16,5-9 0 0,-1 0 144 0,0 0-144 16,0-1 0-16,-2 1 0 0,-2-1 0 0,0 2 128 15,0 8-128-15,0-12 0 0,0 1 128 0,0-1-128 16,-1 3 0-16,-2-3 128 0,-3 2-128 0,1-1 0 15,1-1 0-15,0 3 128 0,-1 3-128 0,5 6 0 16,-7-13 0-16,3 4 0 0,4 9 0 0,0 0 128 16,-6-8-128-16,6 8 0 0,-6-7 0 0,6 7 0 15,-6-4 0-15,6 4 0 0,0 0-144 0,0 0 144 16,0 0 0-16,-9 0-176 0,9 0 176 0,-9 3-128 16,1 1 128-16,1 2-160 0,0 2 160 0,0-1-160 0,2 2 160 0,-2 3-192 15,-1 3 192-15,2-2-192 0,1 0 192 0,-2 4-128 16,3-2 128-16,0 2-128 0,0 1 128 0,2-3 0 15,1 1 0-15,1-2 0 0,0 1 0 0,1-5 0 16,0 2 0-16,2-2 0 0,1 2 0 0,0-3-160 16,-4-9 160-16,7 8 0 0,1-1-160 0,0-2 160 15,-8-5-128-15,12 4 128 0,0-2 0 0,-1-2-160 16,2-2 160-16,0-1 0 0,2-1 0 0,-1-1 0 16,0-3 0-16,1 0 0 0,-1-1 0 0,0 0 0 15,-2-1 0-15,0-1 0 0,-3 1 128 0,0-1-128 16,-1 1 0-16,0 1 0 0,-3-4 0 0,0 1 128 15,0 0-128-15,-1 2 0 0,-1-1 0 0,-3 1 128 0,-3-2-128 16,1 2 0-16,-1 1 0 0,-1-2 128 0,-2-2-128 0,0 4 0 16,0 3 0-16,-2 2 0 0,-1 0 0 0,0 0 0 15,9 4 128-15,-11-3-128 0,11 3 0 0,-11 3 144 16,-2 1-144-16,1 0 0 0,2 1 0 0,-2 1-176 16,0 2 176-16,0 1-208 0,2 1 80 0,-1 1 128 15,-2 2-192-15,2-2 192 0,-1 3-160 0,2 2 160 16,-2 1-128-16,3-2 128 0,2 0 0 0,1-2-144 15,0 0 144-15,2-2 0 0,2 1 0 0,2-12 0 16,0 13 0-16,2-2 0 0,-2-11 0 0,0 0 0 16,0 0 0-16,0 0 0 0,12 5-144 0,-12-5 144 15,12 2 0-15,-2-2-176 0,1-2 176 0,-1-2-128 16,-2-3-32-16,1 0 0 0,0-3 0 0,0 1 0 16,-1-1 160-16,1-2-128 0,1-2 128 0,-3 1-128 0,0 1 128 15,-1 0 0-15,1 1 0 0,-1-1 0 0,0-2 0 0,-1-1 0 16,-1 2 0-16,0 1 0 0,0 1 0 0,-2 2 0 15,-2 9 0-15,0 0 0 0,0-11 0 0,0 11 0 16,0 0 0-16,0 0 0 0,0 0 0 0,0 0 0 16,-10-1 0-16,1 3 0 0,0 2 0 0,-1 2 0 15,0-1-128-15,0 4 128 0,-4 3-160 0,3 1 160 16,-1 0-192-16,2 0 192 0,-2-3-192 0,1 2 192 16,1 0-192-16,1-1 192 0,1 1 0 0,2-1-128 15,-1-4 128-15,7-7 0 0,0 0 0 0,0 0 0 16,0 0 0-16,0 0 0 0,0 0 0 0,0 0 0 15,0 0 128-15,0 0-128 0,0 0 0 0,0 0 0 16,12 3 0-16,-2-3 0 0,-10 0 0 0,13-3 0 16,0-2 0-16,-1 0 0 0,-2 0-224 0,1-2 64 0,-1 1 16 0,1-1 0 15,-3 1 144-15,1-1 0 0,0 1-144 0,-1-1 144 16,-3-1 0-16,-5 8 0 0,8-9 0 0,-3 1 0 16,-5 8 0-16,4-10 0 0,-4 10 0 0,-2-9 0 15,2 9 160-15,-3-8-160 0,3 8 192 0,-7-5-192 16,7 5 160-16,0 0-160 0,-10-3 128 0,10 3-128 15,-11 0 0-15,11 0 0 0,-9 7 0 0,0 2 0 16,0-1 0-16,1 2 0 0,1 2 0 0,1 1 0 16,-2 1-176-16,2 2 176 0,-2-2-128 0,1-1 128 15,2 0 0-15,0-1 0 0,1-2 0 0,4-10 0 16,-3 9 0-16,3-9 0 0,0 10 0 0,0-10 0 16,0 0 0-16,9 5 0 0,-9-5 0 0,12 0 128 15,-12 0-128-15,12-4 0 0,-2-1 0 0,1-2 128 16,-2 1-128-16,1-2 0 0,-1-4 0 0,1 3 0 0,-3 0 0 0,0 0 0 15,-1 0 0-15,0-2 0 0,-1 1 0 0,-1 1 0 16,-4 9 0-16,4-11 128 0,-2 3-128 0,-2 8 176 16,2-9-176-16,-2 9 192 0,3-10 0 0,1 1 0 15,-1 0 0-15,-3 9 0 0,5-10-192 0,-5 10 0 16,5-9 0-16,-5 9 0 0,0 0 0 0,8-9 0 16,-8 9 0-16,0 0 0 0,0 0 0 0,0 0 0 15,0 0-144-15,0 0 144 0,0 0 0 0,0 0-128 16,0 0 128-16,0 0 0 0,0 0 0 0,0 0 0 15,0 0 0-15,0 0 0 0,0 0 0 0,0 0 0 16,-8 7 0-16,8-7 0 0,-3 10 0 0,3-10 0 16,-6 8 0-16,6-8 0 0,-2 9 0 0,2-9 0 0,-4 12 0 15,4-12 0-15,-3 9-128 0,3-9 128 0,0 0 0 0,-2 10 0 16,2-10 0-16,-2 11-128 0,2-11 128 16,2 10 0-16,-2-10 0 0,0 0-128 0,0 0 128 0,0 0 0 15,6 11-128-15,-6-11 128 0,0 0 0 0,0 0 0 16,0 0 0-16,11 6-128 0,-11-6 128 0,0 0 0 15,0 0 0-15,0 0 0 0,0 0 0 0,0 0 0 16,0 0 0-16,0 0 0 0,0 0 0 0,0 0 0 16,7-5 128-16,-7 5-128 0,0-8 0 0,0 8 144 15,2-8-144-15,-2-1 0 0,0 9 144 0,-3-9-144 16,0 0 128-16,3 9-128 0,-1-9 128 0,1 9-128 16,-5-7 0-16,5 7 144 0,0 0-144 0,0 0 0 15,0 0 128-15,0 0-128 0,0 0 0 0,0 0 0 0,0 0 0 16,0 0 0-16,0 0 0 0,0 0 0 0,0 0 0 0,0 0 0 15,0 0 0-15,0 0-144 0,0 0 144 0,0 0-128 16,0 0 128-16,0 0-128 16,0 0-448-16,0 0-64 0,0 0-32 0,0 0-10608 15,0 0-2128-15</inkml:trace>
  <inkml:trace contextRef="#ctx0" brushRef="#br1" timeOffset="33239.21">8517 7264 2751 0,'0'0'128'0,"0"0"16"0,0 0-144 0,0 0 0 15,0 0 0-15,0 0 0 0,0 0 3616 0,0 0 688 16,-8-4 144-16,8 4 32 0,0 0-3200 0,0 0-640 16,-7-4-128-16,7 4-32 0,-8-7 352 0,8 7 64 15,0 0 0-15,-11-4 16 0,2 2-176 0,9 2-32 16,0 0-16-16,-10 0 0 0,-1 0 208 0,2 1 64 16,9-1 0-16,-10 5 0 0,-1-2-48 0,11-3 0 0,-6 5 0 15,6-5 0-15,-11 7-416 0,4-1-96 0,0 1-16 0,2 2 0 16,0-3-384-16,-2 3 0 0,-1 1 0 0,0 1 0 15,1-2 0-15,0 3 0 0,2 1 0 0,0 0 0 16,1 0 0-16,0 2 0 0,0 0 0 0,1 0 0 16,2-1 0-16,2-1 0 0,2 0 0 0,0 1 0 15,-1-3 0-15,-2-11 0 0,0 0 0 0,4 11 0 16,3 1 128-16,-7-12 0 0,0 0 0 0,7 9 0 16,-7-9 64-16,11 4 16 0,-11-4 0 0,12 0 0 15,-1-1-16-15,2-2 0 0,-1-1 0 0,1-1 0 16,0-1 64-16,0-1 16 0,-1-1 0 0,1-2 0 0,0 1-80 0,0-3-32 15,-1 0 0-15,-1 1 0 0,-1-1-160 0,-3 0 192 16,1-2-192-16,-1-1 192 0,-2 4 48 0,0 0 16 16,-1 1 0-16,-1-2 0 0,-2-1 128 0,-1 1 16 15,0-1 16-15,0 2 0 0,-1 0 32 0,-1 2 0 16,0 0 0-16,-1 0 0 0,1-2-160 0,-2 1-32 16,-2-1 0-16,1 2 0 0,5 9-128 0,0 0-128 15,-6-6 192-15,6 6-192 0,-11-5 0 0,2 1 0 16,9 4 0-16,-10 0 0 0,-2 2 0 0,2 4 0 15,-2-1-208-15,0 3 80 0,-1-2 128 0,1 3-160 16,2 2 160-16,-1 0-160 0,0 1 160 0,-1 1 0 16,-1 0 0-16,3 2 0 0,0 0 0 0,3 3-128 15,-1 1 128-15,1-4 0 0,1 0 0 0,2 0 0 0,0 1 0 0,1 1 0 16,2-1 0-16,2-2 0 0,2 0 0 0,1 1 0 16,0-1-192-16,0-2 64 0,1-2 0 0,1-1 0 15,2 0-64-15,0-2-16 0,1-3 0 0,3 1 0 16,-2-1 16-16,1-4 0 0,-2-4 0 0,-9 4 0 15,13-3 32-15,-1 1 16 0,-2-2 0 0,-2-1 0 16,0-3 144-16,-2-1 0 0,-1 1 0 0,2-3 0 16,0 2 0-16,-2 0 144 0,-1-3-16 0,0 1-128 15,-1-2 192-15,1 0-64 0,-1-2 0 0,0 1-128 16,-1-2 128-16,1 1-128 0,-3-1 0 0,0 0 0 16,0-1 0-16,-2 3 0 0,-1 1 0 0,-1 1 0 15,-2 1 144-15,0 3-144 0,-2-1 0 0,0 3 144 16,-1 4-144-16,-1 1 128 0,-2-2-128 0,-1 4 128 15,-1 3-128-15,-1 1 0 0,1 1 0 0,1 0 0 0,-1 2 0 0,-1 1 0 16,-2 1 0-16,3 5-176 0,1-1 176 0,0 2-128 16,0-3 128-16,2 1-128 0,2 2 128 0,3-3 0 15,1 1-144-15,1 2 144 0,0-3 0 0,2 0 0 16,5-1 0-16,0-1 0 0,-3-11 0 0,6 12-176 16,2-4 176-16,-8-8-128 0,9 8 128 0,-9-8-208 15,12 2 80-15,0-2 128 0,-1-2 0 0,0-2 0 16,-3-1 0-16,1-1 0 0,1 0 0 0,-1-1 0 15,-1-3 0-15,0 1 0 0,1-6 0 0,1 2 192 16,0-1 0-16,-3 0 0 0,0 1-192 0,-1-2 0 16,1-2 0-16,-2 2 0 0,-1-1 0 0,1 3 0 15,0 3 0-15,-1-1 0 0,-1 1 0 0,-2 1 0 16,-1 0 0-16,0 9 0 0,0 0 0 0,0 0 0 16,0 0-144-16,0 0 144 0,0 0 0 0,0 0 0 0,0 0 0 15,0 0 0-15,-9 0 0 0,0 5 0 0,0 1 0 0,1 1 0 16,0 2 0-16,0 1 0 0,-1 2 0 0,0 2-160 15,0 2 160-15,3-2 0 0,2 1-144 0,0-2 144 16,0 0 0-16,1-4 0 0,3-9 0 0,-1 14 0 16,0-5 0-16,1-9 0 0,2 12 0 0,-2-12 0 15,0 0 0-15,7 8 0 0,-7-8 0 0,9 8 0 16,-9-8 0-16,12 1 0 0,-12-1 0 0,13-1 0 16,-2-4 0-16,0-1 0 0,-2-3 0 0,0 0 0 15,0 1 0-15,0-1-192 0,0 0 64 0,-2 0 128 16,-2 0-128-16,0-4 128 0,-1 1 0 0,0 0 0 15,-1 2 0-15,-2-1 128 0,-1 0 0 0,0 0 0 16,-1 2-128-16,0 1 0 0,1 8 0 0,-3-10 0 0,3 10 0 0,-5-9 0 16,5 9 176-16,-7-7-176 0,1 1 128 0,6 6-128 15,-9-3 0-15,9 3 0 0,-12 0 144 0,1 3-144 16,1-2 128-16,1 4-128 0,0 2 0 0,0-1 0 16,-2 5 0-16,-1 0 0 0,1 1 0 0,-1 1 0 15,-1 2-160-15,1-1 160 0,2 0 0 0,2 2-144 16,1-2 144-16,3 1 0 0,2-4 0 0,2 0 0 15,0-11 0-15,5 11 0 0,0 1 0 0,2-3-160 16,-7-9 160-16,9 4 0 0,1-1-192 0,-10-3 64 16,12-3 128-16,0 1-208 0,1 0 208 0,0-3 0 15,-4-1 0-15,1-1 0 0,0-1 0 0,-3 0 0 16,0-1 0-16,-1-1 0 0,1-2 0 0,-2-1 0 16,0 0 0-16,1 1 0 0,-2 1 0 0,1-1 0 0,0-1 0 0,-1 0 160 15,-2 0-160-15,2 0 0 0,0 2 144 0,-1 2-144 16,-3 9 0-16,0 0 0 0,0 0 0 0,0 0 0 15,0 0 0-15,0 0 0 0,0 0 0 0,0 0 0 16,-11-1 0-16,1 5 0 0,0 2 0 0,-2-2 0 16,0 1 0-16,0 2 0 0,1 1 0 0,-1-2 0 15,0-2 0-15,0 3 0 0,1 1 0 0,0-1 0 16,2 1 0-16,1 1 0 0,1-2 0 0,1-1 0 16,6-6 0-16,-5 9 0 0,5-9 0 0,-2 11 0 15,2-11 0-15,2 12 0 0,-2-12 0 0,4 11 0 16,3 0-208-16,-7-11-16 0,0 0 0 0,13 6 0 15,-2 2-336-15,0-1-64 16,-1-3-16-16,1-2 0 0,-1-1-1344 0,2-1-256 0,1 0-64 0</inkml:trace>
  <inkml:trace contextRef="#ctx0" brushRef="#br1" timeOffset="35239.9">9383 7236 9215 0,'0'0'816'0,"0"0"-656"0,0 0-160 0,0 0 0 16,0 0 2048-16,0 0 384 0,0 0 80 0,0 0 16 0,0 0-1920 0,0 0-384 15,0-9-80-15,0 9-16 0,0 0 0 0,0 0 0 16,0 0 0-16,0 0 0 0,-5-6 432 0,5 6 80 16,-7-4 0-16,7 4 16 0,-6-4 208 0,6 4 32 15,-8-4 16-15,8 4 0 0,0 0 96 0,0 0 16 16,-9 0 0-16,9 0 0 0,-11 0-304 0,2 0-48 15,9 0-16-15,-9 4 0 0,-1-2-48 0,0 4-16 16,1-1 0-16,0 0 0 0,-1 0-192 0,-1 2-32 16,0-1-16-16,0 1 0 0,2 3-16 0,1 1 0 15,0 0 0-15,2 1 0 0,-2 1-80 0,3 0-32 16,1 0 0-16,1-1 0 0,1 2-224 0,0-3 0 16,2-11 0-16,-1 15 0 0,1 2 0 0,1-4 0 15,1 0 0-15,-1-1 0 0,-1-12 0 0,3 13 0 16,-3-13 0-16,4 12 0 0,-1-2 128 0,4 1-128 0,1-3 0 15,0-2 0-15,-8-6 128 0,13 7-128 0,1-2 0 0,2-1 144 16,-1-2-144-16,4 0 0 0,-1-4 0 0,0 2 0 16,-1-4 0-16,-1 2 0 0,-2-1-192 0,2-2 192 15,1 0-144-15,-3-2 144 0,-4-2 0 0,1 1 0 16,-1 2 0-16,-1-2 0 0,-2-1 160 0,1-2-32 16,-2 0 176-16,2-1 32 0,-2-1 16 0,0 0 0 15,-4-1 96-15,2-1 32 0,1-2 0 0,-1 0 0 16,-1-2-256-16,-2 2-48 0,-1-3-16 0,0 3 0 15,0 4-160-15,-1 0 0 0,-2 0 0 0,-1 3 0 16,1-1-144-16,-4 3 144 0,-1 2-192 0,-1 2 192 16,-1 1-192-16,-2 2 64 0,-1 1 128 0,-1 3-208 15,-3 1 208-15,0 2-192 0,0 2 192 0,-2 0-192 0,1 2 192 16,1-1 0-16,3 2-160 0,0 2 160 0,-3 1 0 0,4 2 0 16,1 1 0-16,1-3 0 0,2 2 0 0,3-2 0 15,1 2 0-15,-1 7 0 0,1 7 0 0,1-2 0 16,0-6 0-16,0 0 0 0,2-3 256 0,2 0-48 15,-2-2 0-15,2-2 0 0,0-6-208 0,3 2 0 16,-3-11 0-16,4 8 0 0,-4-8-256 0,0 0 16 16,10 1 0-16,-10-1 0 0,12-7 112 0,0 1 128 15,-2-1-208-15,1 1 80 0,-3-2 128 0,-1 0 0 16,3-1-144-16,-3 1 144 0,0-3 0 0,1-1 0 16,-1-1 160-16,1 0-160 0,0-2 272 0,0 2-48 15,-2-1-16-15,1-3 0 0,-2 0-208 0,2-1 144 0,1-3-144 0,-2 2 128 16,-1 0-128-16,2 4 0 15,-2 2 0-15,-2 1 0 0,-5 0 0 0,2 3 0 0,0 9 0 0,0 0 0 16,-2-8 0-16,2 8 160 0,-9-4-32 0,-1 2-128 16,1 0 0-16,0 4 0 0,0 0 0 0,-1 0 0 15,-2 3-240-15,0-3 0 0,-1 4 0 0,0 1 0 16,-1 4 32-16,1 1 0 0,1-1 0 0,2 1 0 16,0 0 208-16,4-2 0 0,1 5 0 0,1-2 0 15,0 1 0-15,1 0 240 0,2-1-48 0,1-13-16 16,3 13-176-16,2 2 160 0,1-5-160 0,1-2 160 15,-7-8-160-15,10 6 0 0,-10-6-160 0,15 4 160 16,-4-2-256-16,2-2 64 0,2-3 0 0,-2-1 0 16,-2-1 32-16,1-2 16 0,0 1 0 0,0-3 0 15,1-2 144-15,-2 2 0 0,0-1 0 0,-3 3 128 0,-2-3 0 0,1 1 16 16,-2-2 0-16,0-3 0 0,2 0 176 0,-3-1 48 16,-2 1 0-16,0 0 0 0,-1 2-144 0,1 0-32 15,1 0 0-15,-3 1 0 0,-1-1-192 0,1 12 0 16,-3-9 0-16,3 9 0 0,-9-4 0 0,0 1 0 15,-2 3 0-15,-2 0 0 0,-4 3 0 0,1 1 0 16,0 0 0-16,-1 4 0 0,-1 1 0 0,-1 2 0 16,0 2 0-16,1 2 0 0,1 0-144 0,1 1 144 15,2-3 0-15,2 5-144 0,2 3 144 0,2 0 0 16,2-1 0-16,3 0 128 0,-3 1-128 0,4-1 0 16,0 1 0-16,2-2 0 0,0 1 0 0,3-2-208 15,2-2 48-15,0-3 16 0,2-3-48 0,1-1 0 16,2-6 0-16,1 1 0 0,0-2 16 0,2-2 0 0,2-1 0 15,0 0 0-15,0-6 176 0,-2-2-160 0,0-1 160 16,0-1-160-16,1-2 160 0,-2-1 176 0,-4-2-48 0,1-1 0 16,1-1 80-16,-1-3 16 0,-2 0 0 0,-2 2 0 15,0-1-64-15,1-2-16 0,-2-1 0 0,-2 1 0 16,-3-1-144-16,0 4 128 0,-2 2-128 0,0 4 128 16,-1 2-128-16,-1 4 0 0,-1 0-160 0,-3 6 160 15,-4 1 0-15,-2 2 0 0,-2 4 0 0,-1-1 0 16,0-3 0-16,-1 1 0 0,0 1-160 0,2 2 160 15,1 2 0-15,2 1 0 0,1 2 0 0,1-5 0 16,2 1 224-16,2-1-32 0,8-6-16 0,-5 12 0 16,1-1-16-16,3 0 0 0,1 2 0 0,2-1 0 15,-2-12-160-15,5 13 0 0,1-1 0 0,0 1 128 16,1-3-128-16,0-1 0 0,3-3 0 0,-1-1 0 0,-9-5-128 0,10 6 128 16,-10-6-160-16,13 2 160 0,-2-2-208 0,-11 0 48 15,13 0 16-15,-2 0 0 0,0-4-176 0,-11 4-16 16,8-4-16-16,-1-3 0 15,1 2-272-15,-8 5-48 0,8-5-16 0,-1-2 0 16,-1-3-2576-16,-1 1-512 0</inkml:trace>
  <inkml:trace contextRef="#ctx0" brushRef="#br1" timeOffset="40621.37">4892 7287 1839 0,'0'0'160'0,"0"0"-160"16,0 0 0-16,0 0 0 0,0 0 1232 0,0-8 224 16</inkml:trace>
  <inkml:trace contextRef="#ctx0" brushRef="#br1" timeOffset="46314.45">6324 7377 15951 0,'0'0'704'0,"0"0"144"0,0 0-672 16,0 0-176-16,0 0 0 0,0 0 0 0,0 0 1200 0,0 0 208 15,0 0 32-15,0 0 16 0,0 0-1008 0,0 0-192 16,7-8-32-16,-7 8-16 0,4-10-208 0,-4 10-208 16,2-9 32-16,-2 9 16 15,0 0-288-15,0 0-64 0,0 0-16 0,0 0 0 0,0 0 528 0,-2-9 192 16,2 9 0-16,0 0 0 0,0 0 832 0,0 0 176 15,0 0 16-15,0 0 16 0,-4-6 240 0,4 6 32 16,0 0 16-16,0 0 0 0,0 0-544 0,0 0-96 16,0 0-32-16,0 0 0 0,0 0-544 0,0 0-112 15,0 0-32-15,0 0 0 0,0 0-160 0,0 0 0 16,0 0 0-16,-9 0 0 0,9 0-144 0,0 0 144 16,-9 2-192-16,9-2 192 0,-10 1 0 0,10-1 0 15,0 0 0-15,0 0 0 0,0 0 224 0,0 0 160 0,0 0 16 0,0 0 16 16,0 0 224-16,0 0 32 0,0 0 16 0,0 0 0 15,0 0-256-15,0 0-48 0,0 0-16 0,-7 4 0 16,7-4-240-16,0 0-128 0,0 0 160 0,0 0-160 16,-8 5 0-16,8-5 0 0,0 0 0 0,0 0 0 15,-8 5 128-15,8-5-128 0,0 0 0 0,0 0 0 16,-10 3 144-16,10-3-144 0,0 0 128 0,0 0-128 16,0 0 384-16,0 0-16 0,0 0 0 0,0 0 0 15,-10-3 16-15,10 3 0 0,0 0 0 0,0 0 0 16,0 0-192-16,0 0-48 0,0 0 0 0,0 0 0 15,0 0-16-15,0 0-128 0,0 0 192 0,0 0-64 16,0 0-128-16,0 0 128 0,-9-2-128 0,9 2 128 16,-9 2-128-16,9-2 0 0,0 0 0 0,-9 4 0 0,9-4 0 0,0 0 0 15,0 0 144-15,0 0-144 0,0 0 0 0,0 0 0 16,0 0 0-16,0 0 128 0,0 0 0 0,0 0 0 16,0 0 0-16,0 0 0 0,0 0-128 0,0 0 0 15,0 0-176-15,0 0 176 0,0 0 0 0,4 9 0 16,-4-9 0-16,1 11 0 0,-1-11 0 0,0 11 0 15,-4-1 0-15,4-10 0 0,-4 11 0 0,2-2 0 16,-1 3 0-16,2-1 0 0,1-11 0 0,-1 11 0 16,1-11-176-16,0 0 176 0,0 12 0 0,0-12 0 15,0 9 0-15,0-9 0 0,0 0 0 0,0 0 128 16,0 0-128-16,0 0 192 0,9 4-192 0,-9-4 0 16,0 0 0-16,10-1 0 0,-10 1 0 0,11-5 192 15,-4 1-16-15,-7 4-16 0,8-7-32 0,-1-1 0 0,-1-1 0 0,1 1 0 16,-2 2 0-16,-5 6 0 0,0 0 0 0,5-9 0 15,0 0-128-15,-2 1 0 0,-2-4 0 0,-1 4 0 16,0 8 0-16,0 0 0 0,0 0 0 0,-4-8 0 16,-1 1 0-16,5 7 0 0,-6-8 0 0,-1 3 0 15,7 5 0-15,-10-2 0 0,1 1 0 0,9 1 0 16,-9-3 0-16,-3 2 0 0,-1 1 0 0,1 1 0 16,2 1 0-16,-2 2 0 0,0 1 0 0,0-1 0 15,1 1 176-15,2 1-48 0,9-6-128 0,-10 8 192 16,1 0-192-16,1 1 0 0,2 0 0 0,1-1 0 15,5-8 0-15,-3 13 0 0,3-1 0 0,0-2 0 16,0-10-144-16,1 13 144 0,3-1 0 0,0 0-144 16,-4-12 144-16,4 9 0 0,-4-9 0 0,5 8 0 0,1 0 0 0,-6-8 0 15,10 6 0-15,-1-3 0 0,-9-3 0 0,11 0 0 16,-11 0 0-16,0 0 0 0,11-2 0 0,-11 2 0 16,8-2 0-16,3-3 0 0,-1-1 0 0,-1 2 0 15,-9 4 0-15,11-7 128 0,-1-1-128 0,-1-3 192 16,-1 2-64-16,0 0 0 0,-3 1-128 0,0 2 128 15,-5 6-128-15,5-11 128 0,-2 1-128 0,-2 1 128 16,-1 0-128-16,0 9 128 0,-2-11 0 0,-2 1 0 16,-1 3 0-16,-2 1 0 0,1-1 48 0,-2 2 16 15,-1 1 0-15,-1 3 0 0,1 2-64 0,-1 2-128 16,-1-2 192-16,1 2-64 0,-2-1-128 0,1 2 0 16,-1 1 0-16,3 1 0 0,2 0 0 0,1 1 0 15,6-7 0-15,-9 6 0 0,-1-1 0 0,10-5 0 16,-6 11 0-16,1-2 0 0,1 1 0 0,2 1 0 0,1-1 0 0,4 1 0 15,-3-11-128-15,6 11 128 0,1 0 0 0,-1-2 0 16,1-1 0-16,-1-2 0 0,-6-6 0 0,12 7 0 16,1-1 0-16,0-4 0 0,-1-2 0 0,0 1 0 15,-12-1 0-15,13-3 0 0,-2 3 0 0,0-4 0 16,-11 4 0-16,10-7 0 0,1-1 0 0,-1 0 0 16,-2-1 0-16,-2 2 0 0,1-2 0 0,0 1 0 15,-2-1 0-15,0 0 128 0,0-3-128 0,-1 2 128 16,-1 1-128-16,-2-4 192 0,0 0-192 0,-1 1 192 15,-1 2-192-15,0 2 0 0,-2-4 0 0,-1 2 0 16,0-1 0-16,-1 3 128 0,-3 1-128 0,2 1 0 16,6 6 0-16,-11-2 0 0,1 2 0 0,-1 0 0 0,0 0 0 0,-2 2 0 15,0 2 0-15,-2 3 0 16,0 1 0-16,2 3 0 0,0 0 0 0,1 2 0 0,-1 0 0 0,0 0 0 16,1-1 0-16,2 2 0 0,0 2 0 0,4-1-144 15,1 1 144-15,2-2 0 0,4 2-128 0,2-4 128 16,-2-2 0-16,3 0 0 0,3-2-144 0,-1 0 144 15,2-1 0-15,1-2-144 0,3 1 144 0,-12-6-192 16,0 0 192-16,12 0-192 0,-2 0 192 0,2-2 0 16,0 0 0-16,1 0-128 0,-2-1 128 0,1-1 0 15,0-2 0-15,0 2 0 0,-1-3 0 0,1 2 0 16,-3-1 0-16,2-2 0 0,-1-1 0 0,-2 1 0 16,-2-3 0-16,1 2 0 0,-1 0 0 0,0-1 128 15,-5-1-128-15,-1 1 0 0,0 1 0 0,-1 1 0 16,-2-1 0-16,-1 2 128 0,-1-1-128 0,-2 3 0 0,-2 1 0 0,0 2 0 15,-1 0 0-15,-2 4 0 0,-1 0 0 16,-1 2 0-16,-2 0 0 0,2 1 0 0,-1 1 0 0,2 1 0 16,3 6 0-16,-1 0 0 0,1 2 0 0,-1-2 0 15,1 1 0-15,1 2 0 0,0-3 0 0,4 0-128 16,2-1 128-16,2-2 0 0,1-10 0 0,1 9 0 16,-1-9 0-16,5 9 0 0,-5-9 0 0,11 7 0 15,-1-5-128-15,0 2 128 0,-10-4-128 0,11 0 128 16,-11 0-128-16,12-5 128 0,-2 1-128 0,-1 0 128 15,-9 4 0-15,11-7 0 0,-1 0 0 0,-1 2 0 16,-1-2 0-16,0 1 0 0,-2-3 0 0,2 2 0 16,0 1 0-16,1 0 0 0,-1-4 0 0,0 1 0 15,0-3 0-15,-1 0 0 0,0-1 0 0,-1 2 0 0,-2 0 0 0,0 3 0 16,-1-2 0-16,-1-1 0 0,-2 0-192 0,-1 0 64 16,-1 0 0-16,-2 1 0 0,-3 3 128 0,1 1-208 15,6 6 80-15,-11-2 128 0,-1-1-272 0,1 3 64 16,-2 3 16-16,0 3 0 0,0 1 192 0,0 5-144 15,0 1 144-15,1 0-128 0,0 0 128 0,4 2-160 16,3 4 160-16,0-1-160 0,-2 0 160 0,2 0-128 16,0-3 128-16,4-1-128 0,1 0 128 0,1-3 0 15,-1-1 0-15,1-1 0 0,-1-9 0 0,5 11 0 16,2-6 0-16,-7-5 0 0,0 0 0 0,0 0 0 16,12 4 0-16,-12-4 0 0,11 0 0 0,-11 0 128 15,12-3-128-15,-1 2 176 0,-11 1-176 0,13-1 0 16,-2-1 0-16,-2 0 0 0,-9 2 0 0,10-4 0 0,-10 4 0 15,9-7-176-15,-1 1 176 0,-1 1 0 0,0-2 0 0,-2-1-128 16,-1-1 128-16,0 0 0 0,-2-3 0 0,1 2 0 16,0-2 0-16,-1 3 0 0,0 0 0 0,-2 2 0 15,-2-2 0-15,1 1 0 0,-2-1 0 0,-1 3 128 16,4 6-128-16,0 0 0 0,-10 0 0 0,1 0 128 16,0-2-128-16,9 2 0 0,-11 0 128 0,2 3-128 15,0 2 0-15,0 0 0 0,0-1 0 0,1 2 0 16,0-1 0-16,-1 1 0 0,0 1 0 0,0 1 0 15,1 1 0-15,4 0 0 0,4 1 0 0,0 1-128 16,0-11 128-16,-1 13 0 0,1-5 128 0,0-8-128 16,-3 10 0-16,3-10 0 0,2 9 0 0,-2-9 0 15,0 0 0-15,0 0 144 0,7 4 0 0,-7-4 0 16,12 5-144-16,-2-5 0 0,1-2-192 0,-1-1 192 16,2-1-368-16,0 0 48 0,-2-1 16 0,1 0 0 15,-2-2-2816-15,-1-3-560 0</inkml:trace>
  <inkml:trace contextRef="#ctx0" brushRef="#br1" timeOffset="47968.91">4942 7368 22751 0,'0'0'1008'0,"0"0"208"0,0 0-976 0,0 0-240 0,0 0 0 0,0 0 0 16,0 0 320-16,0 0 32 0,0 0 0 0,0 0 0 15,0 0-208-15,0 0-144 0,0 0 192 0,0 0-192 16,0 0 0-16,0 0 0 0,0 0 0 0,0 0 0 16,0 0 0-16,0 0 0 0,0 0 0 0,0 0 0 15,0 0 256-15,0 0 32 0,0 0 16 0,0 0 0 16,-9 8 304-16,9-8 64 0,-9 5 16 0,1 0 0 16,2 0 16-16,-2 2 0 0,-1-1 0 0,2 1 0 0,7-7-400 0,-6 10-80 15,-1-1-16-15,2 2 0 0,1-1-208 0,0 1 0 16,0-1 0-16,0 2 0 0,2 0 0 0,1-1 0 15,1 1 0-15,-2 0 0 0,1 0 0 0,1-1 0 16,1 0 0-16,2-2 0 0,-2-1 0 0,-1-8 0 16,4 6 0-16,-4-6 0 0,7 9 0 0,-7-9 0 15,0 0 0-15,10 3 144 0,-10-3 48 0,12-1 16 16,-3-3 0-16,1-1 0 0,1-1-48 0,-1 0-16 16,-1-2 0-16,0-1 0 0,1-3 16 0,-1 0 0 15,0 1 0-15,1-2 0 0,-1 0 32 0,3-2 16 16,1 0 0-16,-5 3 0 0,-3 1-64 0,2 2-16 15,-1-2 0-15,-1 3 0 0,-5 8 80 0,0 0 16 16,0 0 0-16,4-9 0 0,-4 9 160 0,0 0 48 0,-2-8 0 16,2 8 0-16,0 0-144 0,0 0-32 0,-12 0 0 0,2 2 0 15,0-2-96-15,1 2-32 0,0 0 0 0,0 1 0 16,-1 1-128-16,0 2 0 0,3 1 0 0,-1-1 0 16,-1 1 0-16,1 1 0 0,-1 0 0 0,1 1 0 15,0 0 0-15,2 4 0 0,0-3 0 0,1 2 0 16,-1 0 0-16,0-1 0 0,3 0 0 0,0-1 0 15,2 1 0-15,1-1 0 0,0-10 0 0,0 0 0 16,2 11 0-16,-2-11 0 0,0 0 0 0,7 6 0 16,-7-6 0-16,9 5 0 0,-9-5 0 0,10 0 0 15,-10 0 0-15,12-4 0 0,-12 4 144 0,10-5-144 16,-2-4 0-16,3 1 0 0,0 0 0 0,-1-1 128 16,-5-1-128-16,1-1 0 0,2-2 0 0,1 3 128 15,-1 0-128-15,0-1 0 0,1-1 0 0,-2 1 0 0,-2-1 0 0,0 0 128 16,0 0-128-16,3 3 0 0,0 3 0 0,-3-1 144 15,-6-4-144-15,1 1 0 0,0 10 240 0,0 0-64 16,-4-10-16-16,-1 1 0 0,-2 1 16 0,7 8 0 16,0 0 0-16,-8-4 0 0,-2 3-176 0,10 1 0 15,0 0 144-15,-8 5-144 0,-2 0 0 0,10-5 0 16,0 0 0-16,0 0 0 0,-8 9 0 0,1 2-160 16,2-3 160-16,5-8 0 0,0 0 0 0,-4 10-128 15,-1-1 128-15,2 2 0 0,3-1 0 0,0 2 0 16,-2-2 0-16,2-10 0 0,0 13 0 0,1 0 0 15,-1-13 0-15,4 9 0 0,-4-9 0 0,0 0 0 16,6 10 0-16,-6-10 0 0,0 0 0 0,7 7 0 16,-7-7 0-16,0 0 0 0,0 0 0 0,0 0 0 0,10 6 0 0,-10-6 0 15,0 0 0-15,11-2 0 0,-11 2 0 0,9-2 0 16,-9 2 0-16,9-4 0 0,-9 4 0 0,7-9 0 16,0 1 0-16,-7 8 128 0,3-11-128 0,1 2 0 15,1 0 128-15,-5 9 0 0,0-8-128 0,1-2 192 16,1-1-16-16,0 1-16 0,-2 10 0 0,0 0 0 15,-1-9-160-15,1 9 0 0,0 0 144 0,-3-9-144 16,3 9 0-16,-6-7 0 0,-1 1 0 0,7 6 0 16,-7-4 0-16,7 4 0 0,-12-1 0 0,1 1-128 15,11 0 128-15,-11 2-128 0,-2 2 128 0,2 1-128 16,3-2 128-16,8-3 0 0,-10 6 0 0,1 2-128 16,1 3 128-16,1 0 0 0,1 1 0 0,-1 0 0 15,2 0 0-15,0-1 0 0,1 2 0 0,0-2 0 0,2 2 0 0,-1-3 0 16,2 1 0-16,-2-1 128 0,3-10-128 15,-1 9 0-15,1-9 0 0,0 0 0 0,0 11 0 0,0-11 0 16,0 0 0-16,0 0 0 0,0 0 0 0,0 0 128 16,0 0-128-16,10-2 0 0,-10 2 0 0,9-6 0 15,-2-1 0-15,-2 0 128 0,-5 7-128 0,5-12 0 16,0-1 0-16,-2 2 0 0,0 2 0 0,-3 9 0 16,4-10 0-16,-4 10 0 0,1-9 0 0,-1 9-160 15,0 0 160-15,0 0-208 0,0 0-96 0,0 0-16 16,0 0 0-16,0 0 0 15,0 0-400-15,0 0-96 0,0 0-16 0,0 0-10320 16,-4 9-2080-16</inkml:trace>
  <inkml:trace contextRef="#ctx0" brushRef="#br1" timeOffset="54036.45">6121 9709 2751 0,'0'0'256'0,"0"0"-256"0,0 0 0 0,0 0 0 15,0 0 896-15,0 0 144 0,0 0 32 0,0 0 0 16,0 0-864-16,-4-6-208 0,4 6 0 0,0 0 0 15,-5-7 192-15,5 7-16 0,-9-4 0 0,9 4 0 16,0 0 1120-16,-9-1 240 0,-1 1 32 0,10 0 16 16,0 0-688-16,-9 1-128 0,9-1-16 0,-9 3-16 15,9-3-1200-15,0 0-240 0,0 0-64 0,0 0 0 16,0 0-1120-16,0 0-224 0,-8-4-64 0,8 4 0 16,0 0 1280-16,0 0 240 0,0 0 48 0,0 0 16 0,0 0 1376 0,0 0 288 15,-9 3 48-15,9-3 16 0,0 0 1616 0,0 0 320 16,0 0 64-16,0 0 0 0,0 0-960 0,0 0-208 15,-8-2-48-15,8 2 0 0,0 0-896 0,0 0-192 16,0 0-48-16,0 0 0 0,0 0-560 0,0 0-224 16,0 0 176-16,0 0-176 0,-1-9 0 0,1 9 0 15,0 0 0-15,0 0 0 0,0 0 0 0,0 0 0 16,0 0 128-16,0 0-128 0,-5-5 624 0,5 5 16 16,-7-6 16-16,7 6 0 0,-7-3 320 0,7 3 64 15,-8 0 16-15,8 0 0 0,0 0-320 0,0 0-64 16,-9-3-16-16,9 3 0 0,-7-2-288 0,7 2-64 15,0 0-16-15,0 0 0 0,0 0-160 0,-8 0-128 16,8 0 192-16,0 0-192 0,-8-3 144 0,8 3-144 0,0 0 0 0,0 0 144 16,-9-1-144-16,9 1 0 0,-9-1 144 0,9 1-144 15,-8 1 304-15,8-1-16 0,-10 4 0 0,2-2 0 16,2 4 48-16,6-6 16 0,-10 6 0 0,4 1 0 16,-1-1-112-16,7-6-32 0,-6 5 0 0,6-5 0 15,-7 11-208-15,1-3 128 0,1-2-128 0,5-6 0 16,-6 11 0-16,3-1 0 0,-1 0 0 0,1 0 0 15,3-10 0-15,-3 9 0 0,1 1 0 0,1 1 0 16,-2-2 192-16,2 1-48 0,-1 0-16 0,2 1 0 16,0-11 96-16,0 12 16 0,0-3 0 0,3 0 0 15,-3-9-96-15,6 12-16 0,1-2 0 0,-1-3 0 16,2 0-128-16,0 3 0 0,0-4 0 0,0 2 128 16,1 0-128-16,0 0 0 0,1-2 0 0,2 1 0 0,0-4 0 15,1 1 0-15,0 2 0 0,0-5 0 0,-1 2 0 0,1-3 0 16,0-2 0-16,1 0 0 0,1-2 0 0,-1 1 128 15,-1-3-128-15,1-1 128 0,1-1 32 0,-1-1 0 16,0-1 0-16,2 1 0 0,2-1 48 0,-1 0 16 16,-3 0 0-16,1-1 0 0,-1 1-96 0,-2-1-128 15,-2 0 176-15,-1 0-176 0,-1 1 160 0,0 1-160 16,-1-2 128-16,-4 1-128 0,0-1 192 0,0 0-64 16,-2-1 0-16,-1 1 0 0,-3 0-128 0,1 1 0 15,-2-1 0-15,-1 0 0 0,-2 0 0 0,-1-1 0 16,-1-1 0-16,0 1 0 0,0 3 0 0,0-4 128 15,-2 1-128-15,0 3 128 0,2 3-128 0,-2-1 0 0,-1-1 0 16,1 3 0-16,-1 2 0 0,1 3 0 16,2 2 0-16,-1 2 0 0,-2-2 0 0,0 2 0 0,1 4 0 0,-1-2 0 15,-1 4 0-15,1 0 0 0,0 2 0 0,1 2-176 16,-2 0 176-16,1 1 0 0,2-2 0 0,2 1-128 16,1 0 128-16,2-2 0 0,0 1 0 0,1 0 0 15,1 0 0-15,2 2-160 0,-2-4 160 0,2 1 0 16,1 0 0-16,1 0-128 0,-1-2 128 0,0 2 0 15,0 2 0-15,0-2 0 0,0-2 0 0,0 1 0 16,0-2 0-16,0-9 0 0,0 0 0 0,6 12 0 16,-6-12 0-16,5 10 0 0,-5-10 0 0,8 7 0 15,-8-7 0-15,10 6 0 0,2-3 0 0,-1 1 0 16,0-7 0-16,-1 0 0 0,1-1 0 0,1 1 0 16,1-3-192-16,0 2 192 0,-2-1-192 0,0 0 192 0,-11 5-144 15,10-7 144-15,-1-3 0 0,0 2-144 0,2-1 144 0,-3 0 0 16,-1 0 0-16,0-2 128 0,0 1-128 0,-1 0 176 15,-1-4-176-15,-1 3 192 0,-1-5-192 0,-1 2 0 16,1-3 0-16,-2 0 0 0,-1 0 0 0,0 0 0 16,0-1 0-16,-1-1 0 0,-4 1 144 0,0 1-144 15,-2 3 160-15,1 2-160 0,-2 0 0 0,-3 6 0 16,0-2 0-16,-1 3 0 0,0 1 0 0,-1 3 0 16,-3 2 0-16,-1 3 0 0,-1 1 0 0,-1 3 0 15,-1-2 0-15,2 8 0 0,0 2 0 0,1 0-128 16,1 1 128-16,0 1 0 0,2 1-176 0,2-1 176 15,3 0-160-15,1 0 160 0,0-1 0 0,2 2-144 16,1-5 144-16,1 3 0 0,1 1 0 0,1-1-160 0,0-1 160 0,2-2 0 16,2 0-128-16,0-1 128 15,1-1 0-15,-3-12 0 0,5 9-128 0,-5-9 128 0,0 0 0 0,13 5 0 16,-1-1 0-16,0-1-128 0,-1-4 128 0,2-2 0 16,2-1 0-16,0-1 0 0,1 0 0 0,0-2 0 15,-1-2 0-15,2-1 0 0,1-1 0 0,-1 3 144 16,-2 2-144-16,-2-2 0 0,0-1 0 0,-1 0 0 15,-3 0 0-15,-3 2 0 0,-6 7 0 0,5-9 0 16,1 0 0-16,-4 0 0 0,2 0 0 0,-4 0 0 16,0-1 0-16,-2 0 0 0,-5 0 128 0,2 0-128 15,2 1 0-15,-2 0 0 0,-4 0 144 0,0 0-144 16,0 1 0-16,-1 0 0 0,0 2 0 0,1 1 0 16,-1 1 0-16,2 2 0 0,8 2 0 0,-9 0 0 0,-2 2 0 15,3 2 0-15,2 2 0 0,-1 3 0 16,1 3 0-16,-2 1-160 0,0 0 160 0,2 3 0 0,-1-1-160 0,1 1 160 15,0 0-128-15,2-1 128 0,1 0 0 0,0-2 0 16,2-2 0-16,1 2-128 0,1 0 128 0,2-2 0 16,-3-11-144-16,0 0 144 0,0 0 0 0,10 6 0 15,-1 0 0-15,-9-6 0 0,10 0 0 0,1-3 0 16,-1 2 0-16,-10 1 0 0,11-4 0 0,-2-2 0 16,0 3 0-16,-1-3 0 0,0 0 0 0,-8 6 0 15,9-8 0-15,0-2 0 0,-1-1 0 0,0-1 0 16,-1 2 128-16,0-2-128 0,-3 3 0 0,-2 0 0 15,1-1 0-15,0-1 0 0,-3 2 128 0,-2 0-128 16,0-2 0-16,-2 2 128 0,-1 0-128 0,-2 0 0 16,-1 0 0-16,2 2 0 0,-1 4 0 0,7 3 0 15,-9-4 0-15,0 2 0 0,0 2 0 0,0 3 128 0,-2 0-128 0,1 0 0 16,-1 5 0-16,1 1 0 0,0 2 0 0,0 1 0 16,1 1 0-16,0 0 0 0,0-2 0 0,0 1 0 15,1 2 0-15,3-2 0 0,0-3 0 0,2 0 0 16,3-9 0-16,0 11 0 0,0-11-144 0,0 0 144 15,7 12 0-15,2-6 0 0,1-1 0 0,2-2 0 16,1-3 0-16,1 0 0 0,2-3 0 0,1-1 0 16,-1 1 0-16,2-4 0 0,1 0 0 0,1 1 0 15,-2-1 0-15,2 0 0 0,1-3 0 0,-3 1 0 16,-3 2 0-16,1-4 0 0,0 2 0 0,-2 0 0 16,0-2 128-16,-2 1-128 0,-4 0 0 0,0-1 0 15,-3-1 128-15,0 2-128 0,-1-4 0 0,-1 1 144 16,-3 0-144-16,0-3 192 0,-3 0-192 0,2 2 192 0,-2-2-192 0,1 2 192 15,-1 0-192-15,-1 4 192 0,-1 1-192 0,-2 3 0 16,1 2 0-16,-2 4-176 0,-2 1 176 0,-3 4 0 16,-2-1 128-16,0 7-128 0,-1 2 0 0,-1 4-192 15,0 0 32-15,0 2 0 0,-1 2 32 0,-2 1 0 16,-2-1 0-16,0 1 0 0,2 2 128 0,2-2 0 16,2-2 0-16,2-2-128 0,1 0 128 0,3-2 0 15,1-2 0-15,2-1 0 0,2 0 0 0,1 0 0 16,1-1 0-16,2 0 0 0,1-12 0 0,1 9 0 15,2 1 0-15,-3-10-128 0,5 12 128 0,0-3-160 16,-5-9 160-16,11 4-160 0,-1-1 16 0,2-3 0 16,0-2 0-16,-1 1 0 0,2 0-16 0,-2-5 0 15,-1 0 0-15,2-2 0 0,0-4 160 0,-2 2 0 0,1-2-144 0,-1 2 144 16,-1-1 0-16,0 1 0 0,-1-2 0 0,-1 2 0 16,-2-3 0-16,0-2 0 0,0 1 0 0,-1 0 0 15,-1-2 0-15,-1 0 0 0,1 2 0 0,-3 0 128 16,-1 2-128-16,-2 1 160 0,1 0-160 0,0 3 160 15,1 0-32-15,1 8 0 0,-7-5 0 0,1 1 0 16,-1 1-128-16,7 3 0 0,-10 3 0 0,-1-2 128 16,1 2-128-16,0 0 0 0,-2-1 0 0,-1 3 128 15,0 1-128-15,0-1 0 0,0 0 0 0,1 1 0 16,0 1 144-16,1 0-144 0,0-1 160 0,2 2-160 16,2 1 0-16,1-2 0 0,1 2 0 0,1 1 0 15,4-10 0-15,0 13 0 0,0 0 0 0,2-1 0 16,2 0 0-16,2-2-128 0,-6-10 128 0,7 12 0 0,0 0-208 15,1-2 64-15,-8-10 16 0,10 9 0 0,-2-2-80 0,-8-7-16 16,10 5 0-16,-10-5 0 0,0 0 32 0,11 4 16 16,-11-4 0-16,0 0 0 0,10-2-160 0,-10 2-48 15,12-4 0-15,-4-1 0 16,-8 5-2944-16,8-10-608 0</inkml:trace>
  <inkml:trace contextRef="#ctx0" brushRef="#br1" timeOffset="55739.91">4970 7386 13823 0,'0'0'1216'0,"0"0"-960"15,0 0-256-15,0 0 0 0,0 0 1552 0,0 0 272 16,0 0 48-16,0 0 16 0,5-6-1632 0,-5 6-256 16,7-8-208-16,-7 8 32 0,0 0-16 0,0 0 0 15,0 0 0-15,0 0 0 0,0 0-16 0,0 0-16 16,0 0 0-16,0 0 0 0,0 0 224 0,0 0 0 16,0 0 0-16,0 0 0 0,0 0 416 0,0 0 128 0,0 0 32 0,0 0 0 15,-7-7 480-15,7 7 96 0,0 0 32 0,-4-10 0 16,0 1-416-16,2 2-64 0,2 7-32 0,0 0 0 15,0 0-288-15,0 0-48 0,0 0-16 0,0 0 0 16,-6-6-128-16,6 6-48 0,0 0 0 0,-9 0 0 16,9 0-144-16,-9 6 0 0,-1 1 0 0,1 1 0 15,-1 1 0-15,1 1 0 0,0 2 0 0,1-2 0 16,2-1 0-16,-1-1 0 0,1 0 0 0,1 1 0 16,-1 2 0-16,2 0 0 0,1-2 0 0,0 3 0 15,-1-3 0-15,1 2 0 0,2-1 0 0,-2 3 0 16,1 0 0-16,1 2 0 0,1-1 0 0,-2 3 0 15,1-3 0-15,0 2 0 0,1-4 0 0,0 1 0 16,0 0 0-16,1-3 0 0,-1-10 0 0,4 9 0 0,-4-9 0 0,9 7 0 16,-1-3 0-16,-8-4 0 0,12 2 128 0,-2-2-128 15,-1-1 128-15,2 0-128 0,0-1 128 0,1-4-128 16,1-1 0-16,-1 2 128 0,-3 0-128 0,3-2 128 16,-1 1-128-16,0 1 128 0,-11 5 0 0,9-9 0 15,0 2 0-15,-9 7 0 0,8-7 48 0,0 1 0 16,0-1 0-16,-1 1 0 0,-1-2-176 0,-1-1 192 15,-3 0-192-15,4-3 192 0,0 2 16 0,-1-1 16 16,-2 1 0-16,0-1 0 0,-1 1 48 0,-1 1 16 16,-1-3 0-16,-1 2 0 0,0 1-96 0,-2-1-32 15,-2 1 0-15,2 0 0 0,3 0 96 0,-2 1 0 16,-5-1 16-16,-1 1 0 0,-2-1-16 0,2 3 0 16,2-1 0-16,2 1 0 0,-1-2-64 0,-1 1-32 15,2-1 0-15,4 8 0 0,0 0-160 0,0 0 0 0,0 0 0 0,0 0 0 16,-7 4 0-16,-1 0 0 0,-1 3-160 0,2 1 160 15,2 3-176-15,-2-2 176 0,1-1-192 0,6-8 192 16,-8 8-144-16,2 0 144 0,-1-2 0 0,1 2-144 16,0 3 144-16,2-2 0 0,4-9 0 0,-4 13 0 15,1-1 0-15,0-1 0 0,2-3 0 0,-1 3 0 16,1-1 0-16,1 2 0 0,0-1 0 0,0 1-128 16,1 0 128-16,2-2 0 0,-3-10-144 0,9 11 144 15,-1-1-176-15,0-1 48 0,0-2 0 0,1-1 0 16,2 0-384-1,0-4-64-15,-11-2 0 0,12 0-16 0,-1-1 144 0,1 0 16 0,0-3 16 0,-3 0 0 0,-9 4 416 16,9-4-160-16,1-5 160 0,-3 1 0 0,-3-1 0 0,2-2 0 16,1 1 160-16,-1 0-32 0,-2-1 176 0,0 1 32 15,-1-1 16-15,1-1 0 0,0 1-48 0,-2 0-16 16,-2-3 0-16,0 4 0 0,0-2-288 0,0 1 160 16,-2 1-160-16,-1 3 128 0,3 7-128 0,-6-9 0 15,-4 0 0-15,4 1 0 0,6 8 0 0,-5-6 0 16,1 1 0-16,-3 1 0 0,-3 1 0 0,10 3 0 15,0 0 0-15,-11 5 0 0,0-1 0 0,0 1 0 16,5 3 0-16,-1 1-176 0,-2 2 176 0,3 2-208 16,-1 0 80-16,1 3 128 0,-1-1-144 0,2 1 144 15,1-2 0-15,0 2 0 0,1 3 0 0,1 0-128 16,-2-1 128-16,1 0 0 0,1-2 0 0,-1-1 0 16,0-2-128-16,2 0 128 0,0-1 0 0,3-1 0 15,1-2 0-15,-3-9 0 0,0 0 0 0,0 0 0 0,0 0 0 0,0 0 0 16,0 0 144-16,0 0-144 0,0 0 128 0,10-2-128 15,-10 2 0-15,0 0 0 0,8-5 0 0,-8 5-176 32,8-9-1424-32,-3 1-272 0</inkml:trace>
  <inkml:trace contextRef="#ctx0" brushRef="#br1" timeOffset="59023.49">4663 9642 25503 0,'0'0'1136'0,"0"0"224"0,0 0-1088 0,0 0-272 0,0 0 0 0,-4-7 0 15,1-1 256-15,3 8-16 0,-2-8 0 0,2 8 0 16,2-9-240-16,-2 9-128 0,0-10 128 0,0 2-208 16,0 8 16-16,0 0 16 0,0 0 0 0,0 0 0 15,-4-8 176-15,4 8-192 0,-9-5 192 0,1 2-192 16,8 3 432-16,-11 2 80 0,1-1 0 0,-1 3 16 16,0 1 624-16,0 3 128 0,2-4 32 0,0 2 0 0,-1 1 0 0,0-2 0 15,3 0 0-15,-2 2 0 0,-1 2-416 0,4-1-96 16,-1 0-16-16,3 1 0 0,3 2-400 0,-1-3-192 15,-4 1 160-15,4 2-160 0,2-1 0 0,-2 2 0 16,-2-4 0-16,1 2 0 0,0 2 0 0,2 1 0 16,-3-3 0-16,0 1 0 0,0 1 0 0,1-1 0 15,2 1 0-15,0 1 0 0,-2-2 0 0,4-1 0 16,3-2 0-16,0 1 0 0,0 0 0 0,3 0 0 16,2-1 0-16,0-1 0 0,-9-7 0 0,10 6 0 15,-1-3 0-15,2 1 0 0,-11-4 0 0,12 2 128 16,-3 1-128-16,1-3 0 0,1 0 128 0,-11 0-128 15,10-5 0-15,-1-1 144 0,-9 6-144 0,12-6 128 16,-3-3-128-16,-1 1 128 0,0 1 128 0,0 0 32 0,-1-6 0 16,1 2 0-16,-1 1 160 0,0 1 48 0,3-3 0 0,-1 0 0 15,-1 0-256-15,-1 1-48 0,1-1-16 0,0 1 0 16,-1 2-176-16,-1 1 0 0,1-1 144 0,-7 9-144 16,5-7 0-16,-1 0 0 0,-2-3 0 0,1 0 0 15,-2 4 128-15,-1-2-128 0,-1 0 128 0,-2 2-128 16,3 6 144-16,-5-7-144 0,-1 1 192 0,-1-1-192 15,1-2 208-15,-1 3-64 0,-1-1-16 0,-1 2 0 16,-1 0 0-16,-1-1-128 0,1-1 192 0,-2 1-64 16,0 2 128-16,1-1 0 0,0 0 16 0,1 2 0 15,-1 6-272-15,2 1 0 0,0 2 0 0,1 1 0 16,2 0 0-16,-1 3 0 0,-1 3 0 0,3 1 0 16,1 3-192-16,0 2 48 0,-1 0 16 0,1-1 0 15,0 2 128-15,2-2-160 0,-1 0 160 0,3 1-160 0,0 0 160 16,1-1 0-16,1 1-144 0,0-4 144 0,1-2 0 0,3-1 0 15,1-1 0-15,1-2 0 0,1-3 0 0,-1-1 0 16,0 1 0-16,1-4 0 0,1-2-160 0,1 0 160 16,-1-1 0-16,0-3-144 0,2-3 16 0,-1 0 0 15,-4-2 0-15,4-1 0 0,-1 0 128 0,1 0 0 16,-4-1 0-16,3-1 0 0,-1-1 0 0,-1 0 0 16,-3 0 0-16,0 2 0 0,0-2 0 0,0 2 0 15,-1 1 0-15,-1-2 0 0,-3-1 0 0,0 0 0 16,0 0 0-16,0 1 0 0,-4 0 0 0,1 5 0 15,1-4 0-15,-2 5 0 0,-1 0 0 0,-1 2 0 16,0-1 0-16,-2 4 0 0,-1 2 0 0,-1 2-128 16,-1 1 128-16,-1 2 0 0,1 1 0 0,-1 1-160 0,-1 1 160 0,1 0 0 15,2 0-128-15,1-1 128 0,2 4 0 0,1-2 0 16,-2 0-128-16,0 1 128 0,0 1 0 0,2-1 0 16,-1 1-144-16,3 1 144 0,2-1 0 0,-4 1-144 15,0 0 144-15,-1-1 0 0,1-1 0 0,2 1 0 16,3 0 0-16,2 0 0 0,-1-12 0 0,4 7-128 15,-4-7 128-15,0 0 0 0,10 6 0 0,1-3-128 16,-1 1 128-16,0-4 0 0,-10 0 0 0,14-5 0 16,-1 0 0-16,-2-2-160 0,0-2 160 0,-1 0 0 15,-1 3 0-15,2-2 0 0,-1-3 0 0,1 2 0 16,-4 0 0-16,1-3 0 0,1-2 0 0,-1 1 0 16,0 0 0-16,0-1 0 0,-2-2 0 0,1-1 0 15,-3 0 128-15,0-1-128 0,-2 1 0 0,1 3 0 0,-2-1 0 0,-2 4 0 16,-3-3 0-16,0 5 0 0,0 3 0 0,-1 1 0 15,-3-2 0-15,0 5 0 0,-1 2 0 0,0 2 0 16,-1 1 0-16,-1 2 0 0,-1 1 0 0,-1 5 0 16,0 2 0-16,0 3 0 0,0 1 0 0,2-3-240 15,-1 1 80-15,-1 2 16 0,0 3 144 0,2-3-192 16,5 0 192-16,-2 1-192 0,-1 0 192 0,2 1 0 16,3-2-144-16,2 0 144 0,2-1 0 0,0 0 0 15,-1-2-144-15,3 1 144 0,5-2 0 0,-1 0-160 16,-1-1 160-16,1-2-128 0,-6-10 128 0,9 4-208 15,-9-4 80-15,13 3 128 0,0-3-304 0,1 0 64 16,0-6 16-16,-2-1 0 0,-3-5 96 0,2 0 128 16,1 0-208-16,-1-1 80 0,-2-1 128 0,0 1 0 0,1 0 0 0,-4 0 128 15,-2-1-128-15,0-1 128 0,0 1-128 0,-2 1 128 16,0-2 0-16,-2 1 0 0,-3 0 0 0,1 2 0 16,-1-1 16-16,-2 3 16 0,-2 0 0 0,-1 3 0 15,1 0-160-15,-3 2 0 0,0 2 0 0,-2 2 0 16,-1 1 0-16,2 0 128 0,-1 1-128 0,0 4 0 15,-1-2 0-15,1 2 0 0,2 1 0 0,-3 0 0 16,-4 1 0-16,4-1 0 0,4 1 0 0,1-1 0 16,0 1 0-16,2 0 0 0,6-7 176 0,-4 8-176 15,4-8 192-15,-3 12-64 0,-1-4-128 0,4 1 192 16,0-9-192-16,5 10 0 0,-2 0 0 0,2-1 0 16,2 0 0-16,-1 0 0 0,-6-9 0 0,9 9 0 0,-1-2 0 15,3-1 0-15,-2-2 0 0,-9-4 0 16,0 0 0-16,13 1 0 0,-3-2 0 0,-10 1 0 0,12-1 0 0,-2-2 0 15,1 0 0-15,-11 3-160 0,9-3-96 0,-9 3-32 16,8-7 0-16,-8 7 0 0,8-6-80 0,-8 6-16 16,0 0 0-16,6-11 0 15,-1 3-464-15,-5 8-112 0,3-10 0 0,-3 2-14528 16</inkml:trace>
  <inkml:trace contextRef="#ctx0" brushRef="#br1" timeOffset="60991.51">3714 9670 6447 0,'0'0'576'0,"0"0"-576"0,0 0 0 0,0 0 0 16,0 0 2752-16,0 0 432 0,0 0 80 0,0 0 32 16,0 0-2528-16,0 0-496 0,0 0-96 0,0 0-32 15,-5-6-16-15,5 6 0 0,0 0 0 0,-3-8 0 16,0 0 352-16,3 8 64 0,0 0 16 0,0 0 0 15,0 0 720-15,-8-5 160 0,1 1 32 0,7 4 0 16,-10 0-160-16,1 0-32 0,-2 1 0 0,2 2 0 16,1 1-528-16,-1 1-112 0,0 0-32 0,0 0 0 15,1 2-288-15,0-1-64 0,0 1-16 0,2 1 0 16,1 1-240-16,1 4 176 0,0-3-176 0,1 2 160 16,2 2-160-16,1 0 0 0,1 0 0 0,-1 3 0 15,2-2 0-15,-1 2-144 0,3 0 144 0,0-1 0 16,-2-3 0-16,2 0 0 0,1 1 0 0,1-2 0 15,-1 0 0-15,0-2 0 0,-5-10 0 0,9 9 0 0,0-2 0 0,-1-1 0 16,-8-6 0-16,11 4 0 0,-1-4 0 0,0 0 256 16,-10 0-64-16,12-4 0 0,-1 1 0 0,-1-4 0 15,0-2 0-15,0 0 0 0,-3-2-48 0,1 0-16 16,0-1 0-16,-1 0 0 0,-1 3 0 0,1-3 0 16,0 1 0-16,0-1 0 0,-2-1-128 0,0-2 0 15,1 0 144-15,-2 0-144 0,-1 1 0 0,0 0 0 16,-3-1 0-16,0 1 128 0,0 1 0 0,-1 0 16 15,-3 0 0-15,-1 0 0 0,-2 1 192 0,1 2 48 16,-2 2 0-16,-1 1 0 0,-1 2-112 0,1 0-16 16,-1 2 0-16,0 3 0 0,-1 4-128 0,2 0-128 15,0-1 192-15,0 2-192 0,1 2 0 0,1 3 0 16,2 0 0-16,0 3 0 0,0 1 0 0,1 0-144 0,2-1 144 0,1 3-128 16,-1 0 128-16,0 1-192 0,1-1 192 0,1 1-192 15,1 3 192-15,1-3 0 0,-2-2 0 0,2 0-128 16,2-2 128-16,0-3 0 0,-4-10 0 0,4 10 0 15,-1 1 0-15,-3-11 0 0,0 0 0 0,0 0 0 16,7 5 0-16,-7-5 0 0,0 0 0 0,11 0 0 16,-3-6 0-16,-1-2 0 0,1 0 0 0,-1 0 128 15,-2-2-128-15,0 1 0 0,-1-5 0 0,0 4 128 16,0-3-128-16,0-1-208 0,-2-1 48 0,1 2 16 16,0-1 0-16,-1 0 0 0,0-2 0 0,-1 2 0 15,-1-2 144-15,0 0-208 0,0-1 80 0,0 3 128 16,-1 2-320-16,-1 2 64 0,0-1 16 0,-2 5 0 15,4 6 240-15,-7-5 0 0,-1 1 192 0,-1 3-192 0,-2 2 240 0,0 3-64 16,1 0-16-16,-2 3 0 16,0 1-160-16,0 3 0 0,1 0 0 0,-1 2 128 0,0 1-128 0,1-3 0 15,-1 2-160-15,3 3 160 0,3-2-128 0,1 2 128 16,-1 0 0-16,2 1-144 0,3-3 144 0,1 1 0 16,2-1-144-16,3-3 144 0,2 0 0 0,2-3-144 15,0-2 144-15,0 1 0 0,3-1-256 0,-2-3 48 16,2-2 16-16,1-2 0 0,0-2-144 0,2-2-32 15,-1-3 0-15,0 2 0 0,-1-2 240 0,0-1 128 16,0-3-160-16,-1 0 160 0,0 2 0 0,0 1 0 16,-2-4 0-16,-1 2 160 0,-1 1-160 0,-3 1 192 15,-1-2-192-15,-1 2 192 0,-2 0 0 0,-1 1 0 16,-1 1 0-16,-2-2 0 0,-3 2-64 0,-1 0 0 0,-1 2 0 0,0 1 0 16,-1 0-128-16,-1-1 0 0,-1 1 0 15,1 1 0-15,-2 2 0 0,1 1 0 0,-1 1 0 0,1 2 0 16,0 2 0-16,-1 0 0 0,0 1 0 0,0 0 0 15,2 2 0-15,0 1 0 0,-1 1 0 0,3 3 128 16,2 0-128-16,-1 1 0 0,1-3 0 0,1 2 0 16,1 0 0-16,1 0 0 0,2-2 0 0,-2 2 0 15,2-1 0-15,1-1 0 0,0 1 0 0,1-2 0 16,0 1 0-16,-1-11-144 0,6 10 144 0,-6-10 0 16,6 9-144-16,-6-9 144 0,0 0 0 0,11 4-144 15,-11-4 144-15,13 2 0 0,-2-5 0 0,0 0 0 16,-1 0 128-16,1-3-128 0,-2-2 128 0,1-1-128 15,2-2 0-15,0-1 0 0,-2-1 0 0,1-1 0 0,-4-1 0 16,1 1 0-16,0 0 0 0,0-2 0 0,0 3 0 0,-1 0 0 16,-1 0 0-16,-2 1-128 0,-2 0 128 0,-2 3 0 15,-1 1 0-15,1 8-128 0,-7-4 128 0,7 4 0 16,-7-3 0-16,-3 3-128 0,0 1 128 0,0 3 0 16,-2 1 160-16,1 1-160 0,0 1 160 0,0 1-160 15,-1 1 160-15,2 0-160 0,1-1 176 0,0 1-176 16,-2-2 192-16,4 2-192 0,0 0 272 0,1-1-48 15,-1-1-16-15,7-7 0 0,-4 11 48 0,4-11 0 16,0 0 0-16,-3 10 0 0,3-10 16 0,0 0 16 16,0 0 0-16,0 0 0 0,0 0-48 0,10 5-16 15,0-2 0-15,-10-3 0 0,10-4-224 0,1-1 0 16,-2 0 0-16,0 0-160 0,0-2-112 0,-1 1-32 16,-3-4 0-16,-5 10 0 0,7-7 32 0,-7 7 0 0,0 0 0 0,5-7 0 15,-5 7 272-15,0 0-128 0,0 0 128 0,0 0 0 16,0 0 0-16,0 0 0 0,0 0 0 0,0 0 0 15,0 0 0-15,4-6 0 0,-4 6 0 0,3-11 0 16,-5 3 0-16,2 0 0 0,0-1 0 0,-1 1 0 16,0-2 208-16,-1 2-48 0,2 8-16 0,-2-10 0 15,-1 2-144-15,1 1 128 0,2 7-128 0,0 0 128 16,-4-6-128-16,4 6 0 0,0 0 0 0,0 0 0 16,0 0-176-16,-10 1 176 0,1 4-128 0,2 2 128 15,3 0-128-15,-2 3 128 0,1 3-128 0,0-4 128 16,0 0 0-16,1 2-128 0,1 0 128 0,1 1 0 15,-2-1 0-15,4-11 0 0,0 13 144 0,0-3-144 16,0-10 192-16,2 9-64 0,-2-9 0 0,0 0-128 0,0 0 240 0,0 0-64 16,8 7-16-16,-8-7 0 0,11 4 0 0,-11-4 0 15,0 0 0-15,11-4 0 0,-2-2-160 0,-1 3 128 16,-8 3-128-16,9-11 128 0,-1 1-128 0,0 1 0 16,-1-1 144-16,-1 3-144 0,-1-3 0 0,1 3 128 15,-1-2-128-15,0-1 0 0,-1 1 0 0,-4 9 0 16,4-8 0-16,-4 8 0 0,0 0-224 0,0 0-16 15,0 0 0-15,0 0 0 16,0 0-1216-16,0 0-240 0,-5-6-48 0</inkml:trace>
  <inkml:trace contextRef="#ctx0" brushRef="#br1" timeOffset="63328.39">2570 9741 8287 0,'0'0'368'0,"0"0"80"0,0 0-448 0,0 0 0 0,0 0 0 0,0 0 0 16,-4-7 1248-16,0 1 160 0,0-1 48 0,4 7 0 15,0 0-1168-15,-4-8-288 0,0 0 0 0,1 2 0 16,3 6 192-16,-3-8 0 0,-3-1-16 0,4 2 0 15,-2 1 880-15,0-1 176 0,1 0 48 0,3 7 0 16,0 0 448-16,-6-7 80 0,-2 2 32 0,1 1 0 16,1-1-576-16,-3 3-112 0,-2 2-32 0,1 0 0 15,0 0-624-15,-2 2-128 0,-4 0-32 0,2 1 0 16,1 1-208-16,0-2-128 0,1 0 160 0,0 2-160 0,-1 0 416 0,3 1-16 16,10-5 0-16,-12 6 0 0,-2 1 224 0,2-1 32 15,4 0 16-15,-1 0 0 0,-3 2-16 0,2 0 0 16,1 0 0-16,0 2 0 0,-2 0-240 0,1 1-48 15,-1-2-16-15,2 0 0 0,1 2-192 0,-1-1-32 16,-1-1-128-16,-1 2 192 0,2-2 0 0,1 0 0 16,-1 3 0-16,3-3 0 0,-1 1 32 0,3-2 0 15,4-8 0-15,-5 9 0 0,1-1-224 0,4-8 128 16,0 10-128-16,0-10 0 0,2 12 0 0,-2-12 0 16,5 10 0-16,-5-10 0 0,0 0 128 0,10 7-128 15,-1-2 0-15,-9-5 0 0,11 5 0 0,-11-5 128 16,11 4-128-16,1-1 0 0,0 0 128 0,-2-2-128 0,-10-1 176 0,15-1-176 15,-1-2 256-15,2 0-64 0,-2-2-16 0,0 0 0 16,-1 0-32-16,0-2 0 0,2-1 0 0,-2-1 0 16,-3 0-144-16,1-3 128 0,2 1-128 0,0 1 128 15,-2 0-128-15,3-2 192 0,-1-2-192 0,-2 1 192 16,-3 0-192-16,0 0 192 0,-2-1-192 0,1 0 192 16,-2-1-64-16,0 0-128 0,-2 1 192 0,0 1-64 15,-2 1-128-15,-2 2 192 0,-3 1-192 0,0 1 192 16,0 1 0-16,-3 1 0 0,-3 1 0 0,0 3 0 15,-1 2-192-15,-1 0 0 0,1-2 0 0,-1 4 128 16,-1 2-128-16,4 0 0 0,9-4 0 0,-12 5 0 16,-4 1 0-16,5 2 0 0,4-1 0 0,1 2 0 0,-2-2-160 15,3 2 160-15,1 0 0 0,0 4-144 0,-1-1 144 0,2 0-128 16,2-1 128-16,1 3-128 0,2-3 128 0,0 4 0 16,-1 2 0-16,3-2-128 0,0 1 128 0,0-1 0 15,-2 1 0-15,2 1-128 0,1 0 128 0,2-1 0 16,-2-2 0-16,2 0-128 0,-1-1 128 0,4-2-128 15,4-3 128-15,-1-3-128 0,-2 0-16 0,2-5 0 16,0 0 0-16,0-4 0 0,-2 0 144 0,-1-1-128 16,-1-4 128-16,1 1-128 0,-1-2 128 0,0-1 0 15,-1-1 128-15,-1-1-128 0,3-1 176 0,-3 1-48 16,-1 0 0-16,-3 0 0 0,0-1-128 0,-2-1 192 16,-1 1-192-16,-1 1 192 0,0 3-192 0,-2-4 0 15,1 1 0-15,-4 0 0 0,0 2 0 0,-2-1 128 16,0 1-128-16,-1 0 0 0,-3 2 0 0,2 1 0 0,-2 0 0 0,-1 1 0 15,-3 2 0-15,1 1 0 0,-1 2 0 0,3 2 0 16,3 1 0-16,-1 3 0 0,0 2 0 0,0 1 0 16,5 0 0-16,-1 2 0 0,-2 1 0 0,5 2 0 15,3-2 0-15,-1 1-144 0,0-1 144 0,1 3-160 16,1 3 160-16,2 2-192 0,2 0 192 0,1 3-192 16,-2 0 192-16,1 0 0 0,2 0 0 0,-2 2 0 15,-2-1 0-15,3-1-192 0,3-5 192 0,1 2-192 16,0-2 192-16,1-2 0 0,1-7 0 0,0-1 0 15,2-6 0-15,-1-2 0 0,-12 2 0 0,13-4 0 16,2-3 144-16,-2-3 16 0,-3-3 0 0,0 0 0 16,1 0 32-16,-2-3 16 0,-1-5 0 0,1 1 0 15,1 5-208-15,0-2 144 0,-3-1-144 0,0-1 128 0,-1 1-128 16,0 0 0-16,-1 0 0 0,-1-2 0 0,-2 1-208 0,0 0 16 16,-2 2 16-16,-3 3 0 0,-2 1-64 0,0 4-16 15,-1 2 0-15,-1 2 0 0,-4 0 256 0,1 4 0 16,-2 1 0-16,0 3 0 0,0 4-144 0,-1 0 16 15,-2 0 0-15,-1 4 0 0,1 0 128 0,-1 3-128 16,-1 0 128-16,5 2-128 0,6-3 128 0,-2 1-128 16,-4 2 128-16,2-3-128 0,-1 0 128 0,6 0 0 15,4 0 0-15,-1 1-128 0,-3-4 128 0,5 2 0 16,4-1 0-16,-1-1-128 0,-3-10 128 0,0 0 0 16,6 9 0-16,-6-9-128 0,5 11 128 0,-5-11 0 15,0 0 0-15,11 5 0 0,1-6 0 0,-2-2 0 16,-1 0 0-16,2-3-128 0,0-2 128 0,0-1 0 15,-2 0 0-15,1-2 0 0,1 0 0 0,-1-1 144 0,-1-1-144 0,0 1 0 16,2-1 144-16,-2-3-144 0,0 2 0 0,-2-2 144 16,-2 3-144-16,0 0 0 0,-2 0 0 0,-2 0 0 15,-2 1 0-15,-2 1 0 0,-1-1 0 16,0 2 0-16,-2 2 0 0,-2 0 0 0,-3 1 0 0,0 2 0 16,-2 0 0-16,-2 1 128 0,-2 3-128 0,-1 2 0 15,3 3 0-15,-1 3 0 0,-1 3 0 0,1-1 0 16,2 2 0-16,-3-1 0 0,-1 3-128 0,1 0 128 15,2 3 0-15,4-1 0 0,2 0 0 0,-1 0 0 16,1 4-176-16,5-4 176 0,3 2-128 0,1 0 128 16,1 0 0-16,3-1-160 0,3-1 160 0,1 0 0 15,0-4-160-15,-1 0 160 0,1-3-128 0,1-2 128 0,3-1-128 0,-2-2 128 16,-10-3-128-16,13-1 128 0,2-2 0 16,-3-1 0-16,-6-4 0 0,2 1 0 0,2-3 0 0,3 0 0 15,-1-3 0-15,0 0 0 0,-2 1 0 0,2 0 128 16,0-2-128-16,-1-2 0 0,-1-1 0 0,-1 1 144 15,0-1-144-15,-3 0 0 0,-2 1 0 0,0 0 0 16,0 2 0-16,-4 1 0 0,-1 0 0 0,-3 3 0 16,-1 0 0-16,1 4 0 0,4 6 0 0,-9-4 0 15,-2 0 0-15,2 3 0 0,9 1 0 0,-10 5 0 16,-1-2 0-16,1 0 0 0,-1 5 0 0,4-1 0 16,7-7 0-16,-11 6 0 0,2 6-128 0,1-2 128 15,2-2 0-15,0 1-144 0,0 1 144 0,1 0 0 16,-1-3-144-16,1 3 144 0,-1 2 0 0,2-1 0 15,4 0-144-15,-1 1 144 0,-2-2 0 0,3 3 0 0,4-3-128 0,2 1 128 16,1-2 0-16,-1-2-128 0,-6-7 128 0,7 9 0 16,1-3-176-16,-8-6 176 0,10 3-160 0,1-2 160 15,-11-1-176-15,11-3 176 0,-2 0-192 0,-9 3 192 16,7-7 0-16,-1 1 0 0,2-5 0 0,-2 2 0 16,-4 0 0-16,2 1 0 0,1-4 176 0,-1 1-176 15,-1-2 144-15,-2 1-144 0,-1 1 0 0,0 0 144 16,-1 2-144-16,-1-2 0 0,1 1 144 0,-3 1-144 15,-1 2 0-15,0 0 0 0,-2 1 0 0,7 6 0 16,-6-4 0-16,-3 1-160 0,-4 2 160 0,1 4-160 16,1 2 160-16,2-1-208 0,0 1 80 0,-1 2 128 15,-2 0-160-15,2 1 160 0,3 0 0 0,-1 3-144 16,-1-1 144-16,4-1 0 0,5-9 0 0,-3 12 0 0,-1 0 0 0,4-12 0 16,0 0 0-16,3 9 0 0,0 0 0 0,-3-9 0 15,0 0 0-15,7 6 128 0,3 0-128 0,-10-6 0 16,0 0 0-16,10 6 0 0,2-6 0 0,-12 0 0 15,0 0 0-15,10-6 0 0,2 2 0 0,-2-2 144 16,1 0-144-16,-2-1 0 0,-1 2 128 0,0 0-128 16,-1-2 0-16,-7 7 0 0,6-7 0 0,-6 7 0 15,6-7 128-15,-6 7-128 0,0 0 0 0,0 0 0 16,0 0 0-16,0 0 0 0,0 0 0 0,0 0 0 16,0 0 0-16,-9 0 0 0,9 0 128 0,-9 1-128 15,0 1 0-15,9-2 0 0,0 0 0 0,0 0 0 16,0 0 0-16,0 0-11968 15,0 0-2256-15</inkml:trace>
  <inkml:trace contextRef="#ctx0" brushRef="#br1" timeOffset="64760.61">3765 9707 20847 0,'0'0'912'0,"0"0"208"0,0 0-896 16,-9 5-224-16,9-5 0 0,-9 3 0 0,9-3 512 0,-9 5 64 15,9-5 16-15,0 0 0 0,-8 2-368 0,8-2-80 16,0 0-16-16,0 0 0 0,0 0 0 0,-7-4 0 16,7 4 0-16,0 0 0 0,-5-6-128 0,1-2 0 15,4 8 0-15,0 0 0 0,-4-6 0 0,4 6 0 16,0 0 0-16,0 0 128 0,-6-6 608 0,6 6 112 16,-9-2 32-16,9 2 0 0,0 0-32 0,-9 0 0 15,1 0 0-15,8 0 0 0,-9 4-416 0,1-2-96 16,8-2-16-16,-9 4 0 0,0 1-160 0,1-1-32 15,8-4-128-15,-9 7 192 0,0-1-192 0,1 0 144 16,0-1-144-16,0 0 128 0,-1 0 0 0,2 0 0 0,7-5 0 16,-6 7 0-16,6-7-128 0,0 0 0 0,-9 7 144 0,9-7-144 15,-7 6 272-15,7-6-16 0,-9 7 0 0,4-1 0 16,5-6 128-16,-3 11 0 0,-1-2 16 0,0 1 0 16,2 3-272-16,-1-1-128 0,2-2 128 0,-2 2-128 15,1 1 0-15,0-4 0 0,2-9 0 0,3 9 0 16,-3-9 0-16,0 0 128 0,7 8-128 0,-7-8 128 15,0 0-128-15,0 0 0 0,0 0 0 0,11 3 0 16,-11-3 0-16,12-3 160 0,-12 3 16 0,10-1 0 16,1-2-176-16,-11 3 160 0,0 0-160 0,10-2 160 15,1-1 32-15,-11 3 0 0,0 0 0 0,9-4 0 16,-9 4-192-16,8-5 0 0,-8 5 0 0,0 0 128 16,8-7-128-16,-2 1 128 0,-1-3-128 0,-1 1 128 15,-4 8 64-15,4-11 0 0,1 1 0 0,-1-2 0 0,-1 3 64 0,-1 0 32 16,1-1 0-16,0-1 0 0,-2-1-160 0,-1 2-128 15,-1-2 192-15,-1 2-192 0,2-1 160 0,-1 1-160 16,-4 1 128-16,1-2-128 0,0 1 0 0,-1-3 128 16,-4 0-128-16,1 2 0 0,0 0 0 0,1 2 128 15,1 1-128-15,-2 3 0 0,0-1 0 0,2 2 0 16,1-1 128-16,5 5-128 0,-10-1 0 0,10 1 0 16,0 0 0-16,-6 6 128 0,6-6-128 0,-7 8 0 15,7-8 0-15,-5 13 0 0,-1 3 0 0,-1-3-176 16,1 1 176-16,2 3-192 0,1-2 192 0,-1 0 0 15,-1 0-144-15,1 0 144 0,1 1 0 0,1 1 0 16,-2-1 0-16,3-1 0 0,-1-1 0 0,4 0 0 16,2-4 0-16,-1 0 0 0,1 2 0 0,2-1 0 0,0-4 0 0,2 0 0 15,-8-7-144-15,13 5 144 0,0-1 0 0,-3-1 0 16,-10-3 0-16,12 1 0 0,-1-2 0 0,-1-1 0 16,0-2 0-16,0-1 128 0,-3-1-128 0,3-1 0 15,-1 1 128-15,-2-2-128 0,0-3 0 0,1 0 0 16,0-1 0-16,-1 0 128 0,0-1-128 0,0 0 0 15,-2-1 0-15,0 2 0 0,-1-1 0 0,0-1 0 16,-2 3 128-16,1 1-128 0,-2 2 0 0,-1 8 0 16,-2-10 0-16,-1 3 0 0,0 1 0 0,3 6 0 15,-5-7 0-15,5 7 0 0,-8-4 0 0,1 3 0 16,-3 1 0-16,1 2 0 0,-2 1 0 0,0-2 0 16,1 2 0-16,-2 2 128 0,-1 2-128 0,0-1 144 15,1 2 112-15,0-2 0 0,1 1 16 0,0 1 0 0,2 0-64 0,1-1-16 16,1 3 0-16,1-3 0 0,1 1-192 15,5-8 128-15,-1 9-128 0,0 1 0 16,1-3-320-16,0-7-144 0,3 9-48 0,-3-9 0 16,6 10-2688-16,-6-10-560 0</inkml:trace>
  <inkml:trace contextRef="#ctx0" brushRef="#br1" timeOffset="65794.28">4584 9751 2751 0,'0'0'256'0,"0"0"-256"15,0 0 0-15,0 0 0 0,0 0 160 0,0 0-16 16,0 0 0-16,0 0 0 0,0 0 272 0,0 0 48 16,8-9 16-16,-2 2 0 0,1 1 1968 0,-1-2 400 15,2 0 80-15,-1 0 16 0,-3 1-928 0,-1 0-176 16,3-1-48-16,-6 8 0 0,0 0-816 0,0 0-160 16,0 0-48-16,0 0 0 0,-2-6 16 0,2 6 0 15,-5-8 0-15,5 8 0 0,0 0-224 0,-6-3-48 16,-2 3-16-16,8 0 0 0,-8-1-96 0,0 0-16 15,-1 1 0-15,0 2 0 0,1 1 0 0,-1 1 0 16,0 0 0-16,-2 1 0 0,1-2-176 0,1 1-32 16,9-4-16-16,-11 5 0 0,0 0 0 0,3 0 0 15,8-5 0-15,-5 8 0 0,-5 0 112 0,5 0 32 0,5-8 0 0,0 10 0 16,0 0-304-16,3 1 0 16,-1-1 128-16,4 2-128 0,0 1 0 0,1 1 0 0,-1-2 0 0,2 3 0 15,1-5 0-15,2 0 0 0,-1 0 0 0,3-4 0 16,0 1 0-16,-1-5 0 0,-2 2 0 0,2-4 0 15,0-4 0-15,0 2-176 0,-1-5 176 0,0 2-160 16,-4 1 160-16,3-3 0 0,-1-2 160 0,-1-1-160 16,-2-2 576-16,1 0 32 0,-1 1 0 0,1-1 0 15,-2-1 32-15,0 0 16 0,-1-2 0 0,0 4 0 16,-3-1-320-16,0 0-64 0,-2 1-16 0,1 0 0 16,0 2-256-16,-1 2 0 0,-2 1 128 0,3 6-128 15,0 0 0-15,0 0-176 0,-10-3 32 0,1 6 0 16,-2 3-48-16,1 1-16 0,-2 0 0 0,-1 2 0 15,-3 5 80-15,1-1 128 0,-1 1-208 0,1 2 80 0,-1-2 128 0,3 1 0 16,0-1 0-16,1 0-128 0,2-2 128 0,1 0 0 16,1-3 0-16,8-9 0 0,0 0 0 0,-2 10 0 15,-2 0 0-15,4-10 128 0,3 7-128 0,-3-7 0 16,7 9 0-16,-2-2 0 0,-5-7 0 0,0 0 0 16,8 8 0-16,1-2 0 0,0 0 0 0,0 0 0 15,0-2 0-15,-9-4-128 0,0 0 128 0,12 4 0 16,0-2-144-16,-12-2 144 0,11 0-192 0,0 0 48 15,-11 0 0-15,10-2 0 0,-10 2 144 0,11-7 0 16,-5 0 0-16,2-3 0 0,0 4 0 0,-2-1 0 16,-2 0 0-16,0-5 0 0,0 0 0 0,0 0 0 15,-1-1 160-15,-1 0-160 0,-1-1 144 0,-1 0-144 16,-1-2 128-16,0 2-128 0,-2-1 160 0,-1 0-160 0,-1-1 192 0,-1-1-192 16,-2 5 0-16,0 2 0 0,1 1 0 0,1 4 0 15,-2 1 144-15,-1 2-144 0,-1 2 0 0,-2 6 144 16,-3 4-144-16,2 3 128 0,-1 0-128 0,2 4 128 15,3-3-128-15,-1 3 0 0,-2-1 144 0,4-2-144 16,4-2 224-16,-1 1-32 0,-1-1 0 0,2-1 0 16,1 0-64-16,3-11-128 0,0 0 176 0,0 10-176 15,0-10 0-15,4 9 0 0,3-2 0 0,-7-7 0 32,0 0-1744-32,0 0-304 0,11 4-64 0,4-7-16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1:17:11.77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1515 9780 6447 0,'0'0'576'0,"0"0"-576"0,0 0 0 0,0 0 0 16,0 0 1744-16,0 0 240 0,0 0 64 0,-7-4 0 15,7 4-1216-15,-7-5-256 0,7 5-32 0,-8-6-16 16,-1 3 272-16,9 3 48 0,-11-6 16 0,2 2 0 16,1 2-480-16,0 0-80 0,1-3-32 0,7 5 0 15,-11-1-32-15,2 0-16 0,0-2 0 0,9 3 0 16,0 0-48-16,0 0-16 0,0 0 0 0,-9 1 0 0,0-1 16 0,9 0 0 15,0 0 0-15,0 0 0 0,0 0 400 0,0 0 64 16,0 0 32-16,0 0 0 0,0 0 192 0,0 0 32 16,0 0 16-16,-3 11 0 0,3-11-240 0,1 9-48 15,-1-9-16-15,6 9 0 0,-6-9-224 0,10 7-32 16,2-1-16-16,-1-2 0 0,3-1-80 0,-1 1-32 16,0-4 0-16,0 0 0 0,1 0-80 0,3 3-16 15,1 4 0-15,-1-7 0 0,-3-4-128 0,3-2 160 16,2 2-160-16,0 1 160 0,2 3 16 0,3 0 0 15,3 1 0-15,-1-1 0 0,-4 0 16 0,6 3 16 16,4 0 0-16,1-1 0 0,1 2-208 0,0-3 144 16,-1 2-144-16,1-3 128 0,-1-1-128 0,-1 1 0 15,1 0 144-15,1 0-144 0,1-2 128 0,2 1-128 16,0-2 160-16,4 2-160 0,2 0 336 0,3 2-16 0,2 3-16 0,-3-3 0 16,-3 2 128-16,-3-4 16 0,-1-2 16 0,0 3 0 15,0 0-160-15,2 0-48 0,1-3 0 0,0 3 0 16,2 0-256-16,4 0 128 0,4 0-128 0,-1 3 0 15,-3-3 128-15,-2 0-128 0,-1 0 0 0,-1-3 0 16,1 1 192-16,0 1-64 0,0-5 0 0,10 6-128 16,6 6 320-16,-2-5-32 0,-4-1-16 0,-2-1 0 15,-3-2 32-15,-3 2 0 0,-4-1 0 0,1 0 0 16,1-1-80-16,3 0-16 0,3 1 0 0,6 1 0 16,8 1-208-16,-6 0 128 0,-4 1-128 0,-6 1 0 15,-4 0 0-15,1-2 0 0,-1-2 0 0,0 2 0 16,2-1 128-16,9 1-128 0,8-1 0 0,-1 1 0 0,-8 0 0 15,-4 0 0-15,-4 1 0 0,-2 2 0 0,-1-5 208 0,0 0-48 16,3 1-16-16,4-1 0 0,10 2 48 0,-1-1 0 16,-3-2 0-16,-2 3 0 0,-5 3-64 0,-1 0 0 15,-5-3 0-15,-1 0 0 0,-1 0-128 0,3 0 0 16,4-2 0-16,7 4 0 0,5 0 0 0,-3 1 0 16,-6-2 0-16,-4 2 0 0,-5 1 0 0,-2-3 0 15,-2 2 0-15,0-1 0 0,1-1 0 0,3 2 0 16,2-3 0-16,5 1-176 0,6 2 176 0,-4 0 0 15,-5-2 0-15,-3 1 0 0,-3 4 0 0,-2-4 192 16,-3-2-64-16,0 0 0 0,1-1-128 0,0 0 0 16,1-1 0-16,7 2 0 0,7 0 0 0,0 0 0 15,-6-1 0-15,-2 1 128 0,-2 1-128 0,-4-1 0 16,-1 0 0-16,-2 0 128 0,-3-1 0 0,0 0 0 0,0-1 0 0,1 1 0 16,0 0 144-16,2 0 48 0,1 1 0 0,6 0 0 15,6 0-320-15,-4-3 0 0,-5 2 0 0,-2 1-144 16,-2 0 144-16,-1-2 0 0,-2-2-144 0,-2 1 144 15,-1-1 0-15,1 0 0 0,0-2 0 0,-1 3 0 16,2-1 0-16,2 1 128 0,0-3-128 0,6 2 192 16,2 1-192-16,-1 0 128 0,-5 1-128 0,-1 0 128 15,-2 2 0-15,-2 0-128 0,-2-2 192 0,-1 2-64 16,-2-1 64-16,-2-1 16 0,0 1 0 0,-1 0 0 16,0-2-208-16,1 0 0 0,0 1 0 0,0-1 0 15,1 1-160-15,-1 0-80 0,0 1-16 0,4 1 0 16,4-4 256-16,-1 3 0 0,-3-1 0 0,-3 2 0 15,-1 0 0-15,0 0 0 0,-1 0 0 0,0 0 0 0,0 0 0 0,-1 0 0 16,-2 0 0-16,0 0 0 0,-2 0 128 0,-1 0-128 16,1 0 0-16,0-2 0 0,-2 2 0 0,0-1 0 15,1-1 0-15,-1 1 0 0,-1 1 160 0,0-4-32 16,0 1 0-16,2 2 0 0,0 0-128 0,1 0 0 16,-1-1 0-16,1 0-176 0,0-1 176 0,-1 0 0 15,1 2 0-15,5-1 0 0,5 2 0 0,-1-3 0 16,-6 2 128-16,-2 2-128 0,-1-1 0 0,-2 0 144 15,1 3-144-15,-1-3 0 0,-1 0 128 0,0 0-128 16,-1 1 0-16,-1 0 0 0,1 0 0 0,0 1 160 16,-2-1-160-16,1-1 128 0,-2 0-128 0,-9 0 0 15,12 3 0-15,-2-2 0 0,-10-1 0 0,12-1 0 16,-2 1 0-16,-10 0 0 0,12-3 0 0,-2 0 0 0,0 1 0 0,-1 1 0 16,1-3 128-16,0 1-128 0,1 0 128 0,1 1-128 15,-12 2 0-15,13-2 128 0,-2-1-128 0,1 1 0 16,0 1 0-16,0 1 0 0,-2 0 0 0,0 0 0 15,-10 0 0-15,12 0 0 0,0 0 0 0,-2 1 0 16,-10-1 0-16,12 2 0 0,0-2 0 0,-12 0 0 16,10 0 0-16,-10 0 0 0,11-2 0 0,3 2 0 15,6 0 0-15,-3 0 128 0,-6 0-128 0,1-1 0 16,0 1 128-16,-1 0-128 0,1 0 0 0,-1 0 128 16,-11 0-128-16,10-3 128 0,-10 3-128 0,12 0 128 15,-2 0-128-15,-10 0 0 0,0 0 0 0,11 3 0 16,-11-3 0-16,0 0 192 0,0 0-192 0,9-7 192 15,-4-4-192-15,-1 2 0 0,-4 9 0 0,6-6 0 0,-6 6 0 0,8-4 0 16,0-1 0-16,-8 5 128 0,8-5-128 0,-2 1 0 16,0-1 0-16,-6 5 0 0,6-4 0 0,-6 4 0 15,0 0 0-15,8-5 0 0,-8 5 0 0,8-2 0 16,-8 2 0-16,0 0 0 0,0 0 0 0,0 0 0 16,9-3 0-16,-9 3 0 0,0 0-240 0,0 0-80 15,0 0 0-15,9 6-16 16,-1 6-464-16,-8-12-96 0,0 0 0 0,0 0-16 15,10 0-1568-15,-2 6-304 0,-1 10-64 0,-1-10-16 16,1-12-608-16,-2-1-128 0,-5 7-32 0,0 0-7840 0</inkml:trace>
  <inkml:trace contextRef="#ctx0" brushRef="#br0" timeOffset="1">2843 6384 25631 0,'0'0'1136'0,"0"0"224"0,0 0-1088 0,0 0-272 0,0 0 0 0,0 0 0 16,0 0 1424-16,0 0 240 0,0 0 32 0,0 0 16 15,0 0-816-15,0 0-176 0,0 0-16 0,0 0-16 16,0 0-480-16,0 0-80 0,0 0-128 0,0 0 176 16,0 0-176-16,0 0 0 0,10 6 144 0,-10-6-144 15,0 0 272-15,0 0-16 0,3 12 0 0,-1 0 0 16,-6 1 192-16,-1 0 48 0,-2 0 0 0,3 1 0 15,2-2 48-15,-2 2 16 0,0-1 0 0,1 0 0 16,4 2-144-16,-1-2-32 0,-1-2 0 0,1 4 0 16,3-2-48-16,1 1-16 0,-3-1 0 0,-1 1 0 15,-1 1 80-15,3 0 16 0,2 1 0 0,-1 0 0 16,-3 1-96-16,2-2 0 0,4 1-16 0,-4 3 0 16,-2 1-48-16,3 1-16 0,1 0 0 0,0-2 0 15,-2 0-112-15,2-1 0 0,0 0-128 0,1 2 192 0,2-1-192 16,-3 2 0-16,-3-1 0 0,2 0 0 0,1 3 192 0,-2-1-48 15,-2 1-16-15,1-3 0 0,2-1 32 0,-2 2 0 16,-2 0 0-16,1 1 0 0,0 2-32 0,1 2-128 16,1-3 192-16,-2 2-64 0,-2 0-128 0,2 0 128 15,3-1-128-15,-3 0 128 0,-3-2-128 0,3 0 0 16,2 0 144-16,0-1-144 0,1-1 0 0,1 2 128 16,0-3-128-16,1 2 0 0,1-1 0 0,0-1 128 15,-2 0-128-15,-1 0 0 0,7-1 0 0,-4 2 128 16,-2 0-128-16,1 0 0 0,0 0 128 0,1 3-128 15,-2-2 160-15,0 3-160 0,-2 1 160 0,2 1-160 16,0 0 160-16,-1 0-160 0,-3-1 176 0,1 1-176 16,1 1 192-16,1-2-192 0,-2 1 160 0,2-1-160 0,1-2 128 0,0 1-128 15,0-4 0-15,1 3 0 16,0-7 128-16,2 1-128 0,-1-1 0 0,-1 1 0 0,-2-3 0 0,1 1 0 16,1-1 0-16,0 0 0 0,-1 2 144 0,0 0-144 15,0 1 160-15,-1 1-32 0,-1 1-128 0,2 4 192 16,-2-3-192-16,-1 3 144 0,1-3-144 0,0 4 128 15,-2 2-128-15,1 0 0 0,0-1 0 0,2 0 128 16,-2-2-128-16,2-1 0 0,1-1 0 0,0 0 0 16,-2-1 0-16,1-2 0 0,1-3 0 0,0 1 0 15,1 0 0-15,-1-2 0 0,0 2 0 0,0-3 0 16,0 0 0-16,-2 4 0 0,1-2 0 0,-1 2 0 16,0-1 0-16,0 2 0 0,1-1 128 0,-2 3-128 15,1-1 0-15,-1 2 0 0,-1 0 0 0,1 1 0 16,-1 0 0-16,1 2 0 0,-1-3 0 0,0 1 0 0,0 1 0 15,-1-1 0-15,2 1 128 0,-1-1-128 0,3-3 0 0,-2 0 0 16,2-1 0-16,-2-3 0 0,1 1 0 0,0 0 0 16,-1-1 0-16,2 2 0 0,0-4 0 0,1 2 0 15,-2 0 0-15,1 0 0 0,-1 0 0 0,1 1 0 16,0 0 0-16,-1-1 0 0,0 2 0 0,-1 2 0 16,0 0 0-16,0 2 0 0,-1 0 0 0,0 1 0 15,0-4 0-15,0 3 0 0,2 3 0 0,-1-1 0 16,0-6 0-16,2 2 0 0,0-2 0 0,-1 3 0 15,-1-7 128-15,1 1-128 0,0 2 0 0,1-3 0 16,0 0 0-16,1-1 0 0,-2 2 0 0,2 1 0 16,0-2 0-16,0 0 0 0,-2 0 0 0,1 0 0 0,-2 0 128 15,1 1-128-15,-2 2 0 0,1-1 0 16,0 1 0-16,-2 2 0 0,-2 3 0 0,1-1 0 0,-2-1 0 0,1 2 0 16,1 0 0-16,-2-2 0 0,0 0 128 0,1-2-128 15,1 0 0-15,-1-4 0 0,-1 1 0 0,1 2 0 16,3-3 0-16,0 1 0 0,-1-1 128 0,0 0-128 15,0 1 0-15,-1-2 0 0,1-1 0 0,1-1 0 16,0 0 0-16,0 2 128 0,1 0-128 0,-1 0 128 16,-2-2-128-16,0 2 160 0,1 0-160 0,0 1 160 15,-2 0-160-15,2 0 0 0,-2 1 144 0,1 2-144 16,-1-1 0-16,0 2 0 0,1 0 0 0,-1 0 0 16,1 0 0-16,-1-1 0 0,0-2 0 0,1 0 0 15,-1 1 0-15,1-1 0 0,0-1 0 0,1 0 128 16,-2-1-128-16,2 2 0 0,1-5 0 0,0 2 0 0,0-11 0 15,-3 10 0-15,2 3 0 0,0-2 128 0,-2-1-128 0,2 1 0 16,0 0 0-16,1-2 0 0,-2 2 0 0,2-1 0 16,0 1 0-16,-1-1 0 0,0 1 0 0,-1 0 0 15,0 2 0-15,0-1 0 0,2 0 0 0,-1 1 0 16,0-3 0-16,0 2 0 0,1 0 0 0,0-2 0 16,-2 2 0-16,2-2 0 0,0 1 0 0,0-1 0 15,0 1 0-15,0 0 0 0,0-11 0 0,2 11 0 16,0-1 0-16,-1 1 0 0,-1 0 0 0,3 0 0 15,0 2 0-15,-2 0 0 0,-2-3 0 0,1 2 0 16,0 2 0-16,0-1 0 0,0-1 0 0,1 1 0 16,-1-1 0-16,0 0 0 0,0-1 0 0,-1 2 0 15,-1-3 0-15,2 1 128 0,2 1-128 0,-1-2 0 16,0 1 0-16,1 1 0 0,-2-12 0 0,0 11 0 0,1 0 0 16,2-2 0-16,-3-9 0 0,1 10 0 0,0 1 0 0,-1-11 0 15,0 10 0-15,0-10 0 0,0 12 0 0,0-12 128 16,0 13-128-16,0-13 0 0,0 9 0 0,0-9 0 15,0 11 0-15,0-11 0 0,0 9 0 0,0-9 128 16,0 0-128-16,1 10 0 0,-1-10 0 0,0 0 0 16,2 10 0-16,-2-10 0 0,0 0 0 0,2 10 0 15,-2-10 0-15,0 0 0 0,0 0 0 0,4 9 0 16,-4-9-272-16,0 0 16 0,0 0 16 0,0 0 0 16,0 0-1280-1,0 0-256-15,0 0-48 0,7 8-12240 0,-7-8-2448 0</inkml:trace>
  <inkml:trace contextRef="#ctx0" brushRef="#br0" timeOffset="2">10522 9481 10127 0,'0'0'896'0,"0"0"-704"0,0 0-192 0,0 0 0 15,0 0 3312-15,0 0 624 0,-2-8 128 0,2 8 32 16,0 0-2624-16,0 0-528 15,0 0-112-15,1-10 0 0,2 1-624 0,-3 9-208 0,4-9 144 0,-4 9-144 16,5-11 0-16,-1 2 0 0,-4 9 128 0,4-10-128 16,-1 2 320-16,-3 8 48 0,3-12 0 0,-3 12 0 15,0 0 464-15,0 0 112 0,0 0 16 0,0 0 0 16,-1-9-256-16,1 9-32 0,0 0-16 0,0 0 0 16,0 0 112-16,0 0 0 0,-11 1 16 0,2 1 0 15,0 0-128-15,1 3-16 0,8-5-16 0,-9 11 0 16,1-3-192-16,-1 1-48 0,-1 0 0 0,-1 3 0 15,1 2-96-15,-1 3-32 0,-2 1 0 0,2 2 0 16,-1 1-64-16,0-3 0 0,-1 1-16 0,0 1 0 16,-1 4-176-16,1 0 192 0,0 0-192 0,0 1 192 0,0 1-192 0,0-3 0 15,0-3 144-15,1 0-144 0,1 1 0 0,2 0 0 16,0-3 0-16,1 1 0 0,1 2 0 0,-1-7 0 16,1 2 0-16,1-3-128 15,-1 0-416-15,1-3-80 0,-1-1-16 0,2-1 0 16,5-8-1456-16,-7 8-288 0,7-8-64 0,-7 6-16 15,0 2-368-15,7-8-80 0,-6 7-16 0,6-7 0 16,0 0 1072-16,-7 5 192 0,7-5 64 0</inkml:trace>
  <inkml:trace contextRef="#ctx0" brushRef="#br0" timeOffset="3">10028 9493 17503 0,'0'0'768'0,"0"0"176"0,0 0-752 0,0 0-192 0,-8 1 0 0,8-1 0 0,0 0 2832 0,0 0 544 16,0 0 96-16,0 0 32 0,0 0-2432 0,0 0-496 16,0 0-80-16,0 0-32 0,0 0 80 0,0 0 16 15,0 0 0-15,11 2 0 0,-11-2-240 0,10 2-32 16,-10-2-16-16,12 4 0 0,-2 0 208 0,0 3 32 15,-1 3 16-15,0-1 0 0,1-2 288 0,-1 3 48 16,-1 3 16-16,3 5 0 0,2 7-256 0,1-3-48 16,-4-2-16-16,-2-7 0 0,-8-13-48 0,8 12 0 15,2 2 0-15,1 2 0 0,-1 0-304 0,2 0-64 16,0-2-16-16,1 6 0 0,-1 0 0 0,1-1-128 16,1-2 192-16,0 1-64 0,1 5 16 0,0-3 0 15,1 0 0-15,0 1 0 0,1 5-144 0,-3-3 192 16,-1-3-192-16,-1-3 192 0,-2-3-64 0,2-2 0 0,1-4 0 15,0 1 0-15,-1 0-128 0,-2 0 160 0,0 0-160 0,-10-9 160 16,11 2-160-16,-1-1-144 0,-10-1 144 0,12 0-208 31,-2-3-1264-31,1 1-256 0,-1-2-64 0,-2-2-16768 0</inkml:trace>
  <inkml:trace contextRef="#ctx0" brushRef="#br0" timeOffset="4">2576 5691 2751 0,'0'0'256'0,"0"0"-256"0,-1-6 0 0,1-5 0 15,1 1 2368-15,0 0 416 0,1-1 96 0</inkml:trace>
  <inkml:trace contextRef="#ctx0" brushRef="#br0" timeOffset="5">2528 5528 19343 0,'0'0'1728'0,"0"0"-1392"15,3-9-336-15,-3 9 0 0,0 0 1584 0,6-6 240 16,-6 6 48-16,5-7 16 0,-5 7-960 0,0 0-192 16,0 0-32-16,0 0-16 0,0 0 64 0,0 0 16 15,0 0 0-15,0 0 0 0,0 0-208 0,0 0-48 16,0 0 0-16,11 5 0 0,-11-5 0 0,9 8-16 16,-9-8 0-16,9 7 0 0,-9-7-48 0,9 6 0 15,-9-6 0-15,10 8 0 0,0 0 48 0,-3 0 0 16,1 0 0-16,0-1 0 0,-1 2 0 0,-1 3 0 15,-1-3 0-15,1 3 0 0,-1 0-112 0,1 1-32 16,-1 0 0-16,1 1 0 0,-1 2-224 0,-1-2-128 0,-2-2 160 0,1 0-160 16,2-1 128-16,2 1-128 0,-2 0 0 0,-5-12 144 15,0 0-16-15,10 12-128 0,1 1 192 0,-3-3-64 16,-8-10-128-16,10 9 0 0,-1 0 0 0,-9-9-176 16,0 0 176-16,11 4-208 0,-11-4 80 0,10 5 128 31,-10-5-1840-31,0 0-240 0,0 0-48 0,0 0-8944 0,0 0-1776 0</inkml:trace>
  <inkml:trace contextRef="#ctx0" brushRef="#br0" timeOffset="6">3186 5231 12895 0,'0'0'1152'0,"0"0"-928"16,-4-9-224-16,4 9 0 0,0 0 3968 0,0 0 736 16,0 0 160-16,-7 1 16 0,7-1-3744 0,0 0-752 15,-10 4-160-15,3 1-32 0,0 2-192 0,2 1 176 16,0 2-176-16,-1-1 160 0,6-9-160 0,-5 11 0 15,1-1 0-15,0 1 0 0,-2 0 0 0,-1 1 0 16,1 1 0-16,-1 1 0 0,0-1 208 0,-3 1 16 16,1-1 0-16,-1 2 0 0,-3 1 352 0,-3 5 80 0,0-4 16 0,-2 2 0 15,-3 2 0-15,-1 1 0 0,-3-1 0 0,2 4 0 16,2 0-48-16,-4 2-16 0,-3 2 0 0,0 3 0 16,2 5-64-16,3 3-16 0,2 7 0 0,0-5 0 15,-1-15-80-15,2 2 0 0,2 5-16 0,0-2 0 16,0 1-144-16,2 1-32 0,3 2 0 0,2-2 0 15,1-1-80-15,-6-3-32 0,-7-3 0 0,5 5 0 16,6 4-16-16,-2-1-128 0,-5-7 192 0,4 0-64 16,3 1-128-16,2-3 0 0,-2 1 0 0,0 2 0 15,0 1-272-15,2-3-96 0,1 0-16 0,1-5-12608 16,3 0-2512-16</inkml:trace>
  <inkml:trace contextRef="#ctx0" brushRef="#br0" timeOffset="7">2690 7557 19519 0,'0'0'864'0,"0"0"176"0,-10-3-832 0,10 3-208 0,-10-2 0 0,1 0 0 16,0 1 1168-16,9 1 192 0,-11 0 48 0,2 1 0 15,0-1-624-15,9 0-112 0,0 0-32 0,-8 0 0 16,8 0-192-16,0 0-32 0,0 0-16 0,0 0 0 16,0 0 192-16,0 0 48 0,0 0 0 0,0 0 0 15,9 17-96-15,-2-9-16 0,-7-8 0 0,0 0 0 16,0 0-208-16,0 0-32 0,0 0-16 0,0 0 0 16,0 0 64-16,10 13 16 0,-1 3 0 0,-5-7 0 15,-4-9 256-15,0 0 48 0,0 0 16 0,0 0 0 16,0 0 48-16,-5 9 16 0,5-9 0 0,0 0 0 0,0 0-336 0,0 0-64 15,0 0-16-15,0 0 0 0,1 12-128 0,-1-12-48 16,0 0 0-16,0 0 0 0,0 0 80 0,11 2 16 16,-11-2 0-16,12 4 0 0,-2-4 0 0,2 2 0 15,-2-2 0-15,2 0 0 0,2 0 16 0,1 0 0 16,-2-2 0-16,2 4 0 0,4 3-112 0,3-1-16 16,4 0 0-16,-1-3 0 0,-6-2-128 0,2-2 128 15,1 0-128-15,2 2 128 0,0 1-128 0,-1 0 128 16,0-1-128-16,0 1 128 0,0-4-128 0,-1 1 0 15,-1-2 0-15,0 1 128 0,-2 0-128 0,-1 0 0 16,1-2 144-16,-1 1-144 0,0-1 0 0,0 1 144 16,1-1-144-16,0 1 0 0,-1-1 208 0,1 4-64 15,-4-1-16-15,0 2 0 0,-5-1-128 0,3 1 0 16,3 0-160-16,-2 1 160 0,-14 0 0 0,13-3 0 0,0 2-128 16,-1 0 128-16,0 1 0 0,-3-2 0 0,1 2 0 0,2-2 0 15,0 2-208-15,-2-2 48 0,-1 0 16 0,0-2 0 31,2 1-1200-31,-2-2-256 0,-9 5-32 0,10-5-10736 0,-2 0-2160 0</inkml:trace>
  <inkml:trace contextRef="#ctx0" brushRef="#br0" timeOffset="8">2181 7318 4607 0,'0'0'400'0,"0"0"-400"16,0 0 0-16,0 0 0 0,0 0 4896 0,0 0 896 16,0 0 176-16,0 0 48 0,0 0-4304 0,0 0-864 15,0 0-160-15,0 0-48 0,0 0 16 0,0 0 0 16,0 0 0-16,0 0 0 0,9 7-112 0,-9-7-32 15,0 0 0-15,0 0 0 0,8 13 0 0,-3-1-16 16,-2-1 0-16,-3 1 0 0,-1-1 144 0,-1 0 16 16,1-2 16-16,0 3 0 0,-2 1 48 0,3 0 16 15,3 2 0-15,-3-2 0 0,-2 0-48 0,1 0-16 16,1 0 0-16,3 6 0 0,1 10-224 0,-2-4-64 16,-2-3 0-16,3-5 0 0,-1 2-192 0,-3-6-32 0,-3-3-16 0,2 1 0 15,-1 5 16-15,0 2 0 0,1 0 0 0,-1-2 0 16,-1 2-160-16,3-2 160 0,0-2-160 0,1 2 160 15,0-3-160-15,1 1 0 0,0-2 0 0,1-2 128 16,-2-10-128-16,0 0-256 0,6 11 64 0,-6-11-13008 16,0 0-2608-16</inkml:trace>
  <inkml:trace contextRef="#ctx0" brushRef="#br1" timeOffset="9">7774 7325 17151 0,'0'0'768'0,"0"0"144"0,0 0-720 0,0 0-192 16,0 0 0-16,0 0 0 0,0 0 128 0,0 0 0 15,0 0 0-15,0 0 0 0,0 0-384 0,0 0-96 16,0 0-16-16,0 0 0 0,0 0 224 0,0 0 144 15,-12-3-192-15,2 1 192 0,10 2 336 0,-12-2 176 16,2-2 48-16,10 4 0 0,0 0 864 0,-11-3 176 0,11 3 48 0,-8-4 0 16,8 4-480-16,0 0-80 0,0 0-32 0,0 0 0 15,-7-7-752-15,7 7-160 0,0 0-16 0,0 0-128 16,-9-4 128-16,9 4-128 0,0 0 0 0,0 0 0 16,-11 0 160-16,11 0-160 0,-10-1 128 0,10 1-128 15,-9 4 144-15,9-4-144 0,-12 4 160 0,3 0-160 16,0-2 144-16,-1 2-144 0,1 3 128 0,3-2-128 15,6-5 208-15,-11 5-32 0,2 0-16 0,9-5 0 16,-9 3 224-16,9-3 32 0,-8 6 16 0,2 2 0 16,6-8-144-16,-7 11-32 0,1-1 0 0,1 1 0 15,-1 0-128-15,2-2-128 0,0 2 192 0,1-2-192 16,-1 1 208-16,0 1-64 0,0-1-16 0,0 1 0 0,1-1-128 0,3-10 160 16,0 0-160-16,-1 12 160 0,0-2-32 0,1-10-128 15,1 11 192-15,-1-11-64 0,3 10-128 0,-3-10 192 16,0 0-192-16,4 9 192 0,-4-9-32 0,5 8 0 15,0-1 0-15,-5-7 0 0,0 0 0 0,0 0 0 16,9 5 0-16,-9-5 0 0,9 6-160 0,0-2 0 16,2-1 144-16,-11-3-144 0,12 0 0 0,-2 0 0 15,2 0 0-15,-2-3 0 0,1 3 0 0,0-2 0 16,1-2 0-16,0 0 128 0,-1 0-128 0,1 0 0 16,-1 0 128-16,0 0-128 0,0 0 128 0,-1 0-128 15,-10 4 128-15,12-4-128 0,-3 2 0 0,-9 2 144 16,12-7-144-16,-12 7 0 0,0 0 224 0,9-6-64 15,-1-1-16-15,-8 7 0 0,8-8 176 0,-2 2 48 0,1-1 0 0,-7 7 0 16,6-9-48-16,-1 0 0 0,1-1 0 0,-1 1 0 16,0 1-128-16,0 0-48 0,-1-1 0 0,-1-2 0 15,-2 2-144-15,0-1 160 0,-1-3-160 0,-1 6 160 16,1 7-160-16,0 0 160 0,-8-11-160 0,0 3 160 16,1-1-160-16,0 1 160 0,7 8-160 0,-9-7 160 15,0-1-16-15,2 3 0 0,7 5 0 0,-9-6 0 16,-1 2 16-16,2-1 0 0,8 5 0 0,-9-6 0 15,0 4-160-15,9 2 0 0,0 0 144 0,0 0-144 16,-9-4 0-16,-1 1 0 0,10 3 0 0,-10 0 0 16,0 0 0-16,0 2 0 0,0 3 0 0,0-3 0 15,-1 2 0-15,1-1-160 0,-2 2 160 0,0 2 0 16,0 0-128-16,2 4 128 0,0-1 0 0,1 1 0 0,-1-2-128 0,4-1 128 16,1 1 0-16,-1 1 0 0,0 3 0 0,1 0-128 15,1-4 128-15,0 2 0 0,-1-1 0 0,1 1 0 16,4-11 0-16,-4 11 0 0,-1 4 0 0,1-5 0 15,0-1 0-15,0 0 0 0,-1-1 0 0,5-8 0 16,-4 11 0-16,4-11 0 0,-4 10 0 0,1-2 0 16,3-8 0-16,0 0 0 0,0 0 0 0,0 0 0 15,0 0 0-15,0 0 144 0,4 8-144 0,-4-8 0 16,0 0 0-16,8 6 0 0,-8-6 0 0,9 7 0 16,-9-7 0-16,9 2 0 0,-9-2 0 0,0 0 0 15,11 4 0-15,-11-4 0 0,10 3 0 0,-10-3 0 16,0 0 0-16,12 1 0 0,-12-1 0 0,10 3 0 15,-10-3 0-15,0 0 0 0,12-4 0 0,-12 4 0 0,10-7 144 0,-10 7-144 16,11-5 0-16,-3 1 144 0,-8 4-144 0,9-11 0 16,-1 0 192-16,-1 3-192 0,0-2 192 0,-1 1-192 15,1 0 240-15,1 1-64 0,1-4-16 0,-1 3 0 16,-8 9-160-16,5-9 0 0,-1 0 144 0,0 0-144 16,0-1 0-16,-2 1 0 0,-2-1 0 0,0 2 128 15,0 8-128-15,0-12 0 0,0 1 128 0,0-1-128 16,-1 3 0-16,-2-3 128 0,-3 2-128 0,1-1 0 15,1-1 0-15,0 3 128 0,-1 3-128 0,5 6 0 16,-7-13 0-16,3 4 0 0,4 9 0 0,0 0 128 16,-6-8-128-16,6 8 0 0,-6-7 0 0,6 7 0 15,-6-4 0-15,6 4 0 0,0 0-144 0,0 0 144 16,0 0 0-16,-9 0-176 0,9 0 176 0,-9 3-128 16,1 1 128-16,1 2-160 0,0 2 160 0,0-1-160 0,2 2 160 0,-2 3-192 15,-1 3 192-15,2-2-192 0,1 0 192 0,-2 4-128 16,3-2 128-16,0 2-128 0,0 1 128 0,2-3 0 15,1 1 0-15,1-2 0 0,0 1 0 0,1-5 0 16,0 2 0-16,2-2 0 0,1 2 0 0,0-3-160 16,-4-9 160-16,7 8 0 0,1-1-160 0,0-2 160 15,-8-5-128-15,12 4 128 0,0-2 0 0,-1-2-160 16,2-2 160-16,0-1 0 0,2-1 0 0,-1-1 0 16,0-3 0-16,1 0 0 0,-1-1 0 0,0 0 0 15,-2-1 0-15,0-1 0 0,-3 1 128 0,0-1-128 16,-1 1 0-16,0 1 0 0,-3-4 0 0,0 1 128 15,0 0-128-15,-1 2 0 0,-1-1 0 0,-3 1 128 0,-3-2-128 16,1 2 0-16,-1 1 0 0,-1-2 128 0,-2-2-128 0,0 4 0 16,0 3 0-16,-2 2 0 0,-1 0 0 0,0 0 0 15,9 4 128-15,-11-3-128 0,11 3 0 0,-11 3 144 16,-2 1-144-16,1 0 0 0,2 1 0 0,-2 1-176 16,0 2 176-16,0 1-208 0,2 1 80 0,-1 1 128 15,-2 2-192-15,2-2 192 0,-1 3-160 0,2 2 160 16,-2 1-128-16,3-2 128 0,2 0 0 0,1-2-144 15,0 0 144-15,2-2 0 0,2 1 0 0,2-12 0 16,0 13 0-16,2-2 0 0,-2-11 0 0,0 0 0 16,0 0 0-16,0 0 0 0,12 5-144 0,-12-5 144 15,12 2 0-15,-2-2-176 0,1-2 176 0,-1-2-128 16,-2-3-32-16,1 0 0 0,0-3 0 0,0 1 0 16,-1-1 160-16,1-2-128 0,1-2 128 0,-3 1-128 0,0 1 128 15,-1 0 0-15,1 1 0 0,-1-1 0 0,0-2 0 0,-1-1 0 16,-1 2 0-16,0 1 0 0,0 1 0 0,-2 2 0 15,-2 9 0-15,0 0 0 0,0-11 0 0,0 11 0 16,0 0 0-16,0 0 0 0,0 0 0 0,0 0 0 16,-10-1 0-16,1 3 0 0,0 2 0 0,-1 2 0 15,0-1-128-15,0 4 128 0,-4 3-160 0,3 1 160 16,-1 0-192-16,2 0 192 0,-2-3-192 0,1 2 192 16,1 0-192-16,1-1 192 0,1 1 0 0,2-1-128 15,-1-4 128-15,7-7 0 0,0 0 0 0,0 0 0 16,0 0 0-16,0 0 0 0,0 0 0 0,0 0 0 15,0 0 128-15,0 0-128 0,0 0 0 0,0 0 0 16,12 3 0-16,-2-3 0 0,-10 0 0 0,13-3 0 16,0-2 0-16,-1 0 0 0,-2 0-224 0,1-2 64 0,-1 1 16 0,1-1 0 15,-3 1 144-15,1-1 0 0,0 1-144 0,-1-1 144 16,-3-1 0-16,-5 8 0 0,8-9 0 0,-3 1 0 16,-5 8 0-16,4-10 0 0,-4 10 0 0,-2-9 0 15,2 9 160-15,-3-8-160 0,3 8 192 0,-7-5-192 16,7 5 160-16,0 0-160 0,-10-3 128 0,10 3-128 15,-11 0 0-15,11 0 0 0,-9 7 0 0,0 2 0 16,0-1 0-16,1 2 0 0,1 2 0 0,1 1 0 16,-2 1-176-16,2 2 176 0,-2-2-128 0,1-1 128 15,2 0 0-15,0-1 0 0,1-2 0 0,4-10 0 16,-3 9 0-16,3-9 0 0,0 10 0 0,0-10 0 16,0 0 0-16,9 5 0 0,-9-5 0 0,12 0 128 15,-12 0-128-15,12-4 0 0,-2-1 0 0,1-2 128 16,-2 1-128-16,1-2 0 0,-1-4 0 0,1 3 0 0,-3 0 0 0,0 0 0 15,-1 0 0-15,0-2 0 0,-1 1 0 0,-1 1 0 16,-4 9 0-16,4-11 128 0,-2 3-128 0,-2 8 176 16,2-9-176-16,-2 9 192 0,3-10 0 0,1 1 0 15,-1 0 0-15,-3 9 0 0,5-10-192 0,-5 10 0 16,5-9 0-16,-5 9 0 0,0 0 0 0,8-9 0 16,-8 9 0-16,0 0 0 0,0 0 0 0,0 0 0 15,0 0-144-15,0 0 144 0,0 0 0 0,0 0-128 16,0 0 128-16,0 0 0 0,0 0 0 0,0 0 0 15,0 0 0-15,0 0 0 0,0 0 0 0,0 0 0 16,-8 7 0-16,8-7 0 0,-3 10 0 0,3-10 0 16,-6 8 0-16,6-8 0 0,-2 9 0 0,2-9 0 0,-4 12 0 15,4-12 0-15,-3 9-128 0,3-9 128 0,0 0 0 0,-2 10 0 16,2-10 0-16,-2 11-128 0,2-11 128 16,2 10 0-16,-2-10 0 0,0 0-128 0,0 0 128 0,0 0 0 15,6 11-128-15,-6-11 128 0,0 0 0 0,0 0 0 16,0 0 0-16,11 6-128 0,-11-6 128 0,0 0 0 15,0 0 0-15,0 0 0 0,0 0 0 0,0 0 0 16,0 0 0-16,0 0 0 0,0 0 0 0,0 0 0 16,7-5 128-16,-7 5-128 0,0-8 0 0,0 8 144 15,2-8-144-15,-2-1 0 0,0 9 144 0,-3-9-144 16,0 0 128-16,3 9-128 0,-1-9 128 0,1 9-128 16,-5-7 0-16,5 7 144 0,0 0-144 0,0 0 0 15,0 0 128-15,0 0-128 0,0 0 0 0,0 0 0 0,0 0 0 16,0 0 0-16,0 0 0 0,0 0 0 0,0 0 0 0,0 0 0 15,0 0 0-15,0 0-144 0,0 0 144 0,0 0-128 16,0 0 128-16,0 0-128 16,0 0-448-16,0 0-64 0,0 0-32 0,0 0-10608 15,0 0-2128-15</inkml:trace>
  <inkml:trace contextRef="#ctx0" brushRef="#br1" timeOffset="10">8517 7264 2751 0,'0'0'128'0,"0"0"16"0,0 0-144 0,0 0 0 15,0 0 0-15,0 0 0 0,0 0 3616 0,0 0 688 16,-8-4 144-16,8 4 32 0,0 0-3200 0,0 0-640 16,-7-4-128-16,7 4-32 0,-8-7 352 0,8 7 64 15,0 0 0-15,-11-4 16 0,2 2-176 0,9 2-32 16,0 0-16-16,-10 0 0 0,-1 0 208 0,2 1 64 16,9-1 0-16,-10 5 0 0,-1-2-48 0,11-3 0 0,-6 5 0 15,6-5 0-15,-11 7-416 0,4-1-96 0,0 1-16 0,2 2 0 16,0-3-384-16,-2 3 0 0,-1 1 0 0,0 1 0 15,1-2 0-15,0 3 0 0,2 1 0 0,0 0 0 16,1 0 0-16,0 2 0 0,0 0 0 0,1 0 0 16,2-1 0-16,2-1 0 0,2 0 0 0,0 1 0 15,-1-3 0-15,-2-11 0 0,0 0 0 0,4 11 0 16,3 1 128-16,-7-12 0 0,0 0 0 0,7 9 0 16,-7-9 64-16,11 4 16 0,-11-4 0 0,12 0 0 15,-1-1-16-15,2-2 0 0,-1-1 0 0,1-1 0 16,0-1 64-16,0-1 16 0,-1-1 0 0,1-2 0 0,0 1-80 0,0-3-32 15,-1 0 0-15,-1 1 0 0,-1-1-160 0,-3 0 192 16,1-2-192-16,-1-1 192 0,-2 4 48 0,0 0 16 16,-1 1 0-16,-1-2 0 0,-2-1 128 0,-1 1 16 15,0-1 16-15,0 2 0 0,-1 0 32 0,-1 2 0 16,0 0 0-16,-1 0 0 0,1-2-160 0,-2 1-32 16,-2-1 0-16,1 2 0 0,5 9-128 0,0 0-128 15,-6-6 192-15,6 6-192 0,-11-5 0 0,2 1 0 16,9 4 0-16,-10 0 0 0,-2 2 0 0,2 4 0 15,-2-1-208-15,0 3 80 0,-1-2 128 0,1 3-160 16,2 2 160-16,-1 0-160 0,0 1 160 0,-1 1 0 16,-1 0 0-16,3 2 0 0,0 0 0 0,3 3-128 15,-1 1 128-15,1-4 0 0,1 0 0 0,2 0 0 0,0 1 0 0,1 1 0 16,2-1 0-16,2-2 0 0,2 0 0 0,1 1 0 16,0-1-192-16,0-2 64 0,1-2 0 0,1-1 0 15,2 0-64-15,0-2-16 0,1-3 0 0,3 1 0 16,-2-1 16-16,1-4 0 0,-2-4 0 0,-9 4 0 15,13-3 32-15,-1 1 16 0,-2-2 0 0,-2-1 0 16,0-3 144-16,-2-1 0 0,-1 1 0 0,2-3 0 16,0 2 0-16,-2 0 144 0,-1-3-16 0,0 1-128 15,-1-2 192-15,1 0-64 0,-1-2 0 0,0 1-128 16,-1-2 128-16,1 1-128 0,-3-1 0 0,0 0 0 16,0-1 0-16,-2 3 0 0,-1 1 0 0,-1 1 0 15,-2 1 144-15,0 3-144 0,-2-1 0 0,0 3 144 16,-1 4-144-16,-1 1 128 0,-2-2-128 0,-1 4 128 15,-1 3-128-15,-1 1 0 0,1 1 0 0,1 0 0 0,-1 2 0 0,-1 1 0 16,-2 1 0-16,3 5-176 0,1-1 176 0,0 2-128 16,0-3 128-16,2 1-128 0,2 2 128 0,3-3 0 15,1 1-144-15,1 2 144 0,0-3 0 0,2 0 0 16,5-1 0-16,0-1 0 0,-3-11 0 0,6 12-176 16,2-4 176-16,-8-8-128 0,9 8 128 0,-9-8-208 15,12 2 80-15,0-2 128 0,-1-2 0 0,0-2 0 16,-3-1 0-16,1-1 0 0,1 0 0 0,-1-1 0 15,-1-3 0-15,0 1 0 0,1-6 0 0,1 2 192 16,0-1 0-16,-3 0 0 0,0 1-192 0,-1-2 0 16,1-2 0-16,-2 2 0 0,-1-1 0 0,1 3 0 15,0 3 0-15,-1-1 0 0,-1 1 0 0,-2 1 0 16,-1 0 0-16,0 9 0 0,0 0 0 0,0 0 0 16,0 0-144-16,0 0 144 0,0 0 0 0,0 0 0 0,0 0 0 15,0 0 0-15,-9 0 0 0,0 5 0 0,0 1 0 0,1 1 0 16,0 2 0-16,0 1 0 0,-1 2 0 0,0 2-160 15,0 2 160-15,3-2 0 0,2 1-144 0,0-2 144 16,0 0 0-16,1-4 0 0,3-9 0 0,-1 14 0 16,0-5 0-16,1-9 0 0,2 12 0 0,-2-12 0 15,0 0 0-15,7 8 0 0,-7-8 0 0,9 8 0 16,-9-8 0-16,12 1 0 0,-12-1 0 0,13-1 0 16,-2-4 0-16,0-1 0 0,-2-3 0 0,0 0 0 15,0 1 0-15,0-1-192 0,0 0 64 0,-2 0 128 16,-2 0-128-16,0-4 128 0,-1 1 0 0,0 0 0 15,-1 2 0-15,-2-1 128 0,-1 0 0 0,0 0 0 16,-1 2-128-16,0 1 0 0,1 8 0 0,-3-10 0 0,3 10 0 0,-5-9 0 16,5 9 176-16,-7-7-176 0,1 1 128 0,6 6-128 15,-9-3 0-15,9 3 0 0,-12 0 144 0,1 3-144 16,1-2 128-16,1 4-128 0,0 2 0 0,0-1 0 16,-2 5 0-16,-1 0 0 0,1 1 0 0,-1 1 0 15,-1 2-160-15,1-1 160 0,2 0 0 0,2 2-144 16,1-2 144-16,3 1 0 0,2-4 0 0,2 0 0 15,0-11 0-15,5 11 0 0,0 1 0 0,2-3-160 16,-7-9 160-16,9 4 0 0,1-1-192 0,-10-3 64 16,12-3 128-16,0 1-208 0,1 0 208 0,0-3 0 15,-4-1 0-15,1-1 0 0,0-1 0 0,-3 0 0 16,0-1 0-16,-1-1 0 0,1-2 0 0,-2-1 0 16,0 0 0-16,1 1 0 0,-2 1 0 0,1-1 0 0,0-1 0 0,-1 0 160 15,-2 0-160-15,2 0 0 0,0 2 144 0,-1 2-144 16,-3 9 0-16,0 0 0 0,0 0 0 0,0 0 0 15,0 0 0-15,0 0 0 0,0 0 0 0,0 0 0 16,-11-1 0-16,1 5 0 0,0 2 0 0,-2-2 0 16,0 1 0-16,0 2 0 0,1 1 0 0,-1-2 0 15,0-2 0-15,0 3 0 0,1 1 0 0,0-1 0 16,2 1 0-16,1 1 0 0,1-2 0 0,1-1 0 16,6-6 0-16,-5 9 0 0,5-9 0 0,-2 11 0 15,2-11 0-15,2 12 0 0,-2-12 0 0,4 11 0 16,3 0-208-16,-7-11-16 0,0 0 0 0,13 6 0 15,-2 2-336-15,0-1-64 16,-1-3-16-16,1-2 0 0,-1-1-1344 0,2-1-256 0,1 0-64 0</inkml:trace>
  <inkml:trace contextRef="#ctx0" brushRef="#br1" timeOffset="11">9383 7236 9215 0,'0'0'816'0,"0"0"-656"0,0 0-160 0,0 0 0 16,0 0 2048-16,0 0 384 0,0 0 80 0,0 0 16 0,0 0-1920 0,0 0-384 15,0-9-80-15,0 9-16 0,0 0 0 0,0 0 0 16,0 0 0-16,0 0 0 0,-5-6 432 0,5 6 80 16,-7-4 0-16,7 4 16 0,-6-4 208 0,6 4 32 15,-8-4 16-15,8 4 0 0,0 0 96 0,0 0 16 16,-9 0 0-16,9 0 0 0,-11 0-304 0,2 0-48 15,9 0-16-15,-9 4 0 0,-1-2-48 0,0 4-16 16,1-1 0-16,0 0 0 0,-1 0-192 0,-1 2-32 16,0-1-16-16,0 1 0 0,2 3-16 0,1 1 0 15,0 0 0-15,2 1 0 0,-2 1-80 0,3 0-32 16,1 0 0-16,1-1 0 0,1 2-224 0,0-3 0 16,2-11 0-16,-1 15 0 0,1 2 0 0,1-4 0 15,1 0 0-15,-1-1 0 0,-1-12 0 0,3 13 0 16,-3-13 0-16,4 12 0 0,-1-2 128 0,4 1-128 0,1-3 0 15,0-2 0-15,-8-6 128 0,13 7-128 0,1-2 0 0,2-1 144 16,-1-2-144-16,4 0 0 0,-1-4 0 0,0 2 0 16,-1-4 0-16,-1 2 0 0,-2-1-192 0,2-2 192 15,1 0-144-15,-3-2 144 0,-4-2 0 0,1 1 0 16,-1 2 0-16,-1-2 0 0,-2-1 160 0,1-2-32 16,-2 0 176-16,2-1 32 0,-2-1 16 0,0 0 0 15,-4-1 96-15,2-1 32 0,1-2 0 0,-1 0 0 16,-1-2-256-16,-2 2-48 0,-1-3-16 0,0 3 0 15,0 4-160-15,-1 0 0 0,-2 0 0 0,-1 3 0 16,1-1-144-16,-4 3 144 0,-1 2-192 0,-1 2 192 16,-1 1-192-16,-2 2 64 0,-1 1 128 0,-1 3-208 15,-3 1 208-15,0 2-192 0,0 2 192 0,-2 0-192 0,1 2 192 16,1-1 0-16,3 2-160 0,0 2 160 0,-3 1 0 0,4 2 0 16,1 1 0-16,1-3 0 0,2 2 0 0,3-2 0 15,1 2 0-15,-1 7 0 0,1 7 0 0,1-2 0 16,0-6 0-16,0 0 0 0,2-3 256 0,2 0-48 15,-2-2 0-15,2-2 0 0,0-6-208 0,3 2 0 16,-3-11 0-16,4 8 0 0,-4-8-256 0,0 0 16 16,10 1 0-16,-10-1 0 0,12-7 112 0,0 1 128 15,-2-1-208-15,1 1 80 0,-3-2 128 0,-1 0 0 16,3-1-144-16,-3 1 144 0,0-3 0 0,1-1 0 16,-1-1 160-16,1 0-160 0,0-2 272 0,0 2-48 15,-2-1-16-15,1-3 0 0,-2 0-208 0,2-1 144 0,1-3-144 0,-2 2 128 16,-1 0-128-16,2 4 0 15,-2 2 0-15,-2 1 0 0,-5 0 0 0,2 3 0 0,0 9 0 0,0 0 0 16,-2-8 0-16,2 8 160 0,-9-4-32 0,-1 2-128 16,1 0 0-16,0 4 0 0,0 0 0 0,-1 0 0 15,-2 3-240-15,0-3 0 0,-1 4 0 0,0 1 0 16,-1 4 32-16,1 1 0 0,1-1 0 0,2 1 0 16,0 0 208-16,4-2 0 0,1 5 0 0,1-2 0 15,0 1 0-15,1 0 240 0,2-1-48 0,1-13-16 16,3 13-176-16,2 2 160 0,1-5-160 0,1-2 160 15,-7-8-160-15,10 6 0 0,-10-6-160 0,15 4 160 16,-4-2-256-16,2-2 64 0,2-3 0 0,-2-1 0 16,-2-1 32-16,1-2 16 0,0 1 0 0,0-3 0 15,1-2 144-15,-2 2 0 0,0-1 0 0,-3 3 128 0,-2-3 0 0,1 1 16 16,-2-2 0-16,0-3 0 0,2 0 176 0,-3-1 48 16,-2 1 0-16,0 0 0 0,-1 2-144 0,1 0-32 15,1 0 0-15,-3 1 0 0,-1-1-192 0,1 12 0 16,-3-9 0-16,3 9 0 0,-9-4 0 0,0 1 0 15,-2 3 0-15,-2 0 0 0,-4 3 0 0,1 1 0 16,0 0 0-16,-1 4 0 0,-1 1 0 0,-1 2 0 16,0 2 0-16,1 2 0 0,1 0-144 0,1 1 144 15,2-3 0-15,2 5-144 0,2 3 144 0,2 0 0 16,2-1 0-16,3 0 128 0,-3 1-128 0,4-1 0 16,0 1 0-16,2-2 0 0,0 1 0 0,3-2-208 15,2-2 48-15,0-3 16 0,2-3-48 0,1-1 0 16,2-6 0-16,1 1 0 0,0-2 16 0,2-2 0 0,2-1 0 15,0 0 0-15,0-6 176 0,-2-2-160 0,0-1 160 16,0-1-160-16,1-2 160 0,-2-1 176 0,-4-2-48 0,1-1 0 16,1-1 80-16,-1-3 16 0,-2 0 0 0,-2 2 0 15,0-1-64-15,1-2-16 0,-2-1 0 0,-2 1 0 16,-3-1-144-16,0 4 128 0,-2 2-128 0,0 4 128 16,-1 2-128-16,-1 4 0 0,-1 0-160 0,-3 6 160 15,-4 1 0-15,-2 2 0 0,-2 4 0 0,-1-1 0 16,0-3 0-16,-1 1 0 0,0 1-160 0,2 2 160 15,1 2 0-15,2 1 0 0,1 2 0 0,1-5 0 16,2 1 224-16,2-1-32 0,8-6-16 0,-5 12 0 16,1-1-16-16,3 0 0 0,1 2 0 0,2-1 0 15,-2-12-160-15,5 13 0 0,1-1 0 0,0 1 128 16,1-3-128-16,0-1 0 0,3-3 0 0,-1-1 0 0,-9-5-128 0,10 6 128 16,-10-6-160-16,13 2 160 0,-2-2-208 0,-11 0 48 15,13 0 16-15,-2 0 0 0,0-4-176 0,-11 4-16 16,8-4-16-16,-1-3 0 15,1 2-272-15,-8 5-48 0,8-5-16 0,-1-2 0 16,-1-3-2576-16,-1 1-512 0</inkml:trace>
  <inkml:trace contextRef="#ctx0" brushRef="#br1" timeOffset="12">4892 7287 1839 0,'0'0'160'0,"0"0"-160"16,0 0 0-16,0 0 0 0,0 0 1232 0,0-8 224 16</inkml:trace>
  <inkml:trace contextRef="#ctx0" brushRef="#br1" timeOffset="13">6324 7377 15951 0,'0'0'704'0,"0"0"144"0,0 0-672 16,0 0-176-16,0 0 0 0,0 0 0 0,0 0 1200 0,0 0 208 15,0 0 32-15,0 0 16 0,0 0-1008 0,0 0-192 16,7-8-32-16,-7 8-16 0,4-10-208 0,-4 10-208 16,2-9 32-16,-2 9 16 15,0 0-288-15,0 0-64 0,0 0-16 0,0 0 0 0,0 0 528 0,-2-9 192 16,2 9 0-16,0 0 0 0,0 0 832 0,0 0 176 15,0 0 16-15,0 0 16 0,-4-6 240 0,4 6 32 16,0 0 16-16,0 0 0 0,0 0-544 0,0 0-96 16,0 0-32-16,0 0 0 0,0 0-544 0,0 0-112 15,0 0-32-15,0 0 0 0,0 0-160 0,0 0 0 16,0 0 0-16,-9 0 0 0,9 0-144 0,0 0 144 16,-9 2-192-16,9-2 192 0,-10 1 0 0,10-1 0 15,0 0 0-15,0 0 0 0,0 0 224 0,0 0 160 0,0 0 16 0,0 0 16 16,0 0 224-16,0 0 32 0,0 0 16 0,0 0 0 15,0 0-256-15,0 0-48 0,0 0-16 0,-7 4 0 16,7-4-240-16,0 0-128 0,0 0 160 0,0 0-160 16,-8 5 0-16,8-5 0 0,0 0 0 0,0 0 0 15,-8 5 128-15,8-5-128 0,0 0 0 0,0 0 0 16,-10 3 144-16,10-3-144 0,0 0 128 0,0 0-128 16,0 0 384-16,0 0-16 0,0 0 0 0,0 0 0 15,-10-3 16-15,10 3 0 0,0 0 0 0,0 0 0 16,0 0-192-16,0 0-48 0,0 0 0 0,0 0 0 15,0 0-16-15,0 0-128 0,0 0 192 0,0 0-64 16,0 0-128-16,0 0 128 0,-9-2-128 0,9 2 128 16,-9 2-128-16,9-2 0 0,0 0 0 0,-9 4 0 0,9-4 0 0,0 0 0 15,0 0 144-15,0 0-144 0,0 0 0 0,0 0 0 16,0 0 0-16,0 0 128 0,0 0 0 0,0 0 0 16,0 0 0-16,0 0 0 0,0 0-128 0,0 0 0 15,0 0-176-15,0 0 176 0,0 0 0 0,4 9 0 16,-4-9 0-16,1 11 0 0,-1-11 0 0,0 11 0 15,-4-1 0-15,4-10 0 0,-4 11 0 0,2-2 0 16,-1 3 0-16,2-1 0 0,1-11 0 0,-1 11 0 16,1-11-176-16,0 0 176 0,0 12 0 0,0-12 0 15,0 9 0-15,0-9 0 0,0 0 0 0,0 0 128 16,0 0-128-16,0 0 192 0,9 4-192 0,-9-4 0 16,0 0 0-16,10-1 0 0,-10 1 0 0,11-5 192 15,-4 1-16-15,-7 4-16 0,8-7-32 0,-1-1 0 0,-1-1 0 0,1 1 0 16,-2 2 0-16,-5 6 0 0,0 0 0 0,5-9 0 15,0 0-128-15,-2 1 0 0,-2-4 0 0,-1 4 0 16,0 8 0-16,0 0 0 0,0 0 0 0,-4-8 0 16,-1 1 0-16,5 7 0 0,-6-8 0 0,-1 3 0 15,7 5 0-15,-10-2 0 0,1 1 0 0,9 1 0 16,-9-3 0-16,-3 2 0 0,-1 1 0 0,1 1 0 16,2 1 0-16,-2 2 0 0,0 1 0 0,0-1 0 15,1 1 176-15,2 1-48 0,9-6-128 0,-10 8 192 16,1 0-192-16,1 1 0 0,2 0 0 0,1-1 0 15,5-8 0-15,-3 13 0 0,3-1 0 0,0-2 0 16,0-10-144-16,1 13 144 0,3-1 0 0,0 0-144 16,-4-12 144-16,4 9 0 0,-4-9 0 0,5 8 0 0,1 0 0 0,-6-8 0 15,10 6 0-15,-1-3 0 0,-9-3 0 0,11 0 0 16,-11 0 0-16,0 0 0 0,11-2 0 0,-11 2 0 16,8-2 0-16,3-3 0 0,-1-1 0 0,-1 2 0 15,-9 4 0-15,11-7 128 0,-1-1-128 0,-1-3 192 16,-1 2-64-16,0 0 0 0,-3 1-128 0,0 2 128 15,-5 6-128-15,5-11 128 0,-2 1-128 0,-2 1 128 16,-1 0-128-16,0 9 128 0,-2-11 0 0,-2 1 0 16,-1 3 0-16,-2 1 0 0,1-1 48 0,-2 2 16 15,-1 1 0-15,-1 3 0 0,1 2-64 0,-1 2-128 16,-1-2 192-16,1 2-64 0,-2-1-128 0,1 2 0 16,-1 1 0-16,3 1 0 0,2 0 0 0,1 1 0 15,6-7 0-15,-9 6 0 0,-1-1 0 0,10-5 0 16,-6 11 0-16,1-2 0 0,1 1 0 0,2 1 0 0,1-1 0 0,4 1 0 15,-3-11-128-15,6 11 128 0,1 0 0 0,-1-2 0 16,1-1 0-16,-1-2 0 0,-6-6 0 0,12 7 0 16,1-1 0-16,0-4 0 0,-1-2 0 0,0 1 0 15,-12-1 0-15,13-3 0 0,-2 3 0 0,0-4 0 16,-11 4 0-16,10-7 0 0,1-1 0 0,-1 0 0 16,-2-1 0-16,-2 2 0 0,1-2 0 0,0 1 0 15,-2-1 0-15,0 0 128 0,0-3-128 0,-1 2 128 16,-1 1-128-16,-2-4 192 0,0 0-192 0,-1 1 192 15,-1 2-192-15,0 2 0 0,-2-4 0 0,-1 2 0 16,0-1 0-16,-1 3 128 0,-3 1-128 0,2 1 0 16,6 6 0-16,-11-2 0 0,1 2 0 0,-1 0 0 0,0 0 0 0,-2 2 0 15,0 2 0-15,-2 3 0 16,0 1 0-16,2 3 0 0,0 0 0 0,1 2 0 0,-1 0 0 0,0 0 0 16,1-1 0-16,2 2 0 0,0 2 0 0,4-1-144 15,1 1 144-15,2-2 0 0,4 2-128 0,2-4 128 16,-2-2 0-16,3 0 0 0,3-2-144 0,-1 0 144 15,2-1 0-15,1-2-144 0,3 1 144 0,-12-6-192 16,0 0 192-16,12 0-192 0,-2 0 192 0,2-2 0 16,0 0 0-16,1 0-128 0,-2-1 128 0,1-1 0 15,0-2 0-15,0 2 0 0,-1-3 0 0,1 2 0 16,-3-1 0-16,2-2 0 0,-1-1 0 0,-2 1 0 16,-2-3 0-16,1 2 0 0,-1 0 0 0,0-1 128 15,-5-1-128-15,-1 1 0 0,0 1 0 0,-1 1 0 16,-2-1 0-16,-1 2 128 0,-1-1-128 0,-2 3 0 0,-2 1 0 0,0 2 0 15,-1 0 0-15,-2 4 0 0,-1 0 0 16,-1 2 0-16,-2 0 0 0,2 1 0 0,-1 1 0 0,2 1 0 16,3 6 0-16,-1 0 0 0,1 2 0 0,-1-2 0 15,1 1 0-15,1 2 0 0,0-3 0 0,4 0-128 16,2-1 128-16,2-2 0 0,1-10 0 0,1 9 0 16,-1-9 0-16,5 9 0 0,-5-9 0 0,11 7 0 15,-1-5-128-15,0 2 128 0,-10-4-128 0,11 0 128 16,-11 0-128-16,12-5 128 0,-2 1-128 0,-1 0 128 15,-9 4 0-15,11-7 0 0,-1 0 0 0,-1 2 0 16,-1-2 0-16,0 1 0 0,-2-3 0 0,2 2 0 16,0 1 0-16,1 0 0 0,-1-4 0 0,0 1 0 15,0-3 0-15,-1 0 0 0,0-1 0 0,-1 2 0 0,-2 0 0 0,0 3 0 16,-1-2 0-16,-1-1 0 0,-2 0-192 0,-1 0 64 16,-1 0 0-16,-2 1 0 0,-3 3 128 0,1 1-208 15,6 6 80-15,-11-2 128 0,-1-1-272 0,1 3 64 16,-2 3 16-16,0 3 0 0,0 1 192 0,0 5-144 15,0 1 144-15,1 0-128 0,0 0 128 0,4 2-160 16,3 4 160-16,0-1-160 0,-2 0 160 0,2 0-128 16,0-3 128-16,4-1-128 0,1 0 128 0,1-3 0 15,-1-1 0-15,1-1 0 0,-1-9 0 0,5 11 0 16,2-6 0-16,-7-5 0 0,0 0 0 0,0 0 0 16,12 4 0-16,-12-4 0 0,11 0 0 0,-11 0 128 15,12-3-128-15,-1 2 176 0,-11 1-176 0,13-1 0 16,-2-1 0-16,-2 0 0 0,-9 2 0 0,10-4 0 0,-10 4 0 15,9-7-176-15,-1 1 176 0,-1 1 0 0,0-2 0 0,-2-1-128 16,-1-1 128-16,0 0 0 0,-2-3 0 0,1 2 0 16,0-2 0-16,-1 3 0 0,0 0 0 0,-2 2 0 15,-2-2 0-15,1 1 0 0,-2-1 0 0,-1 3 128 16,4 6-128-16,0 0 0 0,-10 0 0 0,1 0 128 16,0-2-128-16,9 2 0 0,-11 0 128 0,2 3-128 15,0 2 0-15,0 0 0 0,0-1 0 0,1 2 0 16,0-1 0-16,-1 1 0 0,0 1 0 0,0 1 0 15,1 1 0-15,4 0 0 0,4 1 0 0,0 1-128 16,0-11 128-16,-1 13 0 0,1-5 128 0,0-8-128 16,-3 10 0-16,3-10 0 0,2 9 0 0,-2-9 0 15,0 0 0-15,0 0 144 0,7 4 0 0,-7-4 0 16,12 5-144-16,-2-5 0 0,1-2-192 0,-1-1 192 16,2-1-368-16,0 0 48 0,-2-1 16 0,1 0 0 15,-2-2-2816-15,-1-3-560 0</inkml:trace>
  <inkml:trace contextRef="#ctx0" brushRef="#br1" timeOffset="14">4942 7368 22751 0,'0'0'1008'0,"0"0"208"0,0 0-976 0,0 0-240 0,0 0 0 0,0 0 0 16,0 0 320-16,0 0 32 0,0 0 0 0,0 0 0 15,0 0-208-15,0 0-144 0,0 0 192 0,0 0-192 16,0 0 0-16,0 0 0 0,0 0 0 0,0 0 0 16,0 0 0-16,0 0 0 0,0 0 0 0,0 0 0 15,0 0 256-15,0 0 32 0,0 0 16 0,0 0 0 16,-9 8 304-16,9-8 64 0,-9 5 16 0,1 0 0 16,2 0 16-16,-2 2 0 0,-1-1 0 0,2 1 0 0,7-7-400 0,-6 10-80 15,-1-1-16-15,2 2 0 0,1-1-208 0,0 1 0 16,0-1 0-16,0 2 0 0,2 0 0 0,1-1 0 15,1 1 0-15,-2 0 0 0,1 0 0 0,1-1 0 16,1 0 0-16,2-2 0 0,-2-1 0 0,-1-8 0 16,4 6 0-16,-4-6 0 0,7 9 0 0,-7-9 0 15,0 0 0-15,10 3 144 0,-10-3 48 0,12-1 16 16,-3-3 0-16,1-1 0 0,1-1-48 0,-1 0-16 16,-1-2 0-16,0-1 0 0,1-3 16 0,-1 0 0 15,0 1 0-15,1-2 0 0,-1 0 32 0,3-2 16 16,1 0 0-16,-5 3 0 0,-3 1-64 0,2 2-16 15,-1-2 0-15,-1 3 0 0,-5 8 80 0,0 0 16 16,0 0 0-16,4-9 0 0,-4 9 160 0,0 0 48 0,-2-8 0 16,2 8 0-16,0 0-144 0,0 0-32 0,-12 0 0 0,2 2 0 15,0-2-96-15,1 2-32 0,0 0 0 0,0 1 0 16,-1 1-128-16,0 2 0 0,3 1 0 0,-1-1 0 16,-1 1 0-16,1 1 0 0,-1 0 0 0,1 1 0 15,0 0 0-15,2 4 0 0,0-3 0 0,1 2 0 16,-1 0 0-16,0-1 0 0,3 0 0 0,0-1 0 15,2 1 0-15,1-1 0 0,0-10 0 0,0 0 0 16,2 11 0-16,-2-11 0 0,0 0 0 0,7 6 0 16,-7-6 0-16,9 5 0 0,-9-5 0 0,10 0 0 15,-10 0 0-15,12-4 0 0,-12 4 144 0,10-5-144 16,-2-4 0-16,3 1 0 0,0 0 0 0,-1-1 128 16,-5-1-128-16,1-1 0 0,2-2 0 0,1 3 128 15,-1 0-128-15,0-1 0 0,1-1 0 0,-2 1 0 0,-2-1 0 0,0 0 128 16,0 0-128-16,3 3 0 0,0 3 0 0,-3-1 144 15,-6-4-144-15,1 1 0 0,0 10 240 0,0 0-64 16,-4-10-16-16,-1 1 0 0,-2 1 16 0,7 8 0 16,0 0 0-16,-8-4 0 0,-2 3-176 0,10 1 0 15,0 0 144-15,-8 5-144 0,-2 0 0 0,10-5 0 16,0 0 0-16,0 0 0 0,-8 9 0 0,1 2-160 16,2-3 160-16,5-8 0 0,0 0 0 0,-4 10-128 15,-1-1 128-15,2 2 0 0,3-1 0 0,0 2 0 16,-2-2 0-16,2-10 0 0,0 13 0 0,1 0 0 15,-1-13 0-15,4 9 0 0,-4-9 0 0,0 0 0 16,6 10 0-16,-6-10 0 0,0 0 0 0,7 7 0 16,-7-7 0-16,0 0 0 0,0 0 0 0,0 0 0 0,10 6 0 0,-10-6 0 15,0 0 0-15,11-2 0 0,-11 2 0 0,9-2 0 16,-9 2 0-16,9-4 0 0,-9 4 0 0,7-9 0 16,0 1 0-16,-7 8 128 0,3-11-128 0,1 2 0 15,1 0 128-15,-5 9 0 0,0-8-128 0,1-2 192 16,1-1-16-16,0 1-16 0,-2 10 0 0,0 0 0 15,-1-9-160-15,1 9 0 0,0 0 144 0,-3-9-144 16,3 9 0-16,-6-7 0 0,-1 1 0 0,7 6 0 16,-7-4 0-16,7 4 0 0,-12-1 0 0,1 1-128 15,11 0 128-15,-11 2-128 0,-2 2 128 0,2 1-128 16,3-2 128-16,8-3 0 0,-10 6 0 0,1 2-128 16,1 3 128-16,1 0 0 0,1 1 0 0,-1 0 0 15,2 0 0-15,0-1 0 0,1 2 0 0,0-2 0 0,2 2 0 0,-1-3 0 16,2 1 0-16,-2-1 128 0,3-10-128 15,-1 9 0-15,1-9 0 0,0 0 0 0,0 11 0 0,0-11 0 16,0 0 0-16,0 0 0 0,0 0 0 0,0 0 128 16,0 0-128-16,10-2 0 0,-10 2 0 0,9-6 0 15,-2-1 0-15,-2 0 128 0,-5 7-128 0,5-12 0 16,0-1 0-16,-2 2 0 0,0 2 0 0,-3 9 0 16,4-10 0-16,-4 10 0 0,1-9 0 0,-1 9-160 15,0 0 160-15,0 0-208 0,0 0-96 0,0 0-16 16,0 0 0-16,0 0 0 15,0 0-400-15,0 0-96 0,0 0-16 0,0 0-10320 16,-4 9-2080-16</inkml:trace>
  <inkml:trace contextRef="#ctx0" brushRef="#br1" timeOffset="15">6121 9709 2751 0,'0'0'256'0,"0"0"-256"0,0 0 0 0,0 0 0 15,0 0 896-15,0 0 144 0,0 0 32 0,0 0 0 16,0 0-864-16,-4-6-208 0,4 6 0 0,0 0 0 15,-5-7 192-15,5 7-16 0,-9-4 0 0,9 4 0 16,0 0 1120-16,-9-1 240 0,-1 1 32 0,10 0 16 16,0 0-688-16,-9 1-128 0,9-1-16 0,-9 3-16 15,9-3-1200-15,0 0-240 0,0 0-64 0,0 0 0 16,0 0-1120-16,0 0-224 0,-8-4-64 0,8 4 0 16,0 0 1280-16,0 0 240 0,0 0 48 0,0 0 16 0,0 0 1376 0,0 0 288 15,-9 3 48-15,9-3 16 0,0 0 1616 0,0 0 320 16,0 0 64-16,0 0 0 0,0 0-960 0,0 0-208 15,-8-2-48-15,8 2 0 0,0 0-896 0,0 0-192 16,0 0-48-16,0 0 0 0,0 0-560 0,0 0-224 16,0 0 176-16,0 0-176 0,-1-9 0 0,1 9 0 15,0 0 0-15,0 0 0 0,0 0 0 0,0 0 0 16,0 0 128-16,0 0-128 0,-5-5 624 0,5 5 16 16,-7-6 16-16,7 6 0 0,-7-3 320 0,7 3 64 15,-8 0 16-15,8 0 0 0,0 0-320 0,0 0-64 16,-9-3-16-16,9 3 0 0,-7-2-288 0,7 2-64 15,0 0-16-15,0 0 0 0,0 0-160 0,-8 0-128 16,8 0 192-16,0 0-192 0,-8-3 144 0,8 3-144 0,0 0 0 0,0 0 144 16,-9-1-144-16,9 1 0 0,-9-1 144 0,9 1-144 15,-8 1 304-15,8-1-16 0,-10 4 0 0,2-2 0 16,2 4 48-16,6-6 16 0,-10 6 0 0,4 1 0 16,-1-1-112-16,7-6-32 0,-6 5 0 0,6-5 0 15,-7 11-208-15,1-3 128 0,1-2-128 0,5-6 0 16,-6 11 0-16,3-1 0 0,-1 0 0 0,1 0 0 15,3-10 0-15,-3 9 0 0,1 1 0 0,1 1 0 16,-2-2 192-16,2 1-48 0,-1 0-16 0,2 1 0 16,0-11 96-16,0 12 16 0,0-3 0 0,3 0 0 15,-3-9-96-15,6 12-16 0,1-2 0 0,-1-3 0 16,2 0-128-16,0 3 0 0,0-4 0 0,0 2 128 16,1 0-128-16,0 0 0 0,1-2 0 0,2 1 0 0,0-4 0 15,1 1 0-15,0 2 0 0,0-5 0 0,-1 2 0 0,1-3 0 16,0-2 0-16,1 0 0 0,1-2 0 0,-1 1 128 15,-1-3-128-15,1-1 128 0,1-1 32 0,-1-1 0 16,0-1 0-16,2 1 0 0,2-1 48 0,-1 0 16 16,-3 0 0-16,1-1 0 0,-1 1-96 0,-2-1-128 15,-2 0 176-15,-1 0-176 0,-1 1 160 0,0 1-160 16,-1-2 128-16,-4 1-128 0,0-1 192 0,0 0-64 16,-2-1 0-16,-1 1 0 0,-3 0-128 0,1 1 0 15,-2-1 0-15,-1 0 0 0,-2 0 0 0,-1-1 0 16,-1-1 0-16,0 1 0 0,0 3 0 0,0-4 128 15,-2 1-128-15,0 3 128 0,2 3-128 0,-2-1 0 0,-1-1 0 16,1 3 0-16,-1 2 0 0,1 3 0 16,2 2 0-16,-1 2 0 0,-2-2 0 0,0 2 0 0,1 4 0 0,-1-2 0 15,-1 4 0-15,1 0 0 0,0 2 0 0,1 2-176 16,-2 0 176-16,1 1 0 0,2-2 0 0,2 1-128 16,1 0 128-16,2-2 0 0,0 1 0 0,1 0 0 15,1 0 0-15,2 2-160 0,-2-4 160 0,2 1 0 16,1 0 0-16,1 0-128 0,-1-2 128 0,0 2 0 15,0 2 0-15,0-2 0 0,0-2 0 0,0 1 0 16,0-2 0-16,0-9 0 0,0 0 0 0,6 12 0 16,-6-12 0-16,5 10 0 0,-5-10 0 0,8 7 0 15,-8-7 0-15,10 6 0 0,2-3 0 0,-1 1 0 16,0-7 0-16,-1 0 0 0,1-1 0 0,1 1 0 16,1-3-192-16,0 2 192 0,-2-1-192 0,0 0 192 0,-11 5-144 15,10-7 144-15,-1-3 0 0,0 2-144 0,2-1 144 0,-3 0 0 16,-1 0 0-16,0-2 128 0,0 1-128 0,-1 0 176 15,-1-4-176-15,-1 3 192 0,-1-5-192 0,-1 2 0 16,1-3 0-16,-2 0 0 0,-1 0 0 0,0 0 0 16,0-1 0-16,-1-1 0 0,-4 1 144 0,0 1-144 15,-2 3 160-15,1 2-160 0,-2 0 0 0,-3 6 0 16,0-2 0-16,-1 3 0 0,0 1 0 0,-1 3 0 16,-3 2 0-16,-1 3 0 0,-1 1 0 0,-1 3 0 15,-1-2 0-15,2 8 0 0,0 2 0 0,1 0-128 16,1 1 128-16,0 1 0 0,2 1-176 0,2-1 176 15,3 0-160-15,1 0 160 0,0-1 0 0,2 2-144 16,1-5 144-16,1 3 0 0,1 1 0 0,1-1-160 0,0-1 160 0,2-2 0 16,2 0-128-16,0-1 128 15,1-1 0-15,-3-12 0 0,5 9-128 0,-5-9 128 0,0 0 0 0,13 5 0 16,-1-1 0-16,0-1-128 0,-1-4 128 0,2-2 0 16,2-1 0-16,0-1 0 0,1 0 0 0,0-2 0 15,-1-2 0-15,2-1 0 0,1-1 0 0,-1 3 144 16,-2 2-144-16,-2-2 0 0,0-1 0 0,-1 0 0 15,-3 0 0-15,-3 2 0 0,-6 7 0 0,5-9 0 16,1 0 0-16,-4 0 0 0,2 0 0 0,-4 0 0 16,0-1 0-16,-2 0 0 0,-5 0 128 0,2 0-128 15,2 1 0-15,-2 0 0 0,-4 0 144 0,0 0-144 16,0 1 0-16,-1 0 0 0,0 2 0 0,1 1 0 16,-1 1 0-16,2 2 0 0,8 2 0 0,-9 0 0 0,-2 2 0 15,3 2 0-15,2 2 0 0,-1 3 0 16,1 3 0-16,-2 1-160 0,0 0 160 0,2 3 0 0,-1-1-160 0,1 1 160 15,0 0-128-15,2-1 128 0,1 0 0 0,0-2 0 16,2-2 0-16,1 2-128 0,1 0 128 0,2-2 0 16,-3-11-144-16,0 0 144 0,0 0 0 0,10 6 0 15,-1 0 0-15,-9-6 0 0,10 0 0 0,1-3 0 16,-1 2 0-16,-10 1 0 0,11-4 0 0,-2-2 0 16,0 3 0-16,-1-3 0 0,0 0 0 0,-8 6 0 15,9-8 0-15,0-2 0 0,-1-1 0 0,0-1 0 16,-1 2 128-16,0-2-128 0,-3 3 0 0,-2 0 0 15,1-1 0-15,0-1 0 0,-3 2 128 0,-2 0-128 16,0-2 0-16,-2 2 128 0,-1 0-128 0,-2 0 0 16,-1 0 0-16,2 2 0 0,-1 4 0 0,7 3 0 15,-9-4 0-15,0 2 0 0,0 2 0 0,0 3 128 0,-2 0-128 0,1 0 0 16,-1 5 0-16,1 1 0 0,0 2 0 0,0 1 0 16,1 1 0-16,0 0 0 0,0-2 0 0,0 1 0 15,1 2 0-15,3-2 0 0,0-3 0 0,2 0 0 16,3-9 0-16,0 11 0 0,0-11-144 0,0 0 144 15,7 12 0-15,2-6 0 0,1-1 0 0,2-2 0 16,1-3 0-16,1 0 0 0,2-3 0 0,1-1 0 16,-1 1 0-16,2-4 0 0,1 0 0 0,1 1 0 15,-2-1 0-15,2 0 0 0,1-3 0 0,-3 1 0 16,-3 2 0-16,1-4 0 0,0 2 0 0,-2 0 0 16,0-2 128-16,-2 1-128 0,-4 0 0 0,0-1 0 15,-3-1 128-15,0 2-128 0,-1-4 0 0,-1 1 144 16,-3 0-144-16,0-3 192 0,-3 0-192 0,2 2 192 0,-2-2-192 0,1 2 192 15,-1 0-192-15,-1 4 192 0,-1 1-192 0,-2 3 0 16,1 2 0-16,-2 4-176 0,-2 1 176 0,-3 4 0 16,-2-1 128-16,0 7-128 0,-1 2 0 0,-1 4-192 15,0 0 32-15,0 2 0 0,-1 2 32 0,-2 1 0 16,-2-1 0-16,0 1 0 0,2 2 128 0,2-2 0 16,2-2 0-16,2-2-128 0,1 0 128 0,3-2 0 15,1-2 0-15,2-1 0 0,2 0 0 0,1 0 0 16,1-1 0-16,2 0 0 0,1-12 0 0,1 9 0 15,2 1 0-15,-3-10-128 0,5 12 128 0,0-3-160 16,-5-9 160-16,11 4-160 0,-1-1 16 0,2-3 0 16,0-2 0-16,-1 1 0 0,2 0-16 0,-2-5 0 15,-1 0 0-15,2-2 0 0,0-4 160 0,-2 2 0 0,1-2-144 0,-1 2 144 16,-1-1 0-16,0 1 0 0,-1-2 0 0,-1 2 0 16,-2-3 0-16,0-2 0 0,0 1 0 0,-1 0 0 15,-1-2 0-15,-1 0 0 0,1 2 0 0,-3 0 128 16,-1 2-128-16,-2 1 160 0,1 0-160 0,0 3 160 15,1 0-32-15,1 8 0 0,-7-5 0 0,1 1 0 16,-1 1-128-16,7 3 0 0,-10 3 0 0,-1-2 128 16,1 2-128-16,0 0 0 0,-2-1 0 0,-1 3 128 15,0 1-128-15,0-1 0 0,0 0 0 0,1 1 0 16,0 1 144-16,1 0-144 0,0-1 160 0,2 2-160 16,2 1 0-16,1-2 0 0,1 2 0 0,1 1 0 15,4-10 0-15,0 13 0 0,0 0 0 0,2-1 0 16,2 0 0-16,2-2-128 0,-6-10 128 0,7 12 0 0,0 0-208 15,1-2 64-15,-8-10 16 0,10 9 0 0,-2-2-80 0,-8-7-16 16,10 5 0-16,-10-5 0 0,0 0 32 0,11 4 16 16,-11-4 0-16,0 0 0 0,10-2-160 0,-10 2-48 15,12-4 0-15,-4-1 0 16,-8 5-2944-16,8-10-608 0</inkml:trace>
  <inkml:trace contextRef="#ctx0" brushRef="#br1" timeOffset="16">4970 7386 13823 0,'0'0'1216'0,"0"0"-960"15,0 0-256-15,0 0 0 0,0 0 1552 0,0 0 272 16,0 0 48-16,0 0 16 0,5-6-1632 0,-5 6-256 16,7-8-208-16,-7 8 32 0,0 0-16 0,0 0 0 15,0 0 0-15,0 0 0 0,0 0-16 0,0 0-16 16,0 0 0-16,0 0 0 0,0 0 224 0,0 0 0 16,0 0 0-16,0 0 0 0,0 0 416 0,0 0 128 0,0 0 32 0,0 0 0 15,-7-7 480-15,7 7 96 0,0 0 32 0,-4-10 0 16,0 1-416-16,2 2-64 0,2 7-32 0,0 0 0 15,0 0-288-15,0 0-48 0,0 0-16 0,0 0 0 16,-6-6-128-16,6 6-48 0,0 0 0 0,-9 0 0 16,9 0-144-16,-9 6 0 0,-1 1 0 0,1 1 0 15,-1 1 0-15,1 1 0 0,0 2 0 0,1-2 0 16,2-1 0-16,-1-1 0 0,1 0 0 0,1 1 0 16,-1 2 0-16,2 0 0 0,1-2 0 0,0 3 0 15,-1-3 0-15,1 2 0 0,2-1 0 0,-2 3 0 16,1 0 0-16,1 2 0 0,1-1 0 0,-2 3 0 15,1-3 0-15,0 2 0 0,1-4 0 0,0 1 0 16,0 0 0-16,1-3 0 0,-1-10 0 0,4 9 0 0,-4-9 0 0,9 7 0 16,-1-3 0-16,-8-4 0 0,12 2 128 0,-2-2-128 15,-1-1 128-15,2 0-128 0,0-1 128 0,1-4-128 16,1-1 0-16,-1 2 128 0,-3 0-128 0,3-2 128 16,-1 1-128-16,0 1 128 0,-11 5 0 0,9-9 0 15,0 2 0-15,-9 7 0 0,8-7 48 0,0 1 0 16,0-1 0-16,-1 1 0 0,-1-2-176 0,-1-1 192 15,-3 0-192-15,4-3 192 0,0 2 16 0,-1-1 16 16,-2 1 0-16,0-1 0 0,-1 1 48 0,-1 1 16 16,-1-3 0-16,-1 2 0 0,0 1-96 0,-2-1-32 15,-2 1 0-15,2 0 0 0,3 0 96 0,-2 1 0 16,-5-1 16-16,-1 1 0 0,-2-1-16 0,2 3 0 16,2-1 0-16,2 1 0 0,-1-2-64 0,-1 1-32 15,2-1 0-15,4 8 0 0,0 0-160 0,0 0 0 0,0 0 0 0,0 0 0 16,-7 4 0-16,-1 0 0 0,-1 3-160 0,2 1 160 15,2 3-176-15,-2-2 176 0,1-1-192 0,6-8 192 16,-8 8-144-16,2 0 144 0,-1-2 0 0,1 2-144 16,0 3 144-16,2-2 0 0,4-9 0 0,-4 13 0 15,1-1 0-15,0-1 0 0,2-3 0 0,-1 3 0 16,1-1 0-16,1 2 0 0,0-1 0 0,0 1-128 16,1 0 128-16,2-2 0 0,-3-10-144 0,9 11 144 15,-1-1-176-15,0-1 48 0,0-2 0 0,1-1 0 16,2 0-384-1,0-4-64-15,-11-2 0 0,12 0-16 0,-1-1 144 0,1 0 16 0,0-3 16 0,-3 0 0 0,-9 4 416 16,9-4-160-16,1-5 160 0,-3 1 0 0,-3-1 0 0,2-2 0 16,1 1 160-16,-1 0-32 0,-2-1 176 0,0 1 32 15,-1-1 16-15,1-1 0 0,0 1-48 0,-2 0-16 16,-2-3 0-16,0 4 0 0,0-2-288 0,0 1 160 16,-2 1-160-16,-1 3 128 0,3 7-128 0,-6-9 0 15,-4 0 0-15,4 1 0 0,6 8 0 0,-5-6 0 16,1 1 0-16,-3 1 0 0,-3 1 0 0,10 3 0 15,0 0 0-15,-11 5 0 0,0-1 0 0,0 1 0 16,5 3 0-16,-1 1-176 0,-2 2 176 0,3 2-208 16,-1 0 80-16,1 3 128 0,-1-1-144 0,2 1 144 15,1-2 0-15,0 2 0 0,1 3 0 0,1 0-128 16,-2-1 128-16,1 0 0 0,1-2 0 0,-1-1 0 16,0-2-128-16,2 0 128 0,0-1 0 0,3-1 0 15,1-2 0-15,-3-9 0 0,0 0 0 0,0 0 0 0,0 0 0 0,0 0 0 16,0 0 144-16,0 0-144 0,0 0 128 0,10-2-128 15,-10 2 0-15,0 0 0 0,8-5 0 0,-8 5-176 32,8-9-1424-32,-3 1-272 0</inkml:trace>
  <inkml:trace contextRef="#ctx0" brushRef="#br1" timeOffset="17">4663 9642 25503 0,'0'0'1136'0,"0"0"224"0,0 0-1088 0,0 0-272 0,0 0 0 0,-4-7 0 15,1-1 256-15,3 8-16 0,-2-8 0 0,2 8 0 16,2-9-240-16,-2 9-128 0,0-10 128 0,0 2-208 16,0 8 16-16,0 0 16 0,0 0 0 0,0 0 0 15,-4-8 176-15,4 8-192 0,-9-5 192 0,1 2-192 16,8 3 432-16,-11 2 80 0,1-1 0 0,-1 3 16 16,0 1 624-16,0 3 128 0,2-4 32 0,0 2 0 0,-1 1 0 0,0-2 0 15,3 0 0-15,-2 2 0 0,-1 2-416 0,4-1-96 16,-1 0-16-16,3 1 0 0,3 2-400 0,-1-3-192 15,-4 1 160-15,4 2-160 0,2-1 0 0,-2 2 0 16,-2-4 0-16,1 2 0 0,0 2 0 0,2 1 0 16,-3-3 0-16,0 1 0 0,0 1 0 0,1-1 0 15,2 1 0-15,0 1 0 0,-2-2 0 0,4-1 0 16,3-2 0-16,0 1 0 0,0 0 0 0,3 0 0 16,2-1 0-16,0-1 0 0,-9-7 0 0,10 6 0 15,-1-3 0-15,2 1 0 0,-11-4 0 0,12 2 128 16,-3 1-128-16,1-3 0 0,1 0 128 0,-11 0-128 15,10-5 0-15,-1-1 144 0,-9 6-144 0,12-6 128 16,-3-3-128-16,-1 1 128 0,0 1 128 0,0 0 32 0,-1-6 0 16,1 2 0-16,-1 1 160 0,0 1 48 0,3-3 0 0,-1 0 0 15,-1 0-256-15,-1 1-48 0,1-1-16 0,0 1 0 16,-1 2-176-16,-1 1 0 0,1-1 144 0,-7 9-144 16,5-7 0-16,-1 0 0 0,-2-3 0 0,1 0 0 15,-2 4 128-15,-1-2-128 0,-1 0 128 0,-2 2-128 16,3 6 144-16,-5-7-144 0,-1 1 192 0,-1-1-192 15,1-2 208-15,-1 3-64 0,-1-1-16 0,-1 2 0 16,-1 0 0-16,-1-1-128 0,1-1 192 0,-2 1-64 16,0 2 128-16,1-1 0 0,0 0 16 0,1 2 0 15,-1 6-272-15,2 1 0 0,0 2 0 0,1 1 0 16,2 0 0-16,-1 3 0 0,-1 3 0 0,3 1 0 16,1 3-192-16,0 2 48 0,-1 0 16 0,1-1 0 15,0 2 128-15,2-2-160 0,-1 0 160 0,3 1-160 0,0 0 160 16,1-1 0-16,1 1-144 0,0-4 144 0,1-2 0 0,3-1 0 15,1-1 0-15,1-2 0 0,1-3 0 0,-1-1 0 16,0 1 0-16,1-4 0 0,1-2-160 0,1 0 160 16,-1-1 0-16,0-3-144 0,2-3 16 0,-1 0 0 15,-4-2 0-15,4-1 0 0,-1 0 128 0,1 0 0 16,-4-1 0-16,3-1 0 0,-1-1 0 0,-1 0 0 16,-3 0 0-16,0 2 0 0,0-2 0 0,0 2 0 15,-1 1 0-15,-1-2 0 0,-3-1 0 0,0 0 0 16,0 0 0-16,0 1 0 0,-4 0 0 0,1 5 0 15,1-4 0-15,-2 5 0 0,-1 0 0 0,-1 2 0 16,0-1 0-16,-2 4 0 0,-1 2 0 0,-1 2-128 16,-1 1 128-16,-1 2 0 0,1 1 0 0,-1 1-160 0,-1 1 160 0,1 0 0 15,2 0-128-15,1-1 128 0,2 4 0 0,1-2 0 16,-2 0-128-16,0 1 128 0,0 1 0 0,2-1 0 16,-1 1-144-16,3 1 144 0,2-1 0 0,-4 1-144 15,0 0 144-15,-1-1 0 0,1-1 0 0,2 1 0 16,3 0 0-16,2 0 0 0,-1-12 0 0,4 7-128 15,-4-7 128-15,0 0 0 0,10 6 0 0,1-3-128 16,-1 1 128-16,0-4 0 0,-10 0 0 0,14-5 0 16,-1 0 0-16,-2-2-160 0,0-2 160 0,-1 0 0 15,-1 3 0-15,2-2 0 0,-1-3 0 0,1 2 0 16,-4 0 0-16,1-3 0 0,1-2 0 0,-1 1 0 16,0 0 0-16,0-1 0 0,-2-2 0 0,1-1 0 15,-3 0 128-15,0-1-128 0,-2 1 0 0,1 3 0 0,-2-1 0 0,-2 4 0 16,-3-3 0-16,0 5 0 0,0 3 0 0,-1 1 0 15,-3-2 0-15,0 5 0 0,-1 2 0 0,0 2 0 16,-1 1 0-16,-1 2 0 0,-1 1 0 0,-1 5 0 16,0 2 0-16,0 3 0 0,0 1 0 0,2-3-240 15,-1 1 80-15,-1 2 16 0,0 3 144 0,2-3-192 16,5 0 192-16,-2 1-192 0,-1 0 192 0,2 1 0 16,3-2-144-16,2 0 144 0,2-1 0 0,0 0 0 15,-1-2-144-15,3 1 144 0,5-2 0 0,-1 0-160 16,-1-1 160-16,1-2-128 0,-6-10 128 0,9 4-208 15,-9-4 80-15,13 3 128 0,0-3-304 0,1 0 64 16,0-6 16-16,-2-1 0 0,-3-5 96 0,2 0 128 16,1 0-208-16,-1-1 80 0,-2-1 128 0,0 1 0 0,1 0 0 0,-4 0 128 15,-2-1-128-15,0-1 128 0,0 1-128 0,-2 1 128 16,0-2 0-16,-2 1 0 0,-3 0 0 0,1 2 0 16,-1-1 16-16,-2 3 16 0,-2 0 0 0,-1 3 0 15,1 0-160-15,-3 2 0 0,0 2 0 0,-2 2 0 16,-1 1 0-16,2 0 128 0,-1 1-128 0,0 4 0 15,-1-2 0-15,1 2 0 0,2 1 0 0,-3 0 0 16,-4 1 0-16,4-1 0 0,4 1 0 0,1-1 0 16,0 1 0-16,2 0 0 0,6-7 176 0,-4 8-176 15,4-8 192-15,-3 12-64 0,-1-4-128 0,4 1 192 16,0-9-192-16,5 10 0 0,-2 0 0 0,2-1 0 16,2 0 0-16,-1 0 0 0,-6-9 0 0,9 9 0 0,-1-2 0 15,3-1 0-15,-2-2 0 0,-9-4 0 16,0 0 0-16,13 1 0 0,-3-2 0 0,-10 1 0 0,12-1 0 0,-2-2 0 15,1 0 0-15,-11 3-160 0,9-3-96 0,-9 3-32 16,8-7 0-16,-8 7 0 0,8-6-80 0,-8 6-16 16,0 0 0-16,6-11 0 15,-1 3-464-15,-5 8-112 0,3-10 0 0,-3 2-14528 16</inkml:trace>
  <inkml:trace contextRef="#ctx0" brushRef="#br1" timeOffset="18">3714 9670 6447 0,'0'0'576'0,"0"0"-576"0,0 0 0 0,0 0 0 16,0 0 2752-16,0 0 432 0,0 0 80 0,0 0 32 16,0 0-2528-16,0 0-496 0,0 0-96 0,0 0-32 15,-5-6-16-15,5 6 0 0,0 0 0 0,-3-8 0 16,0 0 352-16,3 8 64 0,0 0 16 0,0 0 0 15,0 0 720-15,-8-5 160 0,1 1 32 0,7 4 0 16,-10 0-160-16,1 0-32 0,-2 1 0 0,2 2 0 16,1 1-528-16,-1 1-112 0,0 0-32 0,0 0 0 15,1 2-288-15,0-1-64 0,0 1-16 0,2 1 0 16,1 1-240-16,1 4 176 0,0-3-176 0,1 2 160 16,2 2-160-16,1 0 0 0,1 0 0 0,-1 3 0 15,2-2 0-15,-1 2-144 0,3 0 144 0,0-1 0 16,-2-3 0-16,2 0 0 0,1 1 0 0,1-2 0 15,-1 0 0-15,0-2 0 0,-5-10 0 0,9 9 0 0,0-2 0 0,-1-1 0 16,-8-6 0-16,11 4 0 0,-1-4 0 0,0 0 256 16,-10 0-64-16,12-4 0 0,-1 1 0 0,-1-4 0 15,0-2 0-15,0 0 0 0,-3-2-48 0,1 0-16 16,0-1 0-16,-1 0 0 0,-1 3 0 0,1-3 0 16,0 1 0-16,0-1 0 0,-2-1-128 0,0-2 0 15,1 0 144-15,-2 0-144 0,-1 1 0 0,0 0 0 16,-3-1 0-16,0 1 128 0,0 1 0 0,-1 0 16 15,-3 0 0-15,-1 0 0 0,-2 1 192 0,1 2 48 16,-2 2 0-16,-1 1 0 0,-1 2-112 0,1 0-16 16,-1 2 0-16,0 3 0 0,-1 4-128 0,2 0-128 15,0-1 192-15,0 2-192 0,1 2 0 0,1 3 0 16,2 0 0-16,0 3 0 0,0 1 0 0,1 0-144 0,2-1 144 0,1 3-128 16,-1 0 128-16,0 1-192 0,1-1 192 0,1 1-192 15,1 3 192-15,1-3 0 0,-2-2 0 0,2 0-128 16,2-2 128-16,0-3 0 0,-4-10 0 0,4 10 0 15,-1 1 0-15,-3-11 0 0,0 0 0 0,0 0 0 16,7 5 0-16,-7-5 0 0,0 0 0 0,11 0 0 16,-3-6 0-16,-1-2 0 0,1 0 0 0,-1 0 128 15,-2-2-128-15,0 1 0 0,-1-5 0 0,0 4 128 16,0-3-128-16,0-1-208 0,-2-1 48 0,1 2 16 16,0-1 0-16,-1 0 0 0,0-2 0 0,-1 2 0 15,-1-2 144-15,0 0-208 0,0-1 80 0,0 3 128 16,-1 2-320-16,-1 2 64 0,0-1 16 0,-2 5 0 15,4 6 240-15,-7-5 0 0,-1 1 192 0,-1 3-192 0,-2 2 240 0,0 3-64 16,1 0-16-16,-2 3 0 16,0 1-160-16,0 3 0 0,1 0 0 0,-1 2 128 0,0 1-128 0,1-3 0 15,-1 2-160-15,3 3 160 0,3-2-128 0,1 2 128 16,-1 0 0-16,2 1-144 0,3-3 144 0,1 1 0 16,2-1-144-16,3-3 144 0,2 0 0 0,2-3-144 15,0-2 144-15,0 1 0 0,3-1-256 0,-2-3 48 16,2-2 16-16,1-2 0 0,0-2-144 0,2-2-32 15,-1-3 0-15,0 2 0 0,-1-2 240 0,0-1 128 16,0-3-160-16,-1 0 160 0,0 2 0 0,0 1 0 16,-2-4 0-16,-1 2 160 0,-1 1-160 0,-3 1 192 15,-1-2-192-15,-1 2 192 0,-2 0 0 0,-1 1 0 16,-1 1 0-16,-2-2 0 0,-3 2-64 0,-1 0 0 0,-1 2 0 0,0 1 0 16,-1 0-128-16,-1-1 0 0,-1 1 0 15,1 1 0-15,-2 2 0 0,1 1 0 0,-1 1 0 0,1 2 0 16,0 2 0-16,-1 0 0 0,0 1 0 0,0 0 0 15,2 2 0-15,0 1 0 0,-1 1 0 0,3 3 128 16,2 0-128-16,-1 1 0 0,1-3 0 0,1 2 0 16,1 0 0-16,1 0 0 0,2-2 0 0,-2 2 0 15,2-1 0-15,1-1 0 0,0 1 0 0,1-2 0 16,0 1 0-16,-1-11-144 0,6 10 144 0,-6-10 0 16,6 9-144-16,-6-9 144 0,0 0 0 0,11 4-144 15,-11-4 144-15,13 2 0 0,-2-5 0 0,0 0 0 16,-1 0 128-16,1-3-128 0,-2-2 128 0,1-1-128 15,2-2 0-15,0-1 0 0,-2-1 0 0,1-1 0 0,-4-1 0 16,1 1 0-16,0 0 0 0,0-2 0 0,0 3 0 0,-1 0 0 16,-1 0 0-16,-2 1-128 0,-2 0 128 0,-2 3 0 15,-1 1 0-15,1 8-128 0,-7-4 128 0,7 4 0 16,-7-3 0-16,-3 3-128 0,0 1 128 0,0 3 0 16,-2 1 160-16,1 1-160 0,0 1 160 0,0 1-160 15,-1 1 160-15,2 0-160 0,1-1 176 0,0 1-176 16,-2-2 192-16,4 2-192 0,0 0 272 0,1-1-48 15,-1-1-16-15,7-7 0 0,-4 11 48 0,4-11 0 16,0 0 0-16,-3 10 0 0,3-10 16 0,0 0 16 16,0 0 0-16,0 0 0 0,0 0-48 0,10 5-16 15,0-2 0-15,-10-3 0 0,10-4-224 0,1-1 0 16,-2 0 0-16,0 0-160 0,0-2-112 0,-1 1-32 16,-3-4 0-16,-5 10 0 0,7-7 32 0,-7 7 0 0,0 0 0 0,5-7 0 15,-5 7 272-15,0 0-128 0,0 0 128 0,0 0 0 16,0 0 0-16,0 0 0 0,0 0 0 0,0 0 0 15,0 0 0-15,4-6 0 0,-4 6 0 0,3-11 0 16,-5 3 0-16,2 0 0 0,0-1 0 0,-1 1 0 16,0-2 208-16,-1 2-48 0,2 8-16 0,-2-10 0 15,-1 2-144-15,1 1 128 0,2 7-128 0,0 0 128 16,-4-6-128-16,4 6 0 0,0 0 0 0,0 0 0 16,0 0-176-16,-10 1 176 0,1 4-128 0,2 2 128 15,3 0-128-15,-2 3 128 0,1 3-128 0,0-4 128 16,0 0 0-16,1 2-128 0,1 0 128 0,1 1 0 15,-2-1 0-15,4-11 0 0,0 13 144 0,0-3-144 16,0-10 192-16,2 9-64 0,-2-9 0 0,0 0-128 0,0 0 240 0,0 0-64 16,8 7-16-16,-8-7 0 0,11 4 0 0,-11-4 0 15,0 0 0-15,11-4 0 0,-2-2-160 0,-1 3 128 16,-8 3-128-16,9-11 128 0,-1 1-128 0,0 1 0 16,-1-1 144-16,-1 3-144 0,-1-3 0 0,1 3 128 15,-1-2-128-15,0-1 0 0,-1 1 0 0,-4 9 0 16,4-8 0-16,-4 8 0 0,0 0-224 0,0 0-16 15,0 0 0-15,0 0 0 16,0 0-1216-16,0 0-240 0,-5-6-48 0</inkml:trace>
  <inkml:trace contextRef="#ctx0" brushRef="#br1" timeOffset="19">2570 9741 8287 0,'0'0'368'0,"0"0"80"0,0 0-448 0,0 0 0 0,0 0 0 0,0 0 0 16,-4-7 1248-16,0 1 160 0,0-1 48 0,4 7 0 15,0 0-1168-15,-4-8-288 0,0 0 0 0,1 2 0 16,3 6 192-16,-3-8 0 0,-3-1-16 0,4 2 0 15,-2 1 880-15,0-1 176 0,1 0 48 0,3 7 0 16,0 0 448-16,-6-7 80 0,-2 2 32 0,1 1 0 16,1-1-576-16,-3 3-112 0,-2 2-32 0,1 0 0 15,0 0-624-15,-2 2-128 0,-4 0-32 0,2 1 0 16,1 1-208-16,0-2-128 0,1 0 160 0,0 2-160 0,-1 0 416 0,3 1-16 16,10-5 0-16,-12 6 0 0,-2 1 224 0,2-1 32 15,4 0 16-15,-1 0 0 0,-3 2-16 0,2 0 0 16,1 0 0-16,0 2 0 0,-2 0-240 0,1 1-48 15,-1-2-16-15,2 0 0 0,1 2-192 0,-1-1-32 16,-1-1-128-16,-1 2 192 0,2-2 0 0,1 0 0 16,-1 3 0-16,3-3 0 0,-1 1 32 0,3-2 0 15,4-8 0-15,-5 9 0 0,1-1-224 0,4-8 128 16,0 10-128-16,0-10 0 0,2 12 0 0,-2-12 0 16,5 10 0-16,-5-10 0 0,0 0 128 0,10 7-128 15,-1-2 0-15,-9-5 0 0,11 5 0 0,-11-5 128 16,11 4-128-16,1-1 0 0,0 0 128 0,-2-2-128 0,-10-1 176 0,15-1-176 15,-1-2 256-15,2 0-64 0,-2-2-16 0,0 0 0 16,-1 0-32-16,0-2 0 0,2-1 0 0,-2-1 0 16,-3 0-144-16,1-3 128 0,2 1-128 0,0 1 128 15,-2 0-128-15,3-2 192 0,-1-2-192 0,-2 1 192 16,-3 0-192-16,0 0 192 0,-2-1-192 0,1 0 192 16,-2-1-64-16,0 0-128 0,-2 1 192 0,0 1-64 15,-2 1-128-15,-2 2 192 0,-3 1-192 0,0 1 192 16,0 1 0-16,-3 1 0 0,-3 1 0 0,0 3 0 15,-1 2-192-15,-1 0 0 0,1-2 0 0,-1 4 128 16,-1 2-128-16,4 0 0 0,9-4 0 0,-12 5 0 16,-4 1 0-16,5 2 0 0,4-1 0 0,1 2 0 0,-2-2-160 15,3 2 160-15,1 0 0 0,0 4-144 0,-1-1 144 0,2 0-128 16,2-1 128-16,1 3-128 0,2-3 128 0,0 4 0 16,-1 2 0-16,3-2-128 0,0 1 128 0,0-1 0 15,-2 1 0-15,2 1-128 0,1 0 128 0,2-1 0 16,-2-2 0-16,2 0-128 0,-1-1 128 0,4-2-128 15,4-3 128-15,-1-3-128 0,-2 0-16 0,2-5 0 16,0 0 0-16,0-4 0 0,-2 0 144 0,-1-1-128 16,-1-4 128-16,1 1-128 0,-1-2 128 0,0-1 0 15,-1-1 128-15,-1-1-128 0,3-1 176 0,-3 1-48 16,-1 0 0-16,-3 0 0 0,0-1-128 0,-2-1 192 16,-1 1-192-16,-1 1 192 0,0 3-192 0,-2-4 0 15,1 1 0-15,-4 0 0 0,0 2 0 0,-2-1 128 16,0 1-128-16,-1 0 0 0,-3 2 0 0,2 1 0 0,-2 0 0 0,-1 1 0 15,-3 2 0-15,1 1 0 0,-1 2 0 0,3 2 0 16,3 1 0-16,-1 3 0 0,0 2 0 0,0 1 0 16,5 0 0-16,-1 2 0 0,-2 1 0 0,5 2 0 15,3-2 0-15,-1 1-144 0,0-1 144 0,1 3-160 16,1 3 160-16,2 2-192 0,2 0 192 0,1 3-192 16,-2 0 192-16,1 0 0 0,2 0 0 0,-2 2 0 15,-2-1 0-15,3-1-192 0,3-5 192 0,1 2-192 16,0-2 192-16,1-2 0 0,1-7 0 0,0-1 0 15,2-6 0-15,-1-2 0 0,-12 2 0 0,13-4 0 16,2-3 144-16,-2-3 16 0,-3-3 0 0,0 0 0 16,1 0 32-16,-2-3 16 0,-1-5 0 0,1 1 0 15,1 5-208-15,0-2 144 0,-3-1-144 0,0-1 128 0,-1 1-128 16,0 0 0-16,-1 0 0 0,-1-2 0 0,-2 1-208 0,0 0 16 16,-2 2 16-16,-3 3 0 0,-2 1-64 0,0 4-16 15,-1 2 0-15,-1 2 0 0,-4 0 256 0,1 4 0 16,-2 1 0-16,0 3 0 0,0 4-144 0,-1 0 16 15,-2 0 0-15,-1 4 0 0,1 0 128 0,-1 3-128 16,-1 0 128-16,5 2-128 0,6-3 128 0,-2 1-128 16,-4 2 128-16,2-3-128 0,-1 0 128 0,6 0 0 15,4 0 0-15,-1 1-128 0,-3-4 128 0,5 2 0 16,4-1 0-16,-1-1-128 0,-3-10 128 0,0 0 0 16,6 9 0-16,-6-9-128 0,5 11 128 0,-5-11 0 15,0 0 0-15,11 5 0 0,1-6 0 0,-2-2 0 16,-1 0 0-16,2-3-128 0,0-2 128 0,0-1 0 15,-2 0 0-15,1-2 0 0,1 0 0 0,-1-1 144 0,-1-1-144 0,0 1 0 16,2-1 144-16,-2-3-144 0,0 2 0 0,-2-2 144 16,-2 3-144-16,0 0 0 0,-2 0 0 0,-2 0 0 15,-2 1 0-15,-2 1 0 0,-1-1 0 16,0 2 0-16,-2 2 0 0,-2 0 0 0,-3 1 0 0,0 2 0 16,-2 0 0-16,-2 1 128 0,-2 3-128 0,-1 2 0 15,3 3 0-15,-1 3 0 0,-1 3 0 0,1-1 0 16,2 2 0-16,-3-1 0 0,-1 3-128 0,1 0 128 15,2 3 0-15,4-1 0 0,2 0 0 0,-1 0 0 16,1 4-176-16,5-4 176 0,3 2-128 0,1 0 128 16,1 0 0-16,3-1-160 0,3-1 160 0,1 0 0 15,0-4-160-15,-1 0 160 0,1-3-128 0,1-2 128 0,3-1-128 0,-2-2 128 16,-10-3-128-16,13-1 128 0,2-2 0 16,-3-1 0-16,-6-4 0 0,2 1 0 0,2-3 0 0,3 0 0 15,-1-3 0-15,0 0 0 0,-2 1 0 0,2 0 128 16,0-2-128-16,-1-2 0 0,-1-1 0 0,-1 1 144 15,0-1-144-15,-3 0 0 0,-2 1 0 0,0 0 0 16,0 2 0-16,-4 1 0 0,-1 0 0 0,-3 3 0 16,-1 0 0-16,1 4 0 0,4 6 0 0,-9-4 0 15,-2 0 0-15,2 3 0 0,9 1 0 0,-10 5 0 16,-1-2 0-16,1 0 0 0,-1 5 0 0,4-1 0 16,7-7 0-16,-11 6 0 0,2 6-128 0,1-2 128 15,2-2 0-15,0 1-144 0,0 1 144 0,1 0 0 16,-1-3-144-16,1 3 144 0,-1 2 0 0,2-1 0 15,4 0-144-15,-1 1 144 0,-2-2 0 0,3 3 0 0,4-3-128 0,2 1 128 16,1-2 0-16,-1-2-128 0,-6-7 128 0,7 9 0 16,1-3-176-16,-8-6 176 0,10 3-160 0,1-2 160 15,-11-1-176-15,11-3 176 0,-2 0-192 0,-9 3 192 16,7-7 0-16,-1 1 0 0,2-5 0 0,-2 2 0 16,-4 0 0-16,2 1 0 0,1-4 176 0,-1 1-176 15,-1-2 144-15,-2 1-144 0,-1 1 0 0,0 0 144 16,-1 2-144-16,-1-2 0 0,1 1 144 0,-3 1-144 15,-1 2 0-15,0 0 0 0,-2 1 0 0,7 6 0 16,-6-4 0-16,-3 1-160 0,-4 2 160 0,1 4-160 16,1 2 160-16,2-1-208 0,0 1 80 0,-1 2 128 15,-2 0-160-15,2 1 160 0,3 0 0 0,-1 3-144 16,-1-1 144-16,4-1 0 0,5-9 0 0,-3 12 0 0,-1 0 0 0,4-12 0 16,0 0 0-16,3 9 0 0,0 0 0 0,-3-9 0 15,0 0 0-15,7 6 128 0,3 0-128 0,-10-6 0 16,0 0 0-16,10 6 0 0,2-6 0 0,-12 0 0 15,0 0 0-15,10-6 0 0,2 2 0 0,-2-2 144 16,1 0-144-16,-2-1 0 0,-1 2 128 0,0 0-128 16,-1-2 0-16,-7 7 0 0,6-7 0 0,-6 7 0 15,6-7 128-15,-6 7-128 0,0 0 0 0,0 0 0 16,0 0 0-16,0 0 0 0,0 0 0 0,0 0 0 16,0 0 0-16,-9 0 0 0,9 0 128 0,-9 1-128 15,0 1 0-15,9-2 0 0,0 0 0 0,0 0 0 16,0 0 0-16,0 0-11968 15,0 0-2256-15</inkml:trace>
  <inkml:trace contextRef="#ctx0" brushRef="#br1" timeOffset="20">3765 9707 20847 0,'0'0'912'0,"0"0"208"0,0 0-896 16,-9 5-224-16,9-5 0 0,-9 3 0 0,9-3 512 0,-9 5 64 15,9-5 16-15,0 0 0 0,-8 2-368 0,8-2-80 16,0 0-16-16,0 0 0 0,0 0 0 0,-7-4 0 16,7 4 0-16,0 0 0 0,-5-6-128 0,1-2 0 15,4 8 0-15,0 0 0 0,-4-6 0 0,4 6 0 16,0 0 0-16,0 0 128 0,-6-6 608 0,6 6 112 16,-9-2 32-16,9 2 0 0,0 0-32 0,-9 0 0 15,1 0 0-15,8 0 0 0,-9 4-416 0,1-2-96 16,8-2-16-16,-9 4 0 0,0 1-160 0,1-1-32 15,8-4-128-15,-9 7 192 0,0-1-192 0,1 0 144 16,0-1-144-16,0 0 128 0,-1 0 0 0,2 0 0 0,7-5 0 16,-6 7 0-16,6-7-128 0,0 0 0 0,-9 7 144 0,9-7-144 15,-7 6 272-15,7-6-16 0,-9 7 0 0,4-1 0 16,5-6 128-16,-3 11 0 0,-1-2 16 0,0 1 0 16,2 3-272-16,-1-1-128 0,2-2 128 0,-2 2-128 15,1 1 0-15,0-4 0 0,2-9 0 0,3 9 0 16,-3-9 0-16,0 0 128 0,7 8-128 0,-7-8 128 15,0 0-128-15,0 0 0 0,0 0 0 0,11 3 0 16,-11-3 0-16,12-3 160 0,-12 3 16 0,10-1 0 16,1-2-176-16,-11 3 160 0,0 0-160 0,10-2 160 15,1-1 32-15,-11 3 0 0,0 0 0 0,9-4 0 16,-9 4-192-16,8-5 0 0,-8 5 0 0,0 0 128 16,8-7-128-16,-2 1 128 0,-1-3-128 0,-1 1 128 15,-4 8 64-15,4-11 0 0,1 1 0 0,-1-2 0 0,-1 3 64 0,-1 0 32 16,1-1 0-16,0-1 0 0,-2-1-160 0,-1 2-128 15,-1-2 192-15,-1 2-192 0,2-1 160 0,-1 1-160 16,-4 1 128-16,1-2-128 0,0 1 0 0,-1-3 128 16,-4 0-128-16,1 2 0 0,0 0 0 0,1 2 128 15,1 1-128-15,-2 3 0 0,0-1 0 0,2 2 0 16,1-1 128-16,5 5-128 0,-10-1 0 0,10 1 0 16,0 0 0-16,-6 6 128 0,6-6-128 0,-7 8 0 15,7-8 0-15,-5 13 0 0,-1 3 0 0,-1-3-176 16,1 1 176-16,2 3-192 0,1-2 192 0,-1 0 0 15,-1 0-144-15,1 0 144 0,1 1 0 0,1 1 0 16,-2-1 0-16,3-1 0 0,-1-1 0 0,4 0 0 16,2-4 0-16,-1 0 0 0,1 2 0 0,2-1 0 0,0-4 0 0,2 0 0 15,-8-7-144-15,13 5 144 0,0-1 0 0,-3-1 0 16,-10-3 0-16,12 1 0 0,-1-2 0 0,-1-1 0 16,0-2 0-16,0-1 128 0,-3-1-128 0,3-1 0 15,-1 1 128-15,-2-2-128 0,0-3 0 0,1 0 0 16,0-1 0-16,-1 0 128 0,0-1-128 0,0 0 0 15,-2-1 0-15,0 2 0 0,-1-1 0 0,0-1 0 16,-2 3 128-16,1 1-128 0,-2 2 0 0,-1 8 0 16,-2-10 0-16,-1 3 0 0,0 1 0 0,3 6 0 15,-5-7 0-15,5 7 0 0,-8-4 0 0,1 3 0 16,-3 1 0-16,1 2 0 0,-2 1 0 0,0-2 0 16,1 2 0-16,-2 2 128 0,-1 2-128 0,0-1 144 15,1 2 112-15,0-2 0 0,1 1 16 0,0 1 0 0,2 0-64 0,1-1-16 16,1 3 0-16,1-3 0 0,1 1-192 15,5-8 128-15,-1 9-128 0,0 1 0 16,1-3-320-16,0-7-144 0,3 9-48 0,-3-9 0 16,6 10-2688-16,-6-10-560 0</inkml:trace>
  <inkml:trace contextRef="#ctx0" brushRef="#br1" timeOffset="21">4584 9751 2751 0,'0'0'256'0,"0"0"-256"15,0 0 0-15,0 0 0 0,0 0 160 0,0 0-16 16,0 0 0-16,0 0 0 0,0 0 272 0,0 0 48 16,8-9 16-16,-2 2 0 0,1 1 1968 0,-1-2 400 15,2 0 80-15,-1 0 16 0,-3 1-928 0,-1 0-176 16,3-1-48-16,-6 8 0 0,0 0-816 0,0 0-160 16,0 0-48-16,0 0 0 0,-2-6 16 0,2 6 0 15,-5-8 0-15,5 8 0 0,0 0-224 0,-6-3-48 16,-2 3-16-16,8 0 0 0,-8-1-96 0,0 0-16 15,-1 1 0-15,0 2 0 0,1 1 0 0,-1 1 0 16,0 0 0-16,-2 1 0 0,1-2-176 0,1 1-32 16,9-4-16-16,-11 5 0 0,0 0 0 0,3 0 0 15,8-5 0-15,-5 8 0 0,-5 0 112 0,5 0 32 0,5-8 0 0,0 10 0 16,0 0-304-16,3 1 0 16,-1-1 128-16,4 2-128 0,0 1 0 0,1 1 0 0,-1-2 0 0,2 3 0 15,1-5 0-15,2 0 0 0,-1 0 0 0,3-4 0 16,0 1 0-16,-1-5 0 0,-2 2 0 0,2-4 0 15,0-4 0-15,0 2-176 0,-1-5 176 0,0 2-160 16,-4 1 160-16,3-3 0 0,-1-2 160 0,-1-1-160 16,-2-2 576-16,1 0 32 0,-1 1 0 0,1-1 0 15,-2-1 32-15,0 0 16 0,-1-2 0 0,0 4 0 16,-3-1-320-16,0 0-64 0,-2 1-16 0,1 0 0 16,0 2-256-16,-1 2 0 0,-2 1 128 0,3 6-128 15,0 0 0-15,0 0-176 0,-10-3 32 0,1 6 0 16,-2 3-48-16,1 1-16 0,-2 0 0 0,-1 2 0 15,-3 5 80-15,1-1 128 0,-1 1-208 0,1 2 80 0,-1-2 128 0,3 1 0 16,0-1 0-16,1 0-128 0,2-2 128 0,1 0 0 16,1-3 0-16,8-9 0 0,0 0 0 0,-2 10 0 15,-2 0 0-15,4-10 128 0,3 7-128 0,-3-7 0 16,7 9 0-16,-2-2 0 0,-5-7 0 0,0 0 0 16,8 8 0-16,1-2 0 0,0 0 0 0,0 0 0 15,0-2 0-15,-9-4-128 0,0 0 128 0,12 4 0 16,0-2-144-16,-12-2 144 0,11 0-192 0,0 0 48 15,-11 0 0-15,10-2 0 0,-10 2 144 0,11-7 0 16,-5 0 0-16,2-3 0 0,0 4 0 0,-2-1 0 16,-2 0 0-16,0-5 0 0,0 0 0 0,0 0 0 15,-1-1 160-15,-1 0-160 0,-1-1 144 0,-1 0-144 16,-1-2 128-16,0 2-128 0,-2-1 160 0,-1 0-160 0,-1-1 192 0,-1-1-192 16,-2 5 0-16,0 2 0 0,1 1 0 0,1 4 0 15,-2 1 144-15,-1 2-144 0,-1 2 0 0,-2 6 144 16,-3 4-144-16,2 3 128 0,-1 0-128 0,2 4 128 15,3-3-128-15,-1 3 0 0,-2-1 144 0,4-2-144 16,4-2 224-16,-1 1-32 0,-1-1 0 0,2-1 0 16,1 0-64-16,3-11-128 0,0 0 176 0,0 10-176 15,0-10 0-15,4 9 0 0,3-2 0 0,-7-7 0 32,0 0-1744-32,0 0-304 0,11 4-64 0,4-7-16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1:17:16.65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1515 9780 6447 0,'0'0'576'0,"0"0"-576"0,0 0 0 0,0 0 0 16,0 0 1744-16,0 0 240 0,0 0 64 0,-7-4 0 15,7 4-1216-15,-7-5-256 0,7 5-32 0,-8-6-16 16,-1 3 272-16,9 3 48 0,-11-6 16 0,2 2 0 16,1 2-480-16,0 0-80 0,1-3-32 0,7 5 0 15,-11-1-32-15,2 0-16 0,0-2 0 0,9 3 0 16,0 0-48-16,0 0-16 0,0 0 0 0,-9 1 0 0,0-1 16 0,9 0 0 15,0 0 0-15,0 0 0 0,0 0 400 0,0 0 64 16,0 0 32-16,0 0 0 0,0 0 192 0,0 0 32 16,0 0 16-16,-3 11 0 0,3-11-240 0,1 9-48 15,-1-9-16-15,6 9 0 0,-6-9-224 0,10 7-32 16,2-1-16-16,-1-2 0 0,3-1-80 0,-1 1-32 16,0-4 0-16,0 0 0 0,1 0-80 0,3 3-16 15,1 4 0-15,-1-7 0 0,-3-4-128 0,3-2 160 16,2 2-160-16,0 1 160 0,2 3 16 0,3 0 0 15,3 1 0-15,-1-1 0 0,-4 0 16 0,6 3 16 16,4 0 0-16,1-1 0 0,1 2-208 0,0-3 144 16,-1 2-144-16,1-3 128 0,-1-1-128 0,-1 1 0 15,1 0 144-15,1 0-144 0,1-2 128 0,2 1-128 16,0-2 160-16,4 2-160 0,2 0 336 0,3 2-16 0,2 3-16 0,-3-3 0 16,-3 2 128-16,-3-4 16 0,-1-2 16 0,0 3 0 15,0 0-160-15,2 0-48 0,1-3 0 0,0 3 0 16,2 0-256-16,4 0 128 0,4 0-128 0,-1 3 0 15,-3-3 128-15,-2 0-128 0,-1 0 0 0,-1-3 0 16,1 1 192-16,0 1-64 0,0-5 0 0,10 6-128 16,6 6 320-16,-2-5-32 0,-4-1-16 0,-2-1 0 15,-3-2 32-15,-3 2 0 0,-4-1 0 0,1 0 0 16,1-1-80-16,3 0-16 0,3 1 0 0,6 1 0 16,8 1-208-16,-6 0 128 0,-4 1-128 0,-6 1 0 15,-4 0 0-15,1-2 0 0,-1-2 0 0,0 2 0 16,2-1 128-16,9 1-128 0,8-1 0 0,-1 1 0 0,-8 0 0 15,-4 0 0-15,-4 1 0 0,-2 2 0 0,-1-5 208 0,0 0-48 16,3 1-16-16,4-1 0 0,10 2 48 0,-1-1 0 16,-3-2 0-16,-2 3 0 0,-5 3-64 0,-1 0 0 15,-5-3 0-15,-1 0 0 0,-1 0-128 0,3 0 0 16,4-2 0-16,7 4 0 0,5 0 0 0,-3 1 0 16,-6-2 0-16,-4 2 0 0,-5 1 0 0,-2-3 0 15,-2 2 0-15,0-1 0 0,1-1 0 0,3 2 0 16,2-3 0-16,5 1-176 0,6 2 176 0,-4 0 0 15,-5-2 0-15,-3 1 0 0,-3 4 0 0,-2-4 192 16,-3-2-64-16,0 0 0 0,1-1-128 0,0 0 0 16,1-1 0-16,7 2 0 0,7 0 0 0,0 0 0 15,-6-1 0-15,-2 1 128 0,-2 1-128 0,-4-1 0 16,-1 0 0-16,-2 0 128 0,-3-1 0 0,0 0 0 0,0-1 0 0,1 1 0 16,0 0 144-16,2 0 48 0,1 1 0 0,6 0 0 15,6 0-320-15,-4-3 0 0,-5 2 0 0,-2 1-144 16,-2 0 144-16,-1-2 0 0,-2-2-144 0,-2 1 144 15,-1-1 0-15,1 0 0 0,0-2 0 0,-1 3 0 16,2-1 0-16,2 1 128 0,0-3-128 0,6 2 192 16,2 1-192-16,-1 0 128 0,-5 1-128 0,-1 0 128 15,-2 2 0-15,-2 0-128 0,-2-2 192 0,-1 2-64 16,-2-1 64-16,-2-1 16 0,0 1 0 0,-1 0 0 16,0-2-208-16,1 0 0 0,0 1 0 0,0-1 0 15,1 1-160-15,-1 0-80 0,0 1-16 0,4 1 0 16,4-4 256-16,-1 3 0 0,-3-1 0 0,-3 2 0 15,-1 0 0-15,0 0 0 0,-1 0 0 0,0 0 0 0,0 0 0 0,-1 0 0 16,-2 0 0-16,0 0 0 0,-2 0 128 0,-1 0-128 16,1 0 0-16,0-2 0 0,-2 2 0 0,0-1 0 15,1-1 0-15,-1 1 0 0,-1 1 160 0,0-4-32 16,0 1 0-16,2 2 0 0,0 0-128 0,1 0 0 16,-1-1 0-16,1 0-176 0,0-1 176 0,-1 0 0 15,1 2 0-15,5-1 0 0,5 2 0 0,-1-3 0 16,-6 2 128-16,-2 2-128 0,-1-1 0 0,-2 0 144 15,1 3-144-15,-1-3 0 0,-1 0 128 0,0 0-128 16,-1 1 0-16,-1 0 0 0,1 0 0 0,0 1 160 16,-2-1-160-16,1-1 128 0,-2 0-128 0,-9 0 0 15,12 3 0-15,-2-2 0 0,-10-1 0 0,12-1 0 16,-2 1 0-16,-10 0 0 0,12-3 0 0,-2 0 0 0,0 1 0 0,-1 1 0 16,1-3 128-16,0 1-128 0,1 0 128 0,1 1-128 15,-12 2 0-15,13-2 128 0,-2-1-128 0,1 1 0 16,0 1 0-16,0 1 0 0,-2 0 0 0,0 0 0 15,-10 0 0-15,12 0 0 0,0 0 0 0,-2 1 0 16,-10-1 0-16,12 2 0 0,0-2 0 0,-12 0 0 16,10 0 0-16,-10 0 0 0,11-2 0 0,3 2 0 15,6 0 0-15,-3 0 128 0,-6 0-128 0,1-1 0 16,0 1 128-16,-1 0-128 0,1 0 0 0,-1 0 128 16,-11 0-128-16,10-3 128 0,-10 3-128 0,12 0 128 15,-2 0-128-15,-10 0 0 0,0 0 0 0,11 3 0 16,-11-3 0-16,0 0 192 0,0 0-192 0,9-7 192 15,-4-4-192-15,-1 2 0 0,-4 9 0 0,6-6 0 0,-6 6 0 0,8-4 0 16,0-1 0-16,-8 5 128 0,8-5-128 0,-2 1 0 16,0-1 0-16,-6 5 0 0,6-4 0 0,-6 4 0 15,0 0 0-15,8-5 0 0,-8 5 0 0,8-2 0 16,-8 2 0-16,0 0 0 0,0 0 0 0,0 0 0 16,9-3 0-16,-9 3 0 0,0 0-240 0,0 0-80 15,0 0 0-15,9 6-16 16,-1 6-464-16,-8-12-96 0,0 0 0 0,0 0-16 15,10 0-1568-15,-2 6-304 0,-1 10-64 0,-1-10-16 16,1-12-608-16,-2-1-128 0,-5 7-32 0,0 0-7840 0</inkml:trace>
  <inkml:trace contextRef="#ctx0" brushRef="#br0" timeOffset="1">2843 6384 25631 0,'0'0'1136'0,"0"0"224"0,0 0-1088 0,0 0-272 0,0 0 0 0,0 0 0 16,0 0 1424-16,0 0 240 0,0 0 32 0,0 0 16 15,0 0-816-15,0 0-176 0,0 0-16 0,0 0-16 16,0 0-480-16,0 0-80 0,0 0-128 0,0 0 176 16,0 0-176-16,0 0 0 0,10 6 144 0,-10-6-144 15,0 0 272-15,0 0-16 0,3 12 0 0,-1 0 0 16,-6 1 192-16,-1 0 48 0,-2 0 0 0,3 1 0 15,2-2 48-15,-2 2 16 0,0-1 0 0,1 0 0 16,4 2-144-16,-1-2-32 0,-1-2 0 0,1 4 0 16,3-2-48-16,1 1-16 0,-3-1 0 0,-1 1 0 15,-1 1 80-15,3 0 16 0,2 1 0 0,-1 0 0 16,-3 1-96-16,2-2 0 0,4 1-16 0,-4 3 0 16,-2 1-48-16,3 1-16 0,1 0 0 0,0-2 0 15,-2 0-112-15,2-1 0 0,0 0-128 0,1 2 192 0,2-1-192 16,-3 2 0-16,-3-1 0 0,2 0 0 0,1 3 192 0,-2-1-48 15,-2 1-16-15,1-3 0 0,2-1 32 0,-2 2 0 16,-2 0 0-16,1 1 0 0,0 2-32 0,1 2-128 16,1-3 192-16,-2 2-64 0,-2 0-128 0,2 0 128 15,3-1-128-15,-3 0 128 0,-3-2-128 0,3 0 0 16,2 0 144-16,0-1-144 0,1-1 0 0,1 2 128 16,0-3-128-16,1 2 0 0,1-1 0 0,0-1 128 15,-2 0-128-15,-1 0 0 0,7-1 0 0,-4 2 128 16,-2 0-128-16,1 0 0 0,0 0 128 0,1 3-128 15,-2-2 160-15,0 3-160 0,-2 1 160 0,2 1-160 16,0 0 160-16,-1 0-160 0,-3-1 176 0,1 1-176 16,1 1 192-16,1-2-192 0,-2 1 160 0,2-1-160 0,1-2 128 0,0 1-128 15,0-4 0-15,1 3 0 16,0-7 128-16,2 1-128 0,-1-1 0 0,-1 1 0 0,-2-3 0 0,1 1 0 16,1-1 0-16,0 0 0 0,-1 2 144 0,0 0-144 15,0 1 160-15,-1 1-32 0,-1 1-128 0,2 4 192 16,-2-3-192-16,-1 3 144 0,1-3-144 0,0 4 128 15,-2 2-128-15,1 0 0 0,0-1 0 0,2 0 128 16,-2-2-128-16,2-1 0 0,1-1 0 0,0 0 0 16,-2-1 0-16,1-2 0 0,1-3 0 0,0 1 0 15,1 0 0-15,-1-2 0 0,0 2 0 0,0-3 0 16,0 0 0-16,-2 4 0 0,1-2 0 0,-1 2 0 16,0-1 0-16,0 2 0 0,1-1 128 0,-2 3-128 15,1-1 0-15,-1 2 0 0,-1 0 0 0,1 1 0 16,-1 0 0-16,1 2 0 0,-1-3 0 0,0 1 0 0,0 1 0 15,-1-1 0-15,2 1 128 0,-1-1-128 0,3-3 0 0,-2 0 0 16,2-1 0-16,-2-3 0 0,1 1 0 0,0 0 0 16,-1-1 0-16,2 2 0 0,0-4 0 0,1 2 0 15,-2 0 0-15,1 0 0 0,-1 0 0 0,1 1 0 16,0 0 0-16,-1-1 0 0,0 2 0 0,-1 2 0 16,0 0 0-16,0 2 0 0,-1 0 0 0,0 1 0 15,0-4 0-15,0 3 0 0,2 3 0 0,-1-1 0 16,0-6 0-16,2 2 0 0,0-2 0 0,-1 3 0 15,-1-7 128-15,1 1-128 0,0 2 0 0,1-3 0 16,0 0 0-16,1-1 0 0,-2 2 0 0,2 1 0 16,0-2 0-16,0 0 0 0,-2 0 0 0,1 0 0 0,-2 0 128 15,1 1-128-15,-2 2 0 0,1-1 0 16,0 1 0-16,-2 2 0 0,-2 3 0 0,1-1 0 0,-2-1 0 0,1 2 0 16,1 0 0-16,-2-2 0 0,0 0 128 0,1-2-128 15,1 0 0-15,-1-4 0 0,-1 1 0 0,1 2 0 16,3-3 0-16,0 1 0 0,-1-1 128 0,0 0-128 15,0 1 0-15,-1-2 0 0,1-1 0 0,1-1 0 16,0 0 0-16,0 2 128 0,1 0-128 0,-1 0 128 16,-2-2-128-16,0 2 160 0,1 0-160 0,0 1 160 15,-2 0-160-15,2 0 0 0,-2 1 144 0,1 2-144 16,-1-1 0-16,0 2 0 0,1 0 0 0,-1 0 0 16,1 0 0-16,-1-1 0 0,0-2 0 0,1 0 0 15,-1 1 0-15,1-1 0 0,0-1 0 0,1 0 128 16,-2-1-128-16,2 2 0 0,1-5 0 0,0 2 0 0,0-11 0 15,-3 10 0-15,2 3 0 0,0-2 128 0,-2-1-128 0,2 1 0 16,0 0 0-16,1-2 0 0,-2 2 0 0,2-1 0 16,0 1 0-16,-1-1 0 0,0 1 0 0,-1 0 0 15,0 2 0-15,0-1 0 0,2 0 0 0,-1 1 0 16,0-3 0-16,0 2 0 0,1 0 0 0,0-2 0 16,-2 2 0-16,2-2 0 0,0 1 0 0,0-1 0 15,0 1 0-15,0 0 0 0,0-11 0 0,2 11 0 16,0-1 0-16,-1 1 0 0,-1 0 0 0,3 0 0 15,0 2 0-15,-2 0 0 0,-2-3 0 0,1 2 0 16,0 2 0-16,0-1 0 0,0-1 0 0,1 1 0 16,-1-1 0-16,0 0 0 0,0-1 0 0,-1 2 0 15,-1-3 0-15,2 1 128 0,2 1-128 0,-1-2 0 16,0 1 0-16,1 1 0 0,-2-12 0 0,0 11 0 0,1 0 0 16,2-2 0-16,-3-9 0 0,1 10 0 0,0 1 0 0,-1-11 0 15,0 10 0-15,0-10 0 0,0 12 0 0,0-12 128 16,0 13-128-16,0-13 0 0,0 9 0 0,0-9 0 15,0 11 0-15,0-11 0 0,0 9 0 0,0-9 128 16,0 0-128-16,1 10 0 0,-1-10 0 0,0 0 0 16,2 10 0-16,-2-10 0 0,0 0 0 0,2 10 0 15,-2-10 0-15,0 0 0 0,0 0 0 0,4 9 0 16,-4-9-272-16,0 0 16 0,0 0 16 0,0 0 0 16,0 0-1280-1,0 0-256-15,0 0-48 0,7 8-12240 0,-7-8-2448 0</inkml:trace>
  <inkml:trace contextRef="#ctx0" brushRef="#br0" timeOffset="2">10522 9481 10127 0,'0'0'896'0,"0"0"-704"0,0 0-192 0,0 0 0 15,0 0 3312-15,0 0 624 0,-2-8 128 0,2 8 32 16,0 0-2624-16,0 0-528 15,0 0-112-15,1-10 0 0,2 1-624 0,-3 9-208 0,4-9 144 0,-4 9-144 16,5-11 0-16,-1 2 0 0,-4 9 128 0,4-10-128 16,-1 2 320-16,-3 8 48 0,3-12 0 0,-3 12 0 15,0 0 464-15,0 0 112 0,0 0 16 0,0 0 0 16,-1-9-256-16,1 9-32 0,0 0-16 0,0 0 0 16,0 0 112-16,0 0 0 0,-11 1 16 0,2 1 0 15,0 0-128-15,1 3-16 0,8-5-16 0,-9 11 0 16,1-3-192-16,-1 1-48 0,-1 0 0 0,-1 3 0 15,1 2-96-15,-1 3-32 0,-2 1 0 0,2 2 0 16,-1 1-64-16,0-3 0 0,-1 1-16 0,0 1 0 16,-1 4-176-16,1 0 192 0,0 0-192 0,0 1 192 0,0 1-192 0,0-3 0 15,0-3 144-15,1 0-144 0,1 1 0 0,2 0 0 16,0-3 0-16,1 1 0 0,1 2 0 0,-1-7 0 16,1 2 0-16,1-3-128 15,-1 0-416-15,1-3-80 0,-1-1-16 0,2-1 0 16,5-8-1456-16,-7 8-288 0,7-8-64 0,-7 6-16 15,0 2-368-15,7-8-80 0,-6 7-16 0,6-7 0 16,0 0 1072-16,-7 5 192 0,7-5 64 0</inkml:trace>
  <inkml:trace contextRef="#ctx0" brushRef="#br0" timeOffset="3">10028 9493 17503 0,'0'0'768'0,"0"0"176"0,0 0-752 0,0 0-192 0,-8 1 0 0,8-1 0 0,0 0 2832 0,0 0 544 16,0 0 96-16,0 0 32 0,0 0-2432 0,0 0-496 16,0 0-80-16,0 0-32 0,0 0 80 0,0 0 16 15,0 0 0-15,11 2 0 0,-11-2-240 0,10 2-32 16,-10-2-16-16,12 4 0 0,-2 0 208 0,0 3 32 15,-1 3 16-15,0-1 0 0,1-2 288 0,-1 3 48 16,-1 3 16-16,3 5 0 0,2 7-256 0,1-3-48 16,-4-2-16-16,-2-7 0 0,-8-13-48 0,8 12 0 15,2 2 0-15,1 2 0 0,-1 0-304 0,2 0-64 16,0-2-16-16,1 6 0 0,-1 0 0 0,1-1-128 16,1-2 192-16,0 1-64 0,1 5 16 0,0-3 0 15,1 0 0-15,0 1 0 0,1 5-144 0,-3-3 192 16,-1-3-192-16,-1-3 192 0,-2-3-64 0,2-2 0 0,1-4 0 15,0 1 0-15,-1 0-128 0,-2 0 160 0,0 0-160 0,-10-9 160 16,11 2-160-16,-1-1-144 0,-10-1 144 0,12 0-208 31,-2-3-1264-31,1 1-256 0,-1-2-64 0,-2-2-16768 0</inkml:trace>
  <inkml:trace contextRef="#ctx0" brushRef="#br0" timeOffset="4">2576 5691 2751 0,'0'0'256'0,"0"0"-256"0,-1-6 0 0,1-5 0 15,1 1 2368-15,0 0 416 0,1-1 96 0</inkml:trace>
  <inkml:trace contextRef="#ctx0" brushRef="#br0" timeOffset="5">2528 5528 19343 0,'0'0'1728'0,"0"0"-1392"15,3-9-336-15,-3 9 0 0,0 0 1584 0,6-6 240 16,-6 6 48-16,5-7 16 0,-5 7-960 0,0 0-192 16,0 0-32-16,0 0-16 0,0 0 64 0,0 0 16 15,0 0 0-15,0 0 0 0,0 0-208 0,0 0-48 16,0 0 0-16,11 5 0 0,-11-5 0 0,9 8-16 16,-9-8 0-16,9 7 0 0,-9-7-48 0,9 6 0 15,-9-6 0-15,10 8 0 0,0 0 48 0,-3 0 0 16,1 0 0-16,0-1 0 0,-1 2 0 0,-1 3 0 15,-1-3 0-15,1 3 0 0,-1 0-112 0,1 1-32 16,-1 0 0-16,1 1 0 0,-1 2-224 0,-1-2-128 0,-2-2 160 0,1 0-160 16,2-1 128-16,2 1-128 0,-2 0 0 0,-5-12 144 15,0 0-16-15,10 12-128 0,1 1 192 0,-3-3-64 16,-8-10-128-16,10 9 0 0,-1 0 0 0,-9-9-176 16,0 0 176-16,11 4-208 0,-11-4 80 0,10 5 128 31,-10-5-1840-31,0 0-240 0,0 0-48 0,0 0-8944 0,0 0-1776 0</inkml:trace>
  <inkml:trace contextRef="#ctx0" brushRef="#br0" timeOffset="6">3186 5231 12895 0,'0'0'1152'0,"0"0"-928"16,-4-9-224-16,4 9 0 0,0 0 3968 0,0 0 736 16,0 0 160-16,-7 1 16 0,7-1-3744 0,0 0-752 15,-10 4-160-15,3 1-32 0,0 2-192 0,2 1 176 16,0 2-176-16,-1-1 160 0,6-9-160 0,-5 11 0 15,1-1 0-15,0 1 0 0,-2 0 0 0,-1 1 0 16,1 1 0-16,-1 1 0 0,0-1 208 0,-3 1 16 16,1-1 0-16,-1 2 0 0,-3 1 352 0,-3 5 80 0,0-4 16 0,-2 2 0 15,-3 2 0-15,-1 1 0 0,-3-1 0 0,2 4 0 16,2 0-48-16,-4 2-16 0,-3 2 0 0,0 3 0 16,2 5-64-16,3 3-16 0,2 7 0 0,0-5 0 15,-1-15-80-15,2 2 0 0,2 5-16 0,0-2 0 16,0 1-144-16,2 1-32 0,3 2 0 0,2-2 0 15,1-1-80-15,-6-3-32 0,-7-3 0 0,5 5 0 16,6 4-16-16,-2-1-128 0,-5-7 192 0,4 0-64 16,3 1-128-16,2-3 0 0,-2 1 0 0,0 2 0 15,0 1-272-15,2-3-96 0,1 0-16 0,1-5-12608 16,3 0-2512-16</inkml:trace>
  <inkml:trace contextRef="#ctx0" brushRef="#br0" timeOffset="7">2690 7557 19519 0,'0'0'864'0,"0"0"176"0,-10-3-832 0,10 3-208 0,-10-2 0 0,1 0 0 16,0 1 1168-16,9 1 192 0,-11 0 48 0,2 1 0 15,0-1-624-15,9 0-112 0,0 0-32 0,-8 0 0 16,8 0-192-16,0 0-32 0,0 0-16 0,0 0 0 16,0 0 192-16,0 0 48 0,0 0 0 0,0 0 0 15,9 17-96-15,-2-9-16 0,-7-8 0 0,0 0 0 16,0 0-208-16,0 0-32 0,0 0-16 0,0 0 0 16,0 0 64-16,10 13 16 0,-1 3 0 0,-5-7 0 15,-4-9 256-15,0 0 48 0,0 0 16 0,0 0 0 16,0 0 48-16,-5 9 16 0,5-9 0 0,0 0 0 0,0 0-336 0,0 0-64 15,0 0-16-15,0 0 0 0,1 12-128 0,-1-12-48 16,0 0 0-16,0 0 0 0,0 0 80 0,11 2 16 16,-11-2 0-16,12 4 0 0,-2-4 0 0,2 2 0 15,-2-2 0-15,2 0 0 0,2 0 16 0,1 0 0 16,-2-2 0-16,2 4 0 0,4 3-112 0,3-1-16 16,4 0 0-16,-1-3 0 0,-6-2-128 0,2-2 128 15,1 0-128-15,2 2 128 0,0 1-128 0,-1 0 128 16,0-1-128-16,0 1 128 0,0-4-128 0,-1 1 0 15,-1-2 0-15,0 1 128 0,-2 0-128 0,-1 0 0 16,1-2 144-16,-1 1-144 0,0-1 0 0,0 1 144 16,1-1-144-16,0 1 0 0,-1-1 208 0,1 4-64 15,-4-1-16-15,0 2 0 0,-5-1-128 0,3 1 0 16,3 0-160-16,-2 1 160 0,-14 0 0 0,13-3 0 0,0 2-128 16,-1 0 128-16,0 1 0 0,-3-2 0 0,1 2 0 0,2-2 0 15,0 2-208-15,-2-2 48 0,-1 0 16 0,0-2 0 31,2 1-1200-31,-2-2-256 0,-9 5-32 0,10-5-10736 0,-2 0-2160 0</inkml:trace>
  <inkml:trace contextRef="#ctx0" brushRef="#br0" timeOffset="8">2181 7318 4607 0,'0'0'400'0,"0"0"-400"16,0 0 0-16,0 0 0 0,0 0 4896 0,0 0 896 16,0 0 176-16,0 0 48 0,0 0-4304 0,0 0-864 15,0 0-160-15,0 0-48 0,0 0 16 0,0 0 0 16,0 0 0-16,0 0 0 0,9 7-112 0,-9-7-32 15,0 0 0-15,0 0 0 0,8 13 0 0,-3-1-16 16,-2-1 0-16,-3 1 0 0,-1-1 144 0,-1 0 16 16,1-2 16-16,0 3 0 0,-2 1 48 0,3 0 16 15,3 2 0-15,-3-2 0 0,-2 0-48 0,1 0-16 16,1 0 0-16,3 6 0 0,1 10-224 0,-2-4-64 16,-2-3 0-16,3-5 0 0,-1 2-192 0,-3-6-32 0,-3-3-16 0,2 1 0 15,-1 5 16-15,0 2 0 0,1 0 0 0,-1-2 0 16,-1 2-160-16,3-2 160 0,0-2-160 0,1 2 160 15,0-3-160-15,1 1 0 0,0-2 0 0,1-2 128 16,-2-10-128-16,0 0-256 0,6 11 64 0,-6-11-13008 16,0 0-2608-16</inkml:trace>
  <inkml:trace contextRef="#ctx0" brushRef="#br1" timeOffset="9">7774 7325 17151 0,'0'0'768'0,"0"0"144"0,0 0-720 0,0 0-192 16,0 0 0-16,0 0 0 0,0 0 128 0,0 0 0 15,0 0 0-15,0 0 0 0,0 0-384 0,0 0-96 16,0 0-16-16,0 0 0 0,0 0 224 0,0 0 144 15,-12-3-192-15,2 1 192 0,10 2 336 0,-12-2 176 16,2-2 48-16,10 4 0 0,0 0 864 0,-11-3 176 0,11 3 48 0,-8-4 0 16,8 4-480-16,0 0-80 0,0 0-32 0,0 0 0 15,-7-7-752-15,7 7-160 0,0 0-16 0,0 0-128 16,-9-4 128-16,9 4-128 0,0 0 0 0,0 0 0 16,-11 0 160-16,11 0-160 0,-10-1 128 0,10 1-128 15,-9 4 144-15,9-4-144 0,-12 4 160 0,3 0-160 16,0-2 144-16,-1 2-144 0,1 3 128 0,3-2-128 15,6-5 208-15,-11 5-32 0,2 0-16 0,9-5 0 16,-9 3 224-16,9-3 32 0,-8 6 16 0,2 2 0 16,6-8-144-16,-7 11-32 0,1-1 0 0,1 1 0 15,-1 0-128-15,2-2-128 0,0 2 192 0,1-2-192 16,-1 1 208-16,0 1-64 0,0-1-16 0,0 1 0 0,1-1-128 0,3-10 160 16,0 0-160-16,-1 12 160 0,0-2-32 0,1-10-128 15,1 11 192-15,-1-11-64 0,3 10-128 0,-3-10 192 16,0 0-192-16,4 9 192 0,-4-9-32 0,5 8 0 15,0-1 0-15,-5-7 0 0,0 0 0 0,0 0 0 16,9 5 0-16,-9-5 0 0,9 6-160 0,0-2 0 16,2-1 144-16,-11-3-144 0,12 0 0 0,-2 0 0 15,2 0 0-15,-2-3 0 0,1 3 0 0,0-2 0 16,1-2 0-16,0 0 128 0,-1 0-128 0,1 0 0 16,-1 0 128-16,0 0-128 0,0 0 128 0,-1 0-128 15,-10 4 128-15,12-4-128 0,-3 2 0 0,-9 2 144 16,12-7-144-16,-12 7 0 0,0 0 224 0,9-6-64 15,-1-1-16-15,-8 7 0 0,8-8 176 0,-2 2 48 0,1-1 0 0,-7 7 0 16,6-9-48-16,-1 0 0 0,1-1 0 0,-1 1 0 16,0 1-128-16,0 0-48 0,-1-1 0 0,-1-2 0 15,-2 2-144-15,0-1 160 0,-1-3-160 0,-1 6 160 16,1 7-160-16,0 0 160 0,-8-11-160 0,0 3 160 16,1-1-160-16,0 1 160 0,7 8-160 0,-9-7 160 15,0-1-16-15,2 3 0 0,7 5 0 0,-9-6 0 16,-1 2 16-16,2-1 0 0,8 5 0 0,-9-6 0 15,0 4-160-15,9 2 0 0,0 0 144 0,0 0-144 16,-9-4 0-16,-1 1 0 0,10 3 0 0,-10 0 0 16,0 0 0-16,0 2 0 0,0 3 0 0,0-3 0 15,-1 2 0-15,1-1-160 0,-2 2 160 0,0 2 0 16,0 0-128-16,2 4 128 0,0-1 0 0,1 1 0 0,-1-2-128 0,4-1 128 16,1 1 0-16,-1 1 0 0,0 3 0 0,1 0-128 15,1-4 128-15,0 2 0 0,-1-1 0 0,1 1 0 16,4-11 0-16,-4 11 0 0,-1 4 0 0,1-5 0 15,0-1 0-15,0 0 0 0,-1-1 0 0,5-8 0 16,-4 11 0-16,4-11 0 0,-4 10 0 0,1-2 0 16,3-8 0-16,0 0 0 0,0 0 0 0,0 0 0 15,0 0 0-15,0 0 144 0,4 8-144 0,-4-8 0 16,0 0 0-16,8 6 0 0,-8-6 0 0,9 7 0 16,-9-7 0-16,9 2 0 0,-9-2 0 0,0 0 0 15,11 4 0-15,-11-4 0 0,10 3 0 0,-10-3 0 16,0 0 0-16,12 1 0 0,-12-1 0 0,10 3 0 15,-10-3 0-15,0 0 0 0,12-4 0 0,-12 4 0 0,10-7 144 0,-10 7-144 16,11-5 0-16,-3 1 144 0,-8 4-144 0,9-11 0 16,-1 0 192-16,-1 3-192 0,0-2 192 0,-1 1-192 15,1 0 240-15,1 1-64 0,1-4-16 0,-1 3 0 16,-8 9-160-16,5-9 0 0,-1 0 144 0,0 0-144 16,0-1 0-16,-2 1 0 0,-2-1 0 0,0 2 128 15,0 8-128-15,0-12 0 0,0 1 128 0,0-1-128 16,-1 3 0-16,-2-3 128 0,-3 2-128 0,1-1 0 15,1-1 0-15,0 3 128 0,-1 3-128 0,5 6 0 16,-7-13 0-16,3 4 0 0,4 9 0 0,0 0 128 16,-6-8-128-16,6 8 0 0,-6-7 0 0,6 7 0 15,-6-4 0-15,6 4 0 0,0 0-144 0,0 0 144 16,0 0 0-16,-9 0-176 0,9 0 176 0,-9 3-128 16,1 1 128-16,1 2-160 0,0 2 160 0,0-1-160 0,2 2 160 0,-2 3-192 15,-1 3 192-15,2-2-192 0,1 0 192 0,-2 4-128 16,3-2 128-16,0 2-128 0,0 1 128 0,2-3 0 15,1 1 0-15,1-2 0 0,0 1 0 0,1-5 0 16,0 2 0-16,2-2 0 0,1 2 0 0,0-3-160 16,-4-9 160-16,7 8 0 0,1-1-160 0,0-2 160 15,-8-5-128-15,12 4 128 0,0-2 0 0,-1-2-160 16,2-2 160-16,0-1 0 0,2-1 0 0,-1-1 0 16,0-3 0-16,1 0 0 0,-1-1 0 0,0 0 0 15,-2-1 0-15,0-1 0 0,-3 1 128 0,0-1-128 16,-1 1 0-16,0 1 0 0,-3-4 0 0,0 1 128 15,0 0-128-15,-1 2 0 0,-1-1 0 0,-3 1 128 0,-3-2-128 16,1 2 0-16,-1 1 0 0,-1-2 128 0,-2-2-128 0,0 4 0 16,0 3 0-16,-2 2 0 0,-1 0 0 0,0 0 0 15,9 4 128-15,-11-3-128 0,11 3 0 0,-11 3 144 16,-2 1-144-16,1 0 0 0,2 1 0 0,-2 1-176 16,0 2 176-16,0 1-208 0,2 1 80 0,-1 1 128 15,-2 2-192-15,2-2 192 0,-1 3-160 0,2 2 160 16,-2 1-128-16,3-2 128 0,2 0 0 0,1-2-144 15,0 0 144-15,2-2 0 0,2 1 0 0,2-12 0 16,0 13 0-16,2-2 0 0,-2-11 0 0,0 0 0 16,0 0 0-16,0 0 0 0,12 5-144 0,-12-5 144 15,12 2 0-15,-2-2-176 0,1-2 176 0,-1-2-128 16,-2-3-32-16,1 0 0 0,0-3 0 0,0 1 0 16,-1-1 160-16,1-2-128 0,1-2 128 0,-3 1-128 0,0 1 128 15,-1 0 0-15,1 1 0 0,-1-1 0 0,0-2 0 0,-1-1 0 16,-1 2 0-16,0 1 0 0,0 1 0 0,-2 2 0 15,-2 9 0-15,0 0 0 0,0-11 0 0,0 11 0 16,0 0 0-16,0 0 0 0,0 0 0 0,0 0 0 16,-10-1 0-16,1 3 0 0,0 2 0 0,-1 2 0 15,0-1-128-15,0 4 128 0,-4 3-160 0,3 1 160 16,-1 0-192-16,2 0 192 0,-2-3-192 0,1 2 192 16,1 0-192-16,1-1 192 0,1 1 0 0,2-1-128 15,-1-4 128-15,7-7 0 0,0 0 0 0,0 0 0 16,0 0 0-16,0 0 0 0,0 0 0 0,0 0 0 15,0 0 128-15,0 0-128 0,0 0 0 0,0 0 0 16,12 3 0-16,-2-3 0 0,-10 0 0 0,13-3 0 16,0-2 0-16,-1 0 0 0,-2 0-224 0,1-2 64 0,-1 1 16 0,1-1 0 15,-3 1 144-15,1-1 0 0,0 1-144 0,-1-1 144 16,-3-1 0-16,-5 8 0 0,8-9 0 0,-3 1 0 16,-5 8 0-16,4-10 0 0,-4 10 0 0,-2-9 0 15,2 9 160-15,-3-8-160 0,3 8 192 0,-7-5-192 16,7 5 160-16,0 0-160 0,-10-3 128 0,10 3-128 15,-11 0 0-15,11 0 0 0,-9 7 0 0,0 2 0 16,0-1 0-16,1 2 0 0,1 2 0 0,1 1 0 16,-2 1-176-16,2 2 176 0,-2-2-128 0,1-1 128 15,2 0 0-15,0-1 0 0,1-2 0 0,4-10 0 16,-3 9 0-16,3-9 0 0,0 10 0 0,0-10 0 16,0 0 0-16,9 5 0 0,-9-5 0 0,12 0 128 15,-12 0-128-15,12-4 0 0,-2-1 0 0,1-2 128 16,-2 1-128-16,1-2 0 0,-1-4 0 0,1 3 0 0,-3 0 0 0,0 0 0 15,-1 0 0-15,0-2 0 0,-1 1 0 0,-1 1 0 16,-4 9 0-16,4-11 128 0,-2 3-128 0,-2 8 176 16,2-9-176-16,-2 9 192 0,3-10 0 0,1 1 0 15,-1 0 0-15,-3 9 0 0,5-10-192 0,-5 10 0 16,5-9 0-16,-5 9 0 0,0 0 0 0,8-9 0 16,-8 9 0-16,0 0 0 0,0 0 0 0,0 0 0 15,0 0-144-15,0 0 144 0,0 0 0 0,0 0-128 16,0 0 128-16,0 0 0 0,0 0 0 0,0 0 0 15,0 0 0-15,0 0 0 0,0 0 0 0,0 0 0 16,-8 7 0-16,8-7 0 0,-3 10 0 0,3-10 0 16,-6 8 0-16,6-8 0 0,-2 9 0 0,2-9 0 0,-4 12 0 15,4-12 0-15,-3 9-128 0,3-9 128 0,0 0 0 0,-2 10 0 16,2-10 0-16,-2 11-128 0,2-11 128 16,2 10 0-16,-2-10 0 0,0 0-128 0,0 0 128 0,0 0 0 15,6 11-128-15,-6-11 128 0,0 0 0 0,0 0 0 16,0 0 0-16,11 6-128 0,-11-6 128 0,0 0 0 15,0 0 0-15,0 0 0 0,0 0 0 0,0 0 0 16,0 0 0-16,0 0 0 0,0 0 0 0,0 0 0 16,7-5 128-16,-7 5-128 0,0-8 0 0,0 8 144 15,2-8-144-15,-2-1 0 0,0 9 144 0,-3-9-144 16,0 0 128-16,3 9-128 0,-1-9 128 0,1 9-128 16,-5-7 0-16,5 7 144 0,0 0-144 0,0 0 0 15,0 0 128-15,0 0-128 0,0 0 0 0,0 0 0 0,0 0 0 16,0 0 0-16,0 0 0 0,0 0 0 0,0 0 0 0,0 0 0 15,0 0 0-15,0 0-144 0,0 0 144 0,0 0-128 16,0 0 128-16,0 0-128 16,0 0-448-16,0 0-64 0,0 0-32 0,0 0-10608 15,0 0-2128-15</inkml:trace>
  <inkml:trace contextRef="#ctx0" brushRef="#br1" timeOffset="10">8517 7264 2751 0,'0'0'128'0,"0"0"16"0,0 0-144 0,0 0 0 15,0 0 0-15,0 0 0 0,0 0 3616 0,0 0 688 16,-8-4 144-16,8 4 32 0,0 0-3200 0,0 0-640 16,-7-4-128-16,7 4-32 0,-8-7 352 0,8 7 64 15,0 0 0-15,-11-4 16 0,2 2-176 0,9 2-32 16,0 0-16-16,-10 0 0 0,-1 0 208 0,2 1 64 16,9-1 0-16,-10 5 0 0,-1-2-48 0,11-3 0 0,-6 5 0 15,6-5 0-15,-11 7-416 0,4-1-96 0,0 1-16 0,2 2 0 16,0-3-384-16,-2 3 0 0,-1 1 0 0,0 1 0 15,1-2 0-15,0 3 0 0,2 1 0 0,0 0 0 16,1 0 0-16,0 2 0 0,0 0 0 0,1 0 0 16,2-1 0-16,2-1 0 0,2 0 0 0,0 1 0 15,-1-3 0-15,-2-11 0 0,0 0 0 0,4 11 0 16,3 1 128-16,-7-12 0 0,0 0 0 0,7 9 0 16,-7-9 64-16,11 4 16 0,-11-4 0 0,12 0 0 15,-1-1-16-15,2-2 0 0,-1-1 0 0,1-1 0 16,0-1 64-16,0-1 16 0,-1-1 0 0,1-2 0 0,0 1-80 0,0-3-32 15,-1 0 0-15,-1 1 0 0,-1-1-160 0,-3 0 192 16,1-2-192-16,-1-1 192 0,-2 4 48 0,0 0 16 16,-1 1 0-16,-1-2 0 0,-2-1 128 0,-1 1 16 15,0-1 16-15,0 2 0 0,-1 0 32 0,-1 2 0 16,0 0 0-16,-1 0 0 0,1-2-160 0,-2 1-32 16,-2-1 0-16,1 2 0 0,5 9-128 0,0 0-128 15,-6-6 192-15,6 6-192 0,-11-5 0 0,2 1 0 16,9 4 0-16,-10 0 0 0,-2 2 0 0,2 4 0 15,-2-1-208-15,0 3 80 0,-1-2 128 0,1 3-160 16,2 2 160-16,-1 0-160 0,0 1 160 0,-1 1 0 16,-1 0 0-16,3 2 0 0,0 0 0 0,3 3-128 15,-1 1 128-15,1-4 0 0,1 0 0 0,2 0 0 0,0 1 0 0,1 1 0 16,2-1 0-16,2-2 0 0,2 0 0 0,1 1 0 16,0-1-192-16,0-2 64 0,1-2 0 0,1-1 0 15,2 0-64-15,0-2-16 0,1-3 0 0,3 1 0 16,-2-1 16-16,1-4 0 0,-2-4 0 0,-9 4 0 15,13-3 32-15,-1 1 16 0,-2-2 0 0,-2-1 0 16,0-3 144-16,-2-1 0 0,-1 1 0 0,2-3 0 16,0 2 0-16,-2 0 144 0,-1-3-16 0,0 1-128 15,-1-2 192-15,1 0-64 0,-1-2 0 0,0 1-128 16,-1-2 128-16,1 1-128 0,-3-1 0 0,0 0 0 16,0-1 0-16,-2 3 0 0,-1 1 0 0,-1 1 0 15,-2 1 144-15,0 3-144 0,-2-1 0 0,0 3 144 16,-1 4-144-16,-1 1 128 0,-2-2-128 0,-1 4 128 15,-1 3-128-15,-1 1 0 0,1 1 0 0,1 0 0 0,-1 2 0 0,-1 1 0 16,-2 1 0-16,3 5-176 0,1-1 176 0,0 2-128 16,0-3 128-16,2 1-128 0,2 2 128 0,3-3 0 15,1 1-144-15,1 2 144 0,0-3 0 0,2 0 0 16,5-1 0-16,0-1 0 0,-3-11 0 0,6 12-176 16,2-4 176-16,-8-8-128 0,9 8 128 0,-9-8-208 15,12 2 80-15,0-2 128 0,-1-2 0 0,0-2 0 16,-3-1 0-16,1-1 0 0,1 0 0 0,-1-1 0 15,-1-3 0-15,0 1 0 0,1-6 0 0,1 2 192 16,0-1 0-16,-3 0 0 0,0 1-192 0,-1-2 0 16,1-2 0-16,-2 2 0 0,-1-1 0 0,1 3 0 15,0 3 0-15,-1-1 0 0,-1 1 0 0,-2 1 0 16,-1 0 0-16,0 9 0 0,0 0 0 0,0 0 0 16,0 0-144-16,0 0 144 0,0 0 0 0,0 0 0 0,0 0 0 15,0 0 0-15,-9 0 0 0,0 5 0 0,0 1 0 0,1 1 0 16,0 2 0-16,0 1 0 0,-1 2 0 0,0 2-160 15,0 2 160-15,3-2 0 0,2 1-144 0,0-2 144 16,0 0 0-16,1-4 0 0,3-9 0 0,-1 14 0 16,0-5 0-16,1-9 0 0,2 12 0 0,-2-12 0 15,0 0 0-15,7 8 0 0,-7-8 0 0,9 8 0 16,-9-8 0-16,12 1 0 0,-12-1 0 0,13-1 0 16,-2-4 0-16,0-1 0 0,-2-3 0 0,0 0 0 15,0 1 0-15,0-1-192 0,0 0 64 0,-2 0 128 16,-2 0-128-16,0-4 128 0,-1 1 0 0,0 0 0 15,-1 2 0-15,-2-1 128 0,-1 0 0 0,0 0 0 16,-1 2-128-16,0 1 0 0,1 8 0 0,-3-10 0 0,3 10 0 0,-5-9 0 16,5 9 176-16,-7-7-176 0,1 1 128 0,6 6-128 15,-9-3 0-15,9 3 0 0,-12 0 144 0,1 3-144 16,1-2 128-16,1 4-128 0,0 2 0 0,0-1 0 16,-2 5 0-16,-1 0 0 0,1 1 0 0,-1 1 0 15,-1 2-160-15,1-1 160 0,2 0 0 0,2 2-144 16,1-2 144-16,3 1 0 0,2-4 0 0,2 0 0 15,0-11 0-15,5 11 0 0,0 1 0 0,2-3-160 16,-7-9 160-16,9 4 0 0,1-1-192 0,-10-3 64 16,12-3 128-16,0 1-208 0,1 0 208 0,0-3 0 15,-4-1 0-15,1-1 0 0,0-1 0 0,-3 0 0 16,0-1 0-16,-1-1 0 0,1-2 0 0,-2-1 0 16,0 0 0-16,1 1 0 0,-2 1 0 0,1-1 0 0,0-1 0 0,-1 0 160 15,-2 0-160-15,2 0 0 0,0 2 144 0,-1 2-144 16,-3 9 0-16,0 0 0 0,0 0 0 0,0 0 0 15,0 0 0-15,0 0 0 0,0 0 0 0,0 0 0 16,-11-1 0-16,1 5 0 0,0 2 0 0,-2-2 0 16,0 1 0-16,0 2 0 0,1 1 0 0,-1-2 0 15,0-2 0-15,0 3 0 0,1 1 0 0,0-1 0 16,2 1 0-16,1 1 0 0,1-2 0 0,1-1 0 16,6-6 0-16,-5 9 0 0,5-9 0 0,-2 11 0 15,2-11 0-15,2 12 0 0,-2-12 0 0,4 11 0 16,3 0-208-16,-7-11-16 0,0 0 0 0,13 6 0 15,-2 2-336-15,0-1-64 16,-1-3-16-16,1-2 0 0,-1-1-1344 0,2-1-256 0,1 0-64 0</inkml:trace>
  <inkml:trace contextRef="#ctx0" brushRef="#br1" timeOffset="11">9383 7236 9215 0,'0'0'816'0,"0"0"-656"0,0 0-160 0,0 0 0 16,0 0 2048-16,0 0 384 0,0 0 80 0,0 0 16 0,0 0-1920 0,0 0-384 15,0-9-80-15,0 9-16 0,0 0 0 0,0 0 0 16,0 0 0-16,0 0 0 0,-5-6 432 0,5 6 80 16,-7-4 0-16,7 4 16 0,-6-4 208 0,6 4 32 15,-8-4 16-15,8 4 0 0,0 0 96 0,0 0 16 16,-9 0 0-16,9 0 0 0,-11 0-304 0,2 0-48 15,9 0-16-15,-9 4 0 0,-1-2-48 0,0 4-16 16,1-1 0-16,0 0 0 0,-1 0-192 0,-1 2-32 16,0-1-16-16,0 1 0 0,2 3-16 0,1 1 0 15,0 0 0-15,2 1 0 0,-2 1-80 0,3 0-32 16,1 0 0-16,1-1 0 0,1 2-224 0,0-3 0 16,2-11 0-16,-1 15 0 0,1 2 0 0,1-4 0 15,1 0 0-15,-1-1 0 0,-1-12 0 0,3 13 0 16,-3-13 0-16,4 12 0 0,-1-2 128 0,4 1-128 0,1-3 0 15,0-2 0-15,-8-6 128 0,13 7-128 0,1-2 0 0,2-1 144 16,-1-2-144-16,4 0 0 0,-1-4 0 0,0 2 0 16,-1-4 0-16,-1 2 0 0,-2-1-192 0,2-2 192 15,1 0-144-15,-3-2 144 0,-4-2 0 0,1 1 0 16,-1 2 0-16,-1-2 0 0,-2-1 160 0,1-2-32 16,-2 0 176-16,2-1 32 0,-2-1 16 0,0 0 0 15,-4-1 96-15,2-1 32 0,1-2 0 0,-1 0 0 16,-1-2-256-16,-2 2-48 0,-1-3-16 0,0 3 0 15,0 4-160-15,-1 0 0 0,-2 0 0 0,-1 3 0 16,1-1-144-16,-4 3 144 0,-1 2-192 0,-1 2 192 16,-1 1-192-16,-2 2 64 0,-1 1 128 0,-1 3-208 15,-3 1 208-15,0 2-192 0,0 2 192 0,-2 0-192 0,1 2 192 16,1-1 0-16,3 2-160 0,0 2 160 0,-3 1 0 0,4 2 0 16,1 1 0-16,1-3 0 0,2 2 0 0,3-2 0 15,1 2 0-15,-1 7 0 0,1 7 0 0,1-2 0 16,0-6 0-16,0 0 0 0,2-3 256 0,2 0-48 15,-2-2 0-15,2-2 0 0,0-6-208 0,3 2 0 16,-3-11 0-16,4 8 0 0,-4-8-256 0,0 0 16 16,10 1 0-16,-10-1 0 0,12-7 112 0,0 1 128 15,-2-1-208-15,1 1 80 0,-3-2 128 0,-1 0 0 16,3-1-144-16,-3 1 144 0,0-3 0 0,1-1 0 16,-1-1 160-16,1 0-160 0,0-2 272 0,0 2-48 15,-2-1-16-15,1-3 0 0,-2 0-208 0,2-1 144 0,1-3-144 0,-2 2 128 16,-1 0-128-16,2 4 0 15,-2 2 0-15,-2 1 0 0,-5 0 0 0,2 3 0 0,0 9 0 0,0 0 0 16,-2-8 0-16,2 8 160 0,-9-4-32 0,-1 2-128 16,1 0 0-16,0 4 0 0,0 0 0 0,-1 0 0 15,-2 3-240-15,0-3 0 0,-1 4 0 0,0 1 0 16,-1 4 32-16,1 1 0 0,1-1 0 0,2 1 0 16,0 0 208-16,4-2 0 0,1 5 0 0,1-2 0 15,0 1 0-15,1 0 240 0,2-1-48 0,1-13-16 16,3 13-176-16,2 2 160 0,1-5-160 0,1-2 160 15,-7-8-160-15,10 6 0 0,-10-6-160 0,15 4 160 16,-4-2-256-16,2-2 64 0,2-3 0 0,-2-1 0 16,-2-1 32-16,1-2 16 0,0 1 0 0,0-3 0 15,1-2 144-15,-2 2 0 0,0-1 0 0,-3 3 128 0,-2-3 0 0,1 1 16 16,-2-2 0-16,0-3 0 0,2 0 176 0,-3-1 48 16,-2 1 0-16,0 0 0 0,-1 2-144 0,1 0-32 15,1 0 0-15,-3 1 0 0,-1-1-192 0,1 12 0 16,-3-9 0-16,3 9 0 0,-9-4 0 0,0 1 0 15,-2 3 0-15,-2 0 0 0,-4 3 0 0,1 1 0 16,0 0 0-16,-1 4 0 0,-1 1 0 0,-1 2 0 16,0 2 0-16,1 2 0 0,1 0-144 0,1 1 144 15,2-3 0-15,2 5-144 0,2 3 144 0,2 0 0 16,2-1 0-16,3 0 128 0,-3 1-128 0,4-1 0 16,0 1 0-16,2-2 0 0,0 1 0 0,3-2-208 15,2-2 48-15,0-3 16 0,2-3-48 0,1-1 0 16,2-6 0-16,1 1 0 0,0-2 16 0,2-2 0 0,2-1 0 15,0 0 0-15,0-6 176 0,-2-2-160 0,0-1 160 16,0-1-160-16,1-2 160 0,-2-1 176 0,-4-2-48 0,1-1 0 16,1-1 80-16,-1-3 16 0,-2 0 0 0,-2 2 0 15,0-1-64-15,1-2-16 0,-2-1 0 0,-2 1 0 16,-3-1-144-16,0 4 128 0,-2 2-128 0,0 4 128 16,-1 2-128-16,-1 4 0 0,-1 0-160 0,-3 6 160 15,-4 1 0-15,-2 2 0 0,-2 4 0 0,-1-1 0 16,0-3 0-16,-1 1 0 0,0 1-160 0,2 2 160 15,1 2 0-15,2 1 0 0,1 2 0 0,1-5 0 16,2 1 224-16,2-1-32 0,8-6-16 0,-5 12 0 16,1-1-16-16,3 0 0 0,1 2 0 0,2-1 0 15,-2-12-160-15,5 13 0 0,1-1 0 0,0 1 128 16,1-3-128-16,0-1 0 0,3-3 0 0,-1-1 0 0,-9-5-128 0,10 6 128 16,-10-6-160-16,13 2 160 0,-2-2-208 0,-11 0 48 15,13 0 16-15,-2 0 0 0,0-4-176 0,-11 4-16 16,8-4-16-16,-1-3 0 15,1 2-272-15,-8 5-48 0,8-5-16 0,-1-2 0 16,-1-3-2576-16,-1 1-512 0</inkml:trace>
  <inkml:trace contextRef="#ctx0" brushRef="#br1" timeOffset="12">4892 7287 1839 0,'0'0'160'0,"0"0"-160"16,0 0 0-16,0 0 0 0,0 0 1232 0,0-8 224 16</inkml:trace>
  <inkml:trace contextRef="#ctx0" brushRef="#br1" timeOffset="13">6324 7377 15951 0,'0'0'704'0,"0"0"144"0,0 0-672 16,0 0-176-16,0 0 0 0,0 0 0 0,0 0 1200 0,0 0 208 15,0 0 32-15,0 0 16 0,0 0-1008 0,0 0-192 16,7-8-32-16,-7 8-16 0,4-10-208 0,-4 10-208 16,2-9 32-16,-2 9 16 15,0 0-288-15,0 0-64 0,0 0-16 0,0 0 0 0,0 0 528 0,-2-9 192 16,2 9 0-16,0 0 0 0,0 0 832 0,0 0 176 15,0 0 16-15,0 0 16 0,-4-6 240 0,4 6 32 16,0 0 16-16,0 0 0 0,0 0-544 0,0 0-96 16,0 0-32-16,0 0 0 0,0 0-544 0,0 0-112 15,0 0-32-15,0 0 0 0,0 0-160 0,0 0 0 16,0 0 0-16,-9 0 0 0,9 0-144 0,0 0 144 16,-9 2-192-16,9-2 192 0,-10 1 0 0,10-1 0 15,0 0 0-15,0 0 0 0,0 0 224 0,0 0 160 0,0 0 16 0,0 0 16 16,0 0 224-16,0 0 32 0,0 0 16 0,0 0 0 15,0 0-256-15,0 0-48 0,0 0-16 0,-7 4 0 16,7-4-240-16,0 0-128 0,0 0 160 0,0 0-160 16,-8 5 0-16,8-5 0 0,0 0 0 0,0 0 0 15,-8 5 128-15,8-5-128 0,0 0 0 0,0 0 0 16,-10 3 144-16,10-3-144 0,0 0 128 0,0 0-128 16,0 0 384-16,0 0-16 0,0 0 0 0,0 0 0 15,-10-3 16-15,10 3 0 0,0 0 0 0,0 0 0 16,0 0-192-16,0 0-48 0,0 0 0 0,0 0 0 15,0 0-16-15,0 0-128 0,0 0 192 0,0 0-64 16,0 0-128-16,0 0 128 0,-9-2-128 0,9 2 128 16,-9 2-128-16,9-2 0 0,0 0 0 0,-9 4 0 0,9-4 0 0,0 0 0 15,0 0 144-15,0 0-144 0,0 0 0 0,0 0 0 16,0 0 0-16,0 0 128 0,0 0 0 0,0 0 0 16,0 0 0-16,0 0 0 0,0 0-128 0,0 0 0 15,0 0-176-15,0 0 176 0,0 0 0 0,4 9 0 16,-4-9 0-16,1 11 0 0,-1-11 0 0,0 11 0 15,-4-1 0-15,4-10 0 0,-4 11 0 0,2-2 0 16,-1 3 0-16,2-1 0 0,1-11 0 0,-1 11 0 16,1-11-176-16,0 0 176 0,0 12 0 0,0-12 0 15,0 9 0-15,0-9 0 0,0 0 0 0,0 0 128 16,0 0-128-16,0 0 192 0,9 4-192 0,-9-4 0 16,0 0 0-16,10-1 0 0,-10 1 0 0,11-5 192 15,-4 1-16-15,-7 4-16 0,8-7-32 0,-1-1 0 0,-1-1 0 0,1 1 0 16,-2 2 0-16,-5 6 0 0,0 0 0 0,5-9 0 15,0 0-128-15,-2 1 0 0,-2-4 0 0,-1 4 0 16,0 8 0-16,0 0 0 0,0 0 0 0,-4-8 0 16,-1 1 0-16,5 7 0 0,-6-8 0 0,-1 3 0 15,7 5 0-15,-10-2 0 0,1 1 0 0,9 1 0 16,-9-3 0-16,-3 2 0 0,-1 1 0 0,1 1 0 16,2 1 0-16,-2 2 0 0,0 1 0 0,0-1 0 15,1 1 176-15,2 1-48 0,9-6-128 0,-10 8 192 16,1 0-192-16,1 1 0 0,2 0 0 0,1-1 0 15,5-8 0-15,-3 13 0 0,3-1 0 0,0-2 0 16,0-10-144-16,1 13 144 0,3-1 0 0,0 0-144 16,-4-12 144-16,4 9 0 0,-4-9 0 0,5 8 0 0,1 0 0 0,-6-8 0 15,10 6 0-15,-1-3 0 0,-9-3 0 0,11 0 0 16,-11 0 0-16,0 0 0 0,11-2 0 0,-11 2 0 16,8-2 0-16,3-3 0 0,-1-1 0 0,-1 2 0 15,-9 4 0-15,11-7 128 0,-1-1-128 0,-1-3 192 16,-1 2-64-16,0 0 0 0,-3 1-128 0,0 2 128 15,-5 6-128-15,5-11 128 0,-2 1-128 0,-2 1 128 16,-1 0-128-16,0 9 128 0,-2-11 0 0,-2 1 0 16,-1 3 0-16,-2 1 0 0,1-1 48 0,-2 2 16 15,-1 1 0-15,-1 3 0 0,1 2-64 0,-1 2-128 16,-1-2 192-16,1 2-64 0,-2-1-128 0,1 2 0 16,-1 1 0-16,3 1 0 0,2 0 0 0,1 1 0 15,6-7 0-15,-9 6 0 0,-1-1 0 0,10-5 0 16,-6 11 0-16,1-2 0 0,1 1 0 0,2 1 0 0,1-1 0 0,4 1 0 15,-3-11-128-15,6 11 128 0,1 0 0 0,-1-2 0 16,1-1 0-16,-1-2 0 0,-6-6 0 0,12 7 0 16,1-1 0-16,0-4 0 0,-1-2 0 0,0 1 0 15,-12-1 0-15,13-3 0 0,-2 3 0 0,0-4 0 16,-11 4 0-16,10-7 0 0,1-1 0 0,-1 0 0 16,-2-1 0-16,-2 2 0 0,1-2 0 0,0 1 0 15,-2-1 0-15,0 0 128 0,0-3-128 0,-1 2 128 16,-1 1-128-16,-2-4 192 0,0 0-192 0,-1 1 192 15,-1 2-192-15,0 2 0 0,-2-4 0 0,-1 2 0 16,0-1 0-16,-1 3 128 0,-3 1-128 0,2 1 0 16,6 6 0-16,-11-2 0 0,1 2 0 0,-1 0 0 0,0 0 0 0,-2 2 0 15,0 2 0-15,-2 3 0 16,0 1 0-16,2 3 0 0,0 0 0 0,1 2 0 0,-1 0 0 0,0 0 0 16,1-1 0-16,2 2 0 0,0 2 0 0,4-1-144 15,1 1 144-15,2-2 0 0,4 2-128 0,2-4 128 16,-2-2 0-16,3 0 0 0,3-2-144 0,-1 0 144 15,2-1 0-15,1-2-144 0,3 1 144 0,-12-6-192 16,0 0 192-16,12 0-192 0,-2 0 192 0,2-2 0 16,0 0 0-16,1 0-128 0,-2-1 128 0,1-1 0 15,0-2 0-15,0 2 0 0,-1-3 0 0,1 2 0 16,-3-1 0-16,2-2 0 0,-1-1 0 0,-2 1 0 16,-2-3 0-16,1 2 0 0,-1 0 0 0,0-1 128 15,-5-1-128-15,-1 1 0 0,0 1 0 0,-1 1 0 16,-2-1 0-16,-1 2 128 0,-1-1-128 0,-2 3 0 0,-2 1 0 0,0 2 0 15,-1 0 0-15,-2 4 0 0,-1 0 0 16,-1 2 0-16,-2 0 0 0,2 1 0 0,-1 1 0 0,2 1 0 16,3 6 0-16,-1 0 0 0,1 2 0 0,-1-2 0 15,1 1 0-15,1 2 0 0,0-3 0 0,4 0-128 16,2-1 128-16,2-2 0 0,1-10 0 0,1 9 0 16,-1-9 0-16,5 9 0 0,-5-9 0 0,11 7 0 15,-1-5-128-15,0 2 128 0,-10-4-128 0,11 0 128 16,-11 0-128-16,12-5 128 0,-2 1-128 0,-1 0 128 15,-9 4 0-15,11-7 0 0,-1 0 0 0,-1 2 0 16,-1-2 0-16,0 1 0 0,-2-3 0 0,2 2 0 16,0 1 0-16,1 0 0 0,-1-4 0 0,0 1 0 15,0-3 0-15,-1 0 0 0,0-1 0 0,-1 2 0 0,-2 0 0 0,0 3 0 16,-1-2 0-16,-1-1 0 0,-2 0-192 0,-1 0 64 16,-1 0 0-16,-2 1 0 0,-3 3 128 0,1 1-208 15,6 6 80-15,-11-2 128 0,-1-1-272 0,1 3 64 16,-2 3 16-16,0 3 0 0,0 1 192 0,0 5-144 15,0 1 144-15,1 0-128 0,0 0 128 0,4 2-160 16,3 4 160-16,0-1-160 0,-2 0 160 0,2 0-128 16,0-3 128-16,4-1-128 0,1 0 128 0,1-3 0 15,-1-1 0-15,1-1 0 0,-1-9 0 0,5 11 0 16,2-6 0-16,-7-5 0 0,0 0 0 0,0 0 0 16,12 4 0-16,-12-4 0 0,11 0 0 0,-11 0 128 15,12-3-128-15,-1 2 176 0,-11 1-176 0,13-1 0 16,-2-1 0-16,-2 0 0 0,-9 2 0 0,10-4 0 0,-10 4 0 15,9-7-176-15,-1 1 176 0,-1 1 0 0,0-2 0 0,-2-1-128 16,-1-1 128-16,0 0 0 0,-2-3 0 0,1 2 0 16,0-2 0-16,-1 3 0 0,0 0 0 0,-2 2 0 15,-2-2 0-15,1 1 0 0,-2-1 0 0,-1 3 128 16,4 6-128-16,0 0 0 0,-10 0 0 0,1 0 128 16,0-2-128-16,9 2 0 0,-11 0 128 0,2 3-128 15,0 2 0-15,0 0 0 0,0-1 0 0,1 2 0 16,0-1 0-16,-1 1 0 0,0 1 0 0,0 1 0 15,1 1 0-15,4 0 0 0,4 1 0 0,0 1-128 16,0-11 128-16,-1 13 0 0,1-5 128 0,0-8-128 16,-3 10 0-16,3-10 0 0,2 9 0 0,-2-9 0 15,0 0 0-15,0 0 144 0,7 4 0 0,-7-4 0 16,12 5-144-16,-2-5 0 0,1-2-192 0,-1-1 192 16,2-1-368-16,0 0 48 0,-2-1 16 0,1 0 0 15,-2-2-2816-15,-1-3-560 0</inkml:trace>
  <inkml:trace contextRef="#ctx0" brushRef="#br1" timeOffset="14">4942 7368 22751 0,'0'0'1008'0,"0"0"208"0,0 0-976 0,0 0-240 0,0 0 0 0,0 0 0 16,0 0 320-16,0 0 32 0,0 0 0 0,0 0 0 15,0 0-208-15,0 0-144 0,0 0 192 0,0 0-192 16,0 0 0-16,0 0 0 0,0 0 0 0,0 0 0 16,0 0 0-16,0 0 0 0,0 0 0 0,0 0 0 15,0 0 256-15,0 0 32 0,0 0 16 0,0 0 0 16,-9 8 304-16,9-8 64 0,-9 5 16 0,1 0 0 16,2 0 16-16,-2 2 0 0,-1-1 0 0,2 1 0 0,7-7-400 0,-6 10-80 15,-1-1-16-15,2 2 0 0,1-1-208 0,0 1 0 16,0-1 0-16,0 2 0 0,2 0 0 0,1-1 0 15,1 1 0-15,-2 0 0 0,1 0 0 0,1-1 0 16,1 0 0-16,2-2 0 0,-2-1 0 0,-1-8 0 16,4 6 0-16,-4-6 0 0,7 9 0 0,-7-9 0 15,0 0 0-15,10 3 144 0,-10-3 48 0,12-1 16 16,-3-3 0-16,1-1 0 0,1-1-48 0,-1 0-16 16,-1-2 0-16,0-1 0 0,1-3 16 0,-1 0 0 15,0 1 0-15,1-2 0 0,-1 0 32 0,3-2 16 16,1 0 0-16,-5 3 0 0,-3 1-64 0,2 2-16 15,-1-2 0-15,-1 3 0 0,-5 8 80 0,0 0 16 16,0 0 0-16,4-9 0 0,-4 9 160 0,0 0 48 0,-2-8 0 16,2 8 0-16,0 0-144 0,0 0-32 0,-12 0 0 0,2 2 0 15,0-2-96-15,1 2-32 0,0 0 0 0,0 1 0 16,-1 1-128-16,0 2 0 0,3 1 0 0,-1-1 0 16,-1 1 0-16,1 1 0 0,-1 0 0 0,1 1 0 15,0 0 0-15,2 4 0 0,0-3 0 0,1 2 0 16,-1 0 0-16,0-1 0 0,3 0 0 0,0-1 0 15,2 1 0-15,1-1 0 0,0-10 0 0,0 0 0 16,2 11 0-16,-2-11 0 0,0 0 0 0,7 6 0 16,-7-6 0-16,9 5 0 0,-9-5 0 0,10 0 0 15,-10 0 0-15,12-4 0 0,-12 4 144 0,10-5-144 16,-2-4 0-16,3 1 0 0,0 0 0 0,-1-1 128 16,-5-1-128-16,1-1 0 0,2-2 0 0,1 3 128 15,-1 0-128-15,0-1 0 0,1-1 0 0,-2 1 0 0,-2-1 0 0,0 0 128 16,0 0-128-16,3 3 0 0,0 3 0 0,-3-1 144 15,-6-4-144-15,1 1 0 0,0 10 240 0,0 0-64 16,-4-10-16-16,-1 1 0 0,-2 1 16 0,7 8 0 16,0 0 0-16,-8-4 0 0,-2 3-176 0,10 1 0 15,0 0 144-15,-8 5-144 0,-2 0 0 0,10-5 0 16,0 0 0-16,0 0 0 0,-8 9 0 0,1 2-160 16,2-3 160-16,5-8 0 0,0 0 0 0,-4 10-128 15,-1-1 128-15,2 2 0 0,3-1 0 0,0 2 0 16,-2-2 0-16,2-10 0 0,0 13 0 0,1 0 0 15,-1-13 0-15,4 9 0 0,-4-9 0 0,0 0 0 16,6 10 0-16,-6-10 0 0,0 0 0 0,7 7 0 16,-7-7 0-16,0 0 0 0,0 0 0 0,0 0 0 0,10 6 0 0,-10-6 0 15,0 0 0-15,11-2 0 0,-11 2 0 0,9-2 0 16,-9 2 0-16,9-4 0 0,-9 4 0 0,7-9 0 16,0 1 0-16,-7 8 128 0,3-11-128 0,1 2 0 15,1 0 128-15,-5 9 0 0,0-8-128 0,1-2 192 16,1-1-16-16,0 1-16 0,-2 10 0 0,0 0 0 15,-1-9-160-15,1 9 0 0,0 0 144 0,-3-9-144 16,3 9 0-16,-6-7 0 0,-1 1 0 0,7 6 0 16,-7-4 0-16,7 4 0 0,-12-1 0 0,1 1-128 15,11 0 128-15,-11 2-128 0,-2 2 128 0,2 1-128 16,3-2 128-16,8-3 0 0,-10 6 0 0,1 2-128 16,1 3 128-16,1 0 0 0,1 1 0 0,-1 0 0 15,2 0 0-15,0-1 0 0,1 2 0 0,0-2 0 0,2 2 0 0,-1-3 0 16,2 1 0-16,-2-1 128 0,3-10-128 15,-1 9 0-15,1-9 0 0,0 0 0 0,0 11 0 0,0-11 0 16,0 0 0-16,0 0 0 0,0 0 0 0,0 0 128 16,0 0-128-16,10-2 0 0,-10 2 0 0,9-6 0 15,-2-1 0-15,-2 0 128 0,-5 7-128 0,5-12 0 16,0-1 0-16,-2 2 0 0,0 2 0 0,-3 9 0 16,4-10 0-16,-4 10 0 0,1-9 0 0,-1 9-160 15,0 0 160-15,0 0-208 0,0 0-96 0,0 0-16 16,0 0 0-16,0 0 0 15,0 0-400-15,0 0-96 0,0 0-16 0,0 0-10320 16,-4 9-2080-16</inkml:trace>
  <inkml:trace contextRef="#ctx0" brushRef="#br1" timeOffset="15">6121 9709 2751 0,'0'0'256'0,"0"0"-256"0,0 0 0 0,0 0 0 15,0 0 896-15,0 0 144 0,0 0 32 0,0 0 0 16,0 0-864-16,-4-6-208 0,4 6 0 0,0 0 0 15,-5-7 192-15,5 7-16 0,-9-4 0 0,9 4 0 16,0 0 1120-16,-9-1 240 0,-1 1 32 0,10 0 16 16,0 0-688-16,-9 1-128 0,9-1-16 0,-9 3-16 15,9-3-1200-15,0 0-240 0,0 0-64 0,0 0 0 16,0 0-1120-16,0 0-224 0,-8-4-64 0,8 4 0 16,0 0 1280-16,0 0 240 0,0 0 48 0,0 0 16 0,0 0 1376 0,0 0 288 15,-9 3 48-15,9-3 16 0,0 0 1616 0,0 0 320 16,0 0 64-16,0 0 0 0,0 0-960 0,0 0-208 15,-8-2-48-15,8 2 0 0,0 0-896 0,0 0-192 16,0 0-48-16,0 0 0 0,0 0-560 0,0 0-224 16,0 0 176-16,0 0-176 0,-1-9 0 0,1 9 0 15,0 0 0-15,0 0 0 0,0 0 0 0,0 0 0 16,0 0 128-16,0 0-128 0,-5-5 624 0,5 5 16 16,-7-6 16-16,7 6 0 0,-7-3 320 0,7 3 64 15,-8 0 16-15,8 0 0 0,0 0-320 0,0 0-64 16,-9-3-16-16,9 3 0 0,-7-2-288 0,7 2-64 15,0 0-16-15,0 0 0 0,0 0-160 0,-8 0-128 16,8 0 192-16,0 0-192 0,-8-3 144 0,8 3-144 0,0 0 0 0,0 0 144 16,-9-1-144-16,9 1 0 0,-9-1 144 0,9 1-144 15,-8 1 304-15,8-1-16 0,-10 4 0 0,2-2 0 16,2 4 48-16,6-6 16 0,-10 6 0 0,4 1 0 16,-1-1-112-16,7-6-32 0,-6 5 0 0,6-5 0 15,-7 11-208-15,1-3 128 0,1-2-128 0,5-6 0 16,-6 11 0-16,3-1 0 0,-1 0 0 0,1 0 0 15,3-10 0-15,-3 9 0 0,1 1 0 0,1 1 0 16,-2-2 192-16,2 1-48 0,-1 0-16 0,2 1 0 16,0-11 96-16,0 12 16 0,0-3 0 0,3 0 0 15,-3-9-96-15,6 12-16 0,1-2 0 0,-1-3 0 16,2 0-128-16,0 3 0 0,0-4 0 0,0 2 128 16,1 0-128-16,0 0 0 0,1-2 0 0,2 1 0 0,0-4 0 15,1 1 0-15,0 2 0 0,0-5 0 0,-1 2 0 0,1-3 0 16,0-2 0-16,1 0 0 0,1-2 0 0,-1 1 128 15,-1-3-128-15,1-1 128 0,1-1 32 0,-1-1 0 16,0-1 0-16,2 1 0 0,2-1 48 0,-1 0 16 16,-3 0 0-16,1-1 0 0,-1 1-96 0,-2-1-128 15,-2 0 176-15,-1 0-176 0,-1 1 160 0,0 1-160 16,-1-2 128-16,-4 1-128 0,0-1 192 0,0 0-64 16,-2-1 0-16,-1 1 0 0,-3 0-128 0,1 1 0 15,-2-1 0-15,-1 0 0 0,-2 0 0 0,-1-1 0 16,-1-1 0-16,0 1 0 0,0 3 0 0,0-4 128 15,-2 1-128-15,0 3 128 0,2 3-128 0,-2-1 0 0,-1-1 0 16,1 3 0-16,-1 2 0 0,1 3 0 16,2 2 0-16,-1 2 0 0,-2-2 0 0,0 2 0 0,1 4 0 0,-1-2 0 15,-1 4 0-15,1 0 0 0,0 2 0 0,1 2-176 16,-2 0 176-16,1 1 0 0,2-2 0 0,2 1-128 16,1 0 128-16,2-2 0 0,0 1 0 0,1 0 0 15,1 0 0-15,2 2-160 0,-2-4 160 0,2 1 0 16,1 0 0-16,1 0-128 0,-1-2 128 0,0 2 0 15,0 2 0-15,0-2 0 0,0-2 0 0,0 1 0 16,0-2 0-16,0-9 0 0,0 0 0 0,6 12 0 16,-6-12 0-16,5 10 0 0,-5-10 0 0,8 7 0 15,-8-7 0-15,10 6 0 0,2-3 0 0,-1 1 0 16,0-7 0-16,-1 0 0 0,1-1 0 0,1 1 0 16,1-3-192-16,0 2 192 0,-2-1-192 0,0 0 192 0,-11 5-144 15,10-7 144-15,-1-3 0 0,0 2-144 0,2-1 144 0,-3 0 0 16,-1 0 0-16,0-2 128 0,0 1-128 0,-1 0 176 15,-1-4-176-15,-1 3 192 0,-1-5-192 0,-1 2 0 16,1-3 0-16,-2 0 0 0,-1 0 0 0,0 0 0 16,0-1 0-16,-1-1 0 0,-4 1 144 0,0 1-144 15,-2 3 160-15,1 2-160 0,-2 0 0 0,-3 6 0 16,0-2 0-16,-1 3 0 0,0 1 0 0,-1 3 0 16,-3 2 0-16,-1 3 0 0,-1 1 0 0,-1 3 0 15,-1-2 0-15,2 8 0 0,0 2 0 0,1 0-128 16,1 1 128-16,0 1 0 0,2 1-176 0,2-1 176 15,3 0-160-15,1 0 160 0,0-1 0 0,2 2-144 16,1-5 144-16,1 3 0 0,1 1 0 0,1-1-160 0,0-1 160 0,2-2 0 16,2 0-128-16,0-1 128 15,1-1 0-15,-3-12 0 0,5 9-128 0,-5-9 128 0,0 0 0 0,13 5 0 16,-1-1 0-16,0-1-128 0,-1-4 128 0,2-2 0 16,2-1 0-16,0-1 0 0,1 0 0 0,0-2 0 15,-1-2 0-15,2-1 0 0,1-1 0 0,-1 3 144 16,-2 2-144-16,-2-2 0 0,0-1 0 0,-1 0 0 15,-3 0 0-15,-3 2 0 0,-6 7 0 0,5-9 0 16,1 0 0-16,-4 0 0 0,2 0 0 0,-4 0 0 16,0-1 0-16,-2 0 0 0,-5 0 128 0,2 0-128 15,2 1 0-15,-2 0 0 0,-4 0 144 0,0 0-144 16,0 1 0-16,-1 0 0 0,0 2 0 0,1 1 0 16,-1 1 0-16,2 2 0 0,8 2 0 0,-9 0 0 0,-2 2 0 15,3 2 0-15,2 2 0 0,-1 3 0 16,1 3 0-16,-2 1-160 0,0 0 160 0,2 3 0 0,-1-1-160 0,1 1 160 15,0 0-128-15,2-1 128 0,1 0 0 0,0-2 0 16,2-2 0-16,1 2-128 0,1 0 128 0,2-2 0 16,-3-11-144-16,0 0 144 0,0 0 0 0,10 6 0 15,-1 0 0-15,-9-6 0 0,10 0 0 0,1-3 0 16,-1 2 0-16,-10 1 0 0,11-4 0 0,-2-2 0 16,0 3 0-16,-1-3 0 0,0 0 0 0,-8 6 0 15,9-8 0-15,0-2 0 0,-1-1 0 0,0-1 0 16,-1 2 128-16,0-2-128 0,-3 3 0 0,-2 0 0 15,1-1 0-15,0-1 0 0,-3 2 128 0,-2 0-128 16,0-2 0-16,-2 2 128 0,-1 0-128 0,-2 0 0 16,-1 0 0-16,2 2 0 0,-1 4 0 0,7 3 0 15,-9-4 0-15,0 2 0 0,0 2 0 0,0 3 128 0,-2 0-128 0,1 0 0 16,-1 5 0-16,1 1 0 0,0 2 0 0,0 1 0 16,1 1 0-16,0 0 0 0,0-2 0 0,0 1 0 15,1 2 0-15,3-2 0 0,0-3 0 0,2 0 0 16,3-9 0-16,0 11 0 0,0-11-144 0,0 0 144 15,7 12 0-15,2-6 0 0,1-1 0 0,2-2 0 16,1-3 0-16,1 0 0 0,2-3 0 0,1-1 0 16,-1 1 0-16,2-4 0 0,1 0 0 0,1 1 0 15,-2-1 0-15,2 0 0 0,1-3 0 0,-3 1 0 16,-3 2 0-16,1-4 0 0,0 2 0 0,-2 0 0 16,0-2 128-16,-2 1-128 0,-4 0 0 0,0-1 0 15,-3-1 128-15,0 2-128 0,-1-4 0 0,-1 1 144 16,-3 0-144-16,0-3 192 0,-3 0-192 0,2 2 192 0,-2-2-192 0,1 2 192 15,-1 0-192-15,-1 4 192 0,-1 1-192 0,-2 3 0 16,1 2 0-16,-2 4-176 0,-2 1 176 0,-3 4 0 16,-2-1 128-16,0 7-128 0,-1 2 0 0,-1 4-192 15,0 0 32-15,0 2 0 0,-1 2 32 0,-2 1 0 16,-2-1 0-16,0 1 0 0,2 2 128 0,2-2 0 16,2-2 0-16,2-2-128 0,1 0 128 0,3-2 0 15,1-2 0-15,2-1 0 0,2 0 0 0,1 0 0 16,1-1 0-16,2 0 0 0,1-12 0 0,1 9 0 15,2 1 0-15,-3-10-128 0,5 12 128 0,0-3-160 16,-5-9 160-16,11 4-160 0,-1-1 16 0,2-3 0 16,0-2 0-16,-1 1 0 0,2 0-16 0,-2-5 0 15,-1 0 0-15,2-2 0 0,0-4 160 0,-2 2 0 0,1-2-144 0,-1 2 144 16,-1-1 0-16,0 1 0 0,-1-2 0 0,-1 2 0 16,-2-3 0-16,0-2 0 0,0 1 0 0,-1 0 0 15,-1-2 0-15,-1 0 0 0,1 2 0 0,-3 0 128 16,-1 2-128-16,-2 1 160 0,1 0-160 0,0 3 160 15,1 0-32-15,1 8 0 0,-7-5 0 0,1 1 0 16,-1 1-128-16,7 3 0 0,-10 3 0 0,-1-2 128 16,1 2-128-16,0 0 0 0,-2-1 0 0,-1 3 128 15,0 1-128-15,0-1 0 0,0 0 0 0,1 1 0 16,0 1 144-16,1 0-144 0,0-1 160 0,2 2-160 16,2 1 0-16,1-2 0 0,1 2 0 0,1 1 0 15,4-10 0-15,0 13 0 0,0 0 0 0,2-1 0 16,2 0 0-16,2-2-128 0,-6-10 128 0,7 12 0 0,0 0-208 15,1-2 64-15,-8-10 16 0,10 9 0 0,-2-2-80 0,-8-7-16 16,10 5 0-16,-10-5 0 0,0 0 32 0,11 4 16 16,-11-4 0-16,0 0 0 0,10-2-160 0,-10 2-48 15,12-4 0-15,-4-1 0 16,-8 5-2944-16,8-10-608 0</inkml:trace>
  <inkml:trace contextRef="#ctx0" brushRef="#br1" timeOffset="16">4970 7386 13823 0,'0'0'1216'0,"0"0"-960"15,0 0-256-15,0 0 0 0,0 0 1552 0,0 0 272 16,0 0 48-16,0 0 16 0,5-6-1632 0,-5 6-256 16,7-8-208-16,-7 8 32 0,0 0-16 0,0 0 0 15,0 0 0-15,0 0 0 0,0 0-16 0,0 0-16 16,0 0 0-16,0 0 0 0,0 0 224 0,0 0 0 16,0 0 0-16,0 0 0 0,0 0 416 0,0 0 128 0,0 0 32 0,0 0 0 15,-7-7 480-15,7 7 96 0,0 0 32 0,-4-10 0 16,0 1-416-16,2 2-64 0,2 7-32 0,0 0 0 15,0 0-288-15,0 0-48 0,0 0-16 0,0 0 0 16,-6-6-128-16,6 6-48 0,0 0 0 0,-9 0 0 16,9 0-144-16,-9 6 0 0,-1 1 0 0,1 1 0 15,-1 1 0-15,1 1 0 0,0 2 0 0,1-2 0 16,2-1 0-16,-1-1 0 0,1 0 0 0,1 1 0 16,-1 2 0-16,2 0 0 0,1-2 0 0,0 3 0 15,-1-3 0-15,1 2 0 0,2-1 0 0,-2 3 0 16,1 0 0-16,1 2 0 0,1-1 0 0,-2 3 0 15,1-3 0-15,0 2 0 0,1-4 0 0,0 1 0 16,0 0 0-16,1-3 0 0,-1-10 0 0,4 9 0 0,-4-9 0 0,9 7 0 16,-1-3 0-16,-8-4 0 0,12 2 128 0,-2-2-128 15,-1-1 128-15,2 0-128 0,0-1 128 0,1-4-128 16,1-1 0-16,-1 2 128 0,-3 0-128 0,3-2 128 16,-1 1-128-16,0 1 128 0,-11 5 0 0,9-9 0 15,0 2 0-15,-9 7 0 0,8-7 48 0,0 1 0 16,0-1 0-16,-1 1 0 0,-1-2-176 0,-1-1 192 15,-3 0-192-15,4-3 192 0,0 2 16 0,-1-1 16 16,-2 1 0-16,0-1 0 0,-1 1 48 0,-1 1 16 16,-1-3 0-16,-1 2 0 0,0 1-96 0,-2-1-32 15,-2 1 0-15,2 0 0 0,3 0 96 0,-2 1 0 16,-5-1 16-16,-1 1 0 0,-2-1-16 0,2 3 0 16,2-1 0-16,2 1 0 0,-1-2-64 0,-1 1-32 15,2-1 0-15,4 8 0 0,0 0-160 0,0 0 0 0,0 0 0 0,0 0 0 16,-7 4 0-16,-1 0 0 0,-1 3-160 0,2 1 160 15,2 3-176-15,-2-2 176 0,1-1-192 0,6-8 192 16,-8 8-144-16,2 0 144 0,-1-2 0 0,1 2-144 16,0 3 144-16,2-2 0 0,4-9 0 0,-4 13 0 15,1-1 0-15,0-1 0 0,2-3 0 0,-1 3 0 16,1-1 0-16,1 2 0 0,0-1 0 0,0 1-128 16,1 0 128-16,2-2 0 0,-3-10-144 0,9 11 144 15,-1-1-176-15,0-1 48 0,0-2 0 0,1-1 0 16,2 0-384-1,0-4-64-15,-11-2 0 0,12 0-16 0,-1-1 144 0,1 0 16 0,0-3 16 0,-3 0 0 0,-9 4 416 16,9-4-160-16,1-5 160 0,-3 1 0 0,-3-1 0 0,2-2 0 16,1 1 160-16,-1 0-32 0,-2-1 176 0,0 1 32 15,-1-1 16-15,1-1 0 0,0 1-48 0,-2 0-16 16,-2-3 0-16,0 4 0 0,0-2-288 0,0 1 160 16,-2 1-160-16,-1 3 128 0,3 7-128 0,-6-9 0 15,-4 0 0-15,4 1 0 0,6 8 0 0,-5-6 0 16,1 1 0-16,-3 1 0 0,-3 1 0 0,10 3 0 15,0 0 0-15,-11 5 0 0,0-1 0 0,0 1 0 16,5 3 0-16,-1 1-176 0,-2 2 176 0,3 2-208 16,-1 0 80-16,1 3 128 0,-1-1-144 0,2 1 144 15,1-2 0-15,0 2 0 0,1 3 0 0,1 0-128 16,-2-1 128-16,1 0 0 0,1-2 0 0,-1-1 0 16,0-2-128-16,2 0 128 0,0-1 0 0,3-1 0 15,1-2 0-15,-3-9 0 0,0 0 0 0,0 0 0 0,0 0 0 0,0 0 0 16,0 0 144-16,0 0-144 0,0 0 128 0,10-2-128 15,-10 2 0-15,0 0 0 0,8-5 0 0,-8 5-176 32,8-9-1424-32,-3 1-272 0</inkml:trace>
  <inkml:trace contextRef="#ctx0" brushRef="#br1" timeOffset="17">4663 9642 25503 0,'0'0'1136'0,"0"0"224"0,0 0-1088 0,0 0-272 0,0 0 0 0,-4-7 0 15,1-1 256-15,3 8-16 0,-2-8 0 0,2 8 0 16,2-9-240-16,-2 9-128 0,0-10 128 0,0 2-208 16,0 8 16-16,0 0 16 0,0 0 0 0,0 0 0 15,-4-8 176-15,4 8-192 0,-9-5 192 0,1 2-192 16,8 3 432-16,-11 2 80 0,1-1 0 0,-1 3 16 16,0 1 624-16,0 3 128 0,2-4 32 0,0 2 0 0,-1 1 0 0,0-2 0 15,3 0 0-15,-2 2 0 0,-1 2-416 0,4-1-96 16,-1 0-16-16,3 1 0 0,3 2-400 0,-1-3-192 15,-4 1 160-15,4 2-160 0,2-1 0 0,-2 2 0 16,-2-4 0-16,1 2 0 0,0 2 0 0,2 1 0 16,-3-3 0-16,0 1 0 0,0 1 0 0,1-1 0 15,2 1 0-15,0 1 0 0,-2-2 0 0,4-1 0 16,3-2 0-16,0 1 0 0,0 0 0 0,3 0 0 16,2-1 0-16,0-1 0 0,-9-7 0 0,10 6 0 15,-1-3 0-15,2 1 0 0,-11-4 0 0,12 2 128 16,-3 1-128-16,1-3 0 0,1 0 128 0,-11 0-128 15,10-5 0-15,-1-1 144 0,-9 6-144 0,12-6 128 16,-3-3-128-16,-1 1 128 0,0 1 128 0,0 0 32 0,-1-6 0 16,1 2 0-16,-1 1 160 0,0 1 48 0,3-3 0 0,-1 0 0 15,-1 0-256-15,-1 1-48 0,1-1-16 0,0 1 0 16,-1 2-176-16,-1 1 0 0,1-1 144 0,-7 9-144 16,5-7 0-16,-1 0 0 0,-2-3 0 0,1 0 0 15,-2 4 128-15,-1-2-128 0,-1 0 128 0,-2 2-128 16,3 6 144-16,-5-7-144 0,-1 1 192 0,-1-1-192 15,1-2 208-15,-1 3-64 0,-1-1-16 0,-1 2 0 16,-1 0 0-16,-1-1-128 0,1-1 192 0,-2 1-64 16,0 2 128-16,1-1 0 0,0 0 16 0,1 2 0 15,-1 6-272-15,2 1 0 0,0 2 0 0,1 1 0 16,2 0 0-16,-1 3 0 0,-1 3 0 0,3 1 0 16,1 3-192-16,0 2 48 0,-1 0 16 0,1-1 0 15,0 2 128-15,2-2-160 0,-1 0 160 0,3 1-160 0,0 0 160 16,1-1 0-16,1 1-144 0,0-4 144 0,1-2 0 0,3-1 0 15,1-1 0-15,1-2 0 0,1-3 0 0,-1-1 0 16,0 1 0-16,1-4 0 0,1-2-160 0,1 0 160 16,-1-1 0-16,0-3-144 0,2-3 16 0,-1 0 0 15,-4-2 0-15,4-1 0 0,-1 0 128 0,1 0 0 16,-4-1 0-16,3-1 0 0,-1-1 0 0,-1 0 0 16,-3 0 0-16,0 2 0 0,0-2 0 0,0 2 0 15,-1 1 0-15,-1-2 0 0,-3-1 0 0,0 0 0 16,0 0 0-16,0 1 0 0,-4 0 0 0,1 5 0 15,1-4 0-15,-2 5 0 0,-1 0 0 0,-1 2 0 16,0-1 0-16,-2 4 0 0,-1 2 0 0,-1 2-128 16,-1 1 128-16,-1 2 0 0,1 1 0 0,-1 1-160 0,-1 1 160 0,1 0 0 15,2 0-128-15,1-1 128 0,2 4 0 0,1-2 0 16,-2 0-128-16,0 1 128 0,0 1 0 0,2-1 0 16,-1 1-144-16,3 1 144 0,2-1 0 0,-4 1-144 15,0 0 144-15,-1-1 0 0,1-1 0 0,2 1 0 16,3 0 0-16,2 0 0 0,-1-12 0 0,4 7-128 15,-4-7 128-15,0 0 0 0,10 6 0 0,1-3-128 16,-1 1 128-16,0-4 0 0,-10 0 0 0,14-5 0 16,-1 0 0-16,-2-2-160 0,0-2 160 0,-1 0 0 15,-1 3 0-15,2-2 0 0,-1-3 0 0,1 2 0 16,-4 0 0-16,1-3 0 0,1-2 0 0,-1 1 0 16,0 0 0-16,0-1 0 0,-2-2 0 0,1-1 0 15,-3 0 128-15,0-1-128 0,-2 1 0 0,1 3 0 0,-2-1 0 0,-2 4 0 16,-3-3 0-16,0 5 0 0,0 3 0 0,-1 1 0 15,-3-2 0-15,0 5 0 0,-1 2 0 0,0 2 0 16,-1 1 0-16,-1 2 0 0,-1 1 0 0,-1 5 0 16,0 2 0-16,0 3 0 0,0 1 0 0,2-3-240 15,-1 1 80-15,-1 2 16 0,0 3 144 0,2-3-192 16,5 0 192-16,-2 1-192 0,-1 0 192 0,2 1 0 16,3-2-144-16,2 0 144 0,2-1 0 0,0 0 0 15,-1-2-144-15,3 1 144 0,5-2 0 0,-1 0-160 16,-1-1 160-16,1-2-128 0,-6-10 128 0,9 4-208 15,-9-4 80-15,13 3 128 0,0-3-304 0,1 0 64 16,0-6 16-16,-2-1 0 0,-3-5 96 0,2 0 128 16,1 0-208-16,-1-1 80 0,-2-1 128 0,0 1 0 0,1 0 0 0,-4 0 128 15,-2-1-128-15,0-1 128 0,0 1-128 0,-2 1 128 16,0-2 0-16,-2 1 0 0,-3 0 0 0,1 2 0 16,-1-1 16-16,-2 3 16 0,-2 0 0 0,-1 3 0 15,1 0-160-15,-3 2 0 0,0 2 0 0,-2 2 0 16,-1 1 0-16,2 0 128 0,-1 1-128 0,0 4 0 15,-1-2 0-15,1 2 0 0,2 1 0 0,-3 0 0 16,-4 1 0-16,4-1 0 0,4 1 0 0,1-1 0 16,0 1 0-16,2 0 0 0,6-7 176 0,-4 8-176 15,4-8 192-15,-3 12-64 0,-1-4-128 0,4 1 192 16,0-9-192-16,5 10 0 0,-2 0 0 0,2-1 0 16,2 0 0-16,-1 0 0 0,-6-9 0 0,9 9 0 0,-1-2 0 15,3-1 0-15,-2-2 0 0,-9-4 0 16,0 0 0-16,13 1 0 0,-3-2 0 0,-10 1 0 0,12-1 0 0,-2-2 0 15,1 0 0-15,-11 3-160 0,9-3-96 0,-9 3-32 16,8-7 0-16,-8 7 0 0,8-6-80 0,-8 6-16 16,0 0 0-16,6-11 0 15,-1 3-464-15,-5 8-112 0,3-10 0 0,-3 2-14528 16</inkml:trace>
  <inkml:trace contextRef="#ctx0" brushRef="#br1" timeOffset="18">3714 9670 6447 0,'0'0'576'0,"0"0"-576"0,0 0 0 0,0 0 0 16,0 0 2752-16,0 0 432 0,0 0 80 0,0 0 32 16,0 0-2528-16,0 0-496 0,0 0-96 0,0 0-32 15,-5-6-16-15,5 6 0 0,0 0 0 0,-3-8 0 16,0 0 352-16,3 8 64 0,0 0 16 0,0 0 0 15,0 0 720-15,-8-5 160 0,1 1 32 0,7 4 0 16,-10 0-160-16,1 0-32 0,-2 1 0 0,2 2 0 16,1 1-528-16,-1 1-112 0,0 0-32 0,0 0 0 15,1 2-288-15,0-1-64 0,0 1-16 0,2 1 0 16,1 1-240-16,1 4 176 0,0-3-176 0,1 2 160 16,2 2-160-16,1 0 0 0,1 0 0 0,-1 3 0 15,2-2 0-15,-1 2-144 0,3 0 144 0,0-1 0 16,-2-3 0-16,2 0 0 0,1 1 0 0,1-2 0 15,-1 0 0-15,0-2 0 0,-5-10 0 0,9 9 0 0,0-2 0 0,-1-1 0 16,-8-6 0-16,11 4 0 0,-1-4 0 0,0 0 256 16,-10 0-64-16,12-4 0 0,-1 1 0 0,-1-4 0 15,0-2 0-15,0 0 0 0,-3-2-48 0,1 0-16 16,0-1 0-16,-1 0 0 0,-1 3 0 0,1-3 0 16,0 1 0-16,0-1 0 0,-2-1-128 0,0-2 0 15,1 0 144-15,-2 0-144 0,-1 1 0 0,0 0 0 16,-3-1 0-16,0 1 128 0,0 1 0 0,-1 0 16 15,-3 0 0-15,-1 0 0 0,-2 1 192 0,1 2 48 16,-2 2 0-16,-1 1 0 0,-1 2-112 0,1 0-16 16,-1 2 0-16,0 3 0 0,-1 4-128 0,2 0-128 15,0-1 192-15,0 2-192 0,1 2 0 0,1 3 0 16,2 0 0-16,0 3 0 0,0 1 0 0,1 0-144 0,2-1 144 0,1 3-128 16,-1 0 128-16,0 1-192 0,1-1 192 0,1 1-192 15,1 3 192-15,1-3 0 0,-2-2 0 0,2 0-128 16,2-2 128-16,0-3 0 0,-4-10 0 0,4 10 0 15,-1 1 0-15,-3-11 0 0,0 0 0 0,0 0 0 16,7 5 0-16,-7-5 0 0,0 0 0 0,11 0 0 16,-3-6 0-16,-1-2 0 0,1 0 0 0,-1 0 128 15,-2-2-128-15,0 1 0 0,-1-5 0 0,0 4 128 16,0-3-128-16,0-1-208 0,-2-1 48 0,1 2 16 16,0-1 0-16,-1 0 0 0,0-2 0 0,-1 2 0 15,-1-2 144-15,0 0-208 0,0-1 80 0,0 3 128 16,-1 2-320-16,-1 2 64 0,0-1 16 0,-2 5 0 15,4 6 240-15,-7-5 0 0,-1 1 192 0,-1 3-192 0,-2 2 240 0,0 3-64 16,1 0-16-16,-2 3 0 16,0 1-160-16,0 3 0 0,1 0 0 0,-1 2 128 0,0 1-128 0,1-3 0 15,-1 2-160-15,3 3 160 0,3-2-128 0,1 2 128 16,-1 0 0-16,2 1-144 0,3-3 144 0,1 1 0 16,2-1-144-16,3-3 144 0,2 0 0 0,2-3-144 15,0-2 144-15,0 1 0 0,3-1-256 0,-2-3 48 16,2-2 16-16,1-2 0 0,0-2-144 0,2-2-32 15,-1-3 0-15,0 2 0 0,-1-2 240 0,0-1 128 16,0-3-160-16,-1 0 160 0,0 2 0 0,0 1 0 16,-2-4 0-16,-1 2 160 0,-1 1-160 0,-3 1 192 15,-1-2-192-15,-1 2 192 0,-2 0 0 0,-1 1 0 16,-1 1 0-16,-2-2 0 0,-3 2-64 0,-1 0 0 0,-1 2 0 0,0 1 0 16,-1 0-128-16,-1-1 0 0,-1 1 0 15,1 1 0-15,-2 2 0 0,1 1 0 0,-1 1 0 0,1 2 0 16,0 2 0-16,-1 0 0 0,0 1 0 0,0 0 0 15,2 2 0-15,0 1 0 0,-1 1 0 0,3 3 128 16,2 0-128-16,-1 1 0 0,1-3 0 0,1 2 0 16,1 0 0-16,1 0 0 0,2-2 0 0,-2 2 0 15,2-1 0-15,1-1 0 0,0 1 0 0,1-2 0 16,0 1 0-16,-1-11-144 0,6 10 144 0,-6-10 0 16,6 9-144-16,-6-9 144 0,0 0 0 0,11 4-144 15,-11-4 144-15,13 2 0 0,-2-5 0 0,0 0 0 16,-1 0 128-16,1-3-128 0,-2-2 128 0,1-1-128 15,2-2 0-15,0-1 0 0,-2-1 0 0,1-1 0 0,-4-1 0 16,1 1 0-16,0 0 0 0,0-2 0 0,0 3 0 0,-1 0 0 16,-1 0 0-16,-2 1-128 0,-2 0 128 0,-2 3 0 15,-1 1 0-15,1 8-128 0,-7-4 128 0,7 4 0 16,-7-3 0-16,-3 3-128 0,0 1 128 0,0 3 0 16,-2 1 160-16,1 1-160 0,0 1 160 0,0 1-160 15,-1 1 160-15,2 0-160 0,1-1 176 0,0 1-176 16,-2-2 192-16,4 2-192 0,0 0 272 0,1-1-48 15,-1-1-16-15,7-7 0 0,-4 11 48 0,4-11 0 16,0 0 0-16,-3 10 0 0,3-10 16 0,0 0 16 16,0 0 0-16,0 0 0 0,0 0-48 0,10 5-16 15,0-2 0-15,-10-3 0 0,10-4-224 0,1-1 0 16,-2 0 0-16,0 0-160 0,0-2-112 0,-1 1-32 16,-3-4 0-16,-5 10 0 0,7-7 32 0,-7 7 0 0,0 0 0 0,5-7 0 15,-5 7 272-15,0 0-128 0,0 0 128 0,0 0 0 16,0 0 0-16,0 0 0 0,0 0 0 0,0 0 0 15,0 0 0-15,4-6 0 0,-4 6 0 0,3-11 0 16,-5 3 0-16,2 0 0 0,0-1 0 0,-1 1 0 16,0-2 208-16,-1 2-48 0,2 8-16 0,-2-10 0 15,-1 2-144-15,1 1 128 0,2 7-128 0,0 0 128 16,-4-6-128-16,4 6 0 0,0 0 0 0,0 0 0 16,0 0-176-16,-10 1 176 0,1 4-128 0,2 2 128 15,3 0-128-15,-2 3 128 0,1 3-128 0,0-4 128 16,0 0 0-16,1 2-128 0,1 0 128 0,1 1 0 15,-2-1 0-15,4-11 0 0,0 13 144 0,0-3-144 16,0-10 192-16,2 9-64 0,-2-9 0 0,0 0-128 0,0 0 240 0,0 0-64 16,8 7-16-16,-8-7 0 0,11 4 0 0,-11-4 0 15,0 0 0-15,11-4 0 0,-2-2-160 0,-1 3 128 16,-8 3-128-16,9-11 128 0,-1 1-128 0,0 1 0 16,-1-1 144-16,-1 3-144 0,-1-3 0 0,1 3 128 15,-1-2-128-15,0-1 0 0,-1 1 0 0,-4 9 0 16,4-8 0-16,-4 8 0 0,0 0-224 0,0 0-16 15,0 0 0-15,0 0 0 16,0 0-1216-16,0 0-240 0,-5-6-48 0</inkml:trace>
  <inkml:trace contextRef="#ctx0" brushRef="#br1" timeOffset="19">2570 9741 8287 0,'0'0'368'0,"0"0"80"0,0 0-448 0,0 0 0 0,0 0 0 0,0 0 0 16,-4-7 1248-16,0 1 160 0,0-1 48 0,4 7 0 15,0 0-1168-15,-4-8-288 0,0 0 0 0,1 2 0 16,3 6 192-16,-3-8 0 0,-3-1-16 0,4 2 0 15,-2 1 880-15,0-1 176 0,1 0 48 0,3 7 0 16,0 0 448-16,-6-7 80 0,-2 2 32 0,1 1 0 16,1-1-576-16,-3 3-112 0,-2 2-32 0,1 0 0 15,0 0-624-15,-2 2-128 0,-4 0-32 0,2 1 0 16,1 1-208-16,0-2-128 0,1 0 160 0,0 2-160 0,-1 0 416 0,3 1-16 16,10-5 0-16,-12 6 0 0,-2 1 224 0,2-1 32 15,4 0 16-15,-1 0 0 0,-3 2-16 0,2 0 0 16,1 0 0-16,0 2 0 0,-2 0-240 0,1 1-48 15,-1-2-16-15,2 0 0 0,1 2-192 0,-1-1-32 16,-1-1-128-16,-1 2 192 0,2-2 0 0,1 0 0 16,-1 3 0-16,3-3 0 0,-1 1 32 0,3-2 0 15,4-8 0-15,-5 9 0 0,1-1-224 0,4-8 128 16,0 10-128-16,0-10 0 0,2 12 0 0,-2-12 0 16,5 10 0-16,-5-10 0 0,0 0 128 0,10 7-128 15,-1-2 0-15,-9-5 0 0,11 5 0 0,-11-5 128 16,11 4-128-16,1-1 0 0,0 0 128 0,-2-2-128 0,-10-1 176 0,15-1-176 15,-1-2 256-15,2 0-64 0,-2-2-16 0,0 0 0 16,-1 0-32-16,0-2 0 0,2-1 0 0,-2-1 0 16,-3 0-144-16,1-3 128 0,2 1-128 0,0 1 128 15,-2 0-128-15,3-2 192 0,-1-2-192 0,-2 1 192 16,-3 0-192-16,0 0 192 0,-2-1-192 0,1 0 192 16,-2-1-64-16,0 0-128 0,-2 1 192 0,0 1-64 15,-2 1-128-15,-2 2 192 0,-3 1-192 0,0 1 192 16,0 1 0-16,-3 1 0 0,-3 1 0 0,0 3 0 15,-1 2-192-15,-1 0 0 0,1-2 0 0,-1 4 128 16,-1 2-128-16,4 0 0 0,9-4 0 0,-12 5 0 16,-4 1 0-16,5 2 0 0,4-1 0 0,1 2 0 0,-2-2-160 15,3 2 160-15,1 0 0 0,0 4-144 0,-1-1 144 0,2 0-128 16,2-1 128-16,1 3-128 0,2-3 128 0,0 4 0 16,-1 2 0-16,3-2-128 0,0 1 128 0,0-1 0 15,-2 1 0-15,2 1-128 0,1 0 128 0,2-1 0 16,-2-2 0-16,2 0-128 0,-1-1 128 0,4-2-128 15,4-3 128-15,-1-3-128 0,-2 0-16 0,2-5 0 16,0 0 0-16,0-4 0 0,-2 0 144 0,-1-1-128 16,-1-4 128-16,1 1-128 0,-1-2 128 0,0-1 0 15,-1-1 128-15,-1-1-128 0,3-1 176 0,-3 1-48 16,-1 0 0-16,-3 0 0 0,0-1-128 0,-2-1 192 16,-1 1-192-16,-1 1 192 0,0 3-192 0,-2-4 0 15,1 1 0-15,-4 0 0 0,0 2 0 0,-2-1 128 16,0 1-128-16,-1 0 0 0,-3 2 0 0,2 1 0 0,-2 0 0 0,-1 1 0 15,-3 2 0-15,1 1 0 0,-1 2 0 0,3 2 0 16,3 1 0-16,-1 3 0 0,0 2 0 0,0 1 0 16,5 0 0-16,-1 2 0 0,-2 1 0 0,5 2 0 15,3-2 0-15,-1 1-144 0,0-1 144 0,1 3-160 16,1 3 160-16,2 2-192 0,2 0 192 0,1 3-192 16,-2 0 192-16,1 0 0 0,2 0 0 0,-2 2 0 15,-2-1 0-15,3-1-192 0,3-5 192 0,1 2-192 16,0-2 192-16,1-2 0 0,1-7 0 0,0-1 0 15,2-6 0-15,-1-2 0 0,-12 2 0 0,13-4 0 16,2-3 144-16,-2-3 16 0,-3-3 0 0,0 0 0 16,1 0 32-16,-2-3 16 0,-1-5 0 0,1 1 0 15,1 5-208-15,0-2 144 0,-3-1-144 0,0-1 128 0,-1 1-128 16,0 0 0-16,-1 0 0 0,-1-2 0 0,-2 1-208 0,0 0 16 16,-2 2 16-16,-3 3 0 0,-2 1-64 0,0 4-16 15,-1 2 0-15,-1 2 0 0,-4 0 256 0,1 4 0 16,-2 1 0-16,0 3 0 0,0 4-144 0,-1 0 16 15,-2 0 0-15,-1 4 0 0,1 0 128 0,-1 3-128 16,-1 0 128-16,5 2-128 0,6-3 128 0,-2 1-128 16,-4 2 128-16,2-3-128 0,-1 0 128 0,6 0 0 15,4 0 0-15,-1 1-128 0,-3-4 128 0,5 2 0 16,4-1 0-16,-1-1-128 0,-3-10 128 0,0 0 0 16,6 9 0-16,-6-9-128 0,5 11 128 0,-5-11 0 15,0 0 0-15,11 5 0 0,1-6 0 0,-2-2 0 16,-1 0 0-16,2-3-128 0,0-2 128 0,0-1 0 15,-2 0 0-15,1-2 0 0,1 0 0 0,-1-1 144 0,-1-1-144 0,0 1 0 16,2-1 144-16,-2-3-144 0,0 2 0 0,-2-2 144 16,-2 3-144-16,0 0 0 0,-2 0 0 0,-2 0 0 15,-2 1 0-15,-2 1 0 0,-1-1 0 16,0 2 0-16,-2 2 0 0,-2 0 0 0,-3 1 0 0,0 2 0 16,-2 0 0-16,-2 1 128 0,-2 3-128 0,-1 2 0 15,3 3 0-15,-1 3 0 0,-1 3 0 0,1-1 0 16,2 2 0-16,-3-1 0 0,-1 3-128 0,1 0 128 15,2 3 0-15,4-1 0 0,2 0 0 0,-1 0 0 16,1 4-176-16,5-4 176 0,3 2-128 0,1 0 128 16,1 0 0-16,3-1-160 0,3-1 160 0,1 0 0 15,0-4-160-15,-1 0 160 0,1-3-128 0,1-2 128 0,3-1-128 0,-2-2 128 16,-10-3-128-16,13-1 128 0,2-2 0 16,-3-1 0-16,-6-4 0 0,2 1 0 0,2-3 0 0,3 0 0 15,-1-3 0-15,0 0 0 0,-2 1 0 0,2 0 128 16,0-2-128-16,-1-2 0 0,-1-1 0 0,-1 1 144 15,0-1-144-15,-3 0 0 0,-2 1 0 0,0 0 0 16,0 2 0-16,-4 1 0 0,-1 0 0 0,-3 3 0 16,-1 0 0-16,1 4 0 0,4 6 0 0,-9-4 0 15,-2 0 0-15,2 3 0 0,9 1 0 0,-10 5 0 16,-1-2 0-16,1 0 0 0,-1 5 0 0,4-1 0 16,7-7 0-16,-11 6 0 0,2 6-128 0,1-2 128 15,2-2 0-15,0 1-144 0,0 1 144 0,1 0 0 16,-1-3-144-16,1 3 144 0,-1 2 0 0,2-1 0 15,4 0-144-15,-1 1 144 0,-2-2 0 0,3 3 0 0,4-3-128 0,2 1 128 16,1-2 0-16,-1-2-128 0,-6-7 128 0,7 9 0 16,1-3-176-16,-8-6 176 0,10 3-160 0,1-2 160 15,-11-1-176-15,11-3 176 0,-2 0-192 0,-9 3 192 16,7-7 0-16,-1 1 0 0,2-5 0 0,-2 2 0 16,-4 0 0-16,2 1 0 0,1-4 176 0,-1 1-176 15,-1-2 144-15,-2 1-144 0,-1 1 0 0,0 0 144 16,-1 2-144-16,-1-2 0 0,1 1 144 0,-3 1-144 15,-1 2 0-15,0 0 0 0,-2 1 0 0,7 6 0 16,-6-4 0-16,-3 1-160 0,-4 2 160 0,1 4-160 16,1 2 160-16,2-1-208 0,0 1 80 0,-1 2 128 15,-2 0-160-15,2 1 160 0,3 0 0 0,-1 3-144 16,-1-1 144-16,4-1 0 0,5-9 0 0,-3 12 0 0,-1 0 0 0,4-12 0 16,0 0 0-16,3 9 0 0,0 0 0 0,-3-9 0 15,0 0 0-15,7 6 128 0,3 0-128 0,-10-6 0 16,0 0 0-16,10 6 0 0,2-6 0 0,-12 0 0 15,0 0 0-15,10-6 0 0,2 2 0 0,-2-2 144 16,1 0-144-16,-2-1 0 0,-1 2 128 0,0 0-128 16,-1-2 0-16,-7 7 0 0,6-7 0 0,-6 7 0 15,6-7 128-15,-6 7-128 0,0 0 0 0,0 0 0 16,0 0 0-16,0 0 0 0,0 0 0 0,0 0 0 16,0 0 0-16,-9 0 0 0,9 0 128 0,-9 1-128 15,0 1 0-15,9-2 0 0,0 0 0 0,0 0 0 16,0 0 0-16,0 0-11968 15,0 0-2256-15</inkml:trace>
  <inkml:trace contextRef="#ctx0" brushRef="#br1" timeOffset="20">3765 9707 20847 0,'0'0'912'0,"0"0"208"0,0 0-896 16,-9 5-224-16,9-5 0 0,-9 3 0 0,9-3 512 0,-9 5 64 15,9-5 16-15,0 0 0 0,-8 2-368 0,8-2-80 16,0 0-16-16,0 0 0 0,0 0 0 0,-7-4 0 16,7 4 0-16,0 0 0 0,-5-6-128 0,1-2 0 15,4 8 0-15,0 0 0 0,-4-6 0 0,4 6 0 16,0 0 0-16,0 0 128 0,-6-6 608 0,6 6 112 16,-9-2 32-16,9 2 0 0,0 0-32 0,-9 0 0 15,1 0 0-15,8 0 0 0,-9 4-416 0,1-2-96 16,8-2-16-16,-9 4 0 0,0 1-160 0,1-1-32 15,8-4-128-15,-9 7 192 0,0-1-192 0,1 0 144 16,0-1-144-16,0 0 128 0,-1 0 0 0,2 0 0 0,7-5 0 16,-6 7 0-16,6-7-128 0,0 0 0 0,-9 7 144 0,9-7-144 15,-7 6 272-15,7-6-16 0,-9 7 0 0,4-1 0 16,5-6 128-16,-3 11 0 0,-1-2 16 0,0 1 0 16,2 3-272-16,-1-1-128 0,2-2 128 0,-2 2-128 15,1 1 0-15,0-4 0 0,2-9 0 0,3 9 0 16,-3-9 0-16,0 0 128 0,7 8-128 0,-7-8 128 15,0 0-128-15,0 0 0 0,0 0 0 0,11 3 0 16,-11-3 0-16,12-3 160 0,-12 3 16 0,10-1 0 16,1-2-176-16,-11 3 160 0,0 0-160 0,10-2 160 15,1-1 32-15,-11 3 0 0,0 0 0 0,9-4 0 16,-9 4-192-16,8-5 0 0,-8 5 0 0,0 0 128 16,8-7-128-16,-2 1 128 0,-1-3-128 0,-1 1 128 15,-4 8 64-15,4-11 0 0,1 1 0 0,-1-2 0 0,-1 3 64 0,-1 0 32 16,1-1 0-16,0-1 0 0,-2-1-160 0,-1 2-128 15,-1-2 192-15,-1 2-192 0,2-1 160 0,-1 1-160 16,-4 1 128-16,1-2-128 0,0 1 0 0,-1-3 128 16,-4 0-128-16,1 2 0 0,0 0 0 0,1 2 128 15,1 1-128-15,-2 3 0 0,0-1 0 0,2 2 0 16,1-1 128-16,5 5-128 0,-10-1 0 0,10 1 0 16,0 0 0-16,-6 6 128 0,6-6-128 0,-7 8 0 15,7-8 0-15,-5 13 0 0,-1 3 0 0,-1-3-176 16,1 1 176-16,2 3-192 0,1-2 192 0,-1 0 0 15,-1 0-144-15,1 0 144 0,1 1 0 0,1 1 0 16,-2-1 0-16,3-1 0 0,-1-1 0 0,4 0 0 16,2-4 0-16,-1 0 0 0,1 2 0 0,2-1 0 0,0-4 0 0,2 0 0 15,-8-7-144-15,13 5 144 0,0-1 0 0,-3-1 0 16,-10-3 0-16,12 1 0 0,-1-2 0 0,-1-1 0 16,0-2 0-16,0-1 128 0,-3-1-128 0,3-1 0 15,-1 1 128-15,-2-2-128 0,0-3 0 0,1 0 0 16,0-1 0-16,-1 0 128 0,0-1-128 0,0 0 0 15,-2-1 0-15,0 2 0 0,-1-1 0 0,0-1 0 16,-2 3 128-16,1 1-128 0,-2 2 0 0,-1 8 0 16,-2-10 0-16,-1 3 0 0,0 1 0 0,3 6 0 15,-5-7 0-15,5 7 0 0,-8-4 0 0,1 3 0 16,-3 1 0-16,1 2 0 0,-2 1 0 0,0-2 0 16,1 2 0-16,-2 2 128 0,-1 2-128 0,0-1 144 15,1 2 112-15,0-2 0 0,1 1 16 0,0 1 0 0,2 0-64 0,1-1-16 16,1 3 0-16,1-3 0 0,1 1-192 15,5-8 128-15,-1 9-128 0,0 1 0 16,1-3-320-16,0-7-144 0,3 9-48 0,-3-9 0 16,6 10-2688-16,-6-10-560 0</inkml:trace>
  <inkml:trace contextRef="#ctx0" brushRef="#br1" timeOffset="21">4584 9751 2751 0,'0'0'256'0,"0"0"-256"15,0 0 0-15,0 0 0 0,0 0 160 0,0 0-16 16,0 0 0-16,0 0 0 0,0 0 272 0,0 0 48 16,8-9 16-16,-2 2 0 0,1 1 1968 0,-1-2 400 15,2 0 80-15,-1 0 16 0,-3 1-928 0,-1 0-176 16,3-1-48-16,-6 8 0 0,0 0-816 0,0 0-160 16,0 0-48-16,0 0 0 0,-2-6 16 0,2 6 0 15,-5-8 0-15,5 8 0 0,0 0-224 0,-6-3-48 16,-2 3-16-16,8 0 0 0,-8-1-96 0,0 0-16 15,-1 1 0-15,0 2 0 0,1 1 0 0,-1 1 0 16,0 0 0-16,-2 1 0 0,1-2-176 0,1 1-32 16,9-4-16-16,-11 5 0 0,0 0 0 0,3 0 0 15,8-5 0-15,-5 8 0 0,-5 0 112 0,5 0 32 0,5-8 0 0,0 10 0 16,0 0-304-16,3 1 0 16,-1-1 128-16,4 2-128 0,0 1 0 0,1 1 0 0,-1-2 0 0,2 3 0 15,1-5 0-15,2 0 0 0,-1 0 0 0,3-4 0 16,0 1 0-16,-1-5 0 0,-2 2 0 0,2-4 0 15,0-4 0-15,0 2-176 0,-1-5 176 0,0 2-160 16,-4 1 160-16,3-3 0 0,-1-2 160 0,-1-1-160 16,-2-2 576-16,1 0 32 0,-1 1 0 0,1-1 0 15,-2-1 32-15,0 0 16 0,-1-2 0 0,0 4 0 16,-3-1-320-16,0 0-64 0,-2 1-16 0,1 0 0 16,0 2-256-16,-1 2 0 0,-2 1 128 0,3 6-128 15,0 0 0-15,0 0-176 0,-10-3 32 0,1 6 0 16,-2 3-48-16,1 1-16 0,-2 0 0 0,-1 2 0 15,-3 5 80-15,1-1 128 0,-1 1-208 0,1 2 80 0,-1-2 128 0,3 1 0 16,0-1 0-16,1 0-128 0,2-2 128 0,1 0 0 16,1-3 0-16,8-9 0 0,0 0 0 0,-2 10 0 15,-2 0 0-15,4-10 128 0,3 7-128 0,-3-7 0 16,7 9 0-16,-2-2 0 0,-5-7 0 0,0 0 0 16,8 8 0-16,1-2 0 0,0 0 0 0,0 0 0 15,0-2 0-15,-9-4-128 0,0 0 128 0,12 4 0 16,0-2-144-16,-12-2 144 0,11 0-192 0,0 0 48 15,-11 0 0-15,10-2 0 0,-10 2 144 0,11-7 0 16,-5 0 0-16,2-3 0 0,0 4 0 0,-2-1 0 16,-2 0 0-16,0-5 0 0,0 0 0 0,0 0 0 15,-1-1 160-15,-1 0-160 0,-1-1 144 0,-1 0-144 16,-1-2 128-16,0 2-128 0,-2-1 160 0,-1 0-160 0,-1-1 192 0,-1-1-192 16,-2 5 0-16,0 2 0 0,1 1 0 0,1 4 0 15,-2 1 144-15,-1 2-144 0,-1 2 0 0,-2 6 144 16,-3 4-144-16,2 3 128 0,-1 0-128 0,2 4 128 15,3-3-128-15,-1 3 0 0,-2-1 144 0,4-2-144 16,4-2 224-16,-1 1-32 0,-1-1 0 0,2-1 0 16,1 0-64-16,3-11-128 0,0 0 176 0,0 10-176 15,0-10 0-15,4 9 0 0,3-2 0 0,-7-7 0 32,0 0-1744-32,0 0-304 0,11 4-64 0,4-7-16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20:28:04.552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1330 11322 11967 0,'0'0'528'0,"0"0"112"0,0 0-512 0,0 0-128 16,0 0 0-16,0 0 0 0,0 0 3408 0,0 0 656 15,0 0 128-15,0 0 32 0,13 1-3104 0,-1 2-608 16,-2-3-128-16,-10 0-32 0,12-3-32 0,-1 1-16 15,0 0 0-15,1-3 0 0,-1 1-48 0,1 0 0 16,-1-1 0-16,0 1 0 0,2-1 32 0,0 0 0 16,-1-2 0-16,1-2 0 0,3 0 160 0,-1 0 16 15,1-3 16-15,1 1 0 0,1-3-192 0,3 1-32 16,0-4-16-16,1 4 0 0,0-5-96 0,4 3-16 16,3-1 0-16,0-1 0 0,-3-1 64 0,2-2 16 15,5 2 0-15,1-3 0 0,-1 1 48 0,0 1 0 0,-1-1 0 16,-1 2 0-16,-1 0-48 0,1-2 0 15,1 1 0-15,1-1 0 0,4-1 144 0,-1 0 32 0,1 1 0 0,3-3 0 16,5 1 16-16,-1 0 16 0,-1 3 0 0,0-2 0 16,0 0-112-16,-1-1-32 0,-4 0 0 0,2-2 0 15,3-1-112-15,3 1-32 0,2-1 0 0,-1-3 0 16,-3 1 96-16,3 0 16 0,4-1 0 0,-1 0 0 16,-4 0-112-16,0 1 0 0,0-1-128 0,1 0 192 15,0-2 0-15,3-3 0 0,5-3 0 0,1 2 0 16,0 0 64-16,-1 0 0 0,-3-1 0 0,-1 0 0 15,-1 1-64-15,0 1 0 0,1-2 0 0,3 2 0 16,3 2-48-16,2 1-16 0,-1-4 0 0,1 3 0 16,-2 0-128-16,0-3 160 0,-4-4-160 0,3-1 160 15,1-2-160-15,3-2 0 0,4-1 0 0,1 1 128 0,1 3-128 16,-4 0 0-16,-2-1 144 0,0-1-144 0,-1-1 0 0,3-1 144 16,2-2-144-16,3-1 0 0,1 1 192 0,-3 1-64 15,-4-3 0-15,-1 2-128 0,-1 2 240 0,2 1-64 16,3 2-16-16,4-2 0 0,2-2 16 0,-1 0 0 15,-4 0 0-15,1-2 0 0,-3-3-48 0,5 1-128 16,3-2 192-16,3 1-64 0,0 2-128 0,-1 4 128 16,-4-2-128-16,0-1 128 0,1-4-128 0,3-1 0 15,2 0 0-15,2 1 0 0,1 1 0 0,-1 2 0 16,-2 0 144-16,-1 1-144 0,1 1 0 0,6 1 144 16,3-2-144-16,-3-1 0 0,-3-2 128 0,1-1-128 15,3-2 0-15,2-1 0 0,-1 4 0 0,1 1 0 16,-3 0 128-16,-5-1-128 0,-4 2 0 0,4-3 0 15,5-2 0-15,1-1 0 0,1 2 0 0,-2 0 0 0,-4 0 0 0,2 1 0 16,5 1 128-16,1 1-128 0,1 3 0 16,-3 1 0-16,-5-1 0 0,1-4 0 0,-2 0 128 0,2 0-128 15,2 0 0-15,-2 1 128 0,0 1-128 0,-4 3 0 16,-6 5 0-16,0-2 0 0,3 1 0 0,1 1 0 16,1-1 128-16,-4 3-128 0,-8-1 0 0,-2 1 0 15,-3 0 0-15,0 2 0 0,-4-2 0 0,0 4 0 16,0 3 0-16,1 1 0 0,0 0 0 0,-3 2 0 15,-3 2 0-15,-5-1 0 0,-3 1-208 0,-2 1 80 16,-4 2-80-16,0-1-16 0,0-1 0 0,-2 2 0 16,0-2-304-16,0 0-64 0,2 3-16 15,0 5 0-15,0 0-2048 0,0-1-416 0,13-12-64 0,-8 3-32 0</inkml:trace>
  <inkml:trace contextRef="#ctx0" brushRef="#br0" timeOffset="1819.26">3218 12600 28447 0,'0'0'1264'0,"0"0"256"0,-11 1-1216 0,11-1-304 15,0 0 0-15,0 0 0 0,-8-3 608 0,8 3 64 16,0 0 16-16,0 0 0 0,0 0 96 0,0 0 32 16,0 0 0-16,0 0 0 0,0 0-288 0,0 0-48 15,0 0-16-15,0 0 0 0,0 0-176 0,0 0-32 16,0 0-16-16,0 0 0 0,0 0 176 0,0 0 32 15,6 12 16-15,-1 4 0 0,-1 2 112 0,1 0 32 16,1-2 0-16,1 2 0 0,1 3-32 0,1 0 0 16,0-2 0-16,1 1 0 0,2 0-144 0,0 0-48 0,0-1 0 15,1 0 0-15,2-1-160 0,-3 1-32 0,-3 0-16 0,3 0 0 16,1-1-176-16,-3 1 0 0,-2-2 0 0,0 2 128 16,1-1-128-16,-2 0 0 0,-2-4-160 0,0-1 160 31,-2 0-512-31,-1-2-16 0,2-2 0 0,-4-9 0 15,0 0-320-15,8 7-64 0,-1-4-16 0,-7-3 0 16,0 0-1952-16,10-3-400 0,-1-4-80 0,-1-2-10576 0</inkml:trace>
  <inkml:trace contextRef="#ctx0" brushRef="#br0" timeOffset="2173.86">3673 12572 23951 0,'0'0'2128'0,"0"0"-1696"15,-7-5-432-15,7 5 0 0,0 0 3584 0,0 0 624 16,0 0 128-16,0 0 16 0,0 0-3520 0,0 0-832 16,0 0 0-16,-5 9 0 0,5-9 0 0,-5 12 0 15,2 0 0-15,0-1 0 0,1 1 0 0,-1 1 0 16,-1 3-128-16,0 1 128 0,-1 2 0 0,0 1 128 15,-3 3 0-15,0 0-128 0,0 1 432 0,-2 2-32 16,-3 0 0-16,0 4 0 0,1 0 48 0,1 3 0 16,-5 1 0-16,-1 2 0 0,-3 2-32 0,3 4 0 15,4 4 0-15,-4 2 0 0,-5 0-256 0,4 0-160 0,4 1 192 0,-2-3-192 16,-2-3 0-16,3-3 0 0,4-4 0 0,3-3 0 16,-1-3-144-16,1 0-96 0,0-4-16 0,3-1 0 31,0-2-400-31,-2-3-96 0,1-4-16 0,-2 0 0 15,-1-2-1776-15,2 0-352 0,-1-3-80 0</inkml:trace>
  <inkml:trace contextRef="#ctx0" brushRef="#br0" timeOffset="2602.94">4018 12798 31503 0,'0'0'1392'0,"0"0"288"0,0 0-1344 0,0 0-336 16,0 0 0-16,0 0 0 0,13 1 784 0,0-1 96 16,0 0 16-16,0 0 0 0,-1 0-688 0,2 0-208 15,1-1 128-15,0 1-128 0,2 0 192 0,0-1 0 0,-1-3-16 0,1-2 0 16,0 3 208-16,1-3 64 0,-2 2 0 0,2-2 0 16,3-5 176-16,0 4 32 0,-1 1 16 0,3 0 0 15,-1-3-416-15,3 4-96 0,1 1-16 0,0 0 0 16,1 0-144-16,-1 0 0 0,-2 0 0 0,0-1 0 15,2 1-432-15,-1 0 48 0,-3-1 0 0,-1 1 0 32,-3 0-464-32,-2-3-96 0,-2-2-16 0,-2 3 0 15,-1 3-2432-15,-11 3-512 0</inkml:trace>
  <inkml:trace contextRef="#ctx0" brushRef="#br0" timeOffset="2960.41">4124 13016 37151 0,'0'0'1648'0,"0"0"336"0,0 0-1600 15,0 0-384-15,0 0 0 0,0 0 0 0,10-3 640 0,3 3 32 16,1 0 16-16,2 0 0 0,-2 0-496 0,5-3-192 0,2 1 128 0,1 0-128 16,0-3 128-16,4 3-128 0,3-2 0 0,-1 0 128 15,0-3-128-15,3 3 0 0,3-2 0 0,-2 2 0 16,-2-3-384-16,-2 2 0 0,-3-1 0 0,-2-1 0 31,-1 2-432-31,-2-2-80 0,-5 1-32 0,1-1 0 16,-3 1-32-16,-1-1 0 0,-3 1 0 0,-1-2-8896 0,-3 0-1776 0</inkml:trace>
  <inkml:trace contextRef="#ctx0" brushRef="#br0" timeOffset="3670.11">3327 12347 12959 0,'0'0'576'0,"0"0"112"0,0 0-560 0,0 0-128 0,0 0 0 0,0 0 0 15,0 0 960-15,0 0 176 0,0 0 16 0,0 0 16 16,0 0-736-16,0 0-160 0,0 0-16 0,0 0-16 16,0 0-32-16,0 0 0 0,0 0 0 0,0 0 0 15,0 0 496-15,5-9 80 0,-5 9 32 0,0 0 0 16,0 0 560-16,0 0 112 0,0 0 32 0,4-8 0 15,-4 8-208-15,3-11-32 0,3 4-16 0,1 0 0 16,-7 7-576-16,10-8-112 0,2-3-32 0,-2 0 0 0,-2 1-192 0,0-2-32 16,0-2-16-16,2 1 0 0,2 0-112 0,-1-1-32 15,-2 0 0-15,-2 1 0 0,1 1-160 0,-1 1 160 16,-2 0-160-16,0-3 160 0,-1 1 0 0,-1 1 0 16,-3 2 0-16,1-1 0 0,-1 1 112 0,3 1 32 15,-3 9 0-15,2-11 0 0,0 2 16 0,-2 9 16 16,0 0 0-16,0 0 0 0,5-8-80 0,-5 8-32 15,0 0 0-15,9-2 0 0,-9 2-224 0,10 0 0 16,-10 0 128-16,11 6-128 0,-1 2 0 0,-2 2 0 16,-1 3 0-16,-1-1 0 0,2 3 0 0,-2 0 128 15,0 1-128-15,-1 1 0 0,-1 0 160 0,0-2-160 16,0 2 160-16,-2 0-160 0,1 0 128 0,-1-4-128 16,1 0 0-16,-2-1 0 0,1 0 0 0,0-2 0 0,-2-10-128 15,4 11 128 1,-4-11-768-16,5 9-64 0,-5-9 0 0,0 0-10432 0,11 1-2080 0</inkml:trace>
  <inkml:trace contextRef="#ctx0" brushRef="#br0" timeOffset="5204.7">5687 12377 6447 0,'0'0'576'0,"0"0"-576"15,0 0 0-15,0 0 0 0,0 0 2384 0,0 0 368 16,0 0 80-16,0 0 16 0,0 0-1824 0,0 0-352 16,0 0-80-16,0 0-16 0,0 0 144 0,6-8 32 15,0 0 0-15,-6 8 0 0,7-10 32 0,1 2 16 16,0-1 0-16,-3 2 0 0,-5 7 16 0,4-8 0 16,-4 8 0-16,4-7 0 0,-4 7-32 0,1-8 0 15,-1 8 0-15,0 0 0 0,0-7-224 0,0 7-48 16,0 0-16-16,-2-6 0 0,2 6 16 0,-5-5 16 0,5 5 0 15,-8-6 0-15,0 4-64 0,8 2-16 16,-8-2 0-16,8 2 0 0,-10 0-112 0,2 2-16 0,8-2-16 0,-9 5 0 16,1 0-16-16,-1 2 0 0,0 2 0 0,-2-3 0 15,1 3 80-15,-2 3 16 0,0 1 0 0,-1 4 0 16,-1-1-192-16,-2 1-16 0,1 2-16 0,2 1 0 16,1 1-160-16,-1 3 0 0,-3 4 0 0,1-1 128 15,0 5-128-15,1 1 0 0,1 3 0 0,2-1 0 16,4-1 0-16,0 1 0 0,2-4 0 0,1 0 0 15,0-2 0-15,3 0 160 0,-1 0-160 0,2-3 160 16,-1-2-32-16,2 0-128 0,5-2 192 0,-4-2-64 16,1-2-128-16,1 0 192 0,1-1-192 0,1-1 192 15,1-2-192-15,1-1 0 0,1-1 0 0,3-3 0 16,1-4 0-16,0-1 0 0,0-3 144 0,2-1-144 16,4-1 0-16,-1-4 144 0,0-2-144 0,0-3 0 0,2-4 192 15,0-2-64-15,-1-1 0 0,2 0-128 0,0-3 192 16,-2 0-192-16,0 0 192 0,-2-3-192 0,-3-1 192 15,0 1-192-15,-1-2 192 0,-1 0-192 16,-2 0 144-16,1-2-144 0,-2-3 0 0,-1-3 144 16,-2-1-16-16,1 1 0 0,-2-1 0 0,-1 2 0 0,0 2 16 15,0 3 0-15,-2 2 0 0,0 2 0 0,-2 2 0 0,0 3 0 16,-3 1 0-16,1 1 0 0,-1 2-16 0,0 1 0 16,-1 1 0-16,-1 0 0 0,0 2-128 0,0 1-256 15,-2 0 64-15,1-1 16 16,-2 3-368-16,1-3-80 0,2 1-16 0,-1 3 0 15,-2 1-288-15,1-1-64 0,2 0-16 0,-1 1 0 16,0-1-272-16,6 6-64 0,-5-7-16 0,1 1-8992 0,4 6-1792 0</inkml:trace>
  <inkml:trace contextRef="#ctx0" brushRef="#br0" timeOffset="5590.2">5495 12643 19343 0,'0'0'848'0,"0"0"192"0,0 0-832 0,0 0-208 0,0 0 0 0,0 0 0 0,0 0 3888 0,0 0 720 16,0 0 160-16,12 6 32 0,-3-2-3648 0,0 1-736 16,0-3-144-16,0 3-16 0,-9-5-80 0,12 4-16 15,0 2 0-15,0 1 0 0,-3-1-160 0,0 1 0 16,-1-1 0-16,1 2 0 0,-1 1 0 0,-1-1 0 16,0 0 0-16,2 0 128 0,2 0-128 0,-1-2 0 15,-1-1 0-15,0-1 0 0,2-1 0 0,-1-2 128 16,0-2-128-16,4-2 0 0,0-1 160 0,2-1-160 15,-1 0 192-15,1-4-192 0,1-4 0 0,0 0-352 16,0-2 48-16,1-3 16 16,-1-4-2304-16,-2 0-464 0,0 0-80 0</inkml:trace>
  <inkml:trace contextRef="#ctx0" brushRef="#br0" timeOffset="6857.59">6379 11861 19343 0,'0'0'848'0,"0"0"192"0,0 0-832 0,0 0-208 16,0 0 0-16,-8 6 0 0,2 1 3264 0,6-7 592 15,-5 10 128-15,2 0 32 0,0 2-3120 0,2-3-608 0,0 2-128 16,1-1-32-16,-2 1-128 0,1-1 0 16,0 2 0-16,1-1 0 0,0 1 0 0,0 1 128 0,0-1-128 0,-2 2 0 15,-1 2 256-15,-1-2-16 0,0 3-16 0,-3 3 0 16,-1 1-80-16,1-2-16 0,0 1 0 0,-1-3 0 15,-1 2-128-15,0-2 0 0,0 0-160 0,0-1 160 32,1 1-512-32,1-4 0 0,2 1 0 0,-1-2 0 15,-2-2-1728-15,0-2-368 0,-1-3-64 0,9-5-9552 0</inkml:trace>
  <inkml:trace contextRef="#ctx0" brushRef="#br0" timeOffset="7098.88">6116 11986 35183 0,'0'0'1552'0,"0"0"336"0,0 0-1504 0,2-9-384 0,1-2 0 0,2 3 0 0,2 2 848 0,1 1 112 16,1 1 0-16,2-2 16 0,2 4-528 0,2-1-96 16,0-1-32-16,2 2 0 0,0-1-320 0,3 2 0 15,1-2 0-15,0 1 128 0,-2-1-128 0,1 2 0 16,-1-3 0-16,1 1 0 0,-1 1 0 0,1-1 0 15,-1-1 0-15,0 0 0 0,0 0-352 0,2 0-32 16,-1 2-16-16,1-5 0 16,-1 2-1648-16,3-2-336 0,0 1-64 0,0 1-12160 0</inkml:trace>
  <inkml:trace contextRef="#ctx0" brushRef="#br0" timeOffset="7623.52">7075 12538 13823 0,'0'0'1216'0,"0"0"-960"16,0 0-256-16,0 0 0 0,0 0 4384 0,0 0 832 16,0 0 160-16,-8 4 48 0,8-4-3888 0,0 0-784 15,-7 3-160-15,7-3-16 0,-8 6 0 0,8-6 16 16,-7 8 0-16,1 0 0 0,-2 0-16 0,0 2-16 0,-1-1 0 0,0 2 0 16,-4 2 208-16,0 4 32 0,-2 1 16 0,0 2 0 15,-2 2-64-15,0 0-16 0,-1 3 0 0,-2 2 0 16,-2 1-480-16,0 0-80 0,-3 2-32 15,0-1 0-15,0 0-144 0,1-1 0 0,-1-2 144 0,3-1-144 16,1-1 0-16,4-5-192 0,4-2 32 0,1-1 0 31,0-2-448-31,2 0-96 0,1-3 0 0,0-5-16 16,0-2-1712-16,1-2-352 0,-1-5-64 0,0-1-13232 0</inkml:trace>
  <inkml:trace contextRef="#ctx0" brushRef="#br0" timeOffset="7881.98">6576 12641 11055 0,'0'0'976'0,"0"0"-784"15,0 0-192-15,0 0 0 0,0 0 6112 0,0 0 1184 16,0 0 224-16,0 0 48 0,0 0-5616 0,5 15-1120 16,0-2-240-16,2 0-32 0,1 0-160 0,2 0-16 15,2 0-16-15,0 4 0 0,-1-3-368 0,4 3 128 16,3 0-128-16,1 1 0 0,0 2 0 0,2-3 0 15,-1 2 0-15,3-3 0 0,0 1 0 0,-1-3 0 16,0 1 0-16,-1-2 0 0,-2-2 0 0,-4 0 128 16,-2-2-128-16,0 1 0 0,-1 0 0 0,-2-3 0 15,0 0 0-15,-4-1 0 16,-6-6-656-16,0 0-48 0,0 0-16 0,0 0 0 16,0 0-2784-16,0 0-544 0</inkml:trace>
  <inkml:trace contextRef="#ctx0" brushRef="#br0" timeOffset="12223.93">2421 15122 43247 0,'0'0'1920'0,"0"0"384"0,-12 6-1840 0,3-2-464 0,3 3 0 0,6-7 0 15,0 0 304-15,0 12-48 0,1-1 0 0,-1-11 0 32,5 10-1792-32,-5-10-352 0,0 0-80 0,9 10-16 0,-1-3-1728 0,-8-7-368 0,0 0-64 15,0 0-16-15</inkml:trace>
  <inkml:trace contextRef="#ctx0" brushRef="#br0" timeOffset="12538.92">2696 15082 42735 0,'0'0'1888'0,"-9"3"400"0,0-6-1840 0,9 3-448 16,0 0 0-16,0 0 0 0,-7 9 576 0,7-9 32 0,0 0 0 0,3 11 0 31,-3-11-848-31,6 11-160 0,2 0-48 0,0-3 0 16,-8-8-640-16,8 9-128 0,0-2-16 0,-8-7-16 15,5 10 96-15,-5-10 32 0,4 10 0 0,-2 2 0 16,-2-12-384-16,-2 13-80 0,-2-1-16 0,-1 2-7744 0,0 0-1536 0</inkml:trace>
  <inkml:trace contextRef="#ctx0" brushRef="#br0" timeOffset="13227.04">2257 16014 30639 0,'0'0'1344'0,"0"0"304"0,0 0-1328 0,0 0-320 0,-4-9 0 0,4 0 0 15,2 0 1040-15,4 0 144 0,0-2 32 0,2 1 0 16,1-1-240-16,4-3-32 0,5 0-16 0,-2-1 0 16,-4 2-448-16,1 0-96 0,1-1 0 0,2 0-16 15,-1-2-128-15,1 0-32 0,-3 2 0 0,0 0 0 16,0 1-16-16,-1 1-16 0,-2-4 0 0,2 4 0 15,-1 1 224-15,-2 0 48 0,-2-2 16 0,3 3 0 0,0 1 208 0,-2 2 32 16,-8 7 16-16,8-8 0 0,0 2-208 0,-8 6-32 16,10-5-16-16,0 1 0 0,1 1-192 0,1 3-32 15,-1 1-16-15,1 2 0 0,-2 0-224 0,2 2 144 16,1 0-144-16,0 4 128 0,-1 0-128 0,0 3 0 16,1 2 0-16,-2 2 0 0,1 2 0 0,-1 2 0 15,-4 1 0-15,0 2 0 0,-2 1 0 0,-1-2 0 16,-1 0 0-16,-1-1 0 0,2 0 0 0,-1 0 0 15,-3-1-128-15,0-4 128 0,1-2-320 0,2-1 0 16,-1-2 0-16,-2-11 0 16,3 13-1184-16,-3-13-224 0,8 6-64 0,-8-6 0 15,0 0-1376-15,12 3-288 0,2-3-48 0</inkml:trace>
  <inkml:trace contextRef="#ctx0" brushRef="#br0" timeOffset="17898.39">7067 15516 6447 0,'0'0'576'0,"-1"12"-576"15,0 1 0-15,0 1 0 0,1-3 9056 0,2 0 1696 16,2 1 352-16,0 0 64 0,1-2-9200 0,0-2-1840 0,-5-8-384 16,8 7-64-1,-8-7-2384-15,11 4-496 0,-11-4-80 0</inkml:trace>
  <inkml:trace contextRef="#ctx0" brushRef="#br0" timeOffset="21503.22">3842 15324 29487 0,'0'0'2624'0,"0"0"-2112"0,-10 3-512 0,2 0 0 0,8-3 2496 0,-8 8 384 15,8-8 64-15,-5 7 32 0,-2 1-2416 0,7-8-560 16,0 0 0-16,-4 8 0 0,0 1 0 0,4-9 0 15,0 11 0-15,3-1-160 0,-3-10 160 0,3 12-128 16,-1-1 128-16,3 0-128 0,2-1 512 0,-2 2 96 16,-1 0 32-16,1 5 0 0,1-4 224 0,-3 2 48 15,0 1 16-15,0 1 0 0,-1 1-160 0,1 2-48 16,-2-1 0-16,-1 2 0 0,-1-1-240 0,1-2-48 16,0 2-16-16,-1-5 0 0,-2 0-64 0,2-2-16 15,2-2 0-15,-1-11 0 0,0 0-64 0,0 0-16 16,0 0 0-16,0 0 0 0,0 0 0 0,0 0 0 0,3-13 0 15,-1-4 0-15,1-1-128 0,-1-1 0 0,0 0 144 16,0-3-144-16,2-1 0 0,0-2 0 0,-4-1 0 16,4 0 0-16,1-2 0 0,0 2 0 0,-1 3 0 0,3 1 0 15,2-1 0-15,1 7 0 0,2 3 0 0,-1 5 0 16,-5 1 0-16,5 2 0 0,0 2-176 0,1 2 176 16,0 5-176-16,2 2 176 0,2 6-192 0,1-1 192 15,-2 2-144-15,1 1 144 0,-2 2 0 0,1 3-144 16,-1-2 144-16,-1 3 0 0,-1-2 0 0,0 0 0 15,-1 0 0-15,0 2 0 0,-3-2 0 0,-1-3 128 16,2 0-128-16,-1-2-240 0,-1 0 64 0,-1-1 16 16,1 0-1728-16,-3-3-352 0,-4-9-64 0,5 10 0 15,-5-10-2016-15,0 0-400 0,0 0-80 0,0 0 0 16</inkml:trace>
  <inkml:trace contextRef="#ctx0" brushRef="#br0" timeOffset="21918.88">4497 15485 6447 0,'0'0'272'0,"0"0"80"0,9-5-352 0,-9 5 0 16,9-4 0-16,-9 4 0 0,0 0 7328 0,0 0 1392 15,0 0 288-15,0 0 48 0,0 0-7280 0,0 0-1456 16,0 0-320-16,0 0 0 0,0 0 0 0,0 0 128 16,-5 6-128-16,1 3 192 0,0 2 16 0,0-1 16 15,-1 1 0-15,1 0 0 0,0 1 32 0,-1 4 16 16,-3-1 0-16,4 1 0 0,3 0-16 0,-1 1-16 15,2 0 0-15,0 0 0 0,0 1-240 0,3-3 128 16,1 1-128-16,-2-2 0 0,-2 2 0 0,6-3 128 0,4-1-128 0,3-3 0 16,-4-1 0-16,2-2 0 0,0 1 128 0,2-6-128 15,2-1 0-15,0-1 176 0,1-6-176 0,0 2 160 16,1-3-160-16,-2-1 128 0,0-1-128 16,-1-1 128-16,-1 1-128 0,-1-1 0 0,-4 2 0 0,-2-1 0 15,1-3 0-15,-5 1 0 0,1 0 128 0,-1 1-128 16,0-2 256-16,-2 0-48 0,0-3 0 0,-2 2 0 15,0-1 144-15,0 0 32 0,1 0 0 0,-1-2 0 16,-2 4-208-16,0-5-48 0,0 1 0 0,0 3 0 16,-1 1 0-16,-3 2-128 0,-1-2 192 0,1 3-64 15,0 1-128-15,0 2 0 0,-2 1 0 0,-1 3 0 16,0 3 0-16,-4 1 0 0,-2 1 0 0,2 2 0 16,0 1-384-16,-2 1 64 0,-3 1 0 0,3 1 0 15,4 1-720-15,2-3-144 0,2-2-32 0,9-4 0 16,0 0-2528-16,0 0-512 0</inkml:trace>
  <inkml:trace contextRef="#ctx0" brushRef="#br0" timeOffset="22217.97">5017 15112 23039 0,'0'0'2048'0,"0"0"-1648"0,0 0-400 0,0 0 0 0,8-5 3376 0,-8 5 592 16,0 0 112-16,11 0 16 0,0 2-3296 0,-1 2-672 15,-1 1-128-15,-1 5 0 0,0-3 160 0,0 6 48 0,0 3 16 16,1 2 0-16,0 5 192 0,0 1 32 0,0 4 16 0,0-1 0 16,-1 3 112-16,0 3 32 0,0 1 0 0,-2 1 0 15,-2 1-288-15,1-3-64 0,2 1-16 0,-2-4 0 16,-1 0-96-16,-3-3-16 0,-1-2 0 0,0-2 0 15,0-3-128-15,0-2-176 0,-2-2 48 0,2-3 0 16,-3-1-1824 0,0-5-352-16,3-7-80 0,0 0-14448 0</inkml:trace>
  <inkml:trace contextRef="#ctx0" brushRef="#br0" timeOffset="22427.5">4949 15360 28559 0,'0'0'1264'16,"0"0"272"-16,0 0-1232 0,0 0-304 0,-7-6 0 0,7 6 0 0,0 0 3840 0,3-9 704 15,-3 9 128-15,10-5 48 0,3 0-3696 0,3 0-752 16,2-2-144-16,1 1-128 0,-1-1 128 0,3 2-128 16,1 0 0-16,3-2 0 0,2 1-256 0,3-1-96 15,1-2-32-15,-1 1 0 16,-1-1-1088-16,-2 1-240 0,-1 0-32 0,1 2-10416 15,-1-1-2064-15</inkml:trace>
  <inkml:trace contextRef="#ctx0" brushRef="#br0" timeOffset="23083.89">6343 15373 35071 0,'0'0'1552'0,"0"0"320"0,0 0-1488 0,0 0-384 16,1-7 0-16,-1 7 0 0,2-10 608 0,-2 10 48 15,4-8 16-15,0 0 0 0,-1-2-496 0,-3 10-176 0,0 0 0 16,3-11 144-16,-2 2 0 0,-1 9 0 0,0 0 0 0,0-10 0 16,-1 1 16-16,1 9 0 0,-4-10 0 0,-2 3 0 15,0-1 240-15,-1 3 48 0,7 5 16 0,-11-4 0 16,-2 1 48-16,0 2 0 0,-2 2 0 0,1 3 0 15,0 1-160-15,-1 2-32 0,0 1 0 0,0 2 0 16,2 0-192-16,0 1-128 0,0 1 160 0,3-2-160 16,3-1 288-16,2 4-32 0,0-4-16 0,1 6 0 15,0 0-80-15,1 4-16 0,1 0 0 0,2 3 0 16,0 3-144-16,1 1 0 0,-1-1 0 0,1 2-176 16,1-2 176-16,0 0 0 0,3-4 0 0,-2 1 0 15,0-4-160-15,3 0 160 0,5-3-192 0,0-2 192 16,2-3-480-16,3-1 16 15,1-2 0-15,3-1 0 0,-1-6-320 0,2 0-64 16,0 0-16-16,0-4 0 0,-2 0-544 0,1-1-96 0,-1-1-32 0,0-5-14560 16</inkml:trace>
  <inkml:trace contextRef="#ctx0" brushRef="#br0" timeOffset="23401.53">6537 14793 43423 0,'0'0'1920'0,"0"0"400"0,0 0-1856 0,2 10-464 0,4 3 0 15,0 1 0-15,2 6 160 0,1 2-160 0,2 2 160 0,-1 3-160 16,0 0 0-16,0 2 0 0,-4 4-208 0,1 0 64 15,-2 1-48-15,-1 5 0 0,-4 2 0 0,0 3 0 16,0 3 0-16,2 1 0 0,1 1 0 0,-2-2 0 16,1-2 192-16,-1 0 0 0,3-4 0 0,-2-3-128 15,-2-1 128-15,2-2 0 0,0-4 0 0,1-2 0 16,-2-2 0-16,3-3 0 0,1-4 0 0,1 1 0 16,-3-8-1952-16,3 0-352 0,0-2-80 15,3-7-13776-15</inkml:trace>
  <inkml:trace contextRef="#ctx0" brushRef="#br0" timeOffset="23953.58">7127 15396 28559 0,'0'0'2544'0,"0"0"-2032"0,0 0-512 0,0 0 0 0,0 0 2192 0,0 0 352 15,0 0 64-15,0 0 16 0,0 0-2208 0,-2-8-416 16,2 8 0-16,-7-6-224 0,1 1 224 0,6 5 0 16,0 0 0-16,-11-2 0 0,1 2 0 0,-1 4 0 15,1 1 192-15,0 1-192 0,-1 0 480 0,2 3-16 16,-1 3 0-16,1 4 0 0,-1-6 64 0,1 3 16 16,-1 1 0-16,1 2 0 0,-2 0 48 0,2 1 16 0,0 0 0 0,0 2 0 15,2-3-608-15,0 5 0 16,-1-4 0-16,0 0 0 0,0 0 0 0,2 1 0 0,0 0 0 0,1 0 0 15,1-1 0-15,2-4-160 0,0 0 160 0,2 0-160 16,2-2 16-16,-2-11 0 0,4 9 0 0,-4-9 0 16,0 0 144-16,0 0 0 0,10 1 0 0,-10-1 0 15,13-4 0-15,-3-1-208 0,0 0 80 0,-1-3 128 16,0 0 0-16,0-1 0 0,0 0 0 0,0 0 0 16,-1 0 0-16,1 0 0 0,2 0 0 0,-2-2 0 15,-1-1 0-15,-1 1 0 0,1-1 192 0,0 0-64 16,-1-1-128-16,0-1 0 0,0-2 0 0,-1 2 0 15,0 1-160-15,-3 0-64 0,1 0-16 0,0 4 0 0,-1 1 240 16,-3 8 0-16,0 0 0 0,0 0 0 0,0 0-176 0,0 0 176 16,0 0-192-16,0 0 192 0,0 0 0 0,12 6 0 15,-12-6 0-15,10 9 0 0,-2 3 128 0,0 1 0 16,-2 0-128-16,-1 2 192 0,-1-1-192 0,2 2 144 16,0 2-144-16,1-3 128 0,-2 4-128 0,0-1 0 15,-1 0 0-15,1 0 128 0,2-1-128 0,-1-2 0 16,1-2 0-16,-1-2 0 15,-1-1-768-15,1 1-48 0,-6-11 0 0,5 7 0 16,-5-7-1552-16,0 0-304 0,0 0-64 0,10-4-16 0</inkml:trace>
  <inkml:trace contextRef="#ctx0" brushRef="#br0" timeOffset="24370.71">7635 15246 47231 0,'-13'0'2096'0,"2"4"416"0,-5 0-2000 0,1 3-512 0,-1 0 0 0,1 5 0 16,-1 2 192-16,2 3-64 0,-2 2-128 0,0-1 192 16,1 0-960-1,-1-2-192-15,-1 1-32 0,1 0-16 0,1 0 64 0,2-4 16 16,1 0 0-16,2 0 0 0,-1-1 496 0,2-1 112 0,0-2 0 0,2 1 16 15,7-10 432-15,-4 11 64 0,-2-3 32 0,6-8 0 0,0 0 352 0,0 0 80 16,0 0 16-16,0 0 0 0,1 8-368 0,-1-8-80 16,11 3-16-16,-1-1 0 0,0 1-208 0,2 1 0 15,1-2-192-15,0 2 192 0,0 1-368 0,0 1 48 16,0 0 0-16,-1 2 0 0,-1 1 112 16,-4 3 16-16,0-4 16 0,-2 2 0 0,-1 2 176 0,-1-2 0 15,-2 2 0-15,-2 0-128 0,-2-1 320 0,0 2 80 16,0-1 16-16,-3 1 0 0,1 2 80 0,-1 0 16 15,-2 2 0-15,0-1 0 0,0-1-192 0,0 2-16 16,-1 0-16-16,0 0 0 0,-1-1-160 0,0-2 0 16,3-1 0-16,-2-2 0 15,-1-2-1472-15,4-3-208 0,6-6-48 0,0 0-16 16,0 0-2032-16,0 0-384 0,-11-10-96 0,10-7-16 0</inkml:trace>
  <inkml:trace contextRef="#ctx0" brushRef="#br0" timeOffset="24830.32">7916 15275 23951 0,'11'-10'1056'0,"-11"10"224"0,7-12-1024 0,0 4-256 0,-7 8 0 0,0 0 0 16,5-8 3520-16,-5 8 656 0,0 0 128 0,0 0 32 16,0 0-3264-16,0 0-656 0,0 0-128 0,-6 8-32 15,-3 1 0-15,-3 3 0 0,-4 2 0 0,-2-1 0 16,-3 3-96-16,1 1-32 0,1-2 0 0,-1 1 0 15,1 0 320-15,1-5 48 0,-1 4 16 0,4-2 0 16,0-3 64-16,4 1 32 0,1-2 0 0,4-3 0 0,6-6-416 0,0 0-64 16,0 0-128-16,0 0 176 0,0 0-176 0,-3 11 0 15,3-11 0-15,0 0 0 0,0 0 0 0,7 11-144 16,-2 1 144-16,3-3-160 0,0-2 160 0,1-2-128 16,-9-5 128-16,12 7-128 0,-2-2 128 0,-1 0 0 15,0 0 0-15,0 0 0 0,-9-5 0 0,12 8 0 16,-1 0 0-16,-4 1 0 0,0-2 0 0,-1 2 0 15,-2 0 0-15,2 3 0 0,-3-2 128 0,0 3-128 16,0 0 128-16,-2 0-128 0,0-2 160 0,-1 4-32 16,-1 0-128-16,0-1 192 0,1-1-64 0,0 1 0 15,-2 1-128-15,0-1 192 0,-3 0 32 0,-1-1 0 16,1 2 0-16,-1-3 0 0,-4 1-224 0,3-2 128 16,0 2-128-16,-1-4 0 0,-1-1-224 0,-1 0-144 15,-3-1-16-15,-2-1-16 16,1-1-1600-16,0-1-320 0,1-1-64 0,1-2-9904 0,0-1-1984 15</inkml:trace>
  <inkml:trace contextRef="#ctx0" brushRef="#br0" timeOffset="25020.35">8155 15502 48543 0,'-4'19'2160'0,"0"-4"432"0,-1 2-2080 0,1 2-512 0,0 3 0 0,3 2 0 16,3 1 704-16,2-2 16 0,1 1 16 0,2-2 0 15,-2-1-880-15,0-3-176 0,-1-3-48 0,1-2 0 16,-1 2-1200-16,2-6-240 0,-3-1-48 0,-3-8-16 16,0 0-992-16,0 0-192 0,0 0-32 0,0 0-7840 15,0 0-1552-15</inkml:trace>
  <inkml:trace contextRef="#ctx0" brushRef="#br0" timeOffset="25190.78">8073 15224 30399 0,'0'0'2704'0,"0"0"-2160"0,0 0-544 0,0 0 0 0,0 0 3680 0,0 0 624 15,0 0 128-15,0 0 32 0,0 0-3472 0,0 0-688 0,0 0-144 0,0 0-32 31,0 0-1632-31,11 0-336 0,1 1-64 0,-12-1-17040 0</inkml:trace>
  <inkml:trace contextRef="#ctx0" brushRef="#br0" timeOffset="25551.68">8644 15029 28559 0,'10'-11'1264'0,"-5"2"272"0,-2-3-1232 0,1-2-304 0,2 0 0 0,2-5 0 16,0 2 3520-16,2-1 656 0,1-1 128 0,-3-4 32 15,-2 3-3984-15,-1-3-800 0,-1 3-144 0,-1 0-48 16,-3 0-16-16,-3 2-16 0,-2 3 0 0,-4-1 0 0,-3 4 272 0,-1 4 48 16,-1 4 16-16,-2 4 0 0,-2 3 576 0,0 4 112 15,-1 3 32-15,1 4 0 0,-1 6 448 0,0 3 112 16,2 5 16-16,3 2 0 0,0 1-272 0,2 3-48 15,3 2-16-15,1 2 0 0,2 0-368 0,0 1-80 16,2 2-16-16,1 4 0 0,0-1-160 0,2 2 0 16,1 4 0-16,1-1 0 0,0 1 0 0,3-1 0 15,0-1 128-15,1-2-128 0,0-3 0 0,2-4 0 16,0-6 0-16,2-1 0 0,0-3-176 0,0-3-64 16,-1-2-16-16,0-5 0 15,1-3-384-15,-2-3-96 0,1-3-16 0,-1-4 0 16,-7-6-528-16,0 0-96 0,0 0-32 0,0 0-10304 0,6-10-2048 0</inkml:trace>
  <inkml:trace contextRef="#ctx0" brushRef="#br0" timeOffset="25726.22">8349 15412 11967 0,'0'0'1072'0,"0"0"-864"0,0 0-208 0,0 0 0 16,0 0 8112-16,0 0 1568 0,0 0 320 0,5 10 64 15,6-2-7808-15,-1 1-1552 0,1-2-320 0,0-1-64 16,2-1-320-16,-1 1 0 0,0-1 0 0,-1 3 0 16,1-2-1616-16,1 1-240 0,-1-6-32 0,0-1-18080 15</inkml:trace>
  <inkml:trace contextRef="#ctx0" brushRef="#br0" timeOffset="25907">8984 15446 13823 0,'4'21'608'0,"-4"-6"128"0,-4-2-592 0,1 2-144 15,1 0 0-15,2 0 0 0,2 3 8400 0,1-1 1648 16,2 0 336-16,-1-3 64 0,-1-1-8416 0,-1-1-1696 16,1 0-336-16,-1-3 0 15,-2-9-1696-15,0 0-288 0,0 0-48 0,0 0-11904 16,0 0-2384-16</inkml:trace>
  <inkml:trace contextRef="#ctx0" brushRef="#br0" timeOffset="26053.76">8994 15391 19343 0,'-1'-14'1728'0,"0"-3"-1392"0,-2-3-336 16,1 1 0-16,-1 0 4288 0,0 4 800 0,2-1 160 0,0 3 16 16,1 1-3728-16,-2 3-768 0,1-3-128 0,0 2-48 15,1 0-48-15,0 10-16 0,-2-10 0 0,2 3 0 16,-1-1-1920-1,1 8-384-15,0-12-80 0</inkml:trace>
  <inkml:trace contextRef="#ctx0" brushRef="#br0" timeOffset="26385.96">9509 15305 33807 0,'0'0'1488'0,"8"-7"320"0,0 2-1440 0,1-4-368 16,2 0 0-16,-1-1 0 0,0-1 832 0,1 1 80 16,-2 1 32-16,-1 1 0 0,-2-1-768 0,-1 1-176 15,-5 8 0-15,2-9 0 0,-2 9 0 0,-5-8 0 16,-3 3 0-16,-3 2 0 0,0 3 224 0,-4 3 48 16,-3 2 16-16,-3 3 0 0,-1 1 320 0,-1 2 64 15,-1 5 16-15,2-2 0 0,-2 3 32 0,4 3 16 16,1 0 0-16,2 2 0 0,2 2-368 0,2 3-80 15,2-3-16-15,2 5 0 0,1 1-144 0,3 0-128 0,2-1 192 0,1-1-192 16,1-2 0-16,1-2-176 0,0-2 0 16,3-2 0-1,3-3-640-15,0 1-128 0,1-5-16 0,2 0-16 16,3-3-368-16,1-2-64 0,0-3 0 0,1-2-16 16,2-3-368-16,2-3-64 0,1-1 0 0,2 2-7504 0,0-9-1504 0</inkml:trace>
  <inkml:trace contextRef="#ctx0" brushRef="#br0" timeOffset="26822.47">9749 15374 11967 0,'0'0'528'0,"-10"5"112"0,-2-1-512 0,0 1-128 0,1 1 0 0,0 0 0 0,2 3 8560 0,-1 2 1680 16,2-1 320-16,1 2 80 15,-1 0-9008-15,1 1-1808 0,0 2-352 0,-1 0-80 16,0 0-80-16,1 2-16 0,-1 3 0 0,1-3 0 16,1-2 64-16,1 2 16 0,-1-1 0 0,2-2 0 0,2-1 496 0,0-1 128 15,2-2 0-15,2-2 0 0,-1 0 0 0,-1-8 128 16,0 0 0-16,9 5 0 0,-9-5 48 0,12 4 0 16,0-4 0-16,-2-1 0 0,-10 1-176 0,13-3 0 15,0-2 0-15,-2 0 0 0,-2-3 0 0,-1 0-144 16,-1-1 144-16,1 1-208 0,0-5 16 0,-1 2 0 0,-2-1 0 15,-1-1 0-15,-2 0 48 0,0 0 16 0,-1-2 0 0,-1 2 0 16,0 0 128-16,0 0 128 0,1 0-128 16,1 4 176-16,-2 9-16 0,1-6 0 0,-1 6 0 0,0 0 0 15,0 0 80-15,0 0 16 0,0 0 0 0,10 10 0 16,-2 0-112-16,0 5-16 0,-2-2 0 0,1 4 0 16,1-3-128-16,0 4 0 0,-3 1 0 0,0-2 0 15,0-2 0-15,0 1 0 0,1-1 0 0,-1 2 0 16,3-2-160-16,-2-2-64 0,1-3-16 0,1-1 0 15,2-1-2144 1,2-4-432-16,-1-1-96 0,2-6-13824 0</inkml:trace>
  <inkml:trace contextRef="#ctx0" brushRef="#br0" timeOffset="27082.37">10109 14927 32255 0,'-5'9'2864'0,"-2"1"-2288"16,-1 3-576-16,3 4 0 0,0 3 3584 0,2 3 592 15,1 6 128-15,1-3 32 0,1 3-3536 0,0 2-800 16,1-1 0-16,1 7 0 0,1 0 0 0,0 1 0 16,-1 3 0-16,1-4-128 0,-1 1-128 0,1 0 0 15,-2-1-16-15,-1-4 0 16,0-3-304-16,-1-2-48 0,0-3-16 15,-2-3 0-15,-1-4 192 0,0 0 48 0,-1-3 0 0,1-4 0 16,-1 0-1088-16,0-5-224 0,5-6-32 16,-9 0-15488-16</inkml:trace>
  <inkml:trace contextRef="#ctx0" brushRef="#br0" timeOffset="27253.01">9903 15280 38703 0,'0'0'3440'0,"0"0"-2752"0,0 0-560 0,9 7-128 16,-9-7 3072-16,13 6 592 0,0 1 112 0,4-2 32 16,4 0-3104-16,0 2-704 0,-3-5 0 0,0 2 0 15,1 0-1344-15,-2-1-272 16,-3-1-48-16,2 2-16 0,1 1-1776 0,-1-2-368 0,0-3-64 0</inkml:trace>
  <inkml:trace contextRef="#ctx0" brushRef="#br0" timeOffset="27423.83">10268 15397 11967 0,'0'0'1072'0,"3"14"-864"15,1 0-208-15,0 0 0 0,-1-3 5008 0,3 2 960 16,-1 1 192-16,0 0 48 0,-1-1-4256 0,0 2-848 16,1-2-160-16,0 1-48 0,1 2-64 0,-1-1 0 15,1 0-16-15,-1-1 0 0,-1 2 272 0,-1-2 48 16,0-2 16-16,-3 0 0 0,-2-1-256 0,2-3-32 16,0-8-16-16,0 0 0 0,0 0-720 0,0 0-128 15,0 0 0-15,0 0-128 16,-9 1-2496-16,9-1-480 0,0 0-96 0</inkml:trace>
  <inkml:trace contextRef="#ctx0" brushRef="#br0" timeOffset="27592.27">10298 15128 21183 0,'0'0'1888'0,"0"0"-1504"0,0 0-384 0,0 0 0 16,0 0 6208-16,0 0 1184 0,0 0 224 0,0 0 64 15,0 0-6144-15,0 0-1232 0,0 0-304 0,0 0 0 32,0 0-1088-32,10 0-256 0,-10 0-64 0,0 0-12224 0,11 0-2432 0</inkml:trace>
  <inkml:trace contextRef="#ctx0" brushRef="#br0" timeOffset="28019.88">10591 15343 3679 0,'4'13'160'0,"-4"-13"32"0,0 0-192 0,0 0 0 0,4 10 0 0,-4-10 0 0,0 0 7680 0,0 11 1504 16,0-11 288-16,-1 13 64 0,-3-3-7344 15,-1 1-1472-15,-3-2-288 0,-1 1-64 0,-2 1 128 0,0 0 16 16,-2 2 16-16,0 0 0 0,0 0-304 0,0 2-64 16,-1-1-16-16,4-1 0 0,1-1 48 0,0-2 16 15,0 1 0-15,3 0 0 0,5-3-32 0,1-8-16 16,4 11 0-16,3-2 0 0,0-4 128 0,3 3 32 15,0-2 0-15,3-2 0 0,1-1-320 0,2-2 0 16,2 2 0-16,1-3 0 0,-4 0-304 0,2-3-64 16,0 1-16-16,-1 0 0 15,-3-3-192-15,0 2-64 0,0 0 0 0,-1-1 0 0,-2 0 320 0,-2 0 48 0,-8 4 16 16,9-7 0-16,-1 1 432 0,-2-2 80 0,-1 0 32 0,1 0 0 16,-2-1 352-16,0-1 80 0,-3-3 16 0,-1 0 0 15,0 0-288-15,1-2-48 0,-1-2-16 0,-1 3 0 16,-3 2-96-16,0-1-32 0,-1 0 0 0,-2 4 0 15,-2 3 192-15,-1 0 16 0,-1 4 16 0,1-1 0 16,-2 3-192-16,-1 3-32 0,0-1-16 0,0 2 0 16,1 1-240-16,1 1 0 0,-1 0 0 0,3 1 0 15,0 1-592-15,2-2-16 16,1 1 0-16,6-7 0 0,0 0-416 0,0 0-64 0,0 0-32 16,0 0 0-16,0 0-2144 0,10 5-448 0,3-4-64 0</inkml:trace>
  <inkml:trace contextRef="#ctx0" brushRef="#br0" timeOffset="28406.03">10876 15452 12895 0,'-2'15'576'0,"0"-5"112"0,-1 2-560 0,-2-2-128 15,0-2 0-15,1 4 0 0,0-3 8208 0,4 0 1616 16,0-9 320-16,4 12 64 15,-4-12-8608-15,5 6-1728 0,-5-6-352 0,8 7-64 16,-8-7-96-16,10 0 0 0,-10 0-16 0,11-5 0 0,-11 5 272 0,7-7 48 16,0-1 16-16,-7 8 0 0,5-12 592 0,0 1 128 0,-1-4 32 0,-1 2 0 15,-3 0 448-15,1-2 80 0,1-2 32 0,-1-3 0 16,-1 3-336-16,2-4-64 0,4 2-16 0,0 1 0 16,-1 1-336-16,3 1-80 0,1 3-16 0,0 1 0 15,-2 2-144-15,2 2 0 0,3 3 0 0,0 2 0 16,-1 1 0-16,2 5 0 0,0 3 0 0,0 1 128 15,2 5 80-15,-1-1 16 0,0 3 0 0,2 2 0 16,1-2 48-16,0 4 16 0,-3-1 0 0,1 3 0 16,-1-3-64-16,0 0-16 0,1 0 0 0,-1-1 0 15,-1-1-208-15,0-1 0 0,0-1 0 0,1-2 0 16,1-1 0-16,-2 1-128 0,0-4 128 0,-3 4-208 16,-1-3-1120-16,-1 1-208 0,-1-1-64 15,-2-1 0-15,-5-7-1280 0,3 11-272 0,-3-11-48 0</inkml:trace>
  <inkml:trace contextRef="#ctx0" brushRef="#br1" timeOffset="35090.51">12729 9865 5519 0,'0'0'240'0,"0"0"64"0,-11 0-304 0,0 0 0 15,11 0 0-15,-7 0 0 0,7 0 6496 0,-8 0 1248 16,8 0 240-16,0 0 48 0,0 0-6480 0,0 0-1296 15,0 0-256-15,0 0 0 0,0 0 0 0,13 2 0 0,0 2 0 16,1-3 0-16,0 5 0 0,2-5 0 0,0-2 0 0,1 1-144 16,1 0 304-16,0 0 64 0,-1 0 16 15,1-3 0-15,1 3 240 0,-1-1 48 0,0-2 16 0,2 3 0 16,-1 1 240-16,2-1 48 0,0-1 16 0,1-3 0 16,3 4-96-16,1 1-32 0,1-1 0 0,2 3 0 15,2-7-128-15,2 2-16 0,2-1-16 0,0 0 0 16,2 1-192-16,-1-1-48 0,0-1 0 0,1 2 0 15,1-5-64-15,3 2 0 0,2 0-16 0,-2-1 0 16,0 4-240-16,2-2 176 0,0-3-176 0,0 2 160 16,-1 3-160-16,-3-4 0 0,-4 2 0 0,-1 2 128 15,-2-2 0-15,1-1-128 0,-3-2 192 0,1 1-64 16,2-1 160-16,1 1 32 0,1-2 0 0,-1 1 0 16,-3 2 96-16,3 0 32 0,2 0 0 0,1 2 0 0,-2 0-112 15,-1 2-16-15,-1 1 0 0,-1 0 0 16,1 0-192-16,-1 0-128 0,2 0 128 0,0-1-128 0,1-1 0 0,2-1 0 15,1 0 0-15,-2-1 128 0,-2 3-128 0,0-1 0 16,-1 0 0-16,-2 1 0 0,-1 1 0 0,-3 0 0 16,-1 0 0-16,-1 0 128 0,-3 0-128 0,-1-2 0 15,-3 1 128-15,1 0-128 0,-1-1 176 0,1 0-48 16,0-1 0-16,0 2 0 0,0 0-128 0,0 1 0 16,2-4 144-16,1 2-144 0,2 1 144 0,-1 1-144 15,-1 0 192-15,0 0-192 0,1 0 0 0,0 0 0 16,2 0 0-16,0 0 0 0,-2 1 0 0,-1 1 0 15,-2-4 0-15,-1 4 0 0,1 2 0 0,-2-4 0 16,-2 0 0-16,-1 0 0 0,-2 0 208 0,0 1-64 16,0-1-16-16,1 0 0 0,-3-1-128 0,2 1 0 0,0-4 0 15,0 2 0-15,-1 1 0 0,1 1 0 0,0-4 0 0,2 1 0 16,-2 1 0-16,1-1 0 0,0 2 0 0,2-3 0 16,1 3 0-16,1-1 0 0,2 1 0 0,-1 0 0 15,1 1 0-15,-2 0 0 0,-1-1 128 0,1 1-128 16,2 1 0-16,-1 0 192 0,1-2-192 0,-1 1 192 15,0 1-192-15,-1 0 0 0,-1-2 0 0,0 1 0 16,-2-1 0-16,1 0 0 0,0-2 0 0,-2 2 0 16,0 1 0-16,1-2 0 0,-1 0 0 0,0 0 128 15,1 2-128-15,0 0 192 0,1-1-192 0,0 1 192 16,1 1-192-16,1-1 160 0,0-1-160 0,3 1 160 16,3 1-160-16,-4-1 0 0,-1 0 0 0,1 0 0 15,3-1 0-15,-1 1 0 0,1 1 128 0,-1 2-128 16,-2 0 0-16,0-2 0 0,-2-1 0 0,0 0 0 0,-2 0 0 15,-2 0 0-15,-1 0 128 0,0 1-128 0,-1 1 0 16,0-1 0-16,-1-2 0 0,1-1 0 0,-2 1 0 0,1 1 0 16,-1 0 128-16,-1 0-128 0,-9 0 0 0,12-1 0 15,-1-1 0-15,-1 1 0 0,-10 1 128 0,10 0-128 16,-10 0 128-16,11-1-128 0,-11 1 0 0,10 0 0 16,-10 0 0-16,11-3 0 0,-11 3 0 0,0 0 0 15,10-1 0-15,-10 1 0 0,11-2 0 0,-11 2 0 16,9-6 0-16,-9 6 0 0,0 0 0 0,10-3 0 15,-10 3 0-15,9-2 0 0,-9 2 0 0,0 0 0 16,8-5 0-16,-8 5 0 0,0 0 0 0,8-7 0 16,-2 2 128-16,-6 5-128 0,0 0 0 0,8-5 0 15,-2-2 0-15,-6 7 0 0,3-6 0 0,-3 6 0 0,4-11 144 16,-4 11-144-16,3-9 0 0,-2 2 144 0,-1 1-144 0,0-3 0 16,-1 0 224-16,1 1-64 0,0 8-16 0,4-8 0 15,-2-5-144-15,1 1 128 0,1 1-128 0,0-1 128 16,-3-1-128-16,2 0 0 15,1 0 144-15,-2 1-144 0,1 0 128 16,0 1-128-16,0-1 160 0,4-1-160 0,-1-2 0 16,-2 2 0-16,-2 2 0 0,0-1 0 0,4-4 0 15,-3 3 0-15,0-1 0 0,1-3 0 0,1 1 144 0,-1-1-144 0,-1-2 128 16,-1-2-128-16,0-3 0 0,2 2 0 0,-1-1 0 0,1-5 0 16,-1 0 0-16,0 0 0 0,-2 2 0 0,1-1 0 15,1 0 0-15,0-2 0 0,-2-1 0 0,-1 3 0 16,0-1 0-16,1 2 128 0,-1 0-128 0,3 1 0 15,1 2 0-15,-2 1 128 0,0-4-128 0,-1 2 0 16,2 1 0-16,-2-2 0 0,-1-1 0 0,0 0 0 0,1-2 0 16,1 2 0-16,-2 7 0 0,-2-4 0 0,0 3 0 15,0-4 0-15,1 1 0 0,0-1 0 0,-2 1 0 0,-1 1 0 16,0-1 0-16,2 3 0 0,0-5 0 0,1 3 0 16,-2 2 0-16,2-2 0 0,0 1 128 0,-2-2-128 15,-1 3 128-15,3-1-128 0,1-1 0 0,-1-1 0 16,-2 0 0-16,2 3 0 0,2 0 0 0,-1 0 0 15,0 0 0-15,-1 3 0 0,0 4 0 0,-1 0 0 16,0-1 0-16,0-1 0 0,0-2 0 0,-2 0 0 16,0-1 0-16,-1 2 0 0,-1 0 0 0,3 2 0 15,0-2 0-15,-1 1 0 0,-1 0 0 0,0 2 0 16,-1-1 0-16,1 1 0 0,0-1 0 0,1-1 0 0,0 5 0 16,1-3 0-16,1 0 0 0,-2 1 0 0,-1 0 0 0,0 2 0 15,1 0 0-15,0 0 0 0,1 1 0 16,3 9 0-16,-4-10 0 0,0 1 0 0,0 1 0 0,4 8 0 15,-4-7-128-15,4 7 128 0,-3-9 0 0,3 9 0 16,-6-9 0-16,2 1 0 0,2 0 0 0,2 8 0 16,0 0 0-16,-4-6 0 0,0-1 0 0,4 7 0 15,-3-6 0-15,3 6 0 0,-4-7 0 0,4 7 0 16,-2-9 0-16,2 9 0 0,-3-9 0 0,3 9 0 16,0 0 0-16,0 0 0 0,0 0 0 0,0 0 0 15,0 0-128-15,0 0 128 0,0 0 0 0,7-5 0 16,-7 5 0-16,0 0 0 0,10-1 0 0,-10 1 0 15,11 1 0-15,-11-1 0 0,13 1 0 0,-3-1 0 0,-10 0 0 16,12 0 0-16,-2-1 0 0,-10 1 0 0,12 1 0 0,-2-1 0 16,-10 0 0-16,15-1 0 0,-2 0 0 0,1-1 0 15,-1 2 0-15,4 0 0 0,1 0 0 0,2-2 0 16,0-1 0-16,2 2 0 0,2 1 0 0,3 0 0 16,-1 0 0-16,0 0 0 0,0 0 0 0,1-3 0 15,2 1 0-15,2-1 0 0,2 0 0 0,1 1 0 16,1-2 0-16,0 1 0 0,-1 3 0 0,1 0 0 15,2 0 0-15,0 0 0 0,1 3 0 0,0-1 0 16,-3 2 0-16,0-1 0 0,-1 0 0 0,2-3 0 16,1-2 0-16,4 1 0 0,0-2 0 0,2 2 0 15,-1 0 0-15,4-1 0 0,2 0 0 0,0 1 0 0,-2 1 0 16,0 0 0-16,-1-6 0 0,3 1 0 0,2-3 0 16,2 3 0-16,2 1 0 0,-1 2 0 0,2-2 0 15,1 1 0-15,0 2 0 0,1-1 0 0,1 0 0 0,2 2 0 16,1-3 0-16,0 2 0 0,0 0 0 0,2-1 0 15,1-2 0-15,-4 3 0 0,-5 0 0 0,-2 1 0 16,-1-5 0-16,0 1 0 0,4 0 0 0,0 0 0 16,1 0 0-16,0 0 0 0,2 1 0 0,-3 1 0 15,-6-5 0-15,0 2 0 0,-2 0 0 0,3 1 0 16,1 1 0-16,3 2 0 0,1 1 0 0,-1-1 0 16,0-3 0-16,-3 0 0 0,-3-1 0 0,-2 2 0 15,-1 3 0-15,1 0 0 0,1-1 0 0,-1 1 0 16,-1-3 128-16,-2 2-128 0,-1 0 128 0,-1-1-128 15,-1-3 0-15,-2 2 0 0,-3 1 0 0,-1 1 0 16,-4-1 0-16,-1 1 0 0,-1-2 0 0,-1 1 0 0,2-1 0 0,3 2 0 16,0 1 0-16,1-3 0 0,-2 1 0 15,1-2 0-15,-1 0 0 0,0 0 0 0,-4 1 0 16,1 1 0-16,0 0 0 0,-2 0 0 0,-2-3 0 0,-3 1 0 16,-2 0 0-16,-2 1 0 0,-1 2 0 0,-2 1 0 15,-2-3 0-15,-1 2 0 0,-1-2 0 0,-11 3 0 16,10-2 0-16,-10 2 0 0,10-2-160 15,-10 2-16-15,0 0 0 0,0 0 0 16,0 0-1680-16,0 0-352 0,0 0-64 0,0 0-13184 16,-5 12-2640-16</inkml:trace>
  <inkml:trace contextRef="#ctx0" brushRef="#br1" timeOffset="37515.15">14576 12438 13823 0,'0'0'1216'0,"0"0"-960"15,0 0-256-15,0 0 0 0,0 0 2816 0,0 0 512 16,0 0 96-16,0 0 32 0,0 0-2512 0,0 0-496 16,0 0-112-16,0 0-16 0,0 0 320 0,11 1 48 15,-11-1 16-15,13-1 0 0,0-2 192 0,-2 2 32 16,-11 1 16-16,12 0 0 0,-1 0 80 0,1 1 32 16,0 1 0-16,-2 0 0 0,-10-2-64 0,13 6-16 15,-1-1 0-15,0 1 0 0,-3 1-400 0,1 2-64 16,2 0-32-16,1 3 0 0,-1-3-208 0,1 3-32 15,0 2-16-15,1 0 0 0,0-2-224 0,1 1 0 0,-2 0 0 16,1-2 0-16,1 0 0 0,0 0 0 0,-3-1 0 0,1 1 0 16,-1-2 0-16,-1 0 0 0,0-1 0 0,-2 0 0 15,-9-8 0-15,9 7-240 0,-9-7 32 0,9 7 0 32,-9-7-624-32,0 0-112 0,11 6-16 0,-11-6-16 15,0 0-2384-15,0 0-480 0</inkml:trace>
  <inkml:trace contextRef="#ctx0" brushRef="#br1" timeOffset="37861.18">15139 12228 27647 0,'0'0'2448'0,"0"0"-1952"15,0 0-496-15,0 0 0 0,0 0 2176 0,-8 5 352 16,8-5 64-16,0 0 16 0,0 0-2128 0,-3 11-480 16,2-1 0-16,0 1 0 0,1 0 0 0,0 2 208 15,1 2-48-15,-1 0-16 0,-1 4 208 0,-1 4 32 16,1-1 16-16,-1 4 0 0,-4 2 320 0,2 4 64 16,-3 1 16-16,-1 5 0 0,0 3-160 0,-1 6-48 15,-2 0 0-15,1 3 0 0,0 1-288 0,-2-3-64 16,0-2-16-16,2-3 0 0,0-3-224 0,0-2 128 15,0 0-128-15,-1-4 0 0,2-2 0 0,3 2 0 0,-1-4 0 0,1-3 0 32,-2-3-384-32,2-3-128 0,1-4-32 0,1-3 0 15,0-4-1984-15,3 0-400 0,1-10-80 0,0 0-12992 0</inkml:trace>
  <inkml:trace contextRef="#ctx0" brushRef="#br1" timeOffset="38686.41">14775 12005 8287 0,'0'0'736'0,"-9"4"-592"0,9-4-144 0,-9 4 0 16,9-4 4432-16,-9 3 864 0,1-1 160 0,8-2 48 15,0 0-4176-15,0 0-832 0,0 0-176 0,0 0-16 0,0 0 16 0,0 0 16 16,0 0 0-16,0 0 0 0,0 0 48 0,8-9 16 15,-8 9 0-15,6-9 0 0,1-1-64 0,1 0-16 16,-1 3 0-16,1 0 0 0,0 1 128 0,0-1 0 16,1-1 16-16,0 0 0 0,-1-1-64 0,0 1-16 15,-2 1 0-15,1 0 0 0,-1-2-128 0,1 2-16 16,-1 0-16-16,1 0 0 0,-1-2-224 0,0 3 144 16,0-2-144-16,1 1 128 0,0 1 0 0,1-1 0 15,0-2 0-15,0 0 0 0,0 2 64 0,-2 2 16 16,-6 5 0-16,5-6 0 0,-5 6 32 0,0 0 0 15,0 0 0-15,0 0 0 0,0 0-240 0,0 0 128 16,0 0-128-16,11 4 0 0,-11-4 0 0,9 11 0 0,-3-2 0 0,0 3 0 16,-4 1 0-16,1-4 0 0,0 3 0 15,-1-2 0-15,-2-10 0 0,5 12 0 0,-1-1 0 0,1-2 144 16,-5-9-144-16,7 10 0 0,-7-10 0 0,8 8 0 16,-8-8 0-16,9 7 0 0,-9-7 0 0,10 6 0 15,0-1 0-15,-10-5-256 0,11 4 64 0,1-1 16 31,-2-2-1360-31,0-1-288 0,-10 0-48 0,11 0-13440 0</inkml:trace>
  <inkml:trace contextRef="#ctx0" brushRef="#br1" timeOffset="39056.82">15491 12194 15663 0,'0'0'1392'16,"0"0"-1120"-16,0 0-272 0,0 0 0 0,0 0 4768 0,0 0 896 15,0 0 176-15,0 0 48 0,0 0-4752 0,0 0-944 16,14 4-192-16,-1-3 0 0,0-2 0 0,0-1 0 16,0-2-160-16,2 0 160 0,-1 1 0 0,0 1 0 0,2-2 0 0,1 0 0 15,1 1 0-15,2-2 128 0,-1 0-128 0,2 1 0 16,1 0 0-16,2 1 0 0,0-2 0 0,-1 4 0 31,-4-3-384-31,-1 1-48 0,1-1-16 0,-2 0 0 16,-3 2-656-16,-1-1-144 0,-1-1-32 0,-2 2-8336 0,-10 2-1680 15</inkml:trace>
  <inkml:trace contextRef="#ctx0" brushRef="#br1" timeOffset="39327.04">15534 12426 36687 0,'0'0'1616'0,"0"0"352"15,0 0-1584-15,0 0-384 0,0 0 0 0,0 0 0 0,14-4 256 0,0 3-16 16,2 0-16-16,0-3 0 0,-2 1-224 0,2-2-160 16,1 0 32-16,0 1 0 0,-2 0 128 0,4 1 0 15,-1 1 0-15,1-1 0 0,1 1 0 0,-1 0 0 16,0 2-144-16,0-2 144 15,2 0-736-15,-3 2-80 0,-2 0-16 0,1 2 0 16,1-2-2048-16,-2 0-432 0,-3 2-80 0,-1-2 0 0</inkml:trace>
  <inkml:trace contextRef="#ctx0" brushRef="#br1" timeOffset="40294.99">16612 12168 2751 0,'0'0'256'0,"1"-9"-256"16,-1 9 0-16,4-8 0 0,-3-4 5152 0,2 1 992 15,0 2 192-15,1 0 32 0,-4 9-4784 0,4-11-960 16,-4 11-192-16,6-9-48 0,-6 9 144 0,4-10 32 16,-1 2 0-16,-3 8 0 0,0 0 192 0,0 0 32 15,2-12 16-15,-2 12 0 0,0 0-240 0,0 0-48 16,0 0-16-16,0 0 0 0,0 0-176 0,-9-5-48 0,-1 1 0 0,-1 4 0 16,-1 1 144-16,1 3 32 0,-1 0 0 0,-1 1 0 15,-1 3-112-15,1 2-16 0,0 2 0 0,-2 1 0 16,1 0-176-16,1 0-144 0,1 2 192 0,2 0-192 15,-1 4 224-15,2 0-64 0,0-1-16 0,2 2 0 16,2 1-144-16,1-2 0 0,2 0 144 0,2-1-144 16,-2 0 0-16,2 2 0 0,0-6 0 0,4 0 0 15,2-3 0-15,1-1-128 0,2-1 128 0,2-2-192 16,-1-3 192-16,2-2 0 0,2 0 0 0,2-2-128 16,-2 1 128-16,1-4 0 0,0-1 160 0,1-1-160 15,-2-1 176-15,2-1-176 0,0-2 192 0,-2 0-192 16,-1 0 240-16,0 0-64 0,0-2-16 0,-1 1 0 15,0-3-32-15,-1 2 0 0,0-2 0 0,-1 3 0 0,-2-2-128 16,-1 0 192-16,-2 1-192 0,0-1 192 0,0 0-192 16,-2 2 0-16,-1-3 0 0,-2 0 128 0,-1 2-128 0,0 1 0 15,-2 2 0-15,-1-1 128 0,0 0-128 0,-1 2 0 16,0 1 144-16,5 6-144 0,-8-3 160 0,8 3-32 16,-6-3-128-16,6 3 192 0,-10 2-32 0,10-2-16 15,0 0 0-15,0 0 0 0,0 0-144 0,0 0 128 16,-5 10-128-16,5-10 128 0,0 0-128 0,0 0 0 15,2 12 0-15,-2-12 0 0,1 12 0 16,0-2 0-16,0 1 128 0,1 0-128 0,-2 2 0 16,0 2 0-16,0-1 0 0,0 0 0 0,-2 1 0 0,2 0 0 15,0 0 0-15,0 0 0 0,0 2 0 0,3 0 0 16,0-1 144-16,2 2-144 0,0-1 0 0,4 1 144 16,0-1-144-16,0 0 0 0,-1 0 144 0,1 0-144 0,1 1 0 0,-1-1 144 15,0-1-144-15,-3 2 0 0,0 0 0 16,-1 2 0-16,3 1 0 0,-5-2 0 0,-1 1 0 0,-2 0 128 15,-2 0-128-15,0 1 0 0,-2 1 144 0,-1-2-144 16,-2 2 128-16,-1-1-128 0,-1-1 128 0,-1-2-128 16,-1-1 176-16,1-2-48 0,0 0 0 0,-1 0 0 15,-1-2-128-15,-1 0 0 0,2-2 0 0,-4 1 0 16,-2-3 0-16,0 0-144 0,-2 0 144 0,-2 0-208 16,-4 2-320-16,-2-1-64 0,-3-3-16 15,0-1 0-15,-3-1-592 0,2 0-112 0,0-2-32 16,2-2-15376-16</inkml:trace>
  <inkml:trace contextRef="#ctx0" brushRef="#br1" timeOffset="44197.91">17070 12280 5519 0,'0'0'240'0,"0"0"64"0,0 0-304 0,0 0 0 0,0 0 0 0,0 0 0 15,1-6 3008-15,-1 6 560 0,0-11 96 0,0 11 32 16,0 0-2064-16,-1-9-416 0,1 9-64 0,0 0-32 15,0 0 160-15,0 0 16 0,0 0 16 0,0 0 0 16,0 0-128-16,0 0-32 0,0 0 0 0,0 0 0 16,0 0-560-16,10 4-112 0,-10-4-32 0,10 12 0 15,0 1-176-15,-3 1-32 0,0 2-16 0,-2 2 0 16,0 2-224-16,-1 1 176 0,0-1-176 0,0 1 160 0,-1 1-160 16,-1 2 0-16,0-2 0 0,-2 3 0 0,-2-4 0 0,1 2 0 15,0-1-160-15,-2 0 160 16,0 1-592-16,1-2-32 0,1-1 0 0,-1 0 0 15,2-3-240-15,-2-4-48 0,-1-4-16 0,3-9-7968 16,0 0-1600-16</inkml:trace>
  <inkml:trace contextRef="#ctx0" brushRef="#br1" timeOffset="44469.08">17014 12523 11055 0,'0'0'480'0,"0"0"112"0,-11 2-464 0,2 0-128 0,9-2 0 16,0 0 0-16,-9 0 5632 0,9 0 1120 0,0 0 224 15,0 0 32-15,0 0-5728 0,12-2-1136 0,-1 0-144 0,4-2-192 16,2-1 192-16,2-1 0 0,1 0-160 0,1-3 160 16,-1 1 0-16,1 0 0 0,-1 2 0 0,-1 0 0 15,1 1 0-15,0 1-144 0,-1-2 144 0,-1 2-208 16,-1 0-144-16,0 1-32 0,-1 1 0 0,-3 0 0 31,-13 2-400-31,10-1-96 0,-10 1-16 0,0 0 0 16,0 0-272-16,0 0-64 0,11-1-16 0,-11 1 0 0,0 0-1520 0,0 0-304 0</inkml:trace>
  <inkml:trace contextRef="#ctx0" brushRef="#br1" timeOffset="45198.78">17412 12181 10127 0,'0'0'896'0,"0"0"-704"0,0 0-192 0,0 0 0 15,-5-4 3280-15,5 4 624 0,0 0 128 0,-2-9 32 16,2 9-2160-16,0 0-432 0,-4-9-96 0,4 9-16 16,0 0-528-16,0 0-96 0,0 0-32 0,0 0 0 15,-3-10-384-15,3 10-96 0,0 0-16 0,0 0 0 16,0 0 32-16,0 0 0 0,0 0 0 0,-1 11 0 16,-2 1 80-16,1 4 0 0,-1-2 16 0,0 6 0 15,-1 2-112-15,2 3-32 0,-1-2 0 0,1 2 0 16,-2 0 112-16,1 2 16 0,2-2 0 0,0 2 0 0,-2 0-112 0,0 0-16 15,2-3 0-15,0 0 0 0,2-2-192 0,0-2 128 16,1-4-128-16,-1 0 0 0,0-2 128 0,1-1-128 16,-2-1 0-16,1-1 144 0,-1-11-144 0,0 0 160 15,0 0-160-15,0 0 160 0,0 0 0 0,0 0 0 16,0 0 0-16,0 0 0 0,0 0 96 0,9-8 0 16,-1-1 16-16,-3 1 0 0,-1-3-144 0,0 0-128 15,0-1 192-15,1-1-192 0,0 1 128 0,0-2-128 16,-1 1 0-16,3-3 0 0,2-1 0 0,0 3 0 15,-1 2 0-15,0 2 0 0,1 1 0 0,0 2 0 16,-1 1 0-16,2 2-144 0,2 1 144 0,0 2 0 16,-2 2-144-16,1 2 144 0,-11-3 0 0,13 5 0 15,-2 0-144-15,-2 0 144 0,-9-5 0 0,10 11-128 0,-3-2 128 16,1 0 0-16,-1-1-128 0,-2 2 128 0,-1 1 0 16,1 0 0-16,0 0-160 0,0 2 160 0,-1-3-128 15,0 3 128-15,0-2 0 0,0 2-160 0,0 0 160 0,0 0 0 16,0-3-384-16,0-1 16 0,-4-9 16 0,6 11 0 31,-6-11-1792-31,0 0-352 0,0 0-80 0,0 0-11568 0</inkml:trace>
  <inkml:trace contextRef="#ctx0" brushRef="#br1" timeOffset="45516.36">17714 12592 5519 0,'0'0'496'0,"0"0"-496"0,0 0 0 0,4 10 0 0,-4-10 5184 0,0 0 960 16,2 13 176-16,2-2 32 0,-4-11-4880 0,0 0-960 16,0 0-208-16,0 0-48 0,0 0-256 0,9 6 0 15,-9-6 0-15,0 0 0 0,11 4 256 0,-11-4-48 16,0 0-16-16,9-4 0 0,-9 4 336 0,8-6 64 16,-8 6 16-16,5-9 0 0,-5 9 112 0,4-11 32 15,-3 1 0-15,0 1 0 0,-1 1-48 0,0-3-16 16,0 11 0-16,0-11 0 0,0-2-352 0,3 1-64 15,1 0-16-15,0 0 0 0,0-1-128 0,0 0-128 16,2 0 192-16,1-2-192 0,0 0 0 0,1 2 0 16,-1 2 0-16,1 0 0 0,-2 2-160 0,1 4 16 0,-2-2 0 15,-5 7 0 1,0 0-304-16,0 0-64 0,0 0-16 0,0 0 0 16,6-9-768-16,-6 9-160 0,0 0-16 0,0 0-8352 0,0 0-1664 0</inkml:trace>
  <inkml:trace contextRef="#ctx0" brushRef="#br1" timeOffset="45882.23">17952 12508 10127 0,'0'0'896'0,"0"0"-704"0,0 0-192 0,0 0 0 16,12 0 3392-16,-12 0 640 0,0 0 128 0,10-1 16 16,2 0-2672-16,-1-2-544 0,-2 1-96 0,0 0-32 15,0-3-448-15,3 1-112 0,-1 0-16 0,1 0 0 16,0 0-64-16,0 1-32 0,-2-3 0 0,0 1 0 15,1-1-160-15,-3-1 128 0,-1-1-128 0,1 2 128 0,0-1-128 0,-3 3 0 16,-5 4 0-16,0 0 128 0,6-10 160 0,-6 10 32 16,1-8 0-16,-1 8 0 0,1-6 160 0,-1 6 32 15,0 0 16-15,0 0 0 0,0 0-208 0,-6-4-32 16,6 4-16-16,-9-3 0 0,-1 4-272 0,10-1 0 16,-10 4 0-16,1 3 0 0,-2 2 0 0,0-1 0 15,-2 1 0-15,1 0 0 0,0 1 0 0,2 1 0 16,-1-1-160-16,2 2 160 0,3 0 0 0,-2 1 0 15,-3 0 0-15,5 1 0 0,1 2 0 0,1 3 0 16,1-3 0-16,1 0 0 0,-1-1 0 0,3 0 0 16,0-2 0-16,1-2 128 0,-1-11-128 0,0 0 0 15,11 10 0-15,-1-4 0 16,2-2-608-16,1-3-48 0,1-1-16 0,1-1-8976 0,-1-2-1792 16</inkml:trace>
  <inkml:trace contextRef="#ctx0" brushRef="#br1" timeOffset="46304.93">18377 12327 11967 0,'0'0'1072'0,"0"0"-864"0,-10 7-208 0,-2-1 0 16,0-2 4224-16,1 1 784 0,-1 6 176 0,1-3 16 15,2 1-3872-15,0-3-784 0,0 1-160 0,3 1-16 16,-2-2-368-16,0 1 0 0,0-1 0 0,0 1 128 16,0 2-128-16,1-3 0 0,-3 0 0 0,4-1 0 0,6-5 0 0,-7 6 0 15,0 1 0-15,7-7 0 0,-7 6 0 0,7-6 0 16,0 0 0-16,0 0 128 0,0 0-128 0,0 0 176 16,0 0-176-16,0 0 192 0,0 0 16 0,0 0 16 15,11 4 0-15,-1-1 0 0,0-3-224 0,1 0 0 16,-11 0 0-16,13 1-160 0,-1 0 160 0,-1 2 0 15,0 0 0-15,0-1 0 0,1 1-208 0,0 1 32 16,0 0 16-16,-2 1 0 0,-1 0-112 0,2 3-32 16,-1 0 0-16,-1 2 0 0,-2 2 112 0,-2 2 32 15,-1 1 0-15,-2-1 0 0,-2 0 160 0,0 2 0 16,0-2 0-16,0 1 0 0,-1-1 0 0,0-1 224 16,-3-1-48-16,1-1-16 0,1 0-16 0,-1-2 0 0,3-9 0 15,-5 10 0-15,0 1-336 0,5-11-64 0,0 0 0 0,-7 4-16 31,7-4-1856-31,0 0-368 0,-9-1-80 0,9 1-16 0</inkml:trace>
  <inkml:trace contextRef="#ctx0" brushRef="#br1" timeOffset="46809.61">18594 12046 15663 0,'0'0'1392'0,"0"0"-1120"0,0 0-272 0,0 0 0 0,0 0 3904 16,0 0 704-16,-8 5 160 0,8-5 32 0,-7 9-3472 0,5 3-688 15,0 1-144-15,1 4-32 0,0 2-464 0,1 5 0 16,0-2 0-16,2 5 0 0,1 3 0 0,0-1 0 16,0 1 0-16,1-1 0 0,-1-1 144 0,0 0 96 15,-1-2 16-15,1 0 0 0,-3-4-64 0,0-1 0 16,-1 0 0-16,-1-2 0 0,0-1 0 0,-2-1-16 15,-2-1 0-15,1 0 0 0,0-1 272 0,1-4 64 16,2-2 16-16,2-9 0 0,-3 10-48 0,3-10-16 16,0 0 0-16,0 0 0 0,0 0-112 0,0 0-32 15,0 0 0-15,0 0 0 0,0 0-144 0,0 0-48 16,8-10 0-16,0 1 0 0,-2-2-128 0,2 1 0 16,1 0 0-16,0-2 0 0,-1-1 0 0,0 0 0 15,0 0 0-15,1 1 0 0,-1 3 0 0,-1 1 0 0,-7 8 0 16,10-8 0-16,-3 3 0 0,-7 5 0 0,11-3 0 0,-11 3 0 15,12-2 224-15,-2 2-32 0,-10 0-16 0,13 4 0 16,-1 0-176-16,-2 2 0 0,-1 1 0 0,2 0 0 16,-1 4 0-16,-1-2 0 0,0 1 0 0,1 2 0 15,-3 0 0-15,1 0 0 0,0-1 0 0,-1 2 0 16,-1-4 0-16,1 3 0 0,-1-1 144 0,1 0-144 16,-2-1 0-16,1-1 0 0,-6-9 0 0,8 9 0 15,-8-9-160-15,7 9 0 0,-7-9 0 0,0 0 0 16,0 0-544-16,0 0-128 15,10-3 0-15,-10 3-16 0,0 0-2032 0,0 0-416 0,5-10-80 16</inkml:trace>
  <inkml:trace contextRef="#ctx0" brushRef="#br1" timeOffset="48284.21">19566 11465 11055 0,'0'0'480'0,"0"0"112"0,0 0-464 0,-5 8-128 16,-3-2 0-16,8-6 0 0,0 0 3344 0,-6 6 656 15,6-6 128-15,-8 7 32 0,8-7-3088 0,-7 3-624 16,7-3-112-16,-8 6-16 0,8-6 160 0,-9 5 32 15,3 0 16-15,-1 2 0 0,-2-2 320 0,0 1 64 16,1 2 16-16,0 3 0 0,-1-1 144 0,0 0 16 16,-1 2 16-16,-2 3 0 0,-1 0-544 0,1 3-112 15,0 1-32-15,1 2 0 0,0 1 16 0,1 0 0 16,-1 1 0-16,2 2 0 0,2 1-112 0,-1 2 0 16,1 0-16-16,2 1 0 0,1 0-304 0,0 2 160 15,0 0-160-15,3 0 128 0,-2 5-128 0,2-2 160 16,1 5-160-16,0-3 160 0,-1 2-160 0,1 0 192 0,0-3-192 15,0-1 192-15,0-3-192 0,1 2 0 0,0-3 0 0,2-3 0 16,0-2 0-16,-1 0 0 0,3-2 0 0,-1 1 0 16,0-2 0-16,1 1 0 0,-1-3-176 0,2-1 176 31,0-6-640-31,2 2-32 0,2 0-16 0,1-2 0 16,0-1 32-16,2 0 0 0,1-7 0 0,1-1 0 15,0-3-1376-15,1-2-272 0,3-3-48 0,-2-1-11376 0</inkml:trace>
  <inkml:trace contextRef="#ctx0" brushRef="#br1" timeOffset="49285.89">19927 11760 16927 0,'0'0'752'0,"0"0"144"0,0 0-704 0,0 0-192 16,0 0 0-16,0 0 0 0,0 0 2048 0,-1-9 368 16,1 9 80-16,0 0 0 0,0 0-1232 0,0 0-256 15,0 0-48-15,0 0-16 0,0 0-480 0,0 0-80 16,0 0-32-16,0 0 0 0,0 0 32 0,0 0 0 16,0 0 0-16,0 0 0 0,-5 10 16 0,0 1 16 15,-1-1 0-15,0 2 0 0,-1-2 0 0,1 2 0 16,-2 0 0-16,0 1 0 0,0 3 192 0,1-1 32 15,-1 2 16-15,0 3 0 0,-1 1-80 0,0 2-32 0,-3 2 0 16,1 1 0-16,0 1-272 0,0 2-48 0,1 4-16 16,2-2 0-16,2-2-208 0,2-1 128 0,0 0-128 0,2-2 0 15,2 0 192-15,2-4-64 0,0-1-128 0,2-4 192 16,4 0-48-16,-1-4-16 0,0-2 0 0,1-1 0 16,-1-3-128-16,2 0 160 0,1-3-160 0,1 0 160 15,-11-4-160-15,14 0 192 0,-1-2-192 0,0 0 192 16,-1-1-192-16,1-1 192 0,0-1-192 15,1-1 192-15,2-1-192 0,1-1 128 16,0-2-128-16,1-1 128 0,0 0-128 16,1-2 0-16,0-2 144 0,1 0-144 0,-1-2 128 0,1 0-128 15,-2 0 128-15,0-4-128 0,2 1 0 0,-3 1 0 0,-4 1 0 16,0-3 0-16,0-3 0 0,-3 2 128 0,-3 1-128 0,-1 0 0 0,0-1 160 16,-2 3-32-16,-4 2-128 0,-2-3 192 0,0 3 64 15,-2-1 0-15,-2 1 0 0,0 1 0 0,-3 1-128 0,-2-4-128 16,1 4 176-16,-2-1-176 0,-1-1 128 0,-1 2-128 15,-2 0 0-15,3 2 0 0,3 0 0 0,-3 0 0 16,-2 3 0-16,1 1 0 0,-2-2-128 0,3 5 128 16,2-1-208-16,-1 1 80 0,-1 0 128 0,1 4-192 15,2-1 192-15,-1 1-192 16,1-1-192-16,-1 2-64 0,4-2 0 0,0 2 0 16,-1-2-176-16,2 0-32 0,0 0-16 0,6 3 0 15,0 0-1280-15,-6-6-256 0,2 1-48 0,4 5-8144 16,0 0-1632-16</inkml:trace>
  <inkml:trace contextRef="#ctx0" brushRef="#br1" timeOffset="49716.78">19853 11936 12895 0,'0'0'1152'0,"0"0"-928"0,-8 7-224 0,8-7 0 16,-9 1 2960-16,9-1 560 0,0 0 96 0,0 0 32 16,0 0-2528-16,0 0-496 0,0 0-112 0,0 0 0 0,0 0 256 0,0 0 48 15,-8 5 16-15,8-5 0 0,0 0 304 0,0 0 64 16,0 0 16-16,3 11 0 0,-3-11-176 0,4 10-16 15,-4-10-16-15,5 12 0 0,-1-2-400 0,1 1-80 16,-1-2-16-16,0 1 0 0,-4-10-224 0,6 11-48 16,1-2-16-16,2-3 0 0,-1 1-80 0,1-2-16 15,1 0 0-15,1-1 0 0,-1-1-128 0,2-2 0 16,1 0 0-16,1-2 0 0,1 0-144 0,-1-2-64 16,0 0-16-16,1 2 0 0,0-3-128 0,1 2-32 15,-3-5 0-15,0 1 0 16,0-1-192-16,-1-2-32 0,0-1-16 0,-1 0 0 15,2-1-544-15,0-1-112 0,-2-1-32 0,-2 1 0 16,0-1-2496-16,0-2-496 0,3-6-112 0,-3 5 0 0</inkml:trace>
  <inkml:trace contextRef="#ctx0" brushRef="#br1" timeOffset="50420.77">20547 11399 3679 0,'0'0'320'0,"0"0"-320"0,0 0 0 0,0 0 0 16,0 0 4992-16,0 0 944 0,0 0 176 0,0 0 32 0,0 0-3808 15,0 0-768-15,0 0-160 0,0 0-16 16,0 0-560-16,0 0-96 0,0 0-32 0,0 0 0 0,0 0-64 0,9 7-32 15,-9-7 0-15,9 6 0 0,-9-6-128 0,6 8-32 16,0 1 0-16,-4 1 0 0,-2 2-128 0,0 1-16 16,0 2-16-16,-1 1 0 0,-3 4-64 0,1-2-16 15,1 1 0-15,-1 1 0 0,-2 3-208 0,1-1 144 16,0 0-144-16,1-1 128 0,0 0-128 0,1-3 0 16,1 0 0-16,2-4 0 15,1 2-448-15,-2-5-80 0,-2-1-16 0,2-10 0 16,0 0-2096-16,0 0-432 0,0 0-64 0</inkml:trace>
  <inkml:trace contextRef="#ctx0" brushRef="#br1" timeOffset="50686.68">20365 11469 22111 0,'0'0'1968'0,"0"0"-1584"0,-5-7-384 0,5 7 0 16,0 0 3536-16,0 0 624 0,4-10 128 0,-4 10 32 16,8-6-3488-16,2 2-704 0,1-3-128 0,-1 4 0 15,2 0 0-15,0 0 0 0,-1 1 0 0,2-1 0 16,2 1 0-16,-1-1 0 0,0 0 0 0,3 2 0 16,3-4 0-16,-2 1 0 0,-1 0 0 0,1 1 0 15,-1 2 0-15,2-2 128 0,0 1-128 0,-1 1 0 0,-2-1 0 16,0 1-256-16,-2-2 48 0,-1 2 16 15,0 0-1552-15,-1-1-304 16,1 0-64-16</inkml:trace>
  <inkml:trace contextRef="#ctx0" brushRef="#br1" timeOffset="51095.17">21076 11859 5519 0,'0'0'496'0,"0"0"-496"0,0 0 0 0,0 0 0 16,0 0 5456-16,0 0 1008 0,0 0 192 0,0 0 32 16,-1 12-5280-16,1-12-1072 0,0 0-208 0,-3 12-128 15,0-2 128-15,1 1-128 0,-2-1 0 0,-1 2 144 16,-2 1 544-16,1 1 96 0,-2 2 32 0,-3 1 0 16,0 2 384-16,-2 1 80 0,0 1 0 0,-2 1 16 15,0 0-384-15,-1 4-80 0,0 3 0 0,2-5-16 16,-3-3-496-16,0 3-80 0,0-1-32 0,1-4 0 15,5-1-208-15,-1-4 0 0,2 2 0 16,2-3 0-16,3-3-640 16,1-2-64-16,4-8 0 0,0 0-16 0,0 0-2304 0,0 0-464 0,0 0-96 0</inkml:trace>
  <inkml:trace contextRef="#ctx0" brushRef="#br1" timeOffset="51330.39">20887 11982 5519 0,'0'0'496'0,"0"0"-496"16,0 0 0-16,0 0 0 0,0 0 7872 0,4 10 1472 15,2-1 288-15,1 0 64 0,-1 1-7456 0,2 0-1472 16,3 2-320-16,-1-1-48 0,0 2-400 0,2 1 0 0,1-1 0 16,0 2 0-16,2 3 0 0,-2 1 0 0,0-4 0 0,-2 1 0 15,1 0-384-15,-1-1 32 0,-4-2 16 0,1 0 0 31,-1-1-496-31,-2-1-80 0,-5-11-32 0,4 11 0 16,0 0-560-16,-4-11-112 0,0 0-32 0,0 0 0 16,0 0-2064-16,0 0-432 0</inkml:trace>
  <inkml:trace contextRef="#ctx0" brushRef="#br1" timeOffset="52005.97">21102 11340 12895 0,'0'0'1152'0,"0"0"-928"0,0 0-224 0,0 0 0 15,9 9 3072-15,-1-2 560 0,-8-7 112 0,10 8 32 0,2-2-2560 16,0 1-496-16,-2-1-96 0,2 3-32 0,0 1-272 0,-1 1-48 16,1 1-16-16,3 2 0 0,1 5-16 0,3 2-16 15,-2-3 0-15,2 7 0 0,2-1 368 0,1 4 80 16,0 2 16-16,1 4 0 0,-4-2 80 0,1 2 0 16,-1 0 16-16,-1-3 0 0,-1-1-256 0,2-2-48 15,-2-2-16-15,0 1 0 0,-2 2-272 0,1-2-64 16,-3 0-128-16,0 2 192 0,-1 1-192 0,-2-4 128 15,-2 2-128-15,-2 2 0 0,0 0 128 0,-4-2-128 16,-3 2 0-16,-2-2 0 0,-2 2 0 0,-3-2-128 16,-3 0-16-16,-4-1 0 15,-2 2-496-15,0-1-80 0,-5 0-32 0,-3-1 0 16,-3 2 128-16,-2 1 32 0,-2-3 0 0,0 2 0 16,-3-3-1968-16,-2-3-384 0</inkml:trace>
  <inkml:trace contextRef="#ctx0" brushRef="#br1" timeOffset="59074.25">2931 8528 5519 0,'0'0'240'0,"0"0"64"0,0 0-304 0,0 0 0 15,0 0 0-15,6 11 0 0,-6-11 1376 0,0 0 224 16,0 0 32-16,9 6 16 0,2 1-1344 0,-11-7-304 16,10 0 0-16,2 0 0 0,1 0 0 0,-1 0 0 15,-2-4 0-15,3 2 0 0,2 1 0 0,-1 1 0 16,0-5 0-16,1 4 0 0,-1 3 272 0,2 0 80 15,-1-4 16-15,0 4 0 0,-4 1 112 0,2 3 32 16,2-5 0-16,-2 3 0 0,0 1-320 0,0-1-64 16,1-1-128-16,2-1 192 0,-2-2-192 0,0 2 0 15,1 0 0-15,-1-2 0 0,2 0 0 0,-6 0 0 16,-10 0 0-16,11 0 0 0,0 0 0 0,-11 0 0 16,0 0 0-16,0 0 0 0,0 0 128 0,0 0-128 0,0 0 176 0,0 0-176 15,0 0 432-15,0 0-32 0,0 0 0 0,-10-2 0 16,-4-2-160-16,2 1-48 0,3 0 0 0,-3 2 0 15,-2 0-64-15,-1 1-128 0,2 0 176 0,0 0-176 16,-1 0 0-16,-2 1 0 0,-1 2 0 0,2-1 0 16,-1-2 0-16,-1 3 0 0,-2 0 0 0,0-1 0 15,1-2-224-15,-4 1 48 0,-4 1 16 0,0 2 0 16,1-2 160-16,-1 2 0 0,-5-3 0 0,1 3-128 16,2 0 128-16,2 2 224 0,1-1-48 0,1 0-16 15,-2 1 0-15,5 1 0 0,2 1 0 0,2 0 0 16,2-2-160-16,3 1 192 0,3-1-192 0,9-6 192 15,-7 7-192-15,7-7 0 0,0 0 0 0,0 0-5440 16,3 10-1056-16</inkml:trace>
  <inkml:trace contextRef="#ctx0" brushRef="#br1" timeOffset="65437.24">15014 14407 25791 0,'0'0'1152'0,"-3"-9"224"0,0-1-1104 0,1 4-272 15,2 6 0-15,0 0 0 0,-2-9 3584 0,2 9 640 16,0 0 144-16,0 0 32 0,0 0-3568 0,0 0-832 16,0 0 0-16,0 0 0 0,0 0 0 0,0 0 0 15,0 0-192-15,0 0 192 0,0 0-160 0,0 0 160 16,0 0-160-16,0 0 160 0,-2 10-144 0,1 1 144 16,1-11-128-16,-2 11 128 0,1 2-336 0,-2-3 16 15,1-1 0-15,0 0 0 16,0 0-464-16,2-9-96 0,-3 10-16 0,3-10 0 15,-2 11-1328-15,2-11-272 0,0 0-48 0,0 0-16 0</inkml:trace>
  <inkml:trace contextRef="#ctx0" brushRef="#br1" timeOffset="66006.45">15371 14396 31215 0,'0'0'1376'0,"0"0"288"0,0 0-1328 0,0 0-336 0,0 0 0 0,0 0 0 16,0 0 1184-16,0 0 160 0,0 0 48 0,0 0 0 15,0 0-816-15,0 0-144 0,4 12-48 0,-4-12 0 16,4 10-384-16,-4-10 0 0,0 0 0 0,1 11 0 16,2-2-128-16,-3-1-16 0,0-8 0 0,-3 10 0 15,-1-2-464-15,4-8-96 0,-5 9 0 0,0-1-16 16,5-8-592-16,-6 10-112 0,6-10-32 0,0 0-7856 16,0 0-1568-16</inkml:trace>
  <inkml:trace contextRef="#ctx0" brushRef="#br1" timeOffset="67567.08">14997 15019 8287 0,'0'0'736'0,"0"0"-592"15,0 0-144-15,0 0 0 0,-8 8 2384 0,8-8 448 16,-8 7 96-16,8-7 16 0,0 0-1536 0,-4 8-288 16,-1-2-64-16,5-6-16 0,0 0 464 0,0 0 96 15,0 0 0-15,0 0 16 0,0 0-32 0,0 0-16 16,0 0 0-16,0 0 0 0,0 0-496 0,0 0-112 15,0 0 0-15,0 0-16 0,0 0-352 0,0 0-64 16,0 0-16-16,0 0 0 0,6-9-112 0,1 0-16 16,-1 0-16-16,1 0 0 0,-1-4 16 0,1 0 0 15,0-1 0-15,0 1 0 0,1-2-144 0,1-1-32 0,0 1 0 16,1 0 0-16,0 0-208 0,0 0 0 0,1 1 0 0,1 3 0 16,-1 4 0-16,1 0 0 0,-2 1 0 0,2 0 0 15,0 1 0-15,1 3 0 0,1-4 0 0,1 2 0 16,-1-2 0-16,2 1-128 0,-1-1 128 0,1 3 0 15,-2-3 0-15,1 5 0 0,-1-3 0 0,2 3 0 16,-2-1 0-16,3 2 0 0,-1 3 0 0,0 1 0 16,0 3 0-16,-2 0-128 0,-1 1 128 0,1 3 0 15,0 3-128-15,-1 2 128 0,-1 1 0 0,-2 2 0 16,1 2-144-16,-2 1 144 0,0 2 0 0,0-1-144 16,-1-3 16-16,-2 0 0 0,1 0 0 0,-2 0 0 15,0-5-48-15,0 0 0 0,-1-2 0 0,3-4 0 0,-1 0-80 0,1 0 0 16,1-3-16-16,-1 0 0 15,3-2-496-15,0-2-112 0,2-2-16 0,1 0-10432 16,1-5-2080-16</inkml:trace>
  <inkml:trace contextRef="#ctx0" brushRef="#br1" timeOffset="69332.3">16854 14687 24351 0,'0'0'1088'0,"0"0"208"0,0 0-1040 0,-6-7-256 0,6 7 0 0,0 0 0 0,-8-9 560 0,3 3 48 16,5 6 16-16,-1-8 0 0,2-4-624 0,0 3 0 15,-1 9 0-15,0-9 0 0,2-1 0 0,-2 10 0 16,-3-12-128-16,0 3 128 0,-1 2 0 0,-1 2 0 16,-1-2 144-16,-2 1-144 0,-1 1 608 0,-2 1 16 15,0 1 0-15,-1 2 0 0,0 0 272 0,2 1 64 16,-1 1 16-16,1 2 0 0,-2 0-272 0,2 4-64 15,-2-1-16-15,1 1 0 0,1-2-320 0,1 3-64 16,0 0-16-16,1 2 0 0,1 2-224 0,1-2 0 16,-2 3 0-16,3 2 0 0,0 0 0 0,-1 5 0 15,3-2 0-15,-1 4 0 0,0 4 192 0,1-3-16 16,0 1 0-16,2 2 0 0,0 1 0 0,1-1 0 16,1-12 0-16,0 2 0 0,1 2-176 0,-1 0 0 0,2-1 0 0,-1 0 128 15,1-1-128-15,1-2-144 0,5 8 144 0,-1-4-208 31,-2-5-400-31,2-3-80 0,0-4-16 0,-8-6 0 16,12 4-320-16,-2-1-80 0,-10-3-16 0,13-3-8240 0,0-1-1648 0</inkml:trace>
  <inkml:trace contextRef="#ctx0" brushRef="#br1" timeOffset="69670.45">17032 14102 25791 0,'0'0'2304'0,"0"0"-1856"15,0 0-448-15,0 0 0 0,0 0 2160 0,-3 14 336 16,3 0 64-16,4 3 0 0,3 1-2160 0,0 6-400 15,3 3-144-15,-3 1 0 0,0 0 144 0,-1 6 0 16,1 5 0-16,-1-1-128 0,0 1 128 0,-1 0 0 16,-1-1 0-16,-3 0 0 0,-1 2 0 0,-1 1 0 15,-3 1 0-15,0 2 0 0,-3 2 0 0,1-1 0 16,-2-2 0-16,3 2 128 0,1-2-128 0,-1-6 0 16,-3-1 0-16,3-8 0 0,1-3 0 0,1-3 0 0,1-5 128 15,2-3-128-15,1-1 0 0,3-3 0 0,-4-10-160 16,9 4-10096-16,1-6-2032 0</inkml:trace>
  <inkml:trace contextRef="#ctx0" brushRef="#br1" timeOffset="70199.7">17492 14669 32543 0,'0'0'1440'0,"0"0"288"0,0 0-1376 0,0 0-352 0,-8-9 0 0,3 2 0 16,5 7 464-16,0 0 32 0,-7-6 0 0,1 0 0 16,-2 4-304-16,-1 0-48 0,0 2-16 0,9 0 0 0,-11 4 96 15,1 2 16-15,-3-1 0 0,1 3 0 0,0 1-64 0,1 2-16 16,-1 2 0-16,0 3 0 0,1 2-32 0,-1 3-128 16,-1 4 192-16,1-2-64 0,-1 4 32 0,1 0 0 15,2-1 0-15,1 0 0 0,0-2-160 0,1-2 192 16,1-1-192-16,3-2 192 0,2-2-192 0,0-4 0 15,2-1 0-15,0 0 128 0,0-12-128 0,4 7 0 16,-4-7 0-16,0 0 0 0,11 6 0 0,-1-9 0 16,1 0 0-16,2-2 0 0,1-3 0 0,2-2 0 15,1-3 0-15,1-3 0 0,0 1-144 0,0-2 144 16,1-2 0-16,-2 1 0 0,-1 0 0 0,-2 0 0 16,-8-1 0-16,2 2 0 0,2 2 0 0,1 0 0 0,0 1 0 15,-1 0 0-15,-4 2 128 0,-1-1-128 0,1 0 176 16,-3 4-176-16,1-2 224 0,-4 11-64 0,0 0-16 15,4-9 0-15,-4 9 0 0,0 0 0 0,0 0 0 0,0 0 0 16,0 0 64-16,0 0 16 0,0 0 0 0,0 0 0 16,8 9 32-16,-3 2 0 0,-1 2 0 0,1 3 0 15,1-3-256-15,-2 4 0 0,-2-3 0 0,-1 3 0 16,-1 4 0-16,0 0 0 0,2-1 0 0,0 3 0 16,1-1-208-16,0 0-48 0,-1 0 0 0,0-2 0 31,-2-2-272-31,1-3-64 0,1 0-16 0,1-2 0 0,0-4-496 0,-3-9-112 15,6 9 0-15,2-2-16 0,-8-7-224 16,10 0-32-16,0-3-16 0,-10 3-11680 0</inkml:trace>
  <inkml:trace contextRef="#ctx0" brushRef="#br1" timeOffset="70721.92">18097 14473 42559 0,'-14'0'1888'0,"3"3"384"0,-1 1-1824 0,-1 1-448 16,-2 3 0-16,2 1 0 0,1 1 0 0,0 2-320 15,0-2 64-15,1 0 0 16,-1 3-352-16,0-2-64 0,1 1-16 0,-2 1 0 15,-2 1 160-15,1-3 16 0,1-1 16 0,0 2 0 0,-2 0 368 0,2-1 128 0,0-1 0 0,0 0-144 16,0 0 336-16,2 1 80 0,0-2 16 0,3 0 0 16,0-1 128-16,2 0 32 0,-1 0 0 0,7-8 0 15,0 0-176-15,-3 9-16 0,3-9-16 0,0 0 0 16,0 0-240-16,0 0 0 0,3 11 0 0,-3-11 0 16,0 0 0-16,12 8-256 0,-12-8 48 0,14 7 16 15,0-2-16-15,0-4 0 0,-2-1 0 0,1 0 0 16,0 2 208-16,0-1 0 0,1 0-160 0,-1 1 160 15,-1 0 0-15,1 2 0 0,0 0 0 0,-1-1 0 16,-12-3 0-16,15 4 0 0,0 2 0 0,-2-2 0 16,-13-4 0-16,11 6 0 0,-11-6 0 0,12 10 0 15,-1 0 0-15,-4-2 0 0,0 1-144 0,-7-9 144 0,1 12 0 16,-2-1 0-16,-3 1 128 0,0 1-128 0,0-1 144 16,-1 0-144-16,-3-2 128 0,-2 2-128 0,-2 1 160 0,0 0-160 15,0 1 192-15,-1 1-192 0,-2-1 160 0,-1 2-160 16,1-3 128-16,-1-2-128 0,-1 2 0 0,3-1 0 15,-1 0 0-15,2-3 0 16,0-3-640-16,1 0-176 0,6-5-16 0,1 2-16 16,-1-3-1392-16,1 0-288 0,1-4-48 0,2 1-6832 15,-1-5-1344-15</inkml:trace>
  <inkml:trace contextRef="#ctx0" brushRef="#br1" timeOffset="71218.78">18436 14517 27647 0,'0'0'2448'0,"0"0"-1952"0,-9-2-496 0,0-1 0 15,-1 2 1824-15,10 1 272 0,0 0 48 0,-9 0 16 16,9 0-1632-16,-9 4-320 0,1 1-64 0,1 2-16 16,-1 0-128-16,-1 0-176 0,0 3 48 0,-2 1 0 15,-1-1 128-15,2 2 0 0,-1-3 0 0,1 2 0 16,1-1 256-16,-1 3 64 0,-2-1 32 0,0-1 0 0,2-3 192 0,-1 1 32 16,1 1 16-16,-1 0 0 0,2-4-240 0,1 2-48 15,2-1-16-15,6-7 0 0,0 0-64 0,0 0-16 16,0 0 0-16,0 0 0 15,0 0-208-15,0 0 0 0,0 0 128 0,12 4-128 0,-2-3 0 0,2-1 0 16,-1-1 0-16,1 1-160 0,1-2-48 0,0 2-16 16,-1 2 0-16,1-1 0 0,-1 0 224 0,0 3 0 15,1 1 0-15,-2 2 0 0,1 0-128 0,0 2 128 16,0 1 0-16,-2 0-144 0,-4 1 144 16,1-2 0-16,-7-9 0 0,4 12 0 0,-3 1 0 0,-1 0 224 15,-1 1-48-15,0 1-16 0,-2-4 16 0,0 2 0 16,1 0 0-16,-1 0 0 0,-1 2-176 0,0-1 0 15,0 0 144-15,-1-1-144 0,-1-1 0 0,-1 0-256 16,-2-2 32-16,1 2 16 16,-1-3-672-16,1-1-128 0,-1 0-16 0,0-2-10240 0,-1 1-2032 15</inkml:trace>
  <inkml:trace contextRef="#ctx0" brushRef="#br1" timeOffset="71491.25">18804 14707 18431 0,'0'0'1632'0,"5"11"-1312"0,-3 1-320 0,1 2 0 16,-2 2 5472-16,1 4 1024 0,-2 0 208 0,2 4 32 0,1-2-5072 0,-1-1-1008 15,0-3-208-15,-1 0-32 0,0 1-224 0,-1 0-64 16,0-2 0-16,2 0 0 0,-2-5-128 0,0 0 0 15,0-3 0-15,0-9 0 16,-2 10-496-16,2-10-128 0,-2 7-16 0,2-7-16 16,0 0-272-16,0 0-48 0,-9 2-16 0,9-2 0 15,-11-6-288-15,2-3-48 0,2-2-16 0,1-2-9312 16,-1-3-1872-16</inkml:trace>
  <inkml:trace contextRef="#ctx0" brushRef="#br1" timeOffset="71639.39">18776 14431 33983 0,'0'0'1504'0,"0"0"304"0,0 0-1440 0,0 0-368 16,0 0 0-16,0 0 0 0,5-9 1296 0,-5 9 192 0,0 0 48 15,0 0 0-15,0 0-1216 0,0 0-320 0,0 0 128 0,11 0-128 32,-11 0-1792-32,10 0-384 0,-10 0-96 0,0 0-13056 0</inkml:trace>
  <inkml:trace contextRef="#ctx0" brushRef="#br1" timeOffset="72063.57">19630 14173 13823 0,'0'0'1216'0,"-4"-11"-960"16,-2-4-256-16,0 2 0 0,3 1 4032 0,-3 3 752 16,0-2 144-16,-2 1 48 0,-1 3-3520 0,0 0-704 15,0 2-144-15,-2 2-32 0,-2 1 144 0,-1 2 32 16,-2 2 0-16,0 1 0 0,0 2-336 0,0 2-64 16,0 0-16-16,1 5 0 0,-1 1-112 0,0 2-32 15,1 0 0-15,0 5 0 0,0 3 320 0,-1 3 48 16,0 4 16-16,2 0 0 0,0-1-112 0,-1 2-16 15,1 1 0-15,1 1 0 0,0 1-96 0,1 2-32 16,-1 0 0-16,1 1 0 0,1 0-320 0,-1 2 144 16,2 2-144-16,-1-1 0 0,2 2 128 0,2-5-128 0,4-6 0 15,0 0 0-15,2 0 128 0,-1-2-128 0,2-3 0 0,2-4 0 32,0-2-272-32,3-2-176 0,3-1-16 0,3-4-16 15,-3-2-320-15,-1-2-64 0,1-2-16 0,0 0 0 16,1-2-384-16,0-1-80 0,-9-4 0 0,12-1-9328 0,-2-2-1856 15</inkml:trace>
  <inkml:trace contextRef="#ctx0" brushRef="#br1" timeOffset="72269.7">19062 14653 35935 0,'0'0'1600'0,"0"0"320"0,0 0-1536 0,0 0-384 0,0 0 0 0,0 0 0 0,11 4 3776 0,5-4 704 16,-6 1 128-16,5-1 16 0,2 0-3984 0,2-1-816 15,1-2-144-15,1 1-48 16,0-2-688-16,1 0-144 0,17-5-16 0,-7 1-16 16,-4 1-1024-16,-5 2-208 0,-4 0-32 0,-4 2-9888 15,-2 3-1968-15</inkml:trace>
  <inkml:trace contextRef="#ctx0" brushRef="#br1" timeOffset="72517.42">19626 14673 10127 0,'-1'14'448'0,"0"-5"96"0,1-9-544 0,-2 14 0 0,4 1 0 0,-2-1 0 15,-2 0 6560-15,2 1 1200 0,0-1 240 0,2-1 64 16,-2-13-6080-16,3 15-1200 0,0-2-240 0,0 0-48 16,-3 0-176-16,0-2-48 0,0-11 0 0,0 12 0 15,-3-1-272-15,3-11-272 0,-5 9 48 0,0 1 16 16,5-10-720-16,-9 5-144 0,-1 1-16 0,10-6-16 16,-10 2-2176-16,10-2-432 0,-9-4-96 15</inkml:trace>
  <inkml:trace contextRef="#ctx0" brushRef="#br1" timeOffset="72695.35">19760 14386 47855 0,'0'0'2112'0,"0"0"448"0,0 0-2048 0,0 0-512 16,0 0 0-16,-2 9 0 15,2 0-912-15,0-9-304 0,4 9-48 0,-4-9-16 16,0 0-1984-16,8 8-416 0,-8-8-80 0</inkml:trace>
  <inkml:trace contextRef="#ctx0" brushRef="#br1" timeOffset="73514.14">20098 14717 3679 0,'0'0'320'0,"0"0"-320"0,0 0 0 0,0 0 0 16,-10 1 1568-16,10-1 240 0,0 0 48 0,0 0-4064 16,-9 2-816-16</inkml:trace>
  <inkml:trace contextRef="#ctx0" brushRef="#br1" timeOffset="73851.19">20071 14708 16463 0,'0'0'720'0,"0"0"176"0,0 0-720 0,0 0-176 0,0 0 0 0,0 0 0 15,-9 5 1568-15,9-5 288 0,0 0 48 0,0 0 16 16,0 0-560-16,0 0-96 0,0 0-32 0,0 0 0 16,0 0-560-16,0 0-112 0,0 0-32 0,0 0 0 15,0 0-528-15,0 0-144 0,0 0-16 0,0 0 0 16,0 0-32-16,0 0 0 0,0 0 0 0,0 0 0 0,0 0 192 0,0 0 224 15,0 0-48-15,0 0-16 16,0 0 320-16,0 0 64 0,0 0 16 0,0 0 0 0,0 0 112 0,0 0 32 16,0 0 0-16,0 0 0 0,0 0-240 0,0 0-32 15,0 0-16-15,0 0 0 0,0 0-416 0,0 0 0 16,0 0 0-16,0 0 0 0,0 0 0 0,0 0 0 16,0 0-224-16,0 0 80 0,0 0 16 0,0 0 0 15,0 0 0-15,0 0 0 0,0 0 128 0,0 0 0 16,0 0 0-16,0 0 0 0,0 0 0 0,0 0 0 15,2 10 0-15,-2-10 0 0,0 0-176 0,0 0 176 16,0 0-208-16,0 0 80 0,0 0-208 0,0 0-48 16,0 0 0-16,0 0 0 15,0 0-1968-15,0 0-400 0,9-3-64 0</inkml:trace>
  <inkml:trace contextRef="#ctx0" brushRef="#br1" timeOffset="74602.45">20165 14746 5519 0,'0'0'496'0,"0"0"-496"0,0 0 0 0,0 0 0 16,-2-9 5072-16,2 2 928 0,0 7 176 0,4-9 32 15,1 0-5120-15,1 0-1088 0,0-1 0 0,-1 1-288 16,-5 9-32-16,4-7 0 0,-4 7 0 0,0 0 0 15,2-10 320-15,-2 10 192 0,0 0-16 0,-6-4-16 0,6 4 464 0,-10-2 80 16,0 4 32-16,-2 1 0 0,0 2 144 0,0 3 16 16,-1 1 16-16,0 3 0 0,-1-2-240 0,0 1-48 15,1 2-16-15,-1 0 0 0,1 0-416 0,2 0-192 16,-1 0 160-16,3 0-160 0,0 0 176 0,2 0-176 16,2 0 192-16,1 2-192 0,-1-2 224 0,0 5-64 15,2 3-16-15,2 0 0 0,-1-3-144 0,2 1 192 16,0 1-192-16,2-1 192 0,-1 0-192 0,2-2 0 15,-1 0 0-15,1-2 0 16,-1 0-512-16,4-2-64 0,0-4-32 0,2 0 0 16,1-1-1888-16,3-2-368 0,1-4-80 0,1-4 0 0</inkml:trace>
  <inkml:trace contextRef="#ctx0" brushRef="#br1" timeOffset="75051.17">20562 14716 12895 0,'-10'-4'1152'0,"2"1"-928"0,-2 1-224 0,-2-2 0 15,0 2 6272-15,2 2 1200 0,-1 0 240 0,2 3 48 16,0 1-6272-16,-1 2-1248 0,-1 2-240 0,1 1 0 16,-1 0-528-1,1 3-32-15,-1 2 0 0,1 1 0 0,0 3 96 16,-1-1 16-16,1 0 0 0,-1 3 0 0,1-2 448 0,2 1 0 0,1 0 0 0,1-1 0 15,-2-1 288-15,2-2 160 0,0 1 16 0,4-4 16 0,0 0-208 0,2-2-32 16,0-10-16-16,0 10 0 16,0-10-96-16,4 8-128 0,-4-8 176 0,8 5-176 0,3-3 0 0,-1-4 0 15,2 0 0-15,1-3 0 0,1-2-176 0,2 1 16 16,-2-4 0-16,3 1 0 0,-3-2 160 0,1 0-192 16,-2 2 192-16,0-3-192 0,0 1 192 0,0-1 0 15,-3-2 0-15,1 3 0 0,-3-1 160 0,-1 5 16 16,1 0 0-16,-8 7 0 0,0 0 80 0,0 0 32 15,0 0 0-15,0 0 0 0,0 0 0 0,0 0 0 16,7 10 0-16,-7-10 0 0,2 16-48 0,1-5-16 16,0 2 0-16,-1 0 0 0,2-4-224 0,-1 1 0 15,-3-10 0-15,2 11 0 0,-2-11 0 0,4 9 0 16,-4-9-128-16,0 0 128 16,4 10-640-16,-4-10 0 0,0 0-16 0,5 8 0 15,-5-8-432-15,0 0-64 0,0 0-32 0,0 0 0 16,0 0-480-16,0 0-112 0,12-7-16 0,-1 0-7616 15,-4-3-1536-15</inkml:trace>
  <inkml:trace contextRef="#ctx0" brushRef="#br1" timeOffset="75287.13">20904 14377 28559 0,'0'0'1264'0,"0"0"272"0,0 0-1232 0,-2 13-304 0,1 0 0 0,1 2 0 15,1 4 3680-15,2 0 672 0,0 3 144 0,1 1 32 16,0 0-3648-16,-1 2-736 0,0 1-144 0,1 0 0 16,0 1 0-16,0 2 0 0,-2 2 0 0,1 1 0 15,0-2-304-15,-1 1-80 0,0-1-32 0,-2-3 0 16,-2-2-288-16,1-3-64 0,0-2-16 0,-2-2 0 16,-1-1-64-16,-1-3-16 0,0 1 0 0,-2-5 0 15,1-2-32-15,-1-3 0 0,7-5 0 0,-9 3-9632 16,0-5-1936-16</inkml:trace>
  <inkml:trace contextRef="#ctx0" brushRef="#br1" timeOffset="75467.28">20728 14627 46015 0,'0'0'2048'0,"0"0"400"0,8 0-1952 0,2 0-496 16,2 1 0-16,2 1 0 0,4-1 192 0,1 2-64 0,0-2-128 0,1 0 192 31,16-1-1392-31,-3 0-272 0,-6-4-64 0,-1 2-16 16,-2-1-1648-16,-3-1-336 0,-2 1-64 0,-1-2-10928 0</inkml:trace>
  <inkml:trace contextRef="#ctx0" brushRef="#br1" timeOffset="75645.48">21274 14635 17503 0,'8'8'1552'0,"0"1"-1232"0,1 2-320 0,0 3 0 15,0-1 3520-15,-1 4 640 0,0-3 128 0,0 4 16 16,-2-1-3056-16,-1 0-608 0,-1-3-128 0,0 1-32 16,0-1 144-16,-1-1 16 0,-2 0 16 0,0 0 0 0,1 0-240 0,-2-1-48 15,0-12-16-15,-2 13 0 16,1-3-736-16,1-10-160 0,0 0-32 0,-4 10 0 16,4-10-2496-16,0 0-512 0,-14 1-112 0,14-1-16 0</inkml:trace>
  <inkml:trace contextRef="#ctx0" brushRef="#br1" timeOffset="75825.98">21386 14456 29487 0,'0'0'2624'0,"0"0"-2112"16,0 0-512-16,0 0 0 0,0 0 2816 0,0 0 448 15,0 0 80-15,0 0 32 0,0 0-2736 0,0 0-640 16,0 0 0-16,0 0 0 15,0 0-1024-15,0 0-224 0,11-6-32 0,-11 6-16 16,0 0-1936-16,10-3-384 0,-10 3-80 0,0 0-16 0</inkml:trace>
  <inkml:trace contextRef="#ctx0" brushRef="#br1" timeOffset="76237.63">21599 14597 5519 0,'0'0'496'0,"0"0"-496"0,8 8 0 0,-8-8 0 16,0 0 5552-16,7 9 1008 0,-7-9 208 0,8 6 32 15,-8-6-5264-15,0 0-1072 0,8 8-208 0,-3 1-32 16,-5-9-528-16,4 13-96 0,-1-3-32 16,-3 0 0-16,-3 0 256 0,-1 3 176 0,-1 1-208 0,0-3 80 0,0 2 336 15,-2 2 80-15,-2-1 16 0,0 2 0 16,0-2 624-16,2-1 128 0,1-3 32 0,-1 2 0 0,1-1-256 16,0-1-32-16,6-10-16 0,-2 9 0 0,2-9-528 0,0 0-96 15,0 12-32-15,0-12 0 0,0 0-128 0,0 0-192 16,4 10 32-16,-4-10 16 15,0 0-304-15,9 8-48 0,-9-8-16 16,12 5 0-16,-1 1 176 0,1-5 16 0,-2-2 16 0,3 1 0 0,0-4 304 16,3-2 0-16,0 0-128 0,-1-1 128 0,0 2 160 15,0-1 96-15,2-3 0 0,-2-1 16 0,-5 4 48 0,-1-3 0 16,-2-2 0-16,-1 1 0 0,1-1 16 0,-2 1 16 16,-1-3 0-16,-4-1 0 0,-3-2 80 0,-1 3 16 15,1-4 0-15,-1 1 0 0,0 1-48 0,-2-2 0 16,0 0 0-16,-3 1 0 0,-2 2-160 0,1 3-48 15,-2 1 0-15,1 2 0 0,-1 3-192 0,0-2 0 16,0 2-144-16,2 1 144 16,1 2-752-16,1-2-48 0,8 4-16 0,-9-1 0 15,1-1-2960-15,8 2-608 0,-13-2-112 0,13 2-32 0</inkml:trace>
  <inkml:trace contextRef="#ctx0" brushRef="#br1" timeOffset="84192.5">21919 14611 4607 0,'0'0'400'0,"0"0"-400"16,0 0 0-16,0 0 0 0,0 0 2832 0,0 0 496 15,-7 6 80-15,7-6 32 0,-10 5-2304 0,10-5-464 16,-6 6-96-16,6-6 0 0,0 0 896 0,0 0 176 15,0 0 32-15,0 0 16 0,0 0-288 0,0 0-48 16,0 0-16-16,0 0 0 0,0 0-320 0,0 0-64 16,0 0 0-16,9 7-16 0,-1-1-352 0,0 1-64 0,-8-7-16 0,8 9 0 15,-3 0-320-15,0 0-192 0,-5-9 192 0,5 13-192 16,-1-1 128-16,-1 1-128 0,-3 0 0 0,-2 1 0 16,0 1 192-16,-1-1-64 0,-1 0 0 0,0 2-128 15,-1 1 400-15,0-1-16 0,-3 1-16 0,2 0 0 16,0 0 16-16,2-4 16 0,1 2 0 0,-1 0 0 15,0-2-176-15,4-4-32 0,0-9-16 0,0 0 0 16,5 10 32-16,-5-10 16 0,0 0 0 0,10 4 0 16,-10-4 32-16,12 0 16 0,0 0 0 0,-2-5 0 15,-3-2-144-15,-2 1-128 0,-1-3 144 0,0 0-144 16,0-2 144-16,-2 1-144 0,0-2 128 0,-2 2-128 16,0-6 208-16,0 3-32 0,-2 0-16 0,1 0 0 15,0-2-160-15,-1 1 0 0,2-3 0 0,0 1 0 0,2-2 0 16,0 4 0-16,1 0 192 0,1 1-64 0,1-1 0 0,2 3 0 15,0 0 0-15,4 3 0 0,1-2-128 0,1 1 0 16,1 1 0-16,0 2 0 0,-1-1 0 0,2 2 0 16,-1 1 0-16,0 1 0 0,1 2 0 0,-1 1 0 15,2 4 0-15,-3-3 0 0,0 4 0 0,-3 2 0 16,-3 0-128-16,-1 4 128 0,2 1-144 0,0 0 144 16,-2 1-192-16,1 1 192 0,-1 2-256 0,2-1 64 15,3 1 16-15,-2 1 0 16,-3-4-224-16,3 0-48 0,3-3-16 0,-1 1 0 15,-4 1-1408-15,3-2-288 0,0-2-48 0,0 1-13440 0</inkml:trace>
  <inkml:trace contextRef="#ctx0" brushRef="#br1" timeOffset="84816.4">22887 14653 21183 0,'0'0'1888'0,"0"0"-1504"0,0 0-384 0,0 0 0 0,0 0 3360 0,6-8 608 16,-6 8 112-16,0 0 16 0,7-6-3264 0,-7 6-640 15,0 0-192-15,0 0 0 0,0 0 0 0,0 0 0 16,0 0 0-16,0 0 0 0,0 0 0 0,0 0 0 16,0 0 0-16,0 0 0 0,-11 5 160 0,4 1 32 15,7-6 0-15,-10 11 0 0,0-1 256 0,2 1 64 16,3 0 16-16,1 3 0 0,1-4-224 0,0 3-48 15,-5-3-16-15,2 3 0 0,3 2-32 0,-1-2 0 16,-3-1 0-16,2 1 0 0,1-2-208 0,1 2 0 16,3-1 0-16,0 0 0 0,0-12 0 0,3 14 128 15,2-2-128-15,-5-12 0 0,12 10 0 0,1-2 176 16,1-3-176-16,1-1 160 0,0-4-160 0,4 0 0 16,0-1 0-16,1-2 0 0,-3-1 0 0,1 1 0 0,-1-4 0 0,0 2 0 15,-2-2 0-15,0-1 0 0,-6 1 0 0,1-1 0 16,1 0 0-16,-3 0 128 0,-2-1-128 0,-1 0 128 15,-1 0 128-15,-1 0 32 0,-2-2 0 0,-1 1 0 16,0-2-112-16,-1 2-32 0,0-2 0 0,-1 2 0 16,0-4-144-16,-1 4 192 0,0 5-192 0,1-2 192 15,-1-1-192-15,1 2 0 0,-1-1 0 0,0 1 0 16,1 1 0-16,-1 1 0 0,-3-4 0 0,-1 1 0 16,7 7 0-16,0 0 0 0,-9-2 128 0,9 2-128 15,0 0 0-15,-9 4 0 0,0-2 0 0,1 1 0 16,8-3-448-16,-9 3-80 0,9-3-16 15,0 0 0-15,0 0-2032 0,0 0-416 0,0 0-80 0,0 0 0 0</inkml:trace>
  <inkml:trace contextRef="#ctx0" brushRef="#br1" timeOffset="85280.22">23209 14688 23039 0,'0'0'2048'0,"0"0"-1648"15,-9 9-400-15,2 1 0 0,3-3 3488 0,2 2 608 16,2-9 128-16,0 14 32 0,1-4-3472 0,2 0-784 16,-3-10 0-16,2 13 0 0,1-1 0 0,-3-12 0 0,2 12 0 0,1-2 0 15,-3-10 0-15,0 12 0 0,0-12 0 0,0 10 128 16,0-10 192-16,0 0 32 0,0 11 16 15,0-11 0-15,0 0 208 0,0 0 64 0,0 0 0 0,0 0 0 16,0 0-112-16,0 0-16 0,0 0 0 0,0 0 0 16,9-4-96-16,2 0-32 0,-1-1 0 0,2-2 0 15,-5 2-240-15,0-1-144 0,1-2 160 0,1-1-160 16,0 0 128-16,2-3-128 0,0 1 0 0,1-2 0 16,6-10 0-16,-2 5 0 0,-2 2 0 0,-2 2 0 15,-3 4 0-15,-1 1 0 0,1 3 0 0,-9 6 0 16,7-7 0-16,-7 7 0 0,10-4 0 0,0 2 0 15,-10 2 0-15,13 1 0 0,0 2 0 0,-1 2 0 16,0 1 0-16,0 2 0 0,2 1 0 0,-1 3 144 0,1 0-144 16,-1 1 0-16,-2 1 0 0,-1 1 0 0,1 0 0 15,-2 1-192-15,-1 0 64 0,-2-1 128 16,-1 0-448-16,-1-2 16 0,0-2 16 0,-1 1 0 16,-3-12-464-16,1 13-80 0,-1-13-32 0,0 0 0 15,0 0-1328-15,0 0-272 0,0 0-48 0,0 0-12496 16</inkml:trace>
  <inkml:trace contextRef="#ctx0" brushRef="#br1" timeOffset="85595.79">23742 14134 28559 0,'0'0'2544'0,"0"0"-2032"0,0 0-512 0,0 0 0 16,0 0 3264-16,0 0 544 0,0 0 112 0,-1 12 32 16,1 0-3232-16,1 2-720 0,0 2 0 0,2 2 0 15,0 1 0-15,-1 5 0 0,1-10 0 0,-1 3-144 16,1 3 144-16,0-1 0 0,0 5 0 0,1-1 0 16,-1 2 0-16,0 2 0 0,-1 19 144 0,0-6-144 15,-1-3 0-15,1-3 0 0,0-2 0 0,-1-4 0 16,-1 0 0-16,0 2-144 0,1-5 144 0,2 0 0 15,-2-12-400-15,2 1 0 0,-1 2 0 0,2-2 0 16,0-2-512-16,1 0-112 0,3 0 0 0,-2-1-10480 16,3 5-2080-16</inkml:trace>
  <inkml:trace contextRef="#ctx0" brushRef="#br1" timeOffset="85832.08">24055 14617 34095 0,'0'0'1504'0,"-7"7"320"0,1 3-1456 0,1-3-368 16,-1 2 0-16,6-9 0 0,4 11 3248 0,3 1 576 16,1-1 112-16,2 0 32 15,2-3-3616-15,1-1-720 0,0 0-144 0,1-1-16 16,-1 1-128-16,0 0-32 0,2-1 0 0,-1 1 0 15,-1-2-256-15,0-1-48 0,-13-4-16 0,13 1 0 16,-2 2-320-16,-1 0-64 0,-10-3-16 0,12 0 0 16,-12 0-1632-16,11-5-336 0,0 0-64 0</inkml:trace>
  <inkml:trace contextRef="#ctx0" brushRef="#br1" timeOffset="86086.6">24511 14429 23951 0,'0'0'2128'0,"0"0"-1696"0,0 0-432 0,0 0 0 16,-4 8 4736-16,2 2 848 0,-1 1 176 0,0 3 48 0,1 3-4640 0,-3 1-912 15,-1 2-256-15,-3 0 0 0,-2 4 256 0,-1 2 0 16,1 1-16-16,0 3 0 0,-5 3 0 0,0 1 0 16,7-12 0-16,-2 3 0 0,-4 3-32 0,0 5 0 15,-2 1 0-15,-2 1 0 0,0 2-208 0,-2 3 128 16,-21 28-128-16,6-8 0 0,2-9-192 0,4-2-128 15,0-2-16-15,2-9-16 16,4-3-1968-16,4-7-400 0,4-6-80 0</inkml:trace>
  <inkml:trace contextRef="#ctx0" brushRef="#br1" timeOffset="90319.96">18070 15572 4607 0,'0'0'192'0,"0"0"64"0,0 0-256 0,0 0 0 16,0 0 0-16</inkml:trace>
  <inkml:trace contextRef="#ctx0" brushRef="#br1" timeOffset="90866.57">18081 15568 9215 0,'0'0'816'0,"0"0"-656"0,0 0-160 16,0 0 0-16,0 0 3184 0,0 0 592 0,0 0 128 0,0 0 32 15,0 0-2176-15,0 0-432 0,0 0-96 0,0 0-16 16,0 0-864-16,0 0-176 0,-4-6-48 0,4 6 0 15,0 0-128-15,0 0 0 0,0 0 0 0,0 0 0 16,0 0 0-16,0 0 0 0,0 0 0 0,0 0 0 16,-4-7 128-16,4 7-128 0,0 0 192 0,0 0-64 15,0 0 480-15,-9-4 96 0,9 4 0 0,0 0 16 16,0 0 64-16,0 0 16 0,-10 0 0 0,10 0 0 16,0 0-256-16,0 0-48 0,0 0-16 0,0 0 0 15,0 0-208-15,0 0-32 0,-8 2-16 0,8-2 0 16,0 0-224-16,0 0 128 0,0 0-128 0,0 0 0 15,-8 4 128-15,8-4-128 0,-8 5 0 0,8-5 0 0,0 0 0 0,-7 4 0 16,7-4 0-16,-8 5 0 0,8-5 352 16,0 0-32-16,-9 6 0 0,9-6 0 0,-9 6 16 15,9-6 0-15,-7 6 0 0,7-6 0 0,-8 5 0 0,8-5 0 16,-6 7 0-16,6-7 0 0,-6 8 0 0,6-8 0 16,-5 8 0-16,0-1 0 0,1-3-160 0,0 3-48 15,-1-1 0-15,0 1 0 0,-2 2-128 0,1 1 0 16,-1 2 0-16,1 1 0 0,-6 12 0 0,3-3 0 15,0-2 0-15,1 0 0 0,1 1 0 0,2 0 0 16,0 1 0-16,2 2 0 0,1-2 0 0,2 3 0 16,0 0 0-16,2 1 0 0,1-2 0 0,0 1 0 15,-1 0 0-15,1-2 128 0,-1 0-128 0,2-1 0 16,0-1 0-16,0 1 0 0,0-1 0 0,0-1 0 0,-1 0 128 16,-1 1-128-16,1-2 0 0,1 1 0 0,1-2 0 0,-1 0 128 15,0-3-128-15,0 0 0 0,1 1 0 0,3-3 128 16,-3-5 0-16,1-2 0 0,2 2 0 0,1 0 0 15,2 0 0-15,0 1 0 0,4 2 0 0,-1-4 0 16,14 8-256-16,-4-1-64 0,-3-5-16 0,-1 2 0 31,-2-4-1376-31,-1 3-272 0,-3-7-48 0,-1 3-16 16,-2-1-1664-16,-2-1-320 0,-9-4-80 0,13 4-16 0</inkml:trace>
  <inkml:trace contextRef="#ctx0" brushRef="#br1" timeOffset="91413.81">18441 15779 27647 0,'0'0'2448'0,"-9"0"-1952"16,-1-1-496-16,0 2 0 0,10-1 2096 0,-10 8 320 16,1-1 64-16,1-1 16 0,0 2-2048 0,2 1-448 15,-1 2 0-15,1 0 0 0,-1 4 0 0,2 0 0 16,-2 0 0-16,2 2 0 0,0 2 0 0,0 1 208 16,0-1-16-16,2 2-16 0,-2 1 208 0,-1 2 32 0,1-3 16 0,1 4 0 15,0-2-256-15,1 2-48 0,0-2-128 0,0 1 192 16,2-13-192-16,1 2 0 0,1 0 0 0,1 1 0 15,0 0 0-15,2-2 176 0,1-2-176 0,2 0 160 16,5 6-160-16,1-5 128 0,0-6-128 0,1-3 128 16,0 1-128-16,2-7 0 0,1-1 0 0,1-2 128 15,0-2-128-15,3-1 0 0,1-2 0 0,1 0 128 16,-4 1-128-16,1-2 160 0,-1-1-160 0,1 1 160 16,-2 0-160-16,-1-2 0 0,-3 0 0 0,-1-2 0 15,-2 1 128-15,-2-3-128 0,-2 1 128 0,-2-2-128 16,-1 1 176-16,-2-1-48 0,-2 1-128 0,0-2 192 15,-1 1-16-15,-2 0-16 0,-2-1 0 0,-1 2 0 16,-3 5 96-16,-3 0 32 0,-1-2 0 0,-2 4 0 0,0-1-288 16,0 0 128-16,1 3-128 0,-2-1 0 15,-2 4 0-15,1 1 0 0,2 2 0 0,-1 2 0 16,-1-2-320-16,1 4-80 0,2 0-16 0,1 3 0 16,1-1-720-16,2 2-144 0,1 1-16 0,9-5-16 15,-8 7-2032-15,8-7-416 0,0 0-80 0,-3 15-8384 16</inkml:trace>
  <inkml:trace contextRef="#ctx0" brushRef="#br1" timeOffset="91947.93">19414 15546 2751 0,'0'0'128'0,"0"0"16"0,0 0-144 0,-8 3 0 0,8-3 0 0,-8 0 0 0,8 0 5376 0,0 0 1024 15,-5 2 224-15,5-2 32 0,-5 2-5296 0,5-2-1056 16,0 0-304-16,-4 2 0 0,0-2 400 0,4 0-16 15,-8 7-16-15,8-7 0 0,-8 6 304 0,0 1 64 16,-1 1 16-16,1 2 0 0,1 3 112 0,-3 1 32 16,0 3 0-16,0 4 0 0,-2 1 16 0,-1 6 16 15,-4 0 0-15,-1 6 0 0,-1 4-384 0,-2 4-80 16,-2 1-16-16,-2 3 0 0,-1 2-240 0,-1 0-48 16,-2-1-16-16,3-1 0 0,1-5-144 0,3-2 0 15,3-3 0-15,2-3 128 0,1-1-128 0,4-4 160 16,3 0-160-16,1-3 160 0,2-3-160 0,1-4-176 0,2-2 48 0,2-2 0 31,1-4-2368-31,0 1-480 0,0-11-96 0</inkml:trace>
  <inkml:trace contextRef="#ctx0" brushRef="#br1" timeOffset="92357.15">19830 15847 23039 0,'0'0'2048'0,"0"0"-1648"0,-7 5-400 0,1 2 0 0,-2 1 3664 0,8-8 656 15,0 0 128-15,-4 6 32 0,0 3-3344 0,1-1-672 16,3-8-128-16,0 0-16 0,0 13-80 0,0 2-16 16,2-1 0-16,-1 3 0 0,1-1-224 0,0 2 0 15,-4-1 0-15,2 2 0 0,0 2 0 0,-1 1 0 16,-1-3 0-16,-1 1 0 0,-1 3 0 0,0-2 0 0,0 1 0 15,-1-1 0-15,-3 1-144 0,0 2 144 0,1-3 0 0,-1-1-144 16,0-3-80-16,0 1-16 0,3-2 0 16,1-2 0-1,1-2-512-15,2-4-96 0,1-8-32 0,0 0-10400 0,0 0-2096 0</inkml:trace>
  <inkml:trace contextRef="#ctx0" brushRef="#br1" timeOffset="92968.27">19886 15327 23039 0,'0'0'2048'0,"0"0"-1648"0,0 0-400 0,0 0 0 15,0 0 1968-15,0 0 304 0,0 0 64 0,0 0 16 16,0 0-1888-16,9 12-464 0,-3-2 0 0,1 1 0 16,-3-5 352-16,1 2-32 0,1 0 0 0,2 2 0 15,1 2 192-15,3 1 16 0,1 3 16 0,1-2 0 16,16 12-112-16,0-1-32 0,0 2 0 0,0-3 0 15,0 0-144-15,3 1-48 0,-3 1 0 0,-1 2 0 16,-2-2-80-16,-1 4 0 0,-2 0-128 0,-1 4 192 16,1 1-32-16,-2 1-16 0,-3-2 0 0,1 1 0 15,-3 1 80-15,-2-1 16 0,0-4 0 0,-4 0 0 16,0-1 176-16,-2 0 32 0,-1-2 16 0,-2 0 0 0,-2 2-208 16,-2 3-32-16,-2 2-16 0,-2 3 0 0,-2 2-208 15,-2-3-192-15,-2-1 48 0,-2-2 0 0,-2-1 144 0,0 0-160 16,-2-1 160-16,-2-3-160 0,-1-2 16 0,-1 1 0 15,-2-4 0-15,-2-1 0 0,0-3-144 0,-1-1-32 16,-5-2 0-16,-3 1-11248 16,-3-3-2256-16</inkml:trace>
  <inkml:trace contextRef="#ctx0" brushRef="#br1" timeOffset="94673.77">15221 17391 16575 0,'0'0'736'0,"0"0"160"0,0 0-720 0,0 0-176 16,0 0 0-16,0 0 0 0,-3 5 6016 0,2 2 1184 0,1-7 224 0,0 0 64 15,0 0-6080-15,3 6-1200 0,1 1-208 0,-4-7 0 16,0 0-336-16,0 0 32 0,7 7 16 0,-7-7 0 31,0 0-480-31,0 0-80 0,0 0-32 0,0 0 0 16,0 0-1664-16,0 0-336 0,0 0-64 0,11 6 0 15,-3 0-560-15,-8-6-96 0</inkml:trace>
  <inkml:trace contextRef="#ctx0" brushRef="#br1" timeOffset="94996.5">15817 17328 21183 0,'0'0'1888'0,"0"0"-1504"16,0 0-384-16,0 0 0 0,0 0 6080 0,0 0 1152 15,0 0 240-15,0 0 32 0,0 0-6272 0,0 0-1232 16,0 0-288-16,0 0-32 15,0 0-192-15,0 0-16 0,0 0-16 0,4 11 0 16,-4-11-288-16,0 0-48 0,1 13-16 0,-2 0 0 16,-5-3 80-16,1 3 16 0,1 2 0 0,-2-2 0 15,-3-6-224-15,-1 5-64 0,1 1 0 0,2 2 0 16,-1 0-1776-16,0 0-352 0,-5 3-80 0,1-4-16 0</inkml:trace>
  <inkml:trace contextRef="#ctx0" brushRef="#br1" timeOffset="95961.97">15231 18154 14735 0,'0'0'1312'0,"0"0"-1056"16,0 0-256-16,0 0 0 0,0 0 3568 0,0 0 656 16,0 0 128-16,0 0 16 0,0 0-3280 0,0 0-640 15,0 0-144-15,0 0-32 0,11-4 192 0,-2 1 48 16,-3-3 0-16,1-1 0 0,-1 0 176 0,1 1 32 15,-7 6 16-15,5-8 0 0,-2-1 160 0,-1 2 16 16,1 0 16-16,0 0 0 0,-1-1 32 0,1 1 0 16,-1-3 0-16,1 3 0 0,-3 7-128 0,4-11 0 0,-1-1-16 15,0 2 0-15,1 0-336 0,2-4-64 16,-1-1-16-16,3 2 0 0,3 1-240 0,1 0-160 0,0-1 192 16,0 2-192-16,-1 1 128 0,1 1-128 0,0 2 0 0,-1 0 0 15,1 3 0-15,1 1 0 0,-1-2 0 16,0 4 0-16,-2 1 0 0,1 0 0 0,-1 0 0 0,2 1 0 15,-1-2 0-15,1 2 0 0,-1 2 0 0,0-1 0 16,2 1 0-16,2 0 0 0,-2 2 0 0,1 3 0 16,0 1 0-16,1 1 0 0,4 1 0 0,0 2 0 15,-2 1 0-15,0-1 0 0,-1-1 0 0,3 3 0 16,-1 2 0-16,-1-1 0 0,-1-2 0 0,2 2 0 16,1-2 160-16,0 2-160 0,-5 1 128 0,-1-4-128 15,-1 0 0-15,-2-1 0 0,-2 0 0 0,0 1 0 16,1-3 0-16,-3-2 0 0,0 0 0 0,-2-1 0 15,-4-7-192-15,0 0 16 0,0 0 16 0,4 7 0 16,-4-7-448-16,3 7-96 0,-3-7 0 0,0 0-16 16,0 0-2160-16,0 0-448 0,0 0-64 0</inkml:trace>
  <inkml:trace contextRef="#ctx0" brushRef="#br1" timeOffset="98953.02">16970 17727 11967 0,'0'0'1072'0,"0"0"-864"0,0 0-208 0,0 0 0 16,0 0 3584-16,0 0 688 0,0 0 128 0,0 0 16 15,0 0-3232-15,0 0-656 0,0 0-128 0,0 0-16 16,11 3-192-16,-11-3-16 0,12 0-16 0,-12 0 0 16,13 0-160-16,-3 0 160 0,-10 0-160 0,12 1 160 15,-2-1 48-15,-10 0 16 0,12 4 0 0,-12-4 0 16,12 0 16-16,-12 0 0 0,11 3 0 0,0-2 0 15,-11-1 128-15,13 0 16 0,-1-1 16 0,-1 1 0 16,1 1-16-16,-12-1 0 0,12-1 0 0,0-1 0 16,-1 0-128-16,1-2-48 0,-1 0 0 0,-11 4 0 15,13-3-208-15,0-1 128 0,-3-2-128 0,2 1 0 16,-2 1 160-16,1 0-160 0,-1 1 160 0,0 1-160 0,-10 2 0 0,12-3 0 16,-12 3 0-16,12 0 0 0,-12 0 0 0,10 5 0 15,-3 2 0-15,-7-7 0 0,0 0 0 0,4 10 0 16,-4-10 0-16,0 12 0 0,0-12 0 0,-3 12 0 15,1-3 0-15,-1 0 0 0,-1 0 0 0,4-9 0 16,-5 8 0-16,5-8 0 0,-7 13 0 0,3-7 0 16,4-6 0-16,-5 8 0 0,5-8 0 0,-6 11 0 15,-1 0 0-15,1-3 0 0,-2 0 0 0,0 4-192 16,-1 1 16-16,-2 0 0 0,0-1-64 0,-2 5-16 16,-2 3 0-16,1 1 0 0,-2 0 112 0,2-4 16 15,-2 3 0-15,2-5 0 0,1-2 128 0,0-1 0 16,-1 1 0-16,1 0 0 0,1 0 224 0,1-1 32 0,0-2 0 15,0 2 0-15,5-4-256 0,-1-2 176 16,7-6-176-16,0 0 160 0,-2 10-160 0,2-10 160 0,0 0-160 0,0 0 160 16,5 6-16-16,1 1 0 0,1-1 0 0,1-1 0 15,-8-5-144-15,10 4 0 0,-1 1 0 0,2-1 0 16,0-1-144-16,1 1-16 0,0 1 0 0,1-2 0 16,0 1 32-16,3-2 0 0,-3-2 0 0,1 3 0 15,2 1 0-15,-1-2 0 0,1-4 0 0,2 0 0 16,0 0-112-16,3-2-16 0,3-1 0 0,-1-2 0 15,1-1-496 1,0 0-96-16,1 1-32 0,-1-1-8480 0,-3 0-1712 0</inkml:trace>
  <inkml:trace contextRef="#ctx0" brushRef="#br1" timeOffset="99472.15">17631 18041 30351 0,'0'0'1344'0,"0"0"272"0,0 0-1296 0,0 0-320 15,14-3 0-15,-1-1 0 0,-2 1-128 0,2 0-112 16,2 1-16-16,-1-2 0 0,-1 0 256 0,0-1-176 15,-1 2 176-15,0 1-160 0,-1-2 656 0,0-4 128 16,-1 0 16-16,-2-1 16 0,0 2 240 0,-8 7 32 0,0 0 16 0,9-6 0 16,-5 2-144-16,1 0-32 0,0-3 0 0,2 1 0 15,-1 1-80-15,1-2-32 0,-1-1 0 0,2 1 0 16,8-9-384-16,-2 0-80 0,-2-1 0 0,-2 3-16 16,-1 2-176-16,-1 2-256 0,0-3 64 0,-1 2 16 15,-2 1-144-15,-5 10-16 0,2-12-16 0,-2 3 0 16,0 9 128-16,0 0 32 0,0 0 0 0,-7-5 0 15,-1 1 192-15,-3 4 0 0,-2 3 0 0,-1 2 0 16,-4 4 144-16,1-1-144 0,2 2 0 0,-2 3 144 16,3 2-144-16,0-1 192 0,1-1-192 0,1 1 192 15,2 5 80-15,0 0 32 0,1 3 0 0,3 3 0 16,1 1-304-16,1 1 128 0,0-4-128 0,1 0 0 16,1-1 0-16,0 0 0 0,2 1 0 0,0 0 0 0,2-5-128 15,0 2 128-15,2-2-208 0,1-1 80 0,-1-3-16 0,1-1 0 16,2 0 0-16,1-2 0 0,0-2-176 0,-1-2-16 15,3-4-16-15,1 3 0 16,2-1-352-16,2-3-80 0,0-3-16 0,4 1 0 16,0-2-544-16,3-2-128 0,-1-4 0 0,4-1-7936 15,1 0-1600-15</inkml:trace>
  <inkml:trace contextRef="#ctx0" brushRef="#br1" timeOffset="99920.58">18274 18051 15663 0,'-6'11'688'0,"2"1"144"0,-3-2-656 0,3 1-176 0,4-11 0 0,-1 12 0 15,1-1 2432-15,3 0 464 0,1-2 96 0,-4-9 16 16,6 9-2464-16,-6-9-544 0,8 4 0 0,-8-4 0 15,8 5 0-15,-8-5 0 0,0 0 0 0,0 0 160 16,0 0 352-16,0 0 64 0,0 0 0 0,0 0 16 16,0 0 656-16,0 0 128 0,0 0 32 0,0 0 0 15,0 0-64-15,0 0 0 0,0 0 0 0,-8-6 0 16,1-2-576-16,3 0-128 0,1-4-32 0,0 1 0 16,0 0-224-16,2-2-32 0,0 0-16 0,1-3 0 15,1 1-16-15,0-4 0 0,2-7 0 0,0 0 0 0,0 2-144 16,1 0-48-16,0-1 0 0,0 2 0 0,0 1-128 0,1 3 128 15,-1-1-128-15,0 4 128 0,0-1-128 0,0 3 0 16,0 2 0-16,0 0 0 0,0 3 160 0,1 1-160 16,-5 8 192-16,5-8-192 0,0 2 0 0,-5 6 0 15,0 0 0-15,11-4 0 0,-2-1 0 0,-9 5-352 16,10 0 48-16,-10 0 16 16,12 2-320-16,-1 1-64 0,-11-3-16 0,14 4 0 15,-1 0-368-15,-1 1-80 0,-2-1-16 0,0 1 0 16,0 0-1280-16,0 1-256 0,2 1-48 0</inkml:trace>
  <inkml:trace contextRef="#ctx0" brushRef="#br1" timeOffset="100374.35">18762 17799 6447 0,'0'0'576'0,"0"0"-576"0,0 0 0 0,-11 0 0 16,1 0 5440-16,1 0 992 0,1 0 192 0,0 0 32 15,-1 3-4880-15,0-1-992 0,0-1-192 0,0 5-32 16,-2 1-400-16,1 1-160 0,-1 1 128 0,2 1-128 16,0 1 192-16,-1 5-64 0,-1 2 0 0,0 3 0 15,-1 1-128-15,0 3 0 0,2-4 0 0,1 4-176 0,-1-2 176 16,1 2 0-16,1 1 0 0,3 0 0 0,3-5 0 0,0 1 0 15,2-5 192-15,6 0-64 0,4-1 16 16,-1-3 16-16,-1-6 0 0,2 0 0 0,5-1-160 0,0-2 0 16,1-5 0-16,2-2 0 0,0 2 0 0,1-1-272 15,-1-5 64-15,-1-3 16 0,-1 0-64 0,-1 1 0 16,2-1 0-16,-1-2 0 0,-3-1 256 0,-1 0 0 16,-2 0 0-16,-1 0-144 0,-1-4 336 0,-2 1 80 15,-2 2 16-15,-2 0 0 0,-2 6 240 0,0-2 48 16,0-4 16-16,-2-2 0 0,0-1-208 0,-1 0-64 15,-1-2 0-15,0 2 0 0,-3-13-128 0,-3 6-16 16,0 3-16-16,0 4 0 0,-1 4-160 0,1 2-176 16,-2 2 48-16,0 4 0 0,-1 1-144 0,-1 0-32 0,-1 0 0 15,2 3 0 1,0 2-576-16,3 2-112 0,1-3-32 0,9 0-8848 0,0 0-1776 0</inkml:trace>
  <inkml:trace contextRef="#ctx0" brushRef="#br1" timeOffset="101175.04">19973 17843 13823 0,'0'0'1216'0,"0"0"-960"0,0 0-256 0,0 0 0 16,0 0 2752-16,0 0 496 0,10-4 96 0,-10 4 32 31,0 0-3728-31,0 0-736 0,12-4-160 0,-12 4-32 16,0 0 576-16,0 0 96 0,0 0 32 0,0 0 0 0,7-6 1232 0,-7 6 256 0,0 0 48 0,0 0 16 15,0 0 752-15,1-9 128 0,-4 0 48 0,3 9 0 16,-2-8-304-16,-2 1-48 0,-1 1-16 0,-2-1 0 16,2 6-512-16,0-2-128 0,-3 1 0 0,0 0-16 15,-2 1-400-15,-1 0-80 0,-1 3-16 0,1 1 0 16,-14 2-384-16,4 2 128 0,1 3-128 0,1 2 0 0,-1 5 0 15,3 1 0-15,0 3 0 0,3 5 0 0,1 3-240 0,3-1 80 16,1-3 16-16,1 5 0 0,0 2 144 0,4-5 0 16,1 0-144-16,3-2 144 0,2-1 0 0,2-5 0 15,0-2 0-15,2 0 0 0,1-1 0 0,-1-2 0 16,1-5 0-16,2-1 0 0,2 0 0 0,1-3 0 16,0-2-144-16,2-2 144 0,1-1-224 0,3-1 64 15,1-5 16-15,1 0 0 0,0-3 144 0,0 0 0 16,3-4 0-16,-1-3 0 0,-3 2 320 15,2-6-16-15,1 0 0 0,-1 1 0 0,-3-2 64 16,-2-1 16-16,-4-3 0 0,0 2 0 0,-1-1-160 0,1-5-32 16,-4-7 0-16,-2 2 0 0,0 3 128 0,-3-2 32 15,0-2 0-15,-2 1 0 0,-1 0 32 0,-1 0 16 16,-2 0 0-16,1-2 0 0,-1-3-128 0,-1 5-16 0,-1 1-16 16,-3 7 0-16,0 1-240 0,1 6 0 0,-1 3-144 0,-1 3 144 31,-3 0-640-31,2 4-48 0,-1 1 0 0,-1 2-12176 15,-1-2-2432-15</inkml:trace>
  <inkml:trace contextRef="#ctx0" brushRef="#br1" timeOffset="116043.53">20331 18052 2751 0,'0'0'256'0,"0"0"-256"16,0 0 0-16,0 0 0 0</inkml:trace>
  <inkml:trace contextRef="#ctx0" brushRef="#br1" timeOffset="116430.9">20322 18051 6447 0,'0'0'576'0,"0"0"-576"0,0 0 0 0,0 0 0 16,0 0 4448-16,0 0 784 0,0 0 144 0,11 3 48 15,-11-3-3456-15,10 3-688 0,-10-3-144 0,12 4-32 16,-2-4-528-16,1 0-128 0,-1-3 0 0,-10 3-16 16,13-5-224-16,-2 3-32 0,-1 0-16 0,1 1 0 15,-1-2-160-15,-1-1 0 0,-1 1 0 0,-8 3 128 16,9-6-128-16,-1 0 0 0,0-1 0 0,-8 7 128 15,8-6 16-15,-2-3 0 0,-2-6 0 0,-1 7 0 16,-3 8 80-16,0 0 16 0,2-14 0 0,-2 5 0 16,0 9-48-16,-1-12-16 0,-2 3 0 0,1 0 0 15,-1-1 144-15,3 10 48 0,-3-10 0 0,1 1 0 16,-2 0-32-16,4 9 0 0,0 0 0 0,-5-6 0 16,-3 0-32-16,8 6-16 0,0 0 0 0,-9 3 0 0,-2 0-288 0,2 1 128 15,0 0-128-15,1 2 0 0,0 4 0 0,-1 0 0 16,-1-1-160-16,1 5 160 0,1 7-160 0,-1-2 160 15,-2-6 0-15,2 4-144 0,3-1 144 0,-1 0 0 16,1 2 0-16,0-1 0 0,3 2 0 0,0-2 144 16,2-1-144-16,1 1 160 0,0-1-160 0,1 1 0 15,2-2 0-15,2 0 0 0,0-1 0 0,3 0 0 16,0-2-160-16,2-3 160 0,0-2-320 0,2-1 16 16,3-1 16-16,-2 1 0 15,0-2-368-15,1-1-80 0,0-3-16 0,2 0 0 16,0-1-1488-16,1 0-320 0,-2-2-48 0,1-1-9792 0</inkml:trace>
  <inkml:trace contextRef="#ctx0" brushRef="#br1" timeOffset="116848.63">20741 18095 21183 0,'0'0'1888'0,"-9"6"-1504"0,1 1-384 0,1-1 0 16,0 1 2512-16,7-7 432 0,0 0 96 0,0 8 16 15,0-8-2800-15,0 0-544 0,0 0-112 0,6 9-32 16,1 0-16-16,-7-9-16 0,0 0 0 0,3 9 0 16,-3-9 144-16,0 0 16 0,0 0 16 0,-1 11 0 15,0-1 288-15,1-10 128 0,0 0-128 0,-4 8 192 0,4-8 704 0,-7 5 144 16,7-5 32-16,0 0 0 0,-10 0 160 0,10 0 48 15,0 0 0-15,0 0 0 0,-9-5-352 0,4-2-64 16,5 7-16-16,0-10 0 0,1-1-496 0,2 1-96 16,-1-4-32-16,1 1 0 0,-2-2-224 0,3 1 128 15,0-3-128-15,1 1 0 0,2 2 0 0,-2 1 128 16,-1-3-128-16,1 2 0 0,2-2 0 0,-1 3 0 16,1 0 0-16,-1 2 0 0,-1 0 0 0,1 2 0 15,-1 0 0-15,1 0 0 0,1 1 0 0,-7 8 0 16,12-5 0-16,-2 0 0 0,-2-2-272 0,0 2 48 15,-8 5 16-15,13-5 0 16,-3-1-464-16,0 2-96 0,-10 4 0 0,11 0-16 16,-1 0-1392-16,-10 0-288 0,13 8-48 0,-2 0-6976 0,-1-3-1392 0</inkml:trace>
  <inkml:trace contextRef="#ctx0" brushRef="#br1" timeOffset="118081.49">21118 17919 24991 0,'0'0'1104'0,"0"0"240"0,0 0-1088 0,0 0-256 15,0 0 0-15,0 0 0 0,0 0 736 0,0 0 96 16,5-8 0-16,-5 8 16 0,0 0-464 0,10-3-112 16,-10 3-16-16,0 0 0 0,0 0 592 0,0 0 112 15,9 11 32-15,-2 2 0 0,-4 0 112 0,-1 3 32 0,1-1 0 0,-1 3 0 16,0 2-448-16,-1 0-96 0,0-1-16 0,1 2 0 16,-4-3-400-16,2 1-176 0,0-1 128 0,2 0-128 15,0 2 0-15,1-6 0 0,-5-4 128 0,2 1-128 16,2 1 0-16,-2-12-176 0,0 0 48 0,0 0 0 31,0 0-1568-31,8 6-304 0,-8-6-64 0,10 0-8112 0,-10 0-1600 0</inkml:trace>
  <inkml:trace contextRef="#ctx0" brushRef="#br1" timeOffset="118256.9">21197 17588 11967 0,'0'0'528'0,"0"0"112"0,-14 2-512 0,1 1-128 16,1-2 0-16,3 2 0 0,9-3 6640 0,0 0 1296 15,0 0 256-15,-1 10 48 16,1-10-7568-16,0 0-1504 0,0 0-320 0,11 8-48 16,1-1-1552-16,0-2-304 0,0 1-64 0</inkml:trace>
  <inkml:trace contextRef="#ctx0" brushRef="#br1" timeOffset="118632.02">21425 17872 28559 0,'0'0'2544'0,"0"0"-2032"0,0 0-512 0,0 0 0 16,-4 8 2240-16,4-8 336 0,-1 14 80 0,1 0 16 31,0-3-2672-31,4 2-336 0,1 1-176 0,3 3-16 0,-1 5 144 0,-1-2 48 0,-1-6 0 0,2 1 0 16,-1 2 336-16,1-3 0 0,-2-4-144 0,2 1 144 15,-2 3 0-15,0-2 0 0,-5-12 176 0,5 12-176 16,-2-1 528-16,-1 1 0 0,-2-12 0 0,0 0 0 16,3 12 16-16,-3-12 0 0,0 0 0 0,0 0 0 15,0 0 80-15,0 0 16 0,10 5 0 0,-10-5 0 16,11-4-112-16,-2-1-16 0,0-3 0 0,-1-2 0 0,0-3-320 15,0 0-192-15,-1-4 192 0,1 0-192 0,-1-2 128 0,-1-1-128 16,1-7 0-16,-1 0 0 0,1 2 0 16,-2-2-176-16,0-2 0 0,-1 4 0 15,0-1-400-15,-1 7-96 0,-1 1-16 0,0 3 0 16,-2 2-1424-16,1 5-272 0,-1 8-64 0,0 0-13136 16</inkml:trace>
  <inkml:trace contextRef="#ctx0" brushRef="#br1" timeOffset="119066.52">22007 17822 23039 0,'0'0'2048'0,"0"0"-1648"0,0 0-400 0,-8 7 0 15,-1-6 3648-15,9-1 656 0,-8 7 128 0,0 1 32 31,-1-1-3952-31,0 0-800 0,-2-1-160 0,0 2-16 0,-1 5 128 0,-1 3 16 0,-3-2 16 0,-1 5 0 16,0 1 304-16,-2 1-160 0,-2-3 160 0,0 3-128 16,-1-1 128-16,2 1 256 0,2-2-64 0,1 0-16 15,2-2 128-15,3-4 16 0,5 0 16 0,1-3 0 16,1-2 48-16,5-8 0 0,0 0 0 0,0 0 0 16,0 0-384-16,0 0 0 0,11 4 0 0,4-4 0 15,3-3 0-15,0-2-240 0,-1-3 48 0,3-1 0 16,2-1 64-16,-1-2 128 0,-3-3-208 0,0 1 80 15,0 2 128-15,-1-1 0 0,-2-1-144 0,-2 1 144 16,-3 1 0-16,-1 2 0 0,-2 1 0 0,-2 0 0 0,-5 9 0 0,0 0 0 16,0 0 0-16,0 0 0 0,0 0 0 0,0 0 0 15,5 13 0-15,-1 1 128 0,-1 0 96 0,-1 1 16 16,1-1 0-16,0 2 0 0,1 1-64 0,-1 0-16 16,1-4 0-16,2 1 0 0,1 2 0 0,0-5 0 15,-2 1 0-15,0-4 0 0,1 0-160 0,-6-8-144 16,10 5 144-16,-10-5-208 15,0 0-368-15,0 0-64 0,0 0 0 0,12 0-16 16,-12 0-1376-16,0 0-272 0,9-5-48 0</inkml:trace>
  <inkml:trace contextRef="#ctx0" brushRef="#br1" timeOffset="119332.65">22260 17495 42383 0,'0'0'3776'0,"-8"8"-3024"0,-1 1-608 0,4 3-144 15,2 2 1072-15,2 3 176 0,-1 1 32 0,5 6 16 16,1-3-1520-16,2 2-304 0,1 2-64 0,2 2-16 16,0 6 224-16,0-2 32 0,-1 4 16 0,-1 2 0 15,-2-1-32-15,0 1 0 0,-2 2 0 0,-3-2 0 16,-2-5-160-16,0-1-48 0,-2 3 0 0,-1-4 0 15,-3-4-32-15,0 0-16 16,0-5 0-16,-1-1 0 0,-1-4-256 0,0-1-48 0,0-3-16 0,2-2-9744 16,3-2-1968-16</inkml:trace>
  <inkml:trace contextRef="#ctx0" brushRef="#br1" timeOffset="119541.48">22054 17876 38703 0,'0'0'3440'0,"0"0"-2752"16,0 0-560-16,0 0-128 0,0 0 2480 0,9 9 464 15,3-2 80-15,2-2 32 0,2 0-2720 0,3-2-528 16,5-5-128-16,0 1 0 16,2 1-288-16,2-3-48 0,-1-1-16 0,1 1 0 15,-2-3-1312-15,0 2-272 0,-2 2-48 0,-1 0-16 16,-5 0-1424-16,-2-1-288 0,-5-3-48 0,-11 6-16 0</inkml:trace>
  <inkml:trace contextRef="#ctx0" brushRef="#br1" timeOffset="119707.88">22437 17921 4607 0,'0'0'400'0,"12"7"-400"0,-1 1 0 0,1-2 0 15,0 0 5296-15,1 0 976 0,-1 3 192 0,-2 2 32 16,1-1-4528-16,-1 2-912 0,-1 2-176 0,-1-2-48 16,0-2-368-16,-2 2-80 0,1 0 0 0,-2 0-16 15,-1-1 528-15,-1 2 96 0,-3 0 32 0,1 2 0 16,0-1-128-16,-1-1-32 0,-1-3 0 0,2 1 0 15,-2-1-672-15,1-10-192 0,-1 12 0 0,1-12 128 16,0 0-832-16,0 0-144 0,0 0-48 0,0 0-10192 16,0 0-2048-16</inkml:trace>
  <inkml:trace contextRef="#ctx0" brushRef="#br1" timeOffset="119887.48">22606 17665 35007 0,'0'0'3120'0,"0"0"-2496"16,0 0-496-16,0 0-128 0,0 0 2128 0,0 0 416 15,0 0 80-15,0 0 0 16,0 0-2624-16,0 0-448 0,0 0-128 0,0 0-16 16,0 0-1584-16,0 0-320 0,0 0-64 0,12 0-13696 0</inkml:trace>
  <inkml:trace contextRef="#ctx0" brushRef="#br1" timeOffset="120203.81">22827 17878 24879 0,'13'19'2208'0,"-11"-8"-1760"0,-4-3-448 0,-1 3 0 15,1 0 3632-15,2 2 640 0,2 3 128 0,2 1 16 16,1-1-3568-16,1-1-720 0,-1 2-128 0,0-1 0 15,-1-3-144-15,1 0 16 0,-1 0 0 0,1-1 0 16,0 0 128-16,2-3-160 0,-2 1 160 0,-5-10-160 16,5 8 160-16,-5-8 0 0,8 9 160 0,-8-9-160 15,0 0 384-15,0 0 0 0,11 1-16 0,-2-1 0 0,-9 0 80 0,10-1 0 16,-3-8 16-16,-2 1 0 0,-5 8-256 0,6-13-48 16,1 0-16-16,-2-5 0 0,-2 0 64 0,-1-5 16 15,0 5 0-15,0-5 0 0,1-6-224 0,1 3 0 16,0 1 0-16,0 0 0 0,1 1 0 0,-1 1 0 15,0 6 0-15,0 0 0 16,0 3-528-16,-2 2-160 0,-1 2-16 0,2 1-12064 16,-3 9-2400-16</inkml:trace>
  <inkml:trace contextRef="#ctx0" brushRef="#br1" timeOffset="120585.06">23213 17915 35935 0,'0'0'1600'0,"0"0"320"0,0 0-1536 0,0 0-384 0,0 0 0 0,0 0 0 15,10-9 2752-15,4 1 464 0,3 2 112 0,2-5 0 32,0-3-3600-32,6-1-736 0,6 2-144 0,-2-1-16 15,-3-2 112-15,-3 2 32 0,0 1 0 0,-5 0 0 16,-4 0 128-16,-3 0 48 0,-5 2 0 0,-1 1 0 15,-1 2 208-15,-4 8 64 0,-6-5 0 0,-6 2 0 0,-4 1 832 0,-3 2 160 0,-5 2 32 0,1 5 16 16,-2-1 64-16,0 4 16 0,-1-3 0 0,3 4 0 16,3-1 32-16,2 2 0 0,2 1 0 0,3 0 0 15,0 0-192-15,4 3-16 0,1 3-16 0,2 0 0 0,1-3-352 16,-1 1 0-16,3 4 0 0,-1 3 0 0,1 1 176 0,2-2-48 16,-1-2 0-16,1 1 0 0,0-2 0 0,-1-1 0 15,1-3 0-15,1-3 0 0,0-1-400 0,1-2-96 16,1 0-16-16,-2-10 0 15,0 0-1200-15,9 10-240 0,-9-10-48 0,16 3-16 16,2 0-672-16,1-7-128 0,2-1-16 0,3-3-16 0</inkml:trace>
  <inkml:trace contextRef="#ctx0" brushRef="#br1" timeOffset="120985.32">23845 17662 42671 0,'0'0'1888'0,"0"0"400"0,-8 0-1840 0,0 0-448 0,-1 1 0 0,9-1 0 16,-10 3 640-16,1 1 16 0,0 2 16 0,-1 2 0 15,0-3-672-15,0 2-320 0,-2-2 16 0,0 3 16 16,0 0 288-16,1 1 0 0,-1-5 0 0,1 2 0 16,1 2 0-16,0-1 0 0,-1-2 0 0,2 1 0 15,3 1 0-15,6-7 0 0,-7 5 0 0,7-5 0 16,0 0 352-16,0 0 32 0,0 0 0 0,0 0 0 15,0 0-384-15,0 0 0 0,0 0 0 0,10 5 0 16,1-3 0-16,1 3-192 0,-1-1 32 0,1 5 0 16,0-4 160-16,0 3-192 0,-2 2 192 0,0 0-192 15,1 0-48-15,-1 3-16 0,-1 4 0 0,1-1 0 16,-1 4 256-16,-2-5 0 0,-1-2 0 0,-1 2-144 0,-1 6 144 16,0-1 224-16,0-2-48 0,0-2-16 0,-3-1 0 15,-1 1 0-15,-1-2 0 0,-1 2 0 0,0 2 32 0,0 1 0 16,1-2 0-16,0-4 0 0,-2 0-192 0,0 0 0 15,0 0 0-15,-1-2 0 0,0 0 0 0,0 1 0 16,0-6-192-16,-1 3 192 0,0-2-320 0,5-7 48 16,0 0 16-16,-8 4 0 15,8-4-1232-15,0 0-240 0,0 0-64 0,-9-8-16048 0</inkml:trace>
  <inkml:trace contextRef="#ctx0" brushRef="#br2" timeOffset="128977.98">23004 9820 6447 0,'0'0'576'0,"0"0"-576"16,0 0 0-16,0 0 0 0,0 0 5120 0,11-8 896 15,-2 2 192-15,1 2 48 0,-1 1-4624 0,2 2-928 16,-1-4-176-16,2 4-32 0,0-2-64 0,-1 3-16 16,2 3 0-16,-1-3 0 0,-2-6-272 0,2 4-144 15,-4 0 160-15,1 1-160 0,2 0 128 0,0-1-128 16,2 1 0-16,2 0 144 0,0 0 256 0,2-1 48 15,16-3 16-15,-1 2 0 0,2 1 16 0,-2 1 0 16,-4-3 0-16,1 2 0 0,-2 1-144 0,2-2-16 0,-2 1-16 16,0 0 0-16,-4 2-16 0,0 0 0 0,0 0 0 15,-1-2 0-15,-3 2-96 0,1 2 0 0,-1 1-16 0,1 1 0 16,0-3-176-16,-1 5 160 0,-1-4-160 0,2 2 160 16,-1-1-160-16,1-1 0 0,-2 1 144 0,2-1-144 15,2 1 128-15,-1 0-128 0,-2-1 128 0,2 1-128 16,0 1 272-16,1-2-16 0,0 1 0 0,-1-2 0 15,0 5 16-15,0-4 0 0,-1 1 0 0,-1-1 0 16,-1 0-64-16,1-1-16 0,-1-1 0 0,3 1 0 16,-2 2-32-16,1-1-16 0,-1-2 0 0,1 0 0 15,-2 0-144-15,2 0 0 0,-1 0 144 0,2 0-144 16,0 0 0-16,0 3 144 0,0 1-144 0,0-1 0 16,0-3 192-16,1-2-192 0,2 4 192 0,1-2-192 0,-3 0 256 15,2-2-48-15,-1 2-16 0,1-1 0 0,-2-2 48 16,0 2 0-16,-1 0 0 0,0-1 0 0,0 0-64 0,-2-1-16 15,1-1 0-15,-1 2 0 0,1-1-160 0,-1 1 128 16,1-1-128-16,0 0 128 0,-1 2-128 0,1-3 192 16,1 2-192-16,1 2 192 0,0-3-64 0,0 2 0 15,-4-1 0-15,1 2 0 0,0 2-128 0,3-4 192 16,0 1-192-16,1 1 192 0,-3 0-192 0,3 0 0 16,-3 0 144-16,1 0-144 0,-1 0 0 0,-1-1 0 15,0-1 0-15,-1 0 128 0,-1-2-128 0,1 0 0 16,0 1 128-16,1 2-128 0,-1-3 0 0,1 2 144 15,2-5-144-15,1 3 0 0,-1 1 128 0,0 0-128 16,0 0 0-16,1-1 0 0,0 0 176 0,1 2-176 16,-4-1 160-16,5 0-160 0,-1-1 192 0,1 0-64 15,-2 2-128-15,0 1 192 0,0-1-64 0,-1 1-128 0,-2-2 176 0,1 1-176 16,0-1 128-16,-2 1-128 0,-1-2 0 0,1 0 0 16,0 1 0-16,2 1 0 0,1-2 0 0,-2 1 0 15,1-4 144-15,1 2-144 0,1 0 0 0,-1-3 144 16,-2 2-144-16,2 0 0 0,1 1 0 0,0 1 128 15,1 2-128-15,-1-2 0 0,0 0 0 0,0 0 128 16,0-1-128-16,0 1 0 0,1 0 0 0,-1 0 0 16,0-1 0-16,0 1 128 0,0 4-128 0,-1-4 0 15,0-1 192-15,1-3-64 0,0-2 0 0,2 0 0 16,0 4-128-16,3-1 0 0,-1-2-192 0,0 3 192 16,0-2 0-16,-1 1 0 0,-3 0 0 0,0-1 0 15,-3 0 0-15,2-1 0 0,3 0 0 0,-2 1 0 0,-1-1 0 16,1 2 0-16,-3 2 0 0,1 0 0 0,0 1 0 15,-2-3 160-15,-1 1-160 0,0 1 160 0,-8 2-160 0,1 0 0 16,1-2 0-16,0 1 0 0,2 0 0 0,1 0 0 16,0-1 128-16,0 0-128 0,12-4 0 0,-2-2 0 15,-3 5 0-15,-3 1 0 0,-1 0 0 0,0-2 0 16,-2 1 128-16,0-1-128 0,-2-1 0 0,0 2 0 16,-4-3 0-16,1 1 128 0,2 1-128 0,0 1 0 15,-3-1 0-15,1 2 128 0,1-3-128 0,-1 0 128 16,-1 4-128-16,1-2 128 0,-1 1-128 0,0-1 0 15,-1 0 0-15,2-1 128 0,2 2-128 0,-2 1 0 16,-2-4 0-16,0 2 128 0,1-1-128 0,0 1 0 16,0-3 0-16,0 0 0 0,0 1 0 0,1-3 0 15,-3 2 128-15,1-1-128 0,-1-3 0 0,1 0 0 16,-2-2 144-16,1 2-144 0,-1 0 0 0,1 0 0 0,-1-2 0 16,2 2 128-16,-1-2-128 0,-1 2 0 0,1-1 0 15,-1 0 128-15,2-2-128 0,0 0 0 0,-2 2 0 0,2 0 0 16,0 1 0-16,1 0 0 0,-2 9 0 0,-1-3 0 15,-1-1 0-15,2-3 0 0,-1 0 0 0,2 1 0 16,0-1 0-16,1-2 0 0,5-8 0 0,-1 3 128 16,-1 1-128-16,0 1 0 0,0 2 0 0,1-1 0 15,-2-2 0-15,1-2 0 0,-1 4 0 0,0-2 0 16,2 0 0-16,-1 0 0 0,0 1 0 0,-2-1 0 16,1 0 0-16,0 3 0 0,1 0 0 0,1 1 0 15,-1-2 0-15,0 3 0 0,-2 1 0 0,2-1 0 0,-2-1 0 16,2 1 0-16,-2 1 0 0,1 0 0 0,-2-3 0 0,0 1 0 15,0 1 0-15,0 0 0 0,-1-2 0 16,1 1 0-16,0 0 0 0,-1 1 128 0,-1 0-128 0,1 1 0 16,-1-1 0-16,1 0 0 0,1-1 0 0,0 1 0 15,-1 1 0-15,1-2 0 0,2 0 0 0,-1 0 0 16,1-2 0-16,2 1 0 0,1 0 0 0,0-3 0 16,1 4 0-16,0-1 0 0,2 0 0 0,0 1 0 15,-8 5 0-15,2 0 0 0,-1-2 0 0,2 1 0 16,1 0 0-16,-1 1 0 0,-2-2 0 0,1-1 0 15,10-8 0-15,-3 4 0 0,-3 3 0 0,0 2 0 16,-1 2 0-16,0 2 0 0,2-2 0 0,-2-3 0 16,-2 1 0-16,0 0 0 0,1-2 0 0,-1 1 0 15,-1 0 0-15,0 0 0 0,-1 1 0 0,1-1 0 0,-1 1 0 16,1 0 0-16,-1 0 0 0,0 0 0 0,0 2 0 16,-1-1 0-16,0 0 0 0,1 2 0 0,1 1 0 0,-1-2 0 15,-2 2 0-15,2-1 0 0,1 1 0 16,-1-2 0-16,1 1 0 0,0 1 0 0,2-1 0 15,2-1 0-15,-1-1 0 0,0 1 0 0,1 2 0 16,0-2 0-16,1-1 0 0,1 2 0 0,0 1 0 0,-1-3 0 16,-1 2 0-16,0-1 0 0,-2-1 0 0,2 3-128 15,2 1 128-15,-1-2 0 0,-2 0 0 0,1 2 0 16,-1 1 0-16,0-2 0 0,-6 3 0 0,1-1 0 16,2 0 0-16,0 1 0 0,1-1 0 0,0 0 0 15,-1 0 0-15,3 0 0 0,9-8 0 0,-3 4 0 16,-2 3 0-16,0 0 0 0,-1-2 0 0,0 1 0 15,1-1 0-15,0 2 0 0,2-1 0 0,1 0 0 0,1 1 0 16,0 0 0-16,-1 0 0 0,0 1 0 0,0 0 0 16,-2 1 0-16,-2-2 0 0,3 2 0 0,1 1 0 0,0-2 0 15,1 0 0-15,-1 0-128 0,1-2 128 0,-1 2 0 16,-2 2 0-16,1 1 0 0,-1 0 0 0,0-3 0 16,-1 1 0-16,0-1 0 0,2 2 0 0,0-1 0 15,4 1 0-15,2-2 0 0,1-3 0 0,2 3 0 16,0 0 0-16,2 0 0 0,3 3 0 0,-1 0 0 15,-2-2 0-15,0 1 0 0,2-1 0 0,-3 2 0 16,-3 1 0-16,-1-2 0 0,0 0 0 0,0-1 0 16,-2 1 0-16,-1-2 0 0,1 2 0 0,0 0 0 15,3 2 0-15,-1-2 0 0,-2 0 0 0,5-1 0 16,5 2 0-16,-3 0 0 0,-5-1 0 0,3 2 0 16,4-4 0-16,-2 2 0 0,-1 0 0 0,-1 1 0 0,-1-1 0 15,0 0 0-15,-2 1 0 0,0 0 0 0,0-2 0 0,1 2 0 16,3-1 0-16,1 2 0 0,2 0 0 0,1 0 0 15,2 2 0-15,0-1 0 0,-2 0 0 0,-1 1 0 16,3-5 0-16,-4 2 0 0,-2-2 0 0,-1 2 0 16,0 1 0-16,-2-3 0 0,-1 2 0 0,-1 0 0 15,0-1 0-15,1 2 0 0,2-4 0 0,4 3 0 16,2 0 0-16,3-3 0 0,4 1 0 0,-2 1 0 16,-3 0 0-16,2 1 0 0,0 0 0 0,-2-2 0 15,0-1 0-15,-2 2 0 0,-2-1 0 0,-2 2 0 16,-1 1 0-16,1 0 0 0,1-2 0 0,2 2 0 15,-1 0 0-15,2 0 0 0,0 2 0 0,0 0 0 0,0 0 0 16,0-1-208-16,0 2 80 0,-2 3 128 16,0 6-2000-16,-2-3-288 0,-15-3-48 15,3 1-11296-15,3-1-2240 0</inkml:trace>
  <inkml:trace contextRef="#ctx0" brushRef="#br2" timeOffset="131375.69">26385 12231 10127 0,'0'0'896'0,"0"0"-704"0,0 0-192 0,0 0 0 16,0 0 4528-16,0 0 864 0,0 0 176 0,0 0 48 0,0 0-3584 0,-2 10-720 15,2-10-144-15,0 0-16 16,7 13-192-16,-1-2-48 0,1-1 0 0,1 1 0 0,1 0-336 0,1-2-80 16,1 3-16-16,-1 0 0 0,1 0-288 0,-1 1-48 15,2 0-16-15,-1 0 0 0,2 0-128 0,-1 1 0 16,-3-1 0-16,3 0 128 0,0 0-128 0,0 0 0 15,-5 2 0-15,1-4 0 0,0 0 0 0,0-2 128 16,1-1-128-16,-3 1 0 0,0-3-192 0,0 1-112 16,-6-7-16-16,11 4-16 15,-11-4-784-15,10 2-160 0,1-2-16 0,-1 0-16 16,-10 0-1568-16,12-2-304 0,-12 2-64 0</inkml:trace>
  <inkml:trace contextRef="#ctx0" brushRef="#br2" timeOffset="131626.31">26868 12215 11967 0,'4'-10'1072'0,"0"3"-864"0,-1 3-208 0,-1-2 0 0,0 2 3312 0,-1-1 608 0,-1 1 128 0,0 4 32 15,0 0-2160-15,0 0-448 0,0 0-64 0,0 0-32 16,0 0-512-16,0 0-96 0,0 0-32 0,-3 13 0 16,1-3-32-16,-2 5 0 0,-1 3 0 0,-1 0 0 15,1 4 160-15,-1 4 32 0,-2 2 0 0,-1 3 0 16,-2 0-256-16,0 4-32 0,-4 3-16 0,0 5 0 15,-2 0-240-15,-3 2-48 0,-1-1-16 0,-1 3 0 16,0 2-288-16,-2-3 0 0,2 1 0 0,0-3 0 16,0-1 0-16,1-5-304 0,2-4 48 0,2-3 0 15,5 1-544-15,0-8-96 0,2-1-32 0,1-8 0 16,2 0-2208-16,0-2-432 0</inkml:trace>
  <inkml:trace contextRef="#ctx0" brushRef="#br2" timeOffset="132144.6">26507 11902 21183 0,'0'0'944'0,"0"0"192"0,-9 0-912 0,9 0-224 0,0 0 0 0,0 0 0 15,0 0 1744-15,0 0 304 0,0 0 64 0,0 0 16 16,0 0-1616-16,0 0-320 0,0 0-64 0,0 0 0 16,0 0 192-16,10 4 64 0,2-1 0 0,-12-3 0 15,0 0 560-15,13-2 112 0,0 1 32 0,-1-1 0 16,-2-1-288-16,1-1-48 0,-1-1-16 0,3 0 0 15,2-2-192-15,-1-2-32 0,0 0-16 0,2-2 0 16,1 1-128-16,0-2-32 0,-3-1 0 0,3 0 0 16,0 0-208-16,-1 0-128 0,-2 0 160 0,0-1-160 15,0-1 192-15,-1 4-48 0,-3-2-16 0,0 1 0 16,-3 0-128-16,1 2 0 0,-2 1-192 0,-6 9 192 16,0 0-144-16,7-7 144 0,-2 1 0 0,-5 6 0 0,0 0 0 15,0 0 0-15,0 0 0 0,0 0 0 0,0 0 0 0,0 0 0 16,0 0 0-16,0 0 0 0,0 0 0 0,0 0 0 15,7 13 0-15,-2-3 0 0,-1 4 0 0,-2 2 0 16,0 0 0-16,-1 2 0 0,1 0 0 0,1 2 0 16,0-2 0-16,-1 0 0 0,1-1-176 0,1-1 176 15,-2-1-160-15,2-2 160 0,-1-2-224 0,1-2 48 16,1 0 16-16,-5-9 0 16,8 7-1936-16,-8-7-384 0,10 0-80 0</inkml:trace>
  <inkml:trace contextRef="#ctx0" brushRef="#br2" timeOffset="133159.81">27437 12231 29199 0,'0'0'1280'0,"0"0"288"0,0 0-1248 0,0 0-320 0,0 0 0 0,0 0 0 16,0 0 480-16,0 0 32 0,0 0 16 0,0 0 0 15,0 0-224-15,8-7-48 0,-1 1-16 0,1-2 0 16,1 4-16-16,2 0 0 0,0 0 0 0,1 0 0 16,0 0 160-16,1 2 16 0,1-3 16 0,2 1 0 15,0-2-272-15,1 4-144 0,2 0 160 0,1 0-160 16,-1-2 0-16,3 0 0 0,2 0 0 0,-2 2 0 16,-1 0-256-16,-2 2-32 0,0-2-16 0,-1 0 0 15,-2 1-2656-15,-3 0-544 0</inkml:trace>
  <inkml:trace contextRef="#ctx0" brushRef="#br2" timeOffset="133409.43">27391 12395 2751 0,'0'0'256'0,"0"0"-256"16,0 0 0-16,11-1 0 0,-11 1 5504 0,14-3 1040 15,-1-1 224-15,-1 2 32 0,-1 0-5264 0,2-2-1040 0,-1 2-224 0,1-1-32 16,2-1-240-16,0 0 0 0,1 2 128 0,-2-2-128 16,2 1 0-16,-1 2 0 0,2-2-144 0,-2-1 144 31,-4 3-2128-31,3 0-336 0,1 1-64 0</inkml:trace>
  <inkml:trace contextRef="#ctx0" brushRef="#br2" timeOffset="134180.81">28330 12154 12895 0,'0'0'576'0,"0"0"112"0,0 0-560 15,6-8-128-15,-6 8 0 0,6-8 0 0,-1-2 976 0,-5 10 176 16,5-11 16-16,-5 11 16 0,4-9 64 0,0 0 16 16,-4 9 0-16,2-10 0 0,0 1 576 0,-2 9 112 15,-3-11 32-15,3 11 0 0,-5-9-272 0,0 2-48 16,5 7-16-16,-8-5 0 0,8 5-528 0,-11-4-96 15,-2 3-32-15,2 1 0 0,-1 0-608 0,0 3-128 16,-1 1-32-16,-1 2 0 0,-3-1-224 0,1 3 0 16,1 1 0-16,-2 2 0 0,-2-2 0 0,2 4 0 15,0 1 0-15,0 2 0 0,1 1 0 0,1-4 0 16,2 4 0-16,1-2 0 0,3 4 0 0,3-2 0 0,1 1 0 16,1-1 0-16,0-4 0 0,1 1 0 0,2-1 0 0,3-1 0 15,-2-12 0-15,6 14 0 0,0-5 0 0,2 1 0 16,2-5 0-16,3-3 0 0,2-2 0 0,3 2 0 15,3-4 0-15,2-2 0 0,2-1 0 0,1-4 0 16,-1 1 0-16,0 0 0 0,1-1 0 0,-1 0 0 16,-3 0 0-16,-1 1 128 0,-3-2-128 0,-2-1 0 15,-2 2 128-15,-1-2-128 0,-1 0 0 0,-2-1 0 16,-3 1 144-16,-1-1-144 0,-1 3 128 0,-2-3-128 16,0 0 224-16,-2 1-32 0,-1-1-16 0,0 3 0 15,0-4 16-15,-3 4 16 0,-1 2 0 0,4 7 0 16,0 0-208-16,0 0 144 0,-7-4-144 0,7 4 128 0,-10-1-128 0,1 2 0 15,0 2 0-15,9-3 0 0,-9 6-128 0,4 2 128 16,3-3 0-16,0 2 0 0,-1-1 0 0,1 1 0 16,-1 1 0-16,0 1 0 0,1 1 0 0,-1 3 0 15,-2 8 0-15,1-1 0 0,3-3 0 0,-1 0 0 16,2 1-160-16,2-1 160 0,0 0 0 0,0 0 0 16,-2 2 0-16,0 1 0 0,2-3 0 0,0 2 0 15,-4-2 0-15,2 1 0 0,3 1 0 0,0 0 0 16,-3-2-128-16,0 1 128 0,0 1 0 0,0-1 0 15,-2 3 0-15,0-2 0 0,-1 2 0 0,-1-1 0 16,0-1 0-16,0 1 0 0,-4-1 0 0,2 0 0 16,-1-1 0-16,1 2 0 0,-2-2 0 0,-4-1 0 15,-2-2 0-15,0 1 0 0,1 1 128 0,-4 0-128 0,-5-4 0 16,-2 1 0-16,1-1 0 0,-2 0 0 16,-1-1 0-16,1-1 0 0,0-5 0 0,3 1 0 0,1-1 0 15,3-1 0-15,0-2-416 0,1 0 16 0,1-3 0 0,2 0 0 31,1 0-1616-31,1-2-320 0,0-2-64 0,2 0-12720 0</inkml:trace>
  <inkml:trace contextRef="#ctx0" brushRef="#br2" timeOffset="134880.97">28643 12265 6447 0,'0'0'576'0,"0"0"-576"15,0 0 0-15,0 0 0 0,0 0 3600 0,0 0 624 16,7-7 112-16,-7 7 16 0,0 0-2368 0,0 0-464 16,0 0-112-16,0 0 0 0,0 0-64 0,0 0 0 15,0 0 0-15,0 0 0 0,0 0 0 0,0 0-16 16,2 13 0-16,-2-1 0 0,-3 2-592 0,-1-1-112 15,0-2-32-15,0 3 0 0,1 6-432 0,-1-2-160 16,0 0 0-16,0 0 144 0,-1 2-144 0,1-1 0 16,0 2 0-16,0-1 0 0,0-2 0 0,1 0 0 15,1-1 0-15,0 0 0 16,2-8-560-16,0 3 16 0,-1-3 0 0,1 0 0 16,0-1-2592-16,0 1-512 0,0-2-96 0</inkml:trace>
  <inkml:trace contextRef="#ctx0" brushRef="#br2" timeOffset="135279.14">28841 12437 19343 0,'0'0'1728'0,"0"0"-1392"0,0 0-336 0,0 0 0 16,-12 5 2624-16,3-1 448 0,9-4 80 0,0 0 32 15,-10 6-2544-15,-1 2-512 0,-2-1-128 0,3 1 0 16,1 1 0-16,-1 1 0 0,0-1 0 0,1 3 0 16,2 1 0-16,-2 1 0 0,-1-3 0 0,3 2 0 15,2 0 0-15,1-1 128 0,0 1-128 0,3-2 128 0,2-2-128 0,-1-9 144 16,4 12-144-16,-4-12 160 0,9 9-32 0,0-2 0 16,2-1 0-16,2-3 0 0,0-2 32 0,1-1 0 15,2-1 0-15,-2 1 0 0,-1-1-160 0,2-1 160 16,0-3-160-16,1 0 160 0,0 0-32 0,-2-2-128 15,-1-1 192-15,-1-1-64 0,-2 0 48 0,-1 0 0 16,-1-1 0-16,-1-1 0 0,-4 1-176 0,0 1 0 16,-3-1 144-16,-1 1-144 0,-2-4 128 0,-1 3-128 15,-2-1 128-15,-1 2-128 0,1-4 0 0,-1 3 0 16,-2 1 0-16,0 1 128 0,-2 0-336 0,2 2-64 16,-2 0-16-16,1 1 0 15,1 4-1792-15,9 1-352 0,0 0-80 0,0 0-9680 0</inkml:trace>
  <inkml:trace contextRef="#ctx0" brushRef="#br2" timeOffset="135812.37">29128 12469 23151 0,'0'0'1024'0,"0"0"208"0,0 0-976 0,0 0-256 0,7-6 0 0,-7 6 0 16,0 0 768-16,0 0 96 0,0 0 32 0,0 0 0 15,0 0 16-15,0 0 16 0,0 0 0 0,0 0 0 16,-9 0-160-16,-1 0-16 0,-2 4-16 0,0 1 0 16,1 1-128-16,-1 2-32 0,-1 1 0 0,1 2 0 0,2-3-192 0,-2 2-32 15,2 2-16-15,-2 1 0 0,0-3 0 0,3 3 0 16,3-2 0-16,0 0 0 0,2-1-160 0,2-1-48 16,0 0 0-16,4-1 0 0,-2-8-128 0,6 9 128 15,1-1-128-15,2-3 128 0,3-3-128 0,-1 0 0 16,-11-2 0-16,15-3 128 0,3 2-128 0,-2-4 0 15,-1-1 0-15,1 0 0 0,-2-1 128 0,2-2-128 16,0 0 0-16,-2 0 128 0,-1-1-128 0,0 2 0 16,0-1 0-16,-3 1 128 0,-2 0-128 0,-1 1 0 15,-2 1 0-15,-5 6 0 0,5-7 128 0,-5 7-128 16,0 0 0-16,0 0 128 0,0-9-128 0,0 9 160 16,0 0-160-16,0 0 160 0,0 0-32 0,0 0-128 15,-9 7 192-15,9-7-64 0,-6 6 64 0,6-6 0 0,-7 9 0 0,3 3 0 16,0 0-192-16,2 1 160 0,-1 0-160 15,0 1 160-15,-1-1-160 0,2 0 0 0,-1 2 0 16,1 0 0-16,-1 0 0 0,0 0 0 0,1 4 0 0,-1-1 0 16,-1-2 0-16,0 0 0 0,-1 0 0 0,0 0 0 15,-2-1 0-15,1-2 0 0,-3 2 0 0,0-2 0 16,0-1 0-16,-1-2 0 0,1-2 0 0,0 1 0 16,-1-3-256-16,-1-2 64 0,0 0 0 0,0-1 16 15,-1 0-400 1,2-3-96-16,-2-3-16 0,2 0 0 0,-1-1-2688 0,1-2-528 15,-6-7-128-15,3-3 0 0</inkml:trace>
  <inkml:trace contextRef="#ctx0" brushRef="#br2" timeOffset="136066.26">29360 12443 22111 0,'0'0'1968'0,"0"0"-1584"16,0 0-384-16,0 0 0 0,0 0 2944 0,-3 13 512 16,2 0 112-16,2-2 16 0,6 2-2896 0,-3-3-688 15,-4 3 0-15,3 2 0 0,5-1 0 0,-3 2 0 16,-3-1 0-16,-1 1 0 0,2 1 0 0,-1-2 0 16,-2 0 0-16,-1-1 0 0,-2-1 0 0,1-2 0 15,2-11 128-15,-5 11-128 0,-3-7 0 0,8-4 0 16,0 0 0-16,0 0 0 15,0 0-640-15,0 0-96 0,0 0-16 0,0 0-9136 0,0 0-1824 16</inkml:trace>
  <inkml:trace contextRef="#ctx0" brushRef="#br2" timeOffset="136226.06">29435 12317 23039 0,'0'0'1024'0,"0"0"192"0,-9 0-960 0,9 0-256 0,-9 1 0 0,9-1 0 15,0 0 3184-15,0 0 592 0,0 0 112 0,0 0 16 16,0 0-3408-16,0 0-688 0,0 0-144 0,11 1-32 16,-1 1-1840-16,-10-2-368 0,10-3-80 0,1 3-10592 15</inkml:trace>
  <inkml:trace contextRef="#ctx0" brushRef="#br2" timeOffset="136567">29631 12355 4607 0,'0'0'192'0,"0"0"64"0,10 5-256 0,-10-5 0 0,0 0 0 0,0 0 0 0,11 6 5312 0,-11-6 1008 15,0 0 208-15,0 0 32 0,0 0-4352 0,0 0-864 16,0 0-192-16,2 12-16 0,-2-12-304 31,-1 12-64-31,-3-4-16 16,4-8 0-16,-8 9-208 0,-1-1-32 0,1-2-16 16,1 1 0-16,-1-1-272 0,0 1-48 0,0-2-16 0,8-5 0 0,-9 5 48 0,2 0 16 15,7-5 0-15,-7 7 0 0,7-7-96 0,-7 6-128 0,7-6 176 0,0 0-176 0,0 0 240 0,0 0-64 16,0 0-16-16,0 0 0 0,0 0-160 0,0 0 0 0,5 8 0 15,-5-8 0-15,0 0 0 0,8 8 0 0,-8-8 0 16,0 0 0-16,0 0 0 0,8 8 0 0,-8-8 0 0,5 10 0 16,-5-10 0-16,4 12 0 0,-1-3 0 0,-2 3 0 15,-2-3 0-15,1-9-144 0,-2 12 144 0,1-1-208 16,-2 0 208-16,2-3 0 0,-1 2 192 0,0-1-192 16,1 0 0-16,-2 2-256 0,-1-1 32 0,2-1 0 15,2-9-144-15,-4 13-16 0,-1-1-16 0,-1-1 0 31,6-11-320-31,-5 7-64 0,5-7-16 0,0 0 0 0,0 0-2144 0,0 0-448 16,0 0-64-16,0 0-32 0</inkml:trace>
  <inkml:trace contextRef="#ctx0" brushRef="#br2" timeOffset="136820.24">29809 12136 14735 0,'0'0'640'0,"0"0"160"0,0 0-640 0,0 0-160 16,0 0 0-16,-2 13 0 0,2-13 5056 0,-1 15 992 16,-1 0 192-16,2 0 32 0,2 4-5024 0,-2 0-1008 15,-2-1-240-15,2 3 0 0,0 0 0 0,0 1 0 16,0 2 0-16,0 0 0 0,-1-1 0 0,1-1 0 16,0 0 0-16,0 1 0 0,-1-2 0 0,-1-1 0 15,2-1 0-15,-2 1 0 0,-1 1 0 0,2-6 0 16,0-2 0-16,-1 0 0 0,1 2 0 0,1-2-320 15,1-5 64-15,-1-8 16 16,0 0-2000-16,0 0-416 0</inkml:trace>
  <inkml:trace contextRef="#ctx0" brushRef="#br2" timeOffset="137000.91">29643 12445 26719 0,'0'0'1184'0,"0"0"240"0,0 0-1136 0,0 0-288 0,0 0 0 0,0 0 0 15,0 0 3264-15,0 0 576 0,0 0 128 0,0 0 32 16,0 0-3120-16,0 0-624 0,10-4-128 0,-10 4-128 16,12-2 0-16,-2 0 0 0,1 0-128 0,-1 2 128 15,2 0-640-15,-2 0-32 0,1 0 0 0,-11 0 0 16,10-1-2256-16,2 1-448 0</inkml:trace>
  <inkml:trace contextRef="#ctx0" brushRef="#br2" timeOffset="137190.29">29957 12476 3679 0,'0'14'320'0,"0"-3"-320"0,0 0 0 0,-3 0 0 0,-1 2 7152 0,2 0 1360 15,0-1 256-15,1 1 64 0,-2 1-6496 0,2-1-1312 16,1-1-256-16,0-2-48 0,0 1 64 0,0-2 16 16,0 0 0-16,0-9 0 0,0 0-544 0,3 8-96 15,-3-8-32-15,0 0 0 0,0 0-400 0,0 0-96 16,0 0-16-16,0 0 0 15,8-7-2672-15,-8 7-528 0,2-17-128 0,2-2 0 0</inkml:trace>
  <inkml:trace contextRef="#ctx0" brushRef="#br2" timeOffset="137380.6">30010 12237 23951 0,'0'0'2128'0,"0"0"-1696"0,-10 0-432 0,1 0 0 16,9 0 4112-16,0 0 752 0,-11 4 128 0,11-4 48 15,0 0-4016-15,0 0-816 0,0 0-208 0,0 0 0 16,0 0-384-16,0 0-160 0,0 0-32 0,0 0 0 31,0 0-2112-31,8 9-448 16,-8-9-64-16</inkml:trace>
  <inkml:trace contextRef="#ctx0" brushRef="#br2" timeOffset="137718.57">30218 12442 13823 0,'0'0'1216'0,"0"0"-960"0,0 0-256 0,0 0 0 0,0 0 3712 0,0 0 704 15,5-9 144-15,-1 2 32 0,-3-2-2416 0,2 1-464 16,-1-1-112-16,0 1 0 0,-1 2-368 0,0-1-64 15,0-2-16-15,1 3 0 0,-2 6-512 0,0 0-96 0,0 0-32 16,0 0 0-16,0 0-192 0,0 0-32 0,-8-2-16 0,0 5 0 16,-1 4-64-16,0 2-16 0,-3 2 0 0,2 2 0 15,-1 2-48-15,1 0-16 0,-1 4 0 0,2 0 0 16,1 1 96-16,1 1 16 0,-1 1 0 0,3-3 0 16,-1 5-64-16,2-6-16 0,4 2 0 0,0-1 0 15,0 3-160-15,3-3 0 0,0-5 0 0,1 3 128 16,-1-4-128-16,3 0 0 0,0-3 0 0,1-2 0 15,-7-8 0-15,10 5-320 0,1-2 48 0,0-2 16 16,1-1-544 0,1-2-96-16,0-3-32 0,1-2 0 0,3-2-2720 0,2-2-528 15</inkml:trace>
  <inkml:trace contextRef="#ctx0" brushRef="#br2" timeOffset="140949.26">30935 11356 3679 0,'0'0'320'16,"0"0"-320"-16,0 0 0 0,0 0 0 15,0 0 2624-15,0 0 448 0,0 0 80 0,0 0 32 0,0 0-2448 0,0 0-480 16,0 0-112-16,0 0-16 0,0 0 736 0,0 0 144 16,0 0 16-16,0 0 16 0,0 0 432 0,0 0 64 15,0 0 32-15,0 0 0 0,0 0-160 0,0 0-16 16,0 0-16-16,0 0 0 0,0 0-480 0,0 0-80 16,0 0-32-16,0 0 0 0,0 0-272 0,0 0-64 15,0 0-16-15,0 0 0 0,0 0-160 0,0 0-16 16,0 0-16-16,0 9 0 0,0-9 128 0,0 0 16 15,-4 11 16-15,4-11 0 0,-6 7 80 0,6-7 16 16,-7 7 0-16,7-7 0 0,-8 9 16 0,8-9 0 16,-7 7 0-16,-1-4 0 0,-2 3-16 0,1-1 0 15,9-5 0-15,-9 6 0 0,0 0-96 0,1-1-16 16,-1 0 0-16,1 2 0 0,0-1-192 0,-1 2-32 16,-1-2-16-16,0 4 0 0,3-4-144 0,-1 4 0 15,-3 1 0-15,4-1 128 0,0-1-128 0,0 1 0 0,1-1 0 0,-1 0 128 16,1 0-128-16,1 0 192 0,-1 0-192 0,1 3 192 15,0 0-64-15,1 1-128 0,0 1 192 0,-1-1-64 16,1 4 48-16,2-1 0 0,-1-2 0 0,0 2 0 16,-1 2-48-16,2 1 0 0,-1 0 0 0,1-1 0 15,0-1-128-15,1 1 0 0,-2-1 0 0,2-1 0 16,1-1 0-16,0 1 0 0,0 1-192 0,0 0 192 16,0-1 0-16,0 1 0 0,0 1 0 0,0 0 0 15,1 0 0-15,-1 3 0 0,0-4 0 0,0 3 0 16,-1 2 0-16,1 0 0 0,0 1 0 0,0 2 0 15,0-4 0-15,1 1 0 0,2-2 128 0,0-1-128 16,-2-2 0-16,1 2 128 0,2-4-128 0,2 0 0 0,-1-2 160 16,0 0-160-16,0-2 192 0,2 0-192 0,1 1 0 0,-1-2 0 15,1 0 0-15,3 1 0 0,0 1 0 0,0-1 0 16,-1-2 0-16,1 3 0 0,2-1 0 0,0 0 0 16,-2-2 0-16,1 3 0 0,0-1 0 0,0-2 0 15,1 0-144-15,-2-3 144 0,0 3-352 0,-2-2 16 16,1-2 0-16,0 0 0 15,-1-1-432-15,-9-4-96 0,0 0-16 0,10 3 0 16,-10-3-2256-16,0 0-448 0</inkml:trace>
  <inkml:trace contextRef="#ctx0" brushRef="#br2" timeOffset="143485.19">31240 11742 5519 0,'0'0'496'0,"0"0"-496"0,0 0 0 0,0 0 0 16,0 0 5664-16,0 0 1040 0,0 0 208 0,0 0 32 15,0 0-5296-15,0 0-1072 0,0 0-192 0,0 0-64 0,0 0-96 0,0 0-32 16,0 0 0-16,0 0 0 0,0 0 0 0,0 0 0 16,0 0 0-16,0 0 0 0,-7 9 496 0,1-2 80 15,-3-2 32-15,2 3 0 0,2 1-160 0,-2 2-16 16,-1 2-16-16,-1 2 0 0,0-1-352 0,0 3-64 15,1 4 0-15,-2 1-16 0,-2 4-176 0,0-1 0 16,-1 2 0-16,3 5 0 0,-3 0 0 0,2-2 0 16,2 0-128-16,1 0 128 0,3-2 0 0,3 0 0 15,-2-3 0-15,4 0 0 0,2-6 0 0,1 0 0 16,-3-4 0-16,5 0 0 0,6-1 0 0,-1-4 0 16,-1-2 0-16,3-3 0 0,2-1 0 0,1-2 0 15,-1-2 0-15,3-2 0 0,1-2 160 0,-1-1-160 16,-1-3 192-16,1-2-192 0,1-3 0 0,0-1 0 15,0-2 0-15,1-2 0 0,-1-3 144 0,1 0-144 16,2 0 0-16,-1-1 144 0,-1 0 48 0,0-4 16 0,-1-2 0 0,-1-2 0 16,-1-1 16-16,-6 0 0 0,-4-1 0 0,5 1 0 15,3 1-32-15,-3 0-16 0,-7 0 0 0,-1 1 0 16,3 3-48-16,-4 2 0 0,-6-5 0 0,0 5 0 16,-1 2 0-16,-3 4-128 0,-1 2 192 0,0 2-64 15,0-2-128-15,1 3 0 0,2 2 144 0,-3 2-144 16,-3 1 0-16,-1 3 0 0,0 1 0 0,0 0 0 15,0 1 0-15,1 0-160 0,2 0 160 0,-1 0 0 16,2 2 0-16,-1 1-128 0,-1 4 128 0,2-3 0 16,9-1-432-16,-9 2-16 0,-2 2-16 0,4 2 0 15,7-6-1984-15,-7 6-400 0,1 1-80 0</inkml:trace>
  <inkml:trace contextRef="#ctx0" brushRef="#br2" timeOffset="143880.6">31178 11919 12895 0,'0'0'576'0,"0"0"112"0,0 0-560 0,-7-4-128 0,7 4 0 0,0 0 0 16,0 0 3792-16,0 0 736 0,0 0 144 0,0 0 16 16,0 0-3408-16,0 0-672 0,0 0-144 0,0 0-16 15,0 0 112-15,0 0 16 0,9 9 16 0,0-2 0 16,1-2 112-16,-1 2 32 0,-1 0 0 0,3 1 0 15,0 0-352-15,-2 0-80 0,-2 0-16 0,1-2 0 16,0 1-160-16,-2-1-128 0,1 2 192 0,-7-8-192 16,5 8 128-16,-5-8-128 0,0 0 0 0,0 0 0 15,0 0 0-15,0 0-272 0,0 0 16 0,9 1 16 16,-9-1-2240-16,9-2-448 0,-1-4-80 0,1 0-10304 16</inkml:trace>
  <inkml:trace contextRef="#ctx0" brushRef="#br2" timeOffset="144760.26">31185 11403 3679 0,'0'0'320'0,"0"0"-320"0,-9 3 0 0,9-3 0 0,-9 1 3472 0,9-1 624 15,0 0 128-15,-9 5 32 0,-1-4-2160 0,10-1-432 16,0 0-96-16,0 0-16 0,-7 2-16 0,7-2-16 15,0 0 0-15,0 0 0 0,0 0-560 0,0 0-96 16,0 0-32-16,0 0 0 0,0 0-480 0,11-3-96 16,0-2-32-16,-1 1 0 0,1 1-48 0,-1 2-16 0,0-4 0 0,2 2 0 15,0 1-160-15,0-1 0 0,1 0 144 0,0 2-144 16,1-2 0-16,2 1 128 0,-1 1-128 16,2-3 0-16,-1 1 0 0,2 0 0 0,2 3 0 0,-2-1 0 15,-2 0 0-15,-3-1 0 0,-3 0 0 0,3 1 0 16,4-1 0-16,-3 1 0 0,-3 1 0 0,3-3 0 15,4 2 0-15,-3 0 0 0,-3-1 0 0,-2 1 0 16,0 0 0-16,-10 1 0 0,0 0 0 0,0 0 128 16,11-1-128-16,-11 1 128 0,0 0-128 0,0 0 128 15,0 0 48-15,0 0 16 0,0 0 0 0,0 0 0 16,0 0 256-16,0 0 48 0,0 0 16 0,-5-7 0 16,-1 2-128-16,0 1-32 0,-2 0 0 0,8 4 0 15,-8-5-80-15,-2 0-16 0,-5-2 0 0,5 2 0 16,4 1-48-16,-5 0-16 0,-2-1 0 0,1 0 0 0,12 5-192 0,-10-6 128 15,-3 2-128-15,-1 1 0 0,-2-1 0 0,3 1 0 16,0 0 0-16,1 1 0 0,2 0 0 0,1 1 0 16,-1 0 0-16,1-2 0 0,9 3 0 0,-9-1 0 15,9 1-160-15,0 0 160 16,0 0-544-16,0 0-32 0,0 0 0 0,0 0 0 16,0 0-1984-16,0 0-416 0,0 0-80 0</inkml:trace>
  <inkml:trace contextRef="#ctx0" brushRef="#br2" timeOffset="145202.29">31858 11289 11967 0,'0'0'1072'0,"0"0"-864"0,0 0-208 0,0 0 0 15,0 0 3008-15,-6-5 576 0,6 5 96 0,0 0 32 0,0 0-2128 0,0 0-432 16,0 0-64-16,0 0-32 0,0 0 160 0,0 0 48 16,0 0 0-16,0 0 0 0,0 0-304 0,0 0-64 15,2 15-16-15,-4-2 0 0,1 1-480 0,1-2-80 16,-1 2-32-16,0 0 0 0,-2 2-288 0,2 1 128 16,1-3-128-16,-3 2 0 0,-1-6 0 0,0 1 0 15,2-1 0-15,0 2 0 0,0-3 0 0,0 2 0 16,1-4 0-16,0 1 0 15,-2 7-640-15,2-6-64 0,1-9-32 0,0 0 0 16,0 0-1616-16,0 0-320 0,-1 9-64 0</inkml:trace>
  <inkml:trace contextRef="#ctx0" brushRef="#br2" timeOffset="145428.6">31723 11330 20271 0,'0'0'1792'0,"0"0"-1424"0,0 0-368 0,0 0 0 16,0 0 3056-16,0 0 528 0,9-7 128 0,1 3 0 16,-1-1-2816-16,1 4-576 0,-1-2-128 0,2 1 0 15,-2-2 48-15,5 1 16 0,4 3 0 0,-2-2 0 16,-2-1 0-16,2-4 16 0,2 2 0 0,1 0 0 16,-1 2-80-16,0-2 0 0,0 1-16 0,1 0 0 15,-1 2-176-15,-4-1 0 0,-2-1 0 0,1 3 0 16,3-2-1712-16,-5 2-208 0,-11 1-64 0,0 0-7680 15,15 0-1552-15</inkml:trace>
  <inkml:trace contextRef="#ctx0" brushRef="#br2" timeOffset="145872.87">32538 11958 3679 0,'0'0'320'0,"0"0"-320"0,-4-9 0 0,0 3 0 15,4 6 7040-15,0 0 1328 0,0 0 272 0,-1-11 48 16,0 3-6576-16,1 8-1328 0,0 0-256 0,0 0-48 16,-7-4-16-16,7 4 0 0,-9 2 0 0,0 2 0 15,-1 1-64-15,-1 3-16 0,1 2 0 0,-1 3 0 16,-2 0 208-16,0 4 48 0,-1 0 0 0,-2 4 0 15,-2 4-368-15,2 1-64 0,2 1-16 0,-2-1 0 0,-1 3-192 0,0-2 0 16,2 1 0-16,-1-5 0 0,0 1 0 16,2-3 0-16,0-3 0 0,1-3 0 15,1 1-320-15,0-4-144 0,-1-2-48 0,3-3 0 16,2-3-1536-16,8-4-304 0,-9-2-64 0</inkml:trace>
  <inkml:trace contextRef="#ctx0" brushRef="#br2" timeOffset="146093.23">32257 11980 37199 0,'0'0'1648'0,"0"0"336"0,0 0-1584 16,0 0-400-16,0 0 0 0,0 0 0 0,1 12 464 0,3 0 16 0,1-2 0 16,0 2 0-16,0 1-224 0,2 0-32 0,1 0-16 0,1 2 0 15,0 1-208-15,1 3 0 0,2-5 0 0,1 2 0 16,0-3 0-16,2 0 0 0,-4-1 0 15,2-1 0-15,2-3-160 0,-4 0-32 0,-1 0 0 0,-3-2 0 32,-7-6-2368-32,8 7-496 0,-8-7-80 0</inkml:trace>
  <inkml:trace contextRef="#ctx0" brushRef="#br2" timeOffset="147305.22">32258 11724 5519 0,'0'0'496'16,"0"0"-496"-16,0 0 0 0,0 0 0 0,0 0 3872 0,0 0 672 16,0 0 144-16,0 0 32 0,0 0-3216 0,0 0-640 0,0 0-128 0,0 0-32 15,12 0 112-15,-12 0 16 0,0 0 0 0,0 0 0 16,9-4-432-16,-9 4-80 0,0 0 0 0,8-3-16 15,-8 3 720-15,7-6 160 0,-7 6 32 0,7-6 0 16,-7 6-16-16,5-6 0 0,0-1 0 0,-5 7 0 16,6-10-368-16,-6 10-80 0,6-7-16 0,-6 7 0 15,0 0-464-15,5-6-80 0,-5 6-32 0,0 0 0 16,0 0-160-16,0 0 0 0,0 0 0 0,7-5 0 16,-7 5 0-16,0 0 0 0,0 0 0 0,0 0 0 15,0 0 0-15,0 0 128 0,0 0-128 0,0 0 0 16,0 0 128-16,8-7-128 0,-8 7 128 0,0 0-128 15,0 0 192-15,0 0-64 0,7-6 0 0,-7 6 0 16,0 0-128-16,0 0 0 0,0 0 144 0,0 0-144 0,0 0 0 16,0 0 144-16,0 0-144 0,0 0 0 0,11-4 240 0,-11 4-64 15,0 0-16-15,0 0 0 0,9-6 32 0,-9 6 16 16,0 0 0-16,10-3 0 0,-2-4-64 0,0 3-16 16,-8 4 0-16,12-4 0 0,-3 0-128 0,0 0 160 15,0 0-160-15,-9 4 160 0,12-3-160 0,-2-1 0 16,1 1 0-16,-1 3 128 0,-10 0-128 0,12-4 0 15,-12 4 0-15,12-1 0 0,-2-3 0 0,-10 4 0 16,0 0 0-16,12 0 0 0,-2-1 0 0,-10 1 128 16,0 0-128-16,0 0 0 0,9-4 0 0,-9 4 128 15,0 0-128-15,0 0 0 0,10-7 0 0,-10 7 0 16,0 0 128-16,0 0-128 0,0 0 0 0,5-6 0 16,-5 6 0-16,0 0 128 0,1-9-128 0,-1 9 128 15,0 0-128-15,0 0 128 0,0 0-128 0,0 0 0 16,0 0 144-16,0 0-144 0,0 0 0 0,0 0 0 0,0 0 0 0,0 0 128 15,0 0-128-15,0 0 0 0,0 0 0 0,0 0 0 16,0 0 0-16,0 0 0 0,0 0 0 0,0 0 0 16,0 0 0-16,0 0 0 0,0 0 0 0,0 0-128 15,0 0 128-15,0 0 0 0,0 0 0 0,0 0 0 16,0 0 0-16,0 0 0 0,0 0 0 0,0 0 0 16,0 0 0-16,0 0 0 0,0 0 0 0,0 0 0 15,0 0 0-15,0 0 0 0,0 0 0 0,0 0 0 16,0 0 0-16,0 0 0 0,0 0 0 0,0 0 0 15,0 0 0-15,0 0 0 0,0 0 0 0,0 0 0 16,0 0 0-16,0 0 0 0,0 0 0 0,0 0 0 16,0 0 0-16,0 0 0 0,0 0 0 0,0 0 0 0,0 0 0 0,0 0 0 15,0 0 0-15,0 0 0 0,0 0 0 0,0 0 0 16,0 0 0-16,0 0 128 0,0 0-128 16,0 0 0-16,0 0 0 0,0 0 0 0,0 0 0 0,0 0 0 15,0 0 0-15,0 0 0 0,0 0 0 0,0 0 0 16,0 0 0-16,0 0 0 0,0 0 0 0,0 0 0 15,0 0 0-15,0 0 0 0,0 0 0 0,0 0 0 16,0 0 0-16,0 0 0 0,0 0 128 0,0 0-128 16,0 0 128-16,0 0-128 0,0 0 192 0,0 0-16 15,0 0-16-15,0 0 0 0,0 0 48 0,0 0 16 16,0 0 0-16,0 0 0 0,0 0 32 0,-5-7 0 16,-2 1 0-16,7 6 0 0,0 0 32 0,0 0 16 15,-11-8 0-15,3 1 0 0,8 7-48 0,-7-8-16 16,-1 2 0-16,8 6 0 0,-10-7-16 0,2 1 0 15,2-1 0-15,-1 1 0 0,-2 1-32 0,4-1 0 0,5 6 0 16,-7-7 0-16,-1 0-192 0,1-1 176 0,7 8-176 16,-7-6 160-16,2 0-160 0,1 3 0 0,4 3 0 15,-4-10 0-15,0 4 0 0,4 6 0 0,-1-8 0 0,1 8 0 16,-4-9 0-16,3 1 0 0,1 8-176 0,0-8 176 16,0 8-352-16,0 0 16 0,0-8 0 0,0 8 0 31,0 0-368-31,0 0-80 0,0 0-16 0,0 0 0 15,4-7-1568-15,-4 7-320 0,0 0-64 0,0 0-15536 0</inkml:trace>
  <inkml:trace contextRef="#ctx0" brushRef="#br2" timeOffset="147971.97">32657 11210 12207 0,'-11'-17'528'0,"2"9"128"0,-4 0-528 0,3 2-128 0,3-1 0 0,-2 1 0 15,-3-1 768-15,2 1 112 0,1-1 16 0,2 2 16 16,7 5-624-16,-7-8-128 0,-4 0-32 0,5 3 0 15,6 5 816-15,-7-5 144 0,-1 0 48 0,8 5 0 16,0 0 48-16,-10-2 16 0,-1-1 0 0,4 0 0 16,7 3-176-16,0 0-16 0,0 0-16 0,-11 0 0 15,2 1-32-15,9-1 0 0,0 0 0 0,0 0 0 0,-9 3 16 0,9-3 0 16,0 0 0-16,0 0 0 0,0 0-128 16,0 0-16-16,6 12-16 0,2-3 0 0,0-1-240 0,2 2-32 15,2-1-16-15,0 3 0 0,-2 0-160 0,3 2-48 16,3 2 0-16,4 3 0 0,3 2-32 0,1 1-16 15,-4 0 0-15,1 2 0 0,1 0-128 0,-1 1-16 16,-1 1-128-16,-1 3 192 0,-2-3-192 0,-1 5 144 16,-3 6-144-16,0 1 128 0,-1 2-128 0,0 1 160 15,-1-1-160-15,0 0 160 0,-2 2 80 0,-1-3 16 16,-2-1 0-16,3 1 0 0,0 2 0 0,-1 4 0 16,-3-2 0-16,2 0 0 0,1 3-256 0,-4 1 0 15,-3 2 0-15,-1-2 0 0,-3-4-384 0,-1-6 48 16,-3-5 0-16,-1-2 0 0,-4-2 576 0,-1-2 112 0,-3-1 32 15,1-1 0-15,-2 0-384 0,1-2 0 0,-2-1 0 16,-2-4 0-16,0 2-176 0,-1-6-96 0,-4-1-32 0,0-5 0 31,0-2-2800-31,2-5-560 0</inkml:trace>
  <inkml:trace contextRef="#ctx0" brushRef="#br0" timeOffset="167585.44">24455 12525 9327 0,'0'0'400'0,"0"0"112"0,0 0-512 0,0 0 0 0,-6 7 0 0,6-7 0 16,0 0 128-16,0 0-128 0,0 0 0 0,0 0 0 15,0 0 0-15,0 0-192 0,0 0 16 0,0 0 0 32,0 0-336-32,0 0-80 0,0 0-16 0,0 0-2704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2:58:00.96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6678 12362 57 0,'0'0'0'0,"0"0"0"0,0 0 0 0,0 0 0 15,0 0 148-15,0 0 25 0,0 0 5 0,0 0 1 16,0 0-105-16,0 0-21 0,0 0-4 0,0 0-1 16,0 0-12-16,0 0-4 0,4 0 0 0,-4 0 0 15,0 0-16-15,7-6-4 0,0 6-1 0,0-3 0 16,-7 3-3-16,3-6-8 0,-3 6 12 0,7 0-4 15,4 0 20-15,-11 0 3 0,0 0 1 0,7-3 0 16,4-4 1-16,-4 7 1 0,-7 0 0 0,14 0 0 16,-4-3 2-16,-6-3 0 0,3 6 0 0,-7 0 0 15,14 0-13-15,-7-3-3 0,-7 3 0 0,11 0 0 0,-1-7-1 16,1 7-1-16,-1 0 0 0,1 0 0 16,0 0 8-16,3 0 2 0,-11 0 0 0,8 0 0 0,-1 0 8 15,1 0 1-15,0-6 1 0,-4 6 0 16,3 0-27-16,-3-3-11 0,-7 3 8 0,11 0-8 0,3 0 10 15,-7 0-10-15,4 0 12 0,-1 0-12 0,-3 3 8 0,4-3-8 16,3 6 0-16,-11-6 0 0,5 0 0 0,6 0 0 16,-11 0 0-16,4 0 0 0,-7 0 0 0,11 0 0 15,3 0 0-15,-11 0 0 0,4 7 0 0,-7-7 0 16,0 0 0-16,15 0-9 0,-8 0 9 0,0 0 0 0,3 0 0 0,1 0 0 16,-4 0 0-16,-7 0 0 0,0 0 0 0,0 0 8 15,0 0 2-15,7 0 1 0,4-7 0 0,-11 7 0 16,0 0 2-16,0 0 1 0,7 0 0 0,3 0 0 15,-10 0-6-15,0 0 0 0,7-6-8 0,-7 6 12 16,11 0-3-16,-11 0-1 0,0 0 0 0,0 0 0 16,0 0-8-16,0 0 12 0,0 0-12 0,0 0 12 15,0 0 41-15,0 0 9 0,-11-3 2 0,11-3 0 16,-7 3-100-16,7 3-19 0,-3-10-4 0,-1 4-1 16,-3 3 48-16,4-3 12 0,3-4 0 0,-7 4 0 15,-1 3 0-15,5-3 0 0,-4 2 8 0,7-2-8 16,-7 6 0-16,3-3 0 0,-6-3 0 0,6 6 0 15,-3-3 8-15,4-4-8 0,-8 7 8 0,4-3-8 16,0-3 0-16,0 6 0 0,-4-6 0 0,4 2 8 0,-3 4-8 0,-1 0 0 16,0-6 8-16,1 3-8 0,3 3 0 15,-4 0 8-15,1-6-8 0,3 6 0 0,-4 0 0 0,4-3 0 16,-7 3 0-16,7-7 0 0,0 7 0 0,0-9 0 16,-4 9 0-16,4-9 8 0,0 5-8 0,0-2 0 15,0 0 0-15,3 3 8 0,-3-4-8 0,7 7 0 16,0 0 0-16,-3-9 0 15,-1 6-28-15,4-3-1 0,-3-4 0 0,3 7-566 16,0 3-113-16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2:58:16.69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19713 11462 921 0,'0'0'82'0,"0"0"-66"0,0 0-16 0,0 0 0 16,0 0 112-16,0 0 18 0,0 0 4 0,0 0 1 16,-3-3-95-16,-1-3-20 0,1 6-3 0,3 0-1 15,0-6-6-15,0 6-2 0,-7-3 0 0,7-4 0 16,0 7 8-16,0 0 2 0,0-3 0 0,0 3 0 16,0 0 10-16,0 0 1 0,0 0 1 0,0 0 0 15,0 0 15-15,0 0 3 0,0 0 1 0,0 0 0 16,0 0-9-16,0 0-1 0,0 0-1 0,0 0 0 15,7 3-4-15,-4 4-1 0,-3-7 0 0,11 3 0 16,-1 3 7-16,-3-6 2 0,4 0 0 0,-4 6 0 16,4-3-6-16,-4-3-2 0,0 0 0 0,0 0 0 15,0 0-13-15,3 0-2 0,-3 0-1 0,1 0 0 16,-8 0-10-16,10 7-8 0,1-7 9 0,-1 3-9 16,1-3 0-16,-4 0 0 0,4 0-13 0,-4 6 4 15,3-6 9-15,1 3-10 0,-4 4 10 0,3-7-10 0,1 3 10 16,0-3 0-16,-4 0 0 0,3 0 0 0,1 0 14 15,-1 0 5-15,1 0 1 0,0 0 0 0,-4 0-20 0,3 0 0 16,1-3 0-16,-1 3 0 0,-3 0 12 0,0 0-12 16,0 0 12-16,-3-7-12 0,-4 7 13 0,7-3-4 15,-7 3-1-15,7 0 0 0,-7 0-8 0,7 0 0 16,-7 0 0-16,11-6 0 0,-11 6 0 0,0 0 0 16,10 0 0-16,-10 0 0 0,0 0-13 0,7 0 1 15,-7 0 1-15,7-3 0 0,-7 3 11 0,4-7 8 16,-4 7-8-16,0 0 11 0,0 0-11 0,7-3 10 15,-3-3-10-15,-1-3 10 0,-3 9 10 0,0-7 3 0,0 7 0 16,0-9 0-16,0 6-7 0,0-3 0 0,0-4-1 0,0 1 0 16,-3 2-7-16,3 4 0 0,-4-3-8 0,1-3 12 15,-1 5-12-15,0-2 0 0,1 3 0 0,-1-3 0 16,4 6 0-16,-3-3 0 0,-4-4 0 16,3 7 0-16,-3-9 0 0,0 9 0 0,0-6 0 0,4 3 0 15,-8 3 0-15,4-7 0 0,0 7 0 0,0 0 0 16,-4-3 0-16,4 3 0 0,0-6 0 0,0 3 0 15,4-4-19-15,-4 7-3 0,3-3-1 0,0-3-759 16,1-3-152-16</inkml:trace>
  <inkml:trace contextRef="#ctx0" brushRef="#br0" timeOffset="1330.54">20701 11767 288 0,'0'0'25'0,"0"0"-25"16,0 0 0-16,0 0 0 0,0 0 169 0,0 0 29 15,0 0 6-15,0 0 0 0,0 0-113 0,0 0-23 16,0 0-5-16,0 0-1 0,0 0-22 0,0 0-4 15,7 0 0-15,0 6-1 0,4-6-3 0,-11 0-1 16,7-6 0-16,3 6 0 0,1-4 7 0,-4-2 2 16,4 6 0-16,-4 0 0 0,0 0 12 0,-7 0 2 15,0 0 1-15,0 0 0 0,14 0-28 0,-7 0-6 0,3 0-1 0,-3 0 0 16,4 0-20-16,0 0 0 0,-1 0 0 0,1 0 0 16,-1 0 8-16,-3 0-8 0,4 0 10 0,3 0-10 15,-3 0 16-15,-1-3-4 0,4-3 0 0,-3 6 0 16,0 0 5-16,-1-6 1 0,-3 2 0 0,4 4 0 0,-4 0-18 0,3-6 0 15,-10 6-13-15,0 0 5 16,8 0 20-16,-8 0 5 0,0 0 1 0,0 0 0 0,0 0-6 0,0 0 0 0,0 0-1 0,0 0 0 16,7 0-11-16,-7 0 0 0,0 0-12 0,3 0 12 15,-3 0-10-15,0 0 10 0,0 0 0 0,0 0-9 16,7 0 9-16,-7 0 0 0,0 0 0 0,7-3 0 16,0-3 0-16,-7 6 8 0,7 0-8 0,-7 0 8 31,4-10-8-31,-4 10 12 0,3-3-4 0,-3 3 0 15,0 0 17-15,0-6 4 0,4-4 1 0,-4 1 0 16,0 9 13-16,0 0 2 0,0 0 1 0,0 0 0 0,-4-9-15 0,1 2-3 16,-1 4-1-16,4 3 0 0,0 0-15 0,-10-6-4 15,3 6 0-15,0 0 0 0,0-3-8 0,0 3 0 16,-1 0 0-16,1 0 0 16,7 0-28-16,0 0-8 0,-3-6-2 0,3 6 0 15,-4 0-136-15,1-10-27 0</inkml:trace>
  <inkml:trace contextRef="#ctx0" brushRef="#br1" timeOffset="8619.81">5422 12212 288 0,'0'0'25'0,"0"0"-25"0,0 0 0 0,0 0 0 0,-3 9 129 0,3-9 21 16,0 0 4-16,0 0 1 0,0 0-121 0,0 0-24 15,0 0-10-15,0 0 8 0,0 0 2 0,0 0 0 16,0 0 0-16,0 0 0 0,0 0 26 0,0 0 6 16,0 0 1-16,-11 0 0 0,11 0 12 0,0 0 2 15,0 0 1-15,0 0 0 0,0 0 3 0,0 0 1 16,0 0 0-16,0 0 0 0,0 0 2 0,0 0 1 16,0 0 0-16,0 0 0 0,0 0-39 0,0 0-8 15,0 0-2-15,0 0 0 0,0 0-16 0,0 0 0 16,0 0-11-16,0 0 11 0,0 0-12 0,0 0 4 0,0 0 8 15,0 0-13-15,0 0 13 0,0 0 0 16,0 0 0-16,0 0 0 0,0 0 17 0,11-9-3 0,-8 9-1 0,4-10 0 16,0 10 0-16,0 0 0 0,4-6 0 0,-8 3 0 15,5 3 0-15,-1 0 0 0,3-6 0 0,-3 6 0 16,4 0-1-16,3 0 0 0,-11 0 0 0,8-3 0 16,0 3-4-16,-1-7 0 0,-3 7-8 15,4-3 12-15,-1 6-12 0,1-6 8 0,3 3-8 16,-3-6 0-16,-4 6 15 0,7 0-3 0,-4 0-1 0,-2 0 0 15,2 6-3-15,1-6-8 0,-4-6 12 0,7 6-4 16,-4 0 8-16,5 0 0 0,-5-3 1 0,-3 3 0 16,0-6-17-16,4 6 10 0,-1 0-10 0,5 0 8 15,-15 0-8-15,10 0 0 0,-3 0 0 0,-7 0 8 16,0 0-8-16,11 0 0 0,-1-4 0 0,1 4 0 0,-1 0 0 0,1 0 0 16,-4 0 0-16,0 0 0 0,4 0 0 15,-4 0 0-15,-7 0 0 0,10-6 0 16,1 6 8-16,-4 0-8 0,-7 0 12 0,11-6-4 0,3 3 7 0,-7 3 1 15,0-7 0-15,-7 7 0 0,10 0-4 0,-6 0-1 16,3-3 0-16,-7 3 0 0,7-6-1 0,-3 3 0 16,3-3 0-16,-7 6 0 0,0 0 0 15,0 0 0-15,7-3 0 0,-7 3 0 0,0 0 3 0,0 0 1 16,0-7 0-16,0 7 0 0,0-9-6 0,0 9 0 16,-7-10-8-16,3 10 12 0,1-9-12 0,3 9 9 15,-4-6-9-15,-3 6 8 0,7-3-8 0,-11-4 0 0,11-2 0 16,-7 9 0-16,0-9 0 0,0 5 0 0,4-2 8 0,3-3-8 15,-11 9 0-15,4-7 0 0,0 4 0 16,0-3 0-16,3 6 0 0,-6-3 0 0,3-3 0 0,3 6 8 16,1-3-8-16,-8-4 0 0,4 7 0 0,0-3 8 15,0-3 11-15,-4 6 1 0,4 0 1 0,0 0 0 16,-3-6-21-16,-1 6 0 0,4-4 0 0,-11 4 0 16,8 0 0-16,3 0 0 0,-7 0 0 0,3 0 0 15,4 0 0-15,4 0 0 0,-5 0 0 0,8 0 0 16,0 0-120-16,0 0-29 15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7T18:40:44.01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31669 15274 15663 0,'-5'3'1392'16,"3"-3"-1120"-16,-1 3-272 0,3-3 0 0,2 0 0 0,-1 0-272 0,1 0 48 0,0 2 16 15,1 0-448-15,0 1-96 0,0 0-16 0,0 0 0 16,-1-2 768-16,1 2 0 0,-2-1 0 0,0-1 0 16,2-1 128-16,1-1-128 0,-1-1 192 0,2-2-192 15,0 1 1584-15,0 0 208 0,1-2 32 0,-1 0 16 0,0-1-288 0,0-1-48 16,-1 1-16-16,0 0 0 0,-2 0-208 0,1-3-32 15,-1 2-16-15,0 1 0 16,2-4 384-16,-1 1 80 0,-1-1 16 0,2-2 0 16,-2-4-496-16,2 1-112 0,1 1-16 0,-3-2 0 15,2-2-400-15,0-1-96 0,-2-1-16 0,1-2 0 16,-1 0-208-16,-1-3-48 0,2-3-16 0,-2-1 0 16,0 1-304-16,-1-4 160 0,0 1-160 0,-2-2 128 0,-1 0-128 0,1 0 0 15,0-2 0-15,-1-2 0 0,-1 2 0 0,3-3 0 16,0 0 0-16,1-3 0 0,0-2 128 0,-1 1 0 15,2-2 0-15,0 2 0 0,-1 4 32 0,1-3 0 16,1 0 0-16,-2 0 0 0,1 3-16 0,0 4 0 0,0 1 0 0,1 5 0 16,0 3 0-16,-1 0 0 0,3 6 0 0,0-4 0 15,-1 5 0-15,1-2 0 0,2 3 0 0,-2-1 0 16,2 4-144-16,0-2 128 0,2 1-128 0,-1 1 128 16,-1 1-128-16,2 0 0 0,0-2 0 0,0 3 0 15,-1-2 0-15,-1-1 0 0,1 2 0 0,-2-3 0 16,0 1 0-16,-2-1 0 0,0 2 0 0,-2-3 0 0,-1 1 0 15,-3 2 0-15,2-2 0 0,-2 1 0 0,-1 2 0 0,-1-2 0 16,0 1 0-16,0 0 0 0,0 0 0 0,1 2 0 16,1-3 0-16,-1 2 0 0,3 2 0 0,-1-1 0 15,2 1 0-15,2 0 0 0,-1 2 0 0,0-3 0 16,3 2 0-16,-2 0 0 0,3 0 0 0,-1-1 0 16,1 0 0-16,-1 2 0 15,2-3 0-15,-2 2 0 0,-1 1 0 0,1-1 0 0,0 0 0 0,-3 0 0 16,1-1 0-16,-2 0 0 0,2 0 0 0,-4 0 0 15,1 0 0-15,-1 1 0 0,-1 0 160 0,-1-2-160 0,0 2 192 16,-1 0-192-16,0 1 144 0,1 3-144 0,0-1 0 16,2 0 144-16,-1 5-144 0,2-2 0 0,1 2 0 0,-1-1 0 15,2 2 0-15,-1 1 0 0,0 0 0 0,1 0 0 16,-1 0 0-16,0 4 0 16,0-2 0-16,0-2 0 0,0 0 0 0,0 0 0 0,-6 20 0 0,1-11 0 15,-1 0 0-15,-1 4 0 0,-2 3 0 0,-2 0 0 16,-2 0 0-16,-1 3 0 0,-4 0 0 0,1 0 0 15,0 2 0-15,-2-5 0 0,2 1 0 0,-1 1 0 0,4-5 0 16,0 2 0-16,2 1 0 0,1-3 0 0,2-1 0 16,3 2 0-1,2-2 0-15,2-2 0 0,-1-2-128 0,3 0 128 0,0 1 0 0,3-6 0 0,-1 1-240 0,3-2 32 16,0-2 0-16,1-3 0 0,1-2 48 0,2-3 16 16,1 0 0-16,0-5 0 0,1 0 144 0,0-3 0 15,0 0 0-15,0-5 0 0,1 2 0 0,-3-1 0 16,1-2 0-16,-1 2 0 0,0-1 0 0,-2-1 0 15,2 0 0-15,-2-3 0 16,2 3 0-16,-1-1 0 16,0 4 0-16,1-2 0 0,0 2 0 0,0 3 0 0,1 2 0 0,1 2 0 15,-1 2 0-15,1 1 0 0,-1 3 0 0,1 5 0 16,0-1 0-16,0 2 0 0,2 2 0 0,-2 2 0 16,0 3 128-16,0 4 16 0,2-1 0 0,-2 3 0 15,-1-1 64-15,-1 2 16 0,-1-2 0 0,-1 0 0 16,1 1-48-16,-2 0-16 0,1 0 0 0,-2-1 0 15,1 2-32-15,-2-2 0 0,1 3 0 0,0-5 0 16,-1 2-128-16,-1-2 0 0,2-1 0 0,2 0 0 16,-1 1-480-16,4-1-128 0,1-3-32 15,5 4-19584-15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15:01.69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10269 7101 25391 0,'-5'-13'1120'16,"5"13"240"-16,-2-8-1088 0,2 8-272 0,0-11 0 0,2 2 0 16,2 0 624-16,-4 9 64 0,7-6 16 0,-7 6 0 0,11-7-384 0,-2 4-80 15,-9 3-16-15,0 0 0 0,12 3 0 0,-1 1 0 16,-11-4 0-16,0 0 0 0,7 12 80 0,-1-4 16 15,-6-8 0-15,5 14 0 0,-3 0 144 0,-2 1 48 16,-2 0 0-16,-2 1 0 0,0-1 208 0,1 4 48 16,0-1 16-16,-1 4 0 0,-2 3-256 0,0 2-48 15,-1 1-16-15,0 4 0 0,-1 0-16 0,3 3-16 16,1 3 0-16,-3-1 0 0,-1 2-176 0,0 1-48 16,1-5 0-16,1-1 0 0,2-4-208 0,2-2 176 15,-1-4-176-15,2 2 160 0,0-5-160 0,1-2 0 16,0 2-192-16,1-5 192 15,-1-2-960-15,1-3-64 0,-1-11 0 0,3 10-9984 0,-1 0-2000 16</inkml:trace>
  <inkml:trace contextRef="#ctx0" brushRef="#br0" timeOffset="285.51">10653 7554 19343 0,'0'0'1728'16,"0"-7"-1392"-16,0 7-336 0,0-10 0 15,1 1 3232-15,-1 9 576 0,0 0 112 0,0 0 32 16,0 0-2992-16,0 0-608 0,12 4-112 0,-12-4-32 16,6 11-208-16,-1 2 144 0,2 0-144 0,-3 4 128 0,-2 2-128 0,1 1 0 15,0-2 0-15,1 2-176 0,0 0 176 0,-1-1 0 16,0-1 0-16,0 0 0 0,-1 0 0 0,1-3 0 15,-3-2 0-15,2 0 0 0,2-1 0 0,-4-12-128 16,2 13 128-16,0-2-128 16,-2-11-1344-16,0 0-256 0,0 0-48 0,0 0-11584 15</inkml:trace>
  <inkml:trace contextRef="#ctx0" brushRef="#br0" timeOffset="457.84">10795 7322 24879 0,'-5'-11'2208'0,"-1"0"-1760"15,2 3-448-15,2 2 0 0,2 6 3488 0,0 0 608 0,0 0 128 0,0 0 32 16,0 0-3728-16,0 0-736 0,10 10-160 0,-1 2-16 31,1-2-1616-31,-3 1-320 0,-7-11-64 0</inkml:trace>
  <inkml:trace contextRef="#ctx0" brushRef="#br0" timeOffset="858.28">10984 7578 10127 0,'0'0'896'0,"-11"6"-704"0,1 0-192 0,1 1 0 16,2 1 5232-16,1 3 1008 0,-1-1 208 0,3 2 32 15,4-2-4912-15,-1 1-992 0,-3 0-192 0,4-2-32 0,4 3-352 16,0 0 144-16,-3 0-144 0,2-1 0 0,1 0 208 0,1-1-64 15,-1 1-16-15,1 0 0 0,-5-11-128 0,8 12 160 16,-3 0-160-16,-5-12 160 0,11 6-160 0,-11-6 192 16,10 7-192-16,-10-7 192 0,12 0-32 0,-2-4 0 15,-1-1 0-15,-2-2 0 0,-3-1 96 0,0-2 32 16,0-2 0-16,1-1 0 0,0-1-16 0,2-2 0 16,0-1 0-16,2 0 0 0,2-2 32 0,-1 2 0 15,1-1 0-15,0-1 0 0,3-1-176 0,-1 1-128 16,1 2 192-16,0 2-192 0,-1 4 0 0,2 2 0 15,-1 0 0-15,2 4 0 0,-2 1 0 0,0 0 0 16,2 1 0-16,0 3 0 0,-1 0 128 0,0 2-128 16,-2 2 0-16,0-1 0 0,1 3 0 0,-1 0 0 0,-1 3 0 0,1 0 0 15,1 3 0-15,-2 1 0 0,-4 3 0 0,1 0 0 16,-1 4 0-16,1 0 0 0,-1-1 0 0,-2 2-144 16,-1 2-80-16,1 0-16 0,-1-1 0 0,0 0 0 31,-2 0-2656-31,2 2-544 0,3-5-96 0,-1 0-10224 0</inkml:trace>
  <inkml:trace contextRef="#ctx0" brushRef="#br0" timeOffset="1261.32">11664 7776 4607 0,'0'0'192'0,"0"0"64"0,0 0-256 0,11-4 0 0,-11 4 0 0,12-6 0 0,-1-1 5440 0,2 2 1024 16,0 1 224-16,2-3 32 0,0 1-5040 0,2-1-1008 15,0 1-208-15,3 2-32 0,1-3-112 0,-1 1-32 16,3-2 0-16,-1 0 0 0,0 0 48 0,1-1 16 16,1-1 0-16,-1 1 0 0,0 1-128 0,-4-3-32 15,-3 2 0-15,-1 0 0 0,0 1 160 0,-2-2 32 16,-4 0 0-16,-1-1 0 0,-2 1 80 0,-2-1 32 16,-3 0 0-16,1-1 0 0,-2 1-208 0,-3 1-32 15,-1-2-16-15,-2 0 0 0,-2 1-112 0,1-1-128 16,1 2 176-16,-5 0-176 0,-2 4 208 0,-1-1-64 15,-3 3-16-15,0 2 0 0,-2 2-128 0,-1 4 0 16,-2 4 144-16,1 3-144 0,0 0 128 0,0 2-128 16,0 1 128-16,-1 4-128 0,0 3 128 0,1 3-128 15,2 0 128-15,-1 1-128 0,1 1 272 0,2 0-16 0,2 4 0 0,5-4 0 16,1-1 128-16,4 1 32 0,2 0 0 0,6 0 0 16,2 4 0-16,5-2 0 0,5 2 0 0,4-3 0 15,5-2-112-15,2-4-32 0,2-3 0 0,7-2 0 16,6-3-96-16,2-2-32 0,1-4 0 0,3-2 0 31,4 0-1440-31,-1-2-304 0,-3-2-48 0,-2-1-10448 0,-2-2-2112 0</inkml:trace>
  <inkml:trace contextRef="#ctx0" brushRef="#br0" timeOffset="8829.92">20515 276 6447 0,'0'0'576'0,"0"0"-576"16,0 0 0-16,0 0 0 0,0 0 3424 0,0 0 576 16,0 0 112-16,0 0 32 0,0 0-2224 0,0 0-432 15,0 0-80-15,0 0-32 0,0 0-416 0,11 6-64 16,-5 6-32-16,-1 1 0 0,-2-1-336 0,0 1-64 16,-1 1-16-16,0 2 0 0,-2 2-256 0,2-2-48 15,1-2-16-15,-2 4 0 0,-2 4 0 0,-1 1-128 16,2-3 192-16,-1 1-64 0,0 0-128 0,-2 1 0 15,1-2 144-15,-1 3-144 0,0 2 0 0,1-3 0 16,-2-1 0-16,1-1 0 0,2-1 0 0,0 1 0 16,1-1 0-16,0-4 0 0,2-4 0 0,1 1-240 15,0 0 48-15,-1 0 0 16,-2-12-704-16,4 11-144 0,0-3-32 0</inkml:trace>
  <inkml:trace contextRef="#ctx0" brushRef="#br0" timeOffset="9083.6">20794 456 15663 0,'0'0'688'0,"0"0"144"16,0 0-656-16,0 0-176 0,0 0 0 0,0 0 0 0,6 13 2928 0,0-4 544 15,-6-9 112-15,10 9 32 0,0 0-2912 0,0-1-576 16,2-3-128-16,-1 2 0 0,1 0-240 0,0 0-48 16,1-4-16-16,1-3-8000 15,-1 0-1600-15</inkml:trace>
  <inkml:trace contextRef="#ctx0" brushRef="#br0" timeOffset="9399.79">21387 286 35071 0,'0'0'1552'0,"-9"4"320"0,2 3-1488 0,3 4-384 0,2 2 0 0,5 3 0 16,1 2 192-16,0 0-16 0,1 3-16 0,1 3 0 15,0-1-160-15,-1 5 0 0,1 0 0 0,0 2 0 16,-1 0 0-16,0-2 0 0,0 0 0 0,-1 0 0 15,-1-1-128-15,-1-5-64 0,1-2-16 0,-2-2 0 16,1 0-2032-16,-2-3-416 0,0-5-80 0,0-1-5952 16,0 0-1184-16</inkml:trace>
  <inkml:trace contextRef="#ctx0" brushRef="#br0" timeOffset="9916.04">21320 131 23951 0,'0'0'2128'0,"0"0"-1696"16,-4-8-432-16,4 8 0 0,0 0 1824 0,0 0 288 0,0 0 48 0,0 0 16 15,0 0-1664-15,13 3-320 0,-1-1-64 0,1 2 0 16,1 0-128-16,0 1 0 0,1 1 128 0,-1-2-128 16,2 2 0-16,-1 2 144 0,1-2-144 0,0 3 0 15,-1 1 160-15,1-4-160 0,1 3 128 0,0 0-128 16,0 3 0-16,1-4 0 0,0-2 0 0,-1 2 0 16,-1 1 0-16,-1-1 0 0,1 0 0 0,-2 1 0 15,1 0 0-15,-2 2 0 0,0-1 0 0,0 1 0 16,0-2 144-16,-1 1-144 0,-2-1 160 0,0 2-160 15,0 2 320-15,-6 4-16 0,-1-2-16 0,1 2 0 16,-1-2-112-16,-3 4-32 0,-3 1 0 0,1-1 0 16,-1 2-144-16,1 0 0 0,-2-1 0 0,-3-1 0 0,-2-1 0 15,0-2 128-15,0-2-128 0,1 1 128 16,-3 2-128-16,1-4 0 0,-2-4 144 0,-1 1-144 0,-1 1 0 16,0 0 144-16,1-3-144 0,-2-1 0 0,-2-3 336 0,2 0-32 15,-2 1-16-15,1 1 0 0,0-2 96 0,-1 4 0 16,0 0 16-16,2-2 0 0,0-2-272 0,1 3-128 15,-2-3 0-15,3 0 128 0,2-2-128 0,0 1 0 16,0-1 0-16,0 1 0 16,2 0-912-16,9-3-64 0,-8 0-16 0,8 0 0 15,-10 0-2640-15,2-3-528 0</inkml:trace>
  <inkml:trace contextRef="#ctx0" brushRef="#br0" timeOffset="11254.82">23434 410 15663 0,'0'0'1392'0,"0"0"-1120"16,-2-8-272-16,2 8 0 0,-3-10 2496 0,2 3 448 15,1 7 96-15,0 0 16 0,0 0-1744 0,0-10-352 16,0 10-64-16,0 0 0 0,0 0-304 0,0 0-48 15,9-7-16-15,-9 7 0 0,12 0-112 0,-1 5-32 0,-11-5 0 0,12 12 0 16,-3 3-64-16,0 4-32 0,-1 6 0 0,0 0 0 16,-1-2-160-16,0 3-128 0,1 3 144 15,0 0-144-15,-1-2 128 0,-1 0-128 0,1-3 0 0,-2-2 0 16,0 0 0-16,2-1 128 0,-4 0-128 0,1-6 0 16,0 1 0-16,0-3-240 0,1-2 48 0,1 0 16 31,-3-2-1664-31,3-1-336 0,-6-8-64 0</inkml:trace>
  <inkml:trace contextRef="#ctx0" brushRef="#br0" timeOffset="11515.87">23841 456 28735 0,'0'0'1280'0,"-12"9"256"0,1-1-1232 0,0 5-304 16,2 2 0-16,0 5 0 0,0 3 0 0,1 1 160 15,-2 2-160-15,-1 1 128 0,1 3 64 0,-2 1 16 16,-1-1 0-16,0 4 0 0,0-2 0 0,-1 0 0 16,-2 1 0-16,0 2 0 0,1 1-208 0,0 5 176 15,1 2-176-15,1-1 160 0,-1-6-160 0,-1-1 0 16,0-1 0-16,3-2 0 15,1-4-560-15,4-3-32 0,-1-2-16 0,1-2-8096 16,-2-5-1632-16</inkml:trace>
  <inkml:trace contextRef="#ctx0" brushRef="#br0" timeOffset="12280.61">24712 415 17279 0,'0'0'768'0,"0"0"144"0,0 0-720 0,0 0-192 16,0 0 0-16,0 0 0 0,0 0 624 0,0 0 80 15,0 0 32-15,0 0 0 0,0 0 512 0,-1-8 96 16,1 8 32-16,0 0 0 0,0 0 0 0,0 0 0 15,0 0 0-15,0 0 0 0,0 0-608 0,10 0-112 16,-10 0-16-16,11 3-16 0,-11-3-176 0,7 8-48 0,-7-8 0 0,7 17 0 16,-2 0 112-16,-1 2 0 0,-1 1 16 0,-3-2 0 15,-2 2-96-15,1-2-32 0,0 0 0 16,-1-1 0-16,1-3-144 0,1 1-16 0,0-1-16 0,0-1 0 16,0-1-64-16,1-2-16 0,-1-10 0 0,3 9 0 15,0 2 0-15,2-5 0 0,-5-6 0 0,9 4 0 16,-9-4-16-16,10-1-128 0,2-2 192 0,0 1-64 15,-2-2-128-15,1 1 128 0,0-1-128 0,0-2 128 16,-2-5-128-16,0 5 0 0,-1-1 0 0,0 1 128 16,0 1-128-16,-8 5 0 0,10-4 0 0,0 2 0 15,-10 2 128-15,12-2-128 0,1 2 0 0,-13 0 128 16,11 4 128-16,-1 0 0 0,0-2 16 0,1 1 0 16,-1 1-272-16,2-2 128 0,0-2-128 0,0 2 0 15,-2 2 128-15,2-2-128 0,1 1 0 0,1-2 0 16,0 0 0-16,-2 1 0 0,-12-2 128 0,12 2-128 0,-2-2 0 15,1 3 0-15,-11-3 0 0,13 4 0 0,-3-4 0 0,-10 0 0 16,0 0 0-16,12 2 0 0,-12-2 304 0,0 0-48 16,10 4-16-16,-10-4 0 0,11 4 48 0,-11-4 16 15,12 0 0-15,-2 2 0 0,-10-2 16 0,12 0 0 16,-2-2 0-16,-10 2 0 0,12-2-176 0,-2-4-16 16,-2 0-128-16,1-1 192 0,2 1-192 0,-2-2 128 15,-1-2-128-15,-1-3 0 0,1-4 0 0,-1-2 128 16,-1 2-128-16,1-3 0 0,-1-7 0 0,0 4-160 15,-1 2 32-15,0 2 0 16,0-2-352-16,-1 0-64 0,0 1-16 0,0 3 0 16,0 2-1936-16,0 2-384 0,0 2-64 0,-2 1-12896 0</inkml:trace>
  <inkml:trace contextRef="#ctx0" brushRef="#br0" timeOffset="12693.58">24112 493 3679 0,'0'0'160'0,"0"0"32"0,7-10-192 0,-1 1 0 15,1 2 0-15,1 2 0 0,1 1 5632 0,1 0 1088 16,1 0 224-16,-1 0 32 0,2-1-5376 0,-2 1-1088 15,1-1-224-15,-1 3-32 0,2 0 80 0,-2-2 32 16,1 2 0-16,-1-2 0 0,1 0-368 0,-1 3 0 16,0 1 0-16,-10 0 128 0,12 0-320 0,0 0-64 15,-2 1-16-15,1-1 0 16,-11 0-736-16,11 1-144 0,-11-1-16 0,12 0-16 16,-12 0-2080-16,11-1-432 0</inkml:trace>
  <inkml:trace contextRef="#ctx0" brushRef="#br0" timeOffset="12911.08">24051 650 26143 0,'0'0'1152'0,"0"0"256"15,0 0-1136-15,12-3-272 0,-2 2 0 0,3 0 0 16,2 1 928-16,0 0 128 0,1 0 32 0,1-2 0 15,-2 0-560-15,2 0-96 0,2 2-32 0,-1-1 0 0,0-2-400 0,3 1 0 16,1-1 0-16,3 1 0 16,1-2-640-16,1-1-224 0,1 3-32 0,2-2-12208 15</inkml:trace>
  <inkml:trace contextRef="#ctx0" brushRef="#br0" timeOffset="13312.25">26017 381 38463 0,'-12'-8'1712'0,"12"8"336"0,0 0-1632 0,-9 2-416 0,9-2 0 0,-9 1 0 15,9-1 224-15,-9 5-32 0,0 2-16 0,2-1 0 16,7-6-176-16,-10 9 0 0,-1 3 0 0,0 1 0 15,-2 0-240-15,0 7-80 0,-3 6 0 0,0 1-16 16,-2 1-144-16,0-2-32 0,0-3 0 0,-2-1 0 0,0 0 304 0,2 1 48 16,0-5 16-16,1-1 0 15,1 0 144-15,2-3-128 0,2-1 128 0,2 0-128 16,-1-5-1888-16,1-1-368 0,1-2-80 0</inkml:trace>
  <inkml:trace contextRef="#ctx0" brushRef="#br0" timeOffset="13515.14">25683 488 11967 0,'0'0'528'0,"9"-5"112"0,-9 5-512 0,0 0-128 16,11 4 0-16,1 1 0 0,-2 2 6416 0,3 2 1264 0,1 1 240 0,2 3 48 15,0 4-6352-15,2 0-1264 0,0 0-352 0,0 0 128 16,1 1-272-16,-1-1-48 0,0 0-16 0,2-1 0 31,-1-3-2096-31,-1 0-400 0,1-3-96 0,0-2-12192 0</inkml:trace>
  <inkml:trace contextRef="#ctx0" brushRef="#br0" timeOffset="13767.64">26969 349 40607 0,'0'0'1792'0,"0"0"384"0,0 0-1744 0,0 0-432 16,0 0 0-16,2 13 0 0,1 1 240 0,0 2-48 15,-1-3 0-15,-1 4 0 0,-1 0-192 0,2 2 0 16,-1 5 0-16,0-1 0 0,1-1 0 0,-1 2-160 15,-1-2 32-15,0-1 0 16,0-3-2208-16,0-2-432 0,-1-1-96 0,1 2-7504 16,-2-4-1488-16</inkml:trace>
  <inkml:trace contextRef="#ctx0" brushRef="#br0" timeOffset="13962.07">26804 624 3679 0,'0'0'320'0,"0"0"-320"0,0 0 0 0,0 0 0 16,0 0 7584-16,0 0 1440 0,0 0 304 0,12 6 48 15,-3 1-7232-15,2-1-1440 0,-1-2-304 0,2 0-48 16,1 0-160-16,1 1-16 0,2-2-16 0,2-2 0 16,2-2-1504-16,1 0-320 0,1 1-48 0,3-4-14016 15</inkml:trace>
  <inkml:trace contextRef="#ctx0" brushRef="#br0" timeOffset="14459.28">27505 187 24879 0,'0'0'1088'0,"0"0"256"0,-8 13-1088 0,1 0-256 15,1 1 0-15,0 5 0 0,3 2 2880 0,0 1 512 16,2-1 96-16,-2 2 32 0,0-1-2816 0,1 0-576 16,-1 1-128-16,2 0 0 0,0 2 0 0,-1 1 0 15,0-1 0-15,0-3 0 0,2-3 0 0,0 1 0 16,-1 1 0-16,1-7 128 0,0-1-128 0,0-2 0 16,-1-2 0-16,1-9 0 0,0 0 144 0,0 0-144 15,-2 9 160-15,2-9-160 0,0 0 208 0,0 0-48 16,0 0-16-16,0 0 0 0,0 0 288 0,0 0 48 0,7-9 16 0,-2 0 0 15,0-2-128-15,1-1-32 0,0-2 0 0,2-2 0 16,1 1-192-16,0-6-144 0,2-4 192 0,2 2-192 16,0-1 0-16,1 3-176 0,-1 3 0 0,1 2 0 15,1 2-32-15,-1 1-16 0,-1 3 0 0,2 1 0 16,0 1 224-16,2 1 0 0,-1 3 0 0,3 0-144 16,3 2 144-16,-3 2 0 0,-5 0 160 0,0 4-160 15,1 3 144-15,-1 1-144 0,0 0 128 0,1 3-128 16,-4-1 0-16,1 2 0 0,-3-2 0 0,-1 2 0 15,-3 0 0-15,-1 2 0 0,-2 2 0 0,-2 1 0 16,-2-1-160-16,-2 3 160 0,-2-2 0 0,-3 2-144 16,-2-4 144-16,-2 0 0 0,-2 1 0 0,-1-2 0 0,-2-1 0 15,-3 0 176-15,-4-2-176 0,-2 2 192 0,-3 0-192 0,1-1 0 16,2-2 0-16,-1 0 0 16,-2 1-960-16,0-3-288 0,-2-1-48 0,-5-3-15568 15</inkml:trace>
  <inkml:trace contextRef="#ctx0" brushRef="#br0" timeOffset="15434.2">20137 1681 4607 0,'0'0'400'0,"7"-6"-400"0,-1-5 0 0,1 3 0 16,-1 3 5376-16,1-1 1008 0,1-1 192 0,1-2 32 16,-1 1-4688-16,2-2-960 0,2 1-176 0,1-1-32 15,-3 0-224-15,3 1-32 0,-1 4-16 0,1-4 0 16,1-5-320-16,2 4-160 0,1 0 160 0,0 1-160 16,0-5 160-16,1 4-160 0,0-3 160 0,1 4-160 15,-2 4 368-15,1-1-32 0,1-3 0 0,0 4 0 16,-4 4 80-16,2-1 16 0,0 2 0 0,-1 2 0 15,-3 0-48-15,0 2 0 0,-1 2 0 0,-1 1 0 16,1 4-144-16,-4 1-48 0,-3-5 0 0,0 5 0 16,2 2-192-16,-3 5 128 0,-4-1-128 0,1 1 0 15,-1 2 128-15,0 1-128 0,-3 2 0 0,0 1 0 16,-3 0 0-16,1-2 128 0,0-1-128 0,1-1 0 0,-1 0 0 16,0 1 128-16,1-4-128 0,-2 1 0 0,-1-3 0 0,-1 1 128 15,1 2-128-15,-2-5 0 0,-4 2 0 0,1-3 128 16,1 0-128-16,-1 0 0 0,-2-3 128 0,1 1-128 15,-1-2 0-15,3-1 144 0,-4 1-144 0,2-3 0 16,0 1 144-16,2-3-144 0,-1-2 0 0,0-3 128 16,2 1-128-16,1-1 0 0,1-1 0 0,8 2 144 15,-8-4-144-15,8 4 0 0,-7-10 128 0,5 2-128 16,2 8 0-16,0 0 0 0,0 0 0 0,0 0 0 16,6-6 0-16,-6 6 0 0,11-4 0 15,-11 4 0-15,13 0 0 0,-1 4 0 0,-1-2 0 16,1 2 160-16,2 0-160 0,1 0 128 0,0-1-128 0,1-1 128 15,2 2-128-15,2 3 0 0,1-1 128 0,1 1-128 0,0-6 0 16,0 0 0-16,0-1 0 0,2 0 0 16,-5 2 0-1,-4 0-256-15,-1 2-128 0,0 1-16 0,3-2-16 16,2-3-480-16,-1-3-80 0,-3-1-32 0,0 1-9856 0,-2-1-1968 0</inkml:trace>
  <inkml:trace contextRef="#ctx0" brushRef="#br0" timeOffset="15688.63">21043 1813 26719 0,'-8'-8'1184'0,"8"8"240"0,0 0-1136 0,0 0-288 16,0 0 0-16,0 0 0 0,0 0 2848 0,10-8 512 15,0 3 96-15,2 1 32 0,1 0-2816 0,2 0-672 16,1 2 0-16,1 0 0 0,1 2 0 0,2 0 0 16,-1-2 0-16,1 2 0 15,-3 0-528-15,1 0-112 0,3 0-32 0,-1 1 0 16,-2 3-1888-16,-1-2-384 0,0-3-80 0,-2 1-10240 0</inkml:trace>
  <inkml:trace contextRef="#ctx0" brushRef="#br0" timeOffset="16020.39">21850 1479 35007 0,'0'0'1552'0,"0"0"320"0,-8-7-1488 0,8 7-384 0,0 0 0 0,-5 10 0 15,5-10 1600-15,-1 15 240 0,2 4 48 0,3-3 16 16,1 4-1600-16,2 1-304 0,-2 4 0 0,2 2-176 0,-1 4 176 16,2 2 0-16,0-1 0 0,-2 4 0 0,0-2 0 0,1-1-160 15,0 1 160-15,-1-2 0 16,-2-2-480-16,2 0 16 0,0-4 0 0,-1 1 0 15,-2-1-368-15,1-2-80 0,1 2-16 0,-1-5 0 16,-1-2-576-16,-1-1-112 0,1-2-32 0,1-3-8112 16,-2-1-1632-16</inkml:trace>
  <inkml:trace contextRef="#ctx0" brushRef="#br0" timeOffset="16487.71">21953 1407 34095 0,'-17'-8'3024'0,"7"5"-2416"0,-2-1-480 0,3 0-128 16,9 4 1216-16,0 0 208 15,0 0 48-15,0 0 16 0,0 0-1216 0,0 0-272 0,0 0 0 0,13 4 0 16,0-2 0-16,-1 1 0 0,-2 1 0 0,1 1 0 15,-1 2 0-15,2 2 0 0,0 1-144 0,1 0 144 16,-3-6 0-16,2 6 0 0,1-3 0 0,-1 4 0 16,-1 1 0-16,1-3 0 0,1 1 0 0,-1 1 0 15,-2 3 0-15,2 0 0 0,1 1 0 0,1 0 0 16,-1 2 0-16,3 0 0 0,0 0 176 0,2 3-176 16,2 0 0-16,0 3 0 0,3 1 0 0,-3-1 0 0,1-3 224 0,0 0-64 15,-1 2-16-15,-1-4 0 0,1 2-144 0,-2-1 0 16,-6 0 144-16,-3-1-144 0,-3-4 0 0,-2 1 0 15,-1-1 0-15,-3 2 0 0,-3-1 0 0,-1 1 128 16,-1-2-128-16,-3 1 0 0,-2-1 0 0,0 0 144 16,-2-1-144-16,-1 2 0 0,-3-2 160 0,2-2-160 15,2 0 128-15,-4-1-128 0,-6 1 160 0,0-1-160 16,0 3 192-16,1-4-192 0,0 0 144 0,0-2-144 16,2-1 0-16,0 0 144 0,1 0-144 0,1-3 0 15,2 1 0-15,0-3 0 16,1-2-1616-16,1 1-208 0,1-4-32 0,2 1-14528 0</inkml:trace>
  <inkml:trace contextRef="#ctx0" brushRef="#br0" timeOffset="16922.41">23511 1741 33119 0,'0'0'1472'0,"0"0"288"0,0 0-1408 0,0 0-352 16,0 0 0-16,0 0 0 0,11 10 320 0,-1 0 0 16,1-3 0-16,0 4 0 0,0 1-320 0,0-2 0 15,1 2 0-15,0 2 0 0,0 2 0 0,-1 1 144 16,0 0-144-16,1-2 0 0,-2 1 176 0,0 0-176 15,1-2 160-15,-1 2-160 0,1 1 0 0,0-2 128 16,0-1-128-16,-1 0 0 0,1-3-240 0,-1 1-80 16,1 0-32-16,-1-3 0 15,0-4-1664-15,1-2-336 0,-11-3-64 0,12 1-10048 0</inkml:trace>
  <inkml:trace contextRef="#ctx0" brushRef="#br0" timeOffset="17200.49">23956 1720 18431 0,'0'0'1632'16,"-12"5"-1312"-16,-2 2-320 0,1 6 0 0,4 5 5232 0,-2 3 976 15,1 0 192-15,2 1 32 0,1 0-5200 16,1 2-1040-16,-3 0-192 0,1 3 0 0,0 0 0 0,0 3 0 15,0 1 0-15,1 3 0 0,-3 3 0 0,1-1 0 16,2-2-128-16,-1 1 128 0,-1-2-336 0,1-1-16 16,1 0 0-16,-1-2 0 15,1-3-544-15,0-2-96 0,2-2-32 0,2-3 0 16,2-1-2160-16,0-3-432 0,-1-4-96 0,2-12-8704 16</inkml:trace>
  <inkml:trace contextRef="#ctx0" brushRef="#br0" timeOffset="17522">24260 1718 32255 0,'0'0'2864'0,"0"0"-2288"0,0 0-576 0,0 0 0 16,0 0 2112-16,0 0 304 0,0 0 64 0,15 3 16 15,0 0-2032-15,2 0-464 0,1 1 0 0,1-4 0 16,2 0 0-16,3 0 0 0,0 0 0 0,2 1 128 16,3 0-128-16,-1 2-256 0,-4-1 64 0,1 1 0 15,0-2-256-15,-3 2-48 0,-1 0-16 0,-2 0 0 16,-2 0-320-16,-2 0-80 0,-2-3-16 0,-2 4 0 15,0-2-352-15,-11-2-80 0,0 0-16 0,10 2 0 16,-10-2-208-16,11 2-32 0,-11-2-16 0,0 0-6416 16,0 0-1280-16</inkml:trace>
  <inkml:trace contextRef="#ctx0" brushRef="#br0" timeOffset="17800.66">24233 1960 29487 0,'0'0'2624'0,"0"0"-2112"15,0 0-512-15,0 0 0 0,0 0 2912 0,14 0 480 0,0 3 80 0,2-3 32 16,0 1-2816-16,4 0-560 0,1 2-128 0,1-2 0 15,3-1 0-15,4 0 0 0,2 0 0 0,3 0 0 16,1 0-272-16,0 2-48 0,0-4-16 0,0 0 0 31,1-2-880-31,-4 1-160 0,0 0-32 0,-1 2-16 16,-2-3-1840-16,-1 2-384 0,0-4-64 0</inkml:trace>
  <inkml:trace contextRef="#ctx0" brushRef="#br0" timeOffset="18893.36">25094 1573 9215 0,'0'0'816'0,"0"0"-656"16,0 0-160-16,0 0 0 0,0 0 3648 0,0 0 704 16,6-7 144-16,-6 7 32 0,8-7-2736 0,-8 7-528 15,0 0-112-15,0 0-32 0,0 0-48 0,9-7-16 0,-9 7 0 16,0 0 0-16,0 0-384 0,0 0-80 0,10 4-16 0,-10-4 0 16,7 9-32-16,0 1-16 0,-3 0 0 0,0 3 0 15,2 1 112-15,-1 0 32 0,-1-1 0 0,0 3 0 16,0 4-32-16,0-1 0 0,-1-2 0 0,1 3 0 15,1-1-128-15,0 2-48 0,-1-1 0 0,0-1 0 16,0-5-160-16,-2 3-48 0,1-2 0 0,0-1 0 16,-1-1-96-16,1 1-32 0,-1-3 0 0,1 1 0 15,1-6-128-15,-4-6 0 0,3 8 0 0,-3-8 0 16,0 0 0-16,0 0 0 0,0 0 0 0,0 0 128 16,0 0-128-16,0 0 192 0,10 3-192 0,-10-3 192 15,0 0-64-15,9-8 0 0,-2-1 0 0,-7 9 0 16,6-11-128-16,-1 2 0 0,-5 9-192 0,6-10 192 0,-1-2 0 15,-5 12 0-15,4-8 0 0,-4 8 0 0,5-8 0 0,-5 8 0 16,0 0 0-16,0 0 0 0,0 0-128 0,0 0 128 16,0 0 0-16,10 6 0 0,-10-6 0 0,8 10 0 15,-1-1-144-15,-7-9 144 0,5 12 0 0,0-3 0 16,-5-9 0-16,7 12 0 0,-1-6 0 0,-6-6 0 16,9 8 0-16,-1-1 0 0,-8-7 0 0,11 3 0 15,-1 3 0-15,0-6 0 0,1 0 160 0,-1-3-160 16,1 0 160-16,0 1-160 0,0-1 256 0,1-1-64 15,1 0 0-15,0-1 0 0,-3-1 64 0,0-1 16 16,1-1 0-16,-3 2 0 0,-8 6-16 0,6-9-16 16,2 0 0-16,-3-2 0 0,-1 1-16 0,1-3 0 15,3 0 0-15,-1-3 0 0,-1 2-48 0,1-3-16 16,-2-3 0-16,2-1 0 0,0-1-160 0,2-3 192 0,-1 1-192 16,1-3 192-16,1 1-192 0,-1 0 0 0,-1-2 0 0,1 0 0 15,0 4 0-15,0-3 0 0,0 7 0 0,-2 0 0 16,-2 0-208-16,0 5-80 15,0 2-16-15,-2 2 0 16,-3 11-1104-16,2-10-240 0,-2 10-32 0,0 0-16 16,0 0-1824-16,0 0-352 0</inkml:trace>
  <inkml:trace contextRef="#ctx0" brushRef="#br0" timeOffset="19406.12">25883 1909 42159 0,'0'0'1856'0,"0"0"400"0,-7 12-1808 0,2 1-448 0,2 0 0 0,2 3 0 15,2-1 304-15,2 2-48 0,1-1 0 0,1 2 0 16,0 2-256-16,1 1 0 0,-1-1 0 0,1 1 0 15,2-2-288-15,-1-2-64 0,-2-1-16 0,1 1 0 16,0-1-992-16,-1-2-208 0,-1 1-32 0,0-6-16 16,-1 0-2080-16,-3-9-400 0</inkml:trace>
  <inkml:trace contextRef="#ctx0" brushRef="#br0" timeOffset="19975.32">26597 1510 5519 0,'0'0'496'0,"0"0"-496"16,0 0 0-16,0 0 0 0,0 0 5696 0,0 0 1024 16,0 0 224-16,0 0 32 0,0 0-5504 0,0 0-1088 15,0 0-240-15,0 0-144 0,-10 7 160 0,1 1-160 16,-1 2 128-16,0 3-128 15,-2 4 368-15,1-1-16 0,-1 2 0 0,-1 1 0 0,0 1 320 0,-3 2 64 16,0-1 16-16,1 1 0 0,-1 0 464 0,1 1 80 16,-2-3 32-16,0 3 0 0,1-4-608 0,0 5-112 15,1-5-32-15,0-1 0 0,1 1-416 0,1-4-160 16,0 0 0-16,1-1 144 16,2 2-512-16,1-3-96 0,0-2-32 0,2-1 0 15,0-5-816-15,7-5-160 0,0 0-48 0,0 0 0 16,-10 4-1936-16,10-4-384 0</inkml:trace>
  <inkml:trace contextRef="#ctx0" brushRef="#br0" timeOffset="20242.92">26227 1543 31039 0,'0'-12'1376'0,"0"12"288"0,0 0-1344 0,0 0-320 0,0 0 0 0,0 0 0 16,0 0 1216-16,0 0 192 0,6 9 16 0,1 3 16 15,-1 1-336-15,2 0-64 0,3 1-16 0,-1 2 0 16,2 1-192-16,1 3-32 0,3 2-16 0,-1-1 0 16,1-2-512-16,1 2-96 0,1-1-32 0,0-1 0 15,1 1-144-15,-3-1 0 0,1-1 0 0,0-1 0 0,2-1 0 0,-1 1 0 16,1-1 0-16,-2-1 0 0,-1 4 0 0,-3-1-272 16,-3-3 32-16,1 0 16 15,-1-1-400-15,-2-3-80 0,-4-2 0 0,4 2-16 16,6 1-1760-16,-3-5-336 0,-11-7-80 0</inkml:trace>
  <inkml:trace contextRef="#ctx0" brushRef="#br0" timeOffset="21113.44">27409 1605 12895 0,'0'0'1152'0,"0"0"-928"16,0 0-224-16,0 0 0 0,0 0 4672 0,-2 12 880 16,0 1 176-16,5 2 32 0,1-1-4544 0,0 5-896 15,1 1-192-15,0 2-128 0,1 0 384 0,-1 4 0 16,1-1 0-16,1 1 0 0,-1 2-192 0,1-2-32 16,-2-2-16-16,0 1 0 0,-1 0-144 0,1-3 0 15,-1 2 0-15,0-3 0 16,-1-2-688-16,-3 2-160 0,-2-2-48 0,1 0-9200 15,0-5-1840-15</inkml:trace>
  <inkml:trace contextRef="#ctx0" brushRef="#br0" timeOffset="21367.57">27259 1838 19343 0,'0'0'1728'0,"0"0"-1392"0,-5-10-336 0,5 10 0 16,0 0 5568-16,0 0 1024 0,0 0 224 0,8-4 32 15,5 2-5696-15,3-1-1152 0,-1 1-240 0,5 0-32 16,1 1-80-16,1 0-16 0,1-2 0 0,2 1 0 16,1-1-144-16,2 2-48 0,2-2 0 0,2 0 0 15,1 2-144-15,1-3-16 0,1 3-16 0,1 0 0 16,1-3-400-16,-2 2-80 0,-4 1 0 0,-2 1-9024 15,-3-3-1792-15</inkml:trace>
  <inkml:trace contextRef="#ctx0" brushRef="#br0" timeOffset="22062.2">26906 1892 5519 0,'0'0'496'0,"0"0"-496"0,0 0 0 0,0 0 0 16,0 0 5840-16,0 0 1072 0,0 0 224 0,0 0 32 16,0 0-5696-16,0 0-1152 0,0 0-320 0,-2 11 0 15,2-1 0-15,0 3 0 0,1-2 0 0,1 3 0 16,2 2 144-16,0 3 32 0,-1 1 0 0,1-2 0 15,0 2 0-15,0 3 0 0,-2 4 0 0,2 1 0 16,-1-7-176-16,1-1 0 0,-2 0 144 0,1 0-144 16,-2-2 0-16,-1-1 0 0,-1-2 0 0,0 0-192 15,-1-2-704-15,1 0-160 0,-2-3-32 0</inkml:trace>
  <inkml:trace contextRef="#ctx0" brushRef="#br0" timeOffset="23688.77">28318 1595 19343 0,'0'0'1728'0,"0"0"-1392"15,0 0-336-15,0 0 0 0,0 0 2400 0,0 0 416 16,0 0 64-16,0 0 32 0,8-6-1808 0,-8 6-352 15,0 0-80-15,0 0-16 0,9-7-128 0,-9 7-16 16,0 0-16-16,10-1 0 0,-10 1 48 0,0 0 16 16,11 4 0-16,-11-4 0 0,9 6 128 0,-3 5 16 15,-2-1 16-15,2 3 0 0,-1 3-80 0,-1 1 0 16,0 1-16-16,0 1 0 0,-1 4-64 0,1-5-16 16,0 0 0-16,2 0 0 0,-4 2-272 0,2-2-48 15,0-5-16-15,0 2 0 0,1-1-208 0,0-1 144 16,2-1-144-16,-2-3 128 0,2 1-128 0,-2 1 0 15,0-4 144-15,-5-7-144 0,9 6 128 0,-9-6-128 16,9 4 128-16,-9-4-128 0,11 2 0 0,-11-2 128 16,0 0-128-16,10 0 0 0,-10 0 0 0,11-6 0 15,-2 0 0-15,0 0 0 0,-1-3 0 0,1 0 0 0,-3-2-128 0,1 2 128 16,-1-4 0-16,2 0-160 0,0 0 160 0,0 0 0 16,-2 1 0-16,-1 3 0 0,1-1 0 0,-6 10 0 15,8-8-160-15,-8 8 160 0,0 0-128 0,0 0 128 16,0 0 0-16,0 0-160 0,0 0 160 0,10 6 0 15,-4 2 0-15,1 0 0 0,-1 1 0 0,1 2 0 16,0-4 0-16,-1 3 0 0,-2-1 0 0,-4-9 0 16,8 6 0-16,1 1 0 0,0-3 0 0,1 2 0 15,1-3 0-15,1 1 0 0,-12-4 0 0,13 4 0 16,-2-2 0-16,0-2 0 0,-1 0 128 0,2 0-128 16,2-2 256-16,-1-1-32 0,-2 2-16 0,1-3 0 15,1 2 48-15,-2 1 0 0,0-3 0 0,0 0 0 0,1-2 16 16,0-1 16-16,-3 1 0 0,1-1 0 0,0-2-160 0,-1 0-128 15,-1-1 192-15,-1-1-192 0,1-3 144 0,0 1-144 16,0-2 0-16,-2 1 144 0,0-2-336 16,-1-1-64-16,-1-2 0 0,0-2-16 15,-2 4-1408-15,0 0-288 0,0 0-48 0,-1 2-16 16,-1-5-1360-16,-1 7-288 0</inkml:trace>
  <inkml:trace contextRef="#ctx0" brushRef="#br0" timeOffset="24171.51">29145 1916 19343 0,'0'0'1728'0,"0"0"-1392"0,0 0-336 0,9-5 0 16,2-2 1520-16,0 0 224 0,1 1 48 0,-1-1 16 16,1 1-1008-16,1-1-208 0,0 1-32 0,0-1-16 15,-1 1 80-15,0 1 16 0,-1-2 0 0,2 2 0 16,2 4 64-16,-3-2 32 0,-12 3 0 0,10-1 0 15,-10 1-112-15,10-2-32 0,-10 2 0 0,0 0 0 0,0 0-176 0,0 0-32 16,7 10-16-16,-7-10 0 0,0 0-176 0,1 11-16 16,-3 1-16-16,-2 0 0 0,-2-2-160 0,-1 2 128 15,-4 0-128-15,1-2 128 0,-2-1-128 0,0 2 0 16,-1-1 0-16,0 0 128 0,0 1-128 0,0 1 0 16,0 2 0-16,0 2 0 0,0 1 0 0,1-2 0 15,3-2 0-15,0 4 0 0,-1 3 0 0,2-1 0 16,3-2 0-16,2-2 0 0,2-2 0 0,1-2 0 15,0 1 0-15,2-1 0 0,2 0 0 0,1-2 0 16,-1 2 0-16,3-3 0 0,2-3 0 0,1-1-272 16,-10-4 32-16,15 1 16 15,-1 0-416-15,2-1-96 0,-2 0-16 0,0-2-9584 16,1-2-1920-16</inkml:trace>
  <inkml:trace contextRef="#ctx0" brushRef="#br0" timeOffset="24923.66">29811 1523 11967 0,'0'0'1072'0,"0"0"-864"16,0 0-208-16,0 0 0 0,0 0 3152 0,0 0 592 16,-3-7 112-16,3 7 32 0,0 0-2016 0,0 0-400 15,0 0-64-15,0 0-32 0,0 0-480 0,0 0-112 16,0 0-16-16,0 0 0 0,9 10-272 0,-2 0-64 0,-2-1-16 0,0-1 0 16,-5-8 0-16,8 13 0 0,-1 4 0 0,-1-1 0 15,1-3 0-15,-2 1 0 0,-1 2 0 16,0-2 0-16,-2 1 0 0,4-2 0 0,1 0 0 0,-1 0 0 15,-3-2-64-15,1 1-16 0,3 1 0 0,-1-1 0 16,0-2-32-16,-1-2-16 0,-5-8 0 0,8 7 0 16,1 1-96-16,-3-2-32 0,-6-6 0 0,8 4 0 15,3 0-160-15,-11-4 160 0,0 0-160 0,0 0 160 16,0 0-32-16,0 0-128 0,7 6 192 0,-7-6-64 16,0 0-128-16,0 0 0 0,7 8 0 0,-7-8 0 15,4 9 0-15,0-1 128 0,0 0 0 0,0 0 0 16,-4-8 0-16,6 8 0 0,-6-8 0 0,8 8 0 15,-8-8-128-15,8 9 160 0,-8-9-160 0,9 6 160 16,-9-6-160-16,0 0 0 0,0 0 144 0,0 0-144 0,8 7 0 0,-8-7 128 16,0 0-128-16,0 0 0 0,0 0 176 0,0 0-48 15,0 0 0-15,0 0 0 0,0 0 0 0,0 0-128 16,0 0 192-16,5 6-64 0,-5-6-128 0,0 0 0 16,0 0 0-16,8 5 0 0,-8-5 0 0,0 0 0 15,0 0 0-15,0 0 0 0,0 0 0 0,0 0 128 16,10 0-128-16,-10 0 0 0,0 0 0 15,0 0 0-15,0 0 0 0,0 0 0 0,0 0 0 0,0 0-192 16,0 0 64-16,0 0 128 0,0 0-352 0,0 0 48 16,0 0 16-16,0 0 0 15,0 0-1072-15,0 0-224 0,0 0-32 0,0 0-10464 16,0 0-2080-16</inkml:trace>
  <inkml:trace contextRef="#ctx0" brushRef="#br0" timeOffset="25282.14">30224 1493 21183 0,'0'0'1888'0,"0"0"-1504"0,0 0-384 0,0 0 0 16,0 0 1888-16,0 0 304 0,0 0 64 0,0 0 16 15,1-10-1248-15,-1 10-256 0,0 0-64 0,0 0 0 16,-4-7-64-16,4 7 0 0,0 0-16 0,-10 3 0 16,1 0 64-16,0 2 16 0,-2 0 0 0,0 5 0 0,-1 6-112 0,-1 1-16 15,-1 0 0-15,-2 3 0 0,-1 0 64 0,-1 3 0 16,-2-4 0-16,1 5 0 0,-1 0-80 0,-1 1-16 16,-2 1 0-16,3-2 0 0,4-3-320 0,-2-1-64 15,-1 0-16-15,2 0 0 0,1 0-144 0,2-1 0 16,2-2 0-16,0 0 0 0,2-4-128 0,1 0-128 15,1-3 0-15,1 0-16 16,2 1-640-16,1-2-128 0,4-9-32 0,0 0 0 16,0 0-2032-16,0 0-416 0,0 0-64 0,0 0-32 0</inkml:trace>
  <inkml:trace contextRef="#ctx0" brushRef="#br0" timeOffset="25729.56">30347 1836 13823 0,'0'0'1216'0,"0"0"-960"0,0 0-256 0,10-2 0 16,2-1 4096-16,0 0 768 0,-1 1 144 0,0-1 48 15,-11 3-3408-15,13-2-688 0,0-1-128 0,-3 2-16 16,-10 1-448-16,12-3-96 0,1 0-16 0,-3 3 0 15,-10 0-256-15,11 4 0 0,1-1 0 0,-12-3 0 16,0 0 128-16,10 9-128 0,-1 2 0 0,-2-1 0 16,-7-10 192-16,2 12-64 0,1-2 0 0,-2 1-128 0,-1-2 208 0,-2 0-64 15,-5-1-16-15,1 1 0 0,-1-1 48 0,-1-1 0 16,-1 3 0-16,-1-1 0 0,-3-2-176 0,1 3 0 16,0 0 144-16,-4 2-144 0,-4-1 0 0,-1 4 0 15,0-1 0-15,1 2 128 0,1 2-128 0,2 0 0 16,1-2 0-16,4 0 0 0,3-2 0 0,3-1 0 15,1 0 0-15,2 0 0 0,3 0 0 0,1-1 0 16,1-2 0-16,-2-10 128 0,9 9-128 0,0-2 0 16,0-2 128-16,1 0-128 0,2 1 0 0,0-4 0 15,0 1 0-15,1-3 0 0,0 0-160 0,2 0 160 16,2-3-192-16,-2 2 192 0,-5 0-400 0,3 1 16 16,3 0 16-16,-3-2 0 15,-4 0-1360-15,4-1-256 0,3 2-64 0,-3-2-11968 0</inkml:trace>
  <inkml:trace contextRef="#ctx0" brushRef="#br0" timeOffset="26475.1">31650 1482 28047 0,'0'0'1232'0,"0"0"272"0,0 0-1200 0,0 0-304 15,0 0 0-15,0 0 0 0,-6 10 1024 0,6-10 160 16,0 0 32-16,0 13 0 0,0 4-576 0,2-3-96 15,1-1-32-15,1 3 0 0,0 4-368 0,0 0-144 16,-2 0 0-16,4 0 144 0,-2-1-144 0,-3-1 0 16,-2 2 0-16,1-4 128 0,0-2-128 0,-2-1 0 15,-2 0 0-15,2 0 0 0,0 1 0 0,0-2-224 16,-2-1 48-16,1-2 16 16,-1 0-576-16,4-9-112 0,0 0-32 0,-1 8 0 15,1-8-1424-15,0 0-304 0,0 0-48 0,0 0-8368 0</inkml:trace>
  <inkml:trace contextRef="#ctx0" brushRef="#br0" timeOffset="26679.36">31468 1685 23951 0,'0'0'2128'0,"0"0"-1696"0,0 0-432 0,0 0 0 16,0 0 2720-16,0 0 464 0,9-4 80 0,1 0 32 15,3 2-2064-15,-2 3-400 0,-11-1-96 0,14 5-16 16,4-4-528-16,1 5-192 0,-4-6 0 0,4 2 144 16,1 2-432-16,1-3-96 0,0 2 0 0,-1-2-16 15,-3 1-2032-15,1-4-384 0,0-2-96 0,-2 3-10672 16</inkml:trace>
  <inkml:trace contextRef="#ctx0" brushRef="#br0" timeOffset="27317.77">32240 1223 18431 0,'0'0'816'0,"0"0"160"0,0 0-784 0,0 0-192 16,0 0 0-16,0 0 0 0,0 0 3968 0,0 0 736 15,-4 12 160-15,1 0 16 0,-1-3-3616 0,2 3-736 16,0 3-144-16,1 4-16 0,0 3-224 0,-1 0-144 16,2 1 192-16,0 2-192 0,0 4 336 0,0-3-32 0,0 0-16 0,3 3 0 15,0 2 128-15,-1 0 32 0,-1-2 0 0,2-2 0 16,0-2-16-16,-1-1 0 0,2-3 0 0,0-2 0 16,-1-2-144-16,1-1-32 0,-2-2 0 0,2-1 0 15,-1-3 0-15,1 1 0 0,0-2 0 0,-4-9 0 16,0 0 48-16,0 0 0 0,7 5 0 0,-7-5 0 15,0 0-112-15,11 2 0 0,-11-2-16 0,10-4 0 16,-1-3-32-16,-1-3 0 0,0-2 0 0,-1 2 0 16,-1-1-144-16,1-2 0 0,-2-4 144 0,1 0-144 15,1 0 0-15,-2 2 128 0,-1-6-128 0,1 2 0 0,0 1 0 16,1 3 0-16,-4 3 0 0,2 0 0 0,0-1 0 16,1 0 0-16,2 3 0 0,1 0 0 0,1 1 0 15,2 3 0-15,1-1 0 0,1 2-128 0,-1 0 128 0,2 0 0 16,2-2 0-16,0 5-128 0,-1-2 128 0,0 2 0 15,-4 1-144-15,2 1 144 0,2 0 0 0,-2 3 0 16,-2 1-144-16,1 2 144 0,0-2 0 0,-2 6 0 16,-4 3-128-16,-1 3 128 0,0-4 0 0,-1 1 0 15,-1-1 128-15,-2 3-128 0,-2 2 128 0,-1 1-128 16,1 2 0-16,0-2 0 0,-1-2 144 0,1 0-144 16,-2-2 128-16,0 0-128 0,-4 1 0 0,0-2 128 15,1 0-128-15,-1-3 0 0,-2-1 160 0,-1-1-160 16,-1-1 192-16,1 2-192 0,0-5 240 0,-5 1-64 15,-3-1-16-15,-2 0 0 0,1-1 16 0,-5 0 0 16,-2 1 0-16,0-1 0 0,2-1-176 0,-1 2 160 0,0-3-160 0,0 2 160 16,0-3-160-16,2 3 0 0,-1-3 144 0,1-3-144 15,1 0 0-15,1 2-240 0,0 1 48 0,2-2 0 32,-1-2-2048-32,4-2-384 0,5 0-96 0</inkml:trace>
  <inkml:trace contextRef="#ctx0" brushRef="#br0" timeOffset="30980.6">14731 7402 11967 0,'0'0'1072'0,"0"0"-864"0,0 0-208 0,0 0 0 15,0 0 2528-15,0 0 464 0,0 0 80 0,0 0 32 16,0 0-1488-16,0 0-288 0,0 0-64 0,0 0-16 16,0 0-96-16,0 0 0 0,0 0-16 0,0 0 0 15,0 0-112-15,0 0 0 0,0 0-16 0,4 15 0 16,0 2-336-16,-1 2-64 0,3-2-16 0,-1 3 0 16,0 5-272-16,0 4-48 0,1 3-16 0,-1 2 0 15,0-1-128-15,-2 3-128 0,-5 2 144 0,1 3-144 16,-2 2 144-16,-1 0-144 0,-1-2 128 0,-1 0-128 15,-2 1 160-15,0-1-160 0,0-3 192 0,2-3-192 16,-2-2 144-16,3-3-144 0,1-4 0 0,-1 0 144 16,-2-5-144-16,2-2 0 0,1 0 0 0,-1-5 0 0,-2-1 0 0,1-2 0 15,0-4 0-15,6-7 0 16,-9 7-400-16,0-2-112 0,-1-5-32 0,-1 0 0 16,0-6-704-16,0-1-144 0,1-3-16 0,-2-2-16 15,0-2-1648-15,1-5-336 0,-1-3-64 0</inkml:trace>
  <inkml:trace contextRef="#ctx0" brushRef="#br0" timeOffset="31352.89">14478 7532 22399 0,'4'-19'992'0,"0"7"208"0,0-1-960 0,-1 0-240 16,1-2 0-16,2 2 0 0,0-1 1456 0,2 0 240 16,0-1 48-16,2 2 16 0,3 0-608 0,2 0-112 15,-1-4-16-15,3 2-16 0,1 0-352 0,4 2-64 0,3 0-16 0,1 2 0 16,1-1-288-16,2 1-64 15,1 2-16-15,1-1 0 0,2 1-208 0,0 1 0 0,-2 1 0 0,-1 5 0 16,-3-1 0-16,-1 6 0 0,-1-3 0 0,-3 2 0 16,-1 4 0-16,-3 1 144 0,-3 3-144 0,-2 1 128 15,-2 0-128-15,0 0 0 0,-3 1 0 0,0 4 128 16,1 5 128-16,-2 0 0 0,-1-3 16 0,0 0 0 16,-1 0-112-16,2-2-32 0,-2 1 0 0,-1 0 0 15,-3-2-128-15,-1 6 0 0,-1-4 144 0,-2 3-144 16,-2-1 0-16,-3 2 144 0,-1 0-144 0,-2-1 0 15,-1-2 144-15,-4 0-144 0,-1-1 0 0,-1 1 144 16,-2 2-144-16,0-3 0 0,-4-1 144 0,1-2-144 16,-1-1 0-16,1 0 144 0,-2-4-144 0,0 0 0 15,2-2 0-15,-1-2 0 0,-1-1 0 0,2 0 0 0,2-2 0 0,-1-2 0 16,0-1 0-16,1-2-144 0,1 0-112 0,2 0-32 16,1-4 0-16,3 1 0 15,1-3-560-15,5-2-112 0,3 2-32 0,1-3-14240 16</inkml:trace>
  <inkml:trace contextRef="#ctx0" brushRef="#br0" timeOffset="31715.01">15328 6904 36223 0,'-8'-16'1600'0,"4"7"336"0,4 9-1552 0,0 0-384 0,-3-8 0 0,3 8 0 16,0 0 496-16,0 0 16 0,0 0 0 0,0 0 0 16,14 5-512-16,-3 3-128 0,0 3-16 0,-4 2 0 15,1 5 144-15,-1 1 0 0,1 4-144 0,1 1 144 16,1 2 0-16,1 3-176 0,-2-1 176 0,1 0-128 15,1 4 128-15,-1-1 0 0,-1 3 0 0,-2-2 0 16,-1 2 0-16,-2 3 0 0,-1 3 0 0,-2 2 0 16,-1 0 0-16,-1-2 128 0,-2 2-128 0,-1-4 176 0,0-5-176 0,-1 1 0 15,1-1 144-15,2-3-144 16,-1-4 0-16,3-1-160 0,0-2 16 0,3-3 0 16,2-5-656-16,0-2-128 0,2-2-32 0,0-2-9472 15,1-3-1888-15</inkml:trace>
  <inkml:trace contextRef="#ctx0" brushRef="#br0" timeOffset="32244.74">15960 7299 20271 0,'-6'-7'1792'0,"-2"-2"-1424"0,-1 3-368 0,1 2 0 16,8 4 3536-16,-9 1 640 0,9-1 128 0,-9 1 32 16,9-1-3568-16,-11 4-768 0,1-2 0 0,-1 3-160 15,1 1 160-15,-1 3-192 0,1 4 192 0,0 2-192 16,-3-1 192-16,-2 3-192 0,-2 1 192 0,2 2-192 16,0-1 192-16,1 4 0 0,-2 0 0 0,3 2-128 15,3 0 128-15,-1-2 0 0,1-1 0 0,1-1 128 16,1 0 80-16,3 0 32 0,1-2 0 0,0 1 0 15,1-3-64-15,2-1-16 0,1-3 0 0,1 1 0 16,2-2-160-16,1-1 0 0,-4-11 0 0,6 11 128 16,0-2-128-16,-6-9-176 0,9 4 48 0,-9-4 0 15,13 0-160-15,-4-1-32 0,0-5 0 0,3 2 0 0,2-2 96 16,-1-5 16-16,-1 0 0 0,0-1 0 0,-1-2 208 0,2-1 0 16,0 1 0-16,-1 0 0 0,-4-1 0 0,0 2 0 15,0-1 0-15,-1-2 0 0,0-1 208 0,1 0-16 16,0 0 0-16,-1 3 0 0,1 0 16 0,0 3 0 15,2 2 0-15,0 1 0 0,-1-1-208 0,-1 3 128 16,-8 6-128-16,7-4 0 0,-7 4 176 0,0 0-176 16,11-4 192-16,-11 4-192 0,0 0 256 0,10 6-64 15,-10-6-16-15,7 12 0 0,-3 1 16 0,0 3 0 16,-2-3 0-16,1 3 0 0,-2 0-192 0,2 1 0 16,-1 0 144-16,1 0-144 0,0 3 0 0,0-5 144 15,1 1-144-15,-1-2 0 16,0 1-400-16,-1-1-192 0,2-1-48 0,0-1 0 15,-4-12-2080-15,4 12-416 0</inkml:trace>
  <inkml:trace contextRef="#ctx0" brushRef="#br0" timeOffset="32693.75">16191 7575 10127 0,'0'0'896'0,"0"0"-704"0,0 0-192 0,0 0 0 16,-1 13 4992-16,1-1 976 0,1-2 192 0,1 1 48 15,-2-11-4768-15,6 13-944 0,0-4-192 0,-1 1-48 16,1 1 0-16,-1-1-16 0,1-1 0 0,1-2 0 0,-7-7-16 0,8 8 0 16,-8-8 0-16,10 8 0 0,-1-3-48 0,-9-5-16 15,0 0 0-15,13 2 0 0,-1-2 0 0,-12 0 0 16,0 0 0-16,10-5 0 0,0-1 0 0,-3-2 0 15,-7 8 0-15,8-13 0 0,-1 0-16 0,-1 1 0 16,1-2 0-16,-2-1 0 0,-4 1 128 0,3-2 32 16,1-2 0-16,-1 1 0 0,-1-1 48 0,2 0 16 15,3-1 0-15,-3 2 0 0,-1 2-368 0,1-1 144 16,1 2-144-16,1 2 0 0,4 3 0 0,1 4 0 16,-1 2 0-16,2 2 0 0,3 1 192 0,0 0-192 15,-1 2 192-15,2 4-192 0,0 1 192 0,0 3-192 16,-1 1 192-16,1-2-192 0,0 2 256 0,-2 1-64 15,1 2-16-15,-2-1 0 0,1-1-176 0,-1-1 128 16,-1 1-128-16,-1 0 128 0,1-2-128 0,-2 1 0 0,0-1 0 0,-1 1 0 16,-2 0 0-16,-1-1-320 0,-1-1 48 0,1 0 16 31,-2 0-1760-31,-5-9-352 0,5 8-64 0,-5-8-13168 0</inkml:trace>
  <inkml:trace contextRef="#ctx0" brushRef="#br0" timeOffset="33179.49">16929 7592 33343 0,'0'0'1472'0,"-3"-9"320"0,-1 1-1440 0,4 8-352 15,0 0 0-15,0 0 0 0,0 0 928 0,5-10 112 16,-1 1 32-16,-4 9 0 0,8-7-800 0,4 3-144 15,0 0-128-15,2-1 144 0,0 0-144 0,1-2 128 16,-2-2-128-16,1 3 128 0,2 0-128 0,-2 1 0 16,-2-3-192-16,-2 1 192 0,-1 0 0 0,-1 1 0 15,-1-2 0-15,-2-1 0 0,0 1 0 0,-1-1 0 16,-1-2 0-16,-2 3 128 0,0 1 96 0,1-1 16 16,-2 1 0-16,0-3 0 0,-2-3-64 0,1 2-16 15,0 2 0-15,-2 1 0 0,-1 3-160 0,4 5 0 16,-6-6 0-16,-1-1 0 0,-1-1 0 0,-1 6 0 15,0 3 0-15,-1 2 0 0,-2-1 0 0,0 0 0 16,-2 3 0-16,-1 1 0 0,-2 1 0 0,-1 2 0 0,-3 0 0 0,3 0 0 16,4-1 0-16,-2 0 192 0,-1 0-192 15,2 1 192-15,1 4 16 0,4-1 16 0,1 1 0 0,2 4 0 16,0 3 48-16,3 3 16 0,2-1 0 0,2 1 0 16,0 2 0-16,4 0 0 0,2-3 0 0,0 1 0 15,-1 0-96-15,4 1 0 0,2-2-16 0,-1-1 0 16,1-1-176-16,2-4 160 0,1-1-160 0,2 1 160 15,-1-1-32-15,4 0 0 0,-2-5 0 0,1-3 0 16,1-3-128-16,3-3 0 0,1-2 0 0,1-2-176 16,4 0-176-16,0-3-32 0,1-3-16 0,1 0 0 15,-1-2-2368-15,2-2-480 0</inkml:trace>
  <inkml:trace contextRef="#ctx0" brushRef="#br0" timeOffset="53388.9">19783 6905 3679 0,'0'0'320'0,"0"0"-320"16,0 0 0-16,0 0 0 0,0 0 1872 0,-6-6 304 16,1-1 64-16,5 7 16 0,0 0-880 0,0 0-176 0,0 0-48 0,0 0 0 15,0 0 32-15,0 0 0 0,0 0 0 0,0 0 0 16,0 0-240-16,0 0-48 0,0 0-16 0,0 0 0 15,0 0-112-15,11 9-32 0,-1-1 0 0,-2 4 0 16,-2-2-16-16,1 1 0 0,-1-1 0 0,1 3 0 16,-3 3-32-16,0 2-16 0,-2 1 0 0,1 2 0 15,-2 3-112-15,1 1-32 0,-2 1 0 0,-2 2 0 16,1 2-192-16,0 2-32 0,1-1-16 0,-2 2 0 16,1-1-64-16,1 3-16 0,0-2 0 0,0 1 0 15,1-6 48-15,-1 0 0 0,2-1 0 0,-1-2 0 16,0 0-48-16,1-3 0 0,-1 0 0 0,0-2 0 15,0-3-80-15,1-2 0 0,-1 2-128 0,-1-2 192 16,-3-1-192-16,2-4 144 0,0 1-144 0,0-2 128 16,1-9-128-16,0 0 160 0,-3 9-160 0,3-9 160 0,0 0-160 15,0 0 128-15,0 0-128 0,0 0 128 0,0 0 16 0,-4-9 0 16,3-2 0-16,1-2 0 0,1-4-144 0,3-1 192 16,1-3-192-16,2-2 192 0,-1-3-192 0,2 0 0 15,1-6 0-15,2 4 128 0,0 0-128 0,1 2 0 16,0 3 0-16,0-1 0 0,1 5 0 0,-2 2 0 15,1 4 0-15,0 2 0 0,-2 2-160 0,-1 3 160 16,2-1 0-16,0 2-144 0,4 0 144 0,-1 0 0 16,-2 1 0-16,-2 2-128 0,-10 2 128 0,12 0 0 15,-1 4 0-15,-1 0 0 0,0 5-144 0,-1 3 144 16,-1 1-160-16,1 1 160 0,2 2-144 0,-1 1 144 16,1-1-128-16,-1 3 128 0,1 5 0 0,0-2 0 0,2-1 0 15,-2 1 0-15,-2-1 0 0,0-2 0 0,-1 1 0 16,1-3 0-16,-1-2 0 0,0 0 0 0,-2-1 0 0,-1-1 0 31,-1-1-592-31,0-2-96 0,-1-1-16 0,-3-9-9984 0,0 0-2016 0</inkml:trace>
  <inkml:trace contextRef="#ctx0" brushRef="#br0" timeOffset="53644.21">20385 7470 35535 0,'0'0'1568'0,"0"0"336"0,0 0-1520 0,0 0-384 15,0 0 0-15,10 9 0 0,1-3 288 0,1 1-16 16,-1-1 0-16,2 2 0 0,-1 0-272 0,1 2 128 16,0 2-128-16,0 0 0 0,-1 1 0 0,-2-3-320 15,-1 2 32-15,1 2 16 16,-3-1-208-16,4-1-32 0,-3 0-16 0,-2-2 0 15,-1 1-416-15,1-3-80 0,-6-8 0 0,5 7-16 16,-5-7-304-16,0 0-48 0,5 11-16 0,-5-11-6656 16,0 0-1328-16</inkml:trace>
  <inkml:trace contextRef="#ctx0" brushRef="#br0" timeOffset="53891.81">20738 7318 25791 0,'0'0'1152'0,"0"0"224"0,-10 4-1104 0,1 0-272 0,0 1 0 0,1 5 0 16,3 1 2144-16,-1 4 368 0,4 0 80 0,0 5 16 15,1-2-2112-15,-3 7-496 0,-4 1 0 0,1 4 0 16,-1 2 0-16,-1 2 0 0,-3 4 0 0,1 1 0 16,1 2 0-16,0 3 0 0,-1 2 0 0,-1 3 0 15,-2-1 0-15,1 2-160 0,0 0 160 0,1-4-160 16,1 0-176-16,0-6-48 0,3-2 0 0,0-5 0 15,1-3-256-15,1-1-48 16,1-5-16-16,1 0 0 0,-1-3-1920 0,1-3-400 0</inkml:trace>
  <inkml:trace contextRef="#ctx0" brushRef="#br0" timeOffset="54545.39">20886 7356 35935 0,'0'0'3200'0,"-8"9"-2560"15,1-2-512-15,3 6-128 0,3 4 560 0,1 4 80 16,3 3 32-16,2 5 0 0,3 0-672 0,-1 1 0 0,0 2-176 15,2-2 48-15,2 2 128 0,-2-2-128 0,-3-2 128 0,3 1-128 16,0 2-128-16,-1-1-32 0,-1-1 0 0,-1-2 0 16,1 3 144-16,-2-2 144 0,-1-4-208 0,-3 3 80 15,-1-3 128-15,0-2 144 0,0-2-16 0,-4 0-128 16,-1-6 144-16,-1 0-144 0,-1-1 0 0,1-1 144 16,-2-5 192-16,1-1 48 0,1-1 0 0,6-5 0 15,-9 3-192-15,9-3-16 0,-11-3-16 0,11 3 0 16,-9-9-160-16,2 0 128 0,1-4-128 0,2-1 128 15,3-2-128-15,-1-6 0 0,1-4 144 0,1-4-144 16,0-4 0-16,1 0 0 0,1-1-192 0,-1-3 64 16,-1-2-112-16,3-2-16 0,1 0 0 0,-1 0 0 15,1-1 256-15,2 0 0 0,0-6-160 0,1 1 160 16,-2 1 0-16,3 4 0 0,0 1 0 0,1 4 0 0,1 2 0 16,1 3 0-16,0 2 160 0,2 7-160 0,2 3 0 0,-1 3 0 15,-1 1 0-15,3 4 0 0,3 3 0 0,2-1 0 16,0 5-144-16,1 2 144 0,0 3-192 0,0 2 64 15,-1 1 0-15,1 4 0 0,2 0 128 0,-2 3 0 16,-1 3-144-16,-2 1 144 0,-2 3 0 0,0-3-176 16,-4 1 176-16,-1 3-128 0,-3 1 128 0,-2 3 0 15,-2 1 0-15,-2 1-128 0,-3-3 128 0,-2 0 0 16,0-3 0-16,-2 2 0 0,-1 4 0 0,-2-3 0 16,-1 1 0-16,0-2 0 0,-1 0 0 0,-1-2 144 15,-4 1-144-15,-2-3 0 0,-1-1 128 0,-1 0-128 16,-3-1 0-16,-1-1 0 0,-1 0 0 0,3-4 0 15,0-1 128-15,-1 0-128 0,-2-6 0 0,2-1 0 16,0-1-128-16,1-2 128 16,2-1-592-16,1-1-32 0,0-3 0 0,2-1 0 15,-1-1-512-15,3-2-96 0,3-1-32 0,2 1-8224 0,1 1-1648 0</inkml:trace>
  <inkml:trace contextRef="#ctx0" brushRef="#br0" timeOffset="55009.05">21484 7404 18431 0,'0'0'1632'0,"0"0"-1312"0,0 0-320 0,0 0 0 0,0 0 3072 0,0 0 528 15,8-6 112-15,0-2 32 0,1-1-2912 0,1-3-576 16,2 2-112-16,0-2-16 0,-1 3-128 0,4 0 0 16,-1 0 128-16,3 0-128 0,0-3 0 0,0 0 0 15,0-1 0-15,-2 1-192 0,2 1-32 0,0 0-16 16,0 2 0-16,-2 0 0 0,-5 0 80 0,-1 2 16 16,-1-2 0-16,0 4 0 0,-8 5 144 0,0 0 0 15,4-9 0-15,-4 9 0 0,0 0 0 0,-4-11 0 16,-1 2 0-16,5 9 0 0,-13-5 0 0,-2 2 0 15,0 3 0-15,-2 0 0 0,0 2 0 0,-2 2 0 0,0 1 0 0,1 3 0 16,-1 2 0-16,1 2 0 0,-1 2 128 0,0 2-128 16,2 1 240-16,4 0-32 0,2 2 0 15,0 2 0-15,2 1 64 0,3 2 16 0,0-2 0 0,4 3 0 16,-1 1-16-16,3 0 0 0,3-4 0 0,1 1 0 16,0-2-112-16,1 0-32 0,1-1 0 0,1-2 0 15,2-1-128-15,0 0 160 0,2-4-160 0,0 0 160 16,1-3-160-16,1-1 0 0,0-3-160 0,3-1 160 31,2-1-2160-31,-1-2-336 0,-1-3-64 0</inkml:trace>
  <inkml:trace contextRef="#ctx0" brushRef="#br0" timeOffset="55394.93">21955 7554 26719 0,'0'0'2368'0,"0"0"-1888"16,-8 8-480-16,1 0 0 0,3 0 1600 0,4-8 240 16,0 0 32-16,0 0 16 0,0 0-1536 0,0 0-352 15,0 0 0-15,0 0 0 0,0 0-144 0,0 0-32 16,0 0 0-16,0 0 0 0,0 0 176 0,8-7 0 15,-3-2 0-15,-2 1-128 0,-2-2 128 0,2-2 0 16,-2-2 160-16,-1-2-160 0,-1 2 384 0,0-6 0 0,-1-2-16 0,1-1 0 16,-2-3 128-16,2 1 16 0,-2-4 16 0,5 6 0 15,-1 2-160-15,2 1-48 0,-2-3 0 0,2 2 0 16,1 1-160-16,-1 5-32 0,0-4-128 16,1 8 192-16,1-1-192 0,0 3 0 0,1 0 0 0,-1 2 0 15,0 1-256-15,-5 6-64 0,8-8 0 0,-8 8 0 31,0 0-704-31,13 0-128 0,-1 2-48 0,-2 4 0 16,-10-6-1600-16,13 8-320 0,-1-3-64 0</inkml:trace>
  <inkml:trace contextRef="#ctx0" brushRef="#br0" timeOffset="55978.4">22247 7240 6447 0,'0'0'272'0,"-3"12"80"0,0 1-352 0,0 3 0 15,-4 2 0-15,2 3 0 0,2 1 5632 0,1 1 1072 16,0-1 208-16,1 3 32 0,0 1-5584 0,1 2-1104 16,1 0-256-16,-1 0 0 0,-3-1 0 0,3-1 0 15,2 3 0-15,-2-4 0 0,-3-1 0 0,2 4 0 16,1-3 0-16,1-1 0 0,-4-2 0 0,2 1 0 15,0-2 144-15,0 2-144 0,-2 0 256 0,0 1-48 16,-1-5 0-16,2 0 0 0,0-5 304 0,1-1 48 16,-1 1 16-16,0-4 0 0,2-10-80 0,0 0-16 0,-4 10 0 0,4-10 0 15,0 0-240-15,0 0-48 0,0 0-16 0,0 0 0 16,-6-5-176-16,1-3 192 0,1-2-192 0,1-4 192 16,0-1-192-16,2-5 192 0,0-3-192 0,0-3 192 15,-1-3-192-15,2-4 128 0,3-2-128 0,1-1 128 16,0-3-128-16,1-6 0 0,0-3 144 0,0-3-144 15,2-5 0-15,-1 4 0 0,2 1 0 0,0 4 0 16,1 4 0-16,-1 2 0 0,-1 4 0 0,0 6 0 16,1 1 0-16,3 4 0 0,0 2 0 0,2 2 0 15,2 2 0-15,0 5 0 0,2 2 0 0,0 5-128 16,1 4 128-16,2 3-192 0,0 2 192 0,0 3-192 16,3 1 192-16,-1 3-192 15,-3 1 192-15,1 4-192 0,-3 2 192 0,0 1-160 0,-3 3 160 0,-1-4-160 0,-1 2-64 0,-4 0-16 16,-2 0 0-16,-1 1 0 0,-2 2 240 15,-2 0 0-15,-2 2 0 0,0-4-144 0,-1 2 144 0,-1-2 0 16,-4-1 0-16,1 2 0 0,-2 2 160 0,1 1-32 16,-1 2-128-16,-1-6 192 0,0 0-192 0,0-5 0 15,-3 0 0-15,-1 0-160 0,0 0 160 0,-2-1 0 16,-4-3 128-16,0-1-128 0,-2-3 0 0,0-3-192 16,1-2 32-16,1 1 0 15,-1 0-336-15,1-2-64 0,-1-2-16 0,5-3 0 16,4-2-640-16,-1-1-144 0,-1-3-32 0</inkml:trace>
  <inkml:trace contextRef="#ctx0" brushRef="#br0" timeOffset="56307.97">22743 6686 25791 0,'-6'-6'2304'0,"-1"0"-1856"0,1 4-448 0,6 2 0 16,-9 6 2560-16,3 6 400 0,5 4 96 0,2 1 16 15,3 2-2560-15,0 2-512 0,1 5 0 0,2 4-208 0,0 4 208 0,2 2 0 16,0 4-160-16,0-1 160 0,0-2 0 0,0 0-176 15,0-2 176-15,0 0-128 0,1 1-144 0,-4-1-32 16,-1-1 0-16,0 0 0 0,1 1 16 0,-4-4 0 16,-2 0 0-16,-1 1 0 15,-2 0-224-15,-1 1-64 0,-2-3 0 0,1-3 0 16,2-1-1856-16,1-2-368 0,-2-2-80 0</inkml:trace>
  <inkml:trace contextRef="#ctx0" brushRef="#br0" timeOffset="56818.9">23170 7194 15663 0,'0'0'688'0,"0"0"144"0,0 0-656 0,1-9-176 0,-1 9 0 0,0 0 0 16,-5-7 3088-16,5 7 592 0,0 0 112 0,-9-2 32 15,0 0-2992-15,-1 4-608 0,-1 0-224 0,-1 3 176 16,0 3-176-16,-1 2 128 0,-1 3-128 0,-1 1 128 16,1 1-128-16,-2 2 0 0,0 2 144 0,0 3-144 15,2 3 272-15,1 1-16 0,1 0 0 0,1 0 0 16,2 0 96-16,1-1 16 0,2 1 0 0,2-4 0 16,0 1-176-16,0-2-16 0,-1-1-16 0,2-4 0 15,1-4-160-15,2-1 0 0,0-1 144 0,2-4-144 16,4 1 0-16,-6-7 0 0,9 2 0 0,1-3 0 0,4-3 0 15,-1-4 0-15,-1 0 0 0,1-3 0 0,2 0 0 0,-1-2 0 16,-1-1 0-16,-1 0 0 0,-1-2 0 0,0 0 0 16,-2 1 0-16,-1-2 0 0,-2 0 128 0,0 0-128 15,-1-2 128-15,0 4-128 0,-1-5 0 0,0 7 144 16,0 3-144-16,-2 3 0 0,1 1 128 0,-3 6-128 16,0 0 0-16,0 0 0 0,0 0 0 0,0 0 0 15,6 10 0-15,0 1 0 0,-6-11 0 0,4 11 0 16,-4-11 0-16,5 15 0 0,0-1 0 0,0 0 160 15,0-1 0-15,1 2 0 0,-1 2 144 0,0 1 16 16,2 3 16-16,-2-3 0 0,0 0-192 0,0 2-144 16,-1-3 192-16,1 0-192 0,-1-2 128 0,0 2-128 15,-1-1 0-15,-2-2 0 16,2-1-224-16,-2-2-160 0,0-3-16 0,-1 1-16 16,0-9-1840-16,0 0-368 0,0 0-80 0</inkml:trace>
  <inkml:trace contextRef="#ctx0" brushRef="#br0" timeOffset="57246.85">23437 7360 29487 0,'-11'8'1296'0,"2"0"288"0,-2 3-1264 0,2 5-320 15,5 5 0-15,0 0 0 0,-2-4 1360 0,3-2 224 16,0 0 32-16,3-1 16 0,1 0-1328 0,-1-1-304 16,-2-5 0-16,2-8 0 0,1 9-176 0,-1-9-16 15,0 0 0-15,0 0 0 0,0 0 32 0,0 0 0 16,0 0 0-16,0 0 0 0,9-7 160 0,-2-3 128 16,-2 1-128-16,-1 0 176 0,-2-4 192 0,1 0 32 15,0-1 16-15,-2-1 0 0,0 1 0 0,2-3 0 16,1-2 0-16,0-1 0 0,-2-1-160 0,2 0-48 15,1-1 0-15,3 1 0 0,1 2-208 0,2 2 0 16,-1 4 0-16,2-3 0 0,1 3 0 0,0 1 0 16,0 3 0-16,1 3 0 0,1 2 0 0,-1 2 0 15,-1 4 128-15,0 2-128 0,1-2 0 0,1 5 0 0,-2 1 0 0,0 2 0 16,-1-1 0-16,-1 4 0 0,1 0 0 0,0 2 0 16,-1 0 0-16,0-2 0 0,-1 0 0 0,-2 6 0 15,-1 3 0-15,-1-3 0 0,-1 1 0 0,1-1 0 31,-2 2-1648-31,-2-4-208 0,1 3-64 0,-1-6-13056 0</inkml:trace>
  <inkml:trace contextRef="#ctx0" brushRef="#br0" timeOffset="58110.83">24110 7286 23439 0,'0'0'1024'0,"0"0"240"0,0 0-1008 0,0 0-256 0,0 0 0 0,0 0 0 16,0 0 144-16,0 0-16 0,0 0 0 0,0 0 0 15,4 9-128-15,-4-9 0 0,2 9 0 0,-2-9 0 16,0 0 128-16,0 0 0 0,0 0 0 0,0 0 0 15,0 0 512-15,0 0 112 0,0 0 16 0,0 0 0 16,0 0 224-16,11 3 48 0,-11-3 16 0,0 0 0 0,11 0-304 16,0 0-64-16,-11 0-16 0,11-3 0 0,1-2-272 0,-1 1-48 15,0 1-16-15,0 1 0 0,-1-2-16 0,1 0-16 16,0 1 0-16,1-1 0 0,-1 0-128 0,2-1-32 16,1-1 0-16,-1 2 0 0,-1-3-144 0,-1 3 0 15,0-1 144-15,-11 5-144 0,10-8 0 0,-2 2 144 16,0-1-144-16,-8 7 0 0,0 0 256 0,0 0-48 15,0 0-16-15,0 0 0 0,5-11 32 0,-5 11 0 16,0-11 0-16,0 11 0 0,-1-9-96 0,1 9-128 16,-5-9 176-16,5 9-176 0,-6-8 128 0,0 3-128 15,-3 0 0-15,1 1 0 0,-1 0 0 0,2 0 0 16,1 0 0-16,6 4 0 0,-12-1 0 0,2 2 0 16,1-1 0-16,-1 1 0 0,0 2 0 0,1-1 0 0,0 0 0 15,0 2 0-15,-2 2 0 0,1 2 0 0,-2 2 0 0,0 2 0 16,2-1 0-16,-1 0 0 0,1 0 128 0,0 2-128 15,0 4 160-15,1 0-32 0,-1 2 0 0,1-2 0 16,4 4 64-16,-1 1 0 0,0 0 0 0,1 1 0 16,1 0-192-16,1 2 128 0,2-6-128 0,1 1 128 15,2-1-128-15,2 2 160 0,0-4-160 0,1 3 160 16,2-3-32-16,1-2-128 0,0 0 192 0,2-3-64 16,2-2-128-16,1 0 128 0,0-2-128 0,1-1 128 15,3-2-336-15,1-1-80 0,1-3-16 0,1-1 0 16,4 0-2656-16,1 0-544 0</inkml:trace>
  <inkml:trace contextRef="#ctx0" brushRef="#br0" timeOffset="61931.23">26696 6792 13823 0,'0'0'1216'0,"0"0"-960"0,0 0-256 0,0 0 0 16,0 0 3456-16,0 0 640 0,-5 7 128 0,1 4 16 16,1 2-3024-16,1 0-624 0,-1-3-112 0,3 3-32 15,2 3-160-15,-2 4-32 0,-2-1-16 0,2 5 0 16,2 0 192-16,-1 3 32 0,-1 1 16 0,1 2 0 0,2 0 64 0,-1 4 16 15,-3 0 0-15,0 0 0 0,-2-3-192 0,1 2-48 16,-1-3 0-16,-1 1 0 0,0 0-32 0,0-1-16 16,-1-2 0-16,1-4 0 0,0 0 32 0,3-2 0 15,-3-1 0-15,3-3 0 0,1-2 80 0,0-2 0 16,0-3 16-16,0-11 0 0,1 9-128 0,-1-9-16 16,0 0-16-16,0 0 0 0,0 0-48 0,0 0-16 15,0 0 0-15,10-5 0 0,0-5-32 0,-4 1 0 16,-1-1 0-16,2-7 0 0,-1-3-144 0,3 1 0 15,1 2 0-15,-1-7 128 0,-1 1-128 0,1-3 0 16,0-2 0-16,1 2 128 0,1 0-128 0,-1 0 0 16,0 4 0-16,1 2 0 0,-1 5 0 0,-1 3 0 15,-1 3 0-15,0 1 0 0,0 2-128 0,0 2 128 0,-8 4 0 0,10-5 0 16,-10 5 0-16,13 0-144 0,-2 1 144 0,-1 3 0 16,1 0-144-16,-1 1 144 0,-1 1 0 0,-1 3-144 15,0 3 144-15,0-1-128 0,-2 2 128 0,1 2-128 16,-2 2 128-16,0 2 0 0,-1 0 0 0,0 3 0 15,-2 3 0-15,1 0 0 0,1 0 0 0,-1 1 0 16,-1 2 0-16,2-2 0 0,0-1-144 0,1-1 144 31,2-5-512-31,-1-2-48 0,-1-1 0 0,2-1 0 0,3-3-720 16,-2-3-160-16,-1-2-32 0,1-2-9280 0,-8-5-1856 0</inkml:trace>
  <inkml:trace contextRef="#ctx0" brushRef="#br0" timeOffset="62359.59">27233 7201 33455 0,'-7'-8'1472'0,"7"8"320"0,-10-1-1424 0,10 1-368 0,0 0 0 0,0 0 0 31,0 0 560-31,-5 9 32 0,5-9 16 0,0 13 0 0,3 3-416 0,-1 1-64 0,1 0-128 0,2 1 176 16,2 0 80-16,1 4 32 0,-2-2 0 0,2 3 0 16,1-3 288-16,0 1 48 0,0 0 16 0,0-1 0 15,2 0-272-15,-2 1-48 0,0-3-16 0,0 2 0 16,0-3-304-16,2-2 160 0,-3 1-160 0,1-6 128 16,-1 3-128-16,1-6 0 0,-2-1 0 0,1 0 0 15,0 0-784-15,0-2-144 0,-8-4-32 0,10 1 0 16,-10-1-2496-16,12-2-512 0</inkml:trace>
  <inkml:trace contextRef="#ctx0" brushRef="#br0" timeOffset="62621.64">27731 7266 32255 0,'-10'3'2864'0,"1"3"-2288"16,0 6-576-16,0 0 0 0,1 1 1088 0,0 1 128 15,-1 3 0-15,-2 5 16 0,1 0-976 0,1 3-256 16,0 1 0-16,-2 3 0 0,0 2 0 0,-3 2 0 16,0-2 0-16,0 2 0 0,1-1 0 0,-2 2 0 15,0 0 0-15,-2 0 0 0,-3 0 0 0,1 2 128 16,-2 1-128-16,1-1 0 0,1 4 192 0,-2 0-48 0,-1-7-16 16,2-2 0-16,1-4-128 0,0-1 0 0,0-2 0 0,2-2 0 31,1-1-448-31,3-3 0 0,1-5-16 0,5 0 0 15,1-5-2336-15,6-8-464 0</inkml:trace>
  <inkml:trace contextRef="#ctx0" brushRef="#br0" timeOffset="63244.61">28048 7228 22111 0,'0'0'976'0,"-6"7"208"0,-1 5-944 0,1 2-240 16,-1 4 0-16,3 3 0 0,2 1 2816 0,-1 2 528 15,0 2 112-15,2 4 0 0,0 1-2656 0,-2-1-544 16,2-1-96-16,-3-1-32 0,0 0-128 0,-1 0 0 15,0 0 144-15,-1-1-144 0,1 1 256 0,0 0-32 16,-2-2 0-16,2-2 0 0,-1-2 80 0,2-1 16 16,0-2 0-16,1-2 0 0,1 3 32 0,0-6 16 15,2-1 0-15,0-2 0 0,0-11-48 0,0 0 0 16,0 0 0-16,0 0 0 0,0 0 0 0,0 0 0 16,0 0 0-16,0 0 0 0,8-8-128 0,-3-4-16 0,-1 0-16 15,0-1 0-15,0-2-160 0,0-3 160 0,0-3-160 0,0-3 160 16,-2-1-160-16,2-6 0 0,0 0 0 15,0-6 0-15,0-2 0 0,0-4-176 0,1-2 48 0,-1-2 0 16,0-2-48-16,1 4 0 0,0 3 0 0,1 4 0 16,-1 2 176-16,0 1 0 0,0 5-144 0,1 5 144 15,-1 5 0-15,1 2 0 0,0 2-144 0,0 5 144 16,2 3 0-16,0 3 0 0,-8 5 0 0,11-3 0 16,2 6-144-16,0 2 144 0,-1 1 0 0,1 5-144 15,-1-2-32-15,1 5 0 0,0 2 0 0,4 3 0 16,3 2 32-16,-5 3 0 0,-4-3 0 0,-1 1 0 0,2 1 144 15,-3 1 0-15,-4-1 0 0,-1 1-128 0,-1-2 128 0,-1-1 0 16,1-2 0-16,-3-1 0 0,-3 1 0 0,2-4 0 16,0 1 0-16,-2 0 128 0,-1-2-128 0,-1 0 0 15,0-1 0-15,-2 0 0 0,1 2 0 0,-5 0 0 16,-2-2 0-16,1 0 0 0,-1-1 0 0,-1 1 0 16,-4 0 0-16,0-1-128 0,-1-2 128 0,2 0-208 15,0-3 80-15,3 0 128 16,0-1-688-16,1 1-16 0,1-4 0 0,0-2 0 15,1-1-352-15,0-4-80 0,2-1-16 0</inkml:trace>
  <inkml:trace contextRef="#ctx0" brushRef="#br0" timeOffset="63856.86">28433 7421 24879 0,'0'0'1088'0,"0"0"256"16,0 0-1088-16,0 0-256 0,0 0 0 0,0 0 0 0,0 0 1680 0,9-5 288 15,1 4 48-15,1-4 16 0,0 1-1520 0,1-3-320 16,0-2-48-16,1 0-16 0,1 0 32 0,2 0 0 15,0 2 0-15,1-2 0 0,0-1 144 0,-1-2 16 16,0 0 16-16,2 2 0 0,1 1-96 0,-2 1-32 16,-2-1 0-16,0-2 0 0,-2 1-16 0,-2-2-16 15,-2 3 0-15,-1 0 0 0,-1 2-48 0,-2-3-128 16,-5 10 192-16,4-12-64 0,-3 2 0 0,-1 1-128 0,-4 1 192 16,-1-1-64-16,5 9 16 0,-12-6 0 0,-1 1 0 0,-1 3 0 15,-2 0 0-15,1 5 0 0,-2 2 0 0,1 2 0 16,2-1-144-16,-1 3 0 0,1 2 144 0,1 3-144 15,0 4 224-15,3 2-32 0,-1 2 0 0,2 3 0 16,0-2 128-16,1 3 0 0,2 4 16 0,2-2 0 16,1-1-48-16,2-1-16 0,-1-2 0 0,4-4 0 15,0 0-144-15,4-2-128 0,0-2 144 0,1-2-144 16,-1-1 0-16,5-2-208 0,0-3 16 0,2-1 0 31,-1 0-656-31,2-5-128 0,1 0-32 0,3-2 0 0,0 0-2176 0,0-2-432 0</inkml:trace>
  <inkml:trace contextRef="#ctx0" brushRef="#br0" timeOffset="64199.35">29021 7451 20271 0,'0'0'1792'0,"0"0"-1424"15,0 0-368-15,0 9 0 0,1 2 1408 0,-1-11 192 16,1 12 64-16,1-3 0 0,-2-9-928 0,0 0-176 15,0 11-48-15,0-11 0 0,0 11 32 0,0-11 0 16,0 0 0-16,0 0 0 0,0 0 336 0,0 0 64 16,0 0 16-16,0 0 0 0,0 0 160 0,0 0 32 15,0 0 16-15,0 0 0 0,0 0-272 0,0 0-48 16,4-9-16-16,-3 0 0 0,0 1-128 0,0-4-48 16,-1-2 0-16,0-2 0 0,0 2-80 0,0-3 0 15,0-1-16-15,0-2 0 0,2-2-368 0,0-2-192 0,1 1 192 16,0 1-192-16,-1-3 128 0,2 3-128 0,0 0 0 0,0 1 0 15,0 1 0-15,0 2 0 0,1 1 0 0,-1 3 0 16,-1 1 0-16,0 2 0 0,1 0 0 0,0 3 0 16,-4 8-272-16,4-12-16 0,-1 3 0 0,-3 9 0 31,0 0-1296-31,0 0-256 0,0 0-48 0,0 0-16 16,0 0-624-16,8 10-128 0,-2 1-32 0,-1 2-11280 0</inkml:trace>
  <inkml:trace contextRef="#ctx0" brushRef="#br0" timeOffset="64772.84">29502 7339 28559 0,'0'0'1264'0,"0"0"272"0,-8 12-1232 0,1 0-304 16,2 1 0-16,3 0 0 0,0 0 1920 0,1 2 336 15,0 2 64-15,-1 3 16 0,1 2-1872 0,0 2-464 16,-3 0 0-16,0 1 0 0,1 0 0 0,-1 0 128 16,-3-1-128-16,0 4 0 0,2-2 0 0,-3 0 128 15,-2-1-128-15,1 1 0 0,-1-4 560 0,3 1 16 16,-3-4 0-16,1 3 0 0,0 0 80 0,3-1 32 16,-1-5 0-16,1-3 0 0,-1-3-112 0,7-10-32 15,3 10 0-15,-3-10 0 0,0 0-304 0,0 0-64 16,0 0-16-16,0 0 0 0,0 0 32 0,0 0 16 15,6-9 0-15,1-4 0 0,1-4-208 0,-1-1 0 0,0-3-144 0,2-1 144 16,0-3-208-16,-1-2 48 0,-3-3 16 0,0-3 0 16,2-1-160-16,0-2-16 0,-2-5-16 0,0-2 0 15,1-2 16-15,0-5 0 0,1 1 0 0,3-1 0 16,-3 5 144-16,3 4 48 0,-1 7 0 0,-1 4 0 16,-1 3 128-16,2 5 0 0,1 1 0 0,0 5 0 15,0 3 0-15,2 4 0 0,0 1 0 0,0 4-128 16,1 2 128-16,0 2-128 0,-2 0 128 0,2 1-128 15,1 4-128-15,-1 2-32 0,-2-1 0 0,1 2 0 16,0 1 80-16,-2 2 16 0,-3 3 0 0,-1 2 0 16,-1-1 192-16,1 4 0 0,-1-1-160 0,-3 1 160 0,0 0 0 15,-1 0 128-15,-1-1 0 0,-3 5 0 0,0 1 48 16,-3 0 0-16,1-5 0 0,-1 2 0 0,-2 0-16 0,0-1 0 16,-1-2 0-16,0-1 0 0,2-2-160 0,-3 2 160 15,-2-1-160-15,0-2 160 0,-1-2-160 0,0-3 0 16,-1-4 0-16,0 1 0 0,-2-4-192 0,0-2-80 15,-1-2-16-15,-1-2 0 16,0-4-1520-16,1-1-304 0,0-4-64 0,0-2-13456 0</inkml:trace>
  <inkml:trace contextRef="#ctx0" brushRef="#br0" timeOffset="65056.75">30053 6633 31327 0,'0'0'1392'0,"0"0"272"0,0 0-1328 0,-5 11-336 0,-1 4 0 0,2 3 0 16,2 4 2144-16,1 5 352 0,0 1 80 0,1 4 16 16,0 4-2032-16,0 0-416 0,-2 1-144 0,1-3 0 15,0 1 128-15,-2 0-128 0,1-1 0 0,0 0 0 16,0-3 0-16,-2-1 0 0,-1-1 0 0,-1-2 0 15,-1 2 0-15,0-6 128 0,1 1-128 0,-2-1 0 16,-1 2 0-16,1-3 0 0,0-1 0 0,3-4 0 16,1-4 0-16,1-1-224 0,-1-2 16 0,2 2 0 15,2 0-1728-15,-2 1-352 0,1-2-64 0,1-11-13200 16</inkml:trace>
  <inkml:trace contextRef="#ctx0" brushRef="#br0" timeOffset="65586.45">30515 7140 17503 0,'0'0'1552'0,"0"0"-1232"0,0 0-320 15,0 0 0-15,0 0 3728 0,-11 1 688 0,1-1 144 0,0 3 32 16,-1-1-2752-16,-2 2-560 0,-3 0-96 0,2 1-32 16,2 1-592-16,-2 0-128 0,-4 2-32 0,-1 4 0 15,3-1-192-15,-1 4-32 0,0-2-16 0,-2 2 0 16,2 2-160-16,3 0 128 0,2-1-128 0,2-2 128 16,0 1 80-16,2-1 16 0,1 0 0 0,2-1 0 15,1-1-224-15,1-2 144 0,3-10-144 0,-1 11 128 16,1-11-128-16,0 0 128 0,0 0-128 0,0 0 128 15,8 8-128-15,-8-8 0 0,12 0 0 0,-1-2 0 16,0 0 0-16,1-5 0 0,-1-1 0 0,1-1 0 16,-2 0 0-16,2 0 0 0,0 0 0 0,-2-3 0 15,0-2 0-15,0 0 0 0,0-1 0 0,1 1 0 0,-1 1 0 16,1 2 0-16,-1 2 0 0,-2 3 0 0,-3-5 0 0,-5 11 0 16,9-6 0-16,-9 6 0 0,0 0 0 0,0 0 0 15,11-3 0-15,-11 3 0 0,10 4 144 0,-10-4-144 16,0 0 160-16,4 12-160 0,3 0 352 0,-5 1-32 15,-3 2 0-15,1-2 0 0,1 2-64 0,0-2-32 16,-1 2 0-16,0 1 0 0,2 0-32 0,0-1-16 16,2 0 0-16,0-2 0 0,-4-13-176 0,4 13 0 15,1 0-160-15,2-2 160 0,-1 0-400 0,2-1 16 16,3-3 0-16,-2-1 0 16,-9-6-624-16,11 7-112 0,0-5-32 0,1 2 0 15,-2-4-2144-15,-10 0-432 0</inkml:trace>
  <inkml:trace contextRef="#ctx0" brushRef="#br0" timeOffset="66074.66">30726 7202 26895 0,'0'0'1184'0,"0"12"256"0,-1 1-1152 0,1 3-288 0,2-2 0 0,0 0 0 16,-1 1 832-16,2-2 96 0,-1-3 32 0,1 3 0 16,-1 0-64-16,1 0 0 0,-2 0 0 0,2-1 0 15,-3-12 16-15,0 12 0 0,0-12 0 0,0 0 0 0,2 13-192 0,1-3-32 16,-3-10-16-16,0 0 0 16,0 0-96-16,0 0 0 0,0 0-16 0,0 0 0 0,0 0-112 0,7 8 0 15,-7-8-16-15,0 0 0 0,0 0-48 0,7-6 0 16,0-2 0-16,-2-3 0 0,-1 2-208 0,1-1-48 15,0-3-128-15,1-3 192 0,-1 2-192 0,1-4 144 16,2-1-144-16,0-2 128 0,-1 1-128 0,-1 0 128 16,2-3-128-16,0 2 128 0,0 0-128 0,2 3 0 15,-1-1 0-15,-1 5 0 0,0 2 0 0,0 2 0 16,-1 1 0-16,3 3 0 0,0 3 0 0,0 0 0 16,0 3 0-16,-10 0 0 0,0 0 0 0,15 3 0 15,3 0 0-15,-2 4 0 0,-3 2-128 0,0 2 128 16,0-1 0-16,-1 2 0 0,0 1 0 0,-2-2 0 15,1 3 0-15,-2 0 0 0,0 1 0 0,-1 1 0 0,-2 0 0 16,2-2 0-16,0-1 0 0,-3 0 0 0,-1 3 0 16,1 1 0-16,2-3 0 0,-3 2 0 0,-4-2 0 0,2-1 0 31,2-2-640-31,0-1-48 0,-1 2-16 0,-1 1 0 16,-2-13-1712-16,5 10-336 0,1-2-80 0,-6-8-13136 0</inkml:trace>
  <inkml:trace contextRef="#ctx0" brushRef="#br0" timeOffset="66690.42">31700 7150 7359 0,'0'0'656'0,"0"0"-528"16,0 0-128-16,12-1 0 0,-12 1 4416 0,11-5 864 15,1 1 160-15,-12 4 48 0,7-7-3680 0,0 2-720 16,-7 5-160-16,8-7-32 0,-8 7-192 0,0 0-64 16,4-10 0-16,0 2 0 0,-4 8 272 0,1-10 48 15,-3 2 16-15,2 8 0 0,-4-9-16 0,-1 1 0 16,-2 0 0-16,-1 3 0 0,-1 4-400 0,-1-2-96 15,-3 3-16-15,0 0 0 0,-2 0-448 0,1 0 128 16,1 3-128-16,-1-2 0 0,-2 4 0 0,3 0 0 16,4 2 0-16,0-1 0 0,0 1 0 0,2 0 0 0,7-7 128 0,-6 9-128 15,-1 0 256-15,2 0 0 0,1 0 0 0,4-9 0 16,-1 12-64-16,1-12 0 0,-7 9 0 0,3 1 0 16,4 2 0-16,-2-2 0 0,-4 1 0 0,4-2 0 15,2-9-48-15,-2 13-16 0,0-3 0 0,-2 2 0 16,0 1-128-16,0 2 192 0,0 0-192 0,0-2 192 15,0 0-192-15,2 2 0 0,0 0 0 0,2 0 128 16,-1 0-128-16,1 1 128 0,1-2-128 0,1-3 128 16,-2-11-128-16,2 13 128 0,4-3-128 0,1 3 128 15,1-1-128-15,-1-2 160 0,-2-2-160 0,1 1 160 16,-6-9-160-16,10 8 160 0,-10-8-160 0,10 8 160 0,0-4-160 16,0 0 128-16,-10-4-128 0,11 2 128 0,-11-2-128 0,13 0 0 15,-1 0 144-15,1 0-144 0,0 0 0 0,1 0 0 16,2 0 0-16,0 0 128 0,-2-1-128 0,2 0 0 15,-1-1 0-15,1 2 128 0,-2 0-128 0,-1 0 0 16,0-1 0-16,0 1 0 0,1 0 0 0,-3-1 0 16,0-2-176-16,-1 2 176 0,-10 1-384 0,11 0 0 15,-11 0 16-15,0 0 0 16,0 0-1424-16,0 0-304 0,10-3-48 0,-10 3-9776 16,0 0-1968-16</inkml:trace>
  <inkml:trace contextRef="#ctx0" brushRef="#br0" timeOffset="67217.38">31498 7300 18431 0,'0'0'1632'0,"0"0"-1312"0,0 0-320 0,0 0 0 16,0 0 2944-16,0 0 528 0,0 0 112 0,0 0 0 16,5 9-2480-16,3-1-496 0,4-1-96 0,1-5-32 15,1-2 0-15,2-1 0 0,-1 1 0 0,4-1 0 16,-1-1-160-16,-1-2-16 0,-3-1-16 0,2 0 0 0,1 0 64 0,-3 1 16 15,-2-3 0-15,-1 1 0 0,1-1 80 0,0-1 32 16,-2 2 0-16,1-1 0 0,-2 1-96 0,1 1 0 16,-1 1-16-16,1-3 0 0,-10 7-224 0,10-6-144 15,-1-1 192-15,-9 7-192 0,9-6 0 0,-9 6 0 16,9-4 0-16,-9 4 0 0,0 0 0 0,8-7 0 16,-8 7 0-16,5-10 0 0,-5 10 0 0,0 0 0 15,0 0 0-15,0 0 0 0,-1-11 0 0,1 11 0 16,-5-9 0-16,1 3 0 0,4 6 128 0,0 0-128 15,-9-9 0-15,1 3 0 0,-1 2 0 0,9 4 0 16,-11-2 0-16,1 2 0 0,-2 0 0 0,2 0 0 16,-1 0 0-16,2 0 0 0,-1 0 0 0,-1 0 0 0,2 0 0 0,0 1 0 15,-1 0 0-15,-1 1-256 0,-2-2 80 0,3 0 16 16,-1 0-192-16,1 0-32 0,-2 1-16 0,2-1 0 31,10 0-2144-31,-11-1-416 0,-5-3-96 0,4-4-11024 0</inkml:trace>
  <inkml:trace contextRef="#ctx0" brushRef="#br0" timeOffset="99944.47">9960 11090 20671 0,'0'0'912'0,"0"0"192"0,-1-9-880 0,1 9-224 16,0 0 0-16,0 0 0 0,3-11 624 0,-3 11 80 15,0 0 0-15,0 0 16 0,0 0-544 0,0 0-176 16,0 0 0-16,0 0 0 0,10 4 128 0,-10-4-128 0,8 7 0 0,0-1 0 16,-8-6 496-16,8 10-16 0,-3-1 0 0,0 2 0 15,0 4 352-15,-2 0 80 0,-3 5 16 0,1-2 0 16,-1 3-112-16,0 3-32 0,-2 2 0 0,-1 1 0 16,0 4-320-16,1 1-64 0,-3 0-16 0,-1 3 0 15,1 4 48-15,0 2 0 0,0 2 0 0,-3 0 0 16,-3-1-240-16,4-1-64 0,0-2 0 0,2-1 0 15,0-3-128-15,1-5 0 0,1-3 0 0,1-1 128 16,0-4-128-16,1-4 160 0,0-2-160 0,-1-3 160 16,2-4-160-16,0-9 128 0,0 0-128 0,0 0 128 15,0 0 64-15,0 0 0 0,0 0 0 0,0 0 0 16,2-9-32-16,-2-3 0 0,-2-4 0 0,1 1 0 16,0-7-160-16,-1-2 0 0,0-2 144 0,0-4-144 15,1-3 0-15,0-3 0 0,0-5 0 0,-2 1 0 0,-1-3-224 0,1 0 32 16,1 3 16-16,-1 0 0 0,2 3 176 0,1-2 0 15,1 1 0-15,2 0 0 0,-2 1 0 0,0 1 0 16,-1 1 0-16,4 3 0 0,3 0 0 0,-2 4 0 16,2 2 0-16,0 3 128 0,3 1-128 0,0 1 0 15,2 4 0-15,1 3 0 0,1 2 0 0,0 0 0 16,2 3 0-16,2 0-128 0,1 0 128 0,1 1 0 16,0 3 0-16,2 0 0 0,0 2 0 0,0 2-160 15,1-2 160-15,-2 3 0 0,-1 3-144 0,0 1 144 16,-2-1 0-16,-1 3-144 0,-1 0 16 0,-1 5 0 15,0 0 0-15,-4 2 0 0,0 0 128 0,-3 2-160 16,-2 0 160-16,-1-2-160 0,-1 4 160 0,-2 0 0 0,-4 3 0 0,0-1 0 16,-2-4 160-16,-1 3-32 0,-1 3-128 0,-1-2 192 15,-1 0-192-15,0-1 176 0,1-2-176 0,1-2 160 16,-3 2-160-16,1-2 0 0,1-1 144 0,1 0-144 16,-1-1 0-16,1-1 128 0,-3-4-128 0,0-1 0 15,0 2 0-15,-1 0 144 0,0-3-144 0,0 1 0 16,-2-1 160-16,-1 0-160 0,-3-2 128 0,2 1-128 15,-1-3 128-15,0 0-128 0,-1-1 128 0,1 0-128 16,-1-1 0-16,3 0 0 0,1 1-192 0,0-4 192 31,1-2-576-31,1 0 0 0,4-1 0 0,2 0 0 0,0-1-448 0,4 8-64 16,-1-9-32-16,3 1 0 0,2 0-1632 0,-4 8-320 0,7-14-64 16,2 4 0-16</inkml:trace>
  <inkml:trace contextRef="#ctx0" brushRef="#br0" timeOffset="100761.9">10720 10965 8287 0,'0'0'736'0,"0"0"-592"0,0 0-144 0,0 0 0 0,0 0 2688 0,4-11 512 16,-4 11 112-16,4-7 16 0,-4 7-1840 0,3-10-352 16,-3 10-80-16,0-9-16 0,0 9-384 0,0 0-80 15,0 0 0-15,-3-9-16 0,3 9-352 0,0 0-64 16,0 0-16-16,0 0 0 0,-11 0 0 0,1 3-128 16,1 1 192-16,0 2-64 0,-1 1-128 0,1 2 160 15,-1 3-160-15,1-1 160 0,0 2 80 0,0 2 16 16,-1 0 0-16,1 2 0 0,2 0 80 0,1 0 32 15,-1-1 0-15,2 3 0 0,1-2 32 0,0 3 16 16,-1-1 0-16,2 2 0 0,4 2-224 0,1 0-64 16,-2-2 0-16,2-3 0 0,1-1-128 0,1 0 0 15,1-5 0-15,3-1 128 0,1-3-128 0,-1-1 160 0,0-1-160 0,0-3 160 16,1-3-160-16,0-1 0 0,-9 1 144 16,11-6-144-16,0 2 0 0,-1-2 0 0,-1-4 0 0,-1-1 0 15,0-1 0-15,-1 2 0 0,-2-3 0 0,0 0 128 16,0 0 0-16,1 0 16 0,-3 0 0 0,0 0 0 15,-2-2 80-15,2 1 16 0,-3-2 0 0,3 1 0 16,-2-2-32-16,-1-3 0 0,-1 1 0 0,1-1 0 16,-2 2-208-16,2 1 176 0,0 4-176 0,0-3 160 15,0-2-160-15,0 5 0 0,0 1 0 0,-1 2 128 16,0-1-128-16,-2 1 0 0,3 10 0 0,0 0 0 16,-4-8 176-16,4 8-48 0,0 0-128 0,-6-5 192 15,6 5-192-15,0 0 0 0,-11-1 0 0,11 1 0 16,0 0-432-16,-8 6-16 0,1-1-16 0,7-5 0 15,0 0-2160 1,0 0-448-16,0 0-64 0</inkml:trace>
  <inkml:trace contextRef="#ctx0" brushRef="#br0" timeOffset="101004.12">10941 11077 35423 0,'0'0'1568'0,"0"0"320"0,-9 8-1504 0,2 2-384 15,5 1 0-15,0 2 0 0,4 1 384 0,0 0 0 0,2-1 0 0,1 0 0 16,2-1-384-16,1 1 0 0,1 0 0 0,0 2 0 16,-1-1 0-16,1-1 0 0,0-3 0 0,0 3 0 31,0-3-368-31,-1 0-32 0,0-2-16 0,0 0 0 15,-1-3-512-15,0 0-96 0,-7-5-32 0,0 0 0 16,0 0-1504-16,0 0-288 0,0 0-64 0</inkml:trace>
  <inkml:trace contextRef="#ctx0" brushRef="#br0" timeOffset="101185.24">11109 10842 28559 0,'0'0'2544'0,"0"0"-2032"16,-4-8-512-16,4 8 0 0,-5-6 2480 0,5 6 400 16,0 0 64-16,0 0 32 0,0 0-2608 0,0 0-528 15,0 0-96-15,12 4-32 16,-12-4-2320-16,11 4-464 0</inkml:trace>
  <inkml:trace contextRef="#ctx0" brushRef="#br0" timeOffset="101575.07">11217 11163 13823 0,'0'0'1216'0,"0"10"-960"15,-2 1-256-15,0-1 0 0,1-1 4944 0,1 2 944 16,1-1 192-16,2 1 48 0,1 0-4720 0,1 0-960 0,-5-11-176 0,7 10-32 16,-1 1-240-16,-1-3 0 0,-5-8 0 0,9 6 0 31,1-1-448-31,-10-5 32 0,0 0 0 0,10 0 0 15,-10 0 0-15,10-4 0 0,-2-2 0 0,0-2 0 0,1-2 416 0,-1-2-160 0,-2-1 160 0,1-1 0 16,-2-3 0-16,0-2 176 0,1 0 0 0,-1-2 0 16,-1-3 176-16,1 1 32 0,0-3 16 0,2 2 0 15,-1 1-144-15,3 3-48 0,2 5 0 0,-3 3 0 16,-2 3-208-16,2 2 144 0,0 3-144 0,-8 4 128 16,12 0-128-16,1 4 128 0,1-2-128 0,-1 4 128 15,-1 2-128-15,-1 2 0 0,2 1 144 0,-1-2-144 16,-1 3 128-16,-2 1-128 0,-3 0 128 0,3 2-128 15,3 0 288-15,-3 0-16 0,-4 1 0 0,1 1 0 0,-1 1-80 16,-1 2 0-16,0-1-16 0,0 1 0 0,0 0-176 0,-1-2 0 16,3-1 0-16,-2 1 0 15,-2-5-320-15,1 0-112 0,-1-3-16 0,2 0 0 16,-4-10-352-16,8 7-80 0,-8-7-16 0,0 0 0 16,11 3-1568-16,-11-3-320 0,7-7-64 0</inkml:trace>
  <inkml:trace contextRef="#ctx0" brushRef="#br0" timeOffset="101861.49">12025 10739 37487 0,'0'0'1664'0,"0"0"336"0,0 0-1600 0,0 0-400 0,0 0 0 0,0 0 0 15,4 15 624-15,2 2 32 0,1 1 16 0,0 3 0 16,-2 0-672-16,0 3-352 0,-1 4 32 0,2 3 16 31,-1 2-128-31,-3 0-16 0,1 1-16 0,-2-1 0 16,-1 1-208-16,0 1-32 0,0-2-16 0,0-2 0 0,2-4 128 16,-4-1 16-16,0-3 16 0,2-3 0 0,1 0 272 0,-2-2 48 0,-3-2 16 0,0-2 0 15,0-2-608-15,0-6-112 0,4-6-16 0,-8 7-16 16,0-3-1920-16,8-4-384 15</inkml:trace>
  <inkml:trace contextRef="#ctx0" brushRef="#br0" timeOffset="102068.97">11762 10944 41007 0,'0'0'1808'0,"0"0"384"0,0 0-1744 0,13-3-448 15,3 1 0-15,3 0 0 0,4 2 640 0,3-1 32 16,4 0 16-16,2 1 0 0,5 0-240 0,1 0-32 16,-3 0-16-16,3 0 0 0,2-3-272 0,-1 2-128 15,-1 0 0-15,-3-1 128 16,-1-3-1392-16,-3 3-272 0,-2-2-64 0,-2-2-16 16,-2 0-1344-16,-1-1-272 0,-1 1-48 0</inkml:trace>
  <inkml:trace contextRef="#ctx0" brushRef="#br0" timeOffset="126204.17">15201 10393 26783 0,'0'0'1184'0,"0"0"240"0,-6-11-1136 0,3 2-288 0,3 9 0 0,3-9 0 15,5 1 640-15,-1 1 64 0,0 1 0 0,1-1 16 16,1 2-528-16,1 0-192 0,2 2 0 0,-12 3 144 16,0 0-144-16,9-5 0 0,-9 5 0 0,11-4 0 15,-11 4 0-15,0 0 0 0,0 0 0 0,0 0 0 16,0 0 0-16,0 0 0 0,-7 11 0 0,1 2 0 0,-4 4 336 16,1 0 48-16,-1 2 0 0,0 2 0 0,0 3 464 0,0 4 112 15,-2 0 0-15,3 2 16 0,3 0-272 0,-2 1-64 16,0 0-16-16,1 2 0 0,3 1-352 0,2 0-64 15,-1 1-16-15,1 0 0 0,-4-1-192 0,3 2 0 16,0-2 128-16,-1 1-128 0,-2 1 0 0,0 1 0 16,1 4 0-16,0-2 0 15,-2-1-320-15,1-4-96 0,1-6-32 0,-2 0 0 16,1-2-160-16,-2-3-32 0,0-1-16 0,1-2 0 16,1-6-112-16,1-1-32 0,1-2 0 0,4-11-8656 15,-3 8-1728-15</inkml:trace>
  <inkml:trace contextRef="#ctx0" brushRef="#br0" timeOffset="126482.5">15605 10834 11055 0,'0'0'976'0,"0"0"-784"0,0 0-192 0,0 0 0 15,-9 7 5280-15,3 1 1008 0,-1-2 208 0,2 3 32 16,1 2-5040-16,2 1-1008 0,-1-1-208 0,2 4-32 16,1 3-96-16,1 2-16 0,0 0 0 0,2-1 0 15,0 3-128-15,0 3 0 0,0-1 0 0,0 2 0 16,-1-1 0-16,1-3 0 0,-1-1 0 0,1-1 128 16,-2-2-128-16,1-1 0 0,-2-3-160 0,-2-1 160 15,1 0-576-15,1-13-32 0,0 0 0 0,-3 9 0 16,3-9-1984-16,0 0-400 0,0 0-80 0</inkml:trace>
  <inkml:trace contextRef="#ctx0" brushRef="#br0" timeOffset="126656.22">15688 10666 12895 0,'0'0'576'0,"0"0"112"0,0 0-560 0,-6-6-128 15,6 6 0-15,0 0 0 0,0 0 5424 0,0 0 1040 16,0 0 224-16,0 0 32 0,0 0-5696 0,0 0-1024 0,8 6-432 0,1 0-10336 16,0-1-2080-16</inkml:trace>
  <inkml:trace contextRef="#ctx0" brushRef="#br0" timeOffset="127093.9">15757 10982 12895 0,'0'0'1152'0,"0"0"-928"0,0 0-224 0,-7 9 0 16,2 1 5504-16,2-1 1072 0,3 3 208 0,3 0 32 15,0 0-5520-15,-3-12-1104 0,6 11-192 0,-1-3 0 16,-5-8-352-16,6 11 16 0,-6-11 0 0,7 7 0 16,-7-7-320-16,7 8-64 0,-7-8-16 0,9 7 0 15,-9-7 224-15,0 0 64 0,0 0 0 0,0 0 0 0,0 0 448 0,0 0 0 16,0 0 0-16,0 0 0 0,0 0 496 0,0-11 32 15,-3 1 16-15,2-2 0 0,1-1 80 0,-1 0 16 16,2 0 0-16,-1-1 0 0,0-3-256 0,3 0-64 16,2-1 0-16,0 1 0 0,0-2-320 0,4 1 0 15,5 0 0-15,0 0 128 0,0-1-128 0,1 2 0 16,0 2 0-16,1-2 0 0,-2 4 0 0,1 1 0 16,-1 2 0-16,2 1 0 0,-1 2 0 0,-2 3 0 15,-2 3 128-15,-1 1-128 0,0 1 144 0,2 3-144 16,-1 3 192-16,-1-1-192 0,-1 2 144 0,-1 2-144 15,0 2 0-15,-2 1 144 0,0 0-144 0,-1 1 0 16,1 2 0-16,1 0 128 0,-5-2-128 0,1 2 0 16,0 1 0-16,-1-2 0 0,-2 1 0 0,3 0 0 0,1-1 144 0,-2 0-144 15,1-1 0-15,0-1 0 0,1-1 0 0,-1-2 0 32,-3-10-640-32,7 13-80 0,-3 0-32 0,1-2 0 15,-5-11-1600-15,0 0-320 0,8 7-64 0,-8-7-10304 0</inkml:trace>
  <inkml:trace contextRef="#ctx0" brushRef="#br0" timeOffset="127559.37">16444 10935 13823 0,'0'0'1216'0,"0"0"-960"15,0 0-256-15,5-9 0 0,-5 9 3296 0,4-9 608 16,-4 9 128-16,6-8 32 0,-6 8-2976 0,8-7-608 15,-8 7-112-15,0 0-32 0,9-4 144 0,-9 4 32 16,10-6 0-16,0 2 0 0,0 3-160 0,2-1-32 16,0 2 0-16,1-2 0 0,1-1-144 0,2 1-48 15,-2-4 0-15,2 2 0 0,-1-1-128 0,0 0 160 16,-1-2-160-16,-1 1 160 0,0-1-160 0,0 1 160 16,0-1-160-16,-2 1 160 0,-3-6 112 0,-1 3 32 15,0 0 0-15,-2 0 0 0,-1 0 160 0,-1-2 48 16,-3 1 0-16,-2 1 0 0,0 1-32 0,-2 0 0 15,0-1 0-15,-1 2 0 0,-3-2-240 0,-1 1-48 16,-2 3-16-16,0 0 0 0,-1 1-176 0,-1 3 160 0,-2 2-160 16,1 2 160-16,0 1-160 0,-2 2 0 0,2 6 0 0,-1-3 0 15,1 1 0-15,0 3 0 0,-1 3 0 0,1 2 0 16,1 3-144-16,0 1 144 0,3-2 0 0,-1 3 0 16,1 2 0-16,-1 0 0 0,1 0 192 0,-1 2-48 15,2 3 16-15,1 0 0 0,1-3 0 0,3 2 0 16,2-2 32-16,1 0 0 0,0-3 0 0,5-2 0 15,2-1-48-15,1-1 0 0,-1-3 0 0,5-2 0 16,3-4-144-16,3-2 160 0,3-4-160 0,0 0 160 16,3-5-160-16,1-2 0 0,1-3-160 0,3-3 160 15,-1-3-1792 1,6 1-272-16,2-6-48 0,1-2-14096 0</inkml:trace>
  <inkml:trace contextRef="#ctx0" brushRef="#br0" timeOffset="143027.37">20557 10791 2751 0,'0'0'256'0,"0"0"-256"0,0 0 0 0,0 0 0 16,0 0 2336-16,7-6 416 0,-7 6 96 0,7-7 16 15,-7 7-1888-15,0 0-368 0,0 0-80 0,0 0-16 16,8-5-64-16,-8 5 0 0,0 0-16 0,0 0 0 16,0 0 544-16,0 0 112 0,0 0 32 0,5 9 0 15,-5-9 352-15,4 13 80 0,3 2 16 0,-5 0 0 16,-3 1-320-16,1 2-64 0,1 2-16 0,2 1 0 0,-2 2-608 0,2 2-128 16,0 1-32-16,-1 4 0 15,1 4-272-15,-1 0-128 0,0-2 128 0,0 1-128 0,1-3 0 0,-2-1 0 16,-3-1 128-16,2-2-128 0,4 0 0 0,-2-5 0 15,-2 1 0-15,0-3 128 0,0-1-128 0,3-1 160 16,-2-3-160-16,-1-1 160 0,-1 0-160 0,1-1 160 16,0-2-160-16,0-10 160 0,0 0-160 0,0 0 160 15,-4 8-160-15,4-8 160 0,0 0-160 0,0 0 160 16,0 0-160-16,-9-5 160 0,2-3 0 0,2-2 0 16,0-3 0-16,2-2 0 0,3-1-160 0,-2-3 192 15,-2-3-192-15,2-3 192 0,1-1-192 0,0-5 160 16,-1-2-160-16,0 1 160 0,2-3-160 0,-2-2 0 15,1-2 0-15,0-1 0 0,0 2 0 0,1 1 0 16,0 3 0-16,0 2 0 0,0 0 0 0,2 4 128 0,1 0-128 0,2 4 0 16,2 0 0-16,0 5 0 0,1 0 0 0,1 6 0 15,0 0 0-15,3 3 0 0,2-1 0 0,1 4 0 16,-2 1 0-16,3 4 0 0,0-3 0 0,3 3 0 16,-1-3 0-16,2 5 0 0,-1 3 0 0,1-1 0 15,-3 0 0-15,-2 0 0 0,-2 1 0 0,0-1 0 16,0 4 0-16,-1 0 0 0,-2 1 0 0,-2 2 0 15,-8-9 0-15,8 10 0 0,-3 2 0 0,-1 1 0 16,-4 1 0-16,-1-3 0 0,-2-1 0 0,-1 2 0 16,-1 1 0-16,0 0 0 0,0 1 176 0,-2-1-176 15,-1 0 128-15,-1 2-128 0,-1-1 0 0,-1 0 144 16,1-1-144-16,-2 2 0 0,-1-3 144 0,-1 2-144 0,-3 0 0 16,1-1 144-16,1-1-144 0,-1 0 0 15,-1-1 160-15,0 0-160 0,-2-1 128 0,-1-1-128 0,-2-3 128 0,2-1-128 16,2 1 0-16,2-2 128 0,-2-1-128 0,4-3 0 15,1-3 144-15,1-1-144 0,0-3 0 0,3-1 0 16,3 0 0-16,2-4 0 16,0 0-1920-16,3-2-320 0,1-3-48 0</inkml:trace>
  <inkml:trace contextRef="#ctx0" brushRef="#br0" timeOffset="143414.87">21301 9921 9215 0,'0'0'816'0,"0"0"-656"0,0 0-160 0,0 0 0 0,0 0 5136 0,-10 2 1008 0,10-2 192 0,-7 11 32 15,4 0-5024-15,4 2-1024 0,3 2-192 0,2 2-128 16,3 1 0-16,2 1 0 0,-5 2 0 0,2 4 0 16,1-1 0-16,2 3 0 0,-5-1-128 0,-1 1 128 15,1 3 0-15,-4 2 0 0,1 0 0 0,-2 2 0 16,1-3 0-16,-4 3 0 0,1 4 0 0,0 4 0 16,-3 2 0-16,0-1 0 0,0-2 128 0,0-1-128 0,-1 2 256 15,1-6-32-15,0 1-16 0,0-3 0 0,1-2-80 0,-2-2-128 16,-3-1 176-16,2-2-176 0,1-5 128 0,1 1-128 15,2-1 0-15,1-1 0 0,1-3 0 0,0-1 0 16,1-4-192-16,2-3 48 16,1-2-2272-16,-4-8-448 0,0 0-80 0,0 0-32 0</inkml:trace>
  <inkml:trace contextRef="#ctx0" brushRef="#br0" timeOffset="144730.28">21869 10649 8687 0,'0'0'384'0,"0"0"80"0,0 0-464 0,0 0 0 16,0 0 0-16,0 0 0 0,0 0 1088 0,0 0 128 16,0 0 32-16,0 0 0 0,0 0-272 0,0 0-48 15,0 0-16-15,0 0 0 0,0 0-96 0,0 0-32 16,-4-6 0-16,4 6 0 0,-12 0 96 0,3-1 16 16,9 1 0-16,-9-2 0 0,9 2-80 0,-8-1-16 15,8 1 0-15,-9-1 0 0,1-2-96 0,8 3-32 16,0 0 0-16,0 0 0 0,0 0-224 0,0 0-32 15,0 0-16-15,0 0 0 0,-11-4-160 0,1 3-48 16,-2-3 0-16,12 4 0 0,-9-3-64 0,0 3 0 0,-1-2-128 0,-1 0 192 16,1 4-64-16,1 0 0 0,9-2-128 0,-12 7 192 15,-2-2-192-15,1 3 128 16,1-2-128-16,0 5 0 0,0 1 192 0,1-1-64 0,-1 0-128 16,1 0 192-16,2 0-192 0,1 1 128 0,1-1-128 0,0 1 0 15,1 0 192-15,0 1-64 0,1-1-128 0,0 1 192 16,0 0 16-16,2-2 0 0,1 1 0 0,0 0 0 15,1 1 0-15,1-3 0 0,1 3 0 0,2-2 0 16,-1 0-208-16,2 1 176 0,2 0-176 0,-1-2 160 16,-5-10-160-16,8 11 0 0,1-2 0 0,0 1 128 15,-1-3-128-15,1-2 0 0,-9-5 0 0,12 3 0 16,-2-1 0-16,0 0 0 0,2-2 0 0,0-2 0 16,-2-2 0-16,1 2 128 0,-1-1-128 0,2-1 0 15,1-2 144-15,-1-1-144 0,-3-2 160 0,3 0-160 0,2-3 160 0,-1 2-160 16,-3-1 160-16,2 1-160 0,0 1 0 0,-3-3 0 15,-1 3 0-15,-2 0 0 0,1-3 0 0,-1 0 128 16,0 1-128-16,-4 0 0 0,1 2 0 0,-2 0 0 16,0-1 128-16,1 0-128 0,-2 10 0 0,0-9 0 15,0 9 0-15,0 0 0 0,-2-10 0 0,2 10 0 16,-1-9 0-16,1 9 0 0,0 0 0 0,0 0 0 16,0 0 0-16,0 0 0 0,0 0 0 0,0 0 0 15,0 0 0-15,0 0 0 0,0 0 0 0,0 0 0 16,0 0 0-16,7 10 0 0,-2 1 192 0,0 0-48 15,-1-2-16-15,0 3 0 0,0 0-128 0,1 0 0 16,0 1 0-16,0 0 0 0,-1 0 0 0,1-1 0 16,1 2 0-16,-2-4 0 0,-3 2 0 0,2-2 0 15,-3-10 0-15,5 13 0 0,-1-1 0 0,0-1 0 0,-4-11 0 0,5 11 0 16,-5-11 0-16,0 0 0 16,8 9 0-16,-8-9 0 15,0 0-592-15,10 8-160 0,-10-8-16 0,0 0-16 16,0 0-2176-16,12 6-432 0,-12-6-96 0,0 0-16 0</inkml:trace>
  <inkml:trace contextRef="#ctx0" brushRef="#br0" timeOffset="145270.49">22304 10683 14735 0,'0'0'1312'0,"0"0"-1056"16,0 0-256-16,0 0 0 0,-8-2 3680 0,8 2 672 15,0 0 144-15,0 0 32 0,0 0-3680 0,0 0-720 16,0 0-128-16,9 9 0 0,-2 1 0 0,-1 1 0 16,0-1 0-16,-3 2 0 0,-3-2 0 0,0 2 0 15,3 0 0-15,0-1-128 0,-3 1 256 0,-2 0 64 16,-2 1 16-16,3-1 0 0,1-2 400 0,-2-1 80 15,-6 0 16-15,3-2 0 0,5-7-48 0,0 0 0 16,0 0 0-16,0 0 0 0,0 0-16 0,0 0 0 16,0 0 0-16,0 0 0 0,0 0-288 0,0 0-64 15,0 0-16-15,0 0 0 0,0 0-272 0,1-13 128 0,3 2-128 0,0 2 0 16,0-1 0-16,-1-2 0 16,1 0 0-16,-1 1 0 0,-2-2 0 0,1-2 0 0,0 0 0 0,2-1 0 15,3 2 0-15,-3-1-144 0,-2 1 144 0,1 2-128 16,1 2 128-16,-2 3 0 0,1-2 0 0,-3 9-128 15,8-9 128-15,-2 4 0 0,-6 5 0 0,11-7 0 16,0 3 0-16,2 2 0 0,-1-1 0 0,1 2 0 16,0 1 0-16,0 1-160 0,2 2 160 0,-1 1 0 15,0 2-144-15,-1 1 144 0,-1 1 0 0,1 3-144 16,-1-2 144-16,-2 3 0 0,-1 1-144 0,1 0 144 16,0 2 0-16,-2-1 0 0,-2-1 0 0,1 0 0 15,-1-1 0-15,0 1 0 0,-3-2 0 0,1 0 0 16,2-1-144-16,-3-1 144 0,1 1 0 0,0-1 0 0,-4-9-352 0,6 10 32 15,-3-1 16-15,-3-9 0 16,4 9-1616-16,-4-9-320 0,7 10-64 0,-7-10-12032 16</inkml:trace>
  <inkml:trace contextRef="#ctx0" brushRef="#br0" timeOffset="145722.25">22852 10889 26895 0,'0'0'1184'0,"0"0"256"0,0 0-1152 0,13-4-288 16,0-1 0-16,1 0 0 0,2-2 448 0,-1 1 16 0,2-1 16 0,3-2 0 16,1 0-480-16,-1 0 128 0,0 0-128 0,0 0 0 15,-3-2 0-15,-1 2 0 0,0 1 0 0,-2 2-160 16,-2-1 160-16,-1-1 0 0,-2 1 0 0,-1 0-128 15,-2 1 128-15,-6 6 256 0,4-8-64 0,0-1-16 16,0 1 448-16,-4 8 80 0,1-11 32 0,0 2 0 16,1-1-192-16,-2 1-32 0,-3 0-16 0,1-2 0 15,0-1-304-15,-2 2-64 0,-1 1-128 0,0 2 192 16,-2 2-192-16,1 1 0 0,-3-4 0 0,0 5 0 16,-3 3 0-16,-1 1 0 0,0 0 0 0,-2 3 0 15,-1 3 144-15,-3 2-144 0,0 2 128 0,-1 4-128 16,-1 2 128-16,0 2-128 0,-1 2 0 0,1 1 128 15,2 2 224-15,3-1 32 0,3 1 16 0,3 0 0 0,2-1 112 0,0 0 32 16,2 2 0-16,3-4 0 0,6 1-240 0,2-3-48 16,0 2-16-16,4-2 0 0,2-4-240 0,0 2 176 15,2-1-176-15,3-1 160 0,2-2-160 0,3 0 192 16,1-1-192-16,2 0 192 0,-1-2-192 16,2 0 0-16,0-4 144 0,1-1-144 15,1-1 0-15,2-1-256 0,0-1 32 0,2-2-11312 16,1-1-2272-16</inkml:trace>
  <inkml:trace contextRef="#ctx0" brushRef="#br0" timeOffset="148026.37">27108 10132 15663 0,'0'0'1392'0,"0"0"-1120"16,0 0-272-16,0 0 0 0,0 0 1728 0,0 0 272 15,0 0 64-15,11 0 16 0,-1 1-944 0,-10-1-192 16,0 0-48-16,0 0 0 0,0 0-32 0,0 0-16 15,0 0 0-15,0 0 0 0,0 0 272 0,0 0 48 16,5 9 16-16,-5-9 0 0,2 13-64 0,-2 0-16 16,2 2 0-16,-2-1 0 0,0 4-304 0,1 0-64 15,1 2-16-15,2 2 0 0,1-1-256 0,-2 4-48 16,-5 2-16-16,5 3 0 0,3-1-160 0,-2 2-48 16,-5 2 0-16,2-3 0 0,4-2-192 0,-2 1 144 15,-4 0-144-15,2-4 128 0,3 2-128 0,0-4 0 0,-4-2 144 0,1-1-144 16,-1-1 0-16,2 0 144 0,0-4-144 15,-1 1 0-15,-1-3 160 0,0-1-160 0,-1-2 128 0,1-1-128 16,0-9 192-16,1 9-32 0,-1-9-16 0,0 0 0 16,2 9 48-16,-2-9 16 0,0 0 0 0,0 0 0 15,0 0-80-15,0 0-128 0,0 0 176 0,0 0-176 16,11-6 192-16,-1-2-64 0,-4 0 0 0,2-3-128 16,2-2 192-16,-1-2-192 0,-1 0 192 0,1-1-192 15,1-1 0-15,0 1 0 0,-1-3 0 0,2 2 0 16,0 4 0-16,0-3 0 0,-1 2 0 0,1 1 0 15,-2 6 0-15,0-1-144 0,-9 8 144 0,12-5 0 16,-1 1 0-16,0 2-128 0,-1 0 128 0,2 2 0 16,0 3 0-16,1 0-160 0,0-1 160 0,0 2 0 0,0 3-128 15,1 2 128-15,0 1 0 0,1 3 0 16,-1 0 0-16,3 2-128 0,0-2 128 0,0 2 0 0,-1 2 0 0,1-1 0 16,1-2 0-16,0 1 0 0,-1-1 0 0,1 0 0 15,-1 1 0-15,-2-2 0 0,-4-2 0 0,1 1 144 16,0 0-144-16,-2-2 128 15,-2-2-448-15,-1 0-112 0,-1-3-16 0,3 0 0 16,0 2-384-16,-9-7-96 0,0 0-16 0,0 0 0 16,8 6-2224-16,-8-6-448 0</inkml:trace>
  <inkml:trace contextRef="#ctx0" brushRef="#br0" timeOffset="149700.84">27905 10595 25391 0,'0'0'1120'0,"0"0"240"0,0 0-1088 0,0 0-272 15,0 0 0-15,0 0 0 0,0 0 1072 0,4-8 144 16,-4 8 48-16,0 0 0 0,0 0-352 0,0 0-64 16,0 0-16-16,0 0 0 0,0 0-224 0,0 0-48 15,0 0-16-15,7 12 0 0,1 1-112 0,-1 0-32 16,-2 0 0-16,2 2 0 0,-1 4-128 0,1 0-16 15,-2 2-16-15,1 0 0 0,1 2-240 0,-1-1 0 16,4-1 128-16,-3-1-128 0,0-1 0 0,1 0 0 16,-1-1-144-16,1-1 144 15,3-4-544-15,-2-1-16 0,-1-1 0 0,0-2 0 16,-1-1-656-16,1-1-128 0,-1-1-16 0,-7-6-8192 0,9 4-1648 0</inkml:trace>
  <inkml:trace contextRef="#ctx0" brushRef="#br0" timeOffset="149958.75">28312 10566 15663 0,'0'0'1392'16,"-8"1"-1120"-16,8-1-272 0,-7 7 0 16,2 2 3456-16,0 3 624 0,-2-1 128 0,2 4 16 15,2 3-2896-15,1 3-592 0,-3 1-112 0,1 3-32 16,0 3-224-16,-1 2-48 0,-5 2-16 0,1 0 0 0,-2 2-304 0,-1 3 0 15,-1 0 128-15,-2 5-128 0,-1 1 128 0,-1 0-128 16,2-1 144-16,2 0-144 0,-1-2 0 0,2-1 128 16,2-2-128-16,-1-5 0 0,1-2 0 0,1-1 0 15,1-4 0-15,3-3 0 0,-1-1-160 0,1-3-80 16,0-2-16-16,1-2 0 16,1-1-736-16,1-4-160 0,2-9-16 0,0 0-12624 0</inkml:trace>
  <inkml:trace contextRef="#ctx0" brushRef="#br0" timeOffset="150560.51">28600 10533 32767 0,'0'0'1456'0,"0"0"288"0,-4 11-1392 0,1 2-352 0,2 4 0 0,0 1 0 16,-1 7 192-16,2 1-16 0,0 0-16 0,0 3 0 16,2 3-160-16,-4 1 0 0,0 1 0 0,-1 1 0 15,0 1 0-15,-1 2 0 0,-1 0 0 0,1 2 0 16,0 3 0-16,1-1 128 0,-5-3 0 0,1-2 0 16,1-2 112-16,-1-4 16 0,-1-2 0 0,2-3 0 15,-2-3 64-15,1-3 32 0,0-2 0 0,0-2 0 0,-1-2 128 0,2-1 32 16,1-4 0-16,-1-1 0 0,6-8-96 0,0 0-16 15,0 0 0-15,0 0 0 0,0 0-160 0,0 0-48 16,-7-9 0-16,3 0 0 0,1-4-192 0,2-1 0 16,1-6 0-16,0-2 0 0,0-2 0 0,2-6-288 15,1-2 64-15,0-5 16 0,-1-3-32 0,1-3 0 16,-1 0 0-16,2 0 0 0,0-5 240 0,0 3 0 16,1 1 0-16,-1 0 0 0,0-1 0 0,1 2 0 15,2-4 0-15,2 2 0 0,0 2 0 0,2 4 0 16,-2 2 0-16,2 6 0 0,1 2 0 0,0 6 0 15,0 3 0-15,1 3 0 0,0 3 0 0,0 2 0 16,0 3 0-16,1 2 0 0,0 2-128 0,3 3 128 16,2 2 0-16,-2 1-144 0,1 2 144 0,0 0-160 0,0 4 160 15,-1 2-160-15,-1 3 160 0,1 1-128 0,0 1 128 16,-3 2-128-16,-1 5 128 0,0-4 0 0,-1 2 0 0,0 3 0 16,-3 1 0-16,0 0 0 0,-3 2 128 0,0-4-128 15,-2 1 0-15,-2-4 144 0,-2 0-144 0,-1 1 0 16,0-1 128-16,-3-3-128 0,-2 1 0 0,0-2 0 15,-1-1 144-15,-2-1-144 0,-2-1 0 0,-2-1 144 16,0-1-144-16,-2 0 0 0,-2-2 0 0,2-1 0 16,-4-3-336-16,2 0 0 0,0-2 0 0,3-1 0 15,0 0-560 1,2-3-128-16,2-1 0 0,0-2-9280 0,1-3-1840 0</inkml:trace>
  <inkml:trace contextRef="#ctx0" brushRef="#br0" timeOffset="150977.68">29029 10606 2751 0,'0'0'256'0,"0"0"-256"15,0 0 0-15,0 0 0 0,0 0 5504 0,0 0 1040 16,0 0 224-16,11-1 32 0,0 1-4352 0,-11 0-864 16,10 1-176-16,-10-1-48 0,12 0-592 0,-2-1-112 15,1 1-16-15,-1-1-16 0,1-2-320 0,-1-1-64 16,0-1-16-16,1 0 0 0,-1-2-16 0,1 1 0 15,-1-5 0-15,1 3 0 0,-2 3-16 0,0-4-16 16,-1-1 0-16,0 1 0 0,-3 2 80 0,0-1 32 16,0-1 0-16,-1 0 0 0,-1 0-112 0,-1 0-32 15,-2 9 0-15,0-12 0 0,0 2-144 0,-1-1 0 0,-2 1 144 0,1-1-144 16,-2 2 0-16,4 9 0 0,-7-8 0 0,1 3 0 16,6 5 0-16,-11 0 0 0,1 4-160 0,-2 3 160 15,-2 2-224-15,0 4 64 0,1 4 16 0,-2 2 0 16,0 2 144-16,1 4-160 0,4 2 160 0,1 1-160 15,0 0 160-15,2 2 0 0,2-4 0 0,2 0 0 16,2 2 0-16,1-5 0 0,3-1 0 0,1-1 0 16,0-2 0-16,1-1 0 0,0-5 0 0,2 0 128 15,-1-3-128-15,1 1 0 0,0-2 0 0,0-3 128 16,1 1-288-16,1 1-48 0,-1-3-16 0,1-1 0 16,1-2-608-1,2 2-128-15,1-2-32 0,0-2 0 0,-1-2-416 0,3 2-64 0,1 0-32 0,0-5-11712 16</inkml:trace>
  <inkml:trace contextRef="#ctx0" brushRef="#br0" timeOffset="151927.51">29467 10546 11055 0,'0'0'976'0,"0"0"-784"16,0 0-192-16,2 11 0 0,0-2 2592 0,0 1 480 16,-1 2 80-16,1 2 32 0,-1 3-1408 0,0 0-288 15,1 0-48-15,2 2-16 0,-2-1-592 0,1 1-112 16,-2-2-16-16,2-1-16 0,2 1-64 0,-1-3-16 0,-3-2 0 0,2 0 0 16,-1 1 32-16,1-3 0 0,-3-2 0 0,0 1 0 15,0-9 48-15,1 9 16 0,-1-9 0 0,0 9 0 16,0-9 32-16,0 0 16 0,-1 8 0 0,1-8 0 15,0 0-64-15,0 0-16 0,0 0 0 0,0 8 0 16,0-8-288-16,0 0-48 0,0 0-16 0,0 0 0 16,0 0-160-16,0 0-32 0,0 0-128 0,0 0 192 15,0 0 0-15,0 0 0 16,0 0 0-16,0 0 0 0,0-9 64 0,0-2 16 0,-1 1 0 0,1 0 0 16,0-2-80-16,-2-1 0 0,1-2-16 0,-2 0 0 15,1-3-48-15,-1-1 0 0,1 0 0 0,-1-1 0 16,0 1-128-16,1 0 0 0,-1 0 144 0,2 1-144 15,-2-2 0-15,1 3 0 0,2 3 0 0,1-5 0 16,2 1 0-16,0 1 0 0,1 4 0 0,3-2 0 0,-1 0 0 0,2 2 0 16,-1-4 0-16,1 2 0 0,1-1 0 0,0 3 0 15,-1 1 0-15,-1-1 128 0,3 1-128 0,-1 2 0 16,-1 2 0-16,-1-2 128 0,0 1-128 0,1 1 0 16,-8 8 0-16,9-7 0 0,-1 1 0 0,-8 6-128 15,9-3 128-15,-9 3 0 0,10-4-320 0,-1 4 32 16,0 4 0-16,1-1 0 15,-1 2-144-15,0 2-16 0,-1 0-16 0,1 1 0 16,1 1-336-16,1 3-64 0,-1 1-16 0,3-1 0 16,1 0-1232-16,2-1-256 0,-2 2-64 0,1-1 0 15,-2-2-1152-15,0 1-256 0,4-1-32 0,-2-3-16 0</inkml:trace>
  <inkml:trace contextRef="#ctx0" brushRef="#br0" timeOffset="152693.53">30031 10648 11967 0,'0'0'1072'0,"4"-9"-864"16,-4 9-208-16,4-9 0 0,-4 9 2624 0,6-7 496 15,-6 7 80-15,0 0 32 0,0 0-1472 0,0 0-288 16,12 4-64-16,-12-4-16 0,7 11-256 0,-2 2-48 16,0 2-16-16,-2 4 0 0,-2 1-240 0,-1 3-64 15,0 1 0-15,1 1 0 0,-2 4-256 0,0-3-64 16,-2 4-16-16,2 0 0 0,-2-1-176 0,1 3-48 16,-4 1 0-16,3 2 0 0,-1-4 16 0,0 0 0 15,-2-1 0-15,3-1 0 0,0 0-32 0,-1-3-16 0,-1-1 0 16,0-1 0-16,1-4 16 0,-3 0 16 0,1-3 0 0,-1-1 0 15,1-1-32-15,0-3-16 0,4-2 0 0,-2-2 0 16,-1 0 48-16,5-8 16 0,0 0 0 0,-9 4 0 16,9-4 0-16,0 0 0 0,0 0 0 0,-7-11 0 15,-1-1 48-15,2-2 16 0,-3-3 0 0,3-2 0 16,4-5-288-16,-1-2 160 0,-2-7-160 0,4 1 128 16,2-3-128-16,2-5 0 0,-1-5 0 0,2-2 0 15,0-1 0-15,1 1-256 0,2 0 64 0,-2 0 16 16,0 0 176-16,3 1 0 0,1-2-144 0,2 5 144 15,-2 0 0-15,0 3 0 0,1 0-144 0,1 7 144 16,-2 5 0-16,1 2-160 0,1 5 160 0,-1 3-128 16,0 4 128-16,2 1-192 0,0 2 192 0,1 5-192 15,0 2-32-15,0 1-16 0,0 3 0 0,0 3 0 0,1 1-16 0,1 1 0 16,-2 1 0-16,0 4 0 0,0 1 128 0,0 5 128 16,1 4-208-16,-2 0 80 0,-3 1 128 0,0 0 0 15,-2 3 0-15,-3 0 0 0,-4 0 0 0,-2-1 0 16,0 1 0-16,-3-1 0 0,-2-1 0 0,-1 1 0 15,0-4 0-15,1 1 176 0,-3-1-176 0,0-2 192 16,-2-3-192-16,1 1 192 0,0-2-192 0,-1-1 0 16,-1-1 0-16,0 0 128 0,0-3-128 0,-1-1 0 15,0-1 0-15,-1-1 0 16,2-4-1696-16,0-1-224 0,0-1-32 0,1-2-8736 16,1-2-1728-16</inkml:trace>
  <inkml:trace contextRef="#ctx0" brushRef="#br0" timeOffset="152983.68">30562 9921 20271 0,'0'0'1792'0,"0"0"-1424"0,-4-11-368 0,4 11 0 15,0 0 3824-15,0 0 688 0,0 0 144 0,0 0 16 16,0 0-3408-16,0 0-688 0,0 0-144 0,2 16-32 15,1 2-96-15,0 6-32 0,-2 2 0 0,0 4 0 16,-1 1-272-16,0 4 160 0,-2 3-160 0,2 1 128 16,-2 0 96-16,-2 2 16 0,-1-2 0 0,0 0 0 15,1 0-240-15,0 0 144 0,0 3-144 0,0-3 128 0,-1-3-128 0,1-1 0 16,-1-2 144-16,1-2-144 0,-1-3 0 0,4-1 0 16,-1-2 0-16,4-4-128 15,0-2-416-15,1 0-80 0,-1-5-16 0,1-1 0 16,1-1-1664-16,-1-3-352 0,-3-9-64 0</inkml:trace>
  <inkml:trace contextRef="#ctx0" brushRef="#br0" timeOffset="153467.64">31006 10398 24879 0,'0'0'2208'0,"0"0"-1760"0,-9-5-448 0,-3 1 0 16,-1 2 2560-16,4 2 448 0,9 0 64 0,0 0 32 16,-10 4-2352-16,-2-1-480 0,-2 2-80 0,-1 2-32 15,1 2-160-15,0 0 0 0,-2 3 144 0,-1 2-144 16,-1 3 224-16,2 1-32 0,-1 0 0 0,2 3 0 16,-1 1 144-16,3 1 32 0,0-1 0 0,1-1 0 15,3-2-48-15,-1-1-16 0,1 1 0 0,1-2 0 16,1-3-128-16,2 0-32 0,0-2 0 0,1-3 0 15,4-9-144-15,-1 9 160 0,1-9-160 0,0 0 160 16,0 0-160-16,7 8 192 0,-7-8-192 0,13 3 192 16,-1-3-192-16,0-3 0 0,1-1 0 0,0-1 0 15,0 0-192-15,0-4 192 0,-1-2-160 0,1-1 160 0,-1-1-128 0,-2 0 128 16,0 0 0-16,0-5-144 16,-3 0 144-16,1 1 0 0,-1 0 0 0,-1 3 0 0,-1 1 0 0,2 2 0 15,-1 3 0-15,-6 8 0 0,0-9 224 0,0 9 32 16,0 0 0-16,0 0 0 0,0 0-16 0,0 0 0 15,0 0 0-15,0 0 0 0,12 7-240 0,-3 0 144 16,-9-7-144-16,8 12 128 0,0 1-128 0,0 0 192 16,0 0-192-16,-1 2 192 0,1-1-192 0,-3-1 0 15,-2-1 0-15,2 0 128 0,6-1-128 0,-2 0-176 16,-4-2 48-16,0-3 0 16,2 2-400-16,-7-8-80 0,5 9-16 0,-5-9 0 15,0 0-1296-15,0 0-272 0,0 0-48 0,0 0-13408 0</inkml:trace>
  <inkml:trace contextRef="#ctx0" brushRef="#br0" timeOffset="153929.37">31174 10503 7359 0,'0'0'656'0,"0"0"-528"0,0 0-128 0,0 0 0 16,0 0 6512-16,0 0 1264 0,0 0 256 0,6 11 48 15,-1-2-6384-15,-2 3-1280 0,-1-1-256 0,1 4-160 16,1 0 128-16,0 1-128 0,-2 2 0 0,2-3 0 16,-1-1 128-16,1 0-128 0,-2 1 0 0,1-1 0 15,-3 0 208-15,2-3-16 0,1 0 0 0,-2 0 0 16,-1 1 320-16,2-5 64 0,-2-7 16 0,1 8 0 0,-1-8-16 0,0 0 0 16,0 0 0-16,0 0 0 0,0 0-128 15,0 0-16-15,0 0-16 0,9 0 0 0,-9 0-160 0,12-6-16 16,-4-1-16-16,-1-2 0 0,1-3-96 0,-1-1 0 15,-3-2-128-15,1-2 192 0,1-3-192 0,1-1 128 16,-2-2-128-16,0-3 0 0,-1-3 0 0,3 2 0 16,-1 1 0-16,2 1 0 0,-4 3 0 0,0 1 0 15,1 3-144-15,0 3 144 0,-1 4 0 0,0 0 0 16,-4 11 0-16,5-9 0 0,-5 9 0 0,0 0 0 16,0 0 128-16,12-3-128 0,0 3 128 0,-2 4-128 15,-1 1 0-15,1 2 0 0,0 1 0 0,0 1 0 16,2 3 0-16,1-3 0 0,0 1 0 0,-1 2-144 15,-4 1 144-15,2 1-192 16,2 1-208-16,2-1-48 0,-1-1-16 0,-1 0 0 16,-1 0-560-16,0 0-128 0,1-1 0 0,-2 2-16 15,-2 5-1840-15,-1-4-384 0,-1 1-64 0,1-4-5888 0,-1-1-1168 0</inkml:trace>
  <inkml:trace contextRef="#ctx0" brushRef="#br0" timeOffset="154779.49">31843 10575 21183 0,'0'0'1888'15,"0"0"-1504"-15,0 0-384 0,0 0 0 16,0 0 2368-16,0 0 384 0,0 0 96 0,0 0 16 16,0 0-2016-16,0 0-400 0,11-1-64 0,-11 1-32 15,11-5 128-15,0 1 32 0,-3-2 0 0,2 2 0 16,2 1 192-16,-2-3 32 0,1 1 16 0,0 1 0 0,3-4-112 0,0 3-32 15,0-1 0-15,2-1 0 0,1 1-192 0,-2-1-32 16,1-1-16-16,-2 2 0 0,1-1-32 0,0 1 0 16,1-1 0-16,-2-3 0 0,-3 1-192 0,1-2-144 15,-1 1 192-15,0 1-192 0,-2 1 160 0,-1-3-160 16,-2 0 128-16,-1-2-128 0,-1 2 128 0,-2 1-128 16,-2-3 0-16,0 2 128 0,-2 1-128 0,-2 1 0 15,-3 0 0-15,-1 3 0 0,0 3 0 0,-4 1 0 16,-3 1 0-16,-4 4 0 0,2 0 0 0,-4 4 0 15,-2 1-128-15,-2 2 128 0,-2 3 0 0,2 4 0 16,3 0 0-16,0 4 128 0,-2 1-128 0,3 4-144 0,6-2 144 16,0 4-208-16,2 1 352 0,3 0 80 0,3-7 16 0,4 1 0 15,0 0 16-15,3-3 0 0,0 1 0 0,3-4 0 16,0 0-128-16,3-1-128 0,-2-3 176 0,3-1-176 16,3-1 160-16,-1 0-160 0,0-5 128 0,3 1-128 15,2-1 0-15,0-3 0 0,-1 1 128 0,0-2-128 16,0-2-160-16,3 0-64 0,1-1-16 0,-1 0 0 31,-3-4-288-31,1 3-64 0,0-2-16 0,-1 3 0 0,-2-5-1376 16,2 0-288-16,4 1-48 0,-2-3-13904 0</inkml:trace>
  <inkml:trace contextRef="#ctx0" brushRef="#br0" timeOffset="168873.5">9921 14089 2751 0,'-8'-2'256'0,"1"2"-256"16,7 0 0-16,-9 0 0 0,9 0 6128 0,0 0 1168 16,-10 5 256-16,10-5 32 0,0 0-6224 0,-6 10-1232 0,6-10-256 0,-4 11-64 15,4-11 64-15,0 0 0 0,0 0 0 0,0 15 0 16,3 0 128-16,-1 0-208 0,1-4 80 0,-3 2 128 15,-3 0 0-15,3 3 0 0,3 4 0 0,-2 1 0 16,-2 1 320-16,1 2 128 0,0 3 16 0,-2 0 16 16,-1 0 256-16,-1 3 48 0,1 2 16 0,0-1 0 15,0 1-240-15,0 0-48 0,0-2-16 0,2-2 0 16,0 1-176-16,-1 0-16 0,0-2-16 0,-1 2 0 16,2 0-96-16,0-6 0 0,-2-2-16 0,0-3 0 15,1-1-48-15,0-5 0 0,2-1 0 0,0-11 0 16,-2 11 112-16,2-11 16 0,0 0 0 0,0 0 0 15,0 0-48-15,0 0 0 0,0 0 0 0,0 0 0 16,0 0 64-16,0 0 16 0,0-12 0 0,0 0 0 0,1-2-32 0,0 0-16 16,2-3 0-16,1 2 0 0,2-1-240 0,1 0 128 15,1 0-128-15,1 1 0 0,0-1 0 0,2 2 0 16,-1-2 0-16,2 3 0 0,-1 1 0 0,2 3 0 16,0 0 0-16,1 2 0 0,-4 0 0 0,2 1 0 15,-2 1-128-15,2 1 128 0,-2 3 0 0,2-3-128 16,0 3 128-16,-1 1 0 0,3 2-144 0,-3 1 144 15,1 0 0-15,0 0-144 0,-1 3 144 0,0 0-128 16,-1 2 128-16,1 2-128 0,-1-2 128 0,1 4 0 16,-1 2 0-16,0 1 0 0,1-1 0 0,-3 0 0 15,-3-1 160-15,1 2-160 0,2 3 128 0,0-1-128 16,1-1 0-16,-2-1 144 0,-2 0-144 0,0-2 0 0,2-2 0 16,-1 0-176-1,-6-11-352-15,8 12-80 0,1-6-16 0,-9-6 0 16,7 9-720-16,0-1-160 0,3-1-32 0,-1-5 0 15,-9-2-288-15,10 4-64 0,1-3-16 0,-2 1-6576 0,-9-2-1312 0</inkml:trace>
  <inkml:trace contextRef="#ctx0" brushRef="#br0" timeOffset="169410.45">10693 14680 30111 0,'0'0'1344'0,"0"0"256"0,0 0-1280 0,0 0-320 0,0 0 0 0,0 0 0 0,-6-6 448 0,6 6 0 16,0 0 16-16,0 0 0 0,-7-5-464 0,7 5 0 15,0 0 0-15,0 0 0 0,-10-2 0 0,0 2 0 16,3 3 0-16,-2 0 0 0,-2 1 0 0,2 1 0 16,0 0 0-16,2 3 0 0,1 1 0 0,-2 1 0 15,-1 2-128-15,1 2 128 0,-1 2 0 0,1 1 0 16,2-3 128-16,0 3-128 0,2-1 144 0,1 1-144 15,-3-1 128-15,2-1-128 0,2 1 128 0,-1-2-128 16,2-1 0-16,1 2 128 0,1-5-128 0,3 2 0 16,-1-3 0-16,1-1 0 0,-4-8 128 0,7 7 0 15,1-3 0-15,3 2 0 0,-1-6 0 0,2 0 0 16,-2-6 0-16,3 2 0 0,0-2 0 0,2-2-128 16,0-2 192-16,1 1-64 0,1-4-128 0,-1 0 0 15,-3-1-160-15,0 1 160 0,-2-1-128 0,1 1 128 0,-1 0 0 16,-1-3-144-16,-1 2 144 0,-1 0-208 0,0-2 80 0,-2 3 128 15,-2 0 0-15,0 3 0 0,-1-1 0 0,1 3 0 16,-4 8 0-16,4-8 0 0,-4 8 0 0,0 0 0 16,0 0-144-16,0 0 144 0,0 0 0 0,0 0 0 15,0 0 0-15,0 0 256 0,0 0-32 0,9 8 0 16,-9-8 96-16,7 12 32 0,-7-12 0 0,4 16 0 16,-1-1-112-16,0 1-32 0,-1-3 0 0,1 3 0 15,-1-1-208-15,0 4 0 0,-1-4 0 0,0 2 0 16,-1 0 0-16,3-1 0 0,1-1 0 0,0 0 0 15,0-1-480-15,0-5 16 0,-4-9 0 0,7 11 0 16,3-5-544-16,0-1-96 0,0-2-32 0,1 0 0 16,-1-5-624-16,1 0-128 0,-11 2-32 0</inkml:trace>
  <inkml:trace contextRef="#ctx0" brushRef="#br0" timeOffset="169758.06">11281 13958 34095 0,'0'0'3024'0,"0"0"-2416"0,-12 3-480 0,3-1-128 15,1 6 1856-15,3 1 336 0,1 6 80 0,2 2 16 16,0 5-2160-16,1-1-416 0,1 1-96 0,0 5 0 16,0 4 192-16,-1 7 64 0,1 5 0 0,0 2 0 15,1-2 128-15,0 1 0 0,1 2 0 0,-4-3-128 16,1-2 128-16,0 1 0 0,-1 0 0 0,0 1 0 16,-1-3-176-16,1 2 176 0,-2-2-208 0,1-1 80 15,-1-7-224-15,0-1-32 0,0-1-16 0,0-6 0 31,2-1-128-31,1-3-32 0,-1-5 0 0,2-2 0 0,0-2-1168 16,2-1-224-16,-2-10-48 0,0 0-7584 0,0 0-1504 0</inkml:trace>
  <inkml:trace contextRef="#ctx0" brushRef="#br0" timeOffset="170222.75">11894 14108 15663 0,'0'-14'1392'0,"-1"5"-1120"0,-2-2-272 0,0 2 0 15,1-1 4032-15,-1 1 768 0,3 9 128 16,-1-11 48-16,-1-1-3824 0,2 2-752 0,0 0-144 0,0-1-48 16,0-1-208-16,0-1 0 0,-1 0 0 0,0 2-160 15,-2 0-96-15,1 2-32 0,-2-1 0 0,1 3 0 16,3 7 288-16,-6-4-192 0,-4 3 192 0,1 5-160 16,0 0 288-16,-1 5 64 0,-1 4 16 0,0 4 0 15,-2 1 80-15,0 4 16 0,0 3 0 0,-1 2 0 16,3 3 0-16,-1 3 0 0,2 5 0 0,-1 1 0 15,1-1-112-15,2 3 0 0,0 2-16 0,2 0 0 16,-1 0-32-16,1-3 0 0,-2 0 0 0,3-2 0 16,-2-2-144-16,2-1 160 0,0-1-160 0,-1 2 160 15,0-4-160-15,1-2 0 0,1-2 0 0,0-5 0 16,0-1 160-16,0-2-160 0,0-3 192 0,1-3-192 16,2-1-384-16,1-3-176 0,0-10-32 0,0 0-16 15,0 0-1792-15,0 0-352 0,0 0-80 0,0 0-10032 16</inkml:trace>
  <inkml:trace contextRef="#ctx0" brushRef="#br0" timeOffset="170412.26">11527 14545 13823 0,'0'0'1216'0,"0"0"-960"15,0 0-256-15,0 0 0 0,0 0 5312 0,0 0 1008 16,0 0 208-16,12 6 32 0,0 0-4976 0,-2-2-1008 15,-10-4-192-15,15 3-32 0,0 0-352 0,2-2 0 0,0-1 0 0,3-1 0 16,2-2-304-16,0 0-16 0,-1-1-16 0,0-2 0 31,1-1-1856-31,0-3-368 0,0-1-80 0</inkml:trace>
  <inkml:trace contextRef="#ctx0" brushRef="#br0" timeOffset="170709.73">12218 13978 3679 0,'0'0'320'0,"0"0"-320"0,0 0 0 0,-2 10 0 0,-2 2 7248 0,0 2 1392 16,0 6 256-16,1 1 64 0,2 3-6944 0,-1 4-1392 15,-1-2-288-15,2 4-48 0,2 5-288 0,-2 3 0 16,-2 0 0-16,0 1 0 0,2 1 0 0,0 1 0 15,-3-2 0-15,0 1 0 0,1-2 0 0,0-2 0 16,-3 1 144-16,0-1-144 0,-2 1 0 0,0-3 0 16,0-2 0-16,0 0 0 0,-1-4 0 15,2 0 128-15,1-2-128 0,0-3 0 16,-2 0-528-16,3-8-160 0,2-2-16 0,1-2-16 16,-2-1-2432-16,4-10-496 0</inkml:trace>
  <inkml:trace contextRef="#ctx0" brushRef="#br0" timeOffset="170892.77">12401 14683 42559 0,'0'0'1888'0,"-4"12"384"0,1 1-1824 0,1 4-448 0,-1 2 0 0,2 5 0 15,1 1 560-15,1 1 16 0,-1-2 0 0,0 1 0 16,0-4-576-16,2-1-304 0,-1-2 48 0,0-3 0 31,-1 0-1360-31,4-2-272 0,-1-1-48 0,-2-5-16 0,-1-7-1616 16,0 0-320-16</inkml:trace>
  <inkml:trace contextRef="#ctx0" brushRef="#br0" timeOffset="171057.79">12484 14498 28559 0,'0'0'2544'0,"0"0"-2032"16,0 0-512-16,0 0 0 0,0 0 2448 0,0 0 400 16,0 0 80-16,0 0 16 0,13-3-2688 0,-13 3-512 15,11 0-128-15,-11 0 0 16,10 3-2672-16,-10-3-528 0</inkml:trace>
  <inkml:trace contextRef="#ctx0" brushRef="#br0" timeOffset="171441.75">12611 14730 14735 0,'0'0'1312'0,"-1"13"-1056"16,-2 1-256-16,0 2 0 0,1-3 3280 0,-1 0 608 16,-1 0 112-16,3 0 32 0,1 0-2736 0,1-1-528 0,2-2-128 0,-3-10 0 15,6 12-400-15,-6-12-80 0,6 11-16 0,-6-11 0 16,0 0-144-16,5 10 160 0,1-4-160 0,-6-6 160 16,0 0-160-16,0 0 128 0,0 0-128 0,0 0 128 15,0 0 288-15,0 0 48 0,0 0 16 0,7-6 0 16,-2-2 224-16,-1-1 64 0,-1-1 0 0,0-3 0 15,3-3-256-15,-1-1-32 0,-1-1-16 0,2-3 0 16,3-3-240-16,2 4-48 0,-1-1-16 0,2 1 0 16,0 2-160-16,1 3 0 0,-1 0 0 0,-1 3 0 15,1 4 0-15,0 2 0 0,-2 1 0 0,1 2 0 16,-1-1 0-16,0 3 0 0,1-1 128 0,-1 2-128 16,-10 0 128-16,13 3-128 0,-1 1 0 0,-1-3 128 0,-2 4 0 0,-9-5-128 15,9 7 192-15,0 1-64 0,0 1 48 0,-1 1 0 16,0 3 0-16,-2 2 0 0,1-2-16 0,-2 2 0 15,0 5 0-15,0-2 0 0,2 4-160 0,-1-1 128 16,0-1-128-16,0-2 128 0,-1-1-320 0,1-1-64 16,0-3 0-16,-1 1-16 15,-2-4-672-15,-3-10-128 0,6 11-16 0,0-2-16 16,-6-9-432-16,6 9-64 0,-6-9-32 0,0 0-8208 16,0 0-1632-16</inkml:trace>
  <inkml:trace contextRef="#ctx0" brushRef="#br0" timeOffset="171890.41">13233 14843 11055 0,'0'0'976'0,"0"0"-784"0,0 0-192 0,0 0 0 15,13-4 4416-15,-3 2 848 0,-10 2 176 0,13-3 16 16,-1 1-4240-16,0-1-832 0,-1 0-192 0,1 1-16 15,-1 1 176-15,-1-5 32 0,0 0 16 0,0-2 0 16,-1-1-16-16,0 1-16 0,1-5 0 0,-1 3 0 16,-1-1-224-16,1 2-144 0,0-3 192 0,1 2-192 15,-3-2 128-15,0 3-128 0,-2-4 0 0,0 1 0 16,-1 0 160-16,0 1-160 0,-1-1 128 0,-3 0-128 16,-2 1 272-16,0-1-16 0,-2 0-16 0,-1 3 0 0,-2-4 16 15,-2 3 16-15,-4 3 0 0,0 0 0 0,-1 4-16 16,-1 0 0-16,0 3 0 0,-1 0 0 0,-1 0-256 0,3 1 128 15,2 4-128-15,2-1 0 0,-1 3 224 0,1 2-64 16,-2 4-16-16,2 0 0 0,0 3-144 0,1 3 160 16,0 3-160-16,3 5 160 0,2 3 80 0,1 0 16 15,-1 1 0-15,2-3 0 0,-1 0 112 0,2 1 16 16,-1 1 16-16,4-6 0 0,2 2-224 0,0-3-48 16,-1-3-128-16,1 0 192 0,3-2-192 0,-2-2 0 15,2-2 128-15,-2-2-128 0,0-3 0 0,2-2 0 16,0-1-192-16,4-2 192 15,-1-1-624-15,2-3-16 0,1-3 0 0,3 0 0 16,2-1-464-16,1-1-112 0,2-1 0 0,4-3-14784 0</inkml:trace>
  <inkml:trace contextRef="#ctx0" brushRef="#br0" timeOffset="176296.63">15526 14027 29023 0,'0'0'1280'0,"0"0"272"15,0 0-1232-15,-1-9-320 0,-2 1 0 0,3 8 0 16,0 0 512-16,0 0 32 0,0 0 16 0,0 0 0 0,0 0-560 0,0 0 0 16,0 17 0-16,0-1-144 0,-1 2 144 0,1 3 0 15,1 4 0-15,-1 2-128 0,-1 2 128 0,1 5 0 16,0 5 0-16,1 1 128 0,0 1 112 0,-1 0 16 15,-1 0 16-15,1-1 0 0,1-1 304 0,-1 2 64 16,-1-3 16-16,1 1 0 0,0 0-240 0,0 1-48 16,-1 1-16-16,-2-2 0 0,1-3-96 0,-1-3-32 15,2-4 0-15,1-6 0 0,-3 0-32 0,2-2-16 16,-1-2 0-16,2-8 0 0,0 1 0 0,0-12 0 16,3 7 0-16,-3-7 0 0,0 0-48 0,0 0-128 15,0 0 192-15,0 0-64 0,9-7 48 0,-1-5 0 16,-2 1 0-16,0-1 0 0,-1-2-48 0,0-2 0 15,0-1 0-15,1-1 0 0,-1-2-128 0,1 1 0 0,1-4 0 0,-1 4 128 16,2 2-128-16,0 1 0 0,-2 1 0 0,2 2 0 16,3 3 0-16,-1 4 0 0,1 2 0 0,2-1 0 15,-2 3-176-15,2 0 176 0,0 2-128 0,2 2 128 16,-1 2-160-16,3 2 160 0,3-1-192 0,-2 1 192 16,-1 2-144-16,-2 3 144 0,1 2 0 0,-2-2-144 15,1 2 144-15,-2 0 0 0,-3 2 0 0,1 0-128 16,-3 0 128-16,-1 0 0 0,0 2 0 0,-1-1 0 15,1 0-224-15,-2-2 32 0,-1 0 16 0,1-1 0 16,0-1-224 0,1 0-48-16,-1 0-16 0,0-3 0 0,0 0-496 0,2-1-112 0,-1-1-16 0,-6-7 0 15,7 11-1904-15,1-3-384 0</inkml:trace>
  <inkml:trace contextRef="#ctx0" brushRef="#br0" timeOffset="177505.81">16445 14731 9215 0,'0'0'816'16,"0"0"-656"-16,0 0-160 0,0 0 0 15,0 0 2368-15,0 0 448 0,0 0 96 0,7-8 16 0,-7 8-2336 0,2-9-464 16,-2 9-128-16,0 0 0 0,0 0 448 0,0 0 48 15,0-10 0-15,0 10 0 0,0 0 208 0,-4-11 64 16,2 0 0-16,2 11 0 0,-6-11-320 0,6 11-48 16,0 0-16-16,-9-6 0 0,3 2 80 0,6 4 16 15,-9-3 0-15,-2 2 0 0,0-3-304 0,0 4-176 16,11 0 192-16,-13 4-192 0,-3-1 288 0,2 2-48 16,0 1-16-16,2 2 0 0,0 1 64 0,-1 3 16 15,0 2 0-15,0 3 0 0,0 3-80 0,0 2-16 16,0 3 0-16,0 1 0 0,0-1-80 0,3-1-128 15,2 2 176-15,1-2-176 0,2-3 160 0,1-2-160 16,3 0 128-16,1-5-128 0,0 2 0 0,2-6 0 16,2-1 128-16,2-1-128 0,-6-8 0 0,9 6 160 15,0-3-160-15,3-3 160 0,-2 0 32 0,2-5 0 0,1 1 0 0,1-3 0 16,2-2 96-16,-2 0 32 0,-2 0 0 0,2 0 0 16,3-1-160-16,-1-1-32 0,-3 1 0 0,-3-2 0 15,-2-1-128-15,1 1 128 0,2 0-128 0,-2 1 128 16,-3-2-128-16,1 1 0 0,-1-1 0 0,1 0 0 15,-2-2 128-15,0 2-128 0,-1 0 0 0,1 4 128 16,2 1-128-16,-7 8 0 0,4-9 0 0,-4 9 0 16,0 0 128-16,0 0-128 0,0 0 192 0,8 7-64 15,-8-7 96-15,7 13 16 0,-3 3 0 0,2 0 0 16,-1 0-240-16,0 1 176 0,-1 0-176 0,0-1 160 16,0-1-160-16,1 0 0 0,3-1 0 0,-2-1 0 0,-1 0-176 15,2-5-64-15,-7-8-16 0,6 9 0 16,0-2-400-16,-6-7-96 0,0 0-16 0,9 6 0 15,-9-6-256-15,0 0-48 0,0 0-16 0,0 0-7744 16,5-10-1536-16</inkml:trace>
  <inkml:trace contextRef="#ctx0" brushRef="#br0" timeOffset="177843.57">16774 13931 23903 0,'0'0'1056'0,"0"0"224"0,0 0-1024 0,0 0-256 16,-9 0 0-16,9 0 0 0,-7 5 1056 0,7-5 160 0,-4 9 48 0,3 3 0 16,-1 1-496-16,4 3-112 0,0 2-16 0,4 5 0 15,-2 1 208-15,1 3 48 0,3 4 0 0,-2 5 0 16,-2 1-448-16,0 4-64 0,2 2-32 0,1 0 0 15,1 0-176-15,-2-1-48 0,-2-1 0 0,0 0 0 16,-1-2-128-16,-1 0 0 0,-2 3 0 0,0-1 128 16,-4 0-128-16,-1-2 0 0,0-1 0 0,-2-2 0 15,0-2 0-15,-1 0 0 0,1-7 0 0,1 0 0 16,-2-4 0-16,1-1 0 0,2-5 0 0,0-3 0 16,1-2-272-16,0-1-144 0,4-11-32 0,0 0-15040 15</inkml:trace>
  <inkml:trace contextRef="#ctx0" brushRef="#br0" timeOffset="178301.69">17406 14103 10127 0,'1'-9'896'0,"-3"-2"-704"16,-2 0-192-16,1 0 0 0,2 1 5600 0,0-1 1088 0,-1-2 224 0,2 2 32 15,0-1-5520-15,0 0-1104 0,0-2-320 0,0-1 144 16,-1 0-144-16,-2 2 0 0,1-2 0 0,-1 2 0 15,0 0-256-15,0 3 64 0,-1 2 0 0,0 2 16 16,-1 2 176-16,5 4-208 0,-10-4 80 0,1 6 128 16,-1 5-160-16,-1 3 160 0,0 2 0 0,0 6-144 15,0 1 144-15,-3 3 0 0,1 2 160 0,0 3-160 16,0 4 336-16,0 1-16 0,-1 4-16 0,0 5 0 16,-1 4-32-16,2 3 0 0,2-4 0 0,-1 3 0 15,1 1-80-15,2-5 0 0,1 0-16 0,2-2 0 16,2-2-176-16,0-3 0 0,1-2 144 0,1-1-144 0,-1-2 0 15,2 1 128-15,1-5-128 0,0-1 0 0,0-4-160 0,0-2-96 16,-1-3-32-16,1-3 0 16,0-4-464-16,0-10-80 0,-2 11-32 0,2-11 0 15,0 0-1360-15,0 0-272 0,0 0-48 0,0 0-9616 16</inkml:trace>
  <inkml:trace contextRef="#ctx0" brushRef="#br0" timeOffset="178474.2">16985 14640 12895 0,'0'0'1152'0,"0"0"-928"16,0 0-224-16,0 0 0 0,0 0 3712 0,0 0 688 16,0 0 144-16,6-9 16 0,-6 9-2912 0,8-7-592 0,-8 7-112 0,11-4-32 15,-1-2-112-15,3 2-32 16,1 1 0-16,2 1 0 0,-2-1-432 0,2 1-80 0,1-1-32 0,0 0 0 16,-1-1-368-16,2 1-80 0,0-3-16 0,2 2 0 31,-2 1-1936-31,1 0-400 0,1-2-80 0</inkml:trace>
  <inkml:trace contextRef="#ctx0" brushRef="#br0" timeOffset="179048.63">17543 14605 21711 0,'0'0'960'0,"0"0"192"0,0 0-912 0,6 13-240 0,-6-13 0 0,6 13 0 15,0 1 896-15,-2 1 128 0,-4 0 16 0,1 3 16 16,1 2-512-16,0 4-96 0,2-2-32 0,0 5 0 0,-1-2-16 0,-1 5 0 15,1 0 0-15,-1 2 0 16,1 1-208-16,-2 0-32 0,-1-1-16 0,0 1 0 16,2-1-144-16,-2 1 0 0,0-2 0 0,-2 3 0 0,-2-5 320 0,2 2 0 15,-1 2-16-15,1-3 0 0,-4 0 208 0,3-2 64 16,-1 0 0-16,0-4 0 0,1-1-272 0,0-2-48 16,2-6-16-16,1-2 0 0,3-2-80 0,-3-11-16 15,0 0 0-15,0 0 0 0,0 0 16 0,0 0 0 16,0 0 0-16,0 0 0 0,8-12-160 0,-1-2 0 15,0-3-160-15,-2-3 160 0,-4-1-240 0,2-5 48 16,1-3 16-16,0-2 0 0,-2-1 176 0,2-2 0 16,-1 0-144-16,-2-4 144 0,1 0 0 0,0 2 0 15,1-5-144-15,1 2 144 0,-2-4 0 0,2 0 144 16,0-3-16-16,3-1 0 0,1 2 48 0,1 2 0 0,0 4 0 0,1 4 0 16,1 2-176-16,0 4 0 0,1 3 0 0,1 4 0 15,-1 2 0-15,0 4 0 0,1 1 0 0,-2 3 0 16,-2 2-128-16,1 2 128 0,-3 2 0 0,-7 6 0 15,12-4-128-15,-1 1 128 0,-11 3-160 0,11 0 160 16,-11 0-160-16,12 8 160 0,-4 2-160 0,-2 3 160 16,-2 2 0-16,2 0 0 0,-1 2 0 0,-1 3 0 15,-4-2 0-15,1 2 160 0,-1 1 0 0,0-1 0 16,-4-1-160-16,1 2 192 0,1-1-192 0,-2 0 192 16,-1 1-192-16,-1 1 160 0,0-2-160 0,-2-1 160 15,0-2-160-15,-1 0 0 0,0 0 0 0,-1-1 128 16,-2-2-128-16,0 0 0 0,-1-1 0 0,-1-1 0 15,-3-2 0-15,0 0 0 0,0-3 0 0,0 0 0 0,-1-2-192 16,0-1-80-16,1-3-16 0,0-2 0 16,0-2-2016-16,2 0-384 0,-6-10-96 0,6-2-16 0</inkml:trace>
  <inkml:trace contextRef="#ctx0" brushRef="#br0" timeOffset="179353.37">18187 13958 17503 0,'0'0'1552'0,"0"0"-1232"0,0 0-320 0,0 0 0 15,0 0 5216-15,0 0 992 0,0 0 192 0,0 0 32 16,0 15-5296-16,2 0-1136 0,1 3 0 0,1 3-240 15,0-2 0-15,0 3 0 0,0 2 0 0,1 6 0 16,0 4-16-16,-2 7 0 0,-1 4 0 0,0 2 0 16,-2-1 96-16,-2 1 16 0,-2-4 0 0,1 1 0 15,1-2 144-15,0 0 0 0,-2-3-144 0,0-1 144 16,0-3 0-16,1 0 0 0,3 2 0 0,0-4 0 16,-1-3-144-16,1-4 144 0,3-3-192 0,-1-4 192 15,2-1-1600-15,0-2-224 16,0-3-32-16,0-1-12816 0</inkml:trace>
  <inkml:trace contextRef="#ctx0" brushRef="#br0" timeOffset="179945.54">18628 14517 11055 0,'0'0'976'0,"0"0"-784"16,0 0-192-16,0 0 0 0,0 0 2816 0,0 0 512 0,0 0 96 0,0 0 32 15,-8-2-2096-15,8 2-400 0,0 0-96 16,-11 0-16-16,2 0 32 0,0 1 0 0,9-1 0 0,-9 5 0 15,-2 1-544-15,1 1-96 0,0-3-32 0,-1 3 0 16,-1 2-208-16,-1 1 0 0,-1 1 128 0,0-1-128 16,-1 1 192-16,2 2 0 0,0 0 0 0,0 0 0 15,-1 0 80-15,3 0 16 0,2 1 0 0,2-1 0 16,-1 0 96-16,1 2 32 0,2-1 0 0,1 0 0 16,0-1-288-16,3 3-128 0,1-6 0 0,1 2 128 15,-1-12-128-15,4 15 0 0,-4-15 144 0,8 9-144 16,-8-9 0-16,9 7-128 0,-9-7 0 0,10 6 0 15,-10-6-96-15,13 1-16 0,-1-4 0 0,-1 1 0 16,-11 2 240-16,10-5 0 0,-2-6-160 0,-2 1 160 0,0-1 0 0,-1 1 0 16,-1-1 0-16,0 1 0 0,0-2 0 0,-1 2 0 15,1-1 0-15,0 1 0 0,0 0 256 0,0-2-48 16,-3-1 0-16,2 2 0 0,-3 11-48 0,3-8-16 16,-3 8 0-16,0 0 0 0,0 0-144 0,0 0 0 15,0 0 0-15,0 0 0 0,0 0 0 0,0 0 208 16,7 8-16-16,-1 4-16 0,-6 2 80 0,1 1 32 15,2-1 0-15,-2 4 0 0,-2 4-144 0,1-2-16 16,1-4-128-16,2 2 192 0,-2-1-192 0,1 0 128 16,2 0-128-16,3 1 0 0,-1-5 0 0,2-2-256 15,-1-1 16-15,1-1 16 16,-1-2-1712-16,-7-7-352 0,8 6-64 0,1-2-6720 16,2-3-1344-16</inkml:trace>
  <inkml:trace contextRef="#ctx0" brushRef="#br0" timeOffset="180387.57">18708 14701 7359 0,'0'0'656'0,"0"0"-528"0,0 0-128 0,-2 12 0 16,2-12 5360-16,-3 12 1040 0,1 0 192 0,0 1 64 15,1 0-5312-15,0 0-1072 0,-1-2-272 0,2 1 0 16,0 0 0-16,0 0 0 0,2-3 0 0,-2-9 0 15,0 0 128-15,0 0-128 0,4 10 128 0,-4-10-128 16,0 0 272-16,0 0-16 0,0 0-16 0,0 0 0 16,0 0 240-16,11-4 48 0,-2-2 16 0,-2-1 0 0,-7 7-16 0,6-14 0 15,1-3 0-15,-1 3 0 0,-2 0-160 0,2-1-48 16,-1 1 0-16,0-1 0 0,-1 0-16 0,0 1-16 16,1-2 0-16,0 2 0 0,0-2-64 0,1-1-16 15,-1 1 0-15,1-1 0 0,1 1-208 0,-1 3 144 16,1 3-144-16,0 2 128 0,0 2 16 0,-7 6 0 15,11-6 0-15,-1 2 0 0,2 1-144 0,0 0 0 16,-2 4 0-16,2-1 0 0,0 0 0 0,-1 2 128 16,0 1-128-16,-1 0 128 0,1 1-128 0,-2 2 0 15,0 2 0-15,-1 3 0 0,-3 0 0 0,1 5 0 16,1 2 0-16,-1 2 0 0,1 1 0 0,-3 0 0 16,-2 1 0-16,1 0 0 0,0 1-176 0,-1 0-16 15,1-4 0-15,1-1 0 16,1-2-640-16,-1 0-144 0,-1-2-32 0,0-1 0 15,3-3-528-15,-1 0-128 0,-5-10 0 0,5 7-16 16,-5-7-1168-16,0 0-224 0,0 0-64 0,0 0-6976 0</inkml:trace>
  <inkml:trace contextRef="#ctx0" brushRef="#br0" timeOffset="180865.42">19268 14721 22111 0,'0'0'1968'15,"0"0"-1584"-15,0 0-384 0,0 0 0 16,0 0 2816-16,0 0 464 0,0 0 112 0,0 0 0 0,10-8-2720 0,0 2-544 16,1-1-128-16,1 0 0 0,-1 1 0 0,2-3-208 15,2 2 64-15,-1-1 16 0,-1 2-48 0,0-1 0 16,2-2 0-16,-4 2 0 0,-2 0 176 0,2 0 0 15,-1 1 0-15,-2 1-128 0,-1-2 128 0,-2 1 176 16,-5 6-48-16,4-9 0 0,-2-1 448 0,-2 10 64 16,0-10 32-16,0 1 0 0,-1 0-32 0,1 9-16 15,-4-12 0-15,0 0 0 0,-1 3-256 0,-2 0-48 16,1 1-16-16,-1 2 0 0,1-1-304 0,-1 2 0 16,-2 1 128-16,1 1-128 0,1 1 0 0,-3 2 0 15,0 1 0-15,0 3 0 0,-2 1-192 0,0 0 48 16,0 6 16-16,-1-1 0 0,-1 5 128 0,0-1 0 0,-2 2 0 15,-1 2-128-15,0 3 128 0,0 4 0 0,0 1 160 0,0 2-160 16,0 4 256-16,2 2-64 0,0-5 0 0,5 0 0 16,1-4 128-16,2 1 32 0,3-1 0 0,4 0 0 15,4-6-160-15,3 1-48 0,1-1 0 0,3-3 0 16,4-3-144-16,2-3 128 0,1-2-128 0,1-1 128 16,2-2-256-16,2 0-64 0,0-2-16 0,-1-3 0 31,-1-2-560-31,1 1-128 0,2-2 0 0,-2 0-16 0,-1-3-2080 15,0 1-400-15,-2-3-96 0</inkml:trace>
  <inkml:trace contextRef="#ctx0" brushRef="#br0" timeOffset="192077.16">21570 13851 11967 0,'0'0'1072'15,"0"0"-864"-15,0 0-208 0,-5 8 0 0,0-1 3168 0,1 2 592 16,2 1 112-16,0 2 32 0,-3 0-2960 0,1 3-592 16,1 2-112-16,0-2-32 0,0 2-48 0,-1 1-16 15,-2 1 0-15,2 2 0 0,3 3 176 0,-1 3 48 16,-2-1 0-16,0 5 0 0,1 3 304 0,1 3 64 15,-1 2 16-15,2 1 0 0,-1 2-144 0,2-2-32 16,-2 1 0-16,-1-2 0 0,-1-1-224 0,0 0-48 16,0-1-16-16,-1-1 0 0,0-2-96 0,0-3 0 15,-1-1-16-15,3 0 0 0,-3-2 112 0,2-1 32 16,1-5 0-16,0-1 0 0,2-7 192 0,-2 2 32 16,0-5 16-16,2 1 0 0,1-12-112 0,0 0-32 15,0 0 0-15,0 0 0 0,0 0-160 0,0 0-48 16,0 0 0-16,0 0 0 0,0 0-80 0,7-13-128 0,-1-3 176 0,-1-2-176 15,-1-1 128-15,1-5-128 0,1-3 0 16,0-1 0-16,-1 0 0 0,3-1 0 0,1-1 0 0,1 1 0 16,-1 1 0-16,1 0 0 0,2 3 0 0,1 2 0 15,-1 3 0-15,1 1 0 0,1 2 0 0,3 3-144 16,1 2 144-16,0 1 0 0,-1 2-144 0,3 4 144 16,1 2-128-16,-2 3 128 0,0 2-160 0,-1 2 160 15,0 1-128-15,0 3 128 0,1 0 0 0,0 3-144 16,-2 5 144-16,-1-3-208 0,-2 0 80 0,-2 4 128 15,-3-3-192-15,0 3 192 0,-1-1-160 0,0 1 160 16,0 0 0-16,-2-2 0 0,-1 2 0 0,0-1 0 16,-2-4 0-16,1 1 0 0,0 0 0 0,0 0 0 15,0-1 0-15,-2-2 0 0,-2-10-192 0,4 10 192 16,-4-10-544-16,5 12-16 0,-5-12 0 0,6 15 0 16,-1-6-896-16,-5-9-176 0,0 0-32 0</inkml:trace>
  <inkml:trace contextRef="#ctx0" brushRef="#br0" timeOffset="193541.62">22449 14549 13871 0,'0'0'608'0,"0"0"144"0,0 0-608 0,0 0-144 0,0-8 0 0,0 8 0 16,2-12 1088-16,-2 12 192 0,-1-10 48 0,1 2 0 15,0-2-16-15,0 10 0 0,-1-10 0 0,1 10 0 0,-3-7-128 0,3 7-32 16,-3-10 0-16,3 10 0 16,-6-5-368-16,6 5-80 0,0 0 0 0,0 0-16 0,-7-5-480 0,7 5-80 15,0 0-128-15,0 0 176 0,-10 0-176 0,10 0 0 16,-9 0 0-16,9 0 0 0,-9 4 0 0,9-4 192 15,-11 0-192-15,4 1 192 0,7-1-64 0,-8 3 0 16,8-3 0-16,0 0 0 0,0 0 208 0,0 0 48 16,0 0 0-16,-9 1 0 0,9-1-64 0,0 0 0 15,0 0 0-15,0 0 0 0,0 0-320 0,0 0 144 16,0 0-144-16,0 0 0 0,0 0 0 0,0 0 0 16,0 0 0-16,0 0 0 0,0 0 0 0,0 0 0 15,-7 7 0-15,7-7 0 0,0 0 0 0,0 0 0 16,0 0 0-16,0 0 0 15,0 0-656-15,0 0-240 0,0 0-64 0,0 0 0 0,0 0 1808 0,0 0 368 0,0 0 64 0,0 0 0 16,0 0-960-16,0 0-192 0,0 0-128 0,0 0 160 16,0 0-160-16,0 0 0 0,0 0 0 0,0 0 0 15,0 0 0-15,0 0 0 0,-6 7 0 0,6-7 0 16,0 0 0-16,-7 11 0 0,-1-5 0 0,8-6 0 16,0 0 0-16,-9 7 0 0,-1-2 0 0,10-5 0 15,0 0 144-15,0 0 0 0,-9 4 0 0,9-4 0 16,0 0-16-16,0 0 0 0,0 0 0 0,0 0 0 15,-10 4-128-15,10-4 0 0,0 0 0 0,0 0 0 16,0 0 0-16,0 0 0 0,0 0 0 0,0 0 0 16,0 0 0-16,0 0 0 0,-6 8 0 0,6-8 0 15,0 0 0-15,-7 9 0 0,-2-3 0 0,9-6 0 16,0 0 0-16,-6 8 0 0,-2-2 128 0,8-6-128 16,-8 6 0-16,8-6 0 0,-9 4 0 0,1 0 0 0,8-4 0 0,-8 5 128 15,8-5-128-15,0 0 0 0,0 0 0 0,-8 5 0 16,8-5 128-16,-6 8-128 0,6-8 0 0,-7 7 0 15,7-7 0-15,-5 7 0 0,5-7 0 0,-5 8 0 16,0 0 0-16,5-8 128 0,-5 9-128 0,5-9 0 16,-7 9 0-16,7-9 0 0,0 0 0 0,0 0 0 15,-4 9 0-15,4-9 0 0,0 0 0 0,0 0 128 16,0 0-128-16,0 0 0 0,0 0 0 0,0 0 0 16,0 13 128-16,0-13-128 0,0 0 0 0,3 11 0 15,-3-11 0-15,1 13 128 0,-1 0-128 0,0-13 0 16,4 13 0-16,-3 0 0 0,-2-1 0 0,1 0 0 15,3-2 0-15,-3-10 0 0,-2 10 0 0,2-10 0 16,3 11 0-16,-3-11 0 0,0 0 0 0,5 10 0 0,-5-10 0 16,0 0 0-16,0 0 0 0,0 0 0 0,0 0 0 0,0 0 0 15,0 0 0-15,8 11 0 0,-8-11 0 0,8 10 0 16,-8-10 0-16,8 11 0 0,-2-1 0 0,-6-10 0 16,4 10 0-16,3 0 0 0,3-4 0 0,-10-6 0 15,0 0 0-15,10 10 0 0,1-2 0 0,1-1 0 16,-2-2 0-16,-1-1 0 0,-9-4 0 0,11 3 0 15,-1-1 0-15,-10-2 0 0,0 0 0 0,10 1 0 16,3-1 0-16,-2-1 0 0,-11 1 144 0,0 0-144 16,0 0 0-16,0 0 0 0,10-5 0 0,-10 5 0 15,8-4 0-15,-1-2 0 0,-2-4 0 0,-5 10 0 16,5-9 0-16,0 1 0 0,0-2 0 0,2 0 0 16,1 0 0-16,-2 3 0 0,0-2 0 0,0-1 0 0,2 3 0 15,-3 0 0-15,-5 7-144 0,7-12 144 0,-1 2 0 0,-1 1 0 16,-5 9 0-16,6-9 0 0,-1 0 0 0,-1-1 0 15,-2 3 0-15,-2 7 0 0,0 0 0 0,4-10 0 16,-4 10 0-16,4-10 0 0,-1 1 0 0,-3 9 0 16,1-11 0-16,0 1 0 0,-1-2 0 0,2 2 0 15,-1-1 0-15,-1 1 0 0,0 0 0 0,0 0 0 16,0-1 0-16,3 0 0 0,-1 3 0 0,-1-2 0 16,1 1 0-16,-2 9 0 0,4-9 0 0,-4 9 0 15,0 0 0-15,0 0 0 0,0 0 0 0,0 0 192 16,0 0-192-16,0 0 192 0,0 0-192 0,0 0 0 15,0 0 0-15,0 0 0 0,0 0 0 0,0 0 0 16,0 0 0-16,0 0 0 0,0 0 0 0,0 0 0 0,2 12 0 16,-2-12 0-16,2 11 0 0,-1 1 0 0,2 0 0 0,-1-1 0 15,1 2 0-15,-1 1 192 0,0 0-192 0,0 1 192 16,1 1-192-16,-1 0 0 0,1 2 144 0,1 2-144 16,1-1 0-16,0 2 0 0,-1-5 0 0,2 1 0 15,0 0 0-15,-1-4 0 0,0 0 0 0,1 0 128 16,-2-2-128-16,0 0 0 0,-4-11 0 0,5 12 0 15,-1-2-192-15,-4-10 0 0,5 10 0 0,0 0 0 32,-5-10-384-32,0 0-64 0,0 0-32 0,0 0 0 0,0 0-1808 0,7 7-352 0,-7-7-80 15,0 0-9680-15</inkml:trace>
  <inkml:trace contextRef="#ctx0" brushRef="#br0" timeOffset="194027.07">22760 14008 9215 0,'0'0'816'0,"0"0"-656"16,-2-11-160-16,-2 1 0 0,4 10 1424 0,-4-8 256 0,0 0 48 0,4 8 16 15,0 0-1216-15,0 0-240 0,0 0-48 0,-4-9-16 16,0 1 880-16,2 2 176 0,2 6 48 0,0-11 0 16,0 2 576-16,0 9 112 0,-2-8 32 0,2 8 0 15,0-9-560-15,0 9-96 0,3-9-32 0,-3 9 0 16,0-8-800-16,0 8-176 0,0 0-16 0,0 0-16 15,0 0-352-15,0 0 0 0,0 0 0 0,0 17 0 16,2 0 0-16,-2 3 0 0,-1-3 128 0,1 5-128 16,3 3 224-16,-2 3-32 0,-1 2 0 0,1 4 0 15,1 1 64-15,0 6 0 0,1-2 0 0,2 4 0 16,0 1-16-16,2 2 0 0,-2-3 0 0,0 1 0 16,-1-2-112-16,1-2 0 0,3-4-128 0,-1-1 192 15,-3 1-192-15,-2-1 0 0,1-1 128 0,-3-1-128 0,0-6 0 0,-1 2 0 16,-3-3 0-16,0-1 0 0,1-3 0 0,0-1 0 15,1-2 0-15,1-3 0 16,-1-3-320-16,2-2-128 0,3-4 0 0,-3-7-16 16,0 0-1872-16,0 0-368 0,0 0-80 0</inkml:trace>
  <inkml:trace contextRef="#ctx0" brushRef="#br0" timeOffset="194642.6">23451 14072 16575 0,'0'0'1472'0,"0"0"-1168"0,0 0-304 0,2-8 0 0,-2 8 2976 0,1-12 544 16,-1 3 96-16,0 9 32 0,2-9-2880 0,1-2-560 15,0 1-208-15,-2 0 144 0,0-2-144 0,-1 0 0 16,0-1 0-16,0 1 0 0,-2-1 0 0,-2-2 0 16,-1-2 0-16,-2 2 0 0,1 4 0 0,-4-2 160 15,1 1-160-15,-2 3 160 0,-4 2 240 0,1 3 48 16,-2 4 16-16,-1 3 0 0,-1 1 48 0,0 2 16 15,0 6 0-15,-1 2 0 0,1 3-256 0,1 2-48 16,1 0-16-16,3 5 0 0,2 2-208 0,0 2 128 16,3 2-128-16,2 3 0 0,1 2 272 0,1 7-32 15,-1 2-16-15,2 3 0 0,0 0-224 0,1-1 128 0,-1-1-128 16,2 1 0-16,0-3 0 0,-1-3 0 0,1-1 0 0,0-5 0 16,-1 0 0-16,1-1 0 0,0-2 0 0,1 0 0 15,-2-1 0-15,1-2-240 0,0-3 48 0,-1-2 16 31,1-6-272-31,0-1-64 0,-2-2-16 0,2-2 0 16,1-12-496-16,-3 10-112 0,3-10-16 0,0 0 0 16,0 0-2288-16,0 0-464 0</inkml:trace>
  <inkml:trace contextRef="#ctx0" brushRef="#br0" timeOffset="194863.49">23039 14579 15663 0,'0'0'1392'0,"-6"-11"-1120"0,1 1-272 0,-1 2 0 16,6 8 2896-16,-7-6 528 0,7 6 96 0,0 0 32 0,-10-3-2032 0,10 3-416 15,0 0-80-15,0 0 0 16,0 0-160-16,0 0-32 0,0 0 0 0,0 0 0 0,0 0-48 0,0 0-16 16,0 0 0-16,11 0 0 0,1 1-320 0,1-1-80 15,1-1-16-15,3 1 0 0,1-3-208 0,0 2-144 16,1 0 192-16,0 1-192 0,1 0 0 0,2 1 0 16,0 0-192-16,2 2 48 15,-1-3-496-15,0 3-112 0,2 0-16 0,1-1 0 16,2-1-896-16,-2 2-192 0,0-1-48 0,-3 4-7696 15,-3-3-1536-15</inkml:trace>
  <inkml:trace contextRef="#ctx0" brushRef="#br0" timeOffset="195357.08">23881 14489 27647 0,'0'0'2448'0,"-9"-5"-1952"0,0-2-496 0,3 3 0 16,6 4 1824-16,0 0 272 0,-9-4 48 0,9 4 16 16,-10-1-2656-16,10 1-528 0,-10-3-96 0,1 2-32 15,1 1 64-15,-1 1 16 0,0 2 0 0,0-2 0 16,-2 3 688-16,0 1 144 0,-2 1 32 0,-1 1 0 0,0 3 720 0,0 0 128 15,-2-4 48-15,2 4 0 0,1-1 16 0,0 0 16 16,0-1 0-16,2 2 0 16,3-2-368-16,2-2-80 0,6-6-16 0,0 0 0 0,0 0-256 0,0 0 0 15,0 0 0-15,6 8 0 0,-6-8-192 0,15 3-112 16,-1-2-16-16,2-1 0 0,-2-1 112 0,2 0 16 16,1-1 0-16,-2 5 0 0,1-1 192 0,0 2 0 15,-2-1-160-15,0 1 160 0,-1 0 0 0,2 1 0 16,-1 0-144-16,0 2 144 0,-2-1 0 0,-1 2 0 15,-11-8 0-15,6 12 0 0,1 0 0 0,-4-1 224 16,-1 0-32-16,-4 0-16 0,0 3 320 0,-1-4 64 16,1 3 16-16,-1 0 0 0,-1-1-176 0,-1 1-16 15,-2-1-16-15,1-1 0 0,1 0-176 0,-2-2-48 0,-1-1 0 16,1-1 0-16,-3 0-144 0,1-2-192 0,0 0 32 0,0 1 16 31,0-2-560-31,9-4-128 0,-9 2 0 0,1-2-16 16,-1 0-1744-16,9 0-352 0,-7-6-64 0</inkml:trace>
  <inkml:trace contextRef="#ctx0" brushRef="#br0" timeOffset="195990.87">24140 14515 35295 0,'0'0'1568'0,"0"0"320"0,0 0-1504 0,0 0-384 16,0 0 0-16,-4 12 0 16,1-1-496-16,2 1-160 0,1 0-48 0,0 1 0 0,0 2 544 0,1 2 160 15,0 0 0-15,2 3 0 0,-2-1 0 0,2 5 0 16,-2-2 0-16,1 6 0 0,-1 1 0 0,-1 1 0 16,-3 3 0-16,1 1 0 0,-1 2 0 0,0 0 256 15,0-1-32-15,-1 0 0 0,0-5 0 0,0 3 0 16,-1-3 0-16,-1-4 0 0,0 0 288 0,1 1 64 15,-1-2 16-15,4 0 0 0,0-4 112 0,1-3 0 16,1-3 16-16,1-2 0 0,1-2-720 0,-2-11 0 16,2 12 0-16,-2-12-208 0,0 0 32 0,0 0 16 15,0 0 0-15,0 0 0 0,4-11-48 0,-1 1-16 16,0-3 0-16,-2-3 0 0,-1-1 224 0,-1-5 0 0,-1-1-160 16,2-1 160-16,0-5 0 0,2-1 0 0,-2-3 0 0,1-4 0 15,1-2 0-15,1-3 0 0,0-3 0 0,1-5 0 16,2-1 0-16,2 2 0 0,1 0-160 0,0 6 160 15,2 2-144-15,-2 7 144 0,2 4-128 0,2 5 128 16,-1 5-128-16,0 2 128 0,1 3-128 0,0 1 128 16,-1 4 0-16,1 2 0 0,1 0 0 0,-1 3 0 15,0 1-128-15,0 3 128 0,0 1-128 0,0 1 128 16,-1 2-256-16,0 1 48 0,-2 1 0 0,1 3 0 16,0 0 208-16,0 3 0 0,-3 0 0 0,-2 2 0 15,-1 1 0-15,-1 2 192 0,-1 1-16 0,-2 0 0 16,-1 0 16-16,-1 1 0 0,-3-1 0 0,0 2 0 15,0-2-48-15,-1 3 0 0,-2 0 0 0,0-4 0 16,-4 1-16-16,2-1 0 0,0 1 0 0,-2-1 0 16,0 1-128-16,-1-3 128 0,0-2-128 0,2-1 128 0,-2 1 0 0,0-1 0 15,-1-2 0-15,0-1 0 0,0-2-128 0,0-2 128 16,-1 0-128-16,0-2 128 0,-1-2-320 0,0-1-80 16,0-1-16-16,1-1 0 15,0 0-480-15,1-1-80 0,-1 1-32 0,3-1 0 16,0-2-640-16,3 2-128 0,8 4-16 0,-7-3-7520 15,0-3-1504-15</inkml:trace>
  <inkml:trace contextRef="#ctx0" brushRef="#br0" timeOffset="196576.45">24888 14538 11967 0,'0'0'1072'0,"0"0"-864"0,0 0-208 0,0 0 0 16,0 0 3392-16,0 0 624 0,0 0 128 0,0 0 16 16,0 0-3488-16,-5-4-672 0,5 4-192 0,0 0-16 15,-11-5 48-15,2 3 16 0,9 2 0 0,-13-2 0 16,-1 5 320-16,-1 0 64 0,2 0 16 0,-1 4 0 15,-2-1 512-15,1 0 128 0,-2 0 0 0,1 1 16 16,1-1 80-16,-1 2 16 0,0 1 0 0,2 2 0 16,1-1-208-16,0 2-32 0,0 0-16 0,2 1 0 0,1 3-528 0,-2-1-96 15,1 0-128-15,-1-1 176 0,1 2-176 0,5 1 0 16,-1-1 0-16,2 1 0 0,0 0 0 0,2-1 0 16,1-3 0-16,0 0 0 0,1 1 0 0,1-14 128 15,0 0-128-15,3 8 0 0,-3-8 0 0,6 8 0 16,-6-8 0-16,9 4 0 0,-9-4 0 0,13-2 0 15,0 1 0-15,0-3 0 0,0-2-160 0,2-5 160 16,-1 1-208-16,0-2 80 0,0-2 128 0,0-1 0 16,-1 1-144-16,0 0 144 0,0-1-144 0,-1 1 144 15,-2 1-192-15,1 0 192 0,-4-2-208 0,3 2 64 16,-3 2 16-16,1 0 0 0,-3 3 128 0,1 1 0 16,-6 7 0-16,9-7 0 0,-9 7 0 0,8-5 0 15,-8 5 0-15,0 0 0 0,0 0 256 0,0 0-32 16,11 3 0-16,-11-3 0 0,0 0 0 0,7 13 0 0,-1 0 0 0,0 1 0 15,-4 0-96-15,1 1-128 0,-2-1 176 0,0 2-176 16,-1-1 0-16,0 0 0 0,0 2 0 0,0-1 0 16,2 0-144-16,0 0-48 0,1-2 0 0,-1-1 0 31,1-1-432-31,0-2-80 0,1 2-32 0,-4-12 0 16,3 9-352-16,3 0-64 0,-6-9 0 0,6 8-8192 0,-6-8-1616 0</inkml:trace>
  <inkml:trace contextRef="#ctx0" brushRef="#br0" timeOffset="196980.31">25050 14553 8287 0,'0'0'736'0,"0"0"-592"16,-10-2-144-16,1 2 0 0,9 0 6800 0,-7 6 1328 16,7-6 272-16,0 0 48 15,-3 11-7296-15,2 0-1456 0,1-11-288 0,4 11-64 16,3 0-496-16,1-3-112 0,-8-8-16 0,8 8 0 16,-8-8-448-16,8 6-80 0,-8-6-32 0,0 0 0 15,0 0 944-15,0 0 192 0,0 0 48 0,0 0 0 0,0 0 1488 0,0 0 320 0,0 0 48 0,0 0 16 16,0 0 576-16,0 0 128 0,0 0 32 0,0 0 0 15,9 7-816-15,-9-7-176 0,0 0-16 0,0 0-16 16,10 4-688-16,-10-4-240 0,11 2 144 0,-11-2-144 31,0 0-480-31,0 0-176 0,0 0-48 0,0 0 0 16,0 0 64-16,0 0 0 0,0 0 0 0,0 0 0 0,0 0 432 0,0 0 208 0,0 0-192 0,0 0 192 16,1-8 0-16,-1 8 192 0,0 0 0 0,0 0 0 15,0 0-192-15,0 0 0 0,0 0 0 0,0 0-9760 16,4-8-2064-16</inkml:trace>
  <inkml:trace contextRef="#ctx0" brushRef="#br0" timeOffset="197195.25">25301 14609 13823 0,'0'0'1216'0,"0"0"-960"16,-1-7-256-16,1 7 0 0,1-9 240 0,2 1 0 16</inkml:trace>
  <inkml:trace contextRef="#ctx0" brushRef="#br0" timeOffset="197482.47">25300 14519 30463 0,'0'0'1344'0,"-7"-5"288"0,7 5-1312 0,-9-6-320 0,0 2 0 0,1-2 0 16,8 6 1904-16,-9-7 304 0,9 7 64 0,-8-6 16 16,1-1-1536-16,0 2-304 0,7 5-64 0,-6-5-16 15,0-2-368-15,6 7 0 0,-6-6 0 0,6 6-192 16,0 0 16-16,-8-3 0 0,-1 2 0 0,9 1 0 16,-9 4 176-16,-2 2-192 0,0 1 192 0,-1 2-192 15,-1 3 192-15,-2 1 0 0,-1 1 128 0,-3 4-128 16,1-1 320-16,1 3-16 0,1-2 0 0,3 4 0 15,0 1 48-15,2-3 16 0,1 0 0 0,4 1 0 16,1 0-128-16,3 1-32 0,2-1 0 0,3 0 0 16,1-6-32-16,4 1-16 0,5-1 0 0,0 0 0 0,-3-3-160 15,5-1-176-15,3 0 48 0,1-2 0 16,2-1-256-16,-1-2-32 0,-5-1-16 0,4-1 0 16,0-1-320-16,1-2-64 0,-4-1-16 0,0 0 0 15,0-1-1600-15,0-2-320 0,-3-1-64 0,0 0-11120 16</inkml:trace>
  <inkml:trace contextRef="#ctx0" brushRef="#br0" timeOffset="197943.72">25445 14744 20271 0,'0'0'1792'0,"0"0"-1424"0,0 0-368 0,0 0 0 16,0 0 3616-16,0 0 656 0,9-1 128 0,1-2 16 31,3 2-3920-31,-1 0-800 0,-2 0-144 0,3-3-48 16,3 1-80-16,0-2 0 0,-3 1-16 0,0-1 0 0,1-1 240 0,0 3 48 0,1-7 16 0,-1 4 0 16,-1-2 416-16,0 2 96 0,0-1 16 0,-1 0 0 15,-2 1 592-15,0-3 112 0,-1 1 16 0,0 0 16 16,-1 0-336-16,-1-1-80 0,0 1-16 0,0-1 0 15,0 1-544-15,0-1 0 0,-2-1 0 0,-1-2 0 16,0 3 0-16,-4 9-224 0,0-9 64 0,0 9 16 16,-5-10 16-16,-4 4 0 0,-3 2 0 0,-1 3 0 15,-2 2 128-15,-2 2 0 0,-2 1 0 0,-2 2 0 0,0 4 192 16,0 0-16-16,0 2-16 0,-1 2 0 0,-1 3 288 0,3 0 48 16,6 1 16-16,2 2 0 0,2-1 48 0,2 3 16 15,3-2 0-15,1 1 0 0,1 1-192 0,3 2-48 16,0-5 0-16,3 1 0 0,-1-2-176 0,1 0-32 15,0-1-128-15,-1-3 192 0,2-2-192 0,1-1-160 16,1-1 32-16,1-2 0 0,3-2-128 0,0 0-32 16,-10-6 0-16,16 1 0 15,1-1-208-15,1-1-32 0,1-6-16 0,4 2 0 16,3-2-432-16,5-3-96 0,2-4-16 0,3-2-9888 16,3-1-1984-16</inkml:trace>
  <inkml:trace contextRef="#ctx0" brushRef="#br0" timeOffset="200896.72">27950 14051 1839 0,'0'0'0'16,"0"0"160"-16,0 0-160 0,0 0 0 0,0 0 0 0,0 0 0 15,0 0 4000-15,0 0 768 0,0 0 160 0,3-9 16 16,-3 9-3024-16,0 0-592 0,0 0-128 0,5-8-32 0,-5 8-320 0,0 0-64 15,7-9-16-15,-7 9 0 0,0 0 208 0,0 0 48 16,6-8 0-16,-6 8 0 0,0 0-112 0,0 0-16 16,0 0 0-16,0 0 0 0,0 0-128 0,0 0-48 15,4 13 0-15,-3 1 0 0,-1 2-240 0,0 2-48 16,-1 2-16-16,0 6 0 0,0 1-96 0,-1 6 0 16,1 2-16-16,0 5 0 0,-1-2-48 0,1 1 0 15,1 0 0-15,0-2 0 0,0 1-112 0,0-2-16 16,0-1-128-16,0 2 192 0,-3-3-192 0,2-2 128 15,0 1-128-15,0-3 0 0,-1 0 128 0,1-1-128 16,1-2 0-16,-1-2 144 0,-2 1-144 0,0-4 0 16,1-4 144-16,-1-2-144 0,1-3 128 0,-1-3-128 15,3-10 160-15,0 0-160 0,0 0 192 0,0 0-64 0,0 0-128 0,0 0 192 16,0 0-64-16,0 0 0 0,-4-11-128 0,3-4 192 16,1-2-192-16,1-2 0 0,2-3 0 0,1-2 0 15,1-2 0-15,1 0 0 0,1 1 0 0,2 0 0 16,0 2 0-16,2 3-128 0,-1 1 128 0,0 2-208 15,2 3 208-15,0 2-144 0,0 1 144 0,-1 5-128 16,0-1 128-16,0 4 0 0,0 0-144 0,-1 2 144 16,1 1 0-16,-1 1-144 0,1 0 144 0,0 2 0 15,0-1 0-15,-1 2-128 0,-1 2 128 0,3 1 0 16,1 0 0-16,-1 1 0 0,0 1 0 0,-2 1 0 16,0 2 0-16,1-2 0 0,-1 3 0 0,1 0 0 15,-2 2 0-15,0 0 0 0,-1-1 0 0,1-1 0 16,0 4-128-16,0-4 128 0,-1-2 0 0,0 1 0 15,-2-2-640-15,1 1-32 16,-7-11 0-16,8 13 0 0,-3 0-2352 0,-5-13-480 0,0 0-80 0,0 0-32 0</inkml:trace>
  <inkml:trace contextRef="#ctx0" brushRef="#br0" timeOffset="201420.81">28731 14581 23903 0,'0'0'1056'0,"0"0"224"0,-9-4-1024 0,1 2-256 16,8 2 0-16,-9-1 0 0,0-1 512 0,-1 1 64 0,2 2 16 15,-1 2 0-15,0-1 336 0,-2 2 64 0,1 2 16 0,-1 0 0 16,1 1-176-16,-2 2-16 0,0 0-16 0,1 1 0 15,-1 2-32-15,0 1-16 0,1 0 0 0,-1 0 0 16,1 1-176-16,0 0-48 0,-1 1 0 0,1 3 0 16,2 1-224-16,0-2-48 0,1-2-16 0,2 1 0 15,1-3-240-15,2-1 0 0,2-2 0 0,1-10 0 16,1 12 0-16,-1-12 0 0,0 0 0 0,8 9 0 16,-8-9-128-16,12 5 128 0,-1-4-192 0,1-1 192 15,-2-2-192-15,2-2 192 0,0-3-192 0,0 0 192 16,1-4-192-16,-2 1 192 0,1-1-192 0,0-2 192 15,1-2-224-15,-1 0 64 0,-1 2 16 0,0 0 0 16,-2-1 144-16,0 0 0 0,2 1-144 0,-2-1 144 0,-2 1 0 16,1 3 0-16,0 1 0 0,-1 2 0 0,-7 7 0 0,0 0 0 15,0 0 0-15,0 0 0 0,0 0 0 0,0 0 0 16,0 0 0-16,0 0 128 0,0 0 48 0,5 9 0 16,0 2 0-16,-2 2 0 0,-2 0 128 0,2-1 16 15,-1-1 16-15,2 3 0 0,0 0-192 0,1-1-144 16,2-3 192-16,1 2-192 0,1-3 128 0,1 2-128 15,1-1 0-15,-1-1 0 0,2 0 0 0,-1-1-176 16,0-3 0-16,-1 1 0 16,-10-6-528-16,12 6-96 0,-2-3-32 0,-10-3 0 15,0 0-1728-15,0 0-368 0,11 0-64 0,-11 0-16 0</inkml:trace>
  <inkml:trace contextRef="#ctx0" brushRef="#br0" timeOffset="201727.81">29047 13920 36335 0,'0'0'1600'0,"-7"6"352"0,1 1-1568 0,-2 5-384 0,1 5 0 0,4 1 0 16,1 3 256-16,4 3-16 0,0 2-16 0,1 1 0 15,-2 3-224-15,2 3 144 0,1 2-144 0,-2 5 128 16,1 3 128-16,1 0 32 0,0 0 0 0,0 0 0 0,-2-3 96 0,1 0 0 16,-2 0 16-16,2-1 0 0,-1-2-144 15,0-3-16-15,-1 2-16 0,0-2 0 0,0-1-224 0,-1-2 144 16,0-1-144-16,2-2 128 0,0-5-128 0,1-2-272 16,1-3 64-16,0 0 16 15,-2-3-784-15,0-2-160 0,-1-3-16 0,0 1-10064 16,-1-11-2016-16</inkml:trace>
  <inkml:trace contextRef="#ctx0" brushRef="#br0" timeOffset="202194.97">29871 14227 33983 0,'6'-17'1504'0,"-3"6"304"0,-4-2-1440 0,1 0-368 0,2-1 0 0,3-2 0 16,3 1 272-16,-3 0-16 0,-3-3 0 0,-1 2 0 15,2 1-64-15,-6-3 0 0,-3 1-16 0,-2 1 0 16,-1 2 224-16,1 1 48 0,1 0 16 0,-3 3 0 16,-5 8 192-16,1-3 48 0,0 1 0 0,-2 4 0 0,-2 4-128 0,0 2-32 15,2 1 0-15,-1 2 0 0,-1 4-192 0,1 0-32 16,0 1-16-16,1 6 0 0,2 2-304 0,1 4 0 16,1 3 0-16,2 3 0 0,2 7 0 0,0 0 128 15,2 2-128-15,0-1 0 0,2 1 272 0,1-2-48 16,-1 1-16-16,1-1 0 0,2 0-208 0,-1-2 0 15,0-1 0-15,0-3 0 0,2 1 0 0,0-1 0 16,-1-2 0-16,1 0 0 0,1-1 0 0,1-3 0 16,-1-3-128-16,-1-3 128 0,-1-2-352 0,2-2-16 15,2-1 0-15,-2-4 0 16,-1-12-416-16,1 10-96 0,-1-10-16 0,0 0 0 16,0 0-2512-16,0 0-512 0</inkml:trace>
  <inkml:trace contextRef="#ctx0" brushRef="#br0" timeOffset="202420.02">29344 14550 39743 0,'0'0'1760'0,"-8"-3"352"0,-2-2-1680 0,2 4-432 0,8 1 0 0,0 0 0 16,0 0 640-16,0 0 64 0,0 0 0 0,10-4 0 15,3 3-560-15,-1 1-144 0,-1 0 0 0,3 0 0 16,4 0 0-16,2 0 0 0,-1 0 0 0,3 0 0 15,2 0 0-15,-1 0 0 0,4-2 0 0,-3 2 0 16,0-2 0-16,1 1 0 0,1-3 0 0,0 0 128 16,0 1-320-16,1-1-48 0,0-1-16 0,1-2 0 15,-2 2-2032-15,0 0-400 0,-1 0-96 0</inkml:trace>
  <inkml:trace contextRef="#ctx0" brushRef="#br0" timeOffset="206143.47">30328 14511 1839 0,'0'0'160'0,"0"0"-160"0,0 0 0 0,3-7 0 16,-3 7 3600-16,4-10 688 0,-4 10 144 0,5-8 32 16,-5 8-3232-16,0 0-640 0,0 0-128 0,0 0-16 15,0 0 256-15,0 0 64 0,0 0 16 0,0 0 0 0,-12 1 432 0,2 3 64 16,0 3 32-16,-4-1 0 0,-2 1-48 0,0 2-16 15,0 2 0-15,-1 0 0 0,-1 1-304 0,1 0-64 16,-1-1-16-16,2 0 0 0,2-1-368 0,1 1-80 16,0-2-16-16,1 0 0 0,2-2-160 0,2 0-48 15,0 2 0-15,8-9 0 0,-7 7-192 0,7-7 0 16,0 0 0-16,0 0 0 0,0 0 0 0,0 0 0 16,0 0 0-16,0 0-160 0,10 8 160 0,1-3-192 15,2-2 192-15,-1-2-192 0,1 0 64 0,1-1 0 16,1 0 0-16,0 0 0 0,4 0 128 0,-2 2 0 15,0-1-144-15,1 1 144 0,1 2 0 0,1 2 0 16,1-1-144-16,-3 1 144 0,-2 0 0 0,-3 0 0 16,0 3 0-16,0 0 0 0,-3-1 0 0,-5 1 0 15,-5-9 0-15,-1 13 0 0,-1-1 0 0,-2 1 0 0,-4 0 0 16,-3 0 144-16,-3-1-144 0,1 1 128 0,-3 3-128 16,-1-2 128-16,-1 2-128 0,0 0 0 0,0 0 144 0,-1 2-144 15,1-2 0-15,0-2 128 0,1-1-128 0,3-1 0 16,-1-1 0-16,2-2 0 0,2-2 0 0,0 3 0 31,5-4-464-31,6-6-64 0,-7 7-16 0,7-7 0 16,0 0-2656-16,0 0-544 0</inkml:trace>
  <inkml:trace contextRef="#ctx0" brushRef="#br0" timeOffset="206796.69">30605 14631 14735 0,'0'0'1312'16,"0"0"-1056"-16,0 0-256 0,0 0 0 0,-8 8 2736 0,1 0 480 15,2-1 112-15,1 5 0 0,3 2-1712 0,-2 2-336 16,-1 2-80-16,2 5-16 0,-1 1-464 0,1 2-80 15,-1 0-32-15,0 3 0 0,1 2 128 0,-1 2 32 16,-1 0 0-16,0-3 0 0,0 1-240 0,1-2-32 16,-1-2-16-16,-2 2 0 0,0-3-32 0,-2 1 0 15,0 0 0-15,0 0 0 0,3-5-128 0,-1-1-48 16,-3-2 0-16,2 1 0 0,3-6-48 0,0 0-16 0,0-2 0 16,4-12 0-16,-1 9 16 0,1-9 0 0,0 0 0 0,0 0 0 15,0 0-16-15,0 0 0 0,0 0 0 0,0 0 0 16,4-14 48-16,1-2 0 0,0-1 0 0,-1-1 0 15,-1-5-256-15,2-4 0 0,4 0 0 0,-1-4 0 16,-3-1 0-16,2-1 0 0,2-3 0 0,0 0 0 16,-1-2-192-16,1-2 0 0,1-3 16 0,2-2 0 15,1 2 32-15,0 3 0 0,0 1 0 0,2 1 0 16,-1 1-32-16,2 1 0 0,-2 6 0 0,2 1 0 16,-1 3 32-16,1 1 0 0,2 3 0 0,0 3 0 15,-1 0 144-15,2 4-128 0,-1 4 128 0,0 0-128 16,0 4 128-16,1 5-208 0,-1 2 80 0,-1 5 128 0,-2 4-256 15,4 0 64-15,0 3 0 0,0 3 16 0,-4 2 32 16,-1 3 0-16,-2-1 0 0,-1 0 0 0,-5 0 144 0,-3 2-128 16,-6 0 128-16,-1 0-128 0,2 1 128 0,-6-1 0 15,-7 4 0-15,2-3 0 0,3-3 128 0,-4 1 0 16,-6-1 0-16,1 1 0 0,-1-6 112 0,0 1 16 16,1-1 16-16,-1-2 0 0,-1 1-112 0,3-1-32 15,1-3 0-15,0-2 0 0,-1 1-128 0,2 0 0 16,2-1 144-16,1-1-144 0,0-1 0 0,0-1 0 15,1-1 0-15,2-2 0 0,-1-1 0 0,1 0-288 16,1-1 48-16,9 1 16 16,-9-3-416-16,2-1-96 0,2-1-16 0,5 5 0 15,-1-9-1600-15,3-1-320 0,2-1-64 0,1 2-11280 0</inkml:trace>
  <inkml:trace contextRef="#ctx0" brushRef="#br0" timeOffset="207456.75">31293 14581 9215 0,'0'0'400'0,"3"-9"96"0,-1-2-496 0,0 0 0 16,-1 2 0-16,3-3 0 0,1 2 4256 0,-1 2 752 15,-1-2 160-15,-1 2 16 0,-2 8-3696 0,2-9-736 16,-2 9-160-16,0 0-16 0,0 0-96 0,0 0-16 16,-8-2 0-16,-3 6 0 0,-2 1 192 0,0 3 48 15,0 4 0-15,-1-2 0 0,-2 3 144 0,-2 3 48 16,0 1 0-16,-1 1 0 0,0 2-128 0,1 2 0 16,-2-1-16-16,2 1 0 0,1-1-368 0,0 1-80 15,0 2-16-15,7-6 0 0,3-4-144 0,0 3-16 0,1-5-128 0,2 0 192 16,1-2-192-16,3-10 128 0,4 10-128 0,-4-10 0 15,11 8 0-15,2-3 0 0,1-2 0 0,0-3 0 16,0-5 0-16,0 0 0 0,3-3 0 0,0-1 0 16,-3-3 0-16,2-1 0 0,-2-1-128 0,0-3 128 15,-1 1-192-15,-1 2 32 0,-3 1 0 0,0 0 0 16,1-1 160-16,-3 3 0 0,-1 0-144 0,-1 3 144 16,-5 8 0-16,0 0 0 0,0 0 0 0,0 0 0 15,0 0 0-15,0 0 160 0,0 0-32 0,0 0-128 16,0 0 240-16,0 0-64 0,0 0-16 0,-1 15 0 15,-1 0-160-15,2-1 128 0,2-4-128 0,-1 3 128 16,0 0-128-16,0 0 0 0,2-1 144 0,1 0-144 0,0-1 0 16,0 0 0-16,0-2 0 0,1 0 0 0,-5-9 0 15,6 10 0-15,-2-1 0 0,-4-9 0 16,8 8-368-16,-8-8-80 0,7 8-32 0,-7-8 0 16,8 7-1616-16,-8-7-320 0,10 4-64 0,-10-4-12944 15</inkml:trace>
  <inkml:trace contextRef="#ctx0" brushRef="#br0" timeOffset="207814.84">31718 14580 19343 0,'0'0'848'0,"0"0"192"0,-1-9-832 0,1-1-208 0,0 10 0 0,4-11 0 0,1 2 3232 0,1-3 608 0,2 2 112 0,0-1 16 15,0 1-3024-15,-2-1-624 0,-2 1-112 0,0 1-16 16,0-1 64-16,-4 10 32 0,3-12 0 0,-2 4 0 16,-1 8 400-16,0 0 80 0,0 0 0 0,0 0 16 15,0 0-64-15,-10 3-16 0,-1 3 0 0,0 5 0 16,-3 0-256-16,1 6-64 0,0 1-16 0,-2 3 0 16,-2 1-96-16,0 3-16 0,0 0 0 0,1 1 0 15,1 1 160-15,-1 0 32 0,0 0 0 0,5-1 0 16,3-3-128-16,0-2 0 0,-2-2-16 0,3-1 0 15,4 0-64-15,2-1-16 0,-2-3 0 0,5 1 0 16,3-1-224-16,0-5-160 0,-5-9 32 0,11 11 0 16,2-2-336-16,1-1-64 0,0-7-16 0,2 1 0 15,1 1-1440-15,1-6-272 0,0 1-64 0,2-2-16 16,0 0-688-16,0-2-144 0,1-5-32 0</inkml:trace>
  <inkml:trace contextRef="#ctx0" brushRef="#br0" timeOffset="208215.39">31968 14763 25215 0,'0'0'1120'0,"0"0"224"0,0 0-1072 0,0 0-272 16,7-8 0-16,-7 8 0 0,0 0 1568 0,6-11 256 16,1 1 48-16,0 2 16 0,-7 8-1168 0,6-9-224 15,1 0-48-15,-1 1-16 0,-1-2-96 0,-5 10-16 16,6-10 0-16,0 3 0 0,3-1 304 0,0 3 48 16,-1-2 16-16,3 1 0 0,2-2 112 0,0 1 32 15,0 2 0-15,1-2 0 0,2 1-352 0,-1-1-64 0,-2 4-16 0,0-4 0 16,0 0-208-16,-1 1-64 0,-3 1 0 0,-1 0 0 15,-1-2 0-15,-1 1-128 0,-1-2 192 16,-5 8-64-16,4-8 32 0,-2 0 0 0,-2-1 0 0,0 9 0 16,-4-11-32-16,-2 5 0 0,-1-1 0 0,-3 2 0 15,-1 4-128-15,-2-3 160 0,-3 3-160 0,0 1 160 16,-1 1-160-16,-2 3 0 0,-3 2 0 0,-2 1 0 16,-1 3 0-16,1 3 0 0,-1 2 0 0,1 2 0 15,2 2 0-15,3 3 0 0,2-2 160 0,1 3-160 16,3 2 448-16,3-3 0 0,2 2-16 0,1-1 0 15,2-1 0-15,4-1 0 0,2-2 0 0,2-1 0 16,-2-1-48-16,2-2-16 0,2 0 0 0,1-2 0 16,2 1-192-16,4-2-48 0,1-4 0 0,4 0 0 0,3-2-128 15,-1-3 0-15,1 1 0 0,6-3 128 0,5 0-128 16,0 0-176-16,-2-1 48 0,1 0 0 16,1-1-336-16,-1-1-64 0,-2-2-16 0,0-2 0 15,0-1-1680-15,2-5-336 0,2-2-64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0T17:00:31.62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26246 11813 40543 0,'-11'10'1792'0,"3"-1"384"0,2-3-1744 0,2-3-432 0,4 1 0 0,0-1 0 0,2-1 0 0,-2 2 0 15,0 5 0-15,-2 0 0 16,2 1-224-16,2 0 80 0,-1 0 16 0,0-1 0 15,0-1-928-15,1 0-176 0,-1-4-48 0,0 0-15152 0</inkml:trace>
  <inkml:trace contextRef="#ctx0" brushRef="#br0" timeOffset="300.08">26332 11370 39615 0,'-2'4'1760'0,"-2"-1"352"0,2-1-1680 0,-1 2-432 16,2-4 0-16,1 1 0 0,0 1-192 0,-1 2-112 15,-3 1-16-15,-1 1-16960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7T16:02:35.50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7030A0"/>
    </inkml:brush>
    <inkml:brush xml:id="br4">
      <inkml:brushProperty name="width" value="0.05292" units="cm"/>
      <inkml:brushProperty name="height" value="0.05292" units="cm"/>
      <inkml:brushProperty name="color" value="#00B050"/>
    </inkml:brush>
    <inkml:brush xml:id="br5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4162 13704 15663 0,'-4'-2'1392'0,"-2"2"-1120"15,6 0-272-15,-6 0 0 0,-1 0 1152 0,7 0 192 16,-7 0 16-16,7 0 16 0,-7-3-608 0,7 3-128 15,-5-1-32-15,5 1 0 0,-6-2 0 0,6 2 0 16,-6-1 0-16,6 1 0 0,0 0-112 0,-6-2-32 16,0 2 0-16,6 0 0 0,0 0 32 0,0 0 0 15,0 0 0-15,0 0 0 0,0 0-32 0,0 0 0 16,0 0 0-16,8 4 0 0,1-1-128 0,0-1-16 16,1-2-16-16,2 2 0 0,-3-2 32 0,3 0 16 0,-1 2 0 0,2-2 0 15,1 0 80-15,1 0 16 0,0-2 0 0,2 2 0 16,2-2 64-16,2 0 0 0,0-1 16 0,1 1 0 15,0 2-48-15,1-3-16 0,2 1 0 0,1 0 0 16,1 0-128-16,0-1-16 0,0 1-16 0,1-1 0 16,-2 1-128-16,3-3-32 0,2-3 0 0,2 2 0 15,0 0-144-15,2 1 0 0,5-2 0 0,-1 2 0 16,0 1 0-16,0 0 128 0,-1-1-128 0,1-2 0 16,3 2 176-16,-2 0-48 0,1-2-128 0,1 3 192 15,1-1 0-15,0 0-16 0,-2-1 0 0,1-1 0 16,1 0 64-16,1 1 16 0,3 0 0 0,1-1 0 15,1-1-128-15,0 0-128 0,-4-1 176 0,0 2-176 0,-3 0 272 0,2 2-48 16,3-2-16-16,3 2 0 0,1-1-64 0,-2 1-16 16,-2-1 0-16,-1 3 0 0,-2-2-128 0,3 0 0 15,3 1 0-15,0-1 128 0,1 0-128 0,-1 3 0 16,-3 0 0-16,1-1 128 0,-3 1-128 0,3 0 0 16,1 0 0-16,0 0 0 0,0 1 0 0,-1-1 0 15,-6 0 0-15,1 0 0 0,-1 1 0 0,3-1 0 16,0-1 0-16,2 0 128 0,2 0 64 0,-1 1 0 15,-3-1 0-15,-2 1 0 0,0-3-16 0,4 0 0 16,2 3 0-16,2 0 0 0,1-1-176 0,-2 1 128 16,-3 1-128-16,0 0 128 0,-2 1-128 0,1-2 0 15,3-1 0-15,0 1 0 0,2 2 0 0,-3 0 0 16,-2 0 0-16,-4 0 0 0,-1 0 0 0,1-1 0 16,1 0 0-16,2 1 0 0,2 1 128 0,0 0-128 15,-3-1 0-15,0 0 128 0,-3 2-128 0,2-2 0 0,2-2 0 0,3 1 0 16,-1 0 0-16,0-2 0 0,1 2 0 0,-4 1 0 15,-1-1 0-15,3-2 0 0,2-3 0 0,4 3 0 16,0 1 0-16,-1 2 0 0,-3 0 0 0,-1-1 0 16,-3 1 0-16,3-1 0 0,1 1 0 0,1-2 0 15,0 4 0-15,-1-1 0 0,-2 0 0 0,-1 1 0 16,-1-2 0-16,1 0 0 0,3 0 0 0,3 0 0 16,-1 3 0-16,1-1 0 0,-3 0 0 0,-2-2 128 15,-1 0-128-15,2 0 0 0,1-3 0 0,4 2 0 16,-1-1 0-16,-1 1 0 0,-2 1 0 0,0 0 0 15,-2-3 0-15,7 2 0 0,1-2 0 0,1 2 128 0,-2 5-128 0,-2-3 0 16,-3 0 0-16,-1-1 128 0,2-1-128 0,2 1 0 16,0 1 0-16,0 1 128 0,-2 3-128 0,-3-1 0 15,-3-3 0-15,0 1 0 0,1-1 0 0,2 0 0 16,2 0 0-16,1 2 0 0,0-2 0 0,-1 1 0 16,-4-4 0-16,0 1 0 0,1-2 0 0,1 0 0 15,3 0 0-15,2 1 128 0,0 2-128 0,-3 0 192 16,-4-1-192-16,-2-1 192 0,0-1-192 0,4 0 0 15,2 2 0-15,2 0 0 0,-2 1 0 0,-2 0 0 16,-2 0 128-16,-1 0-128 0,1 0 0 0,1 1 0 16,-3-1 0-16,4 1 0 0,3 1 0 0,-2 1 0 15,-6-3 0-15,-1 1 0 0,-3-1 0 0,1-1 0 16,3-2 0-16,-1 1 128 0,1 1-128 0,1 0 0 16,0 1 0-16,-1-2 128 0,-2 2-128 0,1-2 0 0,1-2 0 0,3-1 0 15,0 2 0-15,1 0 0 0,2 3 128 16,-3 0-128-16,0 0 0 0,0-1 0 0,-1-2 0 0,3 0 0 15,1 1 0-15,-1 1 0 0,0 1 0 0,0 1 0 16,-2 1 0-16,-4 1 0 0,-1-5 0 0,2 1 0 16,-1 1 0-16,4 0 0 0,-1 0 0 0,2 0 128 15,-1 0-128-15,-2 1 128 0,-3-2-128 0,-2 1 128 16,-1-2-128-16,1 0 0 0,3-3 0 0,2 5 128 16,-2 1-128-16,2 1 0 0,-3 0-160 0,-1-1 160 15,-4 0 0-15,1 1 0 0,-2-2 0 0,3 0 0 16,1 0 0-16,1 0 0 0,-1 1 0 0,2 3 0 15,-3-2 0-15,-2 1 0 0,-3-1 0 0,-1 0 0 16,-3 0 0-16,1 0 0 0,1-2 0 0,1-2 0 0,1 2 0 16,1-1 0-16,1 1 0 0,0 1 0 0,0 1 0 15,-2-1 0-15,-2 1 128 0,-2-2-128 0,-1 1 0 0,-1-1 0 16,1-1 128-16,-1 1-128 0,-1-2 0 0,0 2 0 16,1-1 0-16,-2-1 0 15,-4 2-1344-15,-3-1-288 0,-3 0-48 0</inkml:trace>
  <inkml:trace contextRef="#ctx0" brushRef="#br0" timeOffset="1">6290 10642 34095 0,'-3'-5'3024'0,"-1"2"-2416"0,-3 0-480 0,1 1-128 15,6 2 1520-15,-6-2 272 0,1 0 64 0,5 2 16 16,0 0-1456-16,0 0-288 0,0 0-128 0,0 0 0 16,0 0 176-16,0 0-176 0,5 9 192 0,0 2-192 15,-1-1 0-15,2 3 0 0,0 0-240 0,-1 0 80 0,-1 3 160 0,4 1 0 16,-1 3-144-16,1-1 144 0,-2 2 0 0,-2-1 0 16,0 1 0-16,1 3 0 0,1 3 0 0,-1 1 128 15,0 2 0-15,0 3 0 0,1-1 128 0,0 4 32 16,0 2 0-16,-1-1 0 0,-1 0 16 0,-1 2 0 15,0 0 0-15,2 3 0 0,1 0 32 0,1 2 16 16,0 1 0-16,0-1 0 0,-1-3-48 0,1 0-16 16,2-1 0-16,-1 2 0 0,1 5 32 0,-2-1 0 15,2 1 0-15,-2 1 0 0,0-2-320 0,-1-1-144 16,0 0 16-16,0 3 0 0,0 0 128 0,-2 2 0 16,-1 2 128-16,-1-2-128 0,0-2 0 0,0 0 0 15,-2-1 0-15,2 1 0 0,-2 1 0 0,0-1 176 16,0 2-176-16,0 0 192 0,1-3 0 0,2 0 0 0,-1-2 0 0,-1 1 0 15,2-1-64-15,0 2-128 0,-1-1 192 0,1-1-64 16,0-3-128-16,0-1 0 0,-1-1 144 0,0 4-144 16,0-3 0-16,-1 2 128 0,-1 0-128 0,0 1 0 15,0-2 0-15,0 0 128 0,2-3-128 0,0 0 0 16,2 1 0-16,-1-1 128 0,0-2-128 0,1 0 0 16,-1-2 192-16,2 0-16 0,-1-3-16 0,0 1 0 15,3-3 32-15,0 2 0 0,2-1 0 0,-2 0 0 16,-2 1-64-16,1-2 0 0,0-3 0 0,1 2 0 15,0 0-128-15,0 1 128 0,0-2-128 0,0 0 128 16,0-2-128-16,-1 0 0 0,-1-1 144 0,-1 0-144 16,1 0 0-16,-2-1 144 0,0 1-144 0,1 0 0 15,-1-4 144-15,0 0-144 0,-1 0 0 0,1 0 144 0,-1 0-144 0,0-1 0 16,-1-2 144-16,1 1-144 0,0-5 0 0,-1 2 128 16,1-4-128-16,-2 2 0 0,1-4 0 0,1 0 0 15,0 0 0-15,0-1 0 0,0 0 0 0,0-2-256 16,1-1 64-16,1 0 0 0,-4-6-48 0,3 9-16 15,-3-9 0-15,5 6 0 16,-1 0-128-16,0-1-16 0,-4-5-16 0,5 6 0 16,-5-6-1136-16,5 5-240 0,-5-5-32 0,7 4-11296 15,-7-4-2272-15</inkml:trace>
  <inkml:trace contextRef="#ctx0" brushRef="#br0" timeOffset="2">5535 10330 11967 0,'0'0'1072'0,"0"0"-864"15,0 0-208-15,0 0 0 0,-8 1 3712 0,8-1 688 16,-7 2 144-16,7-2 16 0,0 0-2816 0,-5 4-560 15,5-4-112-15,-4 6-32 0,0-1-368 0,4-5-80 0,-2 7-16 0,2 1 0 16,2-2-144-16,-1 1-48 0,-1 1 0 0,2 1 0 16,1 0-80-16,2-1-32 0,-1 2 0 0,0 0 0 15,2 1-272-15,2-1 160 0,-3-1-160 0,3 2 128 16,-2-1-128-16,0 1 0 0,0-1 0 0,-1-1 0 16,1 0 0-16,-1 0 0 0,0-1 0 0,-1-1 128 15,1 1-128-15,1-1 0 0,0 0 0 0,1 0 0 16,-2 0 0-16,1 0 128 0,1-2-128 0,0 1 0 15,0 0 0-15,1-4 0 0,-8-2 128 0,8 0-128 16,0 1 0-16,-8-1 0 0,9-2 0 0,-2 1 0 16,-7 1-640-16,8-3-176 0,-2 0-16 0,0-1-9680 15,-1 0-1936-15</inkml:trace>
  <inkml:trace contextRef="#ctx0" brushRef="#br0" timeOffset="3">5763 10359 10127 0,'0'0'896'0,"3"-9"-704"16,-1 1-192-16,0-3 0 0,0 1 2176 0,1 1 416 16,2-1 80-16,1 1 16 0,-1-1-2048 0,2 0-416 15,2 1-80-15,-2 1-16 0,-2-1-128 0,1 1 0 16,0 2 0-16,-2 1 128 0,-4 5-128 0,0 0 192 16,8-3-192-16,-8 3 192 0,0 0 288 0,0 0 64 15,0 0 16-15,-1 9 0 0,0 0 144 0,0 1 16 16,-4 2 16-16,2 0 0 0,0 2 16 0,0-1 0 15,-2 1 0-15,1 1 0 0,-1 2 208 0,0 2 32 16,-2 0 16-16,0 2 0 0,0 0 32 0,-2 2 16 16,1 1 0-16,-1 4 0 0,-1 2-144 0,0 2-16 0,0 2-16 0,0 1 0 15,-2 2-256-15,1-2-48 0,-1-2-16 0,-1-1 0 16,0-2-272-16,-1-2-48 0,0-3-16 0,3 3 0 16,1-2-224-16,1-1 0 0,0-3 128 0,3 0-128 31,0-1-2144-31,4-3-480 0</inkml:trace>
  <inkml:trace contextRef="#ctx0" brushRef="#br0" timeOffset="4">15895 13143 21183 0,'0'0'1888'0,"0"0"-1504"0,0 0-384 0,0 0 0 0,4-4 2336 0,-4 4 400 16,0 0 80-16,0 0 0 0,0 0-1424 0,5-5-304 16,0 0-48-16,-5 5-16 0,0 0-64 0,0 0-32 15,0 0 0-15,0 0 0 0,0 0-448 0,0 0-96 16,0 0 0-16,-1 10-16 0,-1 1-144 0,0 1-32 15,-2 2 0-15,-2 1 0 0,0 0-192 0,-2 1 144 16,1-2-144-16,-2 2 128 0,-2 0 64 0,-1 1 16 16,0-1 0-16,-2 0 0 0,-2 0 144 0,0 3 32 15,-2-3 0-15,-2 0 0 0,-1 3 0 0,-1 0 0 16,1 1 0-16,0 1 0 0,3-2-256 0,0 2-128 16,0 2 160-16,1-3-160 0,3 1 0 0,2-3 0 0,1-1 0 0,3-2 0 15,1-2 0-15,3-2-128 0,0-1-16 0,1-3 0 31,3 0-576-31,0-7-112 0,0 0-32 0,0 0 0 16,0 0-1664-16,0 0-336 0,4-9-64 0</inkml:trace>
  <inkml:trace contextRef="#ctx0" brushRef="#br0" timeOffset="5">15574 13210 15663 0,'0'0'688'0,"-6"-4"144"0,-2-2-656 0,1 0-176 0,1 2 0 0,6 4 0 0,0 0 5600 0,0 0 1088 15,-8 0 224-15,8 0 32 0,0 0-5392 0,0 0-1072 16,0 0-224-16,-2 6-32 0,2 1 80 0,3 0 16 16,-3-7 0-16,7 12 0 0,2-1-128 0,3 1 0 15,2 0-16-15,-1 2 0 0,2 0-16 0,1 2 0 16,-1 0 0-16,1 2 0 0,-2 1 160 0,1 0 16 15,-1 0 16-15,2 1 0 0,-2-3-192 0,-2 1-32 16,0 0-128-16,2 2 192 0,1-2-192 0,-1 0 176 16,-1-2-176-16,-1-1 160 0,2-1-160 0,-1-1-224 15,-1-4 48-15,-2 0 16 16,4-1-608-16,-4-1-128 0,1 2-32 0,0-5 0 16,1 1-1872-16,-1-3-368 0,-2-1-80 0,-1-1-12096 0</inkml:trace>
  <inkml:trace contextRef="#ctx0" brushRef="#br0" timeOffset="6">16263 13375 6447 0,'0'0'272'0,"0"0"80"0,0 0-352 0,0 0 0 16,0 0 0-16,0 0 0 0,0 0 5632 0,-3 8 1072 15,1-2 208-15,-1 1 32 0,-1 2-4960 0,0 2-1008 16,-1 1-192-16,-1 0-32 0,0 2-320 0,-1 0-64 16,0 0-16-16,1 4 0 0,-1 3-176 0,0-2-48 15,-1 1 0-15,-1-1 0 0,1-1-128 0,0 3 192 0,-2-1-192 0,0-2 192 16,0-2-64-16,-2 2 0 0,-1-1 0 0,-1 1 0 15,1 0 160-15,0-2 32 0,1-1 0 0,1-1 0 16,2-1-320-16,0-1 0 0,2-3 0 0,2-2 0 31,0 0-448-31,5-7 0 0,0 0 0 0,0 0 0 16,0 0-3392-16,7-4-656 0,2-5-144 0,4-1-32 0</inkml:trace>
  <inkml:trace contextRef="#ctx0" brushRef="#br0" timeOffset="7">16255 13428 10127 0,'0'0'896'0,"0"0"-704"0,0 0-192 0,0 0 0 0,0 0 6272 0,0 0 1216 15,0 0 240-15,0 0 48 0,8 3-6048 0,-8-3-1200 16,0 0-240-16,3 7-48 0,0 1 208 0,0 2 64 16,-2 2 0-16,1 1 0 0,-1 1-176 0,0 3-16 15,1-1-16-15,0 2 0 0,-1 3-160 0,1 2-16 16,1-2-128-16,1 1 192 0,-2-2-192 0,1 1 0 15,1-3 0-15,-1 1-160 0,0-2 160 0,0-2-128 16,-1-1 128-16,1-1-128 16,1 0-336-16,-1-4-64 0,-1 1-16 0,-2-2 0 15,1-3-576-15,-1-5-112 0,0 7-32 0,0-7 0 16,0 0-2144-16,0 0-432 0,0 0-96 0,0 0-16 0</inkml:trace>
  <inkml:trace contextRef="#ctx0" brushRef="#br0" timeOffset="8">16138 13746 34783 0,'0'0'1536'0,"0"0"320"0,0 0-1472 0,0 0-384 0,0 0 0 0,0 0 0 16,0 0 592-16,0 0 48 0,6 2 16 0,0-1 0 16,-6-1-80-16,9 1-32 0,2-1 0 0,1-1 0 15,2 0-128-15,0 0-32 0,1 0 0 0,2-1 0 16,4-1-176-16,1-1-32 0,2 1-16 0,6-1 0 15,3 0-160-15,0 0 0 0,-1 3 144 0,-1-2-144 16,-2 1-1632-16,-4-1-400 16,-2-1-80-16</inkml:trace>
  <inkml:trace contextRef="#ctx0" brushRef="#br1" timeOffset="9">13325 11095 19743 0,'0'0'880'0,"0"0"176"0,0 0-848 0,6-3-208 0,-1 1 0 0,-5 2 0 15,6-2 192-15,-6 2-16 0,7-3 0 0,-7 3 0 16,6-2-448-16,-6 2-96 0,5-2-16 0,-5 2 0 15,0 0 384-15,6-2-176 0,-6 2 176 0,6-3-128 16,-6 3 1024-16,0 0 192 0,0 0 64 0,0 0 0 16,0 0 480-16,0 0 96 0,0 0 32 0,4-4 0 15,-4 4-592-15,0 0-112 0,0 0-32 0,0 0 0 16,0 0-384-16,0 0-64 0,0 0-32 0,-1-6 0 16,1 6-160-16,0 0-16 0,-4-6-16 0,4 6 0 15,-6-2-144-15,6 2-16 0,-7-2-16 0,1 2 0 0,-2 1 64 0,8-1 16 16,-8 3 0-16,0 0 0 0,1 2 0 0,-1-1 16 15,1 1 0-15,0 1 0 0,0-1 80 0,1-1 16 16,0 1 0-16,1 0 0 0,1 4-144 0,1 0-32 16,0-1 0-16,0 0 0 0,2 0-192 0,0 0 128 15,2-1-128-15,0 2 0 0,2-1 128 0,0 1-128 16,0-2 0-16,0 2 0 0,2-3 128 0,-1 0-128 16,2 0 0-16,0-1 0 0,-6-5 176 0,8 5-176 15,-1 0 192-15,-1-1-192 0,-6-4 288 0,9 0-48 16,1 1-16-16,0-2 0 0,0-1-32 0,3 0 0 15,1-1 0-15,-1 0 0 0,1 0 16 0,1-3 0 16,-1 0 0-16,2 0 0 0,-1 0-208 0,0 2 0 16,-1-4 0-16,-3 2 0 0,-1 0 128 0,-1 0-128 0,0-1 0 15,-3 0 144-15,-2-1-144 0,0 0 128 0,-1 1-128 0,-1-2 128 16,-2 0-128-16,0-1 160 0,0-1-160 0,0 2 160 16,-3 1-160-16,-1-1 0 0,0 2 144 0,-2-2-144 15,2 2 0-15,-1 0 144 0,-2 1-144 0,1 3 0 16,-1 0 176-16,0 3-176 0,-1 0 160 0,0 0-160 15,2-2 192-15,-1 3-48 0,-3 1-16 0,0 0 0 16,2 1-128-16,-1 2 0 0,-1 1 0 0,-1-2 0 16,-2 3-128-16,1 1 128 0,-1 1-160 0,1 0 160 15,0 5 0-15,0-3 0 0,1 1-128 0,2 0 128 16,0-1 0-16,1 1 0 0,2-3 0 0,1 3 0 16,1-3 0-16,0 2 0 0,1-2 0 0,3-2 0 15,0-7 0-15,1 8-144 0,-1-8 144 0,2 9 0 0,1-2 0 0,0-1 0 16,-3-6 0-16,4 5 0 0,-4-5 0 0,0 0 0 15,8 3 0-15,0-3 0 0,-1 0 0 0,0-3 0 16,1 3 0-16,0-2 0 0,-1-1 0 0,0-1 0 16,1-1 0-16,-1 1 0 0,0-3 0 0,0 0 0 15,-1 1 0-15,-1 0 0 0,1 2 144 0,-2-3-144 16,1 0 192-16,-1 1-192 0,-1-1 0 0,1-1 0 16,0 1 0-16,-1 0 0 0,1 0 0 0,1 0 0 15,-2 0 128-15,0-1-128 0,0 0 0 0,0 1 0 16,-1-1 0-16,-2 2 0 0,0 6 0 0,0 0 0 15,-1-5-192-15,1 5 48 0,-3-4 144 0,3 4 0 16,-5-2 0-16,5 2-128 0,-8 4 128 0,-1 0 0 16,0-1-144-16,1 2 144 0,0 2 0 0,-1-2 0 15,-1 1 0-15,1 3 0 0,1-1-160 0,0 0 160 0,0 0 0 0,2 1-144 16,1-2 144-16,2 0 0 0,2 0 0 0,1 0 0 16,0 2 0-16,2-2-160 0,1 0 160 0,0 0 0 15,-3-7 0-15,4 5-128 0,2-1 128 0,-6-4 0 16,7 6 0-16,0-3 0 0,2 0 0 0,-2-1 0 15,-7-2 0-15,9 0 0 0,0-2 0 0,-1 2 0 16,0 0 0-16,0-3 0 0,1 0 0 0,1 0 0 16,1-2 128-16,1 0-128 0,-1 0 0 0,-1 1 0 15,1-1 0-15,-1 1 0 0,-3-1 0 0,-1 0-160 16,-1 1 160-16,0-3 0 0,-5 7 0 0,2-7 0 16,-2 0 0-16,-1 0 0 0,-2-1 0 0,-2 2 128 15,-2 1-128-15,-2 1 0 0,1-1 0 0,-2 1 0 16,-1 1 0-16,0 1 0 0,1 0 0 0,0 2 0 15,-2 1 0-15,0 2 0 0,0 2 0 0,-1-2 0 0,0-1 0 0,0 2 0 16,0-1 0-16,1 3-128 0,2-1 128 0,1 2 0 16,1-2 0-16,0 2 0 0,1-3 0 0,1 1 0 15,0-1 0-15,2 1 0 0,0 0 0 0,4-5 0 16,-3 7 0-16,3-7 0 0,-2 7 0 0,2-7 0 16,0 0 0-16,3 9-128 0,-3-9 128 0,7 5 0 15,0-1 0-15,0-1-128 0,1-1 128 0,1-2 0 16,2 0 0-16,0 0 0 0,2 0-144 0,1-2 144 15,0 1-160-15,0-1 160 16,1 0-640-16,-3 1-48 0,-2 0 0 0,1-2 0 16,1 1-736-16,-1-3-160 0,-1 1-16 0,-1 1-16 15,0-1-1584-15,-2 1-304 0,0-1-64 0</inkml:trace>
  <inkml:trace contextRef="#ctx0" brushRef="#br1" timeOffset="10">12490 11117 7359 0,'0'0'656'0,"0"0"-528"15,0 0-128-15,0 0 0 0,0 0 4000 0,0 0 768 16,0 0 160-16,0 0 16 0,-7 1-3776 0,7-1-752 16,0 0-160-16,0 0-16 0,0 0-240 0,0 0 0 0,-4-5 0 0,4 5 0 15,-3-2 0-15,3 2 0 0,0 0 0 0,0 0 0 16,-5-5 0-16,5 5 144 0,-6-2-144 0,6 2 128 15,-7 2 432-15,1-1 80 0,6-1 0 0,-6 4 16 16,-2-1 48-16,1 1 16 0,-1 0 0 0,1 1 0 16,-2 0-256-16,0 2-48 0,0 0-16 0,0 0 0 15,0-1-64-15,1 2-16 0,-1-2 0 0,3 1 0 16,2 0-128-16,1 3-16 0,1-3-16 0,3 0 0 16,1 0-160-16,1-3 0 0,3-1 0 0,0 1 128 15,2 1 0-15,1 0 0 0,-2 1 0 0,3-1 0 16,-1-3-128-16,1 1 160 0,0-1-160 0,-1-1 160 15,0 1 32-15,0-2 16 0,0-2 0 0,0 1 0 0,2-1-16 16,-1-1 0-16,1-1 0 0,1-1 0 0,-2-2-32 0,2 1-16 16,0-2 0-16,0 1 0 0,-1-2-144 0,-1 2 160 15,2 0-160-15,-3-2 160 0,0 0-160 0,-1-1 0 16,-1-1 144-16,-1 1-144 0,-1 1 192 0,-2 0-48 16,-2 0 0-16,-1 0 0 0,-1 0 176 0,-2 1 16 15,-2-1 16-15,0 0 0 0,-1 4-96 0,-1 1 0 16,0 1-16-16,-2 1 0 0,-1 2-240 0,-1 2 0 15,-1 0 0-15,0 3 0 0,-2 0 0 0,2 2 0 16,-1 0 0-16,1 2-160 0,-2 0 160 0,3 0-128 16,-1 0 128-16,1 1-128 0,0-1 128 0,2 0 0 15,3 1-144-15,-1-1 144 0,1 0 0 0,1 0 0 16,2 1 0-16,0-1 0 0,2 0 0 0,-1-2 0 0,4 1 0 16,-1-2 0-16,1 1-144 0,2 0 144 0,0-2 0 15,-4-5 0-15,8 5 0 0,0-1-128 0,-1-4 128 0,2 0 0 16,0 0-128-16,0-2 128 0,1 0-192 0,0 0 192 15,0-2-192-15,1-2 64 0,0-1 128 0,0 0-208 16,-2 1 208-16,1 0 0 0,0-3 0 0,0 2-144 16,-2-1 144-16,1 0 0 0,-2 1 0 0,1-2 0 15,-4-1 0-15,1 3 0 0,-3-2 0 0,0 2 128 16,-2 0-128-16,-1 0 0 0,-1-1 0 0,-1 0 0 16,-1 1 0-16,-2 2 144 0,0-1-144 0,0 3 0 15,-2-1 0-15,1 1 0 0,-1 3 0 0,1 0 0 16,-2 2-224-16,0-1 48 0,-1 2 16 0,1 0 0 15,-1 0 160-15,1 1-160 0,0 1 160 0,0 2-160 0,2-2 160 16,1 2 0-16,0 0 0 0,0 0 0 16,-2 0 0-16,2 2 0 0,1 0 0 0,0-1 0 0,1 1 0 0,0 0-128 15,1 0 128-15,3-2 0 0,0 2 0 0,2-3 0 16,-2-6 0-16,6 8-128 0,0-4 128 0,0 1 0 16,-6-5 0-16,9 2 0 0,0 0 0 0,0-1 0 15,-1-2 128-15,0 0-128 0,1 0 0 0,0-1 144 16,0 0-144-16,0-1 0 0,0-1 128 0,0 1-128 15,0-1 0-15,-1 2 0 0,1-3 0 0,-2 3 0 16,0-1 0-16,-7 3 0 0,7-4 144 0,-7 4-144 16,5-5 0-16,-5 5 144 0,0 0-144 0,0 0 128 15,0 0-128-15,0 0 128 0,0 0-128 0,1-7 128 16,-2 0-128-16,1 7 128 0,0 0-128 0,-4-4 0 16,4 4 144-16,-3-5-144 0,-1 0 0 0,4 5 128 0,0 0-128 0,-3-4 0 15,3 4 0-15,-5-3 0 16,5 3 0-16,0 0 128 0,-6 0-128 0,6 0 144 0,-7 4-144 0,2 1 160 15,-1-1-160-15,0 2 0 16,2 1 144-16,-1 0-144 0,0 0 0 0,1 2 0 0,-1-3 0 0,1 2 0 16,-1-2 0-16,0 0 0 0,2 0 0 0,-1 1 0 15,4-7 0-15,0 0-128 0,-4 5 128 0,4-5 0 16,0 0-160-16,0 0 160 0,0 0-192 0,0 0 192 16,0 0-432-16,0 0 32 0,0 0 0 0,0 0 0 31,0 0-240-31,7-3-64 0,-7 3 0 0,5-6 0 0,-5 6-1936 0,4-7-400 0</inkml:trace>
  <inkml:trace contextRef="#ctx0" brushRef="#br1" timeOffset="11">11987 11111 17903 0,'0'0'784'0,"7"-2"176"0,-7 2-768 16,5-5-192-16,-5 5 0 0,2-6 0 0,-2 6 1696 0,2-6 288 0,-3 0 64 0,1 6 16 15,0 0-1040-15,-3-5-192 0,0 0-64 0,-1 0 0 16,-1 1-256-16,1 0-48 0,-1 1-16 0,0 1 0 15,-1 0-32-15,-3 1-16 0,-1 1 0 0,-1 0 0 16,1 0 80-16,-1 3 16 0,-2 1 0 0,-1 1 0 16,1 2-96-16,-1 2-16 0,0-2 0 0,1 2 0 15,-1 1-176-15,2-1-32 0,0 0-16 0,1 0 0 16,1 1 48-16,2-1 16 0,0 0 0 0,1 1 0 0,-1 1-32 0,2-2-16 16,2 1 0-16,-1-1 0 0,2 0 0 0,0-1 0 15,2 0 0-15,1-1 0 0,0 0-176 0,2 1 128 16,-2-8-128-16,0 0 128 0,4 9-128 0,-4-9 160 15,6 4-160-15,-6-4 160 0,9 5 32 0,-2-2 0 16,-7-3 0-16,9-1 0 0,1-1 16 0,-1 0 16 16,1-1 0-16,0-1 0 0,-1-1-32 0,2 0-16 15,2-2 0-15,-2 0 0 0,-1 1 32 0,-1 0 16 16,3 0 0-16,-3 1 0 0,0-4-96 0,-1 2 0 16,-1 0-128-16,1 0 192 0,-3 0-32 0,0 0-16 15,-3 0 0-15,1 0 0 0,-1 0-144 0,0 0 0 16,0 0 0-16,-1 0 0 0,-1 0 192 0,0 1-64 0,-3 1 0 15,0 0 0-15,2 0-128 0,-2 1 0 0,-3-1 0 0,0 3 0 16,-3 0 0-16,2 0 0 0,0 2 0 0,-2 2 0 16,-3-1 0-16,0 2 0 0,1 2 0 0,0-1 0 15,0 1 0-15,1 2-176 0,1 0 176 0,-1 2-128 16,2-2 128-16,0 3 0 0,1-1 0 0,2 3 0 16,-1-1 0-16,2 2 0 0,-1-1 0 0,2 0-128 15,2-1 128-15,-1-1 0 0,1 2 0 0,2-1 0 16,0 1 0-16,3-5 0 0,0 2 0 0,2-2-128 15,-1-2 128-15,2 1 0 0,1-3 0 0,1 2 0 16,1-5 0-16,1 0 0 0,1 0 0 0,1-3 0 16,1-1 0-16,1-1-160 0,1 0 160 0,-1 1 0 15,0-5 0-15,-1 1 0 0,1-1 0 0,0 0 0 0,-3 0 0 0,-2 2 0 16,-2-2 0-16,-1 0 0 0,1 1 0 0,-4-1 0 16,-1-3 128-16,-1 5-128 0,-1-2 128 0,-1 2-128 15,-1 0 0-15,-2 0 0 0,0 0 144 0,-1 2-144 16,-1 0 128-16,-1 1-128 0,-2 2 192 0,1 0-32 15,-2 1-16-15,0 1 0 0,0 3-144 0,0-3 0 16,0 3 0-16,-1 1 0 0,0 1 0 0,0 2 0 16,0 0 0-16,1-1 0 0,0 0 0 0,-1 0 0 15,1 1 0-15,0-1 0 0,0 2 0 0,1-1 0 16,0-2 0-16,0 1 0 0,2-2 0 0,1 1 0 16,0 0 0-16,5-5 0 0,-3 5 0 0,3-5 0 15,-3 7 0-15,3-7 0 0,0 0 0 0,0 0 0 16,0 0 0-16,0 0 0 0,0 0 0 0,0 0 0 15,6 5 0-15,-6-5 0 0,7 2-320 0,1-2 16 0,-1 0 0 0,-7 0 0 32,8-2-608-32,-1-1-128 0,-7 3-32 0,6-4-10448 0,0-1-2112 0</inkml:trace>
  <inkml:trace contextRef="#ctx0" brushRef="#br1" timeOffset="12">10597 11123 29247 0,'0'0'1296'0,"0"0"272"0,-6-4-1248 0,6 4-320 0,-4-3 0 0,4 3 0 15,0 0 608-15,-6-2 64 0,6 2 16 0,-6-1 0 16,6 1-560-16,-6 0-128 0,-1 0 0 0,7 0 0 15,-7 3 0-15,1-3 0 0,-1 3 0 0,1-2 0 16,0 1 0-16,0-1 0 0,0 1 0 0,6-2 0 16,-7 4 160-16,0-1-160 0,3 1 192 0,-1 1-192 15,5-5 384-15,-4 5-48 0,1 1 0 0,3-6 0 0,0 0 192 0,1 10 48 16,2-3 0-16,0 1 0 16,3 0-192-16,0-1-16 0,0-1-16 0,2 0 0 0,1-1-208 0,1-1-144 15,-1 1 192-15,0-1-192 0,0 1 144 0,2-2-144 16,-1 0 0-16,1-2 144 0,-1-1-144 0,-1-1 0 15,2-1 144-15,-2-1-144 0,0 0 128 0,-1 0-128 16,0-1 160-16,0-1-160 0,-1 0 176 0,-1-2-176 16,0 3 192-16,-1-5-192 0,-1 2 256 0,1 0-48 15,-2 0-16-15,-1-2 0 0,0 3-16 0,-2 0-16 16,-2-1 0-16,-1 0 0 0,-1 0-160 0,1 0 128 16,-3 0-128-16,1 0 128 0,-2 2-128 0,0 1 192 15,-2-1-192-15,1 2 192 0,-1-1-32 0,-1 0 0 16,-1 1 0-16,-1 1 0 0,0 2-160 0,2 2 128 15,-2-2-128-15,0 3 128 0,0-1-128 0,0 2 0 0,0 0 0 0,2 0 0 16,1 2 0-16,-1-1 0 0,3 2 0 0,1-1 0 16,3 2 0-16,1-1 0 0,0 2-128 0,3-3 128 15,2 0 0-15,1 1-176 0,2 0 176 0,2-3-128 16,1 2 128-16,1 0 0 0,2-4 0 0,0 1-128 16,-1-1 128-16,2-2 0 0,0-1 0 0,0 0 0 15,-1 0 128-15,0-1-128 0,0 0 160 0,-1-3-160 16,-1-2 224-16,0 3-48 0,-1-3-16 0,0 0 0 15,-1-2-32-15,-1 1 0 0,-1 0 0 0,0 0 0 16,-3 1 16-16,0 0 0 0,-2 0 0 0,-1 3 0 16,-1-2-144-16,-2 2 160 0,-3 0-160 0,0 0 160 15,6 4-160-15,-7 1 0 0,0 2 0 0,0-1 0 16,-2 2 0-16,1 1 0 0,-1 1 0 0,1 2 0 0,0-1-144 16,1 0 144-16,0 0 0 0,0-2 0 0,2 2 0 0,0 0 0 15,-1-3 0-15,1 3 0 0,1-2-128 0,1 1 128 16,0 0 0-16,3-6 0 0,0 0 0 0,0 0 0 15,0 0 128-15,0 0-128 0,3 6 144 0,-3-6-144 16,7 3 128-16,1-1-128 0,-1-2 128 0,1 0-128 16,-1-2 128-16,0 0-128 0,0 0 0 0,0 0 0 15,-1-1 0-15,-6 3 0 0,6-3 0 0,-6 3 0 16,7-3 128-16,-7 3-128 0,0 0 0 0,5-4 0 16,-5 4 144-16,0 0-144 0,0 0 0 0,0 0 128 15,0 0-128-15,0 0 0 0,0 0 0 0,0 0 144 16,0 0-144-16,0 0 0 0,0 0 0 0,0 0 0 15,0 0 0-15,0 0 0 0,0 0 0 0,0 0 0 0,0 0 0 0,0 0 0 32,0 0-1168-32,0 0-192 0,0 0-48 0,0 0-16320 0</inkml:trace>
  <inkml:trace contextRef="#ctx0" brushRef="#br1" timeOffset="13">9515 11095 17503 0,'0'0'768'0,"0"0"176"0,-7 0-752 0,7 0-192 16,-5-3 0-16,5 3 0 0,0 0 800 0,0 0 128 16,-5 0 32-16,5 0 0 0,-7-4 192 0,3 1 64 0,-2 1 0 0,6 2 0 15,-6-2-128-15,0 2-32 0,-1 0 0 0,1 0 0 16,-1 0-224-16,1 2-64 0,-1-2 0 0,0 3 0 16,-2 0-176-16,0 1-32 0,0 1-16 0,-1 1 0 15,0-1-352-15,0 2-64 0,1-1 0 0,1 1-128 16,-1 0 0-16,1 1 0 0,1-2 0 0,1 1 0 15,1 0 128-15,1-1-128 0,1 0 0 0,3-6 0 16,0 7 208-16,3 2-16 0,1-4 0 0,2-1 0 16,4 1 192-16,0-3 16 0,1-1 16 0,1 0 0 15,3-1 48-15,-1-1 16 0,2 0 0 0,-1-1 0 16,1-4-96-16,0 0-32 0,1-1 0 0,0 1 0 16,0-1-128-16,0 0-32 0,1-2 0 0,-2 0 0 15,0-2-192-15,-1 1 176 0,1 0-176 0,-4 1 160 0,-3-1-160 0,0 1 128 16,0 0-128-16,-1 2 128 0,0-2 16 0,-1 2 0 15,-3 0 0-15,0 0 0 0,-2 0-144 0,-3 2 0 16,-2 3 144-16,3 2-144 0,-5-5 192 0,0 3-48 16,-2 0 0-16,7 2 0 0,0 0 48 0,-7 2 0 15,-4 3 0-15,1 0 0 0,0 3-192 0,0-1 0 16,0 2 0-16,0 0 128 0,1 1-128 0,0 0 0 16,1 1 0-16,2-1 0 0,-2 0 0 0,2 0 0 15,2 0 0-15,1-1 0 0,0 0 0 0,2-2 0 16,2-1-144-16,-1-6 144 0,3 6 0 0,-3-6 0 15,5 6-128-15,1-3 128 0,2 1 0 0,0-2 0 16,0-2 0-16,2-1 0 0,0-2 0 0,0 1 0 16,-1-4 0-16,-1 3 0 0,1-2 0 0,-2 0 0 0,-2-2 0 15,3 0 0-15,-1 0 0 0,0 1 128 16,1-1-128-16,-3 0 0 0,-1-2 0 0,0 2 128 0,0 2-128 0,-1-2 0 16,-3 2 0-16,0 5 128 0,-2-7-128 0,0 1 0 15,0 1 0-15,-1 1 128 0,3 4-128 0,-4-3 0 16,4 3 0-16,-7 0 0 0,-1 0 0 0,3 0 0 15,5 0 0-15,-6 1 128 0,-2 1-128 0,1 2 0 16,1 0 0-16,-1 1 128 0,0 1-128 0,0 0 0 16,-1-1 128-16,2-1-128 0,0 1 0 0,2-1 144 15,-1 1-144-15,5-5 0 0,-4 7 0 0,0-2 0 16,0 1 0-16,4-6 0 0,-3 7 0 0,0-2 0 16,1 2 0-16,2-7 0 0,-1 9 0 0,1-2 0 15,0-7 0-15,3 7 0 0,-3-7 0 0,5 7 0 16,-1-1 0-16,1-1 0 0,-5-5 0 0,7 3 0 0,0-1 0 0,1-1 0 15,0-1 0-15,-1-1 0 0,0 1 0 16,0-1 0-16,-7 1 0 0,7-4 128 0,-7 4 0 0,5-6 0 16,0-1 0-16,-1 0 0 0,-4 7-128 0,3-6 0 15,-2 0 0-15,2-1 0 0,0 0 128 0,-3 0-128 16,-3 0 0-16,0 2 128 0,0-1-128 0,2 2 0 16,1 4 144-16,-2-8-144 0,-2 3 0 0,1-2 128 15,-3 4-128-15,1-1 0 0,-1 2 0 0,0 2 0 16,-1 2 0-16,0-2 0 0,0 1 0 0,1 1 0 15,-1 0 0-15,1 0 0 0,-1 3 0 0,3 0 0 16,-1-1 0-16,5-4 0 0,-4 6 0 0,0 0 0 16,4-6 0-16,-4 7-128 0,0 2 128 0,3-3 0 15,0 0 0-15,1-6 0 0,2 9 0 0,-2-9 0 0,4 6 0 0,1 0 0 16,0-1 0-16,0-1 0 0,0 0 0 0,3-1 0 16,0-1 0-16,0-2 0 0,0 0 0 0,-1 0 0 15,2 0 0-15,-1 0 0 0,0-3 0 0,-1 1 0 16,-7 2 0-16,7-4 0 0,-1-2 128 0,0 3-128 15,-6 3 128-15,5-5-128 0,-5 5 128 0,3-7-128 16,-2 2 128-16,-1-2-128 0,-1 1 160 0,-2 1-160 16,-2 0 160-16,0 3-160 0,1-3 160 0,-1 1-160 15,0 1 0-15,-2-1 128 0,-2 1-128 0,1 1 0 16,0 2 0-16,-1 0 0 0,0 2-192 0,1-1 192 16,1 2-720-16,1 0-48 0,6-3 0 0,-7 5 0 15,2-1-1936-15,0 1-400 0,5-5-80 0</inkml:trace>
  <inkml:trace contextRef="#ctx0" brushRef="#br1" timeOffset="14">9517 11116 6447 0,'0'0'576'0,"0"0"-576"15,-7 0 0-15,7 0 0 0,0 0 4144 0,0 0 720 16,0 0 128-16,0 0 48 0,0 0-3120 0,0 0-608 15,-4-3-128-15,4 3-32 0,0 0-304 0,0 0-64 16,1-7-16-16,-1 7 0 0,1-4-256 0,-1 4-64 16,0 0-16-16,2-7 0 0,-2 7-112 0,0 0 0 15,3-6-16-15,-3 6 0 0,0 0 64 0,0 0 16 0,0 0 0 16,0 0 0-16,-5 3-32 0,0 2 0 16,0 2 0-16,-1 0 0 0,0 1-208 0,0 1-144 0,2-1 192 0,-1 0-192 15,0 0 0-15,2-1 0 0,-1 1 0 0,4-8 0 16,-2 7 128-16,2-7-128 0,0 9 0 0,0-3 0 15,0-6 128-15,0 0-128 0,0 0 144 0,6 5-144 16,-6-5 224-16,7 3-48 0,1-3-16 0,-1 0 0 16,0-3 96-16,1 1 32 0,0-2 0 0,1 1 0 15,0-1-96-15,-1 0 0 0,0 0-16 0,1-2 0 16,1-2-176-16,0 2 192 0,-1-3-192 0,-1 2 192 16,-1 0-192-16,1 0 0 0,-2-2 144 0,-1 1-144 15,-1 0 128-15,-3 0-128 0,-2 1 128 0,-1-2-128 16,0 2 144-16,0 0-144 0,-3 2 192 0,-1-2-192 0,-2 0 176 15,1 1-176-15,0 1 160 0,-1 1-160 0,0 1 176 0,-1-2-176 16,1 3 192-16,0 2-192 0,-1 2 192 0,0 1-64 16,-1 1 0-16,1 1-128 0,1-2 176 0,0 3-176 15,-1 2 160-15,1 0-160 0,-1 0 128 0,1 1-128 16,0 0 0-16,1 2 144 0,-1 1-144 0,2 2 0 16,1 0 0-16,0 0 0 0,1-1 0 0,2-2 0 15,2 0-128-15,2 0 128 0,1-2 0 0,1 0 0 16,3 0 0-16,0-1 0 0,-2-6 0 0,1 0 0 15,2 1 0-15,0-1 128 0,1-2 0 0,1 0 0 16,1 0 0-16,1-2 0 0,9-4 16 0,-2 0 0 16,-2-1 0-16,-1 0 0 0,-2-1 0 0,-2 0 0 15,-3-1 0-15,1-3 0 0,-1 3-16 0,-1-3 0 16,-1 1 0-16,-2 0 0 0,-2-1-128 0,-2 2 192 0,-1-1-192 0,-2 1 192 16,-3 1-192-16,1 1 192 0,-1 0-192 0,-2 1 192 15,0 0-192-15,0 2 0 0,-1 0 144 0,0 1-144 16,0 2 0-16,0 2 0 0,-1 2 0 0,0 2 0 15,0 1 0-15,0 2 0 0,1 1 0 0,0 1 0 16,0 2 144-16,1 1-144 0,1-1 192 0,1 1-192 16,2-3 160-16,0 1-160 0,0 1 128 0,1-3-128 15,2 1 0-15,1 0 0 0,1-2 0 0,-2-7 0 16,2 9 0-16,2-4 0 0,-4-5 0 0,5 9 0 16,-5-9 0-16,7 4 0 0,0 1 0 0,-1 0 0 15,1-1-288-15,2-1-144 16,-3-2-16-16,3 2-16 0,1-3-2480 0,1 0-512 0,1 0-80 0,2 0-32 15</inkml:trace>
  <inkml:trace contextRef="#ctx0" brushRef="#br0" timeOffset="15">5913 11231 30239 0,'0'0'1344'0,"-6"-2"256"0,6 2-1280 0,0 0-320 0,0 0 0 0,0 0 0 16,0 0 704-16,8-2 64 0,0-3 0 0,2 5 16 15,3-3-416-15,2 2-96 0,3 1-16 0,0-3 0 16,2 3-64-16,1-2 0 0,1 2-16 0,1 0 0 15,-1-2-176-15,2 1 160 0,0-1-160 0,3 0 160 0,-1 0-160 0,2-1 0 16,0 1 0-16,-1 0 128 0,-1 2-128 0,-1 0 0 16,-2-3 0-16,-2 3 0 0,0-2 0 0,-2 2 128 15,-1 0-128-15,1-3 0 0,-1 1 0 0,-1 0 0 16,0 0 0-16,0 0 0 0,0 2 0 0,-1 0 0 16,-2 0 0-16,0 0 0 15,0-1-384-15,-3 0-176 0,0 1-16 0,-3 0-16 16,-8 0-2688-16,9 0-544 0,0-3-96 0,-9 3-32 0</inkml:trace>
  <inkml:trace contextRef="#ctx0" brushRef="#br0" timeOffset="16">5077 10919 10127 0,'0'0'896'0,"0"0"-704"0,0 0-192 0,0 0 0 16,0 0 3008-16,-1-7 560 0,1 7 112 0,0 0 32 15,0 0-2448-15,0 0-496 0,2-6-80 0,-2 6-32 16,4-5 176-16,-4 5 48 0,0 0 0 0,8-1 0 0,-8 1 0 0,8 2 0 16,0 2 0-16,1 4 0 0,-1 1 32 0,-2 3 16 15,-2 2 0-15,2 0 0 0,0 1-64 0,1 4-16 16,-2 2 0-16,1 7 0 0,-2 0-272 0,1 2-48 16,-2 0-16-16,2 0 0 0,-2 0-304 0,-1-2-64 15,1 0-16-15,0 0 0 0,-1 0-128 0,1-1 0 16,1-6 144-16,1 0-144 15,4-5-1232-15,-1-2-320 0</inkml:trace>
  <inkml:trace contextRef="#ctx0" brushRef="#br0" timeOffset="17">6160 12343 17503 0,'0'0'768'0,"0"0"176"0,0 0-752 16,0 0-192-16,0 0 0 0,0 0 0 0,0 0 2432 0,8 2 464 16,1-2 96-16,2 0 16 0,2 0-2016 0,1 0-400 15,-1 0-80-15,4 0 0 0,4-3-256 0,1 2-64 16,1 0 0-16,1-1 0 0,0 1-192 0,-1 1 0 15,0-1 128-15,1 1-128 0,0 1 0 0,0-1 0 16,2-1 128-16,1 1-128 0,-1 1 0 0,0-1 0 16,0 1 0-16,-2-1-160 0,0 2-160 0,-2-4-16 15,-2 1-16-15,-1 1 0 16,-1 0-1088-16,-2 0-224 0</inkml:trace>
  <inkml:trace contextRef="#ctx0" brushRef="#br0" timeOffset="18">5043 12152 17503 0,'0'0'1552'0,"0"0"-1232"0,-4-4-320 0,4 4 0 16,0 0 1936-16,-5-3 336 0,5 3 64 0,-7-1 16 16,1 1-1792-16,6 0-368 0,-7 4-64 0,2-1 0 15,-2 0-128-15,1 0 0 0,0 0 0 0,1 1 0 16,-1 2 0-16,-1-1 0 0,1 2 0 0,-1 0 0 15,2 0 0-15,0 2 0 0,-1-1 0 0,2 3 0 16,0 1 192-16,1 2 0 0,-1-2 16 0,1 3 0 16,1-1 80-16,1 2 16 0,-1-2 0 0,2 2 0 15,1-1-304-15,2 1 160 0,1 1-160 0,2-1 128 16,1 0-128-16,2-3 0 0,1 2 0 0,2-3 0 16,1-2 0-16,1-3 0 0,1-3-192 0,2-1 192 0,0-3-304 0,1-3 64 15,1 2 16-15,-1-6 0 0,-1 1 224 0,-1-2 0 16,1-1-160-16,-1-4 160 0,-1-2 0 0,0 0 0 15,-1-2 192-15,-2 0-64 0,-2 1-128 0,-1 0 0 16,-1 0 144-16,-2 1-144 0,-1 1 144 0,-3-1-144 16,-2 1 192-16,-2-3-192 0,-2 4 192 0,0-4-64 15,-2 1 0-15,-1-1-128 0,-3 2 176 0,-2 0-176 16,-1 2 160-16,-1 0-160 0,-2 1 192 0,0 2-64 16,0 2-128-16,1 2 192 0,1 0-192 0,0 2 176 15,-1 0-176-15,1 1 160 16,2 1-528-16,3 2-96 0,0 0-32 0,0 1-7920 15,3 2-1584-15</inkml:trace>
  <inkml:trace contextRef="#ctx0" brushRef="#br0" timeOffset="19">5360 12394 28559 0,'0'0'2544'0,"0"0"-2032"16,-6 3-512-16,6-3 0 0,0 0 2640 0,0 0 432 15,-1 9 96-15,1 2 16 0,0-5-2720 0,1 0-464 16,-1-6-240-16,3 9 32 16,-2 0-480-16,2-3-80 0,0 1-32 0,0 0 0 15,0-2-2064-15,-3-5-400 0</inkml:trace>
  <inkml:trace contextRef="#ctx0" brushRef="#br0" timeOffset="20">5557 12061 36399 0,'0'0'1600'0,"-5"2"352"0,-3 2-1568 0,3 2-384 0,1 3 0 0,2 0 0 16,1 0 0-16,0 1-144 0,-2 2 0 0,0 0 0 31,0 2-224-31,0-1-32 0,-1-1-16 0,0 0 0 0,0-2 160 0,0-1 16 0,0-3 16 0,4-6 0 16,0 6 224-16,0-6 0 0,0 0 0 0,0 0 0 15,0 0 0-15,0 0 0 0,0 0 0 0,8 0 0 16,-8 0-128-16,10 1 128 0,1-1 0 0,-1 1-144 16,-2 0 144-16,1 2 0 0,1-1 0 0,0 3 0 0,1 2 0 0,0 0 0 15,-1-2 0-15,0 3 0 16,0 0 0-16,0-2 0 0,-1 1 0 0,1 1 0 0,0-1 0 0,-1 0 0 15,-2 1 0-15,0 0 0 0,0 1 0 0,-2-1 0 16,0 0 0-16,-5-8 0 0,2 11 0 0,-2-1 0 16,-2-1 0-16,1 0 0 0,-2 0 0 0,0 0 128 15,0 0-128-15,-2-1 176 0,-1-1-48 0,1-1-128 16,-2 2 192-16,0-1-64 0,0-1-352 0,-1 2-80 16,0-2-16-16,-1 0 0 15,-1-2-2832-15,-1 1-576 0,-4-4-112 0,0 1-32 0</inkml:trace>
  <inkml:trace contextRef="#ctx0" brushRef="#br0" timeOffset="21">5474 12160 4607 0,'7'-15'192'0,"0"6"64"0,3-2-256 0,0 1 0 0,0 1 0 0,4 0 0 16,4-3 8160-16,3 0 1584 0,3 1 320 0,2-2 64 15,0 3-7696-15,2-1-1536 0,-2 1-304 0,0 2-64 16,0 0-400-16,0 1-128 0,2 1 0 0,0 1 0 31,-2-1-1888-31,-1 2-432 0,1-2-96 0,-4 1-16 0</inkml:trace>
  <inkml:trace contextRef="#ctx0" brushRef="#br2" timeOffset="22">5972 13200 11967 0,'0'0'528'0,"0"0"112"0,0 0-512 0,0 0-128 0,-5-4 0 0,5 4 0 16,-4-4 2704-16,4 4 512 0,0 0 112 0,0 0 0 15,0 0-2080-15,0 0-416 0,0 0-96 0,0 0-16 16,0 0-240-16,0 0-48 0,0 0-16 0,0 0 0 16,0 0 240-16,0 0 48 0,0 0 16 0,0 0 0 15,0 0 320-15,0 0 64 0,0 0 16 0,0 0 0 16,0 0 80-16,0 0 16 0,0 0 0 0,0 0 0 15,0 0-288-15,0 0-48 0,0 0-16 0,0 0 0 16,0 0-256-16,0 0-48 0,1 9-16 0,1-2 0 16,-1 0-224-16,2 2-64 0,-1-2 0 0,0 3 0 15,0-4-96-15,1 4-32 0,-1 0 0 0,2 3 0 16,-1 1-128-16,2 1 0 0,-1-1 0 0,2 1 0 16,0 3 0-16,-1 0 192 0,1-3-64 0,0 1 0 0,0 2 64 15,-1-1 0-15,0-1 0 0,0-2 0 0,-1 0 64 0,1-1 32 16,-1 0 0-16,-1 1 0 0,1-1 0 0,-2-1 0 15,1-4 0-15,0 0 0 0,-1 1 16 0,-1-4 0 16,-1-5 0-16,0 0 0 0,1 8-48 0,-1-8-16 16,2 6 0-16,-2-6 0 0,0 0-80 0,0 0-16 15,0 0 0-15,0 0 0 0,0 0-144 0,0 0 192 16,0 0-192-16,0 0 192 0,0 0-192 0,0 0 128 16,0 0-128-16,0 0 128 0,0 0-128 0,2-6 0 15,-2 6 0-15,0 0 128 0,0 0-128 0,4-6 0 16,-4 6 0-16,0 0 0 0,3-7 0 0,0 0 0 15,-3 7 128-15,3-6-128 0,-3 6 0 0,3-7 0 16,0-1 0-16,0 1 128 0,1-1-128 0,0 1 0 0,-1-1 144 16,1-1-144-16,1 0 128 0,0-1-128 0,-1-1 128 0,0 2-128 15,1-3 0-15,2 2 0 0,0-2 0 0,0 0 128 16,0 0-128-16,-1 0 176 0,0-2-176 0,0 0 192 16,-1 1-192-16,0 1 0 0,2 2 0 0,-1-1 0 15,-2 2-144-15,2-1 144 0,1 2 0 0,-2 2 0 16,-2 0 0-16,0 1 0 0,-1-2 0 0,1 3 0 15,-3 4 0-15,6-5-128 0,-2 0 128 0,1 0 0 16,-5 5 0-16,7-4 0 0,-1-3 0 0,1 1 0 16,-2 0 0-16,1-1 0 0,-1 0 0 0,1 3 0 15,1 1 0-15,1-1 0 0,-3-1 0 0,0 0 0 16,-2 0 0-16,0 0 0 0,0 1 0 0,-3 4 0 16,0 0 0-16,5-4 0 0,-5 4 0 0,0 0 0 0,0 0 0 0,0 0 0 15,0 0 0-15,0 0 0 16,0 0 0-16,0 0 0 0,0 0 0 0,0 0 0 0,0 0 0 0,0 0 0 15,0 0 0-15,0 0 0 0,0 0 0 0,0 0 0 16,-5 5 0-16,5-5 0 0,0 0 0 0,-7 2 0 16,0-2 0-16,0 0 0 0,0 0 0 0,1 0 0 15,0 0 0-15,-2 0 0 0,1 0 0 0,-1 0 0 16,-1 1 0-16,-1-1 144 0,-2-1-144 0,-1 1 160 16,0 0-160-16,1 2 160 0,-2 2-160 0,0-1 0 15,0 0 0-15,0-1 128 0,0 0-128 0,0 0 160 16,1 1-160-16,1-2 160 0,0 1-160 0,1-1 0 15,1 2 144-15,-1-3-144 0,2 0 0 0,-1 0 128 16,1 0-128-16,1 0 0 0,0 0 0 0,1 0 0 16,-2 0 0-16,2 0 128 0,1 2-128 0,6-2 144 0,0 0-144 0,-8 2 160 15,1-3-160-15,7 1 0 0,-6 0-160 0,6 0 160 16,0 0 0-16,0 0 0 0,-8 1 0 0,8-1 0 16,0 0 0-16,0 0 0 0,0 0 0 0,0 0 0 15,0 0 0-15,0 0 0 0,-3-4 0 0,3 4 0 16,0 0 0-16,0 0 0 0,0 0 0 0,0 0 0 15,5-5 0-15,-5 5 0 0,9-1 0 0,-2 1 0 16,-7 0 0-16,8-1 0 0,-1 1-128 0,1 0 128 16,-1 0 0-16,0 0 0 0,-7 0 0 0,10 3 0 15,-3-2 0-15,2 1-144 0,-1-2 144 0,0 0 0 16,-1 0-128-16,0 0 128 0,-7 0-128 0,9 1 128 16,-1-1-128-16,-1 2 128 0,-7-2-128 0,9 2 128 15,-3-2 0-15,-6 0 0 0,7 1 0 0,-7-1 128 0,7 0-128 0,-7 0 0 16,7 0-176-16,-7 0 176 0,9 0 0 0,-3 0 0 15,-6 0 0-15,8 0 0 0,-1-2 0 0,1 1 0 16,-8 1 0-16,7 0 0 0,1 0 0 0,-8 0 0 16,7-5 0-16,-7 5 0 0,8 0 0 0,-8 0 0 15,0 0 0-15,0 0 0 0,0 0 0 0,0 0 0 16,0 0 0-16,0 0 0 0,1 7 0 0,-1 1 0 16,-3 0 0-16,-1 0 0 0,-2 1 0 0,-2 1 0 15,0 1-128-15,0 2 128 0,-1 1 0 0,0 0 0 16,0 0 0-16,-2-1 0 0,1 1 0 0,1-2 0 15,1-2 192-15,0 1-192 0,0-1 0 0,0-1 0 16,1 0 0-16,2 1-192 0,-2-1 192 0,2-2 0 16,5-7 192-16,-3 6-192 0,-1 2 0 0,4-8 0 0,0 0 0 0,0 0-144 15,0 0 144-15,0 0 0 0,0 0 0 0,0 0 0 16,0 0 0-16,0 0 0 0,0 0 0 0,7-5 0 16,0 0 0-16,0-1 128 0,-1-1-128 0,1 0 128 15,1 0-128-15,-1-2 0 0,2 0-128 0,-2 1 128 16,0 0 0-16,0-1 0 0,2-2 0 0,-1 2 128 15,1 2-128-15,-2-2 0 0,1 0-128 0,-2 2 128 16,0-3 0-16,0 3 0 0,0-2 0 0,-3 2-128 16,0 0 128-16,-2 3 0 0,-1 4 0 0,0 0 0 15,0-7 0-15,0 0 0 0,-2 0 0 0,-2 2 0 16,-2 1 0-16,-1 1 0 0,0 0 0 0,0 2 0 16,0-2 0-16,-1 3 0 0,1 3 144 0,-1-3-144 15,-1 0 0-15,2 1 0 0,-1 0-192 0,1 2 48 0,1 2 144 0,-1 1 0 16,2 0 0-16,-1 2 0 0,1-1 0 0,2-1-160 15,3-6 160-15,-3 7-160 0,2 3 160 0,1-3 0 16,0-7 0-16,1 7-128 0,2 0 128 0,-3-7 0 16,3 7 0-16,2-3 0 0,-2 2 0 0,-3-6 0 15,6 5 0-15,-6-5 0 0,5 3 0 0,-5-3-128 16,7 0 128-16,-7 0 0 0,9 1-352 0,-2-1 16 16,0-1 0-16,0 2 0 15,2-1-2160-15,0-1-448 0,3-1-64 0</inkml:trace>
  <inkml:trace contextRef="#ctx0" brushRef="#br2" timeOffset="23">7016 13176 13823 0,'0'0'608'0,"0"0"128"0,0 0-592 0,0 0-144 16,0 0 0-16,0 0 0 0,-4-5 2848 0,4 5 544 16,0 0 96-16,0 0 32 0,0 0-1968 0,7-3-384 15,-2-1-80-15,2 2 0 0,0-1 64 0,0 1 32 16,-7 2 0-16,8-1 0 0,-8 1 16 0,9-1 0 16,-1 1 0-16,-1 0 0 0,0 1-48 0,-7-1-16 15,0 0 0-15,8 5 0 0,-2 0-320 0,-1 0-64 16,-5-5-16-16,6 9 0 0,-2 2-336 0,1-1-64 15,-1-1-16-15,1 3 0 0,0 2-320 0,-1 2 0 16,1-2 0-16,0 2 0 0,0 1 208 0,3 1-16 16,-1-2-16-16,0 1 0 0,0 1-32 0,-1-2 0 15,1 0 0-15,-1-2 0 0,1 0-144 0,1 0 160 0,-1-2-160 16,-1 2 160-16,0-3-160 0,-2-1 0 0,1-1 0 0,-1 2 128 16,0-1-128-16,-1-4 192 0,-3-6-192 15,4 7 192-15,-4-7-32 0,1 8 0 0,1-2 0 0,-2-6 0 16,0 0 32-16,0 0 16 0,0 0 0 0,0 0 0 15,0 0-80-15,0 0 0 0,0 0-128 0,0 0 192 16,0 0-64-16,2-7 0 0,0 0-128 0,-2 7 192 16,0 0-64-16,0-7-128 0,1 1 176 0,0-3-176 15,1 1 144-15,1 1-144 0,0 0 0 0,-3 7 144 16,0 0-144-16,4-7 0 0,0-2 0 0,0 2 128 16,2 0-128-16,0 3 0 0,0-1 0 0,1 2 0 15,-1-2 0-15,2 1 0 0,1 0 0 0,0-1 0 16,0 0 0-16,1 1 0 0,1-3 0 0,0 0 0 15,-1 1 0-15,1 0 0 0,0 0 0 0,0 1 0 0,1-2 0 0,0 1 0 16,0 0 0-16,-1-1 0 0,-1 1 0 0,-1 0 0 16,0 0 0-16,0-1 0 0,0 0 0 0,0-2 0 15,0 2 0-15,-1-2 0 0,-1 1 0 0,1 2 0 16,-3-3 0-16,0 1 0 0,1 0 0 0,-1 0 0 16,-3-1 0-16,0 3 0 0,0 0 0 0,-1 2 0 15,-1 1 0-15,-1-3 0 0,-2 0 0 0,0 1 0 16,0 1 128-16,-2-1-128 0,0 1 0 0,-2 0 0 15,1-1 0-15,-1 0 0 0,-1 1 0 0,-2 1 0 16,1-1 0-16,-3 0 0 0,-1 1 0 0,0-1 128 16,-2-1-128-16,1 1 0 0,-1-1 0 0,2 2 128 15,-1 1-128-15,0-2 0 0,2 1 0 0,-1-1 0 0,0 1 128 0,0 0-128 16,0 0 0-16,0 0 0 0,1 2 0 0,0 1 0 16,0 0 0-16,0 0 0 0,1 0 0 0,1 0 0 15,0 0 0-15,0 1 0 0,0 1 0 0,2 0 0 16,0-2 0-16,1 0 0 0,0-1 0 0,0 1 0 15,1-1 0-15,1 3 0 0,5-2 0 0,-7 2 0 16,7-2 0-16,0 0 0 0,0 0 0 0,-5 4 0 16,5-4 0-16,0 0 0 0,0 0 0 0,0 0 0 15,0 0-144-15,0 0 144 0,5 8 0 0,-5-8 0 16,7 5-320-16,1-1 64 0,-1-4 0 0,1 1 0 16,1 0-448-16,1-1-64 0,1-1-32 0,2 0 0 15,2 1-1424-15,0-2-272 16,1 2-64-16,3-2-16 0,0-1 944 0,0 1 192 0,-1 0 32 0,0 1 16 15,1 1-48-15,0 0-16 0,-3-2 0 0,0 4 0 0,-3 1 1008 0,-1 0 208 16,-2 1 48-16,0 0 0 0,-2 1 352 0,0 0 80 16,-8-5 16-16,8 4 0 0,-1 2-16 0,-1-1 0 15,-6-5 0-15,8 6 0 0,-8-6-240 0,0 0 144 16,0 0-144-16,7 3 128 0,-7-3-128 0,0 0 0 16,0 0 0-16,0 0 0 0,0 0 128 0,0 0 0 15,3 6 0-15,-3-6 0 0,0 9 640 0,0-2 112 16,0-7 16-16,-4 9 16 0,0 1 32 0,0-3 0 15,-3 0 0-15,1 0 0 0,0 2-240 0,-2-1-64 16,0 2 0-16,0 0 0 0,-1 1-160 0,-2 1-32 16,-1-5-16-16,1 2 0 0,0 3-128 0,0-3-32 15,-1 1 0-15,2 1 0 0,1-4-48 0,0 2-16 16,0-1 0-16,0 1 0 0,0-2-80 0,0 1-128 16,1-1 176-16,0 0-176 0,2-2 128 0,-1 2-128 0,1-3 0 0,2 1 0 15,-1 0 256-15,5-5-64 0,0 0-16 0,0 0 0 16,-3 7 16-16,3-7 16 0,0 0 0 0,0 0 0 15,0 0-208-15,0 0 176 0,0 0-176 0,0 0 160 16,0 0-160-16,8 0 0 0,-1-3 0 0,1 1 128 16,-1 0 32-16,1-1 0 0,-1-1 0 0,2 1 0 15,0-3-160-15,0-1 160 0,0 0-160 0,0 0 160 16,3 0-160-16,-3-3 0 0,0 3 144 0,-2-2-144 16,0 2 144-16,0-1-144 0,-1-1 192 0,0-2-192 15,-3 4 0-15,0-2 0 0,-1 0 0 0,-1 1 0 16,-2 1 0-16,-1-1 0 0,-2 1 160 0,1 1-160 15,-3 3 0-15,1-2 128 0,-2 1-128 0,0 2 0 0,-3 1 128 0,0 3-128 16,1 1 128-16,-2 1-128 0,-1 0 0 0,-2 2 0 16,0 0 0-16,-1 1 0 0,-1 3 0 0,0-1 0 15,1-2 0-15,1 0 0 0,2 1 0 0,2-2 0 16,-1-1 0-16,2-1 0 0,1 1 128 0,1-2-128 16,0-2 0-16,7-1 128 0,0 0-128 0,0 0 160 15,0 0-160-15,-3-3 160 0,3 3-160 0,0 0 160 16,0-8-160-16,2-2 160 0,0 4 16 0,2-3 0 15,0-1 0-15,2-1 0 0,0-1-32 0,2 0 0 16,0 1 0-16,1-2 0 0,0 1-144 0,1 0 128 16,0 2-128-16,1-1 128 0,-2 2-128 0,0 3 0 15,0-1 0-15,-1 2 0 0,-2 2 0 0,1 0 0 16,-7 3 0-16,0 0 0 0,0 0 0 0,0 0 0 16,0 0-144-16,0 0 144 0,0 0 0 0,3 10 0 0,-1-4 0 0,-2-6 0 15,-5 5 0-15,1 1 0 0,-2-3 0 0,0 3 0 16,-1 0 0-16,-2 0 0 0,1 2 0 0,-1-1 0 15,0 0 0-15,0 0 0 0,0-3 0 0,1 4 144 16,0 1-144-16,0-2 160 0,1-2-160 0,1-1 160 16,0 0-160-16,6-4 128 0,0 0-128 0,0 0 128 15,0 0-128-15,0 0 0 0,0 0 0 0,0 0 128 16,-4-5-128-16,2-1 0 0,2-2 0 0,0 1 128 16,3 1-128-16,-1-3 0 0,2-3 144 0,0 1-144 15,2 1 0-15,1 1 0 0,0 0 0 0,1 0 128 16,-1 2-128-16,0-1 0 0,1 0 0 0,-1 2-128 15,-1-1 128-15,-1 1 0 0,0 1 0 0,-5 5 0 16,0 0 0-16,0 0 0 0,0 0 0 0,0 0 0 0,0 0 0 16,0 0 0-16,0 0 0 0,0 0 0 0,-6-2 0 0,-1 2 0 15,1 1 0-15,-1 0 0 0,0 1 0 0,-1-1 0 16,1 1 0-16,1 1 0 0,0 1-160 0,6-4 0 16,-5 5 0-16,5-5 0 15,0 0-2320-15,0 0-464 0,0 0-80 0</inkml:trace>
  <inkml:trace contextRef="#ctx0" brushRef="#br2" timeOffset="24">8149 13132 17503 0,'0'0'768'0,"-6"-6"176"0,6 6-752 0,-8-7-192 16,0 2 0-16,8 5 0 0,0 0 4624 0,0 0 896 15,0 0 176-15,0 0 48 0,0 0-3952 0,0 0-768 16,0 0-176-16,0 0-16 0,0 0-160 0,7-6-32 15,3 3 0-15,1 0 0 0,-1 2-320 0,2-1-80 16,0 1-16-16,0 1 0 0,2 1-96 0,-2-1 0 16,3 2-128-16,-2-1 192 0,1 1 16 0,1-1 0 15,-2-2 0-15,2 1 0 0,-1-2 48 0,2 2 16 16,1-1 0-16,-1-1 0 0,0 2 32 0,1 0 0 16,3-3 0-16,-4 2 0 0,1-2-96 0,-1 0-16 15,1 0 0-15,-1 2 0 0,-1 0-64 0,-1 0 0 0,0-1-128 0,-1 1 192 16,-3-1-192-16,0 2 128 0,0-1-128 15,-2 0 0-15,-1 1 144 0,-7 0-144 0,0 0 128 0,7 2-128 16,-7-2 160-16,0 0-160 0,0 0 192 0,0 0-192 16,6 3 224-16,-6-3-64 0,0 0-16 0,0 0 0 15,0 0 32-15,-1 7 0 0,1-7 0 0,-3 5 0 16,-2 1-176-16,5-6 192 0,-6 5-192 0,-1 1 192 16,1-1-192-16,0 0 0 0,0-2 0 0,-2 3 128 15,1 1-128-15,-1 0 0 0,1 0 0 0,-1 4 128 16,1 1-128-16,1 2 0 0,-3-1 0 0,1 0 0 15,1 2 0-15,-2 0 0 0,0 1 0 0,1 3 0 16,1 1 0-16,-1 0 0 0,1-2 0 0,1 0 0 16,0-1 0-16,0-2 0 0,1-2 0 0,2 1 0 0,0-2 0 0,0-2 0 15,2 1 0-15,-1-2 0 0,-2 0 0 0,1 0 0 16,1-1 0-16,-1 2 0 0,1-1 0 0,0 0 0 16,0 1 0-16,-1-1 128 0,1 0-128 0,0 3 0 15,1-3 0-15,-1 3 0 0,0-3 0 0,0 2 0 16,2-11 0-16,-1 7 0 0,-1 1 0 0,2-8 0 15,0 0 0-15,-1 7 0 0,1-7 0 0,0 0 128 16,0 0-128-16,0 0 0 0,0 0 192 0,0 0-64 16,0 0 0-16,0 0 0 0,0 0 96 0,0-7 16 15,0-1 0-15,-1-1 0 0,1 0 0 0,-2-3 0 16,-1 3 0-16,1 0 0 0,0-1-112 0,-3-2-128 16,1 0 176-16,-1 0-176 0,0 0 144 0,-2 0-144 15,0-2 0-15,0 1 144 0,0-2-144 0,0-1 0 0,-2 0 144 16,2-2-144-16,0 1 0 0,-2-1 0 0,2-1 0 0,-2-2 128 15,2 2-128-15,-1-2 0 0,-1 1 0 0,1 2 0 16,3 5 0-16,0-2 0 0,-2 3 0 0,2 1 0 16,3-1 0-16,-1 2 0 0,1 1 0 0,1 2 0 15,1 1 0-15,0 6 0 0,0 0 0 0,0 0 0 16,2-7 0-16,-2 7-128 0,0 0 128 0,0 0-128 16,0 0 128-16,0 0-192 0,7 7 192 0,-1-1-192 15,-1 1 32-15,-5-7 0 0,2 10 0 0,0-1 0 16,-2-9 160-16,1 8-128 0,-1-8 128 0,2 8-128 15,-2-8 128-15,2 8 0 0,-2 0 0 0,0-8 0 16,0 0 0-16,0 0 0 0,0 0 0 0,0 0 0 16,4 7 0-16,-4-7 0 0,5 7 0 0,-5-7 0 15,7 5 0-15,1-3 0 0,-1 1 0 0,1 1 0 16,-1-1 0-16,1-1-128 0,-1-2 128 0,2 0 0 0,0-2 0 0,0 2 0 16,0-3 0-16,0 3 0 0,0 0 0 0,1-1 0 15,0-2 0-15,1 0 0 0,0-1 0 0,1-1 0 16,0-1 0-16,0 1 0 0,1 1 0 0,1-2 0 15,-2-3 0-15,0 1 0 0,-1 0 0 0,-1 0 0 16,-1 0 0-16,0 1 0 0,0 0 0 0,-2 2 0 16,-7 5 0-16,0 0 0 0,5-6 0 0,-5 6 0 15,0 0 0-15,0 0 0 0,0 0 0 0,0 0 0 16,0 0 0-16,0 0 0 0,0 0 0 0,0 0 0 16,-6 4 0-16,-1 1 0 0,-1 3 0 0,-1 0 0 15,0 1 0-15,-3-1 0 0,-2 0 0 0,0 0 0 16,0 0 0-16,0-1 0 0,0 2 0 0,0 1 0 0,1-3 0 0,2-1 0 15,2-1 0-15,1 0 0 0,1-2 0 0,1 2 0 16,0 1 0-16,6-6 0 0,-4 4 0 0,4-4 128 16,0 0-128-16,0 0 0 0,0 0 0 0,0 0 0 15,0 0 0-15,0 0 0 0,4-4 0 0,1-2 0 16,1 0 0-16,1-1 0 0,1-1 0 0,1 0 0 16,0-1 0-16,0-1 0 0,1 1 0 0,1 1 0 15,-4 0 0-15,2 1 0 0,-2 0 0 0,-2 1 0 16,0 0 0-16,-5 6 0 0,0 0 0 0,0 0 0 15,0 0 0-15,0 0 0 0,0 0 0 0,0 0 0 16,0 0 0-16,0 0 0 0,-5 7 0 0,1 2-128 16,-2-1 128-16,-2 2 0 0,-1 0 0 0,-1 2 0 15,1 2 0-15,-2 2 0 0,1 3 0 0,-1-1 0 0,1-2 0 0,-2 2 0 16,3-3 128-16,0 1-128 0,0-2 0 0,0 1 0 16,3-2 0-16,-2-2 0 0,1 0 0 0,1-2 0 15,0-2 0-15,1 1 0 0,-1-1 0 0,2 1 0 16,-2-2 0-16,1-1 0 0,1-1-160 0,-1 1 160 15,1-3-192-15,4-2 192 16,-5 5-688-16,5-5-16 0,0 0-16 0,0 0 0 16,0 0-1600-16,0 0-320 0,0 0-64 0,0 0-16 15,0 0-1120-15,9 4-208 0,5 1-48 0,0-5-16 0</inkml:trace>
  <inkml:trace contextRef="#ctx0" brushRef="#br2" timeOffset="25">8857 13086 21183 0,'0'0'1888'0,"0"0"-1504"16,-5-2-384-16,1-1 0 0,-2 2 3040 0,6 1 544 15,-6-2 96-15,6 2 32 0,-7-1-2784 0,1 0-544 16,-2 0-128-16,8 1 0 0,-6 0-256 0,6 0 0 15,-7-1 0-15,7 1 0 0,-5-2-144 0,5 2-80 16,0 0-16-16,0 0 0 0,-5-3 240 0,5 3-176 16,0 0 176-16,0 0-160 0,0 0 352 0,0 0 64 15,0 0 0-15,0 0 16 0,-3-5 512 0,3 5 112 16,0 0 0-16,0 0 16 0,0 0-160 0,0 0-48 16,-4 4 0-16,4-4 0 0,0 0-288 0,-2 7-64 15,2-7-16-15,0 0 0 0,0 0-16 0,0 0 0 16,0 0 0-16,0 0 0 0,0 0 192 0,7 3 16 15,0 0 16-15,-7-3 0 0,9-3 32 0,-2 1 0 16,3 0 0-16,-2-1 0 0,0 1-80 0,2 1-16 16,2-1 0-16,0 2 0 0,-2-1-208 0,1 1-32 0,1 1-16 0,0 1 0 15,1-1-224-15,0 2 0 0,-1 0 0 0,0 0 0 16,2 0 0-16,-1 1 0 0,-2 0 0 0,0-1 0 16,0 0 0-16,1-1 0 0,0-4 0 0,-1-1 0 15,1 1 128-15,1 1-128 0,0-3 0 0,2 0 0 16,0-2 192-16,2 0-64 0,-1 0-128 0,1 0 192 15,-2-1 0-15,2 1-16 0,-1 1 0 0,-1 0 0 16,-5 1-48-16,1 1 0 0,-2-1 0 0,0 2 0 16,0 1-128-16,-9 1 128 0,8-2-128 0,-8 2 128 15,0 0-128-15,0 0 0 0,0 0 0 0,0 0 0 16,0 0 0-16,0 0 0 0,0 0 0 0,0 0 0 0,0 0 0 0,-1 7 0 16,1-7 0-16,-4 5 0 0,-1-1 0 0,5-4 128 15,-7 4-128-15,-1-1 0 0,1 1 0 0,0-1 0 16,-1 2 128-16,0-1-128 0,0 1 0 0,1 2 0 15,-1 0 0-15,0 0 0 0,-1-1 0 0,0 1 0 16,0 1 0-16,1 3 0 0,0 3 0 0,0-2 0 16,1 3 0-16,0 2 0 0,0 1 0 0,-1 1 0 15,1 0 0-15,1-1 0 0,0 2 0 0,1-2 0 16,0 0 0-16,0-2 0 0,2-2 0 0,0 0 0 16,0-2 0-16,-1 0 0 0,-1 1 0 0,2-2 0 15,-1-1 0-15,1 1 0 0,1-2 0 0,1 1 0 16,0-2 0-16,0 1 0 0,0 2 0 0,1-2 0 15,0 1 0-15,1-1 0 0,0-2 0 0,0 1 0 16,-1 1 0-16,1 0 0 0,-1-1 0 0,0-8 0 0,1 10 0 0,0-3 0 16,-1-7 0-16,0 0 0 0,0 7 0 0,0-7 0 15,0 0 0-15,0 9 0 0,0-9 0 0,0 0 0 16,0 0 0-16,0 0 0 0,0 0 144 0,0 0-144 16,0 0 0-16,0 0 144 0,0 0-144 0,0 0 0 15,0 0 208-15,-6-5-64 0,-1-1-16 0,3-2 0 16,1 4-128-16,-1-4 128 0,0-2-128 0,2 0 128 15,-1-1 48-15,-2-1 0 0,-1-2 0 0,1 2 0 16,0-3-48-16,-2 0-128 0,0-3 192 0,-1 1-64 16,-2 0-128-16,1 0 0 0,0-1 0 0,-2 1 128 15,-1 0-128-15,0-1 0 0,0 1 0 0,-1 2 0 16,1 1 0-16,-1 1 0 0,0 0 0 0,0 1 0 16,1-1 0-16,-1 1 0 0,1 1 0 0,2 1 0 0,1 0 0 15,1 1 0-15,0 1 0 0,2 1 0 0,1 0 0 0,2 2 0 16,3 5 0-16,-2-3 0 0,2 3-160 0,0 0 160 15,1-4 0-15,-1 4-144 0,0 0 144 0,0 0 0 16,6-6-144-16,-6 6 144 0,0 0 0 0,0 0 0 16,5-3-144-16,-5 3 144 0,0 0 0 0,0 0 0 15,0 0-128-15,0 0 128 0,0 0 0 0,0 0-192 16,0 0 192-16,0 0-160 0,0 0 160 0,0 0-128 16,0 0 128-16,0 0-128 0,7 2-176 0,-7-2-16 15,7 2-16-15,2 1 0 16,0-1-560-16,1 0-96 0,1 1-32 0,0 1 0 15,2-1-64-15,-1 0 0 0,0 0-16 0,0 0 0 16,0-1 528-16,-1 2 128 0,-1 0 0 0,1-1 16 0,-3-1 432 0,0-1 0 0,1-1 0 16,0 0-128-16,0 0 320 0,0-1 80 0,2-1 16 0,-1-1 0 15,1 0 224-15,0 1 64 0,1-3 0 0,0 2 0 16,-1-2-208-16,0 2-48 0,0 2 0 0,-1-2 0 16,0-2-160-16,-1 2-32 0,-1-1-128 0,-1 1 192 15,-7 3-192-15,7-3 0 0,-7 3 128 0,0 0-128 16,0 0 0-16,0 0 144 0,0 0-144 0,0 0 128 15,0 0 80-15,-8 0 16 0,0 0 0 0,-1 3 0 16,-1-1 32-16,-1 2 0 0,-1 0 0 0,-1 2 0 16,-1-1-64-16,-2 2-16 0,-2 0 0 0,1 2 0 15,1 0-176-15,-2 0 0 0,1 1 0 0,2-3 128 16,2 0-128-16,2-2 0 0,0 1 0 0,3 0 0 16,1-1 0-16,3-1 128 0,4-4-128 0,0 0 0 0,0 0 0 0,0 0 0 15,0 0 0-15,0 0 0 0,0 0 0 0,0 0 0 16,0 0 0-16,10 2 0 0,-1-3 0 15,1 0 0-15,-1 0 0 0,1-1 0 0,1-1 0 0,0 0 0 16,0-3 128-16,-1 0-128 0,-1 1 0 0,0 0 0 16,0 0 0-16,0 1 0 0,-3 1 0 0,-1 1 128 15,0-1-128-15,2 0 0 0,-1 2 0 0,1-1 128 16,-2 1-128-16,1 1 0 0,3 1 0 0,-2 3 0 16,-7-4 0-16,7 7 0 0,-3-1 0 0,0 2 0 15,-3 1 0-15,0 1 0 0,-1-1 0 0,-1 1 0 16,-2-1 0-16,-1 2 0 0,0 2 0 0,0 0 0 15,-2-2 144-15,-1 1-144 0,0 0 176 0,-1-1-48 16,0 1 0-16,-1-3 0 0,1 0 64 0,1 1 16 16,-1-1 0-16,1-2 0 0,3-3-80 0,-1 2 0 0,0 0-128 0,3-2 192 15,2 3-192-15,0-7 128 0,-1 5-128 0,1 2 0 16,0-7 0-16,2 5 0 0,1 2 0 0,-3-7 0 16,1 5 0-16,1 1 0 0,1-1-144 0,0-1 144 31,-3-4-464-31,4 6 0 0,-4-6 0 0,6 6 0 15,-1-1-1440-15,1 2-272 0,-1-3-64 0,2 3-16 16,0 0-1072-16,1 0-224 0,-1 0-32 0</inkml:trace>
  <inkml:trace contextRef="#ctx0" brushRef="#br2" timeOffset="26">10519 13066 4607 0,'0'0'400'0,"0"0"-400"0,0 0 0 0,0 0 0 16,0 0 4416-16,0 0 816 0,0 0 144 0,0 0 48 15,0 0-3408-15,0 0-672 0,0 0-144 0,0 0-32 16,0 0-480-16,0 0-112 0,0 0 0 0,0 0-16 16,0 0-48-16,0 0 0 0,0 0 0 0,0 0 0 15,0 0 384-15,-3 5 64 0,3-5 0 0,0 0 16 16,-7 3-16-16,7-3 0 0,-7 2 0 0,0 0 0 16,1 0-288-16,6-2-64 0,-7 1-16 0,1 1 0 15,6-2-256-15,-8 1-48 0,2 0-16 0,6-1 0 16,-7 3-32-16,7-3-16 0,0 0 0 0,-6 2 0 15,6-2 16-15,0 0 0 0,0 0 0 0,0 0 0 0,0 0-48 0,0 0 0 16,0 0 0-16,0 0 0 0,0 0 128 0,0 0 32 16,0 0 0-16,0 0 0 0,9 0 48 0,0-1 16 15,0-1 0-15,0 0 0 0,0 1-48 0,0 1-16 16,1 0 0-16,1-1 0 0,0 1-160 0,0-2-48 16,3 2 0-16,-2 0 0 0,2-1-144 0,-1 1 0 15,2-2 144-15,0 2-144 0,0-1 128 0,1 0-128 16,2 0 128-16,0 0-128 0,0-2 0 0,0 1 0 15,0 2 0-15,-4 0 128 0,-2-3-128 0,0 1 0 16,0 0 0-16,-2 2 128 0,-2 0-128 0,-1 0 0 16,1 0 0-16,-8 0 128 0,7 0-128 0,-7 0 0 15,0 0 128-15,0 0-128 0,0 0 144 0,0 0-144 16,0 0 192-16,0 0-192 0,0 0 192 0,0 0-192 0,0 0 192 0,0 0-192 16,0 0 192-16,0 0-64 0,0 0 0 0,0 0-128 15,0 0 176-15,0 0-176 0,-6 2 160 0,1 2-160 16,5-4 128-16,-8 4-128 0,0 0 0 0,1 1 0 15,0 1 0-15,2 0 0 0,1 0 0 0,-1 0 0 16,1 0 0-16,-1 2 0 0,0 0 0 0,1 1 0 16,-1 1 0-16,0 2 0 0,1 1 0 0,1 1 0 15,-3-1 0-15,2 1 0 0,0-1 0 0,0 3 0 16,2 1 0-16,-1 0 0 0,-1 2 0 0,3 1 0 16,-1-1 0-16,2-2 0 0,-1-1 0 0,2 0 0 15,1-3 0-15,-1-1 0 0,1 2 0 0,-1-2 0 16,-1-3 0-16,2 0 0 0,0 1 0 0,-1-1 0 15,-2 2 0-15,0-1 0 0,-1-3 0 0,0 2 0 16,0-2 128-16,2-7-128 0,-1 7 0 0,-1 2 0 0,-1 0 0 0,0-2 128 16,3-7-128-16,-3 6 0 0,3-6 0 0,-4 8 128 15,1-3-128-15,3-5 0 0,0 0 128 0,-3 7-128 16,1 0 0-16,2-7 0 0,0 0 128 0,0 0-128 16,0 0 0-16,0 0 0 0,-4 7 0 0,4-7 0 15,0 0 0-15,-3 7 0 0,3-7 0 0,0 0 0 16,0 0 0-16,-5 4 0 0,5-4 0 0,0 0 176 15,0 0-176-15,0 0 160 0,-6 0-160 0,6 0 160 16,-5-6-160-16,1 0 160 0,1 0 48 0,-1-3 16 16,1-3 0-16,-1 0 0 0,0-4 16 0,0 1 0 15,0 0 0-15,-1-1 0 0,-2 0-112 0,0-3-128 0,1-2 176 0,-1 0-176 16,-1 0 0-16,-1 1 0 0,-1-4 0 0,-1 1 0 16,0-3 0-16,0 1 0 0,0 2 0 0,0 0 0 15,0 1 0-15,2 2 128 0,0 2-128 0,1 1 0 16,-1 3 0-16,2 1 0 0,0 2 0 0,0 2 0 15,3 1 0-15,1 2 0 0,3 6-176 0,-3-6 176 16,0 2-128-16,3 4 128 0,0 0 0 0,0 0 0 16,0 0-176-16,0 0 176 0,0 0-160 0,0 0 160 15,0 0-160-15,0 0 160 0,0 0-160 0,9 4 160 16,0 1 0-16,-2 1-144 0,-1-2 144 0,2 0 0 16,-1 0 0-16,-1-1-128 0,2 1 128 0,-1-1 0 15,-1 1 0-15,2 0 0 0,-8-4 0 0,9 3 0 16,0-2 0-16,0-1 0 0,0 2 0 0,0-1 0 15,-1 0 0-15,0 0 0 0,1 0 0 0,-1-1 0 16,1-1 0-16,-2-1 0 0,2 1 192 0,-1-2-64 16,-2 3-128-16,-6 0-128 0,9 0 128 0,-1 0-192 0,-8 0 192 0,8-2 0 15,-8 2 0-15,8-2 0 0,-8 2 0 0,0 0 0 16,7-2 0-16,-7 2 0 0,7-5 0 0,-7 5 0 16,4-6 0-16,0 2 0 0,-4 4 0 0,0 0 128 15,0 0-128-15,5-6 0 0,-5 6 0 0,0 0 0 16,0 0 0-16,0 0 128 0,0 0-128 0,0 0 0 15,0 0 0-15,0 0 0 0,0 0 0 0,0 0 0 16,0 0 0-16,1 9-128 0,1 0 128 0,-2-2 0 16,0-7 0-16,-2 9 0 0,1 1 0 0,-2-2 0 15,0 1 0-15,1-1 0 0,1 1 0 0,-1 0 0 16,2 0 0-16,-1-1 0 0,0-1 0 0,1-7 0 16,0 0 0-16,0 9 0 0,1 1 0 0,0-1 0 0,1 0 0 15,-1 0 0-15,1-1 0 0,-1 0 0 0,1 0 0 0,0 1-128 16,0 2 128-16,0-2 0 0,-2-2 0 0,2 3 0 15,0-3 0-15,0 0 0 0,-1-1 0 0,-1-6 0 16,0 7 0-16,0-7 0 0,0 0 0 0,0 0 0 16,0 0 0-16,0 0 0 0,0 0 0 0,0 0 0 15,0 0 0-15,0 0 0 0,0 0 0 0,-6-2 0 16,1-3 0-16,0 1 128 0,0-5-128 0,1 0 0 16,-1 0 0-16,1-1 0 0,-1-2 0 0,-1-1 128 15,0 0-128-15,1-2 0 0,-1-2 0 0,1 1 128 16,0 1-128-16,-1 0 0 0,1 1 0 0,0 1-128 15,0 3 128-15,1 2 0 0,-1 0 0 0,1 5 0 16,-1-1 0-16,5 4-240 0,-6 0 48 0,0 2 0 0,0 3 192 0,1 2-144 16,0 0 144-16,0 3-128 0,1 1-16 0,-1 2 0 15,2 4 0-15,1-1 0 0,1-2 144 0,1 0-160 16,0 2 160-16,2-1-160 0,1 0 160 0,0-1 0 16,1 0 0-16,1 0 0 0,0-5 0 0,2 1 0 15,-1 1 128-15,0-2-128 0,-1-2 0 0,-1 0 0 16,1 0 0-16,0-1-128 0,-5-6 128 0,5 6 0 15,-5-6 0-15,4 6 0 0,-4-6 0 0,0 0 0 16,0 0 128-16,0 0-128 0,0 0 0 0,0 0 128 16,0 0-128-16,0 0 0 0,0 0 0 0,2-9 128 15,-2 2-128-15,0-1 0 0,0-1 0 0,-2-2 128 16,1 2-128-16,-1-3 0 0,0 1 128 0,0-2-128 16,-1-2 128-16,1 1-128 0,0 0 128 0,-1 0-128 0,-1-1 128 0,2 3-128 15,-1 3 0-15,1 4 0 0,-3 0 0 0,2 0 0 16,-1 1 0-16,1-1-160 0,3 5 160 0,0 0 0 15,-8 2 0-15,3 3 0 0,0 2 0 0,2 2 0 16,-1-2 0-16,2 3 0 0,0 1 0 0,1 4 0 16,1 3 0-16,1 0 0 0,3 3 0 0,0-1 144 15,0-1-144-15,2 2 0 0,-1-1 0 0,2-1 0 32,-1 0-608-32,0 2-96 0,2-3-32 0,-1 2-14544 0,-1 2-2896 0</inkml:trace>
  <inkml:trace contextRef="#ctx0" brushRef="#br3" timeOffset="27">5301 13347 11055 0,'0'0'976'0,"0"0"-784"16,0 0-192-16,0 0 0 0,0 0 2560 0,0 0 480 16,0 0 96-16,0 0 0 0,0 0-2016 0,8-2-416 15,-8 2-64-15,9-3-32 0,-2 2-32 0,0-1 0 16,0 1 0-16,-7 1 0 0,7 0 208 0,1 0 48 16,-8 0 0-16,9 0 0 0,-1 2-32 0,0 0 0 15,1 0 0-15,-1-1 0 0,0 1-160 0,1-2-16 16,0 1-16-16,2-1 0 0,0 1-160 0,0-1-16 15,-1 0-16-15,1 1 0 0,-1 1 32 0,2-1 16 16,1 0 0-16,-2 1 0 0,-1 1-128 0,1-1-16 0,0 0-16 0,1 1 0 16,0 0 48-16,0 1 16 0,1-2 0 0,-1 3 0 15,0-1-80-15,0-1-16 0,-1 0 0 0,1 0 0 16,1 0-80-16,-3 0 0 0,1 1-16 0,1-3 0 16,-2 0 16-16,1-1 0 0,0 0 0 0,1-1 0 15,1 2 144-15,0-1 48 0,0-2 0 0,1 0 0 16,-2 0-80-16,2 1-16 0,1-2 0 0,0 1 0 15,0 0 96-15,0 0 0 0,1 0 16 0,-1 1 0 16,-1-2-144-16,-1 2-48 0,1-1 0 0,0 0 0 16,0 2-32-16,-1 0-16 0,1-1 0 0,0 1 0 15,-2 0-32-15,1 0 0 0,-1 0 0 0,2 0 0 16,-2 0-128-16,2 0 0 0,-1-2 0 0,0 2 0 0,2-2 0 16,0 0 0-16,0-1 128 0,0 0-128 0,0 0 0 0,0 0 0 15,1 0 144-15,0 0-144 0,0 0 144 0,-1-2-144 16,0 1 192-16,-1 1-192 0,0 3 304 0,0-2-48 15,0 1-16-15,1 1 0 0,-2 0-96 0,1 0-16 16,1-2 0-16,0 2 0 0,-1 0-128 0,0 0 0 16,1-1 0-16,0 0 0 0,2-1 0 0,1-1 128 15,-2-1-128-15,0 1 0 0,0 1 0 0,-2-1 128 16,-1-1-128-16,2 0 0 0,-3 1 0 0,1 1 0 16,-1-1 128-16,-1 1-128 0,-1-1 0 0,1 1 128 15,1 1-128-15,-3 0 128 0,1-1-128 0,-1 2 0 16,0-2 144-16,-1 2-144 0,-8 0 0 0,8 3 0 15,-8-3 0-15,7 1 0 0,-7-1-176 0,9 1-96 0,-9-1-32 16,0 0 0 0,0 0-2784-16,0 0-560 0</inkml:trace>
  <inkml:trace contextRef="#ctx0" brushRef="#br4" timeOffset="28">1453 13575 6447 0,'0'0'576'0,"0"0"-576"0,6-5 0 0,-6 5 0 15,0 0 4912-15,8-3 864 0,-1-1 176 0,-7 4 48 16,0 0-4512-16,9-3-896 0,-1-1-176 0,-2 1-32 16,-6 3-384-16,7-1 144 0,0 0-144 0,-7 1 0 15,10-2 256-15,-3-1-48 0,0 1-16 0,-1 0 0 16,-6 2 416-16,9-3 80 0,-2 1 16 0,1 1 0 16,-1 2 112-16,0-1 16 0,-7 0 16 0,9 0 0 0,0 0-368 0,-2 0-80 15,2 0-16-15,-1 2 0 0,-1-2-192 0,1 0-32 16,2 1-16-16,-2 1 0 0,0 0 128 0,2 0 32 15,2 3 0-15,-2-3 0 0,-4 0 32 0,2 0 16 16,4-2 0-16,-2 0 0 0,1-1 64 0,-1 0 16 16,1 0 0-16,2 1 0 0,-1 0 64 0,0-2 16 15,-3-1 0-15,3 0 0 0,-1 2-64 0,1-2-16 16,-3 0 0-16,0 0 0 0,1 2-128 0,-1-1-32 16,0-1 0-16,0 1 0 0,-1-2-16 0,1 3 0 15,0-1 0-15,0 0 0 0,-2-1 0 0,2 3 0 16,1 0 0-16,0 0 0 0,0 0-256 0,0-1 0 15,-1 0 0-15,1-1 0 0,1 2 0 0,-1 0 0 16,0-3 128-16,1 3-128 0,0-2 256 0,0 2-48 0,-2-1-16 0,1 0 0 16,-1-1-32-16,-1 0-16 0,0-1 0 0,1 3 0 15,3-1-16-15,0 1 0 0,-3 0 0 0,1 0 0 16,1 0-128-16,1 0 192 0,1-2-192 0,-1 2 192 16,-1-2-192-16,-1 2 0 0,1 0 144 0,1 0-144 15,-2 2 0-15,2-2 0 0,0 0 0 0,0 0 128 16,-3 0-128-16,3 0 0 0,-3-1 0 0,3 0 0 15,-1 1 128-15,-1-2-128 0,1 2 160 0,1 0-160 16,1 0 0-16,-1-2 0 0,0 1 0 0,2 2 0 16,2-1 176-16,0 0-176 0,-5-1 192 0,2-1-192 15,1 0 192-15,2 0-192 0,0-1 192 0,-1 1-192 16,0 2 160-16,-1-1-160 0,0-2 128 0,1 0-128 0,-1 1 128 0,-1-1-128 16,1 1 0-16,0-2 128 15,-1 3-128-15,-1-1 0 0,1 0 144 0,0 2-144 0,0-2 0 0,-1 1 144 16,2 0-144-16,0 0 0 0,5-1 128 0,-4 1-128 15,0-1 0-15,2-1 0 0,2-1 0 0,0 0 128 16,-1-1-128-16,1 2 0 0,-2 1 256 0,1-1-64 16,-2 0-16-16,0 0 0 0,-1 1-176 0,-2 0 0 15,0 0 0-15,0 1 0 0,0 1 0 0,-1-2 0 16,1 2 0-16,0-1 128 0,0 0-128 0,0-2 0 16,2-1 0-16,0 3 0 0,1-1 0 0,0 1 0 15,0-2 0-15,0 1 0 0,2 1 0 0,-1-1 0 16,-2 0 128-16,1 2-128 0,-1-2 0 0,0-1 128 15,-2 1-128-15,2 2 128 0,0-1-128 0,-1 0 0 16,0-1 0-16,0 1 0 0,-2 0 0 0,1 0 0 0,0-1 0 16,0 1 0-16,1 1 0 0,2-2 0 0,1 1 0 0,-1-1 0 15,-1 1 0-15,4-1 0 0,0 1 0 0,1 1 0 16,-3 0 0-16,1 0 0 0,2 0 0 0,-1 1 0 16,2 1 0-16,0-1 0 0,0-1 0 0,-2 1 0 15,0 0 176-15,-1 0-48 0,-2 1-128 0,-1-2 192 16,0 0-192-16,0-2-128 0,0-1 128 0,-1 0-208 15,2 0 208-15,1 1 0 0,1-3 0 0,1 3 0 16,-3-1 144-16,2 1-16 0,1 0-128 0,0-1 192 16,2 3-32-16,-1-2-16 0,-1 2 0 0,-1 3 0 15,0-1-144-15,-1 1 160 0,-2-2-160 0,0 1 160 16,1 1-160-16,-1-2 0 0,0 0 0 0,0 2 0 16,1-3 0-16,0 1 0 0,-2-2 0 0,2 1 0 15,2 0 0-15,-2 0 0 0,-1 0 0 0,-2 0 0 0,1 0 0 0,0-2 0 16,2 1 0-16,1 0 0 0,1 1 0 0,0 0 0 15,-1 0 0-15,0 2 0 0,1 0 0 0,-1-1 0 16,-1-1 0-16,-1 1 0 0,0 1 0 0,0-2 0 16,-1 1 0-16,2 1 0 0,-1 0 0 0,1-1 0 15,0-1 0-15,-1 0 0 0,0 1 0 0,1-1 0 16,1 0 0-16,-2 0 0 0,0 3 0 0,-1-1 0 16,-1-2 0-16,2 2 0 0,0 1 160 0,-1-3-160 15,0 1 192-15,0 0-192 0,-1 1 128 0,1-1-128 16,-2 1 0-16,0 0 0 0,1-1 0 0,0 0 0 15,-1-1-176-15,1 0 176 0,-1 2 0 0,-2 1 0 16,1-3 0-16,1 0 0 0,0 0 0 0,0 0 0 16,-1 0 0-16,0 0 0 0,0 1 0 0,-1-1 0 15,1 0 0-15,1 1 0 0,-3 0 0 0,1-1 0 0,1-2 0 16,-2 1 0-16,0 1 0 0,2-2 0 0,-1 1 0 0,-1-1 0 16,3 2 0-16,-3 0 0 0,1-1 0 0,-1 1 0 15,1 1 128-15,0 1-128 0,0-2 0 0,-1 1 0 16,0 1 0-16,-1-2 0 0,1 1 0 0,-1 1 0 15,0-1 0-15,0 1 0 0,0-1 0 0,0 1 0 16,0-1 0-16,1 1 0 0,-2 0 0 0,1-1 0 16,-1-1 0-16,1 0 0 0,0 0 0 0,0 0 0 15,0-1 0-15,-1 1 128 0,1 0-128 0,0-2 0 16,1 1 0-16,-2 0 0 0,0 0 0 0,-7 1 0 16,8 0 0-16,0 1 0 0,-1 0 0 0,0-1 0 15,-7 0 0-15,8 0 0 0,0-1 128 0,-8 1-128 16,0 0 0-16,8 1 0 0,1-1 0 0,-2 1 0 0,-7-1 128 0,0 0-128 15,7 3 0-15,1-2 0 0,-1 1 0 0,0-1 128 16,-7-1-128-16,10 0 0 0,-3 2 0 0,-7-2 0 16,0 0 0-16,9 0 0 0,-1 0 0 0,0 0 0 15,0 0 0-15,-8 0 0 0,7 0 0 0,-7 0 0 16,7 0 0-16,-1 0 0 0,-6 0 0 0,7 2 0 16,-7-2 0-16,7 0 0 0,-7 0 0 0,7 2 0 15,-7-2 0-15,7 0 0 0,0 2 0 0,-7-2 128 16,7-2-128-16,0 2 0 0,-7 0 0 0,8 2 0 15,-8-2 0-15,7 0 0 0,-7 0 0 0,0 0 0 16,8 0 0-16,-8 0 0 0,7 0 0 0,1 1 0 16,-8-1 0-16,6 2 0 0,-6-2 0 0,7 1 0 15,-7-1 0-15,8 2 0 0,-8-2 0 0,7 1 0 0,-7-1 0 0,8 2 0 16,-8-2 0-16,7 1 0 0,-7-1 0 0,7 0 0 16,-7 0 0-16,7-1 128 0,-7 1-128 0,7 0 0 15,-7 0 0-15,8 0 0 0,-8 0 0 0,6 0 0 16,-6 0 0-16,7-1 128 0,-7 1-128 0,0 0 0 15,8-1 0-15,-8 1 0 0,7-2 0 0,-7 2 0 16,8-1 0-16,-8 1 0 0,7-1 0 0,-7 1 0 16,0 0 0-16,7-2 0 0,0 2 0 0,-7 0 0 15,9 0 0-15,-3-3 0 0,0 2 0 0,-6 1 0 16,0 0 0-16,9-1 0 0,-2 1 0 0,0 0 0 16,0 0 0-16,-7 0 128 0,7-2-128 0,1 2 0 15,-8 0 0-15,8 0 0 0,-8 0 0 0,9 0 0 16,1 0 0-16,-3 0 0 0,-7 0 0 0,9 0 0 0,-1-2 0 15,-1 2 0-15,1-1 0 0,-1 1 0 0,1 1 128 0,-1-1-128 16,-7 0 0-16,8 0 0 0,-1-1 0 0,1 1 0 16,1 0 0-16,-2 0 0 0,-7 0 0 0,9 1 128 15,0-2-128-15,-1 1 0 0,-1 0 0 0,1 0 0 16,-8 0 0-16,9 1 0 0,0 1 0 0,-2-2 128 16,2 0-128-16,-1 0 0 0,-8 0 0 0,7-2 0 15,1 1 0-15,-8 1 0 0,8 0 0 0,0-2 0 16,0 2 0-16,1 0 0 0,-9 0 0 0,9 0 0 15,-1 0 0-15,0 0 0 0,0 0 0 0,1 0 0 16,-2-1 0-16,2 0 0 0,-1-1 0 0,1 1 128 16,-3 1-128-16,3 0 0 0,-1 0 0 0,0-1 0 15,0 0 0-15,-1 1 0 0,2 0 0 0,-1 0 0 16,1 0 0-16,0 0 0 0,0 0 0 0,-2 0 0 0,0 0 0 0,2 0 0 16,0 3 0-16,1-1 0 0,-1-2 0 0,0 1 0 15,-2-1 0-15,2 0 128 0,1 0-128 0,-1 1 0 16,-1-1 0-16,0 0 0 0,1-1 0 0,-2 0 0 15,2 1 0-15,-1-2 0 0,-1 0 0 0,1 1 0 16,-1-1 0-16,1 2 128 0,1-1-128 0,-2-1 0 16,2 1 0-16,-1-1 0 0,0 1 128 0,0 1-128 15,1 0 0-15,0 0 0 0,-1-2 0 0,1 2 0 16,-1 2 0-16,0-2 0 0,1-2 0 0,-1 1 0 16,-1 1 0-16,2 0 0 0,1 0 0 0,0 0 0 15,-1 0 0-15,0 0 0 0,-2 0 0 0,1 0 0 16,1 0 128-16,2-2-128 0,0 2 0 0,0 0 0 0,0 0 0 0,0 0 0 15,0 0 0-15,-1 0 0 16,1 0 0-16,1 0 0 0,-2 0 0 0,2 0 0 0,-3 0 0 0,0 0 128 16,0 2-128-16,2-2 0 0,-2 0 0 0,1 0 0 15,-1-2 0-15,0 2 0 0,0 0 0 0,1 0 0 16,-1 0 0-16,1-1 0 0,0 1 0 0,1-1 128 16,0-1-128-16,0 0 0 0,0 1 0 0,1-1 0 15,0 0 0-15,0 0 0 0,-3 0 0 0,3 1 0 16,1 1 0-16,0-2 0 0,-2 2 0 0,0 0 0 15,1 0 0-15,1 0 0 0,1 0 0 0,-1 0 0 16,1 0 0-16,-1-1 0 0,0-1 144 0,-2 2-144 16,1 2 128-16,0-2-128 0,0-2 0 0,0 2 0 15,1-2 0-15,-2 0 0 0,0 0 0 0,0-1 0 0,0 1 0 0,1-1 0 16,0 1 0-16,1-3 0 0,-1 2 0 16,1 0 0-16,1-1 0 0,-1 1 0 0,0 0 0 0,0 1 0 15,0-2 0-15,1 1 0 0,2 1 0 0,-1-1 0 16,0 2 0-16,0 0 0 0,2-1 0 0,-2 2 0 15,0-2 0-15,-1 1 0 0,0-1 0 0,0 1 0 16,-2 0 0-16,0-1 0 0,0-1 0 0,0 1 0 16,0-1 0-16,1 1 0 0,-1-2 0 0,2 0 0 15,-1-1 0-15,-1 1 0 0,1-2 128 0,1 1-128 16,0 2 0-16,-1-1 0 0,1 0 0 0,-1-1 0 16,-1 1 128-16,1 0-128 0,1 0 192 0,0 1-64 15,2 0-128-15,-1 0 0 0,0 1-160 0,1-2 160 16,1-2 0-16,-1 0 0 0,0 3 0 0,-3-2 0 15,1-1 0-15,-1 1 0 0,-2-2 0 0,1 3 0 0,-1-1 0 0,1 1 0 16,0-1 0-16,1 0 0 0,-1 0 0 0,2 2 0 16,0 0 0-16,2 0 0 0,0-1 0 0,-1-1 0 15,0 0 0-15,0 2 0 0,1-1 0 0,1 0 0 16,-1-1 0-16,1 0 0 0,-1-2 0 0,1 1 0 16,-2 1 0-16,0-1 160 0,1 0-160 0,-1 2 0 15,0 1 0-15,0-3-176 0,1 0 176 0,0 0 0 16,-2-1 0-16,2 0 0 0,2 2 0 0,-1 0 0 15,-1-1 0-15,2 0 0 0,-1 0 0 0,0-1 0 16,-2 0 0-16,2 0 0 0,1 1 0 0,-2 0 128 16,3 0-128-16,-2-2 0 0,0 1 0 0,0-1 0 15,-1 1 0-15,-2 0 0 0,0-1 0 0,-1-1 0 16,1-2 0-16,0 1 0 0,-2-2 0 0,1 1 0 0,0 2 0 16,0 0 0-16,-1 3 0 0,1-2 0 0,0-2 0 0,0 0 128 15,1 1-128-15,0-1 144 0,-2-1-144 0,2-1 160 16,1 0-160-16,-2 1 0 0,1 1 0 0,0-1 128 15,-1-1-128-15,1 2 0 0,-1-1 0 0,-1 2 0 16,1-1 0-16,-1-1 0 0,-1-1 0 0,0 2-176 16,0-1 176-16,0 2 0 0,0-3 128 0,-1 2-128 15,0-4 0-15,0 1 0 0,0-1 0 0,1 1 0 16,1 0 0-16,-2 0 0 0,1-1 0 0,-1 1 0 16,2 1 0-16,-1 0 0 0,0 1 0 0,-1 1 0 15,0 0 0-15,0-1 0 0,1 2 0 0,-1-1 0 16,0-1 0-16,0 1 0 0,0-2 0 0,0 2 0 15,0 2 0-15,-1 0 0 0,1-2 0 0,1 2 0 16,-1-2 0-16,1 3 0 0,-2-1 0 0,2 0 0 0,-2 0 0 16,1 1 0-16,-1 0 0 0,1-1 0 0,0 0 0 0,-1 0 0 15,1 0 0-15,-1-1 0 0,-1 0 176 0,0-2-48 16,2 1 0-16,-3 0 0 0,2-2-128 0,-1 1-256 16,0 0 64-16,0-1 16 0,1-1 176 0,-1 1 0 15,0 1 0-15,1 3 0 0,-1 1 0 0,1-1 0 16,2 0 0-16,-1-1 0 0,-1-2 0 0,2 2 0 15,-1-1 0-15,-1 1 0 0,0 1 0 0,0 1 0 16,0-1 0-16,1 0 0 0,-1-1 0 0,0 1 0 16,0 0 0-16,1-1 128 0,0 2-128 0,1-2 0 15,-2 3 0-15,1-3 0 0,-1 0 0 0,0 0 0 16,-1 0 0-16,-1-1 0 0,1 1 0 0,-1 0 0 16,1 0 0-16,-1 1-128 0,-1-2 128 0,2 0 0 0,-1 1 0 0,-1 0 0 15,0-1 0-15,0 1 0 0,0-3 0 16,1 3 0-16,0 1 0 0,0 0 0 0,-2-1 0 0,2 1 0 15,-2-1 0-15,2 0 0 0,-1 1 0 0,1 0 0 16,0 0 0-16,0-1 0 0,-1 0 0 0,0 0 0 16,2 0 0-16,-2-2 0 0,-2 6 0 0,1 0 0 15,0-1 0-15,2 0 0 0,-1-1 0 0,1 1 0 16,1-2 0-16,-2 0 0 0,8-7 0 0,-2 4 0 16,-2 1 0-16,-1 1 0 0,0 0 0 0,0 0 128 15,0 0-128-15,1 0 0 0,-1 0 0 0,2 1-128 16,-4 1 128-16,3 0 0 0,-1-2 0 0,0 2 128 15,1 0-128-15,-1 0 0 0,-2-1 0 0,0 1-128 0,1 1 128 16,0-1 0-16,-1 0 0 0,1 0 0 16,-1-1 0-16,1 1 0 0,-1-1 0 0,2 1 0 0,0 0 0 0,0 0 0 15,1 0 0-15,-1 2 0 0,1-2 0 0,-1 1 0 16,1 1 0-16,1-1 0 0,-1 0 0 0,1 2 0 16,2-4 0-16,-1 2 0 0,0 3 0 0,-1-4 0 15,-2 1 0-15,1 1 0 0,1-2 0 0,1 2 0 16,-2-2 0-16,1 0 0 0,0 2 0 0,0 0 0 15,0 1 0-15,1-1 128 0,1 1-128 0,-2-2 0 16,-2 0 0-16,1 0 0 0,1 1 0 0,-1 1 0 16,1 1 0-16,-1-2 0 0,-1 1 0 0,2-1 0 15,-1 1-128-15,-1-1 128 0,2 3 0 0,-1-1 0 16,-1-1 0-16,2 1 0 0,-1 0 0 0,1 2 0 16,1-4 0-16,1 2 0 0,-1 1 0 0,0-2 0 15,0 1 0-15,2-1 0 0,-2 2 0 0,1-1 0 0,-1-1 0 0,2 1 0 16,-4 1 0-16,3 0 0 0,1-1 0 15,0 1 0-15,2 0 0 0,-1-1 0 0,-1-1 0 0,-1 2 0 16,0 1 0-16,0-1 0 0,-1 2 0 0,-1-3 0 16,-1 1 0-16,0 0 0 0,0 0 0 0,-1 2 0 15,1-2 0-15,0 2 0 0,0-1 0 0,0 1-128 16,0-2 128-16,1 0 0 0,0 0 0 0,2 1 0 16,0-1 0-16,2 1 0 0,-1 0 0 0,0-1 0 15,0 0 0-15,0 1 0 0,-1-1 0 0,2 2 0 16,1-2 0-16,0 2 0 0,0 0 0 0,-1 0 0 15,1-1 0-15,-2 1 0 0,-1 0 0 0,0-1 0 16,0 1 0-16,-1 0 0 0,0-1 0 0,0 1 0 16,0-2 0-16,0 2 0 0,-1-2 0 0,1-1 0 0,1 1 0 15,0 0 0-15,0-1 0 0,1 1 0 0,0 2 0 0,0 0 0 16,0-1 0-16,1 0 0 0,0 0 0 0,0 0 0 16,0 0 0-16,-1 1 0 0,2 1 0 0,2-1 0 15,1 0 0-15,-1 1 0 0,-1-1 0 0,1 0 0 16,-3-1 0-16,1 0 0 0,-4 1 0 0,1 0 0 15,-1 0 0-15,-1-2 0 0,0 2 0 0,1-2 0 16,0 2 0-16,1-3 0 0,0 1 0 0,0-2 0 16,-1 1 0-16,3 3 0 0,3 0 0 0,-2 0 0 15,0 0 0-15,1 0 0 0,1 2 0 0,-2-1 0 16,1 1 0-16,1 0 0 0,0 0 0 0,-1 1 0 16,-3-1 0-16,0 0 0 0,1-2 0 0,0 0 0 15,-1 0 0-15,-1 0 0 0,1 0 0 0,-1 0 272 16,2 0-32-16,-1 0-16 0,1 0-352 0,1-2-80 0,1 2-16 0,-1 0 0 15,1 0 224-15,-1 0 0 0,-1 2 192 0,0-1-192 16,-1 0 0-16,1-1 0 0,3 0 0 0,-2 2-192 16,2 1 192-16,-1 0 0 0,-1-2 0 0,-1 0 0 15,0-1 0-15,0 1 0 0,0 0 0 0,-1-1 0 16,-1 0 0-16,1 0 0 0,-1 0 0 0,1-1 0 16,1-1 0-16,0 1 0 0,1-2 0 0,-1 1 0 15,0 1 0-15,1 1 0 0,0 0 0 0,1 0 0 16,0-1 0-16,0 1 0 0,2 0 0 0,-1 1 0 15,0 0 0-15,0 1 0 0,2-1 0 0,-2 1 0 16,0-2 0-16,0 0 0 0,0-2 0 0,0 1 0 16,1-1 0-16,1 0 0 0,-2 0 0 0,1 1 0 0,1-1 0 0,-1 0 0 15,1 2 192-15,-2 0-192 0,1 0 0 0,0 2 0 16,1 0 0-16,0 0 0 0,0 0 0 0,-1 1-144 16,-1-2 144-16,0 2 0 0,1-1 0 0,-1-1 0 15,0-1 0-15,1 3 0 0,0-3 0 0,1-3 0 16,1 2 0-16,1-1 0 0,-1 1 0 0,1-2 0 15,-1 1 144-15,2-1-144 0,1 2 0 0,0 1 0 16,0 0 0-16,-1 0-192 0,-1 0 192 0,-1 0 0 16,-2-1 0-16,0 1 0 0,-3 0 128 0,2 0 80 15,0-4 16-15,0 2 0 0,1-1-224 0,3 1-160 16,0 0 32-16,2 1 0 0,-1 1 128 0,1 0-192 16,0 1 192-16,0-1-192 0,1 2 192 0,-1-2 0 15,-2 0 0-15,0 0 0 0,-3 0 0 0,1 0 0 16,-2 0 0-16,1-2 0 0,1 1 0 0,1-2 0 0,2 0 0 0,0 0 0 15,1 1 0-15,1 0 128 0,0 0-128 0,-1 1 176 16,0 1-176-16,0-2 0 0,-1 2-192 0,0 0 192 16,-2 0 0-16,-1 0 0 0,-1 0 0 0,1 0 0 15,0 0 0-15,2-2 0 0,0-2 0 0,1 3 0 16,1 1 0-16,-2-2 0 0,1 2 0 0,1-2 192 16,1 2-192-16,1 0 0 0,-1 0 0 0,-1 2 0 15,-1 0 0-15,-2-1-176 0,-2 0 176 0,-1-1-128 16,1-2 128-16,-1 2 0 0,1-2 0 0,3 0 0 15,2 1 0-15,-1 1 0 0,1 0 0 0,1 0 0 16,1 0 0-16,1 0 0 0,-2 1 0 0,-1 1 0 16,-3 0 0-16,-1-1 0 0,-1 0 0 0,-1 2 0 15,0-3 0-15,0 0 0 0,2-4 0 0,-2 3 0 0,3-1 0 16,0 0 0-16,0 1 0 0,1-1 0 0,2 1 0 0,-2 0 0 16,-2-1 0-16,0 0 0 0,1 2 0 0,0 2 0 15,-2-2 0-15,-1 0 0 0,-1 0 0 0,-1-2 0 16,-2 1 0-16,0-1 0 0,-1 2 0 0,-1 0 0 15,2 0 0-15,-2 0 0 0,2-3 0 0,0 1 0 16,-1 0 0-16,2 2 0 0,-1-2 0 0,1 2 144 16,0 0-144-16,-1 0 160 0,-1-3-160 0,-1 3 0 15,0-1 0-15,-1 0-176 0,1 1 176 0,-1-1 0 16,-2 0 0-16,1 1-128 0,0 2-96 0,-2 0-16 16,-1 1 0-16,0-3 0 15,-7 0-2192-15,7 4-448 0,-7-4-96 0,3 7-19488 0</inkml:trace>
  <inkml:trace contextRef="#ctx0" brushRef="#br4" timeOffset="29">12326 10263 10127 0,'0'0'896'0,"0"0"-704"16,0 0-192-16,0 0 0 0,0 0 3600 0,0 0 688 15,0 0 144-15,0 0 32 0,4-6-2304 0,-4 6-464 0,6-2-96 0,-6 2 0 16,0 0-448-16,7 2-96 0,-7-2-16 0,7 4 0 16,-3 3-448-16,1 1-80 0,-3 1-32 0,0 2 0 15,-2 1-112-15,0 3-32 0,2 0 0 0,-4 1 0 16,2 3-64-16,-1-1-16 0,0 1 0 0,1 1 0 15,1-1-32-15,0 0-16 0,-1 1 0 0,0-1 0 16,3 1-208-16,-1 0 144 0,-2-2-144 0,2 3 128 16,0-2-128-16,0 2 192 0,-1 2-192 0,1-2 192 15,-2-3-32-15,3 0 0 0,-2-2 0 0,1-1 0 16,-1-1-160-16,-1-2 0 0,0-1-192 0,2 0 192 16,-1-1-208-16,1-2 80 0,-4-2 128 0,2-6-208 15,2 5-1344-15,-2-5-272 0,0 0-48 0,0 0-9040 16,0 0-1808-16</inkml:trace>
  <inkml:trace contextRef="#ctx0" brushRef="#br4" timeOffset="30">12239 10138 20495 0,'0'0'896'0,"-5"-2"208"0,5 2-880 0,-4-3-224 0,1-1 0 0,3 4 0 15,-3-4 1920-15,3 4 352 16,-2-8 64-16,2 8 16 0,2-8-912 0,2 2-176 0,1-2-48 0,0 3 0 16,0-2-448-16,1 0-80 0,-1 1-32 0,1 1 0 15,1-4-80-15,1 3-32 0,-2 0 0 0,0 1 0 16,0-2-144-16,0 2-16 0,0 1-16 0,0-1 0 16,0 1 0-16,1 1 0 0,-1-2 0 0,0 1 0 15,1 2-176-15,0-1-48 0,0 0 0 0,2 2 0 16,0-1-144-16,0 1 0 0,0 0 0 0,1 0 0 0,1 1 0 0,1 2 0 15,2 1 0-15,1-3 0 0,-2 2 160 0,2 1-160 16,0 0 192-16,-1 1-192 0,-2-2 176 0,1 2-176 16,1 3 160-16,-1-1-160 0,-2 2 0 0,-2 2 0 15,-2 1 0-15,0-2 0 0,-1 3 0 0,-1-3 0 16,-3 3 0-16,1-1 0 0,-3 0 0 0,1 1 0 16,-2 0 0-16,-1 2 0 0,1-2 0 0,-1 2 0 15,-3-3 0-15,0 1 0 0,-1-1 0 0,1 1 0 16,-2-3 0-16,2 3 0 0,1-1 0 0,-5-1 128 15,-3-1-128-15,-2 0 0 0,3-3 144 0,-2 2-144 16,0-1 128-16,-1 2-128 0,0 0 128 0,0-1-128 16,0 0 128-16,1 0-128 0,-1 1 128 0,4 0-128 15,-2-2 128-15,1-2-128 0,2 0 0 0,-1-1 0 0,-1-2 0 0,2 1 0 32,2-1-384-32,-2-2-176 0,-1-1-16 0,4 0-16 15,6 1-912-15,-7-3-176 0,0-1-48 0,4-1-9152 0,0 1-1824 0</inkml:trace>
  <inkml:trace contextRef="#ctx0" brushRef="#br4" timeOffset="31">13112 9685 11055 0,'0'0'976'0,"8"-5"-784"15,-3-1-192-15,0-1 0 0,0 1 2640 0,0 0 496 16,-1 2 80-16,0-1 32 0,-4 5-1616 0,3-5-320 15,-3 5-64-15,0 0-16 0,0 0-304 0,0 0-64 16,3-7-16-16,-3 7 0 0,0 0-160 0,0 0-48 16,0 0 0-16,0 0 0 0,0 0-320 0,0 0-80 15,0 0-16-15,-5 7 0 0,-1 0 32 0,2 0 16 16,-2 0 0-16,0 2 0 0,-1 2 208 0,-1 1 32 0,1 0 16 16,-1 1 0-16,-2 2 48 0,0 1 16 0,-1 1 0 0,-1 3 0 15,-2 1-208-15,0 2-64 0,-2 3 0 0,3 1 0 16,0 1-192-16,0 0-128 0,1 2 128 0,0 0-128 15,1 1 0-15,1 0 144 0,-2-1-144 0,2-1 0 16,2 0 144-16,0-1-144 0,0 0 0 0,1-2 144 16,0 1-144-16,0 1 0 0,2-2 0 0,1-1 128 15,2-4-128-15,2 0 0 0,0-3 0 0,0-2 128 16,2-1-128-16,2-2 160 0,0-1-160 0,2-3 160 16,2 1-336-16,2-1-64 0,2-2-16 0,2 0 0 15,-2-3-1488-15,2 2-304 0,0-3-64 0,1 2-8384 16,0-4-1664-16</inkml:trace>
  <inkml:trace contextRef="#ctx0" brushRef="#br4" timeOffset="32">13267 9831 16175 0,'0'0'704'0,"0"0"176"0,0 0-704 0,0 0-176 0,0 0 0 0,0 0 0 16,0 0 1856-16,0 0 320 0,7-3 80 0,-7 3 16 15,0 0-752-15,0 0-160 0,0 0-16 0,0 0-16 16,0 0-96-16,0 0-16 0,0 0 0 0,0 0 0 16,0 0-256-16,7 3-64 0,-7-3-16 0,0 0 0 15,5 6-480-15,-5-6-80 0,0 0-32 0,0 0 0 16,5 5-80-16,-5-5-16 0,0 0 0 0,0 0 0 15,0 0 304-15,0 0 48 0,0 0 16 0,0 0 0 16,0 0-32-16,2 7 0 0,-2-7 0 0,0 0 0 0,0 7-224 0,1-2-48 16,-1-5-16-16,0 0 0 0,2 8 16 0,0 0 16 15,-2-8 0-15,0 0 0 0,3 6 0 0,-3-6 0 16,0 0 0-16,0 0 0 0,1 8-80 0,-1-8-32 16,0 0 0-16,2 7 0 0,1 0-160 0,-3-7 128 15,0 0-128-15,0 0 128 0,3 7-128 0,-3-7 0 16,2 6 144-16,1 1-144 0,-3 1 144 0,0-8-144 15,0 0 192-15,0 0-192 0,0 0 208 0,0 0-64 16,0 0-16-16,1 8 0 0,-1 1-128 0,5 4 0 16,4 3 0-16,-2-2 128 0,-1-2-128 0,-2-1 0 15,1-3 0-15,1 0 0 0,-1 1 0 0,1-2 160 16,-2-2-160-16,-4-5 160 0,0 0-160 0,0 0 0 16,0 0 0-16,0 0 0 0,0 0 0 0,0 0 0 0,0 0 0 0,0 0 0 15,3 8 0-15,-3-8 128 0,0 0-128 0,0 0 0 16,0 0 0-16,3 8 0 0,-3-8 128 0,3 5-128 15,-3-5 0-15,0 0 0 0,0 0 0 0,0 0 0 16,3 7 0-16,-3-7 0 0,0 0 128 0,0 0-128 16,0 0 0-16,0 0 0 0,0 0 144 0,0 0-144 15,0 0 144-15,0 0-144 0,0 0 192 0,3 5-192 16,-3-5 0-16,0 0 0 0,0 0 0 0,0 0 0 16,8 5 0-16,-8-5 0 0,0 0 0 0,0 0 0 15,7 0 128-15,-7 0 32 0,8-3 0 0,-1 1 0 16,-7 2-32-16,8-5 0 0,-8 5 0 0,6-7 0 15,0-2-128-15,-2 2 0 0,1 0 0 0,-2 0 128 16,1-1-128-16,-1-1 160 0,0-3-160 0,1 1 160 0,0 0-160 0,-1-3 0 16,0-2 0-16,0-2 128 0,0 2-128 0,1 0 0 15,-1 2 0-15,1-1 128 0,-1-1-128 0,1 2 0 16,-1 2 0-16,1 1 0 0,-1 1 0 0,1-1 0 16,1-1 0-16,-1 3 0 0,0 0 0 0,0-1 0 15,-2 1 0-15,1 2 0 0,0 0-192 0,-3 7-32 16,4-6 0-16,-4 6 0 15,4-5-336-15,-4 5-64 0,0 0-16 0,0 0 0 16,0 0-1968-16,0 0-400 0,0 0-64 0,3 6-14528 0</inkml:trace>
  <inkml:trace contextRef="#ctx0" brushRef="#br4" timeOffset="33">13457 10035 21183 0,'0'0'944'0,"0"0"192"0,0 0-912 0,0 0-224 0,0 0 0 0,-6 4 0 16,6-4 2432-16,0 0 432 0,-4 3 80 0,4-3 32 16,-4 6-1472-16,0-1-288 0,4-5-64 0,-1 8-16 15,-1 0-352-15,2-1-64 0,-2 0-16 0,1 1 0 16,1 1-224-16,0 0-48 0,0 0-16 0,0 2 0 15,2 1-224-15,-1 2-64 0,2-3 0 0,-2 1 0 16,1-1 16-16,0 2 0 0,1 0 0 0,-2 1 0 0,1-2-144 16,1 2 128-16,0 0-128 0,-2-1 128 0,-1-4-128 0,0 1 0 15,0-3 144-15,0 2-144 0,1 1 0 0,-1-1 0 16,-1-1 0-16,1 0 128 16,0-8-1248-16,0 7-240 0,0-7-48 0,0 0-10032 15,0 0-2000-15</inkml:trace>
  <inkml:trace contextRef="#ctx0" brushRef="#br4" timeOffset="34">13696 10044 14735 0,'0'0'1312'0,"0"0"-1056"0,0 0-256 0,0 0 0 16,0 0 4080-16,7 0 752 0,-7 0 160 0,9 0 16 15,0-2-3216-15,1 0-640 0,-2-1-128 0,1 1-16 16,1 2-368-16,0-3-64 0,0 0 0 0,0 0-16 16,-1 1-384-16,1 1-176 0,-3-2 160 0,2 1-160 15,1 2 0-15,-3-2 0 0,-7 2-128 0,8-2 128 32,0 2-896-32,-8 0-80 0,0 0-16 0,7 0 0 15,-7 0-640-15,0 0-128 0,0 0-32 0,0 0-7424 0,0 0-1504 0</inkml:trace>
  <inkml:trace contextRef="#ctx0" brushRef="#br4" timeOffset="35">13724 10176 23951 0,'0'0'2128'0,"0"0"-1696"15,0 0-432-15,0 0 0 0,8-3 2736 0,0 1 464 16,2-2 80-16,0 1 32 0,0 1-2448 0,1-1-480 15,0 1-112-15,-1 0-16 0,2 0-256 0,-1 1-192 16,-2-1 16-16,1 2 16 16,-1-2-768-16,2 0-160 0,-2-1-16 0,1 1-13872 0</inkml:trace>
  <inkml:trace contextRef="#ctx0" brushRef="#br4" timeOffset="36">14192 9742 16575 0,'0'0'1472'0,"0"0"-1168"0,0 0-304 0,0 0 0 16,-4 4 3072-16,4-4 544 0,-6 5 112 0,3 3 32 15,1 0-2016-15,1 0-400 0,-2 1-64 0,3 1-32 16,0 2-416-16,0 1-96 0,-2 2-16 0,2 3 0 15,-1 2-192-15,0 0-32 0,0 3-16 0,1 0 0 16,0-1-144-16,0 2-16 0,-1-2-16 0,1 2 0 16,0-1-304-16,-1 0 128 0,-1-2-128 0,0 0 0 0,-1-1 0 0,-1 0 0 15,-1-2 0-15,2 0 0 0,-1-2 0 16,2-3-224-16,-1 0 16 0,0-4 0 16,0 3-256-16,0-3-48 0,2-2-16 0,1-7 0 15,0 0-1744-15,0 0-352 0,0 0-64 0</inkml:trace>
  <inkml:trace contextRef="#ctx0" brushRef="#br4" timeOffset="37">14474 9497 23039 0,'0'0'2048'0,"3"-6"-1648"0,-3 6-400 0,2-7 0 16,-2 7 2528-16,3-5 416 0,-3 5 96 0,0 0 16 15,0 0-2096-15,0 0-400 0,7-1-96 0,-7 1-16 16,0 0-256-16,8 6-64 0,-4 2-128 0,1 2 192 15,-2 4 32-15,0 1 0 0,-1 2 0 0,-1 4 0 16,0 1 432-16,-1 2 96 0,-1 1 16 0,1 2 0 16,1 1-64-16,-1-1 0 0,-1 1 0 0,0 3 0 15,0 0-400-15,0 1-96 0,-2 1-16 0,0 1 0 0,1-1-64 0,0 0-128 16,1-1 176-16,0-2-176 0,1 0 128 0,-2-4-128 16,2-1 0-16,0 1 0 0,0-5 160 0,2 3-160 15,-2-2 128-15,0 1-128 0,-2-2 128 0,4-3-128 16,-1-1 128-16,0 1-128 0,-2-1-224 0,1 0-128 15,1-2-32-15,1-1 0 16,0-2-2112-16,-1-1-416 0,1-1-96 0,1-4-7728 16,-3-6-1552-16</inkml:trace>
  <inkml:trace contextRef="#ctx0" brushRef="#br4" timeOffset="38">15181 9847 6447 0,'9'-3'576'0,"-9"3"-576"0,0 0 0 0,5-2 0 16,1 0 3472-16,-6 2 592 0,0 0 112 0,0 0 32 16,0 0-1904-16,0 0-368 0,0 0-80 0,0 0 0 15,0 0-528-15,0 0-112 0,0 0 0 0,0 0-16 16,0 0-368-16,-2 7-80 0,1-2-16 0,-3 1 0 15,-1 0-160-15,-2 3-16 0,-1 0-16 0,0 1 0 16,0 2 80-16,-1 2 16 0,-2 1 0 0,0 3 0 16,-2 3-256-16,1 0-32 0,1 0-16 0,-1 0 0 15,-1-3-336-15,1 3 144 0,-1-3-144 0,1-1 0 16,0 1 0-16,1-3 0 0,-2 0 0 0,1-4 0 0,2-1-320 0,1 0 0 16,1-1-16-16,1-2 0 15,0-1-304-15,7-6-64 0,-7 2-16 0,7-2 0 16,-7-1-2608-16,7 1-528 0,-7-9-112 0,7 9 0 0</inkml:trace>
  <inkml:trace contextRef="#ctx0" brushRef="#br4" timeOffset="39">14902 9917 10127 0,'0'0'448'0,"0"0"96"0,-3-5-544 0,3 5 0 15,-2-7 0-15,2 7 0 0,0 0 5824 0,0 0 1072 16,0 0 208-16,8-2 32 0,-8 2-5392 0,9 2-1072 15,-1 2-224-15,0 4-32 0,0 0 112 0,1 2 32 16,0 1 0-16,1 2 0 0,1 0-208 0,-1 3-32 0,-1-2-16 0,2 2 0 16,-1-2-304-16,2 2 128 0,1-2-128 0,-1 0 0 15,-1 0 0-15,0-3 0 0,-1-1 0 0,0 1-144 32,0 1-592-32,0-2-112 0,0-1-32 0,-1 0 0 15,-1-3-1616-15,0-1-336 0,0-2-64 0</inkml:trace>
  <inkml:trace contextRef="#ctx0" brushRef="#br4" timeOffset="40">15472 10152 12895 0,'0'0'1152'0,"0"0"-928"16,0 0-224-16,0 0 0 0,0 0 4688 0,0 0 896 15,0 0 176-15,0 0 48 0,0 0-4224 0,0 0-848 16,0 0-160-16,0 0-48 0,-3 6-336 0,-1 2-192 15,-1-1 192-15,1 1-192 0,-2-1 128 0,-1 4-128 16,0 0 0-16,-2 0 0 0,0 2 0 0,0 1 0 0,0 0 0 0,-1 1 0 16,-1-1 0-16,0-1 0 0,-1 0 0 0,2-2 0 15,0-1 0-15,1-1-144 0,1-1 144 0,2-2-192 32,6-6-320-32,-6 3-64 0,6-3 0 0,0 0-16 15,0 0-1584-15,0 0-304 0,-5-3-64 0,5 3-9808 0</inkml:trace>
  <inkml:trace contextRef="#ctx0" brushRef="#br4" timeOffset="41">15476 10108 27647 0,'0'0'1216'0,"0"0"256"16,0 0-1168-16,0 0-304 0,0 0 0 0,0 0 0 0,0 0 1840 0,0 8 304 15,0-8 64-15,0 11 16 0,0-1-1632 0,0 1-320 16,0-1-64-16,0 3-16 0,0-1-192 0,1 1 0 15,0 1 0-15,1-1 0 0,0 4 0 0,0 0 0 16,1-2 0-16,-1 0 0 0,0-1-128 0,0-2 128 16,0-1-192-16,-1 1 192 15,-1 1-672-15,0-3-32 0,-1-1 0 0,0 0 0 16,1-9-464-16,0 0-112 0,0 0 0 0,0 0-16 16,-3 5-1872-16,3-5-368 0,0 0-80 0,-5 0-16 0</inkml:trace>
  <inkml:trace contextRef="#ctx0" brushRef="#br4" timeOffset="42">15411 10266 6447 0,'0'0'576'0,"0"0"-576"0,0 0 0 0,0 0 0 16,0 0 4768-16,-5 6 848 0,5-6 160 0,-1 8 48 15,1-8-2944-15,2 9-576 0,-2-9-112 0,6 7-16 16,0-2-1376-16,2-1-272 0,1-1-48 0,2-1-16 16,-1-2-464-16,2 0 0 0,3 0 0 0,0-2 0 31,3 2-816-31,0 0-208 0,-1-3-32 0,1 1-16 15,-1 0-2080-15,0-3-432 0,7-2-64 0,-3-2-32 0</inkml:trace>
  <inkml:trace contextRef="#ctx0" brushRef="#br4" timeOffset="43">15541 9417 6447 0,'0'0'272'0,"0"0"80"0,-7-1-352 0,7 1 0 0,0 0 0 0,0 0 0 16,-6-7 4608-16,6 7 864 0,0 0 160 0,0 0 48 16,0 0-3712-16,0 0-752 0,0 0-128 0,0 0-48 15,0 0-416-15,4-5-96 0,-4 5-16 0,7-2 0 16,0 3 0-16,-2 1-16 0,1 1 0 0,0 0 0 15,-1 3 64-15,1 0 16 0,0 1 0 0,1 2 0 16,-2 3-48-16,4 2 0 0,1 0 0 0,1 4 0 16,0 1-192-16,3 4-32 0,1 1-16 0,2 1 0 15,-1 2-16-15,1 1 0 0,0-2 0 0,-1 0 0 16,1 0-112-16,-2-2-32 0,-1-1 0 0,0 2 0 16,-1-1-128-16,1 2 0 0,-4 1 0 0,-2-1 128 0,-2-2-128 15,-1 0 0-15,-2 1 0 0,-3-1 0 16,-3 2 0-16,-1-1 0 0,0-3 0 0,-3 2 0 0,-2-3 0 0,-1 2 128 15,1-2-128-15,-2 0 0 0,0 4 0 0,-1 3 0 16,2 4 0-16,-1-2 0 16,-1-7-336-16,3-1-160 0,0-2-16 0,3-3-16 15,0-1-432-15,3-4-96 0,-1-5-16 0,1-3-9872 16,3-4-1968-16</inkml:trace>
  <inkml:trace contextRef="#ctx0" brushRef="#br5" timeOffset="44">3519 4981 26079 0,'0'0'1152'0,"0"0"256"0,1-6-1136 0,-1 6-272 0,0-6 0 0,0 6 0 15,0 0 784-15,0 0 112 0,5-7 0 0,-2 1 16 16,0 1-512-16,-3 5-96 0,5-5-32 0,-5 5 0 16,0 0-80-16,0 0-32 0,0 0 0 0,0 0 0 15,0 0 224-15,0 0 64 0,0 0 0 0,0 0 0 16,0 0 192-16,1 10 64 0,-3-1 0 0,0-2 0 15,-1 5 0-15,0-1 16 0,-3-1 0 0,1 2 0 16,-1 3-80-16,1 2 0 0,0 1-16 0,-2 3 0 16,0 0-240-16,1 1-64 0,0 2 0 0,-1-1 0 15,-2 2-112-15,2 1-16 0,1 0-16 0,-2 0 0 16,-3-1-176-16,4 0 0 0,2 2 144 0,-2 0-144 16,-1-2 0-16,0 1 0 0,-1-2 0 0,1-2 0 0,-1-1 0 15,2 0 0-15,-1-1 0 0,2-1 128 0,1-2-128 0,1 1 0 16,0-3 0-16,1-2 0 0,1 2 0 0,0-1-160 15,1-4 160-15,1 1-208 16,1-3-1408-16,1-1-288 0,-2-7-48 0,0 0-16 16,0 0-1120-16,0 0-240 0,9 1-32 0</inkml:trace>
  <inkml:trace contextRef="#ctx0" brushRef="#br5" timeOffset="45">3630 5392 3679 0,'0'0'160'0,"0"0"32"0,0 0-192 0,0 0 0 16,0 0 0-16,3-5 0 0,-3 5 1920 0,3-5 320 15,-3 5 80-15,3-7 16 0,-1 2-1440 0,-2 5-272 16,2-5-64-16,-2 5-16 0,4-6 560 0,-4 6 112 16,0 0 32-16,6-4 0 0,-1-1-96 0,-5 5 0 15,0 0-16-15,4-6 0 0,-4 6-112 0,0 0 0 16,2-4-16-16,-2 4 0 0,0 0-144 0,0 0-32 16,0 0 0-16,0 0 0 0,-1-8-48 0,1 8-16 15,0 0 0-15,0 0 0 0,-5-5-208 0,0 2-48 16,5 3-16-16,-7-1 0 0,1 1-112 0,-1 2-32 15,1 2 0-15,-1 1 0 0,0 1-144 0,0 0-16 16,-1 3-16-16,0 1 0 0,0 0 64 0,2 1 16 16,-2-2 0-16,2 2 0 0,2 2-128 0,1 1 0 0,-1 0-128 0,0 0 192 15,1 0-192-15,2-1 0 0,0 1 128 0,0-2-128 16,1 1 0-16,1-2 0 0,0 1 0 0,0 0 0 16,-1-2 0-16,2-1 0 0,1-1 0 0,0-1 0 15,0-1 0-15,-3-6 128 0,5 7-128 0,0-2 0 16,-5-5 144-16,8 3-144 0,0-1 128 0,-1-2-128 15,1-2 192-15,-1 1-64 0,0-2 0 0,0 0 0 16,0-2 0-16,1 1-128 0,-1-2 192 0,0-2-64 16,0 1 16-16,-2-1 0 0,-1 2 0 0,1-2 0 15,-1-1-144-15,-1 1 192 0,1-1-192 0,-2-2 192 16,1 2 0-16,-2-1 16 0,1-2 0 0,-1 0 0 16,0 0-32-16,-1-2-16 0,0 0 0 0,-1 1 0 15,-1 0-160-15,0 1 160 0,1-3-160 0,-1 3 160 0,-1 0-160 16,1 0 192-16,0-2-192 0,0 4 192 0,1 2-192 0,-1 1 0 15,-1-1 0-15,0 3 0 0,3 5-256 0,0 0 0 16,-4-4 16-16,4 4 0 16,-5-3-736-16,5 3-160 0,0 0-16 0,-6 2-16 15,6-2-1984-15,0 0-400 0,-4 5-80 0,4-5-16 0</inkml:trace>
  <inkml:trace contextRef="#ctx0" brushRef="#br5" timeOffset="46">3977 5383 23039 0,'0'0'2048'0,"0"-8"-1648"0,0 0-400 0,0 8 0 15,-2-6 2560-15,2 6 416 0,0 0 96 0,-1-9 0 16,0 1-2624-16,0 0-448 0,1 1-240 0,0 7 32 31,-2-7-288-31,2 7-48 0,0 0-16 0,-2-8 0 0,-1 1 288 0,3 7 48 0,0 0 16 0,-6-5 0 16,0 2 384-16,0 3 80 0,-2 3 0 0,0 0 16 15,-1 0 368-15,-2 2 80 0,-2 1 16 0,1 3 0 16,-1 3-224-16,-2-2-64 0,-1 4 0 0,2-1 0 16,3 1-256-16,-1-1-48 0,-4 4-16 0,3-2 0 15,3 0-128-15,2-2 0 0,2 0 0 0,1-2 0 16,1-1 128-16,3-1-128 0,2-1 128 0,0 1-128 0,0-1 0 15,3-4 0-15,1 1 0 0,0-1 0 0,-5-4 0 0,8 2 0 16,3-1 0-16,1-1 0 0,1-1-128 0,0-1 128 16,-1 1 0-16,1-2 0 0,0 0 0 0,1-2 0 15,-1-1 0-15,1 0 0 0,-1-1 0 0,-1 2 0 16,-2-1 128-16,0 0-128 0,0 0 128 0,-1 0-128 16,-1-2 128-16,-1 0-128 0,0 2 144 0,1-2-144 15,-3 0 160-15,-1 1-160 0,0 0 192 0,0 0-64 16,0-2-128-16,0 1 192 0,-2 2-192 0,2 0 176 15,-4 6-176-15,3-5 160 0,-3 5-160 0,0 0 192 16,0 0-192-16,0 0 192 0,0 0-192 0,0 0 192 16,0 0-192-16,0 0 192 0,0 0-192 0,-1 9 0 15,0 0 0-15,0 2 0 0,0-1 0 0,0 2 0 0,-2 0 0 0,1 2 0 16,0-1 0-16,0 2 0 0,0-1 0 0,-1 1 0 16,-1 1 0-16,-1 0 0 0,2 1 0 0,-1 0 0 15,-2 1 0-15,1 2 0 0,1-1 0 0,-1 0 0 16,-3-1 192-16,2 3-32 0,-1 2-16 0,-2-2 0 15,0 3 64-15,-1-3 16 0,-1 0 0 0,-1-1 0 16,0-1-224-16,-1-1 0 0,-4 0 0 0,3-2 0 16,1-1 0-16,-3-1 0 0,-3-2 0 0,0-1 0 15,-1-2 0-15,3 0 0 0,1-2 0 0,1 0 0 16,2-4-496 0,1 0-80-16,2-3-32 0,1-1 0 0,1-2-1792 0,2-1-352 0,0-3-80 0,3-2-11056 15</inkml:trace>
  <inkml:trace contextRef="#ctx0" brushRef="#br5" timeOffset="47">4139 5323 29423 0,'0'0'1296'0,"0"0"288"15,0 0-1264-15,0 0-320 0,0 0 0 0,0 0 0 0,0 0 752 0,0 0 80 16,11 1 32-16,-4 1 0 0,-7-2-576 0,0 0-112 16,8 5-32-16,-2 2 0 0,-3 2 368 0,-2 1 64 15,2 0 0-15,-1 2 16 0,-2 1 320 0,-1 1 64 16,-1 2 16-16,2 1 0 0,2 1-352 0,-4 1-80 16,-4-1-16-16,1 0 0 0,3 2-352 0,-2-5-192 15,0-2 192-15,-1-1-192 0,1 0 0 0,1 0 0 16,3-6 0-16,0-6 0 15,0 0-608-15,0 0-80 0,0 0-16 0,0 0-10992 16,0 0-2192-16</inkml:trace>
  <inkml:trace contextRef="#ctx0" brushRef="#br5" timeOffset="48">4274 5140 46239 0,'0'0'2048'0,"-6"-3"432"0,0 0-1984 0,6 3-496 0,0 0 0 0,0 0 0 31,0 0-1056-31,0 0-304 0,0 8-64 0,0-8-11424 0,9 6-2272 0</inkml:trace>
  <inkml:trace contextRef="#ctx0" brushRef="#br5" timeOffset="49">4450 5239 21183 0,'0'0'944'0,"-7"-1"192"0,0 1-912 0,1 0-224 16,0 0 0-16,6 0 0 0,-7 0 4192 0,7 0 800 16,0 0 144-16,0 0 48 15,-7 1-4624-15,0 2-928 0,7-3-176 0,-4 6-32 0,-1-1 144 0,0 1 48 16,5-6 0-16,-4 7 0 0,0 0 192 0,1 0 64 15,3-7 0-15,-3 9 0 0,-3-3 128 0,1 1 176 16,0 1-48-16,1-4 0 0,4-4 240 0,-3 6 32 16,3-6 16-16,-4 6 0 0,4-6-80 0,0 0-16 15,0 0 0-15,0 0 0 0,0 0-192 0,0 0-128 16,7 5 160-16,-7-5-160 0,9 0 0 0,-2 3 0 16,-7-3-208-16,9 2 64 0,-1-1 144 0,0 2 0 0,1-2 0 0,0 2-128 15,0 0 128-15,0-1 0 0,0 1 0 0,1 0 0 16,2 3 0-16,0-2 128 0,0 1-128 0,0-1 128 15,1 0-128-15,-4 0 0 0,-9-4 0 0,7 9-128 16,2-4 128-16,-4 3 0 0,-2 1 160 0,-1 2-160 16,-2-2 192-16,0 1-64 0,3 1-128 0,-4-2 192 15,-2 1-192-15,0-1 128 0,2 0-128 0,-3-1 0 16,-2 1 0-16,0 0 128 0,1-2-128 0,-1 1 0 16,-4-2 0-16,1 1 176 0,0 0-176 0,-1-2 160 15,-1 1-336-15,-1-1-64 0,-1-2-16 0,2 1 0 16,2-1-544-16,0 0-112 0,-1-3-32 0,2-1 0 15,1-1-1712-15,1-1-352 0,0-1-64 0</inkml:trace>
  <inkml:trace contextRef="#ctx0" brushRef="#br5" timeOffset="50">4742 4971 23951 0,'0'0'2128'0,"0"0"-1696"16,0 0-432-16,0 0 0 0,0 0 3408 0,-3 15 608 16,2 1 112-16,-1 5 32 0,1 2-3200 0,-2-2-624 15,1 4-128-15,2 1-16 0,-1 0 48 0,0 1 16 16,2 1 0-16,0 0 0 0,1 4-96 0,-1-1-16 16,1 5 0-16,-2-1 0 0,2-2-16 0,0-2-128 0,-2-1 192 15,2-3-64-15,-1-4-128 0,-1-2 0 0,0-3 0 0,-1-2 0 31,-1-1-432-31,0-4-64 0,1-4-16 0,0 0 0 16,-2-2-2320-16,3-5-480 0,0 0-80 0</inkml:trace>
  <inkml:trace contextRef="#ctx0" brushRef="#br5" timeOffset="51">4658 5255 31327 0,'0'0'1392'0,"0"0"272"16,0 0-1328-16,0 0-336 0,0 0 0 0,0 0 0 16,0 0 4400-16,0 0 800 0,0 0 176 0,11 0 16 0,-1-1-4528 0,-1 0-864 15,2-2-256-15,-1 1-16 16,4 0-1040-16,0 1-208 0,2 1-32 0,0-1-16 16,1-1-1376-16,2 1-288 0,1-1-48 0</inkml:trace>
  <inkml:trace contextRef="#ctx0" brushRef="#br5" timeOffset="52">4975 5424 28559 0,'0'0'2544'0,"-2"9"-2032"16,0 0-512-16,0 1 0 0,-1 1 4048 0,1 2 720 16,2-2 144-16,0-1 16 0,-1 1-3888 0,0-1-784 15,0 0-256-15,1 0 160 0,0-4-304 0,0-1-64 0,0-5-16 0,0 0 0 31,0 0-1808-31,0 0-352 0,0 0-80 0,0 0-9616 0,0 0-1920 0</inkml:trace>
  <inkml:trace contextRef="#ctx0" brushRef="#br5" timeOffset="53">4937 5184 2751 0,'0'0'128'0,"0"-6"16"0,-3-1-144 0,1 1 0 0,2 6 0 0,0 0 0 16,0 0 8400-16,0 0 1648 0,-3-7 336 0,3 7 64 15,5-3-8256-15,-5 3-1648 0,0 0-336 0,0 0-64 16,9-3-1504-16,0-1-304 0,1 1-64 16,1 0-16-16</inkml:trace>
  <inkml:trace contextRef="#ctx0" brushRef="#br5" timeOffset="54">5210 5350 46127 0,'0'0'2048'0,"-5"-6"416"0,0 2-1968 0,3-2-496 16,2 6 0-16,0-8 0 15,2 1-464-15,1-1-192 0,1 1-48 0,1-1 0 16,-2 1-288-16,1-2-64 0,-1 1-16 0,2-1 0 16,-1 0 0-16,0 1 0 0,-2 1 0 0,1 1 0 0,1 0 752 0,-4 6 160 15,0 0 32-15,0 0 0 0,-6-4 560 0,-1 2 112 16,0 1 32-16,-1 4 0 0,-1 3 112 0,0-1 16 0,0 2 16 0,-1 2 0 15,-2 3-32-15,1 0-16 0,2 1 0 0,0 1 0 16,-1 0-336-16,1 2-64 0,2-1-16 0,1 1 0 16,1 2-256-16,0-1 128 0,4 1-128 0,1-2 0 15,1-1 208-15,-1-1-64 0,2-1-16 0,1-1 0 16,0-1-128-16,1 0 0 0,0-1 0 0,1-3 0 16,1 2 0-16,2-3 0 0,-1 0-160 0,1-3 160 15,1 1-544 1,1-3-16-16,3-2 0 0,0-1 0 0,2 0-2128 15,3-1-448-15,0-1-64 0</inkml:trace>
  <inkml:trace contextRef="#ctx0" brushRef="#br5" timeOffset="55">6211 4960 11055 0,'0'0'480'0,"0"0"112"0,0 0-464 0,0 0-128 15,3-7 0-15,-3 7 0 0,5-6 5424 0,-2 1 1056 16,0-2 224-16,0 2 32 0,0-2-5088 0,0-1-1024 15,-2 0-208-15,0 1-32 0,1-2 64 0,-1 2 0 16,-1-5 16-16,-1 0 0 0,-1 1-80 0,1-1-32 16,0 1 0-16,-1 0 0 0,-3 0-96 0,0 1-32 15,-1 1 0-15,0 2 0 0,-2 1 160 0,1 2 16 16,0 1 16-16,-3 2 0 0,1 2 80 0,-3 2 16 16,1 1 0-16,1 3 0 0,0 3-64 0,-1 2-16 15,-1 1 0-15,3 4 0 0,3 1-208 0,-2 3-32 16,-2 2-16-16,2 1 0 0,3 3-176 0,-1 0 192 15,1 1-192-15,-1 3 192 0,1 1-192 0,0 0 0 0,3 1 0 0,-3-3 0 16,-2 1 0-16,2-1 0 0,3 2 128 16,-3-2-128-16,0 0 0 0,1-4 0 0,1-1 0 0,0 0 0 15,0-2 0-15,0-1-176 0,1-2 176 0,0-5-192 32,1 0-288-32,0-5-64 0,0 1-16 0,-1-4 0 15,2-7-2144-15,0 0-432 0,0 0-96 0</inkml:trace>
  <inkml:trace contextRef="#ctx0" brushRef="#br5" timeOffset="56">5833 5254 19343 0,'0'0'848'0,"0"0"192"0,0 0-832 0,0 0-208 16,0 0 0-16,0 0 0 0,0 0 5568 0,6-4 1056 15,0 1 224-15,2 1 32 0,0 2-5504 0,2-1-1104 16,1-1-272-16,2 1 0 0,1-1-192 0,2 1-112 15,1-2-16-15,1 1 0 16,1 1-2112-16,3-2-448 0,2 3-64 0,1-4-8016 16,-1 0-1600-16</inkml:trace>
  <inkml:trace contextRef="#ctx0" brushRef="#br5" timeOffset="57">6241 5208 7359 0,'0'0'320'0,"0"0"80"0,8 0-400 0,-1 0 0 16,-7 0 0-16,8-2 0 0,-8 2 4304 0,7 0 784 15,-7 0 160-15,0 0 16 0,0 0-3200 0,0 0-640 0,7 3-128 0,-7-3-16 16,0 0-208-16,2 9-48 0,-2-1 0 0,-1 0 0 16,-2 0-272-16,0 0-64 0,-2 1-16 0,1 0 0 15,-1 1 48-15,1 2 16 0,-1-3 0 0,0 3 0 16,1 1 48-16,1 1 16 0,-1-2 0 0,2 3 0 16,-2-2-176-16,2 1-48 0,1-2 0 0,0-3 0 15,0 0-448-15,1-9-128 0,2 8 0 0,0-1 0 16,-2-7 128-16,2 6 0 0,-2-6 0 0,0 0 0 15,8 3-128-15,-2-3-192 0,-6 0 64 0,9-3 0 16,-2 0-112-16,0-3-16 0,0-1 0 0,0 1 0 16,0 0 0-16,1-3 0 0,-2-1 0 0,1 0 0 15,-2 0 256-15,2 0 0 0,0 0 0 0,0 0 0 16,-2-1 0-16,2 1 0 0,1 0 0 0,-2 0 0 16,-2 0 0-16,2 2 192 0,0 1-64 0,-2 1-128 0,-4 6 0 0,2-6 0 15,-2 6 0-15,0 0 0 0,3-5 128 0,-3 5 32 16,0 0 0-16,0 0 0 0,0 0-32 0,0 0 0 15,0 0 0-15,0 0 0 0,0 0 32 0,0 0 0 16,4 6 0-16,0 3 0 0,-3 0-160 0,1 0 128 16,-2 1-128-16,0 0 128 0,0 0-304 0,0 1-64 15,2 1-16-15,-2-3 0 16,-2 0-1168-16,2-1-240 0,1-1-64 0,-1-7 0 16,0 0-1136-16,0 0-224 0,0 0-48 0</inkml:trace>
  <inkml:trace contextRef="#ctx0" brushRef="#br5" timeOffset="58">6564 5298 13823 0,'0'0'1216'0,"0"0"-960"0,-6 6-256 0,1 0 0 16,1 0 6912-16,-1 1 1344 0,5-7 272 0,-2 11 48 31,0-1-7392-31,0 1-1488 0,1-2-288 0,1-2-64 0,0-7 112 0,-2 9 32 0,2-9 0 0,0 11 0 16,0-11 64-16,0 0 0 0,0 0 16 0,0 0 0 15,0 0 432-15,0 0 0 0,0 0 0 0,0 0 0 16,0 0 320-16,0 0 0 0,0 0 0 0,0-6 0 16,0-1 192-16,2 0 16 0,-2-3 16 0,3 1 0 0,-2-2-96 0,2 1-32 15,0-4 0-15,0 1 0 0,2-1-416 16,-1 0 0-16,1 0 0 0,-1-2 0 0,2 0 0 0,1 1 0 15,0 2 0-15,0 1 0 0,1 3 0 0,-1 1 0 16,-1 1 0-16,1 1 0 0,0 1 0 0,0 2 0 16,-1-1 0-16,0 2 0 0,-6 2 192 0,9-1-64 15,-1 0 0-15,-1 3 0 0,1 0 64 0,-1 2 0 16,0 1 0-16,0 0 0 0,-2 3-192 0,2 1 0 16,0 2 0-16,2-1-176 0,-1 2 176 0,-1 1-160 15,1 1 160-15,-1 0-160 0,0-1-112 0,0 1-32 16,0 0 0-16,-1 0 0 15,-3 0-1440-15,2-2-304 0,2 0-48 0,-2-3-16 16,-5-9-1088-16,4 9-208 0,1-2-48 0</inkml:trace>
  <inkml:trace contextRef="#ctx0" brushRef="#br5" timeOffset="59">7029 5202 6447 0,'0'0'272'0,"0"0"80"0,0 0-352 0,0 0 0 0,0 0 0 0,0 0 0 16,0 0 8864-16,0 0 1696 0,3-7 352 0,0 0 64 16,0 1-9392-16,1 2-1888 0,1-4-368 0,-2 2-80 15,0-1-16-15,-2 0 0 0,1 1 0 0,-1-1 0 0,-1 1 320 0,0 6 48 16,-3-6 16-16,-1 3 0 0,-2-1 384 0,0 4 128 15,-3 1 0-15,1 3 0 0,0 0 304 0,-2 2 64 16,-2 0 16-16,0 3 0 0,-1 0 0 0,-1 3 0 16,1 1 0-16,1 0 0 0,0 0-320 0,1 1-48 15,1 2-16-15,3 0 0 0,3-1-128 0,3 1 0 16,1 1 0-16,1 0 0 0,2-5 0 0,2 3 0 16,-1 0 0-16,2-2 128 0,1-2-128 0,0 0 192 15,0-1-192-15,2 0 192 0,-1-1-192 0,1-3-176 16,-2 1 48-16,1-2 0 15,0 0-640-15,1-1-112 0,-1-1-16 0,1-1-16 16,2-2-1840-16,-1-2-384 0,1-1-64 0,2-3-11552 0</inkml:trace>
  <inkml:trace contextRef="#ctx0" brushRef="#br5" timeOffset="60">7371 4882 36863 0,'0'0'3264'0,"0"0"-2608"0,-6 5-528 0,-1 1-128 15,2 3 2528-15,1 3 480 0,2 1 80 0,0 5 32 16,1 2-2736-16,1 3-528 0,-2 2-112 0,2 3-32 16,0-1 288-16,-1 2 0 0,0 1-128 0,-1-2 128 15,0-1-160-15,1 0 32 0,-2 2 0 0,0-3 0 16,-1 2 128-16,0-1 0 0,1-3 0 0,-1-2 0 0,1-1 0 0,-1-1 0 15,-1-4 0-15,2 0 0 16,-1-3-688-16,2-4-48 0,-1 0-16 0,0-2 0 16,0-2-1904-16,3-5-384 0,0 0-80 0,-8 0-16 0</inkml:trace>
  <inkml:trace contextRef="#ctx0" brushRef="#br5" timeOffset="61">7152 5163 16575 0,'0'0'1472'0,"0"0"-1168"16,0 0-304-16,6-3 0 0,-1 0 7728 0,3-2 1488 0,1 2 288 0,2 2 64 15,0-3-7776-15,2 1-1536 0,2 1-256 0,0-1-192 32,0 1-400-32,2 0-96 0,-1 0-16 0,1-1 0 15,-2 1-640-15,1 1-144 0,-2-1-32 0,1 2 0 16,-2-2-1392-16,0 1-288 0,-1 0-48 0,-1 1-16 15,-2 0 1840-15,-2 0 352 0,-7 0 80 0,0 0 16 0,0 0 464 0,0 0 80 0,0 0 32 0</inkml:trace>
  <inkml:trace contextRef="#ctx0" brushRef="#br5" timeOffset="62">7592 5349 38703 0,'-6'10'3440'0,"1"-4"-2752"16,-1 0-560-16,0 1-128 0,-1 0 3408 0,2 2 656 16,2 1 128-16,1-1 32 15,1 0-4224-15,0 0-640 0,1-9-240 0,-1 9-32 16,0 0-2176-16,1-9-432 0,0 8-96 0,0-8-15232 0</inkml:trace>
  <inkml:trace contextRef="#ctx0" brushRef="#br5" timeOffset="63">7606 4950 39615 0,'0'0'1760'0,"-6"-4"352"0,1 0-1680 0,-1 1-432 0,6 3 0 0,0 0 0 16,0 0 1312-16,0 0 176 0,0 0 48 0,0 0 0 31,0 0-5264-31,0 0-1056 0,10-11-208 0,3 4-32 0</inkml:trace>
  <inkml:trace contextRef="#ctx0" brushRef="#br5" timeOffset="64">7814 5158 20271 0,'0'0'896'0,"0"0"192"15,0 0-880-15,0 0-208 0,7 0 0 0,-7 0 0 0,0 0 3296 0,0 0 608 16,0 0 128-16,0 0 32 0,0 0-3248 0,5 8-656 16,-5-8-160-16,0 9 0 0,-3-1 128 0,-1 1 0 15,0 1 0-15,-1-3 0 0,-2 2 304 0,-1-1 48 16,1 1 16-16,0-1 0 0,-1 0 240 0,1 1 48 16,0-1 16-16,0 1 0 0,1 0-32 0,0 1 0 15,-1 0 0-15,1 0 0 0,-1 0-336 0,3 0-80 16,0-2-16-16,2 0 0 0,-1 1-336 0,2 0 144 15,2 0-144-15,1-2 0 0,-2-7 0 0,3 6 0 16,-3-6 0-16,7 8 0 0,1-5 0 0,0-2 0 16,0-1-192-16,1-1 48 0,-2-1 16 0,1 1 0 15,0-2 0-15,0 1 0 0,0-2 128 0,1-2 176 0,-1 0-48 16,0 0 0-16,-1-2 48 0,2 1 0 0,-2-1 0 0,1 1 0 16,0-2 48-16,-1-1 16 15,-3-1 0-15,1-1 0 0,0 0-16 0,0-1 0 0,-1 0 0 0,0 1 0 16,-1 0-224-16,0 2 0 0,-1-1 128 0,-1 2-128 15,-2-1 0-15,1 2 0 0,2 0 128 0,-2 1-128 16,-3 0 0-16,2 0 0 0,-2 2 0 0,0-2 0 16,-1 3-160-16,0-1-80 0,-1 1-16 0,1 0 0 31,-2-1-1920-31,1 1-400 0,-1 0-80 0,1 2-9168 0,0-4-1824 0</inkml:trace>
  <inkml:trace contextRef="#ctx0" brushRef="#br5" timeOffset="65">8023 5209 42783 0,'0'0'1904'0,"0"0"384"0,0 0-1840 0,4 8-448 15,2 0 0-15,-1 0 0 0,2 0 768 0,-1-1 48 16,0 0 16-16,-1 0 0 0,0-1-832 0,-2 0-224 15,-3-6-16-15,5 9 0 16,-2-3-176-16,-3-6-32 0,0 0-16 0,3 7 0 0,-3-7 272 0,0 0 48 16,0 0 16-16,0 0 0 0,-2 8 368 0,2-8 80 15,0 0 0-15,0 0 16 0,0 0 288 0,0 0 48 0,0 0 16 16,0 0 0-16,-3-7-192 0,3 0-48 16,2 1 0-16,1-3 0 0,0 0-128 0,1-1-48 0,0-1 0 0,1-1 0 15,2-1-272-15,0-1 128 0,0-2-128 0,1 0 0 16,-1 0 0-16,1-1 0 0,-2 3 0 0,0-3 0 15,0 4 0-15,-1-1 0 0,0 3 0 0,0 1 0 16,-1-1 384-16,2 3-16 0,0 2-16 0,-1 1 0 16,1 2 0-16,0 1 0 0,1 1 0 0,1 2 0 15,1 1-192-15,0 4-32 0,0 2-128 0,3 2 192 16,0 2-192-16,2 2 0 0,2 1 0 0,0 1 0 16,1 1 0-16,-1 0 0 0,1 0 0 0,-1 0 0 15,-1-1 0-15,-1-2 0 0,-2-2 0 0,-2-3 0 16,-1 1-128-16,0-1 128 0,-3-2 0 0,-1-2 0 15,1 1-384-15,-6-6 48 0,6 3 0 0,-6-3 0 16,0 0-2464-16,0 0-480 0</inkml:trace>
  <inkml:trace contextRef="#ctx0" brushRef="#br5" timeOffset="66">9257 4708 15663 0,'0'0'1392'0,"3"-9"-1120"16,1 1-272-16,1-1 0 0,2 2 2816 0,0 0 496 15,1 0 96-15,0-1 32 0,-2 0-2400 0,0 1-464 16,1 2-112-16,-2-1-16 0,1 0 256 0,-6 6 32 0,0 0 16 0,4-4 0 15,1-2 272-15,-5 6 64 0,0 0 16 0,0 0 0 16,3-5 96-16,-3 5 16 0,0 0 0 0,0 0 0 16,0 0-368-16,0 0-64 0,-2 9-16 0,-2 1 0 15,-1 1-416-15,1-2-96 0,-1 3 0 0,1 0-16 16,-2 2-240-16,-1 2 176 0,0 2-176 0,-2 0 160 16,0 2-160-16,-1 2 0 0,-2 2 0 0,1-1 128 15,-2 2-128-15,-1 1 0 0,-1 2 0 0,-1 1 0 16,2 0 0-16,1 0 0 0,1-3 0 0,3 0 0 15,1 0 0-15,2-1 0 0,1 0 160 0,1-3-160 16,3 1 240-16,1 1-64 0,1-2-16 0,1-1 0 16,0 2-160-16,3-1 128 0,0 0-128 0,2 0 128 0,2 0-128 0,2 1 128 15,1-5-128-15,0 1 128 0,1-3-128 0,-1-2-176 16,2 0 48-16,0-2 0 16,0-2-704-16,-1-1-144 0,0-1-32 0,2-3 0 15,-1-1-160-15,0-3-48 0,0-1 0 0,-1-1 0 16,2-1-1728-16,-3 0-368 0,-1-2-64 0</inkml:trace>
  <inkml:trace contextRef="#ctx0" brushRef="#br5" timeOffset="67">9543 4945 9215 0,'0'0'400'0,"0"0"96"0,0 0-496 0,0 0 0 0,-4-3 0 0,4 3 0 16,0 0 4800-16,0 0 848 0,0 0 176 0,0 0 48 15,0 0-4784-15,0 0-960 0,0 0-128 0,-7 2-160 16,-1 1 160-16,3 1 0 0,1 1 0 0,-3 1 128 15,0-3 352-15,0 2 80 0,1 0 16 0,0 1 0 16,0-1 256-16,-2 1 48 0,1-3 16 0,-1 3 0 16,1 2-208-16,-1-1-48 0,0-2 0 0,0 1 0 15,1 2-368-15,1-1-80 0,-1-2 0 0,3 1-16 16,1 1-176-16,0 0 0 0,3-7 144 0,-3 7-144 0,3-7 0 0,-2 9 0 16,1-2 0-16,1 0 0 0,0-7 0 0,0 0 0 15,3 7 0-15,0-2 0 0,-3-5 0 0,9 6 0 16,0-2 0-16,0 0-192 0,0-4 0 0,-1 1 0 15,0-1 0-15,1 0 0 0,2 0 48 0,-1 3 0 16,-1-3 0-16,2 3 0 0,-1-2 144 0,1 1 0 16,-2-1 0-16,1 1 0 0,1 1 0 0,1 0 0 15,-3 0 0-15,0 0 0 0,0 1 0 0,-1 1-128 16,-2 0 128-16,0 0 0 0,-2 1 0 0,0 2 0 16,-1-1 0-16,-1 0 0 0,-2 1 0 0,0 0 0 15,0-1 0-15,-2 4 0 0,-1-4 0 0,-1 2 0 16,0 0 0-16,-2-1-128 0,0-1 128 0,-2 2-160 0,-1 0 160 0,0-1-160 15,0 1 160-15,-2-2 0 0,1 1 0 0,-2-4 0 16,0 0 0-16,0 0 0 0,1 1-144 0,0-1 144 31,0-4-1904-31,1 0-304 0,1 0-64 0</inkml:trace>
  <inkml:trace contextRef="#ctx0" brushRef="#br5" timeOffset="68">9712 5023 10127 0,'0'0'896'16,"0"0"-704"-16,0 0-192 0,0 0 0 0,0 0 6400 0,0 0 1264 16,0 0 240-16,7 11 48 0,-2 1-6608 0,0-2-1344 15,0 1-256-15,0 2-48 0,0 1 304 0,-1-1-128 16,-3-1 128-16,3 1 0 0,1 0 0 0,-1-1 0 15,0-3 0-15,0 1 0 0,-2-1 128 0,2-1-128 16,1 1 176-16,-1-2-176 0,-1 0 0 0,2-2 0 16,-1 1 0-16,-4-6-144 15,3 6-496-15,2-4-80 0,-5-2-32 0,7 0 0 16,-7 0-1760-16,0 0-368 0,4-5-64 0,1 0-9664 0</inkml:trace>
  <inkml:trace contextRef="#ctx0" brushRef="#br5" timeOffset="69">9812 4863 11055 0,'-4'-5'976'0,"1"-2"-784"0,2 0-192 0,-1 1 0 15,0 1 4592-15,2 5 864 0,0 0 176 0,0 0 48 16,0 0-4368-16,0 0-864 0,0 0-192 0,0 0-16 31,0 0-528-31,0 0-96 0,0 0-32 0,0 0-8912 0,7 3-1776 0</inkml:trace>
  <inkml:trace contextRef="#ctx0" brushRef="#br5" timeOffset="70">10181 5004 8287 0,'0'0'736'0,"0"0"-592"15,0 0-144-15,0 0 0 0,0 0 3904 0,0 0 768 16,0 0 128-16,0 0 48 0,0 0-3568 0,0 0-720 16,-6-4-144-16,2 0-32 0,-1 0-384 0,0 2 0 15,-2-2 128-15,1 1-128 0,-1 1 0 0,1-3 0 16,-2 4 0-16,2-2 0 0,-1 2 336 0,-1 0 96 16,1 3 16-16,-1 1 0 0,-2 0 224 0,0 5 48 15,0 1 16-15,-1 0 0 0,-1 3-288 0,1 1-48 16,-1 1-16-16,1 1 0 0,1 1-64 0,-1-2 0 15,1 0-16-15,2 0 0 0,1 1 208 0,1-2 32 0,-1 0 16 0,3-1 0 16,4 0-240-16,0-3-64 0,0 0 0 0,2 1 0 16,1-4-256-16,1-1 0 0,-4-5 0 0,6 6 0 15,2-3 0-15,0 0 0 0,0-2 0 0,1-1 0 16,1-3 0-16,0 2-144 0,0 1 144 0,0-4 0 16,0-1 0-16,-1 1 0 0,0 0 0 0,-2 0 0 15,1-2 0-15,-1 1 144 0,1 0-144 0,-3 1 0 16,0-1 176-16,-5 5-176 0,7-5 160 0,-2-3-160 15,0 1 176-15,-1 1-176 0,-2-1 192 0,-2 7-192 16,3-9 192-16,-2 1-64 0,1 2 0 0,-4-2-128 16,2 2 208-16,0 6-64 0,0-6-16 0,0 6 0 15,0-5 48-15,0 5 0 0,0 0 0 0,0 0 0 16,0 0-48-16,0 0 0 0,0 0 0 0,0 0 0 16,0 0-128-16,0 0 0 0,0 0 0 0,0 0 0 0,0 0 0 0,0 0 0 15,3 8 0-15,-1 0 0 0,-2 1 0 0,1 0 0 16,-1-1 0-16,0 1 0 0,0 0 0 0,0 0 0 15,0 1 0-15,0-1 0 0,-1 1 0 0,2 2 0 16,1-2 0-16,0 3 0 0,0 0 0 0,0 3 0 16,-1-2 0-16,1 2 0 0,0 1 0 0,-1 1 0 15,-2 0 0-15,0 0 0 0,0-1 0 0,0 1 128 16,-1-2-128-16,0-1 128 0,0 0-128 0,-2 0 192 16,1-3-192-16,-2 2 192 0,-2-2-192 0,1 0 0 15,-1-2 0-15,-1 2 0 0,1-3 0 0,-2-1 0 16,1-2 0-16,-1-2 0 0,0-1 0 0,0-1 0 15,0-1 0-15,2-4-176 16,-3 0-1344-16,1-1-272 0,0-4-48 0,-1 1-8832 16,0-5-1760-16</inkml:trace>
  <inkml:trace contextRef="#ctx0" brushRef="#br5" timeOffset="71">10309 5025 26719 0,'-6'4'2368'0,"-2"1"-1888"16,0 2-480-16,1-1 0 15,1 2 2848-15,2 0 480 0,4 2 80 0,0 0 32 0,1-1-2752 0,1 0-560 16,-1-1-128-16,1-1 0 0,-2-7-240 0,3 9-80 15,0 0 0-15,-1-2-16 0,-2-7 176 0,3 7 160 16,-3-7-208-16,2 7 80 0,-2-7 128 0,0 0 0 16,0 0 128-16,0 0-128 0,0 0 464 0,0 0 32 15,-4 5 0-15,4-5 0 0,0 0 208 0,0 0 32 16,0 0 16-16,0 0 0 0,0 0-272 0,-1-7-48 16,1 0-16-16,3-2 0 0,1 0-224 0,0-1-64 15,2 1 0-15,1-2 0 0,1 1-128 0,0-1 0 16,-1 1 0-16,2-1 0 0,-1 1 0 0,0 1 0 15,-1-1 0-15,0 3 0 0,-1 1 0 0,0 1 0 16,0 1-192-16,-6 4 192 0,0 0 0 0,0 0 0 16,8 2 0-16,-8-2 192 0,0 0-192 0,6 6 0 0,-2 1 0 0,0-1 0 15,-4-6 128-15,2 11-128 0,1-2 128 0,0-2-128 16,-1 2 176-16,1-2-48 0,-3-7-128 0,3 8 192 16,-3-8 0-16,2 9-16 0,-2-9 0 0,0 0 0 15,5 6 16-15,-5-6 16 0,0 0 0 0,8 2 0 16,-8-2-64-16,9 0-16 0,-2-2 0 0,-7 2 0 15,6-6-128-15,-1 2 0 0,1-2 0 0,-2 1 0 16,-1-3 0-16,2 1 0 0,-3 1 0 0,1 0 0 16,-1-1 0-16,0 1 128 0,1-2-128 0,1 1 0 15,-1-1 0-15,1 1 0 0,1 1 128 0,0-2-128 16,1 2 0-16,0 2 0 0,0 1 0 0,1 0 0 16,-7 3-160-16,8-1 160 0,-1 2 0 0,-7-1-144 0,8 3 144 15,-1 0 0-15,1 4-144 0,-2-1 144 0,0-1 0 0,0-1 0 16,-6-4-144-16,7 8 144 0,1 1 0 0,-3 0 0 15,0-2 0-15,0 3 0 0,2 0-128 0,-2 0 128 16,-1 0 0-16,-1 0 0 0,1 1-128 0,0 0 128 16,-1-2 0-16,0 0 0 15,0 0-624-15,0-1-16 0,0 1 0 0,1-3 0 16,-1 0-2112-16,2-1-448 0,1-1-64 0,-1-2-7712 16,1 0-1536-16</inkml:trace>
  <inkml:trace contextRef="#ctx0" brushRef="#br5" timeOffset="72">10896 4996 13823 0,'0'0'1216'0,"-5"4"-960"0,-1-4-256 0,-2 2 0 15,-1 1 5184-15,2 0 1008 0,-1-2 192 0,1 2 32 16,-1 1-4784-16,1 0-960 0,-1 2-192 0,2 0-32 16,-3-1-320-16,3 2-128 0,0 0 128 0,0 1-128 15,-1 0 160-15,1 1-160 0,-2 0 192 0,1 0-192 16,0 1 0-16,0 1 0 0,2-1 0 0,1-1 0 16,-1 1 0-16,1 0 0 0,1-1 0 0,1-1 0 15,0-1 320-15,2 0-64 0,0 0 0 0,0-7 0 16,0 0-128-16,4 7-128 0,1-3 144 0,1-1-144 0,-6-3 256 0,9 2-64 15,0-2 0-15,0-2 0 0,-1 0-192 0,2 1 0 16,-1-3 128-16,0 1-128 0,0-3 0 0,1 1 0 16,1-2 0-16,-1 0 0 0,-1 0 0 0,0 0 0 15,0 0 128-15,1 0-128 0,-3-2 0 0,-1 2 128 16,0-2-128-16,0 0 0 0,-2 1 256 0,-1-3-64 16,-3 1 0-16,0-1 0 0,0 0 0 0,0 1 0 15,-2-1 0-15,-2 2 0 0,1 1 48 0,-1 0 0 16,1 0 0-16,-2 0 0 0,2 2-384 0,-1 0-80 15,1 1-16-15,-1 0 0 16,0 1-1296-16,4 4-272 0,0 0-48 0,-5-3-15296 0</inkml:trace>
  <inkml:trace contextRef="#ctx0" brushRef="#br5" timeOffset="73">11091 5042 34383 0,'0'0'1520'0,"0"0"320"0,-1 8-1472 0,0 0-368 0,0 1 0 0,0 0 0 15,0 1 928-15,1 1 112 0,-2-1 32 0,2 1 0 16,-1-1-464-16,0 1-96 0,0 2 0 0,0-4-16 16,-1 1-224-16,1 1-32 0,1-3-16 0,-2-1 0 15,2-1-96-15,0 0 0 0,0 0-128 0,0-6 192 16,0 0-192-16,0 0 0 0,0 0 0 0,0 0 0 15,0 0-432-15,0 0-16 0,0 0-16 0,0 0 0 16,-7-3-2160-16,0-3-448 0,0-1-64 0</inkml:trace>
  <inkml:trace contextRef="#ctx0" brushRef="#br5" timeOffset="74">11091 4884 27647 0,'0'0'2448'0,"0"0"-1952"16,0 0-496-16,0 0 0 0,0 0 4448 0,0 0 800 16,0 0 144-16,0 0 48 15,0 0-5856-15,0 0-1168 0,0 0-224 0,11 0-11056 16,-1 0-2192-16</inkml:trace>
  <inkml:trace contextRef="#ctx0" brushRef="#br5" timeOffset="75">11339 5063 26719 0,'0'0'2368'0,"0"0"-1888"0,-5-4-480 0,5 4 0 16,0 0 2240-16,-1-6 368 0,1 6 64 0,0 0 16 16,5-7-3120-16,-2 0-608 0,0 0-128 0,-3 7-32 15,0 0 192-15,5-6 48 0,-5 6 0 0,0 0 0 16,1-6 704-16,-1 6 256 0,-4-6-192 0,-1 3 192 0,0-1 512 0,-3 2 192 15,-2 2 32-15,-1 0 16 0,-2 0 224 0,1 2 48 16,0 2 16-16,0 1 0 0,0 0-208 0,2 2-64 16,1 2 0-16,0 0 0 0,1-2-320 0,2 2-80 15,2 1-16-15,1 0 0 0,0 0-352 0,2 0 128 16,1-1-128-16,0 2 0 0,1-2 0 0,0 0 0 16,1 0 0-16,1 2-128 0,0-4-16 0,0 2 0 15,0-1 0-15,0-1 0 0,1-1 144 0,2-1-192 16,-6-5 192-16,6 3-192 0,-6-3 320 0,9 3 48 15,-1-3 16-15,-1 0 0 0,-7 0 240 0,8 0 48 16,1-3 16-16,0 1 0 0,1-2 96 0,-1 0 32 16,-1-1 0-16,2-2 0 0,0 2-64 0,0-4-16 15,-2 0 0-15,2-2 0 0,2 1-224 0,-2-2-64 16,-1-3 0-16,0 0 0 0,-1 0-64 0,0 0-32 16,-3-2 0-16,1 1 0 0,1-2 128 0,-2-3 32 0,-1 0 0 0,0 0 0 15,-1 0 48-15,0 1 16 0,-1 3 0 0,-2-1 0 16,-1 0-160-16,-1 1-32 0,0-1 0 0,-3 2 0 15,-2-1-192-15,1 0 176 0,-1 1-176 0,-1 1 160 16,-2 1-160-16,-1 2 0 0,-2-1-160 0,1 2 160 16,2 0-272-16,1 3 32 0,0 0 16 0,1 3 0 31,0 1-352-31,2-1-80 0,1-2-16 0,1 2 0 16,1-1-1392-16,1 0-288 0,2 6-48 0,2-4-9776 0,2-1-1968 0</inkml:trace>
  <inkml:trace contextRef="#ctx0" brushRef="#br5" timeOffset="76">11394 4370 8287 0,'-6'-7'368'0,"6"7"80"0,-5-5-448 0,1-2 0 0,0 3 0 0,4 4 0 15,0 0 5600-15,0 0 1040 0,0 0 208 0,0 0 32 16,0 0-5232-16,0 0-1056 0,0 0-208 0,0 0-32 16,5 4 48-16,2 3 16 0,0-2 0 0,1 0 0 15,1 2 128-15,0 2 32 0,1 0 0 0,1 2 0 16,0 1 0-16,3 2 16 0,1 0 0 0,0-2 0 16,2 6-144-16,0-2-16 0,1 2-16 0,1 4 0 15,1 3-112-15,2 0-32 0,2 1 0 0,0 4 0 16,2 0-64-16,-2 2-16 0,-3 0 0 0,0 1 0 15,0 0-192-15,-3-1 0 0,-3-2 0 0,-3 3 0 0,-3 1 128 16,-3-1-128-16,-2 1 0 0,-3-1 144 0,-2-2-144 0,-2-2 160 16,0-2-160-16,-3-2 160 0,-2-4-160 0,-3 2 192 15,-1-4-192-15,-1 1 192 0,-3-1-192 0,-1-3 160 16,-1 0-160-16,-1-3 160 0,1 1-160 0,-1-1 0 16,-2-4 0-16,0 2 128 15,0-2-576-15,-2 0-112 0,1-2-16 0,1-1-16 16,-1 0-2352-16,-2-1-448 0</inkml:trace>
  <inkml:trace contextRef="#ctx0" brushRef="#br5" timeOffset="77">4306 7383 10127 0,'0'0'448'0,"0"0"96"0,0 0-544 0,0 0 0 0,-7 3 0 0,7-3 0 16,0 0 5376-16,0 0 960 0,0 0 192 0,0 0 32 15,0 0-5280-15,0 0-1040 0,0 0-240 0,0 0 0 16,0 0-144-16,0 0-32 0,5-4 0 0,-5 4 0 16,0 0 176-16,0 0-160 0,0 0 160 0,0 0-160 15,0 0 160-15,0 0 0 0,0 0 0 0,0 0 128 16,0 0 192-16,0 0 64 0,-5-5 0 0,0 1 0 15,5 4 368-15,-6-3 80 0,-2 1 0 0,1-2 16 16,0 2-112-16,0-2-32 0,-2 0 0 0,0 0 0 16,0 2-256-16,1-1-64 0,1 1-16 0,-2 2 0 0,0-3-208 0,0 3-32 15,3 1-128-15,-2 1 192 0,-3 2-192 0,2 1 0 16,1-1 0-16,1 4 0 0,-4 1 0 0,1 0 0 16,-1 3 0-16,-1 0 0 0,0 2 0 0,1-1 0 15,-2 3 0-15,1-1 0 0,0 0 256 0,3 0-64 16,1 0 0-16,2-3 0 0,1 2 144 0,0-1 32 15,3-1 0-15,1 0 0 0,3 2-112 0,2-2 0 16,0-5-16-16,3 0 0 0,2-2-96 0,0 0-16 16,1-1 0-16,2 1 0 0,-1-3-128 0,4 2 0 15,0-1 0-15,0-1-176 0,-2 2 176 0,1-3 0 16,0-1 0-16,0 0 0 0,1 2 0 0,-1-2-128 16,-1-2 128-16,-1 1 0 0,1-3 0 0,-1 2 0 0,-1-3 0 15,0-1 0-15,-1 0 0 0,-1-1 0 0,-2 1 0 0,0-3 128 16,0 0-128-16,0 0 0 0,-2-2 128 0,-2 2-128 15,0-3 0-15,0 2 0 0,-1 0 0 0,-1 0-128 16,-2-1 128-16,1 1-160 0,-2-2 160 0,1 1-160 16,-2 0 160-16,1 0 0 0,-1 1 0 0,3-1 0 15,-3 2 0-15,2 1 0 0,-1 1 0 0,2 7 0 16,-1-7 0-16,1 7 0 0,0 0 0 0,0 0 0 16,0 0 176-16,0 0-48 0,0 0 0 0,0 0 0 15,0 0-128-15,0 7 0 0,0 2 0 0,1 0 0 16,-1-1 0-16,1 5 0 0,1-2 0 0,-2 4 0 15,0-2 0-15,2 4 0 0,-1-1 0 0,-1 4 0 16,2 0 0-16,-2 1 0 0,2 1 0 0,0 2 0 0,-1 0 0 16,1 1 0-16,0-1 0 0,-1-1 128 0,2-1 16 0,-1-1 0 15,-1 0 0-15,1 0 0 0,1 0 48 0,-1 0 16 16,0-3 0-16,0 5 0 0,-1 0-208 0,-1-1 176 16,-1 0-176-16,0 1 160 0,-1-1-160 0,0 1 0 15,-1-3 144-15,0 0-144 0,-4-2 224 0,1 3-32 16,1-1 0-16,-4-1 0 0,-1-4-192 0,-1 2 0 15,-1 1 0-15,-1-3-160 0,-2-3 160 0,1-2 0 16,0-1 128-16,-2-1-128 0,1-1 0 0,-1-4 0 16,-1 0 0-16,0-3-192 15,3-3-464-15,-1-1-112 0,-2-2 0 0,4-2-16 16,0 0-1456-16,2-2-272 0,-1-2-64 0,1 0-16 16,2 0-944-16,0-2-192 0,-1-14-48 0,2 4 0 0</inkml:trace>
  <inkml:trace contextRef="#ctx0" brushRef="#br5" timeOffset="78">4850 6801 20271 0,'0'0'896'0,"0"0"192"0,-4-4-880 0,4 4-208 0,0-5 0 0,0 5 0 16,0 0 2608-16,0 0 464 0,0 0 112 0,0 0 16 15,0 0-2608-15,0 0-592 0,0 0 0 0,0 0 0 16,0 0 0-16,0 0 0 0,0 0 0 0,0 0 0 16,-7 2 0-16,0 2 0 0,-2 2 0 0,0 2 160 15,-1 2 288-15,-1 0 64 0,1 5 16 0,-2 0 0 16,-1 1 176-16,-1 1 16 0,0 1 16 0,-1 3 0 15,0 1-224-15,0 1-32 0,2 0-16 0,-2 1 0 16,0 1-272-16,3 1-64 0,0 4-128 0,1 0 192 16,1 2-192-16,1-2 176 0,1 0-176 0,2 3 160 0,2-3-32 0,2 1-128 15,2 0 192-15,4-2-64 0,1 0 144 0,-1-3 32 16,1-1 0-16,1 0 0 0,2-1 128 0,-1-1 16 16,0-1 16-16,1 0 0 0,1-3-160 0,0 0-48 15,0 1 0-15,2-3 0 0,-2 0-256 0,3-2 0 16,0 0 0-16,-1-1 0 15,2-2-416-15,0-3-144 0,-1-1-16 0,2-1-16 16,-1-1-432-16,2-5-64 0,2 1-32 0,-1-2 0 16,-1-2-1952-16,1 1-384 0,0-4-64 0</inkml:trace>
  <inkml:trace contextRef="#ctx0" brushRef="#br5" timeOffset="79">4919 7218 23951 0,'0'0'2128'16,"0"0"-1696"-16,0 0-432 0,0 0 0 0,-6 2 3168 0,6-2 544 16,0 0 128-16,0 0 0 0,0 0-2624 0,0 0-512 15,11 2-128-15,-1-1 0 0,-1-1-336 0,2 0-64 16,-1 0-16-16,1 0 0 0,1 1-32 0,-1 0 0 15,-1-2 0-15,0 1 0 0,1 0 64 0,-1 0 16 16,-1-1 0-16,0-1 0 0,0 1 352 0,0 1 64 16,0-2 16-16,0 0 0 0,0 0-176 0,-1 0-16 15,1 1-16-15,-2-1 0 0,0-1-240 0,-7 3-64 16,8 0 0-16,0 0 0 0,-8 0-128 0,7-2 0 16,-7 2 0-16,0 0 128 0,0 0-128 0,7 2 0 15,-7-2 0-15,0 0 0 0,0 0 0 0,0 0 0 16,0 0 0-16,0 0 0 0,1 7 0 0,-2 1 0 0,-1 0 0 0,-2-1 0 15,-1 0-128-15,0 2-16 0,-2-1 0 0,-2 1 0 16,0 0 144-16,-1 0-160 0,-1 3 160 0,-1 0-160 16,-2 0 160-16,1 1-192 0,-2-1 192 0,0-1-192 15,-2 3 192-15,0-2-128 0,1-1 128 0,1-1-128 16,0-3 128-16,4 1 0 0,2-3 0 0,1 2 0 16,1-3 0-16,2-1 144 0,0 2-144 0,5-5 0 15,-3 6 144-15,3-6-144 0,-3 6 0 0,3-6 144 16,0 7-144-16,-1 1 0 0,1-8 0 0,1 7 0 15,1 1 0-15,1-4 0 0,-3-4 0 0,7 6 0 16,-7-6 0-16,9 5 0 0,5-2 0 0,1-2 0 16,-2 1 176-16,3-4-48 0,1 1-128 0,1-1 192 15,1-1-192-15,0-1 0 0,-1-1 0 0,0 3 0 16,0 0 0-16,-1-1 0 0,-1 3-176 0,-2-2 176 16,0 0-544-16,0 1 16 0,-2-1 0 0,-1 2 0 15,-1 2-1488-15,-1-2-288 0,-9 0-64 0,8 0-16 16,-1 1-832-16,-7-1-176 0</inkml:trace>
  <inkml:trace contextRef="#ctx0" brushRef="#br5" timeOffset="80">5286 6826 24879 0,'-9'-7'1088'0,"4"5"256"0,-2-1-1088 0,7 3-256 15,0 0 0-15,0 0 0 0,0 0 2880 0,0 0 512 16,0 0 96-16,0 0 32 0,0 0-2720 0,0 8-544 15,1 0-96-15,2-1-32 0,0 0-128 0,1 1 0 16,-4-8 144-16,6 7-144 0,5 0 208 0,-3 1-16 16,-4 1-16-16,2 1 0 0,4 1 320 0,-1 2 64 15,0 3 16-15,2 0 0 0,1 0-80 0,1 3-16 16,2-3 0-16,1 3 0 0,0 1-128 0,2-2-32 16,-1 2 0-16,1 0 0 0,-1 1-128 0,0 2-16 15,1 1-16-15,0 1 0 0,-2 0-160 0,0 1 0 16,-3-1 144-16,1 1-144 0,-1-1 0 0,-4-1 0 15,-5-1 0-15,2 0 128 0,0-1 0 0,-3 0 0 0,-6-1 0 16,0 0 0-16,0 0 0 0,-2-1 16 0,-3 1 0 0,-1-3 0 16,-1 0 16-16,0 0 0 0,-1-2 0 0,1 0 0 15,-1 0-160-15,0-3 192 0,1-2-192 0,0 0 192 16,-1-1-192-16,0 0 0 0,0-4-192 0,0 0 192 31,0-1-752-31,-1-3-16 0,2 1-16 0,-1-1 0 16,2-2-2192-16,-3 0-432 0,1-1-96 0</inkml:trace>
  <inkml:trace contextRef="#ctx0" brushRef="#br5" timeOffset="81">6011 7144 32255 0,'0'0'2864'0,"0"0"-2288"0,0 0-576 0,0 0 0 15,0 0 2144-15,0 0 320 0,8 2 64 0,0-2 16 16,-1 0-2160-16,2 2-384 0,3 0-144 0,0-1 0 15,0-1 144-15,2 0 192 0,1-1-32 0,3 1-16 16,-1-2 80-16,0 0 16 0,1 2 0 0,0 0 0 16,-1-2-16-16,-1 0 0 0,0 0 0 0,0 1 0 15,-1-1-64-15,0 1-16 0,-2-1 0 0,1 2 0 16,-1 2-144-16,1-1 0 0,-4 1 0 0,1-2 128 16,-1 1-608-16,-1 0-128 0,-1 0-32 0,-1 0 0 15,-7-1-1808-15,9 0-368 0,-1 0-80 0,-8 0-16 16,0 0-560-16,0 0-112 0,0 0-32 0,0 0 0 0</inkml:trace>
  <inkml:trace contextRef="#ctx0" brushRef="#br5" timeOffset="82">6066 7297 24879 0,'0'0'2208'0,"0"0"-1760"0,0 0-448 0,0 0 0 16,0 0 4064-16,0 0 736 0,10 1 128 0,1 0 48 16,-2 1-3888-16,1-2-768 0,-1 1-144 0,2 0-48 15,-2 1-128-15,0 1 128 0,1-3-128 0,1 3 128 16,0-1-128-16,0-1 128 0,-2 0-128 0,3-1 128 15,0-1-128-15,-1 0 0 0,-1 1 0 0,2-3 0 16,2 1-176-16,1-2-64 0,-1 1-16 0,2 0 0 16,2-1-128-16,1 2-48 0,2-1 0 15,2 1 0-15,-1 2-1552 0,2-2-320 16,0 2-64-16,-1-1-16 0</inkml:trace>
  <inkml:trace contextRef="#ctx0" brushRef="#br5" timeOffset="83">7874 6208 29487 0,'0'0'2624'0,"0"0"-2112"15,2-7-512-15,2 2 0 0,1 3 2128 0,2-3 320 16,-1 2 64-16,0 2 16 0,-6 1-1936 0,7 0-384 16,-7 0-80-16,0 0 0 0,0 0 80 0,6 4 32 15,-3 5 0-15,0 1 0 0,-1 2-64 0,0 3-16 0,-1 2 0 0,1 1 0 16,0 3 96-16,0 4 32 0,-2 1 0 0,1 1 0 16,-1 4 352-16,1 1 64 0,1-1 0 0,-1 3 16 15,-1 1-80-15,-1-2 0 0,0-1-16 0,0 0 0 16,-1-2-304-16,2-2-48 0,0 0-16 0,0-2 0 15,1 0-256-15,0-1 128 0,1-5-128 0,-2-1 0 16,-1-2 0-16,0-2 0 0,-1-1-160 0,0-1 160 31,1-3-1568-31,0-1-192 0,-2-2-32 0,3-7-16 16,-4 5-1712-16,4-5-352 0</inkml:trace>
  <inkml:trace contextRef="#ctx0" brushRef="#br5" timeOffset="84">6784 7040 26719 0,'0'0'2368'0,"0"0"-1888"0,0 0-480 0,0 0 0 16,0 0 2096-16,0 0 320 0,0 0 64 0,8-1 16 15,2-2-1760-15,3 2-352 0,0 1-64 0,2-2 0 16,3 1 288-16,3 0 64 0,0 0 16 0,1 0 0 15,2 1-144-15,0 0-32 0,1 1 0 0,3 0 0 16,0-1-64-16,4 2-32 0,1 0 0 0,4 0 0 16,2 2 112-16,2-1 32 0,1 1 0 0,0-1 0 15,0-1-48-15,4 1 0 0,4-3 0 0,5 0 0 16,3 0-80-16,-1 1-32 0,-2 0 0 0,2-1 0 16,5-1-16-16,-1 1 0 0,2 0 0 0,-3 1 0 15,-3 1-160-15,-1 0-32 0,-3 1-16 0,3-3 0 16,4 2-176-16,0 0 128 0,-2-1-128 0,-3 1 128 15,-3 0-128-15,1 0 0 0,4-1 0 0,0-1 0 0,-3 0 0 0,-2 0 0 16,-4 0 0-16,-1-1 0 0,-2-1 0 0,0 2 0 16,0-3 0-16,-3 1 0 0,-1-2 0 0,-4 2-144 15,-4 0 144-15,-3-2-208 16,-3 0-1072-16,-5-1-224 0,-2 1-32 0,-5-1-12288 16,-4-1-2432-16</inkml:trace>
  <inkml:trace contextRef="#ctx0" brushRef="#br5" timeOffset="85">7130 7267 9215 0,'0'0'816'0,"0"0"-656"16,0 0-160-16,0 0 0 0,0 0 5504 0,0 0 1088 15,0 0 192-15,0 0 64 0,0 0-5280 0,6 5-1056 16,-6-5-192-16,2 8-64 0,1 1 704 0,-1 0 128 16,-2 1 16-16,-1 2 16 0,-1 2 48 0,0 2 16 15,2 2 0-15,-1 1 0 0,0 1-240 0,2 3-48 16,-1 2-16-16,0 4 0 0,0-1-304 0,0 2-64 0,3 0-16 0,-3 3 0 16,0 0-288-16,-2 0-48 0,1-1-16 0,-1-1 0 15,0 0-144-15,1-3 0 0,0-3 0 0,-2 1 128 16,0-2-128-16,0-2 0 0,0-1 0 0,0-3 0 31,0 0-576-31,1-4 0 0,1-4 0 0,0-1 0 16,-1 1-1856-16,0-2-352 0,2-8-80 0,0 0-9168 0,0 0-1824 0</inkml:trace>
  <inkml:trace contextRef="#ctx0" brushRef="#br5" timeOffset="86">7611 7475 18431 0,'0'0'1632'0,"0"0"-1312"15,0 0-320-15,0 0 0 0,0 0 5344 0,0 0 992 16,0 0 208-16,0 0 48 0,4 7-5600 0,-1 1-992 16,1 2-448-16,0 0 48 0,1 3 400 0,-1 2 0 15,2 1 0-15,0 2 0 0,-2 1 352 0,1 1 48 16,-2-1 16-16,1 3 0 0,-1 0-32 0,-1 1 0 0,-1-2 0 0,-1-2 0 16,0 1-96-16,-1-2-32 15,0-2 0-15,-1-1 0 0,-2-1-400 0,2-2-96 0,-1-2-16 0,0-1 0 31,0-3-2544-31,3-6-512 0,0 0-96 0,-8 5-12592 0</inkml:trace>
  <inkml:trace contextRef="#ctx0" brushRef="#br5" timeOffset="87">7440 7718 35007 0,'0'0'3120'0,"0"0"-2496"0,0 0-496 0,0 0-128 16,0-6 3856-16,3 1 752 0,4 1 160 0,4-1 32 16,4 1-4240-16,3-1-848 0,0 0-160 0,3 0-48 0,0 0 304 0,2 1 48 15,1-2 16-15,0 2 0 16,-1 2-256-16,0-1-32 0,-3 0-16 0,-1 2 0 16,-1 0-720-16,-1 1-128 0,-2 0-48 0,-3 1 0 15,-1 0-1392-15,-1 1-288 0,-1 0-48 0</inkml:trace>
  <inkml:trace contextRef="#ctx0" brushRef="#br5" timeOffset="88">8020 7683 24879 0,'0'0'2208'0,"0"0"-1760"0,0 0-448 0,0 0 0 16,0 0 4352-16,0 0 768 0,0 0 176 0,9-3 16 15,0-1-4352-15,1 1-960 0,1 1 0 0,1 1 0 16,0-2-288-16,-1 0 48 0,1 0 16 0,-3 0 0 16,2-1 80-16,-1 0 16 0,-1 0 0 0,0-1 0 15,-2 1 128-15,-2 0 144 0,1-1-16 0,-6 5-128 16,6-5 352-16,-2 2-32 0,0-3-16 0,-1-1 0 16,-2 0 16-16,1 2 16 0,-2 5 0 0,0-6 0 15,0-1-336-15,0 0 0 0,0 0 0 0,-2 1 0 16,1 0-144-16,1 6-112 0,-3-6 0 0,3 6-16 15,-5-6-16-15,1 1 0 0,-1 1 0 0,-1 2 0 16,0 0 288-16,-1 2-192 0,-1 4 192 0,1-1-160 16,-2 1 160-16,0 3 0 0,-3 3 0 0,1-1 0 0,-1 4 176 0,-1-1-48 15,0 0 0-15,2 3 0 0,-1-1 0 0,3 2-128 16,-2-1 192-16,3 2-64 0,2 2 112 0,-1-2 16 16,2 1 0-16,1 0 0 0,3 0-112 0,1-2-16 15,0-1 0-15,2 2 0 0,3-2 0 0,2-2 0 16,0 1 0-16,2-2 0 0,1-2-128 0,1-1 0 15,2-1-192-15,0-1 192 16,0-4-480-16,0-1 32 0,1-1 0 0,1-2 0 16,-1-2-1376-16,2 0-272 0,1 0-48 0,1-3-9472 15,1-2-1888-15</inkml:trace>
  <inkml:trace contextRef="#ctx0" brushRef="#br5" timeOffset="89">8405 7399 37727 0,'0'0'1664'0,"0"0"352"16,0 0-1616-16,0 0-400 0,0 0 0 0,0 0 0 16,0 0 640-16,7-1 64 0,2-2 0 0,0 2 0 15,3 1-512-15,2 0-192 0,-1 0 128 0,2 0-128 0,0 0 0 0,2 0 0 16,-1 0 0-16,0-2 0 0,0-1 0 0,0 3 0 16,-1-2 0-16,1 1 0 0,-2 0 0 0,-2 1-192 15,-1-2 0-15,-4 1 16 16,-7 1-672-16,0 0-144 0,0 0-32 0,0 0-10176 15,0 0-2032-15</inkml:trace>
  <inkml:trace contextRef="#ctx0" brushRef="#br5" timeOffset="90">8664 7254 32255 0,'0'0'2864'0,"0"0"-2288"0,0 0-576 0,6-4 0 16,0 0 2656-16,3 1 416 0,3 1 96 0,-1 0 16 31,1-1-3184-31,-1-2-544 0,2 1-160 0,0 1-16 16,1-1 96-16,-1 2 32 0,2-2 0 0,-1 1 0 0,-2-2 320 0,-1 3 64 0,-1-1 16 0,0 1 0 15,-1-2 464-15,0 2 112 0,0 1 0 0,-1 0 16 16,1 0 288-16,-2 1 48 0,-7 0 16 0,9 3 0 15,-1-2-256-15,-1 1-48 0,-7-2-16 0,8 1 0 16,-8-1-288-16,7 4-144 0,-7-4 160 0,0 0-160 16,6 5 0-16,-6-5 0 0,0 0 0 0,2 9-160 15,-2-9-80-15,0 8-16 0,-2 0 0 0,0-1 0 0,-1 0 256 0,-1 0 0 16,0-2 0-16,-2 2 160 0,0 0-32 0,-2 2 0 16,1 0 0-16,-2 0 0 0,0 1 0 0,-1 0 0 15,-1 0 0-15,2 0 0 0,-2 0 0 0,2-1 0 16,1-1 0-16,1 0 0 0,1 1 0 0,2 0 0 15,0-1 0-15,2 0 0 0,2 0 112 0,0 1 16 16,0 1 0-16,1 1 0 0,1-5-256 0,-1 3 144 16,2-1-144-16,0 0 128 0,1 0-128 0,0-3 128 15,1 2-128-15,0-1 128 0,1-2-128 0,1 0 0 16,0 0 0-16,0-1 0 0,2-2 128 0,0-1 0 16,0 0 0-16,2-1 0 0,1-1-304 0,1 1-64 15,1-2-16-15,1 1 0 16,0-2-1728-16,1-1-336 0</inkml:trace>
  <inkml:trace contextRef="#ctx0" brushRef="#br5" timeOffset="91">12184 5832 20671 0,'0'0'912'0,"0"0"192"0,0 0-880 0,0 0-224 15,0 0 0-15,0 0 0 0,0 0 1840 0,0 0 320 16,6-3 64-16,0 0 16 0,1 0-1056 0,-7 3-208 16,7 0-32-16,-7 0-16 0,9 3-416 0,-9-3-96 15,7 4-16-15,1-1 0 0,-8-3-32 0,6 8-16 16,-2-1 0-16,1 1 0 0,-3-1 32 0,1 1 16 0,-1-1 0 0,0 1 0 15,-1 1-64-15,1 0-16 0,-2 1 0 0,0 1 0 16,0 2 96-16,0-1 16 0,-2 2 0 0,2 1 0 16,-1 1 16-16,1 2 16 0,0 0 0 0,0 2 0 15,0 2-32-15,1 2-16 0,-1 1 0 0,2 0 0 16,-2 0-80-16,2-1-16 0,-1-1 0 0,0-1 0 16,2 1-320-16,-3 0 0 0,2-1 0 0,-1 2 0 15,1-1 128-15,-1 2-128 0,-1 4 128 0,0 1-128 16,0 0 224-16,0 1-32 0,0-1 0 0,0-2 0 15,0-1 64-15,-1 1 0 0,1-3 0 0,-1 2 0 16,-1-2-256-16,2 0 0 0,-2 0 0 0,2-2 0 16,-1 5 160-16,1-1-160 0,0 2 160 0,1 0-160 0,-1-2 224 15,2 2-48-15,-1-4-16 0,1 1 0 0,-1-4 32 16,2 0 0-16,-1-1 0 0,-1 1 0 0,2 2 96 0,-1-1 32 16,-3 2 0-16,1 3 0 0,0 2-176 0,0 0-16 15,-1-1-128-15,0-2 192 0,0 1-192 0,1-2 0 16,0-3 0-16,0 0 0 0,-1 0 0 0,1-2 0 15,2 0 0-15,-1 0 0 0,0-1 128 0,1 2-128 16,-2 2 0-16,2 0 144 0,1 2-144 0,-1-1 0 16,0-2 0-16,0 2 0 0,1-1 0 0,-1-1 0 15,0 1 0-15,0 0 0 0,1-3 0 0,-2 1 128 16,1 2-128-16,-1 0 0 0,1 2 144 0,-1 1-144 16,-1-2 160-16,2 1-160 0,-1-2 192 0,-1 1-64 15,0-1-128-15,0-3 192 0,0-1-64 0,2-2 0 16,0 0-128-16,-1-1 192 0,0-1-64 0,1-1-128 0,-1 1 176 0,1-1-176 15,0 0 160-15,0 0-160 0,-1 0 128 0,0 2-128 16,0 1 0-16,1-2 128 0,1 1-128 0,-2 1 0 16,1 3 0-16,-1 0 0 0,-1-3 0 0,0 0 0 15,2 3 0-15,-1-2 0 0,-1-4 0 0,0 1 0 16,0-1 0-16,0 0 0 0,-1-2 128 0,1 2-128 16,-2-2 0-16,2-1 0 0,0-1 0 0,0-1 0 15,0-2 0-15,0 0 0 0,0 3 128 0,0-1-128 16,0-4 0-16,0 2 0 0,0 1 0 0,0 1 128 15,-1-1-128-15,1 0 0 0,0-3 0 0,0 2 0 16,-1 1 0-16,1 2 0 0,0-1 0 0,1 1 0 16,-1 1 0-16,1-1 0 0,-1-4 0 0,0 1 0 15,0 0 0-15,2-1 0 0,-2 1 0 0,1 0 0 0,-1-8 0 0,0 8 0 16,0 1 0-16,0-2 0 0,0 1 0 16,0-2 0-16,0-6 0 0,0 7 0 0,0-7-176 0,-3 8 48 15,2-2 0-15,1-6 0 16,-3 7-272-16,3-7-48 0,-3 6-16 0,3-6 0 15,-4 5-1232-15,4-5-240 0,-5 2-48 0,5-2-11200 16,0 0-2224-16</inkml:trace>
  <inkml:trace contextRef="#ctx0" brushRef="#br5" timeOffset="92">9682 8043 6447 0,'0'0'272'0,"0"0"80"0,-5 3-352 0,5-3 0 0,-7 0 0 0,7 0 0 16,0 0 4480-16,0 0 816 0,-5 3 160 0,5-3 48 15,0 0-4016-15,0 0-784 0,0 0-176 0,0 0-16 16,0 0-16-16,0 0 0 0,6 0 0 0,1 0 0 16,1 0-256-16,0-1-48 0,2 0-16 0,0 0 0 15,0 0 240-15,3-1 48 0,0 2 16 0,1-1 0 0,-1 0 464 0,0 1 80 16,2 2 32-16,2-2 0 0,2 0-192 0,0 2-32 15,1 0-16-15,1 0 0 0,0 0-192 0,0-1-48 16,-2 2 0-16,2-1 0 0,2-2-160 0,0 0-32 16,0-2-16-16,4 2 0 0,2-3-192 0,1 3-48 15,0-1 0-15,0-1 0 0,3 1 0 0,-3 0 0 16,1 0 0-16,-2 1 0 0,-1 1 112 0,-2-2 16 16,1-2 0-16,1 1 0 0,1-1 0 0,2 1 16 15,4 0 0-15,-1-1 0 0,-1 2-16 0,2 1-16 16,-4 1 0-16,1 2 0 0,-2-1-48 0,-2-2 0 15,1 0 0-15,1 0 0 0,3 0 0 0,0 0 0 16,0 0 0-16,1 0 0 0,2-2 64 0,-1 2 0 0,-2 0 0 0,-3 2 0 16,0-2-112-16,0 0-16 0,-2-3 0 0,3 0 0 15,3 0-128-15,0 0 0 0,1 0 0 0,-2 1 0 16,1 0 0-16,-1 1 0 0,-2 1 0 0,-1 0 128 16,-3-1-128-16,1 1 160 0,1-2-160 0,0-1 160 15,1 1 32-15,1 0 16 0,1 2 0 0,0-2 0 16,0 2 16-16,-1 2 0 0,1-2 0 0,-4 3 0 15,-2 0-80-15,1-2-16 0,-2-2 0 0,1 1 0 16,2 1-128-16,0-1 192 0,1-3-192 0,1 3 192 16,2 3-192-16,0-1 0 0,0 1 0 0,-2 0 0 15,-1-2 0-15,-1 2 0 0,-1-1 0 0,0-2 0 16,-1 0 0-16,2-2 0 0,-1-1 0 0,0 2 0 16,0-3 0-16,3 3 0 0,-1 1 128 0,0 1-128 15,-1-1 0-15,0 1 0 0,-3 2 0 0,0-2 128 0,-1 2-128 0,1-1 0 16,-1-2 0-16,2 1 128 0,1-1-128 0,0 0 0 15,1-1 0-15,0 4 0 0,1-2 128 0,0 4-128 16,1-2 0-16,-2 1 128 0,-4 2-128 0,1 0 0 16,0-3 0-16,-2-1 0 0,1-2 0 0,1 0 0 15,3 0 128-15,-1 0-128 0,-1-2 0 0,2 1 0 16,3 1 0-16,-2 0 128 0,-2 1-128 0,-1 1 0 16,-2-4 0-16,-1 2 128 0,-1 2-128 0,-1-2 128 15,0 0-128-15,-1 1 128 0,0-1-128 0,2 0 160 16,0 0-160-16,3 0 160 0,1 0-160 0,1 0 0 15,-3 0 0-15,1 2 128 0,0-1-128 0,-2 1 0 16,-1-1 0-16,0 0 0 0,-1-1 0 0,-2 0 0 16,-1 0 128-16,-1-1-128 0,1 0 0 0,0-1 0 15,0-1 0-15,2 2 0 0,-1-2 0 0,2 0 0 0,-1 0 128 16,-1 1-128-16,0 0 0 0,0 1 0 0,1-2 0 0,0 3 0 16,1-1 0-16,-1 1 0 0,-2 0 128 0,0 1-128 15,-3 1 0-15,1-1 0 0,-3-2 0 0,1-1 0 16,-2 2 0-16,0-1 0 0,-1-1 0 0,-2 1 0 15,1-1 288-15,1 1-32 0,-1-1 0 0,-1-1 0 32,0 2-544-32,-1-2-112 0,-1 3-32 0,-7 0 0 15,6-5-656-15,0 4-144 0,-6 1-32 0,0 0 0 0,6-5-1120 0,-6 5-240 0,0 0-32 16,0 0-16160-16</inkml:trace>
  <inkml:trace contextRef="#ctx0" brushRef="#br5" timeOffset="93">14024 7994 6447 0,'0'0'576'0,"0"0"-576"0,0 0 0 0,0 0 0 16,0 0 2656-16,-5-2 416 0,5 2 96 0,0 0 16 15,-6-1-2800-15,6 1-576 0,0 0-96 0,0 0-32 16,0 0-144-16,0 0-48 0,-4-3 0 0,4 3 0 16,0 0 1344-16,0 0 272 0,0 0 48 0,0 0 16 15,0 0 544-15,0 0 96 0,0 0 32 0,0 0 0 16,0 0-368-16,0 0-64 0,0 0 0 0,0 0-16 0,0 0-368 0,0 0-64 15,0 0 0-15,7 2-16 16,-7-2-176-16,8 1-48 0,1 0 0 0,-2 1 0 0,-7-2-272 0,11 1-64 16,-1 1-16-16,-1-1 0 0,-1 1 144 0,0-2 16 15,0 1 16-15,1-1 0 0,0 0-32 0,0 0 0 16,-2-1 0-16,1-1 0 0,0 4-192 0,-1-2-64 16,1-3 0-16,-1 1 0 0,1 4-32 0,0-2-16 15,-1-1 0-15,2 0 0 0,0 1 80 0,0 2 16 16,1 1 0-16,1-2 0 0,-1-2-144 0,1 2-32 15,2 1 0-15,0-1 0 0,-2-1 48 0,3 0 0 16,1 2 0-16,1-2 0 0,2 1 112 0,-1 0 32 16,1 1 0-16,0 0 0 0,1-1-112 0,-1-1-16 15,-1 0 0-15,1 0 0 0,-2 2-48 0,2 0-16 16,-1-2 0-16,1 0 0 0,-1 0 64 0,1-1 16 0,1-2 0 0,0 3 0 16,1-1-208-16,1 1 0 0,1 0 0 0,-1-2 0 15,-3 0 0-15,2 1 176 0,2 2-48 0,0 1-128 16,-1-2 272-16,-1 3-48 0,-1-1-16 0,0-1 0 15,-1 2-208-15,0-1 144 0,-1-2-144 0,0 0 128 16,1-3-128-16,1 1 0 0,1 1 0 0,0-1 128 16,-1 2-128-16,-2-1 0 0,-1-1 0 0,1 2 128 15,2 0-128-15,-1 0 128 0,0-1-128 0,-2 1 128 16,0-1-128-16,0 2 0 0,-2 0 144 0,-1-1-144 16,-1 0 0-16,-1 0 0 0,-2 2 0 0,0-2 128 15,0-2-128-15,0 0 0 0,-2 1 0 0,-7 1 0 16,8-1-128-16,0 1-64 0,-1-2 0 0,1 1 0 15,-2-2-128-15,1-1-16 0,-1 2-16 0,0-2 0 16,-6 4-80-16,7-4-16 0,-1 0 0 0,-6 4 0 16,0 0-320-16,5-5-64 0,-1-1 0 0,-4 6-16 15,0 0-2704-15,0 0-544 0,0 0-96 0</inkml:trace>
  <inkml:trace contextRef="#ctx0" brushRef="#br5" timeOffset="94">15547 7799 32191 0,'0'0'1424'0,"0"0"304"0,0 0-1392 0,0 0-336 0,0 0 0 0,0 0 0 15,0 0 1136-15,0 0 144 0,0 0 48 0,0 0 0 16,0 0-752-16,0 0-128 0,0 0-48 0,0 0 0 16,9 4 80-16,0-3 16 0,-1 0 0 0,0-1 0 15,1 0 16-15,-1 0 0 0,-1-2 0 0,2 2 0 16,-1-1 96-16,0 1 32 0,0-2 0 0,-1 2 0 15,1 0-96-15,-1 2-16 0,0-1 0 0,0 0 0 0,1 1-368 0,-1 0-160 16,0-1 128-16,1 2-128 0,-8-3 0 0,9 1 0 16,0 2 0-16,-1-1 0 0,-8-2 0 0,8 5 128 15,0-2-128-15,-8-3 0 0,7 4 0 0,-7-4 128 16,5 4-128-16,-5-4 0 0,0 0 0 0,0 8 0 16,0-8 128-16,-4 9-128 0,-3-3 0 0,0 0 0 15,-1 0 144-15,-1 1-144 0,-2-2 0 0,0 3 0 16,-1-1 0-16,0 1 0 0,0-1 0 0,-1 1 0 15,0 1 0-15,0-1 0 0,0 0 0 0,0 1 0 16,-1 3 0-16,0-3 0 0,0 0 0 0,-2 3 0 16,-1 1 0-16,1 1 0 0,3-2 0 0,0-3 0 15,1 0 0-15,3 0-128 0,3 0 128 0,0-1 0 16,1-4 128-16,0 3-128 0,2 0 128 0,3-7-128 16,0 0 128-16,-2 7-128 0,3 1 0 0,1-2 0 15,2 0 0-15,1-2 0 0,-5-4 0 0,8 6 144 0,0 2-144 0,1-2 160 16,1-1-160-16,0 2 0 0,1-3 144 0,0 2-144 15,0-1 0-15,1 1 0 0,1-2 0 0,-1 1 128 16,-1-2-128-16,0 1 0 0,-1-1 0 0,-1 1 0 16,1 0 0-16,-2-1 0 0,0 0 0 0,0-2 0 15,0 1 0-15,0-1 0 0,0-1 0 0,0 0 0 32,1 0-480-32,-1 0-64 0,1-2-16 0,0 0 0 0,0-1-2768 15,0-2-576-15</inkml:trace>
  <inkml:trace contextRef="#ctx0" brushRef="#br5" timeOffset="95">12624 5400 11967 0,'0'0'1072'0,"0"0"-864"0,-4 3-208 0,4-3 0 16,-7 3 2768-16,7-3 512 0,0 0 112 0,0 0 0 15,0 0-2400-15,0 0-480 0,0 0-112 0,0 0-16 16,0 0-48-16,0 0-16 0,-4-6 0 0,4 6 0 16,0 0 32-16,-2-8 0 0,1-1 0 0,-1 2 0 15,2 7 160-15,0 0 48 0,0 0 0 0,-4-6 0 16,4 6 208-16,-6-4 64 0,6 4 0 0,-7-2 0 16,0-2-240-16,0 1-32 0,0 1-16 0,-1 3 0 15,0 3-240-15,-1 1-48 0,-1 1-16 0,-1-1 0 16,2 1-240-16,0 0 144 0,-1 1-144 0,1 2 128 15,0 2-128-15,1-1 0 0,0 1 0 0,3-1 0 16,0 2 0-16,2 0 0 0,-1-1 0 0,-1 0 0 16,1 0 0-16,1 1 0 0,1 0 0 0,2-1 0 15,0-2 0-15,2 1 0 0,-1-2 0 0,1 0 0 0,-1-1 0 16,1 0 0-16,0 0 0 0,0-2 0 0,-2-5 0 0,5 8 128 16,-2-4-128-16,3-1 192 0,-6-3-32 0,0 0 0 15,7 3 0-15,2-3 0 0,0 0 32 0,0-3 16 16,-9 3 0-16,9-3 0 0,0-1-80 0,-1 0-128 15,-1-1 176-15,0 1-176 0,-7 4 0 0,7-7 0 16,0 1 0-16,-1 0 0 0,-1 0 0 0,-2 2 0 16,-3 4 0-16,3-8 0 0,1 2 128 0,-1 0-128 15,-3 6 0-15,3-7 0 0,-1-1 160 0,-1 2-160 16,1-1 128-16,-2 2-128 0,0 5 128 0,1-6-128 16,1 0 0-16,-2 6 128 0,0 0-128 0,0 0 128 15,0 0-128-15,0 0 128 0,2-4-128 0,-2 4 192 16,0 0-192-16,0 0 192 0,0 0-192 0,5-4 0 15,-5 4 0-15,0 0 0 0,0 0 0 0,0 0 0 16,9 2-128-16,-9-2 128 0,5 5 0 0,-5-5 0 0,4 9-144 0,-1-2 144 16,-1 2 0-16,-2 0 0 0,0-1 0 0,0 1 0 15,-2 0 0-15,2 0 0 0,-1 0 0 0,1 3 0 16,0-3 0-16,0 1 0 0,1 1 0 0,-1-2 0 16,0 3 0-16,0-2 0 0,0 1 0 0,2 1 0 15,-2-2 128-15,0 1-128 0,1-1 176 0,-1 1-176 16,0 0 144-16,0 0-144 0,-1 1 0 0,1-1 144 15,-2-1-144-15,-1-1 0 0,1 0 0 0,-2-1 0 16,0-1 0-16,-1 1 0 0,-1-3 128 0,0 0-128 16,1 1-192-16,-2-1-64 0,-2-2 0 0,-3 1-16 15,0-2-384-15,-1 1-80 0,-1-3-16 0,0 0 0 16,-3 1-2304-16,3-2-464 0</inkml:trace>
  <inkml:trace contextRef="#ctx0" brushRef="#br5" timeOffset="96">12886 5090 24879 0,'0'0'2208'0,"0"0"-1760"0,-6 2-448 0,6-2 0 15,0 0 2176-15,-5 5 368 0,1-1 64 0,4-4 16 16,0 0-2272-16,-3 6-352 0,-2 1-256 0,0-1 32 16,-1 2 80-16,0 0 16 0,0 0 0 0,-1 2 0 15,0 1 128-15,0 2 0 0,1-1-144 0,-2 1 144 16,-1-2 0-16,0 5 0 0,-1 1 128 0,1 2-128 15,0 1 272-15,0 2-16 0,-2-1-16 0,3 2 0 16,0 1-80-16,2-2-16 0,0-3 0 0,3 0 0 16,0 0 176-16,1 1 16 0,2-5 16 0,0 0 0 15,0-2-80-15,2 1-16 0,1-2 0 0,-1 1 0 16,0-2-256-16,3-2 160 0,-1 1-160 0,1-1 128 0,-2 2-128 16,1-1 0-16,1-1 0 0,0 0 0 0,-1 1-224 0,3 1-32 15,1-2 0-15,0 2 0 16,0-3-384-16,1 2-64 0,0-3-32 0,0 2 0 15,3-1-336-15,-1-2-64 0,-4-2-16 0,3-2 0 16,1-1-1808-16,-2-1-368 0</inkml:trace>
  <inkml:trace contextRef="#ctx0" brushRef="#br5" timeOffset="97">12837 5433 5519 0,'0'0'240'0,"0"0"64"15,0 0-304-15,0 0 0 0,0 0 0 0,0 0 0 0,0 0 7392 0,0 0 1424 0,0 0 272 0,8-2 64 16,1 1-7568-16,2 1-1584 0,0-2-192 0,1 1-112 15,0 1 304-15,0-2 0 0,1 2 0 0,-1-3 0 16,0 2 0-16,0-2 0 0,0 1 0 0,-1 1 0 16,-2-4 0-16,1 2 0 0,1-1 0 0,-2 1 0 15,-2 0 160-15,-7 3-160 0,0 0 160 0,7 0-160 16,-7 0 128-16,0 0-128 0,0 0 0 0,0 0 144 16,0 0-144-16,0 0 0 0,0 0 0 0,1 9 0 15,-2 0-144-15,-1 0-64 0,-1-2-16 0,-1 1 0 16,-1 1-160-16,-2-2-48 0,0 2 0 0,-2 2 0 15,0-2-64-15,-3 1-16 0,1 1 0 0,-3 1 0 0,-3 0 192 0,1 2 16 16,-4 0 16-16,3 0 0 0,1-1 288 0,2-1 0 16,2-3-128-16,2 0 128 0,2 2 512 0,3-3 144 15,3-1 48-15,4-1 0 0,-2-6 320 0,5 6 64 16,2 0 0-16,0-3 16 0,4 0-672 0,-1-2-144 16,1 2-32-16,2-3 0 0,1 0-256 0,1-1 0 15,1-1-176-15,-2 0 176 0,0 0-336 0,0 2 32 16,0-2 16-16,-1 1 0 15,-1-1-576-15,2 0-112 0,-4 0-32 0,1-1 0 16,-1 0-1776-16,1 0-352 0,-2 0-80 0</inkml:trace>
  <inkml:trace contextRef="#ctx0" brushRef="#br5" timeOffset="98">13081 5065 10127 0,'0'0'896'15,"-5"-5"-704"-15,1 1-192 0,4 4 0 0,-7-4 5744 0,7 4 1104 16,0 0 240-16,-6 0 32 0,6 0-5584 0,0 0-1104 15,-6 6-240-15,3-1-32 0,0 1-160 0,2 2 0 16,0 0 0-16,1 1 0 0,1 1 0 0,1 2 0 16,1 2 0-16,1-2 0 0,0 0 0 0,0 1 208 15,1-1-16-15,1 0-16 0,1 1 160 0,3 1 48 16,-1-2 0-16,2 2 0 0,-1-2 48 0,1 1 16 16,0 3 0-16,-1 1 0 0,0 0 80 0,-1-2 32 15,1 1 0-15,-1 1 0 0,-1-1-16 0,-1-2 0 16,-5 1 0-16,2 0 0 0,2 1-256 0,-4 1-48 15,-2-2-16-15,0 0 0 0,2 0-224 0,-2-1 0 16,-2 0 0-16,-2 0 0 0,-1 1 0 0,-3-3 0 16,-2 1 0-16,-1-1 0 0,-3-1 0 0,1-2 0 0,-1 1 0 15,-1 1 0-15,0-4-256 0,0-2-112 0,0-1-16 0,0-1 0 32,-1-1-2464-32,-1-2-496 0,-7-3-112 0,3-5 0 0</inkml:trace>
  <inkml:trace contextRef="#ctx0" brushRef="#br5" timeOffset="99">14214 8017 4607 0,'0'0'192'0,"0"0"64"0,0 0-256 0,0 0 0 0,0 0 0 0,0 0 0 15,0 0 1376-15,0 0 224 0</inkml:trace>
  <inkml:trace contextRef="#ctx0" brushRef="#br5" timeOffset="100">14189 7994 2751 0,'0'0'256'15,"0"0"-256"-15,0 0 0 0,0 0 0 16,-6-2 2704-16,6 2 496 0,0 0 112 0,-8-1 16 0,2-1-1472 15,6 2-272-15,-6-3-64 0,6 3-6784 16,-7-1-1360-16</inkml:trace>
  <inkml:trace contextRef="#ctx0" brushRef="#br5" timeOffset="101">8981 7915 5519 0,'0'0'496'0,"0"0"-496"0,0 0 0 0,0 0 0 16,7 0 1520-16,-7 0 208 0,8 2 32 0,-8-2 16 16,9 2-1552-16,-9-2-224 0,7 1-208 0,0 2 32 0,-7-3 176 0,7 2 0 15,-7-2 0-15,7 1-128 0,-7-1 512 0,0 0 96 16,11 2 32-16,-2-1 0 0,-9-1 752 0,7 3 144 16,0 0 48-16,0-1 0 0,1-2-464 0,0-1-96 15,0 0 0-15,1 0-16 0,0-1-480 0,3 2-80 16,-3-3-32-16,1 2 0 0,1-1-288 0,-2 1 160 15,0-1-160-15,1 2 128 0,-2 0 64 0,0 0 16 16,-1-1 0-16,0-1 0 0,-7 2 192 0,10 2 48 16,-2-1 0-16,-1 1 0 0,-7-2-80 0,10-2-16 15,-3 2 0-15,1 0 0 0,-8 0-80 0,10 0-16 16,0-1 0-16,0-1 0 0,-2 2 192 0,0-1 16 16,0 1 16-16,1-2 0 0,1 0-96 0,-1 1 0 15,1 1-16-15,0 0 0 0,0 0-192 0,0 0-48 16,-1-1 0-16,0 1 0 0,0 1-128 0,-2 0 0 0,-7-1 0 0,10 0 0 15,1 0 0-15,-2 0 0 0,-1 0 192 0,-1 0-64 16,-1-1 304-16,2 1 48 0,-1 0 16 0,0-1 0 16,-7 1-16-16,9-2 0 0,1 1 0 0,-1-2 0 15,-2 0-256-15,0 1-48 0,0 1-16 0,0-1 0 16,1 1-160-16,0-1 0 0,0 1 144 0,-1 1-144 16,-7 0 0-16,8-2 144 0,-8 2-144 0,9-1 0 15,-2-1 128-15,-7 2-128 0,0 0 0 0,8-1 0 16,-8 1 240-16,8 1-64 0,-8-1-16 0,7 0 0 15,-7 0 192-15,0 0 32 0,0 0 16 0,8 0 0 16,-8 0 0-16,7 0 0 0,-7 0 0 0,8 0 0 16,-8 0-224-16,8 0-48 0,-8 0-128 0,8 2 192 15,-8-2-192-15,7 0 128 0,-7 0-128 0,0 0 0 0,7 0 0 0,-7 0 128 16,0 0-128-16,0 0 0 0,7 0 128 0,-7 0-128 16,6-2 176-16,-6 2-176 0,0 0 224 0,0 0-64 15,9 0-16-15,-9 0 0 0,7-1-144 0,-7 1 160 16,8 0-160-16,-8 0 160 0,7-3-160 0,-7 3 192 15,7 0-192-15,-7 0 192 0,6-2-192 0,1 1 0 16,2 2 0-16,-2-1 0 0,-7 0 0 0,8 0 0 16,1 1 0-16,-1-1 0 0,-8 0 0 0,8 0 0 15,-8 0 0-15,8 1 0 0,0-1 0 0,-8 0 128 16,6-1-128-16,-6 1 0 0,7 2 0 0,1-2 128 16,-8 0-128-16,7-1 0 0,-7 1 128 0,9 0-128 15,0-1 128-15,-1 0-128 0,-1 1 0 0,1-1 0 16,-1-1 0-16,-7 2 0 0,7-1 128 0,-7 1-128 0,8 0 0 0,-1-2 128 15,-7 2 0-15,7-1 0 0,-7 1 0 0,8-1 0 16,0 0 96-16,-1 0 16 0,-7 1 0 0,8-2 0 16,0 1-32-16,-2-2 0 0,-6 3 0 0,8-2 0 15,-1 0-208-15,-7 2 176 0,7-1-176 0,-7 1 160 16,9-3-160-16,-1 3 0 0,-1-1 144 0,-7 1-144 16,0 0 0-16,8-2 0 0,-1 1 0 0,-7 1 128 15,8-2-128-15,-1 1 176 0,-7 1-176 0,8 0 192 16,-1 0-16-16,-7 0 0 0,9 0 0 0,-2 0 0 15,-7 0 16-15,10-2 16 0,-3 2 0 0,1 0 0 16,-8 0-32-16,9 0-16 0,0-1 0 0,-1 1 0 16,-1 0-32-16,0-2-128 0,-7 2 192 0,8-1-64 15,1 1-128-15,-2 0 0 0,-7 0 0 0,7 0 128 0,0 0-128 16,2-1 0-16,-2-1 0 0,1 2 0 0,-8 0 0 16,6 0 0-16,-6 0 0 0,9-2 128 0,0 1-128 0,0-1 0 15,-9 2 144-15,7 0-144 0,0-1 176 0,0-2-48 16,-7 3 0-16,9-2 0 0,-2 2-128 0,2-1 192 15,-1-1-192-15,1 2 192 0,-9 0-192 0,9 0 0 16,-2-1 144-16,-7 1-144 0,9 0 0 0,-1 0 0 16,-8 0 0-16,9 0 128 0,-9 0-128 0,7 0 0 15,1-2 128-15,-8 2-128 0,7-1 0 0,-7 1 128 16,8 0-128-16,-1 0 0 0,-7 0 128 0,7-2-128 16,-7 2 128-16,7-1-128 0,-7 1 176 0,7-3-48 15,-7 3 0-15,9-2 0 0,-9 2-128 0,8-1 160 16,-8 1-160-16,8-1 160 0,-8 1-160 0,8-1 0 0,0 0 0 15,-8 1 128-15,9-1-128 0,-9 1 0 0,8-1 0 0,-1 0 0 16,-7 1 0-16,9-2 0 0,-9 2 0 0,7-1 0 16,1-1 0-16,-8 2 128 0,8 0-128 0,-1-1 0 15,-7 1 128-15,7-1-128 0,-7 1 0 0,8-1 128 16,-8 1-128-16,8 0 160 0,0-1-160 0,0-1 160 16,-1 2-160-16,-7 0 0 0,7-1 0 0,-7 1 0 15,8-2 0-15,0 2 0 0,-8 0 0 0,7 0 0 16,1 0 0-16,-8 0 0 0,7 0 0 0,-7 0 0 15,9 0 0-15,-9 0 0 0,0 0 0 0,9-1 0 16,-1 0 0-16,-1 0 128 0,-7 1-128 0,8-1 0 16,-8 1 128-16,0 0-128 0,7-2 0 0,-7 2 128 15,7-1-128-15,-7 1 0 0,8-2 144 0,-2 2-144 16,-6 0 0-16,0 0 144 0,9-1-144 0,-9 1 0 0,8 0 128 16,-8 0-128-16,0 0 0 0,8 0 0 0,-8 0 128 0,7-2-128 15,-7 2 0-15,7-2 0 0,-7 2 0 0,0 0 0 16,8-1 128-16,-8 1-128 0,7 0 128 0,-7 0-128 15,0 0 144-15,8-1-144 0,-8 1 176 0,7-2-176 16,-7 2 192-16,7 0-192 0,-7 0 144 0,0 0-144 16,8 0 0-16,0 0 144 0,-8 0-144 0,0 0 0 15,7 0 0-15,-7 0 0 0,8 0 0 0,-8 0 0 16,0 0 0-16,7-1 0 0,-7 1 128 0,0 0-128 16,8-2 192-16,-8 2-64 0,0 0-128 0,6-2 0 15,-6 2 0-15,0 0 0 0,0 0 0 0,7-1 128 16,-7 1-128-16,0 0 0 0,8 0 160 0,-8 0-160 15,7 0 192-15,-7 0-192 0,8-1 0 0,-8 1 0 0,9-2 0 16,-2 2 0-16,-7 0 0 0,0 0 0 0,8-1 0 0,-8 1 0 16,0 0 0-16,8 0 0 0,-8 0 0 0,7-2 0 15,-7 2 0-15,7-2 0 0,-7 2 0 0,8-1 0 16,-8 1 0-16,0 0 0 0,7-1 0 0,-7 1 0 16,8 0 0-16,-8 0 0 0,9-1 0 0,-2 1 0 15,-7 0 0-15,7 0 0 0,0 0 0 0,-7 0 0 16,7-1 0-16,2 1 0 0,-1 0 0 0,-1-1 0 15,-7 1 128-15,0 0-128 0,8 0 0 0,0-2 0 16,-8 2 128-16,7 0-128 0,-7 0 0 0,7-1 0 16,2-1 144-16,-9 2-144 0,0 0 0 0,9-1 144 15,-2 1-144-15,0 0 0 0,-7 0 0 0,9-1 0 16,-9 1 0-16,7 0 0 0,-7 0 0 0,8 0 0 16,1-1 0-16,-2 1 0 0,-7 0 0 0,8-1 0 0,-8 1 0 0,7-2 0 15,-7 2 0-15,7 0 0 0,-7 0 0 0,0 0 0 16,8 0 0-16,-1-1 0 0,-7 1 176 0,7 0-48 15,-7 0-128-15,0 0 192 0,0 0-192 0,8-2 0 16,-8 2-144-16,7-2 144 0,-7 2 0 0,8-1 0 16,-8 1 0-16,0 0 0 0,7-1 0 0,-7 1 0 15,0 0 0-15,8 0 0 0,-8 0 0 0,7-2 0 16,-7 2 0-16,8-1 0 0,-8 1 0 0,7-2 0 16,-7 2 0-16,7-1 0 0,-7 1 0 0,8-2 0 15,-8 2 0-15,7-2 0 0,-7 2 0 0,7-1 0 16,-7 1 0-16,8-1 0 0,-8 1 0 0,0 0 0 15,0 0 128-15,8-2-128 0,-8 2 0 0,7-1 128 16,-7 1-128-16,0 0 0 0,8-3 128 0,-1 1-128 0,-7 2 0 16,10 0 0-16,-3-1 0 0,-7 1 0 0,8-2 0 0,-1 1 0 15,1-1 0-15,-8 2 0 0,9 0 0 0,-2-1 0 16,-7 1 0-16,9-1 0 0,0 0 0 0,-2 0 0 16,-7 1 0-16,8-1 0 0,0 0 0 0,-1 0 0 15,-7 1 128-15,8 0-128 0,-8 0 0 0,9 0 0 16,-1 0 144-16,-8 0-144 0,0 0 0 0,9-2 144 15,0 2-144-15,-1-1 0 0,0 1 0 0,-1 0 0 16,-1-2 0-16,1 1 0 0,-7 1 0 0,9-1 0 16,-1 0 0-16,0 1 160 0,-1-1-160 0,1-1 160 15,-8 2-160-15,8-1 0 0,-1-2 0 0,1 1 128 16,-8 2-128-16,8-1 0 0,-8 1 0 0,8-3 0 16,-1 0 0-16,-7 3 0 0,7-3 0 0,0 1 0 0,-7 2 0 15,8-1 0-15,-2-2 0 0,1 0 0 0,-7 3 0 0,8-2 160 16,-2-1-160-16,-6 3 160 0,8-3-160 0,0 0 0 15,-2 0 0-15,-6 3-176 0,7-3 176 0,1-1 0 16,-1 1 0-16,-1 0 0 0,-6 3 0 0,8-4 0 16,-1 0 0-16,-1 3 0 0,-6 1 0 0,8-4 0 15,-2 1 0-15,1 1 0 0,-7 2 0 0,7-5 0 16,-2 2 0-16,-5 3 128 0,8-4-128 0,-1 0 0 16,-7 4 128-16,8-4-128 0,0 1 0 0,0 0 144 15,-8 3-144-15,9-3 0 0,0 0 0 0,-3 2 0 16,-6 1 0-16,6-4 0 0,2 0 0 0,-1 3 0 15,-1-3 0-15,-6 4 0 0,7-3 0 0,0 1 0 16,-7 2 0-16,7-2 0 0,-7 2 128 0,8-5-128 16,-1 0 0-16,-1 2 0 0,-6 3 128 0,8-3-128 0,-2 0 0 15,0-1 0-15,-6 4 0 0,7-3 128 0,1-1-128 0,-2 1 0 16,0-1 0-16,0 1 0 0,-6 3 0 0,7-5 0 16,-1 1 160-16,-1 1-160 0,2 0 128 0,-7 3-128 15,7-3 0-15,-2 0 0 0,1-2 0 0,-6 5 0 16,0 0 0-16,7-4 0 0,-7 4 0 0,8-4 0 15,-3-1 0-15,1 2 0 0,-6 3 0 0,6-4 0 16,-6 4 0-16,5-4 0 0,0 0 0 0,-5 4 0 16,6-4 128-16,0 2-128 0,-1-3 128 0,-5 5-128 15,6-4 0-15,-6 4 0 0,7-3 0 0,-1 0 0 16,-6 3 0-16,8-3 0 0,-3 0 0 0,-5 3 0 16,0 0 0-16,8-4 0 0,-2 1 0 0,-6 3 0 15,7-2 0-15,-7 2 0 0,7-6 0 0,-1 3 0 0,-6 3 0 0,7-5 0 16,0 2 0-16,-2-1 0 0,-5 4 0 0,8-4 0 15,-2 0 0-15,-6 4 0 0,4-3 0 0,-4 3 0 16,8-6 0-16,-4 2 0 0,-4 4 0 0,7-4 0 16,-2 0 0-16,-5 4 0 0,8-1 0 0,-2-4 0 15,-6 5 0-15,0 0 0 0,5-4 0 0,-5 4 0 16,4-5 128-16,-4 5-128 0,6-5 0 0,0 3 0 16,0-3 0-16,-1 1 0 0,-5 4 0 0,5-5 0 15,-1 0 0-15,1 1 0 0,0 1 0 0,-5 3 128 16,6-4-128-16,-6 4 0 0,5-5 0 0,0-2 0 15,-2 3 0-15,-3 4 0 0,6-5 0 0,-3 1 0 16,-3 4 0-16,0 0 0 0,4-5 0 0,0 2 0 16,-1-3 0-16,1 3 0 0,-4 3 128 0,3-5-128 15,0 1 128-15,-3 4-128 0,5-7 0 0,-1 2 0 0,-4 5 0 0,3-5 0 16,0-1 0-16,0 0 0 0,2 2 0 0,-5 4 0 16,3-5 0-16,-3 5 0 0,4-7 0 0,-1 1 0 15,-3 6 0-15,4-5 0 0,-4 5 0 0,4-7 0 16,0 2 0-16,-1 1 0 0,-3 4 0 0,3-6 0 15,-3 6 0-15,3-6 0 0,-3 6 0 0,3-7 0 16,0 1 0-16,-1-1 128 0,0 1-128 0,-2 6 0 16,3-6 0-16,-1 1 0 0,1-2 128 0,0 1-128 15,-3 6 0-15,3-6 0 0,2 0 0 0,-5 6 0 16,3-6 0-16,-3 6 0 0,4-6 0 0,-4 6 0 16,5-5 0-16,-5 5 0 0,3-7 0 0,-3 7 0 15,0 0 0-15,4-6 0 0,-4 6 0 0,4-7 0 16,-4 7 0-16,2-5 0 0,-2 5 0 0,3-7 0 0,-3 7 0 0,2-7 0 15,0 1 144-15,-2 6-144 0,2-7 0 0,0 1 144 16,-1 0-144-16,-1 6 0 0,3-8 144 0,-1 2-144 16,0-1 0-16,0 0 144 0,0 2-144 0,1-1 0 15,-3 6 0-15,3-6 128 0,0 0-128 0,0 1 0 16,0-2 0-16,-1 2 0 0,0 1 0 0,1-1 0 16,-3 5 0-16,4-6 0 0,0-1 0 0,-1 1 0 15,0 0 0-15,1 1 0 0,-1-2 0 0,1 1 0 16,0 0 0-16,-1 1 0 0,1 0 0 0,-1 0 0 15,0-1 0-15,0 0 0 0,0 1 0 0,-1 1 0 16,1-4 0-16,-2 3 128 0,-1 5 0 0,3-7 0 16,0 2 0-16,-3 5 0 0,2-5-128 0,-2 5 0 15,2-8 0-15,-2 8 0 0,3-4 0 0,-3 4 0 16,0 0 0-16,2-8 0 0,1 2 0 0,-3 6 0 0,2-7 0 0,-2 7 0 16,3-6 0-16,-3 6-176 0,3-8 176 0,0 1-128 15,0 1 128-15,-3 6 0 0,4-6 0 0,-4 6 0 16,3-6 0-16,1-2 0 0,0 2 0 0,-4 6 0 15,4-7 0-15,-1 1 0 0,-3 6 0 0,5-8 0 16,-5 8 0-16,4-7 0 0,-1-1 128 0,-3 8-128 16,3-6 0-16,-3 6 0 0,3-7 0 0,0 0-128 15,-3 7 128-15,2-7 0 0,-2 7 0 0,3-7 0 16,-1 0 0-16,-2 7 0 0,3-7 0 0,-3 7 0 16,2-7 0-16,1 1 0 0,0-1 128 0,0 2-128 15,-3 5 0-15,6-7 0 0,0 1 0 0,-2 0 0 16,0 2 0-16,-1-1 0 0,1 0 0 0,-4 5-128 15,3-6 128-15,2 2 0 0,-3-1 0 0,-2 5 0 16,0 0 0-16,5-5 0 0,-1 0 0 0,1 0 0 0,0 1 0 0,-5 4 0 16,4-5 0-16,1 1 0 0,-1 1 0 15,-1-2 0-15,2-1 0 0,-5 6 0 0,0 0 0 0,4-5 0 16,1-2 0-16,0 2 0 0,-1 1 0 0,0-1 0 16,-1 1 0-16,0-1 0 0,-3 5 0 0,5-7 192 15,-1 1 0-15,1 1-16 0,-5 5-176 0,4-4 0 16,1-2 0-16,-1 2 0 0,-4 4 0 0,5-3-144 15,-2-2 144-15,-3 5-208 0,4-4 208 0,0 0-144 16,0 0 144-16,-1-2-128 0,1 2 128 0,-4 4 0 16,5-3 0-16,-5 3 128 0,5-5-128 0,0 1 0 15,-5 4-176-15,5-5 176 0,-5 5 0 0,4-4 0 0,-1-1 0 0,-3 5 0 16,5-4 0-16,-5 4 0 0,4-5 0 0,2 0 0 16,-6 5 0-16,5-4 0 0,-5 4 0 0,7-5 0 15,-7 5 0-15,6-4 0 0,0 1 0 0,-1-1 0 16,-5 4 0-16,6-4 0 0,-6 4 0 0,7-3 0 15,-7 3 0-15,7-3 0 0,-7 3-128 0,7-3 128 16,-7 3 0-16,7-4 0 0,-7 4 0 0,8-2 0 16,-2-1 0-16,-6 3 0 0,7-4 0 0,-7 4 0 15,8-3 0-15,-2 1 0 0,-6 2 0 0,7-2 0 16,1-1 0-16,-2 1 0 0,1 0 0 0,-7 2 0 16,7-4 0-16,-7 4 0 0,9-3 0 0,-2 0 0 15,-7 3 0-15,7-2 0 0,1 0 0 0,-8 2 0 16,7-3 0-16,-7 3 0 0,8-2 0 0,-1 0 0 15,-7 2 0-15,0 0 0 0,0 0 0 0,8-2 0 0,1 0 0 0,-2 0 0 16,-7 2 0-16,6-1 0 0,-6 1 0 0,10-2 0 16,-1 0 0-16,-2 0 0 0,-7 2 0 0,9-3 0 15,-2 0 0-15,0 1 0 0,-7 2 0 0,8-2 0 16,0-1 0-16,-8 3 0 0,7-4 0 0,0 2 0 16,0 0 0-16,-7 2 0 0,7-1 0 0,-7 1 0 15,7-2 0-15,-7 2 0 0,8-2 0 0,-8 2 0 16,8-1 0-16,-1 0 0 0,-7 1 0 0,8-1 0 15,-8 1-128-15,7-1 128 0,-7 1 0 0,8-1 0 16,0 1 0-16,-8 0 0 0,7-2 0 0,-7 2 0 16,8-2 0-16,-1 1 0 0,-7 1 0 0,9-2 0 15,-2 0 0-15,1 0 0 0,-8 2 0 0,9-2 0 16,-2-1 0-16,2 2 0 0,-2-1 0 0,0 1 0 16,0 0 0-16,1 1 0 0,0-2 0 0,0-1 0 0,0 3 0 15,0-2 0-15,0 2 0 0,-1-1 0 0,0 0 0 0,1 1 0 16,0-3 0-16,0 2 0 0,-8 1 0 0,7-1 0 15,2 1 0-15,-1-2 0 0,0 2 0 0,0-1 0 16,1 0 0-16,0 0 0 0,1 0 0 0,-2 0 0 16,-1 0 0-16,0 0 0 0,1 1 0 0,0-2 0 15,0 1 0-15,0 1 0 0,-1-2 0 0,0 0 0 16,-1 0 0-16,-6 2 0 0,8-1 0 0,1-1 0 16,-1 0 0-16,-1 1 0 0,-7 1 0 0,9-3 0 15,-1 1 0-15,0 1 0 0,-2-2 0 0,0 1 0 16,1 0 0-16,0 0 0 0,0-1 0 0,1 3 0 15,-1-2 0-15,0 0 0 0,2 0 0 0,-1 0 0 0,-1 1 0 16,1-1 0-16,0 2 0 0,1-2 0 0,-2 0 0 0,1-1 0 16,1 0 0-16,0 1 0 0,0 1 0 0,0 0 0 15,0 1 0-15,1-2 0 0,-1 0 0 0,0 1 0 16,-1 1 0-16,1-2 0 0,1 2 0 0,0-1 0 16,0 0 0-16,0 1 0 0,0-2 0 0,0 2 0 15,0-1 0-15,1 1 0 0,-2-1 0 0,0 1 0 16,-1 0 0-16,0 0 0 0,-1-1 0 0,0 1 0 15,-7 0 0-15,9 0 0 0,0 0 0 0,-1 0 0 16,-1 0 0-16,2-2 0 0,-1 2 0 0,0-1 0 16,0 0 0-16,0-1 0 0,1 0 0 0,0 1 0 15,1-2 0-15,1 1 0 0,-1 0 0 0,2-1 0 16,-1 1 0-16,2 0 160 0,0 0-160 0,0-2 0 16,-3 3 0-16,1-1-176 0,1 1 176 0,0 1 0 0,1-2 0 15,1 1 0-15,-2-1 0 0,1 1 0 0,-1-1 128 0,2 2-128 16,-2 0 128-16,0 0-128 0,1-1 128 15,-1 1-128-15,0-2 0 0,-1 2-128 0,-1 0 0 0,1-2 0 16,-1-2 128-16,1 3 0 0,-1-1 0 0,1-1 0 16,1-1 0-16,1 1 0 0,-1 1 0 0,3 0 0 15,0-2 0-15,0 1 0 0,0 1 128 0,0 0-128 16,3-1 0-16,-1 1 0 0,-2 1 0 0,1 1 0 16,0 0 0-16,1 0 0 0,0-2 0 0,-2 1 0 15,0-2 128-15,-2 0-128 0,1 1 128 0,0 0-128 16,-1-1 0-16,0 1 0 0,0 0 0 0,0 1 0 15,0-2 0-15,1 0 0 0,1 0 0 0,0 1 0 16,1-1 0-16,2 1 0 0,-1 0 0 0,1 0 0 0,1 0 0 16,-2-1 0-16,-1 1 0 0,2 0-128 0,2-2 128 0,1 1-128 15,0-2 128-15,0 3-128 0,-3-3 128 0,-1 3 0 16,-1-1 0-16,0 0 0 0,-2 0 0 0,1 0 0 16,-2 3 0-16,1-2 0 0,0 0 0 0,0 0 0 15,0 1 0-15,0-1 0 0,-1 1 0 0,0-1 0 16,-1 2 0-16,1-1 0 0,0 0 0 0,1 0 0 15,-1 0 0-15,0-1 0 0,1-1 0 0,-2 3 0 16,0-1 0-16,0 1 0 0,0-2-128 0,-2 1 128 16,-1-1-128-16,2 1 128 0,-2-1-256 0,0 1 48 15,-1 0 0-15,0-1 0 16,0 0-304-16,-1 1-64 0,0 1-16 0,0-2 0 16,1 2-928-16,-1-1-176 0,0-1-32 0,1 2-16 15,1-1 624-15,0 0 128 0,1 0 32 0,1 0 0 16,0-2-1072-16,2 1-208 0,0-1-32 0,4-1-15392 0</inkml:trace>
  <inkml:trace contextRef="#ctx0" brushRef="#br5" timeOffset="102">15115 6018 12319 0,'0'0'544'0,"0"0"112"0,0 0-528 0,0 0-128 0,0 0 0 15,0 0 0-15,0 0 1056 0,-6 0 176 16,6 0 48-16,0 0 0 0,0 0-832 0,0 0-144 0,0 0-48 0,0 0 0 16,0 0 512-16,0 0 112 0,-5-5 16 0,5 5 0 15,0 0-288-15,0 0-48 0,0 0-16 0,0 0 0 16,0 0 48-16,0 0 16 0,0 0 0 0,0 0 0 16,0 0-32-16,0 0 0 0,0 0 0 0,0 0 0 15,0 0 224-15,0 0 32 0,0 0 16 0,0 0 0 16,0 0 96-16,0 0 16 0,0 0 0 0,0 0 0 15,0 0-368-15,0 0-64 0,0 0-16 0,7-5 0 16,2 1-272-16,-1 3-64 0,0-1-16 0,-1 2 0 16,1 0-32-16,-1 0 0 0,-7 0 0 0,9 0 0 15,0 0 128-15,0 0 32 0,0 0 0 0,0-1 0 16,1 0-112-16,-3 1-32 0,0-1 0 0,0 0 0 0,2-1 48 16,-2 1 0-16,0 1 0 0,2-2 0 0,-1 2 128 0,1 0 48 15,1-1 0-15,1 1 0 0,0-1 32 0,3 1 16 16,1-1 0-16,0 1 0 0,3-1-144 0,1 0-16 15,1 1-16-15,1 0 0 0,0 0-240 0,1-1 128 16,0 1-128-16,0-1 0 0,-1 1 208 0,-1-2-48 16,0 0-16-16,-1 0 0 0,0 0 112 0,-1-1 32 15,2 0 0-15,-1 1 0 0,0 0-32 0,2-1-16 16,1 1 0-16,0-1 0 0,2-1-240 0,1 1 128 16,0-1-128-16,1 0 0 0,-1 1 0 0,-2-1 0 15,0 1 0-15,-2-1 0 16,-2 0-1248-16,-1 1-192 0,-1-3-32 0,-3 2-11040 15,-1-1-2208-15</inkml:trace>
  <inkml:trace contextRef="#ctx0" brushRef="#br5" timeOffset="103">11927 6070 11055 0,'0'0'976'0,"0"0"-784"16,0 0-192-16,0 0 0 0,0 0 2624 0,0 0 464 16,0 0 112-16,0 0 0 0,0 0-1664 0,0 0-320 15,0 0-80-15,0 0-16 0,0 0-320 0,8 0-64 16,0 0-16-16,-1-1 0 0,2 1 48 0,1-2 0 16,0 1 0-16,3 1 0 0,0-2 304 0,3 2 64 15,1 0 16-15,2 0 0 0,1-2-320 0,2-1-48 16,2-1-16-16,0 1 0 0,1 0-256 0,1 0-64 15,-2 0-16-15,1-1 0 0,-2 1-272 0,2 0-160 16,1-2 192-16,-1 2-192 0,-1 0 0 0,3 0 0 16,-1 0 0-16,2 2 0 15,-5-1-384-15,0 0-64 0,-1 0-32 0,-3 1 0 16,-4 0-816-16,0 0-176 0,-3 1-16 0,0 0-16 16,-1 0-1488-16,-1 1-288 0,-1 0-64 0</inkml:trace>
  <inkml:trace contextRef="#ctx0" brushRef="#br5" timeOffset="104">11506 5830 9215 0,'0'0'400'0,"0"0"96"0,0 0-496 0,0 0 0 16,0 8 0-16,0-1 0 0,1 1 4944 0,1-1 896 16,-1 5 176-16,1-1 48 0,-1-1-4464 0,2 1-896 15,0 1-192-15,1 1-16 0,-1 1-368 0,1-1-128 16,0 0 0-16,0 1 144 0,0 0-144 0,-1-2 0 16,1 1 0-16,0-1 128 0,-2 2-128 0,0-2 0 15,-1-2 0-15,0 3-176 16,-1-2-1040-16,0 0-192 0,-1-1-64 0</inkml:trace>
  <inkml:trace contextRef="#ctx0" brushRef="#br5" timeOffset="105">12058 7023 11055 0,'0'0'480'0,"-6"3"112"15,-3-3-464-15,0 1-128 0,3 0 0 0,0 0 0 0,6-1 3792 0,-7 0 752 16,7 0 128-16,0 0 48 0,0 0-3920 0,0 0-800 16,0 0 0-16,0 0-256 0,0 0 256 0,0 0 0 15,0 0 0-15,7-1 0 0,2 1 272 0,-1 0 16 16,0-1 0-16,1 1 0 0,2 2 208 0,-1 0 32 0,0 0 16 0,1 0 0 16,3-2 240-16,0 1 48 0,0 0 16 0,2 1 0 15,1 0-240-15,0 1-48 0,0-3-16 0,0 0 0 16,-1 2-80-16,2 0-16 0,-2 0 0 0,1 0 0 15,1-2-160-15,1 0-32 0,2 0-16 0,-1-1 0 16,2 0-240-16,1-1 128 0,2 0-128 0,-1 0 0 16,0-1 128-16,-1 1-128 0,-2-2 0 0,-2 2 144 15,1-2-144-15,-3 1 0 0,-3-1 144 0,0 0-144 16,-2 0 0-16,-2 1-288 0,-2-1 48 0,-1 2 16 16,-7 2-2288-16,0 0-464 0,0 0-96 15,0 0 0-15</inkml:trace>
  <inkml:trace contextRef="#ctx0" brushRef="#br5" timeOffset="106">11300 6796 3679 0,'0'0'160'0,"0"0"32"0,0 0-192 0,0 0 0 0,0 0 0 16,0 0 0-16,0 0 3264 0,-6 0 624 15,-1 0 112-15,7 0 32 0,0 0-1856 0,-6 2-384 0,0 1-64 0,0-1 0 16,-1 2-528-16,0 0-112 0,0 2 0 0,-2-1-16 15,-1 1-32-15,2 2 0 0,0 3 0 0,0-1 0 16,0 1-576-16,-1 1-112 0,2-1-32 0,0 2 0 16,0 1-320-16,-1 1 0 0,2-1 0 0,0 2 0 15,2-2 0-15,0 2 0 0,0-3 0 0,3 1 0 16,0-1 0-16,1-2 0 0,1 1 0 0,2 1 0 16,-1-2 0-16,3-1 0 0,-1 0 0 0,2-1 0 15,0 0 0-15,3-2-128 0,2 0 128 0,0-2 0 16,1-2 0-16,1 0 0 0,0 0 0 0,2-3 0 15,1 0 0-15,0-3 0 0,2-1 0 0,-1 2 128 16,0-4 0-16,-1 0 0 0,-1-3 0 0,3 2 0 16,-1-1 64-16,-1-1 0 0,-4-1 16 0,0-1 0 0,0 0 80 15,-3 1 16-15,-2 0 0 0,0-2 0 0,-3 0-144 0,0-2-32 16,-1 1 0-16,-2-1 0 0,-1-1-128 0,-2 0 0 16,-2 0 0-16,1-1 0 0,-3 1 0 0,0 0 0 15,-2 0 0-15,-1 0 0 0,-2 4-224 0,1 1 80 16,-2 1 16-16,-2 2 0 0,-1 0 128 0,1 2-160 15,-1 2 160-15,1 2-160 16,-1-2-272-16,3 3-48 0,1 3-16 0,3-2 0 16,1 1-480-16,0 0-112 0,7-2 0 0,0 0-8064 15,0 0-1616-15</inkml:trace>
  <inkml:trace contextRef="#ctx0" brushRef="#br5" timeOffset="107">11504 7107 16575 0,'0'0'1472'0,"0"0"-1168"0,0 0-304 0,0 0 0 16,0 0 4288-16,0 0 816 0,0 0 144 0,0 0 48 16,3 7-3632-16,-3-7-704 0,5 7-160 0,-5-7-32 0,5 8-352 0,-1-3-80 15,-4-5-16-15,4 8 0 0,-4-8-320 0,3 8-208 16,-3-8 16-16,2 9 16 0,-2-1-176 0,0-8-32 16,0 9-16-16,0-9 0 15,-2 6-368-15,2-6-64 0,0 0 0 0,0 0-16 16,0 0-112-16,0 0 0 0,0 0-16 0,0 0-13360 15</inkml:trace>
  <inkml:trace contextRef="#ctx0" brushRef="#br5" timeOffset="108">11628 6837 7359 0,'0'0'656'0,"1"-7"-528"0,-1 7-128 0,0-7 0 16,0 7 5648-16,0-6 1104 0,0 6 224 0,0 0 32 15,0 0-5568-15,0 0-1120 0,0 0-320 0,0 0 144 32,0 0-656-32,0 0-144 0,0 0-32 0,0 0 0 0,0 0 496 0,-2 7 192 0,0 1-128 0,-1 0 128 15,-1 0 448-15,0 0 160 0,-1 1 32 0,1 0 16 16,1-1 80-16,-1 1 16 0,1-1 0 0,0 0 0 16,3-8-368-16,-2 6-80 0,0 2-16 0,2-8 0 15,0 7-288-15,0-7 128 0,0 0-128 0,0 0 0 16,0 0 0-16,5 6 0 0,2-2 0 0,-1-1 0 15,-6-3-272-15,8 1 32 0,1-1 16 0,-2-1 0 16,0 0 224-16,2 0-176 0,1 0 176 0,-1 0-160 16,-1 1 160-16,-1 0 0 0,0 0 0 0,3 0 0 15,-3 2 0-15,0 1 0 0,-7-3 0 0,7 5 0 16,0 2 0-16,-1-1 0 0,-1 1 0 0,-2 1 0 0,1-1 0 0,-1 1 0 16,-1 0 0-16,0 1 128 0,0 0 16 0,-1 1 16 15,0-1 0-15,-2-2 0 0,-3 2-16 0,1-1 0 16,3 0 0-16,-3 1 0 0,-2-1 0 0,-1-1 0 15,-1 1 0-15,0-1 0 0,-2-1-144 0,2 0 0 16,0-1 144-16,-1-1-144 0,-1-1 0 0,0 1 0 16,-1-2-192-16,0 1 64 15,-1-3-1168-15,-1-2-240 0,0-1-32 0,0 1-8336 16,1-1-1664-16</inkml:trace>
  <inkml:trace contextRef="#ctx0" brushRef="#br5" timeOffset="109">11575 6824 21183 0,'0'0'1888'0,"8"0"-1504"0,-1-2-384 0,0-1 0 16,1 2 4432-16,1 0 816 0,2-3 176 0,1 2 16 16,3 1-3872-16,0-1-784 0,2-2-144 0,0 1-48 15,-2 0-288-15,0-1-64 0,2 2-16 0,0-3 0 16,-2-2-480-16,1 4-112 0,-1 0-16 0,1 0 0 15,-2-1-2576-15,0-2-528 0</inkml:trace>
  <inkml:trace contextRef="#ctx0" brushRef="#br5" timeOffset="132">3242 5985 9215 0,'-12'-3'816'0,"4"1"-656"0,-2-2-160 0,1 1 0 15,0-1 4144-15,2 0 784 0,2 1 176 0,0 0 16 16,-2-3-3408-16,1 3-688 0,1 0-144 0,5 3-32 16,0 0 240-16,-4-4 64 0,-1 0 0 0,5 4 0 15,0 0-720-15,0 0-144 0,0 0-32 0,0 0 0 16,0 0-256-16,5-5 0 0,-5 5 0 0,6-3 0 15,2 0 0-15,0 1 0 0,0 1 0 0,2 1 0 16,1 0-144-16,1 0 144 0,1-2-128 0,1 1 128 16,1-1 0-16,3 0 0 0,2 0 0 0,2-1 0 15,0 0 0-15,4-1 192 0,5 0 0 0,2 1-16 16,0 1 208-16,-1 0 64 0,-2 0 0 0,0 1 0 0,0 1-48 16,1-2 0-16,0 2 0 0,3 0 0 15,7 0-224-15,-1 0-48 0,-3-1-128 0,0-1 192 0,2 1-64 16,-2-2 0-16,-1 1-128 0,0-2 192 0,2-1-16 0,3 2-16 15,5-1 0-15,-1 1 0 0,0 0-160 0,-2 0 128 16,0 0-128-16,-2 0 128 0,0 1-128 0,0 1 0 16,3-2 0-16,1 1 128 0,1 1-128 0,-2-1 0 15,0 2 0-15,-3-1 0 0,-1 0 0 0,3-1 0 16,0-1 144-16,1 0-144 0,2 1 240 0,-2 1-32 16,0-1 0-16,-2 1 0 0,-3-1-32 0,0 1-16 15,0-2 0-15,1 0 0 0,2 0-32 0,2 1 0 16,-2 2 0-16,0 0 0 0,-2 0 0 0,0 0-128 15,0 0 192-15,-2 2-64 0,1-2-128 0,2 0 0 16,3 0 0-16,-1 0-176 0,1 0 176 0,-2 0 0 16,-4 0 128-16,-1 0-128 0,-1-2 0 0,0-1 0 15,3 0 0-15,-1 2 0 0,3-2 0 0,-2 1 0 0,-1 1 0 0,-1-1 0 16,-2 0 0-16,0 0 0 0,-1 0 0 0,0 0 0 16,3-3 0-16,0 2 0 0,1 0 0 0,2 0 0 15,1 0 0-15,-4 1 0 0,-1 1 0 0,-1 0 0 16,-2 1 0-16,0 0 0 0,3 0 0 0,-2 0 0 15,0-1 0-15,1 2 0 0,4 1 0 0,-1-2 0 16,-1 2 0-16,-1-2 0 0,0 0 0 0,0-2 128 16,-1-2-128-16,1 1 0 0,2 1-128 0,2-1 128 15,-1-3 0-15,1 2 0 0,-1-1 0 0,-2 1 0 16,0 1 0-16,0 0 0 0,-2 1 0 0,3 1 0 16,1-1 0-16,0 1 0 0,0-4 0 0,0 2 0 15,-2-1 0-15,1 1 0 0,0-2 0 0,0 4 0 16,1 1 0-16,1 0 0 0,1 1 0 0,1-1 0 15,0-1 0-15,1-1 0 0,-3 1 0 0,-1 1 0 0,-2-2 0 0,3 2 0 16,2-1 0-16,4-1 128 0,2 1-128 0,0-1 0 16,-2 1 0-16,-1-2 0 0,-2 0 0 0,3 1 0 15,2 0 0-15,1 1 0 0,2 0 0 0,-3-1 0 16,-3-1 0-16,0 2 0 0,-3 1 0 0,1 0 0 16,3 1 0-16,-1-1 0 0,0 0 0 0,-1 0 0 15,1 0 0-15,-2 0 0 0,-3-1 0 0,1-1 0 16,1 2 0-16,3 0 0 0,1-1 0 0,2-1 0 15,-1-3 0-15,-1 0 0 0,-2 0 0 0,-1 2 0 16,0 0 0-16,3-1 0 0,3 1 0 0,0 0 0 16,-1 0 0-16,-2 0 0 0,-1 0 0 0,-2 1 0 15,-1 2 0-15,2-1 0 0,2 1 160 0,3 0-32 0,-3 0-128 16,-1 1 192-16,-2-1-192 0,-3 2 0 0,-3-1 0 0,0 1 0 16,0 0 0-16,3 0 0 0,1 1 0 0,1-1 0 15,0-2 0-15,-1 0 0 0,-3-2 0 0,0 1 0 16,-4-1 0-16,4-1 0 0,1-3 0 0,4 2 0 15,3-1 0-15,-2 1 0 0,-2-2 0 0,-1 0 0 16,-3 0 0-16,-1 0 0 0,-2 1 0 0,2-1 0 16,2 0 0-16,0 0 0 0,0 0 0 0,-2 0 0 15,-1 2-368 1,-2 1-112-16,-3 0-32 0,-1 0-18400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7:52:18.293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3417 5604 7359 0,'2'-9'656'0,"-1"3"-528"0,1 3-128 0,-2 3 0 16,1-2 576-16,0-1 96 0,1-2 16 0,2-2 0 16,1-4-688-16,0-3 0 0,-1 2 0 0,0 1 0 15,-1 2 576-15,0-1 144 0,-2 4 32 0,0 0 0 16,0 0 528-16,-1 2 128 0,0 3 0 0,0-2 16 16,-1 3-80-16,0 3-32 0,-2-2 0 0,1 3 0 0,-2 3-624 0,-2 3-128 15,-1 2-32-15,-1 4 0 0,0-2-16 0,-2 1 0 16,0 2 0-16,-1 2 0 0,0 2-256 15,-1-1-64-15,1-1-16 0,1 0 0 0,-1-1-16 16,0 2 0-16,1-2 0 0,-1-1 0 0,1 1 656 0,0 0 128 16,0 1 16-16,2-1 16 0,-2-3-384 0,1 2-80 15,-2 3 0-15,0 2-16 16,0 0-128-16,-2 3-32 0,0 5 0 0,-2 3 0 0,0 0-208 0,-1 6-128 16,-1 0 160-16,-4 7-160 0,-1 5 0 0,-4 2 128 15,-2 1-128-15,2-7 0 0,3-5 0 0,1-8 0 0,4-8 0 16,3-4-160-16,3-7 160 0,2-2 0 0,2 0 0 15,-1-6 0-15,3-2 128 0,1-1 48 0,0-3 16 0,0-2 0 16,2 1 448-16,-2-5 112 16,3-4 16-16,-2 1 0 0,2-6-208 0,1-1-48 0,-1 0 0 0,4-3 0 15,0 1-192-15,2-4-64 0,2-2 0 0,0 3 0 16,2-2-256-16,0-1 0 0,1-2 0 0,-2 3 0 16,1 1 160-16,-1 0-32 0,-2 2 0 0,1 2 0 15,-1 1-128-15,-1 1 0 0,0 1 0 0,-1 3 0 16,1-1 144-16,0 1 0 0,-1 0 0 0,1-2 0 15,0 2-144-15,0 0 160 0,1 0-160 0,-2 0 160 0,1-3-160 16,0 2 128-16,1 1-128 0,0-2 128 16,-2 3-128-16,1 2 160 0,-2-1-160 0,1 3 160 15,-1 1-160-15,0 1 0 0,-1 2 144 0,-1-1-144 0,0 3 0 16,-1 0 0-16,-1 1 0 0,0 3 0 0,-1 2 0 0,-1 1 0 16,-1-1 0-16,0 5 0 0,0 0 0 0,-2 3 0 15,1 2 0-15,0 2 0 16,0 2 0-16,0 2 0 0,0-2 0 0,-1 2 0 0,1 4 0 0,-1-2 0 15,1-1 0-15,-1 1 0 0,1-2 0 0,0-1 0 16,0-2 0-16,0-2 0 0,1-2 0 0,-1 0 0 16,1 1 0-16,-3-2 0 0,2 4 0 0,-1-6 192 15,-1 4-64-15,1-5 0 0,1 2-128 0,1-2-128 16,-2 0 128-16,1 0-192 0,1 0 192 0,2-3 144 16,-1 2-16-16,1-6-128 0,2 0 256 0,0 0-64 0,1 0-16 0,1-3 0 15,2-1-48-15,2-5 0 0,2 1 0 0,3-2 0 16,4-1 112-16,3-1 16 0,4-3 0 0,5 0 0 15,6-3 48-15,5 1 16 0,6 0 0 0,3-1 0 16,0 0-192-16,1 3-128 0,1 0 192 0,-1 1-192 16,-4 2 128-16,2 2-128 0,-2 1 0 15,0 1 0 1,-1 3 0-16,-1 0 0 0,-2 1 0 0,-1 0-13568 0,0-2-2752 0</inkml:trace>
  <inkml:trace contextRef="#ctx0" brushRef="#br1" timeOffset="102165.13">1912 8714 31327 0,'2'-5'2784'0,"-1"2"-2224"0,0 2-560 0,-1-1 0 16,1 2 624-16,1-2 16 0,-2 0 0 0,3-2 0 15,-1-2-512-15,-1 0-128 0,-1-1 0 0,-3 1 0 32,0 1-768-32,-3 1-208 0,-1 1-48 0,-2 0-16 15,0 1-304-15,-4 2-48 0,0-2-16 0,-1 4 0 0,-1-2 1408 0,1 3 368 0,-2-1 16 0,-1 4 16 16,2-2 800-16,-1 1 144 0,1 2 48 0,-1-1 0 16,0 1-176-16,0 1-16 0,-1 2-16 0,1-1 0 15,1 1-368-15,0-1-80 0,1 2-16 0,1 3 0 0,1-2-528 16,1 1-192-16,2 3 0 0,0-2 144 0,2 1-144 0,0 0 0 15,3 0 0-15,2 2-176 16,1-3-576-16,3 1-112 0,0-2-32 0,4-2 0 0,2-2 608 0,1 1 112 16,2-3 32-16,1-5 0 0,2 1 640 0,-2-3 128 15,1 0 16-15,0-3 16 0,2-4 0 0,1-3 0 16,0-1 0-16,0-2 0 0,0-2-144 0,-1-2-16 16,1 1-16-16,-1-4 0 0,0-2-144 0,-1 1-16 15,-1-2-16-15,-1 0 0 0,-1-3-144 0,-2-1-32 16,-2 4 0-16,-1-4 0 0,-1 1 176 0,-1-1 16 15,-1 0 16-15,0 1 0 0,0 1 0 0,-1-2 0 16,-1 0 0-16,1 1 0 0,-2-1-16 0,-2 4-16 0,0-1 0 16,-1 2 0-16,-1 2-64 0,0 2-16 0,0-2 0 0,-1 2 0 15,0 2-224-15,0-1 0 0,1 0 128 0,-1-1-128 16,0 3-240-16,0-2-80 0,0 5-32 16,-1-1 0-1,1 3-240-15,0 0-48 0,-1 1-16 0,-2 1 0 16,2 1-352-16,-2 4-64 0,2 0-16 0,-2 3-17024 0</inkml:trace>
  <inkml:trace contextRef="#ctx0" brushRef="#br1" timeOffset="102698.13">2401 8153 41471 0,'-9'-7'1840'0,"4"3"368"0,0 3-1760 0,2-2-448 0,3 3 0 0,-1 0 0 0,0 0 0 0,-2 0-144 0,-1 3 0 0,-2-3 0 31,0 4-608-31,-2-2-112 0,0 4-32 0,0-1 0 16,2 3-304-16,-1-2-64 0,3 2-16 0,0 1 0 15,1 1 512-15,2 0 80 0,1 2 32 0,0 0 0 0,0 2 1488 0,3 1 288 0,-2 1 64 0,2-1 16 16,1 2-80-16,-1 3-16 0,2 2 0 0,2 3 0 16,0-2-656-16,-1 2-144 0,3 0-32 0,-1 2 0 15,2 0-272-15,0-1 0 0,1 0 128 0,0-1-128 16,-1-1 0-16,2 1 0 0,1-5 0 0,-3 2 0 15,3-2 288-15,-2-2 0 0,1-1 0 0,-2-1 0 16,0 0-32-16,-3-3-16 0,-1-1 0 0,-2-1 0 16,-1 1-64-16,-2-1-16 0,-1-3 0 0,-2 1 0 0,-1-2-160 15,-1 0 0-15,-1-1 0 0,-1-1 0 0,-2-3 144 0,0 0-144 16,0 0 160-16,-2 0-160 0,-1-1 176 0,-2-2-176 16,0 1 192-16,-4-3-192 15,0 2 192-15,-2-3-64 0,-4-1 0 0,0 2-128 0,-4-1 208 16,0 1-64-16,1-3-16 0,-2 2 0 0,1 0-128 0,0 0-144 15,2 1 144-15,0 1-208 16,0 2-288-16,1-2-48 0,2 4-16 0,0-2-12064 16,2 2-2416-16</inkml:trace>
  <inkml:trace contextRef="#ctx0" brushRef="#br1" timeOffset="103096.63">955 9403 46991 0,'-11'0'2080'0,"6"1"432"0,1 0-2000 0,4-1-512 0,3 0 0 0,0-1 0 16,4 0-832-16,4-2-272 0,5-1-48 0,11-4-16 0,9-1 672 0,5-4 144 15,8-2 32-15,4-1 0 0,6-1 320 0,6-1 0 16,4 0 0-16,3 1 0 0,2 1 0 16,2-1 0-16,3 0 0 0,0 4 0 0,-2-4 0 0,0 5 0 15,-3-3 0-15,1 3 0 0,-3 0 128 0,-3-1 80 16,-3 2 32-16,-2-1 0 0,-2 3 176 0,-4 2 32 15,-4-1 16-15,-2 0 0 0,-2-1-464 0,-3 1 0 16,-2 1-208-16,-3 0 64 16,-1 3-368-16,-3-1-80 0,0 0-16 0,-3-1-18208 15</inkml:trace>
  <inkml:trace contextRef="#ctx0" brushRef="#br1" timeOffset="103733.95">1880 9736 34095 0,'6'-6'3024'0,"-1"-1"-2416"0,-2 3-480 0,0 0-128 0,0 1-352 0,1-1-96 15,3-6 0-15,5-5-16 0,1-5 224 0,-1-1 48 16,-1 1 16-16,-4 2 0 0,-2 1 1456 0,-3 4 304 15,-2-1 48-15,-3 3 16 0,-1 0-816 0,-1 5-144 16,-1 0-48-16,-2 4 0 0,0 3-352 0,-2 3-80 16,-2 2-16-16,-2 4 0 0,-1 3-192 0,-4 1 0 15,0 5 0-15,-4 2-160 16,0 2-448-16,-1 0-96 0,-1 4 0 0,2-4-16 0,1-1 336 0,2-2 80 0,1-2 16 16,3-1 0-16,2 1 1024 0,2-1 208 0,2 2 32 0,3-2 16 15,1-1-704-15,5 0-144 0,0-4-16 0,3 2-128 31,2-6 0-31,2 1 0 0,2-2 0 0,0-3 0 0,2-3 0 0,0 1-304 0,4-5 64 0,-1 0 16 16,2-2 48-16,0-4 16 0,0 1 0 0,0-3 0 16,1 1 304-16,0-3 64 0,1-1 16 0,0-1 0 15,-1 0 32-15,-1-1 16 0,3-1 0 0,-2 0 0 16,0-2-16-16,0 1 0 0,-2-3 0 0,1 1 0 0,-2-2 0 16,-2-1 0-16,-1-4 0 15,-2 0 0-15,-2 3-48 0,-1-4-16 0,-1-3 0 0,-4-2 0 0,-2 3-48 0,0-2-16 16,-4 4 0-16,-2 1 0 0,0 5-128 0,-3 2 0 15,-1 2 0-15,1 2 0 0,-1 1 0 0,0 4 192 16,1 2-192-16,0 1 192 0,1 1-192 0,1 3-144 16,1-2 144-16,3 1-208 15,-1 2-496-15,3 1-80 0,2 1-32 16,1 1-17984-16</inkml:trace>
  <inkml:trace contextRef="#ctx0" brushRef="#br1" timeOffset="104298.93">2431 9261 38703 0,'-8'-1'3440'0,"2"1"-2752"0,3 1-560 0,1 1-128 15,2 0 464-15,-1-1 64 0,-3 4 16 0,-3 1 0 16,-1 4-1888-16,-1 2-368 0,1 0-80 0,2 1 0 16,0-2 1072-1,1 3 208-15,0-2 64 0,0 1 0 0,-1 4 128 0,-2-1 48 0,0 4 0 0,-1 2 0 0,-3 3 432 0,0 1 96 31,1 3 0-31,-1 0 16 0,1-2 672 0,2 0 128 0,1-1 16 0,2-1 16 0,2 1-272 0,3-3-64 16,1-2-16-16,0 0 0 0,1 0-528 0,1-4-96 16,2 1-128-16,1-2 176 0,2-3-432 0,0 0-96 15,2-3-16-15,1-3 0 16,0-1-240-16,1-4-48 0,2-1-16 0,0-4 0 0,-2 0 672 0,1-2 304 16,0-4-32-16,-1 1 0 0,1-3 576 15,-1-1 112-15,-1 0 32 0,1-3 0 0,-1 1-480 0,0-2-80 0,0-1-32 16,-1-3 0-16,1-1-160 0,-2-3-48 0,1-2 0 0,-2 1 0 15,0 0-64-15,-2-4 0 0,1-1-128 0,-1-2 192 16,-2 2-192-16,0 1 128 0,-1 2-128 0,-2 0 0 16,-1 3 0-16,-2 2 0 0,1 1 0 0,-3 1 0 15,0 2 0-15,-1 2 0 0,1 3 0 0,0 2 144 32,1 2-144-32,0 4 0 0,0-2 0 0,-1 2 128 15,0 1-336-15,1 3-80 0,1-1-16 0,-1 2 0 31,0 2-416-31,1 0-96 0,-2 1-16 0,1 2-17072 0</inkml:trace>
  <inkml:trace contextRef="#ctx0" brushRef="#br1" timeOffset="104550.3">2248 9605 42383 0,'-3'0'3776'0,"2"0"-3024"0,1 0-608 0,1 0-144 0,1 0 160 0,1 0 0 16,1-1 0-16,1 1 0 16,6-3-608-16,1 1-112 0,7-1-16 0,0-1-16 0,3 0 592 0,3-1 0 0,4 1 0 0,1-3 128 15,1 1-128-15,-1 0 0 0,1 0 0 0,-1 1 0 31,0 1-832-31,1-2-128 0</inkml:trace>
  <inkml:trace contextRef="#ctx0" brushRef="#br1" timeOffset="105256.56">3503 8895 41471 0,'3'0'3680'0,"2"0"-2944"0,-1 2-592 0,1-2-144 0,2 0-192 0,2 0-64 15,6 0 0-15,10 0-16 16,10 1-304-16,5 0-48 0,2 2-16 0,-1-3 0 16,-1 1-16-16,-3-1-16 0,-2 2 0 0,-4-2 0 15,0-2-208-15,-4 1-32 0,0-1-16 0,-4 0 0 0,-1-1 656 0,-1 1 128 0,-1 0 144 16,-2 0-208 0,-2 0-624-16,2 0-112 0,-2 1-16 0,0 0-12304 0</inkml:trace>
  <inkml:trace contextRef="#ctx0" brushRef="#br1" timeOffset="105523.03">3566 9132 43311 0,'1'-1'3840'0,"2"1"-3072"0,1-2-608 0,3 1-160 0,1 0 288 0,4-1 32 16,7-3 0-16,11 0 0 16,14-6-672-16,12 0-128 0,9 1-32 0,2 0 0 0,3 2 128 0,-1 1 32 15,-2 1 0-15,0-1-12064 16,0 2-2432-16</inkml:trace>
  <inkml:trace contextRef="#ctx0" brushRef="#br0" timeOffset="125528.98">5699 7468 8287 0,'-8'-1'736'0,"0"-3"-592"0,0 2-144 0,3 2 0 0,2 0 3936 16,2 0 752-16,0 0 160 0,-3-2 16 0,-2 2-2656 0,-2-2-544 15,1 1-96-15,-1 0-32 0,4 1-1248 0,-3-3-288 16,4 2 0-16,-1 0 0 16,3-2-704-16,-2 1-128 0,2 1-32 0,0 1 0 15,0-4 224-15,-1 3 64 0,2 1 0 0,-1 0 0 0,1-3 576 0,-1 3 0 16,1 0 192-16,0 3-64 15,0-3 960-15,0 0 176 0,0 0 32 0,0 0 16 0,0 0-288 0,4 23-48 16,-1-13-16-16,0 1 0 0,0 2-480 0,0 0-96 16,1 3-32-16,-1 3 0 0,1 1-224 0,0-1-128 15,-1 7 128-15,1 2-128 0,0 0 0 0,-3 4 0 0,0 2 0 16,-2-2 0-16,0 1 0 0,-2-4 0 0,2-1 0 0,0-6 0 16,0 2 0-16,-1-2 0 0,2-5 0 0,0 1 0 15,0-1 0-15,2-5 0 0,0 3 0 0,1-5 0 16,-1 0 0-16,1-1 0 0,-1-2 0 0,2 0 0 15,-3 2 0-15,1-4 0 0,0 1 0 16,-1-2 0-16,0 3 0 0,0-4 0 0,1 2 0 0,-2-2 0 16,1 0 0-16,-1 1 0 0,1-3 0 0,-1-1-192 31,1 0-480-31,-1-1-96 16,2-4-32-16,-1 1 0 0,1-1 432 0,-2 5 96 0,0 0 16 0,0 0 0 0,8-23-768 15,-6 16-128-15,1 5-48 0,0-2-11888 0</inkml:trace>
  <inkml:trace contextRef="#ctx0" brushRef="#br0" timeOffset="127727.68">5649 8058 17503 0,'-4'3'1552'0,"0"-1"-1232"0,3-1-320 0,1 1 0 0,0-1 704 0,-1 1 96 16,-2 1 16-16,-1 2 0 0,1 1-368 0,-2 0-80 16,1 3-16-16,2-4 0 0,0-1 416 0,2-2 96 15,2-1 16-15,-1-1 0 0,3-1 16 0,1 1 16 16,-1-2 0-16,4 0 0 16,2 0-432-16,0 2-96 0,2-3 0 0,0 2-16 0,3 0-240 0,1 1-128 15,3 0 160-15,1 0-160 0,-4-3 128 0,0 2-128 16,-1 0 0-16,3 0 0 0,4 1 512 0,4-4 16 15,2 1 0-15,0 1 0 0,2 0 176 0,-2 2 16 0,2-4 16 0,0 3 0 16,0-1-304-16,1 2-64 0,0-2-16 16,0 1 0-16,4-1-32 0,3 2 0 15,2-2 0-15,1 1 0 0,2-1-112 0,5 1-16 0,4-2-16 0,2 0 0 16,-2-1-176-16,-1 1 0 0,-3 0 0 0,-1 2 128 16,0-3-128-16,1 3 192 0,3-2-192 0,-1 3 192 15,0 0 128-15,1 3 16 0,-2-3 16 0,-2 1 0 16,0 0-144-16,2 2-16 0,3-3-16 0,-2 0 0 15,-11 1 0-15,4 0 0 0,9 1 0 0,1-2 0 16,-1 2-176 0,0-4-144-16,2 0 144 0,-1 0-208 0,-8-1 208 0,1 1 0 0,4-3 0 0,1 4 0 0,-3-3 0 0,1 3 0 15,-1 1 0-15,-2-1 0 0,-2 2 0 0,-2-1 0 16,3 0 0-16,-3 1 0 0,-4-1 0 16,2 1 128-16,0 2 0 0,2-1-128 0,0 2 128 15,2-2-128-15,-5 2 0 0,1-1 0 0,-1 0 0 0,0 1 0 16,0-3 0-16,0 2 0 15,2-1 0-15,-1 1 0 0,0 0 0 0,1-1 0 0,0 1 0 0,-3-3 0 16,-6 2 0-16,1-1 0 0,4-1 0 0,2 0 0 16,-1-1 0-16,0-1 0 0,-3 2 128 0,-3-2-128 15,0-1 0-15,3 1 0 0,1-1 0 0,1 2 0 16,3-1 128-16,0 1-128 0,-3 1 0 0,1 0 0 16,-4 0 0-1,1 3 0-15,-2-2 0 0,3 2 0 0,0 1 0 16,-3-1 0-16,-1 0 0 0,2 1 0 0,3 0-144 0,2-2 144 15,4 0-288-15,0-2 32 0,0 0 0 0,-1-1 0 16,0 0 256-16,0-3 0 0,0 2-128 0,0-3 128 16,2 0 144-16,-1 0 96 0,1-1 16 0,0-1 0 15,-1 4-16-15,-2-1 0 0,0 0 0 0,-1 0 0 16,1 2-48-16,-6-2-16 0,-6 2 0 0,4 1 0 16,6-4-176-16,7 2 0 0,1 1 144 0,0 0-144 15,0 2 0-15,0 0 0 0,-1 0 0 0,1 0-128 16,0 0-80-16,0 0-16 0,0-2 0 0,0 0 0 15,3-1 224-15,1-1 0 0,1 4 0 0,0-2-144 16,0 1 144-16,-2-1 0 0,1-1 0 0,-1 0 0 16,-3-2 0-16,-2 0 0 0,1 0 0 0,0 0 128 15,-2 3 32-15,1-2 16 0,1 2 0 0,-2 2 0 0,-1-3 0 0,0 2 0 16,-1 0 0-16,0 0 0 0,-2-2-176 0,4 2 160 16,-1 0-160-16,0 1 160 0,2 1-160 0,1 0 0 15,1 4 0-15,1-1 0 0,-1-2 0 0,0 2 0 16,2-4 0-16,1-1 0 0,-2-2 0 0,1 1 0 15,3 2 0-15,-1-3 0 0,1 2 0 0,-3 0 0 16,1 0 0-16,-2-4 0 0,-2 0 0 0,-2-1 0 16,1-1 0-16,-1 1 0 0,2 1-144 0,0 0 144 15,-2 2 0-15,0 0 0 0,-4 3-128 0,0 0 128 0,0-1 0 16,-3 1 0-16,-1 0 0 0,-2 0 0 0,1 0 0 16,1 1 0-16,0-1 0 0,2 1 0 0,4 3 0 0,0-4 0 15,0 1 0-15,0-1 0 0,1 0 0 0,-2-1 0 16,0-4 0-16,0 1 0 0,-2-2 0 0,0 1 0 15,-1 0 0-15,0 2 144 0,1-2 16 16,-2 0 0-16,1 3-32 0,-2 2 0 0,0-2 0 0,-2 2 0 16,2 0 0-16,-1 0 0 0,1 2 0 0,-2-4 0 15,2 4-128-15,1-4 0 0,3 1 0 0,1 1 0 16,1-1 0-16,0 1 0 0,1 0 0 0,0 0 0 16,1-2 0-16,0 2 0 0,2-3 0 0,1-1 0 15,-4 0 0-15,3 0 0 0,2 1 0 0,2-1 0 16,0 2 0-16,1-1 0 0,0 2 0 0,-1 1 0 0,-1-4 0 15,-1 3 0-15,1-3 0 0,0 2 0 0,-4 2 0 0,3 0 0 16,3 0 0-16,0 0 0 0,1 1 0 16,-1 0 0-16,0-1 0 0,0-2 0 0,2-1 0 0,0 1 0 15,1-3 0-15,3 1 0 0,-1 2 160 0,0 0-160 16,1 2 192-16,-3-3-192 0,2 1 0 0,0-1 0 16,1 0 0-16,1 1 0 0,0 2 128 0,0 2-128 15,-2-2 0-15,-2 3 0 0,-3-2 0 0,-1-1 0 16,2 0 0-16,-2 0 0 0,0-1 0 0,1 2 0 15,1 1 0-15,1 0 0 0,-1 1 0 0,0-3 0 16,0 0 0-16,0-2 0 0,0-1 0 0,-1 0 128 0,2 0-128 16,1 0 160-16,1 1 112 0,-1-1 32 0,-1 1 0 15,-1 1 0-15,0-1-128 0,-1-1-32 0,2 3 0 16,-1-1 0-16,-1 1-144 0,-1 0 0 0,1 0 0 16,-3 1 0-16,-2 2 0 0,-2-1 0 0,-2 2 0 0,-1-2 0 15,-1 0 0-15,1-2 0 0,1 0 0 0,2 1 0 16,0-1 0-16,-1 0 0 0,1 2 0 0,0-1 0 15,-1-1 0-15,0 0 0 0,-1 0 0 0,1-1 0 16,-2 1 0-16,0-2 0 0,1-1 0 0,1 1 0 16,1 1 0-16,-2 1 0 0,1 1 0 0,-2 1 0 15,-2-2 0-15,0 2 0 0,-2-1 0 0,-3 1 0 16,2-2 0-16,1 0 0 0,0 0 0 0,2 1 0 16,-3 1-128-16,2-1 128 0,2 1 0 0,-1 1 0 0,1 1 0 0,-1-2-176 15,1 1 176-15,-2-3-128 0,2 0 128 0,-1 0 0 16,2 0 0-16,2-3 0 0,1 3 0 0,-1-1 0 15,1 1 0-15,0 1 0 0,-1 2 0 0,-2-2 0 16,-2 0 0-16,-1 0 0 0,-4 2 0 0,3-3 0 16,0 0 0-16,0 0 0 0,-1 1-208 0,-1 0 32 15,0 2 16-15,-2 0 0 0,-1 2 160 0,0 2 0 16,0 1 0-16,-2-2 128 0,-3 2-128 0,2 0-128 16,-2-1 128-16,-2-1-192 0,-1-1 192 0,1 0 0 15,0-2 0-15,0 0 0 0,-2-2 0 0,1 3 0 16,-1-3 0-16,-1-1 0 0,1 3 0 0,-2-1 0 0,0-1 0 15,-2 2 0-15,1-1 0 0,-4-1 0 16,0 3 0-16,-1-1 0 0,-2 0 0 0,-1 0 0 0,-2 1 0 0,0 0 0 16,-3-1 0-16,1 1 0 0,-2-2-144 0,-1 1 144 15,1-2-160-15,-1 1 160 0,0-2-208 0,0 0 80 16,0 3 128-16,0-6 0 0,0 3 0 0,-2-1 0 16,2 0 0-16,-2 0 176 0,-1-2-16 0,1 1 0 15,-2-2 32-15,0 1 0 0,0 0 0 0,-1 0 0 16,2-2-192-16,-1-1 128 0,0 2-128 0,0-1 128 15,0 3-128-15,1-3 0 0,-1 0 0 0,0 1 0 16,-1 1 0-16,1-2 0 0,-1 0 0 0,2 0 0 16,-2 0 0-16,0-1 0 0,2 0 0 0,1-2 0 0,-2-1 160 15,1 1-160-15,1-2 192 0,-1 0-192 0,2-2 272 0,0-1-48 16,-2 1-16-16,-1-4 0 0,2-1-16 0,-3 0 0 16,0 1 0-16,0 0 0 0,0 1-192 0,-3 1 0 15,2 0 128-15,-1-1-128 0,-2 5 0 0,1 2 0 16,0-2 0-16,-1 0 0 0,2 2 0 0,-5 1-192 15,1 0 192-15,0-1-208 0,-1 3-80 0,-1 0-16 16,1 2 0-16,-1-2 0 0,1 2-48 0,-2 1-16 16,1 0 0-16,-2 0 0 15,1 0-336-15,-2 0-80 0</inkml:trace>
  <inkml:trace contextRef="#ctx0" brushRef="#br0" timeOffset="129196.02">23654 7706 18431 0,'-10'5'1632'0,"1"-5"-1312"15,2 0-320-15,3 0 0 0,2 0 3184 0,2 0 560 0,-1 0 112 0,-1 0 32 16,0-4-2256-16,-1-1-448 0,5-1-96 0,0-1 0 15,6-2-576-15,0 0-128 0,3-2 0 0,3 0-16 16,2-1-368-16,1 0 0 0,2 1 0 0,1-2-128 16,1 2 128-16,0 1 256 0,-2-1-64 0,1-1-16 15,0 3 400-15,1-3 64 0,3 0 32 0,0 0 0 16,2-2-256-16,0 1-48 0,3-2-16 0,-1 0 0 16,2-1 96-16,1-4 0 0,1 1 16 0,2-2 0 15,2 0 16-15,0-3 0 16,3-2 0-16,-4-6 0 0,0 1-224 0,-3-3-32 0,0-3-16 0,-2 0 0 0,-2-3-208 0,0-4 0 15,-1-2 0-15,-4-5 0 0,0 2 0 16,-5 1 0-16,-2-3 0 0,-2 2-160 0,-4 0-96 16,-2 1 0-16,-3 2-16 0,-2 4 0 0,-1-1 16 0,-3 5 16 15,-1 6 0-15,-3 1 0 0,-2 6 240 16,-1 1 0-16,-1 7 0 0,-1 1 0 16,-1 5 0-16,0 1 0 0,-1 5 160 0,-2 3-160 0,0 2 0 0,-2 5 0 15,-2 1 0-15,-2 5 0 0,-1 1 0 0,-4 6 0 16,-1 3-176-16,-1 2 176 0,-3 6 0 0,-1-1 0 15,3 0 0-15,-2 2 0 0,1 6 0 0,-1 2-160 16,2 6 160-16,0-2 0 0,5 6 0 0,1-2 0 16,3-1 128-16,4 1-128 0,3-4 320 0,2 1-16 15,1-1-16 1,4 3 0-16,0 4-32 0,2-2 0 0,1 3 0 0,2-4 0 0,-1-4-80 0,2-3-32 0,1-2 0 0,3-4 0 16,0-1-144-16,2-4 0 0,4 1 0 0,0-2 0 15,3-5 0-15,1 2-224 0,3-2 48 0,2-5 16 31,2 0-464-31,1-4-80 0,0-2-32 0,3-4 0 16,2-2-704-16,3-1-144 0,3-8-16 0,0-1-16 0</inkml:trace>
  <inkml:trace contextRef="#ctx0" brushRef="#br0" timeOffset="129753.8">25673 6121 23039 0,'-3'-5'2048'0,"0"1"-1648"0,2 3-400 0,0-1 0 16,-1 2 1120-16,0 0 144 0,-2-1 16 0,-3-3 16 15,-3 1 800-15,-2-1 144 0,-2 4 48 0,-2 0 0 16,0 0-944-16,-2 6-192 0,1 0-48 0,-3 6 0 16,-1 0-720-16,-1 4-128 0,-3 4-48 0,-1 6 0 0,0 1-208 15,-3 3 0-15,2 7 0 0,-3 2 0 0,-1 3 0 0,-1 4 0 16,-2 5 0-16,0-1 0 0,0 2 320 15,1 5-48-15,-3 8 0 0,2 3 0 0,1 1 128 0,0 1 32 16,2 0 0-16,3-1 0 0,2-2-432 0,2-6 128 16,4-2-128-16,4-4 0 0,3-2 176 0,3-2-48 15,4-4-128-15,3-2 192 0,6-2-192 0,3-4-160 16,5-1 32-16,4-6 0 16,3-1-512-16,6-4-80 0,3-1-32 0,5-9-11632 15,5 0-2336-15</inkml:trace>
  <inkml:trace contextRef="#ctx0" brushRef="#br0" timeOffset="131861.54">25504 7110 14735 0,'-9'2'1312'0,"2"1"-1056"0,2-2-256 0,1 0 0 0,3 2 2608 0,-4-1 464 16,-2 2 80-16,-7 3 32 0,-2 3-304 0,-1-1-64 16,2 1-16-16,2 0 0 0,5-4-1264 0,3 0-240 15,4-1-48-15,2 0-16 0,4-1-768 0,0-1-144 16,3 1-48-16,2-1 0 0,3 1-48 0,-1 1-16 0,2 4 0 0,0 1 0 16,2 5-32-16,1 2-16 15,-1 3 0-15,-2 1 0 0,0 1 32 0,-2 2 0 16,0 0 0-16,-1 2 0 0,-1 3-192 0,-1 2 0 0,1 0 0 15,-2 0 0 1,-2 1-144-16,-1-3 144 0,0 1 0 0,-1-3 0 16,0-1-368-16,0-2 48 0,1-4 0 0,0-1 0 31,1-3-144-31,-1-2-32 0,1-2 0 0,-1-1 0 16,0-2-1168-16,-1-3-224 0</inkml:trace>
  <inkml:trace contextRef="#ctx0" brushRef="#br0" timeOffset="132159.74">26156 7063 33167 0,'-2'-5'1472'0,"1"2"304"0,0 2-1424 0,1 1-352 0,0 1 0 0,0 2 0 0,-1-1 560 0,-1 5 32 15,-1 2 16-15,-4 8 0 0,-1 6 480 0,-7 9 80 16,-4 5 32-16,-5 7 0 0,-4 3-720 0,-4 2-144 16,-4 4-16-16,-1 3-16 0,-2 1-112 0,0 1-32 15,0 2 0-15,-2 3 0 0,2 1-160 0,-2-4 0 16,0-1 0-16,0 1-176 0,0-2 176 0,-2 4 0 0,2 2 0 16,-2 3 0-1,2-3-512-15,-1 3-80 0,4-3-16 0,2-3 0 16,5-8-1072-16,4-1-224 0,6-4-32 0,6-8-8432 0,6-6-1664 0</inkml:trace>
  <inkml:trace contextRef="#ctx0" brushRef="#br0" timeOffset="133179.54">26740 6149 23039 0,'-1'-2'2048'0,"0"0"-1648"0,1 2-400 0,0 0 0 0,0 0 1568 0,0 0 224 16,0 0 64-16,-1-1 0 0,-1 1-320 0,1 1-64 16,0 1-16-16,1-2 0 0,0 0-752 0,0 0-160 15,-14 21-32-15,8-12 0 0,0 5-512 0,-3 1 0 16,-1 2-192-16,-1 3 48 0,-2 1-192 0,-3 1-48 15,-3 2 0-15,-1 2 0 0,1-3 384 0,-1 1 0 16,0 0 0-16,1 1 0 0,5-1 224 0,-4 0 64 16,1 4 16-16,2-1 0 0,3-4 432 0,2 1 96 15,2-1 0-15,4-2 16 0,1 2-288 0,3-1-64 16,3-2-16-16,0 1 0 0,5-4-320 0,-1 0-160 16,4-1 160-16,2-3-160 0,1-2 0 0,1 0 0 15,3 0 0-15,-1-5-160 16,1 0-320-16,0-1-64 0,0-2-16 0,1-1 0 15,-2 0-1056-15,0-1-224 0,-2-2-32 0,0-1-13520 0</inkml:trace>
  <inkml:trace contextRef="#ctx0" brushRef="#br0" timeOffset="133431.29">26927 6524 30399 0,'-7'6'1344'0,"1"-4"288"0,-1 1-1312 0,4-1-320 0,1 2 0 0,2-2 0 0,0 1 256 0,-1 3-32 15,-1 0 0-15,-1 5 0 0,1 1-224 0,-1-1 176 16,2 0-176-16,0 1 160 15,0-1-1184-15,-1-2-224 0,2 1-48 0,-2 0-7248 16,-1-2-1440-16</inkml:trace>
  <inkml:trace contextRef="#ctx0" brushRef="#br0" timeOffset="133666.51">27006 6201 35935 0,'-7'1'3200'0,"1"-1"-2560"0,3 0-512 0,3 1-128 16,1 2 608-16,-1-3 96 0,0 1 32 0,-2 0 0 16,1 2-2080-16,1 1-400 0,2-2-96 0,6 0-8464 31,2 1-1712-31</inkml:trace>
  <inkml:trace contextRef="#ctx0" brushRef="#br0" timeOffset="134042.97">27037 6075 32255 0,'-11'-4'1424'0,"5"3"304"16,2 0-1392-16,3 1-336 0,2 0 0 0,2 0 0 0,-1 0 0 0,2 0-240 0,2 0 48 0,3 0 0 15,2 0 832-15,4 2 160 0,-1 2 32 0,3 2 16 16,1 0-80-16,2 2-32 0,1 1 0 0,1 3 0 15,3 0-320-15,2 3-64 0,2-2-16 0,-2 2 0 16,1 3-336-16,-2-4 0 0,0 5 0 0,-2-2 0 16,-2 4-256-16,-2 2 0 0,-3 1-16 0,-5 0 0 15,-3-1 80-15,-5 1 32 0,-2-1 0 0,-3 1 0 16,-2-2 640-16,-3 0 128 0,-1 2 32 0,-1-2 0 16,1-2-256-16,-3 2-32 0,-1-1-16 0,0 1 0 15,-3 2-544-15,-2-2-112 0,0-1-32 0,-2 0 0 16,-1-4-1200-16,-3-2-240 15,-3 1-64-15,-2 4-13632 0</inkml:trace>
  <inkml:trace contextRef="#ctx0" brushRef="#br0" timeOffset="134910.07">27725 7541 23951 0,'-3'-1'2128'0,"1"1"-1696"0,2 0-432 0,0 0 0 0,1 1 1760 0,0 1 272 16,2-1 48-16,-1 1 16 0,4 3-1088 0,2 1-224 15,2 2-32-15,2 3-16 0,0 1-96 0,3 3 0 16,1 3-16-16,4-1 0 0,1 5-256 0,4 2-48 16,1 0-16-16,0 2 0 0,1 5 288 0,-2-2 64 15,-1-2 16-15,-6 0 0 0,-6 0-304 0,-4-2-64 16,-6 2-16-16,-6-2 0 0,-3 1-288 0,-4-3 0 16,-5 1 0-16,-4-2 0 15,-1 0-352-15,-3-3-128 0,-2 0-32 0,-1-1 0 16,-1-4-1216-1,-2 1-256-15</inkml:trace>
  <inkml:trace contextRef="#ctx0" brushRef="#br0" timeOffset="135310.81">28653 7127 21183 0,'-13'1'1888'0,"3"-2"-1504"0,5 1-384 0,5 0 0 0,1 0 2480 0,-1 0 416 0,-2 0 96 0,-3-1 16 15,0 1-896-15,2 0-160 0,5 1-32 0,3 3-16 0,3-2-976 0,-8-2-192 0,27 13-32 0,-9-5-16 16,3 3-368-16,2 2-64 0,4 3 0 0,1 1-16 16,1 5-240-16,-2 2 0 15,-1 1 128-15,-2 1-128 0,-4-3-224 0,-2 1-96 0,0-1 0 0,-4-1-16 47,0 1-1008-47,-3-2-208 0,0 0-48 0,-2-3-15072 0</inkml:trace>
  <inkml:trace contextRef="#ctx0" brushRef="#br0" timeOffset="135581.47">29400 6958 39615 0,'-11'12'3520'0,"1"2"-2816"0,3-2-560 0,3-1-144 0,0 0 352 0,-2 8 32 16,-7 13 16-16,-10 19 0 0,-6 17-272 0,-3 6-128 15,-2 3 0-15,1-4 128 0,1-5 0 0,1-2 0 16,0-3 0-16,1-3 0 0,3-5-128 0,0-5-192 15,1-4 32-15,2-6 16 16,1-1-880-16,2-6-192 0,2-2-16 0,1-5-10224 16,0-1-2032-16</inkml:trace>
  <inkml:trace contextRef="#ctx0" brushRef="#br0" timeOffset="136256.84">28618 6877 3679 0,'0'4'320'0,"-2"-4"-320"0,2 4 0 0,-1-2 0 0,1 1 1376 0,-1 0 208 16,1-1 32-16,-1 1 16 0,-1 4 352 0,1 1 64 0,1 1 0 0,0 0 16 15,3-2-832-15,-1-1-160 0,3-1-48 0,1-4 0 16,0 1-512-16,2-2-96 0,0-2-32 0,2 1 0 16,1-3-96-16,1-1-32 0,0 0 0 0,-1-1 0 15,1 0 320-15,1-1 64 0,-1 0 16 0,1-2 0 16,0-1 1024-16,-1 1 208 0,1-2 32 0,-2 0 16 16,1 0-544-16,1-5-112 0,-1 0-32 0,2-3 0 15,-1-1-480-15,2-1-112 0,0-1-16 0,1-2 0 16,0-2-336-16,1 2-80 0,2-2-16 0,-2 1 0 15,2-3-208-15,-2 5 128 0,0 0-128 0,-3 3 0 0,-2 3 0 16,-3 3 0-16,0 3-208 0,-3 1 64 0,-1 3-208 0,-3 0-32 16,0 4-16-16,-4 2 0 0,2 1 400 0,-2 0 0 15,-1 1 0-15,1 2 128 0,-2 1 32 0,1 1 16 16,-2 0 0-16,2 2 0 16,-1 1-176-16,3-2 0 0,0 2 0 0,0 0 0 15,2-2-256-15,0-2-128 0,2 3-16 0,-1-4-16 0,1 2 160 0,-1 0 48 16,1 1 0-16,-1-1 0 0,-1 2 448 0,0 3 80 15,2-1 32-15,-2 2 0 0,0 3 256 0,2-2 48 16,1 4 16-16,-1-2 0 0,2 1-432 0,1-1-96 16,2 0-16-16,-1 0 0 0,3 0-128 0,-1-5 0 15,2 0 0-15,-1-2 128 16,0-1-544-16,-2-2-112 0,1-1-32 0,0-3 0 16,-2-2-1360-16,-1 1-288 0,0-3-48 0,-2 2-12832 0</inkml:trace>
  <inkml:trace contextRef="#ctx0" brushRef="#br0" timeOffset="136714.15">30049 6057 26719 0,'-3'-4'2368'0,"-1"0"-1888"0,0 1-480 0,2 3 0 0,1 0 320 0,-1 0-48 0,1 0 0 0,0 2 0 0,-4-1 816 0,-1 0 176 16,-2 3 16-16,-2 1 16 0,1 5-336 0,-3-3-80 16,1 5-16-16,-2 3 0 0,0 4-480 0,0 2-112 15,-2 5-16-15,-1 5 0 0,2 0 160 0,-1 3 32 16,2 1 0-16,2-2 0 0,1-2 16 0,1-1 16 16,3 0 0-16,1-2 0 0,2-2-272 0,2-1-48 0,1-3-16 15,1-1 0-15,3-1-144 0,1-3 0 0,1-1 0 0,2-1 0 31,-1-3-832-31,3-1-64 0,0 1 0 0,2-5 0 16,2 3-1616-16,0-5-336 0,2 1-64 0,1-4-10544 0</inkml:trace>
  <inkml:trace contextRef="#ctx0" brushRef="#br0" timeOffset="137057.17">30185 6393 9215 0,'-7'3'816'0,"0"0"-656"0,0-1-160 0,2 2 0 0,2-3 4432 0,0 3 864 0,2-2 160 0,-4 5 48 15,-1 1-4064-15,-3 3-800 0,-1 4-176 0,0 0-16 32,3 1-768-32,1-2-128 0,2 1-48 0,3-3 0 15,0 0-1936-15,1-1-400 0,2-1-80 0,1 1-16 16,-1 1-192-16,2-5-32 0,0 0-16 0,0 1 0 15,0-2 1264-15,1-1 256 0,1-3 48 0,2 2 16 0,-1-4 1584 0,2 0 0 0,1 0 256 0</inkml:trace>
  <inkml:trace contextRef="#ctx0" brushRef="#br0" timeOffset="137276.75">30244 6254 27647 0,'-5'-1'2448'0,"1"1"-1952"0,3 0-496 0,2 1 0 0,-1 2 1040 0,0-3 112 16,0 0 32-16,-1 1 0 0,-1 0-864 0,2 0-192 16,0 2-128-16,0-3 192 15,0 0-1344-15,0 0-256 0,0 0-48 0,0 0-16 0</inkml:trace>
  <inkml:trace contextRef="#ctx0" brushRef="#br0" timeOffset="137779.47">30326 5946 15663 0,'-8'-5'688'0,"3"3"144"0,1-3-656 0,2 4-176 0,2-2 0 0,1 2 0 0,-1 0 928 0,1 1 160 15,0-4 16-15,1 1 16 0,0-1 160 0,1 0 48 16,0-1 0-16,1 4 0 0,0-2-416 0,-1 3-80 16,2 0 0-16,0 0-16 0,-1 0 304 0,0 3 64 15,1 0 16-15,-2-1 0 0,2 3-416 0,0-1-80 16,1 1 0-16,2 2-16 16,-2-1-48-16,3-1 0 0,-1 2 0 0,2 3 0 15,3-3-320-15,-1 3-64 0,2 1 0 0,-1 1-16 0,1-1-240 0,1-3 128 0,-2 5-128 0,1-2 0 16,-1 2 176-16,0-1-176 0,-2 1 192 15,-1 2-192-15,-2-1 0 0,-1 0 0 0,-1 4 0 16,-1-1 0-16,0 5 0 0,-3-1-192 0,2 0 0 0,-2 2 0 31,1 1-256-31,-1 1-32 0,2-1-16 0,0-1 0 0,-1-1 336 0,1-2 160 0,0 2-160 0,1-2 160 16,-1-2-192-16,-1-1 192 0,0-1-208 0,-1-4 80 16,-2 1-384-1,-1-2-80-15,-2-1-16 0,-1-2 0 0,-3-1-832 0,0-3-160 0</inkml:trace>
  <inkml:trace contextRef="#ctx0" brushRef="#br0" timeOffset="138423.15">30360 5657 20271 0,'-5'-3'1792'0,"1"1"-1424"0,3 1-368 0,1 1 0 0,0-2 1184 0,0 1 160 16,0 1 48-16,0-5 0 0,1 2 272 0,2-2 64 16,2 2 16-16,2-1 0 0,4 3-1056 0,0 1-224 15,4 3-32-15,4 4-16 0,2 0-160 0,2 7-48 16,3 2 0-16,3 4 0 0,0 3 32 0,2 1 0 16,4 4 0-16,2 4 0 0,2 3 0 0,1 0 0 15,2 1 0-15,-2 1 0 0,-2-3-48 0,-1 1 0 16,0 5 0-16,0 2 0 0,0 3 320 0,-2 4 64 15,-3-4 16-15,-2 6 0 0,-5-8-64 0,-2 6-16 0,-2-1 0 16,-2 5 0 0,-3 4-208-16,-5 2-48 0,-4 4-16 0,-3 5 0 0,-2 4-240 0,-2-3 176 0,-2-2-176 0,-1-5 160 15,-1-2-352-15,-4 0-64 0,1-1 0 0,-3-3-16 32,-3 1-192-32,-1-8-48 0,-3-3 0 0,-1-9 0 0,-2-1 336 15,-5 1 176-15,-2 0-192 0,-2-5 192 0,-1 0 0 0,-1-4 0 0,3-5 0 0,-1-2-17072 16</inkml:trace>
  <inkml:trace contextRef="#ctx0" brushRef="#br0" timeOffset="141455.64">5396 8781 25791 0,'-5'-4'2304'0,"2"0"-1856"0,0 3-448 0,0-2 0 16,3 2 336-16,-3-2-16 0,-2-1-16 0,-4-4 0 31,-4-3-912-31,-3 0-176 0,-2-2-48 0,-2 2 0 16,-1 1 64-16,-1 2 0 0,-1 2 0 0,-1 3 0 0,-2 0 176 15,0 4 32-15,-1 2 16 0,-1 2 0 0,2 1 1392 0,0 2 288 0,1 3 48 0,2 0 16 0,2 3 656 0,0 3 144 16,2 3 32-16,2 2 0 0,5-3-912 0,-1 1-176 15,1 2-48-15,1 3 0 16,1 0-752-16,2 0-144 0,2-2 0 0,1-1 0 16,3-5-704-16,3 0-64 15,1-3-16-15,2-1 0 0,0-1 784 16,3-1 0-16,1-1 0 0,3-3 0 0,1 0 288 0,1-2 16 0,4-2 0 0,3 0 0 0,0-2 256 0,6-1 48 16,3-3 16-16,3 0 0 0,2-2-432 0,1-1-64 15,2-4-128-15,0-2 176 16,0 0-480-16,-1-2-80 0,-3 1-32 0,0 1 0 0,-3-3 592 15,-2-2 112-15,-2 1 32 0,-1-2 0 0,-4 1 576 0,-3-1 128 16,-1 2 32-16,-4-1 0 0,-1-3-224 0,-3 1-32 31,-2 0-16-31,-1-6 0 0,0 0-304 0,-5-3-64 0,-2 1-16 0,-1-1 0 16,-2-2-240-16,-2 1-160 0,-2-5 192 0,1 0-192 16,0 2 0-16,1-1-144 0,1 2-16 0,1 2 0 15,0 0-16-15,0 1 0 0,0 2 0 0,0 2 0 16,0 1 176-16,0 2 0 0,0 5 0 0,0-1 0 15,1 3 0-15,0 3 0 0,0 1 0 0,1 3 0 16,0 1-288-16,1 4 32 0,1-1 0 0,-1 4 0 31,1 2-1472-31,0 4-272 0</inkml:trace>
  <inkml:trace contextRef="#ctx0" brushRef="#br0" timeOffset="142525.84">5550 9127 18431 0,'-3'2'1632'0,"2"0"-1312"16,-1-2-320-16,2 0 0 0,2 0 1184 0,-2 0 160 0,0 0 48 0,-2 0 0 15,2 0-416-15,2 0-80 0,-1 0 0 0,-1 0-16 16,0 0-192-16,0 0-48 0,0 0 0 0,0 0 0 16,14-8-448-16,-10 5-192 0,0 1 128 15,0-1-128-15,1 0 1056 0,2-1 128 0,-1 0 32 0,1 0 0 16,2-1 256-16,0-1 48 0,2 1 16 0,3-2 0 16,2 0-816-16,1-1-144 0,1 0-48 0,-1 1 0 15,3-3-272-15,1 2-64 0,0 0-16 0,0-1 0 16,-2 0-176-16,1-1 192 0,0-2-192 0,-1 0 192 15,-1-2-32-15,-1-1 0 0,-1-1 0 0,0 0 0 16,0-3 96-16,1 2 0 0,-2-3 16 0,1-5 0 16,2-2-16-16,-2 0-16 0,0 1 0 0,-2-1 0 0,1 0-240 15,-3 1 176-15,0 1-176 0,-1-2 160 0,-3 1-160 16,0 1 0-16,0 0 0 0,-3 2 0 0,1-1 0 0,-2 4 0 16,-1-2-144-16,-1 3 144 0,0 1 0 0,-2 1 0 15,0 2 0-15,-2 3 0 0,0-1 0 0,-1 3 0 16,0-2 128-16,-2 3-128 0,1 2 144 0,-1-1-144 15,-1 2 128-15,2-2-128 0,0 3 0 0,-2 1 0 16,1-3 0-16,0 3 0 0,0 0 0 0,0 1-176 16,0 0 176-16,1 1-128 0,-2 2 128 0,1 2 0 15,-2 0 0-15,-1 2-128 0,1 4 128 0,-1 0-128 16,-1 3 128-16,-2 2-128 0,-2 3 0 0,0 3 0 16,-1 4 0-16,0 0 0 0,2-2 0 0,-1 3 0 15,1-1 0-15,0 1 0 0,2 2 128 0,1 1 0 0,1 0 0 16,0 2 0-16,4-1 0 0,0 0 0 0,0 2 0 0,0-4 0 15,2 2 144-15,0-2-144 16,0-1 192-16,1 1-192 0,0 0 192 0,0 1-192 0,0-2 192 0,1 0-192 16,0-2 240-16,0-3-64 0,2-1-16 0,0-2 0 15,2-4 0-15,1-1 0 0,2-2 0 0,2-1 0 16,-1-3-160-16,4-1 0 0,3 0 0 0,1-1 0 16,3-4 0-16,0 1-192 0,0-1 0 0,1-1 16 15,-1 1-576 1,1 0-112-16,-1 1-32 0,0 1-18048 0</inkml:trace>
  <inkml:trace contextRef="#ctx0" brushRef="#br0" timeOffset="143308.12">4725 9369 23951 0,'-11'0'2128'0,"2"1"-1696"0,2 0-432 0,5 0 0 15,-1 1 736-15,-1 0 64 0,-7 1 16 0,-3 0 0 16,-3 2-816-16,1-1 0 0,2-2 0 0,5 1 0 16,3 0 768-16,5-3 192 15,5 1 32-15,2 2 16 0,5-2-304 0,3 1-48 0,4-1-16 0,3 3 0 16,4-1 560-16,2-1 96 0,2 1 32 0,4-1 0 15,2 1-192-15,2-1-48 0,-1 1 0 0,4-2 0 16,5 1-544-16,2 0-112 0,3-1-32 0,3-3 0 16,1-2-64-16,3-3-16 0,5 1 0 0,4-2 0 15,1 1 48-15,3-3 0 0,0-1 0 0,2 1 0 16,4 1-240-16,-2 1-128 0,-2-2 160 0,-1 0-160 0,-1 3 0 0,-1 0-192 16,-2 0 16-16,-4 2 0 0,-4 2-176 0,-5 0-32 15,-1 3-16-15,-4 0 0 16,-2 0-64-16,-5 2-16 0,-4-1 0 0,-4 2 0 15,-3 0-864-15,-4 2-160 0</inkml:trace>
  <inkml:trace contextRef="#ctx0" brushRef="#br0" timeOffset="144291.73">5255 10062 31327 0,'-1'-1'2784'0,"-1"0"-2224"0,2 0-560 0,0 1 0 16,0 0-304-1,0-3-160-15,-1 0-48 0,-1 0 0 0,0-2-400 0,-1-2-96 16,1-1-16-16,-3 0 0 0,2 0 784 0,-3 1 240 0,-1 0 0 0,-1-1-160 15,-1 0 544-15,-2 0 96 16,0 0 32-16,-1 0 0 0,-2 1 704 0,-2 0 160 16,1 2 32-16,-1-1 0 0,-1 2-704 0,-2 3-144 15,1 2-32-15,0 2 0 0,0 1-112 0,0 1-32 16,0 4 0-16,3 0 0 0,1 2 128 0,-3 5 0 16,1-1 16-16,0 5 0 0,0 0-400 0,0 2-128 15,0 2 0-15,1-2 0 0,1 0-784 16,1 1-272-16,1 0-48 0,2 0-16 0,3-3 528 0,2-1 96 0,0 0 32 0,3-2 0 15,1 1 464-15,3-2 256 0,1 0-16 0,0-2-16 16,2-1 48-16,1-2 16 0,0-5 0 0,2 0 0 16,1-2 32-16,1-3 0 0,1 0 0 0,1-3 0 15,2 0 464-15,1-4 112 0,3-2 0 0,0 0 16 16,0-3-272-16,3-2-48 0,4-4-16 0,3-2 0 16,2-2-368-16,0-1-80 0,-3 2 0 0,-2-2-128 15,1 0 304-15,-1-3-48 0,0 0-16 0,-1-1 0 0,-1-1 80 0,-1-1 32 16,-2-1 0-16,-3-1 0 15,-3 2 64-15,0-2 16 0,-3-4 0 0,-3 2 0 16,-2 0-144-16,-3 2-32 0,-3 1 0 0,-1 2 0 16,-4-1-128-16,0 2-128 0,-1 1 144 0,-3-3-144 0,1 6 0 15,0-3 0-15,0 1 0 0,-1 2 0 0,2 2 0 16,0-2-128-16,2 2-16 0,2 0 0 0,-1 2 0 0,2 3 0 16,0 2 0-16,2 3 0 15,0 2-272-15,0 3-48 0,0 1-16 16,0 0 0-16,0 1-224 0,0 2-64 0,0 1 0 0,0 0-11520 15,1 1-2304-15</inkml:trace>
  <inkml:trace contextRef="#ctx0" brushRef="#br0" timeOffset="148435.99">5674 9931 28559 0,'-2'0'2544'0,"0"0"-2032"0,1 0-512 0,-1 0 0 0,2 0 1824 0,0 0 272 16,2 0 48-16,-2 0 16 0,1 0-1472 0,0 0-304 16,1 0-48-16,-2 0-16 15,0 0-720-15,0 0-160 0,0 0-16 0,0 0-16 0,17 3 592 0,-14-2 0 16,1 2 0-16,-1-2 0 0,2 2 672 0,1 2 96 15,0 2 32-15,2 0 0 0,1 0-224 0,1 2-32 16,1 2-16-16,0 0 0 0,1 4-288 0,0-2-64 16,0 3-16-16,1 2 0 15,-2 1-32-15,-1-2-128 0,1 0 192 0,-1-1-64 0,-1 1-128 0,0 0 160 0,-1 0-160 0,-1-1 160 16,1 1-160-16,-1-2 0 0,-1 3 0 0,0-1 0 16,0-2 0-16,-1-2 0 0,1 1-176 0,-1-5 176 15,1 2-192-15,-1-2 32 0,0-2 16 0,-1-1 0 31,-1 0-336-31,0 0-64 0,-1-1-16 0,1-1 0 16,-3 0-1120-16,0 0-240 0,0-2-32 0,-1 0-13312 0</inkml:trace>
  <inkml:trace contextRef="#ctx0" brushRef="#br0" timeOffset="148765.57">6116 9912 28559 0,'1'-2'1264'0,"1"0"272"0,-2 0-1232 0,0 2-304 0,0 0 0 0,0 0 0 0,0 0 1248 0,0 0 192 16,0 0 32-16,0 0 16 0,-2 2-1488 0,2-2-288 16,0 0-64-16,-5 17-16 0,1-7 144 0,0 3 32 15,-4 3 0-15,1 3 0 0,-2 1 192 0,-1 4-144 16,-1 2 144-16,0 4-128 0,1 1 704 0,-1-2 160 15,0 1 32-15,0 7 0 0,-2 2 208 0,1 6 48 16,-2 1 16-16,0 3 0 0,1-1-576 0,-1-1-112 0,1-4-32 16,1-3 0-16,2-6-320 0,1-3 0 0,2-2 0 15,0-6 0-15,3-3 0 0,0-4 0 0,1-1 0 16,1-5 0 0,0-2-176-16,1-7-48 0,1-1-16 0,0-5 0 15,0-2-2000-15,1-2-416 0</inkml:trace>
  <inkml:trace contextRef="#ctx0" brushRef="#br0" timeOffset="149839.1">5936 9834 7359 0,'-2'1'656'0,"1"-1"-528"0,1 0-128 15,0 0 0-15,0 0 768 0,0 1 112 0,-1-1 16 0,1 0 16 16,-1 2-672-16,1-2-240 0,0 0 144 0,0 0-144 15,0 0 656-15,0 0 48 0,0 0 16 0,0 0 0 32,0 0-1040-32,0 0-224 0,13-8-32 0,-9 6-16 0,4 0 448 0,1-2 144 0</inkml:trace>
  <inkml:trace contextRef="#ctx0" brushRef="#br0" timeOffset="188834.5">5700 9810 21183 0,'1'-2'1888'0,"0"0"-1504"0,0 2-384 0,-1-1 0 0,1 1 576 0,0-1 32 16,1 1 16-16,-1-4 0 0,2 4-496 0,1-4-128 15,-2 1 0-15,1 2 0 16,-1 1-528-16,-1-3-176 0,0 3-48 0,-1 0 0 0,0 0 496 0,0 3 112 15,1-3 16-15,0 1 0 0,0 0 1088 0,0-1 240 16,2 2 32-16,-1-4 16 0,1 2 608 0,3-2 112 16,-2-1 16-16,0 2 16 0,3-4-720 0,-2 2-128 15,2-2-48-15,-1-2 0 0,2 0-144 0,-1 0-16 0,0 3-16 0,0-4 0 16,0 2-352-16,-1 0-80 16,1 1-16-16,0-2 0 0,-2 0-224 0,2 0-64 0,0-1 0 0,-1-3 0 15,0 2-64-15,-1 0-128 0,2 0 176 0,-2-2-176 16,0 1 160-16,0 0-160 0,-1-1 128 0,1 3-128 15,-2-2 160-15,1 0-160 0,0 2 192 0,-1-2-192 16,1 3 208-16,0 2-64 0,0-4-16 0,1 3 0 16,1 0 96-16,-1 1 16 0,1 2 0 0,-2-2 0 15,2 3 48-15,-1 0 16 0,-1 2 0 0,0 0 0 16,0 0-304-16,-3 0 0 0,1 0-128 0,0 0 128 16,-2 1 0-16,2 0 0 0,-2 1-128 0,0 0 128 0,-2 1 0 15,1-2 0-15,-1 1 0 0,0 1 0 0,0 0 0 0,0 0 0 16,0 1 0-16,-1 0 0 0,1 1 0 0,-1 1 0 15,3 0 0-15,-2 0 0 0,1 2 0 0,1 0 0 16,0 1 0-16,-1 2 0 0,2-1 0 0,0 1 0 16,1 1 0-16,1-2 0 0,0 2 0 0,1 0 0 15,0 0 0-15,0-3 0 0,0 3 0 0,-1-3 0 16,1-1 0-16,-2 0 0 0,2-2 0 0,0 1 0 16,1 0 160-16,0-2-160 0,-1 2 0 0,1-2 0 15,1 1 128-15,-3-2-128 0,1-1 0 0,-1-1 160 16,2 1-160-16,-1 1 160 0,0-3-160 0,1 2 0 0,-3-1 0 15,1 0 0-15,0-2 0 0,0 0 0 0,1 2-160 0,0-4 160 32,-1 2-816-32,2 0-64 0,-2-3-16 0,2 2-18240 0</inkml:trace>
  <inkml:trace contextRef="#ctx0" brushRef="#br0" timeOffset="189509.74">8150 8507 2751 0,'0'1'256'0,"0"-1"-256"0</inkml:trace>
  <inkml:trace contextRef="#ctx0" brushRef="#br2" timeOffset="207907.05">7608 8869 3679 0,'0'-1'320'0,"0"-1"-320"0,0 0 0 0,0 0 0 15,1 1 3600-15,0 0 656 0,0-2 128 0,0 1 32 16,2-2-3200-16,-1-4-640 0,1 2-128 0,1-3-32 16,-3 3-416-16,1-2 0 0,-1 0 0 0,-1 2 0 15,-1 1 0-15,-2-1 128 0,0 1-128 0,-2 1 192 16,-1-2 512-16,-1 4 128 0,-2-2 0 0,0 0 16 15,0 1-48-15,-2 2-16 0,0 1 0 0,-3-1 0 16,1 2-112-16,-2 0-32 0,1 2 0 0,0 1 0 16,-1 0 320-16,1-3 64 15,-1 3 16-15,2 0 0 0,-1-1-352 0,1 0-80 0,-1-1-16 0,1 0 0 0,1 0-112 0,-1 2-32 32,1 1 0-32,-1 0 0 0,1 2-48 0,-1 2-16 0,-2 2 0 0,1 2 0 0,-1 0-112 0,1 1-16 15,1 1-16-15,0-1 0 16,3 1-576-16,2-2-112 0,1 1-32 15,4-1 0-15,1 0-32 16,2-1 0-16,2-2 0 0,1 1 0 0,3 0 512 0,0-3 208 0,4 3-16 0,-1-2 0 0,4 1-48 0,0-3-16 16,2 1 0-16,0-3 0 0,2-2 192 0,2-2 16 15,2-1 16-15,0-4 0 0,0 0-80 0,-1-3-16 0,2-2 0 16,-1-2 0-16,0-2 80 0,0-1 16 16,0 1 0-16,-1-4 0 0,-1 1-48 0,1-1-16 0,-2-4 0 15,-2 2 0 1,1-2 32-16,-1-1 0 0,-1-2 0 0,-2-1 0 0,0-3-32 0,-2 0 0 0,0-1 0 0,-2-1 0 15,0 1-96-15,0-5-32 0,-1 0 0 0,-1-1 0 16,-1 1-160-16,-1 1 192 0,0 2-192 0,0-1 192 16,-2 2-192-16,1 5 0 0,-1-1 0 0,-3 3 0 15,3 4 128-15,-3 3-128 0,0 1 0 0,0 4 128 16,0 1-128-16,-1 0 0 0,-1 4 0 0,-2 0 0 16,0 2-224-16,0 1-128 15,-3 3-32-15,1 0-12624 0,-4 2-2544 0</inkml:trace>
  <inkml:trace contextRef="#ctx0" brushRef="#br2" timeOffset="209523.3">8028 8684 18431 0,'2'-3'1632'0,"-1"-1"-1312"16,0 1-320-16,1 2 0 0,0 0 2240 0,0 1 368 15,2-3 80-15,1-2 0 0,3 1-880 0,0-1-176 16,-1 3-32-16,0 2-16 0,-3 0-336 0,0 3-64 15,-1 5-16-15,-2-2 0 0,1 4-464 0,-2 2-80 16,1 1-32-16,0 2 0 0,0 4-384 0,2-2-80 16,0 0 0-16,0-1-128 0,2 5 0 0,1 0 0 15,0-1 0-15,2-3 0 0,-1 2 0 0,2-3 0 16,-1 0 0-16,1-4 0 0,-1-1-224 0,1-3-48 0,2-2-16 0,-3-2 0 31,2-3-1024-31,-1-2-208 0,0-2-32 0,0-2-14416 0</inkml:trace>
  <inkml:trace contextRef="#ctx0" brushRef="#br2" timeOffset="209774.28">8487 8605 41471 0,'-9'9'3680'0,"0"-5"-2944"0,2 0-592 0,3 0-144 0,1 0 864 0,-2 1 144 15,-6 6 16-15,-4 7 16 0,-6 3-1040 0,-1 5-192 16,0 2-64-16,-1-3 0 0,1 3 256 0,0 0 0 16,0 3 0-16,-1-1-144 15,1 1-576-15,-1 2-112 0,-1 0-32 0,1 1 0 16,2 2 304-16,-1-2 64 0,0 2 16 0,1-1 0 0,2-6 480 0,0 1 0 16,0 1 0-16,1-3 0 15,4 0-576-15,0-6 0 0,3-2-16 0,0-4-10720 16,5-4-2128-16</inkml:trace>
  <inkml:trace contextRef="#ctx0" brushRef="#br2" timeOffset="210245.69">8112 8473 24879 0,'-12'4'2208'0,"1"-1"-1760"0,2 1-448 0,4-2 0 16,2 0 3472-16,3-2 624 0,0 1 112 0,-1 1 16 16,-1-1-3136-16,2 0-640 0,3 0-128 0,3-3-32 0,4-1-288 0,0-1 0 15,4-1 128-15,2-3-128 0,1-2 0 0,2-2 0 16,3 0 0-16,-1 0-144 0,0-1 144 0,-1 0 0 15,2-1 0-15,-3 0 0 0,1 0 0 0,-2 2 0 16,-2 1 0-16,-1 1 0 0,-3-1 144 0,-1 2-144 16,-2 0 192-16,0 1-192 0,-3 0 176 0,0 2-176 15,-1-2 160-15,-1 4-160 0,-3 1 192 0,1 2-48 16,-2 1-16-16,0 2 0 0,0 2-128 0,-2 2 0 16,1 0 144-16,1 1-144 0,0 1 0 0,0 0 0 15,0 1 0-15,1 1 0 0,2 0 0 0,0 0 0 16,0 1 0-16,0-2 0 0,0 3 0 0,0-2 0 15,0 2 0-15,1 0 0 0,1 0 0 0,-3 2 144 0,2-3-16 16,-2 2-128-16,1-3 0 0,0 1 0 16,-1-3 0-16,1 1 0 0,0-1 0 0,-1-1-272 0,0 0 48 0,1-2 16 31,-2 1-880-31,2-1-160 0</inkml:trace>
  <inkml:trace contextRef="#ctx0" brushRef="#br2" timeOffset="210688.02">7083 9341 40543 0,'-16'5'1792'16,"6"0"384"-16,0-2-1744 0,5 0-432 0,3-2 0 0,4-1 0 0,-2 0 208 0,2 0-32 0,2 2-16 0,5-4 0 15,4 1-160-15,9-3 160 0,3 0-160 0,6-2 160 16,5 0 96-16,5-2 0 0,4 3 16 0,4-3 0 16,0 3-112-16,2 1-32 0,1 1 0 0,2 0 0 15,0 2 96-15,1 0 16 0,0-2 0 0,-1 2 0 16,-4-2-48-16,3 1 0 0,2-3 0 0,2-1 0 16,0-1 96-16,0 0 16 0,0-1 0 0,0-3 0 15,-4 3-304-15,5-2 128 0,4 0-128 0,-1-1 0 16,0-1 0-16,-2 2-304 0,2 0 48 0,-5 0-13120 15,-1 2-2624-15</inkml:trace>
  <inkml:trace contextRef="#ctx0" brushRef="#br2" timeOffset="211469.51">7610 9952 35935 0,'-6'-2'3200'0,"-1"1"-2560"0,3-1-512 0,3 1-128 15,-1-2 720-15,1 2 128 0,-4-3 32 0,-4-3 0 16,-3-2-1632-16,0-5-320 0,1 2-64 0,0-3-16 0,1 1 1280 0,0-3 240 16,2 3 48-16,-1 0 16 0,1 0-176 0,-2 2-16 15,1 1-16-15,-2 5 0 0,-3-1 16 0,-1 5 0 16,-3 4 0-16,-3 6 0 0,-2 1-240 0,-2 6 0 15,-2 3-192-15,2-1 192 16,2 2-608-16,-4 6-16 0,-3 6 0 16,0 4 0-16,1 0 240 0,2-2 32 0,4 0 16 0,5 0 0 0,4-4 608 0,2-2 128 0,4-2 32 0,2-4 0 15,3 0 352-15,3-2 80 0,2-4 16 0,0 1 0 16,3-3-496-16,0-1-80 16,1-2-32-16,1-2 0 0,0-1-272 0,1-3-224 0,3-3 32 0,-2-2 16 15,4-3 176-15,0-4 0 0,2-1 0 0,2-3 0 16,-2-1 256-16,3-6 144 15,2 0 32-15,1-4 0 0,0-1-304 0,2-2-128 0,0 0 0 0,-1-4 128 16,1-2 32-16,-2-2 0 0,-2 1 0 0,0-4 0 16,0-2 80-16,1-3 16 0,-1 0 0 0,1 0 0 15,-1 4 32-15,-1 5 16 0,-2 4 0 0,-1 3 0 16,-2 6-64-16,-3 0-16 0,-2 2 0 0,-1 2 0 16,-3 1 272-16,-1 0 48 0,-1 2 16 0,0-2 0 15,0 2-176-15,-2-2-16 0,1-2-16 0,-1 0 0 0,-1-2-352 0,-1 3 0 16,0-1 0-16,-2-2-128 0,1 1-192 0,-2-1-48 15,0-3 0-15,1 3 0 16,-1-1-96 0,2 5-32-16,-1 3 0 0,0 2 0 0,1 5-208 0,0 0-32 0,0 3-16 0,1 4 0 15,0 1-1008-15,1 4-208 0</inkml:trace>
  <inkml:trace contextRef="#ctx0" brushRef="#br2" timeOffset="212630.42">8097 9549 24879 0,'0'-3'2208'0,"1"-1"-1760"15,-1 1-448-15,2 2 0 0,-2 0 960 0,1-1 128 0,1-1 0 0,0-4 16 16,2-2-1104-16,-1 1-208 0,0-4-48 0,-2 4-16 15,-1 0 976-15,0 2 192 0,-1-2 32 0,-1 4 16 16,0-1-64-16,-2 4-16 0,0-1 0 16,-2 2 0-16,1 3-64 0,-2 2-16 0,-1 3 0 0,-3 2 0 15,0 2-224-15,-4 4-48 0,1 5-16 0,-4 3 0 16,-1 3-288-16,-1 3-48 0,0 1-16 0,0 0 0 16,2-1-144-16,-1-1 0 0,0 1 0 0,1-2 0 15,2-3 288-15,0 3-32 0,-2-1 0 0,1 0 0 16,3 0-256-16,1 0 0 0,2-2 0 0,2-1 0 15,2 0 0-15,2-1 192 0,3 0-16 0,2 0 0 0,0-1-48 16,2-2 0-16,1-1 0 0,3-2 0 0,2-3-128 16,1 0 0-16,4-2 0 0,1-4 0 0,0 0-304 0,1-3 16 15,1-3 0-15,3-2 0 0,0-2 80 0,0-3 16 16,1-3 0-16,-1 0 0 0,0-1 384 0,0-5 64 16,0 0 32-16,0-3 0 0,1 0 64 0,-1-4 16 15,1-2 0-15,-1-4 0 0,-2-1 16 0,1-2 16 16,-2-3 0-16,2-3 0 0,-1-5 16 0,-2-2 0 15,3-2 0-15,-3 0 0 0,0-2-288 0,-2 2-128 16,-2 3 0-16,-4 4 128 16,-2 3-448-16,-2 4-80 0,-2 1-32 0,-2 5 0 0,-2 4 96 0,-1 5 16 15,-1 1 0-15,-1 5 0 0,-1 2-64 0,0 3 0 0,1 1 0 16,-1 1 0 0,1 2-1184-16,0 1-240 0,1 1-48 0,-1 2-14480 0</inkml:trace>
  <inkml:trace contextRef="#ctx0" brushRef="#br2" timeOffset="212913.31">7858 9844 21183 0,'-9'4'1888'0,"3"-2"-1504"0,2 0-384 0,3-1 0 0,1-1 2560 0,-2 1 448 16,-2 0 96-16,-1 2 16 0,-3 1-1776 0,2 1-368 16,3 0-64-16,3-2-16 0,2 2 48 0,3-2 0 15,3-1 0-15,2 1 0 0,3-2-304 0,2 2-64 16,2-3-16-16,2 1 0 0,3 1-304 0,1-1-64 16,-1-1-16-16,3 1 0 0,5-1-176 0,3-1 0 15,3-3-192-15,2 1-18272 0</inkml:trace>
  <inkml:trace contextRef="#ctx0" brushRef="#br1" timeOffset="-204317.52">3585 11727 32255 0,'-3'2'2864'0,"0"-2"-2288"0,2 2-576 0,1-2 0 0,1 0 512 16,-1 0-16-16,0 1 0 0,-1 1 0 0,1 0 320 0,0-1 64 15,1 0 16-15,-1-1 0 0,0 0-528 0,0 0-112 16,19 0 0-16,-11-1-16 0,1 1-240 0,1 0 0 16,1-1 0-16,1 1 0 0,2 1 176 0,-1-1 32 15,4 1 16-15,0 0 0 0,2 0-80 16,1 0-16-16,1 0 0 0,0-1 0 0,4-1-128 0,-1-1-256 16,2 0 64-16,-1-1 16 15,0 0-336-15,0-1-80 0,1 2-16 0,0 0 0 16,-2-2-32-16,-2 2 0 0,1 0 0 0,0 0 0 15,0 1-512-15,0 0-96 0,-2 2-32 0,-2 0-12640 0</inkml:trace>
  <inkml:trace contextRef="#ctx0" brushRef="#br1" timeOffset="-203678.72">3617 11971 22111 0,'-3'0'1968'0,"1"2"-1584"0,2-1-384 0,0-1 0 15,1 0 2224-15,1 0 352 0,2 0 80 0,1 0 16 0,4 0-1488 0,6 0-288 16,4 0-64-16,4-3-16 0,3 1 320 0,1 0 64 16,3 0 16-16,1-2 0 0,0 1-560 0,1 2-96 15,1 1-32-15,-1 0 0 0,1 0-528 0,-2 0 0 16,0 0 0-16,-1-2-144 0,-1 2-192 0,-2 0-48 15,0 2 0-15,-1-2-11424 16,0 1-2288-16</inkml:trace>
  <inkml:trace contextRef="#ctx0" brushRef="#br0" timeOffset="-202432.61">6275 11231 26719 0,'-3'3'2368'0,"2"-3"-1888"15,-1 0-480-15,2 0 0 0,0 0 2512 0,2 0 416 0,-2 0 80 0,0 0 0 16,2 0-1728-16,3 0-336 15,1 0-80-15,1 0-16 0,1-3-480 0,0 3-112 0,1-1 0 0,-1 1-16 16,1 1-240-16,-1-1 0 0,0 3 128 0,1 2-128 16,-1 1 128-16,1 1-128 0,1 2 176 0,1 2-176 15,-1-2 176-15,1 4-176 0,1 2 160 0,-1 2-160 16,1-1 0-16,0 2 0 0,1 0 0 16,0 0 0-16,-1-2 0 0,0-2 0 0,0 2-176 0,0-2 176 31,0-4-528-31,-1 1 16 0,0-1 0 0,-3-2 0 15,1 3-768-15,-2-5-160 0,0 0-32 0,-3-1-14848 0</inkml:trace>
  <inkml:trace contextRef="#ctx0" brushRef="#br0" timeOffset="-202071.89">6791 11125 17503 0,'-2'0'1552'0,"0"0"-1232"0,-1 0-320 0,1 0 0 0,1 0 4224 0,0 1 800 0,-1 0 160 0,-1 2 16 15,-1 0-3440-15,-3 2-688 0,1 2-144 16,0 2-32-16,-1 1-448 0,-1 1-112 0,0 2-16 0,0 2 0 16,-2 3-192-16,2 1-128 0,-3 2 128 0,2 2-128 15,-2 4 0-15,-1 3 0 0,-1 2 0 0,-1 2-128 16,1 3 128-16,-4 1-128 0,2 2 128 0,-4-5-128 16,3-5 128-16,0-2 192 0,-2 1-32 0,2-2-16 15,1 0-16-15,-1 1-128 0,2 1 192 0,0-1-64 16,0-1-128-16,2-3 0 0,0-1 0 0,0-3-12272 15,1 2-2400-15</inkml:trace>
  <inkml:trace contextRef="#ctx0" brushRef="#br0" timeOffset="-189854.11">6040 11811 30399 0,'-6'0'2704'0,"2"0"-2160"15,3 0-544-15,1 0 0 0,0 0 256 0,0-1-64 16,-3 1-16-16,1 0 0 16,-1 0-176-16,3 0 128 0,1 0-128 0,3-2 128 0,1 4 256 0,4-2 64 15,0 1 0-15,2 1 0 0,2 0 224 0,2 1 48 16,2 0 16-16,2 1 0 0,2 0 224 0,2-2 64 16,5 1 0-16,1-1 0 0,3 0-384 0,2 0-80 15,2-1-16-15,2-1 0 0,2 0-224 0,1-3-64 16,4 1 0-16,3-1 0 0,4-1 0 0,2-1-16 15,1 0 0 1,1 1 0-16,-1 0 16 0,4 0 0 0,2-1 0 16,0-1 0-16,-2 1-256 0,-4 1 176 0,-4 0-176 0,1 2 160 15,-1-2-160-15,-4 0 0 0,0 2 0 0,-5-2 0 16,-2 2-128-16,-5 2-128 0,-4 0 0 0,-4 0-16 31,-3 4-896-31,-5 1-176 0,-3 0-48 0,-3 2 0 0</inkml:trace>
  <inkml:trace contextRef="#ctx0" brushRef="#br0" timeOffset="-177784.91">6522 12261 37775 0,'0'-1'3360'0,"-1"0"-2688"0,1 1-544 0,0 0-128 15,1 0-368-15,-1 0-96 0,0 0-32 0,0-1 0 16,0 1-368-16,-1 0-80 0,-1 1-16 0,2-1 0 16,0 0 128-16,0 0 0 0,0 0 16 0,0 0 0 0,0 0 816 0,0 0 0 15,-8 12 0-15,8-11 144 0,2 2 912 0,0-3 176 16,1 1 48-16,1 0 0 0,0 1-256 0,0-2-64 15,3 1 0-15,-2-1 0 0,2 3-240 0,-1-2-48 16,0 2-16-16,2 0 0 0,-2-1-288 0,-1 2-64 16,2 2-16-16,0-2 0 0,-1 3-160 0,0-2-128 15,2 2 192-15,-2 0-192 0,1 0 160 0,0 0-160 16,1 1 128-16,0 2-128 0,1-2 176 0,0 3-48 16,1-2-128-16,0 3 192 0,2 1-192 0,-1-3 0 15,0 1 128-15,1 1-128 0,-1-1 0 0,0 0 0 16,-2 1-192-16,2 0 192 15,1 2-512-15,-1 1 16 0,0-1 0 0,-2-1 0 16,-2-1-864-16,-1-3-176 0,-1 0-48 0,-2-3 0 16,1 1-624-16,-2-3-128 0,1-2-32 0,-1-2 0 0</inkml:trace>
  <inkml:trace contextRef="#ctx0" brushRef="#br0" timeOffset="-177439.87">6969 12141 21183 0,'-2'4'944'0,"0"1"192"0,1-2-912 0,-1-1-224 0,1 1 0 0,0-2 0 0,1 1 0 0,-1 4-240 15,-2 2 48-15,-1 4 16 0,0 3 2032 0,0 1 416 16,0 1 80-16,1 1 16 0,0 1 128 0,0-1 48 16,-1 1 0-16,0 1 0 0,0-2-1328 0,-1 3-272 15,-1 3-48-15,-2 1-16 0,0 0-656 0,-1 0-224 16,-2 2 144-16,-1 0-144 0,0 0 0 0,1-2 0 0,-3 3-224 0,2-3 80 16,-1-2-64-16,1 0-16 0,-1-3 0 15,1 2 0-15,2-3-128 0,0 0-32 0,2-1 0 0,1-4 0 31,3-3-464-31,-1 1-112 0,2 0 0 0,0-1-10016 0,1-4-2000 0</inkml:trace>
  <inkml:trace contextRef="#ctx0" brushRef="#br0" timeOffset="-176715.61">6698 12112 14735 0,'-2'-1'1312'0,"1"1"-1056"0,1 0-256 0,0-1 0 15,0 0 848-15,0 0 112 0,-1 1 32 0,-1-4 0 16,1 2-448-16,-1-1-96 0,0 1 0 0,1 0-16 16,-1 2-432-16,2 0 0 0,0 0 0 0,-1 0 0 15,1 0 0-15,0 0 0 0,0 0 128 0,1 0-128 16,1 0 1392-16,-2 0 240 0,0 0 48 0,0 0 16 16,13-8 576-16,-9 4 112 0,0 1 32 0,0-1 0 15,-1 0-1040-15,2 0-208 0,-2-1-32 0,1 0-16 0,1 0-480 16,-2-1-80-16,1 0-32 0,0-2 0 0,2-1-304 0,-2 2-64 15,0-1-16-15,1-1 0 0,-1 0-144 0,1 1 0 16,0-4 144-16,-1 2-144 0,1 1 128 0,-1 1-128 31,0 0 128-31,-1 1-128 0,0 1 0 0,-2 1 0 0,1 2 0 0,-1 0 0 0,0 1 0 0,-1-1 0 16,0 1 0-16,0-1 128 0,0 0-128 0,0 3 0 16,0-3 0-16,0 2 0 0,0 0 0 0,0 1 144 15,0 0 0-15,0 0 0 0,0 1 0 0,0 3 0 16,2-3 0-16,-1 4 0 0,-1-5-144 0,0 0 0 15,5 16 0-15,-3-10 0 0,0 1 0 0,1 0 0 16,-1 1 0-16,0-3 0 0,-1 2 0 0,1-1 0 0,-1 1 0 16,-1 2 0-16,1-4 0 0,0 2 0 0,0-2 0 15,0 2 0-15,1-2 0 0,0 1 128 0,0-2-128 16,-1 1 128-16,3-2-128 0,-1 1 0 0,1-1 0 0,-1-2 0 16,1-1-176-16,0 0-64 0,1-1-16 0,2 0-12272 15,0-2-2448-15</inkml:trace>
  <inkml:trace contextRef="#ctx0" brushRef="#br0" timeOffset="-147490.33">9786 11048 32255 0,'-1'-1'2864'0,"1"0"-2288"15,0 1-576-15,0 0 0 16,0 0 400-16,0 0-16 0,0 1-16 0,-1 0 0 16,0 1-816-16,0 2-176 0,-2 3-16 0,-2 0-16 15,0 1 64-15,1 3 16 0,-2 0 0 0,-1 3 0 0,1 3 576 0,-2 0 320 16,2 2-48-16,-2 0 0 0,-1 3 576 0,3-1 112 15,-3 2 32-15,2 0 0 0,0-2-48 0,0-1-16 16,1 1 0-16,0 1 0 0,-1 2-416 0,-1 1-64 16,1 2-32-16,-2 0 0 0,1 2-416 0,-2 0 0 15,1 1 0-15,-2-5 0 16,3 0-976-16,0-3-128 0,1-2-32 0,0-3 0 16,1-1-528-16,0-3-96 0,1-3-32 0,2-2-11648 0</inkml:trace>
  <inkml:trace contextRef="#ctx0" brushRef="#br0" timeOffset="-146704.99">9990 11403 41471 0,'-2'0'3680'0,"2"0"-2944"0,0 0-592 0,2 0-144 16,-1 0 0-16,2 0 0 0,1 0-160 16,2 0 160-1,4 0-656-15,3-1-48 0,1 0 0 0,3-1 0 0,0 1 320 0,0 1 64 0,2-6 16 0,-1 4 0 16,-1 0-16-16,1-2-16 0,-2 3 0 0,0-2 0 16,1 0-48-16,-2 2-16 0,-1-3 0 0,0 1 0 31,-1 1-1040-31,-2-1-208 0,1-1-32 0,-1 1-12144 0</inkml:trace>
  <inkml:trace contextRef="#ctx0" brushRef="#br0" timeOffset="-146218.49">10609 11234 43311 0,'-3'0'3840'0,"3"-3"-3072"0,0 3-608 0,0 0-160 0,1 0-384 0,1 0-128 0,-2 0 0 0,2 3-16 15,0-3 80-15,0 4 0 16,1 3 16-16,0 0 0 0,2 4 288 0,-2 1 144 0,2 2-160 0,-1 4 160 16,2 1 0-16,0 3-144 0,0 0 144 0,2 3 0 15,0-1 0-15,0-1 0 0,-1-4 0 0,1-1 0 0,1-2 0 16,-1-3 128-16,0 1-128 0,1-4 128 0,-1-2-320 0,0-3-64 16,2 1-16-16,-2-4 0 15,0 1-1520-15,0-3-320 0</inkml:trace>
  <inkml:trace contextRef="#ctx0" brushRef="#br0" timeOffset="-145888.47">11088 11119 41471 0,'0'4'1840'0,"-2"-1"368"0,-1 1-1760 0,0-3-448 0,2 1 0 0,-1-1 0 16,0 3 192-16,-2 0-32 0,-1 1-16 0,-4 4 0 31,1 3-720-31,-3 1-160 0,1 1-32 0,-2 1 0 0,0 3 256 0,-2 0 64 0,-1 4 0 16,-3 4 0-16,-1 6 448 0,-1 1-144 0,0 0 144 0,-2 2 0 15,1 3 256-15,-2 3 144 16,0-3 32-16,0-1 0 0,0-3 224 0,0-3 48 0,3-2 16 0,2-4 0 0,2-2-400 0,1 2-96 16,1-5-16-16,2 1 0 0,3-2-208 0,1-1-208 15,3-3 32-15,2-4-18512 16</inkml:trace>
  <inkml:trace contextRef="#ctx0" brushRef="#br0" timeOffset="-138022.15">9448 11930 33167 0,'0'-1'2944'0,"0"-1"-2352"0,0 0-464 0,0 1-128 16,0 0-320-16,0 1-64 0,0-2-32 0,0-1 0 16,0 0-656-16,-3-1-128 0,-2 0-16 0,1 2-16 0,-2 0 960 0,-1 1 272 15,1 1 0-15,-2 0-128 0,0 0 1328 0,1 0 272 16,0-2 48-16,0 1 16 0,2 1 320 0,-1-4 80 15,2 1 16-15,1-1 0 0,0 0-1104 0,1 1-208 16,1-1-64-16,1 1 0 0,1 0-352 0,1 1-80 16,2 1-16-16,-2-1 0 0,2 2-128 0,-1 0 0 15,1 1 0-15,-2 1 0 0,2 2 0 0,-2-1 0 16,1 3 0-16,-3 0 0 0,3 0 0 0,-3 2 0 16,1-2 0-16,0 2 0 0,1-1 128 0,2 0 32 0,0-1 16 15,1-1 0-15,2 0 160 0,2 1 48 0,2-3 0 0,3 0 0 16,3 0-208-16,2-1-48 0,6 0 0 0,0 0 0 15,6-1 0-15,2 0 0 0,1-2 0 0,2 0 0 16,3-1-128-16,3 0 0 0,-1 1 0 0,1 0 0 16,4 2 0-16,1 2 192 0,1 1-192 0,1-2 192 15,0 0-48-15,-1-1 0 0,3 1 0 0,1 2 0 16,1 2 0-16,1-1 0 0,0-1 0 0,1 0 0 16,0-4-16-16,3 0 0 0,4-3 0 0,1-2 0 15,3 0-128-15,-1-5 0 0,0-3 0 0,0-1 128 16,0 1-128-16,0-2 0 0,0-1 0 0,-2 2 0 15,-2 2-544-15,-3 0-32 0,0 2-16 0,-4-1 0 16,-4 5 336-16,-4-1 80 0,-1 3 16 0,-6 2 0 0,-4 4 160 0,-4 0 0 16,-3 1 0-16,-3 4 0 15,-5-2-624-15,-6 4-32 0</inkml:trace>
  <inkml:trace contextRef="#ctx0" brushRef="#br0" timeOffset="-137158.98">9971 12119 38703 0,'-2'0'3440'0,"2"-1"-2752"0,0 1-560 0,0 0-128 0,0 0 320 0,0 0 16 15,0 0 16-15,0-1 0 16,0 2-1520-16,-1 0-304 0,0 2-64 0,1-3-16 16,0 0 640-16,-7 13 128 0,5-7 16 0,-1 3 16 0,0 0 1456 0,-3 3 272 15,0 4 64-15,-1-1 16 0,1 4 288 0,-2-1 64 16,0 4 16-16,0 0 0 0,-1-1-720 0,1 4-160 16,-1-2-32-16,-1 5 0 0,-1 5-128 0,0-1-16 15,0-2-16-15,-1 4 0 0,0 3-176 0,-2-2-48 16,1-1 0-16,1-3 0 0,0-5-128 0,1-3 0 0,1-3 0 15,2-1 0-15,1-1 0 0,1-2-176 0,-1-3 16 0,1-1 0 32,0-4-368-32,1-3-80 0,0-2-16 0,3-3-18160 0</inkml:trace>
  <inkml:trace contextRef="#ctx0" brushRef="#br0" timeOffset="-136813.36">10239 12495 42383 0,'-2'5'3776'0,"-1"-1"-3024"0,1-2-608 0,0-2-144 0,2 1 1344 0,0 1 256 16,-1 2 32-16,0 0 16 15,2 1-1888-15,2 1-368 0,2 0-80 0,2-3-16 16,4-1-64-16,-1-1-32 0,2 1 0 0,0-2 0 0,0 0 480 0,-2 0 112 16,3 2 16-16,-3-1 0 0,2 0 192 0,0-1-176 0,0 0 176 0,-1 2-160 15,2-2 288-15,-1 0 48 0,-1-2 16 0,1 1 0 16,0-2-192-16,0 1 0 0,-1 0-192 0,0-2-12416 31,0 0-2464-31</inkml:trace>
  <inkml:trace contextRef="#ctx0" brushRef="#br0" timeOffset="-135792.55">10805 12438 27647 0,'-3'7'2448'0,"1"-2"-1952"0,1-1-496 0,0 0 0 0,1-2 2832 0,0 2 480 16,0 5 80-16,0 6 32 0,0 3-2272 0,2 2-448 16,2-1-80-16,1-4-32 0,1-2-224 0,0-2-48 15,3-1-16-15,-1-1 0 0,1-1-304 0,-1 0-144 16,1-1 16-16,-1 1 0 0,-1-2-144 0,0 2-32 0,-2 1 0 0,0 1 0 16,0-1 96-16,-1-1 16 0,0 0 0 0,-1-2 0 31,0 2-768-31,3-5-160 0,-1 2-32 0,1-4 0 15,2-1-1632-15,1 0-336 0,1-1-64 0,-1-2-9968 16</inkml:trace>
  <inkml:trace contextRef="#ctx0" brushRef="#br0" timeOffset="-135517.92">11249 12325 39615 0,'-1'4'1760'0,"-1"-1"352"0,0-1-1680 0,0 1-432 0,1-2 0 0,0 1 0 0,-1 0 144 0,0 3-144 16,-4 2 160-16,-1 5-160 31,-1 3-1760-31,-1 2-448 0,-3 2-96 0,0 2 0 16,-3 4 928-16,-1 2 192 0,-3 4 32 0,-2 0 16 0,-2 4 928 0,1-2 208 15,-2 1 0-15,1-4 0 0,3-3 1104 0,-4 0 240 16,0 3 32-16,-1 0 16 0,0-1 208 0,2 0 64 16,-1-4 0-16,2-3 0 0,4-2-1008 0,1-2-192 15,2 1-32-15,3-3-12096 16,3 2-2416-16</inkml:trace>
  <inkml:trace contextRef="#ctx0" brushRef="#br0" timeOffset="-134615.29">10929 12283 13823 0,'3'2'1216'0,"-3"0"-960"0,1-1-256 0,0 0 0 0,0-1 4848 0,0-1 912 16,1 0 192-16,0-2 48 0,4-1-3680 0,1-1-720 15,3-4-160-15,0-1-32 0,0-1-1408 0,-1 0-304 16,-1 2-48-16,-1 0-16 16,0 1-112-16,-2 0-32 0,0 3 0 0,0 1 0 0,-2-2 512 0,2 1 0 15,-1 1 0-15,0 0 160 0,0-1 480 0,1-1 112 16,1 1 16-16,1-1 0 0,0-3-320 0,1-2-64 15,-2 3-16-15,2-3 0 0,0-1-96 0,-2 0-16 16,2 0 0-16,-2-2 0 0,0 2-256 0,-1 0 128 0,0-1-128 0,-1 2 0 16,-1 3 0-16,-1 2 0 0,1 2 0 0,-3 0-192 15,0 1 192-15,-1 1 0 0,-1 3 0 0,2 0 0 16,-3 2 0-16,1 1 0 0,-2 0 0 0,1 2 0 16,0 1 0-16,-1 2 0 0,3 0 0 0,0 2 0 15,1-2 0-15,1 2 0 0,0 2 176 0,1 0-48 16,2-1-128-16,0 3 192 0,1 0-64 0,2-2 0 15,-2 1 32-15,1-1 16 0,0-3 0 0,0 0 0 16,-1 1-176-16,1-3 192 0,-1 0-192 0,-2 1 192 16,1-4-192-16,-1 2-176 0,-2 0 48 0,1-1 0 0,1 0-176 15,0-1-16-15,0 0-16 0,2-2 0 32,1 0-256-32,2-3-48 0,0 0-16 0,1-1 0 0</inkml:trace>
  <inkml:trace contextRef="#ctx0" brushRef="#br0" timeOffset="-122157.7">8215 11825 35935 0,'3'-6'3200'0,"-1"3"-2560"0,1 0-512 0,-1 2-128 16,-1 1-688-16,2-1-144 0,2-2-48 0,3 0 0 0,1 0 480 0,1 0 80 15,0 0 32-15,-2 3 0 0,0 3 1472 0,0-2 288 0,0 3 64 16,1-1 16-16,0 1-528 0,3 0-128 0,1 0 0 0,1 0-16 16,2-3-224-16,1 1-32 0,2-2-16 0,2-1 0 15,1-1-400-15,1-2-80 0,0 0 0 0,1-4-128 16,0 1 0-16,-1-1-144 0,0 0-16 0,-1 1 0 15,-1 1-96-15,1 0-32 0,-3 2 0 0,-1 3 0 32,-2-1-208-32,-1 5-32 0,-2 1-16 0,-1 4-17344 0</inkml:trace>
  <inkml:trace contextRef="#ctx0" brushRef="#br0" timeOffset="-120917.14">11391 10714 41471 0,'-1'-3'3680'0,"0"-1"-2944"0,1 2-592 0,1 1-144 15,0 1 256-15,2-1 32 0,1 0 0 0,3-2 0 32,2-4-688-32,3 3-144 0,3 0-32 0,3 2 0 0,2 2 576 0,1 1-128 0,3 3 128 0,2 0 0 15,2 0 0-15,5 0 0 0,4 0 0 0,3 0 0 16,5 1 432-16,0-4-16 0,-1-1 0 0,-2-2 0 15,-3 2-80-15,-1-1-16 0,2-1 0 0,1 1 0 16,-1-1-128-16,0 0-48 0,-1 1 0 0,-4-2 0 0,-1 0 80 0,-4 2 16 16,-2 2 0-16,-3 2 0 0,-2-2-96 0,-3 4-16 15,-2 0 0-15,-1-1 0 0,-4 1-128 0,-1 1 0 32,-2 2 0-32,-3-3 0 0,0 2 0 0,-3 0 0 0,0-1 0 0,-2 2 0 0,0 1 0 0,-2 0 0 15,-2 0 0-15,2 3 128 0,-3 0-128 0,0 4 0 16,-1 0 144-16,-2 3-144 0,-2 2 192 0,-2 6-16 15,-2 2-16-15,-1 5 0 0,-4 3-160 0,0 2 0 16,-1 4 0-16,1-2 128 0,3 0 16 0,0 0 0 16,3-1 0-16,1 1 0 0,3 1 272 0,1 2 48 15,2-2 16-15,0 4 0 0,-1 5-160 0,1 1-48 0,2-2 0 0,-2 2 0 16,0 3-272-16,0-2 0 16,-1 0 0-16,0-4 0 0,-2-2 0 0,1-2 0 0,-1-1 0 15,0 1 0-15,1-3 0 0,-3 4 0 0,1-2 0 0,0 2 0 16,1-4 128-16,1 1-128 0,-1-2 0 0,2 4 0 15,1-5 192-15,-1 3 0 0,3 1-16 0,1-5 0 32,0-4 224-32,1-3 48 0,2 0 16 0,0-3 0 0,1 1 48 0,1-2 0 0,0 0 0 0,1-3 0 15,0-2-336-15,-1 0-176 0,2-4 192 0,0 0-192 16,-1-3 0-16,-1-2 0 0,0-5 0 0,0-1 0 16,0 0 128-16,-1 0-128 0,1 0 0 0,-1-2 0 15,1 2 144-15,-1 1-16 0,0 2-128 0,-1-2 192 0,-1 0 48 16,1 2 0-1,-2-1 0-15,0-1 0 0,0-1-48 0,0 0-16 0,0-1 0 0,-2-2 0 0,2 0 16 0,-1-2 0 16,0-2 0-16,-1-1 0 0,0-1 384 0,-1 0 96 16,-3-3 16-16,0-2 0 0,-1 0-560 0,-3 2-80 15,1-3-48-15,-2 1 0 0,0 1 0 0,-1 2 0 16,0 2 0-16,-1-1 0 0,-3 2 0 0,-1 2 0 16,2-1 0-16,-2-1 0 0,0 3 0 0,-1-2 0 15,1 3 0-15,-1-3 0 0,1 2 0 0,0-1 0 16,1 0 0-16,-2-1 0 15,2-1-1056-15,-2-1-208 0,1-1-32 0,-2-1-16 16,0 0-256-16,-1-5-48 0,-1 0-16 0,-3-5-20848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2T17:59:48.909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70C0"/>
    </inkml:brush>
    <inkml:brush xml:id="br3">
      <inkml:brushProperty name="width" value="0.05292" units="cm"/>
      <inkml:brushProperty name="height" value="0.05292" units="cm"/>
    </inkml:brush>
  </inkml:definitions>
  <inkml:trace contextRef="#ctx0" brushRef="#br0">13327 11330 23951 0,'2'-8'2128'0,"-1"0"-1696"0,0 1-432 0,3-1 0 0,-1 5 2208 0,1-2 352 15,2-1 80-15,4-6 16 0,5-5-1760 0,5-4-336 16,3-1-80-16,-2 0-16 16,0 3-1408-16,-3 3-272 0,-2 2-64 0,-3 3-16 15,-1 0-672 1,-5 1-128-16,-1 3-16 0,-3 1-16 0,-2 1 1168 0,-4 1 224 0,0 1 48 0,-5 3 16 15,-2 0 1568-15,-2 0 304 0,-3-2 64 0,-3 4 16 0,-1 1 112 0,-2 1 16 16,-1 2 16-16,0 0 0 0,-2 4-832 16,1 1-160-16,0 0-48 0,0 2 0 0,2 4-32 0,-2-1-16 15,1 4 0-15,1 1 0 0,1 3-144 0,2 2-48 16,1-3 0-16,-1 1 0 0,2 2-144 0,1-2 0 16,2-2 0-16,2-1 0 0,-1 0 0 0,4 0 0 15,0-1 0-15,2 0 0 16,4-2-400-16,1-2-16 0,2-2 0 0,1-3 0 0,3-1 416 0,3-3 0 15,0 2 0-15,2-3 0 0,1-1 784 0,0 1 192 0,4-4 48 0,0-1 0 16,4-2-112-16,0-3-16 16,5-3 0-16,1-1 0 0,1-3-352 0,1-5-80 0,1 0-16 0,-2-3 0 15,4-1-320-15,-4-1-128 0,0-4 0 0,-3 0 144 16,0-4-144-16,-2 1 0 0,-3-1 0 0,-1-3 0 16,1-1 0-16,-5-2 0 0,-2 2 0 0,-1-4 0 15,-1-3 240-15,-3-3 64 0,0-3 16 0,-1-1 0 16,-2 1 48-16,-1 2 16 0,-2 4 0 0,-2 0 0 15,-2 1-128-15,-2 1-32 0,-1 2 0 0,-2 1 0 0,-2 1-80 16,0-1-16-16,-1 7 0 0,1 2 0 16,1 7-448-1,1 2-112-15,-1 6-16 0,2 5 0 0,1-1-48 0,2 2-16 0,0 2 0 0,1 1 0 16,1 1-1104-16,1 1-240 0,0 0-32 0,2 0-14304 16</inkml:trace>
  <inkml:trace contextRef="#ctx0" brushRef="#br0" timeOffset="486.22">13938 10967 36863 0,'-1'5'3264'0,"0"-4"-2608"0,-1 1-528 0,1 1-128 0,2-2 1296 0,2 3 240 16,-1-3 32-16,2 4 16 0,4 4-1248 0,0 2-336 15,5 4 128-15,-1 1-128 16,0 1-400-16,1 0-128 0,-1 1-32 0,0 1 0 15,1 1-496-15,-3 0-96 0,0 0-32 0,-3 0 0 16,0 1 512-16,1-3 96 0,-3 2 32 0,0-3 0 0,-2-6 544 0,2 2-128 0,0-2 128 16,1-2 0-16,3-1-352 0,-1-7-16 15,1 1 0-15,3-5-14544 0</inkml:trace>
  <inkml:trace contextRef="#ctx0" brushRef="#br0" timeOffset="726.01">14480 10822 37775 0,'-4'4'3360'0,"0"1"-2688"0,2-3-544 0,1 1-128 16,1-1 832-16,-2 3 128 0,-1 5 16 0,-3 4 16 16,-4 7-1168-16,-4 6-224 0,-2 3-48 0,-3 3-16 15,-2 2-240-15,-2 2-64 0,-3 5 0 0,-4 3 0 16,-2 2 80-16,-1 4 16 0,-2 1 0 0,0-1 0 0,5-2 464 0,-1-2 208 15,1 3-192-15,2 0 192 0,2 1 416 0,5-5 208 16,3-3 32-16,5-1 16 0,2-5-176 0,2-5-48 16,3-2 0-16,1-6-11552 15,3-3-2320-15</inkml:trace>
  <inkml:trace contextRef="#ctx0" brushRef="#br0" timeOffset="1271.05">14056 10733 38703 0,'-8'4'1712'0,"3"-2"352"0,0-1-1648 0,3-1-416 0,3-1 0 0,2-1 0 0,0-1 448 0,3-3 16 0,4-3 0 0,5-4 0 15,3-4-1360-15,1-4-288 0,1-3-48 0,1 1-16 16,-1-5 160-16,0-1 48 0,-1-1 0 0,-1-2 0 16,-2 3 144-16,-3 1 48 0,0 4 0 0,-2 1 0 0,-1 1 576 0,-2 2 112 15,1 1 32-15,-1 4 0 0,-2 2 1040 0,0 2 224 16,1 1 32-16,-2 4 16 0,1 0 288 0,-1 1 48 16,2 2 16-16,-1-1 0 0,1 3-896 0,1 1-192 15,-2 3-16-15,1 2-16 0,-1 0-416 0,3 1 0 16,0 2 0-16,-1-1-176 0,1 1 176 0,-2 2-208 15,2 1 80-15,-1 0 128 0,-1 2 0 0,-2-1 0 0,0 2 0 0,-1 1 0 16,-2-1-176-16,1 2-16 0,-2 2 0 0,-1-1 0 16,2 2 64-16,1 0 0 0,-1 0 0 0,2 2 0 15,0-1 128-15,1 1 0 0,-1-1 0 0,1-1 0 16,0-1 0-16,0-2 0 0,0-1 0 0,0 1-11344 16,-1-2-2240-16</inkml:trace>
  <inkml:trace contextRef="#ctx0" brushRef="#br0" timeOffset="1678.99">12655 11944 21183 0,'-4'2'1888'0,"0"1"-1504"0,2-2-384 0,1-1 0 16,1 1 5216-16,2-1 976 0,2 0 192 0,2 1 32 0,5 2-4960 0,5-3-1008 0,8 1-192 0,5-2-32 15,5 1-224-15,2-4-208 0,2-1 32 0,4-1 16 16,4-1 160-16,4-2-192 0,5 0 192 0,3 3-192 16,1-5 192-16,4 1 0 0,2-1 0 0,0-1 0 15,3-5 0-15,5-1 176 0,5-2-48 0,5-3 0 16,3-1 320-16,2-3 48 0,-2 2 16 0,-2-2 0 16,2 0-512-16,6-4 0 0,2 0-208 0,-3 0 64 15,-2 3-944 1,-2 2-192-16,-2 1-48 0,-1 6-17808 0</inkml:trace>
  <inkml:trace contextRef="#ctx0" brushRef="#br0" timeOffset="2369.56">13515 12693 40543 0,'0'-14'3600'0,"0"6"-2880"0,2 2-576 0,-1 1-144 0,0 2-432 0,-1-3-112 0,1-8-32 0,-1-7 0 15,0-7-80-15,-1-3-32 0,-3 0 0 0,-2 3 0 16,-1 4-528-16,-4 6-96 0,-2 5-32 16,-4 5 0-16,-2 6-1072 0,-3 7-208 0,-4 4-64 0,-1 6 0 15,0 1 1072-15,-3 7 208 0,-2 7 32 0,-2 5 16 16,0 2 2064-16,0 2 432 0,4 1 80 0,0-3 0 16,4 3 912-16,1-2 176 0,4 0 48 0,3-3 0 0,0-2-1344 0,2 2-272 15,1 0-48-15,3-6-16 0,5-2-480 0,0-4-192 16,5-1 128-16,3-5-128 15,3-3-704-15,3-4-240 0,2-3-32 0,3-3-16 16,3-4 112-16,2-4 32 0,3-3 0 0,3-6 0 0,0 0 1488 0,3-7 288 0,4-7 64 16,2-3 16-16,2-2 512 0,-1-3 96 0,-1 1 32 15,0-2 0-15,-1-3-400 0,-2 0-80 0,-3-1-16 0,-2 0 0 16,-2-3-512-16,-3 3-128 0,-2 3 0 0,-1-8-16 16,0-3-112-16,-1-2-32 0,-4 6 0 0,-1-2 0 15,-1 0-16-15,-6 4 0 0,1 2 0 0,-4 0 0 16,-2 4-112-16,-2 1-32 0,0 1 0 0,-1 0 0 15,-1 6-48-15,0 0-16 0,-1 4 0 0,-3-1 0 16,1 6-128-16,-1 1-224 16,1 3 48-16,2 5 16 15,0 3-304-15,0 2-64 0,2 4-16 0,1 2 0 0,0 4-256 0,-1 2-48 0,2 2-16 0,1 7-16992 16</inkml:trace>
  <inkml:trace contextRef="#ctx0" brushRef="#br0" timeOffset="2856.37">13859 12540 21183 0,'-2'0'1888'0,"-2"0"-1504"0,1-4-384 0,2 3 0 0,1-3 4352 0,1 3 784 0,1 0 176 0,0-4 16 15,4-5-4144-15,3-3-832 0,3 1-160 0,7-3-48 16,1 3-144-16,1 1-272 0,1 3 64 0,1 0 16 16,3 1 192-16,-1 2 0 0,0 3 0 0,0 0 0 15,1 2 0-15,-3 0 0 0,-1 2 0 0,-1 0 160 16,-2 2 80-16,-4-1 16 0,-2 2 0 0,-4-2 0 15,-2 2-256-15,-2 1 144 0,-1-1-144 0,-4 2 128 16,0-4-128-16,-2 2 0 0,-3 4 0 0,-2-4 0 16,1 2-256-16,-4 3-48 0,-4 1 0 0,-3 2 0 15,0 0-960 1,-4 3-192-16,-1 5-32 0,0-1-16 0,-2 4 96 0,-1 2 32 16,-2 2 0-16,-3 5 0 0,1 1 1744 0,-2 0 336 0,0 4 80 0,0-1 16 0,4-2 144 0,2-1 16 15,7-2 16-15,2-4 0 0,2-4-112 0,4-1-32 16,3 0 0-16,2-5 0 0,2-2-192 0,2-2-64 15,3 0 0-15,2-7 0 0,2 3-416 0,2-5-160 16,3-1 0-16,1-2 144 0,2-4-416 0,2 0-96 16,1 2-16-16,2-1 0 15,-1 0-896-15,6-2-192 16</inkml:trace>
  <inkml:trace contextRef="#ctx0" brushRef="#br1" timeOffset="9814.12">15839 10973 23951 0,'-3'-1'2128'0,"1"-2"-1696"0,-1 1-432 0,2-1 0 16,1 2 1248-16,0-1 160 0,-1-2 48 0,1-2 0 16,-1-5-1456-16,-1-2-304 0,0-4-48 0,-1 0-16 15,-1 0-640-15,-1 3-128 16,-2-1-16-16,-1 4-16 0,-2 0 688 0,-3 1 144 0,1 2 16 0,0 5 16 0,-1 3 816 0,0 0 144 16,-1 3 48-16,-1 3 0 15,2 1 688-15,-2 0 144 0,-1 4 16 0,0 0 16 16,0 4-736-16,0 0-160 0,1 1-32 0,1 1 0 15,2 3-496-15,-1-3-144 0,2 3 0 0,3 2 0 0,0 0 0 0,1 1 0 16,2 4 0-16,1-1 0 0,3 0 0 0,2 1 0 16,2-1 0-16,0 0 0 0,3-3 0 0,1-1-192 15,0-4 32-15,2-2 0 0,-1-2-48 0,1-3-16 16,1-2 0-16,1-5 0 0,-1-2 80 0,1-2 16 16,1-4 0-16,2-1 0 0,1-2 336 0,1-3 80 15,3-1 16-15,0-3 0 0,1-2 144 0,2-1 16 16,1-4 16-16,-1-1 0 0,-1 1-64 0,0-7-16 15,1 1 0-15,-1-1 0 0,-1-1 16 0,-1-3 0 0,-2 0 0 16,-1-1 0-16,0-1 96 0,-2 1 32 16,-2-2 0-16,-2 2 0 0,-1 2-96 0,-3-1-32 0,-3 0 0 0,-3 1 0 15,-1 1-160-15,-5-3-48 0,-1 0 0 0,-5 3 0 16,1 1 48-16,-2-2 0 16,-2 2 0-16,-4-1 0 0,2 3-128 0,-3-1 0 0,2 4-128 15,-2 1 192-15,0 2-192 0,0 2-288 0,2-1 64 0,-1 3 16 31,2 2-368-31,1 1-64 0,2 5 0 0,1 1-16 0,2 2-992 16,1 3-192-16,2 1-32 0,3 2-13776 0</inkml:trace>
  <inkml:trace contextRef="#ctx0" brushRef="#br1" timeOffset="10504.9">16272 10847 28559 0,'-7'0'1264'0,"2"-4"272"0,3 3-1232 0,1-2-304 0,1 2 0 0,1 0 0 15,1 0 832-15,1-4 128 0,2-1 0 0,1-3 16 16,4 0-1104-16,1-2-240 0,1 0-32 0,2 2-16 0,1 1 240 0,2 1 176 15,0 0-208-15,3 1 80 0,1 3 832 16,2 0 160-16,0 1 32 0,-1 1 16 0,3 2 352 0,-1-1 64 16,-1 2 16-16,2 1 0 0,1-1-592 0,-2 1-112 15,0-1-32-15,-2 0 0 0,0 1-480 16,-1-2-128-16,2-1 0 0,-3 0 0 16,-1 1 0-16,0 1 0 0,-2-2 0 0,-2 2-128 0,-3-1 128 0,-3 3 0 15,0-3 0-15,-3 4-128 0,-2 0 128 0,-4-1-192 16,0 3 192-16,-5-1-192 15,-2 0-208-15,-2 2-48 0,-4 0-16 0,-3 0 0 16,-2 2-352-16,-5 1-64 0,0 0-16 0,-3 1 0 16,-1 1 16-16,-3 3 0 0,-2 2 0 0,1 3 0 0,0 2 880 0,1 0 0 15,3-1 0-15,2 1 128 0,2 0 1072 0,4-1 208 16,2-2 32-16,5-3 16 0,2 1-592 0,1-5-112 16,3 2-32-16,2-1 0 0,2-2-448 0,2 2-80 0,1-1-32 0,3 1 0 15,1 1-160-15,3-4 0 0,2 1 0 0,5-4 0 16,2 0 0-16,3 0 128 0,4-2 0 0,0-1 0 15,2 0 128-15,0-3 32 0,3 1 0 0,-2-2 0 16,0-1-96 0,0-1-32-16,4-3 0 0,-1-1 0 0,0-2-160 0,-1-2 0 0,1 0 0 0,-3-4 0 31,-1 0-464-31,-4 1-80 0,-2 1-16 0,-3 1 0 0,-3 1-1712 16,-3 0-352-16</inkml:trace>
  <inkml:trace contextRef="#ctx0" brushRef="#br1" timeOffset="10976.79">15113 11701 42383 0,'-3'-1'1872'0,"2"1"400"0,0 0-1824 0,1-1-448 0,1 1 0 0,0 0 0 16,2 0-288-16,2 0-160 16,2 0-16-16,4-4-16 0,7 3 64 0,3-2 16 0,2 2 0 0,6-1 0 15,2-1 400-15,3 1 0 0,7 2 0 0,4-3-128 16,3 2 496-16,5 0 96 0,4 1 32 0,6-1 0 16,2 1 112-16,6-3 32 0,3-1 0 0,0 1 0 15,-1-2-128-15,1-3-32 0,7 0 0 0,3-5 0 0,2 0-224 0,5-3-64 16,-5 1 0-16,6-3 0 0,8 0-192 0,0-1 0 15,-1 0 0-15,0 1 0 0,-3 1 0 0,-3 1 0 32,-3 2-144-32,-4 3 144 0,-5 4-768 0,-4-3-64 0,-4 4-16 0,-6 2-18480 0</inkml:trace>
  <inkml:trace contextRef="#ctx0" brushRef="#br1" timeOffset="12562.51">15702 12655 18431 0,'2'-4'1632'0,"0"2"-1312"0,2-2-320 0,-1 3 0 31,-2-1-720-31,1 0-224 0,3-2-32 0,4-6-16 15,1-1-1360-15,1-1-272 0,-2-2-48 0,-1 2-16 0,-2-1 2976 0,-2 4 592 0,-1 0 112 0,-2 0 32 16,-2 2 1248-16,-2 1 256 0,1-1 48 0,-3 3 16 16,0-1-144-16,-1 1-16 0,-2 0-16 0,1 0 0 15,-2-1-768-15,0 3-160 0,0-4-16 0,-3 1-16 16,1 0-784-16,-1 0-160 0,0 1-16 0,-4 1-16 16,-1 3-208-16,0 0-32 0,-1 1-16 0,-1 4 0 15,0 1 192-15,1 1 32 0,1 2 16 0,-1 2 0 0,0 2-272 0,-1 3-48 16,2 1-16-16,0 0 0 0,1 2-128 0,1-1 0 15,1 2 0-15,2-1-176 0,1 2 176 0,1 1-128 16,1 3 128-16,2 2-128 0,-1 0-176 0,2-2-16 16,2 2-16-16,1-4 0 0,-1 2 208 0,4-1 128 15,1 0-160-15,4-6 160 0,2-1-208 0,3-3 48 16,3 1 16-16,0-4 0 0,2-3 144 0,1-3 176 16,0-1-48-16,4-4 0 0,2 0 192 0,3-6 16 15,1 0 16-15,0-3 0 0,0 0 192 0,1-4 32 16,2-1 16-16,-2-3 0 0,0-1-128 0,-1 1-16 0,0 0-16 15,-3-3 0-15,0 1-224 0,-2-2-32 0,0 2-16 16,-4-6 0-16,0 1 64 0,-3-2 16 0,0-1 0 0,-3-1 0 16,-1 1 144-16,-3-2 48 0,-1 0 0 0,-1-6 0 15,-1-2 48-15,-2-3 16 0,0-2 0 0,-1-1 0 16,-1-4-112-16,-1 0-32 0,-1-1 0 0,-1 1 0 16,0 2-144-16,-1 1-16 0,1 0-16 0,-2 6 0 15,1 8-176-15,0-3 0 0,-1 5 0 0,1-1 0 31,-1 3-352-31,0 8-96 0,1 5-32 0,0 2 0 0,0 5-304 16,0 2-64-16,-1 4-16 0,-3 4-18144 0</inkml:trace>
  <inkml:trace contextRef="#ctx0" brushRef="#br1" timeOffset="13661.84">16745 11961 7359 0,'0'-4'656'0,"0"2"-528"0,1-1-128 0,-1 2 0 16,2 1 672-16,-2-1 96 0,1 0 32 0,0-4 0 15,3-2 896-15,-2 3 176 0,1-3 48 0,-1 4 0 16,1 1 64-16,-2 0 32 0,1 1 0 0,0 1 0 16,-1 1-240-16,0-1-48 0,2 2-16 0,-2-2 0 15,1 2-192-15,1-2-48 0,-2 1 0 0,0 1 0 0,0-2-624 0,-1 3-128 16,2 1-16-16,-4-2-16 0,0 2-288 15,-2 1-48-15,-1 2-16 0,-2 4 0 0,-2 4-208 16,-2 2-128-16,0 4 128 0,-3 5-128 16,0 5 0-16,-4 5 128 0,1 1-128 0,-4 7 0 0,-3 1 0 0,1 3 128 15,-2 1-128-15,2 1 0 16,-1 1 0-16,3-5-208 0,4-4 16 0,2-5 16 0,4-2 176 0,4-7 192 16,3 2-32-16,3-3-16 0,1-5 112 0,1 0 32 15,1 2 0-15,1-2 0 0,2-2-288 0,-2-3 0 16,2 1 0-16,0-1 0 15,1 3-512-15,-1-2 0 0,2 1 0 0,-1 1 0 0,1-4 256 0,1-3 64 0,0 0 0 16,1-2 0-16,2-3 192 0,3 0 256 16,2-2-48-16,4-5-16 0,2-3 304 0,3-4 48 0,0-5 16 0,3-6 0 15,3-1-176-15,0-4-16 0,-2-4-16 0,1 0 0 16,0-3-112-16,-3-4-32 0,-1-1 0 0,-4 0 0 16,0-3-208-16,-4 0 128 0,-1-3-128 0,-4-4 0 15,0-2 160-15,-5-1-160 0,-1 4 160 0,-4-3-160 16,-1 3 0-16,-6-1 128 0,-1 5-128 0,-4 4 0 15,1 3 128-15,-5 3-128 0,1 5 176 0,0-2-176 16,-2 2 256-16,-1 3-48 0,2 3-16 0,-1 2 0 16,2 2-192-16,-1 3 128 0,3 2-128 0,2 2 0 31,-1 2-240-31,-1 0-144 0,1 2-16 0,1 0-16 0,-1 1-272 0,2 1-48 16,-1-1-16-16,1 4 0 0,-1-2-1344 0,1 3-272 0</inkml:trace>
  <inkml:trace contextRef="#ctx0" brushRef="#br1" timeOffset="14015.81">16553 12421 35935 0,'-13'12'3200'0,"3"-2"-2560"0,3-4-512 0,4-3-128 0,3-1 1216 0,-2 2 208 0,-6 5 48 0,-2 7 16 15,-1 1-1168-15,3 0-320 0,3-3 128 0,6-2-128 16,4-2 0-16,3-2-192 0,5-1 48 0,2-3 0 15,3 0 144-15,3 1 0 0,4-1 0 0,1 0 0 16,1 1 256-16,0 0 0 0,1-1-16 0,-1-2 0 16,-1 2-240-16,0-4 0 0,-3 0 0 0,-1 0 0 0,-1-4 0 0,-2 2 0 15,-3-4 0-15,-1 1 0 16,-2-4-384 0,0 0-112-16,-3-2-16 0,-2-4-17584 0</inkml:trace>
  <inkml:trace contextRef="#ctx0" brushRef="#br2" timeOffset="31060.38">6419 13622 35007 0,'0'0'3120'0,"0"0"-2496"0,1 0-496 0,1 0-128 15,1 0 0-15,-1 0 0 0,3 0 0 0,2 0 0 32,1 0-1008-32,1 0-208 0,-2 3-64 0,1 0 0 15,-2 3-208-15,-2 3-48 0,-2 2-16 0,-1 4 0 0,-1 6 1104 0,0 0 240 0,-2 2 32 0,1 4 16 16,-2-3 1104-16,3-2 208 0,0 0 64 0,3-2 0 16,0-4 176-16,2 0 32 0,1-2 16 0,4-2 0 15,-1-2-720-15,1-1-144 0,1-2-16 0,-1 0-16 16,0-1-1408-16,0-3-288 0,-2 2-48 15,0-2-8656-15,-2 1-1744 0</inkml:trace>
  <inkml:trace contextRef="#ctx0" brushRef="#br2" timeOffset="31610.21">6996 13509 10127 0,'-2'0'896'0,"-1"-1"-704"0,2 0-192 0,1-1 0 16,0 0 0-16,-1 1 0 0,-2-3-160 0,1 0 160 16,-3-3 0-16,1-2 0 0,-1 1 128 0,0-1-128 0,3 3 1072 0,-1 0 96 15,1 1 32-15,1 2 0 0,-1 1 592 0,1 0 112 16,0 2 16-16,0 0 16 0,-1 2 608 0,1 0 112 15,-1 2 32-15,-1 2 0 0,1 0-1008 0,-2 3-192 16,0 0-32-16,-1 0-16 0,0 4-848 0,1 2-160 16,-1 0-48-16,-2 1 0 0,1 0-384 0,-1 0 0 15,-1 1 0-15,0 0 0 0,-2 2 336 0,-1 1-16 16,-3-2 0-16,-2 3 0 0,-3 3 144 0,0 2 32 16,-4 1 0-16,0 1 0 0,-3 0-224 0,-1 0-32 15,-2 2-16-15,0 2 0 0,-4 2-16 0,1 2 0 16,-2 3 0-16,0-1 0 0,1-1-208 0,1 0 0 15,1-2 0-15,2-1 0 0,1 0 0 0,2-3-160 16,1 0 32-16,2-7 0 0,1 0-112 0,-2-3-16 0,2 0 0 16,0-4 0-1,1 1-640-15,1-5-128 0,0 2-16 0,3-3-16048 0</inkml:trace>
  <inkml:trace contextRef="#ctx0" brushRef="#br2" timeOffset="33054.74">5877 14475 8287 0,'-9'2'736'0,"2"-2"-592"0,2 0-144 0,3 0 0 0,-1 0 464 0,-2 0 64 16,-5 2 16-16,-3-2 0 0,-3 1 1216 0,-2 0 240 16,5-1 48-16,3 3 16 0,4-3 208 0,2 0 32 15,1 1 16-15,3-1 0 0,2 0-288 0,1 0-64 16,4 0-16-16,-1 0 0 0,2-1-48 0,4 1-16 16,0-3 0-16,3 2 0 0,0-2-1136 0,3 3-240 15,2-2-32-15,2 2-16 0,3 2-464 0,-3-2 0 16,0 2 0-16,7 0 0 0,4 3 160 0,7 1-160 15,1 2 160-15,1-2-160 0,0-2 192 0,1-2-48 0,3-1-16 0,-2-1 0 16,0-1 256-16,1-1 32 0,5-2 16 0,0-1 0 16,5 0-48-16,2-1-16 0,3 0 0 0,0 1 0 15,-5 0-208-15,2 0-32 0,0 2-128 0,0-2 192 16,0 4-192 0,-3 1 0-16,-1 1 0 0,-3 2 0 15,-6 1-448-15,-3 1-128 0,-2-3-16 0,-6 2-16 16,-2 1-48-16,-3-5-16 0,-3 1 0 0,0-1 0 0,-1-1-1024 0,1-6-208 15,0 1-32-15,1-4-14320 0</inkml:trace>
  <inkml:trace contextRef="#ctx0" brushRef="#br2" timeOffset="33699.65">6432 14972 39615 0,'-3'3'3520'0,"1"0"-2816"16,4 0-560-16,0-1-144 16,1-1-1216-16,-1 3-256 0,3 0-64 0,1 5-16 15,3-1 496-15,3 6 96 0,3-3 32 0,2 3 0 0,1 0 1760 0,-1 4 368 0,0-3 64 0,-2 2 16 16,1 3-224-16,-2 2-32 0,-1 1-16 0,-1 1 0 16,-3 3-368-16,0 2-80 0,-3-2-16 0,0 1 0 15,-1 1-416-15,0-1-128 0,0 0 0 0,-1-4 0 31,1-2-576-31,-3-7-192 0,2-1-16 0,-1-7-16 16,0 1-480-16,1-5-80 0,1 1-32 0,0-4-14144 0</inkml:trace>
  <inkml:trace contextRef="#ctx0" brushRef="#br2" timeOffset="34000.14">7044 14929 13823 0,'-1'-3'1216'0,"-1"3"-960"0,-2-2-256 0,3 1 0 0,0 1 4736 0,1 0 896 16,0 1 176-16,-2 1 32 15,0 0-5488-15,-2 3-1104 0,0 2-208 0,-1 4-64 16,-1 4 0-16,-1 3-16 0,-2 3 0 0,-1 3 0 0,-1-1 576 0,-1 5 112 15,-3 0 32-15,-1 1 0 0,-1 5 1376 0,-3 1 288 16,1 3 48-16,-1-2 16 0,1 2 160 0,-2-1 32 16,0 5 16-16,0-6 0 0,0 0-784 0,0 1-144 0,1-3-48 15,0 0 0-15,1 0-640 0,1-6 0 0,2-2-208 16,0-2 48 0,3-5-1696-16,1-3-352 0,1-2-64 0,1-4-12768 0</inkml:trace>
  <inkml:trace contextRef="#ctx0" brushRef="#br2" timeOffset="34578.47">6657 14784 35007 0,'-1'-2'1552'0,"-1"0"320"0,-1 1-1488 0,2 1-384 0,1 0 0 0,0 0 0 0,0 0-304 0,-1-1-128 15,-1-2-16-15,1 1-16 0,1 2 144 0,0 0 48 16,0 0 0-16,0 0 0 0,0 0 784 0,0 0 176 0,0 0 16 0,0 0 16 15,13-17-352-15,-10 12-80 0,1 1-16 0,0 2 0 16,-1-5-144-16,1 2-128 0,0-1 192 0,0-2-192 16,1 0 272-16,-2 0-48 0,2 0-16 0,0 1 0 15,1-2 304-15,0 2 64 0,1-2 16 0,0 0 0 16,-1 1-128-16,2-1-16 0,-2 0-16 0,0 2 0 16,0-1-304-16,-1-3-128 0,0 5 128 0,0-1-128 15,-2 3 0-15,-1 0 0 0,1 3 0 16,-2-1 0-16,0 4 0 0,-1-2 0 0,1 1 0 0,-1 1 0 15,1 0-256-15,-1-1 80 0,2 1 16 0,-1 1 0 0,1 0 160 16,1 2 0-16,1 0 160 0,-1 0-160 0,2 1 144 16,1 0-144-16,1 1 128 0,0 0-128 0,0 0 0 0,1 0 0 15,-1 1 128-15,1 2-128 0,-1 0 0 0,-1 2 160 16,0 0-160-16,-1 3 160 0,0 2-160 0,-1 1 192 16,1-2-192-16,-2-1 192 0,-1-2-32 15,0 0 0-15,2-2 0 0,-1 0 0 0,-1-2-32 0,2-1-128 16,1-2 192-16,0-1-64 0,1 0-128 0,0-3 0 15,1-2 0-15,1-2-176 16,-1 0-400-16,1-1-64 0,-1-2-32 0,-1 0-17376 0</inkml:trace>
  <inkml:trace contextRef="#ctx0" brushRef="#br2" timeOffset="35064.78">8066 14585 48831 0,'-3'3'4352'0,"2"-3"-3488"16,1 0-688-16,1-2-176 0,1 2-496 0,1-1-128 0,2-1-16 0,4-1-16 31,6-6-176-31,5 1-16 0,5-6-16 0,4 2 0 16,1-1 96-16,1 2 0 0,-1 0 16 0,3 4 0 15,-1 1 48-15,1-2 16 0,0 6 0 0,1 0 0 16,-2 2-288-16,0 0-64 0,-1 3-16 0,-2 1 0 15,-6-2-688-15,1 2-144 0</inkml:trace>
  <inkml:trace contextRef="#ctx0" brushRef="#br2" timeOffset="35849.78">9910 13440 35935 0,'-3'-1'3200'0,"1"-1"-2560"0,0 2-512 16,1 0-128-16,0 0 560 0,0 0 80 16,-1-2 32-16,-1 1 0 0,-2 0-672 0,0-3-352 0,0 1 32 0,0 3 16 31,0 0-288-31,-1 0-64 0,1 0-16 0,-1 4 0 0,-2 1 1040 0,0 4 208 0,-1-1 32 0,-1 3 16 16,0 3 320-16,-2 3 64 0,1 7 16 0,-2-1 0 15,1 6-512-15,0 3-112 0,0-1-16 0,1 2 0 16,3 2-144-16,0 3-48 15,2-4 0-15,0 0 0 0,1 1-32 0,1-5-16 0,-1 2 0 0,0-3 0 0,2 4-400 16,-4-3-64-16,1 4-32 0,-1-1 0 16,-1 2-1024-1,-2-1-208-15,1 1-32 0,-5 2-15472 0</inkml:trace>
  <inkml:trace contextRef="#ctx0" brushRef="#br2" timeOffset="36242.25">10089 13928 13823 0,'-1'-1'1216'0,"-2"0"-960"0,-1-3-256 0,2 3 0 0,1-1 5632 0,1 0 1072 0,0 0 208 0,-2-3 64 31,1-1-6464-31,1-1-1280 0,0-1-256 0,3 0-48 0,2 2 688 0,1 0 144 0,2 1 32 0,2 0 0 16,1 1 1232-16,2 4 240 0,2 0 48 0,0 3 16 15,2-1-688-15,-1 2-144 0,1 2-32 0,1-1 0 16,-1 3-464-16,-1-2-192 0,1 0 16 0,-2-1 0 16,-1 0-736-16,-1 0-160 0,1 0-16 0,-2-4-15632 15</inkml:trace>
  <inkml:trace contextRef="#ctx0" brushRef="#br2" timeOffset="36540.68">10911 13752 33167 0,'0'6'2944'0,"1"-1"-2352"0,-1 0-464 0,2-4-128 16,-1 3 1872-16,1-2 368 0,2 7 64 0,1 3 0 16,4 5-1664-16,0-1-352 0,3 3-64 0,-1-2-16 15,1 2-208-15,-1-2 0 0,2 1 0 0,-2-1 0 16,1 1-192-16,-1 0-16 0,0-1-16 0,0 0 0 16,1 1-560-16,-2-5-112 0,-1 2-32 15,1-4-16544-15</inkml:trace>
  <inkml:trace contextRef="#ctx0" brushRef="#br2" timeOffset="36870.25">11555 13632 39615 0,'-13'13'1760'0,"2"-3"352"16,-1 1-1680-16,4-1-432 0,2-4 0 0,1-1 0 0,-1 4 352 0,-8 7-16 0,-8 11 0 0,-7 7 0 16,-3 5-336-16,0-2 0 0,1 2 0 0,1-1 0 15,-1-3 0-15,2 4 0 0,-2 1 0 0,-1 2 128 16,1 1-128-16,0-1 0 0,0 1 0 0,1-3 0 31,1 1 0-31,1-2 0 0,0 1 0 0,1-1 0 16,0-3-128-16,3-1-112 0,3-7-16 0,0 0 0 15,-1-1-320 1,-1-2-64-16,4-4 0 0,0-2-10832 0,3-1-2160 0</inkml:trace>
  <inkml:trace contextRef="#ctx0" brushRef="#br2" timeOffset="37310.07">9123 14628 48831 0,'-1'-2'4352'0,"1"1"-3488"0,1-4-688 0,3 2-176 15,1-1-592-15,3 1-160 0,7-5-16 0,10-3-16 16,11-5-496-16,10-1-112 0,4 2-16 0,3 1 0 15,6 2 720 1,2 2 144-16,4 5 32 0,0 4 0 0,0 3 512 0,-4 2 0 0,1 2 192 0,1 1-48 16,3 1 304-16,2-2 48 0,0-2 16 0,5 1 0 0,5 0 96 15,0-1 32-15,-2-2 0 0,3 1 0 16,2 0-112-16,-2 0-16 0,-2 2 0 0,0-4 0 0,4 4-304 0,-1 1-64 16,1 0-16-16,-4 4 0 15,0-2-448-15,-4 1-80 0,-4-1-32 0,-3-1 0 16,-6 3-368-16,-3-2-80 0,-2-1-16 0,-3-1 0 15,-3-3-1536-15,-4 0-320 0</inkml:trace>
  <inkml:trace contextRef="#ctx0" brushRef="#br2" timeOffset="37812.18">9891 14720 37775 0,'0'5'3360'0,"-1"-2"-2688"0,-1 2-544 0,1-3-128 0,1 1 1088 0,0-1 192 16,0 3 48-16,0 1 0 16,0 5-1648-16,0 2-336 0,1 5-64 0,-3 3-16 15,0 1-1408-15,-5 3-288 0,-1 2-48 0,-3 1-16 0,-4 2 1760 0,-3 2 352 0,-1 4 64 0,-4 1 0 16,0 3 2144-16,-2 1 416 16,-1 3 96-16,1-3 16 0,-1-1-1104 0,3-1-224 15,2-3-32-15,2-3-16 0,3-1-464 0,3-1-80 0,0 2-32 16,5-4 0-16,0 0-400 0,2-2 0 0,2-4-144 0,3 1 144 31,1-3-912-31,3-4-80 0,-1 1-16 0,3-7-17056 0</inkml:trace>
  <inkml:trace contextRef="#ctx0" brushRef="#br2" timeOffset="38141.83">10199 15313 37775 0,'1'3'3360'0,"-1"-1"-2688"0,0-2-544 0,1 0-128 0,1 0 1248 0,1 2 224 15,2-1 32-15,5 3 16 0,4-2-1216 0,4 0-304 16,3 1 0-16,3-3 0 0,-2 0 0 0,0 0 0 16,1 0 0-16,-1 0 0 0,0 0-208 0,-1-1-112 0,0 1 0 0,-1 0-16 15,-2 0 64-15,0 1 16 0,-5 0 0 0,0 2 0 32,-2-1-848-32,-1 1-176 0,-2-2-16 0,0 1-15664 0</inkml:trace>
  <inkml:trace contextRef="#ctx0" brushRef="#br2" timeOffset="38471.82">10936 15217 43311 0,'2'11'1920'0,"0"-4"384"0,-1 3-1840 0,0-2-464 0,1-2 0 0,0-1 0 0,1 4 0 0,1 2-128 15,4 10-16-15,0 7 0 0,2 3 144 0,-1 2 0 0,-2-3 0 0,1-1 0 16,-2-2 176-16,1-2 64 0,3 2 16 0,0-3 0 15,0 2-112-15,1-3-16 0,1-4 0 0,0-1 0 16,-3-2-400-16,1-1-96 0,1-3-16 0,-2-3-18864 16</inkml:trace>
  <inkml:trace contextRef="#ctx0" brushRef="#br2" timeOffset="38770.15">11565 15174 41119 0,'-11'24'896'0,"0"-9"192"0,0 0 48 0,1-3 16 0,4-2-912 0,0-3-240 0,-2 4 0 0,-7 7 0 0,-7 14 368 0,-8 9 16 16,-3 6 16-16,0 1 0 16,2-1-784-16,0-2-176 0,1-1-16 0,0-3-16 0,-2 4 336 0,0-3 64 15,1 1 0-15,0-2 16 0,3-4 304 0,-1 1 48 16,1-1 16-16,5-2 0 0,1-7 48 0,4 1 16 0,1-4 0 16,2-4 0-1,1-4-640-15,2-6-128 0</inkml:trace>
  <inkml:trace contextRef="#ctx0" brushRef="#br2" timeOffset="39312.86">11038 15080 43311 0,'-1'1'1920'0,"-1"0"384"0,1-1-1840 0,1-1-464 0,0 0 0 0,2-3 0 0,2 1-192 0,2-4-144 16,4-2-32-16,3-5 0 15,6-2-1456-15,2-3-288 0,1 0-64 0,0 2-16 32,-1 0 784-32,-3 2 176 0,-1 3 16 0,-2 0 16 0,-3 5 2096 0,1-2 432 0,-2 3 80 0,-1 0 0 0,-2 2 176 0,1 1 16 0,-3-2 16 15,-1 0 0-15,0 3-832 0,-1 0-160 16,0 1-48-16,-1 0 0 0,1 1-352 0,1 0-80 0,-1 0-16 0,1 0 0 16,1 0-304-16,-1 2-64 0,1 0-16 0,0 1 0 15,0 3-96-15,0-1-32 0,-2 1 0 0,0 3 0 16,0 2 128-16,-1 0 32 0,0 2 0 0,-2-2 0 15,1 0 224-15,-2 1 0 0,2-1 192 0,-2 2-192 16,0-1 448-16,-2 3 0 0,2-4-16 0,-1 1 0 16,1 1-48-16,-1-1-16 0,2-1 0 0,0-1 0 15,2 0-176-15,-1-3-16 0,2 1-16 0,0-3 0 16,-1-2-160-16,2 0 0 0,0-1 0 0,0-2 0 16,2 2-224-16,-1-4-80 0,-1 2-16 0,1 0 0 15,-2-2-112-15,0-1-16 0,0 2-16 0,0-4 0 16,0 2-560-16,-2-2-128 0,2-2 0 0,-2 0-15968 15</inkml:trace>
  <inkml:trace contextRef="#ctx0" brushRef="#br2" timeOffset="40654.61">11657 13404 43311 0,'-1'-2'3840'0,"-1"0"-3072"15,1 2-608-15,1-1-160 0,1 1-192 0,1-1-64 16,-1-3 0-16,2-1-16 0,4-1 112 0,3-4 32 15,4 2 0-15,4-5 0 16,3 3-288-16,1 0-48 0,4 2-16 0,-1 3 0 0,2 1 96 0,-2 2 32 16,-1 2 0-16,1 0 0 0,0 2 480 0,1 2 80 15,1 1 32-15,-1-2 0 0,-1 2-32 0,-3 0 0 16,-1 1 0-16,-3 1 0 0,-1-1 48 0,-4-1 0 16,-2 0 0-16,-1 0 0 0,-1 0 96 0,-3-4 32 0,-1 3 0 15,0-3 0-15,-1 0-112 0,1 0-16 0,-3-1 0 0,2-1 0 16,-1 1-16-16,0-1-16 0,-1 1 0 15,1 0 0-15,-2 0-224 0,0 2 0 0,1 3 0 0,-2 1 0 16,1 3 0-16,-1 2 0 0,1 0 128 0,-1 3-128 16,0 2 0-16,1 0 176 0,1 4-176 0,-1 1 160 15,0 4-16-15,0 1 0 0,0 3 0 0,1 3 0 16,0 3-144-16,1 5 0 0,0 4 0 0,1 2 0 16,1 2 0-16,-1 3 0 0,1 3 0 0,-2-1 0 15,0-2 0-15,-2 5 0 0,0 1 0 0,-1 0 0 16,0-1 0-16,-2-4 0 0,1 2 0 0,-1 1 0 15,0 6 0-15,-3 2 0 0,-1 6 0 0,-2 0 0 0,1-2 0 0,0 2 0 16,-2 3 0-16,1-6 0 0,2-7 0 0,1-2 0 16,3-4 0-16,1-4 0 0,3-4 128 0,1-5-128 15,3-5 192-15,-1-2-64 0,0-5 448 0,1-2 64 16,0 0 32-16,0-3 0 0,0 0-432 0,2-3-96 16,-1-1-16-16,-1 0 0 0,2-2-128 0,-2 2 0 15,-1-3 0-15,-1 0 0 0,-1 0-144 0,-3 0 144 16,0 3 0-16,-1-3 0 0,-3 1 0 0,-1-1 0 15,1-2 0-15,-3 0 0 0,0-1 128 0,-2-2 48 16,3 0 0-16,0-5 0 0,1-1 48 0,0 0 16 0,0-4 0 16,1 1 0-16,1 1 128 0,-1-3 16 15,3 0 16-15,-2 0 0 0,1 2-400 0,-1-1 0 0,1 3 128 16,-2-2-128-16,3 3 0 0,-2 1 0 0,1 0 0 16,-1 3 0-16,1 0 128 0,-1-1 0 0,1 3 0 0,-2 1 0 15,2-1 0-15,-2-3 0 0,0 1 0 0,2 0 0 16,-2-1 144-16,1 1 32 0,0-2 0 0,1-3 0 15,-1 0 32-15,2-3 16 0,-2 3 0 0,1-4 0 16,-1-3-112-16,0 2-32 0,-2-1 0 0,-1-3 0 16,-2 1 112-16,-2-2 32 0,0 0 0 0,-2-1 0 15,1 2 192-15,-3 3 32 0,2-2 16 0,0 3 0 16,-1 1-912-16,0 0-176 16,-2 2-32-16,-3 1-16 0,0-1-160 0,-2 2-48 0,0-4 0 0,1 0 0 15,0-5-624-15,-4-7-128 0</inkml:trace>
  <inkml:trace contextRef="#ctx0" brushRef="#br3" timeOffset="70597.32">19577 757 8287 0,'4'-8'736'0,"-3"4"-592"0,0-1-144 0,2 1 0 0,-3 2 2560 0,1 2 464 16,0-3 112-16,2 1 0 0,0-4-224 0,2 1-48 16,-1-4-16-16,1 3 0 0,-3 0-672 0,1 1-144 15,1 1-32-15,-2-1 0 0,1 2-912 0,0 0-176 16,1-2-32-16,1 3-16 0,1-2-480 0,2 0-112 16,0-1-16-16,3 0 0 0,3 2-32 0,2-2-16 15,3-2 0-15,0 0 0 0,2 1-16 0,3-2 0 16,4 1 0-16,3-2 0 0,0 3-48 0,-1-1-16 15,-1 1 0-15,4-2 0 0,0 2-128 0,2 2 128 0,-4-1-128 16,-3 3 128-16,-2 1-128 0,-4 2-144 0,-4 1 144 16,-5 1-208-16,-3 2 208 0,-4 0 0 0,-3 1 144 0,-5 4-144 15,-1-2 256-15,-5 2-64 0,-3 5 0 0,-4-1 0 16,-4 2-192-16,-5 2 0 0,-2 3 0 0,-5 2 0 16,-2-1 0-16,-4 3 0 0,-3 2 0 0,-1-1 0 15,2 0-176-15,-2 1 32 0,3-4 0 0,1 1 0 16,2-2 144-16,2 1 0 0,-1-1-144 0,2 1 144 15,1 1 0-15,0 3 0 0,1 1 0 0,3 0 0 16,3-4 0-16,1 0-176 0,4-3 176 0,1-1-128 16,2-1 128-16,4-1 0 0,2-2 0 0,4-1-128 0,1-2 416 15,2-2 96-15,4-2 0 0,2 0 16 0,1-3-112 16,3-4-32-16,2 2 0 0,3-4 0 0,4 0 128 0,3-1 0 16,2-3 16-16,2 3 0 0,3-3-112 0,0 2-32 15,3-1 0-15,-2 1 0 0,0 2-256 16,-1-3 0-16,0 6 0 0,-3-1 0 0,0 2 0 0,-3 1 0 15,-3 0-128-15,-1-1 128 16,-2 0-432-16,-3 1-32 0,1-1-16 0,-1 0 0 16,-1-2-496-16,0-2-112 0,1 0 0 0,-2 0-18016 15</inkml:trace>
  <inkml:trace contextRef="#ctx0" brushRef="#br3" timeOffset="71068.18">20671 816 17503 0,'-12'-2'1552'0,"6"0"-1232"0,1 1-320 0,2-1 0 0,2 2 2064 15,1-1 368-15,0 1 64 0,0-2 0 0,1-1-272 0,2-2-64 16,1 0-16-16,1-1 0 0,1 0-464 0,1 0-80 0,2 0-32 0,0-1 0 16,2 2-864-16,1-1-160 15,0 1-32-15,3 0-16 0,3 4-144 0,1-4-32 0,5 1 0 0,3 2 0 16,3-3-160-16,1 0-32 0,2 0-128 0,3 0 192 16,0 1-192-16,0 0 0 0,-1-3 0 0,1 2 0 15,-4-1-208-15,-1 3-96 0,0 0-16 0,-5 1 0 31,-5 2-592-31,-2 2-128 0,-3-1-32 0,-5 4-10768 0,-4 3-2144 0</inkml:trace>
  <inkml:trace contextRef="#ctx0" brushRef="#br3" timeOffset="71350.85">20544 1086 29487 0,'-1'0'2624'0,"1"0"-2112"0,0 0-512 0,1 0 0 0,2 3 1856 0,-2-2 272 15,2 2 48-15,1-3 16 0,4 2-768 0,-1 0-144 16,2 1-48-16,2 1 0 0,0-2-576 0,1 1-112 16,1-2-32-16,2-1 0 0,2 0-192 0,0-1-32 15,3-3-16-15,1 3 0 0,0-4-272 0,0 1 0 16,0 2 0-16,1-3 0 15,-1 0-336-15,3 0-80 0,-1 0-16 0,2-1 0 16,1 1-80-16,1-2-32 0,0 2 0 0,2 2 0 16,-1-2-496-16,2 1-112 0,-2 2 0 0,0-2-16 15,0 1-1280-15,0-1-256 0</inkml:trace>
  <inkml:trace contextRef="#ctx0" brushRef="#br3" timeOffset="72339.92">22018 480 24879 0,'1'-1'2208'0,"2"0"-1760"15,-1-2-448-15,-1 2 0 0,1 1 0 0,-1-1 0 0,3-1-192 0,-1-2 192 32,4 0 928-32,-1-2 304 0,0 1 64 0,-2 0 16 0,-3 3 288 0,0-3 48 0,-2 3 16 0,-2-1 0 15,-2 3-448-15,-1 0-96 0,-1 3-16 0,-4-1 0 16,-2 4-480-16,-3 4-112 0,-1 1 0 0,-4 1-16 15,1 7-496-15,-3 2 128 0,-2 5-128 0,-1 2 0 16,1 3 0-16,0 2 0 0,2 3 128 0,1 3-128 16,3 0 0-16,1-2 144 15,3 0-144-15,1-3 128 16,3-2 0-16,2-1 0 0,2-1 0 0,3-3 0 16,2-5-128-16,1-1 0 0,2-1 144 0,3 0-144 15,2-4 0-15,2-1 0 0,5-3 0 0,2-2 128 16,2-2-128-16,3-3 0 0,2-1 0 0,1-4 0 15,0 0 0-15,0-4 0 0,2-1 0 0,0-2 0 16,1 0 0-16,-3-5 0 0,-1 1 0 0,-1-2 0 16,0-1 0-16,-1-2 0 0,-1 0 160 0,-1-3-160 0,0 1 272 15,-2-3-32-15,-2-3-16 0,0-2 0 0,0-2 0 0,-3-4 0 16,-1-2 0-16,-2-3 0 0,-1 3-224 0,-3 0 0 16,0 2 0-16,-1-4 0 0,-3 0 0 0,-2 1 0 15,0-3-192-15,-4 3 192 0,0 1-304 0,-2 5 48 16,0 3 16-16,-4 2 0 0,-1 6-16 0,-1 0 0 15,-1 2 0-15,1 4 0 16,-3 6-224-16,1 1-48 0,0 5-16 0,1 0 0 16,1 2-2096-16,0 2-432 0,0 1-64 0,2 2-32 0</inkml:trace>
  <inkml:trace contextRef="#ctx0" brushRef="#br3" timeOffset="72748.65">21809 806 21183 0,'-5'0'1888'0,"1"2"-1504"0,3-2-384 0,1 1 0 0,0 2 1888 0,0-1 304 0,0 3 64 0,-1 1 16 15,1 2-416-15,2 2-96 0,3-4-16 0,4 1 0 16,2-2-928-16,3 0-192 16,3 0-48-16,3-4 0 0,3 1-384 0,2-2-64 0,1-2-128 0,1 1 176 31,0 1-736-31,2-1-144 0,-2-3-16 0,0 1-16 16,-3 0-1536-16,-2-1-304 0</inkml:trace>
  <inkml:trace contextRef="#ctx0" brushRef="#br3" timeOffset="73172.6">22736 280 23039 0,'2'-11'1024'0,"-1"5"192"0,0 0-960 0,-1 1-256 0,1 2 0 0,-1 2 0 0,0 0 1392 0,2-3 224 0,-2 2 48 0,0-5 16 16,-2 5 352-16,-1 4 64 0,-2 1 16 0,-3 7 0 16,-3 6-1152-16,-1 2-208 0,-3 10-48 0,-1 0-16 15,-3 2-400-15,2-1-80 0,3-3-16 0,2-3 0 16,0 0-192-16,1 2 0 0,-2 1 0 0,2-3 0 16,2-2 0-16,1-2 128 0,-1-1-128 0,2 0 0 15,1-3-752-15,1-2-240 0,-2 1-48 0,2-4-16 31,2 0-1488-31,-1-1-288 0</inkml:trace>
  <inkml:trace contextRef="#ctx0" brushRef="#br3" timeOffset="73487.05">22281 395 11967 0,'2'-10'1072'0,"-1"4"-864"0,0 1-208 0,2 1 0 0,-1 1 2096 0,1 1 368 0,1-1 80 0,5 0 16 16,5-3-320-16,4-4-64 0,5 0-16 0,1 3 0 16,3 1 80-16,1-1 32 0,0 3 0 0,2 0 0 15,3 1-1392-15,1 0-288 0,1 1-48 0,3 1-16 16,-1-1-400-16,-2 0-128 0,1 1 0 0,-2 1 0 15,-2-3 0-15,-2 0 0 0,-2-1 0 0,-1 1 0 32,-2-4-752-32,0 1-208 0,-2-1-32 0,1 1-16 0,0-4-640 0,-1 0-128 15,0-1-16-15,-1 0-16 0,-2 1-576 0,0-1-112 0</inkml:trace>
  <inkml:trace contextRef="#ctx0" brushRef="#br3" timeOffset="74334.97">23388 600 8287 0,'1'-5'736'0,"-1"3"-592"0,0 1-144 0,0-2 0 15,0 3 2576-15,0 0 496 0,0 0 80 0,0 0 32 16,-1 0-928-16,-1 0-176 0,-2 3-32 0,4-3-16 16,0 0-416-16,-25 17-80 0,14-10 0 0,-3 3-16 0,1 3-592 0,-4 3-112 15,-2 1-32-15,-3 5 0 0,-2-2 112 16,0 4 32-16,-4 2 0 0,-1 2 0 0,-3 2-224 0,-2-2-32 16,1-1-16-16,1 1 0 0,1-2-240 0,-4 1-48 15,2 1-16-15,-1 1 0 0,6-3-352 0,2-2 0 16,1-3 0-16,3-1 0 0,2-3 0 0,3 0 0 15,2-3-192-15,3-6 64 16,0-1-560-16,4-2-96 0,2-1-32 0,-1-7-11120 16,4 2-2224-16</inkml:trace>
  <inkml:trace contextRef="#ctx0" brushRef="#br3" timeOffset="74554.72">22828 786 24879 0,'-7'-3'1088'0,"3"2"256"0,0 0-1088 0,2 1-256 0,0 0 0 0,2 0 0 0,0 0 2112 0,-1 1 352 0,0 3 80 0,0-3 16 16,-1 4-512-16,4 0-80 0,0 2-32 0,4 1 0 15,3 2-1104-15,3 0-240 0,4 2-32 0,4 3-16 16,4-2-176-16,0 3-48 0,2 1 0 0,3-3 0 16,4 6-320-16,2 0 0 0,3 2-160 0,1 1 160 15,-5-1-368-15,0-1 48 0,-2-3 0 0,0 3-12480 16,0-2-2496-16</inkml:trace>
  <inkml:trace contextRef="#ctx0" brushRef="#br3" timeOffset="81844.39">19594 2076 10127 0,'-5'-13'896'0,"3"6"-704"0,1-1-192 0,-1 3 0 15,2 3 704-15,0-3 128 0,0 4 0 0,2-4 16 0,-1-4 816 0,1 1 176 16,0-2 16-16,0 2 16 0,-1 0-208 0,2 1-64 15,-1 5 0-15,0-2 0 0,0 3-256 0,1-1-64 16,0 2-16-16,2 2 0 0,0-2-336 0,0 2-64 16,2 1-16-16,1 3 0 0,1-2-176 0,-2 3-32 15,3 2-16-15,-1 1 0 0,0 1-480 0,-1 1-144 16,-2 1 0-16,1 2 0 0,2 1 0 0,1 1 0 16,1 5 0-16,0-2-144 0,3 2 144 0,-1 4 0 15,1-2 0-15,1 2-128 0,1 2 128 0,0-1 0 16,-1 2 0-16,0-3 0 0,-2-7 0 0,0-1 0 15,-2-1 0-15,1 0 0 0,2 1-240 0,-3-2-16 16,0-1 0-16,-2 1 0 16,-2-4-1696-16,-2 0-352 0</inkml:trace>
  <inkml:trace contextRef="#ctx0" brushRef="#br3" timeOffset="82189.7">20105 2060 17503 0,'-11'-2'1552'0,"2"0"-1232"0,3 4-320 0,2-2 0 0,3 0 880 0,0 2 112 16,0-1 32-16,-1 1 0 0,0 4 80 0,-3 1 32 15,0 1 0-15,-1 6 0 0,0-1-704 0,1 4-144 16,1 0-32-16,0 1 0 0,2 3-256 0,-1 3 0 16,1 2 0-16,-2 2 0 0,2 3 0 0,-2-1 0 15,0 1 0-15,-1-3 0 0,2 1-256 0,-2-1 32 16,0 3 16-16,-1 1 0 15,-1-1-1344-15,0 1-272 0,0 2-48 0,-3-1-7472 0</inkml:trace>
  <inkml:trace contextRef="#ctx0" brushRef="#br3" timeOffset="82848.88">19672 1927 27647 0,'-12'-3'1216'0,"3"1"256"16,3 2-1168-16,2-1-304 0,4-1 0 0,0 2 0 0,0 0 512 0,-1-2 32 0,1 1 16 15,0 1 0-15,1-4 256 0,2 2 48 0,2-3 16 0,2-1 0 16,2 1-240-16,2-1-32 0,3-1-16 0,0-2 0 15,3-1-336-15,0 1-80 0,1-2-16 0,1-3 0 16,1 2 128-16,-3 0 32 0,2 0 0 0,-2 0 0 16,-2 1 16-16,0 1 16 0,-1-1 0 0,0 2 0 15,0-2-32-15,-2 0 0 0,0 0 0 0,-1 0 0 16,2 0-128 0,-3-2-16-16,-2 3-16 0,1-1 0 0,-2 1-160 0,1 2 0 0,-2-1 0 0,-1 0 0 15,0 1 0-15,-1 0 0 0,-2 2 0 0,1 1 0 16,-1 0 0-16,-1 4 0 0,1-3 0 0,-2 3 0 15,0 1 224-15,-2 0-32 0,2 1-16 0,0 1 0 0,2 0-176 0,-1-2 160 16,-1 0-160-16,0 0 160 0,0 0-160 16,0 0 0-16,13 15 0 0,-8-11 0 0,0-1 0 0,1 1 0 15,-1 1 0-15,3 0 0 0,-2 1 0 0,0 0 0 16,2 0 0-16,-2 3 0 0,0 0 0 0,0 2 0 16,-1-1 0-16,0 2 0 0,1 2 0 0,-2 1 0 15,0-1 0-15,-1 2 0 0,1 2 0 0,0-1 0 16,-1-1 0-16,0-2 0 0,1 1 0 0,-1-3 0 15,1-1 0-15,1 0 0 0,1-2 0 0,0 0 128 16,1-3-128-16,0 0 0 0,0-1 0 0,1-3 0 16,-1 2 0-16,1-1 0 15,0-1-1920-15,1-1-256 0</inkml:trace>
  <inkml:trace contextRef="#ctx0" brushRef="#br3" timeOffset="83241.35">20503 2031 32255 0,'-1'-5'1424'0,"1"3"304"0,1 2-1392 0,2-3-336 0,0 3 0 0,1 0 0 16,1 0 768-16,3 0 96 0,4 0 16 0,6 0 0 0,7 3 160 0,2-3 48 15,4 0 0-15,1 1 0 0,1 1-656 0,-1 1-128 16,1-2-32-16,2 3 0 0,1-4-272 0,1 2 0 15,2 2 0-15,2-2 0 0,0 2 0 0,-2 1 0 16,2 1 0-16,-1 1 0 16,-1-1-368-16,-2-1-128 0,-3 1-16 0,-4-1-16 15,-2-4-1488-15,-2 0-288 0,-3-1-64 0,-2 0-7584 0,-2 0-1504 16</inkml:trace>
  <inkml:trace contextRef="#ctx0" brushRef="#br3" timeOffset="83602.05">20707 2407 35935 0,'-23'1'1600'0,"7"-1"320"0,1 3-1536 0,7-6-384 0,6 6 0 0,2-3 0 0,-1 0 336 0,-2 0 0 15,0 1 0-15,0-2 0 0,1 1 256 0,3-3 48 16,4 0 16-16,3 0 0 0,6 1-224 0,2-3-48 16,5 1-16-16,4 0 0 0,3 1-128 0,3 1-32 15,3-1 0-15,0 3 0 0,1 0-208 0,1 1 0 0,1 3 0 0,-1 0 0 16,-2 3-160-16,1-1-80 0,0 4-16 0,-2-3 0 31,2 2-1104-31,0-3-240 0,0 0-32 0,-2-1-16 16,2-1-448-16,-3-2-80 0,0-2-32 0,1-2-11024 0</inkml:trace>
  <inkml:trace contextRef="#ctx0" brushRef="#br3" timeOffset="84842.63">22918 2201 15663 0,'-10'-10'1392'0,"3"3"-1120"0,0 1-272 0,3 3 0 16,1 1 3264-16,2 2 576 0,-1 0 128 0,-2-1 32 15,-2-1-3232-15,-4-2-640 0,-3 1-128 0,-1 2 0 16,-1 0 384-16,0 2 112 0,-1 0 16 0,-1 2 0 16,-1-1-512-16,0 2 0 0,-1 1 0 0,1 1 0 15,-2-1 0-15,1 4 0 0,-1 1 0 0,-1 0 0 16,3 2 0-16,-2 0 0 0,2 4 0 0,-1-2 0 15,2 1 0-15,1 1 0 0,1-2 0 0,4 0 0 0,1-1 0 0,2-2 0 16,3 0 0-16,3 0 0 0,2 0 0 16,2 0 0-16,1-4 0 0,3-1 0 0,2 0-304 0,3-1 48 15,3-3 16-15,4 1 0 16,2-3-224-16,2-3-48 0,3 2-16 0,1-3 0 16,2 1 96-16,2-5 32 0,1 0 0 0,-2 1 0 15,1-4-368-15,-3 0-64 0,-1-1 0 0,-2 1-16 0,-5 0 480 0,-1-1 112 16,-3 1 0-16,-3-1 16 0,-2 1 240 0,-3 0 0 15,-1 1 192-15,-3 0-192 0,-2 1 1232 0,-2 1 144 0,-2-1 32 16,0 1 0-16,-5 0-224 0,1 2-32 0,-3 1-16 16,-1 3 0-16,1 0-1136 0,-2 4 0 0,-2 1-160 0,0 2 0 15,0 2 0-15,-1 2 0 0,2 2 0 0,1-2 0 16,2 4 160-16,3-2 192 0,0 2-32 0,4 0-16 16,1 2-16-16,2 1 0 0,4-1 0 0,1 0 0 15,1 1-128-15,4-2-256 0,1 1 64 0,3-2 16 31,0 2-288-31,-1-1-64 0,1 0-16 0,-1 0 0 0,2 2 288 0,-1 1 48 0,-2 4 16 0,1-2 0 16,-4 2 192-16,1 0 0 0,-2 1 0 0,-1 1 0 16,-2-1 0-16,0-1 0 0,-2-1 0 0,-2-1 0 15,-1 0 672-15,-3-2 80 0,1-1 16 0,-2-2 0 0,0 0 288 16,-1-3 64-16,0 0 16 0,-1-3 0 16,0 1-528-16,-1-1-96 0,-1-1-32 0,-2 2 0 0,-1-3-352 0,-2 1-128 15,-3 2 0-15,-2 0 0 0,0 2 0 16,-5 0-160-16,-1 1 0 0,-3 2 0 15,-2-2-384-15,-2 4-80 0,0-2-16 0,-1 1 0 16,4-2-1168-16,-1 2-240 0,2-4-64 0,4 0 0 16,2-4-896-16,2-1-176 0</inkml:trace>
  <inkml:trace contextRef="#ctx0" brushRef="#br3" timeOffset="87763.22">23810 1543 9215 0,'1'-4'816'0,"-1"1"-656"0,0 3-160 0,0 0 0 0,-1 0 1472 0,0 0 256 16,-1 0 48-16,-1-1 16 0,-1 1-256 0,-4 0-64 15,0 3 0-15,-2 0 0 0,-1 2-688 0,-2-1-144 16,1 3-16-16,-2 0-16 0,1-1-208 0,-2 3-32 16,0 0-16-16,-1 3 0 0,-1 0 288 0,-1 3 64 15,1 3 16-15,-3 3 0 0,1 2 256 0,-2 5 48 0,-2 0 16 0,1 5 0 16,0 0-32-16,-2 4-16 15,3-2 0-15,0 4 0 0,3-2-240 0,0 3-48 0,2 2-16 16,4 0 0-16,2 1-160 0,3 3-16 0,3-1-16 0,1 0 0 16,5 2-240-16,1-5-64 0,4-3 0 0,0-6 0 15,2-1-192-15,3-2-240 0,4 0 48 0,3-2 16 32,-1-1-1248-32,4-2-256 0,2 1-48 0,2-4-16 0,1-3-496 15,2-1-80-15</inkml:trace>
  <inkml:trace contextRef="#ctx0" brushRef="#br3" timeOffset="88458.39">23723 2084 29487 0,'0'-3'2624'0,"1"-1"-2112"0,2 3-512 0,1 1 0 0,-1 0 512 16,1-2-16-16,3-3 0 0,5 1 0 0,2-3 0 0,5 1 0 15,3-4 0-15,2 4 0 0,0 1-240 0,1 0-32 16,1 0-16-16,0 3 0 0,3-2-208 0,-2 2 0 16,1 2 0-16,1-3-160 0,-1 3 160 0,2 0 0 15,-3 3 0-15,0-3-128 0,-1 2-48 0,-4 2 0 16,-3-2 0-16,-4 1 0 0,-2 0 32 0,-3 1 0 16,-1 1 0-16,-4 1 0 0,-1 0 144 0,-3 2 128 15,-4 1-128-15,-2 0 176 16,-1 1-512-16,-5 4-112 0,-4 1 0 0,-4 3-16 15,-4 0-592-15,-3 1-112 0,-2 2-32 0,-3-1 0 16,0 1 240-16,0 0 64 0,3-3 0 0,-2-1 0 0,3 0 1120 0,2-1 224 16,2-3 64-16,2 0 0 0,1-2 64 0,2 0 32 0,2 1 0 15,3-4 0-15,0 1-160 0,5-3-48 0,2 0 0 0,3 2 0 16,3-5 304-16,1 2 48 0,3-1 16 0,2 1 0 16,3-4 192-16,1 4 64 0,1-2 0 0,2-1 0 15,5 2-320-15,0 0-64 0,2 2-16 0,1-3 0 16,1 0-432-16,2 1-192 0,-1-2 160 0,2 1-160 31,0-1-448-31,1-1-192 0,-1-1-48 0,-1 0 0 16,0-1-1344-16,-1-1-272 0,2-1-48 0,-4 1-11024 0</inkml:trace>
  <inkml:trace contextRef="#ctx0" brushRef="#br3" timeOffset="88956.23">24337 1546 6447 0,'-13'-3'576'0,"6"1"-576"0,1 0 0 0,2 1 0 0,4 1 5744 0,0 0 1040 0,1 0 192 0,0-2 64 16,1 1-5104-16,-1 1-1008 0,3 0-208 0,-1-2-32 15,2 4-112-15,-5-2 0 0,0 0-16 0,18 9 0 16,-10-3-240-16,2 1-64 0,1 0 0 0,2 4 0 15,3 0-48-15,1 4-16 0,3 2 0 0,2 3 0 16,1 3-192-16,2 2 0 0,0 4 0 0,1 1 0 16,1 3 0-16,-1 2 0 0,1-2 0 0,-1 0 0 15,-2 0 0-15,-1 1 0 0,-1-1 0 0,-2 1 0 0,-2-4 0 16,-4 3 0-16,-1 2 0 0,-3 3 0 0,-3-3 240 16,-4 4 0-16,-3-2 0 0,-4 1 0 0,-2 1 64 0,-2-5 16 15,0-3 0-15,-5 0 0 0,1-5-320 0,-2 0 128 16,1-1-128-16,-5-2 0 0,1 2 0 0,-1-5 0 15,-2 1 0-15,-5-2-11888 16,-3 4-2288-16</inkml:trace>
  <inkml:trace contextRef="#ctx0" brushRef="#br3" timeOffset="89851.63">20136 2072 11967 0,'4'-1'1072'16,"-1"-1"-864"-16,0 4-208 0,-2-4 0 0,0 2 512 0,1 0 48 16,1-2 16-16,2 0 0 0,1-2 320 0,1 1 80 15,-2-2 16-15,-4 4 0 0,0-1-320 0,-3 0-64 16,-1 4-16-16,-2-2 0 0,0 2-592 0,-1-1 0 16,0 2 0-16,0 1 0 15,1-1 160-15,0-1-32 0,1 2-128 0,0 1 192 0,2-2 320 0,-1 1 64 16,3 2 16-16,-1-1 0 0,2-2 208 0,1 2 32 15,-1 2 16-15,1-1 0 0,1 1-80 0,-2 2-32 16,0-1 0-16,-1 4 0 0,-2 0-336 0,-1 0-64 16,0 3-16-16,-2 2 0 0,-3 2-112 0,0 2-16 15,-2 0-16-15,0 4 0 0,0-2-176 0,0 2 160 16,1-1-160-16,1-2 160 0,2-2 272 0,-1 2 48 0,4 1 16 0,1 3 0 16,1-1 80-16,0 0 32 0,2-2 0 0,-1 1 0 15,3 0-160-15,-2 0-48 0,0 1 0 0,0-2 0 16,1 2-240-16,-4-2-160 0,2 0 192 0,-2-1-192 15,1-1 0-15,-3 0 0 0,0 0 0 0,1-1 0 32,-2-3-704-17,0 0-192-15,-2-1-32 0,0 1-9088 0,-2 1-1824 0</inkml:trace>
  <inkml:trace contextRef="#ctx0" brushRef="#br0" timeOffset="97257.92">13395 14427 17503 0,'-1'0'1552'0,"1"-3"-1232"0,0 3-320 0,0-1 0 16,1 0 2672-16,-1 0 464 0,3-2 112 0,-1 1 16 15,3 0-1728-15,3-1-320 0,-1 1-80 0,2 4-16 16,-2 3-480-16,2 0-80 0,-1 1-32 0,0 2 0 16,-1 2 176-16,-1 0 16 0,2 3 16 0,-2 0 0 15,2 3-224-15,-2 4-32 16,1 0-16-16,1 3 0 0,0 2-48 0,2 3-16 0,0-2 0 0,1 5 0 0,3 0-144 15,2 1-16-15,2 2-16 0,2-3 0 0,0-2-224 16,1 2 0-16,2 0 128 0,0 0-128 0,-2-5 0 0,-2-2 0 16,-1 0 0-16,-2-6 0 0,-1-1 0 0,-3-1-128 15,-1-4 128-15,-2-4-160 16,-1 0-608 0,0-5-128-16,-1-2-32 0,-3-2-16608 0</inkml:trace>
  <inkml:trace contextRef="#ctx0" brushRef="#br0" timeOffset="97571.76">14049 14416 25791 0,'-1'0'2304'0,"-1"0"-1856"0,1 0-448 0,-1 0 0 16,2 1 2592-16,-1 0 416 16,0 2 96-16,-3 0 16 0,2 5-2192 0,-3 3-432 0,1 1-96 0,-1 6-16 15,0 1-128-15,-1 6-48 0,-2 3 0 0,0 2 0 16,-3 8 128-16,-2 3 32 0,-1 8 0 0,-4 1 0 16,1 6-192-16,-2 1-48 0,0 1 0 0,0 2 0 0,0 5 64 15,0 5 0-15,-1 4 0 0,-1 1 0 0,4-5-32 16,-6 3 0-16,1 5 0 0,-4-1 0 15,0 2-352-15,0-3-64 0,0-4 0 0,5-5-18240 16</inkml:trace>
  <inkml:trace contextRef="#ctx0" brushRef="#br0" timeOffset="102198.19">13519 14156 27647 0,'-2'-1'2448'0,"0"-1"-1952"16,2 2-496-16,2 0 0 0,-1-2 560 0,-1 1 16 0,0-3 0 0,1 0 0 0,0 1-576 0,2-2 0 15,-2-1 0-15,1 1-192 0,0 0 192 0,0 1 0 16,-2-1 0-16,1 4 0 0,-1-2 576 0,0 2 64 16,-1 1 16-16,1-1 0 0,0 2 304 0,0-1 64 15,0 4 16-15,1-4 0 16,1 1-80-16,-2-1-32 0,0 0 0 0,0 0 0 0,0 0-384 0,0 0-80 16,23-1-16-16,-17-4 0 0,2-1-128 0,2-3-16 15,-1 0-16-15,3-2 0 0,0-2 32 0,0 0 16 16,-1 0 0-16,2-2 0 0,0-4-336 0,2-3 0 15,-1 1 0-15,-1 1 128 0,0 3-128 0,-2-3 0 16,-1 4 0-16,-4 1 0 0,1 2 0 0,-4 4 0 0,-1-2 0 16,-2 2 0-16,2 2 0 0,-4-1 0 0,2 2-144 0,0-1 144 15,2-1 0-15,-1 1 0 0,3-4 0 0,-2 0 0 16,3-2 0-16,0 0 0 0,1 0 160 0,0 1-160 16,1-1 192-16,-1 4-64 15,1-1 0-15,1 2-128 0,-1 3 0 0,-2 3 0 0,0-1 0 0,0 2 0 16,-2 5 0-16,1-2 0 0,-1 4 0 0,0 3 0 15,0 2 0-15,-1 3 0 16,1 3 0-16,-1-1 0 0,1 3 0 0,-1-2-144 0,2 3 144 0,0-5 0 0,-1 1 0 16,2-1 0-16,1 2 0 0,1 0 0 0,0 3 0 0,-1 0 0 15,3-2 0-15,-4-2 0 0,0-2 0 0,1 1 0 16,0 6 0-16,2-1 0 16,-1 3 0-16,0-1 0 15,1 0 0-15,-2-3 0 0,1 4 0 16,0-6 0-16,0 0 0 0,-1-1 0 0,2-1 0 0,-1-4 0 15,1 0 0-15,-1-4 0 16,0-1-384-16,2-6-80 0,1-2-32 0,0-5-18192 16</inkml:trace>
  <inkml:trace contextRef="#ctx0" brushRef="#br0" timeOffset="107009.07">14873 13796 33167 0,'0'-6'2944'0,"0"-4"-2352"0,0 3-464 0,1 2-128 16,2 0-256-16,-1-1-80 0,2-11-16 0,1-4 0 31,1-3-2528-31,-1 0-496 0,0 3-96 0,-4 8-32 0,0 3 2400 0,-3 5 464 0,-2 3 112 0,-1 4 16 0,-2 3 2176 0,-1 1 448 16,0 4 96-16,-2-2 16 0,0 6-144 0,-1-2-32 15,-1 4 0-15,-1 3 0 0,1 2-928 0,-2 3-192 16,1-2-32-16,-1 3-16 0,2 2-560 0,-2 0-128 16,0 4 0-16,1 2-16 0,-1 6 352 0,-2 0 80 15,3-4 16-15,-4 7 0 0,1 4-48 0,-1 2-16 16,0-2 0 0,3-1 0-16,1-5-336 0,0 4-64 0,1 3-16 0,1 0 0 0,2-6-144 0,2 6 0 15,-2 5-192-15,3 0 192 0,0 1 0 0,2-2 0 16,1 0 0-16,2-2 0 0,1-3 0 0,1 0 0 15,4 1 0-15,2-3 128 0,1 1-128 0,2-5-176 16,4 1 48-16,1-1 0 0,2-3-192 0,0-6-48 0,2 0 0 16,-1-5 0-1,2 0-1216-15,-1-8-240 0,0 3-48 0,1-3-16 16,0-5-624-16,2-2-128 0,4 0-32 0,1-2-9232 0</inkml:trace>
  <inkml:trace contextRef="#ctx0" brushRef="#br0" timeOffset="107479.64">15251 13895 38703 0,'-3'5'1712'0,"-1"-1"352"15,2-3-1648-15,-1 0-416 0,3 3 0 0,0-4 0 0,1 1 384 0,-1 3 0 0,2 2 0 0,0 5 0 16,2 4-112-16,1 5-16 0,1 2-16 0,1 3 0 16,1 7-240-16,-2 5 128 0,1 5-128 0,-1 6 0 15,-1 4 0-15,0 1 0 0,0 2 0 0,0-1 0 32,-2-2 0-32,-2-2 0 0,-1-1 0 0,-1 4 0 0,-3 4 128 0,-1-2-128 0,0 1 0 0,-2-2 144 15,-1-6-144-15,0-4 0 0,0-4 0 0,1-1 0 47,1-3-256-47,-2-2-128 0,3-5-16 0,0-3-16 0,3-2-1248 0,-2-7-256 0,3-1-64 0,1-3-13744 0</inkml:trace>
  <inkml:trace contextRef="#ctx0" brushRef="#br0" timeOffset="107792.9">15787 14631 44223 0,'-8'6'1968'0,"2"-4"400"0,1 1-1904 0,3-2-464 0,1-1 0 0,2-1 0 16,1 1 0-16,1-4-128 0,2 1-16 0,2-4 0 15,7 0-96-15,2-1-16 0,4-1 0 0,2 2 0 16,1 1 256-16,2 0-176 0,1 1 176 0,1 3-160 16,2 0-48-16,-2 2-16 0,3 2 0 0,-3 0 0 31,0-2-304-31,-4 3-64 0,0-1-16 0,-3 4 0 0,-3-1-1776 15,-2 1-368-15</inkml:trace>
  <inkml:trace contextRef="#ctx0" brushRef="#br0" timeOffset="108955.1">16656 14296 21183 0,'3'0'1888'0,"-2"0"-1504"0,-1 0-384 0,0 0 0 0,1 0 2816 15,0 0 480-15,2 1 96 0,0 0 32 0,4 3-2160 0,1-2-432 16,5 5-96-16,3 1-16 16,2 5-1024-16,3 1-208 0,2 4-32 0,1 4-16 0,1 1 272 0,0 2 48 15,-2 2 16-15,0 1 0 0,-1-2 224 0,-2 2 0 16,-1 3 0-16,-3-1-144 0,-2-1-192 0,-3 0-48 15,-1-2 0-15,-4 0 0 16,0-2-1072-16,-1 1-208 0,-1-3-64 16,0-3 0-16,-2 0-1040 0,1-3-224 0</inkml:trace>
  <inkml:trace contextRef="#ctx0" brushRef="#br0" timeOffset="109237.63">17375 14324 38703 0,'-8'12'3440'0,"-1"0"-2752"0,3-2-560 0,3-7-128 16,-1 3 736-16,-1 4 112 0,-6 11 32 0,-8 13 0 15,-3 9-1520-15,-3 8-288 0,-2 4-64 0,1 1-16 16,0 1 80-16,1 0 16 15,1-4 0-15,-2 3 0 0,1-1 1344 0,-1 0 272 0,4-6 48 0,-3 3 16 0,-1 5 112 16,0-1 16-16,3-3 16 0,0-5 0 0,4-4-592 0,1-8-128 16,3-2-32-16,2-6 0 15,2-1-480-15,1-8-80 16,1-3-32-16,2-4-17616 0</inkml:trace>
  <inkml:trace contextRef="#ctx0" brushRef="#br0" timeOffset="109877.93">16860 14040 22111 0,'1'3'1968'0,"-1"0"-1584"0,2-3-384 0,-1 0 0 0,0 0 2720 0,0-3 464 16,1 2 80-16,0 0 32 0,3-3-2272 0,2-1-448 16,1-2-80-16,2-1-32 0,0 0-464 0,0-3 0 15,1 0 0-15,0-3 0 0,0 2 288 0,0-5-32 16,1 0-16-16,1 0 0 0,-1 0-240 0,0-1 176 15,0 2-176-15,-1 0 160 0,-3 2 96 0,2-2 32 0,-1 2 0 0,0 1 0 16,-2 2-32-16,-1 4-16 0,-1 0 0 0,-1 4 0 16,0 2 96-16,-2-3 32 0,1 4 0 0,-2-1 0 15,0 1-368-15,1 0 0 0,0 1 0 0,-1 1 0 16,1 0 0-16,0 0 0 0,0 3 0 0,1 1 0 16,0 3 0-16,1-1 0 0,3 4 0 0,0 1 0 15,0 1 0-15,0 3 0 16,2 2 0-16,0-2 0 0,-1 1 176 0,0-5-48 0,-2-2 0 0,3 1 0 15,-1 2 0-15,1 0 0 0,1 0 0 0,-1-2 0 16,-1-3-128-16,0 1 0 0,-1-2 0 0,-1 0 0 16,0-4 0-16,-1 0 0 0,0 1 0 0,0-5 0 15,1 0-256-15,-1 0-16 0,2-5-16 0,0 0-17600 16</inkml:trace>
  <inkml:trace contextRef="#ctx0" brushRef="#br0" timeOffset="110854.62">17367 13407 22111 0,'-2'-3'1968'0,"0"3"-1584"0,1 0-384 0,1-2 0 0,0 2 240 0,0-2-48 16,0 1 0-16,-1 0 0 0,-2-2 752 0,2 2 144 16,1 0 16-16,0 1 16 0,0 0 512 0,0 0 96 15,0 0 32-15,23 6 0 0,-16-1-192 0,3 1-32 16,1 2-16-16,0 2 0 0,1 2-832 0,3 3-176 15,1 2-16-15,3 2-16 0,1 2-288 0,1 3-64 16,5 9-128-16,1 1 192 0,0 1-192 0,0 4 144 16,2 2-144-16,-2 2 128 0,1 1 0 0,1 2-128 15,0 2 192-15,1 2-64 0,0 1 16 0,-2 0 0 0,1-2 0 16,-3 2 0-16,-2 0-16 0,-1-3 0 0,-5-1 0 0,-2-3 0 16,-2 2 0-16,-3 5-128 0,-2 7 192 0,-6 4-64 31,-4 1 80-31,-6 4 16 0,-7 2 0 0,-6 6 0 15,-6 6-224-15,-3-5 0 0,-1-5 0 0,-5-6 0 16,-4-2-304-16,-4-6-48 0,-4-5-16 0,2-5 0 16,5-5 528-16,1-2 96 0,-2-3 32 0,4-4-19344 15</inkml:trace>
  <inkml:trace contextRef="#ctx0" brushRef="#br1" timeOffset="128394.51">26461 751 22111 0,'1'-3'1968'0,"0"1"-1584"0,1 2-384 0,-1 0 0 0,0 0 464 0,0 0 16 15,2 0 0-15,-1 0 0 0,2 0-480 0,-3 0 128 16,1 0-128-16,-2 0 0 15,0 0-320-15,0 0-128 0,-25 5 0 0,10-4-16 16,-2 2 32-16,-3-1 16 0,-4 0 0 0,-2 1 0 0,-1-1 1024 0,-4 3 208 0,-1-1 32 0,0-1 16 16,0 2 352-16,-2 0 64 0,0-3 0 0,-1 2 16 15,-2 1-416-15,-1-3-96 0,-2 2-16 0,-1 1 0 16,1-2-512-16,-4 0-128 0,-3 0 0 0,0-1-128 16,2-1 272-16,-2 1-48 0,-2-1-16 0,0 1 0 15,-2 1 48-15,0-1 0 0,1 1 0 0,-3 1 0 16,2-1 128-16,0 1 48 0,3 0 0 0,3-4 0 15,7 1 16-15,1-1 0 0,5-1 0 0,2-2 0 16,4 1 80-16,3-2 32 0,2 2 0 0,2-3 0 16,3 0-240-16,3 1-32 0,0 0-16 0,2 2 0 15,1-1-272-15,-1 3 0 0,2 0 0 0,-1-2 0 0,3 2 0 0,1-1 0 16,2 1 0-16,2-2 0 0,2 1 0 0,1 1 0 16,3-2 0-16,1-1 0 0,1 2 0 0,0-3 192 15,3 1-64-15,-1 0-128 0,2-1 0 0,1 2 0 16,-1-3 0-16,1 0 0 0,0 0 0 0,2-1 0 15,-1 0 128-15,0-1-128 0,2 1 0 0,0 0 0 16,-1-3 128-16,2 1-128 0,1-1 0 0,0 0 0 16,3 2 0-16,-1-2 0 0,2 1 0 0,0 0 0 15,0 1-144-15,0-2 144 0,-2 2 0 0,-1 1 0 16,2-1 0-16,-4 3 176 16,-3-1-176-16,-1 1 0 0,0 1 0 0,-1 2 128 0,0-1-128 0,-2 2 0 0,-1 0 0 0,-3 2 0 15,-1-1-320-15,-1 4-32 0,-2-1-16 0,-3 1 0 31,-2 1-208-31,-1 2-64 0,-1-2 0 0,-3 1 0 16,-3 1 32-16,1-1 0 0,-4 2 0 0,-1-1 0 0,-2 1 608 0,-2 1 0 0,0 1 0 0,-4 0 0 16,1 2 240-16,-4-2-48 0,2 3 0 0,-1-1 0 15,1-2-192-15,2 0 0 0,-1 0 0 0,1-3 0 16,2 2 0-16,0-2 0 0,1 1 128 0,1 0-128 16,1-1 0-16,2 0 0 0,2 1 0 0,-1 1 0 15,3 0 400-15,0-1-16 0,3 2 0 0,3-5 0 16,1 2 48-16,3-2 0 0,3 3 0 0,3-3 0 15,3 1 144-15,1 2 16 0,3-2 16 0,1 3 0 16,2-2-304-16,0 0-64 0,3 1-16 0,2-1 0 0,3 4-96 0,1-4 0 16,1 3-128-16,2-2 192 0,-1 0-192 0,5-1 0 15,6 0 128-15,5-1-128 0,2 2 0 0,3-4 0 16,6 1-144-16,5-1-12208 16,6 1-2448-16</inkml:trace>
  <inkml:trace contextRef="#ctx0" brushRef="#br1" timeOffset="174058.97">28834 709 18431 0,'-4'3'1632'0,"3"-3"-1312"0,1 0-320 0,1 0 0 15,0-3 0-15,1 2 128 0,0 1-128 0,1-3 0 16,0 0 624-16,2-1 48 0,1-2 16 0,2 0 0 15,-2-2-528-15,0 0-160 16,0-1 0-16,-1 0 0 0,-1 2 352 0,-1-1-32 0,-2 1-16 0,-1 1 0 16,-4 0 784-16,-1 3 176 0,-2-2 16 0,-3 2 16 15,0 1-576-15,-2 1-112 0,-3 1-32 0,-1 0 0 16,-2 1-416-16,0 1-160 0,-2 1 0 0,0 2 144 16,0 0-144-16,-2 1 0 0,2 2 144 0,1-1-144 15,-1 3 608-15,0 1 48 0,-1 4 16 0,-1-3 0 16,1 4-112-16,-2 2-32 0,2-1 0 0,0 2 0 0,2-1 128 0,0 0 32 15,2 1 0-15,1-3 0 0,2 2-416 0,1-5-80 16,1 2 0-16,4 0-16 0,0 0-176 0,3-3-176 16,3 1 48-16,1-4 0 15,3 1-448-15,3-2-96 16,2 2-16-16,2-5 0 0,4 1 80 0,0-1 16 0,4-4 0 0,4 1 0 0,0-2 464 0,3 0 128 16,-1-1 0-16,3-1 0 0,0-3 496 0,0 0 160 15,2-1 48-15,-5-1 0 0,-1-1 144 0,-1-1 48 16,0-2 0-16,-2-4 0 0,-2 2-320 0,-2-5-64 15,-1-2-16-15,-3 1 0 0,-1-6-240 0,0-1-32 16,-3-1-16-16,-1-2 0 0,0 1-32 0,-2-2-16 16,1-1 0-16,-3-1 0 0,0-1-352 0,-1 1-80 15,-1 1-16-15,-1-1 0 0,1 2 0 0,-2-1 0 16,1 5 0-16,0-1 0 0,1 3 288 0,0-2 256 0,0 3-64 0,2 1 0 16,1 2-192-16,1 0 0 0,-1 3 128 15,0 3-128-15,-1 2-224 0,0 1-96 0,-2-1 0 0,0 4-16 31,0 0-2144-31,-2 3-416 0</inkml:trace>
  <inkml:trace contextRef="#ctx0" brushRef="#br1" timeOffset="175314.44">27947 1336 18431 0,'-1'-5'1632'0,"0"1"-1312"0,1 2-320 0,1 0 0 16,0 2 1184-16,1 0 160 0,0-2 48 0,0 2 0 15,3-1 512-15,3 1 96 0,2-1 32 0,2-2 0 0,0 3-624 0,3-1-112 16,3 1-16-16,3-1-16 0,2 1-608 0,7-5-112 16,3 4-32-16,7-4 0 0,4-1-176 0,5 1-32 15,4-2-16-15,4 1 0 0,1-1-288 0,5 1 0 16,2-1 0-16,3 0 0 16,3 1 0-16,-1 0-304 0,-2-2 64 0,-1 0 16 0,0-1-96 0,2 0-32 15,0-1 0-15,-1 1 0 0,-3 0 32 0,-6-1 0 16,-2 3 0-16,-6 0 0 15,-7 2-896-15,-6 0-160 0</inkml:trace>
  <inkml:trace contextRef="#ctx0" brushRef="#br1" timeOffset="176005.94">28443 1857 9215 0,'4'-3'816'0,"-2"2"-656"0,1-1-160 0,-2 0 0 0,0 1 1216 0,2-1 192 16,0-1 64-16,4-3 0 0,1 0 784 0,1-3 176 15,0 0 16-15,-3 1 16 0,0 0-400 0,-2 2-80 0,-2-2 0 0,-1 1-16 16,-1 0-496-16,-2 1-80 0,-2 0-32 16,-1 1 0-16,-2-2-416 0,-3 3-96 0,-1-3-16 0,-4 4 0 15,-2 0-496-15,-3-1-96 16,-2 3-32-16,-4 1 0 0,-2 5-208 0,-2-2-160 0,-3 7 32 0,0-2 0 16,3 3-128-16,-1 3 0 0,1 3-16 0,0-2 0 15,1 4 128-15,5-2 144 0,0 0-208 0,3 2 80 16,4-2 128-16,1 2-128 0,2 0 128 0,2 1-128 31,3 0-528-31,2-3-112 0,3-1 0 0,2-3-16 0,3 3 64 16,4-6 16-16,1 0 0 0,4-2 0 0,2 0 576 0,4-3 128 0,3 0 0 0,2-5 0 15,4-3 208-15,2 1 48 0,2-5 0 0,4-1 0 16,0-1-64-16,2-4 0 0,-1-1 0 0,-2 2 0 16,-2-6 624-16,-2 2 112 0,-2-1 32 0,-2 0 0 0,-1-4-128 0,-3 0-32 15,-1-1 0-15,-3-2 0 0,-3-2-304 0,-1-5-64 16,-4 1-16-1,-2-1 0-15,-2-1-256 0,-1-2-160 0,-5-1 192 0,0-5-192 16,-3 2 0-16,-2 2 0 0,-1 1 0 0,-1 2 0 0,0 5 0 0,-1 0-192 16,1 7 48-16,0 4 16 15,2 4-336-15,-1 4-64 0,2 5-16 0,0 4 0 16,0 4-1296-16,1 5-256 0,0 2-48 0,1 2-13024 0</inkml:trace>
  <inkml:trace contextRef="#ctx0" brushRef="#br1" timeOffset="177670.37">28812 1596 11055 0,'1'-3'976'0,"0"2"-784"16,0 1-192-16,1 0 0 0,-1 0 320 0,1 0 32 15,1-2 0-15,2 0 0 0,0 1 1120 0,1 0 240 16,1 1 32-16,-1 0 16 0,-1 0 160 0,-1 2 48 16,-1 2 0-16,-2 0 0 0,0 3-48 0,-2-1-16 15,0 6 0-15,-2-4 0 0,-1 6-624 0,-1-1-128 16,-1 4-32-16,1 0 0 0,-1 4-656 0,0-1-128 16,0 3-16-16,0 3-16 0,1-2-304 0,0 0 0 15,1 2 0-15,0 1 0 0,3-3 288 0,1 2 0 16,1-1 0-16,2-3 0 0,0-1 160 0,2-1 16 0,3-2 16 0,0-2 0 15,2-2-224-15,2 0-32 0,1-3-16 0,1-5 0 16,1 0-80-16,1-1 0 0,2-3-128 0,1-2 192 16,-1-2-192-16,2-3 144 0,-1-1-144 15,0-5 128-15,0 0-128 0,-1-4 0 0,0-1 0 0,-3-3 0 16,-2 1 0-16,0-3 0 0,-2-2 0 0,-1-1-176 16,-3-4 176-16,-1 1-128 0,-1-1 128 0,-2-1-128 15,-1 1 128-15,-3 2-192 0,0 0 192 0,-2 6-192 16,1 5 192-16,-3 5-128 0,1 7 128 0,-1 0-128 15,0 6 128-15,0 0 144 0,1 6-16 0,1 0-128 0,0 2 144 16,2 2-144-16,1 2 0 0,0 1 144 0,0 2-144 16,3-1 0-16,-1 0 144 0,0-1-144 0,3 0 192 15,-1 1-48-15,2 0 0 0,1-1 0 0,-1 1-144 0,0-2 192 16,1 2-192-16,-1 2 192 0,1-2-192 0,-1-2 0 16,-1 2 144-16,1-2-144 0,-1-1 0 0,0-1-192 15,1 0 32-15,1-2 0 16,2-1-592-16,0-4-112 15,2 0-32-15,4-3-16896 0</inkml:trace>
  <inkml:trace contextRef="#ctx0" brushRef="#br1" timeOffset="179681.36">30435 749 24879 0,'3'0'2208'0,"-1"0"-1760"0,-1 0-448 0,1 0 0 0,-1 0 1120 0,-1 0 144 0,2 2 16 0,1-2 16 0,1 1 352 0,-1 2 64 15,1-1 16-15,-4 3 0 0,0-1-832 0,-3 3-176 16,1 0-16-16,-3 0-16 0,-1 3-416 0,0-1-80 15,-2 2 0-15,1 2-16 0,-2 1-176 0,1 2 0 16,-1 1 0-16,-1 2 0 0,3 1 0 0,-2-1 128 16,2 4-128-16,0-2 128 15,2 1 192-15,3-1 16 0,-1-1 16 0,3-2 0 0,0-2-112 0,3 1-32 16,1-4 0-16,1 2 0 0,0-3-208 0,1-1 176 16,1 1-176-16,1-3 160 0,0-1-160 0,1-1 0 15,0 0 0-15,-1-3 0 0,2-1 0 0,0-2 0 16,1-1 0-16,0-1 0 0,2-4-192 0,-1-1 192 15,2 1-160-15,-2-5 160 0,2 3-192 0,0-5 48 0,0 1 16 16,1 0 0-16,-2-1-192 0,2-2-48 0,0-1 0 16,0 1 0-16,1-3 368 0,-1 3 0 0,1-2 192 0,-3-1-64 31,2 1 208-31,-2-2 48 0,-1-1 0 0,-1-2 0 0,0 0-224 0,-2-1-32 0,-3-2-128 0,-1 0 192 16,0-2-192-16,-2 1 0 0,-1 2 0 0,-2 2 0 15,0 3 144-15,-2 6-144 0,0 1 128 0,0 5-128 16,-1 3 128-16,0 2-128 15,1 5 128-15,0 0-128 0,1 3 128 0,-1 4-128 0,2 0 128 0,0 1-128 16,2 4 0-16,0 2 0 0,1 4 0 0,-1-1 0 16,2 4 0-16,-2-1 0 0,2 4 0 0,-2-4 0 0,1 2 0 15,-2 3 0-15,0-4 0 0,-1 0 0 0,2-4 0 0,-2 4 0 16,1-3 0-16,1-2 0 0,0 1 0 0,0-5 0 16,2-1 0-16,-2-1 0 15,2-2-144-15,-2-1-64 0,2-3-16 0,-1-2 0 16,-2 0-752-16,0-2-160 0,0 1-16 15,-2-5-16016-15</inkml:trace>
  <inkml:trace contextRef="#ctx0" brushRef="#br1" timeOffset="180058.47">31237 274 23039 0,'1'-3'1024'0,"-1"2"192"0,1 1-960 0,-1 0-256 0,0 0 0 0,0 1 0 16,0 2 1328-16,-1-1 208 0,-2 3 64 0,1 5 0 0,-3 3 416 0,-3 3 96 15,0 1 0-15,-1 0 16 0,-1 3-880 0,-1 1-176 16,1 1-48-16,0 2 0 0,2 2-656 0,0-3-144 16,2 3-32-16,1 0 0 0,0 1-320 0,1 2-80 15,2-3-16-15,0 0 0 16,2-1-1120-16,-2 1-240 0,1-3-32 0,-1 1-16 15,-1-3-1184-15,-1 1-224 0,1-2-48 0,-3-1-5168 16,1-1-1040-16</inkml:trace>
  <inkml:trace contextRef="#ctx0" brushRef="#br1" timeOffset="180387.72">31005 342 26719 0,'-1'-5'2368'0,"0"-1"-1888"0,1 2-480 0,1 3 0 16,0 1 1856-16,2-4 288 0,-1 2 48 0,2-7 16 0,1 0-480 0,2-2-80 15,3 0-32-15,0 1 0 0,1 3-1168 0,3-2-256 16,2 2-32-16,1 1-16 0,4-1-144 0,3 1 0 16,2 1 0-16,2-1 0 0,4-3 0 0,2 3 0 15,0 0 0-15,0 0 0 16,0 0-496-16,1-1-80 0,0-1 0 0,-2 0-16 16,-2 2-1632-16,-1 0-320 0,-3 1-64 0,-3 1-12016 15</inkml:trace>
  <inkml:trace contextRef="#ctx0" brushRef="#br1" timeOffset="181015.23">31447 808 23951 0,'5'-6'2128'0,"0"1"-1696"0,-2 1-432 0,0 3 0 0,-2 0 1472 0,2 1 192 16,1-5 64-16,4-1 0 0,2-1 288 0,2-1 64 15,-1 0 16-15,0 2 0 0,-2 1-992 0,0 4-192 16,-2 1-32-16,-1 1-16 0,0 2-528 0,-1 3-96 15,-1 3-32-15,-1 0 0 0,-2 5-208 0,-1 2 176 16,-1 4-176-16,-2 0 160 0,-1 2-160 0,1 0-176 16,-1 2 48-16,-1-2 0 0,3 0 128 0,-1-1 0 0,-1 2 0 0,2-1 0 15,1-2 0-15,-1-1-192 0,2 2 192 0,0-5-192 16,0-1 192-16,2 0 0 0,0-1 160 0,-1-1-160 16,4 0 288-16,-2-2-32 0,2 0-16 0,-2-5 0 15,2-1 32-15,0-1 16 0,0-2 0 0,0-2 0 16,0-3-128-16,1-2-32 0,2-2 0 0,-1-1 0 15,1-3 0-15,0-5 0 0,3-2 0 0,3-4 0 16,1-4-128-16,1-2 0 16,3-5 0-16,2-5 0 0,3-1 0 0,1-7 0 0,2-1 0 0,0-4 0 0,1 0 0 15,-2 3 0-15,0 1 0 0,0 3 0 0,-1 2 0 16,1 2 0-16,0 0 0 0,-1 7 0 0,0 3-208 16,-3 2-32-16,-1 4 0 0,0 2-19136 15</inkml:trace>
  <inkml:trace contextRef="#ctx0" brushRef="#br1" timeOffset="184749.84">28364 3009 13823 0,'0'-1'1216'0,"1"0"-960"0,2 1-256 16,-1-3 0-16,2 3 1456 0,0-1 240 0,2 1 48 0,4-1 16 15,5 0 352-15,7-3 64 0,9 3 0 0,3-4 16 16,5 3-1152-16,-1-2-224 0,3 4-48 0,2-3-16 16,0 2-752-16,1 0 0 0,-2 1-240 0,-3-2 64 31,-2 2-1120-31,-2 0-240 0,-2 2-32 0,-2-1-10272 0</inkml:trace>
  <inkml:trace contextRef="#ctx0" brushRef="#br1" timeOffset="185127.19">28547 3257 17503 0,'-9'0'1552'15,"3"0"-1232"-15,0 0-320 0,4 0 0 0,0 1 1984 0,2-1 352 0,2 0 64 0,-1-1 16 16,0 1-576-16,3 0-112 0,2-3-32 0,4 1 0 15,3-1-384-15,3-1-80 0,4 0-16 0,4-1 0 16,4 0-832-16,3-3-160 0,5 2-32 0,1 0-16 16,3 1-400-16,0 1-80 0,2 2-16 0,1 2 0 15,0-3-1232-15,3 3-256 16,3-1-48-16,0 1-12352 0</inkml:trace>
  <inkml:trace contextRef="#ctx0" brushRef="#br1" timeOffset="190356.71">30153 2831 30399 0,'2'0'2704'0,"-2"0"-2160"16,1 0-544-16,0 0 0 0,-1 0 432 0,1 0-32 15,0 0 0-15,1 0 0 0,1 0 832 0,1 0 176 16,0 0 16-16,0 0 16 0,-1 0-608 0,1 1-112 0,-2-1-16 16,2 2-16-16,0-2-304 0,-2 2-48 0,2-2-16 0,0 1 0 15,-1 1-176-15,1 1-144 0,-1 0 192 0,-1 2-192 16,1 1 160-16,-2 3-160 0,0-1 128 0,0 3-128 16,-1 4 160-16,0 3-160 0,2-1 192 0,-1 5-192 15,1 2 160-15,1 0-160 0,2 5 128 0,0-1-128 16,1 3 144-16,0 0-144 0,1 1 160 0,2 2-160 15,0-5 192-15,-2-2-48 0,1-1-16 0,-1-3 0 16,0-4-128-16,0-1 128 0,-1-6-128 0,-3-1 128 16,2-1 0-16,0-4 0 0,-1-2 0 0,0-1 0 15,-1-2 0-15,2-1 0 0,0-1 0 0,2-2 0 16,-1-1-128-16,-1-4 0 0,1-1 0 0,0-5 0 16,0 0 0-16,2-2 128 0,-1-4-128 0,1-1 0 0,1-4 240 15,1-1-48-15,1-5 0 0,1 0 0 0,-1-1 64 16,1-1 16-16,3 0 0 0,-2-2 0 0,1 2-144 0,-2 5-128 15,1 0 192-15,-2 0-192 0,0 2 0 0,-1 3 0 16,0-1 0-16,0 2 0 0,0 2 0 0,-2 2-192 16,2 1 16-16,-1 2 16 15,0 1-416-15,-2 2-96 0,-1 3-16 0,-1-1-18752 16</inkml:trace>
  <inkml:trace contextRef="#ctx0" brushRef="#br1" timeOffset="191959.5">31952 2982 17503 0,'-3'-1'1552'0,"0"1"-1232"16,2 0-320-16,0 1 0 0,1 2 608 0,-1-3 64 15,-2 0 16-15,-2 2 0 0,-1 3 848 0,-1 1 192 16,-3 4 16-16,-1 1 16 0,1 5-720 0,-1-3-144 16,-1 3-16-16,0 1-16 0,1 0-32 0,0 1-16 15,0 1 0-15,0 2 0 0,-1 0-208 0,2 2-32 16,2-5-16-16,0 3 0 0,2-3-560 0,1 0 0 16,2-2-160-16,1-2 160 15,4-2-864-15,-1-3-48 0,3 1-16 0,2-4 0 0,1-2 624 0,3-2 128 0,1-2 32 0,3-4 0 16,-1 2 144-16,3-3 0 0,2-5 0 0,-1 3-128 15,3-4 128-15,-2-2 0 16,1-3 0-16,-2 1 0 0,1 2-176 0,-4-5 176 0,0 2-208 0,-2-1 80 16,-3 2 336-16,0 0 80 0,-4-1 16 0,-2 0 0 15,0 0 416-15,-2 2 96 0,-2 0 16 0,-2 0 0 16,-2 0-16-16,-1 1 0 16,-1 2 0-16,-3 1 0 0,-1 1-352 0,0 3-64 0,-3 1-16 0,2-1 0 15,-1 3-384-15,1 1 128 0,1 1-128 0,0 1 0 16,3 0 0-16,1 1 0 0,1 0 0 0,2 3 0 15,0-4-464-15,3 2 16 16,1 2 16-16,2-2-10512 0,1 2-2112 0</inkml:trace>
  <inkml:trace contextRef="#ctx0" brushRef="#br1" timeOffset="192430.56">32215 3186 2751 0,'0'4'256'0,"0"-2"-256"0,0 1 0 0,-2-1 0 0,2 1 1280 0,0-2 224 15,0 0 32-15,0 3 16 0,2 1 640 0,-2 2 128 0,0 3 32 0,-2-1 0 16,1 1-400-16,0 1-80 0,-2-1-16 0,1 1 0 16,0-1-480-16,-1-2-96 0,1 4-32 0,-1-5 0 15,1 2-64-15,-1-1-16 0,1 1 0 0,0-3 0 16,1-1-224-16,0-1-48 0,1-1-16 0,0 1 0 16,0-3-416-16,0-1-80 0,1 0 0 0,0-1-16 15,1-3 240-15,-2 0 48 0,1-3 16 0,-1 0 0 16,0-2-320-16,-1 1-64 0,-1-4-16 0,-1 1 0 0,0 0 16 0,0-4 0 15,-2 2 0-15,1-5 0 0,0 2-96 0,2-2 0 16,0-3-16-16,1-1 0 0,4-1-176 0,-1 4 0 16,2-4 144-16,2 6-144 0,0 1 0 0,2 1-192 15,-1 4 32-15,2 2 0 0,-1 3 160 0,1 2-208 16,1 1 80-16,0 1 128 16,0 2-368-16,0 2 48 0,0 0 16 0,1 1 0 15,0 3-1040-15,0 0-224 0,-1 1-32 0,0 0-16 16,0-3-1136-16,-1 3-208 0</inkml:trace>
  <inkml:trace contextRef="#ctx0" brushRef="#br1" timeOffset="192886.31">32770 2889 31327 0,'-4'-1'1392'0,"2"1"272"0,-1 1-1328 0,2 1-336 0,2 0 0 0,-1-2 0 0,1 0 832 0,-1 2 112 0,2 2 16 0,-1 2 0 0,0 2 160 0,2 3 32 15,-2 0 16-15,0 4 0 0,2-1-784 0,-1 0-144 16,0 4-48-16,1 0 0 15,1 3-192-15,-1 1 144 0,2 2-144 0,-2-1 128 0,1 2-128 0,-3 1 0 16,1-4 0-16,-2 1 0 0,1 0 0 0,1-3 0 16,-2 1 0-16,1 0 0 0,0-4 0 0,2-2 0 15,-1-1 0-15,1-1 0 0,-1-3 384 0,1 1 0 16,0-6 0-16,1 2 0 0,1-5-32 0,-1 0-16 16,-1-2 0-16,2-2 0 15,0 0-32-15,0-2-16 0,1-4 0 16,1 0 0-16,-1-5-144 0,1 0-16 0,1-5-128 0,-1-3 192 15,3-1-192-15,-1-3 0 0,0-3 0 0,3-4 0 16,-1 2 0-16,1-4 0 16,0-1-144-16,2-2 144 0,1 1-208 0,0 1 48 0,3 2 16 0,0 5 0 15,-1 4 144-15,-1 3 0 0,-1 5 0 0,-2 2 0 16,0 3-240-16,-5 1-64 0,1 5-16 0,-3 0 0 31,-1 3-128-31,-1 1-16 0,-2 2-16 0</inkml:trace>
  <inkml:trace contextRef="#ctx0" brushRef="#br1" timeOffset="193310.07">33534 2490 6447 0,'5'-6'576'0,"-1"2"-576"0,-1 3 0 0,-1-2 0 0,-2 3 3984 0,1 0 688 0,0 0 144 0,2 0 32 16,-1 0-3184-16,2 0-624 0,-1 3-128 0,0-3-16 15,-1 2 336-15,0 1 80 0,-2-1 16 0,0 2 0 16,1 1-368-16,-2-1-80 0,1 0-16 16,0 5 0-16,-2 0-64 0,1 3-16 0,0 3 0 0,-2 2 0 15,2 4-16-15,-1 3-16 0,-2 3 0 16,-1-1 0-16,0 2-496 0,-1 3-112 0,1-2-16 0,-1-1 0 16,2 1-128-16,-1-3 0 0,1 0 0 0,0-4 0 15,0 0-192-15,-1-5-64 0,0 1 0 0,-1-5-16 16,1 2-1472-1,-1-4-304-15,1 0-48 0</inkml:trace>
  <inkml:trace contextRef="#ctx0" brushRef="#br1" timeOffset="193514.13">33344 2541 37775 0,'-2'-5'3360'0,"2"2"-2688"16,2 3-544-16,0 0-128 0,3-1 752 0,0 0 112 16,2-1 32-16,5-2 0 0,5-3 0 0,5-1 16 15,5-1 0-15,4-2 0 0,3 0-272 0,4 0-48 0,8 1-16 0,4 0 0 16,5 1-576-16,-2-2 0 0,-2 2 0 16</inkml:trace>
  <inkml:trace contextRef="#ctx0" brushRef="#br1" timeOffset="208456.62">19388 14349 18431 0,'3'1'1632'0,"-1"-2"-1312"0,-1 0-320 0,0-1 0 16,-1 2 2784-16,1-3 480 0,1 1 112 0,-1-1 16 15,0-3-5952-15,0-2-1200 0,-1-2-224 0,0 3-48 0,-1-3 3200 0,-3 4 640 16,1 1 192-16,-1 0 0 0,-1 2-176 0,1-2 176 15,-1 3-192-15,0-1 192 0,2 3 4080 0,0-1 896 16,2 1 176-16,1 0 48 0,1-2-2512 0,3-1-496 16,0 3-96-16,-1-1 0 0,1-1-1328 0,0 2-272 15,-4 0-48-15,0 0 0 0,0 0-320 0,0 0-128 16,0 0 0-16,0 0 160 0,0 0 128 0,-16 12 32 16,7-10 0-16,-1 1 0 0,-1 1-64 0,0 1 0 15,0-3-16-15,-2 3 16 0,1 0-96 0,0 1-32 16,0 0 0-16,1 0 32 0,1 1-160 0,2-2 192 15,0 1-192-15,2-1 192 0,0 1-192 0,0 3 0 16,-2-3 0-16,0 5 0 0,-3 0 0 0,-3 4-128 16,-2 3 128-16,-3 1 0 0,-3 3 0 0,-3 2 0 0,-1 3 0 15,-2-1 0-15,-2 1 256 0,-1 2 64 0,1 0 0 0,-3 0 0 16,1-2 192-16,1 0 16 0,-1 1 16 0,0 0 0 16,1-5-80-16,4-1-16 0,3-4 0 0,3-1 0 15,4-1-256-15,3-2-48 0,3-2-16 0,4-3 0 16,3-1-288-16,3-3-64 0,1-1-16 0,2-1 0 31,2-3-944-31,2-3-192 0,1-1-32 0,0-2-12752 0,2 1-2544 0</inkml:trace>
  <inkml:trace contextRef="#ctx0" brushRef="#br1" timeOffset="208865.04">18925 14291 24879 0,'-13'-6'1088'0,"3"-1"256"0,0 0-1088 0,2 3-256 0,5 2 0 0,0-1 0 0,-2 0 240 0,-2-4-16 0,-3 0 0 0,-2-4 0 16,2 1 640-16,4 3 128 0,4-2 32 0,5 6 0 15,3 0 496-15,1 1 96 0,4 2 32 0,2 2 0 16,-1 1-224-16,2 2-32 0,-1 3-16 0,0 2 0 16,-2 2-672-16,0 2-144 0,0 0-32 0,-1 4 0 15,0 0-96-15,0 5-32 0,-1 0 0 0,0 4 0 16,1 2-16-16,0-1-16 0,0-1 0 0,1 4 0 16,2 5-80-16,1 1-16 0,2 0 0 0,3-1 0 15,2-1 224-15,1-3 32 0,1-1 16 0,0-3 0 16,-2 0-544-16,0-1 0 0,0-4 0 0,-2 1 0 15,-1 2 0-15,-2-6-304 0,-1 1 48 0,-3-5 0 32,-2 1-128-32,-2-6-32 0,-2 1 0 0,-1-3 0 0,-1-2 0 0,-2 0 0 15,-1-5 0-15,1 2 0 0,-2-4-352 0,-2-1-64 0</inkml:trace>
  <inkml:trace contextRef="#ctx0" brushRef="#br1" timeOffset="209586.34">18802 13957 43311 0,'-3'-3'3840'0,"2"1"-3072"0,0 1-608 0,1-1-160 15,1 2-1600-15,-1-2-336 0,1-2-80 0,-1-1-16 16,0-1 496-16,0 0 80 0,1 2 32 0,-1 1 0 0,0 1 1296 0,0 1 256 16,2 2 48-16,0 3 16 0,2-4 1024 0,-1 2 192 15,4 3 64-15,1-1 0 0,0 0-384 0,2 0-64 16,1-1 0-16,1 0-16 0,0 0-496 0,2-3-112 15,0 2-16-15,-1-4 0 16,1 2 0-16,-2-3 0 0,1 1 0 0,1-1 0 0,1 0-96 0,3-3-32 16,1 1 0-16,1 0 0 0,0 2 0 0,-3 0 0 15,1 2 0-15,0-2 0 0,6 2-96 0,2 1-32 16,1-1 0-16,0 1 0 0,0 1-128 0,0 0 0 0,1 2 0 16,-4-1 0-16,0 2 0 0,-3-2 0 15,-3 1 0-15,-2 1-176 0,-1-2 176 0,-2 1 0 0,-3 0 0 0,-3 0 0 16,-1-1 0-16,-1 1 192 0,0-2-64 0,-2 1 0 15,-1-2 48-15,-1 2 16 0,-1-2 0 0,0-2 0 16,1 0-64-16,-1-1 0 0,0-1 0 0,0-4 0 31,0-1-128-31,0 1 0 0,-1-3 0 0,0-3 128 0,0 2-128 0,0-1 0 0,-2 1 0 0,-1 1 128 16,-1-2-128-16,0 2 0 0,-2 0 0 0,-2 0 0 16,-1 0 0-16,-1 0 0 15,-1 1 0-15,-2 1 0 0,2-1 128 0,-2 2-128 0,0-1 192 0,-1 3-64 0,0-3 144 0,-1 3 32 16,1 0 0-16,-1 0 0 0,0 1-48 15,0-1-16-15,0-1 0 0,0-1 0 0,1-1-240 0,0 0 0 16,3-2-192-16,-1-4-21744 16</inkml:trace>
  <inkml:trace contextRef="#ctx0" brushRef="#br1" timeOffset="-157803.3">31966 5121 16575 0,'-4'-5'1472'0,"1"3"-1168"0,0-2-304 0,2 3 0 15,1 1 176-15,0-4-32 0,-3-1 0 0,-1-2 0 16,-1-4 288-16,-3-4 48 0,1 0 16 0,-2-2 0 16,2-1-32-16,-2 2 0 0,0-3 0 0,2 1 0 0,0 0-464 0,-2-1 0 15,1 2 0-15,1 0 0 0,-2-3 448 0,2 1 80 16,-2 1 32-16,1-3 0 15,0 0 784-15,0 1 176 0,-2-2 16 0,0 1 16 0,0 2-384 0,-1 2-80 16,-3-1 0-16,-1 1-16 0,-2 0-416 16,-3-3-80-16,-2 0 0 0,0 0-16 0,-3 1-128 0,-1-4-32 15,0 2 0-15,0 2 0 0,0-4-176 0,1 2-32 16,1 0-16-16,0 0 0 0,3 0-176 0,-1-1 0 16,3 1 0-16,1 0 0 0,2-1 160 0,0-1 0 15,2 0 0-15,0 1 0 16,3 1 0-16,1 2 0 0,1 2 0 0,-1 1 0 0,2 3-160 0,1 0 0 15,-2 4 144-15,2-2-144 0,-1 5 192 0,1-3-48 16,-1 3 0-16,0 1 0 0,-1 3-16 0,0-3-128 16,2 1 192-16,-2 1-64 0,1 2-128 0,-1 1 0 0,0-2 0 0,2 2 0 15,0-2 0-15,-1 2 0 0,2 0 0 16,1-1 0-16,0 1-144 0,1-2 144 0,2-1 0 16,1 2 0-16,-1-3 0 0,4 3 0 0,-2-3 0 0,2 2 0 15,1-1 0-15,-1 2 0 0,2 0 0 0,0 0 0 16,0 1 0-16,0 0 0 0,0 1 0 0,-2 1 0 15,2 1 0-15,-3 1 0 0,2-1 0 0,-3 3 0 16,0 1 0-16,-1 1-128 0,-2 1 128 0,-1 1 0 16,1 2 0-16,-2 3 0 0,-1-3 0 0,-1 5 0 15,2-4-256-15,-1 3 16 0,0-1 0 0,1-1 0 16,0-2-576 0,1-1-112-16,2 0-32 0,-1 0 0 0,1-1 528 0,0-1 112 0,-1-2 0 0,1 1 16 0,0-2 80 15,0-1 16-15,1 0 0 0,-1-4 0 0,1 3 208 0,1-4 160 16,0 0-32-16,0 0 0 0,3-4 576 0,-2 3 128 15,1-4 0-15,2 0 16 0,0 0-144 0,-1-1-48 16,1 1 0-16,1-3 0 16,0 0-400-16,0-2-64 0,0-1-32 0,-1 0 0 0,-1 0-160 0,1-1 0 15,0-2 0-15,-2 0 0 0,1 2-192 0,-2-3 48 16,0 2 0-16,0 1 0 0,-1-2-192 0,2 2-48 16,-2 0 0-16,0 1 0 0,0-1 240 0,0 3 144 15,1 0-192-15,0 3 192 0,0-3-128 0,2 2 128 0,1 0 0 16,1 1 0-16,-1 1 0 0,3 0 0 0,-1 4 0 0,0-4 0 15,0 3 0-15,0-1 0 0,2 2 0 0,-2 1 0 16,-1-2 0-16,1 2 0 0,-1-2 0 0,-1 2 144 16,1 2 112-16,0-2 0 0,0 2 16 0,0-2 0 15,1 2-80-15,1 0-32 0,2 0 0 0,2 3 0 16,1-2-160-16,3 2 160 0,4-2-160 0,0 3 160 16,4-2-160-16,0 1 0 0,6 0 0 0,0 0 0 15,5 1 0-15,0 0-176 16,3-1 48-16,1 1 0 0,-1 3-1776 15,-1-3-336-15</inkml:trace>
  <inkml:trace contextRef="#ctx0" brushRef="#br1" timeOffset="-156923.16">32613 5177 21183 0,'-3'-4'1888'0,"2"-1"-1504"0,2 3-384 0,1-2 0 0,-1 2 160 0,0-3-32 16,2-1-128-16,0-9 192 0,2-3 1792 0,1-5 336 15,4-4 80-15,0-2 16 0,1 1-1152 0,0-2-240 16,2 0-32-16,0-2-16 0,1 0-688 0,1-4-144 16,1-3-16-16,0-2-128 0,-1-4 0 0,1 1 0 15,0-1 0-15,-1 2 0 16,1 1 0-16,0 0 0 15,-1 1 0-15,1-2 0 0,0 6 0 0,0-2 0 0,0 2 0 0,-1 3 0 0,1 3 0 0,-2 0 0 16,-2 5 0-16,-1 0 0 16,-1 4 0-16,-1 1 0 0,-3 0 0 0,1 2 0 0,-1 3 384 0,-1 4 32 15,2 1 0-15,-3 2 0 0,0 0-176 0,0 4-48 0,-2 0 0 0,1 4 0 16,-2-1-192-16,-2 2-192 16,1 2 48-16,-3-2 0 15,0 3-288-15,-1 0-48 0,-2-1-16 0,0 1 0 0,-1 3 288 0,-1-3 48 0,-2 3 16 16,-1 3 0-16,0-4 144 0,-1 3 0 0,1 1 0 0,-1 2 0 15,0 2 0-15,-2-2 0 0,-1 5-144 0,0-1 144 16,-2 2 0-16,1 3 0 0,-3-2 0 0,1 3 0 16,-1 1 0-16,1-3 0 0,0 0 0 0,1-3 0 31,2-1 0-31,2-6 0 0,-1 1 0 0,3-1 0 0,1-5 0 0,3-2 0 0,2 1 0 0,2-5 0 16,2 1 320-16,1-3 0 0,1-1-16 0,2-2 0 0,3-2-176 0,0-3-128 15,3-2 192-15,1-3-192 16,2-4-848-16,3-1-288 0,0-3-48 0,1 3-16 15,1-4 192-15,2 2 48 0,-1 1 0 0,1 1 0 32,-2-1 384-32,0 4 96 0,1 1 16 0,-1 2 0 0,-1 4 464 0,-1-2 0 0,-2 6 0 0,1-2 0 15,0 3 1088-15,-2 3 128 0,-1 2 0 0,3-1 16 0,-1 1-192 0,1 2-32 16,0 3-16-16,-2-1 0 0,0 3-320 0,1 1-64 16,-2 1-16-16,-1 1 0 0,0 2-272 0,-1 5-48 31,1-3-16-31,1 4 0 0,-1-1-112 0,0 1-16 15,3 4-128-15,-2-3 192 0,0 2-192 0,0 0 0 0,1 0 0 16</inkml:trace>
  <inkml:trace contextRef="#ctx0" brushRef="#br3" timeOffset="-111196.68">3370 14346 32255 0,'0'-2'2864'0,"1"1"-2288"0,1-1-576 0,2 2 0 16,0-2-256-16,1 1-144 0,5-1-48 0,6-4 0 0,8 0 656 0,7-4 128 15,5 0 32-15,0-1 0 0,2 3-176 0,-2-4-16 16,0 1-16-16,-1 3 0 0,-2-1-160 0,-2 3 0 16,0 1 0-16,-1 0 0 15,-1 4-128-15,0-3-16 0,-1 3 0 0,-2-1 0 16,0 2-1136-16,-2 0-240 0,-2 2-32 0,-2 0-6976 15,-3 3-1392-15</inkml:trace>
  <inkml:trace contextRef="#ctx0" brushRef="#br3" timeOffset="-110913.99">3378 14649 40543 0,'-1'-1'3600'0,"2"-1"-2880"0,2 0-576 0,-1 1-144 16,3 0 448-16,1-2 48 0,7-1 16 0,5-5 0 0,12-4-688 0,8-1-128 15,6 0-16-15,1-2-16 16,5 1-640 0,-2 3-128-16,-2 1-32 0,-4 0 0 0</inkml:trace>
  <inkml:trace contextRef="#ctx0" brushRef="#br1" timeOffset="-102179.65">11144 17357 30399 0,'-9'2'2704'0,"0"-1"-2160"0,3-1-544 0,1-1 0 15,2-1 2048-15,-6 2 320 0,-8 0 48 0,-9 0 16 31,-10-2-3088-31,-6 1-624 0,-3 0-112 0,-2 1-16 16,-1 1-1952-16,-4-1-384 0,-2 3-80 0,-6-3-16 0,-1 3 4144 0,-6 1 816 0,-4-3 160 0,-4 4 48 16,-4 0 1104-16,-3 2 208 0,2 1 48 0,4-1 16 15,6-3-1488-15,4 1-320 16,6 0-48-16,3-2-16 0,7 1-64 0,5-1-32 0,4-3 0 0,7 0 0 0,7 0-336 0,5-3-64 16,6 1-16-16,2 0 0 0,4 0-320 0,4-1 0 15,1 1 0-15,4-1 128 0,1 2-128 0,2-1-192 16,5 1 64-16,0 1 0 0,5 0-64 0,2 0-16 15,5 0 0-15,2 3 0 0,5-3 208 16,5 1 0-16,6 2 0 0,6-1 0 0,6 0 0 16,11 1 0-16,8 1 0 0,7 0 0 0,8 1 0 0,4-5-192 15,0-1 16-15,7-2 16 0,3 3-96 0,-2 0-32 16,1 3 0-16,-2-6 0 16,-5 2-448-16,-3 0-96 0,-5 2 0 0,-8 0-16 0,-6 2 528 15,-9-3 128-15,-7 0 0 0,-8 0 16 0,-3-3 896 0,-8 1 176 16,-6 2 48-16,-6-5 0 0,-4 1-432 0,-8-1-96 15,-3 1-16-15,-5-1 0 0,-3-1-400 0,-5 1 0 0,-3-1-224 16,-4 0 80-16,-6 1-32 0,-3-1 0 0,-5 1 0 16,-7 0 0-16,-3 4 32 0,-7-3 0 0,-4 3 0 0,-5-3 0 15,-3 1 144-15,-4 0 0 0,-4 1 0 0,-5 2 0 16,-2 0 512-16,-4 3 16 0,2-1 16 0,0-2 0 16,6 0-144-16,-3 2-16 0,-2 1-16 0,0 0 0 15,1 3-80-15,4 0-16 16,4-1 0-16,2 0 0 0,2 1-272 0,2-1 0 0,8 3 0 0,0 0-144 15,3 0-192-15,4 0-48 0,6-1 0 0,5-1-18144 16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8T19:55:07.17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22205 2933 13823 0,'1'-3'1216'0,"0"2"-960"0,-1 1-256 0,0 0 0 15,0 1 656-15,1-1 96 0,1 3 16 0,0-3 0 0,2 0-176 0,0 0-16 0,1 0-16 0,-2 0 0 0,1 0 80 0,0 0 0 16,-1 1 16-16,-1-1 0 0,0 1-448 0,-2-1-80 0,0 1-128 0,-1-1 176 16,-2 3 208-16,-2-3 64 0,5 0 0 0,0 0 0 15,-22 2 608-15,11-2 128 0,-1 3 32 0,-2-3 0 16,-1-3-128-16,0 3 0 0,-1 0-16 0,-1 0 0 16,0 0-176-16,-3-1-16 0,0 1-16 0,-2-1 0 0,-3 1-32 15,0 0-16-15,-2 0 0 0,0 0 0 16,-3 0-240-16,1 1-64 0,0 3 0 0,-2-3 0 0,0 0-128 0,-1 0-48 15,-1 2 0-15,-1-3 0 0,4 0-144 0,-4 0-16 16,-2 0-16-16,0 0 0 0,3-3-160 16,-2 2 0-16,-2 1 0 0,-1-1 0 0,0 1 0 15,1 0 160-15,-1 0-160 0,0 0 160 16,0-1-16-16,-2-2 0 0,-2 1 0 0,0-2 0 0,0 2-16 0,-1 2 0 16,-2-3 0-16,-2 3 0 0,-2 3-128 0,1-3 128 15,1 1-128-15,-2 0 128 16,1-1 0-16,0 1 0 0,3-2 0 0,0 1 0 15,-2 4-128-15,-2-4 0 0,1 5 0 0,0-3 0 0,1 2 0 0,0 0 0 16,1-2 0-16,-1 1 0 0,3-1 0 0,-1-2 0 16,1 0 0-16,-3 3 0 0,0 0 0 0,0-2 0 15,0 4 0-15,1-2 0 0,2-1 0 0,0 1 128 0,5-3-128 16,0 0 128-16,2-1-128 0,1-1 128 0,1 2-128 0,-4 0 128 16,1 0-128-16,0 0 0 0,-3 0 0 0,2 3 0 15,1-2 0-15,2 2 0 0,0-3 0 0,0 0 0 16,3 0 0-16,0 0 0 0,2-3 128 0,1 2-128 15,3 1 144-15,-3 0-144 0,-2 0 160 0,0 1-160 16,1 2 0-16,0-1 0 0,0 2 0 0,0-2 0 16,3 2 0-16,1 0 0 0,-1-2 0 0,2 2 0 15,3-4 0-15,-1 1 0 0,3 0 0 0,0 0 0 16,0-1 0-16,3-1 0 0,1 1 0 0,0 0 0 0,4-1 0 16,1 1 192-16,0-1 0 0,2 1 0 15,1 0-192-15,0-3 0 0,2 3 0 0,-1 0 0 16,1 0 0-16,-1 3 0 0,1-3 0 0,-1 2 0 0,2 2 0 0,0-2 144 15,-1 2-144-15,0 2 128 0,1-1-128 0,0 1 0 16,0 1 0-16,0 0 0 0,-2 2 0 16,1-2 0-16,-1 2 0 0,1-1 0 0,0 1 0 0,-1 0 0 15,2-1 0-15,-1 1 128 0,2 0-128 0,-2 2 0 16,4-2 0-16,-1 2-176 0,-1 0 176 0,3 2 0 16,-1 2 0-16,2 3 0 0,1 1 0 0,-1 5 176 15,2 3-176-15,-1 1 192 0,1 2-192 0,0 1 0 16,-1 2 0-16,2 0 128 0,-2-2-128 0,1 6 0 0,-1 7 0 0,0 7 0 31,1 6 0-31,0 0 0 0,1 1 0 0,-1-3 0 0,0-3 128 0,0-6-128 0,1 1 0 0,0-2 128 16,-1-1-128-16,3 1 0 0,0 2 0 15,1 2-176 1,1-3 176-16,0-3 0 0,0-1 0 0,0-1 0 0,1-3 0 0,-1-2 0 0,0 0 0 0,1 2 0 16,1 2 0-16,-1-1 0 0,1 1 0 0,0 1 0 15,1 0 0-15,0-2 0 0,-1 0 0 0,-2-6 0 16,1-3 0-16,-1 2 0 0,0 2 128 0,-1 1-128 15,-3 3 0-15,1-3 0 0,-1 0 0 0,0-1-128 16,-2 1 128-16,-2-3 0 0,1-1 0 0,-1-1 0 16,-1-3 0-16,-1-1 0 0,1-3 0 0,-2 0 0 0,1-5 0 0,-1-1 0 15,0-1 0-15,0 1 0 0,1-4 0 0,0 2 0 16,-3-1 0-16,2 0 0 0,0-1 0 0,-2-2 0 16,1 1 0-16,0 1 0 0,1-5 0 0,-1 0 0 15,-1 2 0-15,0-3 0 16,1 2 240-16,-2-2-32 0,1 3 0 0,1-3 0 0,0 3-80 0,-1-2-128 31,1 2 176-31,1 1-176 0,-1 0 0 0,1 0 0 16,1 0 0-16,1-1 0 0,0 0 0 0,1 0 0 15,2-3-144-15,0 2 144 0,1-5 0 0,1 1 0 16,2-2 0-16,0 2 0 0,1-4 0 0,1 3 0 16,1-1 0-16,1 0 0 0,2-1 0 0,1 0 128 15,1 1-128-15,2-1 128 0,1 2 0 0,1-2 0 0,4 1 0 16,1-1 0-16,1 2-128 0,1-3 0 0,3 0 0 0,3-1 0 15,0 3 0-15,2-6 0 0,3 2 0 0,2 0 0 16,-1 0 0-16,1 1 0 0,4-3 0 0,2 3 0 16,4-1 0-16,2 0 0 0,0 1 0 0,3-3 0 15,3 2 0-15,3-2 0 0,1 0 0 0,0-1 0 16,-2 3 0-16,3-2 0 0,6 3 0 0,3 0 0 16,1-2 0-16,-1 2 0 0,0 2 0 0,0 0 0 15,0 3 0-15,-1-1 0 0,2 0 0 0,3 0 0 16,2 1 0-16,1-4 0 0,-1 3 0 0,4-4-128 0,2 1 128 15,2-1 0-15,5-1 0 0,-2-3 128 0,-2 3-128 0,0-3 0 16,-3 2 0-16,7-2-128 0,6 1 128 0,1-1 0 16,-7 1 0-16,4 1 0 0,3 0 0 0,3 2 0 15,2-3 0-15,-1 3 0 0,-5 1 0 0,3 1 0 16,6-2 0-16,-2 0 0 0,-3 0 0 16,1 0 0-16,3 2 0 0,2-4 0 0,0 0 0 0,-1 1 0 15,-5-1 0-15,5 2 0 0,5-5 0 16,-1 2 0-16,-1-1 0 0,0-1 0 0,0 3 0 0,1-2 0 15,-3-1 0-15,0 2 0 0,-9 1 0 0,4 1 0 16,4-3 0-16,-3 2 128 0,-2 2-128 0,-2 0 0 16,1 2 0-16,1 2 0 0,-2-3 0 0,-5 4 0 15,-6 0 0-15,3-1-128 0,1 1 128 0,0-2 0 16,-3 0 0-16,-2-1 0 0,-4-2-240 0,1 0-64 16,1-3-16-16,-3 0 0 0,-1-2 320 0,-4-1 0 0,-2-2-128 15,-3 1 128-15,-1 2 0 0,1-1 0 0,2-1 0 0,-2-2 0 16,-1 0 0-16,0 1 0 0,-1 0 0 15,-1 1 0-15,-8 2 0 0,2 1 0 0,3-1 0 0,-2 3 0 16,-1-3 0-16,-5 3 0 0,-5-1 0 0,0 2 0 16,-1 1 0-16,-4-2-128 0,-2 2 128 0,-1-2 0 15,-1 2-176-15,-2-1 176 0,-1 1-160 0,-3-2 160 16,-3 0 0-16,-2-1 0 0,1 2-128 0,1-4 128 16,-2 0 0-16,0 2 0 0,-1 0 0 0,2-3 0 15,2 2 0-15,-2-1 0 0,0 3 0 0,-2-4 0 16,2 1 0-16,-3 0 0 0,-1 1 0 0,-3 1 0 0,-3 0 0 0,-1 0 0 15,-4 1 0-15,-2-1 0 0,-1 2 0 16,-2 1 0-16,0-4 0 0,-1 3 0 0,-2 1 0 0,2-1 128 16,-2-3-128-16,0 3 0 0,-1-3 128 0,-1 2-128 15,1-1 0-15,0 1 0 0,-1-3 128 0,1 1-128 16,0-1 0-16,1 2 0 0,-1-2 0 0,0 0 0 16,0 0 0-16,-1-1 0 0,3-1 128 0,-2 2-128 15,-1-1 0-15,1 0 0 0,-1 1 0 0,1 0 128 16,-1-1-128-16,1 1 0 0,-1-1 160 0,1 0-160 15,-1-1 128-15,1 1-128 0,-1 1 128 0,1-1-128 16,1 0 0-16,0 0 128 0,0 0-128 0,1-3 0 0,-1 2 0 0,2-3 0 16,-2 0 0-16,1-1 0 15,0-2 0-15,0 0 0 0,1-3 128 0,-2-2-128 0,0 0 0 0,0-2 128 16,-1 0 16-16,-1-2 0 0,0-2 0 0,1-3 0 16,-1-4-144-16,1-1 192 0,0-5-192 0,0 0 192 15,2-3-192-15,-2 1 0 0,1-1 0 0,0-3 128 16,-1 1-128-16,-1 0 0 0,1-1 0 0,-4-2 0 15,1 4 0-15,-3-5 0 0,1 2 0 0,-2-4 0 16,0 2 0-16,-2 3 0 0,-1-2 0 0,1 1 0 16,0-1 0-16,-1 4 0 0,1 5 0 0,-2-2 0 15,0-3 0-15,-1-2 0 0,-1 2 128 0,1 2-128 16,-1 0 0-16,1 2 0 0,-2-2 0 0,1 0 0 0,-2 6 0 16,2 0 0-16,-1-1 0 0,0 4 0 15,0 3 0-15,0 1 0 0,0-2 0 0,-2 1 0 0,0-1-176 0,1 3 48 16,-3-1 0-16,3 2 0 0,-1 3 128 0,0 1 0 15,1 3 0-15,-1 1 0 0,2 3 0 16,-2 0 0-16,1 2 0 0,0-2 0 0,2 2 0 0,1 0-192 16,-2 0 192-16,2 0-192 0,1 2 192 0,-1-2 0 15,1 0 0-15,1 2 0 0,-1 1 0 0,2-2 0 16,-2 2 0-16,0 2 0 0,-1-1 0 0,1 1 0 16,-2 2 0-16,1 0 0 0,0 0 0 0,0 2 0 15,-1 1 0-15,-2-2 0 0,1 3 0 0,1-1 0 0,0 0 0 16,-2 1 0-16,0 0 0 0,1-3-128 0,-1 2 128 15,-1-1 0-15,0 2-176 0,-1-4 176 16,1 3-208-16,-1-1 80 0,-3 0 128 0,1-1 0 0,-2 1 0 16,0-1 0-16,-1 2 0 0,-1-2 0 0,-3-1 0 15,0 1 0-15,0 2 0 0,-3-3 0 0,-2 3-144 16,-2 1 144-16,-3-4 0 0,1 3 0 0,-2 1 0 0,-1-1 0 16,-2-1-128-16,0 0 128 0,-2 1 0 0,-3 1 0 15,0-1 0-15,-3 1 0 0,-3 0 0 0,-2 0 0 16,-2 0 0-16,-3 0 0 0,1-3 0 0,0 2 0 15,2 0 0-15,0 1-176 0,-2-4 176 0,0 2-128 16,0-1 128-16,-3 1-208 0,-2-2 80 0,1 2 128 16,-1-1-144-16,0 1 144 0,2 0 0 0,-3-1 0 15,2 1 0-15,-5-1 0 0,0 1 0 0,-2 1 0 0,0 1 0 0,3-2 0 16,3-1 0-16,-1 2 0 16,-1-3 0-16,0 1 0 0,1 0 0 0,-1 2 0 0,-3-3 0 0,3 3 0 15,1-3 0-15,-1 2 0 0,2-3 0 0,0 1 0 16,-1-1 0-16,-1 1 0 0,-4 0 0 0,1-1 0 15,1 1 0-15,3-1 0 0,4-1 0 0,1 2 0 16,-3-3 0-16,0 0 0 0,-2 2 0 0,0 2 0 16,-1 0 0-16,2 0 0 0,0 0 0 0,2-2 0 15,-2 1 0-15,2 0 0 0,3-1 0 0,-1 1 0 16,0 1 0-16,2 2 0 0,0-1 0 0,4-1 0 16,4-2 0-16,0 2 0 0,3-2 0 0,-1-2 0 15,3 4 0-15,-2-2 0 0,0 0 0 0,-2 4 0 16,1-2 0-16,-1 1 0 0,-1 2 0 0,2-3 0 0,6 2 0 15,-2-2 0-15,0 1 0 0,-1 0 0 16,0-3 0-16,0 1 0 0,1 1 0 0,0 2 0 0,0-3 0 0,1 3 0 16,-1 1 0-16,2 1 0 0,0 3 0 0,2-3 0 15,5 4 0-15,0-3 0 0,0 3 0 0,-2-1 0 16,2-2-144-16,0 3 144 0,0-3 0 0,1 1-144 16,1 0-112-16,0 1 0 0,-1 1-16 0,0-4 0 15,0 4-16-15,-1 0 0 0,-1 0 0 0,0 1 0 16,0 2-416-1,-2 2-64-15,1-3-32 0,-2 2-17216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8T20:15:45.60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4476 11858 911 0,'-6'0'0'0,"1"0"0"0,1 0 0 0,2 0 0 15,0 0 3808-15,2 0 672 0,-2 2 144 0,0-2 32 0,-1 1-3072 0,0-1-624 0,-2 0-112 0,0 0-16 0,0-1-384 0,1-1-64 0,2 0 0 0,-1-1-16 0,1 2 32 0,0-1 16 16,2 0 0-16,3 1 0 0,-1-1-64 0,2 2-16 0,1-1 0 0,1 2 0 15,2 1-160-15,-1-1-48 0,3 1 0 0,0 0 0 0,1 1 176 0,1-2 16 0,1 1 16 0,0 1 0 16,1 1 144-16,0-4 32 0,0 2 0 0,0 0 0 16,0 1 64-16,0-2 32 0,0 2 0 15,1-3 0-15,2 0-160 0,0-4-48 0,0 1 0 16,1-1 0-16,2-3 0 0,0 1 0 0,-1 1 0 16,2-1 0-1,0-1-272-15,0 0-128 0,-1 4 0 0,-1-2 128 16,1-1-128-16,-1 2 0 0,0 3-192 0,-1-3 192 15,0 3 0-15,-1 1 0 0,0 0 0 0,-2 1 0 16,-2 0 0-16,-2 3-144 0,-3 0 144 0,1-1 0 16,-2 2-640-16,1 1 0 0,-3-1-16 0,0-1 0 15,-1 1-1408-15,-2-2-288 0</inkml:trace>
  <inkml:trace contextRef="#ctx0" brushRef="#br0" timeOffset="1009.73">4184 14398 16575 0,'-4'-2'1472'15,"1"2"-1168"-15,2 0-304 0,2-1 0 16,0 1 272-16,1-2 0 0,-2 1 0 0,1-3 0 0,1-1 32 0,3 1 0 0,1 0 0 0,2-1 0 0,0 0 720 0,2 0 160 0,0 3 32 0,3-3 0 0,-2 0-432 0,0 3-80 0,0-1 0 0,0 1-16 0,-1-1 192 0,1 1 32 16,0 1 16-16,0 1 0 15,2-2 448-15,0 2 96 0,0 0 0 0,-1 0 16 0,0 0-672 0,1 0-144 16,2 0-32-16,-2-1 0 0,2-1-336 0,-1 2-80 15,-1-3-16-15,1 1 0 0,0 1-80 0,-3-3-128 16,0 3 176-16,-1 1-176 16,-2 0 0-16,1 1 0 0,-2 1 0 0,1 1 0 15,-1 2-656-15,-1 0-240 0,1 3-64 16,-2 2-14784-16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3:16:40.48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5819 10802 11055 0,'-3'-3'976'0,"0"1"-784"0,1 1-192 0,1 1 0 16,0 0 1040-16,-1-1 176 0,-3 1 16 0,-1-3 16 0,-3 2-416 0,-2-3-64 15,-1 1-32-15,1 2 0 0,-1 1 736 0,0-3 160 16,0 3 32-16,0-1 0 0,-1 1 16 0,1 0 16 16,-1-2 0-16,-1 2 0 0,1 0-576 0,-1 0-112 15,-1 0-32-15,0-1 0 0,1 0-656 0,0 0-128 16,-1-2-16-16,0 1-16 0,0 0-160 0,-1-1 0 16,0 1 0-16,0 0 0 0,1 0 192 0,1-3-32 15,-1 4-16-15,2-1 0 0,2 1 176 0,0 1 48 16,1 0 0-16,1 0 0 0,1 0 80 0,2 1 0 15,2 2 16-15,0-2 0 0,1 3-48 0,2 0-16 16,0 3 0-16,1-1 0 16,1 2-400-16,1 0 128 0,-1 0-128 0,1-2 0 0,1 1 0 0,-2 0 0 15,3 0 0-15,-3 0 0 0,2-2 0 0,-2 2 0 16,1 0 0-16,-2-1 0 0,0 3 0 0,0-1 0 16,0 1 0-16,-2 0 0 0,1 2 0 0,1 1 192 0,-3 1-192 0,3 0 192 15,-1 3 0-15,1 1 16 0,1 4 0 0,-1 4 0 16,2 0-208-16,-1 4 144 0,4 2-144 15,-1 1 128-15,2-1-128 0,-1 0 0 0,1 3 0 0,-2-4 128 16,2 1-128-16,-3 0 0 0,1-1 0 0,-1-2 0 16,-2 3 0-16,-1 2 0 0,0-1 0 0,-1 2 128 15,0 3 64-15,-1-3 0 0,1 0 0 0,-2 3 0 16,1 1-64-16,-2 4 0 0,1 1 0 0,0 1 0 16,-1 0-128-16,0-4 0 0,0-3 0 0,0-5 0 0,-1-1 0 15,0-1-144-15,0-1 144 0,-2-1-160 0,1 0 160 0,0 0 0 16,-1 1 0-16,0-5 128 0,1 2 128 0,-1-2 48 15,0-2 0-15,1 0 0 0,1-1-144 0,0-1-32 16,0 0 0-16,2-3 0 0,0 0-128 0,1-1 0 16,-1 5 144-16,0 0-144 0,3 0 0 0,-2 0 0 15,1 1 0-15,0 1 0 0,1-1 0 0,-1 1 0 16,0 1 0-16,0 0 0 16,0 0 0-16,-2-2 0 0,0 0 0 0,0-5 0 0,0 1 0 0,-1-3-128 15,0-2 0-15,1-2 0 0,0-1 128 0,1-2 0 16,-1 0 128-16,2 0-128 0,-1 0 240 0,0-4-32 15,1 1 0-15,-1 1 0 0,-1-1-64 0,0 1-16 0,-1 2 0 16,0-2 0-16,1 2-128 0,-3 1 192 0,2-1-192 16,-2 0 192-16,1 1-192 0,-2 1 0 15,1-2 0-15,1-1 0 0,-1-2 0 0,2 0 0 0,-1-1 0 0,0-2 0 16,2 2 128-16,1-1-128 0,-1 1 192 0,0-3-64 16,0 2 128-16,1 1 0 0,1 0 16 0,-1 0 0 15,-1 0-112-15,1 1-32 0,0 1 0 0,1 2 0 16,-2 0-128-16,1 1 0 0,0 1 0 0,0-1 0 15,-1 1 0-15,2-1 0 0,-1 1 0 0,-1-1 0 16,1 1 0-16,2-2 0 16,-1-1 0-16,1-3 0 0,1-2 0 0,0 1 0 0,1-2 0 0,2-1 128 15,0-1 64-15,2 0 16 0,0-2 0 0,-1 2 0 16,2-1-208-16,0 0 144 0,1 2-144 0,-1 0 128 0,1 0-128 16,0 1 0-16,0 2 0 0,0-2 0 15,0 2 0-15,-1 1 0 0,0 0 0 0,0-1 0 0,1 1 128 0,0-2-128 16,-2 0 0-16,2 0 128 15,-1-1 32-15,1-1 0 0,0 0 0 0,1-1 0 0,0-1-336 0,2-1-64 16,0 0-16-16,1-2 0 16,0 1-528-16,1-3-112 0,1 3-32 0,0-2-12704 15,3 0-2528-15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19T13:16:40.48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5725 13480 21183 0,'-2'-7'1888'0,"2"1"-1504"0,0 2-384 0,2 2 0 15,-1 0 848-15,-1-2 112 0,1-5 0 0,2-3 16 16,-1-6-976-16,-2 1 0 0,1 2-256 0,-3 3 48 16,-2 3-480-16,-2 1-80 0,-4 3-32 0,-2 2 0 0,-3 1 1056 0,-4 2 224 15,-1 0 32-15,-3 2 16 0,1 1 944 0,-4 0 192 16,-1 2 48-16,-1-2 0 0,1 2-240 0,0-2-64 15,0 1 0-15,2 0 0 16,0 0-704-16,4-4-128 0,1 1-48 0,3-2 0 0,0 1-336 0,1 0-192 16,1 0 192-16,1 0-192 0,2 0 0 0,-2 0 0 15,3 0 0-15,0 2 0 0,1 2 0 0,-1 2 0 16,0 0 0-16,0 4 0 0,0 2 0 0,1 1 0 16,1-1 0-16,0 3 0 0,1-1 0 0,0 2 0 15,1 2 0-15,1 2 0 16,0-3 0-16,1 2 0 0,2 2 0 0,1-4 0 0,3 3 0 0,0 0 0 0,3-2 0 0,1 3 160 15,1-2 96-15,0 4 0 0,-1 1 16 0,0 1 0 16,-1-2-144-16,-2 1-128 0,0 3 192 0,-1-2-192 16,-1 3 176-16,-1 4-176 0,-1 2 160 0,-1-2-160 15,1 2 0-15,-1 3 0 0,-2 3 0 0,0 0-160 16,2 2 416-16,0 0 96 0,0-2 16 0,2-4 0 16,0 1-240-16,-1 0-128 15,2 7 128-15,-1-2-128 0,1 2 0 0,-1 2 0 0,1 4 0 0,-1-5 0 16,-1 0 0-16,1-3 0 0,0-4 128 0,-2-3-128 15,1-2 0-15,-2 1 0 0,-1 0 0 0,0 0 0 16,-1-5 0-16,0 1 0 0,0 0 0 0,-2-2 0 0,0 1 384 16,0-5 16-16,0 0 0 0,0-2 0 0,1-2-192 0,3-3-32 15,-1-1-16-15,0-1 0 0,3-1-160 0,-1-2 160 16,2 2-160-16,0-2 160 0,0-1-160 0,-1 0 0 16,2 0 0-16,-1 0 0 0,1 1 0 0,-1-3 0 15,1 5 0-15,0-3 0 0,-1-2 0 0,1 2 0 16,-2-1 0-16,1 0 0 0,0-2 0 0,1 1 0 15,0-3 0-15,0 0 0 0,1-1 0 0,-1-2 0 16,3-1 176-16,-1 1-176 0,2 1 144 0,-2-2-144 16,1 0 128-16,0 0-128 15,0 0 0-15,-1 1 128 0,1-2-128 0,-1 1 0 0,1 3 160 0,-1-1-160 0,1 1 192 16,-1 0-192-16,1-1 0 0,0 2 0 16,1-1 0-16,0 1 0 0,1-1 176 0,0 1-32 0,1-1 0 15,3 0 0-15,-1 0-16 0,5 0 0 0,1 0 0 0,5 1 0 16,2 0 0-16,1-1 0 0,4 1 0 0,0-4 0 15,1 1-128-15,2-3 0 16,1 2 0-16,-2-2 0 0,-1 0 0 0,0-2-192 0,-1 2 64 0,-1-2 128 31,0-1-544-31,-3 1 16 0,0-2 0 0,-1 0 0 0,-1 3 16 16,-4-4 16-16,0 2 0 0,-3-1-17600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1T17:46:34.358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18680 14790 1267 0,'0'0'112'0,"0"0"-89"0,0 0-23 0,14 0 0 15,0-7 240-15,3 7 44 0,5 0 9 0,6 0 2 16,4 0-231-16,3 7-47 0,7-4-9 0,1-3-8 31,9 0-14-31,1 0-10 0,11 0-1 0,-1 6-1 16,4-6-14-16,4-6-4 0,14 6 0 0,-1 0 0 0,8-3 26 0,3-4 5 0,4 4 1 15,3-3 0-15,11 3 54 0,0-4 11 0,4-2 3 0,2 0 0 16,5 2 5-16,3-2 2 0,-4 6 0 0,8-3 0 16,10 2-24-16,-3-2-5 0,6 6-1 0,4-3 0 15,8 3 5-15,-1-6 1 0,-3 6 0 0,6 0 0 16,8 0-27-16,3 6-12 0,1-6 10 0,10 3-10 15,0-3 12-15,7 6-3 0,3-6-1 0,8 4 0 16,3-4 13-16,3 0 3 0,5 0 0 0,2 0 0 0,1 0 0 16,-4-4 0-16,0-2 0 0,-3-3 0 15,10-1-8-15,-3 4 0 0,-1 3-1 0,-3-3 0 0,-3 2 5 16,-7-5 2-16,-4 3 0 0,-4-4 0 0,8 10-11 16,-1-9-3-16,4 9 0 0,-10 0 0 0,-15-9 5 0,1 9 1 15,-1-7 0-15,-3 7 0 0,0-3-14 0,-8-3-16 16,-9 3 3-16,-1-4 1 0,0 7 12 0,-7-9 0 15,-14 6-10-15,4-3 10 16,-8-4-30-16,-3 1-2 0,-10 3 0 0,-11-4 0 16,-7 1-96-16,-4-1-20 0,-4 1-4 0,-13-7-647 15,-7 7-129-15</inkml:trace>
  <inkml:trace contextRef="#ctx0" brushRef="#br1" timeOffset="28538.04">20401 15291 1094 0,'0'0'97'0,"0"0"-77"0,7-3-20 0,0-3 0 16,-7 6 128-16,7-3 23 0,0-4 4 0,0-2 1 15,-3 3-127-15,-4 6-29 0,0 0 0 0,7 0 0 16,-7 0 8-16,0 0 1 0,0 0 0 0,0 0 0 16,0 0 25-16,0 0 5 0,0 0 1 0,0 0 0 15,0 0 19-15,-11 0 4 0,4 0 1 0,-3 0 0 16,-1 0 3-16,1 0 1 0,-8 6 0 0,4-6 0 15,-4 3-34-15,1-3-6 0,-1 0-2 0,0 0 0 16,1 6-1-16,-1-6 0 0,4 7 0 0,0-4 0 16,0-3-25-16,3 9 0 0,1-2 0 0,2-4 0 0,1-3 0 15,0 6 0-15,7-6 0 0,0 0 0 0,-3 3 0 16,3 6 0-16,-4-2 0 0,4 2 0 0,7 1 0 16,0-4 0-16,-3-3-9 0,3 6 9 0,0 1 0 15,4-4 0-15,3 3 0 0,-4 1 0 0,8-1 0 0,-4 1 0 16,4-1 0-16,-1 7 0 0,-3-7 0 0,4 7 0 15,0-4 0-15,-1-2 0 0,1 5 0 0,0 1 0 16,-1-3 0-16,-3-4 0 0,1 7 0 0,-1-1 0 16,0-2 0-16,-4 3 0 0,1-7 0 0,-4 7 0 15,0-4 0-15,-3 4 0 0,-1-3 8 0,-3 2-8 16,4-5 0-16,-8 5 0 0,4-5 24 0,-3-1 0 16,-4 7-1-16,-1-7 0 0,1 1-11 0,-3-1-1 0,3 4-1 15,-4-7 0-15,1 3-10 0,-5 1 0 0,1-1 0 0,-3 0 0 16,-1-2 28-16,-3-4 3 0,0 3 1 0,0 4 0 15,3-4-32-15,-7-3 0 0,4 6 0 0,-4-9 0 16,4 7 0-16,0-4-16 0,0 6 3 0,0-9 1 16,0 10 12-16,-1-4 0 0,5-6-10 0,-1 9 10 31,0-2-26-31,4-4-1 0,0 3 0 0,0-3 0 16,4 3-126-16,-1-3-26 0</inkml:trace>
  <inkml:trace contextRef="#ctx0" brushRef="#br1" timeOffset="29111.1">20793 15702 691 0,'-11'0'30'0,"4"0"7"0,4 6-29 0,-4-6-8 15,-1-6 0-15,8 6 0 0,-3 0 329 0,3 0 65 0,-4-9 13 0,4 9 2 32,0-10-349-32,0 1-69 0,7 3-15 0,1-4-2 0,-1 7 18 0,3-3 8 0,-3-4-8 15,0 10 8-15,7-9 0 0,0 6-10 0,-3-4 10 0,3 7 0 16,0-6 20-16,0 3 12 0,1-3 1 0,2 6 1 15,-3 0-1-15,4-3 0 0,0 3 0 0,-1-7 0 16,-3 7-21-16,4-3-4 0,-4-3 0 0,4-3-8 16,-4 9 11-16,-4-10-11 0,4 1 10 15,-3 3-10-15,0-7 9 0,-1-3-9 0,-3 7 8 0,0-10-8 16,0 10 9-16,-7-7-9 0,-3-3 10 0,-1 3-10 16,1-2 10-16,-8-1-10 0,4 3 10 0,-3 4-10 15,-1-4 0-15,0 7 8 0,-3-7-8 0,0 13 0 16,0-4 0-16,-4 7 0 0,4 0 0 0,-3 0 0 15,-1 7 0-15,-3 8 0 0,0-2 0 0,0 6-10 16,-1 3 10-16,1 0 0 0,0-4 0 0,3 8 0 16,-3 2 12-16,4-3-3 0,-5 3 0 0,5-3 0 0,3 3-9 15,0-3 10-15,3 4-10 0,4-4 10 0,0-6 0 16,7 9 0-16,-4-6 0 0,4-3 0 0,0-1 2 0,7 1 1 16,8 0 0-16,2 0 0 0,1-3-4 0,3-1-1 15,7-2 0-15,0-4 0 0,1 7-8 0,-1-7 0 16,0 1 0-16,4-1 0 15,0-3-34-15,-1-3-2 0,1-3-1 16,0 7 0-16,0-7-104 0,3 0-21 0,-3 0-4 16</inkml:trace>
  <inkml:trace contextRef="#ctx0" brushRef="#br1" timeOffset="29492.5">21650 15012 2394 0,'0'0'106'0,"0"0"22"0,0 0-103 0,0 0-25 0,0 0 0 0,0 0 0 0,0 0 37 16,0 10 3-16,4-1 0 0,-4 7 0 0,3-4-40 0,1 16 0 16,-1-3 0-16,1 4 0 15,3 5 0-15,0 1 0 0,-7 2 0 0,0 4 0 0,0-3 9 16,3 9 1-16,-3-3 0 0,0 0 0 16,-3-1 5-16,3 1 1 0,0 0 0 0,0 3 0 0,-7-9 6 0,3 6 2 15,4 0 0-15,0-3 0 16,-3-4-24-16,-1 1-16 0,1-4 2 0,3 4 1 0,3-7-8 15,-3-9-2-15,-3 3 0 0,3-6 0 16,0-3-89-16,0-7-17 0,-4 1-4 16,4-10-551-16,0 0-111 0</inkml:trace>
  <inkml:trace contextRef="#ctx0" brushRef="#br1" timeOffset="29754.4">21311 15354 2746 0,'0'0'122'0,"0"0"25"0,0 0-118 0,0 0-29 0,0 0 0 0,7-3 0 16,0-3 51-16,8 6 4 0,-1 0 1 0,3 0 0 15,8-4-45-15,0 4-11 0,6-6 0 0,5 6 0 16,3-6 0-16,6 3 0 0,8 3 0 0,4 0 0 15,-8 0-25 1,1 0-7-16,-5 0-2 0,5 0 0 0,-4 0-32 0,-8 0-6 16,-2 0-2-16,-1-7 0 0,0 7-155 0,-7-3-31 15,18-6-7-15,-21 0-1 0</inkml:trace>
  <inkml:trace contextRef="#ctx0" brushRef="#br1" timeOffset="32267.12">20031 14702 345 0,'0'0'31'0,"0"0"-31"16,0 0 0-16,0 0 0 0,0 0 255 0,0 0 45 0,0 0 8 0,3-10 3 15,1 4-217-15,-4 6-43 16,7-3-9-16,-4-3-2 0,-3 6 19 0,7-4 3 0,-3-2 1 15,-4 6 0-15,0 0 1 0,7-3 1 0,0 3 0 16,-7 0 0-16,0 0-9 0,0 0-3 0,7 0 0 0,-7 0 0 16,0 0-7-16,0 0-2 0,7 0 0 0,-7 0 0 15,0 0-4-15,0 0-2 0,0 0 0 0,0 0 0 16,11 3 12-16,-11-3 2 0,0 0 1 0,0 0 0 16,0 0-29-16,0 0-7 0,0 0-1 0,0 0 0 15,0 0-6-15,0 0-2 0,0 0 0 0,0 0 0 16,0 0-8-16,0 0 0 0,0 0 0 15,0 0 0-15,0 0 0 0,0 0 0 0,0 0 0 16,-4-9 0-16,4 9 0 0,0 0 0 0,0 0 0 16,0 0 0-16,0 0 0 0,0 0 0 0,0 0 0 15,-7 0 28-15,7 0 3 0,0 0 1 0,0 0 0 16,0 0-32-16,0 0 0 0,0 0 0 0,0 0 0 0,-3-10 9 16,3 10-1-16,0-3 0 0,0-3 0 0,-4-3 8 15,4 2 0-15,0-2 1 0,0-1 0 0,4 1-2 16,-1 6-1-16,-3-6 0 0,0 2 0 0,4-2 7 0,-1 3 2 15,1-4 0-15,3 7 0 0,-7 3-23 0,7 0 8 16,0-6-8-16,0 6 0 0,-7 0-9 0,7-3-7 16,7-4 0-16,-3 7-1 0,3-3 17 0,-4-3 0 15,5 6 0-15,-1-9 0 0,0 9 0 0,0-7 0 16,0 4 11-16,0-3-11 0,0 3 23 0,0-4-3 16,0-2 0-16,1 6 0 0,-1-3-20 0,0-4 0 15,0 4 0-15,0 3-8 0,-3-3 8 0,3 2 0 16,-4-2 0-16,4 3 0 0,-3-3 0 0,0 6 0 15,3 0 0-15,-4 0 0 0,1 0 0 0,-1 0 0 16,1 0 0-16,3 6 0 0,-3-6 0 0,3 3 0 0,-4-3 0 0,1 0 8 16,0 6-8-16,-1-6 0 0,4 0-8 0,0 0 8 15,-3 0 0-15,3 0 0 0,-3 0 0 0,-1 0 11 16,-10 0-11-16,7-6 0 0,0 6 0 0,-7 0 0 16,0 0 0-16,11 0 0 0,-4 0 0 0,4 0 0 15,-4 0 0-15,-7 0 0 0,0 0 0 0,10 0 0 16,-3 6 0-16,-7-6 0 0,0 0 0 0,7 4 0 15,4 2 0-15,-1-6 0 0,-10 0 0 0,11 3 0 16,0 3 0-16,3-6 0 0,-4 0 0 0,4 3 0 16,-3-3 0-16,3 7 0 0,4-14 0 15,-1 7 0-15,1 0 0 0,-4 0 0 0,4-3 9 0,-1 3-9 16,1 3 10-16,0-3-2 0,-1 7-8 0,5-7 12 16,-1 0-12-16,0 6 0 0,4-3 8 0,-4 3-8 15,3-3 0-15,1 4 0 0,0-4 0 0,-1 6 0 0,5-2 0 16,-5 2 0-16,1-3 0 0,0-3 0 0,-1 4 0 15,1-4 0-15,0-3 0 0,-4 6 0 0,0-6 0 0,4 0 9 16,-4 0-9-16,4 0 8 0,-4-6-8 0,0 6 12 16,4 0-12-16,-8 0 12 0,-2-3-12 0,6-4 0 15,3 7 0-15,-2 0 0 0,-5 0 0 0,4 0 0 16,1-3 0-16,2-3 0 0,-3 6 8 0,4 0-8 16,-11 0 0-16,4 0 8 0,7 6-8 0,-8-3 0 15,-3-3 0-15,-3 0-11 0,3 10 11 0,4-10 8 16,-4 6-8-16,-4-3 11 0,-6-3-11 0,6 6 0 15,1-2 0-15,-4-4 0 0,-7 0 0 0,0 0 0 16,11 6 0-16,-4-6 0 0,-7 0 8 0,7 3 0 0,-7-3 0 16,7 6 0-16,0-6-8 0,-7 0 0 0,0 0 0 15,7 0 0-15,4 0 0 0,-8 0 0 16,-3 0 0-16,0 0 0 0,0 0 0 0,0 0 0 0,0 0 0 16,0 0 0-16,0 0 0 0,0 0 0 0,0 0 0 0,0 0 0 15,0 0 0-15,0 0 0 0,0 0 0 0,0 0 0 16,0 0 8-16,0 0 0 0,0 0 0 0,0 0 0 15,7 0-8-15,-7 0 0 0,-7-9 0 0,4 3 0 16,3 6 0-16,-4-4 0 0,-7-2 0 0,4 3 0 16,-3-3 8-16,-1 3-8 0,1-4 12 0,-5 7-4 15,-6 0-8-15,0 0-11 0,7 0 3 0,-11 0 0 16,-6 7 8-16,2-4 0 0,8-3 0 0,-7 9 0 16,-4-3 0-16,0-2 0 0,1-4 0 0,-5 6 0 15,1-3 0-15,3 3 0 0,-3-6 0 0,0 0 0 16,0 7 0-16,-1-4 0 0,-2-3 0 0,-1 0 0 15,0 6 0-15,0-3 0 0,0-3 0 0,0 0 0 0,1 0 8 16,-1 6 3-16,0-3 1 0,0-3 0 0,0 0-12 16,1 7 0-16,-5-7 0 0,1 3 0 0,0-3 0 0,-4 0 0 15,3 0 0-15,1 0 0 0,0 0 0 16,-1 0 0-16,8 0 0 0,3-3 0 0,-3-4-11 0,3 7 3 16,1-3 0-16,2-3 0 0,1 3 8 0,4-3 0 15,-5-4 0-15,5 10-8 0,6-6 8 0,-3 3 0 16,0-3 0-16,7 2 0 0,-1-2 0 0,5 3 0 15,-4-3 0-15,7-4 0 0,0 10 0 0,3-3 0 0,1-3 0 0,3 6 0 16,0 0 0-16,0 0-13 0,0 0 5 0,10 0 8 16,1-6-17-16,3 3 4 0,0 3 1 15,7-7 0-15,0 7 12 0,4 0-11 0,0-3 11 16,-1 3-10-16,1-6 10 0,3 6 0 0,4-3 0 0,0 3-8 16,0 0 8-16,3-7 0 0,0 7 0 0,4 7 0 15,-4-7 0-15,0 3 0 0,4-3 0 0,-3 0-8 16,-1 9 8-16,-3-9 0 0,3 7 0 0,-3-4-8 15,-1 3 8-15,1 0 0 0,3-3-9 0,-3-3 9 16,0 7 0-16,3-4 0 0,0 3 0 0,1-3 0 16,-5 3 0-16,1-2 0 0,3-4 0 0,1 6 0 15,-8 3 0-15,4-2 0 0,-4-4 0 0,-3 6 0 16,-1 0-9-16,1-2 9 0,-4-4 0 0,0 6 0 16,4-2-12-16,-4-4 12 0,-3 3-12 0,-1 0 12 0,1-3-9 15,-4-3 9-15,4 7 0 0,-8-7-9 0,-2 0 9 0,2 0 0 16,1 0 0-16,-4-7 0 0,-7 7 0 0,0 0 0 15,10 0 0-15,-3 0 8 0,-7 0-8 0,0 0 0 16,0 0 0-16,0 0 0 0,7-3 0 0,-7 3 0 16,-3-6 0-16,-1-3 0 0,4 9 0 15,-10 0 0-15,-8-7 0 0,1 7 0 0,-1-9 0 0,-3 9 0 16,-8-3 0-16,5-4 0 0,-8 7 0 0,0-9 0 16,1 9 0-16,-8 0 0 0,-4-9 0 15,-6 9 0-15,0 0 0 0,-1-3 0 0,-3 3 0 0,4-7 0 16,-4 7 0-16,0 7 0 0,-7-4 0 0,4-3 0 15,-4 6 0-15,-4-3-8 0,1 3 8 0,-1-3 0 16,8 4 0-16,3-4 0 0,0 6 0 0,4-2 0 16,-1-7 0-16,1 9 8 0,3-9-8 0,7 9 0 0,0-9 0 15,4 7 0-15,0-7 0 0,3 0 0 16,7 0 0-16,4 0 0 0,3 0 0 0,4-7 0 0,4 7 0 16,3-3 0-16,7 3 0 0,0 0 0 0,0 0 0 0,0 0 0 15,0 0 0-15,10-6 0 0,4 6-9 0,8 0 9 16,2 0 0-16,5 0-9 0,2 0 9 0,8 0 0 15,7-6-12-15,0 6 4 0,0 0 8 0,3 0-13 16,7 0 13-16,1-3-12 0,-1 3 12 0,4 0-12 16,0 0 12-16,0-7 0 0,-3 7 0 0,-1-3 0 15,1-3 0-15,-1 6 0 0,1 0 0 0,2 0 0 16,-2 0 0-16,-4 0 0 0,0 0 0 0,0 6 0 16,-7-6 0-16,-1 3 0 0,1-3 0 0,-3 0 0 15,-5 0 0-15,1 0 0 0,4 0-8 0,-5 0 8 0,-2 0 0 16,-5 0 0-16,1 0 0 0,-4-3 0 15,1-3 0-15,-5 6 0 0,-3 0 0 0,-3-3 0 16,0-4 0-16,-1 7 10 0,-10 0-10 0,-7 0 8 16,7 0-8-16,-7 0 0 0,0 0 0 0,0 0 8 0,-7-3-8 0,7 3 0 15,-3 0 0-15,-11 0 0 0,-4-6 0 16,0 6 0-16,4 0 0 0,-7 0 0 0,-3 0 0 0,-5 0 0 16,5-3 0-16,-5-3 0 0,5 6 0 0,-5-3 10 15,-2-4-10-15,-1 7 10 0,4 0-10 0,-8-6 10 16,5 3-10-16,-1 3 10 0,-3 0-10 0,3-6 0 15,-3 6 0-15,-1-4 0 0,5 4 0 0,-5 0 0 0,1-6 0 16,3 6 0-16,8 0 0 0,-5 0 0 0,8 0-12 0,-3-3 12 31,2-3-109-31,5 6-15 0,-1 0-2 0,4-3-1158 0</inkml:trace>
  <inkml:trace contextRef="#ctx0" brushRef="#br1" timeOffset="33251.21">20563 13068 1324 0,'0'0'59'0,"0"0"12"0,0 0-57 0,4-6-14 15,-4-4 0-15,3 1 0 0,5-1 177 0,-5 1 33 16,1 0 6-16,-1-1 2 0,4 1-162 0,-7-1-33 16,4 1-7-16,-4-7 0 0,0 7 0 0,0 3 1 15,-4-4 0-15,-3 7 0 0,4-3 4 0,-4 3 1 16,-1-4 0-16,-6 7 0 0,4 0-5 0,-4 7-1 15,-4-4 0-15,0 6 0 0,1 1-6 0,-1 5-2 16,0 4 0-16,-3 6 0 0,4 3-8 0,-1 1 0 16,0 2 0-16,1-3 0 0,3 10 8 0,0-4-8 15,3 4 12-15,0-3-4 0,4-1-8 0,4 0 0 0,-1-5 0 16,4 5 0-16,0-6 0 0,4-2 0 16,-1-5 8-16,4 5-8 0,4-1 0 0,-4-7 8 0,4 1-8 15,-1 0 0-15,4-3 17 0,4-7-1 16,-4 1-1-16,4-1 0 0,3-9-15 0,0 6 0 0,4-6 0 0,3-6 0 15,7-3 0-15,-3-1 0 0,3-6 0 16,1 4 0-16,-1-13 0 0,4 6 14 0,-4-6-2 0,4-3-1 16,-4-7 11-16,-3 7 2 0,-1-6 1 15,-2-1 0-15,-1-9 4 0,-7 7 1 0,0-7 0 0,-3 0 0 16,-4 6-8-16,-3 0-2 0,-1-2 0 0,-6 8 0 16,-4 1 0-16,0 3 0 0,0 3 0 0,-7 3 0 15,0-3-5-15,-4 9-2 0,0-3 0 0,-3 10 0 16,4-7-13-16,-4 13 0 0,-4-3 0 0,0 6 0 0,-3 0-13 15,0 0-9-15,-4 6-2 0,4 3 0 16,-4-2-16-16,1 2-4 0,-1 0-1 0,4 4 0 16,0-4-20-16,7 4-4 0,-4-1-1 0,4-2-678 15,0 6-135-15</inkml:trace>
  <inkml:trace contextRef="#ctx0" brushRef="#br1" timeOffset="33567.18">21149 13532 2635 0,'0'0'116'0,"0"0"25"0,-7 3-113 0,7-3-28 0,0 0 0 0,0 0 0 15,0 0 0-15,0 0 0 0,0 13 0 0,0-10 0 16,0 6-58 0,0-9-8-16,0 7-2 0,0 2 0 15,4-6-75-15,-4 3-15 0,0 4-3 0,-4-1-447 0,0-3-88 0</inkml:trace>
  <inkml:trace contextRef="#ctx0" brushRef="#br1" timeOffset="34046.93">21530 12980 1785 0,'0'0'159'0,"0"0"-127"16,0 0-32-16,0 0 0 0,0 0 188 0,0 0 31 0,0 0 6 0,0 10 2 15,-3-1-172-15,-5 7-35 0,5 2-6 16,-8 1-2-16,1 6-25 0,-1 0-6 0,-3 4-1 0,-4-1 0 16,1 6 5-16,3 4 1 0,-7 3 0 0,3-4 0 15,0 1-6-15,1 3-2 0,2-4 0 0,5 1 0 16,-1-3 4-16,8-7 1 0,-1 3 0 0,4-9 0 15,4 3 17-15,3 0 0 0,0-12 0 0,3 2 0 16,1 1 22-16,3-6 5 0,0-1 1 0,0-6 0 16,4-3-4-16,3 0 0 0,0-3 0 15,4-3 0-15,3-4-9 0,4-9-3 0,3 4 0 0,1 2 0 16,-5-12-12-16,5 6 0 0,2-6 0 0,-2-3 0 16,-5 3 9-16,1-3-1 0,0 3 0 0,-4-10 0 15,0 7 10-15,-6-7 2 0,-8 4 0 0,0-3 0 16,0-1 4-16,-4 1 2 0,-6 5 0 0,-4 1 0 15,0 0 9-15,0 3 1 0,-7 0 1 0,-7 0 0 16,0 6-29-16,-4 0-8 0,4 10 0 0,-11-7 0 16,-6 7 0-16,-1-1 0 0,7 1 0 0,-7 9 0 15,-3-3 0-15,-4 3 0 0,4 0 0 0,0 3 0 0,-1-3 0 16,1 6 0-16,0-3 0 0,3 3 0 16,0-2-142-16,4 2-30 0,-28-3-5 0,17-3-2 0</inkml:trace>
  <inkml:trace contextRef="#ctx0" brushRef="#br2" timeOffset="41971.41">24144 15373 1094 0,'0'0'97'16,"0"0"-77"-16,0 0-20 0,0 0 0 16,0 0 296-16,7 0 56 0,4 0 12 0,-4 0 1 15,3-3-275-15,-3 3-55 0,1 0-11 0,-8 0-3 0,7 3 0 0,-7-3 0 16,7 0 0-16,0 6 0 0,0 3 27 16,-4 1 6-16,4 6 1 0,-3-4 0 0,-1 4-3 15,4 3 0-15,-3-1 0 0,-1 7 0 0,1-6-33 0,3 6-7 16,-3-6-2-16,3 6 0 0,0-6 2 0,0 0 0 15,0 0 0-15,3 0 0 16,-3-4 22-16,4 4 5 0,0-3 1 0,-1-7 0 0,1 10-30 16,3-10-10-16,0 10 0 0,-3-9 9 0,-1 5 3 0,1 1 1 15,-1-4 0-15,1-2 0 0,0 6-5 16,-1 2 0-16,-6 1-8 0,3-3 12 0,-4 0-12 0,1-4 0 16,-1 4 0-16,4-7 0 0,0 1 8 0,-3-1-8 15,3 0 0-15,0-9 0 0,-7 0 15 0,7 7-3 16,4-7-1-16,-4-7 0 0,0-2 17 0,3 0 4 15,-3-7 1-15,4 3 0 0,-4-12-10 0,4 6-3 16,-8-6 0-16,8-9 0 0,-4 6-11 0,0-7-9 16,-4 4 12-16,1-4-12 0,3 1 8 0,0-1-8 0,-3 1 0 15,3 6 0-15,0-1 0 0,-4 1 0 0,4-3 0 0,0 3 0 16,-3 2 0-16,3 5 0 16,-4-5 0-16,4 1 0 0,1 7 0 0,-5-1 0 0,4 0 0 15,0 3 0-15,0-3 0 0,0 4 0 0,0 2 0 0,0-2 0 16,4 5 0-16,-4 1-17 0,4 2 3 0,-4 7 1 31,0-3-98-31,0 3-19 0,0-6-4 0,-7 6-814 0,7 9-164 0</inkml:trace>
  <inkml:trace contextRef="#ctx0" brushRef="#br2" timeOffset="42458.01">25104 15552 1324 0,'0'0'118'0,"0"0"-94"0,0 0-24 0,0 0 0 0,0 0 252 0,0 0 47 15,0 0 9-15,10 0 1 0,-10 0-203 0,11 0-41 16,-1-4-8-16,1-2-1 0,0 6-16 0,-1-3-4 16,1-3 0-16,-1 3 0 0,-3-4 12 0,4 4 1 15,-4-3 1-15,4-4 0 0,-1 1-12 0,-3 3-2 16,4-4-1-16,-1 1 0 0,1 0-18 0,3-1-3 15,-7-6-1-15,7 4 0 0,-3-4 0 0,3 4 0 0,0-4 0 0,0 7 0 16,0-7-13-16,4 3 0 16,-4-2 0-16,0 5 0 0,0 1 0 0,-3 0-8 15,-1-1 8-15,1 4 0 0,-11-4 0 0,0 10 0 0,0 0-8 16,0 0 8-16,-7 0 0 0,-4 10-8 0,-3-10 8 0,0 9 0 16,-3-2 0-16,-1 2-8 0,-7 3 8 15,4 4 0-15,3 0 0 0,-3 3 0 0,4-7 0 0,-1 13 0 16,0-6 12-16,1 0 0 0,-1 6 0 0,7-6 0 15,1 6 0-15,-1 0 0 0,1-6 0 0,-1 9 0 16,8-3-12-16,-1 0 0 0,4-3 8 0,4 3-8 16,-1 3 0-16,1-2 8 0,3-1-8 0,0-3 0 15,3 3 12-15,1-7-4 0,3 1-8 0,0 6 12 16,0-9-12-16,0-3 0 0,4 2 0 0,0 1 0 16,-1-7-12-16,-3 1 12 0,4-7-12 0,0-3 12 15,-1 0-30-15,1 0 1 16,-4 0 0-16,0-10 0 0,0 7-122 0,-3-3-24 15,3-3-5-15,-3-1-1031 0</inkml:trace>
  <inkml:trace contextRef="#ctx0" brushRef="#br2" timeOffset="42891.23">25640 15765 2185 0,'0'0'96'0,"0"0"21"0,0 0-93 0,0 0-24 16,0 0 0-16,7 0 0 0,0 0 64 0,0 6 9 0,4-3 2 0,-8-3 0 15,4 10-54-15,4-4-10 0,-4 3-3 0,3 1 0 16,1 5-8-16,0-5 0 0,-4-1 0 0,0 7 0 16,3-7 0-16,-6 4 0 0,3-7 0 0,-4-3 0 15,1 7 54-15,-1-4 9 0,-3-6 1 0,0 9 1 16,0-9 6-16,0 0 1 0,0 0 0 0,0 0 0 16,0 0-13-16,0 0-3 0,0 0 0 0,0 0 0 15,0 0-24-15,0 0-6 0,0 0-1 0,-3-15 0 16,3 5 1-16,-4 1 0 0,4-1 0 0,0-8 0 15,-3 2-10-15,-1-3-1 0,1 0-1 0,-1 0 0 16,1 1 4-16,-4-7 1 0,3 6 0 16,-3-6 0-16,4 6-5 0,-4 0-1 0,3-6 0 0,1 9 0 15,-1-3-13-15,4 1 0 0,-4 2 0 0,4-3 0 16,0 7 10-16,4-4 2 0,3-3 1 0,-3 3 0 16,3 4-5-16,0-4-8 0,0 0 11 0,3 4-11 15,1-4 10-15,-1 4-10 0,5-4 8 0,-1 7-8 16,0-7 0-16,0 7 0 0,4-1 0 0,3 4 0 0,-4 3 0 15,8-4 0-15,-4-2-12 0,0 6 12 16,4 3-49-16,0-6-3 0,-1 6 0 16,1-3 0-16,-4 3-51 0,-3 0-10 0,3 0-3 0,0 0 0 15,-3 0-67-15,3 0-13 0,-3 0-4 16,-1 0-923-16</inkml:trace>
  <inkml:trace contextRef="#ctx0" brushRef="#br2" timeOffset="44392.08">24543 14561 576 0,'0'0'25'0,"-11"0"6"0,1 0-31 0,3 0 0 0,-1-4 0 0,-2-2 0 16,3-3 376-16,0-1 70 0,0 7 14 0,-4-3 2 16,1-3-339-16,-1 2-68 0,-3-2-14 0,-7-1 14 15,7 1-43-15,3 9 0 0,-3-9-1 16,3 9 31-16,1-7 6 0,-1 7 2 0,1 0 0 16,3 7 6-16,7-7 2 0,-8 0 0 0,1 6 0 15,7-6-32-15,0 0-6 0,0 0-2 0,4 3 0 16,3 6-5-16,4-2-1 0,10-4 0 0,3 3 0 15,5-3 19-15,2-3 3 0,8 0 1 0,0 0 0 0,7 0-15 16,0 0-4-16,0-3 0 0,-4 3 0 0,7-6-3 16,1 6-1-16,3 0 0 0,3 0 0 0,-3-3-3 15,3 3-1-15,1 0 0 0,-4 0 0 0,-4 0 0 16,1 0-8-16,-1 0 12 0,0 0-4 0,1-7-8 16,3 7 0-16,0 0 0 0,-4 0 0 0,4 0 8 0,-7 0-8 15,0 0 0-15,-1 0 8 0,-6-3-8 16,0 3 0-16,0 0 9 0,-4 0-9 0,0 0 0 0,-6 0 8 15,2 3-8-15,-2-3 0 0,-5 0 0 0,-3 7 9 16,-3-7-9-16,3 0 0 0,-7 3 10 0,-3-3-10 16,0 0 8-16,-1 6-8 0,-10-6 0 0,0 0 8 15,0 0-8-15,0 0 0 0,0 0 0 0,0 0 0 16,0 0 8-16,-7 0-8 0,-7-6 0 0,-4 6 0 16,1 0 0-16,-4 0 0 0,-1 0 8 0,-6 0-8 0,0 0 0 15,-4 0 8-15,0 0-8 0,-3 0 0 0,-4 0 0 16,1 0 0-16,-5 0 0 0,-3 6 0 0,-3-3 0 0,0-3 0 15,-4 0 0-15,0 7 0 0,-4-7 0 0,1 3 0 16,-1 3 11-16,-3 0-3 0,-7-3-8 0,0-3 12 16,0 7-12-16,4-4 0 0,-1-3 0 0,4 9 0 15,0-9 14-15,4 6-3 0,0-6-1 0,-4 4 0 16,7-4-10-16,-4 0 0 0,8 0 0 0,3 6 0 16,7-6 0-16,4 3 0 0,3-3 0 0,7 6 0 15,1-6 0-15,10 0 10 0,-1 0-10 0,8 0 10 16,7 0-10-16,0 0-11 0,0 0 3 0,0 0 0 15,15 10 8-15,6-10 0 0,7 6 0 0,7-6 0 16,8-6 0-16,6 6 0 0,7-3 0 0,4-4 0 0,0 1 0 16,4 3 0-16,3 3 0 0,3-6-8 15,8 2 8-15,-4-2-8 0,4 3 8 0,-4-3-8 0,-4-4 8 16,-3 7 0-16,7-3 0 0,-3-3-8 0,0 9 8 0,-1-7 0 16,-3 4 0-16,-3-3 0 0,-4 6 0 15,-7 0 0-15,-1 0 0 0,-2 0 0 0,-1 0 0 0,-6 0 0 16,-8 6 0-16,-3-3 0 0,-1-3 0 0,-6 7-10 15,0-4 10-15,-11 3-10 0,0 0 10 0,-3-3 0 16,-8 7-9-16,-3-10 9 0,0 6 0 0,-7-3 0 16,-4 7 0-16,1-10 0 0,-4 6 0 0,-11-3-9 15,-7-3 9-15,1 6 0 0,-1-6 0 0,-7 0 11 0,-3 0 0 0,-1-6 0 16,1 6-11-16,-7-3 0 0,-1-3-10 0,-3 6 10 16,0-10 0-16,0 10 20 0,1-3-4 0,2-3 0 15,-6 3-16-15,3-4 10 0,0-2-10 0,-4 9 8 16,1-6-8-16,-4 3 0 0,0 3 0 0,4 0 0 15,-1-7 0-15,8 7 0 0,-1 0 0 0,5 0 0 16,-1 0 0-16,0 0 0 0,7 0 0 0,-3 0 0 16,3-3 0-16,0 3 0 0,7 0 0 0,-3 0 0 15,7 0 0-15,0 0 0 0,3 0 0 0,7 0 0 16,1 0 0-16,6 0 0 0,0 0 0 0,11 0 0 16,0 0 0-16,0 0 0 0,0 0 0 0,15 3-11 15,-1-3 1-15,3 7 0 0,4-7 0 0,8 3 0 16,-1 3-5-16,7 0-1 0,4-3 0 0,0-3 0 15,0 10-8-15,3-10-3 0,4 6 0 16,0-3 0-16,7 3-1 0,-1-6-1 0,1 4 0 0,4-4 0 16,-4 0 3-16,-4 0 1 0,1-4 0 0,-5-2 0 15,1 6-35-15,4-3-6 0,-4-3-2 0,-1-4-768 16,1 1-155-16</inkml:trace>
  <inkml:trace contextRef="#ctx0" brushRef="#br2" timeOffset="45076.64">24853 13425 1728 0,'0'0'153'16,"-7"-9"-122"-16,7 3-31 0,-3-4 0 0,-1 1 49 15,4 0 4-15,0-4 1 0,0 0 0 0,0 4-42 0,0-4-12 16,0-2 0-16,0 5 8 0,0 1 12 16,0 0 2-16,-3 2 1 0,-1 4 0 0,-3-3 36 0,0 3 7 15,-4 6 2-15,1-3 0 0,-1 9-25 0,-3 1-5 16,-4 5-1-16,1 1 0 0,-4-3-12 0,-1 5-2 16,1 8-1-16,0-8 0 0,0 7-4 0,-4-6-1 15,4 6 0-15,0 4 0 0,0-4-9 0,0 0-8 16,6 3 12-16,-2 0-12 0,3-3 12 0,-4 3-12 15,4-2 12-15,0 2-12 0,7-3 11 0,-4-3-11 16,8 3 10-16,-1 0-10 0,4-6 0 0,7 0 0 16,0-4 0-16,4-2 0 0,3 3 0 0,0-7 0 15,4-3 0-15,6-3-10 0,5-3 10 0,-1 0 0 16,4 0 10-16,-1-9-10 0,1 9 34 0,0-16 1 0,0 7 0 16,3-10 0-16,0 0-12 0,4 0-3 0,-4-6 0 0,1 7 0 15,-5-8-7-15,-2 4-1 0,2-9-1 0,-3 3 0 16,-3 3 17-16,0-3 4 0,-4-7 1 0,-3 7 0 15,-4 0-21-15,0-1-12 0,-7-2 12 0,0 3-12 16,-3-7 12-16,-1 13-12 0,-6-9 12 0,-5 9-12 16,1-9 12-16,-7 12-4 0,-7-3 0 0,4 0-8 15,-5 3 0-15,-2 0 0 0,-8 4 0 0,0 2 0 16,0 4 0-16,4-1-16 0,-7 1 2 0,7 3 0 16,-1-4-18-1,8 10-4-15,0-6-1 0,3 6 0 0,1-3-28 0,3 3-6 0,0 0-1 16,7 3 0-16,0-3-158 0,-1 0-32 0,8 0-6 15,0 0-2-15</inkml:trace>
  <inkml:trace contextRef="#ctx0" brushRef="#br2" timeOffset="45380.12">25308 13855 2970 0,'0'0'132'0,"0"0"26"0,0 0-126 0,0 0-32 0,0 0 0 0,0 0 0 16,0 0 52-16,0 0 4 0,0 0 0 0,0 0 1 31,0 0-72-31,0 0-14 0,0 0-3 0,0 0-1 16,0 0-91-16,0 0-17 0,0 0-4 0,0 0-1 15,0 0-89-15,0 0-17 0,-10 6-4 0,10-6-1 0</inkml:trace>
  <inkml:trace contextRef="#ctx0" brushRef="#br2" timeOffset="45824.15">25852 13228 2847 0,'0'0'126'0,"-7"0"26"0,-4 0-121 0,0 3-31 16,1-3 0-16,-1 6 0 0,1 4 28 0,-5-1 0 15,5 7 0-15,-4-4 0 0,0 4-28 0,-4 3-20 16,0 6 4-16,1-6 0 0,3 6 3 0,-4 3 1 16,0 0 0-16,1 7 0 0,-1-7-4 0,8 6-1 15,-5 1 0-15,8-7 0 0,0 7-3 0,0-7-1 0,7 0 0 16,-3-3 0-16,3 3 6 0,3-9 2 0,4 6 0 0,4-6 0 16,3-3 13-16,4-7 0 0,-1 7 0 15,8-7 0-15,-4-6 0 0,7 4 0 0,-3-7 0 0,3 0 0 16,0-7 14-16,1-2-4 0,-1-4-1 0,4-2 0 15,-4-4 15-15,4 0 2 0,-4-6 1 0,0 6 0 16,0-6 9-16,1-3 3 0,-8-7 0 0,0 10 0 16,-3-6-27-16,-1 0-12 0,-3 2 10 0,-3 1-10 15,-4-6 16-15,-4 9-4 0,-3 3 0 0,-3-3 0 16,-4 0 5-16,-4-1 1 0,-6 8 0 0,-1-1 0 16,-7 0-8-16,-3 10-2 0,-4-1 0 0,-3 1 0 15,-4 3-30 1,0 6-6-16,1-4-2 0,-5-2 0 0,-6 6-109 0,0 6-21 0,-1-6-5 0</inkml:trace>
  <inkml:trace contextRef="#ctx0" brushRef="#br3" timeOffset="51470.44">27929 15282 2289 0,'0'0'50'0,"0"0"10"0,0-10 3 0,0 10 2 0,0-6-52 0,0 6-13 0,4-3 0 0,-4 3 0 15,0 0 77-15,3-6 13 0,5-4 2 0,-8 10 1 16,7-3-20-16,-7 3-4 0,0 0-1 0,7 0 0 16,0 0-25-16,0 3-6 0,0 4-1 15,-4-4 0-15,4 12-22 0,-3-5-5 0,3 6-1 0,-3-4 0 16,-1 13 0-16,-3-6-8 0,4 6 12 0,-4 3-4 16,0 0-8-16,0-2 0 0,0 2 9 0,0 6-9 15,0-5 24 1,3 5 1-16,-3 7 0 0,4-4 0 15,-4 1-14-15,7 3-3 0,-4-4-8 0,1 1 12 0,3 6-12 0,-4-6 8 16,4-4-8-16,0 1 0 0,0-7 8 16,1 0-8-16,-1-3 0 0,0 0 0 0,-4-6 8 15,4-3-8-15,-3-4 0 0,-1-2 9 0,4-4 7 16,-7-6 0-16,0 0 1 0,0 0 0 0,4-6 7 16,3-4 0-16,0-2 1 0,-3-7 0 0,3-3-4 0,0-6-1 0,0-1 0 0,0-5 0 0,0-1-20 0,0 1 0 15,0 3 0-15,0-10 0 0,0 3 0 0,-3 4 0 16,6-4 0-16,1 0 0 0,-1 4 0 0,1-1 0 15,3 1 0-15,0 0 0 0,0 5 0 0,4 1 0 16,-4 0 0-16,0-4 0 0,4 11 0 0,-1-5 0 16,-6 8-9-16,3-1 9 0,0-6 0 0,4 6 0 15,-8 0 0-15,4-3 0 0,-3 3-8 0,0 7 8 16,-4-4 0-16,0 0 0 0,0 4 0 0,0 2 0 16,-4 1 0-16,1 0 0 0,-1 2-20 0,-3 7 3 15,0 0 1-15,0 0 0 16,0 0-76-16,0 0-14 0,0 0-3 0,0 0-1 15,-3 10-96-15,3-1-19 0,-4 10-4 0</inkml:trace>
  <inkml:trace contextRef="#ctx0" brushRef="#br3" timeOffset="51876.57">28991 15461 1094 0,'0'0'48'0,"0"0"11"0,0 0-47 0,0 0-12 16,0 0 0-16,-3 9 0 0,-1-3 301 0,4-6 59 15,0 10 11-15,0-7 2 0,0 6-265 0,0 7-54 0,4-7-10 16,-4 1-3-16,3-1 8 0,4 1 2 16,-3 5 0-16,-1 4 0 0,1-3-15 0,-1 2-2 15,1 1-1-15,-4 0 0 0,4 6-17 0,-4 0-3 0,0 4-1 16,0-4 0-16,-4-3-3 0,4 3-1 0,-4 0 0 15,4-6 0-15,-3-1-8 0,-1 1 0 16,1 0 0-16,3-3-11 16,-4-7-114-16,1 0-23 0,-1-2-5 0,4-7-628 0,-7 0-126 0</inkml:trace>
  <inkml:trace contextRef="#ctx0" brushRef="#br3" timeOffset="52057.68">29094 15150 1555 0,'0'0'138'0,"0"0"-110"0,-4-3-28 0,4 3 0 16,-7-6 284-16,7 6 52 0,-4 0 11 0,4 0 1 0,0 0-276 0,0 0-56 15,0 0-16-15,0 0 0 0,0 0-10 0,0 0-8 16,0 0-2-16,0 0 0 16,0 0-120-16,0 0-24 0,0 0-4 0,0 0-883 15</inkml:trace>
  <inkml:trace contextRef="#ctx0" brushRef="#br3" timeOffset="52508.25">29337 15846 1209 0,'-7'16'108'0,"7"-7"-87"0,0-2-21 0,3 5 0 15,1-2 178-15,-4-1 31 0,4 7 7 0,3-7 0 16,-4 0-107-16,4 1-21 0,-3-1-5 0,3-2-1 16,0 2-3-16,-7-9-1 0,0 0 0 0,7 9 0 15,-7-9-10-15,0 0-1 0,0 0-1 0,0 0 0 16,0 0-16-16,0 0-3 0,0 0-1 0,0 0 0 16,0 0-16-16,3 0-3 0,4-9-1 0,-3 0 0 15,3-7 9-15,-3 3 1 0,-1-5 1 0,1-4 0 16,-1 0-16-16,1-3-3 0,-1-1-1 0,1-2 0 15,-1 0-4-15,1 3-1 0,-4-10 0 0,3 7 0 16,1 0-1-16,-4 3-1 0,3-3 0 0,-3 3 0 16,4 0-10-16,-1-4 0 0,1 10 0 0,3-6 0 15,-3 7 0-15,3-1 0 0,0 0 0 0,0 0 0 16,0-3 0-16,3 10-17 0,1-4 4 0,-4 7 1 16,4-7 12-16,3 6 16 0,-4 7-3 0,1-3-1 0,3-3-12 15,0 9 0-15,0-3 0 0,4 6 0 0,-1-3 0 16,5 6-8-16,-1-3 8 0,3-3-13 0,1 6 13 0,-4-3 0 15,1 7 0-15,-1-4 0 0,0 4-17 0,-4-1 2 16,-2 0 1-16,-1-2 0 16,0-4-52-16,0 3-10 0,-7-3-3 0,0-3 0 15,4 0-74-15,-4 0-15 0,0-3-4 0,-4-6-977 0</inkml:trace>
  <inkml:trace contextRef="#ctx0" brushRef="#br3" timeOffset="55046.48">27845 14557 2034 0,'0'0'90'0,"0"0"18"0,0 0-86 0,3-6-22 15,1 6 0-15,-1-3 0 0,1-3 31 0,-1-4 1 16,4 10 1-16,-3-9 0 0,3 3 11 0,-3 3 3 16,-4-4 0-16,7 7 0 0,-7-9-12 0,3 6-3 15,-3-4 0-15,0-2 0 0,0 0 4 0,-3-1 0 16,3 1 0-16,0-1 0 0,-4-5 0 0,4-4 1 16,-3 3 0-16,3-3 0 0,-4-9 0 0,4 3 0 15,0-3 0-15,0-7 0 0,0 1 3 0,0-4 0 16,4 4 0-16,-4-1 0 15,3-2-16-15,1 2-2 0,-1-2-1 0,1 2 0 0,3-3-6 16,-4 4-2-16,1-1 0 0,-1-2 0 0,1 2 2 0,3 1 0 16,-4-4 0-16,1 4 0 0,-1-4-4 0,1 4-1 15,-4-4 0-15,4-3 0 0,-1 4-10 0,1-7 0 0,-4 0 9 16,0-3-9-16,3 3 0 0,-3-9 9 0,0-1-9 16,0 1 0-16,0 0 0 0,0-4 0 0,0-2 0 15,4 2 0-15,-4-2 0 0,0-4 0 0,0 0 0 0,3 0 0 16,-3 1 0-16,4-1 0 0,-4 0 0 0,-4 7 0 15,4-10 0-15,0 9 0 0,0-5 0 16,0 8 0-16,-3-5 0 0,3 2 0 0,0 10 8 0,0-3-8 16,0-3 12-16,0 9-2 0,3-9 0 0,1 6 0 15,-4 3-10-15,3-10 10 0,1 1-10 0,-1 6 10 16,4-6-10-16,0 0 0 0,-3-1 0 0,3 4 0 16,-3-6 0-16,3 2 0 0,0-5 8 0,0 2-8 15,-4-2 0-15,4 2 0 0,-3 4 0 0,-1 0 0 0,1-1 0 16,-1 1 0-16,1 0 0 0,-4 6 0 0,3-4 0 15,-3-2 0-15,0 6 0 0,0-6 0 0,0 9 0 16,-3-3 0-16,3-3 0 0,-4 3 0 0,4 3 0 16,-3 0 0-16,-1-3 0 0,1-3 0 0,-1 3 0 0,-3-4-9 15,4 4 9-15,-4 10 0 0,3-7-12 0,-3 0 12 16,0 0-12-16,0 6 12 0,0-2-10 0,0 2 10 16,3 0-8-16,-3-2 8 0,4 8 0 0,-1-2 0 15,1-1 0-15,-1 10-8 0,-3-3 8 0,4 0 0 16,-1 3 0-16,0 0 0 0,1 3 0 0,-1-3 0 15,-3 9 0-15,4-3-8 0,-4 7 8 0,0-4 0 0,0 0 0 16,0 7 0-16,0-10 0 0,0 10-8 16,-4-7 8-16,4 6-8 0,-4 1 8 0,1 0 0 0,3-1 0 15,-4 1-8-15,0-1 8 0,4-5 0 0,-3 5 0 16,3 1 0-16,-4 0 0 0,4-7 0 0,-3 13 0 16,3-7 0-16,-1 1 0 0,1-1 0 0,4-2 0 15,-4 9 0-15,3-3 0 0,1-4 0 0,3 10 0 0,-4-3 0 16,-3-3 0-16,7 6 0 0,-3-3 8 0,3 3-8 15,-4-7 0-15,4 7 0 0,0 0 0 0,0 0 8 16,-3-9-8-16,3 9 0 0,0 0 0 0,0-6-8 16,0 6 8-16,0 0 0 0,0 0 0 0,0 0 8 15,0 0-8-15,0 0 0 0,7-4 0 0,3 4-8 16,1 4 8-16,-1 2 0 0,-3-6 0 0,4 6 0 16,3-3 0-16,-3-3 0 0,3 0 0 0,0 0 0 0,0 0 0 15,4 0 0-15,-1 0 0 0,1 0 0 0,0 0 0 16,-4-3 0-16,7-3 0 0,0 6 0 0,0-10 0 0,4 10 0 15,0-6 0-15,3 6 8 0,4-9-8 16,3 6 0-16,-3-4-8 0,6 4 8 0,1-3 0 16,0 3 0-16,0-3 0 0,0-4 0 0,-4 10 0 0,0-6 0 15,-3 6 0-15,0-3 8 0,-1 3-8 16,5-6 0-16,-1 6 0 0,0 0 0 0,1-4 0 0,-5-2 0 16,1 3 0-16,3-3 0 0,-3 3 0 0,0-4 0 15,-4-2 0-15,4-1 0 0,-4 1 0 0,0 0 0 16,0-1 0-16,-3-5-8 0,0 5 8 0,-4 1 0 15,4 2 0-15,-4-5 0 0,0 3 0 16,0-1 0-16,7-2 0 0,-6 2 0 0,-1 1 0 0,3-1 0 16,-2 1 0-16,-1 0 0 0,-4 5 0 0,5-8 0 15,-1 9 0-15,0-4 0 0,0-2 0 0,-3 6 0 0,-1-3 0 16,1 3 0-16,-4-4 0 0,4-2 0 16,-4 9 0-16,0-10 0 0,0 10 0 0,-3-6 0 0,3 3 0 0,-4-3 0 15,-3 3 0-15,4-4 0 0,-4-2 0 16,4 6 0-16,-4-3 0 0,0 2 0 0,3-2 0 0,-3 0 0 15,0 3 0-15,1 3 0 0,-8 0 0 0,7 0 0 16,0-7 0-16,-7 7 0 0,0 0 0 0,7 7 0 16,3 2 0-16,-3 1 0 0,-3-1 0 0,-1 0 0 15,1 1 0-15,-1 5 0 0,1 1 0 0,-4-3 0 16,0 2 0-16,0-5 0 0,4 5 0 0,-1-2 0 16,-3-4 0-16,0 1 0 0,0-1 8 0,4-3-8 15,-4 4 8-15,3-1-8 0,1-2 10 0,-1-4-10 0,4 3 0 16,-3 3 8-16,-4 1-8 0,3-1 0 0,1 7 0 15,-1-4 8-15,4 7-8 0,0 6 0 0,-3 0 0 16,3 4 0-16,-3-1 0 0,-1 6 0 0,1 1 0 16,-4 9 0-16,3-7 0 0,-3 7 0 0,0 0 0 0,4 3 0 15,-1 3 0-15,-3-3 0 0,4 4 0 0,-4-4 0 16,-4 6 0-16,1 3 0 0,3-2 0 0,0-1 0 16,-4 0 0-16,1 7 0 0,-1-4 0 0,1 7 0 15,-1 0 0-15,-3-4 0 0,0 4 0 0,3 0 0 16,-3-1 0-16,4 1 0 0,-4 9 0 0,3 0 0 15,1-9 0-15,-1 6 0 0,1 0 0 0,3-3 8 0,3-3-8 16,1 6 0-16,-4-3 0 0,3 3 0 0,1-4 0 16,3 4 0-16,0 0 0 0,0-6 0 0,0 0 0 0,0-1 0 15,0 1 0-15,0 3 0 0,-3-3 0 0,3 6 0 16,0-7 0-16,0 1 0 0,-4-3 0 0,1-4 0 16,-1 7 0-16,-3 0 8 0,0-4-8 0,0-2 0 15,0 5 0-15,0-8 0 0,0-1 8 0,0 0-8 16,-3 1 0-16,3-1 9 0,-4 0-9 0,1 1 8 15,3-1-8-15,-4 0 0 0,1-6 9 0,-1 7-9 16,4-11 0-16,0 1 0 0,-3 3 0 0,-1-3 8 16,1 0-8-16,-1 0 0 0,4 0 0 0,0 0 0 15,-3-7 0-15,3-2 8 0,-4 3-8 0,4-4 0 16,-3 4 0-16,3-4 8 0,-4-6-8 0,4 4 0 16,4-4 0-16,-4 0 0 0,0 0 0 0,3 4 8 15,1-10-8-15,-1 9 0 0,1-3 0 0,-4 1 0 16,3-1 0-16,1-3 0 0,-4 3 0 0,3 3 0 0,-3-9 0 0,0 10 0 15,4-4 0-15,-1 0 0 0,-6 0 0 16,3-2 0-16,0 2 0 0,0-3 8 0,-4 0-8 0,1 3 0 16,3-3 0-16,-4-3 0 0,4 3 0 0,0 0 0 15,-3-6 0-15,3 0 0 0,0 0 0 0,0 0 0 16,0 3 0-16,-4-4 8 0,4-5-8 0,0 3 0 16,0 2 0-16,0-2 0 0,0-3 0 0,0 2 0 15,0 1 0-15,0-3 8 0,0 2-8 0,0-5 0 16,0 5 0-16,0-5 0 0,0 2 9 0,4-5-9 15,-4 8 12-15,0-5-12 0,3-1 12 0,1 4-4 16,-4-7 0-16,0 3-8 0,0 7 8 0,0-7-8 0,3 1 0 16,-3-7 0-16,-3 6 0 0,3-2 0 15,0-7 0-15,0 9 0 0,0 0 0 0,0-9 0 0,0 0 0 16,0 0 0-16,0 0 8 0,0 0-8 0,0 0 0 0,0 0 0 16,0 0 12-16,0 10-4 0,0-10 0 0,0 0-8 15,0 0 12-15,0 0-4 0,0 0 0 0,0 0-8 16,0 0 8-16,0 0-8 0,0 0 0 0,0 0 0 15,-4 0 0-15,4 0 0 0,-7 0 0 0,7 0 0 16,-3 0 0-16,3 0 0 0,-4-3 0 0,4 3-12 16,-7 3 0-16,7-3 0 0,-4 0 0 0,-3 0 0 15,4 0-11-15,-4 6-1 0,3-6-1 0,4 0 0 16,0 0-11-16,-7 0-3 16,4 0 0-16,-4 0 0 0,3 0-56 0,1-6-11 0,-4 3-2 15,0-4-764-15,-1-2-152 0</inkml:trace>
  <inkml:trace contextRef="#ctx0" brushRef="#br3" timeOffset="55811.14">28282 7696 2070 0,'0'0'45'0,"0"0"10"0,0 0 1 0,0 0 3 0,0 0-47 0,0 0-12 0,0 0 0 0,0 0 0 16,0 0 60-16,11 10 9 0,-8-1 3 0,4 1 0 15,-3-1-23-15,-4 7-4 0,0 2-1 0,0 1 0 16,3 13-35-16,-3-10-9 0,-3 9 0 0,3 0 0 16,0 1 8-16,0-1 0 0,0 3 0 0,0-5 0 15,0 11-8-15,-4-11 0 0,4 5 0 0,0-6 0 16,-3 32-11-16,3-32 3 0,0-3 0 16,0-3-11-16,3-3-1 0,-3-3-1 0,4-1 0 15,3-2-146 1,0-4-29-16,7 7-5 0,0-16-2 0</inkml:trace>
  <inkml:trace contextRef="#ctx0" brushRef="#br3" timeOffset="56175.77">28663 8314 2530 0,'0'0'56'0,"0"0"11"0,0 0 2 0,0 0 3 0,0 0-58 0,0 0-14 0,0 0 0 0,0 0 0 16,0 6 0-16,0-6 11 0,0 10-11 0,0-1 10 16,0-9-63-16,0 6-13 0,0 4-2 0,0-10-646 15,0 0-129-15</inkml:trace>
  <inkml:trace contextRef="#ctx0" brushRef="#br3" timeOffset="56568.84">29136 7678 1036 0,'0'0'92'0,"0"0"-73"15,-4-7-19-15,4 7 0 0,0 0 234 0,0 0 43 16,-7-3 9-16,7 3 2 0,-7 3-217 0,0-3-43 16,0 7-9-16,-3 2-2 0,-1 10 7 0,0 0 0 15,-3 6 1-15,-3 3 0 0,3 3 8 0,-4 1 2 16,0 2 0-16,1 4 0 0,3-4-7 0,-4 1 0 16,7 2-1-16,1-5 0 0,3-4-19 0,3-3-8 0,1-3 8 15,10-3-8-15,0 3 9 0,3-10-9 0,1 4 10 0,3-7-10 16,4-6 0-16,3 4-13 0,4-7 1 15,3 0 0-15,3-7 3 0,5 4 1 16,3-12 0-16,-1 5 0 0,1 1-4 0,-4-10-1 0,4 3 0 16,0-2 0-16,-7-1 27 0,0-6 6 0,-8 3 0 0,1-3 1 15,-7-1 12-15,-1 8 3 0,-6-11 0 0,-8 4 0 16,1 0 11-16,-4 3 2 0,-7-3 1 0,-4 6 0 16,-6-6-30-16,-5 7-7 0,-9 2-1 0,2-3 0 15,-6 10-12-15,-4-1-12 0,-3 1 3 0,-4 3 0 16,0 6-124-16,0 6-25 15,1-3-5-15</inkml:trace>
  <inkml:trace contextRef="#ctx0" brushRef="#br4" timeOffset="84311.4">9560 11462 345 0,'0'0'31'0,"0"0"-31"0,0 0 0 0,0 0 0 16,0 0 226-16,0 0 39 0,0 0 8 0,0 0 2 16,0 0-214-16,0-9-42 0,0 0-9 0,4 2-2 15,-4-2-8-15,3 0 0 0,1-1 0 0,3 1 0 16,-4-1 13-16,1 4 1 0,0-3 0 0,3-1 0 15,-7 1 18-15,7-1 3 0,-4 1 1 0,1 0 0 16,-1 2 28-16,1 4 5 0,-1-3 2 0,-3 6 0 16,0 0 14-16,0 0 3 0,-3-3 1 0,3 3 0 0,-4-7-4 0,1 7-1 15,-1 0 0-15,4 0 0 0,-7-3-32 0,4 3-6 16,3 0-2-16,0 0 0 0,-7 0-32 0,-1 0-12 16,1 0 0-16,0 0 9 0,4 3-9 0,3-3 0 15,-7 0 0-15,0 7 0 0,0-4 0 0,0 6-11 16,-4-2 11-16,0-4-8 0,4 9 8 0,0-2 0 15,0-1 0-15,0 0 0 0,4 1 0 0,-1-1 11 16,1 1-1-16,3-4 0 0,0 3-10 0,0 1 0 16,0-1 9-16,0-6-9 0,3 7 0 0,1-4 8 15,-4-6-8-15,3 9 0 0,1 1 0 0,3-4 0 0,-4-3 0 16,1 7 0-16,6-10 0 0,-3 6 8 0,-3-3-8 0,7-3 11 16,-8 0 9-16,4 0 3 0,4 0 0 0,-4-3 0 15,0-3-23-15,3 6 0 0,-2-3 0 0,-1-4-12 16,-7 7 12-16,3-9 0 0,4-1 10 0,0 1-10 15,-3 3 13-15,-1-4-3 0,-3 7-1 0,4-6 0 16,-1 3 11-16,-3-4 3 0,0 1 0 0,0-1 0 16,4 4-3-16,-4-3-1 0,0-1 0 0,0 7 0 15,0-6-19-15,0 2 10 0,0-2-10 0,0 3 8 16,-4 3-8-16,4 3 10 0,0 0-10 0,0 0 10 16,-7 0-2-16,0 0-8 0,-3 3 12 0,3 3-4 15,0 0-8-15,-4-3 0 0,0 13 0 0,1-7 0 16,-1 4 0-16,1-4 0 0,-5 7 0 0,5 0 0 15,-4-4 0-15,3-2 0 0,1 5 0 0,3 1 0 0,-4-3 0 16,4-4 0-16,0 0 0 0,0 7 0 0,3-6 0 16,1-1 0-16,-1 0 12 0,4 1-4 0,-3 2-8 0,3-2 0 15,0-10 0-15,0 0 0 0,0 0 0 0,0 0 0 16,0 0 0-16,3 3 0 0,8 3 0 0,-4-3 0 16,-7-3 0-16,10 0 0 0,-2 0 0 0,6-3 0 15,-14-3 0-15,10 3 0 0,-3-4 0 0,-3 4 0 16,3-3 0-16,-7 6 0 0,3-9 0 0,1 2 0 15,3 4 0-15,-7-3 0 0,3-3 0 0,-3 5 8 16,0-5-8-16,-3 3 8 0,3-4 0 0,0 1-8 16,-4 3 12-16,1-4-4 0,-1 1-8 0,4-1 10 15,-3 7-10-15,-4-9 10 0,7 9-10 0,-4-7 0 0,-3 4 9 16,4-3-9-16,-1 9 0 0,1-10 0 0,-4 10 0 0,7 0 8 16,0 0-8-16,0 0 8 0,-4-3-8 15,4 3 8-15,-7 0-8 0,7 0 0 0,0 0 8 16,-7 3-8-16,7-3 0 0,-4 10 9 0,4-10-9 15,0 6 0-15,0-6 0 0,0 9 0 0,4-6 0 16,-1 7 0-16,1 2 0 0,3-2 0 0,-3-1 0 0,3 1 0 16,-7-7 0-16,0-3 0 0,0 0 0 15,10 9 0-15,-10-9 0 0,0 0 0 0,7 0 0 0,-7 0 10 16,0 0-1-16,7 0 0 0,0-9 0 0,0 9 0 16,-3-10-1-16,3 7-8 0,-7 3 12 0,4-6-4 15,3-4-8-15,-7 1 8 0,7 3-8 0,-4 3 8 16,1-4-8-16,-1-2 8 0,-3 0-8 0,4 5 8 15,-4 4-8-15,0-6 0 0,0-3 9 0,-4-1-9 16,4 10 0-16,-3-6 9 0,-4 3-9 0,3-3 0 16,1 2 10-16,3 4-10 0,-7-6 8 0,7 6-8 15,-8 0 0-15,5 0 8 0,-4 0-8 0,3 6 0 16,4-6 0-16,-7 4 0 0,0-4 0 0,0 9 0 16,4-3 0-16,-1 4 0 0,1-1 0 0,-4 1 0 15,7 5 0-15,-4-5 0 0,4-1 0 0,0 0 0 0,0 1 0 0,4-1 0 16,-4 1-9-16,7-1 9 0,-4 0 0 0,1 4 0 15,-4-13 0-15,3 3 0 0,-3-3 0 0,7 10 0 16,-7-10 0-16,11 0 0 0,-8 0 0 0,-3 0 0 16,7 0 0-16,-7 0 0 0,0 0 9 0,7-10-9 15,-3 7 8-15,0-3-8 0,-4-4 0 0,7 4 8 16,-7-3-8-16,0 6 0 0,0-7 0 0,-7 4 0 0,7-4 8 16,0 1-8-16,0 3 0 0,-4-4 0 0,0 7 0 0,1-3 0 15,-1 3 0-15,-3-3 0 0,4 2 8 0,-4-2-8 16,3 6 0-16,-3 0 0 0,-3 0 0 0,3 6 0 15,-4-2 0-15,4-4 0 0,0 6 0 0,0-3 0 16,3 3 0-16,4-6 0 0,0 0 0 0,-3 3 0 16,-1 7-8-16,4-10 8 0,0 6 0 0,0 3 0 15,4 1 0-15,-1-1 0 0,1 1-9 0,-1-4 9 16,4 3 0-16,0-6 0 0,-7-3 0 0,8 7 0 16,6-7-8-16,-11 6 8 0,-3-6 0 0,7 0 0 15,4 0 0-15,-4-6 0 0,0-1 0 0,0 4 0 16,0-3 0-16,4-3 0 0,-8-1 0 0,4 1 9 15,0-1-9-15,0 1 12 0,0-7-12 0,-3 7 12 16,3-4-12-16,-4 4 0 0,1-4 0 0,-4 4 0 16,4 6 8-16,-4 3-8 0,-4-6 0 0,4 6 8 15,0 0-8-15,-7 0 12 0,0 0-12 0,0 0 12 0,0 0-12 0,-4 9 12 16,1-9-12-16,-1 6 12 0,0 4-12 0,1-4-11 16,-1-3 3-16,1 7 0 0,3-1-13 0,-4-3-3 15,4-3 0-15,0 4 0 16,7-7-213-16,0 0-43 0</inkml:trace>
  <inkml:trace contextRef="#ctx0" brushRef="#br4" timeOffset="88896.04">9578 11246 57 0,'0'0'0'0,"0"0"0"0,0 0 0 0,0 0 0 16,0 0 196-16,0 0 35 0,0 0 6 0,0-6 2 15,3-4-124-15,5 1-25 0,-1-7-5 0,-7 7-1 16,10-1-38-16,1 1-8 0,-1-7-2 0,1 7 0 16,7-4-8-16,-1-5-3 0,1-4 0 0,7 3 0 15,-1 0 7-15,4 0 0 0,4-6 1 0,0-3 0 16,3 9-10-16,4-6-3 0,-4 0 0 0,4-3 0 15,3 9 0-15,-3-6 0 0,0 3 0 0,3 0 0 16,1-6-2-16,6 3-1 0,4 3 0 0,-4-10 0 16,1 4-3-16,6 0-1 0,8 0 0 0,-1-7 0 15,-6 1-13-15,13-1 11 0,8-2-11 0,7-1 10 0,-1-3-10 16,4-3 0-16,1-3 9 0,9 3-9 0,8-9 0 16,4 0 0-16,2-1 0 0,-2-2 0 0,3-4 0 0,3 7 0 15,1 0 0-15,-1-4 8 0,7 4-8 0,1 0 9 16,-1-1-9-16,8 1 10 0,-1 6 6 0,-3-3 0 15,4 3 1-15,-1-3 0 0,1 12 2 0,0-6 0 16,-1 6 0-16,4-5 0 0,4 8-1 0,3-3 0 16,3-5 0-16,8 8 0 0,-4-3 8 0,4-6 2 0,7 7 0 15,-1-4 0-15,8 3-8 0,0 4-2 0,0-4 0 0,3 4 0 16,1-1 0-16,-1 7 0 0,4 0 0 0,-4-3 0 16,0 9-9-16,1-3-1 0,-1 6-8 0,0 9 12 15,-3-5-3-15,-7 15-1 0,-4 0 0 0,-3 6 0 16,-4 3-8-16,-3 4 0 0,-8 3 9 0,1 9-9 15,-4-7 0-15,-4 11 0 0,5-4 0 0,-5 0 8 16,1 3 22-16,-4 0 5 0,3-3 1 16,1 4 0-16,-4-4-5 0,-4 3-1 0,4 0 0 15,-3-3 0-15,-4 3-16 0,3 7-3 0,4-1-1 0,-4-5 0 16,-3 8-10-16,4-2 0 0,6-1 0 0,-10 10 0 16,0-6 8-16,-3 6-8 0,-1 0 8 0,-7 3-8 15,-3-3 21-15,-7-1-1 0,-7 8 0 0,0-4 0 16,3-3 0-16,-7-1 0 0,-10-5 0 0,-8 6 0 15,-3 0 20-15,0-7 3 0,-3-2 1 0,-1 3 0 0,1-10-30 16,-1 6-6-16,-3 1 0 0,-3-1-8 0,-4 1 0 0,-1-7 0 16,1 10 0-16,0-7 0 0,-3-3 0 0,-1 0 0 15,-3 1 0-15,3-4 0 0,1 3 0 16,-4-3 0-16,-8 3 8 0,-2 1-8 0,2 2 0 16,-2-9 8-16,-8 3-8 0,-3 3 0 0,-1-3 20 0,-2 0-2 15,-1-6-1-15,-4 9 0 0,1-9-17 16,-4-3 0-16,0 3 8 0,0-4-8 0,-3-2 8 0,3-7-8 15,-3 4 12-15,-4-1-12 0,3 0 0 0,1-2 0 16,-4-4 0-16,0 3 0 0,0-6 0 0,0 3 0 16,-7-3 9-16,4 0-9 0,-4 0 13 0,0 0-3 15,3-3-1-15,-3 3 0 0,0 0 2 0,0 0 0 0,0 0 0 0,0 0 0 16,0 0-11-16,0 0 0 0,0 0 9 0,0 0-9 16,0 0 0-16,0 0 0 0,0 0 0 15,0 0 0-15,0 0 0 0,0 0 0 0,0 0 0 16,0 0 0-16,0 0 0 0,0-6 0 0,-7 3 0 0,7 3 0 15,0 0 10-15,-4-7-2 0,1 7-8 0,3 0 12 16,0 0-3-16,0 0-1 0,-7-9 0 0,7 6 0 16,-4-3 0-16,4 6-8 0,-3-10 12 0,3 10-4 15,0-6-8-15,-4-4 0 0,1 7 0 0,3-3 0 16,0-3 0-16,-4-1 0 0,4 1 0 0,0 3 0 16,0-4 0-16,0 1 0 0,0-1 0 0,0-2 0 15,0-4 8-15,-3 0-8 0,-1-2 12 0,4-1-4 16,-3 3-8-16,-1-6 0 0,-3-3 0 0,4 0 8 15,-4 6-8-15,3-6 0 0,-3-3 0 0,0 3 0 16,0-7 0-16,-4 1 0 0,4 0 0 0,-3-4 0 0,3 1 0 16,-4-1 0-16,0 7 0 0,1 0 0 0,3-4 0 0,0 10 0 15,-7 4 0-15,7 2 0 0,-1 0 0 0,5 7 0 16,-4-4 0-16,3 7 0 0,1 0 0 16,3 6-14-16,0 0 3 0,0 0 1 0,0 0-8 0,0 0-2 15,0 0 0-15,0 12 0 0,0-2 20 0,3 2 0 16,-3-2 0-16,4 5 0 0,3 4-20 0,-4 0 2 15,5 6 1-15,-1 3 0 0,3 4 17 0,1-4-12 16,-4 0 12-16,0 0-10 0,7 7 10 0,-3-7-10 16,-1 7 10-16,1-1-10 0,-1 4 2 0,1 2 0 15,-1-2 0-15,5-3 0 0,-5-1 8 0,-3-3-12 16,4-5 12-16,3 2-12 0,-4-3 12 0,1 0 0 16,3-3 0-16,-3-6 0 0,-1 2 0 0,1-2 8 0,-4-7-8 15,4 1 11-15,-4-1-11 0,3 1 0 0,-3-1 0 16,0-3 0-16,0-3 0 0,-7-3 0 0,4 10 0 15,-4-10 8-15,0 0-8 0,0 0 0 0,7 6 0 0,-7-6 0 16,0 0 0-16,0 0 0 0,0 0 8 0,0 0-8 16,0 0 0-16,0 0 12 0,0 0-12 0,0 0 12 15,0 0-12-15,0 0 12 0,0 0-12 0,0 0 12 16,0 0-3-16,-7-6 0 0,0 6 0 0,-4-10 0 16,1 10 5-16,-1-9 1 0,-3 6 0 15,-4-3 0-15,-3 3 8 0,-4-4 1 0,1 7 1 0,-4-9 0 16,-8 9-6-16,-3-6-2 0,-6 6 0 0,-1 0 0 15,0 0-17-15,-7 6 0 0,-7-6 0 0,4 9 0 16,3 1 0-16,3-4 0 0,-3 6 0 0,0-2 0 16,4-1-22-16,0 4-8 0,-8-1-2 15,-3-5 0-15,0 2-172 0,0-6-36 16</inkml:trace>
  <inkml:trace contextRef="#ctx0" brushRef="#br4" timeOffset="99091.9">17053 7386 172 0,'0'0'16'0,"0"0"-16"0,0 0 0 0,0 0 0 0,0 0 178 0,0 0 33 16,0 0 6-16,0 0 2 0,0 0-143 0,0 0-29 16,0 0-6-16,0 0-1 0,-3 0-16 0,-4 6-4 15,7-6-1-15,-4 0 0 0,-3 3 21 0,4 4 4 16,-4-1 0-16,-1-3 1 0,1-3 15 0,0 6 2 16,0-3 1-16,0 4 0 0,0-4 1 0,0 3 0 15,0-3 0-15,0 7 0 0,-4-4-22 0,4 3-4 16,0 1-1-16,0-1 0 0,0 0-19 0,-3 7-4 15,3-6-1-15,-4 8 0 0,0 1 11 0,1 0 1 16,-8 6 1-16,4 0 0 0,0 0 14 0,0-3 2 16,-7 13 1-16,3-7 0 0,-3 6 1 0,3-5 0 15,-3 2 0-15,3-3 0 0,-3 0-8 0,4-2-2 16,-1-8 0-16,0 11 0 0,-3-11-17 0,4 4-3 16,-1-3-1-16,0-9 0 0,-3 5-13 0,3-2-10 0,1-7 2 0,-1-3 0 31,1 3-81-31,-1-2-16 0,0-8-3 0,1-2-1 15,3 3-86-15,3-6-17 0,4-7-3 0,0 7-1 0</inkml:trace>
  <inkml:trace contextRef="#ctx0" brushRef="#br4" timeOffset="99413.77">16401 7571 403 0,'0'0'17'0,"0"0"5"0,0 0-22 0,0 0 0 0,3-10 0 0,-3 4 0 0,7 3 237 0,-3-3 43 15,3-4 9-15,0 10 2 0,0-9-155 0,-7 9-32 16,11 0-5-16,-1 0-2 0,1 9-27 0,-1-9-6 16,1 10 0-16,-4-4-1 0,7-3-9 0,-3 7-2 15,-1-4 0-15,4 10 0 0,-3-4-28 0,3-2-5 16,0-1-2-16,0 7 0 0,-3-1-9 0,6-2-8 16,-2-4 12-16,-1 7-12 0,3 0 17 0,1 2-3 15,7-5-1-15,-4 3 0 0,0 2 20 0,4 1 4 16,-1-3 1-16,1 3 0 0,-7 0-30 0,3-1-8 15,4 4 0-15,-4-9 0 0,-4 3 9 0,5 2 1 16,-8-2 0-16,7-3 0 0,-4 2-10 0,1-5-17 16,3-1 4-16,-3 0 1 15,0 1-69-15,-1-4-14 0,8-3-2 16,-4-3-577-16,0 0-115 0</inkml:trace>
  <inkml:trace contextRef="#ctx0" brushRef="#br4" timeOffset="101840.51">17533 7681 205 0,'0'0'8'0,"0"0"4"0,0 0-12 0,0 0 0 0,0 0 0 0,0 0 0 16</inkml:trace>
  <inkml:trace contextRef="#ctx0" brushRef="#br4" timeOffset="102122.09">17554 7659 288 0,'0'0'12'0,"0"0"4"0,0 0-16 16,0 0 0-16,0 0 0 0,0 0 0 0,0 0 175 0,0 0 32 16,0 0 6-16,0 0 2 0,-3 0-111 0,3 0-23 15,0 0-4-15,-4 0-1 0,1 0-61 0,-4 0-15 16,7 0 0-16,0 0 0 0,0 0-15 0,0 0-3 15,0 0-1-15,0 0 0 0,0 0 19 0,0 0 0 16,0 0 0-16,0 0 0 0,0 0 39 0,0 0 14 16,10 3 3-16,-3-3 1 0,-7 0 21 0,7 9 4 15,4-2 1-15,-4 2 0 0,-4 10-31 0,5-4-7 16,-1-2-1-16,-4 12 0 0,4-6-8 0,-3 6-3 16,-1 3 0-16,-3-3 0 0,0 10-13 0,0-7-4 15,0 6 0-15,0-5 0 0,0-1-8 0,-3-3-8 16,3 3 9-16,0-3-9 0,0 4 0 0,0-11 0 15,0 7 0-15,0-6 0 16,-4 0-28-16,1 3-4 0,3-9-2 0,0 2 0 16,0-5-66-16,0 5-14 0,0-12-2 0,0-3-651 0</inkml:trace>
  <inkml:trace contextRef="#ctx0" brushRef="#br4" timeOffset="102410.85">17336 7982 1980 0,'14'-10'88'0,"-11"10"17"0,4-6-84 0,4 3-21 16,-4-3 0-16,3 2 0 0,5-5 52 0,2 3 5 15,1-4 2-15,-1 10 0 0,5-9-43 0,-1 3-16 16,0 3 11-16,0-4-11 0,-3-2 0 0,3 6-20 16,-7-4 4-16,4-2 0 15,-1 6-32-15,-3-3-7 0,-3 6-1 0,3-10 0 16,-3 4-92-16,-4 6-18 0,3-9-4 0,-3 9-526 0</inkml:trace>
  <inkml:trace contextRef="#ctx0" brushRef="#br4" timeOffset="102809.7">17900 7963 1850 0,'0'0'40'0,"0"0"9"0,0 0 2 0,0 0 1 0,0 0-41 0,7-6-11 0,0 6 0 0,-3-4 0 15,6-2 15-15,-3 3 1 0,-3-3 0 0,3-4 0 16,3 7-16-16,-3-3 8 0,1 6-8 0,-5-9 0 15,8 2 0-15,-4 4 8 0,0-3-8 0,0 3 0 16,0-4 25-16,0-2 3 0,-4 6 0 0,4-3 0 16,-3-4-16-16,0 4-2 0,3-3-1 0,-4 5 0 15,4-2 3-15,-7-3 0 0,0 6 0 0,0-4 0 16,4-2-4-16,-4 9 0 0,-4-6 0 0,4 6 0 16,-3-3-8-16,-4-4 0 0,-4 14 0 0,0-4 8 15,1 3-8-15,-1 0 0 0,1 4 0 0,-1-1 0 0,1 4 0 16,2-4 0-16,-2 7-9 0,6-1 9 15,-3-2 0-15,4 3 8 0,-4 2-8 0,3-2 12 0,1 3-4 0,3-7 0 16,-7 10-8-16,7-9 12 0,-4 3-12 16,4-1 0-16,-3-2 8 0,3 2-8 0,0-2 0 0,0 3 0 15,0-7 0-15,3 1 0 0,1 5 0 0,3-5 0 16,0-7 0-16,-4 3-10 0,-3-6-6 0,7 9-2 16,7-2 0-16,1-4 0 15,-1-3-89-15,3 0-17 0,4 0-4 0,1-10-1 16,-1 10-63-16,0-9-12 0</inkml:trace>
  <inkml:trace contextRef="#ctx0" brushRef="#br4" timeOffset="103291.85">18411 7778 691 0,'0'0'61'0,"-3"0"-49"0,-4-3-12 0,0 3 0 16,-4-7 219-16,4 7 41 0,0 0 8 0,0 0 1 15,-3 0-188-15,2 0-37 0,-2 7-8 0,-1-4-2 16,1-3-18-16,-1 6-4 0,1-3-1 0,-1 4 0 16,-3 2-11-16,3 0-11 0,-3 1 3 0,4-1 0 15,-1-3 8-15,0-2 0 0,1 11 0 0,-1-12 0 16,4 10 16-16,0-10 6 0,4 3 1 0,3-6 0 16,-4 3-3-16,4-3 0 0,0 0 0 0,0 0 0 15,0 0 1-15,7 0 0 0,0-3 0 0,7-3 0 0,-3 3-21 0,3-3 0 16,-3 6 0-16,3 0 0 0,0-7-12 0,3 4-8 15,-2 3 0-15,-1 0-1 0,3 0 21 16,-3 0 0-16,4 3 0 0,0 4 0 0,-4-1-9 16,3-3 9-16,-2 6 0 0,-1-2 0 0,0-4 0 15,-4 6-8-15,4-2 8 0,-6 2 0 0,2 0 0 0,-3 1 0 16,0 5 0-16,0-2 0 0,-3-4 0 0,3 7 8 16,0-7-8-16,-4 1 12 0,1-1 7 15,-1-2 1-15,-3 2 0 0,0 0 0 0,0 1 8 0,0-10 1 16,-3 6 1-16,-4-3 0 0,3 7-8 0,-3-4-2 15,0-3 0-15,-3-3 0 0,-1 6-8 0,1-3-3 16,-5 4 0-16,1-1 0 0,0-3-9 0,0-3 0 0,0 6-10 16,-4-2 10-1,4 5-52-15,-3-3-5 0,2-3-1 0,-2 4 0 16,3-7-113-16,3 3-22 0,1 3-5 16,2-6-281-16,1 0-56 0</inkml:trace>
  <inkml:trace contextRef="#ctx0" brushRef="#br4" timeOffset="103734.23">18764 7533 1612 0,'0'0'144'0,"0"10"-116"0,-7-1-28 0,7 0 0 15,0 4 128-15,7 3 20 0,-3-1 4 0,-1 4 1 16,4 0-119-16,0 6-24 0,0-6-10 0,1 9 8 16,-5-3-8-16,4 3 0 0,0 1 0 0,0 2 0 15,-3-3 0-15,-1 0 0 0,4-2 0 0,-3 2-11 31,-1 0-18-31,1 3-4 0,-1-9-1 0,1 3 0 16,0-6-116-16,-1 0-23 0,-3-3-5 0,4-1-1 0</inkml:trace>
  <inkml:trace contextRef="#ctx0" brushRef="#br4" timeOffset="103956.65">18464 7856 1209 0,'15'-6'108'0,"-8"-3"-87"0,3 5-21 0,8-5 0 0,6 0 156 0,5-7 26 16,2 7 6-16,5 2 0 0,-1-2-107 0,4-1-21 16,0-2-5-16,3-4-1 0,-3 10-27 0,0 3-6 15,3-3-1-15,-7-4 0 0,-3 10-20 0,0-9 0 16,-4-1-10-16,0 10-626 15,-10-9-126-15</inkml:trace>
  <inkml:trace contextRef="#ctx0" brushRef="#br4" timeOffset="104731.11">16256 7348 1558 0,'0'0'69'0,"-7"0"15"0,0 10-68 0,0-10-16 0,0 0 0 0,7 0 0 16,0 0 91-16,0 0 14 0,0 0 3 0,0 0 1 15,0 0-57-15,14 0-12 0,-4-3-3 0,5-4 0 16,2 1-26-16,4-3-11 0,1-1 8 0,6 1-8 15,4-1 8-15,-1 1-8 0,1-7 0 0,0 7 8 16,0-4-8-16,-4 4 0 0,4-7 0 0,-4 1 8 16,0 5-8-16,0-2 0 0,0 2 0 0,1 1 0 15,2-7 33-15,-2 10 2 0,-5-4 0 0,1 1 0 16,3 0-26-16,-3-1-9 0,0 1 0 0,-1 3 9 16,-6-4 2-16,3 10 0 0,-3-3 0 0,-1-3 0 15,-6 3-11-15,0-4 8 0,-1 7-8 0,-10 0 8 16,0 0-8-16,0 0 0 0,0 0 9 0,0 0-9 15,0 0 20-15,0 0 0 0,-3-3 0 0,-1-3 0 0,1 6 4 0,-8-3 0 16,0-4 0-16,1 1 0 0,-4 3-8 16,-4 3-2-16,4-6 0 0,-4 6 0 0,1-3-5 15,-1-4-1-15,0 7 0 0,1 0 0 0,-8-3-8 0,4-3 0 16,0 6 0-16,3-9 0 0,0 9 8 0,1-10 10 16,-4 10 2-16,7-9 0 0,-1 9 9 0,-2-7 3 15,3-2 0-15,0 6 0 0,-1-3-9 0,1-4-2 16,4 7 0-16,-4-3 0 0,3-4-13 0,0 4-8 15,1 3 8-15,-1-3-8 0,4 6 0 0,-3-3 0 16,3-4 0-16,7 7-12 16,0 0-148-16,0 0-29 0</inkml:trace>
  <inkml:trace contextRef="#ctx0" brushRef="#br4" timeOffset="109927.09">21428 8465 1465 0,'0'0'32'0,"0"0"6"0,0 0 2 0,0 0 2 0,0 0-34 0,0 0-8 0,0 0 0 0,0 0 0 16,0 0 60-16,0 0 11 0,0 0 1 0,0 0 1 16,0 0-22-16,0 0-5 0,0 0-1 0,0 0 0 0,0 0-9 0,0 0-3 15,0 0 0-15,0 0 0 16,0 0-9-16,0 0-3 0,0 0 0 0,0 0 0 15,0 0-3-15,0 0-1 0,0 0 0 0,3 9 0 0,-3 0-1 0,4 1 0 16,-4 5 0-16,3-5 0 0,1 9-2 0,-1-4-1 16,1 4 0-16,3-3 0 0,-4-4 0 15,1 10 0-15,3-3 0 0,-3-6 0 0,3 6 6 16,0 3 1-16,-4-4 0 0,1-5 0 0,6 9-5 0,-6-10-1 16,-4 7 0-16,3-3 0 0,1 0-4 0,-1-4-1 15,1-3 0-15,0 7 0 0,-4-6 5 0,3-1 1 16,1 0 0-16,-4 1 0 0,0-10-2 0,0 9 0 15,3-9 0-15,-3 0 0 0,0 0-1 0,0 0-1 16,0 0 0-16,0 0 0 0,0 0-11 0,0 0 12 16,0 0-12-16,0 0 12 0,0 0-12 0,0 0 10 15,0 0-10-15,0 0 10 0,0 0-10 0,0 0 10 16,0 0-10-16,0 0 10 0,0 0-10 0,0 0 0 0,0 0 0 0,0 0 0 16,0 0 0-16,0 0 0 0,0 0 0 0,0 0 0 15,0 0 0-15,0 0 0 0,0 0 0 0,0 0 0 16,0 0 0-16,0 0 8 0,0 0-8 0,0 0 8 15,0 0 0-15,0 0 0 0,0 0 0 0,0 0 0 16,0 0-8-16,0 0 0 0,0 0 0 0,0 0 8 16,0 0-8-16,0 0 0 0,0 0 0 0,0 0 8 15,0 0-8-15,0 0 0 0,0 0 0 0,0 0 0 16,0 0 0-16,0 0 0 0,0 0 0 0,0 0 0 16,0 0 0-16,0 0 0 0,-7 0 0 0,7 0 0 15,0 0 0-15,0 0 0 0,0 0 0 0,0 0 0 16,0 0 0-16,0 0 0 0,0 0 0 0,0 0 0 15,0 0 0-15,0 0 0 0,0 0 0 0,0 0 0 0,-7 0 0 16,7 0 0-16,0 0 0 0,0 0 0 0,0 0 0 16,0 0 0-16,-4 6 0 0,4-6 0 0,0 0-8 15,0 0 8-15,-3 4 0 0,3-4 0 0,0 0 0 16,-4 12 0-16,1-9 0 0,-1 7 0 0,1-4 0 16,3-6 0-16,0 9 0 0,-4-5 0 0,1 2 0 0,3-6 0 15,-4 9 0-15,1-3 0 0,-1 4 0 0,4-7 0 16,0-3 0-16,0 0 0 0,0 0 0 0,0 0 0 15,-3 9 0-15,3-9 0 0,0 0 0 0,0 0 0 16,0 0 0-16,0 0 0 0,0 0 0 0,0 0 0 16,0 0 0-16,0 0 0 0,-4-9 0 0,4 6 0 15,0-7 0-15,0-2 0 0,0 3 0 0,4-4 0 16,-1-3 0-16,4-3 8 0,0 4-8 0,0-4 0 0,0 0 0 16,4 3 0-16,0-5 0 0,-1-5 0 15,-3 8 0-15,7-7 0 0,0-1 0 0,-3 8 0 0,0-11 0 0,-1 4 0 16,4 3 0-16,-3 0 0 0,-1 0 0 0,-2-3 0 15,-1 0 0-15,3 6 0 0,4 1 0 0,-3 2 8 16,-11 3-8-16,7-2 0 0,3 5 0 0,-2-5 0 31,-5 12-29-31,4-7-2 0,0 4 0 0,4 3 0 0,-1-4 7 0,-10 7 2 0,0 0 0 16,0 0 0-16,14 0-16 0,-3 0-3 16,-11 0-1-16,0 0 0 0,7 10-79 0,4-10-16 0,-11 0-3 0,0 0-771 15</inkml:trace>
  <inkml:trace contextRef="#ctx0" brushRef="#br4" timeOffset="110519.01">21481 8900 954 0,'0'0'42'0,"0"0"9"0,0 0-41 16,0 0-10-16,0 0 0 0,0 0 0 0,0 0 31 0,0 0 4 15,0 0 1-15,0 0 0 0,0 0-17 0,0 0-3 16,0 10-1-16,0-1 0 0,0 7 17 0,0-3 4 16,0-4 1-16,3 7 0 0,1-1 31 0,-1 4 7 15,-3 0 1-15,0 0 0 0,4 0 2 0,-4 2 1 16,0 1 0-16,3-3 0 0,-3 6-39 0,0-6-7 15,0 0-1-15,0 3-1 0,0-3-20 0,0 0-11 16,4-1 12-16,-4-2-12 0,0-3 0 0,0 9 0 16,0-10 0-16,3 4-12 15,-3-4-50-15,0 4-10 0,0-7-1 0,0 7-715 16</inkml:trace>
  <inkml:trace contextRef="#ctx0" brushRef="#br4" timeOffset="111490.24">21435 8223 518 0,'0'0'46'0,"0"0"-37"0,0 0-9 0,0 0 0 15,0 0 96-15,0 0 16 0,0 0 4 0,0 0 1 16,0 0-65-16,0 0-12 0,0 0-4 0,0 0 0 16,0 0-8-16,0 0-3 0,0 0 0 0,0 0 0 15,0 0-13-15,0 0-2 0,0 0-1 0,0 0 0 16,3-3 23-16,-3 3 4 0,0 0 0 0,4-6 1 15,-4 6 11-15,3-7 3 0,-3 7 0 0,0 0 0 16,4-3-11-16,-4 3-1 0,7-6-1 0,-7 6 0 16,7-3-10-16,-7 3-1 0,4-6-1 0,-1 6 0 15,4-3 13-15,-7 3 2 0,7-7 1 0,-3 4 0 0,3-3 2 16,3-4 1-16,-3 1 0 0,0 0 0 0,-3-1-5 0,3-5 0 16,4 5-1-16,-8-9 0 0,4 13-22 0,-3-7-4 15,3-2-1-15,0-4 0 0,3 10-12 16,-6-7 8-16,3 6-8 0,0-8 0 0,0 8 12 0,0-5-3 15,-3 5-1-15,3 1 0 0,-4-1-8 16,4-5-14-16,-7 5 3 0,4-2 1 0,-1 2 10 0,4-5 14 16,1 5-3-16,-5 1-1 0,-6-1-10 0,6 4 0 15,4 3-12-15,-3-3 12 0,-4 6 0 0,0 0 0 16,0 0 0-16,0 0 0 0,0 0 0 0,0 0 0 16,0 0 0-16,0 0 0 0,0 0 0 0,0 0 0 0,0 0 0 0,0 0 0 15,0 0 0-15,0 0 0 0,0 0 0 0,0 0 0 16,0 0 0-16,0 0 0 0,3 9 0 0,-3-9 0 15,-7 6 0-15,7-2 0 0,7 5 0 0,-3 0 0 16,-4-2 10-16,3 2 0 0,1 0 0 16,3 1 0-16,0-4 7 0,-4-3 2 0,4 7 0 0,-3 2 0 15,3-2 9-15,-3 2 3 0,-4-2 0 0,0-1 0 16,7 0-23-16,0 7-8 0,-7-7 0 0,0 7 0 16,0-6 12-16,3 5-3 0,1-2-1 15,-4-4 0-15,-7 1-8 0,7 5 0 0,10-5 0 0,-6-1 0 16,-4 1 0-16,0-1 0 0,7 0 0 0,-4-2 0 15,4 2 0-15,-3 0-11 0,-4-9 3 0,7 10 0 16,0-1-68 0,0-2-12-16,-7-7-4 0,0 9-921 0</inkml:trace>
  <inkml:trace contextRef="#ctx0" brushRef="#br4" timeOffset="117523.4">21975 8590 460 0,'0'0'20'0,"0"0"5"0,0 0-25 0,0 0 0 16,0 0 0-16,0 0 0 0,0 0 316 0,0 0 57 15,0 0 12-15,0 0 3 0,-8-3-288 0,8 3-56 16,0 0-12-16,-3 3-3 0,-1 6-21 0,-3 7-8 0,7-6 0 0,-3 8 0 16,3 1 8-16,0-3-8 0,-4 3 0 15,4 6 9-15,4-6 2 0,-1-1 0 16,-3 7 0-16,4 1 0 0,3-5-11 0,-4 5 12 0,-3-1-12 0,4-7 12 15,-4 11-12-15,4-10 0 16,3 2 9-16,-7-2-9 0,-7 0 0 16,7 0 0-16,7-3 0 0,-7 2 0 15,-7-5-100-15,7 3-20 0,-4-1-5 0</inkml:trace>
  <inkml:trace contextRef="#ctx0" brushRef="#br4" timeOffset="117811.47">21728 8866 2084 0,'-15'0'92'0,"15"0"20"0,0 0-90 0,8 0-22 16,-1-3 0-16,3-3 0 0,1-4 49 0,3 4 6 16,0 3 1-16,-3-4 0 0,-4-2-36 0,3 6-8 15,8-3 0-15,-1 3-1 0,-2-4-11 0,-5 7 0 16,1-3 0-16,3-3 0 0,4 6 0 0,-4 0 0 16,-7 0-14-16,3-6 5 15,8 6-97-15,-4-4-19 0,-7 4-4 0,4 0-475 16,3-6-94-16</inkml:trace>
  <inkml:trace contextRef="#ctx0" brushRef="#br4" timeOffset="118299.36">22109 8885 230 0,'-15'6'10'0,"15"-6"2"16,0 0-12-16,0 0 0 0,0 0 0 0,0 0 0 0,-7 3 273 0,7-3 52 15,0 0 11-15,0 0 1 0,0 0-217 0,0 0-43 16,0 0-9-16,0 0-1 0,0 0-15 0,0 0-4 16,0 0 0-16,0 0 0 0,11 0 0 15,-4 0-1-15,-7 0 0 0,7-9 0 0,4 6-28 0,-1-4-6 16,-3-2-1-16,0 0 0 0,4-1-12 0,0 1 0 15,3-1 0-15,-4 1-10 0,-6 0 1 0,6-1 0 16,8-2 0-16,-7 8 0 0,-11-5 9 0,3 3 0 16,4-4 0-16,-3 7-8 0,-1-3-6 0,-3 6-1 15,0 0 0-15,0 0 0 0,0 0 26 0,0 0 5 16,-7 0 0-16,7 0 1 0,0 0-17 0,-7 0 0 16,-7 6 0-16,0-3 0 0,-4 4 0 0,1-4 0 15,6 3 0-15,-3 3 0 0,0 1 10 0,0-1-2 16,0 1 0-16,-1-1 0 0,1 0-8 0,0 7 8 0,4-6-8 15,3 5 8-15,3-2-8 0,-3 2 0 0,0 4 0 0,0-3 0 16,7-3 0-16,0 2 0 0,-4 1 0 16,4-4 0-16,0-2 0 0,4-1 0 0,-1-3 0 15,1 4 0-15,-4-10-10 0,4 9 10 0,6-2 0 16,1-4-9-16,-11-3 9 0,14-3-10 0,0-4 10 0,0-2-10 31,-3 3-141-31,6 2-28 0,1-11-5 0</inkml:trace>
  <inkml:trace contextRef="#ctx0" brushRef="#br4" timeOffset="118832.89">22475 8703 576 0,'0'0'51'0,"0"0"-41"0,11-6-10 0,-7 3 0 0,-4 3 148 0,0 0 27 15,3-7 5-15,4 7 2 0,-7 0-69 0,0 0-13 16,0 0-4-16,0 0 0 0,0 0-5 0,0 0-2 16,-7 0 0-16,7 0 0 0,0 0-33 0,-3 10-8 15,-8-1 0-15,-3 0-1 0,3-2-34 0,1 2-13 16,3-3 11-16,-4-2-11 0,1 5 0 0,-1-3 0 16,4-3 0-16,3 7 0 0,-6-10 0 0,3 9 0 15,7-9 0-15,0 0 0 0,0 0 0 0,0 0 0 16,0 0 0-16,0 0 0 0,7 6 0 0,0 4 12 0,-7-10-3 0,0 0-1 15,3 0-8-15,-3 0 12 16,0 0-12-16,0 0 12 0,0 0-12 0,0 0 0 0,0 0 0 0,0 0 0 16,0 0 0-16,0 9 0 0,11-2 0 0,-11-7 0 15,0 0-16-15,0 0 4 0,11 0 0 0,-4 0 1 16,0 3 11-16,-7-3 0 0,0 0 0 0,7 0 0 16,3 6 0-16,-6-3 0 0,-4-3 0 0,3 9 0 15,1-2 0-15,-4 2 0 0,0-3 0 0,-4-2 0 16,4-4 0-16,0 9 0 0,4 0 0 0,-4 1 0 15,-4-4 0-15,8 3 0 0,3-5 0 16,-4 2 0-16,-3-6 0 0,0 0 0 0,0 0 0 0,4 9 0 16,3 1 0-16,-7-10 0 0,0 0 0 0,0 9 0 15,0-3 0-15,0 4 0 0,-7-7 0 0,3 3 0 16,4-6 0-16,-10 10 0 0,-1 5 0 0,-3-5 0 16,-3-1-26-16,2 0-3 15,1 1-1-15,-3-1 0 0,-8 1-46 0,4 5-8 16,7-5-3-16,-7-1 0 0,-1 1-97 0,5-1-20 15</inkml:trace>
  <inkml:trace contextRef="#ctx0" brushRef="#br4" timeOffset="119221.93">22708 8355 1440 0,'-7'3'128'0,"0"6"-103"0,7-2-25 0,-3 2 0 15,-1 0 98-15,1 1 14 0,3 6 4 0,0-7 0 16,7 0-80-16,-4 7-15 0,-3-3-3 0,4 5-1 16,6-2 2-16,-3 9 0 0,-3-3 0 0,3 0 0 15,0-3-6-15,0 3-1 0,4 3 0 0,-4 0 0 16,-7 0 0-16,3-3-1 0,4 3 0 0,0 0 0 16,-7-3-11-16,0 3 0 0,0 0 0 0,4-6 0 15,3 6 0-15,0-3 0 0,-7-6 0 0,7 3 0 0,7-10 0 16,-3 1-17-16,-8-1 4 0,4-3 1 15,0 4-129 1,4-10-26-16,-11 0-5 0,0 0 0 0</inkml:trace>
  <inkml:trace contextRef="#ctx0" brushRef="#br4" timeOffset="119473.21">22518 8662 2253 0,'0'0'49'0,"0"0"11"0,0 0 1 0,0 0 3 0,7 0-51 0,3 0-13 0,1 0 0 0,0 0 0 16,-4-3 61-16,3-3 10 0,11 6 1 0,-6-3 1 15,2-4-13-15,1-2-4 0,10 0 0 0,-3-1 0 16,6-6-44-16,5 7-12 0,-8-4 0 0,7-2 0 31,8-4-100-31,-1 0-23 0,4-6-4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1T17:48:49.48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9447 11434 806 0,'0'0'36'0,"0"0"7"16,0 0-35-16,0 0-8 0,0 0 0 0,0 0 0 0,0 0 180 0,4 0 35 15,3-6 6-15,-3 6 2 0,3-3-168 0,0-3-34 16,-7 2-6-16,7-2-2 0,-4 6 3 0,1-3 1 15,-1-3 0-15,1-1 0 0,-4 7 7 0,0 0 2 16,0-3 0-16,0 3 0 0,0 0 8 0,0 0 2 16,-11-6 0-16,8 3 0 0,3 3-4 0,-7-6 0 15,-7 6 0-15,3 0 0 0,11 0-16 0,0 0-3 16,-11-4-1-16,11 4 0 0,-14 0 1 0,14 0 0 16,-10-6 0-16,10 6 0 0,0 0-13 0,0 0 11 0,0 0-11 15,0 0 10-15,0 0-10 0,0 0 0 0,-11 6 0 0,11-6 0 16,0 0 0-16,0 0 0 15,-7 4 0-15,7-4 0 0,-7 6 0 0,7-6 0 0,-7 3 0 16,0 6 0-16,7-9 23 0,-4 13 2 0,4-13 1 0,-7 9 0 16,7 4-26-16,0-4 0 0,-3-2 0 0,3 2 0 15,0 0 0-15,3 1 0 0,4-4 0 0,-3-3 8 16,6 7-8-16,-3-10 0 0,1 9 0 0,6-3 0 16,-14-6 0-16,10 3 0 0,1 4 0 0,-1-7 0 15,1 9 0-15,-4-9 0 0,4 10 0 0,-4-10 0 16,0 9 0-16,0-3 0 0,-4-3 0 0,-3-3 0 15,7 7 0-15,-7-7 0 0,4 9 0 0,-1 0 0 16,-3-9 0-16,0 0 0 0,0 0 0 0,0 0 0 16,0 0 11-16,0 0 0 0,0 0 0 0,0 0 0 15,0 0 8-15,0 0 1 0,4-9 1 0,-1 0 0 0,1 2-5 16,0-2-2-16,-4 0 0 0,7-1 0 0,-7 1 9 16,0-7 1-16,0 7 1 0,0-1 0 0,0 1-15 15,0-1-10-15,-7 1 12 0,7 0-12 0,-4 2 9 0,0-2-9 16,1 6 0-16,-1-3 9 0,1 2-9 15,-1-2 10-15,-3 3-10 0,7 3 10 0,0 0-2 0,-3-6-8 16,-4-1 12-16,7 7-4 0,0 0-8 0,0 0 0 16,0 0 0-16,0 0 0 0,0 0 0 0,0 0 0 15,0 0 0-15,0 0 0 0,0 0 0 0,0 0 0 16,0 0 0-16,-4 7 0 0,1 2 0 0,-1 1 10 16,1-4-10-16,3 3 10 0,-7 1-10 0,3-1 0 15,1 7 9-15,-1-7-9 0,-3 4 0 0,3-4 0 16,4 7 0-16,-3-1 8 0,-1-2-8 0,1-4 0 0,3 1 0 15,0 5 0-15,0-8 0 0,0 2 8 0,0-9-8 16,0 3 8-16,0-3-8 0,0 0 0 16,0 0-11-16,0 0 11 0,7 10 0 0,-7-10 0 0,0 0-8 0,7-3 8 15,0-4 0-15,0 4 0 0,4-3 0 16,-8-4 0-16,4 7 0 0,-3-9 0 0,-1 2 8 16,1 7-8-16,-4-6 8 0,3 3-8 0,-3-4 9 15,0 1-9-15,0-1 12 0,0 4-4 0,0-3-8 0,4 6 12 16,-4-7-12-16,3 1 9 0,1-1-9 0,-4-2 8 15,3 2-8-15,1 1 0 0,-1 0 0 0,5-1 0 16,-8 1 0-16,7 2 0 0,-7-2 0 0,3 6 0 16,-3 3 0-16,0 0 0 0,0 0 0 0,0 0 0 15,0 0 10-15,0 0 0 0,-3 0 0 0,-8 3 0 16,11-3-10-16,-7 0 12 0,-4 6-12 0,1 4 12 16,-1-1-12-16,1 1 10 0,-1-1-10 0,4 0 10 15,-4-2-10-15,1 2 12 0,3 0-12 0,0-2 12 0,0 2-12 16,7-6 0-16,-7 7 9 0,7-10-9 0,0 9 0 0,0-3 0 15,0-6 0-15,7 10 0 0,3-4-12 16,-3-3 4-16,4 7 0 0,-1-4 0 0,1-3 8 0,0-3-8 16,-1 0 8-16,1 6-8 0,-1-6 8 15,1 0-12-15,-4 0 12 0,-7 0-12 0,0 0 12 0,0 0 0 16,11 0 0-16,-11 0 0 0,0 0 18 0,0 0-1 0,0 0 0 16,0 0 0-16,0 0 1 0,0 0 0 0,0-9 0 15,0 3 0-15,-7-4-4 0,7 1-1 0,-4-1 0 16,0 4 0-16,4-3-13 0,-3-1 8 0,3 1-8 15,-4-1 0-15,1-5 8 0,3 5-8 0,-4 1 0 0,4 0 0 16,-3 5 0-16,-1-2 0 0,1-3 0 0,-4 9 0 16,3-10 8-16,-3 10-8 0,4 0 0 0,-4 0 0 15,0 3 0-15,-1 4 8 0,1-7-8 0,4 6 0 16,-4-3 0-16,7-3 0 0,-7 10 8 0,3-4-8 16,1-3 0-16,3-3 0 0,-7 9 0 0,7-2 0 15,0-7 0-15,0 9 8 0,0 0-8 0,0-2 0 16,0-4 0-16,0-3 0 0,3 9 0 0,-3 1 0 15,0-1 0-15,4-3 0 0,-4-6 0 0,3 10 0 16,-3-10 0-16,0 0 0 0,4 6 0 0,-4-6 0 16,0 0 0-16,7 3 0 0,-7-3 0 0,10 0 0 0,-3-3 0 15,1-3 0-15,-8 6 0 0,7-7 0 16,0 4 0-16,-7-3 0 0,3-3 0 0,1-1 0 16,-4 7 12-16,0-3-4 0,0-4-8 0,0 1 12 0,0 3-12 15,0 3 0-15,-4-4 0 0,1 4 0 0,3-3 0 16,0 3 11-16,-7-3-2 0,7 6 0 0,0 0-9 15,0 0 10-15,0 0-10 0,0 0 10 0,0 0-10 0,0 0 0 16,-4-4 0-16,4 4 0 0,0 0 0 0,0 0 0 16,0 0 0-16,0 0 0 0,0 0 0 0,0 0-11 15,-3 4 11-15,-1 5-8 0,0 7 8 0,1-7 0 16,-1 7-9-16,4-4 9 0,-3-2 0 0,-1-1 0 16,1 7 0-16,3-7 0 0,0 7 0 0,3-7 0 15,1 1 0-15,-1-1 0 0,1 0-8 0,-4-9 8 0,7 7 0 0,4-4 0 16,-4 3 0-16,3-3 0 0,-3-6 0 15,4 3 0-15,-8-6 0 0,4 6 0 0,4-3 0 0,0-4 0 16,-8-2 0-16,4 3 0 0,-3 3 0 0,-1-7 0 16,1 1 0-16,-1 3 0 0,-3-4 0 0,0 10 0 15,0-9 0-15,0 2 0 0,-3-2 9 0,3 6-9 16,-4-6 0-16,-3 2 9 0,4-2-9 0,-4 6 0 16,7-4 9-16,-11-2-9 0,7 3 0 0,-3 3 9 15,0-4-9-15,0 4 8 0,4-3-8 0,3 6 8 16,0 0-8-16,0 0 0 0,-4-3 9 0,4 3-9 15,0 0 0-15,0 0 0 0,0 0 0 0,0 0 0 16,0 0 0-16,0 0 0 0,-3 9 0 0,-1-6-8 16,1 13 8-16,3-7 0 0,-4 1 0 0,1 6 0 15,3-4 0-15,0-3 0 0,0 7 0 0,-7 0 0 0,7-4 0 0,0-5 0 16,0 8 0-16,0-5 0 0,0-1 0 0,0-9 0 16,0 0 0-16,0 0 0 0,0 0 0 0,0 0 0 15,0 0 0-15,0 0 0 0,7-6 0 0,0 3 0 16,3-7 0-16,-6 4 0 0,3-3 0 0,-4-1 0 15,1 1 0-15,-1-7 8 0,1 7-8 0,-4-1 0 16,3 4 0-16,-3-3 0 0,0 6 0 0,0-4 8 16,0-2-8-16,-3-1 0 0,3 10 0 0,-7-9 8 15,3 9-8-15,1-6 0 0,-4 3 10 0,3 3-2 16,-6 0-8-16,3 0 12 0,7 0-4 0,-7 0-8 16,-4 3 11-16,4 3-11 0,0-6 8 0,7 0-8 15,-7 9 0-15,3-2 0 0,1-4 0 0,3-3 0 16,0 0 0-16,0 0 0 0,-4 9 0 0,4 1 0 15,0-10 0-15,0 0 0 0,0 0 0 0,0 0 0 0,0 0 0 0,0 9 0 16,0-9 0-16,0 0 0 0,0 0 0 0,0 0 0 31,4 6-44-31,-4-6-5 0,0 0-2 0,7 0-837 0,0 0-167 0</inkml:trace>
  <inkml:trace contextRef="#ctx0" brushRef="#br0" timeOffset="4210.8">26257 11453 806 0,'0'0'36'0,"0"0"7"0,0 0-35 0,0 0-8 0,0 0 0 0,0 0 0 0,-3 0 88 0,3 0 15 15,0 0 3-15,3-6 1 0,-3 3-47 0,0 3-10 16,0 0-2-16,0 0 0 0,0-7-25 0,4 4-6 16,-4-3-1-16,0 6 0 0,0 0 28 15,0-3 4-15,3-3 2 0,-3 6 0 16,0-4 2-16,0 4 1 0,4-6 0 0,-4 6 0 0,0 0-14 16,3-9-3-16,-3 9-1 0,0 0 0 0,0 0-5 15,0 0-1-15,0 0 0 0,0 0 0 0,0 0 3 0,0 0 0 16,-3 0 0-16,3 0 0 0,-4-7 7 0,4 7 1 15,-7 0 1-15,0 7 0 0,4-7-17 0,-4 0-4 16,0 6-1-16,0-3 0 0,3-3-11 0,-3 6-8 16,0-2 12-16,0-4-12 0,7 0 0 0,-4 9 0 15,4-9 0-15,-7 6 0 0,0 4 0 0,4-7 0 16,3-3 0-16,-4 6 0 0,1 3 0 0,-1 1 0 16,4-1 0-16,0 1 0 0,0-1 0 0,0-3 0 0,0 4 0 0,0-1 0 15,0-9 0-15,0 10 0 0,0-10 0 0,7 9 0 16,-7-9 0-16,0 0 10 0,7 6-10 0,0-3 12 15,-7-3 10-15,11 0 2 0,-1 0 1 0,1 0 0 16,-4 0-25-16,4-3 0 0,3-3-12 0,-4 3 12 16,1-3 0-16,-1-4 0 0,1 1 0 0,0 2 0 15,-1-2 12-15,1 0-2 0,-1-1-1 0,-3 1 0 16,1-1-1-16,-1 1 0 0,0 0 0 0,-4-7 0 16,1 7 9-16,3-1 2 0,-7-9 0 0,3 13 0 15,-3-7 11-15,0 4 2 0,4-7 1 0,-4 7 0 16,0 0-33-16,-4-1 0 0,4 1 0 0,-3-1-9 15,-1 4 9-15,1-3 0 0,-1 2 10 0,-3 4-10 16,0 3 12-16,0-6-3 0,0 6-1 0,0 0 0 16,0 0-8-16,0 6 0 0,-4-6 0 0,1 3 8 15,-1 4-8-15,0-1 0 0,1-3 0 0,-1 6 0 0,-3 1 8 16,4-1-8-16,-1 1 0 0,-3 5 8 0,3-5-8 0,1 9 0 16,-1-10 0-16,1 7 0 0,6 3 0 0,-3-1 10 15,3-2-10-15,1 3 10 0,3-3-10 0,-4-4-12 16,4 4 2-16,4-1 1 0,-1-2 9 0,1-4 0 15,3 7 0-15,0-10 0 0,0-3 0 0,4 7 0 16,-1-10 0-16,4 6 0 0,-3-6 0 0,0 0 0 16,3-6 0-16,0 3 0 0,0-4 0 0,0-2 0 15,4 0 0-15,-4 2 0 0,-4-2 0 0,4-4 0 0,1-2 0 16,-5 5 0-16,1-5 0 0,-1 5 0 0,1-2 8 16,-4-4-8-16,-4 7 8 0,1-1-8 0,3 1 8 15,-3-7-8-15,-4 13 8 0,0-10-8 0,0 4 8 16,0 6-8-16,-7-7 8 0,7 4-8 15,-4-3 10-15,-3 6-10 0,0-4 14 0,0 4-3 0,0-3-1 16,0 6 0-16,-4 0-10 0,4-6 12 0,-3 6-12 16,2 0 12-16,-2 6-12 0,3-6 0 0,-4 9 0 0,4-9 0 15,-3 10 0-15,3-1 0 0,-1 1 0 16,1-1 0-16,0-3 0 0,4 4 0 0,-1-1 0 0,1 1 0 16,-1 5-8-16,4-5 8 0,0-1 0 0,0-3 0 15,4 4-12-15,-4-1 1 0,3-6 1 0,4 7 0 16,-3-4 10-16,6-3 8 0,-6 3-8 0,3 4 11 15,4-10-11-15,-4 6 0 0,3-3 0 0,-3-3 0 16,4-3 0-16,-4 3 0 0,4-6 0 0,-1 6 0 0,-3-7 0 16,0 4 0-16,4-3 0 0,-4-3 0 0,0-1 0 0,-4 1 0 15,5 6 9-15,-5-7-9 0,1-2 0 0,-1 2 8 16,-3 7-8-16,0-6 0 0,0 3 8 16,0-4-8-16,-3 7 8 0,-4-3-8 0,3-4 9 15,-3 10-9-15,0-6 12 0,-4 6-12 0,1 0 11 0,-1 0-11 16,1 0 10-16,-5 6-10 0,5-3 0 0,-4 10 8 15,3-10-8-15,-3 7 0 0,0-1 0 16,3 0 0-16,-3 7 0 0,4-7 0 0,3 7 0 0,-4-3 0 16,4-4 0-16,3 0 0 0,1 7 0 0,-1-6 14 15,4 5-4-15,0-5-1 0,4-1-9 0,-1 0 0 16,-3-9 0-16,11 10 0 0,-11-10-14 0,11 6-5 16,3-3-1-16,3-3 0 0,-3-3 20 0,1-3 0 15,2-4-8-15,-3 1 8 0,0 0 0 0,1-1 0 0,-1-5 0 0,0 2 0 16,0-3 15-16,-7 1 3 0,4 2 1 0,-1-3 0 15,-3 7-19-15,0 0-14 0,-3-1 2 0,-4 1 1 16,3-1 11-16,-6 1 0 0,-1 3 0 0,1-4 0 16,-1 10 0-16,-3-6 8 0,-3 6-8 0,-1 0 0 15,-3 6 0-15,3-3 0 0,-3 4 0 0,4 2-8 16,-5-3 8-16,1 4 0 0,0-1-9 0,0 1 9 16,4-1 0-16,-1 0-11 0,-3 1 11 15,7-1-8-15,0 1-4 0,3-1 0 0,-3-3 0 0,4 4 0 16,3-1 20-16,0-9 3 0,0 6 1 0,0-6 0 15,0 0-12-15,7 4-12 0,0 2 2 0,-7-6 1 16,10 3 9-16,-3-3 0 0,4-3 0 0,-4-3 0 16,0 2 0-16,0-2 0 0,4-3 0 0,-4 2 0 15,0-2 0-15,0 6 9 0,-4-6-1 0,4 2-8 0,-3-2 0 16,0-1 0-16,-1 7 0 0,-3-9 0 0,0 9 0 16,0-4 0-16,0-2 0 0,0 9 0 0,-7-3 0 0,7-3-12 15,-7 6 3-15,0-4 1 0,3-2 8 0,-3 6 0 16,0 0 0-16,0 0 0 0,0 0 8 0,0 0 3 15,0 0 1-15,7 0 0 0,-7 0-12 0,0 10-17 16,0-10 4-16,0 9 1 0,0-3 12 0,0 4 0 16,0-1 0-16,-4 0 0 0,4 1 0 0,-4-4 0 15,4 4 0-15,0-1 0 0,0 0 0 0,4-6 0 16,3 4 0-16,-4 2 0 0,1-3 0 0,3-6 0 16,0 0 0-16,0 0-9 0,0 0 9 0,0 0 0 15,0 0 0-15,10 4 0 0,1 2 0 0,3-6-8 16,-3 0 0-16,-1 0 0 15,4-6-64-15,0 2-13 0,4-2-3 0,-4-3-690 0,4 2-138 16</inkml:trace>
  <inkml:trace contextRef="#ctx0" brushRef="#br0" timeOffset="6069.98">9543 11434 115 0,'0'0'10'0,"0"0"-10"15,0 0 0-15,7-6 0 0,-7 6 168 0,0 0 31 16,0 0 6-16,0 0 2 0,0 0-118 0,0 0-23 16,0 0-5-16,-7 0-1 0,3 0-22 0,1 9-5 15,-12-2-1-15,5 2 0 0,-1-3-18 0,-3-3-4 16,4 7-1-16,-1-4 0 0,-3-6 1 0,3 3 0 16,1-3 0-16,3 7 0 0,0-7 23 0,0-7 5 15,3 7 1-15,1-3 0 0,3 3-9 0,0 0-2 16,-4-6 0-16,4 6 0 0,0 0 20 0,0-3 4 15,0-4 1-15,0 7 0 0,0 0 9 0,0 0 2 0,0 0 0 0,0 0 0 16,0 0-22-16,0 0-4 0,-4 10-1 0,1-1 0 16,-4 1-25-16,0-1-4 0,7 7-8 15,-4-1 11-15,-3-2-11 0,4 3 0 0,-4-7 0 0,7 10 0 16,0-10-8-16,-7 1 8 16,3-1 0-16,4 0 0 0,4-2 0 0,-4-7 0 0,0 0 0 15,7 9 0-15,0-3 0 0,0-2-9 0,-7-4 9 0,7 0 0 16,3 0-13-16,-3 0 4 0,1 0 1 0,-8 0 0 15,0 0 8-15,14 0 0 0,-14 0 0 0,3-4 0 16,-3 4 0-16,0 0 14 0,0 0-2 0,0 0 0 16,7-6 26-16,-7 6 5 0,0 0 1 0,7-9 0 15,-3-1-4-15,3-5 0 0,-7 5 0 0,3-2 0 16,-3-4-23-16,4 0-5 0,-1 4 0 0,-3-4-1 0,0 0-11 16,0 4 0-16,4-4 0 0,-4 7 0 0,-4-4 0 0,4 7 0 15,-3-3 0-15,3 2 0 0,0 7 0 16,0 0 0-16,0 0 0 0,0 0 0 0,0 0 0 15,0 0 0-15,0 0 0 0,0 0 0 0,0 0-10 0,-4 10 10 16,1-4 0-16,-4 3-9 0,3 1 9 16,1 6 0-16,-1-13 0 0,1 12 0 0,-4-5 8 0,0 5-8 15,0-2 10-15,3-4-10 0,-3 1 12 16,3 5-4-16,1-5-8 0,3-1 12 0,0-9-12 0,0 7 0 16,0 2 0-16,0-9 0 0,3 3 0 0,4 3-10 15,1 4 10-15,-1-1-8 0,0-9 8 0,0 0-10 16,-7 0 10-16,10 0-10 0,-3 0 10 0,0 0 0 15,4-3-9-15,-7-3 9 0,-4 6 0 0,0 0 0 0,0 0 0 0,0 0 0 16,7-7 12-16,-7 7-2 0,7-3-1 0,-4-3 0 16,1-3 3-16,-4 9 0 0,3-3 0 0,1-7 0 15,-1 4-3-15,-3-4 0 0,0 1 0 0,4 0 0 16,-4 2-9-16,7-2 0 0,-7 0 9 0,0-1-9 16,0 1 0-16,0-1 8 0,-4 4-8 0,1-3 0 15,-1 6 11-15,1-7-3 0,-4 4 0 0,0 3 0 16,0-4 8-16,0 7 2 0,-1 0 0 0,1 7 0 15,-3-4-4-15,3 3-1 0,0 4 0 0,0-1 0 16,0 0-13-16,0 7 0 0,3-3 0 0,-3 2 0 16,7-5 0-16,0 5 0 0,0-2 0 0,0-4 0 15,7 1-10-15,-3 5 10 0,-1-5-8 0,8-1 8 16,-11 7-11-16,7-7 11 0,3 1-13 0,1-7 5 16,-4 9 8-16,4-9-12 0,3 4 12 0,-7-7-12 15,3 0 12-15,1-7 0 0,-4 4 0 0,3-3 0 16,5-3 0-16,-12 2 8 0,4-5-8 0,0 6 11 15,0-4-11-15,0 1 12 0,-3-1-12 0,-1 4 12 0,1-3-12 16,-4 6 8-16,3-7-8 0,-3 4 8 0,-3-4-8 0,3 7 8 16,0-3-8-16,-4-3 8 0,-3 2-8 0,4 4 0 15,-4-3 9-15,3 3-9 0,-6-3 9 0,3 2-9 16,-8 4 12-16,5-6-12 0,-4 6 8 0,3 0-8 16,1 0 0-16,-4 0 0 0,3 6 8 0,4-2-8 15,-4-4 12-15,4 0-12 16,0 0-86-16,7 0-24 0,0 0-5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21:31.805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26091 11362 691 0,'0'0'61'0,"0"0"-49"0,0 0-12 0,0 0 0 15,0 0 213-15,4-6 40 0,3-4 8 0,-7 10 2 16,4 0-170-16,-4 0-33 0,7-9-8 0,-4 3 0 16,-3 3 2-16,4-4 1 0,-4 4 0 0,0 3 0 15,0-6-22-15,0 6-4 0,0 0-1 0,0 0 0 16,-4-3 13-16,4 3 3 0,0 0 0 0,0 0 0 15,0 0-6-15,0 0-1 0,0 0 0 0,0 0 0 16,0 0-13-16,0 0-2 0,0 0-1 0,0 0 0 16,0 0-10-16,0 3-3 0,-3 6 0 0,-1 1 0 15,1-4 8-15,3 10 2 0,-4-7 0 0,-3 0 0 16,3 4-4-16,-3-4-1 0,4 7 0 0,-1 0 0 16,1-4-13-16,-1-2 0 0,4 5 0 0,0 1 0 15,0-3 0-15,0-4 0 16,-3 0 0-16,3 4 0 0,0-13 0 0,0 0-10 0,0 0 0 0,0 0 0 15,3 3 10-15,8 3 16 0,-4-6-4 0,4-6-1 16,-1 3-11-16,1-3 0 0,3-4 0 0,-4-5 8 0,1 5-8 16,0 1-12-16,3-4 2 0,-4-2 1 0,1 5 9 0,-1-5 0 15,1 2 0-15,-4-3 0 0,4 10 0 0,-4-3 0 16,-4-4 0-16,1 7 8 0,-1-4 2 0,-3 1 1 16,0 0 0-16,-3 2 0 0,-1-2 10 0,1 6 3 15,-1-4 0-15,-3 4 0 0,0-3-6 0,0 6-1 16,0 0 0-16,3 0 0 0,-6 0-5 0,3 0 0 15,0 0-1-15,0 9 0 0,-4-9-11 0,4 10 8 16,-4-4-8-16,4 4 8 0,4-1-8 0,-4 0 0 16,0 1 0-16,0-4 8 0,7 3-8 0,-4 1 0 0,-3-1 0 0,4 1 8 15,-1-1-8-15,4-3 0 0,0-6 0 0,0 10 0 16,0-1 0-16,0-9 0 0,4 3 0 0,-4-3 0 16,7 7 0-16,0 2 0 0,3-9 0 0,1 0 0 15,-4 0-9-15,0-6-4 0,4 3-1 0,-1-4 0 16,1 4 14-16,3-3 12 0,-4-3-3 0,1-1 0 15,3 1-9-15,-3-1 0 0,-1 4 0 0,1-3 0 16,-1-1 8-16,1-2-8 0,0-4 0 0,-4 7 8 16,0-1-8-16,0 1 8 0,-4-7-8 0,4 7 8 15,-7-1 1-15,0 1 0 0,0 3 0 0,0-4 0 16,-3 7 4-16,-1-3 1 0,-3-4 0 0,4 1 0 0,-4 9-2 0,-4-6-1 16,0 6 0-16,-3 0 0 15,0 6-11-15,0 0 0 0,0-3 9 0,-4 7-9 0,-3 5 0 16,4-5 0-16,-1-1 0 0,4 10-8 15,0-10 8-15,0 10 0 0,7-9 0 0,-4 5 0 0,0 1 0 16,4-3 0-16,0 2 0 0,4-5 0 16,3 5 0-16,0-5-8 0,-4 2 8 0,8-2-8 0,-1 2 8 0,1 1 0 15,-1-7-9-15,4 4 9 0,0-7 0 16,4 6 0-16,-4-9-9 0,0 0 9 0,4 0 0 16,-1 0-10-16,-3 0 10 0,4 0-8 0,-4 0 8 0,0-9 0 15,4 9 0-15,-4-3 0 0,0-7 0 0,0 4 12 16,0-4-4-16,0 1 0 0,0 3-8 0,-3-4 0 15,-1 1 0-15,-3 0-8 0,4-1 8 0,-4 1 0 16,0-1 0-16,-4 4 8 0,1-3 0 0,3-1 1 0,-4 1 0 16,-3 6 0-16,0-4-9 0,0-2 0 0,-4 9 0 0,4-6-11 15,0 3 11-15,-3-4 0 0,2 7 0 0,-2 0 0 16,3 7 0-16,-4-7 0 0,1 9 0 0,3-3 0 16,0-3-8-16,-4 7 8 0,0-1-8 0,4 1 8 15,0-1 0-15,0-3-10 0,0 4 10 0,0-1 0 16,4 7-8-16,-1-7 8 0,1 1 0 0,-1 5 0 15,4-2-8-15,0-4 8 0,7 1 0 0,-3-1 0 16,-1-3-18-16,4 4 3 0,4-4 1 0,-1-3 0 16,1-3 3-16,0 0 1 0,-1-3 0 0,8-3 0 15,-4-4 10-15,0 4 0 0,0-3 0 0,4-1 0 16,-8 1 0-16,1-1 0 0,-1 1 0 0,-2 0 0 16,-5-1 0-16,4 1 0 0,-3-1 12 0,-1 1-4 15,-6-4-8-15,3 4 12 0,-4 0-4 0,1 5 0 16,-4-5-8-16,-1 3 11 0,1 3-11 0,0-4 12 0,0 4-12 0,-3-3 8 15,-1 6-8-15,4 0 8 0,-4 0-8 0,4 0 0 16,-3 0 0-16,-1 9-11 0,8-9 11 0,-4 7 0 16,0-4 0-16,0 6 0 0,0-3 0 0,3-2 0 15,-3 5-9-15,3-3 9 0,1 4 0 0,-1-1 0 16,4-9 0-16,0 10 0 0,-3-1 0 0,3-9 0 16,0 0 8-16,0 0-8 0,7 6 0 0,-7-6 0 15,0 0 0-15,10 0 0 0,1 0 0 0,0-6 0 16,3-3-9-16,-4 5 9 0,1-5 0 0,3-4-12 15,-3 4 12-15,3 0-10 0,-4-1 10 0,-3 1-13 16,4-1 5-16,-4 1 8 0,-3 3-8 0,-4 6 8 16,3-10 0-16,-3 10 0 0,0 0 9 0,0 0 7 15,-3 0 0-15,-5-3 1 0,1 3-17 0,-3 3 8 0,-1-3-8 16,1 0 0-16,-1 7 14 0,-3-4-4 16,0 3-1-16,0 0 0 0,3-3-9 0,1 4 8 0,-5-4-8 0,1 6 8 15,0-3-8-15,4-2 0 0,3 2 0 0,-4-3 8 16,-3 3-8-16,3 4 0 0,4-4 0 0,4-3 0 15,-1 7 0-15,1-1 0 0,3 0-8 0,3-2 8 16,1 2 0-16,3-9-11 0,0 9 11 0,0 1-8 16,7-10 8-16,-3 9-12 0,-11-9 12 0,7 0-12 15,3 7 12-15,-3-7 0 0,4 0 0 0,-1-7 0 16,-2 7 0-16,-1-3 0 0,3-3 0 0,-3-4 8 16,0 7-8-16,0-9 0 0,0 9 0 0,-3-7 0 0,-1 1 8 0,1 3-8 15,-1-4 8-15,-6 1-8 16,3-1 8-16,-4 4-8 0,-3-3 8 0,0 5-8 15,0-5 0-15,0 3 0 0,0 3 0 0,-3-4 0 0,-1-2 0 16,0 9 0-16,8-6 0 0,-8 3 0 0,-3 3 0 16,4 0 0-16,-1 0 0 0,0 3 0 0,4 3 0 0,0-6 0 15,4 9 0-15,-4 1-8 0,7-10 8 0,-4 6 0 16,4 3 0-16,0-9-8 0,0 10 8 0,4-1 0 16,-1-6 0-16,4 4-8 0,0 2 8 0,-3-3 0 15,-1-2 0-15,-3-4 0 0,7 6 0 0,-3-3 0 16,3-3 0-16,-7 0 0 0,0 0-17 0,0 0 1 15,7 0 1-15,-7 0 0 16,7 0-84-16,4-3-17 0,-4-3-3 0,0 6-673 0,3-10-136 0</inkml:trace>
  <inkml:trace contextRef="#ctx0" brushRef="#br0" timeOffset="1">26049 11437 1490 0,'0'0'66'0,"0"0"14"0,0 0-64 0,0 0-16 0,0 0 0 0,0 0 0 16,0 0 76-16,0 0 13 0,0 0 3 0,0 0 0 15,0 0-8-15,0 0 0 0,0 0-1 0,-7 7 0 16,0-7-36-16,0 0-7 0,-4 0-2 0,4-7 0 16,4 7-15-16,-4-3-3 0,3-6-1 0,-3 3 0 15,4-7-3-15,-1-3 0 0,4 10 0 0,-3-13 0 16,-1 7-6-16,4-4-2 0,0 0 0 0,-3-3 0 15,-1 1-8-15,0-7 0 0,4 6 0 0,-3-9 8 16,-1 2 11-16,-3 1 1 0,0 3 1 16,0-3 0-16,-3 0 3 0,-1-3 0 0,0-6 0 15,-3 5 0-15,0-5 11 0,-3 6 2 0,-1-7 1 0,-3-3 0 16,3 4-24-16,-3-1-5 0,-4-12-1 0,4 4 0 16,-4-1-8-16,1-3 0 0,-1-7 0 0,-3 1 0 15,0-7 0-15,-1 7-9 0,-6 0 9 0,3-10-13 0,-6 7 1 16,2-4 0-16,-6-3 0 0,7 1 0 0,-8 5 12 0,1-2 13 15,-4-4-2-15,-3 6-1 0,-1-2-2 0,-6 6-8 16,-1-4 12-16,1-2-4 0,-4 5-8 0,4-2 10 16,-4-4-10-16,0 4 10 0,-7-4-10 0,3-3 0 15,-6 1 0-15,3-1 0 0,-4 0 0 0,4 1 0 16,3-1-8-16,-6 6 8 0,-4-12 0 0,-4 10 0 16,4-4 0-16,0 0 0 0,0 1 0 0,-4 5 10 15,-3-2-10-15,-3 5 10 0,-5 1-10 0,1-3 10 16,4 5-10-16,-5 1 10 0,1-3-2 0,-4 3 0 15,-6-4 0-15,9 7 0 0,5-3 5 0,-4 3 1 16,-8 0 0-16,8 3 0 0,0-6 6 0,0 6 2 16,3 0 0-16,-3 4 0 0,-11-11-11 0,7 14-3 0,4-7 0 15,-4 0 0-15,1 6-8 0,-5-2 0 16,5 2 0-16,-4 3 0 0,-4-2 0 0,7 2 0 0,0 1 0 16,-3 6 0-16,3-1 0 0,-6 1 0 0,-1-3 0 15,-4 3 0-15,8 2 0 0,0-2 0 0,-4 3 0 0,0 6 0 16,1 1 0-16,2-8 0 0,1 8 0 0,3-1 0 15,-3 0 13-15,0 0-2 0,7 4-1 0,-4-4 0 16,4 3-10-16,0 3 8 0,-4-2-8 0,0 5 8 16,4 1-8-16,-4 3 12 0,1-4-12 0,-1 7 12 15,0-3-12-15,4 3 10 0,0-3-10 0,3 6 10 16,0 0-10-16,1-4 0 0,3 4 0 0,-1 4 0 16,1-4 0-16,0 6 0 0,4-3 0 0,-5 3 0 0,5-3 0 15,-4 7 0-15,-1-1 0 0,5 4 0 16,-1-4 0-16,4 4 0 0,0-4 0 0,0 7 0 15,0-7 0-15,3 10 13 0,1-3-3 0,3-7-1 0,7 7 0 16,3-4 0-16,4-2 0 0,4-1 0 0,0 0-1 0,3 7-8 16,3-6 12-16,5-1-4 0,9-3-8 0,1-3 0 15,4 7 0-15,-1-4 8 0,4-6-8 0,3 3 0 16,0 3 0-16,1 1 0 0,6-7 0 0,-3 3 0 16,3-3 0-16,4 0 0 0,0 0 0 0,0 0 0 15,7 0 0-15,-3 0 0 0,-4 0 0 0,7 0 0 16,0 0 0-16,0 0 0 0,0 0 0 0,0 0 0 15,0 0 0-15,0 0 0 0,0 0 0 0,0 0 0 16,0 0 0-16,0 0 8 0,0 0-8 0,0 0 0 0,0 0 0 16,0 0 8-16,0 0-8 0,0 0 0 0,0 0 0 15,0 0 0-15,0 0 0 0,0 0 0 0,-4 0 0 16,-3 0 0-16,0 0 0 0,4 6 0 0,-4-3 0 0,3-3 8 16,-3 7-8-16,0-4 0 0,-4 3 0 0,8-3 0 15,-8-3 0-15,1 6 0 0,-1-3 0 0,4 4 0 16,-4-4 0-16,1 3 0 0,-4 4 0 0,3-1 0 15,-7-3 0-15,4 4 0 0,-3-7 0 0,-1 6 0 16,0 7 0-16,1-7 0 0,-1 1 0 0,1-1 0 16,-5 1 0-16,5-1 0 0,-1-3 0 15,0 4 0-15,4-1 0 0,-3 0 0 0,6 1 0 0,4-4 0 16,-4-3 0-16,4 4 0 0,-7-1 8 0,4-3-8 16,-1-3 8-16,1 6 0 0,2-6 0 0,-2-6 0 0,3 6 9 15,7 0 2-15,-7 0 0 0,7 0 0 0,-4-9-6 16,4-1-1-16,4 4 0 0,3-4 0 0,-4-2-12 0,8-4 0 15,7 1 0-15,-1-7 0 0,-3-4 0 16,8 8 0-16,2-11 0 0,4-2 0 16,1 3 0-16,2 0-13 0,1-7 1 0,3 10 0 0,-6-13 12 0,2 10 0 15,5-3 0-15,-1-1 10 0,0 1-10 0,1 3 0 16,2 0 0-16,-6 3 0 0,-4-4 0 16,1 4 0-16,6 3 0 0,-3 0 0 0,-4 0 0 0,4 4 0 15,-4-4 0-15,0 9 0 0,0-6 0 0,-7 4 0 16,1-1 0-16,-1 7 0 0,0-1 0 0,-7 1 0 15,0-1 0-15,4 4 0 0,-4 3 0 0,-4-3 0 16,-3 6-11-16,4 0 11 0,-4 0-11 0,-7 0 11 16,0 0-13-16,0 0 5 0,-3 6 8 0,3 3-13 15,-4 1 5-15,1-1 8 0,-8 7-9 0,0-4 9 16,1 4 0-16,-4 3 0 0,0 0-8 0,-8-4 8 0,5 4 0 0,-11 6 0 16,3-6-9-16,-10 6 9 0,-4-3 0 0,0 3-9 15,4 3 9-15,-4-2-8 0,-7 8 8 0,0-6-8 16,0 7 8-16,0-1-8 0,-3-6 8 0,0 1-8 15,-1 5 8-15,-3 1 0 0,0-7 0 0,4 6 0 16,7-5 0-16,-1-1 0 0,5 3 0 0,-1-3 0 16,3 1 0-16,5-1 9 0,-1-3-9 0,4 3 0 15,0-3 0-15,3 10 0 0,0-7 0 0,0 0 0 16,1-3 0-16,-1 3 0 0,0-2 0 0,1-1 0 16,-1-7 0-16,4 8 0 0,0-8 0 0,3 1 0 15,4 0 0-15,3-3 10 0,1-4-10 0,3-2 8 16,0 5 3-16,0-8 0 0,7-7 0 0,0 0 0 0,0 0-3 0,3 3 0 15,-3-3 0-15,11 9 0 0,6-3-8 0,1-2 0 16,7-4 0-16,-1 9 8 16,5-9-8-16,2 6 0 0,-2-3 0 0,6 4 0 0,0-7 0 15,4 6 8-15,0-3-8 0,3-3 0 0,-3 0 8 16,10 0-8-16,4 0 8 0,0-3-8 0,0-3 0 0,0 6 8 16,0-10-8-16,0 4 0 0,7-3 0 15,0-1-14-15,3-9 2 0,11 4 0 16,4-4-192-16,-22 0-39 0</inkml:trace>
  <inkml:trace contextRef="#ctx0" brushRef="#br1" timeOffset="2">14386 12798 1209 0,'0'0'108'0,"0"0"-87"0,0 0-21 0,0 0 0 16,0 0 184-16,0 0 33 0,0 0 7 0,0 0 0 15,0 0-152-15,0 0-30 0,0 0-6 0,-3 3-2 16,3-3-11-16,-4 0-3 0,1 7 0 0,3-7 0 16,0 0-20-16,-4 3 0 0,4-3 0 0,0 0 0 15,-7-3-8-15,7 3 8 0,-7-7-8 0,0 7 8 16,3-9 9-16,1 0 7 0,-1-1 2 0,1-5 0 15,-4 5-8-15,3-9-2 0,1 4 0 0,-1-7 0 16,1-3 40-16,3-1 7 0,-4-2 1 0,4 0 1 16,-3-6-22-16,3-1-5 0,0 1-1 0,0-7 0 15,3-3 15-15,1-6 2 0,-1 3 1 0,4-3 0 16,0-7-22-16,-3 4-4 0,3-7-1 0,0 7 0 16,-3-4 10-16,3 4 2 0,-4-6 0 0,4 2 0 15,-7 4-22-15,4-10-10 0,-1 3 10 0,-3 4-10 0,4 3 12 16,-4-4-3-16,0-2-1 0,3 5 0 0,-3-8 1 15,0 8 0-15,0-8 0 0,0 8 0 0,4-8-9 16,-4 8 12-16,0-2-12 0,0 3 12 0,0-7-12 0,0 7 0 16,0-1 0-16,0 1 8 0,0 6-8 0,3-3 0 15,-3 3 0-15,0 0 0 0,0 3 0 0,0 3 0 16,0 3 0-16,0 1 0 0,0 2 8 0,0 1 0 16,0-1 0-16,0 7 0 0,0 3 1 0,0-3 0 15,0 0 0-15,0 3 0 0,0-1-9 0,0 8 10 0,0-4-10 16,0 0 10-16,0 3-10 0,0 0 12 0,0-6-12 15,0 12 12-15,0-2-12 0,0-4 12 0,0 0-12 0,0 3 12 16,0-2-12-16,-3 2 10 0,3 3-10 0,-4-2 10 16,1 5-10-16,-1-5 8 0,4 5-8 0,-3 1 8 15,-1 6-8-15,4-7 0 0,-3 4 0 0,3 6 8 16,0 0-8-16,0 0 0 0,-4-6 9 0,4 6-9 16,0 0 0-16,0 0 0 0,0-3 0 0,0 3 0 15,0 0 0-15,0 0 0 0,0 0 0 0,0 0-8 16,0 0 8-16,0 0 0 0,0 0 0 0,0 0 0 15,0 0 0-15,0 0 0 0,0 0 9 0,0 0-9 16,0 0 13-16,0 0-4 0,0 0-1 0,7 0 0 16,-7 0-8-16,0 0 0 0,0 0 0 0,0 0 8 15,7 0-8-15,-7 0 0 0,0 0 0 0,7 3 0 16,4 3-8-16,-4-6 8 0,0 6 0 0,-7-6 0 16,7 3 0-16,0-3 0 0,4 0 0 0,-1 0 0 15,1 0 0-15,3 0 0 0,-3 0 0 0,3-3 0 0,0-3 0 0,3 6 0 16,1-6 8-16,3 3-8 0,0 3 0 0,4 0 0 15,0-7 0-15,3 7 0 0,4-3 0 0,-1 3 0 16,1 0 0-16,0 0 0 0,0 0 0 0,-1 0 8 16,5 3-8-16,-1-6 0 0,0 3 8 15,1 0-8-15,6 0 8 0,-3 0-8 0,3 0 0 0,-3 0 8 16,3 3-8-16,1-3 0 0,-1 0 8 0,-3 0-8 16,3-3 0-16,-3 3 8 0,-4-6-8 0,4 6 0 15,3-3 0-15,-3-3 8 0,0 6-8 0,0-4 0 16,3-2 0-16,-3 6 0 0,-4 0 0 0,4 0 0 15,-4 0 0-15,0 0 0 0,-3 0 0 0,0 0 0 16,-4 0 0-16,0 0 0 0,-3 0 0 0,0 0 0 16,-4 6 0-16,4-2 0 0,-8-4 0 0,4 6-12 0,1-3 0 0,-5-3 1 15,-3 6 19-15,4-6 4 0,-7 3 1 0,-1-3 0 16,4 7-13-16,-3-7 0 0,-1 0 8 0,-3 0-8 16,4 0 0-16,0 0 8 0,-4 0-8 15,0 0 0-15,-7 0 8 0,0 0-8 0,10 0 0 0,-3-7 0 16,-7 7 8-16,0 0-8 0,7 0 0 0,-7 0 0 15,0 0 0-15,0 0 0 0,0 0 0 0,0 0 0 16,11 0 0-16,-11 0 8 0,0 0-8 0,0 0 0 16,0 0 0-16,0 0 8 0,0 0-8 0,0 0 0 15,0 0 11-15,0 0-11 0,7-3 12 0,-7 3-12 16,7-6 9-16,-7 6-9 0,7 0 0 0,0-9 9 16,0 5-9-16,-7 4 0 0,7-6 0 0,-7 6 8 0,0 0-8 0,0 0 0 15,0 0 0-15,11 0 0 0,-4 6 0 0,-7-6 0 16,0 0 0-16,11 4 0 0,-1 2 0 0,1-3 0 15,-11-3 0-15,0 0 0 0,7 6 0 0,0 4 10 16,0-7-10-16,-7-3 10 0,7 6-10 0,0 3 0 16,0 1 0-16,-3-4 0 0,-1 4 0 0,1-1 0 15,3 0 8-15,-4 1-8 0,4 5 0 0,-3-2 0 16,3 3 0-16,-4 9 0 0,4-3 0 0,-3 3 0 16,0 3 0-16,-1 7 0 0,-3-1 0 0,4 10 0 15,-1 0 0-15,-3 0 0 0,0-4 0 0,0 4 0 16,0 0 0-16,0 6 0 0,-3-3 0 0,-1 1 0 15,1 5 0-15,-1 0 0 0,-7 0 0 0,4 7 0 0,-3-7 0 16,-1 1 0-16,1-1 0 0,-1 3 0 16,-3 4 0-16,3 3 0 0,1-7 0 0,-1 7 0 0,1 0 0 15,-1-4 0-15,4-2 0 0,0 2 0 0,0-2 0 16,0-4 0-16,0 0 0 0,3 1 0 0,1-1 0 16,-1-3 0-16,1-3 0 0,3-3 0 15,-4 0 9-15,1-7-9 0,-1 1 0 0,4 3 0 0,-4-7 0 0,-3-2 0 16,4 12 0-16,-4-10 0 0,0 1 0 0,0 2 0 15,3-2 0-15,-3-1 0 0,0-6 0 0,-3 10 0 16,2-7 0-16,5-2 0 0,-1-4 0 0,1-3 0 16,-4 3 11-16,3 3-3 0,4-9 0 0,-3 3 0 15,3-3-8-15,0-7 10 0,0 4-10 0,0 3 10 16,0-4-10-16,0-2 0 0,3-4 0 0,1 4 0 16,-4-1 0-16,0-2 8 0,-7-1-8 0,3 1 0 15,4 5 0-15,-3-5 0 0,-1-1 0 0,1 0 0 0,3-9 0 0,0 10 0 16,-4-1 8-16,4 7-8 0,-3-10 0 0,3 4 0 15,-4-7 0-15,4 6 0 0,0-9 0 16,-3 10 0-16,3-10 9 0,0 6-9 0,-4 10 0 16,0-7 9-16,4-6-9 0,0-3 0 0,-3 10 8 0,-4-1-8 15,3-3 0-15,4-6 0 0,0 0 8 0,-7 3-8 16,7-3 0-16,-7 7 0 0,7-7 8 0,0 0-8 16,-3 9 0-16,3-9 0 0,-4 6 0 0,4-6 0 15,0 0 0-15,-7 3 0 0,7-3 0 0,0 0 0 16,0 10 0-16,-3-1 0 0,3 1 0 0,-4-4 0 15,4-6 0-15,0 9 0 0,0-2 0 0,0 2 0 16,0 0 0-16,0 4 0 0,4-7 0 0,-4-3 0 0,0-3-10 16,-4 7 10-16,4-7-8 0,0 9 8 0,0-9-10 0,-3 9 10 15,3-9-20-15,0 0 3 0,0 0 0 0,-7-3 0 32,-1-3-117-32,1-3-23 0,-3-1-5 0</inkml:trace>
  <inkml:trace contextRef="#ctx0" brushRef="#br1" timeOffset="3">15176 8537 1839 0,'0'0'81'0,"0"0"18"0,0 0-79 0,0 0-20 16,0 0 0-16,0 0 0 0,0 0 31 0,-7 6 2 15,-3-3 1-15,3 3 0 0,-4 4-15 0,4-4-3 16,-3-3-1-16,3 7 0 0,-1-4-15 0,1 3 8 16,0-6-8-16,4 7 0 0,-4-4 12 0,0 4-3 15,3-1-1-15,-3 7 0 0,4-4 4 0,-4 4 0 16,-1 3 0-16,5 6 0 0,-4 0 24 0,3-3 4 15,1 12 2-15,-4-6 0 0,3 7-26 0,1-1-4 16,-1 10-2-16,4-6 0 0,0-4-10 0,0 4 0 16,0-3 0-16,4 2 0 0,-1-12 0 0,1 4 0 15,-1 2 8-15,1-9-8 0,3 3 0 0,0-6 0 0,0 0 0 16,0-10 0-16,7 7 0 0,0-7 0 16,4 0 0-16,0-2 0 0,-1-4 0 0,1-3 0 0,10 0 0 15,-3-3 0-15,3-4 0 0,-3 4 0 0,3-3 0 16,0-3 0-16,-3-1 0 0,-4 1 0 0,0-1 0 15,0-5 8-15,0 5 0 0,-3 1 0 0,0-7 0 0,-4 4 0 16,-4-4 36-16,1 4 6 0,-4-4 2 0,0 0 0 16,0 4 2-16,-3-4 1 0,-8-9 0 0,1 6 0 15,-1 0-30-15,-3-6-5 0,0 3-2 0,-4-9 0 16,-3 3-9-16,4-1-1 0,-8 1-8 0,4-3 12 16,0 3-12-16,0-1 9 0,-4-5-9 0,1 6 8 15,-1-1-8-15,-3-2 0 0,0 3 0 0,-1 3-11 16,5-3 11-16,-1 2-8 0,0 8 8 0,1-7-8 0,-1 6 8 15,1 6 0-15,6-3 0 0,-3 7 0 0,0 0 0 0,0-1-8 16,7 4 8-16,-4 3-8 0,4-3-3 0,-4 6 0 16,8 0 0-16,3 0 0 15,0 0-133-15,0 0-28 0,0 0-4 0,0 0-2 0</inkml:trace>
  <inkml:trace contextRef="#ctx0" brushRef="#br1" timeOffset="4">15942 9042 2664 0,'0'0'59'0,"0"0"12"0,0 0 2 0,-7 3 1 0,-4 3-59 0,4-3-15 0,0 7 0 0,4-4 0 16,-1 3 23-16,4 1 1 0,-3-1 1 0,3 0 0 15,0 1-25-15,0-1 0 0,0 1 8 0,3 5-8 0,-3-8 0 16,4 2-16-16,3 0 4 0,0 1 1 15,-7-10-129-15,3 3-25 0,-3-3-6 0,11 6-865 16</inkml:trace>
  <inkml:trace contextRef="#ctx0" brushRef="#br1" timeOffset="5">16295 8267 1785 0,'0'0'159'0,"0"0"-127"0,0 0-32 0,0 0 0 16,0 0 111-16,0 0 16 0,0 0 3 0,0 0 1 16,0 9-121-16,-4 1-24 0,1-1-5 0,-4 1-1 15,0 5 20-15,0 4 0 0,-4 6 0 0,4-6 0 0,3 9 12 0,-3-3 7 16,0 4 1-16,-3-1 0 16,-1 6-20-16,1 1-9 0,-1-1 1 0,0-5 0 15,1 8 16-15,6-2 4 0,1-1 1 0,-4 4 0 16,3-7-5-16,1 0 0 0,-1 10-8 0,8-13 12 15,-1 1-12-15,1-1 0 0,3-3 0 0,0 3-10 16,3-3 10-16,1 0 0 0,0-6 0 0,3 0 8 16,-4 0 0-16,4-3 0 0,4 2 0 0,0-8 0 15,-1-1 0-15,1 1 0 0,0-1 0 0,-1-3 0 0,-6-6-8 16,6 10 8-16,-2-10-8 0,-1 0 8 0,0 0 20 16,0 0 4-16,-4 0 0 0,1-3 1 0,0-4-15 0,-4 1-3 15,3-3-1-15,1-1 0 0,-1 1 2 0,-3-4 1 16,1-2 0-16,-1-1 0 0,0-3-3 0,-4 0-1 15,1 4 0-15,-1-4 0 0,1-6 12 0,-4 6 3 16,-4-9 0-16,4 9 0 0,-7-6-2 0,4 0 0 16,-4 6 0-16,0 0 0 0,-4 0 2 0,4 3 1 15,-4 4 0-15,1 3 0 0,-1-1-8 0,-3 4-1 0,0 6-1 16,0 0 0-16,-4 0-19 0,4 6 0 0,-7-3 8 16,0 7-8-16,0-1 0 0,-1 0 0 0,1-2 0 0,4 2 0 15,-1 1 0-15,4-1 0 0,-4 0 0 0,4 1 0 16,-7-1 0-16,3 1 0 0,1 5 0 0,-1-5-9 15,4-4 9-15,0-3-10 0,-4 7 10 16,8-10-892-16,6 0-173 0</inkml:trace>
  <inkml:trace contextRef="#ctx0" brushRef="#br2" timeOffset="6">8834 12924 403 0,'0'0'36'0,"-8"3"-36"0,1-3 0 0,0 6 0 0,-3-3 243 0,3 4 41 16,0-4 9-16,0 3 2 0,-4 3-215 0,4-9-44 15,3 7-8-15,4-7-1 0,0 0-16 0,0 0-3 16,-7 3-8-16,7-3 12 0,0 0 15 0,0 0 2 16,-10-3 1-16,3-4 0 0,7-2 10 0,0 3 1 15,-7-4 1-15,7 1 0 0,-4-1 13 0,4 1 2 16,0-7 1-16,4 7 0 0,-4-4-1 0,7-2 0 16,-4-4 0-16,4 3 0 0,0 4-18 0,0-4-4 15,-3-3-1-15,3 4 0 0,0-4-7 0,0 3-2 16,4 3 0-16,-11-2 0 0,7-4 2 0,0 3 0 15,3-3 0-15,-10 1 0 0,7-7 12 0,-3 3 2 16,3-3 1-16,-3-1 0 0,10-2-19 0,-11 3-4 0,4-6-1 0,0-1 0 16,0-5-6-16,0 2 0 0,1-2-1 15,-1-7 0-15,-4 9-3 0,8-9 0 0,-11 0 0 0,7 7 0 16,-4-7-8-16,4 6 0 0,-7-6 0 16,7 10 8-16,-7-10-8 0,0 6 0 0,0 4 0 0,0-4 0 15,0-6 0-15,-7 10 0 0,7-1 9 0,-3-2-9 16,3 2 10-16,-4 1-2 0,4 6-8 0,0-1 12 15,-3 1-1-15,3 3-1 0,-4 0 0 0,4 6 0 16,0-6-10-16,0 6 0 0,0 0 9 0,0-6-9 16,4 6 9-16,-4 1-9 0,3-7 12 0,1 3-12 15,-1-3 8-15,4-1-8 0,-3 1 0 0,-1 7 0 16,1-1 0-16,-1-6 0 0,1 6 0 0,0 0 0 16,-1 3 0-16,1 7 0 0,-4-4 0 0,0 4 0 0,0 0 9 15,0-1-9-15,0-2 0 0,3 2 9 16,-3 7-9-16,0-6 0 0,0 2 0 0,0-2 8 0,7 0-8 15,-3-1 0-15,-1 1 0 0,1-1 0 0,-1 1 0 0,4 0 0 16,-3-1 0-16,-1-2 0 0,1 2 0 0,3 1 0 16,0-1 0-16,-3 7 0 0,-1-3 0 0,-3-3 0 15,4 2 0-15,3 4 0 0,-7 3 0 0,0 0 0 16,0-6 0-16,0 6 0 0,3 0 0 0,-3 0 8 16,0 0-8-16,4-10 12 0,-1 10-2 0,-3 0 0 15,0 0 0-15,7-3 0 0,-7-3-10 0,4 3 12 16,-4-3-12-16,0-4 12 0,0 10-12 0,0 0 0 15,3 0 0-15,-3-9 8 0,0 3-8 0,0 6 0 0,0-4 0 16,0 4 0-16,0-6 0 0,0 6 0 0,4-3 0 16,-4 3 0-16,0-6 0 0,0 3 0 0,0-4 8 0,0 7-8 15,0-9 0-15,0 9 12 0,0-3-12 0,0-3 12 16,-4-4-4-16,4 10 0 0,-3-6 0 0,-1-4 0 16,4 10-8-16,0-9 8 0,0 0-8 0,-7-1 8 15,4 1-8-15,-1 3 8 0,4-4-8 0,0 1 8 16,0-1-8-16,0 7 0 0,0-6 0 0,0 3 0 15,0 6 0-15,0-10 0 0,0 10 0 0,0 0 0 16,0-6 0-16,0 6 0 0,0 0 0 0,0 0 0 16,-3-10 0-16,3 10 0 0,0 0 0 0,0 0 0 15,0 0 0-15,0 0 0 0,0-3 0 0,0 3 0 16,-7-6 0-16,7 6 0 0,0 0 0 0,0 0 0 16,0 0 0-16,0 0 0 0,0 0 0 0,0 0 0 0,0 0 0 15,0 0 0-15,0 0 0 0,0 0 0 16,0 0 0-16,0 0 0 0,0 0 0 0,0 0 0 0,0 0 0 0,0 0 0 15,0-3 0-15,0 3 0 0,0 0 0 0,0 0 0 16,0 0 0-16,0 0 0 0,0 0 0 0,0 0 0 16,0 0 8-16,0 0-8 0,0 0 0 0,0 0 0 15,0 0 8-15,0 0-8 0,0 0 0 0,0 0 0 16,0 0 0-16,7-6 0 0,0-4 0 0,3 7 0 16,-10-3 0-16,7-4 8 0,0 4-8 0,-3 3 8 15,-1-3-8-15,-3 6 8 0,0 0-8 0,8-3 0 16,-1-4 0-16,-7 7 0 0,0 0 0 0,0 0 0 15,10-3 0-15,-3 3 0 0,4 0 0 0,-1 0 0 16,-3 0 0-16,4 0 0 0,0 0 0 0,6 0 0 16,-10 0 0-16,7 0 0 0,1 0 0 0,2 0 0 0,-3 0 0 0,7 0 0 15,1-6 0-15,-1 6 0 0,3 6 0 0,1-6 0 16,-4 0 8-16,4 0-8 0,-4 0 8 0,4 0-8 16,-7 3 0-16,3-3 0 0,3 0 0 0,-2 7 0 15,-1-4 0-15,3 3 0 0,1-3 0 0,0 3 0 16,0 4 0-16,3-10 0 0,-7 9 0 0,4-9 0 15,3 0 0-15,0 6 0 0,0-2 0 0,4-4 0 16,-4 6 0-16,0-3 0 0,1 3 0 0,-1-6 0 16,-3 3 0-16,3-3 0 0,-3 0 0 0,-1 0 0 15,-3 0 0-15,8 0 0 0,-5 0 0 0,8-3 0 16,-4 3 0-16,0-6 0 0,4 6 0 0,-4 0 0 16,-3 0 0-16,3 0 0 0,1-3 0 0,2 3 0 15,-2 0 0-15,-5 0 0 0,1-6 0 0,0 6 0 16,-1 0 0-16,-2 0 0 0,-1 0 0 0,3 0 0 0,-2 0 0 15,-5 0 0-15,1 0 0 0,-1 0 0 0,1 0 0 0,0 0 0 16,-4 0 8-16,3 0-8 0,1-4 0 0,-4-2 0 16,7 6 0-16,-10-9 0 0,0 9 8 0,-1-6-8 15,8 2 0-15,-8-2 8 0,-3 3-8 0,4-3 0 16,3 3 0-16,4-4 0 0,-8 4 0 0,1-3 0 16,-8-3 0-16,8 9 0 0,-4-7 0 0,0 4 0 15,-7 3 0-15,0 0 8 0,11 0-8 0,-4 0 0 16,-7 0 0-16,0 0 0 0,0 0 0 0,0 0 0 15,7 0 0-15,-7 0 0 0,0 0 0 0,0 0 0 16,10 0 0-16,1-6 0 0,-11 6 0 0,0 0 0 16,7 0 0-16,0 0 0 0,-7 0 0 0,0 0 0 0,0 0 0 15,7-3 8-15,4-4 2 0,-11 7 0 0,0 0 0 0,0 0 0 16,10 0 1-16,-3-3 0 0,-7 3 0 0,0 0 0 16,0 0-11-16,0 0 10 0,4-6-10 0,-4 6 10 15,0 0-10-15,0 0 0 0,7-3 0 0,4 3 0 16,-4 0 0-16,-7 0 0 0,0 0 0 0,0 0 0 15,3 3 0-15,-3-3 0 0,0 0 0 0,4 9 0 16,3-2 0-16,-4-4 0 0,-3-3 0 0,0 6 0 16,0 4 0-16,4-1 0 0,-4 0 0 0,0 1 0 15,-4-1 0-15,4 7 0 0,4-1 0 0,-1 4 0 16,-6 0-8-16,3 6 8 0,3 3 0 0,1 1 0 16,-4-1 0-16,0 6 0 0,0 1 0 0,3 2 0 15,4-2 0-15,-3 3 0 0,-4 2 0 0,3-2 8 16,5 0-16-16,-1 6-4 0,-4-1-1 0,1-8 0 0,-1 9 13 15,4-7 10-15,-3-2-2 0,-1-1 0 0,-3-5-8 0,4 8 0 16,6-5 0-16,-6-1 0 0,-1 4 0 0,1-1 0 16,3 4 0-16,0-4 0 0,-7 1 0 0,4 2 0 15,-4 4 0-15,3-3 0 16,4-1 0-16,-7 4 0 0,-3-3 0 0,3 6 0 0,3-7 0 0,-3 7 0 16,-3-6 0-16,-1 6 0 15,1-10 0-15,3 4-12 0,-4-4 2 0,-3 1 1 0,4-1 19 0,-5-2 4 16,8-1 1-16,0-3 0 0,-7 0-15 0,4-3 0 15,3 4 0-15,3-4 0 0,-6 0 0 0,-1-3 8 16,1 3-8-16,3 0 0 0,0-6 0 0,0 9 0 16,0-9 0-16,0 6 0 0,3-6 0 0,-3 0 0 15,0 3 0-15,-3-4 0 0,3-5 0 0,0 9 8 16,0-10-8-16,0 4 0 0,-7-3 0 0,7 2 0 0,0-5 8 16,0 5-8-16,-4-2 0 0,4-4 0 15,0 7 0-15,4-7 0 0,-4 1 0 0,-4-1 0 0,4 1 0 0,0-4 0 16,0-6 0-16,0 9 8 0,0 1-8 0,0-10 0 15,0 9 0-15,0-9 0 0,0 6 8 0,-3 4-8 16,3-10 0-16,0 3 0 0,0-3 0 0,-4 9 0 16,-3-2 0-16,4 2 8 0,3-9-8 0,-4 6 0 15,-7-3 0-15,8 4 0 0,3-7 8 0,0 0-8 16,0 3 0-16,-4 6 0 0,-3 1 0 0,4-10-10 16,3 0-62-1,0 0-13-15,-7 6-3 0,3 3 0 0,4-9-98 16,-3 7-20-16,-4 2-4 0</inkml:trace>
  <inkml:trace contextRef="#ctx0" brushRef="#br2" timeOffset="7">9673 9336 921 0,'4'-9'82'0,"-4"-7"-66"0,0 7-16 0,0-1 0 0,3-5 168 0,1 5 31 15,-1 1 5-15,1 0 2 0,-1-1-144 0,1 1-29 16,-1-1-5-16,1 4-2 0,-1-3-6 0,-3 9-2 16,0 0 0-16,0 0 0 0,0 0 7 0,0 0 2 15,0 0 0-15,0 0 0 0,-7 6-1 0,0-3 0 16,-3 3 0-16,3 4 0 0,0-7-4 0,-4 13-1 15,4-7 0-15,-4 7 0 0,1-4 5 0,3 4 1 16,-4 3 0-16,1-1 0 0,3 1-1 0,-4 6 0 16,4 0 0-16,0-6 0 0,3 10-5 15,1-4-1-15,-4 0 0 0,7-3 0 0,-4 3-7 0,1 3-1 16,3 3-1-16,3-2 0 0,1-4-11 0,-1-3 0 16,4 3 0-16,0 3 0 0,4-9 0 0,0 6 0 15,-1 3 0-15,4-3 0 0,0 0 0 0,0-3 0 0,1 3 0 16,-1 0 0-16,0 4 0 0,0-11 0 0,4 7 0 15,-4 0 0-15,3-6 0 0,-6 0 0 0,3-9 0 16,0-1 0-16,4 0 15 0,-1-2-3 0,1-7 0 0,0-7 0 16,-1 4-1-16,4-12-1 0,1 5 0 0,-5-6 0 15,1-2 8-15,0-1 2 0,-1 0 0 0,1-6 0 16,-4-3-1-16,4 3 0 0,-8-4 0 0,1 4 0 16,-1-3 4-16,-3 0 1 0,-3-7 0 0,3 10 0 15,0-3-8-15,-7 0-2 0,0-7 0 16,0 7 0-16,-4-6-4 0,1 9-1 0,-1-4 0 0,-3 4 0 15,0 3 4-15,0-3 1 0,0 0 0 0,-3 0 0 16,3 3-5-16,-8-3-1 0,1 0 0 0,4 6 0 16,-4 0 3-16,-4 0 0 0,0 1 0 0,-3-4 0 15,11 3 7-15,-15 0 2 0,7 7 0 0,1-4 0 0,-5 0-20 16,5-3 0-16,3 10 0 0,-4-7 0 0,4 7 0 0,0 6 0 16,0-7 0-16,0 1 0 0,0 3-16 0,-1-4 0 15,8 10 0-15,-3 0 0 16,3 10-64-16,0-4-12 15,-4-3-4-15,4 13 0 0,4-7-39 0,-5 1-8 0,1 8-1 16,4 1-851-16</inkml:trace>
  <inkml:trace contextRef="#ctx0" brushRef="#br2" timeOffset="8">10481 9813 1900 0,'0'0'169'0,"-11"0"-135"0,1 6-34 0,3-3 0 0,0 4 96 0,0 2 12 15,7-9 2-15,-4 6 1 0,4-6-88 0,-3 10-23 16,-1-1 0-16,4 1 0 0,0-1 14 0,4 0-4 16,-4-9-1-16,0 0 0 0,3 7 5 0,1 2 1 15,-4 0 0-15,3-5 0 0,-3-4-7 0,4 9-8 16,-4-9 11-16,3 9-11 0,-3-2 0 0,0-7 0 15,0 0 0-15,0 0 0 16,0 0-15-16,0 0-9 0,0 0-3 0,0 0 0 16,0 0-87-16,0 0-18 0,7 0-3 0,-3-10-757 0</inkml:trace>
  <inkml:trace contextRef="#ctx0" brushRef="#br2" timeOffset="9">10707 9035 1728 0,'0'0'76'0,"0"0"16"0,-4 0-73 0,4 0-19 0,0 0 0 0,0 0 0 16,-3 10 148-16,-4-10 25 0,3 9 6 0,1-3 1 0,3-2-148 0,-4 11-32 16,1-5 0-16,-1 5 0 0,-3-2 0 0,3 3 0 15,1 2 0-15,-4-2-9 0,3 3 9 0,-3 0 0 16,4-4 0-16,-4 7 0 0,0-6 0 0,3 3 0 16,1 0 0-16,-1-4 0 15,-3 4 0-15,3 0 0 0,4-3 0 0,-3-7 0 0,3 0 8 0,3 1 6 16,-3-1 2-16,0-9 0 0,8 6 4 0,-1-6 2 15,-7 0 0-15,14 0 0 0,3 0-6 0,-3-6-2 16,1 6 0-16,2-3 0 0,1 3 5 0,7-6 1 16,-1 6 0-16,-6 0 0 0,-4 0-20 0,4-3 0 15,10-4 0-15,-3 7 0 0,-11 0 0 0,7 0 0 16,4-3 0-16,-1 3 0 0,-3 0 0 0,-3 0 0 16,-4-6 0-16,7 6 10 0,0 0-10 0,-3 0-17 15,-7-6 4-15,-1 3 1 0,8-4-4 0,-8 7 0 0,-2-9 0 16,2 9 0-1,-3-3-28-15,0-4-7 0,0 4-1 0,0-3 0 16,-7-3-105-16,4-1-22 0,3 1-4 0</inkml:trace>
  <inkml:trace contextRef="#ctx0" brushRef="#br2" timeOffset="10">11060 8885 1267 0,'14'-13'112'0,"-14"13"-89"0,0 0-23 0,0 0 0 0,-4-6 127 0,4 6 21 15,0 0 4-15,0 0 0 0,0 0-96 0,0 0-20 16,0 0-4-16,4 9-1 0,-8 10 12 16,4-3 2-16,0 9 1 0,4 3 0 0,-1 7 6 0,-3 2 2 15,-3 1 0-15,-1 6 0 0,8 0 2 0,-4 0 1 16,-7 0 0-16,3-1 0 0,-3 1 4 0,4 3 1 15,3-3 0-15,-4-6 0 0,-7 6-49 0,8 0-13 16,3-7 0-16,-7 7 0 0,0-9 0 16,0 2 0-16,3-2 8 0,4 6-8 15,-7-4-25-15,4 1-7 0,-4 3-2 16,7-4 0-16,0 7-9 0,0-6-1 0,-4-1-1 0,8-2-699 16,6-1-140-16</inkml:trace>
  <inkml:trace contextRef="#ctx0" brushRef="#br3" timeOffset="11">3859 12899 403 0,'-10'0'36'0,"-1"0"-36"0,1 0 0 0,-1 0 0 16,-3 6 236-16,3-3 40 0,1-3 8 0,-4 0 1 15,3 0-214-15,0 6-43 0,-3-6-9 0,4 3-2 16,6-3 9-16,-10 0 2 0,7 0 0 0,4 0 0 16,3 0 3-16,0 0 1 0,0 0 0 0,0 0 0 15,0 0 44-15,0 0 10 0,0 0 2 0,0 0 0 16,0 0-48-16,10-3-8 0,1-3-3 0,3 6 0 16,11-9 11-16,-1 9 3 0,1-7 0 0,10 4 0 15,0-3-32-15,4 6-11 0,7 0 0 0,0-3 9 16,-4-3-9-16,11 6 0 0,-10-4 0 0,13-2 8 15,-3 6-8-15,0 0 0 0,0 0 0 0,3 0 0 16,-3 0 0-16,4 0 15 0,-4 0-4 0,3 6-1 16,0-6 12-16,4 0 2 0,0-6 1 0,0 6 0 15,0 0-8-15,0 0-1 0,0 0-1 0,0-3 0 0,0-3-5 16,0 6-1-16,0-3 0 0,0-4 0 0,0 7-1 16,0-6-8-16,-7 3 12 0,-4 3-4 0,-3 0-8 15,0 0 0-15,-7 0 0 0,0 0 8 0,-4 0-8 0,-3 0 0 16,3 0 0-16,-10 0 0 0,-1 3 11 0,-2-3-3 15,2 6-8-15,-10-6 12 0,8 0-1 16,-15 7-1-16,3-4 0 0,-3-3 0 0,0 0-10 0,-7 0 0 16,0 0 9-16,0 0-9 0,0 0 9 0,0 0-9 15,-7-3 12-15,-3-4-12 0,-4 7 11 0,-4-6-11 16,0 3 10-16,1 3-10 0,-1-6 0 0,-7 2 8 16,1-2-8-16,-5 6 0 0,1-3 0 0,-4-3 0 15,1 3 0-15,-12 3 0 0,1-7 0 0,-4 7 0 16,0 0 0-16,0 0 0 0,4-3 0 0,-11-3 0 0,4 6 0 15,-1-3 0-15,-3-3 0 0,1-1 0 0,-12-2 9 16,1 9-9-16,3-9 8 0,0 9-8 0,-11-4 0 0,4-2 8 16,-4 6-8-16,-3 0 0 0,-3 0 0 0,-1 0 0 15,-7 6 0-15,8-2 0 0,-1 5 0 0,1-3 0 16,6-3 0-16,-3 10 0 0,7-4 0 16,14 1 0-16,-3-7 0 0,10 6 0 0,3 1 0 0,8-4 0 15,0-3 0-15,10 3 0 0,0 1 0 0,4-4 0 16,7-3-8-16,4 6 8 0,-1-6-10 0,11 0 10 15,0 0-27-15,0 0 1 16,11 0 0-16,3 0 0 0,7-6 3 0,4 6 1 0,13 0 0 0,8-3 0 16,11-4 2-16,-4 7 1 0,10-6 0 0,8 3 0 15,-1 3 19-15,11-6 0 0,-3 2 0 0,3-2 0 16,4 6 0-16,-4-3 0 0,-3 3 11 0,-1-6-11 0,1 6 14 0,3-3-4 16,0 3-1-16,-3 0 0 0,-1 0 6 0,-3 0 1 15,-3 0 0-15,3-7 0 0,-3 7-8 0,-1 0-8 16,-3 7 11-16,0-7-11 0,-7 3 0 0,-7 3 0 15,-4-6 0-15,-3 0 0 0,-3 3 0 0,-12-3 0 16,1 0 0-16,-4 0 0 0,-7 0 0 0,1 0 0 16,-12 0 0-16,-3 0 0 0,-7 0 12 0,0 0-12 15,-7 0 12-15,-10 0-12 0,-1 6 13 0,-7-6-4 16,1-6-1-16,-12 6 0 0,5 0-8 0,-5-3 0 16,1-3 0-16,-7-4 8 0,-1 7 0 0,-3-3 0 15,-3-3 0-15,-4 2 0 0,4-2-8 0,-8 0 12 0,-3-1-12 16,0 1 12-16,-3 6 1 0,-4-10 1 0,3 4 0 15,-6 5 0-15,6-2-14 0,-6 3 11 0,3 3-11 0,0-6 10 16,-4 3-1-16,1 3 0 0,10-7 0 0,-7 7 0 16,14 0-9-16,-4 0 0 0,4 7 0 0,7-7 0 15,8 0 0-15,-5 0 0 0,4 0 0 0,1-7 0 16,6 7 0-16,4 0 0 0,3 0 0 0,0 7 0 16,4-7 0-16,0 3 0 0,3-3 0 0,8 6 0 15,-1-6-11-15,1 3 11 0,10-3-8 0,0 0 8 16,0 0-10-16,3 10 10 0,8-4-12 0,6-3 12 15,8 3-15-15,10 4 4 0,4-4 1 0,0-3 0 16,10 3 0-16,4-2 0 0,11-4 0 0,6 0 0 16,1 0-1-16,3-4 0 0,0 4 0 0,0 0 0 15,4-6 11-15,-4 3 0 0,3-3-9 0,5 6 9 0,-8 0 0 16,3-3 0-16,-10 3 0 0,0 0 0 0,-3 0 0 0,-4 3 0 16,-4-3 0-16,-3 0 0 0,0 0 0 0,-11 6 0 15,-6-3 0-15,-1-3 0 0,-3 6 0 16,-4-2 0-16,-7-4 0 0,-7 0 0 0,0 0-8 0,-3 6 8 15,-8-3-10-15,-3-3 10 0,0 0-16 0,0 0 2 16,0 0 1-16,-7 0 0 0,-3 0 13 0,-4 0 0 16,-11-3 0-16,4-3 0 0,-11 6 0 0,4-4 0 15,-11 4 0-15,4-6 0 16,-8 6-24-16,1 0-1 0,0 0-1 0,-8 0 0 16,1 0-90-16,-7 0-17 0,-4 0-4 0,-4 0-807 0</inkml:trace>
  <inkml:trace contextRef="#ctx0" brushRef="#br3" timeOffset="12">4477 11371 979 0,'0'0'43'0,"0"0"9"0,0 0-41 0,0 0-11 0,-4 0 0 0,-6 0 0 0,3 0 183 0,7 0 34 16,0 0 7-16,0 0 2 0,-4 4-163 16,4-4-33-16,0 0-6 0,-3 0-2 0,-8 6-11 0,-3-3-3 15,14 3 0-15,-11-6 0 0,1 10-8 0,-4-4 0 16,3 3 0-16,-3 1 0 0,-7-1 30 0,7 1 4 15,-8 8 1-15,1-2 0 0,4 3-11 0,-5 0-1 16,8 9-1-16,-7-3 0 0,0 0 17 0,7 3 3 16,-4 1 1-16,8-4 0 0,-1 9-15 0,0-6-2 15,8-3-1-15,-4 4 0 0,3-1-16 0,8 0-9 16,3 3 10-16,-4-9-10 0,8 4 8 0,0-1-8 16,-1-3 0-16,4 3 0 0,4-10 0 0,3-2 0 15,4 3-8-15,0-7 8 0,6-3-16 0,-6-3 3 0,3-3 1 16,4-3 0-16,-4-3 12 0,4-3 0 15,-7-1 0-15,3-6-9 0,-3 4 25 0,3-7 4 0,-4-3 2 16,1 0 0-16,-7-3 14 0,3-3 4 0,0-7 0 0,-10 7 0 16,3-13 0-16,-4 10 0 0,-3-10 0 0,1 4 0 15,-5-7-12-15,4 9-3 0,-7-9 0 0,-7 13 0 16,4-3-25-16,-5-1 0 0,1 1 0 0,-3 5 0 16,-4 1 0-16,-4-3 0 0,0 2 0 0,-6 1-11 15,-4 9 11-15,3-6 0 0,-3 10 0 0,3 2 0 16,-10-3 0-16,10 13-16 0,0-3 4 0,1 6 0 31,-1 9-80-31,4-2-17 0,-4 2-3 0,11 4-623 0,3 2-124 0</inkml:trace>
  <inkml:trace contextRef="#ctx0" brushRef="#br3" timeOffset="13">4964 11996 1728 0,'0'0'153'0,"0"0"-122"0,0 0-31 0,0 0 0 16,0 0 223-16,0 0 38 0,0 0 8 0,0 3 2 15,0-3-192-15,0 9-39 0,3 0-7 0,1 1-1 16,-4 2-32-16,0-2 8 0,0-1-8 0,0 4 0 15,0-13-117-15,0 6-27 16,0-6-4-16,0 9-597 0,0 1-119 0</inkml:trace>
  <inkml:trace contextRef="#ctx0" brushRef="#br3" timeOffset="14">5397 11356 2718 0,'-7'-10'120'0,"4"10"25"0,3-3-116 0,-7-3-29 16,7 6 0-16,0 0 0 0,0 0 13 0,0 0-3 15,0 0-1-15,-7 9 0 0,-4 1-17 0,4-1-4 0,0 10-1 16,-3-3 0 0,-5 12-12-16,5-3-3 0,-1 10 0 0,-3-1 0 0,4 4 13 0,-8 9 3 0,0 6 0 0,4-3 0 15,-3-3 3-15,6 3 1 0,4-3 0 0,-4-3 0 16,11 0 8-16,0-6 0 0,0-1 0 0,11-2 0 16,-8-1 0-16,12-5 0 0,-5-11 0 0,4 8 0 15,4-11 0-15,7-2 0 0,-1-7 0 0,-3-3 0 16,11-3 0-16,3-3 9 0,1-3-1 0,-5 3-8 15,5-13 8-15,-1 7-8 0,4-10 0 0,-4 0 0 16,-7-6 0-16,4-3 0 0,-4-1 0 0,-7-2 0 16,1-3 12-16,-5 2-4 0,-6-2 0 0,-1-1-8 15,1-2 22-15,-7 2-2 0,-8-3-1 0,4-2 0 16,-7 2 7-16,-4-6 2 0,4 10 0 0,-10-4 0 16,3 10-6-16,-4-7-1 0,-3 10 0 0,-4 3 0 0,0-3-9 0,1 6-1 15,-5-6-1-15,-2 10 0 16,-5 2 10-16,1-3 1 0,0 7 1 0,0 0 0 0,-4 9-34 15,4 0-6-15,-8 0-2 0,4 3 0 16,1 3-87-16,-12 3-17 0,4 1-4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22:18.21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27213 9666 403 0,'0'0'36'16,"0"0"-36"-16,0 0 0 0,0 0 0 0,0 0 188 0,0 0 32 16,0 0 5-16,0 0 2 0,0 0-150 0,0 0-29 0,0 0-7 0,0 0-1 15,0 0-9-15,0 0-3 0,0 0 0 16,0 0 0-16,0 0 8 0,0 0 2 0,0 0 0 0,0-7 0 15,0 7 17-15,0 0 3 0,4-9 1 0,-4 9 0 16,0-6 6-16,0 6 2 16,0 0 0-16,0 0 0 0,0 0-9 0,0 0-2 0,-4-3 0 0,4 3 0 15,0-7-27-15,-3 4-5 0,-1-3-2 0,1 3 0 16,-1-4-10-16,1 7-3 0,-4-3 0 0,3-3 0 16,-3 6 26-16,0 0 5 0,0 0 0 0,0 0 1 15,7 0-24-15,-4 0-5 0,4 0 0 0,-7 0-1 16,4 0-3-16,3 0 0 0,0 0 0 0,-4 6 0 15,-3-3 5-15,0 7 1 0,0-4 0 0,0 4 0 16,-4-7 12-16,4 6 2 0,0 4 1 0,-3-1 0 16,3-2-17-16,0 5-4 0,0-5-8 0,3-1 12 15,-3 0-12-15,3 1 0 0,1-1 8 0,-1 1-8 16,1-4 0-16,3 3 0 0,0-9 0 0,3 10 0 16,-3-10 0-16,7 9 0 0,-7-9 9 0,7 10-9 15,4-4 0-15,0-3 0 0,-11-3 0 0,10 6 0 0,4-3 0 16,-3 4 0-16,0-7 0 0,-4 0 0 0,7 0 0 15,-4 0 0-15,4 0 0 0,-3 0 12 0,3 0-12 0,0 0 0 16,-3-7 0-16,3 4 0 0,-4-3 0 0,5 3 8 16,-5-3-8-16,4-4 8 0,-3 1-8 15,-1-1 12-15,-3 1-12 0,1 3 12 0,2-7 0 0,-3 4 1 16,-3-7 0-16,-1 7 0 0,4-7 7 0,-3 3 0 16,-4-2 1-16,7-4 0 0,-4 3-21 0,1-3 0 15,-4 1 0-15,0-1 0 0,0 3 0 0,0-3 0 16,0 10 0-16,0-1 0 0,-4-5 0 0,1 12 0 15,-4-4 0-15,3 4 0 0,4 3 0 0,-7-6 0 0,0 6 0 16,-3 6 0-16,3-3 0 0,-4 4 0 0,-3-4 0 16,0 3 0-1,3 3-21-15,-3 1-9 0,0-1-2 0,0 1 0 0,3 5 32 16,-3-2 13-16,0 3-1 0,3 2 0 0,4-8-12 0,0 9 0 0,-3-4 0 16,6-5 0-16,-3 5 0 0,4-2 0 0,3 3 0 0,-4-7 0 15,4 10 0-15,0-10 0 0,-3 1 0 0,6 5 0 16,1-5 0-16,3-1-8 0,-4-3 8 0,4-2 0 15,0 5 0-15,4-9 0 0,-1 6 0 0,1-6 0 16,3 0 0-16,-3 0 0 0,-1-6 0 0,4 6 9 16,-3-9-9-16,3 5 0 0,-3-2 0 0,3 3 0 15,-4-6-8-15,1-4-4 0,0 10-1 0,-4-6 0 16,3-1 13-16,-3 1 0 0,-3-7 0 0,3 7 0 16,-4-1 25-16,1-5 5 0,-1 5 1 0,-3-9 0 15,0 10-31-15,0-7 8 0,-3 4-8 0,3-4 0 0,-4 0 0 16,-3 7 0-16,0-4 0 0,0 4 0 0,0-7 0 15,-3 10 0-15,-1 3 0 0,0-3 0 0,1 6 0 16,-4 0-16-16,3 6 3 0,-3-6 1 0,0 9 3 16,3 1 1-16,-3-1 0 0,4 7 0 0,-1-4-4 0,-3 4-1 15,3 3 0-15,1 0 0 0,3-4 13 0,0 10 12 16,3-6-3-16,-3 0 0 0,-3 0-9 0,2 0 0 16,5-4 0-16,3 4 0 0,-4-9 0 0,4 5 0 15,4-5 0-15,-1-1 8 0,-3-9-8 0,0 0 0 16,0 0 0-16,8 6 0 0,2-3 0 0,1-6 0 15,-1-3 0-15,1 6 0 0,3-9 0 0,-3-1 0 16,3 4 0-16,0-7 0 0,0-2 0 0,0 5 0 16,0-5 0-16,-3 2 0 0,-1-3-11 0,1-2 3 0,-1 2 0 15,-6 3 0-15,3-2 8 0,-3-1 0 0,-4 7 0 16,0-4 0-16,0 4 0 0,-4-1 0 0,-3-2 0 16,3 9 0-16,-3-4 24 0,-3 4 6 0,-1-3 2 0,-3 6 0 31,4 0-52-31,-5 0-11 0,1 6-1 0,4-6-1 0,-1 3 33 15,1 4 0-15,-1-7 0 0,4 9 0 0,-4-3-8 0,4-3 8 0,0 7-12 0,4-1 12 16,3 1-12-16,-4-4 12 0,1 10-12 0,3-4 12 16,0-2 0-16,-4 5-8 0,1-2 8 0,-1 2 0 15,4 1 0-15,7-3 0 0,-3-7 0 0,3 10 0 16,0-7 0-16,0 0 0 0,3-5 0 0,-3 5 0 16,0-9 0-16,4 0 0 0,0 0 0 0,3 0 0 0,-4-3 0 15,4-3 0-15,1-4 9 0,-5 1-9 16,4-1 12-16,0 1-4 0,-3 0 0 0,0-7 0 0,-1 3-8 15,1-2 12-15,-4-1-12 0,0 7 12 0,-4-10-12 0,1 0 0 16,-1 3 0-16,1-3 8 0,-1 1-8 0,-3 2 0 16,0-6 0-16,0 0 8 0,-3 3-8 0,-1 0 0 15,1 4 0-15,-4 2 0 0,3-2-8 0,-3 5-1 16,0 7 0-16,-3-3 0 0,3 6 9 16,-8 0 0-16,5 9 0 0,-4 1 0 0,0-1 0 0,-8 7-8 15,5 2 8-15,-1-2-8 0,1 3 8 0,2 0 0 16,5 0 0-16,-1 6-8 0,-3 0 8 0,4-3 0 15,-1 0 0-15,-3 0 0 0,3-4 0 0,1 7 0 16,3-6 0-16,3-3 0 0,-3 3 0 0,4-4 0 16,3-2 0-16,0-4-8 0,0 1 8 0,7 2 0 0,-7-12 0 15,7 3 0-15,3-3 0 0,4 0 0 16,-3 0 0-16,0-3 0 0,6-9 0 0,-3 2 14 0,4 1-3 16,3-4-1-16,-3-2-2 0,-1-4 0 0,5 3 0 15,-5-3 0-15,1 1 12 0,-4 2 1 0,0-3 1 0,0 0 0 16,-3 1-22-16,-1-1 0 0,-3 3 0 0,-3-3 0 15,-1 4 0-15,1-4 0 0,-8 9 0 0,4-5 0 16,-3 5 0-16,-1 1 0 0,-3 6 0 0,0-4 0 16,-3 7 0-16,-1-3 0 0,-3-3 0 0,0 6 0 15,0 9 0-15,0-9 0 0,-4 10 0 0,4-4 0 16,0 3 0-16,0 1 0 0,3-1 0 0,-3 10 0 16,3-9 0-16,1 5 0 0,3 4 0 0,0 0 0 15,3 0-12-15,4-4-6 0,-3 4-2 0,3 0 0 0,0-3 20 16,3 2 0-16,1-2-8 0,-1-3 8 0,4-4 0 0,0 7 0 15,0-7 0-15,4-3 0 0,3-2 0 0,0-4 0 16,0 0 0-16,4-4 0 0,0-2 0 0,-1 3 0 16,1-3 0-16,-4-4 0 0,0-5 19 0,0 5 1 15,0 1 0-15,-3-10 0 0,-1 10-20 0,1-7-11 16,-4 3 2-16,-3-2 0 0,-1-4 9 0,1 3 12 16,-4 4-2-16,0-4-1 0,-4-3-9 0,1 4 0 15,-4 5 0-15,-4-9 0 0,4 4 0 0,-4 5 13 16,-3 7-3-16,0-3-1 0,0-4-9 0,0 10-11 15,-4 0 3-15,4 0 0 0,-3 10 8 0,-1-4 0 0,0 3 0 16,1 1 0-16,-1 9 0 0,7-4 0 0,1-2 0 16,3 12 0-16,0-6-12 0,0 0 0 0,-4-4 0 15,8 4 0-15,-1 0 12 0,4-3 14 16,-7 2-3-16,7-2-1 0,-4-3-10 0,8-4-17 0,-4 4 4 16,7-4 1-16,-3 0 12 0,-1-5 0 0,4 2 0 15,0-3 0-15,0-3 0 0,4-3 0 0,-1 3 0 0,4-6 0 16,1-4 8-16,-1 1 5 0,-4-1 1 0,4 1 0 15,1 0-14-15,-1-1 0 0,0-6 0 16,-4 1 0-16,1 2 0 0,-1 4 0 0,-2-7 0 0,-1-3 0 16,-4 4 0-16,1 2 0 0,-1-3 0 0,-3 1 0 15,0 2 0-15,-7-2 14 0,4 5-4 0,-4 1-1 16,-4-1-9-16,0 1 0 0,-3 3 9 0,0 2-9 16,0-2 0-16,0 6 0 0,-4 6 0 0,1-6 0 15,-1 4 0-15,4 2 0 0,3 3 0 0,1 1 0 16,-4-1-12-16,3 1 2 0,0 5 1 0,4-5 0 0,0 8 9 15,0-8 0-15,4 9 0 0,-1-10-8 0,4 7 8 16,-3-7 0-16,3 7 0 0,3-7 0 0,1 1 0 16,-1-1 0-16,4 0 0 0,4 1 0 0,-8-1 0 0,5-2 0 15,6-4 0-15,-4-3 8 0,4 6-8 0,4-6 0 16,-4 0 0-16,0 0 0 0,7-6 0 0,-7 6 0 16,4-3 0-16,-4-4 0 0,4 4 8 0,-4-3 0 15,-3-4 0-15,3 1 0 0,-4 0-8 0,-3-1-13 16,4-5 3-16,-4 5 1 0,0-2 9 0,-3-4 0 15,-4 10 0-15,3-7 8 0,-6-3-8 0,3 1 9 16,-4 5-9-16,0 1 10 0,-3 0-10 0,0-1 0 16,-3 1 0-16,-1 6 0 0,-3-4 0 0,0-2 0 0,-4 9 0 15,4-6 0-15,-3 6 0 0,-1 0-12 0,0 0 2 16,4 6 1-16,0-6 9 0,0 9 0 0,3-2 0 16,1-4 0-16,-1 6 0 0,1-3 0 0,-1 4 0 0,4-1 0 15,0 1 0-15,3-1 0 0,-3 0 0 16,4 1 0-16,-1-1 0 0,4 1-8 0,-7-4 8 0,4 10-12 15,3-4 12-15,0-2 0 0,0-1 8 0,0-3-8 16,0 4 0-16,3-1 8 0,1-3-8 0,-1 4 0 16,-3-10 0-16,7 3 0 0,0 3 0 0,4-3 0 15,0-3 0-15,3 0 0 0,-4-3 0 0,8-3 0 16,-4 6 0-16,4-10 0 0,-1 7 0 0,-3-9 0 16,4 2 0-16,-4 1 0 0,-3 0 0 0,3-1 0 15,-4-9 11-15,1 10-3 0,0-7 0 0,-8 4 0 16,4-4-8-16,-3 7 0 0,-1-7 0 0,1 3 0 0,-4-2 0 15,0 5 0-15,-4-5 0 0,1 5 0 0,-1 1 8 16,-3 6-8-16,0-4 8 0,0 4-8 0,0 3 0 0,0 0 0 16,-4 3 0-16,-3-3 0 0,4 10 0 0,-8-1 0 15,4 7 0-15,0 0 0 0,0 2-14 0,-4 4 5 16,0 3 1-16,4 1 0 0,0-1 8 0,7-3-10 16,0 3 10-16,0-7-10 0,0 1 10 0,0 0 0 15,3-3 8-15,4 3-8 0,0-4 0 0,4-2 0 16,-4 2 0-16,3-5-8 0,-3-10 8 0,11 0 0 15,0 0 0-15,3 0 0 0,0 0 0 0,0-3 0 16,7-7 8-16,-3-5-8 0,3 5 11 0,0 1-3 0,-3-7 0 16,-1 4 0-16,1-4-8 0,-4 0 0 0,0-3 0 15,-3 1 0-15,-1 2 8 0,-3 3 0 0,0-2 0 0,-3-4 0 16,0 3-8-16,-4-3 8 0,-4 4-8 0,0 2 8 16,1 7-8-16,-4-3 0 0,-4-1 0 0,1 7 0 15,-4-3 0-15,3 6-11 0,-3 6 3 0,-4-3 0 16,4 7-12-16,0-1-3 0,0 0 0 0,3 7 0 15,-3 3 23-15,4-3-11 0,-1-7 11 0,0 10-8 16,4-4 8-16,0-2 0 0,4 3 0 0,-1-7 0 16,1 7 10-16,-1-7 4 0,4 1 1 0,0-10 0 15,4 3-15-15,-4-3-16 0,0 0 3 0,0 0 1 16,7 6 12-16,0-6 0 0,3 0 0 0,5-6 0 16,-5 3 8-16,1-7 4 0,3 1 0 0,-4-1 1 15,1-2-13-15,0 2 0 0,-1 1 0 0,-3 6 0 0,0-7 9 16,-3 4-1-16,3 3 0 0,-7 3 0 0,0 0-8 0,0 0 0 15,0 0 0-15,0 0 0 0,0 0 0 0,0 0 0 16,-7-6 0-16,0 6 0 0,3 6 0 16,-3-3-11-16,0-3 3 0,4 0 0 0,-1 0 8 0,1 0 0 15,-4 0 0-15,7 0 0 0,-4 0 0 0,4 0 0 16,-7 0 0-16,7 0 0 0,0-9 0 0,0 9 0 16,-4 0 0-16,1-10 0 0,3 4 0 0,0 6 0 15,0 0 0-15,0 0 0 0,0 0 0 0,0 0 0 16,0 0 0-16,0 0 0 0,0 0 0 0,10 6 0 15,-6 4 0-15,3-1 0 0,0 1 0 0,0-1 0 16,0 0 0-16,0 7 0 0,0-7 0 0,0 7 0 0,0-3 0 16,-3-4 0-16,3 4-8 0,-3-10 0 0,3 6 0 15,-4 1 0-15,-3-10 8 0,0 0 0 0,0 0 8 0,0 0-8 16,0 0 14-16,0 0-2 0,7-10 0 0,0 10 0 16,-3-9-12-16,-1-1 0 0,1 1 0 0,-1 3 0 15,-3-4 0-15,4 1 0 0,-4-1 0 0,-4 1 0 16,4 0 0-16,0-1-10 0,-3 1 2 0,3-1 0 31,-4 4-36-31,1-3-6 0,-1-1-2 0,4 10 0 0,0 0-12 16,-3-6-4-16,-1 3 0 0,4 3 0 15,0 0-116-15,-3-6-24 0,-1 3-5 0</inkml:trace>
  <inkml:trace contextRef="#ctx0" brushRef="#br0" timeOffset="1">14692 12839 752 0,'0'0'33'0,"0"0"7"0,0 0-32 0,0 0-8 15,0 0 0-15,0 0-332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22:18.22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13944 12767 403 0,'0'0'36'0,"0"0"-36"16,0 6 0-16,0-3 0 0,0 4 240 0,-3 2 40 16,3 0 9-16,0-2 2 0,-4-4-198 0,1 3-39 15,3-6-8-15,0 0-2 0,0 0 7 0,-4 3 1 16,1 3 0-16,3-6 0 0,0 0-23 0,0 0-4 0,0 0-1 16,0 0 0-16,0 0 12 0,0 4 1 0,3 5 1 0,-3-3 0 15,0-6-14-15,0 10-2 0,4-1-1 0,-4-9 0 16,0 10-8-16,0-10-1 0,0 6-1 0,0-6 0 15,0 0-11-15,0 0 10 0,0 0-10 0,0 0 10 16,0 0-2-16,0 0-8 0,0 0 12 0,0 0-4 16,0 0 12-16,7-6 1 0,0-4 1 0,-3-9 0 15,3 4 3-15,0-4 1 0,0 0 0 0,-4 0 0 16,4-6-7-16,0 0-2 0,-3 6 0 0,3-9 0 16,-4 3 3-16,4-3 1 0,-3 3 0 0,0-4 0 15,-1 1-2-15,-3 0-1 0,4-3 0 0,3-1 0 16,-4 1-6-16,4-1-2 0,0-2 0 0,0-7 0 15,0 4-10-15,0 2 0 0,1-3 9 0,-1 4-9 16,0-4 0-16,0-2 0 0,-4 2 0 0,4 3 0 16,-3-2 11-16,3 2-3 0,-4-2 0 0,4 2 0 0,-3-2 12 15,-1-7 1-15,5 0 1 0,-5 6 0 0,1-3-1 0,-1-3 0 16,4 7 0-16,-3-1 0 0,-1-3-9 0,4 4-3 16,-7 2 0-16,4-2 0 0,-4-7-9 0,0 9 0 15,0-9 0-15,0 7 8 0,0-1-8 0,-4-6 0 16,4 10 9-16,-3-4-9 0,3-6 0 0,-4 10 0 15,4-4 0-15,-3 4 0 0,-1-1 0 0,4-3 0 16,0 4 0-16,0-1 0 0,-3 4 12 0,3-3-1 16,0-1-1-16,0 1 0 0,0-1 1 0,0 7 0 15,0-7 0-15,0 7 0 0,0 3-1 0,0-3 0 16,0 3 0-16,-4-3 0 0,4 9-10 0,-3-6 8 16,3 6-8-16,0-6 8 0,3 6-8 0,-3-9 0 0,0 9 0 15,4-6 0-15,-1 6 0 0,1-6 0 0,3 3 0 0,-4 0 0 16,4-6-8-16,-3 9 8 0,-1 0 0 0,4-6 0 15,-3 0 0-15,-4 6 0 0,4-6 0 0,-4 13 0 16,0-4 0-16,0-3 0 0,0 0 0 0,-4 4 0 16,4 5 0-16,0-9 0 0,0 4 9 0,-4 5-9 15,4-2 0-15,-3 2 8 0,3-5-8 0,0 5 0 16,-4 1 0-16,4-1 0 0,0 4 0 0,0-3 0 16,0-1 0-16,0 1 0 0,0 0 0 0,4-7 0 15,-4 6 0-15,0 1 0 0,3 0 0 0,-3-7 0 16,0 7 0-16,0-1 0 0,-3-2 0 0,3-4 0 15,0 10 0-15,-4-4 0 0,4 1 0 0,-3-1 8 16,-1 1-8-16,1 0 12 0,-1 2-4 0,-3-2 0 16,7 6-8-16,-3-7 0 0,-1 4 8 0,4 6-8 15,-3-3 0-15,3 3 0 0,0 0 0 0,0 0 0 0,-4-6 0 16,1-4 0-16,-1 1 0 0,1 3 0 0,3 6 0 0,0-4 0 16,-4-5 0-16,4 3 0 0,0-4 0 0,-4 1 0 15,1 0 0-15,3 2 0 0,0-2 0 0,0 6 0 16,0-7 0-16,0 1 0 0,0 0 0 0,0-4 0 15,0 10 0-15,0-7 0 0,-4 1 0 0,4 3 0 16,0-4 0-16,4 1 0 0,-4 0 0 0,3 2 0 16,1-5 0-16,-4 2 0 0,4 1 0 0,-4-7 0 15,3 7 0-15,1-7 0 0,-1 7 0 0,1-1 0 16,-1-5 0-16,1 5 0 0,-1-2 0 0,4-4 0 16,-3 7 0-16,-1-1 0 0,1 1 0 0,-4-1 0 0,0 1 0 15,0 3 0-15,0-4 0 0,0 1 0 0,0 3 0 16,0 3 0-16,0 3 0 0,0 0 0 0,-4-7 0 15,4 4 8-15,-3-3-8 0,3 3 8 0,0-7-8 16,-4 4 8-16,4 6-8 0,0-3 0 0,0 3 0 0,0-6 0 16,0-4 0-16,0 10 0 0,0 0 0 0,0-6 0 15,-3-3 0-15,3 5 0 0,0-5 0 0,3 3 0 16,-3-4 0-16,0 10 0 0,0 0 0 0,-3 0 0 16,3-9 0-16,0 9 0 0,-4-10 0 0,4 10 8 15,0-6-8-15,0 3 9 0,-3-3-9 0,3 6 10 16,0 0-10-16,0 0 0 0,0-10 0 0,0 1 0 15,0 0 0-15,0 5 0 0,0-2 0 0,3-3 0 16,-3 3 0-16,4-4 0 0,-4 10 0 0,3-3 0 16,-3-3 0-16,0 6 0 0,0 0 0 0,4-10 0 0,-4 7 0 15,0-3 0-15,0-4 0 0,0 10 0 0,0 0 0 16,0-6 0-16,0-3 8 0,0 6-8 0,0 3 0 0,0 0 8 16,-4-7-8-16,4 7 8 0,0-9-8 0,0 6 0 15,0 3 0-15,0-10 0 0,-3 4 0 0,3-3 0 16,0 9 0-16,0 0 0 0,0-7 0 0,0 4 0 15,-4-3 0-15,4 6 0 0,0-9 0 0,0 9 8 16,0-3-8-16,0-4 0 0,0 7 8 0,-3-9-8 16,3 3 0-16,0 2 8 0,0 4-8 0,0-6 0 15,0-3 0-15,-4-1 0 0,4 7 0 0,-3-3 0 16,3-3 0-16,0-1 0 0,0 4 0 0,0 3 0 16,0-4 0-16,0 4 0 0,-4-3 0 0,4-3 0 15,0 9 8-15,0 0-8 0,-3-10 0 0,3 10 0 0,0 0 0 16,0 0 8-16,-4-3-8 0,4 3 0 0,-3-6 0 15,3 6 0-15,0 0 0 0,0 0 0 0,-4-6 0 0,0 2 0 16,4 4 0-16,-3-6 0 0,3 6 0 0,-4-9 0 16,4 9 0-16,0 0 0 0,-3-10 0 0,3 10 8 15,0-3-8-15,0-3 8 0,0 6-8 0,0 0 8 16,0 0-8-16,0 0 0 0,-4-9 0 0,4 9 0 16,0 0 0-16,0 0 0 0,-3 0 0 0,3 0 8 15,0 0-8-15,0 0 0 0,0 0 0 0,0 0 8 16,0 0-8-16,0 0 0 0,0 0 0 0,0 0 0 15,0-10 0-15,0 10 0 0,-4 0 8 0,4 0-8 16,0-9 0-16,0 9 0 0,0 0 0 0,0 0 0 16,0-7 0-16,0 7 0 0,0 0 8 0,0 0-8 15,0 0 0-15,0 0 0 0,0 0 0 0,0 0 0 16,0 0 0-16,0 0 0 0,0 0 0 0,0 0 0 0,0 0 0 0,7 0 0 16,0-3 0-16,4 3 0 0,-4 0 0 0,0-6 0 15,7 6 0-15,-3 0 0 0,3 0 0 0,0 0 0 16,0-3 0-16,0-3 0 0,4 6 0 0,3-10 0 15,-3 10 0-15,3-3 0 0,0-3 0 0,4 0 8 16,-1 2-8-16,5 4 8 0,-1-6-8 0,0 6 0 16,-3-9 0-16,3 9 0 0,-3 0 0 0,3 0 0 15,-7-3 0-15,4 3-11 0,-1-7 11 0,-2 7 0 16,2 0 0-16,1 0 0 0,-4-3 0 0,4 3 0 16,0 0 0-16,-1 0 0 0,1 0 0 0,0 0 0 15,-11 0 0-15,7 0 8 0,0 0-8 0,-3 3 0 16,-1-6 0-16,-2 3 0 0,-1 3 0 0,0-3 0 0,0 0 0 15,0 0 0-15,-3 0 0 0,3 0 0 0,-4 0 0 16,4-3 0-16,-3-3 0 0,-4 6 0 0,4 0 0 0,-1-3 8 16,1 3-8-16,-1-7 0 0,-3 7 0 0,4 0 0 15,-4-3 0-15,0-3 0 0,0 6 0 0,0-6 8 16,0 6-8-16,0-3 0 0,0 3 0 0,0 0 0 16,-7 0 0-16,7 0 0 0,4 0 0 0,-4 0 0 15,0-7 0-15,0 7 0 0,0 0 0 0,0 0 0 16,-3 0 0-16,3 0 0 0,-4-3 0 0,4 3 0 15,1 0 0-15,-5-6 0 0,4 6 0 0,-3 0 0 16,-4 0 0-16,7 0 0 0,-4-3 0 0,4-3 0 16,-3 6 0-16,-4 0 0 0,0 0 0 0,7 0 8 15,0-4-8-15,-7 4 0 0,3-6 0 0,-3 6 0 0,4-3 0 16,-4 3 9-16,0 0-9 0,4-6 0 0,-4 6 14 16,0 0-4-16,0 0-1 0,0 0 0 0,7 0 2 15,-7 0 0-15,0 0 0 0,0 0 0 0,0 0-11 0,0 0 0 16,0 0 0-16,0 0 8 0,0 0-8 0,0 0 0 15,0 0 0-15,0 0 0 0,0 0 0 0,3-6 0 16,-3 6 0-16,0 0 0 0,0 0 0 0,0 0 0 16,7 0 0-16,-7 0 0 0,4 6 0 0,3 0 0 15,-7-6 0-15,0 3 0 0,3 7 0 0,-3-4 0 16,4 3 0-16,-4-6 0 0,7 7 0 0,-4-4 0 16,1 10 0-16,-1-7 0 0,4 4 0 0,-3-4 0 15,0 7 0-15,-1 3 0 0,4-4 0 0,-3 4 0 0,-1 0 0 16,1 9 0-16,-4-3 0 0,0 0 0 15,3 10 0-15,1-4 0 0,-4 1 0 0,0-1 0 0,0 10 0 16,0-7 0-16,0-2 0 0,0 2 0 0,-4 0 0 0,4 4 0 16,4-3 0-16,-4-1 0 0,0 4 0 0,0-4 0 15,3 4 0-15,-3 3 0 0,4-4 0 0,-4 7 0 16,0-6 0-16,3 6 0 0,-3 0 0 0,0 3 0 16,0-3 0-16,-3-1 0 0,3 11 0 0,-4-10 0 15,4 3 0-15,-3 6 0 0,3-3 0 0,-4-3 0 16,4 3 0-16,0-3 0 0,4 0 8 0,-4-3-8 15,3 10 0-15,1-10 0 0,-4-1 0 0,3-5 0 16,-3 6 0-16,4-3 0 0,-4-4 0 0,3 7 8 16,-3-6-8-16,4 6 0 0,-1-7 0 0,5 7 0 15,-8 0 0-15,3-6 0 0,-3 6 0 0,0 0 8 16,4 0-8-16,-8-1 0 0,4 11 0 0,0-7 0 16,-3 6 0-16,3 0 0 0,-8 7 0 0,5-7 0 0,-1-6 0 0,1 7 0 15,-1-10 0-15,4 3 0 0,-3-7 0 16,3-2 8-16,-4 0-8 0,4-4 0 0,-3-6 12 0,3 4-4 15,3-10 0-15,1 9 0 0,-4-3-8 0,0-3 0 16,0 4 9-16,0-7-9 0,0 9 15 0,3-9-2 16,-3 3 0-16,0 3 0 0,0-3-13 0,0 3-13 15,0 4 2-15,4-4 1 0,-4 0 10 0,3 0 12 16,-3 7-2-16,0-7-1 0,0 4-9 0,4-4 0 16,-4 0 0-16,0-3 0 0,0 3 0 0,0-3 0 15,3 0 0-15,-3-3 0 0,0-3 0 0,0 6 0 16,0-6 0-16,-3-3 0 0,3 3 0 0,0-1 0 15,0-2 8-15,-4 3-8 0,1 0 0 0,-1-4 0 0,1-2 0 0,3 9 0 16,0-10 0-16,0 4 12 0,0 3-4 16,-4 0 0-16,1 0-8 0,3-4 0 0,-4 4-10 0,1 0 10 15,-1-3 0-15,1 2 0 0,3-2 0 0,0-3 0 16,0 2 0-16,-4 1 0 0,4-3 0 0,0-4 0 16,0 7 0-16,0-7 0 0,0 7 0 0,0-7 0 15,4 4 0-15,-1-7 0 0,1 3 0 0,-4 7 0 16,3-7 8-16,-3 1-8 0,4-7 0 0,-4 6 0 15,0-2 8-15,0 2-8 0,3 0 0 0,-3-2 0 16,-3 2 8-16,3-9-8 0,0 3 0 0,0-3 0 16,-7 10 0-16,7-10 0 0,0 0 8 0,0 0-8 15,0 0 0-15,0 0 0 0,0 0-8 0,0 0 8 16,0 0-90-16,0 0-12 0,-4-13-2 0,4-3-1 16,0 7-122-16,4-16-24 0,-8-22-5 15,1 9 0-15</inkml:trace>
  <inkml:trace contextRef="#ctx0" brushRef="#br0" timeOffset="1">14544 7668 1465 0,'0'0'32'0,"0"0"6"0,0 0 2 0,-3 3 2 0,-4 4-34 0,7-7-8 0,0 0 0 0,0 0 0 16,-4 3 21-16,4-3 3 0,0 0 0 0,0 0 0 15,0 0-24-15,0 0-8 0,0 0 0 0,0 0 0 32,0 0-24-32,0-3-4 0,0-4 0 0,0-2-1 0,0 6 24 0,0-4 5 0,0-2 8 0,-3 9-13 15,-1-9 13-15,4 9 16 0,0 0-3 0,0 0-1 16,-4 0 52-16,4 0 9 0,0 0 3 0,0 0 0 16,0-7 22-16,0 7 5 0,-7-3 1 0,7 3 0 15,0-6-34-15,0 6-6 0,-3-9-2 0,3 9 0 0,-4-4-30 16,4 4-5-16,-3-6-2 0,3 6 0 0,0 0-25 0,0 0 0 15,-7-3 0-15,0 3 0 0,7 0 0 0,-7 3 0 16,-4 3 0-16,4-2 0 0,-4 11 0 0,1-5 0 16,-1 8 0-16,1-2 0 0,-1-3 0 0,1 12 0 15,-1-6 0-15,4 6 0 0,0 3 0 0,0-3 0 16,0 0 8-16,7-3-8 0,-4 3 20 0,4 0 0 16,-3-6-1-16,3 6 0 0,0-3-6 0,0 3-1 15,0 0 0-15,-4-6 0 0,4 6-12 0,0-3 0 16,0 0 0-16,0 0 0 0,0 3 0 0,0-6 0 15,7 9 0-15,0-6 0 0,-3 0 0 0,3-3 0 16,0 3 0-16,3-10 0 0,-2 7 0 0,6-10 0 16,-4 4 0-16,4-4 0 0,0-5 0 0,1 2 0 15,-1-3 0-15,0-6 0 0,3 3 9 0,1-6-1 16,-4-4 0-16,4-6 0 0,-1 7 1 0,1-10 0 0,-4 0 0 16,4 1 0-16,-4-1 2 0,0-6 0 0,4 0 0 15,-4 3 0-15,0-3-3 0,0-4 0 0,-3-2 0 0,-4 3 0 16,3-7 0-16,-6 7 0 0,-1 0 0 0,1 3 0 15,-4-3-8-15,-4 2 0 0,1-2 0 0,-4 3 0 16,0 3 8-16,-4 0 0 0,1 3 0 0,-1 1 0 16,0-1 4-16,-3 3 0 0,0 7 0 0,0-7 0 15,-4 4-12-15,4 2 0 0,0 1 0 0,0-7 0 16,0 7 0-16,0-1 0 0,3 1 0 0,1-1 0 16,-1 4 0-16,-3-3 0 0,3-1 0 0,4 4 0 15,-3 3 0-15,3-7 0 0,0 10 0 0,3-6 0 16,-3 3-40-1,7 3-9-15,0 0-3 0,0 0 0 0,0 0-167 16,0 0-33-16,0 0-8 0,0 0 0 0</inkml:trace>
  <inkml:trace contextRef="#ctx0" brushRef="#br0" timeOffset="2">14971 8151 1267 0,'0'0'56'0,"0"0"12"0,0 0-55 0,0 0-13 0,-3 9 0 0,3-9 0 16,0 0 228-16,3 10 44 0,-6-4 8 0,3 4 1 16,0-7-209-16,3 6-41 0,-3-3-9 0,0 4-2 15,4-1-11-15,-4 1-9 0,0-1 12 0,0 0-12 16,-4 1 0-16,4 5 0 0,-3-5 0 0,-1 6-12 15,4-7-15-15,0 0-2 16,0 7-1-16,-4-3 0 0,4-7-98 0,0 3-20 0,0-9-4 0,0 0-694 16</inkml:trace>
  <inkml:trace contextRef="#ctx0" brushRef="#br0" timeOffset="3">15193 7402 1382 0,'0'0'123'0,"0"0"-99"0,0 0-24 0,0 0 0 15,7-7 156-15,-7 7 27 0,4-3 5 0,6 3 0 16,-2 3-122-16,-1 4-25 0,0-7-5 0,3 9 0 16,-3-9-12-16,0 6-3 0,4-3 0 0,-4-3 0 15,4 10-13-15,3-4-8 0,-4-3 10 0,4-3-10 16,0 6 8-16,1-6-8 0,-1 4 0 0,0 2 0 16,0-6 0-16,0 0 8 0,0-6-8 0,-3 6 0 15,3-4 0-15,0 4 0 0,0-6 0 0,4 6 0 16,-4-3 0-16,0 3 0 0,0-6 0 0,-3 3 0 15,-1 3 0-15,1 0 0 0,-11 0 0 0,10 0 0 0,-10 0 0 16,0 0 0-16,0 0 0 0,7 3 0 0,-7-3 0 0,0 0 0 16,7 6 0-16,-7-6 0 0,0 0 0 0,8 9 0 15,-5 1 8-15,1-1-8 0,-4-9 0 0,0 16 0 16,3-7 0-16,-3 4 0 0,-3-4 0 0,3 7 0 16,0-7 0-16,-4 1 0 0,4-1 0 0,-3 7 9 15,-1-7-9-15,0 1 8 0,1-1 12 0,-1 1 3 16,-3-1 0-16,4 7 0 0,-1-7 1 0,1 7 1 15,-4-4 0-15,3 4 0 0,-3 0-13 0,4 2-4 16,-4-5 0-16,3 9 0 0,0-3-8 0,-3 0 0 16,0 6 0-16,0-3 0 0,0-4 18 0,0 7 2 15,-3-6 0-15,-1 6 0 0,4 4 12 0,0-4 4 0,3 0 0 16,-3-6 0-16,4 6-8 0,-1-7-2 0,-3 1 0 0,4 0 0 16,-4 0-26-16,3-3 0 0,1-7 0 0,-1 7 0 31,1-7-16-31,-1 1-8 0,4-7-1 0,0-3-1 15,0 0-178-15,0 0-35 0,0 0-7 0</inkml:trace>
  <inkml:trace contextRef="#ctx0" brushRef="#br0" timeOffset="4">10643 12874 1220 0,'0'0'54'0,"0"0"11"0,0 0-52 0,0 0-13 15,0 0 0-15,0 0 0 0,0 0 82 0,0 0 14 16,0 0 2-16,11 0 1 0,-11 0-72 0,0 0-15 16,0 0-2-16,0 0-1 15,7 6-46-15,-7-6-10 0,0 0-1 0,0 0-1 0,0 0 31 0,3-10 6 16,5 4 2-16,-8-3 0 0,0-1 44 0,0 1 9 16,3-7 1-16,1 7 1 0,-8-1 29 0,4-2 6 0,4-4 0 0,-1 7 1 15,-3-7-3-15,0 4-1 0,-3-4 0 0,3 6 0 16,3-5-41-16,1 5-8 0,-8-8-1 0,4 8-1 15,4-6-15-15,3 4-3 0,-7-4-8 0,0 1 12 16,0 2-4-16,3-3 0 0,1 4-8 0,-4-4 12 16,0 0 4-16,0-2 0 0,7-1 0 0,-7 3 0 15,-4-3 5-15,1 1 2 0,10-1 0 0,-7-6 0 16,0 0-5-16,3 6-1 0,-3-3 0 0,7-3 0 16,0 0-9-16,-3 0-8 0,-8 6 12 0,4-10-12 15,8 11 11-15,-5-7-11 0,-6 6 10 0,-5 3-10 16,8-3 0-16,-3 0 0 0,6 4 0 0,-6-4 0 15,-4 6 0-15,3-2 0 0,11-1 0 0,-7-3 0 16,-3 0 0-16,3 4 0 0,7-4 0 0,-4 0 0 16,1 3 0-16,0-2 0 0,-4-1 8 0,3 0-8 15,4 0 12-15,-3 0-3 0,-4-3-1 0,0 4 0 0,3-1 3 0,1 3 0 16,-8-3 0-16,4 7 0 0,-3-4 0 16,-1 0 0-16,4 4 0 0,0-4 0 0,-3 7-11 0,-1-7 0 15,8 4 0-15,-4-4 0 0,-4 6 0 16,4 1 0-16,4-7 0 0,-1 7 0 0,1 0 0 15,-4-4 0-15,0-3 0 0,3 10 0 0,4-6 0 0,-3-4 0 16,-11 6 0-16,3-5 8 0,8 5 3 0,-4 1 0 16,-4 0 0-16,1-1 0 0,-4-6-2 0,0 7 0 15,7 6 0-15,-8-7 0 0,1 4-9 0,4-3 0 16,6-1 0-16,-3 7 0 0,0-3 0 0,-3-3 0 16,3 2 0-16,3 4 0 0,-3 3 0 0,0 0 0 15,0-9 0-15,0 9 0 0,7-7 0 0,-3-2 0 16,-4 6 0-16,0 3 0 0,0-6 0 0,4-4 0 0,-4 4 0 15,0 6 0-15,-8-9 0 0,8 5 0 0,0 4 0 16,0-6 0-16,-3-3 0 0,3-1 0 0,3 7 0 0,1-9 0 16,-4 9-8-16,0-7 8 0,4 1 0 0,-1-1 0 15,4-5 0-15,-3 5 0 0,-4 4 0 0,3-3 0 16,4-1 0-16,-3 7 0 0,-4-3 0 0,0 6 0 16,0 0 0-16,0 0 0 0,0 0 0 0,0 0 0 15,0 0-10-15,0 0 10 0,0 0 0 0,0 0-9 16,0 0 9-16,0 0 0 0,0 0-9 0,0 0 9 15,0 0 0-15,0 0 0 0,0 0 0 0,0 0 0 16,0 0 0-16,0 0 0 0,0 0 0 0,0 0 0 16,7 0 0-16,-7 0 0 0,0 0 11 0,0 0-11 15,0 0 10-15,0 0-10 0,0 0 10 0,0 0-10 16,-7 6 8-16,7-6-8 0,0 0 0 0,-7 3 9 16,-4-3-9-16,4 6 10 0,7-6-10 0,-7 4 10 0,0-4-10 15,-4 9 10-15,4-9-10 0,7 0 10 0,-3 6-2 0,-4-3-8 16,-7 4 12-16,-1-1-4 0,12-3 0 15,-8 3 0-15,1-3 0 0,-1-3 0 0,4 0 6 0,-3 7 1 16,-1-7 0-16,0 0 0 0,-3 0 1 0,4-7 0 16,3 7 0-16,-4 0 0 0,-7-3-8 15,4-3 0-15,4 6-8 0,-1 0 12 0,-3-3-2 0,0 3-1 16,-4 3 0-16,4-3 0 0,7 6-9 16,-3-3 0-16,-12 4 0 0,1-4 0 0,7 3 0 0,-4-3-12 15,1 4 4-15,-4-4 8 0,3 3 0 0,4 0 0 0,0-3 0 16,0-3 12-16,-4 0-2 0,4 0 0 0,0 0 0 15,0 0 0-15,0 0-2 0,-1 0-8 16,1-3 12-16,4-3-4 0,-4 6-8 0,3-6 10 0,-3 6-10 16,0-3 10-16,3 3-10 0,1 0 0 15,-1-7 0-15,1 7 0 0,2 0 0 0,-2 0 0 0,-1 0 0 16,4-3 0-16,-3 3 0 0,3 0 0 0,0 0 0 0,-4 0 0 16,0-6 0-16,1 6 0 0,-4 0 0 0,3-3 0 15,1 3 10-15,-5 0 0 0,8-7 0 0,-3 7 0 16,-1 0-2-16,1 0-8 0,-1-3 12 15,0 3-4-15,1-6-8 0,-4 6 0 0,3 0 0 0,4 0 8 16,-3-3-8-16,-1 3 0 0,0 0 0 0,8-6 0 16,-8 6 0-16,4 0 0 0,0 0 0 0,-3-7 0 15,3 4 0-15,-1 3 0 0,1 0 0 0,7 0 0 16,-7 0 0-16,0 0 0 0,7 0 0 0,-10 0 0 0,10 0 0 16,-7 0 0-16,7 0 0 0,-7 3 0 0,0 4-9 0,7-7 9 15,0 0 0-15,0 0 0 0,-8 0 0 0,8 0 0 16,0 0 0-16,-10 0 0 0,10 0 0 0,-7 0 0 15,3-7 0-15,4 7 0 0,0 0 0 0,0 0 0 16,-10-3 0-16,3 3 0 0,0 0 0 16,7 0 0-16,-7 0 0 0,0-6 0 0,-1 6 0 0,1-3 0 15,0 3 0-15,0-6 0 0,0 6 0 0,0 0 0 16,4-4 0-16,-4 4 0 0,7 0 0 0,-11 0 0 16,7-6 0-16,4 6 0 0,0 0 0 15,-7 0 0-15,0 6 0 0,4-6 0 0,-1 0 0 0,4 0 0 16,-7-6 0-16,4 6 0 0,-1 0 0 0,1-3 0 15,-4 3 0-15,0-6 0 0,0 6 0 0,-1 0 0 16,1 0 0-16,4 0 0 0,-8 0 0 0,4-3 0 0,4 3 0 16,3 0 0-16,-7-7 0 0,7 7 0 0,0 0 0 0,0 0 0 15,0 0-12-15,-11 7-1 0,8-4-1 16,3-3 0-16,-8 0 14 0,5 0 0 0,-4 6 0 0,0-3 0 16,7-3 0-16,0 0 0 0,-7 0 0 0,0 0 0 15,0 0 0-15,7 0 0 0,0 0 0 0,-14 0 0 16,7 0 0-16,-1-3 0 0,8 3 0 15,0 0 0-15,-3 0 0 0,3 0 0 0,-7 0 0 0,7 0 0 16,0 0 0-16,0 0 0 0,0 0 0 0,0 0 0 16,0 0 0-16,0 0 16 0,-11 3-3 0,11-3-1 15,0 0-12-15,-10 0-16 0,-1 6 3 0,4-2 1 16,7-4 12-16,0 0 16 0,0 0-3 0,-11 0-1 16,1 0-12-16,10 0 0 0,0 0 0 0,0 0 0 0,0 0 0 15,0 0-18-15,0 0 4 0,0 0 1 0,0 0 13 16,0 0 15-16,0 0-3 0,-7 9-1 0,7-9-11 15,0 0 0-15,0 0 0 0,-7 0 0 0,7 0 0 0,0 0 0 16,0 0 0-16,0 0 8 0,0 0-8 0,-7 6 0 16,7-6 9-16,0 10-9 0,0-10 0 0,0 9-18 15,3 0 3-15,1 1 1 0,-1-1 14 16,1 7 15-16,-1-7-3 0,-3 7-1 0,4-3-11 0,-1-4 0 16,1 7 0-16,-1 2 0 0,1 1 0 0,-4-3 0 15,7 3 0-15,-7 0 0 0,4 6 0 0,-1 0 0 16,-3-3 0-16,4 3 0 0,-4 3 18 0,7-3 2 15,-4-6 0-15,1 6 0 0,-1-6-20 0,1 0 0 16,3 6 0-16,-4 0 0 0,-3-6 0 0,4 9 0 0,-4-3 0 16,7 0 0-16,-3-3 12 0,3 3-4 0,-7 0 0 15,3-3-8-15,8 3 0 0,-11 3 0 0,0-2-10 16,0 2 10-16,3 3 0 0,-3 0 0 0,-3 1 12 0,3-4-4 16,-7 0-8-16,7 0 0 0,-4 7 0 0,1-10 0 15,-1 3 0-15,-3 1 0 0,0-4 0 0,7 0 0 16,-4-7 0-16,1 1 0 0,3 0 0 0,-4 0 0 15,1 3 0-15,-1-10 0 0,1 7 11 0,-1 3-11 16,1-9 8-16,3 6-8 0,-7-4 0 0,7 4 9 16,-4 0-9-16,4 3 0 0,0 0 0 0,0-3 0 15,0 3 0-15,0-4 0 0,0 1 0 0,0-3 0 16,0 3 0-16,0-7 0 0,0 7 0 0,4-3 0 16,-4 3 0-16,-4-4 0 0,4 1 8 0,-3-4-8 15,3-2 0-15,0-1 0 0,-4 1 0 0,4-1 8 16,0-9-8-16,-7 6 8 0,7-6-8 0,-4 10 8 0,4-10-8 15,-3 6 8-15,-4-3-8 0,7-3 8 0,-7 6-8 16,7-6 0-16,-7 4 0 0,3 2 8 0,-3-3-8 16,4 3 0-16,3-6 0 0,-4 3 0 0,-3 10-24 15,4-4 4-15,-1 1 0 0,4-1 0 16,0 1-6-16,-3-1-1 0,-1 0 0 0,4 7 0 16,-4-7 6-16,4 1 1 0,-3-1 0 0,-1 1 0 0,1-1 7 0,3 0 1 15,0-9 1-15,0 0 0 16,-4 0-78-16,4 0-16 0,0 0-3 0,0 0-712 15,0-3-143-15</inkml:trace>
  <inkml:trace contextRef="#ctx0" brushRef="#br0" timeOffset="5">9684 10403 1292 0,'0'0'57'0,"0"0"12"0,0 0-55 0,-4-4-14 0,4-2 0 0,0-3 0 16,0-1 70-16,0 7 11 0,0-6 3 0,-3 2 0 15,3-2-26-15,0 9-5 0,0-6-1 0,-4 6 0 16,1-10-16-16,-1 10-3 0,-3 0-1 0,4 0 0 16,3 0-8-16,-8 0-3 0,1 0 0 0,0 7 0 15,0-4-8-15,0 3-1 0,0 3-1 0,-3 1 0 16,3 6-11-16,0-7 0 0,-1 0 0 0,1 10 0 15,0-3 0-15,0 3 0 0,0 0 0 0,4-1 0 16,-4 7-8-16,0 4 8 0,0-4 0 16,3 3 0-16,0 0 0 0,1 7 0 0,-4-7-9 0,7-3 9 15,0 3 0-15,3-3 0 0,1-6 0 0,-1 0 0 16,5-3 0-16,-1 2 14 0,0-2-2 0,3-7-1 16,-3 1 1-16,4-1 1 0,-1 1 0 0,5-4 0 15,-8-3-5-15,7 7-8 0,0-10 11 0,0 0-11 16,0 0 12-16,4 0-12 0,-4 0 12 0,3-4-12 15,1-2 10-15,0 3-10 0,-1-3 8 0,1-4-8 0,-4 1 10 16,4-1-10-16,-4 1 12 0,0 0-12 0,-3-7 20 16,-1-3-4-16,4 3 0 0,0-2 0 0,-7-1 16 15,4 0 2-15,0-6 1 0,-4 6 0 0,0-6 5 16,-4 6 0-16,1-6 1 0,-4 6 0 0,3-6-33 0,1 6-8 16,-8-3 0-16,1 1 0 0,-1 2 8 15,-3 0 0-15,0-6 0 0,-7 12 0 0,3-6-8 0,-3 4 0 16,0-1 0-16,0 4 0 0,-4-4 0 0,1 6 0 15,-1 1 8-15,1 0-8 0,-5 2 0 0,5 4 0 0,-1-3 8 16,4 6-8-16,-4 0-11 0,1 6-4 16,6-6-1-16,-3 3 0 15,3-3-25-15,1 10-6 0,-1-4-1 0,4-6 0 16,0 9-28-16,7-9-7 0,0 0-1 0,0 0 0 16,0 0-128-16,0 0-25 0</inkml:trace>
  <inkml:trace contextRef="#ctx0" brushRef="#br0" timeOffset="6">10149 10751 2016 0,'0'0'179'0,"0"0"-143"16,-7 6-36-16,0 0 0 0,7-6 144 0,0 3 21 15,-3 7 5-15,3-10 1 0,7 6-143 0,-4 3-28 16,4-6 0-16,0 7-11 0,4-4-11 0,-4 4-2 15,0-4-1-15,0-3 0 16,4 3-31-16,-4-3-5 0,-7-3-2 0,0 0 0 16,0 0-116-16,3 7-23 0,-3-7-5 0</inkml:trace>
  <inkml:trace contextRef="#ctx0" brushRef="#br0" timeOffset="7">10287 10230 2286 0,'0'0'101'0,"0"0"21"0,7 0-98 0,-7 0-24 0,0 0 0 0,7-6 0 0,7-4 30 0,-3 7 1 16,-4-3 0-16,0 3 0 0,7-3-31 0,0-4 0 16,-7 10 0-16,4-9 0 0,3 9-20 0,-4-7-3 15,5 4-1-15,-5 3 0 0,1-6 4 0,-1 6 1 16,12 0 0-16,-5 0 0 0,-6 6 8 0,-4-3 2 16,7 4 0-16,-4 2 0 0,-2 1 9 0,-1-1 0 15,-11 0-9-15,4 1 9 0,7 5 0 0,-10-5 16 16,-12 9-2-16,5-4-1 0,3 4 0 0,-4 0 0 15,-6 0 0-15,3 3 0 0,3-10-13 0,4 7 11 16,-7-9-11-16,0 5 10 0,-11 1-10 0,7-4 0 16,11-2 9-16,-3-4-9 0,-1-3 0 0,4 4-18 15,7-7 3-15,0 0 1 16,0 0-10-16,0 0-3 0,0 0 0 0,4 6 0 0,6-3 16 0,4-3 11 16,-14 0-13-16,7 0 5 0,7 0 8 0,1 0 8 0,2 0-8 15,1 0 11-15,-4 0-11 0,4 6 8 0,3-6-8 16,-4 3 8-16,-3-3-8 0,1 0 0 0,2 0 0 0,1 7 8 15,-4-4-8-15,0-3 0 0,0 6 0 0,0-3 8 16,0-3 1-16,-3 6 0 0,0-2 0 0,-4 2 0 16,3 0 0-16,1-3 0 0,-8 7 0 0,8-4 0 15,0 3-9-15,-1 1 0 0,-6-1-12 0,-1 1 12 16,-3-1 9-16,4 7 10 0,-1-7 1 0,-3 0 1 16,-3 7 6-16,-1-3 1 0,1 5 0 0,3-2 0 15,-7 0-6-15,0 3-1 0,-1-7 0 0,1 4 0 16,0 3-6-16,-3-4-2 0,-8-2 0 0,0 3 0 15,4 2-5-15,-3 1-8 0,-11-3 11 0,3 3-11 0,-3 0 0 16,-1 6 0-16,1-7 0 0,-7 8 0 16,-4-1-13-16,0-3-7 0,8 3 0 0,-1 0-1 15,-7-6-51-15,7 9-9 0,0-9-3 0,4-1 0 16,0 7-128-16,0-9-27 0</inkml:trace>
  <inkml:trace contextRef="#ctx0" brushRef="#br0" timeOffset="8">4628 12826 57 0,'-3'4'0'0,"-8"-4"0"0,-3 6 0 0,4-6 0 0,-8 0 312 0,11 3 56 15,-4-3 12-15,-3 0 3 0,4 0-309 0,-4 0-62 16,-4-3-12-16,7 3 0 0,4-6 0 0,-3 2 0 15,-4-2-9-15,3 3 9 0,4-3 34 0,-4 3 11 16,4-4 3-16,-3 7 0 0,3 0 44 0,0 0 10 16,0 0 2-16,3 7 0 0,-7-4-34 0,11 3-6 15,0-6-2-15,-7 3 0 0,7-3-44 0,0 0-9 16,-3 10-1-16,3-10-8 0,0 0 27 0,3 6-2 16,4 3 0-16,-7-9 0 0,4 7 26 0,7-7 5 15,3 3 0-15,3-3 1 0,1 0 2 0,3 0 0 16,7-3 0-16,1-4 0 0,9 7-31 0,1-6-7 15,0 3-1-15,3 3 0 0,4-6-12 0,-3 6-8 16,9-4 8-16,1-2-8 0,4 3 0 0,3-3 0 16,0 6 0-16,0-3 0 0,0-4 0 0,0 7 0 0,0-9 0 15,0 9 0-15,0-9 11 0,0 9-3 16,7-10 0-16,-7 4 0 0,0 3 20 0,-8-3 3 0,5-4 1 16,-4 1 0-16,-11 9-32 0,0-10 0 15,1 1 0-15,-8 3 0 0,0 6 0 0,-3-4 0 0,-7-2 0 16,-4 6 0-16,4 0 0 0,-8 0 0 0,1 6 0 0,-11-2 0 15,0-4 0-15,-3 6 0 0,-4-6 0 0,0 0 0 16,0 9-20-16,-4-2-3 0,-7 2-1 0,1-6 0 16,-11 7 15-16,3-4 9 0,-7-3-12 0,1 3 12 15,-1 4 17-15,-10-4 11 0,3-3 1 0,4 6 1 16,-8-9-22-16,-2 7-8 0,-1-7 0 0,-3 3 0 16,-8-3 0-16,1 6 0 0,3-6 0 0,-11 3 0 15,8-3 0-15,0 0 0 0,-1 6 0 0,1-2 0 16,3-4 0-16,-3 6 0 0,-8-6 0 0,8 0 0 15,-1 9 0-15,1-9 0 0,3 7 0 0,0-4 0 0,7-3 0 0,-3 6 0 16,3-3 0-16,11-3 0 0,-4 0 0 0,4 0 0 16,3 0 0-16,4 0 0 0,7 0 0 0,-3 0 0 15,6 0 0-15,4 0 0 0,-4 0 0 0,11 0 0 16,0 0 0-16,0 0 0 0,0 0-11 0,0 0-8 16,0 0-1-16,11 0-1 0,3 0 9 0,7 0 3 15,-3 0 0-15,7 0 0 0,-1 0 9 0,1 0 0 16,7 0 0-16,-1 0-8 0,8 0 8 0,0 0 0 15,-4 0 0-15,1 0 0 0,2 0 0 0,5 0 0 16,-8 0 0-16,4 0-8 0,-4 0 8 0,4 0 0 16,-4 0 0-16,4-3 0 0,-4 3 0 0,8-6 8 15,-12 6-8-15,5 0 11 0,-1 0-11 0,-3-3 0 0,-8 3-12 16,5 0 12-16,-8 0 0 0,0 0 0 0,-7-7 0 16,0 7 12-16,0 0-4 0,-3 0 0 0,-1 0 0 0,-10 0 0 15,0 0 10-15,0 0 2 0,0 0 0 0,0 0 0 16,0 0-11-16,-3 0-1 0,-11-6-8 0,3 3 12 15,1 3-12-15,-5-6-8 0,-6 2 8 0,0-2-13 16,-4 6 13-16,1-3 8 0,-4-3 0 0,-1 3-8 16,5-4 11-16,-8 4-11 0,4-3 10 15,-4 3-10-15,0-3 0 0,0-1 0 0,1 4 0 0,-12-3 0 16,1 6 11-16,0 0-11 0,3 0 12 16,-11 0-12-16,5 0 0 0,-1 6 0 0,7-6 0 0,-7 3-12 15,7 4 12-15,0-7 0 0,4 0 0 0,0 0 0 16,-7 0 0-16,6 0 0 0,1 0 12 0,3 6-12 15,4-3 0-15,0-3 0 0,0 0 0 0,6 0 0 0,-2 0 15 16,-1 0-4-16,4 0-1 0,7 0 0 0,0 0-10 0,3 0 0 16,0 0 0-16,4 6 0 0,4-6 0 0,3 0 0 15,0 0 0-15,0 0-11 0,10-6 11 0,1 6-12 16,14 0 12-16,-1 0-12 0,5 0 1 0,2 6 0 16,8-3 0-16,7-3 0 0,0 7 11 0,3-4 0 15,-3 3 0-15,4-3 0 0,-5-3 0 0,8 0-12 16,-3 0 4-16,6 0 0 0,-3 0 8 0,0 0 0 15,0 0 0-15,3 0 0 0,-13 0 0 16,3 0 16-16,-1-3-4 0,1-3-1 0,-3 6-2 0,-1 0 0 16,0-3 0-16,1-4 0 0,-8 7-9 0,-7 0 0 15,4-3 0-15,-7-3 0 0,-1 6 0 0,-3 0 0 0,-3-3 0 16,-4-3 0-16,4 6-9 0,-11-7 9 16,-7 7-12-16,0 0 12 0,3-3 0 0,-3 3 0 0,0 0 0 15,0 0 0-15,-7 0-11 0,-3-6 11 0,-4 6-10 16,0 0 10-16,-8 6-12 0,-6-6 3 0,3 3 1 0,-3 4 0 31,0-7-35-31,0 9-6 0,0-3-2 0,-1-3 0 0,5 4-122 16,-1 2-25-16,-7-6-5 0,8-3-1 0</inkml:trace>
  <inkml:trace contextRef="#ctx0" brushRef="#br0" timeOffset="9">4960 11713 1447 0,'4'-12'64'0,"-1"5"13"0,4-2-61 0,-7 0-16 15,0 2 0-15,0 7 0 0,4-9 53 0,-4 9 8 16,0 0 2-16,0 0 0 0,0 0-24 0,0 0-5 0,-4 6-1 0,-6-3 0 16,-1-3-45-16,7 7-8 0,-6 2-3 0,3 0 0 15,0 1 41-15,0-1 8 0,3 1 2 0,-6-1 0 16,6-3 34-16,-6 4 7 0,2-1 2 0,-2 7 0 16,3-4-13-16,-4 4-2 0,1 0-1 0,-1 3 0 15,8-7-30-15,-15 13-5 0,11-6-2 0,-4-3 0 16,-3 12-18-16,7-9 10 0,4 6-10 0,-4 0 8 15,-1-3-8-15,8 3 0 0,-3 0 9 0,3 0-9 16,3-6 0-16,1 0 9 0,7 0-9 0,-11-10 0 16,10 7 9-16,-10-7-9 0,7 0 0 0,4 1 9 15,-4-1-9-15,0 1 0 0,3-4 0 0,1-3 0 16,0 3 12-16,3-2-4 0,0-4 0 0,7 0 0 16,0 0 12-16,4-10 1 0,-4 7 1 0,4-3 0 15,-1-4-22-15,1 1-16 0,0-1 2 0,-4 4 1 16,-7-3 13-16,4 6 16 0,-1-7-3 0,1 1-1 15,0 3-12-15,-11-4 0 0,10 1 0 0,-10-7 0 0,0 7 25 16,4-1-1-16,-7-9 0 0,-4 10 0 0,7-7-3 0,-14 7-1 16,3-10 0-16,4 3 0 0,-14-2 0 0,7 5 0 15,3-9 0-15,-6 3 0 0,-4 1-20 0,3-1 0 16,-3 0 0-16,3-6 0 0,-10 0 17 0,7 6-1 16,0-9 0-16,3 9 0 0,-10-6 0 0,7 0 0 15,0 6 0-15,-4 0 0 0,4 0-16 0,0 4 0 16,0 5 0-16,3 1 0 0,1-1 0 0,-4 4-9 15,3 6 1-15,1-9 0 0,-1 9 8 0,8-3-8 16,-12 3 8-16,8 0-8 0,-3 0-4 0,6 0 0 16,-6 0 0-16,6 3 0 15,-6-3-89-15,2 6-19 0,1-3-3 0,4-3-616 0,-4 6-123 16</inkml:trace>
  <inkml:trace contextRef="#ctx0" brushRef="#br0" timeOffset="10">5338 12184 2300 0,'0'0'102'0,"0"0"21"0,0 0-99 0,0 0-24 16,0 0 0-16,0 0 0 0,0 0 108 0,0 0 16 16,0 0 3-16,0 0 1 0,0 0-97 0,0 0-19 15,7 3-4-15,-7 3-8 0,3 3 0 0,1 1 0 0,-4-1-10 16,0 1 10 0,7-4-52-16,-7 3-2 0,0 1-1 0,0-1 0 15,0-9-17-15,-7 10-4 0,7-1-1 0,-4-3 0 16,4-6-78-16,0 0-15 0,0 0-3 0,0 0-669 0</inkml:trace>
  <inkml:trace contextRef="#ctx0" brushRef="#br0" timeOffset="11">5807 11638 2358 0,'0'0'104'0,"0"0"22"0,0 0-101 0,0 0-25 15,0 0 0-15,0 0 0 0,0 0 34 0,0 0 2 16,0 0 0-16,-7 3 0 0,0-3-23 0,3 6-4 16,-6-2-1-16,-5 5 0 0,5-3-8 0,-4 4 0 15,3-1 0-15,1 7 0 0,-8-4 0 0,4 7 0 16,0-3 0-16,0 3 0 0,-1-1 0 0,5 7 0 15,-4 1 0-15,3-4 0 0,1 9 0 0,-5-9 0 16,8 9 0-16,4-3 0 0,3 1 9 0,-7 5 0 16,7-6 0-16,0-3 0 0,10 1 1 0,-3-5 0 15,-3 1 0-15,7 0 0 0,-8-6-1 0,4 3 0 16,4-10 0-16,3 7 0 0,-4-3-1 0,-2-7 0 0,2 3 0 16,1 1 0-16,-1-10-8 0,1 6 0 0,3-12-12 0,0 6 12 15,-3-4 0-15,3-2 0 0,0-9 0 0,4 5 12 16,-8-2 6-16,4-10 2 0,0 3 0 0,-3 0 0 15,3 0-11-15,0-6-1 0,-3-3-8 0,3 3 12 16,-4-3 1-16,1-1 0 0,3 1 0 0,-3-3 0 16,-1 3-1-16,-3-1 0 0,0-5 0 0,0 9 0 15,-7-4 22-15,0 4 4 0,0 3 1 0,0-3 0 16,-7 7-21-16,4-1-4 0,-4 3-1 0,0 0 0 16,-4 4-13-16,1 2 9 0,-1 1-9 0,-7 3 8 15,8-4-8-15,-11 4 0 0,6 6 0 0,-9-3-11 16,-1-3 11-16,0 6 0 0,-3 0 0 0,0-3 0 15,-4-4 0-15,0 7 0 0,-3 0 0 0,0 0-8 16,0-3-58-16,-1 3-11 0,12 0-3 0,-1-6-764 16,4 3-154-16</inkml:trace>
  <inkml:trace contextRef="#ctx0" brushRef="#br0" timeOffset="12">15216 5422 2455 0,'0'0'54'0,"0"0"11"0,-7 7 3 0,0 2 0 0,0-9-54 0,7 10-14 0,0-10 0 0,-11 6 0 16,4-3 10-16,7-3-1 0,0 0 0 0,0 0 0 15,18 6-9-15,-11-3-11 0,7-3 3 0,0 0 0 16,4 0 19-16,-4 10 4 0,7-10 1 0,-7 0 0 16,4 9 5-16,-1-9 2 0,-3 6 0 0,4 4 0 15,-4-1 8-15,0-2 1 0,0 2 1 0,-3 0 0 16,3 1-24-16,-3-1-9 0,3 1 0 0,-4-1 9 16,1 0-9-16,-4 1 0 0,0 5 0 0,4-5 0 15,-4-1-37 1,0 1-3-16,-4-1-1 0,8 1 0 0,-1-4-182 0,-3-3-36 15,4-3-7-15</inkml:trace>
  <inkml:trace contextRef="#ctx0" brushRef="#br0" timeOffset="13">15830 5215 2286 0,'0'0'101'0,"0"0"21"0,0 0-98 0,0 0-24 0,0 0 0 0,0 0 0 15,0 0 23-15,0 0-1 0,0 10 0 0,0-1 0 16,0 7-22-16,0-3 0 0,-7 8 0 0,3 1 0 15,-3 4 0-15,-4 2-10 0,-3 6 10 0,-3 1-13 16,-1 2 13-16,-3 7 0 0,-4 0 0 0,0 9 10 16,-3 1 2-16,0 2 1 0,0 4 0 0,-4 3 0 15,7-1 12-15,1-5 3 0,3-4 0 16,-1 0 0-16,5 1-12 0,3-4-3 0,-1-3 0 0,5-6 0 16,-1-4-13-16,1-2 0 0,3-7 0 0,0-3-10 15,0-6-114-15,0-7-24 16,3-5-4-16</inkml:trace>
  <inkml:trace contextRef="#ctx0" brushRef="#br0" timeOffset="14">15195 5244 979 0,'0'0'87'0,"0"0"-70"15,0 0-17-15,0 0 0 0,3 0 197 0,4-10 36 16,0 1 7-16,0-1 2 0,0 1-143 0,0 0-29 16,1-1-6-16,6-5 0 0,-11 5-29 0,4-5-6 15,4 5-1-15,-4 1 0 0,3-1-20 0,-3 1-8 16,1-7 0-16,-1 7 9 0,0-1 8 0,3 1 2 15,-3 0 0-15,0-4 0 0,0-3-19 0,0 10 0 0,1-3 0 16,-1-10 0-16,3 3 30 0,-3 4 2 0,-3-4 1 16,-1 3 0-16,4-2-5 0,0 5-2 0,-3-5 0 15,3 5 0-15,-4 1-7 0,1-1-2 16,0 1 0-16,3 3 0 0,-4-4-17 0,1 7 0 0,-4 3 0 16,0 0 0-16,0 0 0 0,0 0 0 0,0 0 0 0,7 3 0 15,0-3 0-15,-4 10 0 0,4-4 0 0,-3 3 0 16,3 1 12-16,0-1 3 0,0 1 0 0,0 5 0 15,4-5 6-15,-4-1 2 0,3 7 0 0,1-4 0 16,-1-2-2-16,1-4 0 0,0 10 0 0,-4-7 0 16,3 4-13-16,-3-7-8 0,0 3 8 0,0-6-8 15,4 4 10-15,-4 2-2 0,-7-9-8 0,0 0 12 16,0 0-12-16,0 0-8 0,0 0 8 0,0 0-13 16,0 0-72-1,0 0-15-15,0 0-2 0,0 0-1019 0</inkml:trace>
  <inkml:trace contextRef="#ctx0" brushRef="#br0" timeOffset="15">16204 5316 864 0,'0'0'38'0,"0"0"8"16,-4 0-37-16,4 0-9 0,0 0 0 0,0 0 0 0,0 0 283 0,0 0 54 15,11 6 11-15,6-6 3 0,4 0-276 0,1 0-55 16,-5-6-12-16,8 3-8 0,7-4 10 0,-8 4-10 15,1-6 8-15,0-1-8 0,-1 1 0 16,5-7 0-16,-1 10 8 0,-3-3-8 0,-4-4 0 0,3 4 0 16,8 2-10-16,-11-2 10 15,-3 0-79-15,0 2-9 0,3 4-3 0,0 3-491 16,-7-6-98-16</inkml:trace>
  <inkml:trace contextRef="#ctx0" brushRef="#br0" timeOffset="16">16306 5520 1785 0,'0'0'79'0,"0"0"17"0,0 0-77 0,0 0-19 0,14 6 0 0,4-6 0 16,-4-6 133-16,0 6 23 0,4 0 5 0,3 0 1 16,-4 0-115-16,1 0-23 0,0-3-5 0,3-4-1 0,3 4-18 0,-2-3-12 15,-8 0 1-15,7 2 1 16,4-2-39-16,-4 6-8 0,-4-9-2 0,1 9 0 15,-4 0-123-15,4 0-25 16,-4-10-5-16</inkml:trace>
  <inkml:trace contextRef="#ctx0" brushRef="#br0" timeOffset="17">17601 4331 1130 0,'0'0'50'0,"-4"-15"10"0,1 15-48 0,-1-13-12 16,0 7 0-16,1-4 0 0,-4 4 68 0,0-3 10 15,0 5 2-15,0-2 1 0,-4 6-2 0,1 0-1 16,-1-3 0-16,0 3 0 0,1 0 16 0,-4-6 3 15,-4 6 1-15,4-3 0 0,3 3-35 0,-6-7-7 16,-4 7-2-16,-1 0 0 0,5-3-6 0,-1-3 0 0,4 6-1 0,-4 0 0 16,-6-3-31-16,6 3-5 0,18 0-2 0,-18 0 0 15,1-6-9-15,-4 6 0 0,10 0 0 0,0 0 0 16,-3 6 0-16,4-6 0 0,-4 0 0 0,3 3 0 16,4 3 0-16,0-3 10 0,-7 4-10 0,7-4 10 15,7-3-10-15,-4 9 0 0,-6 1 0 0,3-1 0 16,3-3 0-16,1 1 0 0,3-7 0 0,0 9 0 15,0-6 9-15,0-3 0 0,7 10 0 0,0 5 0 16,-4-12-1-16,4 13 0 0,0-7 0 0,4 1 0 16,-1 6-8-16,-2-4 0 0,-1 4 0 0,0 3 0 15,-4-1 0-15,4 7 0 0,0 1 0 0,0 2 0 16,4 6 0-16,-8 4 0 0,-3-4 0 0,0 10 0 16,-3-6 0-16,6 6 0 0,4 0 0 0,-7-7 8 15,-7 7 14-15,7 0 2 0,7-6 1 0,1 6 0 0,-12-4 4 0,4-2 1 16,7 0 0-16,-3 6 0 0,-1-10-17 0,1 10-3 15,-8-6-1-15,4-4 0 0,11 10-9 0,-11 0 0 16,-4-6 0-16,-3 5 8 0,7 1-8 0,0 3 0 16,-3 4 0-16,-4-4 8 0,-4 6-8 0,4 0 0 15,0 1 0-15,0-1 0 0,-11-6 0 0,8 6 0 16,3-3 0-16,3-6 0 0,0-3 8 0,1 0 0 16,-8-4 0-16,8 1 0 0,3 3 8 0,-4-7 2 15,1-2 0-15,3-7 0 0,7 3-6 0,-4-3 0 16,-3 0-1-16,0-6 0 0,4 9-11 0,-4-9 8 15,0 6-8-15,-4-6 8 0,4 6 4 0,0 3 0 16,0-3 0-16,-3 4 0 0,-8-1-12 0,4-3 0 16,4 12 0-16,-1-5 0 0,-6-4 0 0,-1 7 0 0,7-7 0 15,1 0 0-15,-1-3 0 0,1 0 0 0,-1-6 0 16,4 0 0-16,4-10 8 0,-4 10-8 0,0-10 0 16,0 1 8-16,0-4-8 0,3 3 8 0,-3-9-8 15,0 10 8-15,-7-10 0 0,7 0-8 0,4 9 12 0,-4-9-4 16,-4 0 1-16,4 0 0 0,0 0 0 0,0 0 0 15,0 0-9-15,0 0 0 0,0 0 0 0,0 0 0 16,4 10 0-16,-4-10 0 0,0 0 0 0,0 0 0 16,10 6 0-16,-3-3 0 0,-7-3 0 0,0 0 0 15,8 0 11-15,-1 6-3 0,-7-6-8 0,0 0 12 16,0 0-12-16,10 4-8 0,1 2 8 0,-4-6-13 16,-7 0 13-16,7 3 13 0,3 3-2 0,1-6-1 15,-4 0-1-15,0 6 0 0,4-6 0 0,-1 0 0 16,4 0 3-16,1 0 1 0,-8 0 0 0,3 0 0 0,4 0-13 15,0 0 11-15,1 0-11 0,2 0 10 0,1 4-10 0,3-4 0 16,0 0-10-16,0 0 10 0,-3 9 0 16,3-3 0-16,4-3-8 0,-4 4 8 15,0 2 0-15,0 1 0 0,0-1 0 0,-3 0 0 0,0-2 0 16,3-4 0-16,-3 6 0 0,-1-3 0 0,1-2 0 16,-1 2 0-16,-2 3 0 0,2-9 0 15,-3 6-30-15,4-2 0 16,-4-4 0-16,0 0 0 0,0 0-85 0,0-4-17 0,-3-2-3 0,0 0-1090 0</inkml:trace>
  <inkml:trace contextRef="#ctx0" brushRef="#br0" timeOffset="18">17943 4450 1094 0,'0'0'97'0,"0"0"-77"0,0 0-20 0,-7 7 0 15,7-7 169-15,-4 6 31 0,-3-3 5 0,0-3 2 16,0 6-152-16,0-3-31 0,3-3-5 0,-3 7-2 16,4-4-17-16,3-3 8 0,0 0-8 0,-7 0 0 15,0 6 0-15,0-6 0 0,7 0 0 0,0 0 0 16,-4 0 0-16,4 0 0 0,-7 3 0 0,0-3 0 16,0 10 32-16,0-4 0 0,0 3 0 0,3 1 0 15,1 9 0-15,-1-4 0 0,1 4 0 0,-1 0 0 16,1 9 0-16,-8-3-1 0,4 3 0 15,0 7 0-15,0-7-31 0,3 7 8 0,1-10-8 0,-1 3 0 16,1-3 0-16,3 0-16 0,0-3 3 0,3-6 1 16,1 3 12-16,-1-4 13 0,1-2-2 0,3-4-1 15,4 4-10-15,-4-10 0 0,3 6 0 0,4-9 0 0,0 0 0 16,1 0 0-16,2 0 8 0,4 0-8 0,1-9-8 16,-5 9-4-16,4 0-1 0,-3-3 0 0,0-4 13 0,-1 7 0 15,1-6 0-15,0 3 0 0,-4 3 0 0,0-6 0 16,0 3 0-16,-4-4 10 0,1 7 0 0,0-3 0 15,-1-3 0-15,1-3 0 0,-1 5 6 0,-3-5 2 16,4-4 0-16,-7 4 0 0,3-10 1 0,0 7 0 16,-4-4 0-16,-3-3 0 0,0 4-3 0,0-4-1 15,0 0 0-15,-3-6 0 0,-4 6-7 0,3-6 0 16,-3 6-8-16,-4 0 12 0,1 4-12 0,-1-7 0 16,1 6 0-16,-1 0 0 0,-3 4 0 0,0-4 0 15,0 7-9-15,-4-1 9 0,4 1 0 0,-4 3 0 16,4-4 0-16,4 10 0 0,-1-9 8 0,1 9 7 0,-1-10 1 15,0 4 1-15,1 3-17 0,-1-3 0 0,4-4 0 0,0 10 0 16,-3-9 0-16,-1 6 0 0,4-4 0 16,-4 4 0-16,4-3 9 0,0 6-9 0,0-3 0 15,0 3 9 1,0 0-113-16,0 0-24 0,3 0-4 0,4 0 0 0</inkml:trace>
  <inkml:trace contextRef="#ctx0" brushRef="#br0" timeOffset="19">18430 4896 403 0,'0'0'36'0,"0"0"-36"0,-4 0 0 0,1 0 0 15,3 0 447-15,0 0 82 0,0 0 17 0,0 0 3 16,0 0-409-16,0 0-83 0,0 0-16 0,0 9-3 16,0-9-38-16,-4 6 0 0,4 4 0 0,0-4 0 15,-3 3-8-15,-1-5 8 0,4 5-8 0,-4-3 8 16,1-3-149-16,-1 7-25 15,-3-4-5-15,0 3-1 0,4-2-44 0,3-7-10 0,-11 9-2 16,11-9 0-16</inkml:trace>
  <inkml:trace contextRef="#ctx0" brushRef="#br0" timeOffset="20">18737 4475 1785 0,'0'0'159'0,"0"0"-127"0,0 0-32 0,-4 0 0 15,4 0 133-15,-7 7 21 0,7-7 4 0,0 0 1 16,-7 0-99-16,0 3-19 0,0 3-4 0,0-3-1 15,3-3-44-15,-3 10-10 0,-3-1-2 0,3 7 0 16,-1 3 8-16,-2-10 0 0,-1 0 1 0,4 7 0 16,0 3 0-16,0 0 0 0,0 3 0 0,4 0 0 15,-1-7 11-15,0 4 0 0,4 6 8 0,0-3-8 16,0-6 0-16,4 3 0 0,0-4 0 0,3 1 0 16,0 3 0-16,-4 0 0 0,8-1 0 0,-4-2 0 15,3-3 8-15,5 2-8 0,-5-5 8 0,4-1-8 16,-3 1 8-16,6-1-8 0,-2-3 10 0,6-3-10 15,-4-6 0-15,5 3 0 0,6-6 0 0,-4-3 0 16,-2-1 0-16,-1-6-8 0,0 4-1 0,0-7 0 16,-7-3 9-16,4 3 0 0,-4 1 0 0,0-1 0 0,-3-6 31 15,-4 6 5-15,0-6 0 0,0 6 1 16,-4 0-7-16,-3 0-2 0,0 4 0 0,-3-7 0 0,-4 0 7 16,0 3 1-16,-7 0 0 0,3 3 0 0,-3-2-23 0,3 5-4 15,-3-3-1-15,0 1 0 0,-7 5-8 0,0 7 0 16,3-6 0-16,0 2 0 0,1 4-9 0,-4-3-4 15,7 6-1-15,-4-3 0 0,4 3-1 0,0 0 0 16,0 0 0-16,-1 3 0 16,5-3-13-16,-1 0-4 0,-3 0 0 0,4 0 0 15,-1 0-113-15,4 6-23 0,-4-3-5 0</inkml:trace>
  <inkml:trace contextRef="#ctx0" brushRef="#br0" timeOffset="21">18049 5429 1904 0,'0'0'42'0,"0"0"9"0,0 0 1 0,0 0 1 0,0 0-42 0,0 0-11 16,0 0 0-16,-7 0 0 0,7 0 9 0,-7-7 0 0,-1 7 0 0,1 0 0 15,0-3-9-15,0 3 0 0,0-6 0 0,0 6 0 16,0-3 0-16,-3-3 8 0,2 6-8 0,1 6 0 16,0-6 0-16,-3 3 0 0,-1 6 0 0,4-2 0 15,-3 2 0-15,-5 7 8 0,1-4-8 0,0-2 0 16,0 5 37-16,4 4 3 0,2 0 0 0,1 0 0 16,-3 3 1-16,3 0 1 0,-4-7 0 0,4 14 0 15,4-10-25-15,-4 2-5 0,3 1 0 0,4-3-1 16,0 3-11-16,4-3 0 0,-1-6 0 0,1 2 0 15,3-5 0-15,0-1 0 0,0 0 0 0,0 1-11 16,3-4 11-16,1-3-10 0,0-3 10 0,3 7-10 16,0-7-21-16,3-7-4 15,1 7-1-15,0-9 0 0,-1 6 28 0,5-13 8 0,-1 7 0 0,0-10 0 16,-3 3 0-16,-1 4 0 0,4-4 0 0,-3 0 0 16,-4-3 16-16,4 1 0 0,-4-1 0 0,-4 9 0 0,1-5 18 0,-4-4 4 15,-3 3 1-15,-1 7 0 0,1-10 3 0,-4 10 1 16,-4-7 0-16,1 6 0 0,-1-8-19 0,-3 8-3 15,-4-9-1-15,-3 4 0 0,4 5-12 0,-4-2-8 16,-1-4 8-16,1 7-8 0,-3-1 0 0,-1-5 0 16,-3 5-10-16,0 1 10 0,0 9-22 0,-1-10 2 15,1 10 1-15,0 0 0 16,0 10-30-16,0-10-7 0,3 9 0 0,4 1-1 16,3-4-18-16,1 3-3 0,-1-6-1 0,11-3 0 15,-3 7-100-15,3-7-20 0,0 0-4 0,0 0-1 0</inkml:trace>
  <inkml:trace contextRef="#ctx0" brushRef="#br0" timeOffset="22">18380 5796 2707 0,'0'0'60'0,"0"0"12"0,0 0 2 0,0 0 2 0,0 0-61 0,0 0-15 16,0 0 0-16,0 0 0 0,0 0 0 0,0 0 0 15,0 0 0-15,4 9 0 16,-4 7-25-16,0-7-8 0,0 1-2 0,0-1 0 16,0 0 7-16,-4 7 2 0,1-7 0 0,3 1 0 15,0 6-16-15,0-4-3 0,-4-3-1 0,1 1 0 0,-1-1 24 0,1-2 5 16,3-7 1-16,0 0 0 16,0 0-92-16,0 0-17 0,0 0-4 0,0 0-464 15,10 0-93-15</inkml:trace>
  <inkml:trace contextRef="#ctx0" brushRef="#br0" timeOffset="23">18578 5375 1555 0,'0'0'68'0,"0"0"16"0,0-6-68 0,3-3-16 0,-3 9 0 0,0 0 0 15,7-10 175-15,-7 10 31 0,0 0 6 0,4 0 2 16,3 0-142-16,4 0-29 0,-4 0-6 0,3 0-1 16,1 0-17-16,3 0-4 0,4 0-1 0,-1 0 0 15,1 0-14-15,3 0 8 0,0 0-8 0,0 0 0 16,8-3 9-16,-5 3-9 0,-3-6 8 0,1 6-8 16,-8 6 0-16,-4-6 0 0,4 0 0 0,-7 0 0 15,0 3 10-15,-7-3 6 0,8 0 2 0,-8 0 0 16,0 10 14-16,0-10 2 0,-4 9 1 0,-3-3 0 0,0 10-27 0,0-3-8 15,-4 2 0-15,-3-2 0 0,0 3 0 0,0 2 0 16,0-8 0-16,0 5 0 16,0-5 0-16,3-1 0 0,0 1 0 0,1-4 0 0,3-3-11 15,3 3-2-15,4-6-1 0,0 0 0 0,0 0 14 0,0 0 0 16,0 0-10-16,0 0 10 0,0 0-8 0,0 0 8 16,0 0-10-16,0 0 10 0,0 0 0 0,0 0 0 15,7 3 0-15,4 4 0 0,-1 2 0 16,1-9 0-16,0 10-9 0,-1-10 9 0,8 6 0 0,-1-3 0 15,-2 3 0-15,-5-3-8 0,4-3 8 16,-3 10 0-16,-1-10 8 0,1 0-8 0,0 9 0 0,-1-9 0 16,4 0 0-16,-3 6 0 0,-1-2 0 0,-2 2-13 15,-1 0 1-15,-4-3 1 0,-3-3 20 0,4 10 4 0,-4-10 1 16,3 6 0-16,-3 3 3 0,-3 1 1 0,-1-1 0 0,1 1 0 16,3-1-18-16,-4 7 0 0,-3-7 8 0,0 0-8 15,0 7 13-15,0-3-1 0,0-4 0 0,0 7 0 16,0-1-12-16,0-2 11 0,0 6-11 0,0-3 10 15,-8-1 1-15,5-2 0 0,-1 2 0 16,1-2 0-16,-4 3-11 0,3-7 0 0,-3 7 0 0,3-7 0 16,1 1 0-16,-1-1 0 0,1-3-12 15,-1-3 12-15,0 4-19 0,1-4 4 0,-1-3 1 0,1 0 0 16,-5 0-41 0,5-3-8-16,-1-4-1 0,1 7-1 0,-1-9-131 15,4 9-25-15</inkml:trace>
  <inkml:trace contextRef="#ctx0" brushRef="#br0" timeOffset="24">17953 6438 2149 0,'0'0'47'0,"0"0"9"0,0 0 3 0,0 0 2 0,0 0-49 16,-7 0-12-16,0 10 0 0,0-4 0 0,-3-3-15 0,-1 7-5 16,-3-4-2-16,7-3 0 15,-4 3-6-15,1 4 0 0,-1-1-1 0,1-3 0 0,-1-2 20 0,0 5 9 16,1-3-8-16,-1 4 8 0,4-7 15 0,-3 9 8 16,3-2 1-16,-1-1 1 0,-2 4 11 0,3 2 1 15,0 1 1-15,0 3 0 0,0 0-13 0,-4 0-2 16,4 9-1-16,0-3 0 0,0 0-22 0,0-6 8 15,0 6-8-15,3-3 0 0,1 0 12 16,-1-3-1-16,4-7-1 0,4 4 0 0,-1 3 6 0,1-10 0 16,-1 7 1-16,8-7 0 0,-4 0-17 0,4 1 0 15,3-10 0-15,0 9 0 0,3-9-11 0,1 0-5 16,0 0-2-16,-1-3 0 0,4-3 5 0,1-4 1 16,2 1 0-16,-2 0 0 0,-1-1 0 0,0 1 1 0,0-1 0 0,0-5 0 15,-3 5 31-15,-1-5 5 0,-2 2 2 16,-1-3 0-16,0 1 16 0,-7 2 3 0,0-6 1 0,3 4 0 15,-6-1-11-15,3-3-1 0,-7 0-1 16,0 4 0-16,0-4-8 0,0 0-2 0,-3 3 0 0,-1 4 0 16,0-13-24-16,-3 9 0 0,0 4-9 0,0-7 9 15,-3 3-20-15,-1 0 2 0,-3-2 1 0,3 5 0 16,-3-3 6-16,0 1 2 0,-3 5 0 0,2 1 0 16,-2-1 9-16,-1 10 0 0,1-9 0 0,-1 9-8 15,4 0-6-15,0 0-1 0,3 0 0 0,4 0 0 16,7 0-95-16,0 0-19 15,-7 0-4-15,7 0-850 0</inkml:trace>
  <inkml:trace contextRef="#ctx0" brushRef="#br0" timeOffset="25">18363 6953 864 0,'0'0'38'0,"0"0"8"0,0 0-37 0,0 0-9 0,0 0 0 0,0 0 0 0,0 0 365 16,0 0 71-16,0 0 15 0,7 3 2 0,-7-3-356 0,3 9-71 15,-3-9-14-15,4 10-4 0,-1-4-8 16,-3 6-12-16,-3-5 2 0,3 8 1 16,0-5-89-16,-4 2-18 0,-3-2-3 0,-3 5-548 15,2-5-109-15</inkml:trace>
  <inkml:trace contextRef="#ctx0" brushRef="#br0" timeOffset="26">18525 6395 864 0,'0'0'38'0,"-4"6"8"0,1-3-37 0,-1 6-9 0,1-9 0 0,3 0 0 16,0 0 260-16,0 7 49 0,0-7 11 0,0 0 1 15,0 0-177-15,3 9-35 0,-3-9-7 0,0 0-2 16,7 6-40-16,4-3-8 0,0-3-1 0,3 7-1 16,0-7-32-16,0 0-6 0,3-7-2 0,1 7 0 15,3 0-10-15,0-9 0 0,4 9-10 0,0-9 10 16,0 9-12-16,3-7 12 0,0 7-13 0,-3-3 5 15,-1-3 8-15,1 6 0 0,-4 0 0 0,0-3 0 16,1 3 0-16,-5 0 0 0,-3 0 8 0,0 0-8 16,1 0 37-16,-5 0 3 0,1 0 1 0,-4 0 0 0,-7 0-26 15,0 0-6-15,7 0-1 0,-7 0 0 16,7 3 0-16,-7-3 0 0,3 9 0 0,1-2 0 0,-1 2-8 16,-3-3 8-16,4 4-8 0,-8-1 8 0,1 1-8 0,-1-1-11 15,-3 0 3-15,4 7 0 0,-4-3 8 16,0-4 0-16,0 7 0 0,0-1 0 0,-4-2 0 15,0 6 0-15,1-10 8 0,3 13-8 0,-4-9 11 0,4 5-3 16,0-2 0-16,0 3 0 0,-7 6 9 0,3-6 2 16,1 0 0-16,-1 6 0 0,1-6 1 0,-5-1 0 15,5 1 0-15,-4 3 0 0,3-9-20 0,4 5 8 16,-7-2-8-16,3 3 0 0,4-10 10 0,0 7-10 0,0-7 8 16,0 1-8-16,4-1 0 0,-4 1 0 0,7-10-9 0,0 0 9 31,-4 6-200-31,4-6-34 0,0 0-6 0</inkml:trace>
  <inkml:trace contextRef="#ctx0" brushRef="#br0" timeOffset="27">19029 4181 979 0,'0'0'87'0,"0"0"-70"0,0 0-17 0,0 0 0 16,0 0 286-16,0 0 54 0,4 9 10 0,-4-9 2 0,0 0-269 0,3 9-55 15,4-9-10-15,4 0-2 0,-4 0 0 0,4 0 0 16,-1-9 0-16,1 9 0 0,-1-9-16 0,1 9 0 16,3-10 0-16,-7 4 0 0,4 6 0 0,3-3 0 15,0-3 0-15,-3 6 0 0,3-4 0 0,0 4 0 16,0 4 0-16,0-4 0 0,4 0 0 0,-4 0 9 15,3 6-1-15,1-3 0 0,0-3 16 0,-1 6 2 16,-3-6 1-16,1 7 0 0,-1-4-27 0,-4 3-12 16,-3-3 0-16,0-3 1 0,0 9 11 0,0-9 8 15,1 7-8-15,-8-7 11 0,7 3 3 0,-7-3 1 16,0 0 0-16,0 6 0 0,0-6-3 0,0 0 0 0,0 0 0 16,0 16 0-16,3-13 4 0,-6 6 0 0,3-9 0 0,-4 7 0 15,4-7 8-15,0 9 1 0,-3-6 1 16,3 7 0-16,0-10-13 0,0 9-2 0,0-3-1 0,-4 4 0 15,0-1-10-15,1 1 0 0,3 5 9 0,0-12-9 16,0 13 0-16,0-7 0 0,0 10 0 0,3-3 0 16,-3 3 0-16,4 0 0 0,0-4 0 0,-4 13 0 15,0-9 8-15,3 13-8 0,1-1 10 0,-4 0-10 16,3 1 16-16,1 2-4 0,-8 1 0 0,8 2 0 16,-4 4-12-16,3-3 9 0,-3-1-9 0,0 4 8 15,0-10 20-15,-3 10 3 0,3-6 1 0,0 2 0 16,0-2-21-16,0 2-11 0,-4 1 12 0,4-3-12 15,0-1 11-15,0 10-11 0,0-6 10 0,0-4-10 16,0 13 11-16,0-6-11 0,0-3 12 0,0-1-12 16,0-2 16-16,0 5-3 0,4-2-1 0,-4 0 0 15,-4 6 17-15,4-7 3 0,0 4 1 0,0-3 0 16,-3-1-20-16,3-2-4 0,0 6-1 0,-4-10 0 16,1 10-8-16,-1-10 0 0,4 3 0 0,-4-5 0 0,-3 5 0 15,0-2 0-15,4-1 0 0,-4 3 0 0,0 1 0 16,-4-1 0-16,1-5 8 0,-1 5-8 0,4-6 0 0,-4 7 0 15,4-7 0-15,-3 7 0 0,6-10 8 16,-3 3-8-16,0-6 0 0,0 3 8 0,0 0 2 0,3-6 0 16,1 6 0-16,-1-6 0 0,1 0 0 15,3 6 0-15,0-7 0 0,0 1 0 0,0 0-2 0,0 0-8 16,0 3 12-16,3-3-4 0,-3-1-8 0,4 1-14 16,-4 0 3-16,3 0 1 0,1 3 10 0,-4-3 0 15,0-1 0-15,0 1 0 0,0 0 0 0,0-3 0 16,0 3 0-16,-4-4 0 0,1-2 0 0,-1 2 0 0,4 4 0 15,-3-3 0-15,-1-3 12 0,4-4 2 0,0 7 0 16,0-1 0-16,0-2-14 0,0-7 0 0,0 10 0 16,0-4 0-16,0-2 0 0,0-1 0 0,0 1 0 15,4 5 0-15,-1-5 0 0,-3-1 0 0,4-3 0 16,-1 4 0-16,-3-7 0 0,4 6 0 0,-4-2 0 0,3 2 0 16,-3 0 11-16,0-2-11 0,0-7 12 0,0 3-12 15,0-3 8-15,0 9-8 0,0-9 0 16,0 0 0-16,0 6 0 0,0-6 0 0,0 0 0 0,4 4 0 15,0 2 0-15,-4-6 0 0,0 0 0 0,0 0 0 16,0 9 11-16,0-9 1 0,0 0 1 0,0 0 0 16,0 0-13-16,0 0-12 0,0 0 3 0,0 0 0 15,0 0 9-15,0 0 0 0,0 0 0 0,0 0 0 0,0 0 0 16,0 0 8-16,0 0-8 0,0 0 0 0,0 0 0 0,0 0 0 16,0 0 0-16,0 0 0 0,0 0 10 15,0 0-2-15,0 0-8 0,0 0 12 0,0 0-1 0,0 0-1 16,-4 0 0-16,-3 0 0 0,0-6-2 15,3 3 0-15,-3 3 0 0,-3 0 0 0,3 0-8 16,-4-6 8-16,4 6-8 0,0 0 8 0,-4 0-8 0,4 6 0 16,-3-6 0-16,3 0 0 0,0 0 0 0,0 0 0 15,0 0 0-15,-1 0 0 0,1-6 0 0,0 12 0 16,0-6 0-16,0-6 0 0,0 6 0 0,0-4 0 16,-3 4 0-16,2 0 0 0,-6 0 0 0,4 0-14 15,3 0 3-15,-7 0 1 16,3-6-57-16,-3 6-11 0,0-9-2 0,3 6-1377 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3:22:18.26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27199 9606 2318 0,'0'0'51'0,"0"0"10"0,0 0 3 0,0 0 1 0,0 0-52 0,7 6-13 16,-7-6 0-16,0 0 0 0,7 3 47 0,-7-3 6 0,4 10 2 16,-4-10 0-16,0 0-26 0,0 0-5 0,0 0 0 0,0 0-1 15,0 0-10-15,0 0-1 0,0 0-1 0,0 0 0 16,0 0-11-16,0 0 0 0,0 0-12 16,0 0 12-16,3-10-12 0,1 7 12 0,-1-3-12 0,4-3 12 15,-3-7 24-15,3 7 13 0,0-1 3 0,0 1 0 16,0-1-12-16,0 1-1 0,0-1-1 0,0 1 0 15,-3 0 10-15,-1 2 3 0,1-2 0 0,-1 9 0 16,-3-9-13-16,0 9-2 0,-3-7-1 16,3 7 0-16,-4-9-4 0,4 0-1 0,-3 5 0 0,-1-5 0 15,4 3-10-15,0-10-8 0,0 7 12 16,0-1-12-16,0-9 13 0,4 4-4 0,-4 2-1 0,0-6 0 16,0 1-8-16,0-4 12 0,3 0-12 0,-3-3 12 15,0-1-12-15,0-2 10 0,0 3-10 16,0-3 10-16,-3 3-10 0,-1-3 10 0,-3-1-10 0,0 1 10 15,0-3-10-15,-3 3 12 0,-1-7-12 0,0 7 12 16,-3-7-12-16,0 7 0 0,4-6 0 0,-4 5 0 16,3-5 0-16,-3-1 0 0,0-2 0 0,0 2 0 0,-4-9 0 15,4 7 0-15,-4-7 0 0,4 6 0 0,-4-6 0 0,1 0 0 16,-1 1 0-16,1-1 0 0,-5-3 0 0,5 3 8 16,-1-10-8-16,0 11 8 0,1-11 0 0,-4 7-8 15,0-3 12-15,-1 3-4 0,1 3 4 0,-4 0 1 16,1 0 0-16,-1 0 0 0,0 4-13 0,-3-4 11 15,3 3-11-15,-3-6 10 0,-3 3-10 0,2 0 0 16,1 0 0-16,-4 0 0 0,1-3 0 0,-1 3 0 16,4 0 0-16,-1 1 0 0,1-4 0 0,0-1 0 15,-4-2 0-15,0 3 0 0,1-3 10 0,-5 3 0 0,5-6 0 16,-5 9 0-16,8 0-10 0,-7-3 0 0,0-3 0 0,-4 6 8 16,4 3-8-16,-1-9 12 0,-3 6-12 0,4-3 12 15,-7 3-12-15,3 0 8 0,0 0-8 0,-3 0 8 16,0 4-8-16,-4-1 0 0,-4 3 0 0,1 1 0 15,3-4 0-15,-3 6 0 0,3-2 8 0,0-1-8 16,0 4 0-16,-3-4 0 0,-1 3 0 0,1-5 0 16,-4 8 0-16,0-2 0 0,0-1 0 0,0 1 0 15,4 6 0-15,-1-1 0 0,-2-5 0 0,-1 9 0 16,0-3 0-16,-4-1 0 0,4 1 0 0,-3-3 0 16,-1 3 0-16,1 2 0 0,3-2 0 0,0-6 0 15,-3 12 0-15,3-3 0 0,-4-4 0 0,-3-2 0 16,7 9 0-16,-3-3 0 0,-4 0 0 0,4 3 0 15,-1 0 0-15,4 0 0 0,-3-3 0 0,-1 9 0 16,-3-2 0-16,0-1 0 0,-3 0 0 0,3 0 0 16,4-3 0-16,-1 3 0 0,1 1 0 0,3-1 0 0,-4 9 0 15,1-5 0-15,-4-7 0 0,0 6 0 16,0 0 0-16,3 7 0 0,5 0 0 0,-1-1 0 0,-4-6 0 16,4 13 0-16,7-6 0 0,-3 3 0 0,-11-4 0 15,7 1 0-15,7-1 0 0,-3 4 0 0,-1-3 0 0,5 9 0 16,-1-10 0-16,0 7 0 0,4-3 0 0,-4 6 0 15,-7-3 0-15,0 3 0 0,7 0 0 0,-3-7 0 16,-4 7 0-16,-4-3 0 0,8-3 0 0,-4 6 0 16,4 6 0-16,-1-6 0 0,-3 0 0 0,4 0 0 15,-1 3 0-15,5-3 8 0,-5 0-8 0,4 7 0 16,4-4-10-16,0-3 10 0,3 0 0 0,4 6 0 16,-1-3-8-16,5-3 8 0,-5 7 0 0,5-4 0 15,-1-3 0-15,0 9 0 0,0-9 0 0,1 6 0 0,-1-6 0 16,7 0 0-16,0 0 0 0,4 0 0 0,-3 0 0 15,2 0 0-15,1 0 0 0,0 0-9 0,3 0 9 0,1 0 0 16,-1 0 0-16,1 0 0 0,-1 0 0 0,0 0-8 16,4 7 8-16,0-4 0 0,0-3 0 0,-4 0 0 15,4 6 0-15,0-3 0 0,3-3 0 0,1 10 0 16,-4-10 0-16,3 0 0 0,1 0 0 0,-1 0 0 16,4 0 0-16,0 0 0 0,0 0 0 0,0 0-8 15,7 0 8-15,-4 6 0 0,-3-6 0 0,4 3 0 16,-4-3 0-16,7 0 0 0,-7 0 0 0,7 0-8 15,0 0 8-15,-4 0 0 0,-3 0 0 0,3 0 0 16,-3-3 0-16,0 3 0 0,4 3 0 0,3-3 0 0,0 0 0 16,0 0 0-16,0 0 0 0,0 0 0 15,-4-3 0-15,4 3 0 0,0 0 0 0,0 0 0 16,0 0 0-16,0 0 0 0,0 0 0 0,0 0-8 0,0 0 8 16,7-6 0-16,0-4 0 0,0 7 0 15,1-3 0-15,-1-4 0 0,3 4 0 0,-3-3 0 0,4-4 0 0,-1 4 0 16,1-1 0-16,-4-5 0 0,4 5 0 15,3 1 0-15,-4 3 0 0,4-13 0 0,-3 9 0 0,3 4 0 16,-3-6 0-16,6 2 0 0,-3 1 0 0,1-1 0 16,2 1 0-16,-3 3 0 0,4-4 0 0,0 1 0 15,-1 3 0-15,1-4 0 0,-1 1 0 0,-2 9 0 16,2-10 0-16,-3 4 0 0,-3 3 0 0,0-3 0 16,-1 6 0-16,-3 0 0 0,-7 0 0 0,7 0 0 15,4 0 0-15,-4 0-8 0,0 0 8 0,-7 0 0 16,0 0 0-16,10 0 0 0,-2 0 0 0,-8 0 0 0,0 0 0 15,0 0 0-15,7 0 0 0,0 0 0 0,-7 0 0 0,0 0 0 16,0 0 0-16,0 0 0 0,3-10 0 0,-3 10 0 16,0-3 9-16,0 3-9 0,0-6 12 0,-7 3-12 15,4 3 0-15,-4-7 0 0,-1 7 0 0,-2 0 0 16,3 0 0-16,0 0 0 0,0 0 8 0,0 7-8 16,-4-4 0-16,1-3 0 0,-1 6-8 0,-3-3 8 15,3-3 0-15,-3 7 0 0,0-4 0 0,0 3 0 16,0-3 0-16,-4 3 0 0,4 4 0 0,0-4 0 0,-4-3 0 15,1 7 0-15,-1-1-8 0,0 0 8 16,1 4 0-16,-1-1 0 0,-3 4 0 0,3-3-9 16,1 2 9-16,-1 1 0 0,-3-3-9 0,3 2 9 0,1 4 0 15,-1-10 0-15,0 10 0 0,1-9 0 0,3 5 0 16,3-5 0-16,-3 9 0 0,3-4 0 0,1-12 0 16,3 10 0-16,0-10 0 0,0 7 0 0,-1-1 0 0,5-3 0 15,3-3 0-15,-4 4 0 0,1 2 0 0,-4-9 0 16,3 9 0-16,-3-2 0 0,0-4 0 0,0 3 0 15,0-3 0-15,0 7 0 0,3-4 0 0,-3-3 0 16,0 3 0-16,7-6 0 0,-7 0 0 0,7 0 0 16,-7 0 0-16,7 0 0 0,-7 3 0 0,7-3 0 15,0 0 0-15,0 0 8 0,0 0-8 0,0 0 0 16,0 0 0-16,0 0 0 0,0 0 0 0,0 0 0 16,0 0 0-16,0 0 0 0,0 0 0 0,0 0 8 15,7 0-8-15,-3 7 8 0,3-7-8 0,0 0 0 0,3 6 9 16,-6-3-9-16,3 3 0 0,0-2 0 15,4 2 0-15,-4-3 0 0,-7 6 0 0,7 1 8 0,0-4-8 16,3 3 0-16,1-2 9 0,0 2-9 0,-1 4 12 16,4-7-12-16,4 3 13 0,0-6-4 0,3 10-1 15,0-4 0-15,4-5-8 0,-1 5 8 0,1 0-8 0,0-2 8 16,6-4 2-16,-2 3 0 0,2 3 0 0,-2-2 0 16,6 2-10-16,-3 4 0 0,3-7 0 0,0-3 0 15,4 13 0-15,-4-7 0 0,4 1 0 0,-4 8 0 16,-3-8-62-16,3 5-8 15,-3 4-2-15,0-3-1419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67470-31D3-539D-6158-39C21BC34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B01EAD-F782-11DE-C120-CA326B95AD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6B7FB9-FBD8-6E23-E84E-3400D90C5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are drawn from two</a:t>
            </a:r>
            <a:r>
              <a:rPr lang="en-US" baseline="0" dirty="0"/>
              <a:t> </a:t>
            </a:r>
            <a:r>
              <a:rPr lang="en-US" baseline="0" dirty="0" err="1"/>
              <a:t>Guassians</a:t>
            </a:r>
            <a:r>
              <a:rPr lang="en-US" baseline="0" dirty="0"/>
              <a:t>.</a:t>
            </a:r>
          </a:p>
          <a:p>
            <a:r>
              <a:rPr lang="en-US" baseline="0" dirty="0"/>
              <a:t>There is irreducible error here b/c they overlap.</a:t>
            </a:r>
            <a:br>
              <a:rPr lang="en-US" baseline="0" dirty="0"/>
            </a:br>
            <a:r>
              <a:rPr lang="en-US" baseline="0" dirty="0"/>
              <a:t>SHOW: 3D representation with piece of paper.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A64D6-4EE9-81FA-511E-AFABAF1098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184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740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customXml" Target="../ink/ink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410.png"/><Relationship Id="rId7" Type="http://schemas.openxmlformats.org/officeDocument/2006/relationships/image" Target="../media/image8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1.png"/><Relationship Id="rId4" Type="http://schemas.openxmlformats.org/officeDocument/2006/relationships/image" Target="../media/image54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102.png"/><Relationship Id="rId3" Type="http://schemas.openxmlformats.org/officeDocument/2006/relationships/image" Target="../media/image73.png"/><Relationship Id="rId7" Type="http://schemas.openxmlformats.org/officeDocument/2006/relationships/image" Target="../media/image82.png"/><Relationship Id="rId12" Type="http://schemas.openxmlformats.org/officeDocument/2006/relationships/customXml" Target="../ink/ink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92.png"/><Relationship Id="rId5" Type="http://schemas.openxmlformats.org/officeDocument/2006/relationships/image" Target="../media/image61.png"/><Relationship Id="rId15" Type="http://schemas.openxmlformats.org/officeDocument/2006/relationships/image" Target="../media/image111.png"/><Relationship Id="rId10" Type="http://schemas.openxmlformats.org/officeDocument/2006/relationships/customXml" Target="../ink/ink8.xml"/><Relationship Id="rId4" Type="http://schemas.openxmlformats.org/officeDocument/2006/relationships/image" Target="../media/image54.png"/><Relationship Id="rId9" Type="http://schemas.openxmlformats.org/officeDocument/2006/relationships/image" Target="../media/image84.png"/><Relationship Id="rId14" Type="http://schemas.openxmlformats.org/officeDocument/2006/relationships/customXml" Target="../ink/ink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13" Type="http://schemas.openxmlformats.org/officeDocument/2006/relationships/image" Target="../media/image170.png"/><Relationship Id="rId3" Type="http://schemas.openxmlformats.org/officeDocument/2006/relationships/image" Target="../media/image73.png"/><Relationship Id="rId7" Type="http://schemas.openxmlformats.org/officeDocument/2006/relationships/image" Target="../media/image140.png"/><Relationship Id="rId12" Type="http://schemas.openxmlformats.org/officeDocument/2006/relationships/customXml" Target="../ink/ink13.xml"/><Relationship Id="rId17" Type="http://schemas.openxmlformats.org/officeDocument/2006/relationships/image" Target="../media/image19.png"/><Relationship Id="rId2" Type="http://schemas.openxmlformats.org/officeDocument/2006/relationships/image" Target="../media/image7.png"/><Relationship Id="rId16" Type="http://schemas.openxmlformats.org/officeDocument/2006/relationships/customXml" Target="../ink/ink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62.png"/><Relationship Id="rId5" Type="http://schemas.openxmlformats.org/officeDocument/2006/relationships/image" Target="../media/image120.png"/><Relationship Id="rId15" Type="http://schemas.openxmlformats.org/officeDocument/2006/relationships/image" Target="../media/image18.png"/><Relationship Id="rId10" Type="http://schemas.openxmlformats.org/officeDocument/2006/relationships/customXml" Target="../ink/ink12.xml"/><Relationship Id="rId4" Type="http://schemas.openxmlformats.org/officeDocument/2006/relationships/image" Target="../media/image82.png"/><Relationship Id="rId9" Type="http://schemas.openxmlformats.org/officeDocument/2006/relationships/image" Target="../media/image151.png"/><Relationship Id="rId14" Type="http://schemas.openxmlformats.org/officeDocument/2006/relationships/customXml" Target="../ink/ink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3" Type="http://schemas.openxmlformats.org/officeDocument/2006/relationships/image" Target="../media/image201.png"/><Relationship Id="rId7" Type="http://schemas.openxmlformats.org/officeDocument/2006/relationships/image" Target="../media/image161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82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20.xml"/><Relationship Id="rId4" Type="http://schemas.openxmlformats.org/officeDocument/2006/relationships/customXml" Target="../ink/ink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.xml"/><Relationship Id="rId13" Type="http://schemas.openxmlformats.org/officeDocument/2006/relationships/image" Target="../media/image25.png"/><Relationship Id="rId3" Type="http://schemas.openxmlformats.org/officeDocument/2006/relationships/image" Target="../media/image910.png"/><Relationship Id="rId7" Type="http://schemas.openxmlformats.org/officeDocument/2006/relationships/image" Target="../media/image101.png"/><Relationship Id="rId12" Type="http://schemas.openxmlformats.org/officeDocument/2006/relationships/customXml" Target="../ink/ink27.xml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.xml"/><Relationship Id="rId11" Type="http://schemas.openxmlformats.org/officeDocument/2006/relationships/image" Target="../media/image28.png"/><Relationship Id="rId5" Type="http://schemas.openxmlformats.org/officeDocument/2006/relationships/customXml" Target="../ink/ink23.xml"/><Relationship Id="rId10" Type="http://schemas.openxmlformats.org/officeDocument/2006/relationships/customXml" Target="../ink/ink26.xml"/><Relationship Id="rId4" Type="http://schemas.openxmlformats.org/officeDocument/2006/relationships/customXml" Target="../ink/ink22.xml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6.png"/><Relationship Id="rId7" Type="http://schemas.openxmlformats.org/officeDocument/2006/relationships/customXml" Target="../ink/ink28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desmos.com/calculator/tu2wg7bhnn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8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8.png"/><Relationship Id="rId5" Type="http://schemas.openxmlformats.org/officeDocument/2006/relationships/image" Target="../media/image89.png"/><Relationship Id="rId10" Type="http://schemas.openxmlformats.org/officeDocument/2006/relationships/image" Target="../media/image97.png"/><Relationship Id="rId4" Type="http://schemas.openxmlformats.org/officeDocument/2006/relationships/image" Target="../media/image7.png"/><Relationship Id="rId9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0.png"/><Relationship Id="rId4" Type="http://schemas.openxmlformats.org/officeDocument/2006/relationships/image" Target="../media/image3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customXml" Target="../ink/ink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9.xml"/><Relationship Id="rId5" Type="http://schemas.openxmlformats.org/officeDocument/2006/relationships/image" Target="../media/image58.png"/><Relationship Id="rId15" Type="http://schemas.openxmlformats.org/officeDocument/2006/relationships/image" Target="../media/image49.pn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1.xml"/><Relationship Id="rId18" Type="http://schemas.openxmlformats.org/officeDocument/2006/relationships/customXml" Target="../ink/ink35.xml"/><Relationship Id="rId3" Type="http://schemas.openxmlformats.org/officeDocument/2006/relationships/image" Target="../media/image281.png"/><Relationship Id="rId7" Type="http://schemas.openxmlformats.org/officeDocument/2006/relationships/image" Target="../media/image351.png"/><Relationship Id="rId12" Type="http://schemas.openxmlformats.org/officeDocument/2006/relationships/customXml" Target="../ink/ink33.xml"/><Relationship Id="rId17" Type="http://schemas.openxmlformats.org/officeDocument/2006/relationships/image" Target="../media/image330.png"/><Relationship Id="rId2" Type="http://schemas.openxmlformats.org/officeDocument/2006/relationships/image" Target="../media/image60.png"/><Relationship Id="rId16" Type="http://schemas.openxmlformats.org/officeDocument/2006/relationships/customXml" Target="../ink/ink3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0.xml"/><Relationship Id="rId11" Type="http://schemas.openxmlformats.org/officeDocument/2006/relationships/image" Target="../media/image65.png"/><Relationship Id="rId5" Type="http://schemas.openxmlformats.org/officeDocument/2006/relationships/image" Target="../media/image58.png"/><Relationship Id="rId15" Type="http://schemas.openxmlformats.org/officeDocument/2006/relationships/image" Target="../media/image79.png"/><Relationship Id="rId10" Type="http://schemas.openxmlformats.org/officeDocument/2006/relationships/customXml" Target="../ink/ink32.xml"/><Relationship Id="rId19" Type="http://schemas.openxmlformats.org/officeDocument/2006/relationships/image" Target="../media/image341.png"/><Relationship Id="rId4" Type="http://schemas.openxmlformats.org/officeDocument/2006/relationships/image" Target="../media/image57.png"/><Relationship Id="rId9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hyperlink" Target="https://www.desmos.com/calculator/3zljmwqye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0.png"/><Relationship Id="rId2" Type="http://schemas.openxmlformats.org/officeDocument/2006/relationships/image" Target="../media/image240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customXml" Target="../ink/ink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customXml" Target="../ink/ink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310075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Logistic Regression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Probability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Constructing a model than can return the probability of the output being a specific class could be incredibly useful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70F074B-DCD9-D75C-ADB0-A18B7EA3D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9" y="2180514"/>
            <a:ext cx="49149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27F6073-21EA-56B8-272F-B792E269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58BF92E-3C02-88B4-61AA-25A57890C29C}"/>
                  </a:ext>
                </a:extLst>
              </p14:cNvPr>
              <p14:cNvContentPartPr/>
              <p14:nvPr/>
            </p14:nvContentPartPr>
            <p14:xfrm>
              <a:off x="3364200" y="4056480"/>
              <a:ext cx="6158520" cy="156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58BF92E-3C02-88B4-61AA-25A57890C29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4840" y="4047120"/>
                <a:ext cx="6177240" cy="17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3554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Probability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Constructing a model than can return the probability of the output being a specific class could be incredibly useful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27F6073-21EA-56B8-272F-B792E269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/>
              <p:nvPr/>
            </p:nvSpPr>
            <p:spPr>
              <a:xfrm>
                <a:off x="742950" y="5483212"/>
                <a:ext cx="6096000" cy="1162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We can still make decisions, .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e.g</a:t>
                </a:r>
                <a:r>
                  <a:rPr lang="en-US" sz="2800" dirty="0">
                    <a:solidFill>
                      <a:schemeClr val="tx1"/>
                    </a:solidFill>
                  </a:rPr>
                  <a:t>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argmax</m:t>
                          </m:r>
                        </m:e>
                        <m:li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lim>
                      </m:limLow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sz="2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5483212"/>
                <a:ext cx="6096000" cy="1162498"/>
              </a:xfrm>
              <a:prstGeom prst="rect">
                <a:avLst/>
              </a:prstGeom>
              <a:blipFill>
                <a:blip r:embed="rId3"/>
                <a:stretch>
                  <a:fillRect l="-2100" t="-4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/>
              <p:nvPr/>
            </p:nvSpPr>
            <p:spPr>
              <a:xfrm>
                <a:off x="294573" y="4887421"/>
                <a:ext cx="23816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𝑠𝑒𝑡𝑜𝑠𝑎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73" y="4887421"/>
                <a:ext cx="2381601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569C9E-A76D-76B7-A0C7-6C84BD6F2997}"/>
                  </a:ext>
                </a:extLst>
              </p:cNvPr>
              <p:cNvSpPr txBox="1"/>
              <p:nvPr/>
            </p:nvSpPr>
            <p:spPr>
              <a:xfrm>
                <a:off x="2209449" y="4887421"/>
                <a:ext cx="26483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𝑣𝑒𝑟𝑠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569C9E-A76D-76B7-A0C7-6C84BD6F2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449" y="4887421"/>
                <a:ext cx="2648301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699E21-7BF3-C52C-AF2C-3CBF11094134}"/>
                  </a:ext>
                </a:extLst>
              </p:cNvPr>
              <p:cNvSpPr txBox="1"/>
              <p:nvPr/>
            </p:nvSpPr>
            <p:spPr>
              <a:xfrm>
                <a:off x="4162425" y="4877955"/>
                <a:ext cx="2648301" cy="3919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𝑣𝑖𝑟𝑔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699E21-7BF3-C52C-AF2C-3CBF11094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425" y="4877955"/>
                <a:ext cx="2648301" cy="391902"/>
              </a:xfrm>
              <a:prstGeom prst="rect">
                <a:avLst/>
              </a:prstGeom>
              <a:blipFill>
                <a:blip r:embed="rId6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4052E4-91FC-1AD3-A766-37DADF47179C}"/>
              </a:ext>
            </a:extLst>
          </p:cNvPr>
          <p:cNvCxnSpPr/>
          <p:nvPr/>
        </p:nvCxnSpPr>
        <p:spPr>
          <a:xfrm>
            <a:off x="552450" y="4667250"/>
            <a:ext cx="56197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D2E5C7-7EF1-0B77-872D-D013A960C064}"/>
              </a:ext>
            </a:extLst>
          </p:cNvPr>
          <p:cNvCxnSpPr>
            <a:cxnSpLocks/>
          </p:cNvCxnSpPr>
          <p:nvPr/>
        </p:nvCxnSpPr>
        <p:spPr>
          <a:xfrm flipV="1">
            <a:off x="704850" y="2303954"/>
            <a:ext cx="19050" cy="25156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0A4C6D-EAE6-75D9-3E2F-19BBF50BC194}"/>
              </a:ext>
            </a:extLst>
          </p:cNvPr>
          <p:cNvCxnSpPr>
            <a:cxnSpLocks/>
          </p:cNvCxnSpPr>
          <p:nvPr/>
        </p:nvCxnSpPr>
        <p:spPr>
          <a:xfrm flipH="1">
            <a:off x="571500" y="2505075"/>
            <a:ext cx="266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/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1.0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6611E6C-F337-B21C-193D-CB8C6E0044AA}"/>
                  </a:ext>
                </a:extLst>
              </p14:cNvPr>
              <p14:cNvContentPartPr/>
              <p14:nvPr/>
            </p14:nvContentPartPr>
            <p14:xfrm>
              <a:off x="1304280" y="2283120"/>
              <a:ext cx="8175240" cy="2388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6611E6C-F337-B21C-193D-CB8C6E0044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94920" y="2273760"/>
                <a:ext cx="8193960" cy="240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0395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for </a:t>
            </a:r>
            <a:r>
              <a:rPr lang="en-US" dirty="0" err="1"/>
              <a:t>Probabilty</a:t>
            </a:r>
            <a:r>
              <a:rPr lang="en-US" dirty="0"/>
              <a:t> </a:t>
            </a:r>
            <a:r>
              <a:rPr lang="en-US" dirty="0" err="1"/>
              <a:t>Disributions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We need a way to compare how good/bad each prediction is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27F6073-21EA-56B8-272F-B792E269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/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Cross-entropy loss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blipFill>
                <a:blip r:embed="rId3"/>
                <a:stretch>
                  <a:fillRect l="-2100" t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/>
              <p:nvPr/>
            </p:nvSpPr>
            <p:spPr>
              <a:xfrm>
                <a:off x="294573" y="4887421"/>
                <a:ext cx="23816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𝑠𝑒𝑡𝑜𝑠𝑎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73" y="4887421"/>
                <a:ext cx="2381601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569C9E-A76D-76B7-A0C7-6C84BD6F2997}"/>
                  </a:ext>
                </a:extLst>
              </p:cNvPr>
              <p:cNvSpPr txBox="1"/>
              <p:nvPr/>
            </p:nvSpPr>
            <p:spPr>
              <a:xfrm>
                <a:off x="2209449" y="4887421"/>
                <a:ext cx="26483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𝑣𝑒𝑟𝑠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569C9E-A76D-76B7-A0C7-6C84BD6F2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449" y="4887421"/>
                <a:ext cx="2648301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699E21-7BF3-C52C-AF2C-3CBF11094134}"/>
                  </a:ext>
                </a:extLst>
              </p:cNvPr>
              <p:cNvSpPr txBox="1"/>
              <p:nvPr/>
            </p:nvSpPr>
            <p:spPr>
              <a:xfrm>
                <a:off x="4162425" y="4877955"/>
                <a:ext cx="2648301" cy="3919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𝑣𝑖𝑟𝑔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699E21-7BF3-C52C-AF2C-3CBF11094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425" y="4877955"/>
                <a:ext cx="2648301" cy="391902"/>
              </a:xfrm>
              <a:prstGeom prst="rect">
                <a:avLst/>
              </a:prstGeom>
              <a:blipFill>
                <a:blip r:embed="rId6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4052E4-91FC-1AD3-A766-37DADF47179C}"/>
              </a:ext>
            </a:extLst>
          </p:cNvPr>
          <p:cNvCxnSpPr/>
          <p:nvPr/>
        </p:nvCxnSpPr>
        <p:spPr>
          <a:xfrm>
            <a:off x="552450" y="4667250"/>
            <a:ext cx="56197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D2E5C7-7EF1-0B77-872D-D013A960C064}"/>
              </a:ext>
            </a:extLst>
          </p:cNvPr>
          <p:cNvCxnSpPr>
            <a:cxnSpLocks/>
          </p:cNvCxnSpPr>
          <p:nvPr/>
        </p:nvCxnSpPr>
        <p:spPr>
          <a:xfrm flipV="1">
            <a:off x="704850" y="2303954"/>
            <a:ext cx="19050" cy="25156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0A4C6D-EAE6-75D9-3E2F-19BBF50BC194}"/>
              </a:ext>
            </a:extLst>
          </p:cNvPr>
          <p:cNvCxnSpPr>
            <a:cxnSpLocks/>
          </p:cNvCxnSpPr>
          <p:nvPr/>
        </p:nvCxnSpPr>
        <p:spPr>
          <a:xfrm flipH="1">
            <a:off x="571500" y="2505075"/>
            <a:ext cx="266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/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1.0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AFE3862-3B97-C693-D66D-4CB2EE6FBDCC}"/>
                  </a:ext>
                </a:extLst>
              </p14:cNvPr>
              <p14:cNvContentPartPr/>
              <p14:nvPr/>
            </p14:nvContentPartPr>
            <p14:xfrm>
              <a:off x="5288760" y="3397320"/>
              <a:ext cx="4571640" cy="1225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AFE3862-3B97-C693-D66D-4CB2EE6FBDC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79400" y="3387960"/>
                <a:ext cx="4590360" cy="12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59AC9E9-A83E-3517-257A-BF63C4DE99B8}"/>
                  </a:ext>
                </a:extLst>
              </p14:cNvPr>
              <p14:cNvContentPartPr/>
              <p14:nvPr/>
            </p14:nvContentPartPr>
            <p14:xfrm>
              <a:off x="1571040" y="1494720"/>
              <a:ext cx="5430960" cy="3197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59AC9E9-A83E-3517-257A-BF63C4DE99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61680" y="1485360"/>
                <a:ext cx="5449680" cy="321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50B2BD6-A368-D0BB-501E-DDBFE7824646}"/>
                  </a:ext>
                </a:extLst>
              </p14:cNvPr>
              <p14:cNvContentPartPr/>
              <p14:nvPr/>
            </p14:nvContentPartPr>
            <p14:xfrm>
              <a:off x="7209720" y="1607760"/>
              <a:ext cx="2619000" cy="1857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50B2BD6-A368-D0BB-501E-DDBFE782464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00360" y="1598400"/>
                <a:ext cx="2637720" cy="18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DE3B65F-BDA0-8506-ED84-5B65E8C738D7}"/>
                  </a:ext>
                </a:extLst>
              </p14:cNvPr>
              <p14:cNvContentPartPr/>
              <p14:nvPr/>
            </p14:nvContentPartPr>
            <p14:xfrm>
              <a:off x="1400760" y="6356160"/>
              <a:ext cx="3607200" cy="135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DE3B65F-BDA0-8506-ED84-5B65E8C738D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391400" y="6346800"/>
                <a:ext cx="3625920" cy="15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1763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for </a:t>
            </a:r>
            <a:r>
              <a:rPr lang="en-US" dirty="0" err="1"/>
              <a:t>Probabilty</a:t>
            </a:r>
            <a:r>
              <a:rPr lang="en-US" dirty="0"/>
              <a:t> </a:t>
            </a:r>
            <a:r>
              <a:rPr lang="en-US" dirty="0" err="1"/>
              <a:t>Disributions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We need a way to compare how good/bad each prediction is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27F6073-21EA-56B8-272F-B792E269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/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Cross-entropy loss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blipFill>
                <a:blip r:embed="rId3"/>
                <a:stretch>
                  <a:fillRect l="-2100" t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4052E4-91FC-1AD3-A766-37DADF47179C}"/>
              </a:ext>
            </a:extLst>
          </p:cNvPr>
          <p:cNvCxnSpPr/>
          <p:nvPr/>
        </p:nvCxnSpPr>
        <p:spPr>
          <a:xfrm>
            <a:off x="552450" y="4667250"/>
            <a:ext cx="56197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D2E5C7-7EF1-0B77-872D-D013A960C064}"/>
              </a:ext>
            </a:extLst>
          </p:cNvPr>
          <p:cNvCxnSpPr>
            <a:cxnSpLocks/>
          </p:cNvCxnSpPr>
          <p:nvPr/>
        </p:nvCxnSpPr>
        <p:spPr>
          <a:xfrm flipV="1">
            <a:off x="704850" y="2303954"/>
            <a:ext cx="19050" cy="25156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0A4C6D-EAE6-75D9-3E2F-19BBF50BC194}"/>
              </a:ext>
            </a:extLst>
          </p:cNvPr>
          <p:cNvCxnSpPr>
            <a:cxnSpLocks/>
          </p:cNvCxnSpPr>
          <p:nvPr/>
        </p:nvCxnSpPr>
        <p:spPr>
          <a:xfrm flipH="1">
            <a:off x="571500" y="2505075"/>
            <a:ext cx="266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/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1.0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414A8C6-0799-8BC0-15DB-AAD0CF0BAF4A}"/>
                  </a:ext>
                </a:extLst>
              </p:cNvPr>
              <p:cNvSpPr txBox="1"/>
              <p:nvPr/>
            </p:nvSpPr>
            <p:spPr>
              <a:xfrm>
                <a:off x="702851" y="4858719"/>
                <a:ext cx="166652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414A8C6-0799-8BC0-15DB-AAD0CF0BA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51" y="4858719"/>
                <a:ext cx="1666524" cy="461665"/>
              </a:xfrm>
              <a:prstGeom prst="rect">
                <a:avLst/>
              </a:prstGeom>
              <a:blipFill>
                <a:blip r:embed="rId5"/>
                <a:stretch>
                  <a:fillRect t="-3947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50806A-680A-8DF6-D244-ABB05E6B1612}"/>
                  </a:ext>
                </a:extLst>
              </p:cNvPr>
              <p:cNvSpPr txBox="1"/>
              <p:nvPr/>
            </p:nvSpPr>
            <p:spPr>
              <a:xfrm>
                <a:off x="2492589" y="4872836"/>
                <a:ext cx="166652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50806A-680A-8DF6-D244-ABB05E6B1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589" y="4872836"/>
                <a:ext cx="1666524" cy="461665"/>
              </a:xfrm>
              <a:prstGeom prst="rect">
                <a:avLst/>
              </a:prstGeom>
              <a:blipFill>
                <a:blip r:embed="rId6"/>
                <a:stretch>
                  <a:fillRect t="-3947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1F4DD0-78D7-7572-A9CC-B5025A6CE958}"/>
                  </a:ext>
                </a:extLst>
              </p:cNvPr>
              <p:cNvSpPr txBox="1"/>
              <p:nvPr/>
            </p:nvSpPr>
            <p:spPr>
              <a:xfrm>
                <a:off x="4241725" y="4872836"/>
                <a:ext cx="166652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1F4DD0-78D7-7572-A9CC-B5025A6CE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1725" y="4872836"/>
                <a:ext cx="1666524" cy="461665"/>
              </a:xfrm>
              <a:prstGeom prst="rect">
                <a:avLst/>
              </a:prstGeom>
              <a:blipFill>
                <a:blip r:embed="rId7"/>
                <a:stretch>
                  <a:fillRect t="-3947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4921799-32CC-FAB8-CF3C-1A2D6616A68D}"/>
                  </a:ext>
                </a:extLst>
              </p14:cNvPr>
              <p14:cNvContentPartPr/>
              <p14:nvPr/>
            </p14:nvContentPartPr>
            <p14:xfrm>
              <a:off x="5288760" y="3397320"/>
              <a:ext cx="4571640" cy="1225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4921799-32CC-FAB8-CF3C-1A2D6616A68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79400" y="3387960"/>
                <a:ext cx="4590360" cy="12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3F3DBEA-FC05-9415-ABE0-69BF759BC7AA}"/>
                  </a:ext>
                </a:extLst>
              </p14:cNvPr>
              <p14:cNvContentPartPr/>
              <p14:nvPr/>
            </p14:nvContentPartPr>
            <p14:xfrm>
              <a:off x="897840" y="1494720"/>
              <a:ext cx="6104160" cy="3197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3F3DBEA-FC05-9415-ABE0-69BF759BC7A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8480" y="1485360"/>
                <a:ext cx="6122880" cy="321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23EF190-B5A8-BEDE-EC88-7B09B1D4C70E}"/>
                  </a:ext>
                </a:extLst>
              </p14:cNvPr>
              <p14:cNvContentPartPr/>
              <p14:nvPr/>
            </p14:nvContentPartPr>
            <p14:xfrm>
              <a:off x="4429373" y="2099160"/>
              <a:ext cx="627840" cy="2605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23EF190-B5A8-BEDE-EC88-7B09B1D4C70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20013" y="2089800"/>
                <a:ext cx="646560" cy="262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3900787-A19D-EE75-915D-3B458195E537}"/>
                  </a:ext>
                </a:extLst>
              </p14:cNvPr>
              <p14:cNvContentPartPr/>
              <p14:nvPr/>
            </p14:nvContentPartPr>
            <p14:xfrm>
              <a:off x="7209720" y="1607760"/>
              <a:ext cx="2619000" cy="1857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3900787-A19D-EE75-915D-3B458195E53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200360" y="1598400"/>
                <a:ext cx="2637720" cy="18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E0DBBC6-71CD-69F4-9DB4-991063BDCE16}"/>
                  </a:ext>
                </a:extLst>
              </p14:cNvPr>
              <p14:cNvContentPartPr/>
              <p14:nvPr/>
            </p14:nvContentPartPr>
            <p14:xfrm>
              <a:off x="1122840" y="6375240"/>
              <a:ext cx="3810240" cy="176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E0DBBC6-71CD-69F4-9DB4-991063BDCE1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13480" y="6365880"/>
                <a:ext cx="3828960" cy="19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0113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for </a:t>
            </a:r>
            <a:r>
              <a:rPr lang="en-US" dirty="0" err="1"/>
              <a:t>Probabilty</a:t>
            </a:r>
            <a:r>
              <a:rPr lang="en-US" dirty="0"/>
              <a:t> </a:t>
            </a:r>
            <a:r>
              <a:rPr lang="en-US" dirty="0" err="1"/>
              <a:t>Disributions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Cross-entropy more generally is a way to compare any to probability distributions*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/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Cross-entropy loss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)=−</m:t>
                    </m:r>
                    <m:nary>
                      <m:naryPr>
                        <m:chr m:val="∑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blipFill>
                <a:blip r:embed="rId2"/>
                <a:stretch>
                  <a:fillRect l="-2100" t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/>
              <p:nvPr/>
            </p:nvSpPr>
            <p:spPr>
              <a:xfrm>
                <a:off x="838200" y="4887421"/>
                <a:ext cx="16665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887421"/>
                <a:ext cx="1666524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4052E4-91FC-1AD3-A766-37DADF47179C}"/>
              </a:ext>
            </a:extLst>
          </p:cNvPr>
          <p:cNvCxnSpPr/>
          <p:nvPr/>
        </p:nvCxnSpPr>
        <p:spPr>
          <a:xfrm>
            <a:off x="552450" y="4667250"/>
            <a:ext cx="56197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D2E5C7-7EF1-0B77-872D-D013A960C064}"/>
              </a:ext>
            </a:extLst>
          </p:cNvPr>
          <p:cNvCxnSpPr>
            <a:cxnSpLocks/>
          </p:cNvCxnSpPr>
          <p:nvPr/>
        </p:nvCxnSpPr>
        <p:spPr>
          <a:xfrm flipV="1">
            <a:off x="704850" y="2303954"/>
            <a:ext cx="19050" cy="25156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0A4C6D-EAE6-75D9-3E2F-19BBF50BC194}"/>
              </a:ext>
            </a:extLst>
          </p:cNvPr>
          <p:cNvCxnSpPr>
            <a:cxnSpLocks/>
          </p:cNvCxnSpPr>
          <p:nvPr/>
        </p:nvCxnSpPr>
        <p:spPr>
          <a:xfrm flipH="1">
            <a:off x="571500" y="2505075"/>
            <a:ext cx="266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/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1.0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A0D8BD-C4F6-4437-C717-F06CC9A1EAF6}"/>
                  </a:ext>
                </a:extLst>
              </p:cNvPr>
              <p:cNvSpPr txBox="1"/>
              <p:nvPr/>
            </p:nvSpPr>
            <p:spPr>
              <a:xfrm>
                <a:off x="2667000" y="4887421"/>
                <a:ext cx="16665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A0D8BD-C4F6-4437-C717-F06CC9A1E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4887421"/>
                <a:ext cx="1666524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0559AF-33A7-053B-E8CE-E12AAE0644EA}"/>
                  </a:ext>
                </a:extLst>
              </p:cNvPr>
              <p:cNvSpPr txBox="1"/>
              <p:nvPr/>
            </p:nvSpPr>
            <p:spPr>
              <a:xfrm>
                <a:off x="4429476" y="4887421"/>
                <a:ext cx="16665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0559AF-33A7-053B-E8CE-E12AAE064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476" y="4887421"/>
                <a:ext cx="1666524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D86D71-6F4B-BA30-7FC6-337A4C87DA5A}"/>
                  </a:ext>
                </a:extLst>
              </p:cNvPr>
              <p:cNvSpPr txBox="1"/>
              <p:nvPr/>
            </p:nvSpPr>
            <p:spPr>
              <a:xfrm>
                <a:off x="7210426" y="1803827"/>
                <a:ext cx="427672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*when used in logistic regression </a:t>
                </a:r>
              </a:p>
              <a:p>
                <a:r>
                  <a:rPr lang="en-US" sz="2400" b="1" dirty="0"/>
                  <a:t>   </a:t>
                </a:r>
                <a14:m>
                  <m:oMath xmlns:m="http://schemas.openxmlformats.org/officeDocument/2006/math">
                    <m:r>
                      <a:rPr lang="en-US" sz="2400" b="1" i="0" dirty="0" smtClean="0">
                        <a:latin typeface="Cambria Math" panose="02040503050406030204" pitchFamily="18" charset="0"/>
                      </a:rPr>
                      <m:t>𝐲</m:t>
                    </m:r>
                  </m:oMath>
                </a14:m>
                <a:r>
                  <a:rPr lang="en-US" sz="2400" dirty="0"/>
                  <a:t> is always a one-hot vector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D86D71-6F4B-BA30-7FC6-337A4C87DA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426" y="1803827"/>
                <a:ext cx="4276724" cy="830997"/>
              </a:xfrm>
              <a:prstGeom prst="rect">
                <a:avLst/>
              </a:prstGeom>
              <a:blipFill>
                <a:blip r:embed="rId7"/>
                <a:stretch>
                  <a:fillRect l="-2282" t="-5882" r="-3424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B966075-803C-2574-5CB7-1F95019EB0F5}"/>
                  </a:ext>
                </a:extLst>
              </p14:cNvPr>
              <p14:cNvContentPartPr/>
              <p14:nvPr/>
            </p14:nvContentPartPr>
            <p14:xfrm>
              <a:off x="1061640" y="1581840"/>
              <a:ext cx="10682280" cy="4960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B966075-803C-2574-5CB7-1F95019EB0F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52280" y="1572480"/>
                <a:ext cx="10701000" cy="497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2065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229F6-ECE4-EFF5-AD1A-CD2E9FEDE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71374-8F0B-7F6E-E8C0-36B725418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D0D4F3-D724-0A34-D07C-14D3E308CB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Linear model for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522371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D981C-8AD3-A778-D25E-5F1F01852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E1A71-E74C-6E81-CBA1-9BF26B0ED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 for Cancer Diagnosis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5D7E83-190A-AA7D-05CB-1CCC8FAE12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a patient has cancer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or not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 given the input of two test results,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1A9BD9E-02E8-929F-EF59-03614041DB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2924629" y="2148114"/>
            <a:ext cx="5471884" cy="439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28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B732B-AC76-8CF2-A370-9A7A68022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81E60-1921-8433-5D3C-99D3477B9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 for Cancer Diagnosis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75E9F6-DADC-C61F-796E-C4216343B8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a patient has cancer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or not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 given the input of just one test result,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C3AC4C1-DDA1-4CBD-CC3D-045DCB633513}"/>
                  </a:ext>
                </a:extLst>
              </p14:cNvPr>
              <p14:cNvContentPartPr/>
              <p14:nvPr/>
            </p14:nvContentPartPr>
            <p14:xfrm>
              <a:off x="320400" y="1815120"/>
              <a:ext cx="11080800" cy="4919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C33169D-911B-4546-95C2-6B4E55EBB9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1040" y="1805760"/>
                <a:ext cx="11099520" cy="493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9261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38918-E402-2844-34B2-F99AF70A3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F310B-EE4C-30F9-EAB9-119B1D44B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on a Linear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B677A-E64B-5564-6008-7D567DA16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Linear vs </a:t>
            </a:r>
            <a:r>
              <a:rPr lang="en-US" dirty="0" err="1"/>
              <a:t>Thresholded</a:t>
            </a:r>
            <a:r>
              <a:rPr lang="en-US" dirty="0"/>
              <a:t> Linear vs Logistic Linear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F5B1927-33F4-9FCA-4EAB-F8F870C7D148}"/>
                  </a:ext>
                </a:extLst>
              </p14:cNvPr>
              <p14:cNvContentPartPr/>
              <p14:nvPr/>
            </p14:nvContentPartPr>
            <p14:xfrm>
              <a:off x="500760" y="1879920"/>
              <a:ext cx="3305880" cy="2209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916DDA8-4AF9-462E-96E1-16174031077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1400" y="1870560"/>
                <a:ext cx="3324600" cy="22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E0494BE-C5A1-656F-EB6B-1A40ED8A618F}"/>
                  </a:ext>
                </a:extLst>
              </p14:cNvPr>
              <p14:cNvContentPartPr/>
              <p14:nvPr/>
            </p14:nvContentPartPr>
            <p14:xfrm>
              <a:off x="4584643" y="1879920"/>
              <a:ext cx="3305880" cy="2209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1A5C587-73CD-4382-8F67-96A0DE05071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5283" y="1870560"/>
                <a:ext cx="3324600" cy="22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AB5965B-2E29-628F-4EA6-98F5B7A95133}"/>
                  </a:ext>
                </a:extLst>
              </p14:cNvPr>
              <p14:cNvContentPartPr/>
              <p14:nvPr/>
            </p14:nvContentPartPr>
            <p14:xfrm>
              <a:off x="8499303" y="1879920"/>
              <a:ext cx="3305880" cy="2209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A9FC55-7F50-488B-B8F8-02F308326E4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89943" y="1870560"/>
                <a:ext cx="3324600" cy="222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6352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F5967-D668-AE4B-50EA-5B527D304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1DBA-1442-41BC-974B-89E5F1638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on a Linear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1C391-1311-97C3-6BE0-DE64B8354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Linear vs </a:t>
            </a:r>
            <a:r>
              <a:rPr lang="en-US" dirty="0" err="1"/>
              <a:t>Thresholded</a:t>
            </a:r>
            <a:r>
              <a:rPr lang="en-US" dirty="0"/>
              <a:t> Linear vs Logistic Linear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3A89786-3167-E1D9-D238-76CDBECADC7C}"/>
                  </a:ext>
                </a:extLst>
              </p14:cNvPr>
              <p14:cNvContentPartPr/>
              <p14:nvPr/>
            </p14:nvContentPartPr>
            <p14:xfrm>
              <a:off x="500760" y="1879920"/>
              <a:ext cx="3305880" cy="2209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916DDA8-4AF9-462E-96E1-16174031077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1400" y="1870560"/>
                <a:ext cx="3324600" cy="22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A6CD9F7-BDDE-B279-088B-70070C48D615}"/>
                  </a:ext>
                </a:extLst>
              </p14:cNvPr>
              <p14:cNvContentPartPr/>
              <p14:nvPr/>
            </p14:nvContentPartPr>
            <p14:xfrm>
              <a:off x="4584643" y="1879920"/>
              <a:ext cx="3305880" cy="2209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1A5C587-73CD-4382-8F67-96A0DE05071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5283" y="1870560"/>
                <a:ext cx="3324600" cy="22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A63E097-EC97-3926-2E79-52B497629B7B}"/>
                  </a:ext>
                </a:extLst>
              </p14:cNvPr>
              <p14:cNvContentPartPr/>
              <p14:nvPr/>
            </p14:nvContentPartPr>
            <p14:xfrm>
              <a:off x="8499303" y="1879920"/>
              <a:ext cx="3305880" cy="2209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A9FC55-7F50-488B-B8F8-02F308326E4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89943" y="1870560"/>
                <a:ext cx="3324600" cy="22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526912C-C64A-1086-C2B6-4FC6BFCB3AF9}"/>
                  </a:ext>
                </a:extLst>
              </p14:cNvPr>
              <p14:cNvContentPartPr/>
              <p14:nvPr/>
            </p14:nvContentPartPr>
            <p14:xfrm>
              <a:off x="478800" y="1885680"/>
              <a:ext cx="11375640" cy="4703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C7D6476-FB3E-44D0-9F35-7A243A365D6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9440" y="1093320"/>
                <a:ext cx="11394360" cy="55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11EC6DC-48CD-10D2-FEFE-370D6C53197E}"/>
                  </a:ext>
                </a:extLst>
              </p14:cNvPr>
              <p14:cNvContentPartPr/>
              <p14:nvPr/>
            </p14:nvContentPartPr>
            <p14:xfrm>
              <a:off x="2404080" y="4356720"/>
              <a:ext cx="194760" cy="93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1444284-ED3E-63B9-BCF9-A7FB32E967D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94720" y="4347360"/>
                <a:ext cx="21348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78C2501-4D97-D52D-8AD0-72EB5485267B}"/>
                  </a:ext>
                </a:extLst>
              </p14:cNvPr>
              <p14:cNvContentPartPr/>
              <p14:nvPr/>
            </p14:nvContentPartPr>
            <p14:xfrm>
              <a:off x="1946880" y="4062240"/>
              <a:ext cx="5637960" cy="3376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7976105-F446-47D6-0CCD-ED29CD6E0FB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37520" y="4052880"/>
                <a:ext cx="5656680" cy="3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62DD0FB-633D-8BA4-BBD8-1D68BCEF9F1D}"/>
                  </a:ext>
                </a:extLst>
              </p14:cNvPr>
              <p14:cNvContentPartPr/>
              <p14:nvPr/>
            </p14:nvContentPartPr>
            <p14:xfrm>
              <a:off x="11385360" y="4709160"/>
              <a:ext cx="188280" cy="799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62DD0FB-633D-8BA4-BBD8-1D68BCEF9F1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376000" y="4699800"/>
                <a:ext cx="207000" cy="81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4683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DA0B6-D5EC-9173-2951-46F405A7D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Breast cancer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CD273-7409-A22A-E4CE-BDEEA5CF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Well-known classification example: using machine learning to diagnose whether a breast tumor is benign or malignant [Street et al., 1992]</a:t>
            </a:r>
          </a:p>
          <a:p>
            <a:r>
              <a:rPr lang="en-US" dirty="0"/>
              <a:t>Setting: doctor extracts a sample of fluid from tumor, stains cells, then outlines several of the cells (image processing refines outline)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000" dirty="0"/>
          </a:p>
          <a:p>
            <a:r>
              <a:rPr lang="en-US" dirty="0"/>
              <a:t>System computes features for each cell such as area, perimeter, concavity, texture (10 total); computes mean/std/max for all features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099" y="3573698"/>
            <a:ext cx="3334512" cy="20840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F1C3F9-6D9A-E1AC-7542-3D6A4236D4C0}"/>
              </a:ext>
            </a:extLst>
          </p:cNvPr>
          <p:cNvSpPr txBox="1"/>
          <p:nvPr/>
        </p:nvSpPr>
        <p:spPr>
          <a:xfrm rot="16200000">
            <a:off x="10218201" y="4590177"/>
            <a:ext cx="321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AI Zico Kolter</a:t>
            </a:r>
          </a:p>
        </p:txBody>
      </p:sp>
    </p:spTree>
    <p:extLst>
      <p:ext uri="{BB962C8B-B14F-4D97-AF65-F5344CB8AC3E}">
        <p14:creationId xmlns:p14="http://schemas.microsoft.com/office/powerpoint/2010/main" val="3768560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D9B39-2CE4-FEA7-6C7B-62E224EFC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6EDA7-F255-8D2C-8B70-4971ACD01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81201-24F9-ADC2-BA2D-9B9C8118A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Linear model for classification</a:t>
            </a:r>
          </a:p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(now with 2+ input features)</a:t>
            </a:r>
          </a:p>
        </p:txBody>
      </p:sp>
    </p:spTree>
    <p:extLst>
      <p:ext uri="{BB962C8B-B14F-4D97-AF65-F5344CB8AC3E}">
        <p14:creationId xmlns:p14="http://schemas.microsoft.com/office/powerpoint/2010/main" val="1505115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8B92C-0AB1-BAC9-2351-861931324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on a Linear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3794F0-0C37-5893-E883-EB0FEC99B9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2615256"/>
              </a:xfrm>
            </p:spPr>
            <p:txBody>
              <a:bodyPr/>
              <a:lstStyle/>
              <a:p>
                <a:r>
                  <a:rPr lang="en-US" dirty="0"/>
                  <a:t>With two input features,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</m:oMath>
                </a14:m>
                <a:r>
                  <a:rPr lang="en-US" dirty="0"/>
                  <a:t> , we have two weight parameters and one bias parameter,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, that control the slope and vertical offset of the following plane: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r>
                  <a:rPr lang="en-US" dirty="0"/>
                  <a:t>The sigmoid function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 </a:t>
                </a:r>
                <a:r>
                  <a:rPr lang="en-US" dirty="0"/>
                  <a:t>then squashed the plane such that any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values going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+∞</m:t>
                    </m:r>
                  </m:oMath>
                </a14:m>
                <a:r>
                  <a:rPr lang="en-US" dirty="0"/>
                  <a:t> go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values going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dirty="0"/>
                  <a:t> go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3794F0-0C37-5893-E883-EB0FEC99B9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2615256"/>
              </a:xfrm>
              <a:blipFill>
                <a:blip r:embed="rId2"/>
                <a:stretch>
                  <a:fillRect l="-1217" t="-3963" r="-1217" b="-3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0C97619-D6D1-6536-4E8C-5A1E376E93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49"/>
          <a:stretch/>
        </p:blipFill>
        <p:spPr>
          <a:xfrm>
            <a:off x="5809899" y="3953799"/>
            <a:ext cx="3334101" cy="283979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CDC481E-1A3A-0046-2337-7B22FABB6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15" y="3889391"/>
            <a:ext cx="2968609" cy="296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305AD3-BBBE-4774-8BE3-440F0CE5E271}"/>
                  </a:ext>
                </a:extLst>
              </p:cNvPr>
              <p:cNvSpPr txBox="1"/>
              <p:nvPr/>
            </p:nvSpPr>
            <p:spPr>
              <a:xfrm>
                <a:off x="5809899" y="4074002"/>
                <a:ext cx="74108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305AD3-BBBE-4774-8BE3-440F0CE5E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899" y="4074002"/>
                <a:ext cx="741084" cy="523220"/>
              </a:xfrm>
              <a:prstGeom prst="rect">
                <a:avLst/>
              </a:prstGeom>
              <a:blipFill>
                <a:blip r:embed="rId5"/>
                <a:stretch>
                  <a:fillRect r="-2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B541FB2-3D12-0EEA-698E-3AF06631D20F}"/>
                  </a:ext>
                </a:extLst>
              </p:cNvPr>
              <p:cNvSpPr txBox="1"/>
              <p:nvPr/>
            </p:nvSpPr>
            <p:spPr>
              <a:xfrm>
                <a:off x="1910367" y="4151279"/>
                <a:ext cx="74108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B541FB2-3D12-0EEA-698E-3AF06631D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367" y="4151279"/>
                <a:ext cx="74108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BCCB19-279F-AE44-A50D-ED5766AB506B}"/>
                  </a:ext>
                </a:extLst>
              </p:cNvPr>
              <p:cNvSpPr txBox="1"/>
              <p:nvPr/>
            </p:nvSpPr>
            <p:spPr>
              <a:xfrm>
                <a:off x="2932091" y="6229259"/>
                <a:ext cx="74108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BCCB19-279F-AE44-A50D-ED5766AB5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2091" y="6229259"/>
                <a:ext cx="741084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4F0F77-AA32-B17B-9201-70508F91B041}"/>
                  </a:ext>
                </a:extLst>
              </p:cNvPr>
              <p:cNvSpPr txBox="1"/>
              <p:nvPr/>
            </p:nvSpPr>
            <p:spPr>
              <a:xfrm>
                <a:off x="4275767" y="6122263"/>
                <a:ext cx="74108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4F0F77-AA32-B17B-9201-70508F91B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767" y="6122263"/>
                <a:ext cx="741084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9521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13D4DB-D1E6-B3EB-3DD9-9BE78E440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9AA9A2-8CAE-4005-F3D6-7BF1808CC24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on a Linear Model</a:t>
            </a:r>
          </a:p>
        </p:txBody>
      </p:sp>
    </p:spTree>
    <p:extLst>
      <p:ext uri="{BB962C8B-B14F-4D97-AF65-F5344CB8AC3E}">
        <p14:creationId xmlns:p14="http://schemas.microsoft.com/office/powerpoint/2010/main" val="821500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92B892-6F6F-A8D2-B947-F1656900A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676275"/>
            <a:ext cx="73152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9AA9A2-8CAE-4005-F3D6-7BF1808CC24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on a Linear Model</a:t>
            </a:r>
          </a:p>
        </p:txBody>
      </p:sp>
    </p:spTree>
    <p:extLst>
      <p:ext uri="{BB962C8B-B14F-4D97-AF65-F5344CB8AC3E}">
        <p14:creationId xmlns:p14="http://schemas.microsoft.com/office/powerpoint/2010/main" val="1321428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460BB1-A661-926A-5DB2-FCC3450FA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9AA9A2-8CAE-4005-F3D6-7BF1808CC24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Decision Boundary</a:t>
            </a:r>
          </a:p>
        </p:txBody>
      </p:sp>
    </p:spTree>
    <p:extLst>
      <p:ext uri="{BB962C8B-B14F-4D97-AF65-F5344CB8AC3E}">
        <p14:creationId xmlns:p14="http://schemas.microsoft.com/office/powerpoint/2010/main" val="220460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79FD7-4FBF-3A4B-6596-EE964A83E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BF681-077B-7BB6-4B5E-899E5AB2D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6B201-C619-1FB7-5352-33294A2CC9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Linear decision boundary</a:t>
            </a:r>
          </a:p>
        </p:txBody>
      </p:sp>
    </p:spTree>
    <p:extLst>
      <p:ext uri="{BB962C8B-B14F-4D97-AF65-F5344CB8AC3E}">
        <p14:creationId xmlns:p14="http://schemas.microsoft.com/office/powerpoint/2010/main" val="2067870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20A9E-70F1-0516-C35B-75CBE33EE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2C4893-830D-414C-8A47-83F64022F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31A2BD-5A3D-30EA-1268-1141F1B0C45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D0AF3-8EC0-5B65-5CD8-A3266C066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Decision Boundary</a:t>
            </a:r>
          </a:p>
        </p:txBody>
      </p:sp>
    </p:spTree>
    <p:extLst>
      <p:ext uri="{BB962C8B-B14F-4D97-AF65-F5344CB8AC3E}">
        <p14:creationId xmlns:p14="http://schemas.microsoft.com/office/powerpoint/2010/main" val="1925643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7E544-382D-CCE6-C9D5-3E3AB4AEE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3FA30-793D-BC79-C4F1-5FAC704AE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771CF-2002-65CB-1C7B-D5EB1A722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412374" cy="5212977"/>
          </a:xfrm>
        </p:spPr>
        <p:txBody>
          <a:bodyPr/>
          <a:lstStyle/>
          <a:p>
            <a:r>
              <a:rPr lang="en-US" dirty="0"/>
              <a:t>Interact with the </a:t>
            </a:r>
            <a:r>
              <a:rPr lang="en-US" dirty="0" err="1"/>
              <a:t>linear_logistic.ipynb</a:t>
            </a:r>
            <a:r>
              <a:rPr lang="en-US" dirty="0"/>
              <a:t> posted on the course website schedule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8D4737-3F23-3CCD-FF49-D8B273324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076" y="3219718"/>
            <a:ext cx="3481825" cy="34579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3FEF5D-C896-C836-5F3C-29DF583CA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213" y="1756969"/>
            <a:ext cx="4289325" cy="497868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33297BD-A2BE-D2D0-A6D0-747F967FA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9" y="3018998"/>
            <a:ext cx="3729535" cy="372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642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96C8E-80EE-2396-AEB2-49BD0602B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14A22-9FC1-6F9F-0084-EB1D3B30D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in Higher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11146-ECF3-8A7C-35B0-C91B1C7EB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these linear shapes called for 1-D, 2-D, 3-D, M-D input?</a:t>
            </a:r>
            <a:endParaRPr lang="en-US" sz="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C855DCB-4048-C380-4E08-F7FD197A4D99}"/>
                  </a:ext>
                </a:extLst>
              </p:cNvPr>
              <p:cNvSpPr txBox="1"/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𝐰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⊤</m:t>
                        </m:r>
                      </m:sup>
                    </m:sSup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𝐱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𝐰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⊤</m:t>
                        </m:r>
                      </m:sup>
                    </m:sSup>
                    <m: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𝐱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𝐰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⊤</m:t>
                        </m:r>
                      </m:sup>
                    </m:sSup>
                    <m: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𝐱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  	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C855DCB-4048-C380-4E08-F7FD197A4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19A30BB-9F8F-A400-3D3B-93795BFB7AD5}"/>
                  </a:ext>
                </a:extLst>
              </p:cNvPr>
              <p:cNvSpPr txBox="1"/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ℝ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19A30BB-9F8F-A400-3D3B-93795BFB7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DF9BCB6-2C15-007B-4CE8-8807EDC33B44}"/>
                  </a:ext>
                </a:extLst>
              </p:cNvPr>
              <p:cNvSpPr txBox="1"/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𝐱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DF9BCB6-2C15-007B-4CE8-8807EDC33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7FB7F6-CC84-CEBE-EFBE-8348F8C9DADC}"/>
                  </a:ext>
                </a:extLst>
              </p:cNvPr>
              <p:cNvSpPr txBox="1"/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𝐱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7FB7F6-CC84-CEBE-EFBE-8348F8C9D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333E8AF-C737-3991-3A58-8683B84013B8}"/>
                  </a:ext>
                </a:extLst>
              </p:cNvPr>
              <p:cNvSpPr txBox="1"/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𝐱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333E8AF-C737-3991-3A58-8683B8401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A27B416-08A4-DB6C-21B0-585B315E83AD}"/>
                  </a:ext>
                </a:extLst>
              </p14:cNvPr>
              <p14:cNvContentPartPr/>
              <p14:nvPr/>
            </p14:nvContentPartPr>
            <p14:xfrm>
              <a:off x="3541680" y="44280"/>
              <a:ext cx="8219880" cy="5528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A27B416-08A4-DB6C-21B0-585B315E83A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32320" y="34920"/>
                <a:ext cx="8238600" cy="554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9376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9374F-4B7E-7D7B-1EA3-2C64682FE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B626E8-E1EA-0228-DF36-D55B3412D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433E2A-EC1D-F6D4-C15C-0269ED979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Logistic Regression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4E9094-8BEF-F995-FC17-03F28CDE86A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003654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Breast cancer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1113178"/>
            <a:ext cx="11335101" cy="2039539"/>
          </a:xfrm>
        </p:spPr>
        <p:txBody>
          <a:bodyPr/>
          <a:lstStyle/>
          <a:p>
            <a:r>
              <a:rPr lang="en-US" dirty="0"/>
              <a:t>Plot of two features: mean area vs. mean concave points, for two classes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AA9254-5D73-AB23-4625-28B42D79F4AD}"/>
              </a:ext>
            </a:extLst>
          </p:cNvPr>
          <p:cNvSpPr txBox="1"/>
          <p:nvPr/>
        </p:nvSpPr>
        <p:spPr>
          <a:xfrm rot="16200000">
            <a:off x="10218201" y="4590177"/>
            <a:ext cx="321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AI Zico Kolter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32" y="2132947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19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4A21F-FDEE-F609-58EF-DC0256820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EB7C8D-ACB6-506D-1673-0FA32B0F3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7E47F9-4F6E-0E34-EDD6-29E2E52F4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Logistic Regression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F3DE2C-F068-9DB1-B664-EBEBB67DBF8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205950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EED0A-661D-8E22-BCFA-7FDB0C3F5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5653E0-8391-D715-5CB5-8A81D1FB6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34" y="958334"/>
            <a:ext cx="7315200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C7C2C0-672A-C989-4A6C-4E9FCC7D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Logistic Regression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2B3A12-9882-C8E4-9D4D-CFDA1E353E96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2196396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10E4B-6585-AF42-5526-7C620C43F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C0DE9-C5F3-0EED-47DA-D1246D5A9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Exercise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EAEF70-6B1A-8D63-FF04-7ED8426F0E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Write the equation for this is decision boundary line (in terms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EAEF70-6B1A-8D63-FF04-7ED8426F0E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60A95EC-EE16-5C45-7E9B-B581FFC63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33" y="1798097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84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8BA1C-CBB6-8011-37E3-79F3A1132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766AB-99A6-BADF-DFE9-69DD0F78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CC4AEE-A6F5-B1CC-87BA-CAC429A260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9181836" cy="5377691"/>
              </a:xfrm>
            </p:spPr>
            <p:txBody>
              <a:bodyPr/>
              <a:lstStyle/>
              <a:p>
                <a:r>
                  <a:rPr lang="en-US" dirty="0">
                    <a:effectLst/>
                    <a:latin typeface="Calibri" panose="020F0502020204030204" pitchFamily="34" charset="0"/>
                  </a:rPr>
                  <a:t>For a point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effectLst/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>
                    <a:effectLst/>
                    <a:latin typeface="Calibri" panose="020F0502020204030204" pitchFamily="34" charset="0"/>
                  </a:rPr>
                  <a:t> on the decision boundary of logistic regression, does </a:t>
                </a:r>
                <a14:m>
                  <m:oMath xmlns:m="http://schemas.openxmlformats.org/officeDocument/2006/math">
                    <m:r>
                      <a:rPr lang="en-US">
                        <a:effectLst/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effectLst/>
                                <a:latin typeface="Cambria Math" panose="02040503050406030204" pitchFamily="18" charset="0"/>
                              </a:rPr>
                              <m:t>𝐰</m:t>
                            </m:r>
                          </m:e>
                          <m:sup>
                            <m:r>
                              <a:rPr lang="en-US">
                                <a:effectLst/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effectLst/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>
                            <a:effectLst/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>
                        <a:effectLst/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effectLst/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p>
                        <m:r>
                          <a:rPr lang="en-US">
                            <a:effectLst/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>
                        <a:effectLst/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>
                        <a:effectLst/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?</a:t>
                </a:r>
              </a:p>
              <a:p>
                <a:pPr marL="514350" indent="-514350">
                  <a:buAutoNum type="alphaUcParenR"/>
                </a:pPr>
                <a:r>
                  <a:rPr lang="en-US" dirty="0">
                    <a:latin typeface="Calibri" panose="020F0502020204030204" pitchFamily="34" charset="0"/>
                  </a:rPr>
                  <a:t>Yes</a:t>
                </a:r>
              </a:p>
              <a:p>
                <a:pPr marL="514350" indent="-514350">
                  <a:buAutoNum type="alphaUcParenR"/>
                </a:pPr>
                <a:r>
                  <a:rPr lang="en-US" dirty="0">
                    <a:latin typeface="Calibri" panose="020F0502020204030204" pitchFamily="34" charset="0"/>
                  </a:rPr>
                  <a:t>No</a:t>
                </a:r>
              </a:p>
              <a:p>
                <a:pPr marL="514350" indent="-514350">
                  <a:buAutoNum type="alphaUcParenR"/>
                </a:pPr>
                <a:r>
                  <a:rPr lang="en-US" dirty="0">
                    <a:latin typeface="Calibri" panose="020F0502020204030204" pitchFamily="34" charset="0"/>
                  </a:rPr>
                  <a:t>I have no idea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CC4AEE-A6F5-B1CC-87BA-CAC429A260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9181836" cy="5377691"/>
              </a:xfrm>
              <a:blipFill>
                <a:blip r:embed="rId2"/>
                <a:stretch>
                  <a:fillRect l="-1394" t="-1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9095DDE-500A-2170-DB2C-19E3BFE7A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729" y="3931187"/>
            <a:ext cx="4240645" cy="28226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3D7E35-E369-3EC6-ECE0-7C7187707D14}"/>
                  </a:ext>
                </a:extLst>
              </p:cNvPr>
              <p:cNvSpPr txBox="1"/>
              <p:nvPr/>
            </p:nvSpPr>
            <p:spPr>
              <a:xfrm>
                <a:off x="8767581" y="3079674"/>
                <a:ext cx="2260939" cy="792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𝑔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1+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24B27B-0A6F-4DE0-BEAD-B561125380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7581" y="3079674"/>
                <a:ext cx="2260939" cy="7923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9645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AAE12-ACFF-371E-68EE-FE7F50E28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DFAE8-437A-632C-6804-23539C87D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20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Desmos Demo:</a:t>
            </a:r>
          </a:p>
          <a:p>
            <a:r>
              <a:rPr lang="en-US" dirty="0">
                <a:solidFill>
                  <a:schemeClr val="tx1"/>
                </a:solidFill>
                <a:hlinkClick r:id="rId2"/>
              </a:rPr>
              <a:t>https://www.desmos.com/calculator/tu2wg7bhnn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1A3479-3138-7274-FCDF-796177A17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82" y="2537137"/>
            <a:ext cx="7381379" cy="401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288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D7D97-685C-FDAA-B392-F7747CA68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5DC76-F11B-CA65-33FC-B2EFC9087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0C773-4276-12CD-352D-E3427F09D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How many parameters are in this model?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AB83FA-C479-D185-FE77-475901C54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82" y="2537137"/>
            <a:ext cx="7381379" cy="401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70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B6756E-D72A-D3BB-43F2-1D3ADC1365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1469036"/>
              </a:xfrm>
            </p:spPr>
            <p:txBody>
              <a:bodyPr/>
              <a:lstStyle/>
              <a:p>
                <a:r>
                  <a:rPr lang="en-US" dirty="0"/>
                  <a:t>Cross-entropy loss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Model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B6756E-D72A-D3BB-43F2-1D3ADC1365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1469036"/>
              </a:xfrm>
              <a:blipFill>
                <a:blip r:embed="rId3"/>
                <a:stretch>
                  <a:fillRect l="-1217" t="-7054" b="-49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0" name="Picture 6">
            <a:extLst>
              <a:ext uri="{FF2B5EF4-FFF2-40B4-BE49-F238E27FC236}">
                <a16:creationId xmlns:a16="http://schemas.microsoft.com/office/drawing/2014/main" id="{527F6073-21EA-56B8-272F-B792E269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745" y="75640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8B1B1C0-F702-3AC6-73F3-AD3A0DDB1AB7}"/>
                  </a:ext>
                </a:extLst>
              </p:cNvPr>
              <p:cNvSpPr txBox="1"/>
              <p:nvPr/>
            </p:nvSpPr>
            <p:spPr>
              <a:xfrm>
                <a:off x="552099" y="3266649"/>
                <a:ext cx="3988078" cy="5577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𝑠𝑜𝑓𝑡𝑚𝑎𝑥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8B1B1C0-F702-3AC6-73F3-AD3A0DDB1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9" y="3266649"/>
                <a:ext cx="3988078" cy="5577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65A847-DF1F-9774-146D-C10F4760AB7E}"/>
                  </a:ext>
                </a:extLst>
              </p:cNvPr>
              <p:cNvSpPr txBox="1"/>
              <p:nvPr/>
            </p:nvSpPr>
            <p:spPr>
              <a:xfrm>
                <a:off x="552099" y="3986421"/>
                <a:ext cx="14133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𝐳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65A847-DF1F-9774-146D-C10F4760A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9" y="3986421"/>
                <a:ext cx="141333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F24181-3CFD-C0D1-733C-5EAEE23CB62F}"/>
                  </a:ext>
                </a:extLst>
              </p:cNvPr>
              <p:cNvSpPr txBox="1"/>
              <p:nvPr/>
            </p:nvSpPr>
            <p:spPr>
              <a:xfrm>
                <a:off x="399974" y="4671696"/>
                <a:ext cx="175265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F24181-3CFD-C0D1-733C-5EAEE23CB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974" y="4671696"/>
                <a:ext cx="1752659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E93340-82A1-9DB9-7985-5C33A4804C0A}"/>
                  </a:ext>
                </a:extLst>
              </p:cNvPr>
              <p:cNvSpPr txBox="1"/>
              <p:nvPr/>
            </p:nvSpPr>
            <p:spPr>
              <a:xfrm>
                <a:off x="517505" y="5262740"/>
                <a:ext cx="1635128" cy="1302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b>
                                    <m: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E93340-82A1-9DB9-7985-5C33A4804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505" y="5262740"/>
                <a:ext cx="1635128" cy="13022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4C892C-623E-27BB-C6E4-E9F916706B6A}"/>
                  </a:ext>
                </a:extLst>
              </p:cNvPr>
              <p:cNvSpPr txBox="1"/>
              <p:nvPr/>
            </p:nvSpPr>
            <p:spPr>
              <a:xfrm>
                <a:off x="2635691" y="5262740"/>
                <a:ext cx="2203295" cy="1461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,2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4C892C-623E-27BB-C6E4-E9F916706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691" y="5262740"/>
                <a:ext cx="2203295" cy="14618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A47FA7-6D84-E5A3-8555-920BCCBC8EEE}"/>
                  </a:ext>
                </a:extLst>
              </p:cNvPr>
              <p:cNvSpPr txBox="1"/>
              <p:nvPr/>
            </p:nvSpPr>
            <p:spPr>
              <a:xfrm>
                <a:off x="5271461" y="5262740"/>
                <a:ext cx="5290423" cy="1524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  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⊤</m:t>
                                    </m:r>
                                  </m:sup>
                                </m:sSubSup>
                                <m: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  </m:t>
                                    </m:r>
                                    <m:r>
                                      <a:rPr lang="en-US" sz="2800" b="1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⊤</m:t>
                                    </m:r>
                                  </m:sup>
                                </m:sSubSup>
                                <m:r>
                                  <a:rPr lang="en-US" sz="28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80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1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  </m:t>
                                    </m:r>
                                    <m:r>
                                      <a:rPr lang="en-US" sz="2800" b="1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⊤</m:t>
                                    </m:r>
                                  </m:sup>
                                </m:sSubSup>
                                <m:r>
                                  <a:rPr lang="en-US" sz="28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1,1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,1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8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28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,1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2800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A47FA7-6D84-E5A3-8555-920BCCBC8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1461" y="5262740"/>
                <a:ext cx="5290423" cy="15246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559A5A3-188F-7A49-026B-7A46C201DD73}"/>
              </a:ext>
            </a:extLst>
          </p:cNvPr>
          <p:cNvSpPr txBox="1">
            <a:spLocks/>
          </p:cNvSpPr>
          <p:nvPr/>
        </p:nvSpPr>
        <p:spPr>
          <a:xfrm>
            <a:off x="2546138" y="4020588"/>
            <a:ext cx="2335381" cy="13022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7030A0"/>
                </a:solidFill>
              </a:rPr>
              <a:t>One vector of parameters for each class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00E159B5-27EC-892D-5D69-4FBBC110DD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45472" y="4757019"/>
                <a:ext cx="6395345" cy="5057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rgbClr val="7030A0"/>
                    </a:solidFill>
                  </a:rPr>
                  <a:t>Stacked into a matrix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parameters</a:t>
                </a: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00E159B5-27EC-892D-5D69-4FBBC110D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472" y="4757019"/>
                <a:ext cx="6395345" cy="505721"/>
              </a:xfrm>
              <a:prstGeom prst="rect">
                <a:avLst/>
              </a:prstGeom>
              <a:blipFill>
                <a:blip r:embed="rId11"/>
                <a:stretch>
                  <a:fillRect l="-1907" t="-19277" r="-1525" b="-28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47700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Prep: Multi-class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Logistic function</a:t>
                </a:r>
              </a:p>
              <a:p>
                <a14:m>
                  <m:oMath xmlns:m="http://schemas.openxmlformats.org/officeDocument/2006/math">
                    <m:r>
                      <a:rPr lang="en-US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  <m:r>
                          <a:rPr lang="en-US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i="1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μ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i="1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=1−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μ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=1−</m:t>
                    </m:r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x-IV_mathan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lang="x-IV_mathan" dirty="0">
                  <a:solidFill>
                    <a:schemeClr val="tx1"/>
                  </a:solidFill>
                  <a:effectLst/>
                  <a:latin typeface="Cambria Math" panose="02040503050406030204" pitchFamily="18" charset="0"/>
                </a:endParaRPr>
              </a:p>
              <a:p>
                <a:endParaRPr lang="en-US" dirty="0"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  <a:p>
                <a:r>
                  <a:rPr lang="en-US" dirty="0">
                    <a:effectLst/>
                    <a:latin typeface="Calibri" panose="020F0502020204030204" pitchFamily="34" charset="0"/>
                  </a:rPr>
                  <a:t>Probability distribution sums to 1</a:t>
                </a:r>
                <a:endParaRPr lang="x-IV_mathan" dirty="0">
                  <a:effectLst/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x-IV_mathan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lang="x-IV_mathan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1−</m:t>
                    </m:r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x-IV_mathan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50755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1494337"/>
              </a:xfrm>
            </p:spPr>
            <p:txBody>
              <a:bodyPr/>
              <a:lstStyle/>
              <a:p>
                <a:r>
                  <a:rPr lang="en-US" dirty="0"/>
                  <a:t>Logistic (sigmoid) function converts value from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−∞, ∞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→(0, 1)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sup>
                          </m:sSup>
                        </m:den>
                      </m:f>
                      <m:r>
                        <a:rPr lang="en-US" b="0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  <m:r>
                            <a:rPr lang="en-US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sum to one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dirty="0">
                    <a:solidFill>
                      <a:srgbClr val="7030A0"/>
                    </a:solidFill>
                  </a:rPr>
                  <a:t>Example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=0.88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,     1-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1494337"/>
              </a:xfrm>
              <a:blipFill>
                <a:blip r:embed="rId2"/>
                <a:stretch>
                  <a:fillRect l="-1174" t="-6939" b="-13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0117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classification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classification: linear decision boundary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A168C-C90C-3C46-B188-2164750C99A0}"/>
              </a:ext>
            </a:extLst>
          </p:cNvPr>
          <p:cNvSpPr txBox="1"/>
          <p:nvPr/>
        </p:nvSpPr>
        <p:spPr>
          <a:xfrm rot="16200000">
            <a:off x="10218201" y="4590177"/>
            <a:ext cx="321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AI Zico Kolter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73D2F4-628B-824E-5648-A62B0E776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32" y="2132947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099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Softmax</a:t>
            </a:r>
            <a:r>
              <a:rPr lang="en-US" dirty="0"/>
              <a:t>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1494337"/>
              </a:xfrm>
            </p:spPr>
            <p:txBody>
              <a:bodyPr/>
              <a:lstStyle/>
              <a:p>
                <a:r>
                  <a:rPr lang="en-US" dirty="0"/>
                  <a:t>Softmax function convert each value in a vector of values </a:t>
                </a:r>
              </a:p>
              <a:p>
                <a:r>
                  <a:rPr lang="en-US" dirty="0"/>
                  <a:t>from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−∞, ∞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→(0, 1)</m:t>
                    </m:r>
                  </m:oMath>
                </a14:m>
                <a:r>
                  <a:rPr lang="en-US" dirty="0"/>
                  <a:t>, such that they all sum to one.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j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sub>
                            </m:sSub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p>
                            </m:sSup>
                          </m: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sub>
                                </m:sSub>
                              </m:sup>
                            </m:sSup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nary>
                          <m:naryPr>
                            <m:chr m:val="∑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    </a:t>
                </a:r>
                <a:r>
                  <a:rPr lang="en-US" dirty="0">
                    <a:solidFill>
                      <a:srgbClr val="7030A0"/>
                    </a:solidFill>
                  </a:rPr>
                  <a:t>Example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.0047</m:t>
                            </m:r>
                          </m:e>
                          <m:e>
                            <m:r>
                              <a:rPr lang="en-US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.7008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0.0349</m:t>
                            </m:r>
                          </m:e>
                          <m:e>
                            <m:r>
                              <a:rPr lang="en-US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.0017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0.2578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1494337"/>
              </a:xfrm>
              <a:blipFill>
                <a:blip r:embed="rId2"/>
                <a:stretch>
                  <a:fillRect l="-1174" t="-6939" b="-2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07342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Multiclass Predicted Probability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161129" cy="1494337"/>
              </a:xfrm>
            </p:spPr>
            <p:txBody>
              <a:bodyPr/>
              <a:lstStyle/>
              <a:p>
                <a:r>
                  <a:rPr lang="en-US" dirty="0"/>
                  <a:t>Multiclass logistic regression uses the parameters learned across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classes to predict the discrete conditional probability distribution of the output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given a specific input vector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US" b="1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=1∣</m:t>
                            </m:r>
                            <m:r>
                              <a:rPr lang="en-US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=2∣</m:t>
                            </m:r>
                            <m:r>
                              <a:rPr lang="en-US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=3∣</m:t>
                            </m:r>
                            <m:r>
                              <a:rPr lang="en-US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lang="en-US" b="1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lang="en-US" b="1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lang="en-US" b="1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sup>
                            </m:sSup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nary>
                          <m:naryPr>
                            <m:chr m:val="∑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lang="en-US" b="1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sup>
                            </m:sSup>
                          </m:e>
                        </m:nary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161129" cy="1494337"/>
              </a:xfrm>
              <a:blipFill>
                <a:blip r:embed="rId2"/>
                <a:stretch>
                  <a:fillRect l="-1261" t="-6939" b="-1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24423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Multiclass Predicted Probability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161129" cy="1494337"/>
              </a:xfrm>
            </p:spPr>
            <p:txBody>
              <a:bodyPr/>
              <a:lstStyle/>
              <a:p>
                <a:r>
                  <a:rPr lang="en-US" dirty="0"/>
                  <a:t>Multiclass logistic regression uses the parameters learned across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classes to predict the discrete conditional probability distribution of the output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given a specific input vector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161129" cy="1494337"/>
              </a:xfrm>
              <a:blipFill>
                <a:blip r:embed="rId2"/>
                <a:stretch>
                  <a:fillRect l="-1261" t="-6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6">
            <a:extLst>
              <a:ext uri="{FF2B5EF4-FFF2-40B4-BE49-F238E27FC236}">
                <a16:creationId xmlns:a16="http://schemas.microsoft.com/office/drawing/2014/main" id="{EA9B18A4-CACC-CF7E-82D4-445D46626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226" y="2725750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2A0FC0-76AB-36A4-CD5A-79B3350AB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82" y="3110248"/>
            <a:ext cx="5805578" cy="31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325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0300A-7FDD-72B5-0A33-6DBDC2C7B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28DB1-E4E1-26CA-FF18-0F3B81B447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Optimization</a:t>
            </a:r>
          </a:p>
        </p:txBody>
      </p:sp>
    </p:spTree>
    <p:extLst>
      <p:ext uri="{BB962C8B-B14F-4D97-AF65-F5344CB8AC3E}">
        <p14:creationId xmlns:p14="http://schemas.microsoft.com/office/powerpoint/2010/main" val="6783088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a Model for Cancer Diagnosis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a patient has cancer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or not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 given the input of two test results,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/>
                  <a:t>. Note: bias term included in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b="1" dirty="0"/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sepChr m:val="∣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CB47387-DB0E-4089-A18B-6612D582CF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346842" y="3019237"/>
            <a:ext cx="3635218" cy="2921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5C1C4-5193-4B21-8959-7DC0958772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4274829" y="3019236"/>
            <a:ext cx="3635218" cy="2921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C2288C-994E-4CE7-84A3-2A2D7C2094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8202816" y="3019235"/>
            <a:ext cx="3635218" cy="292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447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52066-2A3C-BD52-0724-4532BDB27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4AE13-1C40-1D6A-785D-A2A00A7A5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Risk Minimization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5CB27-0049-22B8-D01C-711869E76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Still doing empirical risk minimization, just with a cross-entropy loss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E27FB1E6-9C5B-5C81-E86F-1CA841686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E56591-2B1E-9881-D3E4-9C04B7CF73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309" b="67187"/>
          <a:stretch/>
        </p:blipFill>
        <p:spPr>
          <a:xfrm>
            <a:off x="552099" y="2725874"/>
            <a:ext cx="4514089" cy="1084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9F3842-385B-3E12-292D-3BBE37837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99" y="1633412"/>
            <a:ext cx="2954403" cy="93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845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1060F-A29A-D538-CBD2-3B21FD065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A8F1A-C3A0-43F5-2CB7-8211C4D60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Risk Minimization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C513B-AFC5-A253-87B4-43EF84A79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Still doing empirical risk minimization, just with a cross-entropy loss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7F8394B-FC48-A465-7A9C-17406B3C8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04F1D58-8AC5-8A28-EA24-D26273F37047}"/>
                  </a:ext>
                </a:extLst>
              </p:cNvPr>
              <p:cNvSpPr txBox="1"/>
              <p:nvPr/>
            </p:nvSpPr>
            <p:spPr>
              <a:xfrm>
                <a:off x="704499" y="4076831"/>
                <a:ext cx="6220176" cy="22640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Cross-entropy loss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sz="2800" dirty="0"/>
              </a:p>
              <a:p>
                <a:r>
                  <a:rPr lang="en-US" sz="2800" dirty="0">
                    <a:solidFill>
                      <a:srgbClr val="7030A0"/>
                    </a:solidFill>
                  </a:rPr>
                  <a:t>But now we need a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 that returns values that look like probabilities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499" y="4076831"/>
                <a:ext cx="6220176" cy="2264081"/>
              </a:xfrm>
              <a:prstGeom prst="rect">
                <a:avLst/>
              </a:prstGeom>
              <a:blipFill>
                <a:blip r:embed="rId3"/>
                <a:stretch>
                  <a:fillRect l="-2059" t="-2695" b="-6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B2DE9C1-C322-E568-6052-468957F44D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309" b="67187"/>
          <a:stretch/>
        </p:blipFill>
        <p:spPr>
          <a:xfrm>
            <a:off x="552099" y="2725874"/>
            <a:ext cx="4514089" cy="1084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F190D3-DBAF-1275-F55E-FB3F9A143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99" y="1633412"/>
            <a:ext cx="2954403" cy="93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579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pPr marL="514350" indent="-514350">
                  <a:buAutoNum type="arabicParenR"/>
                </a:pPr>
                <a:r>
                  <a:rPr lang="en-US" dirty="0"/>
                  <a:t>Model</a:t>
                </a:r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r>
                  <a:rPr lang="en-US" dirty="0"/>
                  <a:t>Objective function</a:t>
                </a:r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r>
                  <a:rPr lang="en-US" dirty="0"/>
                  <a:t>Solve 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95343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Logistic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9429028" cy="477363"/>
          </a:xfrm>
        </p:spPr>
        <p:txBody>
          <a:bodyPr/>
          <a:lstStyle/>
          <a:p>
            <a:r>
              <a:rPr lang="en-US"/>
              <a:t>Objective: Special case for binary logistic regression</a:t>
            </a:r>
            <a:r>
              <a:rPr lang="en-US">
                <a:solidFill>
                  <a:schemeClr val="tx1"/>
                </a:solidFill>
              </a:rPr>
              <a:t> 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C65D8AA-1986-A6E8-74CA-7AE7D8E5E726}"/>
                  </a:ext>
                </a:extLst>
              </p:cNvPr>
              <p:cNvSpPr/>
              <p:nvPr/>
            </p:nvSpPr>
            <p:spPr>
              <a:xfrm>
                <a:off x="622932" y="1932633"/>
                <a:ext cx="379130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sz="2800" b="1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C65D8AA-1986-A6E8-74CA-7AE7D8E5E7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32" y="1932633"/>
                <a:ext cx="3791301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3539A4B-60F1-189A-5195-8D144BB62142}"/>
                  </a:ext>
                </a:extLst>
              </p:cNvPr>
              <p:cNvSpPr/>
              <p:nvPr/>
            </p:nvSpPr>
            <p:spPr>
              <a:xfrm>
                <a:off x="8796269" y="145093"/>
                <a:ext cx="3455968" cy="908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3539A4B-60F1-189A-5195-8D144BB621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6269" y="145093"/>
                <a:ext cx="3455968" cy="9089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D4A601-2060-3289-E75E-9DE908EEFD8B}"/>
                  </a:ext>
                </a:extLst>
              </p:cNvPr>
              <p:cNvSpPr txBox="1"/>
              <p:nvPr/>
            </p:nvSpPr>
            <p:spPr>
              <a:xfrm>
                <a:off x="0" y="2964211"/>
                <a:ext cx="6094926" cy="11378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D4A601-2060-3289-E75E-9DE908EEFD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64211"/>
                <a:ext cx="6094926" cy="11378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E094F91-D50E-6340-38D0-51C09D0E8611}"/>
                  </a:ext>
                </a:extLst>
              </p:cNvPr>
              <p:cNvSpPr txBox="1"/>
              <p:nvPr/>
            </p:nvSpPr>
            <p:spPr>
              <a:xfrm>
                <a:off x="854794" y="5562997"/>
                <a:ext cx="8823638" cy="11378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func>
                                <m:func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func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d>
                              <m:func>
                                <m:func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</m:acc>
                                        </m:e>
                                        <m:sup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E094F91-D50E-6340-38D0-51C09D0E8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794" y="5562997"/>
                <a:ext cx="8823638" cy="11378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14223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ED8AA-179A-5FD9-697C-644BC1CA8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1E9D8-3389-5557-0E63-F933718A3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4C6D4A0-88CD-3B68-4446-BA76E9943CD3}"/>
                  </a:ext>
                </a:extLst>
              </p:cNvPr>
              <p:cNvSpPr/>
              <p:nvPr/>
            </p:nvSpPr>
            <p:spPr>
              <a:xfrm>
                <a:off x="552098" y="2285548"/>
                <a:ext cx="11233755" cy="4121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func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800" b="0" dirty="0"/>
              </a:p>
              <a:p>
                <a:endParaRPr lang="en-US" sz="800" dirty="0"/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4C6D4A0-88CD-3B68-4446-BA76E9943C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2285548"/>
                <a:ext cx="11233755" cy="4121321"/>
              </a:xfrm>
              <a:prstGeom prst="rect">
                <a:avLst/>
              </a:prstGeom>
              <a:blipFill>
                <a:blip r:embed="rId2"/>
                <a:stretch>
                  <a:fillRect t="-444" b="-1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19388CA-BEDC-8F8F-455B-B7E6930A0D4E}"/>
                  </a:ext>
                </a:extLst>
              </p:cNvPr>
              <p:cNvSpPr/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sz="2800" b="1" i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02DB89-12F4-4ED8-8E0C-53684970ED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5E07273-88D3-841A-5B56-585840B0AA7C}"/>
                  </a:ext>
                </a:extLst>
              </p:cNvPr>
              <p:cNvSpPr/>
              <p:nvPr/>
            </p:nvSpPr>
            <p:spPr>
              <a:xfrm>
                <a:off x="3144973" y="994943"/>
                <a:ext cx="2759992" cy="908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5E07273-88D3-841A-5B56-585840B0AA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973" y="994943"/>
                <a:ext cx="2759992" cy="9089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3A9AE04-3494-FF46-A0D0-38B29EDCBF25}"/>
                  </a:ext>
                </a:extLst>
              </p:cNvPr>
              <p:cNvSpPr/>
              <p:nvPr/>
            </p:nvSpPr>
            <p:spPr>
              <a:xfrm>
                <a:off x="6480673" y="1003242"/>
                <a:ext cx="3791301" cy="910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𝑑𝑔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b="1" i="1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3A9AE04-3494-FF46-A0D0-38B29EDCBF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673" y="1003242"/>
                <a:ext cx="3791301" cy="9103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8115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33524-26E8-B8ED-992C-1E5F6B33E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5B4CD-D794-A3DD-3EB3-5BBC86714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for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E494E6-DDFB-C5F7-248F-705CBD8197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457138" cy="2039539"/>
              </a:xfrm>
            </p:spPr>
            <p:txBody>
              <a:bodyPr/>
              <a:lstStyle/>
              <a:p>
                <a:r>
                  <a:rPr lang="en-US" dirty="0"/>
                  <a:t>Linear classification: linear decision boundary</a:t>
                </a:r>
              </a:p>
              <a:p>
                <a:r>
                  <a:rPr lang="en-US" dirty="0"/>
                  <a:t>Probabilistic classification: provide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=1∣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rather than just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{0, 1}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E494E6-DDFB-C5F7-248F-705CBD8197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457138" cy="2039539"/>
              </a:xfrm>
              <a:blipFill>
                <a:blip r:embed="rId2"/>
                <a:stretch>
                  <a:fillRect l="-1118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BC37574-DE74-6C2B-5A7A-5B8F4E07B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3" y="2132947"/>
            <a:ext cx="6858000" cy="4572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9AB1A70-8F76-84C7-29D8-CA3E0E3EBB82}"/>
                  </a:ext>
                </a:extLst>
              </p14:cNvPr>
              <p14:cNvContentPartPr/>
              <p14:nvPr/>
            </p14:nvContentPartPr>
            <p14:xfrm>
              <a:off x="7523484" y="3438245"/>
              <a:ext cx="4482000" cy="2385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9AB1A70-8F76-84C7-29D8-CA3E0E3EBB8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14124" y="3428885"/>
                <a:ext cx="4500720" cy="240372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3C0AED2-9A53-9346-178D-001D1178C9BF}"/>
              </a:ext>
            </a:extLst>
          </p:cNvPr>
          <p:cNvSpPr txBox="1"/>
          <p:nvPr/>
        </p:nvSpPr>
        <p:spPr>
          <a:xfrm>
            <a:off x="451349" y="6488668"/>
            <a:ext cx="321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AI Zico Kolter</a:t>
            </a:r>
          </a:p>
        </p:txBody>
      </p:sp>
    </p:spTree>
    <p:extLst>
      <p:ext uri="{BB962C8B-B14F-4D97-AF65-F5344CB8AC3E}">
        <p14:creationId xmlns:p14="http://schemas.microsoft.com/office/powerpoint/2010/main" val="13527825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85C46-AA5A-94A1-2F76-D3023DC62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48A52-352F-A04A-5CA9-70CC32705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574B2BD-2564-A302-1738-F11C84D31867}"/>
                  </a:ext>
                </a:extLst>
              </p:cNvPr>
              <p:cNvSpPr/>
              <p:nvPr/>
            </p:nvSpPr>
            <p:spPr>
              <a:xfrm>
                <a:off x="552098" y="2285548"/>
                <a:ext cx="11233755" cy="4121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func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800" b="0" dirty="0"/>
              </a:p>
              <a:p>
                <a:endParaRPr lang="en-US" sz="800" dirty="0"/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574B2BD-2564-A302-1738-F11C84D318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2285548"/>
                <a:ext cx="11233755" cy="4121321"/>
              </a:xfrm>
              <a:prstGeom prst="rect">
                <a:avLst/>
              </a:prstGeom>
              <a:blipFill>
                <a:blip r:embed="rId2"/>
                <a:stretch>
                  <a:fillRect t="-444" b="-1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F021FD8-6648-8B4F-0C54-64C73F298ACB}"/>
                  </a:ext>
                </a:extLst>
              </p:cNvPr>
              <p:cNvSpPr/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sz="2800" b="1" i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02DB89-12F4-4ED8-8E0C-53684970ED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96276FD-30EB-7950-BD6E-F55508D4CF68}"/>
                  </a:ext>
                </a:extLst>
              </p:cNvPr>
              <p:cNvSpPr/>
              <p:nvPr/>
            </p:nvSpPr>
            <p:spPr>
              <a:xfrm>
                <a:off x="3144973" y="994943"/>
                <a:ext cx="2759992" cy="908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1F97C49-C458-0393-E0C0-C5C137EEA6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973" y="994943"/>
                <a:ext cx="2759992" cy="9089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4DDC420-51D5-BFF0-2D4E-653E432624C8}"/>
                  </a:ext>
                </a:extLst>
              </p:cNvPr>
              <p:cNvSpPr/>
              <p:nvPr/>
            </p:nvSpPr>
            <p:spPr>
              <a:xfrm>
                <a:off x="6480673" y="1003242"/>
                <a:ext cx="3791301" cy="910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𝑑𝑔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b="1" i="1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D5CC2C0-4CE6-73C3-7F25-DE38EFB2F3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673" y="1003242"/>
                <a:ext cx="3791301" cy="9103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D2A30ED-6B9E-ECA1-9E6E-FE7CC2346FFE}"/>
                  </a:ext>
                </a:extLst>
              </p14:cNvPr>
              <p14:cNvContentPartPr/>
              <p14:nvPr/>
            </p14:nvContentPartPr>
            <p14:xfrm>
              <a:off x="9438120" y="4093200"/>
              <a:ext cx="41760" cy="203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D2A30ED-6B9E-ECA1-9E6E-FE7CC2346FF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428760" y="4083840"/>
                <a:ext cx="60480" cy="22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93485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F6217-8D45-24CC-3558-143D97CE9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4F6C7-F1B8-6275-7D6A-E86CECB6F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68D41A4-2A49-2C76-386D-9F82418B992B}"/>
                  </a:ext>
                </a:extLst>
              </p:cNvPr>
              <p:cNvSpPr/>
              <p:nvPr/>
            </p:nvSpPr>
            <p:spPr>
              <a:xfrm>
                <a:off x="552098" y="2285548"/>
                <a:ext cx="11233755" cy="4121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func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800" b="0" dirty="0"/>
              </a:p>
              <a:p>
                <a:endParaRPr lang="en-US" sz="800" dirty="0"/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68D41A4-2A49-2C76-386D-9F82418B99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2285548"/>
                <a:ext cx="11233755" cy="41213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C5AF69B-8EBD-0E4F-9AE7-FB1E7A16D22F}"/>
                  </a:ext>
                </a:extLst>
              </p:cNvPr>
              <p:cNvSpPr/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sz="2800" b="1" i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02DB89-12F4-4ED8-8E0C-53684970ED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27B52B0-55CB-D873-623A-8A477CE9CE2B}"/>
                  </a:ext>
                </a:extLst>
              </p:cNvPr>
              <p:cNvSpPr/>
              <p:nvPr/>
            </p:nvSpPr>
            <p:spPr>
              <a:xfrm>
                <a:off x="3144973" y="994943"/>
                <a:ext cx="2759992" cy="908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1F97C49-C458-0393-E0C0-C5C137EEA6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973" y="994943"/>
                <a:ext cx="2759992" cy="9089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20EDC15-461F-C2B5-38CD-47CDFBD8C740}"/>
                  </a:ext>
                </a:extLst>
              </p:cNvPr>
              <p:cNvSpPr/>
              <p:nvPr/>
            </p:nvSpPr>
            <p:spPr>
              <a:xfrm>
                <a:off x="6480673" y="1003242"/>
                <a:ext cx="3791301" cy="910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𝑑𝑔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b="1" i="1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D5CC2C0-4CE6-73C3-7F25-DE38EFB2F3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673" y="1003242"/>
                <a:ext cx="3791301" cy="9103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4C98CB7-4BDE-6F76-F557-CB26D7B63E40}"/>
                  </a:ext>
                </a:extLst>
              </p14:cNvPr>
              <p14:cNvContentPartPr/>
              <p14:nvPr/>
            </p14:nvContentPartPr>
            <p14:xfrm>
              <a:off x="336600" y="1971360"/>
              <a:ext cx="10904760" cy="2745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4C98CB7-4BDE-6F76-F557-CB26D7B63E4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7240" y="1962000"/>
                <a:ext cx="10923480" cy="27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C16EA15-641B-7CEF-8050-F4843F3A5E4C}"/>
                  </a:ext>
                </a:extLst>
              </p14:cNvPr>
              <p14:cNvContentPartPr/>
              <p14:nvPr/>
            </p14:nvContentPartPr>
            <p14:xfrm>
              <a:off x="1213200" y="50400"/>
              <a:ext cx="10954800" cy="6223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C16EA15-641B-7CEF-8050-F4843F3A5E4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03840" y="41040"/>
                <a:ext cx="10973520" cy="624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9A1708C-FDB3-C41E-C945-890386FCD606}"/>
                  </a:ext>
                </a:extLst>
              </p14:cNvPr>
              <p14:cNvContentPartPr/>
              <p14:nvPr/>
            </p14:nvContentPartPr>
            <p14:xfrm>
              <a:off x="6578640" y="1043640"/>
              <a:ext cx="3549960" cy="1027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9A1708C-FDB3-C41E-C945-890386FCD60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69280" y="1034280"/>
                <a:ext cx="3568680" cy="10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9A037A2-6D28-6C16-797D-63DCDA80156D}"/>
                  </a:ext>
                </a:extLst>
              </p14:cNvPr>
              <p14:cNvContentPartPr/>
              <p14:nvPr/>
            </p14:nvContentPartPr>
            <p14:xfrm>
              <a:off x="1503360" y="4249080"/>
              <a:ext cx="326160" cy="9345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9A037A2-6D28-6C16-797D-63DCDA80156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94000" y="4002840"/>
                <a:ext cx="9496800" cy="268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35AC2D8-5024-70FB-30C6-923305B4BD72}"/>
                  </a:ext>
                </a:extLst>
              </p14:cNvPr>
              <p14:cNvContentPartPr/>
              <p14:nvPr/>
            </p14:nvContentPartPr>
            <p14:xfrm>
              <a:off x="1837800" y="3869640"/>
              <a:ext cx="257400" cy="8524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35AC2D8-5024-70FB-30C6-923305B4BD7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828440" y="3860280"/>
                <a:ext cx="276120" cy="87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AA6FEA5-B6D1-1129-F263-CBD2AF6EBF7A}"/>
                  </a:ext>
                </a:extLst>
              </p14:cNvPr>
              <p14:cNvContentPartPr/>
              <p14:nvPr/>
            </p14:nvContentPartPr>
            <p14:xfrm>
              <a:off x="1792440" y="4804200"/>
              <a:ext cx="271800" cy="805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AA6FEA5-B6D1-1129-F263-CBD2AF6EBF7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783080" y="4794840"/>
                <a:ext cx="290520" cy="82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19566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950512-93B3-4C94-A79E-D7FBB5CF5004}"/>
                  </a:ext>
                </a:extLst>
              </p:cNvPr>
              <p:cNvSpPr/>
              <p:nvPr/>
            </p:nvSpPr>
            <p:spPr>
              <a:xfrm>
                <a:off x="552098" y="2008652"/>
                <a:ext cx="11233755" cy="55254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func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  <m:func>
                              <m:func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p>
                                      <m:sSup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func>
                          </m:e>
                        </m:d>
                      </m:e>
                    </m:nary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800" b="0" dirty="0"/>
              </a:p>
              <a:p>
                <a:endParaRPr lang="en-US" sz="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nary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2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/>
                  <a:t>? </a:t>
                </a:r>
              </a:p>
              <a:p>
                <a:endParaRPr lang="en-US" sz="2800" dirty="0"/>
              </a:p>
              <a:p>
                <a:r>
                  <a:rPr lang="en-US" sz="2800" dirty="0">
                    <a:solidFill>
                      <a:srgbClr val="C00000"/>
                    </a:solidFill>
                  </a:rPr>
                  <a:t>No closed form solution </a:t>
                </a:r>
                <a:r>
                  <a:rPr lang="en-US" sz="28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</a:t>
                </a:r>
              </a:p>
              <a:p>
                <a:endParaRPr lang="en-US" sz="2800" dirty="0">
                  <a:solidFill>
                    <a:srgbClr val="C00000"/>
                  </a:solidFill>
                  <a:sym typeface="Wingdings" panose="05000000000000000000" pitchFamily="2" charset="2"/>
                </a:endParaRPr>
              </a:p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Back to iterative methods. Solve with (stochastic) gradient descent, Newton’s method, or Iteratively Reweighted Least Squares (IRLS)</a:t>
                </a:r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950512-93B3-4C94-A79E-D7FBB5CF50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2008652"/>
                <a:ext cx="11233755" cy="5525423"/>
              </a:xfrm>
              <a:prstGeom prst="rect">
                <a:avLst/>
              </a:prstGeom>
              <a:blipFill>
                <a:blip r:embed="rId2"/>
                <a:stretch>
                  <a:fillRect l="-1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02DB89-12F4-4ED8-8E0C-53684970EDB0}"/>
                  </a:ext>
                </a:extLst>
              </p:cNvPr>
              <p:cNvSpPr/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sz="2800" b="1" i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02DB89-12F4-4ED8-8E0C-53684970ED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FBE32E4-DB61-42D7-8C4C-30D299434EE1}"/>
                  </a:ext>
                </a:extLst>
              </p:cNvPr>
              <p:cNvSpPr/>
              <p:nvPr/>
            </p:nvSpPr>
            <p:spPr>
              <a:xfrm>
                <a:off x="3164290" y="1115079"/>
                <a:ext cx="6995131" cy="703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FBE32E4-DB61-42D7-8C4C-30D299434E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290" y="1115079"/>
                <a:ext cx="6995131" cy="7030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5311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938C6-297F-7262-1E1D-0CFF7726E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889E2-4233-1E6C-AEC2-E2208CAF2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A916C29-AF37-E1BE-6F30-96DE19365AD7}"/>
                  </a:ext>
                </a:extLst>
              </p:cNvPr>
              <p:cNvSpPr/>
              <p:nvPr/>
            </p:nvSpPr>
            <p:spPr>
              <a:xfrm>
                <a:off x="552098" y="2008652"/>
                <a:ext cx="11233755" cy="45715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func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  <m:func>
                              <m:func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p>
                                      <m:sSup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func>
                          </m:e>
                        </m:d>
                      </m:e>
                    </m:nary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800" b="0" dirty="0"/>
              </a:p>
              <a:p>
                <a:endParaRPr lang="en-US" sz="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nary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2800" dirty="0"/>
              </a:p>
              <a:p>
                <a:r>
                  <a:rPr lang="en-US" sz="2800" dirty="0">
                    <a:solidFill>
                      <a:srgbClr val="C00000"/>
                    </a:solidFill>
                  </a:rPr>
                  <a:t>No closed form solution </a:t>
                </a:r>
                <a:r>
                  <a:rPr lang="en-US" sz="28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</a:t>
                </a:r>
              </a:p>
              <a:p>
                <a:endParaRPr lang="en-US" sz="2800" dirty="0">
                  <a:solidFill>
                    <a:srgbClr val="C00000"/>
                  </a:solidFill>
                  <a:sym typeface="Wingdings" panose="05000000000000000000" pitchFamily="2" charset="2"/>
                </a:endParaRPr>
              </a:p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Back to iterative methods. Solve with (stochastic) gradient descent, Newton’s method, or Iteratively Reweighted Least Squares (IRLS)</a:t>
                </a:r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2800" dirty="0"/>
              </a:p>
              <a:p>
                <a:r>
                  <a:rPr lang="en-US" sz="2800" dirty="0">
                    <a:solidFill>
                      <a:srgbClr val="00B050"/>
                    </a:solidFill>
                  </a:rPr>
                  <a:t>Good news:</a:t>
                </a:r>
                <a:r>
                  <a:rPr lang="en-US" sz="2800" dirty="0"/>
                  <a:t> The logistic regression optimization function is convex!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A916C29-AF37-E1BE-6F30-96DE19365A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2008652"/>
                <a:ext cx="11233755" cy="4571508"/>
              </a:xfrm>
              <a:prstGeom prst="rect">
                <a:avLst/>
              </a:prstGeom>
              <a:blipFill>
                <a:blip r:embed="rId2"/>
                <a:stretch>
                  <a:fillRect l="-1140" b="-2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E12F8C7-1921-6E45-6F1B-742B9EEDB9A4}"/>
                  </a:ext>
                </a:extLst>
              </p:cNvPr>
              <p:cNvSpPr/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sz="2800" b="1" i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E12F8C7-1921-6E45-6F1B-742B9EEDB9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  <a:blipFill>
                <a:blip r:embed="rId3"/>
                <a:stretch>
                  <a:fillRect b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785B30E-8589-4CDC-6634-610FDD7EC0D9}"/>
                  </a:ext>
                </a:extLst>
              </p:cNvPr>
              <p:cNvSpPr/>
              <p:nvPr/>
            </p:nvSpPr>
            <p:spPr>
              <a:xfrm>
                <a:off x="3164290" y="1115079"/>
                <a:ext cx="6995131" cy="703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785B30E-8589-4CDC-6634-610FDD7EC0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290" y="1115079"/>
                <a:ext cx="6995131" cy="7030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43945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CA920-84E5-CED5-BECD-779FD5E27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91CC0-E3F0-06C2-71A5-1EB6373F1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D26B0-7EAF-9733-E0D4-A7D1B4C1BD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Convexity</a:t>
            </a:r>
          </a:p>
        </p:txBody>
      </p:sp>
    </p:spTree>
    <p:extLst>
      <p:ext uri="{BB962C8B-B14F-4D97-AF65-F5344CB8AC3E}">
        <p14:creationId xmlns:p14="http://schemas.microsoft.com/office/powerpoint/2010/main" val="39381408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:r>
                  <a:rPr lang="en-US" dirty="0"/>
                  <a:t>Linear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linear,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5B3DE8-31BF-46D2-BFCA-94FF6D15727B}"/>
              </a:ext>
            </a:extLst>
          </p:cNvPr>
          <p:cNvSpPr txBox="1">
            <a:spLocks/>
          </p:cNvSpPr>
          <p:nvPr/>
        </p:nvSpPr>
        <p:spPr>
          <a:xfrm>
            <a:off x="552098" y="3056671"/>
            <a:ext cx="5009716" cy="34341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3976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:r>
                  <a:rPr lang="en-US" dirty="0"/>
                  <a:t>Convex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convex,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 0≤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72279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7341326" cy="5014245"/>
              </a:xfrm>
            </p:spPr>
            <p:txBody>
              <a:bodyPr/>
              <a:lstStyle/>
              <a:p>
                <a:r>
                  <a:rPr lang="en-US" dirty="0"/>
                  <a:t>Convex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convex,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 0≤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  <a:ea typeface="Cambria Math" panose="02040503050406030204" pitchFamily="18" charset="0"/>
                    <a:cs typeface="Calibri Light" panose="020F0302020204030204" pitchFamily="34" charset="0"/>
                    <a:hlinkClick r:id="rId2"/>
                  </a:rPr>
                  <a:t>Demo on Desmos</a:t>
                </a:r>
                <a:endParaRPr lang="en-US" dirty="0">
                  <a:solidFill>
                    <a:schemeClr val="tx1"/>
                  </a:solidFill>
                  <a:ea typeface="Cambria Math" panose="02040503050406030204" pitchFamily="18" charset="0"/>
                  <a:cs typeface="Calibri Light" panose="020F0302020204030204" pitchFamily="34" charset="0"/>
                </a:endParaRPr>
              </a:p>
              <a:p>
                <a:endParaRPr lang="en-US" dirty="0">
                  <a:solidFill>
                    <a:schemeClr val="tx1"/>
                  </a:solidFill>
                  <a:latin typeface="Calibri Light" panose="020F0302020204030204" pitchFamily="34" charset="0"/>
                  <a:ea typeface="Cambria Math" panose="02040503050406030204" pitchFamily="18" charset="0"/>
                  <a:cs typeface="Calibri Light" panose="020F0302020204030204" pitchFamily="34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7341326" cy="5014245"/>
              </a:xfrm>
              <a:blipFill>
                <a:blip r:embed="rId3"/>
                <a:stretch>
                  <a:fillRect l="-1744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C58F5D0-C62B-61DA-3E74-8C7056F8D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735" y="2400521"/>
            <a:ext cx="4515192" cy="418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89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:r>
                  <a:rPr lang="en-US" dirty="0"/>
                  <a:t>Convex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convex,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 0≤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C5B3DE8-31BF-46D2-BFCA-94FF6D1572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098" y="3056671"/>
                <a:ext cx="5009716" cy="3434198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Convex optimization</a:t>
                </a:r>
              </a:p>
              <a:p>
                <a:pPr lvl="0"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If second derivative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everywhere then function is convex</a:t>
                </a:r>
              </a:p>
              <a:p>
                <a:pPr lvl="0">
                  <a:defRPr/>
                </a:pPr>
                <a:endParaRPr lang="en-US" sz="800" dirty="0">
                  <a:solidFill>
                    <a:prstClr val="black"/>
                  </a:solidFill>
                </a:endParaRPr>
              </a:p>
              <a:p>
                <a:pPr lvl="0"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convex, then: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Every local minimum is also a global minimum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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C5B3DE8-31BF-46D2-BFCA-94FF6D157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3056671"/>
                <a:ext cx="5009716" cy="3434198"/>
              </a:xfrm>
              <a:prstGeom prst="rect">
                <a:avLst/>
              </a:prstGeom>
              <a:blipFill>
                <a:blip r:embed="rId3"/>
                <a:stretch>
                  <a:fillRect l="-2558" t="-2837" r="-974" b="-3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456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4B8F2-2E0A-385D-E9DE-10F871127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C0044-1E3F-E44D-A96A-6C15DC71F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BFF715-8CA3-F5B4-8CFC-9802AEA619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definitely not convex</a:t>
                </a:r>
              </a:p>
              <a:p>
                <a:endParaRPr lang="en-US" dirty="0"/>
              </a:p>
              <a:p>
                <a:r>
                  <a:rPr lang="en-US" dirty="0"/>
                  <a:t>But...what are we optimizing over in logistic regression?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nary>
                        </m:e>
                      </m:nary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               = −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func>
                                <m:func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func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d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sz="28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8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</m:acc>
                                        </m:e>
                                        <m:sup>
                                          <m:r>
                                            <a:rPr lang="en-US" sz="2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BFF715-8CA3-F5B4-8CFC-9802AEA619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461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7B029-7A83-8221-951F-02E7749AB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414EA-BC63-F1A1-D4CF-4A6211002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for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41A5A2-DD6B-571E-973C-BF1C5F63F5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457138" cy="2039539"/>
              </a:xfrm>
            </p:spPr>
            <p:txBody>
              <a:bodyPr/>
              <a:lstStyle/>
              <a:p>
                <a:r>
                  <a:rPr lang="en-US" dirty="0"/>
                  <a:t>Linear classification: linear decision boundary</a:t>
                </a:r>
              </a:p>
              <a:p>
                <a:r>
                  <a:rPr lang="en-US" dirty="0"/>
                  <a:t>Probabilistic classification: provide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=1∣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rather than just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{0, 1}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41A5A2-DD6B-571E-973C-BF1C5F63F5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457138" cy="2039539"/>
              </a:xfrm>
              <a:blipFill>
                <a:blip r:embed="rId2"/>
                <a:stretch>
                  <a:fillRect l="-1118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0525066-8C16-0AC9-CA79-F5B15000D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3" y="2132947"/>
            <a:ext cx="6858000" cy="4572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32115AE-C4C5-F667-4E1B-2B374FEB4079}"/>
                  </a:ext>
                </a:extLst>
              </p14:cNvPr>
              <p14:cNvContentPartPr/>
              <p14:nvPr/>
            </p14:nvContentPartPr>
            <p14:xfrm>
              <a:off x="7182931" y="2128565"/>
              <a:ext cx="4822560" cy="3694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32115AE-C4C5-F667-4E1B-2B374FEB407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73571" y="2119205"/>
                <a:ext cx="4840920" cy="371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F10A040-0BC4-D8A2-9790-CF9F3A349938}"/>
              </a:ext>
            </a:extLst>
          </p:cNvPr>
          <p:cNvSpPr txBox="1"/>
          <p:nvPr/>
        </p:nvSpPr>
        <p:spPr>
          <a:xfrm>
            <a:off x="451349" y="6488668"/>
            <a:ext cx="321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AI Zico Kolter</a:t>
            </a:r>
          </a:p>
        </p:txBody>
      </p:sp>
    </p:spTree>
    <p:extLst>
      <p:ext uri="{BB962C8B-B14F-4D97-AF65-F5344CB8AC3E}">
        <p14:creationId xmlns:p14="http://schemas.microsoft.com/office/powerpoint/2010/main" val="15001278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AAE12-ACFF-371E-68EE-FE7F50E28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with Polynomial Features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DFAE8-437A-632C-6804-23539C87D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748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Interact with the </a:t>
            </a:r>
            <a:r>
              <a:rPr lang="en-US" dirty="0" err="1"/>
              <a:t>logistic_quadratic.ipynb</a:t>
            </a:r>
            <a:r>
              <a:rPr lang="en-US" dirty="0"/>
              <a:t> posted on the course website schedule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3EC9EA-7E7D-FBCF-18CA-316EE8F94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88" y="2628670"/>
            <a:ext cx="3658111" cy="329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704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Interact with the </a:t>
            </a:r>
            <a:r>
              <a:rPr lang="en-US" dirty="0" err="1"/>
              <a:t>logistic_quadratic.ipynb</a:t>
            </a:r>
            <a:r>
              <a:rPr lang="en-US" dirty="0"/>
              <a:t> posted on the course website schedule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8BD38F-150C-E602-9EB4-1DB4BCCBC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88" y="2628670"/>
            <a:ext cx="3658111" cy="3296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70B14C-DD17-06F3-4778-861FAFD8A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703" y="1790353"/>
            <a:ext cx="4029637" cy="49727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B0603C-07BD-C3A0-196C-EE28FA301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6340" y="3719666"/>
            <a:ext cx="3381847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13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8C69D-A435-9520-06A6-964247F74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462CB-108E-9E5F-0B30-CD49A4A07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for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FB8038-C847-11F4-0E0F-E1B799D539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457138" cy="2039539"/>
              </a:xfrm>
            </p:spPr>
            <p:txBody>
              <a:bodyPr/>
              <a:lstStyle/>
              <a:p>
                <a:r>
                  <a:rPr lang="en-US" dirty="0"/>
                  <a:t>Linear classification: linear decision boundary</a:t>
                </a:r>
              </a:p>
              <a:p>
                <a:r>
                  <a:rPr lang="en-US" dirty="0"/>
                  <a:t>Probabilistic classification: provide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=1∣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rather than just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{0, 1}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FB8038-C847-11F4-0E0F-E1B799D539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457138" cy="2039539"/>
              </a:xfrm>
              <a:blipFill>
                <a:blip r:embed="rId2"/>
                <a:stretch>
                  <a:fillRect l="-1118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B620F4CE-5A5A-9D7C-1EE4-D5394C906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3" y="2132947"/>
            <a:ext cx="6858000" cy="4572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0B44B4A-68AF-3DE1-6743-602121E329E4}"/>
                  </a:ext>
                </a:extLst>
              </p14:cNvPr>
              <p14:cNvContentPartPr/>
              <p14:nvPr/>
            </p14:nvContentPartPr>
            <p14:xfrm>
              <a:off x="6572011" y="2128565"/>
              <a:ext cx="5433120" cy="3694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0B44B4A-68AF-3DE1-6743-602121E329E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62651" y="2119205"/>
                <a:ext cx="5451840" cy="371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ED90E36-EA65-1FFE-D829-46851087947D}"/>
              </a:ext>
            </a:extLst>
          </p:cNvPr>
          <p:cNvSpPr txBox="1"/>
          <p:nvPr/>
        </p:nvSpPr>
        <p:spPr>
          <a:xfrm>
            <a:off x="451349" y="6488668"/>
            <a:ext cx="321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AI Zico Kolter</a:t>
            </a:r>
          </a:p>
        </p:txBody>
      </p:sp>
    </p:spTree>
    <p:extLst>
      <p:ext uri="{BB962C8B-B14F-4D97-AF65-F5344CB8AC3E}">
        <p14:creationId xmlns:p14="http://schemas.microsoft.com/office/powerpoint/2010/main" val="98261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42EDC-31F8-7E0B-AD73-15596822A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62BE9-C9F2-D8A3-EC48-BE097CD186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Cross-entropy loss</a:t>
            </a:r>
          </a:p>
        </p:txBody>
      </p:sp>
    </p:spTree>
    <p:extLst>
      <p:ext uri="{BB962C8B-B14F-4D97-AF65-F5344CB8AC3E}">
        <p14:creationId xmlns:p14="http://schemas.microsoft.com/office/powerpoint/2010/main" val="3894369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Decisions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Predicting one specific class is troubling, especially when we know that there is some uncertainty in our prediction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70F074B-DCD9-D75C-ADB0-A18B7EA3D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9" y="2180514"/>
            <a:ext cx="49149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B409CD0-0D8C-A47A-6B56-4050F00F7EE1}"/>
                  </a:ext>
                </a:extLst>
              </p14:cNvPr>
              <p14:cNvContentPartPr/>
              <p14:nvPr/>
            </p14:nvContentPartPr>
            <p14:xfrm>
              <a:off x="3392280" y="2488320"/>
              <a:ext cx="7541640" cy="3321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B409CD0-0D8C-A47A-6B56-4050F00F7EE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82920" y="2478960"/>
                <a:ext cx="7560360" cy="334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4948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8742</TotalTime>
  <Words>1827</Words>
  <Application>Microsoft Office PowerPoint</Application>
  <PresentationFormat>Widescreen</PresentationFormat>
  <Paragraphs>330</Paragraphs>
  <Slides>62</Slides>
  <Notes>3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Arial</vt:lpstr>
      <vt:lpstr>Calibri</vt:lpstr>
      <vt:lpstr>Calibri Light</vt:lpstr>
      <vt:lpstr>Cambria Math</vt:lpstr>
      <vt:lpstr>Candara</vt:lpstr>
      <vt:lpstr>Wingdings</vt:lpstr>
      <vt:lpstr>Office Theme</vt:lpstr>
      <vt:lpstr>  10-315 Introduction to ML  Logistic Regression</vt:lpstr>
      <vt:lpstr>Example: Breast cancer classification</vt:lpstr>
      <vt:lpstr>Example: Breast cancer classification</vt:lpstr>
      <vt:lpstr>Linear classification example</vt:lpstr>
      <vt:lpstr>Logistic regression for classification</vt:lpstr>
      <vt:lpstr>Logistic regression for classification</vt:lpstr>
      <vt:lpstr>Logistic regression for classification</vt:lpstr>
      <vt:lpstr>Pre-reading</vt:lpstr>
      <vt:lpstr>Classification Decisions</vt:lpstr>
      <vt:lpstr>Classification Probability</vt:lpstr>
      <vt:lpstr>Classification Probability</vt:lpstr>
      <vt:lpstr>Loss for Probabilty Disributions</vt:lpstr>
      <vt:lpstr>Loss for Probabilty Disributions</vt:lpstr>
      <vt:lpstr>Loss for Probabilty Disributions</vt:lpstr>
      <vt:lpstr>Pre-reading</vt:lpstr>
      <vt:lpstr>Prediction for Cancer Diagnosis</vt:lpstr>
      <vt:lpstr>Prediction for Cancer Diagnosis</vt:lpstr>
      <vt:lpstr>Building on a Linear Model</vt:lpstr>
      <vt:lpstr>Building on a Linear Model</vt:lpstr>
      <vt:lpstr>Logistic Regression</vt:lpstr>
      <vt:lpstr>Building on a Linear Model</vt:lpstr>
      <vt:lpstr>Building on a Linear Model</vt:lpstr>
      <vt:lpstr>Building on a Linear Model</vt:lpstr>
      <vt:lpstr>Logistic Regression Decision Boundary</vt:lpstr>
      <vt:lpstr>Logistic Regression</vt:lpstr>
      <vt:lpstr>Logistic Regression Decision Boundary</vt:lpstr>
      <vt:lpstr>Exercise</vt:lpstr>
      <vt:lpstr>Linear in Higher Dimensions</vt:lpstr>
      <vt:lpstr>Logistic Regression</vt:lpstr>
      <vt:lpstr>Logistic Regression</vt:lpstr>
      <vt:lpstr>Logistic Regression</vt:lpstr>
      <vt:lpstr>Exercise</vt:lpstr>
      <vt:lpstr>Poll 1</vt:lpstr>
      <vt:lpstr>Multi-class Logistic Regression</vt:lpstr>
      <vt:lpstr>Multi-class Logistic Regression</vt:lpstr>
      <vt:lpstr>Poll 2</vt:lpstr>
      <vt:lpstr>Multi-class Logistic Regression</vt:lpstr>
      <vt:lpstr>Prep: Multi-class Logistic Regression</vt:lpstr>
      <vt:lpstr>Logistic Function</vt:lpstr>
      <vt:lpstr>Softmax Function</vt:lpstr>
      <vt:lpstr>Multiclass Predicted Probability</vt:lpstr>
      <vt:lpstr>Multiclass Predicted Probability</vt:lpstr>
      <vt:lpstr>Logistic Regression</vt:lpstr>
      <vt:lpstr>Optimizing a Model for Cancer Diagnosis</vt:lpstr>
      <vt:lpstr>Empirical Risk Minimization</vt:lpstr>
      <vt:lpstr>Empirical Risk Minimization</vt:lpstr>
      <vt:lpstr>Binary Logistic Regression</vt:lpstr>
      <vt:lpstr>Binary Logistic Regression</vt:lpstr>
      <vt:lpstr>Solve Logistic Regression</vt:lpstr>
      <vt:lpstr>Solve Logistic Regression</vt:lpstr>
      <vt:lpstr>Solve Logistic Regression</vt:lpstr>
      <vt:lpstr>Solve Logistic Regression</vt:lpstr>
      <vt:lpstr>Solve Logistic Regression</vt:lpstr>
      <vt:lpstr>Logistic Regression</vt:lpstr>
      <vt:lpstr>Optimization</vt:lpstr>
      <vt:lpstr>Optimization</vt:lpstr>
      <vt:lpstr>Optimization</vt:lpstr>
      <vt:lpstr>Optimization</vt:lpstr>
      <vt:lpstr>Optimization</vt:lpstr>
      <vt:lpstr>Logistic Regression with Polynomial Features</vt:lpstr>
      <vt:lpstr>Exercise</vt:lpstr>
      <vt:lpstr>Exercise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203</cp:revision>
  <dcterms:created xsi:type="dcterms:W3CDTF">2020-05-18T13:01:09Z</dcterms:created>
  <dcterms:modified xsi:type="dcterms:W3CDTF">2025-02-18T00:53:40Z</dcterms:modified>
</cp:coreProperties>
</file>