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1.xml" ContentType="application/vnd.openxmlformats-officedocument.presentationml.tags+xml"/>
  <Override PartName="/ppt/ink/ink37.xml" ContentType="application/inkml+xml"/>
  <Override PartName="/ppt/ink/ink38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5.xml" ContentType="application/vnd.openxmlformats-officedocument.presentationml.notesSlide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36"/>
  </p:notesMasterIdLst>
  <p:sldIdLst>
    <p:sldId id="2327" r:id="rId4"/>
    <p:sldId id="2459" r:id="rId5"/>
    <p:sldId id="1264" r:id="rId6"/>
    <p:sldId id="2456" r:id="rId7"/>
    <p:sldId id="2466" r:id="rId8"/>
    <p:sldId id="2475" r:id="rId9"/>
    <p:sldId id="2457" r:id="rId10"/>
    <p:sldId id="2465" r:id="rId11"/>
    <p:sldId id="2467" r:id="rId12"/>
    <p:sldId id="287" r:id="rId13"/>
    <p:sldId id="2468" r:id="rId14"/>
    <p:sldId id="754" r:id="rId15"/>
    <p:sldId id="755" r:id="rId16"/>
    <p:sldId id="756" r:id="rId17"/>
    <p:sldId id="757" r:id="rId18"/>
    <p:sldId id="759" r:id="rId19"/>
    <p:sldId id="760" r:id="rId20"/>
    <p:sldId id="810" r:id="rId21"/>
    <p:sldId id="2474" r:id="rId22"/>
    <p:sldId id="2473" r:id="rId23"/>
    <p:sldId id="2472" r:id="rId24"/>
    <p:sldId id="2471" r:id="rId25"/>
    <p:sldId id="2470" r:id="rId26"/>
    <p:sldId id="808" r:id="rId27"/>
    <p:sldId id="809" r:id="rId28"/>
    <p:sldId id="1028" r:id="rId29"/>
    <p:sldId id="446" r:id="rId30"/>
    <p:sldId id="447" r:id="rId31"/>
    <p:sldId id="448" r:id="rId32"/>
    <p:sldId id="1029" r:id="rId33"/>
    <p:sldId id="2476" r:id="rId34"/>
    <p:sldId id="806" r:id="rId3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83" autoAdjust="0"/>
    <p:restoredTop sz="79796" autoAdjust="0"/>
  </p:normalViewPr>
  <p:slideViewPr>
    <p:cSldViewPr snapToGrid="0">
      <p:cViewPr>
        <p:scale>
          <a:sx n="74" d="100"/>
          <a:sy n="74" d="100"/>
        </p:scale>
        <p:origin x="17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9T14:24:47.9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23188 4623 42383 0,'-10'-2'3776'0,"1"2"-3024"0,3 2-608 0,4 2-144 0,2-1 208 0,-2-2 16 0,-4 3 0 0,-4 2 0 16,-5 5-672-16,-1 1-144 0,-2 6-32 0,-1 0 0 0,1 2 400 0,0-2 80 0,2 3 16 0,3-1 0 15,0 3 128-15,2-1 0 0,1 3 0 0,2-1 0 16,-1 5 272-16,0-1 96 0,3-2 16 0,-1 0 0 0,-2 9 96 0,-1 4 32 16,-1 6 0-16,-1 1 0 0,-1-1-160 15,1 1-32-15,2 1 0 0,-1-4 0 0,1-4-96 0,0-1-32 31,0-6 0-31,2-1 0 0,-2-2-48 0,1-5-16 0,2-4 0 0,1-8 0 0,1-2 208 0,1-4 48 16,1-3 0-16,3-6 0 0,0 1 0 0,3-4 0 16,-1-2 0-16,3-2 0 15,1-4-384-15,2 0 0 0,-1-2 0 0,2-3 0 0,2 3 0 0,0 0 0 16,2 1 0-16,0 2 0 0,0 4 0 0,-1 1 0 16,0 1 0-16,-2 6-128 0,-1-1 128 0,2 4 0 15,3 2 128-15,2 0-128 0,3 2 128 0,7 2-128 16,3-1 128-16,5 0-128 0,7-1 0 0,6-1 144 0,4 0-144 15,5-2 0-15,2-1 144 0,7 2-144 0,6-2 0 0,7 4 144 16,3 4-144-16,3 3 192 0,3-3-192 0,-1 2 192 16,-1 0-192-16,7 2 0 0,7 2 0 15,1 0-176-15,-2-1 176 0,2-2-208 0,4 2 80 0,2-2 128 16,0 0-368-16,2 2 48 0,4-1 16 0,0-2 0 16,1-3 176-16,-1-3 128 0,1 1-192 0,-2-1 192 15,0-3 0-15,-1 1 0 0,-6-2 0 0,1-1 0 16,2 2 0-16,-5-1 0 15,-3 0 0-15,-6 0 0 0,-8 2 0 0,-1-1 0 0,-1 0-128 0,-6 1 128 16,-7 1-192-16,-8 1 192 0,-5 0-192 0,-5-1 192 16,-4 0-160-16,-4-1 160 0,-7-2-128 0,-2 2 128 0,-2-2 0 15,-2-2-160-15,-3 0 160 16,-1 0 0-16,-1 0 0 0,-1-2 256 0,-2 2-32 0,0-4 0 0,-4 4 64 0,2 0 16 16,-1-2 0-16,0 2 0 15,-1-3-304-15,-3 3 128 0,-2 0-128 0,-1 0 0 0,-2 0 0 0,-4 0 0 16,0 3 0-16,-5-3 0 0,-1 0 0 0,-1 0 0 15,-1 0 0-15,-1 0 0 0,-2 0 256 0,-1 0 0 16,0 0 0-16,0-3 0 0,0 2 0 0,0-5 0 16,0 1 0-16,1-3 0 0,2 0 112 0,1-2 16 15,2-4 0-15,1-2 0 0,2-1-176 0,1-3-16 16,1-6-16-16,3-2 0 16,2-3-16-16,0-6 0 0,3 1 0 0,1-5 0 0,2-1-160 0,2-4 128 15,-1 0-128-15,1-1 128 0,-1 0-128 0,0-6 0 16,-1-1 0-16,-1-3 0 0,0 0 0 0,-2-2 0 0,0 2 0 15,0 2 0-15,-2-2-208 0,2 4 16 0,0 1 16 0,-2 5 0 16,2 3-48-16,-2 6-16 0,-1 3 0 0,-1 6 0 16,-1 2 240-16,-2 4-176 15,0 4 176-15,0 1-160 0,-2 3 160 0,0 1 0 0,-3 6 0 0,-1 0 0 16,0 4-144 0,-2 4 0-16,-1-2 0 0,-2 4 0 0,-2 2-80 0,0 0-16 0,-3 0 0 0,0 2 0 15,1 0 96-15,-2 0 16 0,0 3 0 0,0-3 0 16,0 0 128-16,0 0 0 0,-1-1 0 0,1-2 0 15,-1 3 0-15,-1-4 0 0,-1 5 0 0,-1-4 0 16,-3 0 128-16,0 0-128 0,-3-1 128 0,-2 0-128 0,-1 1 0 0,-3-2 128 16,-3 1-128-16,-4-2 0 0,-3 3 0 0,-5-6 0 15,-2 6 0-15,-5-3 0 0,-1-3 0 0,-1 1 0 16,-1-2 0-16,-3 0 0 0,-5-2 0 0,-4 0 0 16,-5 0 0-16,-5 0 0 0,-2-2 160 0,-5 0-32 15,-4-2-128-15,-5-3 192 0,-5 5-192 0,-2 0 0 16,0 2 0-16,-2 0 0 15,-1-3 0-15,-1 6 224 0,-1 0-32 0,1 2-16 0,6 1 64 0,-4-3 16 16,-2 6 0-16,1-2 0 0,5 2-256 0,2-1 144 31,5-2-144-31,1 0 128 0,1 0-128 0,1 1 0 0,2 2 0 0,1-3 0 16,1 0 0-16,3 0 0 0,-3 0 0 0,2 2 0 0,3 2 0 0,1-4 0 0,5 0 0 0,-1-3 0 16,4 2 0-16,0 1 0 15,2 1 128-15,3 2-128 16,4-1 0-16,3 2 0 0,2-4 0 0,1 1-176 15,5 2 176-15,-1-1 0 0,2 2-144 0,3 2 144 16,2-2-160-16,4 5 160 0,3-3-208 0,3 0 80 16,4 0 128-16,2-2 0 0,2-2 0 0,3 2 0 15,3-3 0-15,1 2 0 0,1-1 0 0,3-2 0 16,0 0 0-16,2-2 0 0,2 2 0 0,1-3 0 16,1 2 0-16,2-1 0 0,1 0 0 0,2 0 0 0,0-2 0 15,1 2 0-15,3-1 0 0,-2 2 0 0,2-2 0 0,2 3 0 16,0-2 0-16,0 2 0 0,1 2 0 0,0 1 0 15,0 3 0-15,0 0 0 0,-2 2 0 0,0 4 0 16,-1 0 0-16,-1 1 0 0,-1 3-144 0,0-3 144 16,-2 4-160-16,-3 0 160 0,2 3 0 0,-4-1 0 15,1 2 0-15,-2 2 160 0,-1-3-160 0,-1 1 0 16,0-2 0-16,-2 2 0 0,1-1 0 0,-1-1 0 16,2-3 0-16,-1-3 0 0,1 0 0 0,1-2 0 15,1-4 0-15,1-3 0 16,2 1-688-16,1-5-208 0</inkml:trace>
  <inkml:trace contextRef="#ctx0" brushRef="#br0" timeOffset="1">24324 4873 19343 0,'-1'0'1728'0,"1"0"-1392"0,0 0-336 0,-1 0 0 0,1 0 608 0,0 0 48 0,0 0 16 0,-3 0 0 0,1 0-256 0,-1 0-48 16,0 0-16-16,3 0 0 0,0 0 928 0,0 0 176 15,0 0 32-15,0 0 16 0,0 0 96 0,0 0 0 16,-20-6 16-16,16 7 0 0,0 4-160 0,-2-1-48 16,0 5 0-16,-3 1 0 15,-1 2-720-15,-3-1-160 0,-1 4-16 0,-3 3-16 0,-4 2-272 0,-4 5-48 16,-3 0-16-16,-1 1 0 0,-2 2-160 0,-3 1 0 16,-3-1 0-16,1 0 0 0,0-3 0 0,4-3 0 15,2-2 0-15,5-1 0 0,1-3 0 0,1-4 0 0,4 1 0 0,0-7 0 31,1 0-400-31,0-6-176 0,3-5-16 0,1-2-17360 0</inkml:trace>
  <inkml:trace contextRef="#ctx0" brushRef="#br0" timeOffset="2">23747 4836 40543 0,'-2'-4'1792'0,"1"2"384"0,1 1-1744 0,0 1-432 0,3 1 0 0,-1-1 0 0,3 2 0 0,0 2 0 0,4-1 128 0,3 4-128 0,2 4 0 0,1-1 0 16,1 2 0-16,-2 5 128 0,1-1-128 0,0 2 128 15,0 4-128-15,0 2 128 0,-3-1-128 0,2 5 0 16,1 3-160-16,-4-1 160 0,1 5-128 0,-3-3 128 16,1-1 0-16,-3-2-144 15,2-1-1136-15,-1-5-240 0,1 2-32 0,1-6-16 16,0-3-576-16,0-4-112 0,1-2-32 0,1-1-10912 0</inkml:trace>
  <inkml:trace contextRef="#ctx0" brushRef="#br0" timeOffset="3">24522 5273 43311 0,'-9'8'1920'0,"1"-1"384"0,0 0-1840 0,3-1-464 0,3-1 0 0,1-1 0 0,1-1-976 0,-3 4-304 0,-1 3-48 0,0 2-16 16,-1 3 1040-16,0 1 304 0,2-4-128 0,1-1 128 15,2 0-512-15,0 1-16 0,2-1-16 0,1 1 0 16,0-2-1120-16,1 0-240 0</inkml:trace>
  <inkml:trace contextRef="#ctx0" brushRef="#br0" timeOffset="4">24792 4830 39615 0,'-4'-4'3520'0,"0"1"-2816"0,3 0-560 0,2 1-144 0,2 0 400 0,-1 0 48 0,2-2 16 0,1-6 0 16,2 2-464-16,4-5 0 0,4 3 0 0,1 2 0 15,0 2 0-15,3 2 0 0,-1 4-160 0,2 4 160 16,0 2-192-16,1 5 64 0,-1-1 0 0,0 2 0 16,-1 2 128-16,0 1 0 0,-1-2 0 0,0 0 0 15,0 0 160-15,-2-2 64 0,2 2 16 0,-1-3 0 16,0-3 64-16,-1 2 16 0,2 0 0 0,-1 0 0 0,2-1-144 16,-2-2-32-16,1 2 0 0,0-1 0 0,-2-4-144 0,-1 3 0 15,1-3 0-15,-3 2 0 0,0-3 0 0,-2 2 0 16,-2 1 0-16,-2-1 0 0,-1-2 0 0,-2-1 0 15,-3 2 0-15,0-1 0 0,-2 2 0 0,-1-4 208 16,-1 4-48-16,-2-4-16 0,0 2 144 0,-1 0 32 16,-1 0 0-16,-1 0 0 15,2 2-160-15,-3-1-32 0,-2 0 0 0,-4 4 0 0,-2-1-128 0,-1 4 0 16,-1-4 0-16,-1 4 0 0,-1-2 0 0,0 2 0 16,0 0 0-16,0 0 0 0,-1 2 0 0,0-2 0 15,1 1 0-15,-2-1 0 0,2 0 0 0,2-1 0 16,1-2 0-16,1-3 0 0,2 1 0 0,1-1 0 15,2-4 0-15,2 0 0 16,3-3-368-16,-1-1-48 0,5 1-16 0,-1-2 0 16,3 0-320-16,1-4-64 0,1 3-16 0,1 0-17664 0</inkml:trace>
  <inkml:trace contextRef="#ctx0" brushRef="#br0" timeOffset="5">24957 5339 28559 0,'0'-1'2544'0,"2"-2"-2032"0,-1 3-512 0,0 0 0 0,0-2 384 0,2 2-32 0,-1-1 0 0,3-1 0 0,1 0 1392 0,2 0 288 15,-1-2 48-15,2 2 16 0,1 2-1088 0,0-3-224 16,0 2-32-16,2-2-16 0,1 0-352 0,2 0-80 16,4 0-16-16,1-1 0 0,2-2-112 0,1-3-32 15,3 2 0-15,2-2 0 0,0-1-144 0,0 0 0 16,1 2 0-16,-1-1 128 0,0 1-320 0,-1 2-64 16,1-2 0-16,-2 4-18016 0</inkml:trace>
  <inkml:trace contextRef="#ctx0" brushRef="#br0" timeOffset="6">26306 4678 34095 0,'-2'2'3024'0,"1"2"-2416"0,1-1-480 0,0-2-128 0,0 2 576 0,-2 0 112 0,1 3 16 0,-3 3 0 0,1 4-32 0,-3 2 0 0,-4 5 0 0,0-4 0 15,-3 3-224-15,1-6-32 0,-2 2-16 0,0-3 0 0,-2 1-32 0,0-1-16 16,-1-2 0-16,1 0 0 16,2-1-80-16,0-2-16 0,3 2 0 0,2-3 0 15,3-2-128-15,2-1-128 0,3 0 144 0,2-2-144 0,3 1 0 0,2-2 0 16,2 0 0-16,1 3 0 15,3-3 0-15,0 0 0 0,2 4-128 0,2-2 128 16,0 2-160-16,1-2 160 0,2 5-128 0,0 0 128 16,1-1 0-16,-1 3 0 0,0-3 0 0,0 4-128 15,-2-3 128-15,-1 2 0 0,0 1 0 0,-1 0 0 16,-2-2 0-16,-2 2 0 0,0-1 0 0,-2 1 0 16,-2-3 0-16,-1 4 0 0,-1-1 0 0,-1 3 0 0,-2-1 0 0,-2 2 0 15,-1 2 0-15,-3 2 0 0,-1-2 0 0,-3 3 0 16,-2 3 0-16,-3 0 128 0,-1 4-128 0,-2 2 0 15,-3-3 0-15,2 0 0 0,-4 1 0 16,0-1 0-16,-2-3 0 0,1 0-128 0,1-3 128 0,0 0 0 16,0-3 0-16,0 0-128 0,0-4-256 15,1 2-32-15,2-6-16 0,-1 0 0 0,2-3-1552 0,0-8-304 0</inkml:trace>
  <inkml:trace contextRef="#ctx0" brushRef="#br0" timeOffset="7">26358 4700 40543 0,'-6'-4'1792'0,"1"4"384"0,1 0-1744 0,2 2-432 0,2 0 0 0,0-2 0 0,0 3 144 0,0 0-144 0,0 1 160 0,0 2-160 15,0 3 384-15,2-3-32 0,2 0 0 0,2 0 0 0,4-1 160 0,3 2 16 0,3-3 16 0,2 0 0 16,3 2-48-16,3 1-16 16,2-4 0-16,0 1 0 15,3 5-224-15,1-6-64 0,2 2 0 0,-1 0 0 16,1 0-352-16,2 1-80 0,-1 2-16 0,-1 0-13360 16,2 0-2672-16</inkml:trace>
  <inkml:trace contextRef="#ctx0" brushRef="#br0" timeOffset="8">26196 5872 16575 0,'-7'-6'1472'0,"1"4"-1168"0,0 1-304 0,1-2 0 0,2 3 2304 0,2 0 384 0,0 0 96 0,-2 0 16 15,-1 3-864-15,0-3-160 0,-1 0-48 0,2 1 0 16,2 1-192-16,1-1-32 0,4 4-16 0,1-3 0 31,2 3-576-31,2 1-112 0,2 0-32 0,1 1 0 0,3 3-256 0,2 5-64 16,2-1-16-16,2 4 0 0,1 1-224 0,0 1-32 0,-1 1-16 0,4 1 0 0,5 6-160 0,2 2 128 31,5 3-128-31,0 2 128 0,3-3 80 0,2 4 16 16,5 4 0-16,1 0 0 0,3 5 16 0,2-1 0 0,-1-2 0 0,1 5 0 0,4 0 96 0,6 7 32 15,6 4 0-15,2 1 0 0,2-2-96 0,0-4-16 31,-4-5 0-31,1-1 0 0,2-1-64 0,-3 0-32 16,-1 2 0-16,-6-5 0 0,-8 2-160 0,-5-3 0 16,-7-1 0-16,-4 0 0 0,-5-6 0 0,-3 3 0 15,-4-4 0-15,-2-2 0 0,-5-3 0 0,1-1 0 0,0 1 0 16,-2-1 0-16,-1 3 0 0,0-5 128 0,-2 2-128 0,1 0 128 16,0-2 0-16,-1-2 0 15,1 2 0-15,1-3 0 0,-1-1-128 0,0 0 0 16,2 0 0-16,-4-1 0 0,4-3 0 0,-5-1 0 0,0-1 0 0,-2-4 0 15,-1 2 0-15,-2-5 0 0,0 2 144 0,-2 0-144 16,0-4 144-16,-1 2-144 0,-1-2 192 0,-1 0-192 16,1-1 128-16,-3-1-128 0,2 2 0 0,-2-3 0 15,0 1 0-15,1 1 0 0,-2-2 0 0,1 2 0 16,0-2 128-16,2-1-128 0,-2 2 0 0,3-3 0 0,-2 0 0 0,3 0 160 16,0-2-160-16,0 0 128 0,0 0 64 0,1-2 0 15,0-2 0-15,-1-1 0 0,1-1 48 0,-1 1 16 16,0-3 0-16,-1-2 0 0,0 0-112 0,-1-3-16 15,0 1 0-15,-2-4 0 0,0 0 0 0,-2-3-128 16,0-2 192-16,0 2-64 0,-2-4-128 0,-1 1-144 16,1 0 144-16,-2-3-208 0,1 3-144 0,-1-4-32 15,1 1 0-15,1 0 0 0,-1 3 160 0,1 0 32 16,2 0 0-16,-1-1 0 0,2 5 192 0,-2-1 0 0,4 2 0 0,-2 2-144 16,0 3 144-16,0 2 0 0,1 0 0 0,0 0 0 15,0 4 0-15,1 0-128 0,0-1 128 0,-1 2-128 16,3 2-176-16,-1 2-16 0,-1 1-16 0,2 0 0 15,-1 0 128-15,1 3 16 0,0 3 16 0,0 1 0 16,-1 3 176-16,2 2-192 0,-1 4 192 0,1 0-192 16,-1-1 32-16,1 1 0 15,1 0 0-15,0 3 0 0,1-3 32 0,2-3 0 0,1 3 0 0,1-1 0 16,0 1-16-16,3-1 0 0,-1-1 0 0,3-4 0 16,-1 2 144-16,3-2-208 0,-2 1 80 0,0-1 128 15,0 0-160-15,-1 2 160 0,-2-2 0 0,0-1-144 16,-4 2 144-16,-1 0 0 0,-2-1 0 0,-2 2 0 0,-2-2 0 15,-2-1 0-15,0 1 0 0,-2-3 128 0,-2 2 32 16,-2-2 16-16,0 2 0 0,-4-3 0 0,0 1 48 0,-1 0 16 16,-2-1 0-16,0 0 0 0,-1 0 80 0,-2 0 0 15,0-2 16-15,0 1 0 0,0 1 288 0,0-2 48 16,1 0 16-16,-1-1 0 0,0 2-96 0,-3-1-16 16,2 2 0-16,-3 0 0 0,-1 0-96 0,-1 1-32 15,-2-1 0-15,-2 1 0 0,1 2 32 0,-4-3 0 0,-1 4 0 0,-1-4 0 16,2 2-160-16,-3 0-48 0,-2-2 0 0,1 1 0 15,2-1-272-15,3 0-144 0,2-2 16 0,1-4 0 32,1 2-624-32,3-4-112 0,3-1-32 0,2-3 0 0,2-1-464 0,3-3-112 15,1-6 0-15,1-2-20544 16</inkml:trace>
  <inkml:trace contextRef="#ctx0" brushRef="#br0" timeOffset="9">28307 6101 24879 0,'-2'0'2208'0,"0"0"-1760"0,2 0-448 0,2 0 0 0,-1 0 1392 0,1-1 192 0,0 1 32 0,1-3 16 0,2 1 352 0,1-2 64 16,3 1 0-16,1-4 16 0,1 4-960 0,0-3-192 16,3 1-32-16,-2 0-16 0,2 5-304 0,-2-3-64 15,-1 6-16-15,-2 0 0 0,1 4-96 0,-3 2 0 16,2 7-16-16,-4 3 0 0,-3 1-160 0,1 5-16 16,-3 1-16-16,0 2 0 0,-1 0-176 0,-1 1 0 15,2 2 0-15,-1-5 0 0,2 1 0 0,1-5 0 16,1 0 0-16,2-2 0 0,3-1 0 0,0-7 0 15,2 1 0-15,1-4 128 0,0-2-128 0,2-1 0 16,0-5 0-16,1-1 0 0,2-1 0 0,1-5 0 16,1-1 0-16,2-2 0 0,-1-1 128 0,4-5 0 15,0-1 0-15,2-7 0 0,0 1-128 0,0-6 0 0,1-3 0 0,-2-1-176 16,-4 0 176-16,0-3-192 0,-2 0 192 0,-2 1-192 31,0-1-448-31,-5 3-80 0,-2 3-32 0,-3 2 0 16,-2 7-208-16,-2 4-32 0,0 4-16 0,-4 3-10912 0,1 6-2192 0</inkml:trace>
  <inkml:trace contextRef="#ctx0" brushRef="#br0" timeOffset="10">28490 6483 32079 0,'-4'-1'704'0,"-1"1"128"0,2-2 48 0,0 2 32 0,2 2-720 0,0-2-192 0,1 1 0 0,-3 2 0 0,1 0 1792 0,-2 4 320 0,0 1 64 0,0 2 0 0,-1 4-1440 0,0 2-288 16,1 2-64-16,-1 3-16 0,1-1-368 0,1 3 0 15,0-1 0-15,1 3 0 0,-3-3 0 0,1 2 0 16,-2-1 0-16,0-1 0 0,-2 0 0 0,0 3 0 0,-4-3 0 0,1 1 0 31,-1-1-512-31,0 0-160 0,-2 0-32 0,2-3-16944 0</inkml:trace>
  <inkml:trace contextRef="#ctx0" brushRef="#br0" timeOffset="11">28893 6717 39615 0,'-11'-6'1760'0,"4"3"352"0,-1 2-1680 0,6 1-432 0,1 0 0 0,2 0 0 0,1 0-192 0,1 0-128 0,-1 0-32 0,3 1 0 16,3 2-32-16,0-1-16 0,3 2 0 0,2-4 0 31,-1 2-240-31,0 0-32 0,2 0-16 0,0-2 0 0,-1-2 688 0,0 0 144 0,0 0 32 0,-2-4 0 15,1 2 848-15,-1-6 192 0,1-1 16 0,0-2 16 16,2-2-704-16,-2 1-144 0,-1-2-16 0,1-3-16 16,-1 3-368-16,-3-2 0 0,0-1-192 0,-3 1 64 31,-3 0-1024-31,-2 2-208 0,-2 4-48 0,-4 0 0 0,-2 5-192 0,-3 4-32 16,-3 3-16-16,-4 6 0 0,-2 1 1104 0,-2 6 224 0,-4 2 32 0,-1 4 16 15,-2 4 864-15,1 1 176 0,1 2 48 0,-1 0 0 16,6 1 720-16,0-2 160 0,3 2 32 0,3 1 0 15,3-4-672-15,1-1-128 0,5-4-32 0,3-3 0 0,3-1-624 0,1-1-128 16,3-4-16-16,0 1-128 0,5-4 0 0,-1 2 0 16,2-3-160-16,1 2 160 15,0 0-1120-15,1 2-96 0,-1-1-32 0,0-2-15680 16</inkml:trace>
  <inkml:trace contextRef="#ctx0" brushRef="#br0" timeOffset="12">29813 6425 38703 0,'-11'-2'1712'0,"1"2"352"0,2 2-1648 0,1-2-416 0,4 4 0 0,-1-4 0 0,0 4 384 0,-2-2 0 0,-5 4 0 0,-6 2 0 0,-3 2-128 0,-31 13 208 0,25-9-240 16,-2-1-224-16,-1 2-128 0,2-3 128 0,0 2-208 16,0 1 64-16,-1-3 16 0,5-2 0 0,1-1 0 15,3-2-16-15,4-1 0 16,3-2 0-16,3-1 0 0,3-1 144 0,2-2 0 0,3 0 0 0,2 0-128 31,3-2-320-31,1 2-64 0,3-4-16 0,3 1 0 0,1 0-16 0,3 0 0 16,2 0 0-16,2-2 0 0,2 3 544 0,1 0 256 0,3 2-32 0,-1 0 0 0,0 2 160 15,1 0 48-15,1 3 0 0,0-2 0 0,-4 1-432 0,-4 1 128 16,0 2-128-16,-6 0 0 0,-3 1 0 0,-3 2 0 16,-4 0-192-16,-3 2 192 0,-1-2 0 0,-4 3 320 15,-4 3-48-15,-3-2 0 0,0 0 304 0,-5 1 64 16,0-1 16-16,-3 0 0 0,1-1-288 0,-1-2-64 16,-1 0-16-16,-2 3 0 0,1-2-448 0,-3-3-96 15</inkml:trace>
  <inkml:trace contextRef="#ctx0" brushRef="#br0" timeOffset="13">24908 5791 5519 0,'0'-4'496'0,"1"2"-496"0,0-1 0 0,1 2 0 0,-1 1 1520 0,0-4 208 0,2-1 32 0,0-2 16 0,2-2 1136 0,1 2 224 0,-1-4 64 0,0 3 0 15,-2 2 160-15,-1 2 32 0,-2 2 16 0,0 2 0 16,-4 0-1552-16,-2 2-304 0,-1 5-64 0,-7 2-16 15,-2 5-992-15,-6 5-208 16,-5 5-32-16,-5 2-16 0,-6 5-224 0,-4 4 0 0,0 1 0 0,-2 4 0 16,-4 1 0-16,-6 6 0 0,-2 5 0 0,-3 4 0 15,1 1 128-15,1 0-128 0,4 1 176 0,1-1-176 16,4-4 304-16,0 0-48 0,0-1-16 0,-2 4 0 0,1-3 64 16,-1 1 16-16,3-1 0 0,3-4 0 0,2-5-160 15,2-3-32-15,3-4 0 0,0 1 0 16,4-6-128-16,-2 6 0 0,-5 1 0 0,-2 4 0 0,-1 2-144 0,-1-2 144 15,0 2 0-15,2-4 0 0,3-3-256 0,0-4 64 16,4-1 16-16,2-5 0 0,7-6 176 0,3-3 0 16,3-3 0-16,3-2 0 0,2-2 0 0,0 0 0 15,2-2 0-15,1-1 128 0,2-2-128 0,1 2 0 16,1-3 0-16,0 3 0 0,1-4 0 0,0 3 0 16,0 1 0-16,-2-2 0 0,1 2 0 0,1 1 144 15,0-1-144-15,-2 1 160 0,0-1-160 0,-1 4-176 0,0-3 48 16,1-2 0-16,0 2 128 0,0-2 0 0,-1-2 0 15,1 0 0-15,0-1 0 0,0-4 0 0,1 2 0 0,-2-3 0 16,0-3 144-16,0-1 64 0,-1 1 16 0,0-6 0 16,1-3-80-16,-1-1-16 0,2 0 0 0,-2-3 0 15,2-5-128-15,2-3 192 16,1-1-192-16,1-3 192 0,1 0-192 0,1-5 0 0,2 3 0 0,1-1 128 16,1 1-128-16,1 1 0 0,0 7 0 0,-1 0 0 15,2 3 0-15,-3 1 0 0,1 2 0 0,-1 3 0 16,1 1 0-16,-1 5-272 0,0-2 64 0,2 5 16 15,-2-1 192-15,2 4 0 0,0 1 0 0,1 0 0 16,-1 4 0-16,3 2 0 0,-1 3 0 0,1 1 0 16,1 3 0-16,-1 3 0 0,0 3-128 0,1 2 128 0,-1-1 0 15,1 2 0-15,1 3 0 0,-2-1 0 0,-2 3 0 0,1 2 0 16,-2 4 0-16,1 2 0 0,-2 0 0 0,-1 3 0 16,-1 0 160-16,-2 3-160 0,0 0 0 0,-2-3 0 15,0-1 0-15,2-5 0 0,0-3 0 0,1-7 0 16,4-3 0-16,-1-3 0 0,4-3 176 0,1 0-48 15,0-5-128 1,3-1 192-16,3-4 0 0,2 0 0 0,3-6 0 0,3 1 0 0,6 1-48 0,2-6-16 16,4-1 0-16,4 0 0 0,1 0-128 0,3-5 0 15,1 3 0-15,1-2-176 32,0 0-208-32,-3-2-64 0,0-2 0 0,-5 4-19648 0</inkml:trace>
  <inkml:trace contextRef="#ctx0" brushRef="#br0" timeOffset="14">21739 6666 30399 0,'-3'-6'2704'0,"2"2"-2160"0,0 1-544 0,1 0 0 0,2 3 1408 0,-1-2 160 0,2 1 32 0,1-2 16 16,2-1-624-16,2-1-128 0,2 2-32 0,1-5 0 0,-1 2-512 0,0-5-96 15,0 1-32-15,0 0 0 0,-1-2-192 0,-1-4 0 16,2 0 0-16,-1-3 0 0,1-1 192 0,0-2 32 15,-2-1 16-15,1-3 0 0,1 0 32 0,-3-5 16 16,2-1 0-16,-2-3 0 0,-1 3-48 0,1-5-16 16,0 0 0-16,-1 1 0 0,-1 1-96 0,0 0-128 15,1 1 176-15,-1 4-176 0,-1 2 0 0,-2 7 0 16,1 5 0-16,-2 6 0 0,-2 4 0 0,1 2 0 16,0 4 0-16,-1 0 0 0,2 7 0 0,-1 3-192 15,1 5 48-15,2 1 16 0,-1-2 128 0,2 7-160 16,1 1 160-16,1 6-160 0,0 1 160 0,2 2 0 15,0-2 0-15,1 4 0 0,0-2 0 0,0-1 0 16,4 3 160-16,-3-3-160 0,0 3 0 0,1-1 0 0,-1-1 0 16,-1 0-160-16,0-5 160 0,1 2 0 0,0 0 0 15,0 1 0-15,0-4 0 0,0 1 0 0,-2-4 128 16,1-4-128-16,1-1 192 0,1-5-48 0,0-2 0 0,0-4 0 16,2-2 48-16,-1-6 16 0,0-3 0 0,1-2 0 15,1-3 64-15,0-2 16 0,-3-1 0 0,2-8 0 16,0-5 0-16,1-4 0 0,1-6 0 0,-2-3 0 15,0 0-144-15,-2-3-16 0,0-3-128 0,-2-6 192 16,-1 1-192-16,0-1 0 0,-2-1 0 0,-1-2 0 16,1-4 0-16,-1 1-240 0,0 7 80 0,0 3 16 15,-2 6-112-15,0 6 0 0,-2 6-16 0,0 4 0 16,-1 6-112-16,0 3 0 0,-1 3-16 0,0 5 0 16,1 4-448-16,0 1-96 15,1 3-16-15,2 3-17200 0</inkml:trace>
  <inkml:trace contextRef="#ctx0" brushRef="#br0" timeOffset="15">22992 6388 28559 0,'-9'-6'2544'0,"-1"0"-2032"0,3 3-512 0,5 3 0 0,1 0 960 0,-4 0 112 0,-5-1 16 0,-6-3 0 0,-6 2-16 0,-3-1 0 0,-2 6 0 0,2 3 0 16,-1 4-752-16,2 5-128 0,0 1-48 0,0 4 0 15,2 1-144-15,-2 1 0 0,2 4 0 0,2-1 0 16,4-2 0-16,2 2 0 0,1 0 0 0,5-3 0 15,1 3 496-15,5-3 160 0,4 0 48 0,5-2 0 16,2-2-224-16,4-2-32 0,4-1-16 0,5-5 0 16,4-4-304-16,4-2-128 0,1-4 0 0,1-4 128 15,1 2-128-15,3-8 0 0,1-2 0 0,0-3 128 16,-1 1-128-16,-4-6 160 0,-2 2-160 0,-5-4 160 0,-4 1-160 0,-4-3-144 16,-4-1 144-16,-7-3-208 0,-3 2 48 0,-5 1 16 15,-3 3 0-15,-5-3 0 0,-3 0 144 0,-5 2 0 16,-2 1 0-16,-3 1 0 0,-3-2 0 0,-2 4 144 15,-3-2-16-15,0 1-12192 16,0-1-2432-16</inkml:trace>
  <inkml:trace contextRef="#ctx0" brushRef="#br0" timeOffset="16">7553 7266 8287 0,'-1'1'736'0,"-1"2"-592"0,1-3-144 0,0 1 0 0,1 1 128 0,-3-2-128 0,1 3 192 0,-3 1-64 16,0-1-128-16,0 0 0 0,1-6 0 0,2 0 0 15,1-4 0-15,2 0-128 16,-1 1 128-16,1-3-128 0,-1-1 128 0,0 2-128 0,0 0 128 0,-1 2 0 0,0 4 0 0,1-2 256 15,-2 1 0-15,1 2-16 0,0 1 1776 0,0 0 352 16,1 1 80-16,-1-1 16 0,-1 3-336 0,2 1-64 16,0-1-16-16,0-3 0 0,0 0-1168 0,-1 21-240 15,0-11-64-15,1 3 0 0,0-1 16 0,0-2 0 16,0 2 0-16,1 2 0 16,0 1 336-16,2-3 64 0,-2 4 16 0,0-2 0 0,2 2-352 0,-1 1-64 15,1-1-16-15,-2 1 0 0,1 1-96 0,0-1-32 16,-1 0 0-16,-1 1 0 0,1 3-208 0,0-3-48 15,1 5-16-15,-1-1 0 0,0 1 80 0,0 5 0 16,2-3 16-16,-2 1 0 16,-1 2 48-16,1-2 0 0,2 5 0 0,-1-3 0 0,1 0-160 0,0-2-32 0,0 0 0 0,-1 2 0 15,2-4-128-15,-2 2 0 0,2-3 0 0,0-4 0 16,0 2 128-16,-1-2 0 0,1 1 0 0,1 2 0 16,1-4-128-16,-1 2 0 0,1 1 0 0,0-1-176 15,1 1 176-15,-2-4 0 0,2 4 128 0,-1-2-128 16,0-3 0-16,-1 4 0 0,3 1 0 0,-3 1 0 15,0-2 0-15,0 5 0 0,0-3 0 0,-2 3 0 16,1-3 0-16,0 1 0 16,-1 5 0-16,1 0 0 0,0 0 128 0,-1 5-128 0,1-5 128 15,0 3-128-15,0-3 0 0,-2-2 144 0,2-1-144 0,-1-1 0 0,1 0 128 0,-1 1-128 16,0-1 0-16,1-1 0 0,-1-1 128 0,-1-2-128 16,1 0 0-16,-3 1 0 0,1-3 0 0,-1 2 128 15,0-4-128-15,0 3 0 0,0-1 192 16,0 5-64-16,1-4 0 0,-1 4-128 15,0 1 160-15,1-1-160 16,0-2 128-16,1-1-128 0,0-4 0 0,1 0 0 16,-1-1 128-16,1-2-128 0,-2-1 0 0,1 3 0 15,1-1 0-15,-1 1 0 0,-1 1 0 0,1-3 0 16,-1 4 0-16,0-1 0 0,0 1 0 0,1-1 0 16,0 3 0-16,-1-3 0 0,1 0 0 0,-1 2 0 15,1 2 0-15,0-1 0 0,0 0 0 0,-1-3 0 0,1-1 176 16,-1 1-176-16,1 0 0 0,-1 3 0 0,1 0 0 0,0-1-160 15,-1-2 160-15,1 0 0 0,-1 3 0 0,0-2 0 16,-1 2 0-16,0-1 0 0,1 1 128 0,-1-1-128 16,0 2 128-16,2-1-128 0,-2-2 128 0,1 0-128 15,-1-4 176-15,1 0-48 0,2 0 0 0,-2-4 0 16,0 4-128-16,0-1 0 0,0 4 0 0,-1-2 0 16,2 3 0-16,-1-1 0 0,0 2 0 0,0-1 0 15,-1-1 0-15,2 0 0 0,-1 3 0 0,0 0 0 16,-1-3 0-16,1 3-144 0,2 1 144 0,-3 1-208 15,1 1 208-15,-1 0 128 0,1-2 0 0,-1-1-128 16,0-1 0-16,2 1 0 0,-2 1 0 0,0-2 0 16,0-6 0-16,1 2 0 0,-1 1 0 0,1 1 0 15,0-2 0-15,-1 3 0 0,1-1 0 0,1 3 0 0,-2 0 0 16,1 0 0-16,0-1 0 0,2 2 0 0,-2-1 0 0,1-1 0 16,1 5 0-16,-1-1 0 0,1-2 0 0,1-1 0 15,-2 0 0-15,-1-1-192 0,2-1 192 0,-2-3 0 16,0 2 192-16,0-3-192 0,1 0 0 0,-1 2 0 15,0 1 0-15,-1 0 0 0,0 1 0 0,0-3 0 16,0 0 0-16,0 1 0 0,1-2 0 0,-1 3 0 16,0 1 0-16,0 0 0 0,2 3 0 0,-2 2 0 15,1 0 0-15,0-2 0 0,0-2 0 0,1 4 0 16,-1 0 0-16,0 0 0 0,0-3-128 0,0-2 128 0,1 4 0 16,-1-3-144-16,0 2 144 0,0-1 144 0,-1-1-16 15,2 2-128-15,-2-1 0 0,1 0 0 0,-1 2 0 0,1-1 0 16,-1-1 0-16,0-1 0 0,0-2 0 15,0 3 0-15,0-3 0 0,0 1 0 0,0 4 0 0,1-1 0 16,-1 2 0-16,2 1 0 0,-2-2 0 0,1 1 0 16,1 0 0-16,1 1-144 0,-1-2 144 0,0-2 0 15,0 1 0-15,-1 1 0 0,2-2 144 0,-1 0-144 16,-1 0 0-16,1 0 0 0,-2-2 0 0,0 1 0 16,1 1 208-16,-1 0-64 0,-1-1-16 0,1 2 0 15,-2-4-128-15,2 2 0 0,-1 1 0 0,1-3 0 16,-1 3 128-16,1 0 0 0,-1 0 0 0,1 0 0 15,0-3-128-15,0 0 0 0,-2 0 0 0,2 0-176 16,0 0 176-16,0-1 0 0,2-3 0 0,-2 2 0 16,1-2 0-16,-1 2 0 0,1 1 0 0,0-2 0 15,2 4 0-15,-2-3 0 0,0 5 128 0,1-3-128 0,-1 2 0 0,0-2 0 16,-1 3 0-16,0-2 0 0,0 0 0 0,-1 0 0 16,0 1 0-16,-1-2 0 0,2 0 0 0,0 0 0 15,-1 0 0-15,1 3 0 0,0-1 0 0,0 0 0 16,0 3 0-16,1-5 0 0,-1-1 0 0,2 1 0 15,0 0 0-15,-1 0 0 0,1-4 0 0,-1-2 0 16,0 4 0-16,0-2 0 0,0 3 176 0,1-1-48 16,-2 0 0-16,1-1 0 0,-1 4-128 0,0 0 0 0,0 0 0 15,0-1 0-15,0 0 0 0,-1 2 0 0,-1-2 0 16,1 0 0-16,1 3 0 0,0-3 0 0,-1 3 0 0,1-1 0 16,0 2 0-16,0-2 0 0,1 1 0 0,0-2 0 15,1 1 0-15,-1-2 0 0,1 0 0 0,0 0-176 16,0 0 176-16,1-1 0 0,-1 1 0 0,1 0 0 15,-1 0 0-15,2 3 0 0,-2-1 0 0,1 2-128 16,0-2 128-16,0 1 128 0,-2-3-128 0,2 4 176 16,-2-2-176-16,0-2 0 0,-1 4 0 0,0-1 0 15,1-1 0-15,-1-2 0 0,2 5 0 0,-2-1 0 16,0-1 0-16,0-1 0 0,-2 2 0 0,2-1 0 16,0-1 0-16,0 0 0 0,0 0 0 0,2 1 0 15,-2-1 0-15,1-2 208 0,-1 0-48 0,1 0-16 16,0 3-144-16,2-3 0 0,-2 3 0 0,1-3 0 15,1-3 0-15,-1 2 0 0,0 1 0 0,0-1 0 0,-1-1-128 0,1 0 128 16,-1 3 0-16,-1-4 0 0,0 3 0 0,0 0 0 16,-1 3 0-16,-1-1 0 0,2 2 0 15,-1 1 0-15,0 1 0 0,0 1 0 0,-1 1 0 0,2-1 0 16,-1-4 0-16,1 2 0 0,-1 2 160 0,1-1 0 16,-1 0 0-16,1-3 0 0,0 3-16 0,0-3 0 15,0 0 0-15,0 0 0 0,0 0-144 0,1-2 128 16,-1 1-128-16,0 1 128 0,0-1-128 0,1 2 0 15,-1-1 0-15,1-1 0 0,-1 2 0 0,2 0 0 16,-2 1 0-16,1-3 0 0,-1 5 0 0,1-1 0 0,-1 3 0 16,0-2 0-16,0 2 0 0,0 0 0 0,0 3 0 0,0-2 0 15,0-1 0-15,0 1 0 0,0 0 0 0,0-1 0 16,0-1 128-16,0 1-128 0,0-2 128 0,0 2-128 16,-1-3 128-16,0 1-128 0,1-1 128 0,-2 3-128 15,1-3 0-15,0 3 0 0,0-2 128 0,-1 2-128 16,1 0 0-16,0-1 0 0,0 2 0 0,1 0 0 15,-2 2 0-15,1-2 0 0,0 2 0 0,1-3 0 16,-1 1 0-16,0-2 128 0,1 2-128 0,0-3 128 16,-2 3-128-16,1-2 192 0,0 2-192 0,1-1 192 15,0 0-192-15,-1-1 128 0,1-1-128 0,-2-3 128 16,1 4-128-16,1-4 0 0,-1 1 0 0,1-1 0 0,-1-2 0 0,1 2 0 16,-2 1 0-16,1-2 0 15,0-2 0-15,0 2 0 0,-1 2 0 0,1-2 0 0,0 0 0 0,0 0 0 16,1 0 0-16,-2 0 0 0,1 1 0 0,1 1 0 15,-1-4 0-15,1 4 0 0,0 1 0 0,0 3 0 16,0-2 0-16,0 2 0 0,0-3 0 0,1 3 0 16,-1-3 128-16,1 1-128 0,2-1 0 0,-2 0 0 15,2 3 0-15,-1-3 0 0,-1-2 0 0,1 1 0 16,0 1 0-16,-1 1 0 0,1-4 0 0,-1 2 0 16,1 2 0-16,0-5 0 0,-2 2 0 0,1 2 0 15,0-2 0-15,-1 1 0 0,1-1 0 0,-1 1 0 16,0 1 0-16,0 0 0 0,0-3 0 0,0 3 0 15,0 0 0-15,-1-2 0 0,1 2 0 0,-1 1 0 0,0-2 0 0,-1-1 0 16,1-2 0-16,0 1 0 0,1 0 0 0,0 2 0 16,0-3 0-16,0 3 0 0,0-5 0 0,0 2 0 15,1 0 0-15,-1-1 0 0,1 0 0 0,1 1 0 16,-2-5 0-16,0 2 0 0,0 1 0 0,0 0 0 16,0-2 0-16,-2 2 0 0,1-1 0 0,1-2 0 15,0 5 0-15,0-5 0 0,-1 2 0 0,0 1 0 16,1 0 0-16,-2 0 0 0,2-1 0 0,-1 2 0 15,1 2 0-15,0-4 0 0,-1 1 0 0,0 0 0 16,-1 0 0-16,2 0 0 0,-1-1 128 0,1 1-128 16,-1-2 0-16,1 1 0 0,-1-3 0 0,1 1 0 15,0 4 0-15,-2-1 0 0,2 1 128 0,0 3-128 0,-1-4 0 16,1 2 0-16,0 2 0 0,0 1 0 0,0-1 0 16,0 1 0-16,0-1 0 0,0-2 0 0,0 1 0 0,0-2 128 15,0 2-128-15,0-4 0 0,0 1 0 0,1-3 0 16,-1 2 128-16,2 1-128 0,-1-3 0 0,1 3 0 15,0-4 0-15,-1 2 0 0,0 0 0 0,2 2 0 16,-2-2 0-16,0 2 0 0,2 1 0 0,-2 0 0 16,0 1 0-16,0-1 0 0,0 2 0 0,1 2 0 15,-1-1 0-15,-1-2 0 16,0 1 0-16,1 1 0 0,-1-1 0 0,0 0 0 0,0 2 0 0,0-5 0 0,0 3 0 0,-1-3 0 16,1 1 0-16,0-2 0 0,-1 1 128 0,1-1-128 15,0-2 0-15,0 0 0 0,-2 0 0 16,2 2 0-16,-1-2 0 0,0-1 0 0,0 0 128 15,0 2-128-15,1-2 0 0,-2 1 0 0,2-1 0 0,0-1 0 16,0 4 0-16,0-3 0 0,2 1 128 0,-2 0-128 16,0 2 0-16,1-1 0 0,-1 1 0 0,0-4 128 15,0 4-128-15,0-3 0 0,0 4 0 0,-1-2 0 16,1 3 128-16,0-4-128 0,0 2 0 0,1-1 128 16,-1 1-128-16,0-2 0 0,0 2 0 0,0-4 128 15,0 4-128-15,1 1 0 0,-1-1 0 0,0-1 128 16,0 2-128-16,1 0 0 0,-1-1 0 0,0 1 0 15,0 0 0-15,0-1 0 0,0-2 0 0,1 0 0 16,-1-1 0-16,0 0 128 0,0 1-128 0,0-2 0 0,0 0 0 16,0 3 128-16,-1-2-128 0,1 0 0 15,0 2 128-15,-1 1-128 0,0-3 128 0,-2 2-128 0,2 1 160 0,-1-3-160 16,0 2 192-16,0-2-192 0,1-2 192 0,-2-2-192 16,1 2 192-16,0-3-192 0,1-1 128 0,0-3-128 15,0 4 0-15,1-5 0 16,-2 2 0-16,2-3 0 0,2 0 0 0,-1-2 0 15,1 0-752-15,2-3-144 0,1-5-48 0,-1-3-20304 0</inkml:trace>
  <inkml:trace contextRef="#ctx0" brushRef="#br0" timeOffset="17">7557 6430 2751 0,'-2'-1'256'0,"1"-2"-256"0,0 2 0 0,1-1 0 0,-1-1 864 0,1 2 128 15,-2-5 32-15,0 1 0 0,-1-1 384 0,0-2 96 0,1 2 16 0,1 0 0 0,0 0-64 0,0 2-16 16,2 0 0-16,-1 2 0 0,0 2-208 0,1 0-32 16,0 2-16-16,-1 0 0 0,3 4-288 0,-2 0-64 15,0 0-16-15,-1 4 0 16,2 2-112-16,-1 1 0 0,1 3-16 0,1-1 0 0,-1 4-192 0,0 1-48 15,1 2 0-15,0 3 0 0,-1 6-64 0,2 1 0 16,0 3-16-16,-1 2 0 0,2-1-112 0,0 1 0 16,-1 1-16-16,0 1 0 0,1-1-16 0,0-1 0 15,-1 1 0-15,0-1 0 0,0 4-48 0,0 1-16 16,-1 0 0-16,0 2 0 0,-1-2 0 0,-2 5 0 0,0 2 0 16,-2-4 0-16,-1 2-32 0,-2-5-128 0,0 1 192 15,0-5-64-15,-1-2 64 0,0-1 0 0,0-2 0 16,-1-3 0-16,2-2 64 0,-2-3 0 0,4 0 16 0,-2-8 0 15,2-2-272-15,0-3 0 0,0 1 0 0,2-7 0 32,2-1-720-32,2-3-160 0</inkml:trace>
  <inkml:trace contextRef="#ctx0" brushRef="#br0" timeOffset="18">28458 9325 2751 0,'-7'0'256'0,"0"-2"-256"0,2 0 0 0,2 0 0 0,0 2 6080 0,3-3 1152 0,0 2 256 0,-1-1 32 0,1-2-5104 0,0-2-1024 0,1 0-208 0,3-4-32 16,2 0-272-16,0 1-48 0,3 3-16 0,0 2 0 15,-1 1-80-15,2 3-16 0,0 0 0 0,-1 1 0 16,1 2-144-16,0 2-16 0,-2 5-16 0,0-1 0 15,0 2-256-15,-2 4-48 0,2 1-16 0,-3 3 0 16,0-1-224-16,-2 4 0 0,0-2 0 0,-2 1 0 16,0 1 0-16,-1 1-320 0,0-4 64 0,0 1 0 0,2 1 256 15,-2-5-192-15,2-1 192 0,2-1-160 0,0-2 160 0,0-2 0 16,3-4 0-16,-1 0 0 16,1-2-432-16,1-1-144 0,0-3-48 15,0-3-17088-15</inkml:trace>
  <inkml:trace contextRef="#ctx0" brushRef="#br0" timeOffset="19">28928 9209 37775 0,'-3'2'1664'0,"1"1"368"0,-1 0-1632 0,3 4-400 0,0-5 0 0,2 2 0 15,0 2-832-15,-1 0-240 0,2 7-48 0,-2 3-16 16,0 3 448-16,-4 6 96 0,-5 4 16 0,-3-1 0 16,-5 4-992-16,-5 3-192 0,-5 3-32 0,-4 5-16 0,-2-1 1504 0,-4 5 304 0,0 0 0 0,-2 2 128 15,-1 0 704-15,0-3 128 0,0 0 16 0,0-2 16 32,3-4-1184-32,2 1-224 0,2-2-48 0,1 1-11936 0</inkml:trace>
  <inkml:trace contextRef="#ctx0" brushRef="#br0" timeOffset="20">28611 8834 24879 0,'0'0'2208'0,"2"0"-1760"0,-2 0-448 0,1 0 0 0,0 0 1744 0,2 0 272 0,0 0 48 0,3-2 16 0,4-2-112 0,3 1-32 16,3-5 0-16,1-2 0 0,2 0-1216 15,2-5-240-15,0-1-48 0,0-1-16 0,-2-2-416 0,1 1 128 16,-1-2-128-16,-2 1 0 0,-1 1 0 0,-1-2 0 15,0 1 128-15,-3 1-128 0,1-1 0 0,-4 3 0 16,1 0 0-16,-1 0 0 0,0 6 0 0,-3 2 0 16,-1-1 0-16,-3 5 0 0,1 3-192 0,-2 2 192 15,-1 3-192-15,0 2 192 0,0 3 0 0,0-1 0 16,0 6 0-16,0-2 0 0,1 4-224 0,0-1 80 16,1 3 16-16,1-2 0 0,1 1 128 0,0-1 176 15,1-2-48-15,0 1 0 0,1-3 64 0,1-2 0 16,1-3 0-16,-1-1 0 0,2 3-64 0,-2-5 0 15,1 2 0-15,-1 0 0 0,-1 0-128 0,-1 0-272 16,-1 1 64-16,-2 3 16 16,1-1-1264-16,-3 4-240 0,-1 2-48 0,-2 2-14704 0</inkml:trace>
  <inkml:trace contextRef="#ctx0" brushRef="#br0" timeOffset="21">29398 9366 43311 0,'-8'-4'3840'0,"5"2"-3072"0,3-1-608 0,2 2-160 0,3-2 192 0,0 0 0 0,2-2 0 0,2-3 0 0,7-6-352 0,5-3-64 15,6-1-16-15,4 1 0 0,3 2-80 0,0 1-32 16,3-1 0-16,3 3 0 16,-2 2-224-16,2-2-32 0,-2 4-16 0,-2 0 0 15,-3 0-592-15,-2 2-112 0,-1 4-16 0,-5-5-14912 16</inkml:trace>
  <inkml:trace contextRef="#ctx0" brushRef="#br0" timeOffset="22">29335 9543 11967 0,'-9'3'1072'0,"3"-3"-864"0,2 0-208 0,3 0 0 0,2-2 4384 0,3 1 832 0,1 1 160 0,2-5 48 0,6 0-4592 0,5-1-832 0,7-7-320 0,7 1 16 15,3 2 592-15,3-1 112 0,3 1 32 0,0 0 0 16,1 1-432-16,1 2-144 0,-1 1 0 0,-1 0-13936 16</inkml:trace>
  <inkml:trace contextRef="#ctx0" brushRef="#br0" timeOffset="23">30330 9214 35935 0,'-2'1'1600'0,"0"4"320"0,2-1-1536 0,0-1-384 0,3 0 0 0,-2 0 0 0,2 1-1296 0,-1 5-336 0,4 4-64 0,-1 8-16 16,0 4 48-16,-2 7 16 0,-1 3 0 0,-4 3 0 0,-2 3 1264 0,-4 4 240 16,0 2 144-16,-5 1-160 0,-1 5 2016 0,-4 4 384 15,1-3 96-15,0 2 16 0,-1-8-880 0,1-1-192 16,1 0-16-16,0-2-16 0,1-4-976 0,0-2-272 16,0 2 0-16,1 0 128 15,1-7-1072-15,1-3-208 0,2-2-64 0,3-6 0 0,-1-2 1072 0,2-7 144 0,2-2 144 0,2-3-16 16,1-5 832-16,-1-4 192 0,2-7 16 0,2 0 16 15,-1-5-672-15,0-7-128 0,0-6-16 0,0-4-16 32,1-8-784-32,-1-4-144 0,1-6-48 0,1-4 0 0,-1-6 752 0,3-3 160 0,1-4 32 0,2-1 0 15,2 3 496-15,3-3 96 0,2-2 32 0,4 0 0 16,-1 1-368-16,3 6-64 16,4 1 0-16,0 2-16 0,2 2-224 0,-1 2-32 0,1 9-16 0,0-1 0 15,2 4-224-15,1 3 128 0,2 0-128 0,0 0 0 0,1 6 0 0,-1 8 0 16,-2 1 0-16,1 4 0 0,1 1 0 0,-1 7-256 15,1 0 16-15,-1 4 16 0,0 0 224 0,-3 4-176 16,1-2 176-16,-3 3-160 0,-3 6 160 0,-2-1 0 16,-1 0 0-16,-3 4 0 15,0-1-144-15,-4 6 144 0,-1-1-160 0,-2 4 160 0,-3 1-288 0,-1 4 32 16,-3 3 16-16,-1 3 0 0,-2 0-32 0,-5 5-16 16,-4 1 0-16,-5 3 0 15,0 0-128-15,-6-1-32 0,-1-5 0 0,-3-1 0 0,0-3 448 0,-4-2 0 16,1 2 144-16,-1-6-144 0,1-3 768 0,-1-3 64 15,0 0 0-15,-1-2 0 0,1-1-416 0,0-4-80 16,0-2-16-16,1-2 0 0,2 2-320 0,3-7 0 0,2 2 0 16,4-4-192-1,4-1-576-15,2 0-128 0</inkml:trace>
  <inkml:trace contextRef="#ctx0" brushRef="#br0" timeOffset="24">31266 9049 38703 0,'-1'0'1712'0,"-2"0"352"0,1 0-1648 0,1 0-416 0,1 0 0 0,1 1 0 0,-1-1 336 0,0 3-16 0,0-1 0 0,0 2 0 0,0 0-32 0,-1 5-16 16,1 3 0-16,-1-1 0 0,-2 4-272 0,1 1 160 15,-1 2-160-15,-1 2 128 0,1 5 80 0,-1-3 16 16,0 3 0-16,1 1 0 0,0-5-32 0,2 2-16 16,0-4 0-16,1 0 0 0,1-3-176 0,1-4 160 15,3 0-160-15,1-2 160 0,3-2-160 0,1-3-192 16,4-2 32-16,0-6 16 16,4 0 144-16,2-6-128 0,1 2 128 0,2-8-128 0,1-1-48 0,0-4 0 15,1-1 0-15,-3-1 0 0,-1-1-64 0,-1-5-16 0,-1 0 0 16,-2-2 0-16,-1-1 112 0,-1 5 16 0,-2 5 0 0,-3 5 0 15,-1 6 128-15,-4 4 192 0,-1 3-32 0,-2 3-16 16,-2 3 192-16,-1 3 48 0,-2 3 0 0,1 5 0 16,-1-2-240-16,0 4-144 15,0 0 192-15,1 3-192 16,1-1 128-16,-1-2-128 0,2 3 0 0,0-3 0 16,2 4 160-16,0-4-32 0,1-1 0 0,0-2 0 15,2 0-128-15,0-1 160 0,0 0-160 0,1-2 160 16,0-1-160-16,2-2-144 0,-1 2 144 0,-1 1-208 31,1-4-368-31,-2 0-80 0,0 0-16 0,-2 1-17632 0</inkml:trace>
  <inkml:trace contextRef="#ctx0" brushRef="#br0" timeOffset="25">31982 9101 1839 0,'-10'5'0'0,"3"-1"160"0,2 2-160 0,0-5 0 0,1 4 0 0,2-4 0 0,-1 2 1216 0,-3 3 224 16,-3 3 32-16,-3 4 16 0,-3 2 1536 0,2 5 304 0,-1-1 64 0,3 3 16 15,2 0-208-15,3 0-64 0,2 1 0 0,3-1 0 16,1-2-1184-16,1 1-240 0,3-2-48 0,0 2-16 15,0-2-1040-15,-1 1-208 0,1-2-32 16,-2-2-16-16,1 0 96 0,-1-1 0 0,0 1 16 0,-1-3 0 16,0 0 16-16,-1-4 0 0,0 1 0 0,0-4 0 15,0 0-64-15,0-2-16 0,-1-2 0 0,1-4 0 16,0 2-96-16,0-6-32 0,-1 0 0 0,-1-7 0 16,1 1-112-16,-1-2-32 0,-1-6 0 0,1-1 0 15,-1-3-128-15,0-5 0 0,0-3 0 0,1-2 0 16,-1-2 0-16,2-4 0 0,0 2 0 0,-1-1 0 15,1 1 0-15,0 3 128 0,1 5-128 0,0 0 0 0,1 5 0 16,-1 3 0-16,4 1 128 0,0 4-128 16,-1 2 0-16,3 1 0 0,1 2 0 0,1 1 0 0,2 1 0 0,1 2 0 15,2 2-128-15,2-3 128 0,-1 6 0 0,2-3 0 16,2 2 0-16,-2 1 0 0,1 1 0 0,-1 2 0 16,0 0 0-16,-1 0 0 0,-1 2-432 0,-2 1 48 15,-2-2 0-15,-3 4-12480 16,0 1-2496-16</inkml:trace>
  <inkml:trace contextRef="#ctx0" brushRef="#br0" timeOffset="26">32237 9122 38639 0,'-10'13'848'0,"1"-6"176"0,1 5 48 0,2-5 16 0,2-1-880 0,3 0-208 0,-1 1 0 0,-1 4 0 0,-2 9 512 0,-3 5 48 0,1 7 16 0,1-1 0 16,-1 4-416-16,3-3-160 0,0 0 128 0,0 3-128 0,0-4 0 0,1 3 0 15,-2 4-224-15,-1 1 80 0,1 2 144 0,-3-1 176 16,2 2-48-16,-1-1 0 15,-1-2-128-15,1-5 0 0,-1 0 144 0,1-5-144 0,-1 0 128 0,2-5-128 16,0 1 160-16,0-5-160 0,1 0 0 0,-1-3 0 16,1-3 0-16,0-2 0 0,1-2 0 0,0-4 0 15,2-2 0-15,0-4 0 0,-1-1 128 0,2-6-128 16,1-2 0-16,-1-6 0 0,2-1 192 0,-1-7-48 16,2-4-16-16,0-3 0 0,1-4-128 0,0-7 128 15,0-3-128-15,2-7 128 0,0-6 128 0,3 0 32 16,-1-6 0-16,3 0 0 0,2 2 80 0,3 4 16 15,0 10 0-15,2 3 0 0,3 3-384 0,0 6 0 16,1 5 0-16,0 4 0 0,-1 3 0 0,1 5 0 0,0 2 0 16,-1 2 0-16,2 2 0 0,-1-1-128 0,0 5 128 0,0 0-192 15,-1 2 192-15,-2 2-208 0,1-2 80 0,-2 1 128 16,-1 4 0-16,-1 1 0 0,-3 1 0 0,0 2 192 16,-4 0-192-16,-3 4 0 0,0 1 144 0,-5 2-144 15,-1 4 144-15,-3 1-144 0,-3 3 192 0,-2 1-192 16,-3 4 128-16,-2 2-128 0,-2 3 0 0,-1 3 0 15,-1-1 0-15,2-2 0 0,-1 1 0 0,2-2-192 16,0-1-16-16,1-4 0 0,-1 1 0 0,0-2 0 16,0-4 16-16,0-1 0 0,-1-1 0 0,-1-3 0 15,-1-2-384-15,1-1-64 0,-1-6 0 16,2 1-17840-16</inkml:trace>
  <inkml:trace contextRef="#ctx0" brushRef="#br0" timeOffset="27">32936 8260 37775 0,'2'-10'1664'0,"-1"3"368"0,2 1-1632 0,-2 3-400 0,1 1 0 0,0 2 0 0,0 2 800 0,2-2 80 0,1 3 16 0,1 1 0 0,0 3-528 0,0 5-112 0,1 6 0 0,-4 4-16 15,-2 6-240-15,-2 4 0 0,-1 4 0 0,-4 8 0 16,-2 4 0-16,-2 5 0 0,-1 0 0 0,-2 4 0 16,-2 0 0-16,0 0 0 0,0 0 0 0,0-3 0 15,3 3 0-15,-1-4 0 0,2 4-192 0,-1-3 192 32,2 3-464-32,1-3 16 0,1-4 0 0,-1-3 0 15,2-2-944-15,-3-9-176 0,1-3-32 0</inkml:trace>
  <inkml:trace contextRef="#ctx0" brushRef="#br0" timeOffset="28">32940 9388 43311 0,'2'-4'1920'0,"0"4"384"0,3-2-1840 0,1-1-464 0,1 2 0 0,-7 1 0 0,4-2-1008 0,8-2-288 0,7-1-64 0,7-2-16 0,5-3 992 0,-1-1 192 15,-2-1 32-15,-3-2 16 0,-3 0 144 0,-3-1 0 16,-2-1 128-16,-3-4-128 0,-2 2 784 0,-1-3 96 16,-2 1 16-16,-2-6 0 0,1 1-400 0,-1-3-80 15,-1-1-16-15,2 3 0 0,-2 2-400 0,-1 1 0 16,0 2 0-16,-4 5-176 0,-1 6-80 0,-4 4-32 0,-3 3 0 15,-3 3 0-15,-1 6 64 0,-5 1 16 0,-1 8 0 0,-3 4 0 32,-2 4-208-32,1 5-32 0,-3 6-16 0,1-1 0 0,-3 7 464 0,2 1 0 0,3 1 0 0,1-4 0 15,3-1 448-15,1-2 144 0,2-1 32 0,1-4 0 16,3-3 16-16,0-1 0 0,4 0 0 0,1-1 0 16,5-3 16-16,3-1 16 0,6-3 0 0,4-4 0 15,4-1-176-15,3-3-48 16,6-4 0-16,2-3 0 0,3-3-256 0,4-2-48 0,3-3-16 0,4-1 0 31,5-5-704-31,2 0-160 0,5-2-32 0</inkml:trace>
  <inkml:trace contextRef="#ctx0" brushRef="#br1" timeOffset="29">20817 8975 26719 0,'3'-1'2368'0,"-2"1"-1888"0,0-3-480 0,1 2 0 0,-1 1 464 0,0-2 0 0,3-1 0 0,-1-1 0 0,2 1-1040 0,2-3-192 0,-3-1-64 0,0 1 0 16,-1 0-128-16,-2 2-48 0,0-1 0 0,-1 4 0 15,-1-3 512-15,-2 4 112 0,1 0 0 0,-1 0 16 0,-1 0 1712 0,-1 4 320 16,-2 0 80-16,0 2 16 0,0 3-96 0,0 1-32 16,-1-1 0-16,-1 1 0 0,-1 5-480 0,0-1-80 15,-1 2-32-15,1-1 0 0,-1 3-416 0,-1-2-96 16,-1 0-16-16,0 3 0 0,-3 1-288 0,-3 1-64 15,1 2-16-15,-5 2 0 0,0-3-144 0,-3 0 0 16,-1 1 0-16,1-2 0 0,0-4 0 0,0 0-224 16,1-3 48-16,2-2 16 0,2 1 160 0,2-6 0 15,2 2-144-15,-1-3 144 16,4 0-704-16,-1-2-64 0,2-2 0 0,1 2-10032 16,1-4-2000-16</inkml:trace>
  <inkml:trace contextRef="#ctx0" brushRef="#br1" timeOffset="30">20376 8841 31327 0,'-3'0'2784'0,"1"0"-2224"0,1 0-560 0,1 3 0 0,1-3 944 0,-1 1 80 0,1 2 0 0,0 0 16 16,3 4-1920-16,1 1-384 0,2 2-80 0,3-1 0 0,3-2 1024 0,0 2 320 15,3 3-128-15,3-2 128 0,1 2 160 0,2 1 96 16,3 3 32-16,1 4 0 0,-2-4 720 0,4 5 144 16,3 5 16-16,1 0 16 0,1 5-368 0,-1 0-80 15,0 3-16-15,-1-2 0 0,0 3-720 0,-1-3 0 16,-2-1 0-16,-2-5 0 15,-2 0-688-15,-2-1-16 0,-1-1-16 0,-2-1 0 16,-3-1-576-16,-1-3-112 0,-1 3-32 0,-1-4-12688 0</inkml:trace>
  <inkml:trace contextRef="#ctx0" brushRef="#br1" timeOffset="31">21157 9337 23039 0,'5'-3'2048'0,"0"-2"-1648"0,-1 3-400 0,-2 0 0 0,1 0 1552 0,2 0 2064 0,0-3-1776 0,3 0-1584 0,4-1-256 0,1 0-192 0,2-3 48 16,-1 2 912-16,-2-2 176 0,0 1 32 0,0 4 16 15,-1-2-416-15,-1 2-96 0,-1 4-16 0,0 0 0 16,0 3-48-16,-3 0-16 15,0 5 0-15,-2 3 0 0,0-1-256 0,-3 2-144 0,-1 4 160 0,-1-2-160 32,-3 1-496-32,-1-2-192 0,-1 6-32 0,-2-4-16 0,0 1 288 0,-2 1 48 0,0 0 16 0,-3 1 0 15,0 3 384-15,-1-5 0 0,2 2 0 0,-2-2 0 16,2 0-160-16,1-1 0 0,0-1 0 0,1-2 0 16,2 1 160-16,0-4 0 0,0 0 128 0,2-2-128 15,2 2 512-15,1-3 16 0,1-2 16 0,2 2 0 0,2 0-320 0,0 1-64 16,3-1-16-16,1-3 0 0,2 4-144 0,-1-1 0 15,2 0 144-15,1 0-144 16,1 0-320-16,0-1-128 0,0 2-16 0,0-1-16 16,-1 2-32-16,0 2 0 0,1 0 0 0,-2 0 0 15,1 1-80-15,-2-3-32 0,2 0 0 0,-2 2 0 16,0-1-400-16,0-3-64 0,-2-1-32 0,0 0 0 16,0-1-560-16,-1-2-112 0,1-2-32 0,-1 0-7280 0</inkml:trace>
  <inkml:trace contextRef="#ctx0" brushRef="#br1" timeOffset="32">22016 8750 22111 0,'-2'-1'1968'0,"1"-2"-1584"0,0 3-384 0,1 0 0 0,0 0 2448 0,1-2 416 0,-1 1 80 0,1-2 0 0,1-1-2048 0,0 2-400 15,3-2-96-15,-1 2-16 0,1 2 0 0,0-3-16 16,1 3 0-16,1 0 0 0,-1 3-176 0,2-3-48 16,-1 2 0-16,1 2 0 0,0-2-144 0,1 5 0 15,0-1 0-15,0 1 128 0,1 2 0 0,2-2 0 16,-1 6 0-16,0-3 0 0,2 1 0 0,0-1 0 15,2-1 0-15,-1 0 0 0,2-2 176 0,1 0 16 0,-1-4 16 16,-2 2 0-16,4-3-48 0,-3 0-16 0,1-2 0 0,0 3 0 16,-3-3-80-16,1 0 0 0,0 1-16 0,-3-1 0 15,-1 2-176-15,-3-2 0 0,-1 0 144 0,-1 1-144 16,-2 2 0-16,-3-3-240 0,-2 2 48 0,0-2 0 16,-3 4-64-16,-1-1 0 0,-2-2 0 0,-2 1 0 15,1 2 256-15,-4 1 0 0,1 0 144 0,-2 0-144 16,-1 1 192-16,-1 0-48 0,1 0-16 0,1-1 0 15,-1 2 96-15,0-1 16 0,0 2 0 0,0-1 0 16,-1 0-16-16,0 2 0 0,1-2 0 0,-1 2 0 0,-2-1-224 16,0 0 128-16,2 0-128 0,-2 2 0 0,-3 3 0 15,0-1 0-15,0 0 0 0,-2 2 0 0,2 1 0 16,0-2-160-16,2 2 32 0,1-1 0 16,2-2-464-16,1 1-96 0,3-1-16 0,0-2-10864 15,2 0-2176-15</inkml:trace>
  <inkml:trace contextRef="#ctx0" brushRef="#br1" timeOffset="33">21833 9384 35007 0,'1'-2'3120'0,"0"-1"-2496"0,0 2-496 0,0-1-128 0,3 2 1472 0,1-3 256 0,1 2 64 0,4-4 16 15,6 0-1808-15,7-4-320 0,6-3-96 0,3 2-16 0,-1-2 160 0,3-1 16 16,0 0 16-16,2-2 0 16,-1-1-896-16,-1 0-176 0,0 0-32 0,-3 1-16 0,-3 1 960 0,1 2 192 15,-2 0 32-15,-1 2 16 0,-1-3 352 0,-3 3 80 0,0 2 16 0,-1 0 0 32,-2 2-1344-32,-2 0-272 0</inkml:trace>
  <inkml:trace contextRef="#ctx0" brushRef="#br1" timeOffset="34">23294 8578 35935 0,'-4'1'1600'0,"1"2"320"0,0-3-1536 0,1 1-384 0,1-1 0 0,1 0 0 0,0 1 0 0,-2 1-240 0,1 0 48 0,-1 2 0 16,-2-1-1168-16,-1 4-240 0,-1 1-32 0,-2 5-16 0,2-1 1168 0,-4 4 224 0,0 0 64 0,-2 3 0 15,0 0 672-15,-2 4 144 0,-1-2 16 0,2 1 16 16,-1 0 672-16,2-2 128 0,2 1 16 0,1-4 16 16,3-1-576-16,2-1-112 0,2-2-32 0,0-1 0 15,4-2-336-15,1-4-80 0,2 0-16 0,3 0 0 16,0-2-192-16,4-1-144 0,-1 0 192 0,2-3-192 15,2 3 160-15,2-4-160 0,2-1 128 0,1-1-128 16,1-2 160-16,0 1-160 0,1-2 192 0,2 2-192 16,-1-2 0-16,1 0 0 0,-1 2 0 0,2-1 0 0,1 1-144 15,1 1-96-15,-1-1-16 0,1 1 0 16,-2 0-224-16,0-2-48 16,-1 1-16-16,-1 0 0 0,0-1 96 15,-2 1 32-15,-2-3 0 0,-3 1 0 0,-1 1-32 0,-4 1 0 0,-1-2 0 16,-3 3-10176-16,-1-1-2048 0</inkml:trace>
  <inkml:trace contextRef="#ctx0" brushRef="#br1" timeOffset="35">23785 8474 30399 0,'-2'0'2704'0,"-1"0"-2160"0,2 1-544 0,0-1 0 0,1 3 1664 0,-2-3 240 0,0 2 32 0,-1 5 16 0,-1-1-1040 0,-1 4-208 0,0 0-32 0,1 2-16 15,0 4-272-15,2 3-48 0,-2 5-16 0,0 5 0 16,2 7-320-16,-3 4 0 0,0 7 0 0,-1 5-192 15,-2 4 192-15,-2 5 0 0,1-5 160 0,-5 8-160 16,-1 5 256-16,-3 0-32 0,0 1-16 0,0-6 0 16,0-5-208-16,2-5 144 0,1-3-144 0,3-4 128 15,1-5-368-15,0-1-80 0,3-4 0 0,2-2-17984 16</inkml:trace>
  <inkml:trace contextRef="#ctx0" brushRef="#br2" timeOffset="36">24485 8208 35935 0,'1'-2'3200'0,"2"-2"-2560"0,-1 4-512 0,2-2-128 0,0 2-912 0,-1-3-208 0,3-2-32 0,4 0-16 0,3-2 1168 0,-1-2 272 16,-1-1 48-16,-3 0 0 0,-5 4 64 0,-3-4 0 15,-6 4 16-15,-4 0 0 0,-3 0 304 0,-7 0 48 16,-5 2 16-16,-6 1 0 0,-3 0 128 0,-3 0 48 16,-3 0 0-16,2 3 0 0,-1-3-560 0,2 3-96 15,3-2-32-15,0 0 0 0,3 0-256 0,0-2 128 16,-2 1-128-16,-4 0 0 0,-1-1 0 0,-5 2 0 16,4-2 0-16,-6 4 0 0,-4-2 176 0,-3 2-176 15,1 2 160-15,-4-2-160 0,-7 4 320 0,-7 0-16 0,-4 1-16 16,-3 2 0-16,2 2-32 0,2-3 0 0,4 1 0 0,3-1 0 15,4 1 48-15,-2-4 0 0,-1 2 0 0,2-4 0 16,5 2-176-16,1-3-128 0,2 0 144 0,-3 0-144 16,3-3 160-16,-3 2-160 0,-3-1 160 0,-1-1-160 15,-2 0 0-15,-2-1 0 0,-1 1 0 0,-6 3 0 16,7-2 0-16,-10 4 256 0,-11-2-64 0,-4 4 0 16,4 1-192-16,-8 5 0 0,-6 0 0 0,-4 0 0 15,0 1 0-15,6 2 224 0,6 0-64 0,5-3-16 16,3-2-16-16,7-1 0 0,6-4 0 0,8 0 0 15,4-2 0-15,6-1-128 0,3-1 192 0,0-2-64 16,4 1-128-16,-3-2 0 0,-1-2 0 0,0-3 0 0,0 2 0 0,1-2 0 16,1 2 0-16,1 1 0 0,-2-1 0 0,0 4 208 15,1-2-16-15,-2 3-16 0,-2 2 16 0,0 0 0 16,2 0 0-16,0 4 0 0,1 2-192 0,3 1 0 16,4 0 0-16,2 2 0 0,3-2-176 0,1 2 176 15,1-1-128-15,2-1 128 0,4-1 0 0,3 1 0 16,2-3 0-16,4 1-128 0,4-1 128 0,4-2 0 15,1 2 0-15,2-1 0 0,2 4 0 0,1-5 0 16,1 4 192-16,0 0-64 0,0 1 0 0,2 0 16 16,1 3 0-16,-1 0 0 0,3 2 80 0,-1 3 16 15,1 1 0-15,1 0 0 0,1 5-32 0,1 1 0 16,1 7 0-16,1 7 0 0,0 2-208 0,2 9 128 0,1 7-128 16,0 8 0-16,1 5 0 0,1-6 0 0,0-8 0 0,1 7 0 15,5 7-144-15,3 7 144 0,2-1-208 16,0-3 80-16,1-4 128 0,-4-5 0 0,0-7 0 0,-3 2 0 15,-2 1 0-15,-2 4 256 0,-2 2-48 0,-4-3 0 16,0-3 240-16,-5-4 32 0,-1-2 16 0,-4-3 0 16,-3 5-96-16,-3 1-16 15,-2 2 0-15,-2-4 0 0,-3-1-240 0,1-4-144 0,0 0 160 0,-1-9-160 16,4-1 0-16,0-2 0 0,0-5 0 0,1-2 0 16,0-1 0-16,2-1-240 0,1-3 32 0,1-2 0 15,0-5-16-15,1 0 0 0,0-3 0 0,-2 2 0 0,2-5 224 16,0 0-144-16,-1-1 144 0,1-3-128 0,-1-2 288 15,0-1 64-15,2 0 16 0,2-1 0 0,0-2 48 0,2-2 16 16,2 2 0-16,1 0 0 0,3-4-128 0,3 2-32 16,2-2 0-16,4-1 0 0,1 1-144 0,3 1 0 15,5 0 0-15,3 2 0 0,4-2 0 0,3 0 0 16,4 3 0-16,3-3 0 0,7 3 0 0,4-2 0 16,3 0 0-16,4 0 128 0,1-2-128 0,2 1 0 15,0-2 0-15,6 1 128 0,8-2-128 0,4-2 0 16,4 2 0-16,0 0 128 0,-1 1-128 0,5 1 0 15,8 1 0-15,1 3 0 0,-2 1 0 0,0 4 0 16,2-2 0-16,2 4 0 0,6-1 0 0,-3 1 0 16,-2 2 0-16,0-3 0 0,2 0 0 0,6 0-224 0,5 1 80 15,0-1 16-15,-4-2 128 0,7-1 0 0,7 0 0 16,-3-1-128-16,-4 2 128 0,2-3 0 0,5 2 0 0,-8-3 0 16,-7 0 0-16,4-4 0 15,6 1 0-15,-5 1 0 0,-6-2-144 0,-5 1 144 0,-4-1-160 0,-5 1 160 16,-2 1-192-16,-5 1 48 0,-8-2 16 0,-4 3 0 15,-8-2 128-15,0 0 0 0,0 0 128 0,-2 1-128 16,-3-2 240-16,-5 0-32 0,-4 0 0 0,-2-1 0 16,-2 2-208-16,-3-4 128 0,3 2-128 0,-2-2 0 15,-4 0 144-15,1 2-144 0,-2-2 128 0,-1 0-128 16,-1-1 0-16,-4 4 0 0,-3-4 0 0,-4 1 0 0,-2 0-128 0,-4 0 128 16,-3 2-160-16,-3 2 160 0,-3-1 0 0,-1 2 0 15,-4-1-128-15,-1 2 128 16,-2 0 0-16,-1 0 0 0,0 0 0 0,1 0 160 0,-1 0-160 0,-1 0 160 15,2-3-160-15,0 3 160 16,0-1 0-16,1-2 0 0,-1 1 0 0,3 1 0 16,-1-3 80-16,-1 1 16 0,1-3 0 0,1 0 0 15,1 0 272-15,-1-4 64 0,3 1 16 0,-1 0 0 16,-1-5-480-16,3 2-96 0,0-5-32 0,-1-1 0 16,1-3 0-16,-2-1 0 0,1-4 0 0,-2-3 0 15,-1-2 0-15,-3-3 0 0,0-5 0 0,-2-5 0 16,-3-4 0-16,-1-9 0 0,2 0 0 0,-4-6 0 0,2 1 0 0,-1-2 0 15,1-3 0-15,1 1 0 0,1 2 0 0,1-5 0 16,2 0 0-16,3 2 0 0,0 4 0 0,1 2 0 16,0 5 0-16,-2 3 0 0,2 1 0 0,-1 2 0 15,0 5 0-15,-2-1 0 0,-1 7 0 0,-1 2 0 16,-2 2 0-16,-2 3 0 0,-1 0 0 0,-1-2 0 0,-1 2 0 0,-2 0 0 16,0-3-608-1,2 2-112-15,1 1-32 0,2 0 0 0,3-3 576 0,3 3 176 16,2-3 0-16,5 3 0 0,2 4-256 0,1-1 48 15,4 5 16-15,2 1 0 0,-1 2 0 0,1 5 0 0,1 0 0 0,-2 6 0 16,-1 0 48-16,-2 2 16 0,-3 4 0 0,-1 2 0 0,-3 0 128 0,-2 4 0 16,-1 1 0-16,-4 3 0 15,-1 3-192-15,-3 1-16 0,-1 2 0 0,-1-2 0 0,-1 0-32 0,-2 1 0 16,-2-1 0-16,-2-2 0 0,0-2 240 0,-1-1 0 16,3-2 0-16,-1-3 0 15,-1-2 480-15,1-2 32 0,0 1 16 0,-2-4 0 16,-1 1 0-16,0 0 0 0,-2-4 0 0,0 0 0 15,-2 2 96-15,-1-2 16 0,-1 3 0 0,-2-2 0 16,-1 2-512-16,-3-1-128 0,0 2 0 0,-1 2 0 16,-2 0 0-16,-4-2 0 0,-3 3 0 0,-1 0 0 31,1 0-512-31,-3 1-128 0,0 1-32 0,-2-2 0 0,1 2-96 0,0 0-32 0,1 1 0 16,0 0 0-16,-4 1-400 0,-3 3-80 15,-6-1 0-15,-11 0-21264 0</inkml:trace>
  <inkml:trace contextRef="#ctx0" brushRef="#br2" timeOffset="37">3784 13403 6911 0,'-8'4'624'0</inkml:trace>
  <inkml:trace contextRef="#ctx0" brushRef="#br2" timeOffset="38">3513 13413 5487 0,'-1'-4'240'0,"1"1"64"0,0-1-304 0,0 2 0 0,1-2 0 0,-1 1 0 15,1 1 496-15,1-4 32 0,1-2 16 0,1-4 32 16,0-3 128-16,-2 2 16 0,-1 3 16 0,-2-3 16 16,0 3-176-16,-4 2-16 0,0 2-16 15,-1 2 32-15,-2 0-576 0,0 2 0 0,-2-2 0 0,0 4 0 16,1 0 0-16,2-3-176 0,2 3 176 0,-1-2-128 16,2 1 128-16,0 1-160 0,1 0 160 0,0 0 0 15,1 0-192-15,-1 0 192 0,1 0-192 0,0 0 192 16,1 0 0-16,0 1 0 0,1-1 0 0,-1 0 0 15,1 0-192-15,-1 0 16 0,1-1 16 0,0 1 16 0,0 0-32 0,0 0 0 16,0 0 0-16,0 0 16 0,0 0-16 0,17-10 0 16,-11 14 0-16,1-4 16 0,1 0-16 0,-1 0 0 15,1 0 0-15,-2 1 32 0,0 1 0 0,0-2 0 16,3 3 0-16,-3 0 144 0,2-3 0 0,-2 3 208 16,0-3 0-16,-2 0 48 15,-2 0-640-15,-1-3-128 0,-1 3-32 0,-1-2 32 0,0 1 512 0,-2 1 0 16,1-3 128-16,-2 0 16 0,2 0 560 0,2 3 128 15,0 0 0-15,0 0 48 0,0 0-688 0,0 0-192 16,0 0 0-16,0 0 160 0,17-16-160 0,-11 16 0 16,2 0 0-16,-2 0 0 0,-1 0 0 0,0 0 0 15,-2 4 0-15,2-2 0 0,0 2 0 0,-1-2-160 0,1 2 160 16,0-1 0-16,0-3-160 0,0 0 160 16,-2 3-160-16,2 0 160 0,0-2-224 0,3 1 32 0,2 2 16 0,0-4 48 15,2-1-32-15,-1-4 0 0</inkml:trace>
  <inkml:trace contextRef="#ctx0" brushRef="#br2" timeOffset="39">8026 13277 35935 0,'-6'3'3200'0,"1"-3"-2560"0,3 0-512 0,1 0-128 0,2 0 0 0,-2 0 192 16,-1 0-64-16,-1 0 0 0,-1 0-128 0,1-3-160 0,3-1 160 0,-1 1-208 31,2 0-784-31,-1-3-160 0,2 5-16 0,-2-4-16 15,-2 4-416-15,0-2-64 0,-2 1-32 0,1 2 0 0,-2 0 2464 0,-2 2 512 0,0 1 80 0,0 0 32 16,-2 1 464-16,2 2 112 0,-1-2 16 0,2 1 0 16,0 1-960-16,1-2-192 0,0-2-48 0,1 0 0 15,2 0-528-15,-1-2-128 0,2 0 0 0,0 0-128 16,1 0 0-16,1 0 0 0,0-2 0 0,0-2 0 16,1 1 208-16,-1 2-64 0,-1 1-16 0,0 0 0 0,0 0-128 0,0 0 0 15,0 0 0-15,0 0 0 0,0 0 0 0,0 0 0 16,0 0 144-16,0 0-144 15,0 0 272-15,0 0-16 0,0 0 0 0,-17-12 0 0,13 13-32 0,-1 1-16 16,1-2 0-16,-1 3 0 0,2-3-208 0,-1 0 144 16,0 0-144-16,0 0 128 0,2-3-128 0,0 0 128 15,-1 0-128-15,1 0 128 0,0 0-128 0,-1-1 0 16,0 2 0-16,1-2 0 0,-1 2 128 0,1-2 0 16,-1 2 0-16,1 0 0 0,-1 0-128 0,1-2 160 15,-2 4-160-15,0-2 160 0,1 0-160 0,-2 2 128 16,1 0-128-16,-1 0 128 0,0 0-128 0,-1 2 0 15,1-2 0-15,-2 2 0 0,-1-2 0 0,-2 0 0 0,2 4 128 16,-2-4-128-16,0 0 0 0,-3 2 160 16,2-2-160-16,-1 4 160 0,0-4-160 0,-1 2 160 0,1 0-160 0,1 0 160 15,1 2-160-15,0-2 0 0,1 1 0 0,2-3 128 16,1 4-128-16,0-4 160 0,-1 3-160 0,1-3 160 16,1 3-160-16,0-3 128 0,0 1-128 0,-1 1 128 15,0 1-128-15,-1-3 0 0,-1 1 0 0,-2 2 0 16,0-1 144-16,-1-2-144 0,-1 4 160 0,-2-4-160 15,1 2 0-15,-1-2 0 0,0 0 0 0,2 0 0 16,0 0 128-16,1 0-128 0,1 0 0 0,0-2 0 16,1 2 176-16,2-4-176 0,-2 4 192 0,-1 0-192 15,2 0 0-15,-4 0 0 0,1 0 0 0,-2 0-192 0,-1 1 192 0,-1 2 0 16,0-1 0-16,-2 0 0 0,-1 1-144 0,-2 0 16 16,0 0 0-16,1 0 0 0,0 1 128 0,-1 1 0 15,1-4 0-15,1 4 0 0,0-4 0 0,1 1 0 16,0 0 0-16,1 0 0 0,1-2 0 0,1 0 0 15,-1 3 0-15,1-3 0 0,-1-3 0 0,0 3 0 16,1 0 0-16,0-2-128 0,-1 0 0 0,-3 2 0 16,1 0 0-16,-2 0 0 0,2 0 128 0,-1 0-192 15,2 0 192-15,-2 0-192 0,0 0 192 0,0 2 0 16,2 0 0-16,-1 1 0 0,1-2 0 0,0 1 0 16,1 2 0-16,0-1 0 0,0 0-208 0,0 0 32 15,2 0 16-15,-1 1 0 0,1 1 32 0,-1-4 0 0,0 4 0 16,1-4 0-16,1 2 128 15,-1-1 0-15,0 2 0 0,0-4 0 0,0 1 0 0,0-1 0 0,-2-1 0 0,2 1 128 16,-1 0 96-16,-1 0 32 0,2 0 0 0,-2 0 0 16,0 0-256-16,0 0-160 0,0 1 32 0,1-1 0 15,0 2 128-15,-1-1 0 0,0-1 0 0,-1 2 0 16,1-2 0-16,-2 2 0 0,1 0 0 0,0-2 0 16,0 3 0-16,1 0 192 0,0-3 0 0,2 3-16 15,-1-2-176-15,2-1 192 0,0 0-192 0,0-1 192 16,2-2-192-16,0 1 0 0,2 1 0 0,-2-6 0 15,2 4 0-15,0-2 0 0,-1 1 0 0,0-2 0 16,1 2 0-16,-2 2 0 0,1-2 0 0,-2 0 0 16,1 2 0-16,-1-2 0 0,0 2 0 0,-2 2 0 0,1 0 128 0,-1 0 0 15,-1 0 0-15,2 0 0 0,-3 2-128 0,1-2 0 16,1 0 0-16,-1 0 0 0,-1 0 0 0,-1 1 0 16,0-1 0-16,1 3-176 0,-1-3 176 0,0 0 0 15,1 0 128-15,2 2-128 0,-1-2 0 0,0 0 128 16,1 1-128-16,0-1 0 0,1 0 0 0,0-1 128 15,0 1-128-15,0-2 0 0,1 2 0 0,-3 0 0 16,2-3 0-16,-3 3 0 0,2 0 0 0,-2 0 0 16,0 3 0-16,-1-3 0 0,0 2 128 15,-3-1-128-15,1 3 128 0,0-1-128 0,1 0 0 0,0 2 0 0,1-4 0 16,1 2 0-16,2-1 0 0,2 0 0 0,0 0 0 16,1-2 0-16,2 0 0 0,-1 1 0 0,2-1 0 15,-1 0 0-15,1 2 176 0,-1-1-48 0,0 1 0 0,-1-2 0 16,-1 2-128-16,0 0 0 0,-1 1 0 0,-1-2 0 15,-2 1 0-15,0 1 0 0,1 0 0 0,-1 0 0 16,2-2 0-16,1 2 0 0,-2-2 0 0,4 0 0 16,-1-1 0-16,0 0 0 0,2 0 0 0,1-1 0 15,1 0 0-15,-2 1 0 0,2 0 128 0,0-3-128 16,0 3 0-16,0 0 0 0,-1-1 0 0,0 1 0 16,1 0 0-16,-2 0 0 0,1 0 0 0,0 0 0 15,-2 1 0-15,0-2 0 0,-2 5 0 0,1-4 128 16,2 1-128-16,-1 1 128 15,-1 1-128-15,0-3 128 0,1 1-128 0,2 1 0 0,0-2 0 0,-1 0 0 0,2 0 0 0,0 0-176 16,0-2 48-16,-1 1 0 0,3 1 128 0,-3-4 0 16,1 3 0-16,0 0 0 0,0-2 0 0,-2 2 176 15,0-2-48-15,-1 0 0 0,2 0 0 0,-2 3 0 16,-2-3 0-16,1 0 0 0,0 1-128 0,-1 0 0 16,1 2 0-16,1-2 0 0,2 1 0 0,0-1 0 15,0 1 0-15,2-1 0 0,0 0-192 0,1 0 192 16,0-1-160-16,-1 2 160 0,1-1 0 0,-1-1 0 15,-1 2 0-15,1 1 0 0,-2-2 0 0,-1 2 0 16,1-3 128-16,-2 2-128 0,1 1 224 0,-2 0-64 0,0 0-16 0,-1 0 0 16,1-3-144-16,-1 3 0 0,-1-1 0 0,0 1 0 15,2-2 0-15,-1 2 0 0,1-3 0 0,-1 2 0 16,1-1 0-16,-1-1 0 0,1 2 0 0,0-2 0 16,0 1 0-16,-1 1 0 0,0-2 0 0,-1 1 0 15,-1 0 0-15,0 2 0 0,-1-2 0 0,1 1 0 16,-2-2 192-16,0 3-64 0,-1-3 0 0,0 3 0 15,2-3-128-15,1 1 0 0,-2 0-160 0,1 2 160 16,-1-2 0-16,3 2 0 0,0-3 0 0,0 2 0 16,1 1 0-16,1-2 0 15,-1 2 0-15,1-4 0 0,2 2 0 0,-1 0 0 0,2-3 0 0,-1 2 0 16,1-1 0-16,1-2 0 0,-1 1 128 0,0 0-128 0,0 0 0 16,-1 1 128-16,1 0-128 0,-1-2 0 0,0 4 128 0,-2-4-128 15,0 2 0-15,0 0 0 0,-1 2 0 0,-2-2 0 16,1 2 0-16,-1-2 0 0,0 4 0 0,-2-3 0 15,-2 1 0-15,0 1 0 0,-1-2 0 0,1 2 0 32,1 1 0-32,1-3 0 0,0 3 208 0,2-2-16 0,-1 1 0 0,2-2 0 0,1 3-48 0,-1-2-16 15,3 1 0-15,-3 1 0 0,3 0-128 0,-1 0 0 16,-1 0 0-16,-1 0 0 0,1 0 0 0,0 0 0 16,0 1 0-16,-1-2 0 0,-1 1 0 0,3 0 0 15,-1 0 0-15,1 0 0 0,2 0 0 0,-3-3 0 16,1 3 0-16,-1-2 0 15,1 4 0-15,-1-4 0 16,1 2 0-16,-1 0 0 0,-1-2 0 0,0 2 0 0,0 2 0 0,-1-2 0 16,1 2 0-16,0-2 128 0,-1 0-128 0,1 0 192 15,-1-2-192-15,1 0 0 0,0 2 144 0,-2-2-144 16,2-1 176-16,-2 2-48 0,1 1 0 0,-2-2 0 16,0 1-128-16,0 1 0 0,-1-3 0 0,0 3 0 15,-1-2 128-15,1 0-128 0,-2 0 192 0,1-1-64 16,1 2-128-16,0-1 0 0,-2 2 0 0,2-4 0 15,0 4 0-15,1-2 0 0,-1 2 128 0,2-3-128 16,-1 3 0-16,-1-1 0 0,1 1 0 0,-1 0 0 16,1-3 0-16,-1 2 0 0,0 1 0 0,-2 0 0 0,1 0 0 0,0 0 192 15,-2 1-192-15,1 2 192 0,-1-2-192 16,-1 2-144-16,-1-1 144 0,2 2-208 0,-2-2 208 0,1 2 0 16,-3-2 0-16,2 0 0 0,-1 0 0 0,1-2 0 15,0 3 0-15,1-3 0 0,1-3 0 0,-1 3 0 16,0 0 0-16,0 0 0 0,2 0 0 0,-2 0 0 15,0 0 128-15,-1 0-128 0,3 3 0 0,-2-2 0 16,-4 1 0-16,2-1 0 0,0 2 0 0,-2-1 0 16,0 0 0-16,-2 0 0 0,2 1 0 0,-2-2 0 15,0 1 0-15,0-2 0 0,0 0 0 0,0 0 0 16,3 3 0-16,-2-3 0 0,3 0 0 0,-1 0 0 16,2 0 0-16,0 0 0 0,0 1 0 0,0 1 0 15,2-2 0-15,-2 3 0 0,2-3 0 0,-1 1 160 0,2 2-160 16,-1-2 128-16,1 1-128 0,-2 1 0 0,0-2 0 15,0 2 0-15,-2 0 0 0,1 2 0 0,-1-4 0 0,-1 4 0 16,2-3-128-16,0 0-64 0,-1 2-16 0,2 0 0 16,3-2 208-16,-1 0 0 0,0-2 0 0,2 2 0 15,-1 0 0-15,0 1 0 0,-1-2 0 0,0 1 0 16,0 1 0-16,0-2 0 0,-2 3 0 0,1 1 0 16,1-4 0-16,-2 4 0 0,-1-1-144 0,0-2 144 15,0 2 0-15,-1-2 0 0,0 3 0 0,1 0 0 16,-2-1 0-16,2-2-128 0,0 2 128 0,1 2 0 15,2-3 0-15,-1 0 0 0,3 1 0 0,0-1 0 0,1-3 0 0,2 1 0 16,-2 1 0-16,1-2 0 0,-1 0 0 0,-1 0 0 16,2-2 0-16,-3 2 0 0,1 0 0 0,0 2 0 15,0-2 0-15,-4 3 0 0,1-2 0 0,-4 2 0 16,1-1 0-16,0 2 0 0,1-2-192 16,1 2-48-16,2 0-16 0,0-1 0 0,2 2 256 0,3-4 0 15,0 2-160-15,2-1 160 0,0 2 0 0,2-4 0 16,1 1 0-16,1 1 0 0,3-1 0 0,-1-1 0 15,0 2 0-15,1-2 0 0,1 0-160 0,0 0 160 16,-1 0-208-16,2 0 80 16,-1 0 0-16,1-2 0 0,-1 2 0 0,1 0 0 0,-1-1-32 0,1 1 0 15,-1-2 0-15,1 2 0 0,-1 0-96 0,2 0-32 0,0 0 0 16,0 0 0 0,1-1-224-16,-2 1-64 0,2 0 0 0</inkml:trace>
  <inkml:trace contextRef="#ctx0" brushRef="#br2" timeOffset="40">20892 10715 23039 0,'0'-3'2048'0,"0"1"-1648"0,-2 1-400 0,2 1 0 0,0 0 480 0,-1 0 16 0,1 0 0 0,-1-3 0 15,-2 0-752-15,0 3-128 0,-2-3-48 0,1 3 0 0,0 0 816 0,1 0 144 16,0 0 48-16,1 3 0 0,-1-2 544 0,1 1 112 15,-1 2 32-15,-2 1 0 0,2 0-48 0,-2 1-16 16,-3 5 0-16,1-1 0 0,-3 2-560 0,0 5-96 16,-2-1-32-16,-1 0 0 0,-2 2-64 0,-1 2-32 15,-1 1 0-15,-3 1 0 0,0 1 48 0,-1 1 16 16,-1 0 0-16,-3 1 0 0,-1 3 32 0,-2 0 0 16,1 3 0-16,-2 1 0 0,-2 7-176 0,1-2-16 15,-1 1-16-15,0 1 0 0,0-1-304 0,1 0 0 16,0 2 0-16,2-2 0 0,0 0-208 0,-2 1-48 15,3-2-16-15,-2-1 0 0,1 5 272 0,-3-1-160 16,-1 4 160-16,0-2-128 0,-2 1 128 0,1-3 0 16,-2-1 0-16,1-3 0 0,-1 2 0 0,-1-1 192 0,1 1-32 15,2-3-16-15,2 2 112 0,3-4 0 0,1-2 16 0,-1-3 0 16,5-2-80-16,-1-1 0 0,3-3-16 0,3-2 0 16,3-2-320-16,1-4-64 0,6-2-16 0,0-2 0 31,3-1-272-31,0-3-48 0,3 0-16 0,1-2-17680 0</inkml:trace>
  <inkml:trace contextRef="#ctx0" brushRef="#br2" timeOffset="41">18165 11640 39615 0,'-3'-5'3520'0,"3"-1"-2816"0,2 1-560 0,0 1-144 0,1 0-656 0,0-2-176 0,1-6-16 0,2-4-16 16,4-9-224-16,0-5-32 0,0 1-16 0,-3 1 0 0,1 4 1136 0,-2-1 0 0,-2 0 160 0,-1 3 0 15,0 2 1120-15,-2-2 208 0,2 0 48 0,-1-3 16 16,0 3-640-16,2-4-128 16,1 1-16-16,0-1-16 0,1 1-400 0,-1 3-80 0,3-3-16 0,-1 3 0 15,0-3-256-15,1 6 128 0,1-2-128 0,-2 4 0 16,0 4 0-16,0 3 0 16,-2 1-160-16,-2 3 160 0,1 2-192 0,-2 4 192 0,0 0-160 0,0 4 160 15,-1 0 0-15,1 5 0 0,-1-3-128 0,1 6 128 16,1 2 0-16,-1 4 0 0,2 4 0 0,0 1-144 0,2 1 144 15,0 2 0-15,0 2 0 0,2-2 0 0,0 2 0 0,1-3 0 16,1 1 0-16,0-2-128 0,0 2 128 0,-2-1 0 16,2-1 160-16,-1 0-160 15,-2-3 0-15,1 3 0 0,-1 1 0 0,-1-3 0 0,0-4 144 0,-1 1 48 16,0-5 0-16,-1-2 0 0,1-3 80 0,0-4 32 16,0 0 0-16,1-8 0 0,2 1 80 0,-2-3 0 15,2-4 16-15,1-5 0 0,1 0-16 0,-1-6-16 16,2-4 0-16,-3-2 0 0,2 0-128 0,-1-2-32 15,-3-1 0-15,0 1 0 0,-2-4-208 0,-2 1 144 0,1-4-144 16,-3 1 128-16,1 2-128 0,-1 1 0 0,1-4 0 0,-1 3 0 16,0 0 0-16,0 3-256 0,2 1 64 0,-1 3 16 31,1 5-240-31,2 2-48 0,0 2-16 0,2 1 0 16,0 2-128-16,2 6-32 0,0-2 0 0,3 2 0 15,0 1-752-15,2 1-144 0,2 1-48 0,-2 2-15696 0</inkml:trace>
  <inkml:trace contextRef="#ctx0" brushRef="#br2" timeOffset="42">18961 11348 30399 0,'-3'0'1344'0,"-1"-2"288"0,1 2-1312 0,1 0-320 0,2 0 0 0,0 0 0 0,0 0-608 0,0-2-192 0,-1 2-32 0,1 0-16 0,-2 0-992 0,2 0-192 0,0 0-32 0,0 0-16 0,-11 26 2320 0,5-13 464 15,-3 3 80-15,0 2 32 0,-1 2 592 0,-1 5 128 16,-1-3 32-16,3 4 0 0,-1 1 256 0,1 2 48 15,2-3 16-15,3-2 0 0,3-1-528 0,2-4-96 0,3 0-32 16,3-4 0-16,4-2-736 0,3-3-160 0,3-1-16 16,4-5-16-16,3-1-304 0,0-3 0 15,2-1-128-15,1-5 128 16,2-3-592-16,-1 2-32 0,0-5 0 0,-5-1 0 0,-1 1 288 0,-1-2 48 0,-2-1 16 0,-3-1 0 16,-1 4 528-16,-4-4 96 0,-1-3 32 0,-4 3 0 15,-2-2 176-15,-3 2 32 0,-1 0 16 0,-4-4 0 16,-2 1-224-16,-3 1-32 0,-1 2-16 0,-3-3 0 15,-1 3-16-15,-3 0 0 0,-2 0 0 0,-2 3 0 32,-2 1-128-32,-2 2-48 0,0 0 0 0,-2 4 0 0,1 4-144 15,-2-1-176-15,1 6 48 0,-2-1 0 16,3 2-320-16,-1 2-48 16,0 4-16-16,2-4-11984 0,3 4-2416 0</inkml:trace>
  <inkml:trace contextRef="#ctx0" brushRef="#br2" timeOffset="43">22879 10845 11967 0,'-13'-13'1072'0,"6"4"-864"0,1 0-208 0,2 0 0 0,3 6 1920 0,0-1 352 0,1 0 64 0,-2-2 16 0,0-5 720 0,-2-3 128 16,0-1 48-16,2 2 0 0,-2 3-768 0,2 0-160 16,-1 4-16-16,1 3-16 0,1 0-1104 0,-2 3-224 15,2 0-32-15,1 0-16 0,-1 1 0 0,1 1 0 16,1 1 0-16,0 0 0 0,2 1-224 0,0 0-48 16,1 1-16-16,2-1 0 0,0-1-224 0,1 3-32 15,1 1-16-15,1-1 0 0,-1 2-176 0,2 0-48 0,2 1 0 16,-1 0 0-16,1 4-128 0,-1 0 0 0,0 2 0 15,-1 1 128-15,0 0 224 0,-1 3 32 0,-1-1 16 16,1 2 0-16,-2 1 64 0,2 2 16 0,1-1 0 0,0 1 0 16,-1 2-144-16,3 0-16 0,3 4-16 0,2 2 0 15,2-2-176-15,2 2-128 0,2-3 144 0,4 4-144 16,3 0 176-16,2 3-176 0,2 0 192 0,-1 3-192 16,0-1 160-16,2 1-160 0,1 1 128 0,-2 0-128 15,1 1 160-15,0 1-160 0,-1 0 192 0,-2-3-192 16,-1-3 0-16,-1-1 0 0,-2-2 0 0,2 2-192 15,-1 0 192-15,-2-2 128 0,-2-1 0 0,-2 2-128 0,1-5 128 0,0 2-128 16,1 1 0-16,1-3 0 0,-1 0 0 0,-1 1 0 16,1-4 0-16,-1 1 0 0,-3-2 0 0,1-4 0 15,-1 1 0-15,-3-1 0 0,2-5 0 0,-2-2 0 16,0 2 0-16,-1-4 0 0,2 4 0 0,-2-5 0 16,-2 5 0-16,0-5 0 0,-1 0 0 0,-3-2-176 15,-1 2 176-15,-2-4-208 0,0 2 80 0,-3 0 128 16,0-1-208-16,0-4 80 0,-2 4 0 0,0-5 0 15,-2 4 0-15,0-5 0 0,0 2 128 0,1-1 0 16,-1 2 0-16,0-4 0 0,0 0 0 0,1 0 0 16,-1 1 0-16,0-2 0 0,0 2 0 0,1-2 0 15,-2 1 0-15,0 0 0 0,0 0 0 0,0 0 0 16,0 0 0-16,13-18 0 0,-12 14 0 0,1-2 0 0,-1-1 0 16,0 1 128-16,-1 0-128 0,0-3 0 0,-1 2 128 0,-2-3-128 15,2-2 0-15,-3-1 128 0,1-3-128 0,-2-2 0 16,1-2 0-16,-2-2 128 0,0-5-128 0,-2-2 0 15,2 1 0-15,-1-2 0 0,0-1 0 0,3-1 128 16,0 3-128-16,0 1-256 0,3 0 64 0,1 3 0 16,0 0-144-16,2 3-48 0,0 3 0 0,0 2 0 15,2 1 96-15,-1 4 16 16,1-1 0-16,-1 5 0 0,0 1 96 0,1 4 32 0,-1-1 0 0,0 4 0 16,0 0-128-16,-1 4-32 0,1-1 0 0,0 4 0 15,0 1-64-15,1 0-16 0,1 3 0 0,-2-4 0 16,2 6 32-16,-1-5 0 0,2 6 0 0,-1-2 0 15,2 1 32-15,0 0 16 0,1 2 0 0,1 1 0 0,1-2 0 0,0 0 0 16,1 5 0-16,-1-3 0 0,0 3 144 0,-2-3 32 16,1 0 0-16,-3 2 0 0,0-2 128 0,-2 1 0 15,-2 1 0-15,0-2-128 0,-2 0 128 0,-2 0 224 16,0 3-48-16,-2-6-16 0,-1 5-32 0,-1-5 0 16,0 2 0-16,-3-4 0 0,-1 2 64 0,1-1 0 15,-1-2 0-15,-3-1 0 0,1-2 16 0,-2 2 16 16,1-3 0-16,-3 0 0 0,-2 0-16 0,-1 0 0 15,-4 1 0-15,-1-1 0 0,-4 0 48 0,0 1 0 0,-1 0 0 0,-3 1 0 16,-1 0 144-16,-3 2 48 0,0 1 0 0,2-1 0 16,-1-1 0-16,2 0 0 0,-1 1 0 0,3 0 0 15,3-1-192-15,1-2-48 0,1 2 0 0,2-2 0 16,2 2-208-16,2-6 0 0,3 4 0 0,3-7 0 31,2 2-480-31,4-4-96 0,3 2 0 0,3-7-16 16,3 1-624-16,5-4-112 0,6-3-16 0,5-6-13216 0,8 1-2640 0</inkml:trace>
  <inkml:trace contextRef="#ctx0" brushRef="#br2" timeOffset="44">24525 10908 35935 0,'-3'-3'3200'0,"2"0"-2560"0,1 0-512 0,0 3-128 0,1 0 256 0,-1 0 48 0,0-4 0 0,0 0 0 0,1-3 688 0,2 2 144 15,0-1 16-15,1 4 16 0,1-1-592 0,0 2-112 16,1 5-16-16,0-2-16 0,1 2-112 0,1 3-32 16,1 2 0-16,1 1 0 0,1 5 48 0,1 1 16 15,2 2 0-15,-2 5 0 16,1-4-160-16,-1 4-48 0,0 1 0 0,2 1 0 0,-3-1-144 0,1-2 0 15,0 0 0-15,-3-1 0 0,1-2 0 0,-1-3 0 16,0 0 0-16,-2-4 0 0,-1-2 0 0,0-1 0 16,3-2 128-16,-1-3-128 0,-2-2 320 0,1-2 16 15,1-2 16-15,0-2 0 0,2-3-32 0,0-2 0 16,1-4 0-16,2-2 0 0,0-5-176 0,2-2-144 16,0-6 192-16,-2 0-192 0,2-2 160 0,-2-4-160 0,0-1 128 15,0 0-128-15,-4 1-240 0,1-1-128 0,-2 3-16 0,-2 1-16 31,-1 3-176-31,0 2-48 0,0 3 0 0,-1 5 0 16,-1 2-256-16,0 1-48 0,-1 5-16 0,-1 1-18128 0</inkml:trace>
  <inkml:trace contextRef="#ctx0" brushRef="#br2" timeOffset="45">24884 11216 26719 0,'-5'-1'2368'0,"2"-4"-1888"0,0 1-480 0,2 1 0 0,2 2 2304 0,0 1 352 0,2-2 80 0,1-2 16 0,1-2-1968 0,0 0-384 15,2-3-80-15,-1 3 0 0,0 2 32 0,-2 4 16 16,-1 3 0-16,-3 0 0 0,0 6 160 0,-2 2 48 15,-1 4 0-15,-1 3 0 0,0 5-128 0,-1-4 0 16,1 4-16-16,-2 1 0 0,1-1-80 0,-1 1-16 16,-1-1 0-16,1 1 0 0,-2-1-336 0,1-1 144 15,1 0-144-15,-2-2 0 0,3-1 0 0,-1-5-272 16,1 2 16-16,0 1 16 0,0-1 16 0,1-4 0 0,2 0 0 0,-2-2 0 31,3 0-432-31,0-1-96 0,2-3-16 0,0-2-17296 16</inkml:trace>
  <inkml:trace contextRef="#ctx0" brushRef="#br2" timeOffset="46">25271 11440 35007 0,'-9'6'3120'0,"1"-3"-2496"0,2 0-496 0,2-2-128 0,4-1 1536 0,1 0 272 0,1 0 64 0,0-1 16 0,3-2-1392 0,4 0-288 0,3-3-48 0,4-3-16 16,3-1-320-16,1-4-64 0,3 2-16 0,1 0 0 16,0-1 112-16,0-2 16 0,0 4 0 0,0-1 0 15,-2 0 128-15,0-1 176 0,-1 3-48 0,-1-2 0 16,-2 2-128-16,-2 0 0 0,-1-2 0 0,-2-1 0 15,-2 1 0-15,-2 2 0 0,-2-2 144 0,-2 2-144 16,-2 4 0-16,-2-4-160 0,-2 4 16 0,-3 1 0 16,-1 1 144-16,-2 0-128 0,-1 4 128 0,-3 2-128 15,-1 3 128-15,-2 1 144 0,-1 1-16 0,-2 6-128 0,0 1 208 0,-3 4-64 16,-1 4-16-16,-3 3 0 0,2-1-128 16,0 5 0-16,-2-1 144 0,2-2-144 0,2 3 0 0,2-2 0 15,3 1 0 1,1-2-128-16,3-1 128 0,3 1 0 0,0-1 128 0,3-3-128 0,3-3 144 0,0-2-144 15,2-2 192-15,3-3-192 0,2 0 128 0,1-4-128 16,1-4 0-16,3 0 0 0,3-4-176 0,0 0-80 16,3-2-32-16,3-4 0 15,4-2-1248-15,2-3-256 16</inkml:trace>
  <inkml:trace contextRef="#ctx0" brushRef="#br2" timeOffset="47">26094 11066 35935 0,'-8'0'1600'0,"2"0"320"0,0 0-1536 0,2 0-384 0,2 0 0 0,-1 1 0 0,1 2 1088 0,-3-3 128 0,-4 2 48 0,-3 3 0 0,-3 1-496 0,-1 3-112 0,-1 0-16 0,-1 1 0 15,2 2-144-15,0-2-48 0,-1 2 0 0,1 1 0 16,0-3-176-16,0 2-32 0,1-2-16 0,0 2 0 16,1 1-224-16,1-4 0 15,2 1 128-15,1-1-128 0,2-2-128 0,2 0-80 16,2-1-16-16,3-4 0 0,2 2-80 0,2-2-16 16,1 0 0-16,2-4 0 0,2 2 64 0,2-2 16 15,3-2 0-15,2-1 0 0,2 2 240 0,4-4 0 16,2 0 0-16,5 1 0 0,-1 0 0 0,2 1 0 15,4 1-128-15,-1 0 128 0,-3 4-176 0,1 0 16 16,-3 4 0-16,-2 2 0 0,-3 0 160 0,-3 4-208 16,-2 3 80-16,-3-1 128 0,-1 2-160 0,-3 0 160 15,0-1 0-15,-2 0-144 0,-1 2 144 0,-2-1 0 16,0 1 0-16,-5-3 0 0,0 2 0 0,-4-2 0 16,-2 2 160-16,-1 0-160 0,-2-1 272 0,-1 0-32 0,-2 2-16 15,-2-2 0-15,-1 0 80 0,-3 2 16 0,-3 2 0 16,-5 1 0-16,-3 1-64 0,-3 1-16 0,-5 2 0 0,-4 2 0 15,-3 2-240-15,-3-1-128 0,-4 1 128 0,-1 2-208 32,-1 3-272-32,0-3-48 0,1 1-16 0,1-3-12144 0,4-4-2432 0</inkml:trace>
  <inkml:trace contextRef="#ctx0" brushRef="#br2" timeOffset="48">19385 12386 22111 0,'-3'0'1968'0,"-1"0"-1584"0,3 0-384 0,0 0 0 0,-1 0 2656 0,0 0 448 0,-2 0 96 0,-2-2 0 0,-2 0-1072 0,1-2-208 15,1-1-64-15,1 2 0 0,1-5-1040 0,1 2-224 16,-1-5-32-16,0 1-16 0,-1 0-128 0,1-4-32 0,0 2 0 0,-1-4 0 16,0 1 0-16,0-1 0 0,-3-6 0 0,2-3 0 15,-1 3-80-15,-1-4-32 0,-2 1 0 0,2-1 0 16,-2 4-144-16,-1-3-128 0,1 3 144 0,0 0-144 16,0 3 128-16,3 1-128 0,-1 1 0 0,3 5 0 15,1 2 176-15,2 4-176 0,1 2 192 0,0 8-192 16,1 0 144-16,0 4-144 0,-2 6 0 0,4 1 144 15,-1 3-320-15,1 2-64 0,2 0-16 0,1 3 0 16,2 0-32-16,2-1-16 0,1 4 0 0,1-4 0 16,1 3 304-16,1-2 0 0,-1 5 0 0,-1-2 0 15,0 1 0-15,-2 1 0 0,-2-2 0 0,1 3 0 0,-3-5 0 16,-1 5 128-16,-1-3-128 0,0-2 192 0,-1-1 48 0,2-3 0 16,1-4 0-16,0-2 0 0,1-1 64 0,0-6 16 15,2-2 0-15,-1-1 0 0,3-7 224 0,0 0 48 16,1-6 16-16,4-3 0 0,-2 1-64 0,5-8-16 15,4-3 0-15,3-3 0 0,2-3-80 0,3 2-32 16,3-3 0-16,3 4 0 0,2 1-192 0,0 1-32 16,2 4-16-16,2 0 0 0,1 3-176 0,4 0 0 15,6 1 0-15,-1 2 0 16,2 1-512-16,0 1-16 0,0 3-16 0,1-2 0 16,-1 4-864-16,-2-4-192 0,0 0-16 0,-1-3-19664 0</inkml:trace>
  <inkml:trace contextRef="#ctx0" brushRef="#br2" timeOffset="49">23424 13492 41471 0,'2'5'3680'0,"1"-1"-2944"0,1 0-592 0,-2-2-144 0,2 1 160 0,0-3 0 0,3 5 0 0,3 3 0 0,5 1-160 0,2 2 128 16,3 1-128-16,0 1 128 0,-1 2 144 0,2 1 32 16,2 0 0-16,-2 2 0 0,0 2 256 0,-2 5 48 15,2 3 16-15,-3 1 0 0,-2 2-624 0,0 1 0 16,-2 2 0-16,-2 1 0 15,0 0-752-15,-1-3-160 0,-1 0-48 0,0-4 0 16,-1-2-624-16,1-2-128 0,-2-2-16 0,1-5-16 16,0-2 32-16,-2-5 16 0</inkml:trace>
  <inkml:trace contextRef="#ctx0" brushRef="#br2" timeOffset="50">24208 13318 30399 0,'-9'9'2704'0,"2"-3"-2160"0,-1 0-544 0,2-2 0 0,3 2 2176 0,0-2 320 0,-1 2 64 0,-2 6 0 16,-6 4-2560-16,-4 6-736 0,-5 9-32 16,-2 2-16-16,-1 1 480 0,-3 3 112 0,-1 3 0 0,-1 3 16 15,-1 4 880-15,-1 1 160 0,1-1 32 0,1-2 16 16,3-1-112-16,0 0-32 0,2-2 0 0,1-5 0 15,2-1-448-15,1-2-112 0,1-2-16 0,1-3 0 16,1-2-896 0,1-5-176-16,1 1-32 0,1-7-17264 0</inkml:trace>
  <inkml:trace contextRef="#ctx0" brushRef="#br2" timeOffset="51">23609 13245 40543 0,'15'-16'1792'0,"-5"4"384"0,-2 2-1744 0,-2 3-432 0,-2 1 0 0,-1 4 0 0,3-2 128 0,3-6-128 0,5-2 0 0,4-4 128 0,3-6-128 0,0 1-176 0,-1 3 48 0,-1 0 0 15,-5 3-80-15,0 1-16 0,-2-1 0 0,0 2 0 16,-1-2 624-16,1 1 128 0,0-1 32 0,2 2 0 16,0-3-80-16,-1-3-16 0,2 3 0 0,1-2 0 15,0-1-240-15,0 3-48 0,-2 2-16 0,-2 2 0 16,-2 3-160-16,-2 2 0 0,-2 4 0 0,-3 3 0 0,1 3 0 15,-3 1-176-15,1 2 48 0,-2 4 0 0,-2-2 0 0,1 2 0 16,0 3 0-16,1-2 0 0,0 1 128 0,-1 1 0 16,1 1 0-16,0 2 0 0,-2-2 0 0,2 1 176 31,2 3-48-31,-1-1 0 0,0-5 112 0,0 1 16 0,2 0 0 0,1-3 0 0,-1 0-256 0,0 1 0 16,0-1 128-16,0-4-128 0,1 4 208 0,-3-4 0 15,1 0 0-15,0 0 0 0,-2-2-208 0,0-4-160 16,-2 2 32-16,1-2 0 15,-1 0-640-15,-1-2-112 0,1-2-16 0,-1-1-18016 0</inkml:trace>
  <inkml:trace contextRef="#ctx0" brushRef="#br2" timeOffset="52">23961 13656 13823 0,'0'0'1216'0,"0"0"-960"0,0 0-256 0,0 0 0 0,0 0 2688 0,0-3 512 0,0 3 80 0,1-1 32 15,0-2-464-15,2 3-96 0,-2-2 0 0,-1 2-16 16,0 0-1200-16,0 0-256 0,0 0-32 0,0 0-16 15,0 0-880-15,0 0-176 0,-16 18-48 0,10-11 0 16,-1 1-128-16,1 3 0 0,0 2 0 0,-1-1-176 16,-1 3 384-16,0 1 80 0,-2 3 16 0,0-2 0 15,0 1-96-15,-1 2-16 0,0 4 0 0,-3-2 0 16,0 4 96-16,-2 2 16 0,1 1 0 0,-1 2 0 0,0 1 0 0,-1 3 0 16,0 5 0-16,-1 1 0 0,1 1 48 0,0 5 16 15,-2 0 0-15,2-2 0 0,0 0-112 0,-1 1-32 16,1 0 0-16,1 0 0 0,4-8 160 0,-2 0 16 15,2 1 16-15,0-2 0 0,3-7-224 0,0-6-64 16,3-1 0-16,1-5 0 0,1-4-304 0,0-6-64 16,3-1-16-16,-3-5 0 15,2-4-768-15,-2-2-144 0,1-5-48 0,1-1-18624 0</inkml:trace>
  <inkml:trace contextRef="#ctx0" brushRef="#br2" timeOffset="53">24342 13584 36863 0,'0'2'3264'16,"0"1"-2608"-16,0-3-528 0,0 0-128 0,1 0 1280 0,1-3 208 0,2 3 48 0,2-3 16 0,5-2-1104 0,5-2-240 15,7 0-32-15,1-3-16 0,2 2-416 0,1-2-64 16,2 3-32-16,-1-2 0 0,1 2 224 0,-1 1 128 0,-1 0-160 0,-1 0 160 16,-1 2 0-16,-3 2 0 15,-1-1 208-15,-2 2-64 0,-3-3-144 0,-1 2-192 0,-2-2 32 0,1-1 16 16,-2 1-1648-16,1 1-320 0</inkml:trace>
  <inkml:trace contextRef="#ctx0" brushRef="#br2" timeOffset="54">24442 13782 28559 0,'-2'0'2544'0,"1"0"-2032"0,1 0-512 0,0 0 0 0,1 0 2496 0,1-3 384 0,0 3 96 0,2 0 16 0,2 0-2240 0,3-2-448 15,2 1-96-15,0 1-16 0,4 0 160 0,0-3 32 0,1 3 0 0,2-2 0 16,2 0 0-16,2 0 0 15,3-2 0-15,2 0 0 0,2-2-256 0,-1 0-128 0,4 0 128 0,-1-4-128 16,-1 4-720-16,1-3-224 0</inkml:trace>
  <inkml:trace contextRef="#ctx0" brushRef="#br2" timeOffset="55">25407 13429 33167 0,'-1'0'2944'0,"0"-1"-2352"0,1 1-464 0,0 0-128 0,0 0 1296 0,1 0 240 0,-1 0 64 0,0 0 0 0,1 0-736 0,-1 1-144 16,2 2-16-16,-2-3-16 0,0 0-496 0,0 0-192 16,2 28 176-16,-3-13-176 0,-2 2 128 0,1 6-128 15,-2 4 0-15,-1 2 144 0,0 6-144 0,0 2 0 16,2 0 0-16,-2-1 0 0,1-1 0 0,0-4 0 16,1 3 0-16,0-2 0 0,1-3 0 0,-1 3 160 15,1-1 16-15,-2-1 0 16,3-2-32-16,-2 1 0 0,1-2 0 0,-1-1 0 15,1-2-144-15,-2 1 0 0,0-3 144 0,1-2-144 16,-1-1 0-16,0-3 128 0,1 0-128 0,-2-1 0 16,1-5 256-16,0 0 0 0,1-2-16 0,-2-2 0 0,1-1-48 15,0 0-16-15,0 1 0 0,1-2 0 0,-1-1-176 16,0 0 0-16,1-1 0 0,0-1 0 16,2-1-160-16,-2 1 160 0,2-1-208 0,0-1 80 15,1 0 128-15,-1-1 128 0,1 2-128 0,0-3 176 0,0 3-176 0,0 0 192 0,0 0-192 0,0-25 192 16,0 16 0-1,1-1 0-15,0-3 0 0,2-2 0 0,-1-1 64 0,2-5 32 16,0-1 0-16,1-4 0 0,-1-3-80 0,4-7-16 16,-1-1 0-16,2-6 0 0,0-3-192 0,1-3 144 15,1 0-144-15,0-5 128 0,1 1-128 0,-1 0 0 16,0-2 0-16,1 2 0 0,1 2 0 0,-2 1 0 16,0 0-128-16,2 2 128 0,0 4-160 0,5-1 160 15,3 2-208-15,-2 7 80 0,-1 5-144 0,-2 5-32 16,-4 4 0-16,1-1 0 0,0 6 304 0,1 1 0 0,1 2-128 15,-2 2 128-15,3-3 0 0,0 5-192 0,0 3 192 0,1 4-160 16,-1 0-160-16,-2 4-48 16,1 4 0-16,-1 1 0 0,-1 4 64 0,-1 2 16 0,-4 4 0 0,1 4 0 15,-3 3 32-15,-2 1 0 0,-2 1 0 16,0 3 0-16,-4 1 256 0,1 1-128 0,-1 3 128 0,-1-5 0 16,-1 1 0-16,2-1 0 0,-2 1 128 0,1-3-128 15,-1-4 176-15,0-1-176 0,-1 1 192 0,-1-2-192 16,0 0 160-16,-3-2-160 0,0 1 128 0,0-1-128 15,-3-2 0-15,-1 1 0 0,-1 1 0 0,-2-4 0 16,-1 1 0-16,-3-3 0 0,-1-2 0 0,-1 0 0 16,0-4 128-16,-3 0-128 0,0-2 128 0,-1-2-128 0,0 1 240 15,1-3-48-15,-1-3 0 0,4-3 0 0,-1 2-192 0,2-2 0 16,1-2 0-16,3 1 0 0,0 1-208 0,4 0-96 16,2 2-16-16,1 1 0 15,1-4-384-15,3 4-96 0,2-2-16 0,4-1-17296 16</inkml:trace>
  <inkml:trace contextRef="#ctx0" brushRef="#br2" timeOffset="56">26006 13264 38703 0,'-5'1'1712'0,"0"-1"352"0,-1 2-1648 0,2-2-416 0,2 0 0 0,0 3 0 0,1-3 192 0,-1 3-32 0,-3 0-16 0,-3 3 0 0,1 4-144 0,0 0 128 0,0 2-128 0,1 2 128 16,1 1 192-16,0 3 16 0,2 0 16 0,-1-1 0 15,1 3 112-15,2-1 32 0,0 2 0 0,1-2 0 0,1 1-80 16,0-2-16-16,2 1 0 0,-1-2 0 0,1 1-272 0,-1-1-128 15,2 1 128-15,-2 1-128 0,2-3 0 0,-1 0 0 16,0-1 0-16,1-3 0 16,1-2 0-16,0-2 0 0,1-2 0 0,3-1 0 0,-1-2 0 0,1-3 0 15,1 0 0-15,1-3 0 0,1-2 0 0,2-3 0 16,0 2 0-16,-1-4 0 0,1-2 0 0,-1-3 0 16,0 1-224-16,-2-2 80 0,0-1 144 0,0-3 0 15,-1 1 0-15,-1-5 0 0,-1 2 0 0,-1-2 0 16,-1 3 0-16,-2-2 0 0,-1 2 0 0,0 1-160 15,-2-1 160-15,-1 2-160 0,0 2 160 0,0 1-192 16,0 1 192-16,0 3-192 0,0 2 192 0,-1 4 0 16,1 2 160-16,0 4-160 0,0 0 208 0,1 4-48 15,-1-1-16-15,2 6 0 0,0 0-144 0,1 4 0 0,1 3 0 16,1 3 0-16,1 1 0 0,2 2 0 0,-2 0 0 16,1 2 0-16,-1-4 144 0,2 2-144 0,-2-1 160 0,-1 2-160 15,0 0 176-15,-1-1-176 0,-1-1 192 0,-1-1-192 16,-1 1 0-16,-2-5-320 0,-1 2 32 0,0-4 16 31,-1-2-320-31,0-2-64 0,0-1-16 0,-2-5-11840 0,-1-1-2368 0</inkml:trace>
  <inkml:trace contextRef="#ctx0" brushRef="#br2" timeOffset="57">26332 13656 1839 0,'4'9'160'0,"-3"-5"-160"0,1 1 0 0,-1-1 0 0,1 2 2496 0,-1-6 480 0,1 4 96 0,0-1 0 16,1 4-3520-16,0 1-720 0,2 2-144 0,-2-1-32 0,-1 1 4096 0,0-3 800 16,-2 2 160-16,0-3 48 0,0-2 784 0,0 1 144 15,0-5 48-15,-2 0 0 0,4 0-2848 0,-1-3-560 16,0-1-112-16,0-4-32 0,0-2-480 0,2 0-80 15,-2-2-32-15,2-3 0 0,-2 1-192 0,0-4-32 16,0-2-16-16,-1-1 0 0,0-1-160 0,-1-4-16 16,1-2-16-16,0-1 0 0,0 0 48 0,0-2 16 0,3-3 0 15,-1 2 0-15,1 1-96 0,0 1-128 0,2 3 176 0,0 3-176 16,1 6 0-16,-1-1 0 0,3 3 0 0,-2 0 0 16,3 0 0-16,-2 4 0 0,2 0 0 0,-1 3 0 15,0-1 0-15,3 4 0 0,0-2 0 0,0 3 0 16,1 1 0-16,1 2 0 0,-1 1-128 0,2 1 128 15,-1 3-496 1,1 0 0-16,0 1 0 0,2-1 0 16,-2 4-128-16,1-1-16 0,0-3-16 0,0 4 0 0,-1 1-320 15,-2 0-64-15,-1 3-16 0,-1 0-17264 0</inkml:trace>
  <inkml:trace contextRef="#ctx0" brushRef="#br2" timeOffset="58">26881 13381 4607 0,'7'-4'400'0,"-5"2"-400"0,1 1 0 0,-2 1 0 0,0 0 5184 0,-1 1 960 0,1 1 192 0,-1 2 48 0,1 2-3072 0,-1 4-624 16,-1 5-112-16,-2 5-16 0,-1 1-1232 0,-2 7-240 15,-2 1-64-15,0 3 0 0,-1 2-624 0,-1 2-128 16,0 1-16-16,1 2-16 0,1-1-240 0,-1 2 144 15,0-2-144-15,2-3 128 0,0 0 48 0,0-1 0 16,3-2 0-16,-1-2 0 0,1 1-48 0,0-3 0 16,0 0 0-16,1-3 0 0,-1 1 0 0,0-1-128 15,1-3 192-15,-2-2-64 0,1-2 64 0,-1-1 0 16,1-1 0-16,1-4 0 0,0 0 16 0,3-5 16 0,-1-1 0 0,0-6 0 16,2 0-32-16,0-4 0 0,2-5 0 15,-1-1 0 1,1-6-16-16,0-2-16 0,1-4 0 0,0-4 0 0,1-8-32 0,-2-4 0 0,2-4 0 0,-1-5 0 15,2-3-128-15,0-2 0 0,1-4 0 0,1-1 0 16,0-3-192-16,-1 3 16 0,2-3 16 0,2 4 0 16,0 8 32-16,0 0 0 0,3 4 0 0,0 6 0 15,1 6 128-15,1 4-128 0,0 0 128 0,2 5-128 16,-1 2 128-16,0 2 0 0,3 3 0 0,-1 3 0 16,1 0-240-16,-1 3-16 0,1 2 0 0,0-1 0 0,0 4-64 0,-1 0 0 15,0 4-16-15,0 1 0 0,-2 1 80 0,-1 4 32 16,-1-1 0-16,-2 3 0 0,1 4 48 0,-4 3 16 15,1 1 0-15,-2 5 0 0,-2 2 160 0,-1 3-208 16,-1 1 80-16,-1 1 128 0,-2-1 0 0,0 2 0 16,-1 1 0-16,-2-3 0 0,-2 1 0 0,-1-4 0 15,0 2 0-15,-3 0 192 0,1-3 16 0,-3-2 16 16,2 1 0-16,-3-5 0 0,0 0-32 0,-1-4-16 16,0 1 0-16,-1-3 0 0,-2-1-48 0,-2 0-128 15,-1-3 192-15,-2-2-64 0,-1-3-128 0,1-2 0 16,-2-3 0-16,0-2 0 0,-2-3-176 0,1 0-64 15,0-8-16-15,-1 1 0 16,2-2-1008-16,0-3-208 0</inkml:trace>
  <inkml:trace contextRef="#ctx0" brushRef="#br2" timeOffset="59">27728 12606 35007 0,'2'10'1552'0,"-4"-4"320"0,1 0-1488 0,0-2-384 0,0-2 0 0,1 2 0 0,0-2 784 0,0 3 96 15,-2 4 16-15,2 3 0 0,0 4-192 0,-1 3-48 16,1-1 0-16,-1 6 0 0,0 3-64 0,-2 2-16 16,0 3 0-16,-1 2 0 0,-1 5-144 0,-1-1-48 15,-2 5 0-15,0 2 0 0,-2 2-208 0,0 0-48 16,0-1-128-16,0-3 192 16,-1 1-192-16,1-3 0 0,0-2 0 0,0-4 0 0,2 0 0 0,0-2 128 15,1-3-128-15,1-1 0 0,-1-2 0 0,2-5-128 0,1-2 128 16,-1-4-208-1,2-1-368-15,1-5-80 0,-1-4-16 0,2 0-12016 0,0-4-2416 16</inkml:trace>
  <inkml:trace contextRef="#ctx0" brushRef="#br2" timeOffset="60">27787 13501 21183 0,'2'0'1888'0,"0"0"-1504"0,0 0-384 0,-1 0 0 0,0 0 2400 0,2 0 416 0,2-2 64 0,2 0 32 0,3 2-1760 0,1 0-336 16,3-2-80-16,-2-2-16 0,0 4 416 0,1-4 80 15,-2 2 0-15,0-1 16 0,-1 2-240 0,1-1-48 16,-1-2-16-16,1-2 0 0,0 1-272 0,0-3-48 15,2 2-16-15,-1-4 0 0,3-1-368 0,-2 0-80 16,2 0-16-16,-1 0 0 0,0-1-128 0,-1-1 0 16,-2 1 0-16,-1-2 0 0,-1 2 0 0,-2-1-192 15,-1-1 64-15,-1 0 128 0,-2-1-320 0,-3 2 48 16,-1-4 16-16,-3 3 0 0,0 0-128 0,-2 2 0 16,-1-1-16-16,-2 5 0 0,-1 0 48 0,-2 6 16 0,-3 2 0 15,-1 3 0-15,-3 6 16 0,-1 1 16 0,-1 5 0 0,0 1 0 16,-1 4-48-16,-1 1-16 0,-2 2 0 0,-1 4 0 15,0-1 112-15,1 3 0 0,0 2 16 0,2-3 0 16,3 1 592-16,0-5 112 0,2 4 32 0,2-4 0 16,2 1 272-16,2-3 48 0,1 1 16 0,3-1 0 15,5-4-128-15,3-2 0 0,5 1-16 0,3-5 0 16,6 0-304-16,4-2-48 0,7-1-16 0,5-3 0 16,6-2-192-16,6-4-128 0,7-3 128 0,8 0-128 15,6-4-320-15,6-5-128 0,4-2-16 0,9-4-19488 16</inkml:trace>
  <inkml:trace contextRef="#ctx0" brushRef="#br2" timeOffset="61">16963 13479 43311 0,'-5'0'3840'0,"1"2"-3072"0,2-2-608 0,2 1-160 0,1 2-320 0,0-3-112 0,-1 4-16 0,0-1 0 0,3 4 448 0,2 1 0 15,2 0 0-15,2 0 0 0,2 2 0 0,1 3 0 16,2 1-176-16,0 2 176 0,0 3-128 0,1 1 128 15,1 4 0-15,0 2-144 0,2-1 144 0,-1 4 0 16,3-1 0-16,-2 1 0 0,1-1 176 0,-2 0-48 16,-1 1 0-16,-1-7 0 0,-3 0-128 0,0 1 128 15,-3-1-128-15,1 0 128 0,-1-2-128 0,0-2 0 0,-2-1 0 16,2-3 0-16,-2-1-384 0,2-3 64 0,-2-2 0 16,-1 0 0 15,1-2-1280-31,-1-4-240 0</inkml:trace>
  <inkml:trace contextRef="#ctx0" brushRef="#br2" timeOffset="62">17564 13592 26719 0,'-4'0'2368'0,"1"-2"-1888"16,-1 1-480-16,1 1 0 0,1 0 2032 0,-1 0 304 0,-2 1 64 0,-2 1 16 0,-2-2-2832 0,-2 4-560 0,1 2-112 0,2 3-32 0,0 3 736 0,2 2 160 15,0 5 32-15,0 3 0 0,0 4 1600 0,-1 5 336 16,0 3 64-16,-2 2 16 0,1 5-640 0,-2 0-128 16,0 2-32-16,-2 5 0 0,-5 9-640 0,-2 6-128 15,-4 2-16-15,-3 0-16 0,-1-2-224 0,-2-3 0 16,-1-4 0-16,-4-4-160 0,2 2-32 0,-2-6-16 16,-1-2 0-16,3-4 0 0,1-8 208 0,4-3 0 15,5-5 0-15,5-10 0 16,5-3-576-16,5-11 0 0,4-4-16 0,6-11-16928 15</inkml:trace>
  <inkml:trace contextRef="#ctx0" brushRef="#br2" timeOffset="63">17125 13308 40543 0,'-9'4'3600'0,"3"-2"-2880"16,1 1-576-16,4-2-144 0,1-1 640 0,0 2 80 0,-1-2 32 0,-2 4 0 0,5-1-1024 0,2-3-208 0,6-3-32 0,3-3-16 16,3-1-48-16,0-2-16 0,1-1 0 0,-1-2 0 0,2-1 752 0,-4-3 160 15,1 1 16-15,-1-2 16 0,1 1 176 0,-2-3 48 16,1 3 0-16,-2-2 0 16,1-1-288-16,-2-1-48 0,0 2-16 0,-2-1 0 0,-2 0-96 0,0-2-128 15,1 1 176-15,-2-2-176 0,0 3 208 0,-1-1-64 16,1 3-16-16,-1 1 0 0,1 2-128 0,1 4 0 15,-1 2 0-15,0-1 0 0,-1 5 0 0,-3 1 0 0,2 3 0 0,-1 3 0 16,-2 0 0-16,0 3-176 0,2 4 48 16,-2 0 0-16,-1 2 128 0,1 0-128 0,1 5 128 0,1-1-128 15,-1 0 256-15,2 2 48 0,1 2 16 0,1 2 0 16,3-1-64-16,0 2-128 0,0-1 192 0,1-2-64 16,1 1 0-16,1-3 0 0,0-2 0 0,-2 3 0 15,1-2-128-15,-1 0 128 0,-1 1-128 0,-3-2 128 16,1 2-128-16,-3-2 0 0,-2 2 0 0,0-1-176 15,-4 2-368-15,1-5-80 16,-1 4-16-16,-2-3 0 16,-1 1-560-16,0-3-112 0</inkml:trace>
  <inkml:trace contextRef="#ctx0" brushRef="#br2" timeOffset="64">17921 13586 6447 0,'5'-3'576'0,"-2"0"-576"0,-1 1 0 0,1 0 0 0,-2 0 3952 0,0 2 672 0,2-3 144 0,0 2 32 15,4-2 128-15,2-4 16 0,8 1 16 0,2-2 0 16,6 0-3232-16,2-1-656 0,5 1-128 0,3 0-32 16,5 0-912-16,2 0 0 0,0 3 0 0,1 0-176 31,-1 3-480-31,-4-2-112 0,-1 4 0 0,-4 0-16 0,-3 0-448 16,-4 4-96-16,-5-2-16 0,-3 3 0 0,-6 2-1120 15,-3-1-224-15,-4 2-64 0,-3 2-10848 0</inkml:trace>
  <inkml:trace contextRef="#ctx0" brushRef="#br2" timeOffset="65">17968 13836 41471 0,'-13'4'3680'0,"2"1"-2944"0,4-4-592 0,6-1-144 16,2 0 0-16,-2 0-224 0,-3 2 48 0,-2 0 16 15,1 3-624-15,4-5-128 0,6 1-32 0,5-1 0 16,4 2 288-16,2-2 48 0,2 3 16 0,2-2 0 0,3 2 1808 0,3 0 384 16,2 2 64-16,1-1 0 0,1 0-640 0,1 2-144 15,0-4-32-15,0-2 0 0,1 0-224 0,-1-2-48 0,0-1-16 0,0 0 0 16,-2-1-240-16,0 0-64 0,-2-1 0 16,-1 2 0-1,0-4-624-15,-4 4-128 0,-1-2-16 0,-1 0-16 16,-3 2-512-16,-1 0-112 0,-2 0 0 0,-4 3-17920 0</inkml:trace>
  <inkml:trace contextRef="#ctx0" brushRef="#br2" timeOffset="66">19273 13568 17503 0,'2'-4'1552'0,"-2"0"-1232"0,-1 2-320 0,0-2 0 0,0 4 1856 0,-2 0 304 0,1 0 64 0,-4-2 16 16,-3-1-1904-16,-2 2-336 0,-4 1-128 0,-1-2 0 15,0 4 1824-15,0-2 368 0,1 0 80 0,1 4 16 16,2-2-224-16,1 2-32 0,0 2-16 0,1 0 0 0,1 0-1184 0,0 4-224 16,2 0-48-16,0 3-16 0,0-1-416 0,0 4 0 15,-2-1 0-15,1 1 0 16,0 1-544-16,-3 2-96 0,0 3 0 0,-4 3-16 15,0 0-352-15,-2-2-64 0,1 1-16 0,0-2 0 16,1 0 464-16,1 2 96 0,1 0 16 0,2 1 0 16,2-5 832-16,3 1 192 0,5-5 16 0,3 0 16 0,4-4 288 0,4-2 64 15,4-4 16-15,3 1 0 16,3-7-1104-16,3 0-208 0,5-4-48 0,1-2-16 16,2-5-1552-16,1-1-304 0,0 0-64 0,-1-3-16 15,0 3 544-15,-2-2 96 0,-2-1 32 0,-2 2 0 0,-1-2 2032 0,-3 1 400 16,-1-2 96-16,-3 0 16 0,0-1 1664 0,-5 1 336 15,-1 0 64-15,-2 0 0 0,-2 0-1088 0,-3 0-208 16,0-3-48-16,-3 0-16 0,-1 1-1024 0,-1-2-208 0,-2 0-32 0,-1 2-16 16,1-1-80-16,-4-1-16 0,0 2 0 0,-4-3 0 15,-1 1-144-15,-2 4 0 0,-1 0 0 0,-1 4 0 16,1-1 0-16,-1 7-176 0,0 0 48 0,0 2 0 16,1 4 128-16,0-2-192 0,3 4 192 0,-2-1-192 15,1 4-144-15,0-1-48 0,3 2 0 0,2-3 0 16,2 0-1248-16,2 1-256 15,1 0-48-15,3-2-13744 0</inkml:trace>
  <inkml:trace contextRef="#ctx0" brushRef="#br2" timeOffset="67">19481 13710 25791 0,'-4'2'1152'0,"1"0"224"0,2 0-1104 0,0-2-272 0,1 3 0 0,0-3 0 0,1 3 912 0,0 0 128 0,2 1 32 0,1 4 0 0,1 0-464 0,-2 4-96 0,2 0 0 0,-1 1-16 15,-3 3 336-15,0 0 64 0,-1 2 0 0,-1 2 16 16,-1 2-16-16,-2 1-16 0,-1 1 0 0,0 1 0 15,-1-1-240-15,0 0-32 0,1-1-16 0,0-2 0 16,2-2-256-16,2-4-48 0,2-4-16 0,2 1 0 16,2-6 128-16,-1-3 32 0,0-3 0 0,1 0 0 15,0-3-192-15,-1-3-48 0,0-1 0 0,-2-1 0 16,1-2-48-16,-2-3-16 0,-1 0 0 0,1-4 0 16,-1-1 192-16,-1-3 16 0,1 1 16 0,-1-2 0 15,1 0 48-15,-2-3 16 0,2 0 0 0,0 1 0 16,0-2-224-16,2 0-64 0,0 1 0 0,1 0 0 0,0 2-128 0,1 1-176 15,2 1 48-15,0 1 0 16,2 1-16-16,-1 1 0 0,1-2 0 0,-1 4 0 0,2-2 0 0,-2 5 0 16,2-2 0-16,-2 1 0 0,1 0 144 0,0 2 0 15,1 0 0-15,1 0 0 0,1 2 0 0,3-3 0 16,0 7 0-16,3-4 0 0,1 4 128 0,1 0-128 16,2 0 160-16,-2 0-160 15,2-1-256-15,0 4-160 0,2-1-32 16,-3 2 0-16,-1 2-272 0,-1 1-64 0,-2 4-16 0,-3 1 0 15,-2 0-976-15,-2 4-192 0,-3 4-32 0,-2 2-14368 0</inkml:trace>
  <inkml:trace contextRef="#ctx0" brushRef="#br2" timeOffset="68">20305 13680 9215 0,'3'0'816'0,"-3"-2"-656"0,1 2-160 0,-1-3 0 0,0 2 5728 0,1 1 1120 0,-1-2 208 0,2-2 48 0,-1-2-5184 0,1-4-1056 15,0 1-208-15,-1-3-32 16,0-2-1216-16,-1 2-240 0,-2-1-64 0,-1-1 0 0,-1 0 1312 0,-1 2 256 0,-1-2 48 0,0 2 16 16,0 2 32-16,0 1 0 0,-1 3 0 0,1 2 0 15,-1 4-544-15,-1 0-96 0,-1 6-128 0,-1-2 176 16,-1 5-176-16,-2 1 0 0,-3 2 144 0,-2 4-144 16,-2 1 144-16,-5 4-144 0,-1 4 192 0,-4 1-192 15,1-1 208-15,-2 1-64 0,1 2-16 0,3-3 0 16,2-5 96-16,5 1 16 0,4-5 0 0,4 0 0 15,5 0 208-15,2-4 64 0,2-2 0 0,3-1 0 16,4 1-512-16,2 0 0 0,3 0 0 0,-1-2 0 16,2 2-576-16,3-1 0 15,1 2 0-15,3 0 0 0,-1-1 208 0,0 0 48 0,0-1 0 0,1-3 0 0,-2 0 512 0,1-2 128 16,4-3 0-16,-2 1 16 0,2-2 16 0,-1-3 0 31,-1-1 0-31,-2-2 0 0,0 0-144 0,-1-3-16 0,-1-1-16 0,-1-2 0 0,0-1-176 0,-1 1 0 16,-1 0 0-16,0-2 0 0,-2 0 0 0,0 2 0 15,-2-3-144-15,-1 2 144 0,0 0 0 0,-1-2 0 16,-1 3 0-16,0 1 0 0,-2-1 0 0,1 2 128 16,-2 1-128-16,0-1 0 0,-1 4 0 0,-1 0 176 15,1 2-176-15,-1-2 160 0,1 3-16 16,-3 0 0-16,2 0 0 0,-1-1 0 0,-1 2 16 0,1 1 0 16,0-2 0-16,0 3 0 0,1-2-160 0,-2 1 0 0,2 1 0 15,0-3 0-15,-2 1 0 0,1 0 0 0,1 0 0 16,-1-2 0-16,1 2 0 0,0-2 128 0,0 0-128 15,1 2 128-15,-2-1 128 0,1 2 0 0,2-1 16 0,-1 2 0 16,0 0-144-16,2 0-128 0,-2-3 192 0,0 3-192 16,1 3 256-16,-1-3-64 0,0 2-16 0,0-2 0 15,0 0-176-15,0 0 0 0,0 0 0 0,0 0 0 16,0 0 0-16,0 0 0 0,0 0 0 0,0 0 0 16,0 0 128-16,0 0 0 0,0 0 0 0,0 0 0 15,0 0-128-15,0 0 0 0,0 0 0 0,0 0 0 16,0 0 0-16,0 0 0 0,0 0 0 0,13 16 0 15,-11-16-128-15,-1 0 128 16,0 4-160-16,-1-4 160 0,0 2 0 0,0 0 0 0,-1 0 208 0,1-2-64 0,-1 3 192 0,-1-3 48 16,2 0 0-16,0 0 0 0,0 0-16 15,0 0 0-15,0 0 0 0,0 0 0 0,0 0-192 0,0 0-48 16,0 0 0-16,0 0 0 0,0 0-128 0,4 23-176 16,-1-17 48-16,0 0 0 0,2 1 0 0,0 1 0 15,3-2 0-15,-1 2 0 0,3 1 128 0,-1-2 0 16,1 3 0-16,1 1 0 0,-1 1 144 0,-1 2-144 15,3 1 192-15,-3 2-192 0,1 4 0 0,-2 1 0 16,-1 3 0-16,-1-1 0 0,1 3 0 0,-2-1 0 16,-1 0 0-16,0-4 0 0,0-3-128 0,0-3-144 15,-1-2-32-15,0-4 0 0,-1-3 304 0,1-1-128 16,0-6 128-16,0 0 0 31,1-6-960-31,1-1-96 0,-1-5-16 0,1-2-19392 0</inkml:trace>
  <inkml:trace contextRef="#ctx0" brushRef="#br2" timeOffset="69">20707 13731 43311 0,'-2'10'3840'0,"1"-4"-3072"0,1 0-608 0,0-2-160 0,2-2-1888 0,-1 2-416 0,3 6-64 0,0 6-32 16,3 5-2832-16,1 1-560 0,-2 1-112 0,-1-4-32 0,-3 0 5936 0,-2-3 1072 15,0-1 272-15,0-4 48 0,0 0 1696 0,0-3 352 16,0-2 64-16,1-3 16 0,2 0-1424 0,-1-3-288 16,1 0-48-16,1 0-16 0,-1-4-896 0,2-2-176 15,-1 0-32-15,1-4-16 0,-3 0-304 0,2-2-48 16,-2-1-16-16,2-3 0 0,-1 0-112 0,-1-2-16 16,-1-1-128-16,1-3 192 0,-2 0-192 0,0-3 0 15,0-1 128-15,-2-3-128 0,0 1 0 0,1-3 0 0,-1 1 0 0,1-1 0 16,1 3 0-16,0 2-128 0,1 1 128 0,2 3 0 15,1 4 0-15,-1 1 0 0,2 5 0 0,0 0 144 16,0 4 48-16,3 2 0 0,0 0 0 0,2 6 0 16,1 0-16-16,0 1 0 0,2 2 0 0,-1 3 0 15,3 3-176-15,-1 4 0 0,-1-1 0 0,1 7 0 16,-2-2 0-16,2 6 0 0,-2 1 0 0,0 5 0 16,0 2 0-16,-3-3 0 0,-1 4 160 0,-2-1-160 15,-3 1 448-15,-1-3 0 0,0-1-16 0,-2 1 0 16,0-5-240-16,0-1-64 0,0-5 0 0,0 0 0 31,0-2-496-31,0-4-96 0,3-1-32 0,-1-3 0 0,1-2-448 0,1 0-80 0,-1-6-32 0,2 0 0 16</inkml:trace>
  <inkml:trace contextRef="#ctx0" brushRef="#br2" timeOffset="70">21501 13499 35935 0,'1'-4'3200'0,"-2"0"-2560"0,-1-1-512 0,-1 0-128 0,1 3 1536 0,0-1 304 0,-1 0 48 0,-1-4 16 16,0-3-2368-16,-2-2-480 0,-1-4-80 0,-2 1-32 16,-1 5-1376-16,-2 4-288 0,-2 6-48 0,-3 4-16 0,-3 4 2000 0,-3 7 400 0,-5 3 64 0,-1 6 32 15,0 1 1808-15,1 1 352 0,-1 5 80 0,5-1 16 16,1 1-464-16,2-5-96 0,4 1 0 0,1-1-16 15,1-5-640-15,4 1-128 0,1-6-32 0,4 0 0 16,4-6-352-16,0-1-80 0,5-2-16 0,2-3 0 16,1-2-288-16,1 1-64 0,4-6-16 0,1 1 0 15,0-2-16-15,0-3 0 0,2-2 0 0,1-1 0 16,-2-2 240-16,1-2 0 0,1-1 0 0,-3-1-144 16,1 0 144-16,-2 0 256 0,1-2-64 0,0-1-16 15,0-1 16-15,0 2 0 0,-1-1 0 0,0 3 0 0,-1 0-192 16,-1 4 128-16,-1-1-128 0,0 7 128 0,-2 2-128 0,-4 2 0 15,1 2 0-15,-3 2 0 0,0 2 0 0,-3 2 0 16,1-2 0-16,-1 5 0 0,0-3 128 0,-2 4 0 16,0-2 0-16,-1 3 0 0,0 1 80 0,-1 1 16 15,2 0 0-15,0 1 0 0,2 2-224 0,-1 1 176 16,3 1-176-16,0-2 160 0,2 3 144 0,0 1 16 16,3-1 16-16,-1 2 0 0,2-1 16 0,2 2 0 15,-2 6 0-15,1-2 0 0,-1 0-352 0,-3 4 0 16,1 3 0-16,-3 1 0 0,-2 3 0 0,-1-1-160 15,-2 5 16-15,-1 0 0 0,-3 1 144 0,-2-1 0 16,0-2 0-16,-2 0 0 0,1-5 0 0,1-2 0 16,2-7-144-16,-2 3 144 0,-3 5 0 0,2-2 0 15,-2-3 160-15,2 0-160 0,0-2 304 0,-3-1-48 16,2 1-16-16,0-4 0 0,-1 3-240 0,-1-3 0 0,-1-2 128 0,-1-1-128 16,-2-3 0-16,-2-1-240 0,-1-3 48 0,1-5 16 31,0 0-368-31,-1-5-80 0,-2-4-16 0,1-7 0 15,-1-2-176-15,0-8-32 0</inkml:trace>
  <inkml:trace contextRef="#ctx0" brushRef="#br2" timeOffset="71">21726 13826 46991 0,'-1'0'4176'0,"-2"-2"-3344"0,2 1-656 0,2-2-176 0,1-1 0 0,1-1-192 0,5-2 32 0,4-4 16 0,7-5 144 0,4-2 0 15,4 0 0-15,-1 2 144 16,-2 1-9760-16,-6 5-1968 0,-4 0-384 0,-3 4-48 0,-3 2 15904 0,-1-1 3168 16,-2 2 640-16,1-4 128 0,2 4-3760 0,0-3-752 15,2-1-160-15,0-1-16 0,1 0-2128 0,2 2-432 16,-1-3-64-16,0 0-32 0,1 0-112 0,-1-2-32 0,0 2 0 0,-1-4 0 15,1 1-336-15,-2 0-240 0,-2 1 48 0,-2-1 0 32,-1 2-256-32,-1-3-32 0,-2 1-16 0,-3 0 0 0,-1-1 176 0,-4 1 48 0,-3-1 0 0,-2 2 0 15,-3-1 272-15,-2 2 0 0,-1 1 0 0,-2 6 0 16,1 0 0-16,-2 3 176 0,-1 3-32 0,1 3 0 16,0 4 96-16,1 2 16 0,-1 2 0 0,1 4 0 15,2 2-256-15,0 2 128 0,2 6-128 0,0-2 0 16,3 4 192-16,-1 3-48 0,3 1-16 0,0 3 0 15,1 2 128-15,-1-1 32 0,1-1 0 0,2-4 0 16,2-2 0-16,1-5 0 0,3-3 0 0,3-2 0 16,4-2 288-16,5-3 48 0,6-1 16 0,2-6 0 15,7-2-368-15,5-3-64 0,9-4-16 0,4-4 0 16,6-3-592 0,4-2-128-16,3-3-32 0,1-2-20848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3:14.1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28010 2139 12895 0,'-3'-4'1152'0,"0"4"-928"0,2 0-224 0,0 0 0 0,1 0 320 0,-2 0 32 0,1-2 0 0,-4 2 0 0,0-3-576 0,-2 2-112 16,-2 1-32-16,2 0 0 15,-2-2-32-15,1 2-16 0,0 0 0 0,1 0 0 0,-1 0 416 0,0 0-160 16,0 0 160-16,0 2 0 0,-1-2 0 0,-1 1 128 15,-1 2 0-15,1-1 16 0,0 0 768 0,0 0 160 16,2-2 16-16,-1 1 16 0,3 1 480 0,0-2 80 16,-1 1 32-16,2 1 0 0,0-2 144 0,2 0 16 15,-1 0 16-15,0 0 0 0,1 0-592 0,0 0-128 16,-1 0-32-16,1 0 0 0,-1 2-656 0,0 0-128 16,1 1-16-16,-2-3-16 0,1 1-160 0,0 1-16 15,1 1-128-15,-1 0 192 0,0 0-64 0,-1 1-128 16,0-1 176-16,1 3-176 0,0 1 208 0,0-1-64 15,0 1-16-15,2 2 0 0,-2 1-128 0,1 0 0 16,1 2 0-16,1 3 0 0,-2 1 0 0,2 0 0 16,0 0-144-16,1 3 144 0,0-3 0 0,1 0 0 15,2 0 0-15,-2-1 0 0,2-3 0 0,0 0-128 0,1-2 128 0,-1 0 0 16,1 0 0-16,1-1 0 0,-1-3 0 0,1-2 0 16,-2-1 0-16,1 0 0 0,2-1 144 0,0-4-144 15,2-1 496-15,1 2 16 0,0-5 0 0,1 0 0 16,1 0-272-16,2-1-48 0,-1-2-16 0,1-1 0 15,-2-1-176-15,2-1 0 0,0-2 0 0,-1 0 128 16,0-1-128-16,-1 2 0 0,-1-2 0 0,0-1 0 16,0 1 0-16,-2 1 0 0,-1-2 0 0,-1 4 0 15,-1-3 0-15,0 1 0 0,-1-1 0 0,-2 2 0 16,-1 3 176-16,-1-2-48 0,0-1-128 0,-1 3 192 0,0 4 80 16,-1 0 16-16,-2 0 0 0,0 2 0 0,-2 2-288 15,0 2 160-15,-2 2-160 0,-2-1 128 0,2 2-128 0,-2 3 128 16,0-2-128-16,0 1 128 0,-2 2-128 15,-2 2 0-15,1-2 0 0,-2 3 0 0,1 1 0 16,-2 1 0-16,0 2 0 0,-3 1 0 0,2 2 0 0,1 2 0 16,0 1 0-16,1 1 0 0,2-2 0 0,1 2 0 15,2-2 0-15,2-2 0 0,2 2 0 0,-1-1 0 16,3-2 0-16,0 1 0 0,1-3-144 0,3-1 144 16,0 0 0-16,3-3 0 0,1 3 0 0,0-5 0 15,1-2 0-15,4 1 0 0,0 0 0 0,2-4-128 16,1 0 128-16,3 0 0 0,0-3 0 0,1-3 0 15,-2 1 0-15,0-2 0 0,4-2 0 0,0-2 0 16,2 0 0-16,0-2 0 0,0 0 0 0,-1-2 0 0,0-3 0 16,0 1 0-16,-2-2 0 0,-2 1 0 0,-2-1 0 15,0-2 0-15,-2 2 0 0,-3-4 0 0,-1 1 0 0,-4 1 0 16,0-2 0-16,-2-2 0 0,-2 3 0 0,0-2 0 16,-3 1 0-16,-1 2 128 0,-1-1-128 0,-2 3 0 15,0 3 0-15,-2 0 0 0,-1 3 0 0,-1 2 0 16,1 4 0-16,0 0 0 0,-1 4 128 0,-2 1-128 15,3 2 0-15,0 1 128 0,-1 2-128 0,1 0 0 16,-2 0 0-16,1 2 0 0,-2 0 0 0,2 5 0 16,-2-4 0-16,3 4 0 0,-1-1 0 0,1 2 0 15,1 1 0-15,0 1 0 0,1 0 0 0,2 2 0 16,1 1 0-16,1 1 0 0,0-2 0 0,1 1 0 16,1-3 0-16,2 0 0 0,1 0 0 0,1-4 0 15,2 1 0-15,2-1 0 0,0-2 0 0,1-4 0 0,3 2 0 16,1-3 0-16,1-1 0 0,0-1 0 0,2-1 0 0,0-2 0 15,-2 0 0-15,1-3 0 0,2 0 0 0,-1-3 0 16,4-3 0-16,-1 2 0 0,0-3 144 0,0 1-16 16,-1-3 0-16,-2 0 0 0,1-1-128 0,-1 0 0 15,-1-2 0-15,-3 1 0 0,1-4 0 0,-2-1 0 16,-2 2 0-16,-2-2 0 0,-2 3-192 0,-1-2-32 16,-2 2 0-16,-1 0 0 0,-3 1 32 0,-1 1 16 15,-2 2 0-15,-1 2 0 0,0 1 176 0,-1 3 0 16,-3 2 0-16,1 2 0 0,0 2 128 0,-3 2 64 15,-1 2 16-15,0 0 0 0,0 4-208 0,-2 0 144 16,1 3-144-16,-2 3 128 0,1 2-128 0,-1 1 0 16,3 3 0-16,3-2 128 0,-1 5-128 0,3-4 0 15,2 2 0-15,3-1 0 0,2-1 0 0,2-1 0 0,1-2 0 16,2 0 0-16,1 0 0 0,3-1 0 0,0 1 0 16,4-3 0-16,1 3 0 0,1-5 0 0,1 0 0 0,1-1 0 15,-1-3 0-15,3 0 0 0,-2-2 0 0,2-2 0 16,-1 0-128-16,1-6 128 0,0 0 0 0,-1 0 0 15,4-6 0-15,-4 2 0 0,3-2 0 0,-4-2 0 16,1 0 0-16,-2 1 0 0,-1-3 0 0,-1-2 0 16,-1 1 0-16,-2 2 0 0,-1-7 0 0,-1 3 0 15,-2-2 0-15,-2-2 0 0,-1-1 0 0,-1 1 0 16,-3-1 0-16,-1 1 0 0,0 4 128 0,-1 0-128 16,0 1 0-16,-3 3 0 0,2 2 0 0,-1 1 0 0,0 4 0 15,-1-1 128-15,-1 4-128 0,-1 2 128 0,-1 0 48 16,-1 3 0-16,-2 4 0 0,2 2 0 0,-2 3-176 0,1 0 0 15,1 4 0-15,0 0 0 0,2 0 0 16,0 3 0-16,3-2 176 0,-1 2-176 0,3-1 0 0,0 1 0 16,1-3 0-16,1 0 0 0,0-1 0 0,3-2 0 15,0 2 0-15,1-1 0 0,2-2 0 0,1 0 0 16,3-2 0-16,0-1 0 0,3-2 0 0,-1 0 0 16,3-5 0-16,1 2 0 0,-1-4 0 0,1-3 0 15,0 2 0-15,0-4 0 0,-1 0 0 0,1-1 0 16,2-3 0-16,-1-1 0 0,0 1 0 0,0-4 0 15,1 1 0-15,-2-3 0 0,1 1 0 0,-4-2 0 16,1 0 0-16,-2 1 0 0,-1-3 0 0,-3 1 0 16,0-2 0-16,-4 0 0 0,0 3 0 0,-4 2 0 15,0 1 0-15,-2 3 0 0,0 3 0 0,-3 2 0 0,-1 4 0 16,-1 1 0-16,0 3 0 0,-1 1 0 0,-2 2-160 16,2 3 160-16,-1 1 0 0,1 2 0 0,1 1 0 0,0 3 0 15,1 0 0-15,1 2-128 0,0-2 128 0,2 3 0 16,2-3 0-16,-1 0 0 0,2 0 0 0,1-1 128 15,1-3-128-15,1 2 0 0,2-2-176 0,1 1 176 16,1-1 0-16,2-5 0 0,3 2 0 0,0-3 0 16,1-2 0-16,1-2 0 0,1-2-128 0,1-2 128 15,1-1 0-15,-1 0-144 0,0-3 144 0,0 2-128 16,-1-5 128-16,0 2-208 0,-1-2 80 0,1-1 128 16,-3-2-128-16,1 2 128 0,0-2 0 0,-3-3 0 15,-1 1 0-15,-1 2 0 0,-2-4 0 0,-3 0 0 0,0 0 0 16,-3 0 0-16,-2 1 0 0,-2 1 0 0,1 2 0 15,-3 1 0-15,-1 3 0 0,0 2 0 0,-2 4 128 0,1 0-128 16,-2 4 128-16,1 0-128 0,0 4 128 0,1-3-128 16,2 4 128-16,0-1-128 0,3 0 0 0,-1 4 0 15,2 3 0-15,1 2 0 0,0-2 0 0,3 2 0 16,-1 1 0-16,1 0 0 0,3-2 0 0,-1 1 0 16,3 1 0-16,0-3 0 0,1 2 0 0,2-3 0 15,0-2 0-15,1 0 0 0,-1-1 0 0,1-5 0 16,2 2 0-16,2-6 0 0,0 2-128 0,1-4 128 15,2-2 0-15,-2-1 0 0,2-1-176 0,0-1 48 16,-1-2 0-16,1-2 0 0,-2 0 128 0,1-2 0 16,-1 0 0-16,-2-2-128 0,0-1-32 0,-2-2 0 15,0 0 0-15,-2-1 0 0,-2 0 160 0,-1-2 0 0,-1 1 0 16,-2-3-128-16,-3 2 128 0,1 2 0 16,-2 0 0-16,-1 1 0 0,1 4 0 0,-2 2 0 0,-1-1 0 15,-3 3 128-15,0 4-128 0,-2 2 176 0,-2 4-176 0,0 2 192 16,3 0-48-16,-2 4 0 0,-1 4 0 0,-3 3 0 15,1-1-144-15,0 4 0 0,0 0 0 0,1 3 0 16,1 0 0-16,0 2 0 0,2-1 0 0,1 3 0 16,1-1 0-16,0 2 0 0,0-1 0 0,2 1 0 15,-1 0-128-15,3 1 128 0,1-4 0 0,1 1 0 16,3-2 0-16,1-4 0 0,2-1 0 0,2-2 0 16,4 2 0-16,0-5 0 0,2 0 0 0,2-4 0 15,1 0-176-15,0-3 48 0,2-3 0 0,0-3 0 16,0 0-256-16,1-4-32 15,-1 1-16-15,2-4 0 0,0-1 112 0,0-1 32 0,-1-2 0 0,0-2 0 0,-1 0-32 0,-4-2-16 16,-1 1 0-16,-3 1 0 0,-1-2 336 0,-2-1 0 16,-2-1 0-16,-3 2 0 0,0-4 0 15,-3-1 0-15,-2 2 0 0,-1-1 128 0,-1 2 96 0,-2-1 16 16,-2 4 0-16,-2 5 0 0,-1-1 80 0,-1 3 0 16,-1 4 16-16,-3 2 0 0,-2 2-32 0,0 2-16 15,-2 1 0-15,0 4 0 0,-2 1-144 0,0 2-16 16,0 2-128-16,3 1 192 0,4-1 0 0,0 0 0 15,2 2 0-15,1 0 0 0,2 2-192 0,2 1 176 16,2 1-176-16,2 0 160 0,3-1-160 0,2 2 0 16,3 2 0-16,2-1 0 0,3 1 0 0,1-3 0 15,4 2 0-15,3-2 0 16,1-3-608-16,4-1 0 0,1-1 0 0,5-2-10736 0,2-3-2160 16</inkml:trace>
  <inkml:trace contextRef="#ctx0" brushRef="#br0" timeOffset="1284.32">28944 1905 10127 0,'1'-6'896'0,"-1"3"-704"0,0 0-192 0,0-1 0 0,0 4 784 0,0 2 128 0,0-4 32 0,1 2 0 0,-1 0 144 0,0-3 48 16,2 0 0-16,-1 1 0 0,0 0 112 0,-1 0 32 16,1 2 0-16,1-4 0 0,-1 4-448 0,0-2-96 15,-1 2-16-15,1 0 0 0,1 0-80 0,-2 0 0 0,0 0-16 0,0 0 0 16,0 0-64-16,0 0-16 0,-5 22 0 0,2-13 0 15,1 3 224-15,-1 4 32 0,1 4 16 0,-2 1 0 16,0 5-400-16,1 5-80 0,0 1-16 0,1 6 0 16,0-1-96-16,1 2-32 0,1 2 0 0,-1 1 0 15,0 1-192-15,-1-5 128 0,0 1-128 0,0-5 0 16,-1-2 0-16,-1-1 0 0,1-2 0 0,-2-5 0 31,1-1-512-31,-1-1-160 0,0-3-32 0,0-2 0 0,0-1-1920 16,1-4-400-16</inkml:trace>
  <inkml:trace contextRef="#ctx0" brushRef="#br0" timeOffset="1644.11">28626 2210 19343 0,'-10'-4'848'0,"3"1"192"0,1 2-832 0,3 1-208 0,2 0 0 0,1 0 0 0,1 0 544 0,-1 0 64 0,-1 0 16 0,1-4 0 0,2 3 736 0,1 0 160 0,2-3 16 0,1 2 16 15,3-2-512-15,1 2-96 0,2-2-32 0,3 1 0 16,0-3 112-16,3 3 0 0,1-1 16 0,2-1 0 16,1 1-336-16,0 1-80 0,3 0-16 0,0-1 0 15,-2-1-464-15,3 0-144 0,1 0 0 0,1 2 0 32,-2-3-304-32,0 2-160 0,-3-1-48 0,-1 1 0 15,-1 3-1664-15,-5-1-352 0</inkml:trace>
  <inkml:trace contextRef="#ctx0" brushRef="#br0" timeOffset="2099.42">29142 2490 4607 0,'-4'7'400'0,"2"-1"-400"15,0-3 0-15,2 1 0 0,2 1 1536 0,-1-4 208 16,1 2 48-16,1 0 16 0,1 4-880 0,-1 1-176 16,2 2-48-16,1-1 0 0,1-3 528 0,-3 1 112 0,3-3 0 15,-2 1 16-15,-2-4 96 0,2 2 16 0,-1-3 0 16,-2 0 0-16,2 0-480 0,-1-3-96 0,-2 2 0 15,1-1-16-15,0-2-368 0,-2-2-64 0,0 1 0 0,-2 0-16 16,1-4 96-16,-1 1 32 0,0-4 0 0,0 1 0 16,-1-1 576-16,1-4 112 0,-2-1 32 0,2-2 0 15,-1-2-368-15,2-1-64 0,-1-2-16 0,0 2 0 16,1-3-352-16,0-2-80 0,0 4-16 0,1-2 0 16,0 3-208-16,1-1-48 0,0 2-128 0,3 4 192 15,0-2-192-15,-1 3 0 0,3 1 0 0,1 3 0 16,1 1 0-16,1 0 0 0,2 3 0 0,0 0 0 15,2 0-208-15,1 3 16 0,1 4 0 0,3-1 0 32,0-1-208-32,2 3-48 0,1 0 0 0,2 3 0 0,0-1-544 0,0-1-112 15,1 4-32-15,-2-1-9296 0,0 2-1872 0</inkml:trace>
  <inkml:trace contextRef="#ctx0" brushRef="#br0" timeOffset="2705.31">29884 2202 3679 0,'-4'-4'320'0,"0"2"-320"0,1-2 0 0,0 2 0 0,2 2 2720 0,1 0 480 0,-1-3 80 0,-2 2 32 0,-1-1-1936 0,0-2-384 0,-4-2-80 0,1 0-16 16,-1 2 32-16,2-1 0 0,0 4 0 0,0-2 0 16,1 1-256-16,0 2-48 0,0 0-16 15,1 2 0-15,-1-2-448 0,0 3-160 0,-1 0 0 0,1 4 144 16,-2-1 112-16,-1 0 0 0,0 4 16 0,-2 0 0 16,0 2 256-16,0 3 48 0,-1 1 16 0,-2 4 0 15,2-2 128-15,-2 5 32 0,0-1 0 0,1-2 0 16,1-2-304-16,0 1-48 0,2-3-16 0,2 2 0 15,2-4-160-15,1 1-32 0,2-3-16 0,0 1 0 16,2-4-176-16,2 1 0 0,-1-1 144 0,1-3-144 16,1 2 0-16,-1-5 0 0,2 2 0 0,0-4 128 0,1-1-128 15,1 0-192-15,1-1 64 0,1-4 0 16,0 2-32-16,2-5 0 0,0 0 0 0,1-1 0 0,0-2 160 0,0 0 0 16,1-2 0-16,-1 0 0 0,1-2 400 15,-1 1 16-15,0-2 0 0,-1-2 0 0,0 1 80 0,-1-1 16 16,-2 2 0-16,-1-3 0 0,1 6-96 0,-3 0-16 15,0 1 0-15,-1 3 0 0,-2 2-16 0,-1 1 0 16,0 2 0-16,-1 2 0 0,-2 2-192 0,1 0-64 16,-2 2 0-16,2-1 0 0,-2 5-128 0,0 1 0 15,0 1 0-15,2 2 0 0,-1 3 0 0,2 0 0 16,1 2 128-16,0-1-128 0,3 4 240 0,-1-2-48 16,2 3 0-16,1-3 0 0,1 2-32 0,0-2-16 15,4 3 0-15,0-3 0 0,0 0-144 0,2-1 0 16,1-1 0-16,0 0 0 0,1-4 0 0,-2 0-224 0,1-1 48 15,-1-3 16 1,-1 1-1344-16,-1-4-272 0,0 3-48 0,-3-5-16 16,1 2-1040-16,-3-6-224 0</inkml:trace>
  <inkml:trace contextRef="#ctx0" brushRef="#br0" timeOffset="2959.13">30171 2181 20271 0,'-3'6'1792'0,"2"-1"-1424"0,0 1-368 0,1 2 0 0,1-4 2560 0,0 1 448 0,0 1 96 0,1 1 16 0,0 12-1984 0,-1 1-400 16,2 4-80-16,-1 5-16 0,1-3 192 0,-2-2 48 15,0 1 0-15,-1-3 0 0,0 1-608 0,-2-4-112 16,1 0-32-16,-2 0 0 0,-1-3-384 0,1-2-96 15,-1 0-16-15,-1-2 0 16,1-3-1296-16,-1-2-256 0,2 2-48 0,0-3-7536 16,1-2-1504-16</inkml:trace>
  <inkml:trace contextRef="#ctx0" brushRef="#br0" timeOffset="3167.98">30150 1908 37775 0,'-4'-6'1664'0,"1"1"368"0,3 4-1632 0,0-2-400 0,3 6 0 0,-2-3 0 16,2 0 0-16,0 0-144 0,3 0 0 0,2 0 0 31,1 0-880-31,0 0-160 0,1 1-32 0,3 4-5744 16,-3-2-1136-16,-1 4-224 0</inkml:trace>
  <inkml:trace contextRef="#ctx0" brushRef="#br0" timeOffset="3599.47">30479 2367 18431 0,'-3'3'816'0,"2"1"160"0,0 1-784 0,-1-1-192 0,2-2 0 0,0 2 0 0,0-2 688 0,0 2 80 16,0 4 32-16,0 3 0 0,0-1 400 0,-1 2 80 16,1-2 0-16,0-3 16 0,0 2-624 0,-1-3-128 15,2-3-32-15,-1 0 0 0,0 0-384 0,0-2-128 16,0 1 0-16,0-2 0 0,1-2 416 0,-1-1-32 16,2 0 0-16,-1-1 0 0,-1 4 448 0,0 0 96 15,7-26 16-15,-4 14 0 0,0-3-240 0,2-1-32 16,2-4-16-16,-1-2 0 0,0-3-240 0,1-1-48 15,1-2-16-15,0 0 0 0,0 2-352 0,-1 2 0 16,2 1 0-16,-2 4-128 0,1 1-32 0,0 5 0 0,0-2 0 0,-1 4 0 16,1 5 288-16,-1 1 64 0,-1 1 16 15,0 3 0-15,1 1 96 0,-1 3 16 0,0 1 0 0,1 2 0 16,0 1-192-16,0 0-128 0,2 4 144 0,-1 1-144 16,1 2 336-16,0 1-16 0,1 5-16 0,-1-1 0 15,3 5-64-15,-3 2-16 0,1 4 0 0,0 1 0 16,1-1-32-16,-1 3 0 0,-1-5 0 0,-2 0 0 15,-1-2-192-15,1-1 0 0,-2 0 0 0,-2-3 0 16,0-3 0-16,-2-2 0 0,0 0-176 0,-1-3 176 31,2 1-1728-31,-1-4-208 0,-1-2-48 0,1-3-13792 0</inkml:trace>
  <inkml:trace contextRef="#ctx0" brushRef="#br0" timeOffset="4901.29">32200 2210 7359 0,'-1'-2'656'0,"-1"2"-528"0,2 0-128 0,0 0 0 15,2 0-496-15,-2 0-128 0,-2 0-16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3:39.0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28064 4068 7359 0,'1'-1'656'16,"0"-1"-528"-16,0-1-128 0,0 3 0 0,-1 0 960 0,0-1 176 0,2-2 16 0,0 0 16 0,1 0-400 0,-2-4-64 0,1 2-32 0,0 1 0 15,-1-2 96-15,-2 2 0 0,1-1 16 0,-2 2 0 16,1-1 192-16,-1 1 48 0,-1 0 0 0,1-1 0 16,-1 1 64-16,1 0 32 0,-1 0 0 0,0 0 0 15,0-1 272-15,1 1 48 0,-1 0 16 0,1-2 0 16,-2 3-640-16,2 0-128 0,-2-2-32 0,0 4 0 16,-1 0-16-16,0 0-16 0,0 0 0 0,0 0 0 15,-1 2-64-15,-1 0-16 0,-1 2 0 0,0 1 0 16,0 1-272-16,-2-2-48 0,0 3-16 0,-1 2 0 15,0-1-80-15,-1 2 0 0,-1 0-128 0,0 0 192 16,-1 2-192-16,-1-2 0 0,2 3 0 0,-1-1 0 16,2-2 0-16,1 2 0 0,0-3-128 0,3 1 128 15,2-4 0-15,1 4 144 0,-1 0-16 0,1 2 0 0,0 0 160 16,1 2 32-16,-1 1 0 0,2-1 0 0,-1 2-320 0,-1 1 0 16,2 3 0-16,0-5 0 0,0 1 0 0,1 0 0 15,-1-3 0-15,2 2 0 0,1-3 0 0,-1-2 0 16,1 3 0-16,0-1 0 0,0 2 192 0,0-4-32 15,0 1 0-15,0-1 0 0,1 2-160 0,0-2 160 16,2 2-160-16,-2-2 160 0,2 3-160 0,-1-6 0 16,2 2 0-16,-1-2 0 0,1 2 160 0,1-3 0 15,0 0 0-15,1-2 0 0,0 2-160 0,2-2 192 16,0 1-192-16,1-2 192 0,1 0-192 0,0-2 160 16,1 1-160-16,1 0 160 0,1-2-160 0,-1 0 0 15,3-2 0-15,-1 0 128 0,0 1-128 0,0-4 0 0,-2 4 144 16,1-4-144-16,3 1 0 0,1-3 128 0,2 0-128 15,-2 1 0-15,2 0 128 0,-3 1-128 0,-3 0 128 16,2 0-128-16,4-1 0 0,0-1 0 0,2 0 0 16,-1 1 128-16,0 0-128 0,-2-3 0 0,1 3 0 0,-2-1 0 15,2 1 0-15,-3-3 0 0,-1 1 0 0,0-1 0 16,-2 0 128-16,1-1 0 0,-2 1 0 0,-1-1 0 16,0-2-128-16,-1 2 144 0,0-2-144 0,0-2 160 15,-1-1-160-15,-3-1 128 0,1 1-128 0,-2-1 128 16,0-1-128-16,-2 0 0 0,-2-1 0 0,-1 0 0 15,0 2 0-15,-2 0 0 0,-1-3 0 0,-3 1 0 16,1-1 0-16,-2 3 0 0,-1 2 0 0,1 0 0 16,-2 1 128-16,-1 1-128 0,0 1 128 0,-1 0-128 15,0 1 0-15,0 0 128 0,-2 4-128 0,1-3 0 0,0 3 0 16,-2 1 0-16,3-1 0 0,-1-1 0 0,2 1 0 0,-1 0 0 16,1 2 0-16,1-2 0 0,2 1 0 0,-1 2 0 15,1-1 0-15,-1-2 0 0,1 2 0 0,-2 1 0 16,1 0 0-16,-2 0 0 0,1 0 0 0,-2 3-144 15,0 0 144-15,0 0-208 0,-2 1-96 0,1 1-16 16,0 2 0-16,-2 1 0 16,-1-4-144-16,2 3-48 0,0 1 0 0,-2-1 0 15,1 2-1840-15,-3 0-368 0,1 0-80 0,2 0-11968 0</inkml:trace>
  <inkml:trace contextRef="#ctx0" brushRef="#br0" timeOffset="849.2">29128 3760 11055 0,'0'0'976'0,"1"0"-784"0,-1 0-192 0,2 0 0 0,-2 0 432 0,1-2 32 15,0 2 16-15,2-3 0 0,-1 2 992 0,1 1 192 16,0-2 32-16,1-1 16 0,-2 2-48 0,1-2-16 15,-1 3 0-15,0 0 0 0,0-2-304 0,-1 2-64 16,1 2-16-16,-1-2 0 0,0 4-192 0,0 1-48 16,-1 1 0-16,0 1 0 0,-1 4-176 0,0 1-32 15,-2 4-16-15,1 3 0 0,-2 2-192 0,0 1-32 16,1 1-16-16,-1 5 0 0,0-2-160 0,2 0-16 16,-2 2-16-16,2 0 0 0,0 1-176 0,0-2-48 15,-1 2 0-15,2-4 0 0,-1 0-144 0,-1 0 0 16,0 1 0-16,-1-4 0 0,0 0 0 0,-1-2 0 15,0 1 0-15,-1-2 0 16,0-3-496-16,0 0-16 0,-3 0-16 0,2-1 0 16,-2-2-1440-16,0 0-272 0,2-3-64 0,1-2-7520 0,0-1-1504 15</inkml:trace>
  <inkml:trace contextRef="#ctx0" brushRef="#br0" timeOffset="1116.36">28829 4042 28559 0,'-5'-3'1264'0,"3"3"272"0,-1-3-1232 0,2 1-304 0,2 0 0 0,0 2 0 0,2 0 1200 16,0-2 176-16,2-2 32 0,4-2 16 0,2-3-112 0,4 2-32 15,1-2 0-15,3-1 0 0,-1 4-528 0,3-2-112 16,2 0-32-16,-1 2 0 0,1 2-384 0,1-1-80 15,-1 2-16-15,1-1 0 0,-2-1-128 0,1 0 0 16,0 2 0-16,-2-3 0 0,0 3-320 0,-3-2 16 16,2 3 0-16,-4-3 0 15,0 4-1808-15,-1 1-352 0,-1 0-80 0,-2 4-12560 16</inkml:trace>
  <inkml:trace contextRef="#ctx0" brushRef="#br0" timeOffset="1685.69">29465 4074 19343 0,'-7'3'848'0,"2"-3"192"0,0 0-832 0,2 1-208 0,2 2 0 0,-1-3 0 15,2 2 0-15,-2-2-240 0,-1 4 48 0,-2-2 16 16,2 2 432-16,-1-2 96 0,2 0 16 0,0 0 0 16,2 1 496-16,2-2 96 0,0 1 32 0,3-2 0 15,0 0-304-15,1 0-64 0,1 0-16 0,1-2 0 16,1 1 544-16,0-2 128 0,0 1 0 0,2 0 16 16,3 0-352-16,-2-2-80 0,2 2-16 0,-2-2 0 15,2 2-160-15,-3-2-48 0,0 0 0 0,0 2 0 0,3-4-144 16,-2 2-48-16,3-2 0 0,-3 1 0 0,-1 0-192 15,1-1-32-15,-3-1-16 0,0 1 0 0,0 0-208 0,-2 0 0 16,-1-3 0-16,-1 2 0 0,0 1 0 0,-2-3 0 16,-1 1 0-16,-2 0 0 0,1 0 0 0,-2 0 0 15,-1-2 0-15,-1-3 0 0,1 4 272 0,-2-3 16 16,-1 1 0-16,-1 3 0 0,-1-2-288 0,-1 4 160 16,-1-1-160-16,0 5 128 0,-1 1-128 0,-3 2 160 15,1 4-160-15,-3-1 160 0,4 2-384 0,-3 4-80 16,0 0-16-16,-1 4 0 0,0 2 48 0,0 1 0 15,0-1 0-15,0 2 0 0,2 2 272 0,0 1 0 16,1-1 0-16,0 2 0 0,2-1 368 0,0 1 16 16,1 1 16-16,2-4 0 0,1 2-160 0,1-1-48 0,1-1 0 15,1-1 0-15,2-2-192 0,1 3 0 0,1-3 0 0,2-4 0 16,1 2 0-16,-1-2 0 0,4-3 0 0,1-2 0 31,1 0-352-31,1-1-112 0,2-4-32 0,0-2 0 16,2 0-656-16,1-2-128 0,0-2-16 0,0 2-16 15,2-5-1248-15,1 1-240 0,0 2-48 0,0-2-9120 0</inkml:trace>
  <inkml:trace contextRef="#ctx0" brushRef="#br0" timeOffset="2216.65">30178 3770 18431 0,'-1'-2'1632'0,"0"1"-1312"0,1 1-320 0,0 0 0 0,0 1 784 0,-2-1 96 0,0 0 16 0,-2 0 0 0,-1 2 400 0,-3-2 96 16,-1 1 16-16,-1 2 0 0,-1-1-512 0,-2 0-80 15,0 0-32-15,-1 1 0 0,-2 3 240 0,-1-3 32 16,-2 4 16-16,1-1 0 0,-1 0-640 0,1 1-128 15,-1 2-32-15,2-1 0 0,0 0-272 0,2 0 0 16,1 0 0-16,2-2 0 0,2 1 0 0,1-1 0 16,3 0 0-16,1-2 0 0,1 2 0 0,2-4 0 15,1 5 0-15,1-4 0 0,0 3 0 0,1-2 0 16,1 0 0-16,2 1 0 0,2-2 0 0,2 4 240 0,0-6-48 0,2 4-16 16,4-1-32-16,-1-1 0 0,5 2 0 0,-1-1 0 15,2 2-144-15,0-2 0 0,2 2 0 16,-1-2 0-16,-1 1 0 0,-1 1-192 0,0 1 64 0,-2 2 128 15,0 3-176-15,-1-1 176 0,-2 2-128 0,0 2 128 16,-4-2 0-16,1 6 0 0,-1-1 0 0,-3 5-128 16,-1-4-704-16,-2 2-128 15,-3-2-16-15,-2 1-16 0,-1-4 992 0,-2-1 384 0,-3-2 0 0,0 2-16 16,-1-1 608-16,-2 1 128 0,-2-6 32 0,1 4 0 16,-2-6-448-16,-2 2-96 0,0-3-16 0,-2 0 0 0,-2 0-256 15,-1 2-64-15,-3-6-16 0,1 4 0 0,-3-2-448 16,-1 2-96-16,1-2-16 0,-1 2 0 15,-1-2-768-15,1 1-176 16,0-4-16-16,4-1-16 0,2-1-1424 0,3-2-288 0,5-3-48 0,1 3-8816 16</inkml:trace>
  <inkml:trace contextRef="#ctx0" brushRef="#br0" timeOffset="2644.16">30636 3600 22111 0,'-2'-3'1968'0,"1"2"-1584"0,1 1-384 0,0 0 0 0,1 0 704 0,1 0 48 0,-1 0 16 0,-1-3 0 0,1 3-16 0,0-3 0 0,2 0 0 0,-3 3 0 15,0 0 96-15,0 0 32 0,0 0 0 0,0 0 0 16,0 0 64-16,0 0 16 0,0 0 0 0,0 0 0 16,0 0 32-16,16 13 16 0,-16-4 0 0,1 4 0 15,-1 0-208-15,0 5-32 0,0 4-16 0,0 1 0 0,1 5-432 16,-1 1-64-16,0 5-32 0,-1-1 0 0,1 1-48 15,0 1-16-15,0 2 0 0,0-2 0 0,-1 0-160 0,0-1 0 16,-2 1 144-16,-1-5-144 0,1 1 0 0,-2-3 0 16,0-3 0-16,0-2 0 0,1 0 0 0,-1-2 0 15,1-2-128-15,0 0 128 16,1-3-896-16,-1-4-80 0,1-3-32 0,-2-2 0 16,0-4-1472-16,-1-3-288 0</inkml:trace>
  <inkml:trace contextRef="#ctx0" brushRef="#br0" timeOffset="2932.38">30401 3859 31327 0,'-5'-2'1392'0,"1"1"272"0,1 1-1328 0,2 0-336 0,1 0 0 0,1 0 0 16,1 0 800-16,-2 0 96 0,1 0 0 0,0 0 16 15,3 1 448-15,-4-1 96 0,0 0 16 0,0 0 0 16,26-1-800-16,-16 1-160 0,2 1-16 0,2-1-16 16,3 0-160-16,0 2-16 0,4-2-16 0,3 3 0 15,-1-3-96-15,3 1-32 0,2-1 0 0,0 0 0 16,2 0-160-16,-2-1 0 0,1-2 0 0,-2 1 0 16,1-2 0-16,-2 0 0 0,0-2-176 0,0 0 176 15,-1 0-480 1,-2-2-16-16,1 3 0 0,-3-1 0 0,-3 0-1360 15,-2 0-288-15,-1 0-48 0,-5-2-16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4:02.1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32046 2123 6447 0,'0'0'576'0,"0"0"-576"0,0 0 0 0,0 0 0 0,0 0-160 0,0-2-144 0,2 2-16 0,-2 0-16 0,0-4 336 0,1 4 0 16,-1-4 0-16,0 4 128 0,0 0 320 0,0 0 64 15,0 0 16-15,0 0 0 0,0 0 208 0,0 0 32 16,0 0 16-16,0 0 0 0,0 0 0 0,0-18 0 15,0 15 0-15,0 1 0 0,0 0 208 0,0 0 32 0,-1-1 16 16,1 2 0-16,0-1-64 0,0 1-16 0,0-2 0 16,0 1 0-16,0-2-208 0,-2 1-48 15,2 2-16-15,-1-4 0 0,1 2 208 0,-2 1 32 0,1-3 16 0,-2 2 0 16,-1-1-160-16,1 1-16 0,-1 0-16 0,-1-2 0 16,-1 4 16-16,1-3 0 0,-1-1 0 0,-1 4 0 15,1-2-160-15,0 1-32 0,0 0 0 0,0 2 0 16,0 0-448-16,-1 0-128 0,1 2 0 0,-1 0 0 15,-1 2 0-15,0 1 0 0,-2 2 0 0,0 2 0 16,0-2 0-16,0 3 0 0,-1 3 0 0,-1 1-128 16,2 0 128-16,-1 2 0 0,1 1-144 0,0 3 144 0,1-1 0 15,1 1 0-15,-1 2 0 0,1 0 0 0,0 0 0 16,2 3 0-16,-1-3 0 0,1 3 0 0,1-3 160 16,0-2 48-16,3 1 16 0,-2-2 0 0,3-2-80 0,0 0-16 15,2-3 0-15,-1 1 0 0,2-2-128 0,1 0 0 16,1-1 0-16,-1-2 0 0,1-4 0 0,1 0 0 15,0 1 0-15,2-4 0 0,1 0 0 0,-1-3 0 16,2 0 0-16,1-3 0 0,0 0 128 0,1-2 0 16,0 0 0-16,0-2 0 0,0-1-128 0,0-1 192 15,2 2-192-15,-2-6 192 0,-1 3-192 0,0-2 192 16,-1 0-192-16,-1-2 192 0,0 2 32 0,0-3 16 16,-2 1 0-16,0-2 0 0,2-2 272 0,-2-1 48 15,0-1 16-15,0-2 0 0,0-1-176 0,-1-1-16 16,0 2-16-16,-1-3 0 0,0 3-192 0,-2-4-48 15,-1 1 0-15,1-2 0 0,-1 1-128 0,-1-2 0 0,0 2 0 16,0-3 0-16,-1 2 0 0,-1-2 0 0,2 4 0 0,-1-4 0 16,0 3 0-16,-2-2 0 0,2-1 0 0,0-2 0 15,-1 0 144-15,0-2 0 0,0 2 0 0,-1 0 0 16,2 5-144-16,0 1 0 0,0 3 0 0,1 2 0 31,-2 2-256-31,1 2-128 0,0 1-16 0,0 5-16 16,-1 0-288-16,2 4-48 0,0 2-16 0,-1-1 0 15,1 5-1936-15,0 3-400 0,0-1-80 0,0 2-9968 0</inkml:trace>
  <inkml:trace contextRef="#ctx0" brushRef="#br0" timeOffset="735">32426 2143 10127 0,'1'-10'896'0,"1"0"-704"0,-1 1-192 0,0 3 0 0,2 3 960 0,-2-1 144 0,0 1 48 0,1-3 0 0,3-3-192 0,0-2-48 0,0-3 0 0,1 0 0 16,-2 3 320-16,-1 1 64 0,-1 2 16 0,-1 2 0 16,-1 0 64-16,0 2 16 0,-1 2 0 0,0 2 0 15,-2-3-432-15,1 6-64 0,-2-3-32 0,-2 4 0 16,0 2-304-16,-3 0-64 0,1 3-16 0,-5 1 0 15,2 2-336-15,-3 2-144 0,0 2 128 0,-1 2-128 16,0 1 304-16,0 0-32 0,2 3 0 0,-1 0 0 16,2 0 352-16,0-2 64 0,3 1 16 0,1 1 0 15,2-3-448-15,1 0-64 0,1 0-32 0,3 0 0 16,0-6-160-16,2 2 0 0,0-1 0 0,2-2 0 0,0-2 0 16,1 0 0-16,2-2 0 0,1-1 0 15,0-1-640 1,0-5 0-16,2 1 0 0,0-2 0 0,-1-2 272 0,1 1 48 0,0-4 16 0,-1 0 0 0,0-1 304 0,-1-1 144 15,2 1-16-15,-2-2 0 0,1 0 320 0,-1-3 48 16,0 1 16-16,1 0 0 0,-1-2-112 0,2-4-16 16,-2 0 0-16,0 0 0 0,-1-3-256 0,0 1-128 15,-1-1 0-15,-1-1 128 0,-1 0-128 0,-1-1 0 16,0 2 0-16,-2 0 0 0,0-3 0 0,0 7 0 16,-1 3 0-16,0 1 0 0,-1-1 336 0,1 5-16 15,0 1 0-15,0 2 0 0,-1 2 80 0,2-1 16 16,0 3 0-16,0 0 0 0,0 3-288 0,0-1-128 15,2 2 128-15,-1 2-128 0,0-2 0 0,0 2 0 16,2 3 0-16,-1 0 0 0,1 1 0 0,-1 3 0 0,2 0 128 16,0 2-128-16,1 1 0 0,-1 0 0 0,4 3 0 15,-2-1 0-15,2 2 0 0,0-1 0 0,1-1 0 0,-1 2 0 16,2-5 0-16,-1 1 0 0,0 0 0 0,-2-2 0 31,1 0-512-31,-1-1-48 0,0-1 0 0,0-2 0 16,-1 0-1872-16,0-4-384 0,-1 0-80 0,0 1-10912 0</inkml:trace>
  <inkml:trace contextRef="#ctx0" brushRef="#br0" timeOffset="1064.53">32790 1554 32255 0,'-9'0'1424'0,"4"1"304"0,1 4-1392 0,3-1-336 0,1-1 0 0,0-2 0 0,1 4 0 0,-1-2 144 0,2 7-144 0,-2 5 0 0,2 1 736 0,-1 4 32 16,0 2 16-16,2 1 0 0,-2 1-176 0,2 5-32 15,0-1-16-15,0 4 0 0,1 2-288 0,-1-2-48 16,2 0-16-16,-2 0 0 0,0-1-208 0,1 0 0 15,-1-1 0-15,0 1 0 0,0 1 0 0,-1-1 0 16,-1 0 0-16,1 1 0 0,-1 0 0 0,-1 0-128 16,-1 1 128-16,1-4 0 0,-2-1 0 0,2-2-128 15,0-1 128-15,0-3 0 16,-1-2-944-16,1-1-80 0,-1-1 0 0</inkml:trace>
  <inkml:trace contextRef="#ctx0" brushRef="#br0" timeOffset="1352.11">32609 1965 30399 0,'-9'-5'1344'0,"3"1"288"0,1 2-1312 0,3 0-320 0,2 2 0 0,0 0 0 0,2 0 1088 16,0 0 160-16,0 0 32 0,3-2 0 0,1 2-368 0,3-3-64 15,3 2-16-15,2-1 0 0,1 1-384 0,2-2-96 16,3-1-16-16,2 2 0 0,0 2-176 0,2-4-32 16,0 5-128-16,-1-2 192 0,-1 1-192 0,-1 0 0 15,-2 0 0-15,-2 1 0 0,0 2 0 0,-1-1 0 16,2 2-160-16,-4-4 160 16,2 3-880-16,1-3-80 0,0 1-32 0,-1-1 0 15,1 2-1440-15,-1-2-272 0,2 0-64 0</inkml:trace>
  <inkml:trace contextRef="#ctx0" brushRef="#br0" timeOffset="1874.93">33269 1991 15663 0,'-5'0'688'0,"1"-3"144"0,0 2-656 0,1 1-176 0,2 0 0 0,1 0 0 16,0 0 1536-16,-1 0 256 0,-2 0 64 0,0-2 16 16,-1 2 448-16,-1 0 96 0,0 0 16 0,-1 0 0 15,1 2-1264-15,-1-1-240 0,1 2-48 0,-3-1-16 16,3 2-592-16,-1 2-112 0,-1 0-32 0,-1 0 0 16,1 4 96-16,-2 3 16 0,1-1 0 0,0 2 0 15,1 1 160-15,-1-2 48 0,1 6 0 0,0-1 0 0,2 0-160 16,0 0-32-16,0 1 0 0,2-1 0 0,2-2-256 15,0 0 0-15,2-1 0 0,2-1 0 0,0-2 0 0,2 1 0 16,1-4 0-16,1 0 0 0,1-1 192 0,1-5-32 16,1 2 0-16,0-5 0 0,0 0-160 0,1-2 0 15,-1-2 0-15,1-5 0 0,-1 2 0 0,-1-4 0 16,1 0 0-16,0-2 0 0,-1 1-128 0,-2-3 128 16,0 1 0-16,-1-2 0 0,-1 0 0 0,-3-2 0 15,2 2 0-15,-3-3 0 0,-1 3 0 0,0-2 0 16,0-1 0-16,-1 3 0 0,0 0 0 0,-2 3 0 15,2 4 0-15,-2 2 0 0,1 1 0 0,1 2 0 16,-1 4 0-16,1 0 0 0,0 0 0 0,1 4 0 16,-1-1 0-16,1 3 0 0,1 1 0 0,0 2 240 15,0 1-64-15,1 0-16 0,0 5 176 0,1 1 48 16,2 1 0-16,0 6 0 0,2 1-208 0,0 3-48 0,2-1 0 16,0 3 0-16,2-1-128 0,-1 0 0 0,0 1 0 0,-2-4 0 15,1-3 0-15,-2-2 0 0,1-2-128 0,-2 1 128 31,-1-6-1280-31,0 2-176 0,1 1-32 0</inkml:trace>
  <inkml:trace contextRef="#ctx0" brushRef="#br0" timeOffset="2821.01">32038 3839 10127 0,'-3'-2'896'0,"2"-2"-704"0,0 2-192 0,0 2 0 0,2-3 704 0,-1 3 96 0,1-1 32 0,-1 1 0 0,1-4-224 0,1 2-32 0,0-2-16 0,-1 2 0 0,2-2 752 0,-2 2 160 16,0-1 16-16,0 2 16 0,1-2 48 0,-1 0 16 16,-1 3 0-16,1-4 0 0,0 1-336 0,1 1-64 15,-1-2-16-15,-1 2 0 0,1-2-16 0,-2 2-16 16,1-2 0-16,-1 0 0 0,-1-1-528 0,0 2-96 15,-3-1-32-15,-1 0 0 0,0-1 32 0,-3 1 0 16,0 1 0-16,-2-2 0 0,-1 1-176 0,-2 0-48 16,1 2 0-16,-1 1 0 0,-1-2-16 0,0 3 0 15,2 3 0-15,0 0 0 0,1 4-256 0,1-1 0 16,0 4 0-16,2 2 0 0,0 0 0 0,2 6-192 0,0 3 48 16,-1-1 16-16,2 2 0 0,-1 5 0 0,0-1 0 15,1 0 0-15,1 1 128 0,3 2-192 0,-1-3 192 16,3 1-192-16,2-1 192 0,0-2-208 0,2 0 80 0,1-3 128 15,0-1-192-15,2-2 192 0,0-2-160 0,1-3 160 16,-1-5-240-16,2 0 48 0,0-2 16 0,-1-4 0 16,2 0 176-16,0-4-128 0,1-2 128 0,0-4-128 15,0-1 128-15,1 0 0 0,0-5 0 0,-1-1 128 16,1-5 176-16,0-2 32 0,-1 1 16 0,-1-5 0 16,1-5 96-16,0-1 32 0,-1-5 0 0,-2-1 0 15,1-3-160-15,-2-1-16 0,0-2-16 0,-2 0 0 16,-2-3-288-16,0-1 160 0,-1-3-160 0,-1 0 128 15,-1 4-128-15,-1 0 0 0,0 5 144 0,0 1-144 16,-2 7 160-16,1-1-32 0,-4 3-128 0,1 4 192 0,0 3-192 16,0 3-240-16,-3 3 48 0,1 5 16 15,1 0-480-15,1 4-112 0,0 0 0 0,1 1-16 16,2 3-1328-16,0 2-256 0,2 1-48 0,2 3-12224 16</inkml:trace>
  <inkml:trace contextRef="#ctx0" brushRef="#br0" timeOffset="3450.63">32441 3799 17503 0,'-1'-13'1552'0,"-1"3"-1232"0,2 1-320 0,-1 2 0 0,1 5 1008 0,0-2 144 0,1 2 16 0,-1-2 16 0,0-6 560 0,-1 1 112 0,0-3 32 0,-1 2 0 0,-1 0-496 0,-2 4-112 15,0 4 0-15,-1-1-16 0,-1 6-496 0,-2-1-112 16,-1 4-16-16,0 2 0 0,-1 2-336 0,-1 2-80 16,0 4-16-16,-1 1 0 0,1 6-64 0,-1-1-16 15,2 1 0-15,0 2 0 0,2 0-128 0,1 0 0 16,0-3 0-16,2 0 0 0,1-2 0 0,3-2 0 16,-1 1 0-16,3 1 0 0,3-4 0 0,-2-1 0 15,5 1 0-15,0-4 0 0,4-2 0 0,-1-3 0 16,2 0 0-16,1-2 0 0,-1-4-320 0,2-2 48 15,-1-2 16-15,0-1 0 0,1-2-128 0,-2-4 0 16,1 2-16-16,1-6 0 16,-2 2-432-16,-1-3-96 0,0 1-16 0,-1-2 0 0,-1-1 544 0,-2-1 96 15,0 0 32-15,-2-1 0 0,0 0 752 0,-1-4 160 16,0 5 16-16,-1-1 16 0,0 3 80 0,-1 1 16 0,-1 4 0 16,0-1 0-16,-1 6-16 0,1-1 0 0,-2 4 0 0,1 3 0 15,0 0-176-15,0 0-16 0,-1 3-16 0,1 0 0 16,1 4-352-16,0 0-64 0,1 1 0 0,1 2-128 15,-1 0 128-15,1 2-128 0,2 2 0 0,1 1 0 16,0 3 0-16,1 0 0 0,2 3 0 0,0-3 0 16,1 0 0-16,-1 0 0 0,1 1 0 0,0-3 0 15,1 0 0-15,0 2 0 0,-2 1 0 0,2-1 0 16,-2 2-1408 0,-1-1-352-16,-1-6-64 0,-1 0-14128 0</inkml:trace>
  <inkml:trace contextRef="#ctx0" brushRef="#br0" timeOffset="3732.22">32854 3287 31327 0,'-1'1'2784'0,"-1"1"-2224"0,2 2-560 0,0-1 0 0,0 0 640 0,2 2 0 16,-2 5 16-16,-2 6 0 0,2 9 176 0,0 1 16 16,0 6 16-16,0 3 0 0,0 2-224 0,0-1-64 15,2 3 0-15,-2 0 0 0,0 1-320 0,0 2-64 16,0 2 0-16,-2-3-16 0,2 1-176 0,-1-5 0 16,0-1 0-16,0-2 0 15,2-5-816-15,-2-5-144 0,1-1-16 0,0-1-16 16,-1-4-2000-16,-1-2-400 0</inkml:trace>
  <inkml:trace contextRef="#ctx0" brushRef="#br0" timeOffset="3963.87">32631 3634 36863 0,'-2'-2'3264'0,"1"2"-2608"0,2 0-528 0,0 0-128 0,3 0 784 16,-2 2 128-16,2-2 32 0,2 0 0 0,3 0-560 16,2 0-128-16,5 1 0 0,3 2-16 0,0-3-96 0,5 2-16 15,2-2 0-15,1 0 0 16,1 0-128-16,2-2 0 0,0-1 0 0,-2 2 0 16,-1-1-976-16,-2 2-128 0,0-3-32 0</inkml:trace>
  <inkml:trace contextRef="#ctx0" brushRef="#br0" timeOffset="4480.72">33200 3691 5519 0,'-4'-6'496'0,"2"0"-496"0,0 2 0 15,0 2 0-15,2-1 1872 0,-1 2 288 0,1 1 48 0,-1-3 16 16,-2 0 304-16,0-4 64 0,-2 4 16 0,0-3 0 16,-1-1-880-16,-1 5-160 0,0-1-32 0,0 2-16 15,-1 1-368-15,-1 4-80 0,1-2-16 0,-1 2 0 16,0 2-384-16,1 0-80 0,-1 2-16 0,1 1 0 16,0-1-272-16,-1 6-64 0,2-2-16 0,0 4 0 15,-1 3 160-15,1-1 16 0,1 5 16 0,-1-1 0 16,1-2-64-16,1 2-16 0,2 0 0 0,-1 3 0 15,1-3-112-15,2-2-32 0,1 1 0 0,1-3 0 16,3-1-192-16,1-1 128 0,1-3-128 0,3-2 0 0,0-1 0 16,0-6-160-16,0 2 0 0,1-6 0 0,1 3-160 0,0-6-16 15,0 3-16-15,0-4 0 0,-1-2 80 0,0-2 16 16,-1 0 0-16,0-2 0 0,-1-2 256 0,0 0 224 16,-2-3-32-16,0 1-16 0,-1-2 352 0,-1-3 80 15,-1 1 16-15,1-2 0 0,-1-2-48 0,-2 1 0 16,0 5 0-16,0 0 0 0,1 3-368 0,-2 1-80 15,0 5 0-15,0 0-128 0,0 5 240 0,-2-1-64 16,4 3-16-16,-2 3 0 0,1 3-160 0,0 3 0 16,1 2 144-16,1 4-144 0,2-2 128 0,0 5-128 15,1-1 128-15,1 4-128 0,3-2 160 0,1 0-32 16,1 0-128-16,0-3 192 0,2 2-192 0,-1-1 0 16,2 1 128-16,0-2-128 0,0 0 0 0,1 0 0 15,2 3 0-15,1-3 0 16,-1-2-976-16,1 0-96 0,-1-1-16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39:11.51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1648 5079 20271 0,'-6'-25'1792'0,"1"9"-1424"0,0 1-368 0,2 5 0 0,3 4 1728 0,0 0 256 15,1 2 64-15,-1-6 16 0,0-6-1760 0,0-5-304 16,1 1-176-16,0-2 32 15,3 7-368-15,0-1-64 0,-1 6 0 0,2 0-16 0,0 4 592 0,1 0 0 16,2 3 144-16,-1 0-16 16,1 3-480-16,-2 0-96 0,1 1 0 0,1 1-16 0,0 2 240 0,1 2 48 15,1 3 16-15,1-2 0 0,0 4-192 0,4 3-32 0,2 1-16 16,2 1 0 0,2 1-752-16,4 2-128 0,3 2-48 0,4 1 0 15,0 0 656-15,1-2 128 0,-4-1 32 0,6 0 0 0,4 5 768 0,6-1 144 16,-1 5 48-16,3 0 0 0,-1 1 1280 0,1 0 256 0,3 5 48 15,0 1 16-15,1 0 112 0,1 2 16 0,2-1 16 0,-2-1 0 16,0-1-880-16,4 5-176 0,6 4-48 0,2-1 0 16,0 2-512-16,1 0-128 0,0 0 0 0,2 1-16 15,0-2-128-15,-3-3-32 0,-2-1 0 0,1 0 0 16,1 5 80-16,3-2 16 0,0 4 0 0,-4-4 0 16,-10-7-80-16,6 5-16 0,9 7 0 0,5 2 0 15,0 1-128-15,-1 0-16 0,0-5-128 0,-4 0 192 16,-3-2-192-16,8 2 176 0,0 4-176 0,5 6 160 15,4 2-160-15,-3-3 0 0,-3-1 0 0,-5-2 0 0,-2-4 0 16,0 5 0-16,3 3 0 0,-3 0 0 0,1 2 128 16,-2 0-128-16,1-3 0 0,-1 2 128 0,-4-6 0 0,-1 4-128 15,3-3 192-15,1 3-64 0,1-1-128 0,1 4 0 16,3-3 0-16,-2 3 0 0,3-4 0 0,0-1 0 16,1 1 0-16,2 0 0 0,2-2 0 0,2 0 0 15,5 6 0-15,-1 2 0 0,0 2 0 0,-2-4 0 16,-8-10 0-16,2 5 0 0,3 4 0 0,1 4 0 15,-1-1 0-15,4 4 0 0,5 4 0 0,-2-4 0 16,-1 0 0-16,-5 1 0 0,-1-1 0 0,-5-3 0 16,-3-3 128-16,3 0-128 0,-1 6 0 0,1-2 0 15,-1 5 144-15,1 0-144 0,0-5 160 0,3 7-32 0,2 2-128 16,3 3 192-16,3 3-192 0,-2-4 144 0,-4-4-144 16,-3-2 128-16,-10-12-128 0,5 5 0 0,8 8 0 15,3 5 0-15,2-2 0 0,1 0 0 0,-1-5 0 16,0-1 0-16,4 2 0 0,0 1 128 0,1 2-128 0,2-2 128 15,1 2-128-15,-1-2 0 0,-2 2 0 16,-3-2-176-16,-5 0 176 0,6 4 0 0,3 3 0 0,-3 1 0 16,-6-7 160-16,-3 3 16 0,0 0 0 0,-1 1 0 15,-3-2-176-15,-1-1 128 0,0 1-128 0,-1-4 128 16,1 6-128-16,-2-5 0 0,3 0 0 0,4 2 0 16,3 1 0-16,-1 2 0 0,2-3 0 0,-2 1 0 15,-2-6 0-15,5 5 0 0,5 3 0 0,2 1 0 16,-1 0 0-16,5 0 0 0,1 2 0 0,3 2 0 0,3 4 0 15,-1 1 0-15,2-5 176 0,-2-2-176 16,-1-1 160-16,0 4-160 0,1 4 160 0,0 1-160 16,1 0 128-16,3 1-128 0,4-1 0 0,-10-4 144 0,-13-13 16 15,9 10 0-15,9 1 0 0,-5-3 0 0,-4-6-32 0,-1-3 0 16,-1-2 0-16,-3-3 0 0,-3-3-128 0,8 3 0 16,4 3 144-16,2-2-144 0,-2 2 128 0,-2-4-128 15,2-2 160-15,-5 1-160 0,-7-1 0 0,0-1 0 16,4 1 0-16,-1 1 0 0,1 1 0 0,-3 4 0 15,-2-2 0-15,-5-1 0 0,-4-3 0 0,3 3-128 16,1 3 128-16,-3-3-208 0,-5 0 208 0,-10-10 0 16,-11-9 0-16,5 4-144 0,6 2-96 0,-1 3-16 15,-3-1 0-15,-5-2 0 16,-2-3-400-16,-4 1-96 0,-2-1-16 0,0-3-11984 16,-2-4-2416-16</inkml:trace>
  <inkml:trace contextRef="#ctx0" brushRef="#br0" timeOffset="33221.67">18781 8187 26719 0,'-9'3'2368'0,"0"-2"-1888"0,2 0-480 0,2-1 0 0,0 0 1744 0,-1 2 256 15,-5 0 48-15,-8-2 16 16,-2 0-2208-16,-1-2-448 0,1-2-96 0,2-6-16 16,6-2-448-16,5-3-80 0,6-5-32 0,4-1 0 15,5-3 224-15,2-3 32 0,6-1 16 0,3-2 0 0,1-1 992 0,2 0 336 16,2 2 0-16,-1 0 0 0,0 1 32 0,-1-1 0 16,1 1 0-16,-1 1 0 0,2 3 32 0,-1-3 16 0,4 3 0 15,0 0 0-15,1-2 496 0,3-1 112 16,3-2 0-16,3 1 16 0,4-2-624 0,0 1-128 0,4 1-32 15,0-3 0-15,1-1-256 0,-1 4-272 0,3-3 48 16,-1 2 16-16,-1 3-160 0,-5 4-16 0,1 0-16 16,2-1 0-16,2 2 192 0,2 2 32 0,1 3 16 15,-1 1 0-15,-2 2 160 0,-1 6 0 0,2-2 128 0,-5 3-128 16,-4 0 496-16,5 2 16 0,9-2 16 0,1 2 0 16,-2 1 208-16,2 0 32 0,3 3 16 0,-5 1 0 15,-5 1-352-15,-1 1-80 0,1 1-16 0,-2 2 0 16,-6 0-16-16,-1 1 0 0,2 0 0 0,-2 2 0 15,-1 3-96-15,-4 0-32 0,0 1 0 0,-5 3 0 16,-2 0-64-16,-1 0-128 0,-4 3 176 0,-1-1-176 16,-3 2 144-16,-2 2-144 0,1-2 0 0,-3 2 144 0,-1-1-144 15,-2 1 128-15,0 1-128 0,-2-5 128 0,0 1-128 16,-1 1 0-16,0-1 0 0,-1 2 0 0,1-1 0 0,-2 1 192 16,4 5-192-16,-1-1 192 0,1 0 64 15,-1-2 32-15,2 2 0 0,-2-3 0 0,0 0-32 0,-1-3 0 16,0 3 0-16,0-3 0 0,-2-1-128 0,0-2-128 15,0 2 144-15,-2-3-144 0,1-6 208 0,0 4-48 16,0-1-16-16,1 2 0 0,-1-2-144 0,1 0 0 16,-1 1 0-16,2-3 0 0,1 2 0 0,1-3 0 15,0 1 0-15,1 0 0 0,1-4 0 0,1-3 0 16,0 4 0-16,3-5 0 0,-1 2 0 0,0-4 0 16,1 0 144-16,1 2-144 0,0-2 192 0,0-2-48 15,-2 2 0-15,0-3 0 0,-1 2-144 0,-2-1 0 16,3-1 144-16,-1 2-144 0,0-3 128 0,-1-1-128 0,1 2 160 15,-2-1-160-15,1-2 192 0,0-1-48 0,-1 1-16 16,1-2 0-16,0 0-128 0,-1-2 192 0,0 2-192 16,-2-2 192-16,1-3-192 0,1 1 192 15,-1 0-192-15,1-2 192 0,0-1-192 0,0-1 192 0,0 0-192 0,1-2 192 16,0 1-64-16,-1-2 0 0,2-4 0 0,0 2 0 16,0-1-128-16,0 2 160 0,-3 2-160 15,2-3 160-15,-2 1-160 0,1 0 192 0,-1-3-192 0,1 0 192 16,-1 1-192-16,-1-1 192 0,0 0-192 0,-1 0 192 15,0 3-32-15,-1-2 0 0,0 2 0 0,-2-1 0 16,1 1-16-16,-2-4 0 0,1-1 0 0,1 1 0 16,-1 0-144-16,1-2 0 0,2-3 0 0,0 4 0 0,-2 7 0 15,4-7 0-15,1-1 0 0,2-6 0 0,1 1 0 16,2-3 0-16,-1 3 0 0,0 1 0 0,1-1 0 0,-2 1 0 16,1 2 0-16,-2-3 0 0,1-1 0 15,-2 1 0-15,0-1 0 0,-2 3 0 0,0-2 0 16,-2 3 0-16,0 2 0 0,-1-2 0 0,0-1 128 0,-1 2-128 15,2 1 128-15,-1 0-128 0,1 4 128 16,-1-1-128-16,2-1 0 0,-1-1 128 0,0 0-128 16,0 2 0-16,1-2 0 0,0 0 0 0,-1-1 0 0,0 2 0 15,1 1 0-15,-1 1 0 0,0 0 0 0,0 2 0 16,1-2 0-16,0 4 0 0,-1 5 0 0,2-3 0 16,1-3 0-16,3-1 0 0,-1 3 0 0,1 1 0 15,1 0 0-15,-1 2 0 0,0 2 0 0,0 0 0 16,0-1 0-16,-1 3 0 0,-1 2 0 0,-1 2 0 15,-2 2 0-15,1-2 0 0,-4 4 0 0,1 0 0 16,-1-1 0-16,-1 3 0 0,-1 0 0 0,2 3 0 0,-1-3-144 16,-1 2 144-16,3 2 0 0,-1 0 0 0,0 0-128 0,2 0 128 15,0 3 0-15,1-4 0 0,2 4 0 0,-1-1 0 16,1 0 0-16,0 0 0 0,1 2 0 0,-2 0 0 16,3 2 0-16,-1-1 0 0,0 1 0 0,-1 2 0 15,0-2 0-15,-1 2 0 0,0-2 0 0,1 4 0 16,-1 3 0-16,1-1 0 0,-1 4 0 0,1-2 0 15,-2 2 0-15,1 1 0 0,-1 2 0 0,2 1 0 16,-1 2 0-16,1-3 0 0,-1 1 0 0,0-2 0 16,2 1 0-16,0-3 128 0,-1 1-128 0,2-2 0 0,0 4 0 15,0-2 0-15,2 1 0 0,0 0 0 16,0 0 0-16,2 4 128 0,-1-1-128 0,1 4 0 0,-1 0 0 0,0 2 0 16,0-2 0-16,0 1 0 0,-2 0 144 15,-1-1-16-15,-2-1 0 0,0-1 0 16,-1 2 0-16,-1-1 0 0,-1 1 0 0,2-1 0 0,-3-2-128 0,1 2 0 15,0 3 0-15,2 2 0 0,0-3 0 0,2-1 128 16,3 3-128-16,2-4 128 0,2 1-128 16,2-1 0-16,2 1 0 0,0-3 0 0,1 1 0 0,-1 0 0 15,-1 0 0-15,2-1 0 0,-2 2 0 0,-2 0 0 16,-1 0 0-16,-2 1 0 0,0-1 0 0,-3 1 0 16,0 4 0-16,0 1 0 0,-2 0 0 0,-1-2 0 15,-2 3 0-15,-1-3 0 0,0 0 0 0,-2-1 128 16,-1 0-128-16,-1-3 0 0,1-2 192 0,-1 0-32 0,-1 5-16 15,0-2 0-15,0 2-144 0,1-3 0 0,0 1 0 16,1 0 0-16,0 0 0 0,2-1 0 0,1 1 0 16,0-2 0-16,1 1 0 0,0-2 0 0,2-1 0 0,-1-3 128 15,0 4-128-15,2-4 0 0,0 6 0 0,1-6 0 16,-2 0 0-16,2 4 128 0,1-1-128 0,-1 1 128 16,0 2-128-16,-1 1 0 0,1 2 0 0,-1 1 0 15,0 2 240-15,0-3 16 0,-1 5 0 0,0-4 0 16,-2 3-256-16,-1 0 0 0,1 2 0 0,-2-1 0 15,-2 1 0-15,1 0 0 0,-1 2 128 0,1 2-128 16,-2-3 128-16,1 2-128 0,1-2 176 0,1 1-176 16,1-5 0-16,1 3 0 0,1-3 0 0,3 0-192 15,1 1 192-15,2 2 0 0,0-2 0 0,1-1 0 16,-1 1 0-16,1 1 0 0,1 1 0 0,-2 1 0 0,1 1 0 16,-2 1 0-16,1 1 0 0,-2 0 0 0,0-3 0 0,-1-1 0 15,0 2 0-15,0 2 0 0,1-2 0 16,0 2 0-16,1 2 0 0,2-1 0 0,1 3 0 15,0-2 0-15,1-1 0 0,0-1 0 0,0-3 0 0,1-1 0 16,2 1 0-16,2-3 0 0,1 4 0 0,0-2 0 16,1-5 0-16,0 5 0 0,4 1 0 0,0-2 0 15,-1 1 0-15,0 0 0 0,-1-2 0 0,0-3 0 16,-2 0 0-16,-2-1 0 0,2-1 0 0,-2 1 0 16,1-3 0-16,0 3 0 0,0-2 0 0,2 0 0 15,1 2 0-15,-2-2 0 0,2-1 0 0,0-2 0 16,-1-1 0-16,1 0 0 0,1-2 0 0,1-2 0 15,0 1 0-15,1-3 0 0,-1-3 0 0,0 0 0 16,0 0 0-16,-2-3 0 0,-2-5 0 0,2 2 0 0,0-4 0 16,-2 0 0-16,0-1 192 0,-2-2 16 0,-2-1 16 15,0 0 0-15,0 0-224 0,-2-2 0 0,-1-4 0 16,-1 1 0-16,0-2 160 0,-2-3-16 0,2 0 0 0,-1-5 0 16,-1 0 0-16,2-6 0 0,-1 1 0 0,-1-5 0 15,1-3 0-15,0-2 0 0,-2-3 0 0,0-1 0 16,1-3-144-16,-2 1 0 0,1-4 0 0,-1 3 128 15,0 0-128-15,0-2 0 0,2 1 0 0,-2-2 0 16,1 1 0-16,1-4 0 0,-1 2 128 0,0-1-128 16,1-2 240-16,-2 1-48 0,0 2 0 0,0-4 0 15,2-4-192-15,-2-1 144 0,1 1-144 0,-2-1 128 16,1-2-128-16,-2 2 0 0,-1 1 0 0,1-4 128 16,-2 4-128-16,0-5 0 0,-1-1 144 0,0-4-144 0,-1 0 0 15,0 2 0-15,0 3 0 0,0 1 0 0,-1-2-160 16,0 8 0-16,0 7 0 0,1-9 0 0,1-7 32 15,2-3 0-15,0-2 0 0,0 4 0 0,0 4 128 0,1-1 0 16,0 1 0-16,-2-5 0 0,1 4 0 0,-3 1 0 16,-2 1 0-16,0 4 0 0,-1 4 0 0,-2-3 0 15,0-2 0-15,0 0 0 0,-1-1 0 0,-2-1 0 16,1 0 0-16,0 1 0 0,-2-1 0 0,0 0 0 16,-1 2 0-16,0-1-128 0,-1 1 128 0,1 0-192 15,1-1 192-15,1 1-192 0,0 0 192 0,-1-1 0 16,2-3 0-16,-2 2-128 0,2 0 128 0,-2 0 0 15,2 3 0-15,-1 0 0 0,1 6 0 0,0-2 0 16,2-7 0-16,-1 4 0 0,2 3 0 0,-1-5 0 16,2 2 0-16,-1-2 0 0,0 5 0 0,3-3-128 15,0 5 0-15,1-1 0 0,-2 6-32 0,3-2 0 0,2-5 0 0,2-5 0 16,0 5 160-16,1-2 0 0,1 3 0 0,1 0 0 16,0 3 0-16,2 0 0 0,2 3 0 0,1-5 0 15,0 4 0-15,2-1 0 0,1 1 0 16,-1 5 0-16,1-1 0 0,1 4-160 0,1-3 160 0,2 2 0 15,1 3-128-15,1-1 128 0,4 1 0 0,3 1 0 16,0 2-208-16,2 1 64 0,-1 3 16 0,-2 1 0 16,-2 5-32-16,0 0 0 0,-1 0 0 0,-3 3 0 15,-1 2 160-15,0-2 0 0,-1 4 0 0,-2 2-128 16,1 2 128-16,-1-1 0 0,1 6 0 0,-2-1 0 16,-1 2 0-16,0 2 0 0,-1 4 0 0,-1-2 0 0,0 4 0 15,-2 0-288-15,2 4 48 0,-2 1 16 0,0 3 16 16,2 2 0-16,1 3 0 0,-2-1 0 0,1 3 208 15,-2 1 0-15,0 2 0 0,0 3-144 0,-1 3 144 0,-2 2 0 16,1 2 0-16,-1 2 0 0,-3-1 0 16,-1 0 0-16,-1 1 0 0,-2-1 0 0,-1 2 0 0,-1 1 0 15,0 1 0-15,-1-2 0 0,0 2 0 0,0 3 0 16,0 3 0-16,0 2 0 0,0-3 0 0,1 1 0 16,-1-4 0-16,3 4 0 0,0 0 0 0,2 2 0 15,1-3 0-15,1 5 0 0,-1-1 0 0,1 3 0 16,0-1 0-16,-1 1 0 0,-3-12 128 0,2 5-128 15,0 1 160-15,-1 5-160 0,1 9 0 0,-1 0 0 16,0 2 0-16,-2-1-160 0,-1-6 160 0,0 6 0 16,-1-4 0-16,-1 3 0 0,0 2 0 0,-1-2 0 0,2-4 0 15,0 0 0-15,1-4 0 0,0-2 0 0,-2 2 0 16,4 4 0-16,-2 4 0 0,1-1 0 0,0 0 0 16,-1-5 0-16,1-2 0 0,-1 3 0 0,-1 1 0 0,-1 2 0 15,0 3 0-15,-2-3 0 0,0-2 0 16,1-2 0-16,-2-5 128 0,1 0-128 0,2 2 160 0,-1 1-160 15,1-3 0-15,1 0 128 0,1-3-128 0,1 3 0 16,2-7 0-16,0 0 0 0,2-3 0 0,0 1 0 16,1-1 0-16,-1-2 0 0,0 2 0 0,1-2 0 15,-1 1 0-15,0 1 0 0,-1 0 0 0,-2-2 0 16,0-4 0-16,0-3 0 0,-2-1 0 0,-2-2 0 0,1 2 0 16,-2 0 0-16,1 5 0 0,-1 2 0 15,1-3 0-15,-1-2 0 0,1 1 0 0,1-3 0 0,2-1 0 16,0-1 0-16,1-4 0 0,2-1 0 0,1 2 0 15,1-4 0-15,0-2 0 0,-1 2 0 0,1 0 0 16,-1-6 0-16,0 1 0 0,0 1 0 0,0 1 0 0,-2 1 0 16,1-1 0-16,-2-4 0 0,1 5 0 0,-2-1 0 15,-1 0 0-15,1-1 0 0,-2 3 144 0,1 1-144 16,-1-1 128-16,-1 0-128 0,1 0 288 0,0 1-32 16,-2 0 0-16,1 1 0 0,-1-4-96 0,1 3-32 15,-2-2 0-15,1 5 0 0,1-2-128 0,-1-2 0 16,1-1 0-16,0 1 0 0,1 5 0 0,2-1 0 15,1 1 0-15,-1-1 0 0,1-1 0 0,1 2 0 16,0-1 0-16,2 1 0 0,0 2 0 0,0-1 0 0,-1-1 0 16,-1 1-176-16,0 0 176 0,0 3 0 15,1 0 128-15,-2 2-128 0,2-2 0 0,0 0 0 0,1 2 0 16,-2-3-128-16,2 3 128 0,0-3 0 0,1 3 0 0,0-1 0 16,2 1 0-16,-2-1 0 0,-1 1 0 0,0 1 0 15,-1-3 0-15,3 3 0 0,-3 1 0 16,0-2 0-16,1 0 0 0,-1-2 0 0,1 4 0 0,-1-2 0 15,0-1 0-15,0-2 0 0,-1 1 0 0,1 0 0 16,0-1 0-16,-1-1 0 0,1 1 0 0,0-1 0 16,-1 1 0-16,1-2 0 0,0 1 0 0,-1-3 0 15,2-2 0-15,-1 1 0 0,1-1 0 0,0 2 128 16,0-5-128-16,-1 2 0 0,3 1 0 0,-3-1 0 16,3-1 176-16,-3 0-48 0,1-1 0 0,0 3 0 0,0-1 48 15,-1-3 0-15,-2-6 0 0,2 4 0 0,1 2-176 16,0 3 0-16,2-3 0 0,-1 3 0 0,1-5 0 15,0 1 128-15,-2-1-128 0,1-4 0 0,0 2 0 16,-1-2 0-16,1-1 0 0,-1 1 0 0,2-6 0 16,-1 3 0-16,0-1 0 0,0-2 0 0,1-3 0 15,-3 2 0-15,1-3 0 0,1 0 0 0,-1 0 176 0,2-4-48 16,-1 0-128-16,0 1 192 0,1-3 32 0,-1-3 0 16,0-1 0-16,1 2 0 0,-3-2-16 0,1-2 0 15,1 0 0-15,1-4 0 0,-1 0-32 0,0-2-16 16,-1 1 0-16,0-1 0 0,1 0-160 0,-1-4 0 15,0 0 0-15,-1 1 0 0,1-1-128 0,-1 0-16 16,0-3 0-16,-2 3 0 0,0-2 144 0,0-1-208 16,-1 1 80-16,-1 0 128 0,0 0-176 0,-2-1 176 15,0 1-128-15,-3 0 128 0,0-3 0 0,-1 2 0 0,-2 0 0 16,1 1-128-16,-2-1 128 0,-1 2-128 0,1-2 128 16,-1 3-128-16,2-5 128 0,-1 5 0 0,1 2 0 15,0-3 0-15,-1 0 0 0,0-2 0 0,1-2 0 0,0 1 0 16,1 2-144-16,0-2 0 0,2 1 0 0,0 0 0 15,3-4 144-15,-2 2 0 0,3 2 0 0,0-4 0 16,1-1 0-16,-1 1 0 0,3 1 0 0,-1 0 0 16,0 0 0-16,1-1 0 0,0 2 0 0,0 2 0 15,-1-4 176-15,2 2 16 0,-1 1 0 0,2-1 0 16,-2-1-192-16,1 0 160 0,-2-2-160 0,1 1 160 16,1-1-160-16,-2-3 0 0,1 1 0 0,-1 0 0 0,2-2 0 15,-1 1 0-15,1-2 0 0,0 1 0 0,1-2 0 16,1-3 0-16,1 1 0 0,0 2 0 0,1-1 0 15,2 0 0-15,0-5 0 0,1 3 0 0,-1 3 0 16,2-3 0-16,1-1 0 0,-1 0 0 0,0-1 0 16,0 0 0-16,1-3 144 0,0-1-144 0,1 3 0 0,-1-3 0 15,-1-1 0-15,1 2 0 0,-1 6 0 0,1-5 0 16,0 1 0-16,-1-2 0 0,1 3 0 0,2-4-128 16,-1 0 128-16,2 4-192 0,-1 0-48 0,0 0-16 15,0 4 0-15,1 2 0 0,0 0 16 0,1 5 0 16,0 1 0-16,-2 1 0 0,1 4 80 0,0-1 16 15,0 5 0-15,0 2 0 0,-1 3 144 0,0 2 0 16,-1 4 0-16,0 0 0 0,-2 3 0 0,0 1 0 16,0 4 0-16,-1-1 128 0,1 4-128 0,-1 2-192 15,0 3 64-15,-1 3 0 0,1 1 128 0,0 4 0 0,1 1 0 16,-1 3 0-16,0 1-128 0,-2 2 0 0,2 1 0 16,-1 2 0-16,1 1 128 0,1 0 0 0,-1 1 0 0,-2 3-128 15,2-1 128-15,0 0 0 0,-2-1 0 0,1 1 0 16,-2 6 0-16,1-3 0 0,-2 4 0 0,-2 1 0 15,-2-4 0-15,-1 4 0 0,-1 3 0 0,0 1 0 16,-2 6 0-16,-1-5 0 0,-1 3 0 0,-1-2 0 16,-1 2 0-16,-1-4 0 0,-1 1 0 0,-1 0 0 15,2-1 0-15,1 3 0 0,1-2 0 0,2 3 0 16,2-4 0-16,0 0 0 0,2-3 0 0,1-3 0 16,2 1 0-16,1-1 0 0,0 3 0 0,-2-7 0 15,-2-4 0-15,3 5 0 0,0 3 0 0,-1 3 0 16,0 1 176-16,-1-4-48 0,1-1 0 0,-2-2 0 0,-1 1-128 15,1 1 0-15,-2-2 0 0,1 0 0 0,0-6 128 16,0 6 0-16,1-4 0 0,-1 1 0 0,1-1 0 16,-1-4-128-16,0 1 192 0,1-3-64 0,-1 1-128 15,1-1 0-15,-1-3 0 0,1-1 0 0,0 0 0 16,2 2 0-16,0 1 0 0,1-1 0 0,0-1 0 16,-1-1 0-16,1 0 0 0,0 1 0 0,-1 0 0 15,1-3 0-15,0-2 0 0,-1 1 0 0,1 1 0 0,1 0 160 16,1 2-160-16,-1-2 160 0,1 0-32 0,-1 2 0 15,2-2 0-15,1 0 0 0,-1 1 0 0,2-3 0 16,-1 1 0-16,2-4 0 0,0 1-128 0,2 1 160 16,3 0-160-16,2-1 160 0,4 2 32 0,0 2 16 15,3-2 0-15,0 1 0 0,2-3-16 0,-1-1 0 0,1-1 0 16,-2-4 0-16,0 2-192 0,-1 0 144 0,1-1-144 16,-2-2 128-16,-1 4-128 0,-3-5 0 0,1 2 0 15,-2-3 128-15,2 1-128 0,-2-1 0 0,3 0 0 0,-1-3 128 16,0 2 0-16,1-5-128 0,1 4 192 15,0-2-64-15,0-2-128 0,0 0 160 0,0 0-160 0,-1-1 160 16,4 0-32-16,-2-2 0 0,0 0 0 0,1-2 0 16,-1 0 0-16,-1-4 0 0,-2 0 0 15,0 0 0-15,-2 0 0 0,0-4-128 0,2 0 192 0,-1-1-64 16,0 0 368-16,0 0 64 0,-1-1 16 0,1 0 0 16,-4 0-432-16,1-1-144 0,0 1 0 0,-1 0 0 15,0-2 0-15,2 2 0 0,0-3 0 0,0 1 0 16,2-2 0-16,-1 1 0 0,1-1 0 0,0 3 0 15,-2-3 0-15,1 1 0 0,1-1 0 0,1-3 0 0,-1-1 0 16,2-1 0-16,0 1 0 0,-2-2 0 0,2 1 0 16,-1-2 0-16,-1 0 0 0,1-1 0 0,-3 1 0 0,0 1 0 15,1-3 0-15,0-1 0 0,2-2 0 0,-3 0 0 16,1 0 0-16,-2 2 0 0,2-2 0 0,-1 2 0 16,-1 1 0-16,-2 1 0 0,2 1 0 0,0-3 0 15,1 2 0-15,0-2 0 0,0-2 0 0,-1 2 0 16,1 2 0-16,-1-2 0 0,-1 1 0 0,1-1 0 15,-1 0 0-15,1-1 0 0,-2-2 0 0,1 0 0 16,0 0 0-16,0-2 0 0,-1 0 0 0,2 2 0 16,-1-2 0-16,-1 2 0 0,1 1 0 0,-2-3 0 15,1 3 0-15,-2 2 0 0,0-3 0 0,-4 3 0 0,0 2 0 16,0-2 0-16,-1 1 0 0,-1 0 0 0,-2 3 0 16,1 0 0-16,0-1 0 0,-1 1 0 0,1 0 0 15,0-3 0-15,0-3 0 0,1-2 0 0,1-1 0 16,-1-1 0-1,1-2-400-15,-1 0-80 0,0 2-16 0,1-3 0 0,0 3 96 0,1-3 16 0,1-3 0 16,3 0 0-16,2 1 384 0,0-2-160 0,3-2 160 0,3 1 0 16,-1-1 0-16,4 0 0 0,2-1 0 0,0-3 0 15,5-2 0-15,-1-1 0 0,-1 1 0 0,1 3 0 16,-1 3-224-16,5-6 16 0,1 0 0 0,3 0 0 16,-3 5-80-16,2-3-16 0,-3 1 0 0,1-3 0 0,1-1 304 15,-4 1-128 1,3 0 128-16,-4 2 0 0,1 1 0 0,-2-3 0 0,2 2 0 0,-1-2 0 0,0-1 0 15,-1-2 0-15,2-3 0 0,3-4 0 0,5-1-192 0,2-5 192 16,-2-2-192-16,-1 4 192 0,-5 7-208 0,0 0 64 16,-20 32 16-16,-17 22 128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40:35.93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8259 14974 4607 0,'1'-4'400'0,"-1"2"-400"0,0-2 0 0,0 4 0 15,0-3 192-15,0 3-64 0,1-6 0 0,-1 0 0 0,0-4-128 16,-1 0 0-16,1-1 0 0,-2 1 0 0,0 3 192 16,0-2 48-16,1 5 16 0,0-2 0 0,-2 3 256 0,1-4 48 15,-1 1 16-15,2 4 0 0,0-2 400 0,-1 2 96 16,2-2 16-16,-1 0 0 0,1 2 304 0,-1-2 64 16,1 1 16-16,-1 0 0 0,1 0-224 0,0 0-32 15,1-4-16-15,0 4 0 0,3-2-32 0,0 1 0 16,-3-2 0-16,1 0 0 0,1-1-16 0,-1 1-16 15,1 0 0-15,-1 2 0 0,-1-2-176 0,2 3-16 16,-1-4-16-16,1 1 0 0,-2 2-160 0,2-2-48 16,-2 4 0-16,0 1 0 0,0-2-288 0,0 3-64 15,1 3-16-15,-2-3 0 0,0 3-160 0,0 3-16 16,0 1-16-16,-2 0 0 0,2 5-160 0,0-3 192 0,0 3-192 0,2 0 192 16,-1 0-64-16,0 3-128 0,0 1 192 0,3 0-64 15,-1 2-128-15,-1 1 128 0,2-2-128 0,-2 2 128 16,2-1 32-16,0 2 0 0,-1-2 0 15,0 1 0-15,1 4 64 0,-1-4 16 0,0 2 0 0,-1-1 0 16,-1 2-96-16,2-1-16 0,-2 2 0 0,-1-5 0 16,1 2-128-16,-1-1 0 0,2-1 0 0,-1 2 0 15,0-2 0-15,0 1 0 0,1-3 0 0,-1 0 0 16,0 0 0-16,0-3 0 0,1-1 0 0,-1-2 0 16,-1-1 0-16,1-2 0 0,0 2 0 0,-1-3 0 15,1-1 128-15,-1 0 0 0,0-2 0 0,-1-3 0 16,1 3-128-16,-1-6 0 0,0 3 0 0,0-3 0 15,-2-1 128-15,1-2 0 0,-1 0 0 0,1-3 0 0,-2-1-128 16,0-5 0-16,1 2 0 0,-2-6 0 0,0-1 0 16,0-2 0-16,-2-3 0 0,3-1 0 0,-1-2 0 15,0 1 0-15,0 1 0 0,1 0 0 0,0 1 0 0,-1 0 0 16,2 1 0-16,-1 1 0 0,0 3-128 0,-1-2 128 16,2 0 0-16,-2 0 0 0,0-1 0 0,1 5 0 15,1 2 0-15,1 1 0 0,0-1 0 0,-1 0 0 16,2 3 0-16,1 0 128 0,0 4-128 0,0-1 0 15,0 0 0-15,1 2-176 0,0 2 176 0,-1 2 0 16,2-1 128-16,-1 4-128 0,0-2 160 0,1 6-32 16,1-2-128-16,1 4 192 0,1 2-192 0,-2 4 0 15,2 1 0-15,0 0 0 0,-1 0 0 0,0 1 0 16,1 3 0-16,-2 5 0 0,1-1 0 0,0-1 0 16,-1 6 0-16,-1 0 0 0,0 0 0 0,1 0 0 0,-1 0 0 15,-1-1 0-15,3 0 0 0,-2 2 0 0,2 2 0 16,0 0 0-16,1-2 0 0,-3-4 0 0,2 3 0 15,0-6 0-15,-1-2 144 0,1 0-144 0,0-1 128 16,0-2-128-16,-2-2 0 0,2-2 128 0,-2 0-128 0,2-1 0 16,-3-3 0-16,2-2 0 0,-2-2 0 0,0 1 0 15,-1-3 0-15,0-3 128 0,1 1-128 0,-2-5 0 16,0 0 0-16,-2-3 0 0,0-5 0 0,-1-3 0 16,0-1 0-16,-1-3 0 0,0-2 0 0,0-4 0 15,1-1 0-15,-3 1 0 0,2-5 0 0,-1 3 0 16,1 5 0-16,0-3 0 0,2-1 0 0,-1 1 0 15,1 2 0-15,2 4 0 0,1-3 0 0,0 3 0 16,3-1 0-16,-2 5 0 0,1-2 0 0,1 3 0 16,-1 1 0-16,2 2 0 0,-2 2 0 0,1 2 0 0,-1 0 0 15,1 1 0-15,-2 6 128 0,0-2-128 0,-1 3 0 16,2 2 0-16,-2 4 0 0,0 2 0 0,-2 1 0 0,1 5 0 16,0 0 0-16,-2 2 0 0,0 2 0 15,0 2 0-15,1 1 0 0,-1 0 0 0,2-3 0 16,0 2 0-16,0 8 0 0,1 3 0 0,2 0 0 0,1 0 192 15,1 2-192-15,1 0 192 0,2-3-192 0,-1 0 160 16,1 1-160-16,1-1 160 0,-1-2-32 0,2-1 0 16,-1 0 0-16,1-3 0 0,-2-2 64 0,0-2 0 15,-1 1 0-15,-1-2 0 0,0-1-64 0,-2-1-128 16,2 1 192-16,-2-1-64 0,-1-4-128 0,0 0 0 0,-1 2 0 16,0-6 0-16,-1 2 0 0,-1-3 0 0,1-2-224 15,0-2 80 1,-1 2-416-16,-2 0-80 0,2-2 0 0,-3-1-18352 0</inkml:trace>
  <inkml:trace contextRef="#ctx0" brushRef="#br0" timeOffset="3116.11">8525 15305 20271 0,'0'0'1792'0,"0"0"-1424"0,1 0-368 0,-1 0 0 16,1 0 1056-16,-1 0 144 0,3 0 16 0,-1 0 16 0,1 0 320 0,0-2 64 15,1 2 16-15,1 0 0 0,1-3-224 0,0 2-32 16,2-1-16-16,-1-1 0 0,2 2-720 0,2-4-160 15,3 4-32-15,0-4 0 0,3 3-320 0,1 0-128 16,3 1 0-16,0 1 0 0,1-3 384 0,2 3 0 16,2 0-16-16,1 0 0 0,2 0-112 0,1 0 0 15,4 0-16-15,0 3 0 0,2-3-240 16,3 3 128-16,1-1-128 0,2 0 0 0,-1 1 224 0,0-3-48 16,4-3-16-16,-5-1 0 0,-4 1 96 0,3 0 0 15,3-3 16-15,0 2 0 0,-3-2-64 0,1 0-16 16,-2 2 0-16,-2-2 0 0,-4 1 0 0,-1 1-16 15,-2 1 0-15,-5 3 0 0,0 0-176 0,-3 0 0 16,-3 0 0-16,-2 0 128 0,-1 3-128 0,-1 0 128 0,-2 1-128 16,-2-1 128-16,-1 2-128 0,-2-1 0 0,-1 0 0 15,-2-1 0-15,0 2 0 0,-3-3 0 0,0 3 0 16,-1-4 0-16,-1 4 0 0,-1-5 0 0,-1 1 0 16,-2-1 0-16,0 0 0 0,-2-1 0 0,-2-2 0 0,-1 0 0 15,2-4 0-15,-2 1 0 0,1 0 0 0,-1-4 0 16,0 1 0-16,2-4 0 0,-1 2 0 0,-1-3 0 15,0-1 0-15,0-2 0 0,0 5 0 0,0-4 0 16,1 1 0-16,-1 1 0 0,0-1 0 0,1 3-176 16,0 2 176-16,1-2 0 0,-1 2 128 0,0 0-128 15,3 1 0-15,-1 2 0 0,1 1 0 0,-3-1 0 16,3 2 0-16,0 2 0 0,-2-1 0 0,1 0 0 16,-1 2 0-16,2-2 0 0,0 2 0 0,0 2 0 15,2-4 0-15,-1 1 0 0,3 1-160 0,-1 1 160 16,2-3 0-16,0 4 0 0,1-2 0 0,1 2 0 0,0 0 0 0,2-3 0 15,-1 3 0-15,3-1 0 0,0 1 0 0,4 0 0 16,2 0 0-16,2 0 0 0,4 1 0 0,1 2 0 16,4-3 0-16,1 2 0 0,-2 2 0 0,3-3 0 15,4 1 0-15,-2 1 0 0,0 1 0 0,-1-2 0 16,3 2 0-16,-1-2 0 0,1 2 0 0,-2-1 0 16,-2 0 144-16,-3 1-144 0,-1-2 128 0,-4 2-128 15,-4 2 128-15,-2 0-128 0,-4 1 160 0,-2-1-160 16,-4 1 192-16,-1 3-192 0,-4 1 128 0,-2 2-128 15,-1 0 0-15,-6 3 0 0,-2 3 128 0,-4-1-128 0,-2 1 144 16,-3 1-144-16,1-2 192 0,-4 1-48 16,-1 1-16-16,-1-1 0 0,0 2-128 0,1-2 0 0,3-2 0 15,3-2 0-15,2 1 0 0,-2-1 160 0,-3 5-160 0,0-4 160 16,4 0-160-16,0-1 192 0,3 1-192 16,0-4 192-16,3-2-192 0,4-1 0 0,3-2 0 15,6-1-19840-15</inkml:trace>
  <inkml:trace contextRef="#ctx0" brushRef="#br0" timeOffset="4870.41">12254 16074 23951 0,'0'-3'2128'16,"0"0"-1696"-16,0-1-432 0,1 4 0 0,1-2 1088 0,-1 1 128 16,1-2 16-16,1-3 16 0,1 0-768 0,-2 0-160 0,2 2-16 0,-2 0-16 15,-1 4 256-15,1 0 48 0,-1 4 16 0,0 2 0 16,2 2 352-16,-1 3 80 0,1-1 16 0,-1 3 0 15,2 2-176-15,-2 1-48 0,2 3 0 0,1 3 0 16,0 0-240-16,-1 0-48 0,1 3-16 0,-1 1 0 16,0 0-336-16,1 5-192 0,-1-2 192 0,-2 1-192 15,1 3 256-15,-2 1-48 0,0 7-16 0,-2 5 0 16,0 3-192-16,-3 2 0 0,0 3-192 0,-1 2 192 16,-2-5 0-16,1-6 0 0,0 1 0 0,-1-7 0 15,3-4 0-15,-1-1 224 0,2-2-64 0,-1-4-16 16,2-2 112-16,-1-1 32 0,2-5 0 0,-1-2 0 15,-1-2-288-15,2-4 128 0,0-2-128 0,1-4 0 0,0-3 0 16,0-3 0-16,0 0 0 0,1 0 0 0,1-2 0 0,1-2 0 16,1 1 0-16,1-2 0 0,1-3 0 0,0 2 0 15,1 0 128-15,2-4-128 0,1 1 128 0,-1 2-128 16,0-2 144-16,1 0-144 0,3 2 144 0,0-3-144 16,3 0 128-16,2 2-128 0,-1 1 0 0,-1 1 0 15,4 3 0-15,2-4 0 0,4 4 0 0,3 0 0 16,3 1 0-16,2 0 0 0,3 2 0 0,1 0 0 15,2 0 128-15,1-2-128 0,0 2 0 0,-1 0 0 16,-2-2 144-16,1 0-144 0,3 0 0 0,1-2 0 16,-1 2 0-16,-2-2 0 0,-3 4 128 0,-3-4 48 15,-6 4 16-15,4 0 0 0,4 0-192 0,1 4 0 0,2-3 144 16,-3 4-144-16,-3-1 0 0,-2 2 0 0,-3 0 0 16,-3 2 0-16,-1-2 0 0,-3 0 0 0,-3 0 0 15,-1-1 0-15,0 0 0 0,-4 0 0 0,1 1 0 0,-2 0 0 16,-1-2 0-16,-1 0 0 0,-1-2 0 0,-3 1 0 15,0-2 0-15,-1 1 0 0,0-2 0 0,0 0 0 16,0 0 0-16,-1-3 0 0,-1 0 0 0,1 0 0 16,0-4 0-16,-1 1 128 0,1 0-128 0,-1 0 128 15,-1 0 0-15,2-1 16 0,1-1 0 0,0-2 0 16,0 0 48-16,1 1 0 0,0 3 0 0,-1-1 0 16,1 1-48-16,0-1 0 0,1 4 0 0,0-4 0 15,2 1 16-15,-1 0 0 0,1 0 0 0,1 0 0 16,0 0-160-16,-2-1 0 0,2 0 0 0,0 1 0 0,1-3 128 15,-1 2 0-15,-1-2 0 0,-1-1 0 0,2 0 64 16,-2-2 0-16,0 0 0 0,-3-5 0 0,0-1-192 16,-1-1 128-16,-1 0-128 0,-2-6 128 0,-1 0-128 0,-1-1 0 15,-2 0 0-15,-1-2 0 0,1-1 0 0,-2 1-144 16,1-1 144-16,0-4-208 0,-1-3 208 0,-1-2 0 16,0-3 0-16,0 3 0 0,1 1 0 0,-1-1 0 15,1 3 0-15,-1-2 0 0,2 1-192 0,0 1 48 16,2 3 16-16,0 1 0 0,1 0 128 0,1 3 0 15,0 2 0-15,1 0 0 0,1-3 0 0,-1 2 0 16,1-1 0-16,0 2-128 0,0 0 128 0,-1 1 0 16,1 3 0-16,-2-1 0 0,-2 7 0 0,0-2 0 0,-1 3 0 15,0 1 0-15,-4 2 0 0,0 0-128 0,0-2 0 16,-2 5 0-16,3 3-144 0,-4-1-32 16,0 1 0-16,-2-1 0 0,0 5 80 0,1-2 16 0,1 2 0 15,1-2 0-15,0 2 64 0,-1 0 16 0,0 0 0 0,0 2 0 16,2-3 128-16,-2 3 0 0,1 0 0 0,-3 0 0 15,-2 3 0-15,-2-3 0 0,-1 2 0 0,-2 2 0 16,1 0 0-16,-2-1-160 0,0 4 160 0,0-2 0 16,-1 1-176-16,0-1 176 0,0 1-160 0,-1 3 160 15,1-1 0-15,-1 0 0 0,-2 1 0 0,-2 3 0 16,-1 1 0-16,-3 0 0 0,-1 0 0 0,-5 2 0 16,-2 1 0-16,-1-2 0 0,0-2 0 0,-3 0 0 15,-1 1 0-15,-3-5 0 0,3 0 0 0,5-2 0 0,3 0 0 16,-5 3 0-16,-4-3 0 0,-4 0 0 0,-1 2 0 15,5-2 0-15,-1-2 0 0,2 1 0 0,0-2 0 16,9 1 0-16,8-2 0 0,-2 2 0 0,-5 2 0 0,-4 1 0 16,-2-1 0-16,1 0 0 0,3 0 0 0,3-2 0 15,1-2 0-15,2-1 0 0,0 2-144 0,3-7 16 16,1 2 0-16,3-2 0 16,4-1-320-16,0-2-48 0,3-2-16 15,3-1 0-15,3 0-1200 0,3-2-240 16,4 2-48-16,1 0-16 0</inkml:trace>
  <inkml:trace contextRef="#ctx0" brushRef="#br0" timeOffset="5635.46">13120 17014 17503 0,'0'-4'1552'0,"-1"1"-1232"0,-1-1-320 0,1 2 0 0,1 2 2320 0,0-3 416 0,0 2 80 16,1-2 0-16,1-3-960 0,-1 2-192 0,1 1-32 0,2 3-16 15,1 1-352-15,1 4-80 0,2 0-16 16,0 4 0-16,1 3-320 0,2 2-64 0,1 3-16 0,1 3 0 16,0 2-416-16,1-2-96 0,1 2 0 0,0-1-16 15,-1-1-48-15,3-2 0 0,0 1 0 0,1 1 0 16,3 1 224-16,2-3 32 0,1 4 16 0,2 2 0 16,3 1-272-16,4 3-48 0,4 4-16 0,4 5 0 15,4 2 0-15,0 4-128 0,-3-5 192 0,8 13-64 16,7 10-128-16,1 2 192 0,1 6-192 0,-3 0 192 15,-8-12-192-15,0 6 0 0,3 5 0 0,5 6 0 0,3 5 0 16,0-9 0-16,-2-10 0 0,0-3 0 16,2-2 128-16,1-6 32 0,-3-1 16 0,-3-3 0 0,-1-2 176 15,-3-3 32-15,-3-1 16 0,-4-7 0 0,-2-1-208 16,-4-5-64-16,-4 0 0 0,-2-1 0 0,-5-3-128 16,-2-3 0-16,-3-1 0 0,-5-2 0 0,-1-2-288 15,-5-2 16-15,-3-3 0 0,-3 1 0 16,-3-4-592-16,-4 0-112 0,-3 0-32 0,-5-2-12112 15,-6 0-2416-15</inkml:trace>
  <inkml:trace contextRef="#ctx0" brushRef="#br0" timeOffset="6493.56">13169 17048 24879 0,'5'3'2208'0,"-2"-3"-1760"0,-2 3-448 0,0-3 0 15,0 1 2480-15,1-1 400 0,-1-1 96 0,1 1 16 16,2-3-1584-16,0 1-320 0,1-2-64 0,-2 0-16 16,1 1-800-16,-1-4-208 0,-3 3 0 0,0 0 0 0,-2 0 0 15,0 0 0-15,-2 2 0 0,0 2 0 0,1 0 0 0,-3 0 0 16,-2 1 0-16,-2 4 0 0,2 1 0 0,-5 2 0 16,0 3 0-16,-3 2 0 0,-2 1 0 0,-5 7 0 15,-6 4 176-15,-4 3-176 16,-4 4 240-16,-5 1-48 0,-4 4-16 0,-3 1 0 0,2-3 112 15,-7 3 32-15,-4 5 0 0,-1-1 0 0,-2 2-48 16,0 0 0-16,2-2 0 0,-6 5 0 0,-4 0 32 0,-4 4 0 16,-2-1 0-16,4-3 0 0,0-1-48 0,3-2-16 15,4-2 0-15,-3 1 0 0,-2 1-112 0,-2 1 0 16,1-2-128-16,4-2 192 0,10-5-192 0,-1-4 0 16,2-1 0-16,5-3 0 0,3-3 0 0,3-1 0 15,8-3 0-15,2-3-19824 0</inkml:trace>
  <inkml:trace contextRef="#ctx0" brushRef="#br0" timeOffset="27202.41">8579 12890 3679 0,'0'0'320'0,"0"0"-320"0,0 0 0 0,0 0 0 0,1 0 704 15,1 0 64-15,-1 0 0 0,0 1 16 0,2 2-1152 0,-1-3-224 0,1 2-48 0,-3-2-16 0,0 0 496 0,0 0 160 16,0 0 0-16,0 0 0 0,0 0 208 0,0 0 160 16,-18 14 16-16,13-12 16 0,-2 2 160 0,2-1 16 15,2 3 16-15,2-3 0 0,0 4-592 0,1-4 0 16,-1 0 0-16</inkml:trace>
  <inkml:trace contextRef="#ctx0" brushRef="#br0" timeOffset="27366.6">8563 12969 6447 0,'-1'-2'576'0,"0"-2"-576"0,-1 4 0 16,2-2 0-16,2-1 720 0,-2 2 48 0,0 1 0 0,0-4 0 15,-2-2-512-15,0 0-80 0,-1 0-32 0,-3-3 48 16,1 2-192-16</inkml:trace>
  <inkml:trace contextRef="#ctx0" brushRef="#br0" timeOffset="29777.65">8520 12872 9215 0,'0'0'816'0,"0"0"-656"0,0 0-160 0,0-3 0 15,-1 3 2016-15,1-1 368 0,-3-4 80 0,2 1 16 0,-3-2-304 0,0 2-64 16,1 2-16-16,-1-2 0 0,-1 2-1056 0,1 0-208 16,-1 2-32-16,2 0-16 0,-1 0-656 0,0 2-128 15,2 0 0-15,1-2 0 0,1 1-160 0,1 2 16 16,0 1 0-16,3 0 0 0,1 0 144 0,1-1 0 15,1 0 160-15,2 0-160 0,1-2 672 0,1 2 32 16,1-3 16-16,1 1 0 0,0 1 368 0,1-2 80 16,0 0 16-16,-1 0 0 0,1 3-448 0,-2-3-96 15,0 3 0-15,0-3-16 0,-1 3-448 0,1 1-176 16,0-2 128-16,1 2-128 0,-1-2 0 0,2 2 128 16,-1-3-128-16,2 2 0 0,1 0 256 0,2 0-16 0,-1-1-16 15,2 2 0-15,0-1 32 0,1 0 16 0,0 0 0 16,1 0 0-16,1 1 128 0,0-1 32 0,2 0 0 0,1 0 0 15,-1 1-256-15,2-2-48 0,2 2-128 16,-1-2 192-16,1-2-192 0,1 1 128 0,-3 2-128 0,-2-2 0 16,4 2 0-16,-1-3 0 0,1 2 0 15,-3-2 0-15,-4 1 144 0,2 2-144 0,6-1 128 0,2 2-128 16,0 0 0-16,1-1 0 0,-1 2 0 0,0-1 0 16,-2-1 0-16,1-2 128 0,-4 1 0 0,0-2 0 15,4 0 16-15,-1 3 0 0,2-3 0 0,1 0 0 16,-1 0-16-16,0 0-128 0,4 0 192 0,-1 0-64 0,0 0-128 15,-2 0 0-15,3 0 144 0,-1 1-144 0,1 1 0 16,1-2 0-16,-2 3 0 0,-2-3 0 0,-2 0 0 16,1 0 144-16,1 0-144 0,-2 0 0 0,-2 0 304 15,3-3-48-15,5 3-16 0,1 0 0 0,-1 0-240 0,-1 3 176 16,-2-3-176-16,0 1 160 0,1 2-160 16,-2-3 0-16,-2 1 144 0,-1-1-144 0,0 1 0 0,2 0 0 15,3-1 0-15,1 3 0 0,-2-3 0 16,2 0 0-16,5 0 0 0,-1 1 0 0,1-1 0 0,-3 2 0 15,-1-2 0-15,-2 0 0 0,1 0 176 16,-2 0-48-16,-1 0 0 0,-1-2 0 0,0 1 0 0,1 1-128 16,2-4 192-16,-1 3-64 0,-1 0-128 0,-1-3 0 15,3 1 0-15,-2 1 0 0,0 1 0 0,0-2 0 16,-1 3 0-16,1-2 0 0,-2 1 0 0,-3-2 0 0,1 3 0 16,-2-2 0-16,-1 0 144 0,1 2 0 15,3-3 0-15,-2 1 0 0,2 1-144 0,0 1 192 0,1-2-192 0,-2 0 192 16,3 0-192-16,0-1 0 0,0 2 0 15,0-1 0-15,0-2 0 0,1-1 0 0,1 0 0 16,-2 0-176-16,0 2 176 0,0-4 0 0,0 1 0 16,0 2 0-16,-3 1 0 0,1 0 0 0,0 0 128 15,-2 3-128-15,1-3 192 0,-1 3-16 0,-1 0-16 0,2 0 0 16,1 0-160-16,2 0 0 0,0-2 0 0,2 0-176 16,3 0 176-16,0-2 0 0,-1-1 0 15,1 4 0-15,0-3 0 0,4 2 0 0,2-2 128 0,1 2-128 16,-1 2 0-16,1 0 0 0,1-3 0 0,-2 2-192 15,-3-2 192-15,2 0 0 0,2 0 0 0,2 0 0 16,-6-1 0-16,5 1 0 0,2 3 160 0,-1-2-160 16,2 2 0-16,0-1 0 0,0 1 0 0,-2-3-160 0,-4 1 160 15,-1-2 0-15,0 4 0 0,-2-2 0 0,-1 0 0 16,-1 2 256-16,0 2-64 0,0 0-16 0,-1 0 16 0,-2-2 0 16,2 4 0-16,-2-1 0 0,2-2-192 0,-1 1 0 15,-2-2 0-15,3 0 0 0,1-2 0 16,-2 1 0-16,2 1 0 0,0-3 0 0,0 3 128 0,1-2-128 15,1 2 128-15,0 0-128 0,-3 2 0 0,0-2 0 16,0-4 0-16,-1 2 0 0,-2-2 0 0,-3 2 0 16,-1-1 0-16,-2 2 0 0,-1 1 0 0,-1 0 0 15,-2 0 0-15,-2 0 0 0,-1 0 0 0,0 0 240 16,1 0-48-16,-2 0 0 0,1 0-192 0,-1 0 0 16,2 0 0-16,2-2-160 0,2 0 160 0,2 0 0 15,0-2 0-15,2 2 0 0,2-2 0 0,1-1 0 16,0 1 0-16,0-2 0 0,3 0 0 0,0 0 0 0,-1 2 0 15,0 0 0-15,0 2 0 0,-2-1 0 0,-3 3 0 16,-1-1 176-16,-1 2-176 0,-1-1 0 0,-2 3 0 0,-3-1 0 16,-1 2 144-16,-3-1-144 0,-3-3 160 0,0 0-160 15,-2 0 0-15,-1 0 0 0,0 0 0 0,-3 1 0 16,-1-1 0-16,-1 0 0 0,1-1 0 0,-1 1 0 16,-1 0 0-16,0-3 0 0,-1 1 0 0,0 0 0 15,-2 0 0-15,-1 2 0 0,0 0 0 0,-1-3 0 16,0 3 0-16,-2 0 0 0,1 0 0 0,-3 0 0 15,5 0 0-15,0 0 0 0,0 0 0 0,-26 5 0 16,18-1 0-16,-3-1 0 0,0 0 0 0,0 0 0 0,0-2 0 16,0 1 0-16,-2 1 0 0,-1-2 0 0,0 2 0 15,-1-3 0-15,0 0 0 0,0 0 0 0,-1 0 0 16,-1-3 0-16,1 2 0 0,-1 1 0 0,1-3 0 16,-2 3 0-16,0 0 0 0,-2-2 0 0,1 4 0 0,0-4 0 15,-1 2 0-15,-1-1 0 0,1 2 0 0,-1 1-128 16,0-2 128-16,-1 3 0 0,-1-2 0 15,1 2 0-15,1 0 0 0,-1 0 0 0,0-2 0 0,1 2 0 16,0-1 0-16,0-1 0 0,0 2 0 0,1-1 0 16,0-1 0-16,0 2 0 0,-1-1 0 0,0 0 0 15,-1 0 0-15,0-1 0 0,1 2 0 0,-2-1 0 16,1 2 0-16,0-4 0 0,0 2 0 0,-1 0 0 16,1 0 0-16,-1 1 0 0,-1-3 0 0,-1 1 0 15,2 1 0-15,-1-2 0 0,0 0 0 0,-1 0 0 16,0 0 0-16,2 0 0 0,-1 0 0 0,1 0 0 0,-2 0 0 15,-1 0 0-15,-1 0 0 0,1 0 0 0,0 3 0 0,0-2 0 16,0 2 0-16,0-2 0 0,-1 4 0 0,0-4 0 16,-1 1 0-16,0 2 0 0,1 1 0 0,-2-1 0 15,2-2 0-15,0-2 0 0,-2 4 0 0,2-3 0 16,0 2 0-16,1-1 0 0,-1-2 0 0,0 1 0 16,-2 2 0-16,1-1 0 0,1-2 0 0,-2 0 0 15,1 0 0-15,-1 0-128 0,1 0 128 0,1-2 0 16,-2 2 0-16,2-4 0 0,1 2 0 0,0-2 0 15,-1 0 0-15,-2 2 0 0,2-2 0 0,-1-1 0 16,-1 1 0-16,1 2 0 0,1 1 0 0,-1-2 0 16,1 3 0-16,0 0 0 0,0 0 0 0,-2 3 0 0,2-2 0 15,0 1 0-15,-1 1 0 0,-1-2 0 0,1 2 0 16,-1-1 0-16,1-2 0 0,-2 0 0 0,2 0 0 16,-1 0 0-16,2 0 0 0,-3-2 0 0,1 4 0 15,-1-2 0-15,2 0 0 0,-1 0 0 0,1 0 0 16,-2 0 0-16,2 1 0 0,0 2 0 0,0-1 0 15,1 0 0-15,1 0 0 0,0-2 0 0,-1 1 0 0,1 2 0 16,1-3 0-16,-1 0 0 0,1 2 0 0,0-2 0 16,1-2 0-16,-1 2 0 0,1 0 0 0,1 0 0 15,-2-3 0-15,2 3 0 0,-1 0 0 0,1 0 0 16,-1 0 0-16,1 0 0 0,1 0 0 0,-1 0 0 16,0 3 0-16,0-3 0 0,4 2 0 0,-4-2 0 15,1 1 0-15,-1 2 0 0,-1-3 0 0,1 0 0 16,-1 2 0-16,-1-2 0 0,1 0 0 0,-1 2 0 0,0 0 0 15,-1-2 0-15,2 3 0 0,-2-3 0 0,2 1 0 16,-1 1 0-16,1-2 0 0,-1 0 0 0,-1 0 0 16,0 0 0-16,0 0 0 0,-1 0 0 0,1-2 0 0,0 1 0 15,1-2 0-15,-3 1 0 0,-2 0 0 0,-1 0 0 16,1 2 0-16,0-3 0 0,0 3 0 0,0 0 0 16,1 0 0-16,0 0 0 0,2 3 0 0,0-1 0 15,-2-2 0-15,2 2 0 0,1 0 0 0,0-2 0 16,1 0 0-16,1-2 0 0,-1 0 0 0,-1 0 0 15,2 2 0-15,0 0 0 0,-2 0 0 0,0 0 0 16,4 0 0-16,-2 0 0 0,1 0 0 0,-2 0 0 16,0 0 0-16,0-3 0 0,2 6 0 0,-2-6 0 15,0 3 0-15,2 0-128 0,-1-1 128 0,0 1 0 16,-1-2 0-16,0-2 0 0,0 4 0 0,1-2 0 0,1 0 0 16,1 2 0-16,-1 0 0 0,-1-2 0 0,2 4 0 15,-2-2 0-15,0 0 0 0,0 2 0 0,1 0 0 16,-1-1 0-16,2 2 0 0,0-1 0 0,1 2 0 15,2-2 0-15,3-2 0 0,-1 2 0 0,-4 0 0 16,-2-2 0-16,0 0 0 0,0 0 0 0,-2-2-128 0,1 0 128 16,1 2-192-16,1-2 192 0,-2 2-320 0,2-3 32 15,-2 2 16-15,1 1 0 0,2-2 272 0,-4-1 0 16,0 2 0-16,-2 1 0 0,2 0 0 0,2 0 0 16,-3 0 0-16,1 0 0 0,-1 1 0 0,0-1 0 15,0 0 0-15,0 0 0 0,0-1 0 0,2 1 0 0,-1 0 0 16,0-2 0-16,0 2 0 0,1 0 0 0,0 0 0 15,-2 2 0-15,1-2 0 0,0 0 0 0,-1 0 0 16,-2 1 0-16,2 2 0 0,-1-3 0 0,1 2 0 0,-1-2-160 16,1 1 160-16,-1-2 0 0,2 1 0 15,-2 0 0-15,1-2 0 0,-1 2 0 0,2-3 0 0,0 2 0 16,3-5 0-16,0 2 0 0,2 4 128 0,0-2-128 16,0-2 0-16,-1 4 0 0,2 4 0 0,-1-2 0 15,1-2 0-15,1 1 0 0,-1 2 0 0,2-1 0 16,-2 0 0-16,0 0 0 0,0-2 0 0,0-2 0 15,2 0 0-15,0 0 0 0,2 2 0 0,-2-4 0 16,1 4-176-16,-1-2 176 0,3-2-208 0,0 1 80 16,0 0 0-16,2 0 0 0,-2 3 0 0,5-3 0 15,0 0 128-15,0-1 0 0,1 2 0 0,1 1 0 16,1-2 0-16,1 3 0 0,0 0 0 0,2 0 0 0,0 0 0 16,1 0 0-16,-1 3 0 0,2-2 0 0,0-1 0 0,0 2 0 15,1 1 0-15,0 1 0 0,0-3-208 0,0 1-16 16,0 1 0-16,-2 0 0 15,2-3-288-15,0 3-48 0,-1 1-16 0,0-2-12576 16,-2-1-2528-16</inkml:trace>
  <inkml:trace contextRef="#ctx0" brushRef="#br0" timeOffset="30598.88">9457 10759 25791 0,'-6'-8'2304'0,"-1"-1"-1856"0,2 4-448 15,1 0 0-15,1 4 1312 0,-2-4 160 0,-3-2 48 0,-6-8 0 16,-4-1-2752-16,-3 0-560 0,0 0-96 0,1 1-32 16,1 5 80-16,2 2 16 0,1 2 0 0,0 1 0 15,0 4 16-15,0-1 0 0,1 2 0 0,-1 2 0 16,-3 2 848-16,-2 4 160 0,-2 6 32 0,-5 1 16 0,0 5 624 0,-2 2 128 0,-1 6 0 0,1 3 0 15,0 1 160-15,6-3 32 0,5-4 0 0,-2 4 0 16,0 8-192-16,2 4 128 0,5 4-128 0,5-4 128 16,5-6-128-16,3 2 0 0,4-4 0 0,5-2 0 15,4-3 576-15,4-2 144 0,3-1 32 0,4-3 0 0,6 0-176 16,4-3-48-16,2-3 0 0,2-3 0 0,0-1 16 0,2-5 0 16,5-1 0-16,-2-6 0 15,0 0-1264-15,1-4-256 0,0-2-48 0,1-4-16 16,-1 2-576-16,-4-5-112 0,0 3-32 0,-3-6 0 0,-4 0 1360 0,-3-6 272 15,-3 0 128-15,-3-3-128 0,-6-3 1440 0,-3 2 288 16,-3 1 64-16,-4-2 16 0,-3-1 304 0,-4 0 48 16,-3 0 16-16,-2-1 0 0,-3 4-272 0,-5-3-48 15,-3 6-16-15,-3-3 0 0,-4 3-560 0,-1-1-128 16,-1 5 0-16,-5-1-16 16,-2 3-1136-16,-3 3-240 0,1 4-32 0,0 2-7936 15,3 2-1584-15</inkml:trace>
  <inkml:trace contextRef="#ctx0" brushRef="#br0" timeOffset="31383.32">10779 13276 22111 0,'-9'0'1968'15,"1"0"-1584"-15,3 0-384 0,1 0 0 0,0 0 400 0,-3 0 0 0,-5 0 0 16,-11 1 0-16,-4 2-400 0,-5-3 0 0,1-3 0 0,0 2 0 16,1-5 0-16,2 1-144 0,0 0 144 0,-2-1 0 31,-1-3-1120-31,3-1-112 0,2 1-32 0,1 6 0 15,5 0-400-15,4 3-96 0,2 3-16 0,3 0 0 0,1 4 1776 0,0 1 464 0,-1 2 48 0,0 4 0 16,-1 3 560-16,-1 0 112 0,1 4 32 0,1 2 0 16,0 1-720-16,1 0-144 0,1 3-32 0,4 2 0 15,3 0 64-15,3 2 16 0,7 0 0 0,3-5 0 16,1-1-400-16,4-5 128 0,3-4-128 0,5 2 0 16,9-2-256-16,2-1-128 0,2-5-16 15,2-4-16-15,0 0 176 0,2-2 48 0,-1-4 0 0,-2-4 0 0,-3 2 192 0,4-4 0 16,5-2 0-16,-2-3 0 0,-9 4 0 15,2-3 208-15,3-3-16 0,-1-1 0 0,-7 1 128 16,-2 0 32-16,2-3 0 0,-3-5 0 0,-3 1-32 16,-6 1 0-16,-1-3 0 0,-3 0 0 0,-5-1 208 0,-3 1 48 15,-5 0 0-15,-2 0 0 0,-5-1 256 0,-5 1 48 16,-4-3 16-16,-4 1 0 0,-2-1-464 0,-2 1-96 16,-2-3-16-16,-2 5 0 0,-3 6-320 0,-1 0 0 15,1 0 0-15,0 0 0 16,-4 1-640-16,4 5-208 0,0 4-48 0,2 3-7008 15,4 3-1408-15</inkml:trace>
  <inkml:trace contextRef="#ctx0" brushRef="#br0" timeOffset="31700.83">11964 13327 35935 0,'-3'-7'3200'0,"1"1"-2560"0,-1 0-512 0,1 4-128 0,-1 0 1136 0,0 0 208 16,-4-7 32-16,-4-2 16 16,-4 0-2320-16,-2 0-464 0,-4 5-80 0,0 3-32 15,-2-1-1440-15,-2 8-272 0,-1 0-64 0,-1 6-9216 16</inkml:trace>
  <inkml:trace contextRef="#ctx0" brushRef="#br0" timeOffset="31966.34">11469 13460 5519 0,'-28'50'240'0,"19"-37"64"0,6-7-304 0,3-3 0 16,0-2 0-16,0 4 0 0,2 11 1792 0,0 10 320 15,4 6 48-15,5 8 16 0,3 2-544 0,5-1-96 16,2-5-32-16,3-6 0 0,2-4-736 0,0-5-160 16,4-4-32-16,1-4 0 0,4-2-48 0,0-5-16 15,-1 1 0-15,-2-7 0 0,1-3-304 0,4-1-64 0,4-4-16 16,1-2 0 0,-3-2-496-16,-1-5-96 0,0 1-32 0,-2-5 0 0,-3 2 496 0,-2-6 0 0,2-4-128 15,-7 0 128-15,-3 0 672 0,-6-2 176 0,-3 3 48 16,-5 3 0-16,-4 3 128 0,-5-4 48 0,-7-6 0 0,-4-2 0 15,-5 5-304-15,-4-2-48 0,-6 2-16 0,-3 1 0 16,-6 2-288-16,-1-2-64 0,-1-1-16 0,-1 4 0 16,-2 3 0-16,1 4 0 0,-1 1 0 0,1 1 0 15,1 0-208-15,3 4-128 0,2-3 128 0,5 5-128 16,1 3-272 0,3 2-128-16,2 4-32 0,2 1-14064 0</inkml:trace>
  <inkml:trace contextRef="#ctx0" brushRef="#br0" timeOffset="32616.56">15185 13586 11055 0,'-1'-12'976'0,"-1"-2"-784"0,-1 8-192 16,0 0 0-16,2 4 624 0,-2-2 80 0,0-9 0 0,-5-6 16 15,1-6-720-15,-3-2-384 0,0 7 32 0,0 1 16 16,2 6 1456-16,-1 3 288 0,2 1 64 0,-2 3 16 16,0-1 48-16,-1 4 0 0,-1 3 0 0,-1 1 0 15,-3 2-208-15,-4 6-48 0,0-3 0 0,-6 4 0 16,-5 3-704-16,-4 2-160 0,-5 4-32 0,-5 0 0 15,-7 4-704 1,-5 1-160-16,2-1-32 0,-4-1 0 0,-1 4-1408 16,4 1-272-16,6-1-64 0,7-1-16 0,7-3 1184 0,5 3 256 15,7-3 32-15,3-2 16 0,3 5 1344 0,2-3 272 0,4 0 48 0,2 3 16 0,4 1 512 16,1-4 96-16,3 3 32 0,1-3 0 0,5 0-128 0,3-2 0 16,4 1-16-16,2-5 0 0,2 3-672 0,1-6-128 15,1 0-16-15,5-1-16 0,4 0-560 0,3-5 0 16,3-1 0-16,4-6 0 0,3-3 192 0,3 0 16 15,0-4 16-15,1-4 0 0,-1 0 288 0,-1-4 64 16,-3-3 16-16,-3-2 0 0,0-6-64 0,-6 1-16 16,-5 1 0-16,-3-2 0 0,-2-7-224 0,-4 2-48 15,-4 1-16-15,-5-3 0 0,0 2-224 0,-6 2 144 16,-1-2-144-16,-5 0 128 0,1 5-128 0,-3 4 0 0,-3-1 0 16,-1 7 0-1,-2 2-944-15,-4 1-160 0,-5 2-48 0,-5 5-14528 0</inkml:trace>
  <inkml:trace contextRef="#ctx0" brushRef="#br0" timeOffset="33461.14">13309 17143 22111 0,'-15'-9'1968'0,"4"2"-1584"0,5 1-384 0,3 2 0 16,3 1 960-16,-3-3 96 0,-4-4 32 0,-4-6 0 0,0-5-624 16,4 1-112-16,3-1-32 0,4 5 0 0,5 3 288 0,1 3 48 15,4 4 16-15,1 1 0 0,3 1-240 0,-1 4-48 16,2 4-16-16,1 2 0 0,2 5 208 0,-1 3 32 16,0 5 16-16,1 5 0 0,-1 3 192 0,1 6 32 15,0 6 16-15,0 3 0 0,2 1-224 16,2 2-32-16,3-1-16 0,4 3 0 0,1-4-80 0,5 2-32 15,5-6 0-15,2 1 0 0,-1-5-112 0,5 3-32 16,5 0 0-16,1 1 0 0,0-1-96 0,-1 2-32 16,-2-2 0-16,1 3 0 0,-6 3-80 0,-3-3-128 15,-4-3 176-15,1 9-176 0,3 10 128 0,-4 1-128 16,-5-1 0-16,-3-1 0 0,-4-5 160 0,-3-6-160 16,-2-5 128-16,2 4-128 0,3 3 0 0,2 2 0 0,1-6 0 15,2-3 0-15,3-1 192 0,1-7 0 0,3-3 0 0,-1-5 0 16,0-1-32-16,6-7 0 0,5 0 0 0,3-3 0 15,2 0-160-15,1-1 128 0,1 1-128 0,-2-4 128 16,-3 4-128-16,-8-3 0 0,-7 0 0 0,2 1 128 16,5 1-128-16,-4 2 0 0,-3 1 0 0,-6-2 0 15,-4 2 0-15,-7-4 0 0,-4 4 0 0,-1-5 0 16,-6 0-736 0,-3-2-32-16,-1-1 0 0,-4 0-18096 0</inkml:trace>
  <inkml:trace contextRef="#ctx0" brushRef="#br1" timeOffset="38700.87">13222 17279 26719 0,'-1'-4'2368'0,"-3"2"-1888"0,1-1-480 0,-1 2 0 0,-1-2-2160 0,-1 2-528 16,-3-4-96-16</inkml:trace>
  <inkml:trace contextRef="#ctx0" brushRef="#br1" timeOffset="39607.03">12984 17253 16575 0,'-5'0'736'0,"1"0"160"0,0 0-720 0,2 0-176 15,1 0 0-15,-1 0 0 0,1 0 2016 0,-2 0 368 0,-2 0 80 0,-3 1 16 16,0 2-736-16,-4-3-144 0,1 2-16 0,0 2-16 16,-1-4-832-16,-1 2-160 0,1-1-48 0,0 2 0 31,1-2-912-31,-3 4-192 0,2 1-48 0,-1-2 0 0,1 2 448 0,-1-2 176 0,2 2-128 16,0 0 128-16,1-2 1152 0,-1 2 320 0,1 0 64 0,-1 3 16 15,1-3-336-15,-5 4-80 0,2 2-16 0,-3 1 0 16,-3 0-720-16,-1 3-144 0,1 3-16 0,-6 0-16 15,-1 3-224-15,-2 0 0 0,-1 0 128 0,-3 7-128 16,-4-1 0-16,-4 3 0 0,1-1 0 0,-2 3 0 16,-1-1 0-16,1 3 0 0,3-3 0 0,0 0 0 0,0-1 192 0,3 0 0 15,0 1 0-15,4-6 0 0,4-1 48 0,-3 3 0 16,-2 5 0-16,-1-1 0 0,3 1-240 16,0-3 144-16,2 1-144 0,1-3 128 0,1 1-128 15,1-5 0-15,1 5 0 0,3-1 0 0,3 1 0 0,2-6 0 16,0 1 0-16,2-2 0 0,3-2 0 0,1-1 0 15,1-1-128-15,2-2 128 0,1 0-336 0,0 2 0 16,-2 5 0-16,1-1 0 0,1 0 0 0,-1-2 0 16,3-4 0-16,0-1 0 0,0-5 176 0,2 0 160 15,-1-4-208-15,3-2 80 0,-1 1 128 0,1-4 0 16,1-1 128-16,0-1-128 0,3-2 304 0,1-1-16 16,5-4 0-16,-1 0 0 0,-2 0 32 0,5-2 0 0,7-9 0 15,6-6 0-15,6-4-144 0,3-8-32 0,3 1 0 16,2-5 0-16,1-2-144 0,3 1-144 0,-1 1 144 0,-3 3-208 15,-4 3-32-15,3 0 0 0,5-6 0 16,1 3 0-16,-2 0 240 0,-2 3-144 0,-1-2 144 0,-2 2-128 16,1 0 128-16,1 0 0 0,-4 0 0 0,3 1 0 15,0-1 0-15,-1 0 144 0,1 1-144 0,-2 2 0 16,0 0 128-16,-4 1-128 0,0 0 0 0,-1 1 0 16,-1-1 224-16,1-1-64 0,-3 4-16 0,-1-3 0 15,3 2-144-15,-3 1 160 0,1 3-160 0,-4 2 160 16,2 2-160-16,-3 1 160 0,-1 5-160 0,-4 1 160 15,-2-1-416-15,-2 6-64 0,-3 1-32 0,-1-3 0 16,-3 4 192-16,-2 0 160 0,-1 10-208 0,0-3 80 0,-3 0 128 16,2 0 0-16,-1-3 0 0,-1 0 0 0,2 3 0 0,0-3 0 15,1 0 0-15,0 0 0 0,1 1 0 0,0 2 0 16,0 0 0-16,0 0 0 0,0 2 0 0,-2 1 0 16,0-2 0-16,-2 4 0 0,-2 1 0 15,-3 4 0-15,-2 3 0 0,-4 2 0 0,-5 1-240 16,-6 3-16-16,-1-3 0 0,-4 2 0 15,-6 0-240-15,-3 3-48 0,-3 4-16 0,-3-2 0 16,-4 4 240-16,1 2 64 0,1-3 0 0,8-7 0 0,8-3 656 0,-4 2 144 16,-14 8 32-16,-9 6 0 0,-2 1-32 0,2 1 0 15,2-1 0-15,0-1 0 0,-1 3-256 0,-2 2-48 16,0-1-16-16,-2 1 0 0,-1 1-224 0,0-2 176 16,-3 7-176-16,2-2 160 0,2 0-160 0,1-3 0 0,2 3 144 15,-1 0-144-15,1 1 128 0,2-5-128 0,4-2 160 16,0-2-160-16,1 2 192 0,-3 2-64 0,-1-1-128 15,3-2 192-15,6 0-192 0,-1-5 0 0,0 2 0 16,1-2 0-16,2-1 0 0,3-3 0 0,1-2 0 0,4-2 0 16,2-2 0-16,4-5 128 0,5-2-128 0,3 0 144 15,5-4-144-15,2-2 0 0,4 0 0 0,1-1 0 16,3 0-144-16,-1 0-64 0,3-1-16 0,1-2 0 16,-1-1-480-1,2 2-80-15,3-3-32 0,2 0-17344 0</inkml:trace>
  <inkml:trace contextRef="#ctx0" brushRef="#br1" timeOffset="40719.28">3711 7380 29487 0,'-5'-6'2624'0,"1"-1"-2112"0,3 5-512 0,1-2 0 15,0 2-1152-15,-1-2-320 0,-2-5-80 16,-2 0-16-16,-2-8 928 0,-3 5 176 0,0 2 32 0,-2 4 16 0,1 6 736 16,-7 6 160-16,0 2 32 0,-6 4 0 0,0 7-720 0,-4-1-144 15,-3 7-32-15,1 2 0 16,0 0-1152-16,0 3-256 0,-2 5-32 0,-1 4-16 15,-1 3-208-15,3 1-32 0,7-1-16 0,4-1 0 0,7-5 1456 16,9-2 272-16,4-6 64 0,4-3 16 0,8-3 1680 0,2 0 336 16,5-4 64-16,4-1 0 0,3 0-576 0,5-2-112 15,5 1-16-15,4-6-16 0,2 2-1072 0,5-3 0 16,4-5-128-16,2-4-16 0,-1-6-192 0,-3-1-48 16,-2-3 0-16,-4 1 0 0,-1-4 208 0,-1-3 48 15,1 1 0-15,-3-1 0 0,-6-4 128 0,-5 2 176 16,-2-3-48-16,-5-1 0 0,-3-2 464 0,-7-4 96 0,-3-1 16 15,-3 1 0-15,-2-1 384 0,-4 1 64 0,-2-3 32 16,-3-1 0-16,-4-3 480 0,-1 2 112 0,-1 3 16 16,-3 2 0-16,-1 0-528 0,-3 1-112 0,-2 3 0 0,-1 1-16 15,-4-1-848-15,0 4-160 0,-1-2-128 0,0 4 144 32,1 5-1552-32,0-2-304 0</inkml:trace>
  <inkml:trace contextRef="#ctx0" brushRef="#br1" timeOffset="41249.75">4523 5649 33167 0,'-8'-7'2944'0,"-1"4"-2352"0,3 3-464 0,1 2-128 0,1-1 592 0,-1 2 112 16,-5-2 0-16,-7 2 16 15,-6 3-3312-15,-7 2-672 0,-1 6-128 0,-1 1-16 16,0 2 1232-16,-2 4 256 0,1 5 64 0,-4 3 0 0,2 3 1232 0,1 1 256 0,0 2 48 16,1-3 16-1,4-1-656-15,3-1-128 0,3 0-16 0,4-4-16 0,6 2 736 0,2-5 128 0,4-2 48 0,4 1 0 16,4 4 368-16,4-3 80 0,5-1 16 0,3-1 0 16,5-5-256-16,4-4 144 0,4-2-144 15,6-4 128 1,4-4-1104-16,2-4-240 0,-2-4-32 0,5-2-16 0,5-2 880 0,-1-6 160 0,-1 1 32 0,1-3 16 15,5 0 624-15,-6-4 128 0,-3 3 32 0,1-3 0 16,5-4 256-16,-2-5 48 0,-1 0 16 0,-7-1 0 16,-4 0 160-16,-6 1 48 0,-5 2 0 0,-5-3 0 15,-4 1 16-15,-6-1 16 0,-4 0 0 0,-5 4 0 0,-3-1 496 0,-5 2 112 16,-3 1 16-16,-4 4 0 0,-3-1-320 0,-1 5-48 16,-4 2-16-16,-3 1 0 0,-5 4-752 0,-2 2-144 15,-5 5-48-15,-2 2 0 16,-4 6-1552-16,2 4-304 0</inkml:trace>
  <inkml:trace contextRef="#ctx0" brushRef="#br1" timeOffset="41616.28">5414 7674 23039 0,'1'-9'2048'0,"-2"2"-1648"15,-1 1-400-15,1 0 0 0,0 0 3248 0,0 6 560 0,1-3 112 0,-2-1 32 0,-1-6-4416 0,-2-1-880 16,-3 0-192-16,1 3-16 0,-2 4 400 0,-2 1 64 0,-1 7 32 0,-4 5 0 16,-3 4-736-16,-3 6-160 0,-4 6-32 15,-5 9-8384-15</inkml:trace>
  <inkml:trace contextRef="#ctx0" brushRef="#br1" timeOffset="41855.33">4938 8219 5583 0,'-7'50'0'0,"5"-28"224"0,1-9-64 0,1-7 32 0,1-3-192 0,0 4 0 0,0 1 0 0,4 12 0 0,5 6 1216 0,4 5 192 15,7-3 64-15,5-5 0 0,2-8-336 0,4-6-64 16,2-5-16-16,2-4 0 0,-4-4-304 0,7-5-64 16,10-4-16-16,6-3 0 0,5-5 128 0,-1-1 32 15,-3 2 0-15,-3-2 0 0,-3-2 704 0,-1 1 160 16,-6-6 32-16,-3 2 0 0,-10 4-48 0,0-5 0 15,-1 0 0-15,-7 0 0 0,-2-1-512 0,-6 1-96 0,-1-2-32 16,-7 2 0-16,-2 0-576 0,-8 2-112 0,-3 0-32 16,-8 2 0-16,-5-2-464 0,-7 1-112 0,-5 3 0 15,-7-1-16 1,-5 5-432-16,-4-1-64 0,-6 3-32 0,-1 3 0 16,-1 0 32-16,2 3 0 0,-1 4 0 0,2 0 0 15,0 4-688-15,0-1-128 0</inkml:trace>
  <inkml:trace contextRef="#ctx0" brushRef="#br1" timeOffset="42432.41">7397 7832 35007 0,'-14'-14'1552'0,"3"4"320"0,-1 0-1488 0,3 4-384 0,3 2 0 0,1 1 0 0,-1 0-240 16,-8-3-112-16,-7-4-32 0,-6-3 0 16,-4 1-688-16,2 2-144 0,1 1-16 0,4 2-16 15,0-2-320-15,1 6-64 0,2 0-16 0,0 1 0 16,1 4-1232-16,-1 1-256 0,-1 0-64 0,-1 6 0 16,0 1 832-16,-2 0 144 0,-1 6 48 0,-2 2 0 0,-1 1 2384 0,0 3 496 0,0 2 80 0,2 3 32 15,2-1 832-15,2 5 160 0,-1 1 48 0,4 3 0 16,3 2 256-16,5-2 64 0,6-2 16 0,3 0 0 15,4-5-224-15,7 1-48 0,2-3-16 0,7-1 0 16,4-3-1440-16,5-4-272 0,5 0-64 0,2-3-128 16,2-3-208-16,2-2-160 0,4-4-16 0,3 0-16 15,4-2-416-15,2-4-80 16,2 0 0-16,0-6-16 0,0-4 0 0,-2-3 0 16,0 0 0-16,-2-4 0 0,-1 0 912 0,1-2 320 0,3-6 0 0,-3-1 0 15,-4 1 1184-15,-4-1 224 0,0-2 64 0,-8 1 0 0,-7 7 112 16,-2-6 16-16,-2 1 16 0,-3-1 0 0,-6 1-768 15,-3 3-144-15,-7-3-48 0,-3 3 0 0,-7 0-512 16,-4 2-96-16,-8 2-32 0,-6-3 0 16,-7 2-656-16,-10 2-128 0,-11-2-16 0,-12 4-16800 15</inkml:trace>
  <inkml:trace contextRef="#ctx0" brushRef="#br1" timeOffset="45011.81">7999 7121 911 0,'-1'0'0'0,"-1"0"0"0,0-2 0 0,0 2 0 0,1 0 464 0</inkml:trace>
  <inkml:trace contextRef="#ctx0" brushRef="#br1" timeOffset="47132.64">7887 7111 4607 0,'1'-2'400'0,"-1"2"-400"0,0-2 0 0,0 0 0 0,0 2-240 15,0 0-128-15,1 2-16 0,0-2-16 0,2 0 400 0,-1 0 0 16,5-2 0-16,0 2 0 0,2 0 0 0,2 0 0 15,0-2 0-15,2-1 0 0,2 2 0 0,-1 1 0 16,0-4 0-16,-2 4 0 0,0-2 0 0,1-2 0 16,0 2 0-16,1-2 0 0,-2 2 0 0,1-1 0 15,-2 2 0-15,-3-2 0 0,1 1 832 0,-3 1 240 16,0 1 48-16,-1-3 16 0,2 2 1168 0,-3-1 256 0,3 2 32 16,-1-3 32-16,0 2-160 0,0-2-32 15,-1 3 0-15,1-3 0 0,2 0-784 0,0-1-176 0,1 2-16 16,1-1 0-16,-3 2-1072 0,0-1-192 0,-1 1-64 15,0-2 0-15,0-1-128 0,-1 2 0 0,-1-1-160 0,-1 2 160 16,0 1 0-16,-3-2 0 0,0 2 0 16,-1 0 0-16,-1 0 592 0,0 0 112 0,0-3 0 0,-2 3 16 15,1 0-240-15,0 0-48 0,0 3-16 0,1-3 16 16,0 0-64-16,1 0-16 0,0 0 0 0,1-3 0 16,0 2 32-16,0-1 0 0,0 0 0 0,0 1 0 15,0 0-16-15,0 1-16 0,0-3 0 0,0 3 0 16,0 0-96-16,0 0-32 0,0 0 0 0,0 0 32 15,0 0-256-15,0 0 128 0,-19-6-128 0,14 6 0 16,-1 3 0-16,0-3 0 0,-1 0 0 0,0 2 0 16,1-2 0-16,-1 1 0 0,-2 2 0 0,-2-2 0 15,2 0 0-15,0 1 0 0,-1-2 0 0,-1 0 0 0,-2 0 0 0,0 0 0 16,0 0 0-16,-2-2 0 0,1 1 0 0,-4 1 0 16,0-1 0-16,-1-2 0 0,2 3 0 0,-2-1 0 15,-3-1 128-15,-1 2-128 0,1 0 160 0,-1 0-32 16,-2 0 0-16,-1 0 0 0,-1 2-128 15,0-2 0-15,0 4 144 0,-3-4-144 0,3 0 192 0,-3 0-48 16,-2 0 0-16,1-3 0 0,5 2-144 0,-2 1 0 16,-2-2 0-16,-2-1 128 0,1 2-128 0,-1-2 0 15,1 3 0-15,-1-2 0 0,0 2 128 0,-1 0 0 16,1 0 0-16,0 0 0 0,1 0-128 0,-2 2 192 16,2-2-192-16,0 0 192 0,0-2-192 0,-2 1 0 15,-6 1 0-15,1-3 128 0,5 3 0 0,-2-2 0 16,-1 2 0-16,-2 0 0 0,-2 0-128 0,-1 0 0 15,2 2 0-15,1-4 128 0,2 2 0 0,1-1 0 0,3-2 0 16,0 2 0-16,1-2 32 0,-1 3 0 0,0-2 0 0,-2 1 0 16,6 1-32-16,-2 0 0 0,-1 0 0 0,-2 0 0 15,-1 1 80-15,0 1 16 0,-1-2 0 0,0 2 0 16,0-2-224-16,-3 0 0 0,1-2 0 0,2 0 0 16,1 2 0-16,0-1 0 0,-4 1 0 0,0 0 0 15,0 0 0-15,-1 0 0 0,1 0 0 0,0 1 0 16,-2-1 0-16,2 0 0 0,-2-1 0 0,1 1 0 15,-1-3 0-15,1 1 0 0,-1 0 0 0,-2 2 0 16,0 0 0-16,-3 0 0 0,1 4 0 0,-1-1 0 16,2 0 0-16,0-1 0 0,-2 0 0 0,2 1 0 15,1-2 0-15,-1 1 0 0,-2 1 0 0,-1 0 0 0,6 1 0 16,-4 1 0-16,-1 0 0 0,-1 0 0 0,6-1 0 16,-2-2 0-16,-1 2 0 0,-2-2 0 0,3-2 0 15,3 0 0-15,0 2 0 0,-3-2 0 0,-5 2 0 0,-2-2 0 16,1 0 0-16,5 0 0 0,9 0 0 15,-1-2 0-15,-2 0 0 0,2 2 0 0,4 0 0 0,-4-2 0 16,-8-1 0-16,-6 2 0 0,-2 1 0 0,0 0 0 16,4 0 0-16,0 0 0 0,1-2 0 0,4 2 0 15,3 0 0-15,3-3 0 0,4 2 0 0,-2 1 0 16,-1-2 0-16,0 0 0 0,-2 1 0 0,2 0 0 16,0 1 0-16,2-3 0 0,0 3 0 0,0-1 0 15,1 1 0-15,0 0 0 0,4-2 0 0,0 2 128 16,-1-3-128-16,-1 2 192 0,0 1-64 0,-1 0-128 15,2 0 176-15,-2 0-176 0,2 0 0 0,0 0 0 0,-2 1 0 16,1 2 0-16,2-3 0 0,1 0 0 0,2 2 0 0,-1-2 0 16,4-2 0-16,-2 2 0 0,-1 0 0 0,-1 0 0 15,2-4 0-15,-1 4 0 0,0-3 0 0,0 3 0 16,-1-2 0-16,2 2 0 0,3 0 0 0,1 2 0 16,-1-2 0-16,1 3 0 0,2-2 0 0,0 2 0 15,3-1 0-15,1-1 0 0,-1 2 0 0,-1-1 0 16,1 2 0-16,0 0 0 0,1-1 0 0,0 2 0 15,-1-1 160-15,0-1-160 0,3-2 128 0,-1 1-128 16,1 1 0-16,-2-2 0 0,-1 1 0 0,3-2-176 16,2 0 176-16,0 0 0 0,-1 0 0 0,4 0 0 15,0 0 0-15,0 0 0 0,0 0 0 0,-3-2 0 0,0 1 0 16,-1-1 0-16,2 1 0 0,0 1 0 0,3-2 0 0,-1 2 0 16,1-1 0-16,-2 1 0 0,1 0 0 0,-1 0 0 15,3 0 0-15,-1 1 0 0,-1-1 0 0,1 2 0 16,1-2 0-16,0 0 0 0,-1 1 0 0,-1-1 0 15,0 2 0-15,-3-1 0 0,0 1 0 0,0-2 0 16,-2 0 0-16,1 0 0 0,0 0 0 0,1 2 144 16,1-2-144-16,-1 2 160 0,2-2-160 0,-1 0 0 15,3 0 0-15,0 0 0 0,-2 0 0 0,2 0 0 16,1 0 0-16,0-2 0 0,1 2 0 0,2-2 0 16,1 2-176-16,-1 0 176 0,1 0 0 0,1 0 0 15,0 0 0-15,0 0-128 0,1 0 128 0,2 0 0 16,1 0 0-16,-1 0 0 0,3 2 0 0,2-2 0 0,1 0 0 15,2 0 128-15,2-2-128 0,2 2 0 16,-4 0 0-16,2 0 0 0,-1 0 0 0,4-2-192 0,1 1 192 0,4-2-192 16,2 3 192-16,-1-3-128 0,1 3 128 0,1-3-128 15,-2 3 128-15,-2-2 0 0,-2 2 0 0,2 0 0 16,4 2 0-16,-7-2 0 0,-6 0 0 0,2 0 0 16,4 0 0-16,4 0 0 0,5 0 0 0,4 0-128 15,9 0 128-15,4-2-160 0,-3 2 160 0,0-2-160 16,0 2 160-16,4 0 0 0,0-2-144 0,-3 2 144 15,-6 0 0-15,-1-3 0 0,0 2-144 0,1-1 144 16,0-2 0-16,1 2-192 0,-4-2 192 0,3 0-160 16,1 2 160-16,-1-5 0 0,1 5 0 0,0-2 0 15,1 4 0-15,-1-2 0 0,-1 1 0 0,-2 1 0 16,0-3 0-16,0 2 0 0,0 0 0 0,-2-1-128 16,1 0 128-16,0 1 0 0,0-2 0 0,3 3 0 0,2 0 0 15,1 0 0-15,2 0 0 0,0 0 0 0,-6 0 0 16,2 3 0-16,0-3-128 0,1 0 128 0,-1-3-144 15,0 1 144-15,-3 0-160 0,2 0 160 0,2-2-192 16,-1 2 192-16,2-1-208 0,0 2 80 0,1 1 128 0,-2 1 0 16,1 2 0-16,-1-3-128 0,-2 2 128 0,-2 0 0 15,1 0-144-15,1-2 144 0,3 0 0 16,1 2 0-16,1 0 0 0,-2 0 0 0,2 1 0 0,-1 0 0 16,2-1 0-16,0 3 0 0,-3-2-144 0,-1 0 144 15,2-2 0-15,-2 1 0 0,-1-2-224 0,1 0 64 16,1 3 16-16,0-3 0 0,1 0 0 0,1 1 0 15,6 2 0-15,1-1 0 0,0 2 144 0,0-3 0 16,0 2 0-16,1-1 0 0,2-2 0 0,-1 0 0 0,-4 0 0 16,-4 1 0-16,-2 2 0 0,7-1 0 0,10 2 0 15,3 0 0-15,-3-2 0 0,-12 1 0 0,-7-2 0 16,5 1 0-16,4-2 0 0,7 0 0 0,3 1 0 16,2 2 0-16,-1-1 0 0,-2-2 0 0,4 2 0 0,-3-2 0 15,0 0 0-15,-2 0 0 0,-3-2 0 0,-1 2 0 16,0 2 0-16,-3-2 0 0,-3 2 0 0,4-2 0 15,7 0 0-15,2 0 0 0,-2 3 0 0,-1-2 0 16,2 1 0-16,-1 1 0 0,1 1 0 0,-4-2 0 16,-1 2 0-16,-3-2 0 0,-5 2 0 0,-1-4 0 15,0 1 0-15,4 2 0 0,2-3 0 0,2 0 0 0,-3-3 0 16,-3 2 0-16,1-2 0 0,-2 0 0 0,0 0 0 0,-3 0 0 16,0-1 0-16,-3 1 0 0,0-3 0 15,-3 2 0-15,0 1 0 0,-6 0 0 0,-2 0 0 16,0 0 128-16,0-1-128 0,-1 2 0 0,-3-2 0 0,-1 2 0 15,-2-1 0-15,-3 2 0 0,-3-1 0 0,0 0 0 16,-2 0 0-16,-3-1 0 0,1 2 0 0,-3-1 0 16,0 2 0-16,-1-4 0 0,0 4 160 0,0-3-32 15,-1 1-128-15,1 1 192 0,0-2-192 0,0 1 128 16,1 1-128-16,1-2 0 0,1 1 0 0,1 0 0 16,0 0 0-16,0 1 0 0,1-2 0 0,-1 1 0 15,2 0 0-15,0 0 0 0,-1-2 0 0,-2 2-256 16,2-1 48-16,-1 2-18496 0</inkml:trace>
  <inkml:trace contextRef="#ctx0" brushRef="#br1" timeOffset="48366.74">8457 7067 11055 0,'0'0'976'0,"-1"0"-784"16,-1 0-192-16,2 1 0 0,0-1 3104 0,-1 3 576 0,1-3 112 16,-2 1 32-16,0 1-2240 0,-1 1-448 0,-2 3-96 15,0-2-16-15,0 4-512 0,0-1-128 16,-1 0 0-16,-1-1-16 0,1 3-160 0,1-2-16 0,-1 2-16 0,0-2 0 31,1 2-656-31,-1-3-128 0,-2 2-32 0,2 0-12256 0</inkml:trace>
  <inkml:trace contextRef="#ctx0" brushRef="#br1" timeOffset="48533.04">8329 7463 20271 0,'0'3'1792'0,"-1"1"-1424"0,1 1-368 0,0-4 0 15,1 2 2304-15,1-1 400 0,-1 4 80 0,1 2 16 16,0 4-2352-16,0 2-448 0,-1 1-144 0,-1 3 0 15,-2 1-2288-15,-1 1-448 0,0-1-80 0,-2 0-32 0</inkml:trace>
  <inkml:trace contextRef="#ctx0" brushRef="#br1" timeOffset="48718.28">8392 8060 911 0,'0'22'0'0,"0"-6"0"0,0 0 0 0,0-3 0 15,0-6 0-15,0 2 0 0,-1-1 528 0,1 9 32 16,0 11 0-16,1 7 0 0,2 5 688 0,1-1 144 16,2-5 16-16,1-4 16 15,1-1-1680-15,2-2-320 0,-1-1-80 0,3-4-16 0,-1-1 512 0,0-1 160 0,-1-2 0 0,-2 1 0 16</inkml:trace>
  <inkml:trace contextRef="#ctx0" brushRef="#br1" timeOffset="48782.47">8520 8640 12895 0,'-3'68'576'0,"3"-64"112"0,0-2-560 0,-1-2-128 0,0 4 0 0,-2 2 0 31,-2 6-368-31,-2 11-96 0,-3 5-32 0,0 4 0 0,0-3 496 0,0-1-144 0</inkml:trace>
  <inkml:trace contextRef="#ctx0" brushRef="#br1" timeOffset="48899.23">8409 9195 20271 0,'-9'16'1792'0,"3"-7"-1424"0,-2 2-368 0,5-2 0 15,1-6 3216-15,2 2 576 0,0 2 112 0,-1 2 32 16,0 7-4480-16,-2 7-896 0,5 1-176 0,-1 2-48 0,1-1 1408 15,2-3 256-15,1 1 0 0,1-5 128 0</inkml:trace>
  <inkml:trace contextRef="#ctx0" brushRef="#br1" timeOffset="49015.2">8505 9703 17503 0,'4'20'768'0,"-3"-6"176"0,-1 1-752 0,1-7-192 16,0 0 0-16,1-2 0 0,-1 3 0 0,1 4 0 15,3 9 0-15,1 9 0 0,1 4 0 0,-1-3 0 16,-1-3 176-16,-3-5-176 0</inkml:trace>
  <inkml:trace contextRef="#ctx0" brushRef="#br1" timeOffset="49200.42">8453 10459 2751 0,'-1'11'256'0,"1"0"-256"0,1-3 0 16,-1-2 0-16,1-4-160 0,1 6-80 0,-1 7-16 0,0 9 0 15,1 8 0-15,1 3 0 0,1-3 0 0,-3-1 0 16,0-2 1920-16,-2-1 384 0,0 0 80 0,-2 1 16 15,-1-3 864-15,0-1 160 0,-1-3 32 0,-2 0 16 16,1 0-1024-16,1 1-208 0,0-1-32 0,2-2-16 16,0 2-1552-16,3 1-384 0,1 0 0 0,3-1-7968 15,0 0-1680-15</inkml:trace>
  <inkml:trace contextRef="#ctx0" brushRef="#br1" timeOffset="49360.02">8362 11797 21183 0,'5'22'944'0,"-2"-7"192"0,1 1-912 16,0-6-224-16,-2-4 0 0,1-2 0 0,2 2 240 0,2 6 0 15,4 7 0-15,1 3 0 0,3 1-240 0,-1 0-192 16,-2 1 48-16,-1-5 0 16,-3 0-608-16,-3-3-112 0,-3-2-32 0,-3 0 0 15,-1 0-1152-15,-3 1-224 0</inkml:trace>
  <inkml:trace contextRef="#ctx0" brushRef="#br1" timeOffset="49549.42">8358 12272 6447 0,'2'6'272'0,"0"-2"80"0,-1 1-352 0,0-2 0 15,-1 0 0-15,1-2 0 0,-1 2 2048 0,2 5 320 16,-1 0 80-16,0 4 16 0,1 2 16 0,-2 3 0 0,0-1 0 0,-3 0 0 16,0 3-1200-16,-3-2-256 0,2-2-32 0,-2 1-16 15,-1 2 48-15,-2 1 16 0,2 3 0 0,-1-3 0 16,2 1 48-16,1-4 0 0,3-2 0 0,2 3 0 15,0-5-560-15,2-2-96 0,4-3-32 0,2 4 0 32,2 3-1264-32,0-2-256 0,1 1-48 0,1-1-14032 0</inkml:trace>
  <inkml:trace contextRef="#ctx0" brushRef="#br0" timeOffset="83351.64">21837 14955 911 0,'-1'-3'0'0,"0"0"0"0,0-1 0 0,0 4 0 15,1-2 736-15,0 1 64 0,0 1 16 0,-2 0 0 16,2-3-64-16,-1 3-16 0,0-2 0 0,1 0 0 0,0 2-480 15,0 0-112-15,0 0-16 0,1 0 0 0,2-2 112 16,-2 2 16-16,0 0 0 0,0-3 0 0,2 2 384 16,-3 1 64-16,1-2 32 0,-1 2 0 0,0 0 528 0,0 0 96 15,0 0 32-15,5-22 0 0,-5 15 592 0,0 1 112 16,-1-1 16-16,-1 1 16 0,1-1-720 0,-1 1-160 16,-1 0-32-16,1 0 0 0,1 2-832 0,-1-2-160 15,1 1-32-15,0 1-16 0,1 1-176 0,0-1 0 16,0-1 0-16,1 1 0 0,0 0 0 0,1 0 0 15,0 0 0-15,0 0 0 0,2 0 0 0,-1-1 0 16,0 4 0-16,0 1 0 0,1 0 304 0,-2 0 80 16,1 0 0-16,-1 1 16 0,0 2 400 0,0 1 80 15,-1 2 16-15,0 0 0 0,-1 0 48 0,0 3 16 16,-1 4 0-16,-2 6 0 0,0 3-448 0,-2 4-96 0,0 3-16 0,-1-2 0 16,2-5-400-16,0 2 0 0,-1 9 0 0,-1 5 0 15,1 1 0-15,1 2 0 0,0-3 0 0,0-1 0 16,0-2 0-16,2-3 0 0,0-1 0 0,0-5 0 15,1 0 272-15,-1-2-16 0,2-1-16 0,0-5 0 16,0-2 96-16,2-3 32 0,-1-1 0 0,1-6 0 16,1-1-112-16,1 0 0 0,-1-5-16 0,2-2 0 15,-1-1-240-15,1-2 128 0,0-4-128 16,-1 0 0-16,0-6 0 0,0-1 0 0,1-4-208 0,0-2 64 16,-1-1 0-16,-2-4 0 0,2-1 0 0,-3-4 0 15,2-1-64-15,-3-1-16 0,1 0 0 0,0 2 0 16,0 4-144-16,1 3-16 0,-1 3-16 0,0 0 0 0,2-1 208 15,-2 1 64-15,0 2 0 0,0 2 0 0,1 2 128 16,-2 0-128-16,0-1 128 0,0 5-128 0,0 0 128 16,0 2 0-16,-2 1 128 0,2 2-128 0,-1-2 0 15,0-1 0-15,0 0 0 0,-2-1 0 0,3 1 0 16,-1 3 0-16,1-2 0 0,0 3 0 0,0 2 0 0,0 2 0 16,1 2 0-16,0 0 0 0,2 2 0 0,-2 4 0 15,0 2 0-15,1 4-128 0,-1 4 128 0,0 3-128 16,0 1 128-16,-1 3-128 0,1-1 128 0,-2 2 0 15,0 3 0-15,-1 2 0 0,0-3 0 0,1 2 0 16,0 0 0-16,0-3 176 0,-1 1 16 0,1 0 0 16,0-4 0-16,0-1 0 0,-1-5 192 0,2 1 32 15,0-3 16-15,0-4 0 0,0-4-176 0,0 1-48 0,0-4 0 16,0-3 0-16,0 0-208 0,-1-3 0 0,0-4 0 16,0-2 0-16,-2-3-128 0,1-4-32 0,-1-3 0 15,1-4 0-15,-1-1-32 0,0-5-16 0,0-3 0 16,-1-3 0-16,2-3 16 0,-1-3 0 0,2 0 0 0,0 1 0 31,2 4-240-31,3 5-32 0,1 9-16 0,-3 5 0 16,2 9-400-16,-3 2-80 0,2 6 0 0,-3 2-16 0,1 4 464 0,-1 2 80 0,0 7 32 15,-1 1 0-15,1 2 208 0,-1 1 64 0,1 3 0 0,-2 0 0 16,2 1-128-16,0 0 0 0,3-1-16 0,-1-3-8688 16,3-1-1744-16</inkml:trace>
  <inkml:trace contextRef="#ctx0" brushRef="#br0" timeOffset="84557.68">22786 14971 18431 0,'-4'-6'1632'0,"2"0"-1312"0,1 2-320 16,-1 1 0-16,2 0 496 0,-1-3 16 0,0-4 16 0,-3-10 0 16,0-3 336-16,-1-6 64 0,0 1 16 0,1-2 0 15,0 3-304-15,-1 3-48 0,1 2-16 0,-1 4 0 16,0 2 288-16,2 6 48 0,-1 3 16 0,-1 1 0 15,2 6 96-15,0-2 32 0,0 4 0 0,1-2 0 16,1 4-16-16,-1 0 0 0,2 1 0 0,0 0 0 16,3 3-576-16,-1-2-112 0,2 7-32 0,1-1 0 15,1 4-320-15,2 0 144 0,0 7-144 0,1 1 0 16,-1 2 144-16,1 3-144 0,0 2 0 0,-1-2 144 0,0 2-144 0,-1 4 0 16,-1-3 144-16,1 3-144 0,-1 2 0 0,-4-3 144 15,2 1-144-15,-4 3 0 0,0 1 0 0,-2-5 0 16,-2 1 0-16,0-3 0 0,0-1 0 15,-1-3 0-15,2-2 0 0,-1-6 0 0,2-1 0 0,-1-4 128 16,2-6-128-16,0 0 0 0,1-5 192 0,-2-2-192 16,4-2 192-16,-2-2-192 0,1-4 128 0,-1-4-128 15,-1-3 0-15,-1-8 0 0,1-2 208 0,-1-8-64 16,-1-1-16-16,0-12 0 0,-1-4-128 0,0-2 0 16,2 3 0-16,-1-4 0 0,3-2 0 0,3 4 0 0,0 5-192 15,4 6 192-15,-3 7-400 0,3 0 32 0,-1 5 16 16,-1 4 0-16,0 5 352 0,-2 1-176 0,0 4 176 15,-1 3-128-15,0 2 128 0,-1 2 0 0,-1 4 0 16,0 1 0-16,0 4 0 0,-3 2 0 0,2 0 0 16,0 4 0-16,0-4 128 0,-2 6 48 0,1 4 16 0,-1 3 0 15,1 4 96-15,-2 2 32 0,2 1 0 0,-2 1 0 16,3 2-48-16,-2 3 0 0,2 3 0 16,1-1 0-16,0 2-80 0,0 1-32 0,0 0 0 0,1-2 0 15,-1 1-16-15,-1-5 0 0,1-3 0 0,0-2 0 16,0-5-144-16,0-1 160 0,0-2-160 0,1-4 160 15,0-2-160-15,1-3 0 0,-1-5 0 0,1-2 0 16,1-2 0-16,1-2 0 0,-1-4 0 0,0-4-176 16,0-3-352-16,1-3-80 0,-1-5-16 15,-1-2-17296-15</inkml:trace>
  <inkml:trace contextRef="#ctx0" brushRef="#br0" timeOffset="85798.8">24056 14933 10127 0,'-1'0'896'0,"-1"-4"-704"0,2 4-192 0,0-2 0 0,0 2 752 0,0 0 112 16,0-4 32-16,0-1 0 0,0 0 640 0,-1-1 144 15,2-3 32-15,-1 3 0 0,2 0-96 0,-1 2-16 16,0 1 0-16,0-2 0 0,1 3-80 0,-1 0-32 16,0 4 0-16,-1-2 0 0,0 4-96 0,0 2-32 15,-1 4 0-15,-2 0 0 0,2 5-240 0,-1 1-48 16,-1 6-16-16,-1 4 0 0,2 5-592 0,-2 1-112 16,2 5-32-16,-1-1 0 0,1 1-320 0,-1 0 0 15,1-1 0-15,1-1 128 0,-1-3-128 0,2-1 0 0,0-3 0 16,0 1 128-16,2-4-128 0,-2-3 0 0,1 0 0 15,0-3 128-15,0-3-128 0,1-4 176 0,-1-1-176 16,0-2 192-16,0 0-192 0,2-6 0 0,-2-3 0 16,0 0 128-16,1-6-128 0,0 0 192 0,-1-6-192 15,0-2 192-15,1-7-192 0,-2-3 128 0,0-4-128 0,-2-5 128 16,1-3-128-16,0-8 0 0,-1 0 0 0,-1-4 0 16,1 1 0-16,-1 0-144 0,1 2 144 0,0 4-160 15,1 9 0-15,2 5 0 0,2 7 0 0,-1 4 0 16,1 7 160-16,-1 6-208 0,1-1 80 0,-2 8 128 15,0-2 0-15,0 4 0 0,2 6 0 0,-2 0 0 16,2 3 0-16,-2 3 0 0,1 2 0 0,0 5 0 16,0-3 192-16,-1 3-32 0,-1 1-16 0,0-1 0 15,0 1 48-15,0-2 0 0,0-2 0 0,-1 1 0 0,1-3-64 16,-1 1-128-16,0-4 192 0,-1 0-64 0,1-1-128 0,-1-3 0 16,-1 3 0-16,1-4 0 0,-1 4 0 0,0-3 0 15,-1 0 128-15,-1 1-128 0,2 1 0 0,-2-2 192 16,0 4-192-16,1 0 192 0,-1-4-192 0,1 2 0 15,1-5 0-15,1 0 0 0,2-2 0 0,1-4 0 16,2-1 0-16,2-3-176 16,3-3-880-16,2-7-176 0</inkml:trace>
  <inkml:trace contextRef="#ctx0" brushRef="#br0" timeOffset="87089.73">25773 14961 29487 0,'-7'-3'2624'0,"1"-3"-2112"0,2 3-512 0,3-1 0 15,1 4 368-15,-1-2-48 0,-2-2 0 0,-1-2 0 16,-2-3 64-16,1 2 0 0,2-2 0 0,0 6 0 16,2 0-240-16,1 6-144 0,2-1 192 0,1 8-192 15,2 2 464-15,0 4-16 0,2 3 0 0,-1 4 0 16,2 8 176-16,-2 0 16 0,0 3 16 0,-1 3 0 16,-1 0-224-16,0 1-48 0,-1 0-16 0,-2-3 0 0,1-3-144 15,-2-3-32-15,0-2 0 0,-2-5 0 0,1 0 0 16,0-6-16-16,0-2 0 0,0-3 0 0,-1-3 16 0,1-2 0 15,0-4 0-15,1-2 0 0,-1 0 64 16,-1-2 32-16,2-7 0 0,-1-2 0 0,0-6-160 0,-2-3-128 16,1-6 192-16,-1-2-192 0,0-6 0 0,-2-2 0 15,-1-7 0-15,-1 1 0 0,0-1 0 0,1 3 0 16,0 3 0-16,-1 2 0 0,1 9 0 0,3 4 0 16,1 10 0-16,0 2 0 0,2 7 0 0,0 6 0 15,0 1 0-15,0 5 0 0,1 6 0 0,0 5 0 16,1 2 0-16,0 4 0 0,1 5 0 0,-2 0 0 15,2 4 0-15,0 3 0 0,-2-2 160 0,0 1-160 16,1-2 128-16,-2-4-128 0,0-5 304 0,-2-2-32 0,1 2 0 16,0-7 0-16,1-3 0 0,-1-2 0 0,-1 0 0 15,1-4 0-15,0-4-272 0,1-2 0 0,0-1 0 0,0-3 0 32,0-4-448-32,2-2-160 0</inkml:trace>
  <inkml:trace contextRef="#ctx0" brushRef="#br0" timeOffset="88160.42">27435 15024 17503 0,'-5'-2'1552'0,"2"1"-1232"16,0 1-320-16,2-3 0 0,0 3 1248 0,0-2 192 15,-2 1 32-15,-3-4 16 0,0-2 656 0,-2 1 128 16,1-1 32-16,1 1 0 0,1-1-544 0,1 1-96 16,0 3-32-16,2-4 0 0,-1 4-704 0,2 0-144 15,1 1-16-15,-1 1-16 0,1-2-256 0,0 3-48 0,1 0-16 0,-1 0 0 16,1 3-304-16,1 3-128 0,-1 1 0 0,0 5 128 16,-1 3 0-16,1 3 0 0,-1 4 0 0,0 5 0 15,0 5-128-15,-2 0 128 0,1 6-128 16,-3 2 128-16,0 1-128 0,-1-3 0 0,0 1 0 15,-1-5 0-15,1 1 0 0,-1-5 128 0,1-3-128 0,0-5 0 16,1-2 128-16,1-3-128 0,1-3 128 0,0-4-128 16,1-2 128-16,1-4-128 0,0-1 128 0,0-3-128 15,1-7 0-15,-1 1 0 0,1-6 0 0,0-3 0 16,-1-2 0-16,2-4 0 0,-2-3 0 0,0-4 0 16,-2-6-192-16,2-1 192 0,-2-6-160 0,-1-4 160 15,1-2 0-15,0-1-144 0,0 1 144 0,1 6 0 0,4 7 0 16,-2 5 0-16,2 9 0 0,0 5-128 0,1 6 128 15,-2 0 0-15,1 5 0 0,-2 2 0 16,1 2 0-16,1 2 0 0,0 4 0 0,0 3 0 0,-1 5 144 16,2-1 16-16,0 6 0 0,0 6 0 0,-1-1 0 15,1 5 0-15,-2 3 0 0,0 0 0 0,-1 5 64 0,0-5 16 16,0 0 0-16,1-1 0 0,-1-2 80 0,0-1 0 16,0-3 16-16,1-2 0 0,-1-2-336 0,0-2 0 15,0-3 0-15,2-4 128 0,-2 0-128 0,0-4 0 16,2-2 0-16,-1-3 0 15,1-2-384-15,-1 2-32 0,1-3-16 0,-1-4 0 16,2 1-832-16,1-3-160 0,1 3-48 0,1-7 0 0</inkml:trace>
  <inkml:trace contextRef="#ctx0" brushRef="#br0" timeOffset="89103.34">28909 14939 21183 0,'-10'-4'1888'16,"2"-2"-1504"-16,0 0-384 0,5-3 0 0,1 6 1184 0,1-1 160 0,0-2 48 0,0-3 0 31,-3-3-2080-31,0-4-400 0,1-4-96 0,-1 4-16 0,1 1 1056 0,1 5 144 0,1 0 144 0,-1 4-16 16,1 4 1408-16,0-2 304 0,0 4 48 0,-2 1 16 15,2 2 400-15,-1-1 96 0,-1 2 16 0,1-1 0 16,-1 2-1248-16,1-1-240 0,-1 2-48 0,1-2-16 0,-1 2-432 15,2 0-96-15,0 1-16 0,0-1 0 0,-1 4-160 16,2 2-32-16,0 4-128 0,0 0 192 0,0 5-192 0,-1 1 0 16,1 2 0-16,-1 3 0 0,-2 5 0 0,1-1 0 15,-1 5 0-15,0 1 0 0,-1-2 0 0,-2 3 0 16,0 0 0-16,-2-3 0 0,1-4 288 0,-1-3-32 16,1-2-16-16,0-3 0 0,2-5-48 0,-2-2 0 15,2-3 0-15,1-3 0 0,1-2-192 0,-1-4 0 16,2-3 128-16,-1-1-128 0,2-1 0 0,0-3 0 15,1-4 0-15,0-2 0 0,1-6 0 0,-1-3 0 16,1-2-144-16,1-5 144 0,0-2-192 0,-1-5 48 16,2-7 16-16,-2-1 0 0,3-1 128 0,-3 1-160 15,1 4 160-15,0 1-160 0,-1 3 160 0,1 4 0 16,1 7 0-16,-1 6 0 0,1 6 0 0,-2 1 0 0,0 6 0 16,1 3 0-16,-2 0 0 0,0 3 0 0,1 6 0 0,0 0 0 15,0 1 128-15,2 3 0 0,0 3 0 0,1 2 0 16,1 1 0-16,1 4 16 0,0-1 0 0,2-1 0 15,-1 5-144-15,1-4 160 0,-1 3-160 0,1-3 160 16,-1 0-16-16,-1 1 0 0,0-1 0 0,1-4 0 16,-1 2-144-16,-3-1 160 0,1-3-160 0,-1-1 160 15,-2-2-160-15,0 0 0 0,-1-1 144 0,0-2-144 16,-1 0 0-16,1-2 0 0,-1-1 0 0,1-1 0 16,-2-3-640-16,4-1-112 0,-1-1-16 0,3-1-18624 15</inkml:trace>
  <inkml:trace contextRef="#ctx0" brushRef="#br0" timeOffset="90282.14">30978 14858 3679 0,'-4'-4'320'0,"1"0"-320"0,0 2 0 0,2-2 0 16,0 1 3648-16,1 1 640 0,0 2 144 0,0-1 32 15,-2-2-2080-15,1 0-400 0,2-1-96 0,-1-1-16 0,0 4-416 16,0-2-96-16,2 3-16 0,-1 0 0 16,1 3-64-16,0-2-32 0,-1 1 0 0,0 2 0 15,0 2-176-15,1 0-48 0,-1 1 0 0,-1-1 0 0,0 6-400 0,0 1-96 16,-1 0-16-16,-1 8 0 0,1-1-160 0,0 6-32 16,0 2-16-16,-1 3 0 0,4 4-112 15,-4 0-32-15,1 0 0 0,0 3 0 0,0-3-160 0,-1-1 128 16,1-2-128-16,-1-4 128 0,2-3-128 0,-3-1 0 15,2-1 0-15,0-3 0 0,0-2 0 0,1-4 0 16,-2-2 0-16,1-2 0 0,0-1 0 0,1-5 128 16,0-2-128-16,0-2 128 0,0 0-128 0,1-6 128 15,0-4-128-15,1-2 128 0,0-4-128 0,-1-7-272 16,2-1 64-16,-1-9 16 0,-1 0-112 0,1-5-16 0,-2-1 0 16,-2-4 0-16,0-1 0 0,0-2 0 0,-2 0 0 15,0 4 0-15,2 5 320 0,-1 5-160 0,2 7 160 0,0 8-128 16,1 2 128-16,-2 5 0 0,2 6 128 0,-1 4-128 15,1 4 272-15,0 6-16 0,-1 2 0 0,0 4 0 16,0 4 0-16,-1 4 0 0,2 2 0 0,-1 0 0 16,1 2-128-16,0 0-128 0,1 3 192 0,1-1-192 15,0-3 256-15,-1-2-48 0,2 1-16 0,-2-4 0 16,0 0 64-16,0-5 16 0,-1 1 0 0,2-6 0 16,-1 2-48-16,-1-3-16 0,1-1 0 0,-1-4 0 15,0 0-208-15,-1-2 128 0,1-1-128 0,0 0 0 16,-1-3 0-16,1 0 0 0,0-3-176 0,0-2 176 15,1-2-752-15,1-2-16 0,1-4-16 16,1-3-18480-16</inkml:trace>
  <inkml:trace contextRef="#ctx0" brushRef="#br0" timeOffset="96207.71">21663 7789 7359 0,'15'-6'656'0,"-5"2"-528"0,0 1-128 0,-3-2 0 0,-1 3 2656 0,-2 2 496 15,2-2 112-15,5 1 0 0,7-4-2416 0,4-1-480 16,3 2-112-16,-1-4 0 0,-1 6-528 0,-4-2-112 15,0 4 0-15,-5 0-16 16,-2 0-768-16,-2 1-160 0,-3 2-16 0,-3-1-16 16,0 2-112-16,-4 0-32 0,-2 2 0 0,-2-2 0 0,-3 2 1504 0,-1 0 240 15,-2 3 80-15,-4-3 0 0,1 0 1264 0,-2-1 240 16,0 0 48-16,1 1 16 0,-1 0-224 0,-1-2-32 0,3 0-16 16,-3-1 0-16,2 0-656 0,-1-1-128 0,2-2-16 15,-2 0-16-15,0 0-576 0,-1 0-224 0,0-2 176 16,-1 2-176-16,-2-1 0 0,-2 1 128 0,0 0-128 15,-1 0 0-15,-2 0 208 0,-1 0 0 16,-1 1 0-16,-1-1 0 0,1 2-208 0,-3-2 0 0,-1 0 0 16,-2 0 0-16,0 0-128 0,-3 0-80 0,-1-2-16 0,-2 1 0 15,1-1 80-15,-4 1 16 0,3-1 0 0,-1 1 0 16,3-2 128-16,-1 3 0 0,0 0 0 0,0 0 0 16,3 3-160-16,-2-3 0 0,2 3 0 0,-2-3 0 31,2 0-864-31,-2 0-192 0,0 0-16 0,0 0-16 0,2 0 800 0,0-2 176 0,2 2 16 0,0 0 16 15,2 0 688-15,-1 2 144 0,3-2 32 0,-1 3 0 16,1-2-224-16,0 1-32 0,-1 2-16 0,1-1 0 0,-1-2-352 16,0 1-208-16,0-2 16 0,-1 0 16 15,3 3-528-15,-1-3-96 16,1 0-32-16,1 0 0 0,0 1 592 0,0 2 240 0,0-3-192 0,-2 0 192 16,3 2 0-16,-3 2 208 0,1-3 0 0,0 1 0 0,2 1 640 15,-1-2 128-15,0 2 32 0,-1-1 0 0,2-1-576 0,-1-1-112 16,2 0-32-16,-1 0 0 0,0-1-288 0,2 1 0 15,0 0 0-15,4 0 0 0,-1-2 0 0,-1 2 0 16,1 0 0-16,-1 0 0 0,1 0 0 0,0 0 0 16,1 0 0-16,-1 0 0 0,1 0 0 0,1-3 0 15,0 3 0-15,2-1 0 0,2 1 0 0,1 0-304 16,1 0 48-16,2 0-10112 0</inkml:trace>
  <inkml:trace contextRef="#ctx0" brushRef="#br0" timeOffset="97154.06">21666 7849 12895 0,'-16'-3'1152'0,"3"-1"-928"0,1 2-224 15,3 1 0-15,4-2 5264 0,3 3 1008 0,-1-2 208 0,-4-2 48 16,-3 0-5520-16,-4-2-1008 0,1-4-384 0,0 4 0 16,3-4 64-16,3 1 16 0,1 1 0 0,2-2 0 15,2 0-832-15,0 0-160 16,2-2-48-16,2-1 0 0,0 1 0 0,1-2-16 15,0 2 0-15,1-3 0 0,1 4-80 0,-1-4-16 0,1 2 0 16,0-2-7872-16</inkml:trace>
  <inkml:trace contextRef="#ctx0" brushRef="#br0" timeOffset="97323.3">21509 7248 35935 0,'-2'-7'1600'0,"1"4"320"0,1 0-1536 0,1-1-384 0,1 4 0 0,-1-2 0 0,1 2-2496 0,1-4-576 15,0-1-128-15,4-2 0 0</inkml:trace>
  <inkml:trace contextRef="#ctx0" brushRef="#br0" timeOffset="97494.22">21671 6982 44223 0,'-9'-15'1968'0,"3"5"400"0,0-2-1904 16,3 5-464-16,3 1 0 0,3 4 0 15,-1-3-912-15,0-4-288 0,3-4-48 0,0-9-16 0,3-2 992 16</inkml:trace>
  <inkml:trace contextRef="#ctx0" brushRef="#br0" timeOffset="97681.7">21485 6512 31679 0,'-5'-8'704'0,"0"2"128"0,1 0 48 0,2 3 0 0,1 0-704 0,1 3-176 0,0-3 0 0,-1 0 0 0,-1-1 0 0,0-5 0 15,-1 3 0-15,2-4 0 16,1 4-1760-16,1-4-432 0,2 4-96 0,-1-4-16 0,2 1 1792 0,2 1 368 16,3 0 144-16,1-2-128 0</inkml:trace>
  <inkml:trace contextRef="#ctx0" brushRef="#br0" timeOffset="97825.46">21647 6268 11967 0,'-15'-4'528'0,"5"2"112"0,0 1-512 0,4-1-128 16,3 1 0-16,0 1 0 15,-1 0-1088-15,-2-2-240 0,-4 1-48 0,-2-2-16 0,-2 1 1136 0,2 0 256 16,0-3 0-16,0 2 0 0,4-3 0 0</inkml:trace>
  <inkml:trace contextRef="#ctx0" brushRef="#br0" timeOffset="97895.2">21411 6183 1839 0</inkml:trace>
  <inkml:trace contextRef="#ctx0" brushRef="#br0" timeOffset="98354.26">21394 6164 14047 0,'0'-1'624'0,"0"-1"128"0,1-1-608 0,0 2-144 0,0 1 0 0,-1 0 0 15,2 0 0-15,-1 0 0 0,2 0 0 0,1-3 0 16,0 3 0-16,2 0 0 0,0 0 0 0,0 0-144 0,2 0 1440 16,-1 3 304-16,2-3 48 0,0 0 16 15,0 0-160-15,3 0-32 0,-1 0 0 0,1 1 48 0,-1-1-1328 16,3 0-192-16,1 3-160 0,1-3 32 15,1 0-416-15,3 2-80 0,0-1-16 0,2 2 48 16,0-1 160-16,2-2 48 0,2 1 0 0,0 2 0 0,0-2 176 0,-2 2 32 16,2-1 16-16,1-2 0 0,2 1 672 0,1 2 144 15,0-3 32-15,0 0 32 0,0 0 752 0,3 2 128 16,3-2 48-16,2 0 0 0,1 2-560 0,-1 0-96 16,-1 0-32-16,-5 0 48 0,-2-2-1008 0,1 2 0 15,-1 1-192-15,-3 0 32 16,-1-3-272-16,-4 0-48 0,-5 2-16 0,-3-2 48 15,-3 0-320-15,-5-2-64 0,-2 4-16 0,-3-4 0 0,-1 2 400 0,-4 0 96 0,-2 0 16 16,-2-3 32-16,-2 3 304 0,-1-3 0 0,-1-1-128 16,-1 2 128-16,-2-4 0 0,-2 2 224 0,1-2-32 15,-3 0-16-15,-1 0-176 0,2 2 0 0,-1-2-192 0,-1 2 192 16,-3 1-224-16,-2 0 80 0,0-3 16 0,2 3 0 16,2-1 128-16,-3 2 0 0,0 2-144 0,-1-4 144 15,4 2 0-15,-2-1-144 0,-2-2 144 0,0 3 0 31,3-2-880-31,1 2-64 0,0-1-16 0,1-1 0 16,0 1 448-16,5-1 64 0,3 2 32 0,-2-2 0 0,1 1 416 0,-1 0 256 0,2-2-48 0,-1 1 0 16,4 2 288-16,0 0 48 0,1 0 16 0,2 1 0 15,0 1-352-15,2 0-64 0,1 0-16 0,0 0 0 16,1 0-128-16,-2 0 0 0,2 1 0 0,-2-1-176 0,1 2-80 16,2-2-32-16,1 0 0 0,0 0-6448 15,1-2-1296-15</inkml:trace>
  <inkml:trace contextRef="#ctx0" brushRef="#br0" timeOffset="98955.16">22369 6179 27647 0,'-2'1'2448'0,"-1"-1"-1952"16,2 3-496-16,1-3 0 0,0 0 1520 0,-1 2 208 16,0 0 32-16,-2 2 16 0,-1 0-1360 0,2 2-272 15,1-2-144-15,-1 0 160 16,4 1-1040-16,-1-4-208 0,3 4-32 0,-2-1-13008 0</inkml:trace>
  <inkml:trace contextRef="#ctx0" brushRef="#br0" timeOffset="99152.65">22515 6685 21183 0,'-1'12'944'0,"0"-1"192"0,-1 0-912 0,2-4-224 0,0-1 0 0,2-2 0 15,-1 2-336 1,-1 4-112-16,2 3-32 0,-2 8 0 0,2-1-2288 0,-2 2-464 15,0-1-96-15,-3-2 0 0,-1-3 2624 0,-2-4 512 0</inkml:trace>
  <inkml:trace contextRef="#ctx0" brushRef="#br0" timeOffset="99356.6">22461 7365 29487 0,'-3'2'2624'0,"2"2"-2112"15,1-1-512-15,0-3 0 0,1 1 1152 0,0 1 128 16,1 1 32-16,-1 2 0 16,0 3-4544-16,2-1-912 0,0 3-176 0,2-2-32 0,3 0 3440 0,-2-2 688 0</inkml:trace>
  <inkml:trace contextRef="#ctx0" brushRef="#br0" timeOffset="99670.97">22520 7771 6447 0,'-9'12'272'0,"3"-3"80"0,1-1-352 0,2 0 0 0,1-6 0 0,1 2 0 16,-1 0 304-16,-1 4-16 0,-2 5 0 0,-1 0 0 0,1 6-288 15,-1-4 0-15,2-2 0 0,2 0 0 0,-1-4 384 0,2 1 192 16,1-1 16-16,1-3 16 16,2 2-1776-16,-1-2-368 0,-1 2-64 0,1-1 0 0,-1 3 1248 15,0-4 352-15,0 4 0 0,-1-2 0 0,0 0 0 0,0 0-128 16,0-1 128-16,-1-1 0 0,0 1 0 0,0-1 0 16,-2 3 0-16,2-3 0 0,-2 0 0 0,1 1-128 15,0-4 128-15,0 1 0 0,1 2 432 0,1-2 144 16,-1 1 16-16,1-2 32 0,0 0 1312 0,1-2 272 15,0 2 48-15,-1-2 16 16,2 1-2272-16,-1-2-544 0,1 0-64 0,1 3-16 0,0-3 464 0,1-3 160 16,-1 3 0-16,-3-3-128 0</inkml:trace>
  <inkml:trace contextRef="#ctx0" brushRef="#br0" timeOffset="100488.28">22226 8181 11055 0,'-10'0'480'0,"2"-1"112"0,2 1-464 0,1 0-128 0,3 0 0 0,1-3 0 16,-1 3 368-16,1 0 48 0,-3-3 16 0,1 0 0 0,0 1 96 15,3-2 32-15,4 0 0 0,2 1 0 16,3 3 272-16,2-3 48 0,3 1 16 0,0 2 0 16,4-2 64-16,0 2 0 0,6 2 16 0,0 0 0 0,1-2-416 15,1 3-96-15,3-2-16 0,-1 1 0 0,3 0-256 0,1-1-48 16,0 0-16-16,2-1 0 0,0 0 368 0,2-1 64 16,1 0 16-16,0-1 0 0,0 0 224 0,2 1 48 15,-2 2 16-15,-1 1 0 0,-2-2-64 0,0 3-16 16,-1 1 0-16,-1-3 0 0,-1 4-368 0,-2-2-80 15,-5 0-16-15,2 1 0 0,3-2-320 0,-2 2 0 16,0-2 0-16,-2 2 0 16,-2-4-432-16,-2 1-96 0,-1 2-32 0,-1-1 0 15,-2-2 304-15,-3 1 48 0,-1 2 16 0,-2-1 0 0,1-2 384 0,0 2 64 16,0-2 32-16,2 0 0 0,-2 2 240 0,1-2 48 16,-1 0 16-16,-1 0 0 0,1 0 192 0,1 0 48 0,-3-2 0 15,0 0 0-15,-3 2-192 0,2-2-16 0,-1-2-16 0,1 2 0 16,-2-1-352-16,0 2-64 0,-1-1 0 0,-3-1-16 15,1 2-176-15,-1-3 0 0,-1 2 0 16,-1 2 0-16,2-4 0 0,-2 4 0 0,0-3 0 0,1 0 0 16,-1 3-272-16,0-3 64 0,-1 1 16 0,1 1 0 31,-1 1-288-31,0 0-48 0,0 0-16 0,-1 0 0 0,1 0 80 16,-1 0 16-16,0 0 0 0,-1 0 0 0,2 0 96 0,0 0 32 0,0 0 0 0,0 0 0 15,0 0 320-15,0 0 0 0,0 0 0 0,0 0 0 16,0 0 0-16,0 0 0 0,0 0 0 0,0 0 0 0,0 0 0 15,0 0 0-15,0 0 0 0,0 0 0 0,19 9 144 0,-12-9 0 16,-1 0 0-16,2 0 0 0,1 3 80 0,-1-3 16 16,2 0 0-16,-1 1 0 0,-2 2-240 0,-1-3 0 15,2 2 128-15,-2-2-128 0,0 0 0 0,-1 1 0 16,-1 2 0-16,-1-1 0 0,0 2 128 0,1-3-128 16,-2 2 0-16,1-3 0 0,0 2 192 0,1-1-48 15,1 2-16-15,0-1 0 0,-1-2 304 0,2 0 48 16,1 0 16-16,3-2 0 0,0 2-240 0,1 0-64 15,2-3 0-15,-2 2 0 0,0 1-64 0,-1 0 0 16,0-2-128-16,-1 2 192 0,0 0-192 0,-1 0 0 16,-2 2 0-16,1-2 0 0,-2 0 0 0,0 0 0 15,-1 0 0-15,-1 0 0 16,0 0-832-16,-2 0-128 0,0 0 0 0,-1 0-16 16,-1 0 96-16,0 0 32 0,0 0 0 0,-2 0 0 15,-1 0 304-15,2 0 64 0,2 0 16 0,0 0-8640 0,0 0-1728 0</inkml:trace>
  <inkml:trace contextRef="#ctx0" brushRef="#br0" timeOffset="101167.26">23912 8219 23039 0,'-2'-1'2048'0,"-1"-2"-1648"0,3 3-400 0,0-3 0 16,0 3 0-16,0-4 0 0,-1 2-224 0,0-4 80 15,0-4-1328-15,0 0-272 0,1-2-48 0,-2-1-16 16,2 1-336-16,0-2-64 0,2 2-16 0,-2-7 0 0,0 4 2224 16,0 2 224-16,-2-3 160 0,2 1 16 0,-1 1 400 0,1 2 80 15,0-3 16-15,-1 4 0 0,1-1 976 0,0 3 208 16,0 2 32-16,1 0 16 0,-1-1-624 0,0 2-128 15,1 2-32-15,-1-2 0 16,2-1-1344-16,-4 4-496 0,2-2 16 0,0 4-10272 16</inkml:trace>
  <inkml:trace contextRef="#ctx0" brushRef="#br0" timeOffset="101812.82">23961 8019 43311 0,'2'0'1920'0,"1"-2"384"0,0 0-1840 0,1 2-464 0,0 2 0 0,1-2 0 16,1 2-2016-16,4-2-496 0,6 0-112 16,7 3 0-16,5-2 1408 0,1 1 304 0,-2 0 48 0,1 0 16 15,0 1-224-15,-1 0-32 0,0 0-16 0,-1-2 0 0,-1 1 576 0,-4 1 112 16,-1 1 32-16,2-2 0 0,5-2 528 0,2 4 96 15,1-1 32-15,-2 0 0 0,-5-2 688 0,3 2 144 16,4 0 16-16,1 2 16 0,0-1-608 0,-4-1-112 16,-6 0-16-16,1 1-16 15,6-2-640-15,3 2-128 0,2 0-32 16,-2 1 0-16,-1-4-1408 0,-3 1-272 0,0 1-64 0,-2 1-16 16,-1-4 288-16,-3 1 64 0,-3 1 16 0,-2-2 0 15,0 0 272-15,-1 0 48 0,-2 0 16 0,0 0 0 0,-1-2 1488 16,0 1 0-16,-2 1 272 0,0-4-16 15,1 1-1792-15,0 0-368 0,2 0-64 0,-3 0-16 0,1 0 2976 0,-1-1 592 0,-2 4 112 16,2-2 32-16,-1 2 1264 0,-2-3 256 0,1 3 48 16,-1 0 16-16,2 0-624 0,0 0-112 0,0 0-16 15,1 3-16-15,1-3-1776 0,1 0-368 0,1-3-64 0,0 3-16 32,0 0-800-32,-1-1-160 0,5-1-48 0,-3 1 0 15,2-2 112-15,-1 1 32 0,1 0 0 0,3 0 0 0,-3-1 544 0,1 2 0 0,1 1 0 0,0 0 0 16,1 0 272-16,-1 0 64 0,1 1 16 0,-2 2 0 15,-3-3 48-15,1 2 16 0,2 0 0 0,-1 0 0 16,-4 1-736 0,1-2-160-16,0 1-32 0,1-1 0 0,-2 2-1296 0,-1-1-272 0,-1 0-48 0,-2 0-5168 15,-2-2-1040-15</inkml:trace>
  <inkml:trace contextRef="#ctx0" brushRef="#br0" timeOffset="103282.52">25867 8168 30399 0,'0'1'2704'0,"-1"1"-2160"0,0-2-544 0,1 3 0 0,1-2 2352 0,0 1 352 0,2 2 80 0,-2 1 16 31,3 1-3184-31,0 4-640 0,0 0-128 0,0 2-32 16,-1 2-2144-16,-1-3-416 0,2 0-96 0,0 0-4576 0,1-1-928 0</inkml:trace>
  <inkml:trace contextRef="#ctx0" brushRef="#br0" timeOffset="103508.1">26341 8898 43311 0,'-9'9'1920'16,"2"-2"384"-16,0 0-1840 0,2-1-464 0,2-2 0 0,2 0 0 0,1 0 0 0,-3 5-160 16,0 4 0-16,-2 4 0 15,-1 4-992-15,1-2-192 0,0 0-32 0,0 1-16 0,0-2 1056 0,2 1 208 16,3-3 128-16,3 0-128 0</inkml:trace>
  <inkml:trace contextRef="#ctx0" brushRef="#br0" timeOffset="103665.75">26159 9632 18431 0,'-1'8'1632'0,"0"-1"-1312"0,1-3-320 0,-1 1 0 15,1-1-256-15,-2 2-112 0,0 8-16 0,-3 4-16 16</inkml:trace>
  <inkml:trace contextRef="#ctx0" brushRef="#br0" timeOffset="103775.57">26173 10046 16575 0,'-3'6'736'0</inkml:trace>
  <inkml:trace contextRef="#ctx0" brushRef="#br0" timeOffset="104017.96">26122 10698 35007 0,'-10'16'1552'0,"2"-5"320"0,1 1-1488 0,2-4-384 0,4-5 0 16,0 0 0-1,0 3-1168-15,-3 0-304 0,-1 8-64 0,-2 3-16 16,1-1-2832-16,-2 0-560 0,3-2-112 0,1-3-32 0,2-1 4000 0,2 0 816 0,1-4 272 0,2 0-144 15</inkml:trace>
  <inkml:trace contextRef="#ctx0" brushRef="#br0" timeOffset="104182.16">26053 11032 24879 0,'-8'6'2208'0,"2"-3"-1760"0,0 0-448 0,2-3 0 16,3 0 2832-16,1 0 496 0,0 0 80 0,3 1-12848 16,-3-2-2576-1</inkml:trace>
  <inkml:trace contextRef="#ctx0" brushRef="#br0" timeOffset="104709.36">26158 11070 15663 0,'-7'0'1392'0,"0"0"-1120"0,4 0-272 0,0 0 0 16,1 0 944-16,-2 0 128 0,-2 0 16 0,-5 0 16 15,-3 0-784-15,-2 0-144 0,1 0-48 0,0 0 0 0,3-3 240 0,1 3 32 16,2-1 16-16,-1 1 0 0,3 1-112 0,1 2-32 15,-2-1 0-15,2 2 0 0,0-2 896 0,-1 3 176 16,2 2 48-16,-2-1 0 0,4 0-208 0,-1 0-32 16,2 0-16-16,2 1 0 0,0-1-160 0,1-4-16 15,2 3-16-15,2 0 0 0,3-1-224 0,0-2-32 16,5 2-16-16,2-4 0 0,3 0-176 0,4 0-48 16,2 0 0-16,4-4 0 0,8 2-48 15,6-1-16-15,5 2 0 0,5-4 0 0,0 4-96 0,4-2-32 16,3 2 0-16,3-1 0 0,1-2-48 0,1 2-16 15,6-2 0-15,-5-1 0 0,-2 4-192 0,-2-3 0 16,1 1 128-16,-5 1-128 0,-3-2 128 0,-3 1 0 16,-3 0-128-16,-4-3 192 0,-2 2-64 0,-7-2 0 15,-7 2-128-15,-4-2 192 16,-5 4-496-16,-7-5-96 0,-5 4-32 0,-2-2-18256 0</inkml:trace>
  <inkml:trace contextRef="#ctx0" brushRef="#br0" timeOffset="105738.17">27573 11190 43311 0,'1'-3'3840'0,"-1"2"-3072"0,1-1-608 0,0 2-160 15,1 0-832-15,-2 0-192 0,2 0-32 0,-1-3-16 16,1 3 224-16,-2-1 32 0,-2 1 16 0,2 0 0 16,0 0-1568-16,0 0-320 0,-23 6-64 0,13-2-10752 15</inkml:trace>
  <inkml:trace contextRef="#ctx0" brushRef="#br0" timeOffset="105914.79">27596 11696 42383 0,'-11'26'1872'0,"-1"-10"400"0,-2-2-1824 0,4-6-448 16,4-2 0-16,3-1 0 0,0-1 0 0,-5 6-128 0,-4 2-16 15,0 4 0 1,-1 3-1680-16,5-3-336 0,4-3-64 0,4 2-16 0,4-3 1760 0,1 1 352 0</inkml:trace>
  <inkml:trace contextRef="#ctx0" brushRef="#br0" timeOffset="106060.39">27559 12303 43311 0,'-4'8'3840'0,"2"0"-3072"0,2-6-608 0,2 0-160 16,2 0-352-16,1 0-96 0,1 6-32 0,2 4 0 16,4 3-1936-16,2 1-384 0,2 0-80 0,-5 0 0 0</inkml:trace>
  <inkml:trace contextRef="#ctx0" brushRef="#br0" timeOffset="106209.9">27720 12758 21183 0,'1'16'944'0,"-2"-6"192"0,0 2-912 0,-2-6-224 15,1-3 0-15,-2 0 0 0,-2 4 0 0,-3 3 128 16</inkml:trace>
  <inkml:trace contextRef="#ctx0" brushRef="#br0" timeOffset="106388.69">27643 13089 23039 0,'-2'8'2048'0,"-1"0"-1648"0,2-4-400 0,0-2 0 15,1 2 1104-15,-2-1 144 0,1 3 32 0,-2 5 0 16,-2 4-3296 0,-2-2-656-16,2 2-128 0,0-5-16 0,1-1 1152 0,1-2 256 0,1-1 32 0,0-2 16 15,1 1 1632-15,1-1 336 0,0-1 64 0,1 2 16 16,1 0 496-16,-1 0 96 0,1 1 32 0,0-2-6560 15,-1 2-1296-15</inkml:trace>
  <inkml:trace contextRef="#ctx0" brushRef="#br0" timeOffset="106831.42">27289 13463 41471 0,'9'3'1840'0,"-1"0"368"0,0-3-1760 0,1 0-448 0,-1 0 0 0,1 0 0 15,2 0 0-15,8 0 0 0,12-3 0 0,12 1 0 16,11-2 0-16,6 2 0 0,0 0-224 0,2-1 80 15,-1 0-64-15,-2 0-16 0,-1 0 0 0,0-1 0 16,-1 2 224-16,-2-2 0 0,-5 2 144 0,-1 1-144 16,-4-1 128-16,-1 1-128 0,-4 1 0 0,-2-2 144 15,-4 0-272-15,-2 2-64 0,-3 0-16 0,-5 0 0 16,-3 0-1760-16,-2 0-336 0</inkml:trace>
  <inkml:trace contextRef="#ctx0" brushRef="#br0" timeOffset="107739.27">28723 13487 43311 0,'-9'4'3840'0,"3"-4"-3072"0,2 0-608 0,3 0-160 15,1 0-688-15,-1 0-160 0,-2 0-48 0,-3 0 0 16,0 0 192-16,0 0 16 0,1-2 16 0,3 0 0 16,2 1-1424-16,3 0-272 0,2 1-64 0,0 0-11872 0</inkml:trace>
  <inkml:trace contextRef="#ctx0" brushRef="#br0" timeOffset="107892.61">28756 13552 26719 0,'-4'3'1184'0,"1"0"240"0,-1-1-1136 0,1 0-288 0,2 0 0 0,0-2-7872 15,1 0-1616-15</inkml:trace>
  <inkml:trace contextRef="#ctx0" brushRef="#br0" timeOffset="108299.38">28566 13606 27647 0,'-2'0'1216'0,"1"-1"256"0,2 1-1168 0,1-3-304 16,0 3 0-16,-1 0 0 15,2 0-2320-15,0-2-528 0,5 1-96 0,1-3-32 16,2-1 608-16,2 4 112 0,1-2 16 0,1 0 16 0,0 0 2224 0,1 3 272 15,0-2 144-15,2 0 32 0,2 2 1344 0,0-2 288 0,0 2 48 0,1 0 16 16,1 0 160-16,0-3 16 0,2 2 16 16,0-1 0-16,1 1-1312 0,2-4-272 0,1 1-48 0,1 0-16 15,3-2-688-15,0 0-352 0,3 0 32 0,1-1 16 32,1 1-848-32,1 0-160 0,3 2-32 0,0 1-16 15,-3 0 544-15,1 1 112 0,1 0 32 0,1 2 0 0,0 0 672 0,0 2 0 0,-2 0 128 0,0 1 0 16,0 0 1216-16,0 0 240 0,0 1 48 0,0-1 16 15,-2 0 304-15,-1-3 64 0,-4 0 16 0,-1 0 0 16,-2-3-1264-16,1 1-256 0,-3-3-64 0,-1 2 0 16,-1-3-1696-16,-3 0-352 0</inkml:trace>
  <inkml:trace contextRef="#ctx0" brushRef="#br0" timeOffset="108383">30176 13473 3679 0,'38'-7'160'0,"-31"5"32"0,-5 2-192 0,-2 0 0 16,3-1 0-16,3 1 0 0,7-3 960 0,7-1 160 15,7 1 32-15,4-2 0 0,0 1-384 0,-2-2-64 16,-3 2 0-16,-6-2-16 0,-3 2-496 0</inkml:trace>
  <inkml:trace contextRef="#ctx0" brushRef="#br0" timeOffset="109619.39">29833 13499 13823 0,'-4'2'1216'0,"2"-2"-960"16,1 0-256-16,1 0 0 0,1 0 1216 0,0 0 208 0,2 0 48 15,2-2 0 1,1 0-1984-16,1 0-400 0,4-2-80 0,0 2-16 16,0-1 336-16,1 2 64 0,-2 1 16 0,-2 0 0 0,2 0 1648 0,-1 0 336 0,-2 1 64 0,2 0 16 15,-1 3 416-15,1 0 96 0,1-2 0 0,0 2 16 16,0 2-256-16,1-2-48 0,1 5-16 0,2-3 0 15,1 0-624-15,-2 1-128 0,3 0-32 0,2 1 0 16,0-2-384-16,1-2-64 0,2 2-32 0,1-2 0 16,3-2-48-16,1-2-16 0,2 2 0 0,3-4 0 15,-1 2 0-15,1-2 0 0,1-2 0 0,0-2 0 16,3 2-224-16,1-2-128 0,1 0 128 0,-3 0-128 0,0 2 0 0,-3-1 144 16,-2 1-144-16,0 1 0 0,-1 0 0 0,-2 1 0 15,0 1 0-15,-2 1 0 0,-1-3 0 0,-1 1 160 16,1 0 0-16,-2 2 0 0,0 0 96 0,0 0 32 15,1 0 0-15,-1 0 0 0,0 0-96 0,0 2 0 16,-1-1-16-16,-2-1 0 0,0 1-32 0,-2 2 0 16,-3-3 0-16,-2 1 0 0,1 1-144 0,-5-2 0 15,0 3 0-15,-2-3 0 0,0 3 0 0,-1-3-192 16,-3 3 0-16,0-3 16 0,-1 0-80 0,2 1-32 16,-4 2 0-16,1-1 0 15,0-2-368-15,0 0-80 0,-2 1-16 0,3-1 0 16,0 0-960-16,0 0-192 0</inkml:trace>
  <inkml:trace contextRef="#ctx0" brushRef="#br0" timeOffset="110600.4">31145 13552 32255 0,'-1'2'2864'0,"1"-2"-2288"0,0 0-576 16,0 0 0-16,1 1 304 0,-1-1-48 0,1 3-16 0,-1-3 0 15,0 2-240-15,-1 2-192 0,1 0 48 0,-2 2 0 32,0 0-368-32,0 0-80 0,-1 4-16 0,0 3 0 0,-1 1 416 0,0 2 192 0,1 4-160 0,-2-1 160 15,1 6-1168 1,0-3-144-16,0 4-32 0,1-1-10688 0</inkml:trace>
  <inkml:trace contextRef="#ctx0" brushRef="#br0" timeOffset="110770.97">31138 13804 13823 0,'-5'0'608'0,"1"0"128"0,1 1-592 0,2-1-144 0,1 3 0 0,0-3 0 0,0 0-1808 0,-1 2-400 16,0-2-80-16,0 4-16 0</inkml:trace>
  <inkml:trace contextRef="#ctx0" brushRef="#br0" timeOffset="110997.33">31114 13924 43311 0,'-4'4'1920'0,"2"-4"384"0,2 0-1840 0,1 0-464 0,2 0 0 0,0 0 0 0,1-3-3040 16,2 2-704-16,5-2-144 0,3 1-16 0,6 1 3120 15,2-4 624-15,2 4 160 0,0-3 0 0,1 3 0 0,0-1-224 0,-2 2 80 16</inkml:trace>
  <inkml:trace contextRef="#ctx0" brushRef="#br0" timeOffset="111105.62">31766 13908 16575 0,'1'0'1472'0,"-1"0"-1168"16</inkml:trace>
  <inkml:trace contextRef="#ctx0" brushRef="#br0" timeOffset="111340.34">32016 13858 34095 0,'2'0'3024'0,"3"-3"-2416"15,0 3-480-15,0 0-128 16,0-3-1248-16,0 2-272 0,5 0-48 0,4-1-16 15,9-1-1456-15,4 0-288 0,4 0-64 0,1 3-16 16,-1-3-592-16,0 6-112 0,0-3-32 0,-3 1 0 0,-1 1 3376 0,1 1 768 0,-4 0 0 16,0-3 0-16,-2 3 1104 0,-2 1 240 0,-2-3 32 0,-2 1 16 15,1 1 96-15,-4-2 32 0,2 2 0 0,-1-1 0 16,-3-2-976-16,-1 0-192 0,1 0-32 0,-3 0-16 16</inkml:trace>
  <inkml:trace contextRef="#ctx0" brushRef="#br0" timeOffset="112048.64">31075 13816 42383 0,'-3'4'3776'0,"1"-3"-3024"0,2 1-608 0,1-1-144 0,0-1-288 0,0 2-96 0,-1-1 0 0,2 4-16 16,-1-1 112-16,0 2 32 0,3 0 0 0,-1-2 0 15,2 2-64-15,0-2 0 0,2 1 0 0,0-4 0 16,-1 2 624-16,2-3 112 0,3 2 32 0,3 2 0 15,4-3-112-15,2 2-16 0,2-1 0 0,3-2 0 16,1 4-80-16,1-4-32 0,1 2 0 0,2 0 0 16,0 0-16-16,-1 0-16 0,3 2 0 0,2 0 0 0,0 0 16 15,1 1 0-15,0-2 0 0,-1 0 0 16,1 0 32-16,-5 1 16 0,-3-1 0 0,5-1 0 0,11-2 32 16,9 0 16-16,6-2 0 0,3-2 0 0,-1 1-32 0,0 1-16 15,0 1 0-15,0-2 0 0,0 3-240 0,-2 0 0 16,-1-2 0-16,-1 1 0 0,0 1 0 0,-3-3 176 15,-1 3 0-15,-3 0 0 0,-1 0-48 0,1-1 0 16,-1 0 0-16,-1-1 0 0,-4-1-128 0,-1 0 160 16,-1-1-160-16,-1 2 160 0,-1-2-160 0,-2 2 0 15,-2-1 0-15,-4 2 0 0,-2 1 0 0,-1 1 0 16,-1 2 0-16,-4-1 0 0,1 2 0 0,-3 0 0 0,-1-2 0 16,-3 2 0-16,0-2 0 0,-3 2 0 15,-1-1 0-15,-1 0 0 0,-3 0-192 0,1-3 192 0,1 3-160 16,-1-3 160-16,0 0-256 0,1 0 32 0,3 0 16 0,0 0 0 31,2 0-176-31,0-3-48 0,1 0 0 0,2 0 0 16,-1-4-176-16,3-3-32 0,3 2-16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43:56.91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1631 2652 23039 0,'-20'3'2048'0,"5"-1"-1648"0,7 2-400 0,5-4 0 0,2 2 528 0,-3 0 32 0,-6 3 0 0,-6 2 0 0,-3 2-800 16,-1 1-144-16,5 0-48 0,5-2 0 0,8 0-336 0,5 0-80 0,7-2-16 0,6 1 0 0,5-4 416 0,5 1 64 16,6 1 32-16,7-1 0 0,4 2 608 0,8-2 112 15,6 2 16-15,7-3 16 0,10 2-16 0,8 0 0 16,7 0 0-16,5-1 0 0,2-4-144 0,9-2-48 16,11-2 0-16,3-2 0 0,-3 2 32 0,11-5 0 15,7-1 0-15,4 3 0 0,-6 1 304 0,14-3 64 16,12-1 16-16,5 0 0 0,1 2-224 0,-4-2-64 15,-1 4 0-15,10-1 0 0,9 1-320 0,4 3 144 16,1 0-144-16,-1 3 0 0,-3 4 576 0,3 1 0 16,3 1 0-16,1 4 0 0,-1 0 256 0,-1 2 64 15,3 0 16-15,-3 1 0 0,-2-2-560 0,-1 0-112 16,-3-1-32-16,-3 0 0 0,-4 0-208 0,-8-2 0 0,-8 2 0 16,-3-1 0-16,-3 3 0 0,-8-2 0 0,-6-2 0 0,-5 3-14656 15</inkml:trace>
  <inkml:trace contextRef="#ctx0" brushRef="#br0" timeOffset="2177.38">3276 11443 37775 0,'-8'-3'3360'0,"2"-1"-2688"16,1 1-544-16,1 0-128 0,2 3 480 0,-3-5 64 0,-6-1 16 0,-8-6 0 16,-8 0-560-16,-8-4 0 0,-3 4 0 0,-3-3 0 15,-2 1 0-15,-4 2 240 0,-4-1-32 0,-2 4 0 16,-1 0-208-16,-4 5 128 0,-5 0-128 0,-4 4 0 16,-1 2 0-16,-1 3 0 0,2-2-208 0,-1 4 64 15,-1-1 144-15,-2 4 0 0,-2 2 0 0,1 0 0 16,2-2-208-16,1 0-16 0,4-1 0 0,3 1 0 15,2 0-160 1,1 2-16-16,2-2-16 0,0 0 0 0,1-2 416 0,2 0 0 0,2-3 0 0,5-2 0 16,6 0 288-16,1-3 32 0,5 0 16 0,0 0 0 0,4-3 0 15,1 3 0-15,6-3 0 0,0 0 0 0,3 2-208 16,1 0-128-16,2 1 160 0,0 2-160 0,4 4 128 16,0 3-128-16,3 1 0 0,0 4 144 0,2 0-144 15,2 9 192-15,1 5-192 0,1 3 192 0,0 2-192 0,3 7 0 16,1 6 0-16,1 3 0 0,3-2 0 0,-1 4 0 15,4 0 0-15,3 3 0 0,-2-7 0 0,3 6 0 16,3 10 0-16,-1 5 0 0,3 7 0 0,-2-1 0 16,2 5 0-16,-1-1 0 0,-4-5 0 0,1 12 128 15,1 14-128-15,-3 5 192 0,-2-6-192 0,1 15 160 16,-2 13-160-16,-1 8 160 0,-3 4 32 0,0-2 0 16,0-2 0-16,-2 17 0 0,-1 10-192 0,-3-2 192 15,-2 2-192-15,1 0 192 0,0-1-192 0,0-4 0 16,0-16 0-16,1 7 128 0,3 9-128 0,-1-1 128 0,-1-1-128 15,1-2 128-15,-2-3-128 0,0-13 0 0,2-4 0 0,-2-8 0 16,0-1 0-16,2-9 0 0,2-6 0 16,0-11 0-16,2-9 0 0,1 1 0 0,2 0 128 0,0-1-128 15,2-1 160-15,-2-3 0 0,1-9 0 0,-2-2 0 16,0-12 48-16,-2-1 16 0,-1 1 0 0,-1-2 0 16,-1-6-16-16,-1-2 0 0,-3-3 0 0,0-3 0 15,-1-4-80-15,-2-4-128 0,-2-3 176 0,2-4-176 16,0-3 0-16,0-5 0 0,-1-2 0 0,2-1 0 15,0-7 0-15,4 1 0 0,-1-4 0 0,2-2 0 16,0-4 144-16,2 0-144 0,2-3 0 0,-1 1 144 16,0-2 80-16,3-3 16 0,1-2 0 0,1-3 0 0,2 1 0 15,4-4 0-15,1 0 0 0,6 0 0 0,4-4-112 16,6-3-128-16,-1 4 176 0,8-5-176 0,7 1 0 0,6 0 0 16,1 1 0-16,3 2 0 0,-1 1-160 15,5 1-32-15,6-1-16 0,0 2 0 0,-3 3-128 16,5-3-32-16,8 7 0 0,0 0 0 15,3 2-48-15,-5-2-16 0,2 2 0 0,-4 2 0 16,-1-2-176-16,-1 2-32 0,1 5-16 0,3 4-18304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44:55.94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4092 12290 24879 0,'-3'-3'2208'0,"1"-4"-1760"16,1 5-448-16,-1 1 0 0,2-4 1584 0,-2 1 224 0,-1-6 48 0,-2-2 16 16,-2-9-1584-16,-3-1-288 0,-2-1 0 0,-3 1-208 0,-1 2 208 0,-1 2 0 15,-4-2 0-15,-4 4 0 0,-2-3 496 0,-3 3-16 16,-2 4 0-16,-4-1 0 0,-4 7-224 0,-3 0-64 15,-5 0 0-15,-5 6 0 0,-2 2 0 0,-2-2-16 16,2 4 0-16,-2-1 0 0,0 0-176 0,-5 3 0 16,-3-3 0-16,-1 1-176 0,7-3 176 0,1-1 0 15,-2-1 0-15,1-3 0 0,-2-1 576 0,1 1 80 16,-2-2 32-16,-1 0 0 0,0 0-176 0,-3-2-48 16,1 2 0-16,0-2 0 0,7 0-240 0,-2 2-48 15,-2 0-16-15,4 6 0 0,5-3-16 0,2 3 0 16,1 0 0-16,0 3 0 0,0-2 32 0,2 4 0 0,6-1 0 15,-1 2 0-15,-2 4-176 0,1-2 192 0,-1 6-192 16,1-4 192-16,2 2-192 0,2 1 0 0,2-1-160 16,1-2 160-16,3 0 0 0,3 1 0 0,5-4-128 15,4-1 128-15,3 1 0 0,3-4 0 0,3 2 192 16,0-3-192-16,4 1 240 0,-1 0-64 0,2-1-16 0,2 2 0 16,1 0 32-16,0 1 16 0,1-2 0 0,1 0 0 15,0 4-64-15,0-1-16 0,-1 1 0 0,0 0 0 16,2 2 16-16,-3 0 0 0,2 3 0 0,-2 1 0 15,0 1-144-15,-1 3 160 0,0 0-160 0,-1 2 160 16,0 2-160-16,0-1 0 0,1-2 0 0,0 5 0 16,-1-5 0-16,2 4 128 0,1-2-128 0,0 1 0 15,3 1 128-15,1 2-128 0,1 1 128 0,1-1-128 16,2 0 0-16,0 3 0 0,2 5 128 0,0 7-128 0,0 4 0 16,0 1 0-16,1-2 0 0,-2 5 0 15,-3 3 0-15,1 7 128 0,-3 0-128 0,1 7 0 0,0 3 0 16,-2 4 0-16,0 2 0 0,-2-1 0 0,1-1 0 15,-1-6 0-15,2-7 0 0,0 12 0 0,1 5 0 0,-2 4 0 16,2-2 0-16,-1 1 0 0,1-2 0 0,0 0 0 16,1-6 0-16,-1 2 0 0,0 3 0 0,-1 0 0 15,-3 3 0-15,1-3 0 0,-1 2 0 0,-1-2 0 16,-1 1 0-16,-2 3 0 0,1 4 0 0,-2-2 0 16,2 2 0-16,0 2 0 0,-2 7 0 0,1-7 0 15,1 0 0-15,-3-5 0 0,3-1 0 0,-2 0 128 0,2 4-128 16,0-15 128-16,1-11-128 0,0 3 0 15,-3 5 0-15,0 9 128 0,-1 2-128 0,-3 0 0 0,2-6 0 16,0-4 0-16,0-8 0 0,1-2 0 0,1-6 0 16,2-1 0-16,2-2 0 0,4 0 0 0,2-3 0 0,1-2 0 15,5-7 0-15,1 2 0 0,1 1 0 0,2 1 0 16,3 0 0-16,-2-3 0 0,0-1 0 0,1 3 0 16,0 3 0-16,0 2 0 0,-1 2 0 0,-1-1 0 15,0 3 0-15,-1-2 0 0,-1-5 0 0,-3-1 0 16,-1-1 0-16,-1 0 0 0,-1-1 0 0,-1-1 0 15,-2 4-304-15,0-4 64 0,-2-2 16 0,0-1 0 16,1-3 224-16,0-5-176 0,1 1 176 0,1-7-160 16,1-1 160-16,-1-4 0 0,2-4 0 0,-1 2 0 15,2 0 0-15,-1-2 0 0,-1 0 128 0,-1 1-128 16,2-3 272-16,-1 0-16 0,0 0 0 0,-1-2 0 0,-1 3 64 16,1-6 0-16,-1 4 0 0,0-4 0 0,0 3-320 15,0 1 160-15,0-1-160 0,0 0 128 0,0-2-128 16,0 1 0-16,0 1 0 0,1-5 0 0,0 2 0 0,1-2 0 15,-1 0 0-15,3 0 0 0,1-1 0 16,2 3 0-16,2-3 0 0,-3 1 0 0,0-1 208 0,3 2-32 16,8-2-16-16,6 3 0 0,16-3 208 0,9 6 32 15,9-5 16-15,1 4 0 0,-4-1-160 0,-2 0-48 16,-3-1 0-16,-4 2 0 0,1-1 48 0,1-1 16 16,1 0 0-16,2 0 0 0,-2 0 16 0,-1-3 0 15,4 0 0-15,-3-2 0 0,-1 2-288 0,9-1 160 16,10-2-160-16,7 0 128 0,3-4-128 0,2 1 0 0,1 1 0 15,4-2-22448-15</inkml:trace>
  <inkml:trace contextRef="#ctx0" brushRef="#br0" timeOffset="1865.97">12377 14289 35935 0,'-2'-4'3200'0,"1"-2"-2560"16,0 3-512-16,1 2-128 15,0 1-448-15,0-4-96 0,-1-1-32 0,-1-1 0 16,0-1-512-16,-2-3-128 0,2 4 0 0,-3 3-16 0,1 0 752 0,-1 4 160 0,-2 1 16 0,-1 2 16 31,-2 5-272-31,-2-3-48 0,-3 4-16 0,-2-3 0 0,-2 4 944 0,-4-1 192 0,-4 0 48 0,-5 0 0 16,-3-1 1072-16,-2-2 224 0,-3-1 32 0,2-3 16 15,1-1-640-15,-5-2-128 0,-8 0-32 0,-4 0 0 16,-3 1-464-16,-4 2-112 0,0-3-16 0,-4-3 0 16,1 2-512-16,0-1 0 0,2 2 0 0,-2 0 0 15,-2 6-384-15,1 0 0 0,1 4 16 0,13-4 0 16,10 0 112-16,-8 1 32 0,-7 2 0 16,-10 4 0-16,1 0 224 0,-1 2 0 15,5-2 0-15,2-4 0 16,3 0 0-16,3-3 0 15,5 2 0-15,-1-5 0 16,-1 4 0-16,2-2 0 0,5 1 0 16,-4-3 0-16,0 1 256 0,1 2-64 0,1-3-16 0,2 1 0 0,3-2 16 0,1-2 16 15,3 1 0-15,1-2 0 0,3 1-64 0,5-2-16 0,2-1 0 0,4 2 0 0,3-2-128 0,3 3 160 0,1-3-160 0,4 0 160 0,1-1 144 0,0 1 16 16,1-3 16-16,1 1 0 0,0-2-144 0,-1 0-16 16,3 1-16-16,0 0 0 0,0-1-160 0,0 1 0 15,2 3 0-15,-1-4 0 0,0 1 0 0,1 2 0 16,-1-2 0-16,1 1 0 0,2 0 0 0,-1 0 0 15,-1-1 128-15,1 0-128 0,-2 0 0 0,0-1 0 16,1 0 0-16,-1-3 128 0,0 4 16 0,0-4 0 16,2 2 0-16,0-2 0 0,2 0 48 0,0-2 0 0,2 2 0 15,0-5 0-15,3 2-192 0,0 0 192 0,2 0-192 0,0 4 192 16,2-3-192-16,-1 5-192 0,2-3 32 16,1 4 16-16,3 0 144 0,1-3 0 0,1 5 0 0,2-2-128 15,3-2 128-15,0 3 192 0,0-2-32 0,2 1-16 16,0 1-16-16,2-2 0 0,1 1 0 0,-1 0 0 15,1-1-128-15,0-1 0 0,-2 0 144 0,0 2-144 16,-1 0 0-16,-3 0 0 0,0-2 0 0,-4 6 0 16,-2-2 0-16,-5 2 0 0,0 2 0 0,-4 0 0 15,-2 2-176-15,-3 2 0 0,-3 0 0 0,-3 4 0 16,-4 2-16-16,-5 2 0 0,-5 5 0 0,-3 5 0 16,-4 0 192-16,-3 3-208 0,-3 3 80 0,-2-2 128 0,2-1 0 15,-2-3 0-15,3-2 0 0,0 1 0 0,1-2 288 16,-1 0-32-16,1 0 0 0,5-6 0 0,5 0 48 15,-2-1 0-15,-5 1 0 0,-2 3 0 0,1 0-112 16,0-4-32-16,8 0 0 0,-1-2 0 0,-4 5-16 16,0-1 0-16,1 1 0 0,3-2 0 0,2 0 16 15,4-1 0-15,4-2 0 0,3 0 0 0,5-2 176 0,3 0 48 16,6 0 0-16,6 2 0 0,4 3-208 0,5-5-48 16,7 2 0-16,6 0 0 0,8 0-128 0,6-1 0 15,5 3 0-15,5-2 0 0,2 0-160 0,1-1 160 16,3 0-208-16,-1 1-14176 15,-2 3-2832-15</inkml:trace>
  <inkml:trace contextRef="#ctx0" brushRef="#br0" timeOffset="17898.41">17287 15408 29487 0,'-20'5'2624'0,"4"0"-2112"0,5-3-512 0,4 1 0 16,2-3 0-16,-6 3-304 0,-12 1 48 0,-10 5 0 15,-9 3 128-15,-3-2 128 0,3 0-192 0,4-1 192 16,6 0 720-16,1-2 256 0,1 1 48 0,1 2 16 16,-1 0-448-16,-2 2-80 0,0 5-32 0,-3-1 0 15,-3 2 64-15,-6 7 16 0,-1 3 0 0,-5 4 0 16,-2 4-192-16,-2 1-48 0,-1 1 0 0,1-6 0 16,2 2-320-16,1-5 0 0,2-1 0 0,1-6 0 0,3 1 288 0,4-4 96 15,3 0 0-15,2 0 16 0,1-1 240 0,1-2 32 16,-2 4 16-16,1 1 0 0,3-1-464 15,0 0-96-15,1 3 0 0,0-3-128 0,3 2 0 0,1-3 0 16,2-1 0-16,3-2 0 0,1-2 0 0,0-2 0 16,2 1 0-16,0-5 0 0,2 2 0 0,0 0 0 15,1-3 0-15,-2 5 0 0,4-2 0 0,-2-2 0 16,-2 3 0-16,0 2 0 0,-1 1-240 0,1-1 0 16,-1 0 0-16,0 2 0 0,2-4-80 0,-1 1 0 15,2-3-16-15,1 1 0 0,1-3 336 0,3-5 0 16,1 2 0-16,3-4 0 0,0-3 496 0,3 2 16 15,1-5 0-15,2 0 0 0,0-4-160 0,2-3-32 0,1 1 0 16,1-4 0-16,2 0-160 0,1-5-32 0,1 1-128 16,1-2 192-16,-1-3-192 0,3 0 0 0,-1-1 0 15,-1 0 0-15,1 2-128 0,-2-1 128 0,0 5-192 0,-2-1 192 16,1 5-304-16,-3 2 48 0,-1 3 16 0,-1 4 0 16,-1 3 48-16,-1-1 0 0,-1 4 0 0,-1 1 0 15,0-2 192-15,0 4 192 0,-1-1-48 0,-1 4 0 16,0 3-144-16,0 0 0 0,-1 6 0 0,-2 1 128 15,0 4-128-15,-3 6 0 0,-4 4 0 0,-1 3-176 16,-4-1 176-16,-1-3 0 0,-1-2 0 0,-1-4-128 16,5-1 128-16,-1-3 0 0,2 0 0 0,1-3 128 15,2-1 64-15,4-2 0 0,4 0 16 0,1-2 0 16,4 0-208-16,1 3 176 0,1-3-176 0,3 2 160 16,3 4-160-16,5 2 0 0,1 1 0 0,6 0 0 0,3 3 0 15,4-2 160-15,5 1-160 0,1-2 160 0,0 0-16 0,3-3 0 16,1-2 0-16,1 1 0 0,1-6-144 0,2 0 0 15,0-3 0-15,2-2 0 0,2 0-336 16,-1-2-48-16,0-1-16 0,6-2-18160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47:47.56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28596 520 31327 0,'0'-9'2784'0,"2"-3"-2224"0,0 9-560 0,1-1 0 0,0 4 960 0,1-5 96 16,2-2 16-16,5-6 0 0,4 0 256 0,5-5 48 15,2 5 16-15,2 3 0 0,-2 1-832 0,-1 5-176 16,-1 2-16-16,-4 1-16 0,0 4 0 0,-2 1 0 0,-2 5 0 0,-2 1 0 16,-3 3-48-16,-2 5-16 0,-1 1 0 0,-5 6 0 15,-3 4 96-15,-5 5 0 0,-3 11 16 0,-8 5 0 16,-5 9-208-16,-7 4-32 0,-5 5-16 0,-4-2 0 15,1-1-144-15,-2-2 192 0,-1 2-192 16,-3 5 192-16,-6 4-192 0,-2 4 160 0,4-3-160 0,0-4 160 16,3-2-160-16,-1 1 0 0,0 5 0 0,-2-2-176 15,3-4 176-15,0-2 0 0,-1-1 0 0,2 0 0 16,4-6 128-16,0 1 48 0,0-2 16 0,0 2 0 16,3-4 80-16,0-4 32 0,1-2 0 0,2-6 0 15,0 2-112-15,0 0 0 0,-2 0-16 0,0-2 0 16,-1 0-176-16,1-2 0 0,1-4 144 0,0 1-144 15,0-4 0-15,-2-3 0 0,4-3 0 0,0-4 0 0,2-3 0 16,2-3 0-16,2-1 0 0,1-6 0 16,1 0 0-16,2-5 0 0,4-4 0 0,1-2 0 0,1-4 0 15,2-4 0-15,1-4 0 0,1-2 128 0,2-5 16 16,-1-4 16-16,3-2 0 0,0-5 0 0,0-3-160 0,1-5 192 16,1-4-192-16,2-1 192 0,1 2-192 0,1-1 0 15,1 1 0-15,1 4 0 0,2 0 0 0,2 4 0 16,2 1 0-16,2 1 0 0,0 6 0 0,0 2 0 15,0 3 0-15,-2 1 0 0,1 3 0 0,0 2 0 16,-2 2 0-16,-1 1 0 0,1 2 0 0,-2 2 0 16,1 4 0-16,-1 1 0 0,0 4 0 0,-1 2 0 15,1 2 0-15,-2 8 0 0,1 1 0 0,0 7 0 16,-1 5-192-16,-1 3 192 0,1 6-192 0,-2-1 192 16,0 5-192-16,2 2 192 0,-1 0-128 0,2 1 128 15,1 5 0-15,0-3 0 0,2-2 0 0,2-4 0 0,1-2 0 16,0-2 0-16,4-4 0 0,-1 0 0 0,2-5 0 0,1-2 0 15,2-1 0-15,-2-3 0 0,1-2 0 0,1-1 0 16,-1-6 144-16,0-2 0 0,1-3 0 0,-2-3 0 16,1-5 224-16,2 0 32 0,1-5 16 15,1-3 0-15,4-6 0 0,3-3 0 0,3-2 0 16,5-9 0-16,4-1-128 0,4-5-32 0,6-4 0 0,0 0 0 16,4-3-256-16,3-4 0 0,6 1 128 0,1-3-128 15,-1 5 0-15,6-4 0 0,8-2 0 0,0 1 0 16,-2 2 0-16,2 1 0 0,3-3-144 0,2-1-15712 15,4-3-3136-15</inkml:trace>
  <inkml:trace contextRef="#ctx0" brushRef="#br0" timeOffset="20059.47">23844 7782 22111 0,'-9'-3'1968'0,"0"0"-1584"0,4 3-384 0,1-3 0 0,2 2-432 0,-3 0-160 16,-6-1-48-16,-9-4 0 15,-6-2-592-15,-4 0-128 0,-1 2-32 0,0 0 0 0,0 0 1008 0,1 2 208 16,-1-2 48-16,-3 2 0 0,1 1 896 0,-5 0 176 16,-1 3 32-16,-4-3 16 0,-4 3 800 0,-5 3 176 15,-4 3 16-15,-3-2 16 0,-4 3-768 0,-3 2-144 16,0 3-48-16,-5-2 0 0,1 2-192 0,-3-2-32 15,1-1-16-15,-2-3 0 0,0 0-160 0,-2 2-48 0,1 0 0 16,-2-1 0-16,-2-4-288 0,-1 1-64 0,0-2-16 16,-1 0 0-16,-2 0 96 0,-2 1 0 0,2 0 16 15,0 0 0-15,6-6-144 0,1 0-48 0,0 0 0 16,3 3 0-16,3-2-144 0,2-2 0 0,0 0 0 0,3 1 0 16,4-2 0-16,1 3 0 0,1 0 0 0,1-1 0 15,1 3 0-15,1-1 0 0,3-1 0 0,1-1 0 16,3 2 0-16,0-1 128 0,6 0-128 0,0 2 0 15,2 0 256-15,0-1-16 0,4 0-16 0,0 1 0 16,0 0-224-16,1 0 144 0,3 0-144 0,-1 0 128 16,3 0 16-16,3-4 0 0,1 4 0 0,3-2 0 0,2-2 48 15,1 1 16-15,4 0 0 0,1-2 0 0,2 4 96 16,2-3 16-16,2 3 0 0,1-1 0 0,0 0-160 0,2 1-32 16,0 1 0-16,-2 0 0 0,0 0 0 0,1 0 0 15,-1 1 0-15,-1 1 0 0,-1 2-128 0,1 0 0 16,-1 1 0-16,-1 1 0 0,-1-2 0 0,1 3 0 15,-2 2 0-15,1-1 0 0,-1-1 0 0,-1 2 0 16,0-1 0-16,1 3 0 0,-3-4 0 0,4 6 0 16,-1-5 0-16,1 4 0 0,-2 0 0 0,1 3 0 15,1-2 0-15,-2 3 0 0,1 2 0 0,1-1 0 16,-2 4 0-16,-1-1 0 0,0 5 0 0,-3 3 0 16,-1 3 0-16,0 1 0 0,2 4 0 0,-1 1 0 0,3-1 0 15,1 1 0-15,3 0 0 0,1-2 0 0,1 1 0 16,3-5 0-16,2 1 0 0,0 2 192 0,1 1-192 15,0 0 192-15,2-1-192 0,-1 2 0 0,2 1 144 0,-3 1-144 16,2 0 0-16,-2-3 0 0,-1 0 0 16,0 0 128-16,0-4-128 0,-2-2 0 0,0 2 0 0,-2-2 0 15,0-3 0-15,-1 1 0 0,-1-1 0 0,1-4 0 16,-1 0 0-16,3-1 0 0,0-3 0 0,3-4 0 16,2-1 0-16,0-1 0 0,2-4 0 0,1 2 128 15,1 1-128-15,0-4 128 0,3-1-128 0,-2 0 128 16,3 3-128-16,2-2 176 0,-1 2-176 0,0-3 192 15,1-6-192-15,1 0 0 0,0 2 0 0,0-2 0 16,1 0 0-16,-2-2 0 0,2 2 0 0,-1-2 128 16,1-1-128-16,1 2 160 0,0 1-160 0,2-2 160 0,0 2-160 15,3 0 0-15,3-4 144 0,0 1-144 0,4 3 0 0,2-2 0 16,3 1 0-16,3 1 0 0,1 0 128 16,2 0-128-16,4 0 128 0,1-3-128 0,2 6 0 0,0-3 0 15,-1 0 0-15,0 1 128 0,-2 1-128 0,1 1 0 16,2 1 0-16,0-2 0 0,4 2 0 0,0-4 128 15,4 2-128-15,3-2 0 0,3 0 128 0,5 0-128 16,4-2 128-16,1-4-128 0,3-3 128 0,-3 2-128 16,-3-2 128-16,8-1-128 0,9 3 0 0,3 0 0 15,-1-1 0-15,-1 2 0 0,3 3 0 0,0 2 144 16,2-2-144-16,-2 3 0 0,2 3 128 0,2 1-128 16,7 2 0-16,0 0 0 0,0-2 0 0,-2 1 0 15,1-2 0-15,-1-3 0 0,2 2 0 0,-2-4 0 16,0 2 0-16,-1-3 0 0,0 0 128 0,4-1-128 0,4-2 0 15,-2 0 0-15,-5 4 0 0,-1-5 0 0,4 4 0 16,-1-1 0-16,-1 2 0 0,-5-2 0 0,-8 5 0 0,5-1 0 16,3 3 0-16,-1-1 0 0,0 2 0 0,-7-2 0 15,-3 2 0-15,-1 0 0 0,-2 2 0 0,-1-2 0 16,1 0 0-16,-2-2 0 0,-6 0 128 0,3 1-128 16,3-2 0-16,-2-1 0 0,-3-1 0 0,-2 1 0 15,0-3 0-15,-2-1 0 0,-6 2 0 0,-4 0 0 16,-3 0 0-16,-4 2 0 0,-2-2 0 0,-6 2 0 15,-4-3 0-15,1 2 0 0,1 1 0 0,-1-2-144 16,-2 2 144-16,-2 0 0 0,0 0 0 0,-3 2 0 16,0-1 0-16,-1 2 0 0,-1-1 128 0,1 2-128 0,-4-2 0 15,0 2 0-15,-1-1 0 0,-3-3 0 16,-2 3 0-16,-3-3 0 0,1 2 0 0,-3 0 0 0,-2-2 0 0,-3 0 0 16,-2 0 0-16,-2-2-192 0,-1-2 192 0,-1 3 0 15,0 1 0-15,0 0 0 0,-1 0 0 0,0-3 128 16,0 1-128-16,-1-2 128 0,0 0-128 0,1-2 0 15,-2 0 0-15,2-3 128 0,0 2-128 0,-2-2 0 16,2-1 0-16,-2 0 128 0,2-2-128 0,-1 0 0 16,-1-2 0-16,2-1 0 0,-1-1 0 0,0-2 0 15,1-5 0-15,0-1 0 0,-2 0 128 0,2-1-128 16,-1-1 160-16,-1-1-160 0,1 1 176 0,-1-6-176 16,2 1 192-16,0-7-192 0,2 1 128 0,-1-4-128 15,2 3 0-15,2-4 0 0,0-5 0 0,1 0 0 16,1-2 128-16,1 2-128 0,2 3 0 0,-3 3 0 0,2 9 128 15,-2-3-128-15,1 1 0 0,1 3 0 0,-2 2 0 16,-1 5 0-16,0 0 0 0,-1 5 128 0,-2 1-128 0,-1-1 0 16,2 2 0-16,-2 2 0 0,0-3 0 0,0 2 0 15,1 2 0-15,-1-1 0 0,1-1 0 0,0 4-144 16,0-4 144-16,1 3 0 0,-1 1 0 0,-1 2 128 16,0 0-128-16,1 0-192 0,-1 2 64 0,-1 0 0 15,0 2 128-15,-3 0 0 0,1 1 0 0,0 1 0 16,-2 0 0-16,-1 2 0 0,-1-1 0 0,-3 2 0 15,0-1 0-15,-3 1 0 0,-2-2 0 0,-2 1 0 16,-2 0 0-16,-3 0 0 0,-1 2 0 0,-3-4-128 16,1 4 0-16,-2-2 0 0,-2-1 0 0,-1 2 0 15,-1 1 128-15,-3 0 0 0,0 0-144 0,-4-2 144 16,-3 2 0-16,-3 0 0 0,-4 0 0 0,-2 0 0 0,-3 2 0 16,-5-2 0-16,-5 1 0 0,-4 4 0 0,-2-4 0 15,-2-1 0-15,-3 0 0 0,-1-1 0 0,2 1 0 16,-2-2 0-16,-2 2 192 0,0-6-64 0,-1 2-128 0,-1-2-144 15,-2-1 144-15,-2 1-208 0,2-4 208 0,-2 0 0 16,3-2 0-16,0 0 0 0,-1-3-192 0,8 4 48 16,5-2 16-16,-2-1 0 15,-2 1-256-15,3 2-32 0,5 2-16 0,3 1-12256 16,0 2-2464-16</inkml:trace>
  <inkml:trace contextRef="#ctx0" brushRef="#br0" timeOffset="22110.87">23073 13846 27647 0,'8'-7'2448'0,"-1"0"-1952"0,-4 2-496 16,-1 4 0-16,0 1 704 0,1-3 64 0,4 0 0 0,3-7 0 15,2 1-1296-15,-1 0-256 16,-2 2-48-16,-5 4-16 0,-4 3 352 0,-6 1 80 0,-3 1 16 0,-6 2 0 16,-4 1 272-16,-4 2 128 0,-4 2-128 0,-4-3 128 0,2-1 496 15,-6 4 176-15,-11 1 32 0,-10 2 16 0,-4 3 528 0,-5-5 96 16,-1 0 32-16,-2-2 0 15,7 0-224-15,-6 1-64 0,-8 0 0 0,-6 0 0 0,1 1-496 16,-5-4-96-16,-2-2-32 0,-2 2 0 0,1-3-144 16,-4 0-16-16,-5-2-16 0,-1-2 0 0,4 1-288 0,2 0 0 15,3 1 0-15,1 2 0 0,4-3 0 0,2-3 0 16,2 6 176-16,2-1-48 0,0 5 64 0,4-1 32 16,5-3 0-16,0 4 0 0,3-4-224 0,-1 4 0 15,0 1 128-15,4-2-128 0,3 2 0 0,6-2 0 16,10-2 0-16,-2 1 0 0,2-4 0 0,3 1 0 15,11 1 0-15,-1-3 0 0,1 0 0 0,1 0 0 16,2-3 0-16,1 3 0 0,2 0 128 0,3-2-128 16,-1 2 176-16,2 2-176 0,3-2 224 0,1 0-64 15,0 0-16-15,0 3 0 0,-1-2 0 0,0 2 0 0,0 0 0 16,0 1 0-16,0 1-144 0,3 1 0 0,-1 0 144 16,2-1-144-16,1 1 0 0,2-1 0 0,1 2 0 0,1-1 0 15,2-1 0-15,-2 0 0 0,3 1 0 0,-1 0 0 16,0 0 0-16,0-1 0 0,1 1 0 0,0 3 128 15,0-3-128-15,0 2 0 0,0 3 128 0,-1-4-128 16,1 5 176-16,-3 3-48 0,2 1 0 0,-2 2 0 16,-1 0-128-16,0 3 0 0,1 3 0 0,-1 1 0 15,3-1 0-15,0 2 0 0,2 3 0 0,1 2 0 16,2 1 0-16,2 5 0 0,1 4 0 0,1 1 0 16,0-5 0-16,1 7 0 0,1 1 0 0,-1-1 0 15,1-3 0-15,-1 0 0 0,0-3 0 0,0-7 0 0,-1-5 128 16,1-1 0-16,0 3 0 0,-1 4 0 0,1-3 96 15,-1-1 16-15,-1-2 0 0,-1-1 0 16,2-6-64-16,0-2-16 0,1-2 0 0,0-5 0 0,1-2-16 0,0 2 0 16,1-4 0-16,0 1 0 0,2-1-144 15,-2-3 128-15,1 1-128 0,-1-1 128 0,2-1-128 0,-1-1 0 16,1 2 0-16,-1-3 0 0,0 2 0 0,1-2 0 16,-1 0 0-16,1 2 128 0,-1 0-128 0,1-1 0 15,0 2 0-15,0-1 0 0,0-2 0 0,3 1 0 16,4 2 0-16,3-1 0 0,3 0 0 0,2 0 0 15,4-2 0-15,4-2 0 0,4 0 128 0,4-4 0 16,7 4 0-16,2-4 0 0,-1 2-128 0,3 0 0 16,1 2 0-16,0-1 0 0,1 2 0 0,-1 1 0 0,0 0 0 15,2 1 0-15,3 2 0 0,2-1 0 16,0 4 0-16,2-1 0 0,1 1 0 0,1-1 0 0,1-1 0 16,5-1 0-16,5-3 0 0,4 3 0 0,2 0 0 0,0-2 0 15,1 1 0-15,3 0 0 0,6-2 0 0,0 0-176 16,0 5 176-16,-1-4 0 0,-2 4 128 15,1-5-128-15,1 4 0 0,-2-4 0 0,3 2 0 0,-2-2 0 16,1-2 0-16,2-2 0 0,2-2-160 0,-1-3 160 16,-1 2 0-16,1 0 0 0,3-1 0 15,-2 0 0-15,0 0-160 0,-3 1 160 0,1 1-128 0,-6 3 128 16,-6-1 0-16,-1 4-128 0,2 1 128 0,-2 3 0 16,-2 1 0-16,-1 1 0 0,-2 0 0 0,-2-2 0 15,1 2 0-15,-2 0 0 0,0 0 0 0,-2 1-128 0,0-4 128 16,-3-3 0-16,-2 3 0 0,-1-3 0 15,-2 0 0-15,-3 0 128 0,-4 0-128 0,-2 0 128 0,-1 0-128 16,-5-3 0-16,-1 3-128 0,-4-3 128 0,-4 0 0 16,0-1 0-16,0-1 0 0,-3 2 0 0,-1-1 0 15,-3 2 0-15,-1 0 0 0,-3 2 0 0,-4 0 0 16,-2-2 0-16,0 2 0 0,-4 0 128 0,0 0-128 0,-2-3 0 16,0 2 0-16,-3 1 0 0,1-2 0 0,-1 2 0 15,0-3 0-15,-1 2-128 0,-2-2 128 0,2 1-192 16,-2 1 192-16,0 1-192 0,-1-3 192 0,-1 1 0 15,0 1 0-15,-1 1 0 0,0-4 0 0,1 1 0 16,-2 1 0-16,0 1-128 0,1-4 128 0,-2 1 0 16,0 0 0-16,1-1 0 0,-2 0 144 0,0-3-144 15,0 2 192-15,-2-7-192 0,2 3 192 0,-1-2-64 16,2-2 0-16,1-2-128 0,-1-1 176 0,-1 0-176 0,1-2 160 16,0-3-160-16,-2 0 128 0,1-1-128 15,-2-1 0-15,-1-2 144 0,-1-3-144 0,1 1 0 0,-2-1 0 16,-3-2 0-16,1 3 0 0,-3-4 0 0,0-3 128 15,-1 2-128-15,-1-2 0 0,1 3 0 0,-2 2 0 0,1-4 0 16,-1-3 0-16,2-2 0 0,1-2 0 0,2 1 0 16,-1 1 0-16,3-4 0 0,1 1 0 0,-1 1 0 15,2 0 0-15,0 3 0 0,2 2 0 0,1 5 0 16,-1 0-128-16,0 5-16 0,1 4 0 0,-1 1 0 16,1 5 144-16,-1 0 0 0,-1 2-144 0,0 3 144 15,-1 0 0-15,0 0 0 0,0 1-144 0,0 0 144 16,0 2-144-16,-1 0 144 0,2-1-208 0,0 2 80 15,0 1-64-15,1 1 0 0,1 0 0 0,-2 2 0 0,1-3 192 16,-1 3 0-16,-1 0-144 0,2-1 144 16,-2 4 0-16,-2-2 0 0,1 2 0 0,-2 2 0 0,-2 0 0 15,-2 3 0-15,-2-2 0 0,0 1 0 0,-4 2 0 0,-3 0 0 16,-1 1 0-16,-3-1 0 0,0 0 0 0,-2-4 0 16,-3 2 0-16,-1-3 0 0,1 2 0 0,-5-6 0 15,1 2 0-15,-4-4 0 0,-3 0 0 0,0 0 0 16,1 2 0-16,-2-1 0 0,-3-2 128 0,-6 1 0 15,0 1 0-15,-7 0 0 0,-4 1-128 0,-6 0 192 16,-3-1-192-16,-3 4 192 0,6 2-192 0,-9 0 0 16,-10 4 0-16,-3-3 0 0,1-2 128 0,-1 1-128 15,-1 1 128-15,1-2-128 0,3 2 0 0,4-3 0 16,9 0 0-16,1-3-176 0,1 3 176 0,-4-1 0 16,1 2 128-16,-1-3-128 0,2 0 0 0,0-1-256 0,0 3 32 15,-4 0-13232-15,-3 1-2656 16</inkml:trace>
  <inkml:trace contextRef="#ctx0" brushRef="#br0" timeOffset="127458.89">33127 11918 11055 0,'6'3'976'0,"1"-1"-784"15,-2-2-192-15,-3 0 0 0,0 0-640 0,2 0-160 0,4 1-32 16,4 2-16 0,5-3 336-16,3 2 80 0,2 0 16 0,-1-2 0 0,-1 0 1904 0,-3 0 384 0,-2 0 80 0,-2-2 16 15,-1 2 1744-15,-2 0 336 0,-1 0 80 0,-1 0 16 16,0 4-1904-16,-2-4-368 0,-1 2-80 0,0 2 0 16,-2-1-1200-16,0-3-224 0,-2 3-48 0,-1-1-16 15,-2 3-176-15,-2-4-128 0,-2 4 144 0,-3-2-144 16,-1 1 0-16,-3 1 0 0,-3-1 0 0,-2-3 0 15,2 4 224-15,-4-4 48 0,-1 4 16 0,-1-4 0 16,0 2 288-16,-2-3 64 0,0 2 16 0,-2 2 0 16,-2-1-208-16,0 0-32 0,-2-2-16 0,-1 2 0 15,0-1-128-15,-1 2-16 0,0-4-16 0,-4 3 0 16,0-3 32-16,-1 0 16 0,1 0 0 0,-2 0 0 0,-4 0-96 16,-6 1 0-16,-4 1-16 0,-2-2 0 0,-2 3 0 15,-1 0 0-15,0 1 0 0,3 0 0 0,6 1-176 16,1-1 0-16,2-2 0 0,2 2 128 0,3-2-128 0,3 2 0 15,5-4 0-15,1 2 0 0,5-2 0 0,1 2 0 16,2-4 0-16,2 2 0 0,2 0 0 0,3-2 0 16,3 2 0-16,0 0 0 0,1-3 0 0,1 2 0 15,2 1 0-15,2 0 0 0,0-2 0 0,1 2 0 16,3-3 0-16,-1 2 0 0,1 1 240 0,1-2-48 16,-1-2 0-16,2 1 0 0,0 1-192 0,0-2 176 15,1 0-176-15,0 1 160 0,1 0 0 0,1 0 0 16,3-4 0-16,0 2 0 0,4 1 0 0,0-3 0 15,3-1 0-15,0-1 0 0,3 2-32 0,3-3 0 16,0-1 0-16,3-1 0 0,3 0-128 0,-1 0 0 0,1-1 0 16,-1 1 0-16,1 0 0 0,-2-1 0 0,1 2 0 0,0-1 0 15,-4-1 0-15,1 1 128 0,2-2 0 16,-2 0 0-16,1 0 32 0,-1-1 0 0,-1-3 0 0,0 0 0 16,0 0-160-16,-1-1 0 0,1-1 0 15,-2 3 128-15,-2 3-128 0,0 0 0 0,-3 3 0 0,-1-1 0 16,-2 5 0-16,-3 1 0 0,0 0 0 15,-2 2 0-15,-1 4 0 0,-3-3 0 0,-2 3 0 0,-1 3 0 16,-2-2 0-16,-4 4 0 0,-2 3 0 0,-5 0 0 16,-1 5 0-16,-4-2 0 0,-4 3 0 0,-1 0 0 15,-1 3-128-15,-2 1 128 0,-2 0 0 0,0 3 0 16,-1-1 0-16,0 2 0 0,0-2 0 0,5 1 0 16,2-2 0-16,4-3 0 0,4-3 0 0,3 2 0 15,3-2 0-15,4-2 0 0,2 1 0 0,1-1 0 0,3 3 0 16,1-2 0-16,1 1 0 0,0 0 0 0,0 2 0 15,3 1 0-15,0 0 0 0,1-1 0 0,1-1 0 16,1 0 0-16,3 2 0 0,1-3 0 0,4 3 0 0,1-4 192 16,5 2-192-16,4-2 192 0,1-2 192 0,4-1 64 15,4 1 0-15,6-4 0 0,3 0-192 0,4 0-16 16,3 2-16-16,1 0 0 16,3-1-720-16,-2 2-144 0,1 4-16 0,-3-1-16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50:45.19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3313 8407 28559 0,'0'-2'2544'0,"-2"2"-2032"0,2-2-512 0,0 2 0 15,0 0-320-15,0 0-176 0,0-2-16 0,-1 2-16 16,0-2-416-16,0-1-80 0,-2 2 0 0,3 1-16 16,0 0-944-16,0 0-192 0,0 0-48 0,-22-5 0 15,16 4 1440-15,-3 1 272 0,1 0 64 0,-2-3 16 0,-1 3 2336 0,-3 3 464 0,0-3 80 0,-3 1 32 16,-3 4-176-16,-3-4-48 0,-2 2 0 16,-5-1 0-16,-2 0-560 0,-5-2-112 0,-2 2-32 15,-4-4 0-15,3 2-816 0,-2-2-160 0,-3 2-48 0,-6 0 0 16,-7 0-304-16,-2 0-64 0,-2-2-16 0,-4-2 0 15,0-2 64-15,-2 0 16 0,1 3 0 0,-1 2 0 16,2 1 0-16,-8 0 0 0,-9-2 0 0,-1 2 0 16,1 0-224-16,8 0 0 0,12 2 0 0,0-2 0 15,-2 0 0-15,6 0 0 0,6-2 0 0,5-2 0 16,7 1 0-16,4-3 192 0,5 2 0 0,1 1 0 16,3 0-64-16,5 3-128 0,2-2 176 0,5 2-176 0,2 0 192 15,3 2-64-15,2 1 0 0,3 0-128 0,3 1 240 16,0 2-64-16,2 3-16 0,1-3 0 0,0 2-160 15,2 0 0-15,2 2 0 0,0 3 0 0,-1-4 128 0,2 4-128 16,0-1 0-16,2 2 128 16,0 4-128-16,0 1 0 0,1-1 0 0,-1 5 0 0,1-1 0 15,-1 8 0-15,2 8 0 0,-3 5 128 0,0 4-128 0,-1 4 0 16,0 3 0-16,-1 2 0 0,-1 5 0 0,0-3 0 16,1 1 0-16,1 4 0 0,-2 3 0 0,1-5 0 15,0 1 0-15,-2-5 0 0,1-2 0 0,-3 1 0 16,0 8 0-16,-3-1 0 0,2 0 0 0,-2-6 0 15,1-1 0-15,1-5 0 0,-2-3 0 0,0-1 0 16,-1-6 0-16,0 4 0 0,-2-1 256 0,1 1-48 16,0-1 0-16,0-4 0 0,0-4-64 0,1-3-16 15,1-1 0-15,0-7 0 0,1-3 64 0,1-2 0 0,-1-1 0 0,2-3 0 16,2-4-192-16,-2-2 0 0,1-1 0 0,0 0 0 16,0-1 0-16,0 0 0 0,2 0 0 0,-2-2 0 15,2 0 144-15,-1-1 48 0,2-1 16 16,0-2 0-16,1 2 32 0,2-3 0 0,3 2 0 15,5-6 0-15,4 2 80 0,7-3 0 0,7-2 16 0,9 0 0 16,7-5-112-16,5 0-32 0,6-2 0 0,8-3 0 16,9-5 0-16,3 2-16 0,3 0 0 0,1-1 0 15,0 5-176-15,-1-1 0 0,-2 0 0 0,-1 0 128 16,-5 4 0-16,-1 2-128 0,-2 1 192 0,-5 3-64 16,-7 0-128-16,-3 2 0 0,0 4-192 0,-5 0 192 15,-3 3 0-15,-3 2 0 0,-1 6 0 0,-7-4 0 0,-5 5-144 16,-3 3 144-16,-4 5-192 0,-7 2-21280 15</inkml:trace>
  <inkml:trace contextRef="#ctx0" brushRef="#br0" timeOffset="3449.76">3131 12853 33167 0,'0'0'2944'0,"0"0"-2352"16,1-4-464-16,0 2-128 0,2 4-256 0,-2-2-80 15,3-2-16-15,0-1 0 16,0 2-1008-16,0-1-208 0,-1 4-32 0,-2-2-16 0,0 0 1616 0,-3 0 128 16,-1 0 128-16,-2 0 32 0,0 1-288 0,-2 2 128 15,-2-3-128-15,-3 0 0 0,-3 2 304 0,-2 4-48 0,-3 4-16 0,-4-3 0 16,-3-4 208-16,-5 3 64 0,-1 1 0 15,-3 1 0-15,-4 0-224 0,-3 0-32 16,-4 2-16-16,-2 0 0 0,-2 3 208 0,-1-1 64 0,0-2 0 0,0-2 0 16,-1 0 576-16,0 1 128 0,1-3 32 15,5 0 0-15,5 0-320 0,-5 4-64 0,-8 0-16 16,-2-1 0-16,3 0-528 0,-3 1-128 0,-1 3 0 0,0-1-16 16,4-2-176-16,3 0 0 0,4-2 144 0,4-1-144 15,2-1 0-15,4 1 144 0,1 2-144 0,0-3 0 16,3-1 0-16,-1 1 0 0,4 0 0 0,1-1 0 15,3 2 0-15,1-3 0 0,4 1 0 0,3 2 0 16,1-4 176-16,4 0-176 0,2-2 160 0,3-1-160 0,2 2 304 16,4-2-48-16,-1 0 0 0,3 3 0 15,1-3-16-15,1-3-16 0,1 6 0 0,1-3 0 0,1 0-80 16,1 0-16-16,-6 0 0 0,0 0 0 0,27 5 0 16,-17 0 0-16,0 2 0 0,1 2 0 0,-1 1 0 0,0 2 0 15,1 4 0-15,-2 3 0 0,0 3-128 0,-3 4 0 16,1 5 0-16,-1 4 0 0,-1-1 0 0,0 5 0 15,-1 5-176-15,0 3 176 0,-2 0 0 0,1 1 0 16,2 2 0-16,-3-5 0 0,2-1 0 0,-2-12 0 16,1-7 0-16,-1 3-128 0,1 10 128 0,-2 7 0 15,0 2 0-15,-2 0 0 0,-2 1 0 0,0 2 0 16,-4-2 0-16,0-1 0 0,-3-3 0 0,0-3 0 16,-1-2 0-16,-4 1 0 0,-1 7 0 0,-5 2 128 15,-1-2-128-15,0-3 176 0,-1-6 16 0,2-3 16 0,2-7 0 16,3-5 0-16,2-4-16 0,4-1-16 0,3-5 0 0,0 0 0 15,4-3 128-15,2-2 16 0,-1 0 16 0,2-2 0 16,3 0-336-16,-2-2 0 0,3 1 0 0,1-5 0 16,1 1 0-16,2 1 0 0,4 1 128 0,2-3-128 15,0 1 256-15,5 2 0 0,3-1-16 0,4-2 0 16,5 0 32-16,3 0 16 0,8 0 0 0,4-2 0 16,4-2-32-16,2-2 0 0,2 0 0 0,2-1 0 15,3-3 0-15,4 2 0 0,5 0 0 0,0 0 0 16,3 2 0-16,-3-3-16 0,-2 2 0 0,1-2 0 15,1 1-80-15,1-1-16 0,-1 0 0 0,-2 3 0 16,-4-2-144-16,-4 2 160 0,-4 1-160 0,-3 1 160 16,-2 2-160-16,0 2 0 0,-4 2 0 0,0 1 0 0,-4 1 0 15,-3 3 0-15,-5 4 0 0,-2 2 0 16,-3 0-864-16,-5 3-48 0,-3 3-16 0,-3 7-14096 16,-2 5-2816-16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50:53.18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3229 7481 41471 0,'-8'-8'3680'0,"3"0"-2944"0,0 3-592 15,3 4-144-15,1-1 576 0,-1 2 96 0,2 0 16 0,-2 0 0 0,-3-3-864 0,-2 2-160 0,-6 1-48 0,-3-3 0 0,-5 6 256 0,-5-2 128 0,-6 2-160 0,-6-1 160 16,-7 2-384-16,-4-3 32 0,-3 4 0 0,-4-1 0 31,-5-2-64-31,-3 4-16 0,-4 0 0 0,-4-2 0 0,1-3 176 0,-3 1 48 0,-2-1 0 0,2 1 0 16,1 2 432-16,4 0 96 0,3 1 0 0,3-4 16 16,4 4 128-16,2-4 32 0,2 3 0 0,2 2 0 15,3 0-256-15,-1 3-48 0,1 1-16 0,5 2 0 0,0 0-176 16,4 2 0-16,1 1 0 0,0 1 128 15,3 3-128-15,2-1 0 0,3 2 0 0,2-2 0 0,2 1 0 16,1 1-176-16,2 2 176 0,2 3-192 0,2-3 48 16,2 0 0-16,2 1 0 0,2 1 0 0,0-2 144 15,0 4 0-15,3 3 0 0,1-4 0 0,1 1 0 16,1 0 0-16,0 4 0 0,2 5 0 0,2 6 0 16,-1 3 0-16,2 3 0 0,0 4 0 0,2 2 0 0,-2-2 0 15,1 0 0-15,-1-1 0 0,1 5 0 0,-3 8 0 16,0 6 0-16,-3 2 0 0,-2 4 0 0,0-2 128 15,0 2-128-15,-4-2 128 0,-1 0-128 0,0 0 144 16,0 2-144-16,4-11 160 0,0-7-160 0,4-7 0 16,0 0 0-16,3 2 0 0,3 1 256 0,1 0-48 15,3-5 0-15,3-1 0 0,1-2-16 0,2-4-16 16,0-3 0-16,1-3 0 0,1-1 0 0,2 2 0 0,1 1 0 16,0 0 0-16,0-2-48 0,1-3 0 0,4 6 0 15,2-3 0-15,1 2 112 0,1-1 16 0,1 1 0 16,3-2 0-16,3-3 16 0,0 0 16 0,4 0 0 15,1-1 0-15,2-6-64 0,4 1-16 0,5-1 0 0,5-6 0 16,1 2 48-16,3-7 0 0,3-2 0 16,0-2 0-16,-5-1-32 0,11-5 0 0,11-4 0 0,10 0 0 15,5-4 16-15,-2-2 0 0,-12 2 0 0,3-5 0 16,7 3-240-16,1-4 176 0,0 0-176 0,-4 2 160 16,-8-2-160-16,-2 0 0 0,-4-1 0 0,1 1 0 15,0 2-224-15,-3 2-32 0,-4 0 0 0,-7 4-14448 16,-5 0-2896-16</inkml:trace>
  <inkml:trace contextRef="#ctx0" brushRef="#br0" timeOffset="23171.77">3135 13623 42383 0,'-5'-8'3776'0,"1"-1"-3024"0,2 5-608 0,0 2-144 0,2 1 0 0,-1-2-272 0,-3-3 64 0,-2-4 16 16,-5-3-1168 0,-3-2-240-16,-3 1-32 0,-4 2-16 0,0 2-336 0,-4 1-80 0,-2 1-16 0,-6 0 0 15,-3-1-144-15,-5 6-16 0,-5-3-16 0,-3 6 0 0,-2 0 2256 16,-4 2 496-16,-9 2 80 0,-1-2 0 0,6 3 2128 16,-6 0 432-16,-6 5 64 0,-4-1 32 0,-3 1-1360 0,3-3-272 15,5 2-48-15,3-2-16 0,5 2-752 0,5-3-144 16,5-2-48-16,3 1 0 0,0 2-288 0,4-3-64 15,3 1-16-15,2-2 0 0,4 0-224 0,3-2 0 16,2-1-192-16,2 2 192 0,2-2-400 0,4 0 16 16,4 3 16-16,2-3 0 0,3 0 368 0,4 0-176 15,3 0 176-15,1 0-128 0,2 1 128 0,2 2 0 16,0 0 0-16,2 1 128 0,2 1-128 0,-1-1 176 16,3 2-176-16,1 0 192 0,1 0-192 0,1 4 0 15,2-4 144-15,-1 4-144 0,4-1 144 0,-3 3-144 16,4-2 192-16,-1 4-192 0,-1 1 192 0,0 1-192 15,-1 3 192-15,0 4-192 0,-1 1 128 0,-4 5-128 0,1 2 0 16,-4 5 0-16,1 3 0 0,-3 6 0 0,-3-1 0 16,-1 8 0-16,-5 8 0 0,-2 3 0 0,-3 0 0 15,-1-4 0-15,0-4 0 0,1-7 0 0,0 1 0 0,0-4 0 16,1-1 0-16,0-3 0 0,1 1 0 0,0-5 0 16,1 0 144-16,-3-1-16 0,0-1-128 0,0 2 192 15,-3-1 64-15,-4 2 0 0,-1 5 0 0,-1 2 0 16,0-4-256-16,0 6 0 0,-4 1 0 0,2 3 0 15,3-1 144-15,2-5-16 0,3-2 0 0,4-1 0 16,2 1 112-16,4-7 16 0,2 1 0 0,4 2 0 0,2-2-112 16,4-3-16-16,2 0 0 0,4-3 0 15,3-7 0-15,6-1 0 0,4-1 0 0,6-2 0 0,5-2 64 16,4-2 0-16,7-1 0 0,7-1 0 0,9-3 96 16,5 0 32-16,5 0 0 0,4-7 0 0,5-3-192 0,-1-2-128 15,2-5 192-15,9 0-192 0,7-1 240 16,-2-1-64-16,-1-2-16 0,-2 2 0 0,1 2-160 0,-5 3 0 15,-1 3 0-15,-6 0 0 16,-8 0-320-16,-4 3-80 0,-2 7-32 0,-7 4 0 16,-4 7-560-16,-8 7-112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30:14.10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2979 8535 35007 0,'-16'-14'3120'0,"3"6"-2496"0,2 1-496 0,4 1-128 15,3 5 224-15,2-2 32 0,-2 0 0 0,-3-2 0 16,-6-1-1296-16,-4-2-256 16,-3-2-48-16,-2 4-16 0,-2 0 176 0,-2 1 32 15,-2 4 16-15,-3 1 0 0,-2 0 624 0,-3 3 128 0,6 1 32 0,-7 1 0 0,-8 3 80 16,-3 0 16-16,-2 2 0 0,-1 0 0 0,0 2 256 16,-1 1 0-16,0-1 0 0,-1 2 0 0,-4 1 192 15,-1-3 32-15,5-2 16 0,1 2 0 0,-2 1 656 16,2-4 128-16,7 1 16 0,-2 3 16 0,-2-3-528 0,-3 2-96 15,1-2-32-15,0 0 0 0,7 1-96 0,2-1-32 16,3-4 0-16,4 1 0 0,2 0 288 0,3-4 48 16,4 2 16-16,0-1 0 0,1-2-128 0,4 2-32 15,2-1 0-15,1-3 0 0,-1 3-224 0,2 1-48 16,1 0-16-16,2-2 0 0,2 2 80 0,1-2 32 16,2 1 0-16,2 1 0 0,2-1-160 0,1 2-128 15,2-1 192-15,2 2-192 0,0-2 160 0,2 2-160 16,0 0 128-16,3 2-128 0,0 0 0 0,3 1 128 15,-1-2-128-15,2 6 0 0,2-1 160 0,0 0-160 0,0 4 192 16,0 1-192-16,1 1 128 0,-3-2-128 0,-1 3 0 0,0 3 0 16,1 10 0-16,0 5 0 0,-2 5 0 15,1 9 0-15,-2 10 0 0,-2 2 0 0,-2 2 0 0,-1 1 0 16,0 7 0-16,-1 6 0 0,2 6 0 0,-2 0 0 16,2-4 0-16,1 9 0 0,0 3 0 0,1 5 0 15,1 3 0-15,0-3 0 0,1-9 0 0,-1-2 0 16,-1 0 0-16,0 3 0 0,0 2 0 0,-1-6 0 15,-1-2 0-15,-3-1 0 0,-1-1 0 0,-2 3 0 16,-2 2 0-16,-4-3 0 0,0-5 0 0,-2-8 0 16,-2 0 512-16,-1-1 0 0,-2 0 0 0,1-7 0 15,-1-4-128-15,2-4-16 0,0-8-16 0,2-3 0 0,2-3 16 16,1-5 0-16,4-3 0 0,1 0 0 0,5-4-48 16,3-2 0-16,3 2 0 0,5-4 0 0,6 1-96 15,8-4-32-15,9-2 0 0,8-2 0 0,8 1-48 0,10-7-16 16,9-2 0-16,8-4 0 0,8-3-128 0,5-6 0 15,-1-1 144-15,1-2-144 0,4 4 0 0,8-6 0 16,4 2 0-16,3-2 0 16,-3 1-688-16,3 4-208 0</inkml:trace>
  <inkml:trace contextRef="#ctx0" brushRef="#br0" timeOffset="60396.31">9800 9973 21183 0,'3'0'1888'0,"0"-2"-1504"15,-2 2-384-15,0 0 0 0,1 0 1232 0,0 0 176 0,3 0 48 16,1-2 0-16,3 2-1120 0,2-2-208 0,0-1-128 0,0 2 128 15,-1-4-416-15,0 1-80 0,0 1-16 0,0-1 0 32,0-1-400-32,2 1-96 0,0-2-16 0,2 0 0 0,1 2 608 0,0-2 112 0,0 2 32 0,-1 2 0 15,2-1 144-15,1 2 224 0,-3 1-48 0,0 0-16 16,-2 1 736-16,1 2 160 0,-1-3 32 0,-1 0 0 16,-1 2 112-16,1-2 16 0,2-2 16 0,-1 2 0 15,3-3-432-15,0 2-96 0,2-4 0 0,1 2-16 16,2-1-144-16,3-2-32 0,0 2 0 0,0-2 0 15,1 1-96-15,3 0-32 0,5-1 0 0,4 1 0 0,4 1-384 16,-1 0 128-16,1 4-128 0,1-3 0 0,0 0 0 16,-2 3 0-16,-1-4 0 0,0 2 0 0,-3-1 0 15,1 2 0-15,0 1 0 0,0-2 0 0,1 2 0 16,-2 0 0-16,1 0 0 0,-1 0 128 0,1 0-128 0,1 0 0 16,2 0 144-16,-1-4-144 0,2 2 368 0,3-2 0 15,0-1 0-15,3 4 0 0,2-3 80 0,0 4 32 16,3 0 0-16,-1 0 0 0,-3 4-224 0,2-2-64 15,0 2 0-15,-5 0 0 0,-8-2-192 0,4 2 0 16,6-1 128-16,2 2-128 0,1 3 0 0,-2-2 0 16,0 3 0-16,-2-3 0 0,0 1 0 0,-1-1 0 15,-4-2 0-15,1-1 0 0,0 0 0 0,1 0-128 16,0 1 128-16,1-1 0 0,1 2 0 0,2 1 0 0,0-2 128 16,1 2-128-16,0-2 0 0,1 0 0 15,0-2 0-15,-1 1 0 0,0 0 0 0,2 0 0 0,2 1 0 16,3 2 144-16,-2 0-144 0,0-2 0 0,1-2 0 15,-3-1 0-15,-5 2-144 0,1-3 144 0,-1-3 0 0,1 2 0 16,-1 1 0-16,-1-2 0 0,3 4 0 0,-2-2 0 16,-3 0 0-16,-1 0 0 0,-1 0 0 0,0 0 0 15,-3 0 0-15,0-2 0 0,5 2 0 0,1 0 0 16,3 0 0-16,1 0 0 0,3 2 128 0,0-1-128 16,1 2 0-16,-1-3 0 0,-1 2 0 0,-1-2 0 15,-1 4 0-15,1-4 0 0,2 4 0 0,1 1 0 16,-2-2 0-16,-2 1 0 0,-2-1 0 0,-1 0 0 15,2 0 0-15,1-3 0 0,2 0 0 0,-3 1 0 16,-11-1 0-16,2 0 0 0,5 0 0 0,4 0 0 0,1 0 0 16,-1 0 128-16,0 0-128 0,-2 0 192 0,-6-1 0 15,4 1-16-15,5 0 0 0,2 0 0 0,5 0-176 16,0 1 160-16,-1 1-160 0,-1 1 160 0,2 1-160 16,-4-2 192-16,-8-2-192 0,4 0 192 0,6 1-192 15,2 2 0-15,2-3 0 0,-2 1 0 0,-2 1 0 0,1 1 0 16,-1-2 0-16,-1-1 0 0,-4 3 0 0,-1-6 0 15,1 2 0-15,0-2 0 0,-2 3 0 0,1-2 0 16,0 1 0-16,0-2 0 0,1 2 0 0,0-4 0 16,1 1 0-16,-1 1 0 0,-8-3 208 0,6 1-32 15,1 1-16-15,2 0 0 0,1 2-160 0,-2 0 0 16,-1 2 0-16,-1 0 128 0,-2 0-128 0,-2 0 0 16,-3 0 0-16,0-2 0 0,1 0 0 0,-5 0 0 0,-2 0 0 15,1-1 0-15,-1 2 0 0,-1 1 0 0,-2 0 0 16,0 0 0-16,-3 0 0 0,-2-2 0 0,0 2 0 15,-3 0 0-15,0 0 0 0,-1-3 0 0,-3 2 0 0,0 1 0 16,1-4 0-16,-2 2 0 0,0-1 0 0,-1 2 0 16,0-1-368-16,-4-1 48 0,-3 2 16 0,2-2-12144 15,0 0-2432-15</inkml:trace>
  <inkml:trace contextRef="#ctx0" brushRef="#br0" timeOffset="61896.18">9780 11543 25791 0,'4'4'2304'0,"-1"-4"-1856"0,1 0-448 0,-2 0 0 0,2 0 0 16,1 0-128-16,4 0-16 0,6 0 0 0,3-2-96 0,6 0-16 15,0 0 0-15,2 0 0 0,2-2 992 0,1 0 192 16,1 0 32-16,1 2 16 0,0-2-288 0,-2 2-64 16,2-2-16-16,2 2 0 0,-1 2-32 0,1 0-16 15,2 0 0-15,-1 0 0 0,0 2-320 0,0 2-64 16,2-2-16-16,0 2 0 0,-3-2-160 0,7 2 0 15,3 0 0-15,7-2 0 0,2 0 0 0,3 0 0 16,1 0 0-16,1-2 0 0,1 0 640 0,6-2 80 16,8 0 32-16,0 0 0 0,-2-3-192 0,-1 4-48 15,2-4 0-15,6 1 0 0,4 3-288 0,3-1-64 16,3-2-16-16,-3 2 0 0,-6-2 304 0,-3 1 48 16,3 3 16-16,5 0 0 0,4 0-320 0,0 3-48 15,0-3-16-15,-2 0 0 0,3 1-128 0,0 2 128 16,0-3-128-16,-1 2 128 0,-1-4-128 0,-1-1 0 0,0 2 0 15,4-2 0-15,2 3 128 0,-1-3-128 0,1-4 192 0,2 4-64 16,-3-3 80-16,-3 3 16 0,-3-3 0 0,-6 0 0 16,-4 0-32-16,0-1 0 0,2 4 0 0,-4-1 0 15,-3 4-192-15,-1-5 0 0,-1 1 128 0,-1 1-128 16,-4-1 0-16,1 1 0 0,4 1 0 0,0 2 0 16,0 0 0-16,-2-1 128 0,-2-2-128 0,-1 3 0 15,0-2 0-15,-2 2 176 0,2 2-176 0,-2 2 160 16,0-2-160-16,-4 1 0 0,-3-3 0 0,-1 0 0 15,1 1 0-15,0 2 0 0,-2-2 0 0,1 4 0 16,0 1 0-16,-1 0 0 0,-3-2 0 0,-1 2 0 0,-4-4 192 16,0 2-64-16,1 0 0 0,-2 2 0 0,1-2 16 0,-1 2 0 15,0-1 0-15,-2 0 0 0,-1 0-144 0,-2 1 0 16,-1-2 0-16,0-2 0 0,-3 2 0 0,-2 0 0 16,-4-1 0-16,-1 0 0 0,0-1 0 0,0 2 0 15,3 0 0-15,0 1 0 0,2-2 0 0,-1 1 0 16,0-1 0-16,-2-2 0 0,2 1 0 0,-2 1 0 15,1-2 0-15,0 1 0 0,1-2 192 0,0 3-64 16,-2-3 0-16,1 0 0 0,0 1-128 0,-3 2 128 16,-3-3-128-16,1 2 128 0,2-2-128 0,1 4 0 15,1-4 0-15,-2 1 128 0,-2 2-128 0,0-3 0 16,-2 2 0-16,-1-2 128 0,0-2-128 0,-2 2 192 0,-1 0-192 16,0 0 192-16,0 0-192 0,1-3 128 0,-1 2-128 15,1-2 128-15,-1 0-128 0,2 0 0 0,1-1 0 16,-2 1 128-16,-2-2-128 0,2 1 0 0,2-3 0 0,0 2 0 15,-3-1 0-15,2 2-144 0,0-2 144 0,-1 2-160 32,1 1-240-32,-2 2-48 0,0 2-16 0,1 2 0 15,0-1-256-15,1 3-48 0,1 2-16 0,0-1 0 16,0 2-1440-16,2 0-272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4T18:53:03.5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3112 5583 172 0,'0'0'8'0,"0"0"1"0,0-9-9 0,-8 3 0 16,5-1 0-16,-8 1 0 0,11 6 465 0,-3 0 91 16,-4-3 19-16,7 3 3 0,-4 0-473 0,4 0-94 15,0 0-19-15,0 0-4 0,-7 9 20 0,4-2 4 16,3-7 0-16,3 15 1 0,-3-12-13 0,7 10-10 0,-7-4 2 0,11 10 0 16,-8-6 8-16,1 9 11 15,3 0-3-15,4-4 0 0,-8 11-8 0,8-4 0 16,-1 6 0-16,-6 0 0 0,6 10 8 0,1 0 8 0,-8-7 3 15,8 10 0-15,0-3-4 0,-8 9-1 0,8-3 0 16,-1 10 0-16,1-1-6 0,-8 7-8 16,8 0 11-16,-7-1-11 0,3-5 11 0,3 12-11 0,-6-3 10 0,6 0-10 15,-6 6 8-15,3 3-8 0,-4-3 0 16,4 0 0-16,0 0 0 0,1 4 0 0,-5 2 0 0,4 7 0 16,-3-4 0-16,6 4 0 0,-6-10 0 0,3 10 0 15,-7-1 11-15,3 10-11 0,-3-9 12 0,0 6-12 16,0-3 0-16,0 6 0 0,0 0 0 0,-3 0 0 15,3 3 0-15,0 0 0 0,0-2 0 0,0 5 0 16,0-3 9-16,0 0-9 0,0-3 0 0,3 4 9 16,-3 5-9-16,7-9 0 0,-7-6 0 0,0 6 0 15,4 0 0-15,-1 0 0 0,5 3 0 0,-8 4 0 0,-8-1 0 0,8 4 0 16,0-7 0-16,-3 6 0 0,-1 4 0 0,4-4 0 16,-7 4 0-16,4 0 0 0,-4 2 11 0,3 1 0 15,1-3 0-15,-8-1 0 0,4 4-11 0,4 0 0 16,-8-4 0-16,7 1-11 0,-6-3 11 15,3 2 11-15,3-2-3 0,4 2 0 0,-10-2-8 0,6-7 0 16,4 3 0-16,-7-9 0 0,4 13 12 0,3-7-2 16,0-3-1-16,0 0 0 0,-7-3-9 0,7-3 8 15,0 6-8-15,0 0 8 0,0-6-8 0,0-4 0 16,0 1 0-16,0-3 8 0,0 2-8 0,0-2 0 0,0-4 0 16,-4-2 0-16,4 2 0 0,-4-3 0 15,4 0 0-15,-10 1 0 0,3-4 8 0,3 0-8 16,1 0 0-16,-4-6 8 0,3-10-8 0,-3 7 12 15,4-10-12-15,3 7 12 0,-7-7-4 0,3-3-8 0,4-3 12 0,0-3-4 16,-4-3 4-16,4 0 0 0,0 0 0 16,0-7 0-16,0-2 0 0,0-4 0 0,0-3 0 0,0 6 0 15,0-9-4-15,0 0 0 0,-7 3 0 0,4-3 0 16,3 0 0-16,0 0 0 0,-7-3 0 16,7-3 0-16,-4 2 0 0,4-5 0 0,0 6 0 0,0-10 0 15,0-9-32 1,0 0-6-16,0-9-2 0,0-10-775 0,0-3-155 0</inkml:trace>
  <inkml:trace contextRef="#ctx0" brushRef="#br0" timeOffset="1355.62">1901 5135 1630 0,'0'0'72'0,"0"0"16"0,0 0-71 0,0 0-17 15,-3 9 0-15,3-9 0 0,0 0 24 0,0 0 2 0,0 0 0 0,0 0 0 16,7 0-26-16,4 7 0 15,-1-4 0-15,1-6 0 0,-1-4 0 0,4 7 0 16,-3-3 0-16,3-3 0 0,-3 6 0 0,3 0 0 0,7-3 0 16,-7 3 0-16,0-3 21 0,4-4-1 0,-4 4 0 0,4-6 0 15,3 2-20-15,0-5 0 0,-3 9 0 0,-1-7-12 16,8-2 40-16,-7 2 8 16,-1 1 2-16,-3 0 0 0,7-4 9 15,-6 7 1-15,-5-10 1 0,-3 7 0 0,0-4-2 0,-3 4-1 0,3-1 0 0,3 1 0 16,-10-4-32-16,4 4-6 0,-4-4-8 0,0-2 11 15,0 9-3-15,-11-4-8 0,8 4 12 0,3-7-4 16,-7 4-8-16,3 6 0 0,-10-4 9 0,4 4-9 16,-1-6 0-16,0 9 0 0,-3 0 0 0,0 6 0 15,-7 0 0-15,7 1 0 0,-7 5 0 0,7-2 0 16,-8 2 0-16,5 1 0 0,-4-4-8 0,7 10 8 0,-8-6 0 0,8 5 0 16,4 1 0-16,-4 3-8 0,3-6 8 15,0-7 0-15,1 13 0 0,6-3 0 16,-3 0 0-16,4-4 0 0,3 4 0 0,-7 3 0 0,7 0 0 0,0-3 0 15,7 3 0-15,-7 6 0 0,0-12 0 0,10 12 0 16,-6-9-12-16,6-3 4 0,-6 6 8 0,14-4 0 16,-11-5 0-16,10-4 0 0,-3 7 0 0,8-10 0 15,-8 4 0-15,10-1 0 0,-10-9 0 0,11 0-20 16,0 0 4-16,0-9 1 16,6 6-109-16,-6-4-21 0,-4 1-5 0</inkml:trace>
  <inkml:trace contextRef="#ctx0" brushRef="#br0" timeOffset="1842.13">2621 4950 806 0,'0'0'72'0,"0"0"-58"0,-7 9-14 0,4-3 0 15,-1 10 268-15,4-3 50 0,-7-1 10 0,7 7 3 16,0-6-259-16,0 5-51 0,0-5-10 0,7 0-3 16,-7 2-8-16,0-2 0 0,0-1 0 0,0-2 0 15,4 2 0-15,-4 4 0 0,3-10-10 0,-3 10 10 16,7-4 0-16,-7-8 0 0,0 5 0 0,0-9 0 15,0 0 0-15,0 0 0 0,4 12 0 0,-4-12 10 0,0 0 18 0,0 0 4 16,0 0 1-16,0 0 0 0,0 0 27 0,0 0 4 16,0 0 2-16,0-12 0 15,0 3-14-15,-4-4-2 0,4 4-1 0,0-1 0 0,0 4-29 0,-7-10-7 16,7 7-1-16,0-4 0 0,-3-6 4 0,-1 7 1 16,4-10 0-16,0 3 0 0,0 7-8 0,0-7-1 15,0-6-8-15,-7 6 12 0,7-3-12 0,7 3 8 16,-7-3-8-16,4 0 0 0,-4 0 0 0,10 3 0 15,-6 4 0-15,3-1 0 0,-4-6 8 0,8 13-8 16,-8-13 11-16,8 6-11 0,-4 7 0 0,0-10-12 0,0 9 0 0,4 1 0 16,-1 6 2-16,-6 0 1 15,-4 3 0-15,10 0 0 16,1 3-36-16,-4 0-7 0,4 6-2 0,-4 1 0 16,-4 9-138-16,8-10-28 0,-1 4-6 0</inkml:trace>
  <inkml:trace contextRef="#ctx0" brushRef="#br0" timeOffset="2371.04">3009 5050 172 0,'0'0'8'0,"0"0"1"0,0 10-9 0,7-1 0 16,-7-9 0-16,0 3 0 0,0-3 312 0,0 10 60 16,4-1 12-16,-4 3 2 0,0-12-248 0,7 16-50 15,-4-13-9-15,-3 10-3 0,0-4-25 0,0 1-6 16,4-1-1-16,-4-9 0 0,0 0-25 0,0 0-6 16,7 3-1-16,-7-3 0 0,0 0 8 15,0 0 0-15,0 0 1 0,0 0 0 0,0 10-2 0,0-10-1 16,0 0 0-16,0 0 0 0,0 0 12 0,0 0 2 15,0 0 1-15,0 0 0 0,0 0-1 0,0 0 0 16,0 0 0-16,0 0 0 0,3-4-3 0,5-2-1 16,-16-6 0-16,8 9 0 0,-3-13-12 0,3 13-4 15,0-7 0-15,-7 1 0 0,3-1 0 0,1-2-1 16,-4-1 0-16,3 4 0 0,4-10 1 0,0 7 0 16,-7 2 0-16,7-5 0 0,0-1 7 0,0 0 1 15,0 0 1-15,0-5 0 0,7-1-21 0,-7 3 0 16,4 3 0-16,3-12 0 0,-4 12 0 0,1 1 14 0,3-1-3 0,4-3-1 15,-11 0-10-15,7 7 0 0,0-1 0 0,3 4 0 16,-6-10 0-16,3 9-12 0,-4 1 2 0,1 3 1 16,3 0 9-16,-4 2 0 0,5-2 0 0,-5-3 0 15,1 9-31-15,3 0-7 0,3-13-2 16,-6 13 0-16,6 0 13 0,4 0 3 0,-3 0 0 0,3 0 0 16,4 0-53-16,-4 0-11 0,4 0-1 0,-1 0-1 15,1 0-97-15,-1 6-19 0,22 1-4 0,-14-7-1 16</inkml:trace>
  <inkml:trace contextRef="#ctx0" brushRef="#br0" timeOffset="2920.81">3560 4828 1324 0,'0'0'118'0,"-4"0"-94"0,-3 0-24 0,3 0 0 16,-6 0 90-16,6 0 14 0,-3 0 2 0,4 0 1 15,-8 6-67-15,11-3-12 0,-10-3-4 0,6 0 0 16,-3 9-24-16,3-6 0 0,-10-3 0 0,7 7 0 15,-7-4 0-15,4 6 0 0,6-9-14 0,-7 10 5 16,11-1 9-16,-10-6 0 0,6 10 0 0,-3-13 0 16,4 9 0-16,-4 1 9 0,3-4-1 0,4 0-8 15,-3 10 13-15,-4-4-4 0,3 1-1 0,4-1 0 16,-7 4-8-16,7 0 0 0,-3 3 0 0,3-7 0 16,0 7 0-16,3-6 0 0,4-4 0 0,4 3 0 15,-8 4 0-15,8-13 0 0,-1 7 0 0,8-7 0 16,-4-3 15-16,4 6-3 0,-1-12 0 0,5 6 0 0,-8-3 8 0,3-7 2 15,1 7 0-15,-7-6 0 16,3 2 12-16,3-5 2 0,-10 3 1 0,4-1 0 16,-4-2 10-16,0 2 1 0,4-2 1 0,-4 2 0 15,-4-5-20-15,4-1-4 0,0 0-1 0,0-3 0 16,-7 1-3-16,4 5-1 0,-4-6 0 0,0-3 0 0,0 10-9 0,0-7-3 16,-4 9 0-16,4-5 0 0,-7-1-8 0,0 4 0 15,7 2 0-15,-10 1 0 0,-1 2 12 16,1-2 0-16,-5 3 0 0,5 3 0 0,-4-7-23 0,-4 10-4 15,4-3-1-15,0-3 0 0,0 6 16 0,3-3-9 16,-3 3 9-16,3 0-8 16,4 0-64-16,0 0-13 0,7 0-3 0,0 0-897 0</inkml:trace>
  <inkml:trace contextRef="#ctx0" brushRef="#br0" timeOffset="3353.19">3895 5097 2066 0,'0'0'92'0,"0"0"18"0,0 0-88 0,0 0-22 0,0 0 0 0,0 0 0 15,3 6 30-15,-3-6 2 0,7 0 0 0,4 7 0 0,-8 2-32 16,1-9 0-16,-4 0 0 0,7 3 0 15,-7 10 0-15,0-7 0 0,3-3 0 0,-3-3 0 16,0 0 0-16,0 0 0 0,8 10 0 0,-8-10 0 0,0 0 0 0,0 0 0 16,0 0 9-16,0 0-9 0,0 0 41 0,0 0 3 15,0 0 1-15,0 0 0 0,0-10 23 0,0 1 5 16,0-4 1-16,0 10 0 0,0-13-19 0,0 4-4 16,0-1-1-16,0-5 0 0,0 5-22 0,0-6-5 15,3 4-1-15,8-4 0 0,-11-3-14 0,10 0-8 16,-6 0 10-16,3-3-10 0,7 3 17 0,-3 0-2 15,3 0-1-15,-4 0 0 0,4 0-14 0,0 0 0 16,8 3 0-16,-8 0 0 16,7 4-20-16,4-1-9 0,-4 0-3 0,-4 1 0 0,8 2 32 0,0 10 0 15,7-13 0-15,-4 10 0 0,7 0 0 0,7-4 0 16,-6 4 0-16,6 0 0 16,0 3-38-16,8-4-14 0,-8 7-4 0,0 0-754 0,-3 0-151 0</inkml:trace>
  <inkml:trace contextRef="#ctx0" brushRef="#br0" timeOffset="10176.04">1792 14755 864 0,'0'0'38'0,"-10"-3"8"0,-5-3-37 0,5 0-9 16,-1 0 0-16,8-4 0 0,-8 1 320 0,4-4 63 0,7 4 12 0,7-1 2 16,-7 4-318-16,11-10-64 0,-8 10-15 0,11 0 0 15,8-4-9-15,-8 1-3 0,7 9-1 0,-7-6 0 16,7-1 13-16,4 4 0 0,-1-3 0 0,5 6 0 16,2 0 0-16,-6 0 0 0,7 0-8 0,-4 0 8 15,7 6 0-15,1-3 8 0,-1-3 1 0,11 0 0 16,-4 7 11-16,15-4 3 0,-8-3 0 0,11 0 0 15,0 3 7-15,0-3 2 0,10-3 0 0,1 3 0 16,3-3-5-16,11-4-1 0,-1 4 0 0,1-3 0 16,7 3-11-16,0-3-3 0,10 3 0 0,-3-1 0 0,-8-2 13 15,8 6 3-15,7-3 0 0,-7-3 0 0,7 6-13 0,-11 0-3 16,4-3 0-16,6 6 0 0,-2-3-12 16,3 0 0-16,-1 6-9 0,1-3 9 0,4 3 0 0,2-2 0 15,5-4 0-15,-11 3 0 0,3-3 0 0,-3 0 0 16,10 0 0-16,4 0 0 0,-7 0 0 0,7 0 0 15,0 0 0-15,0-3 10 0,0 3-10 0,0 0 0 16,-7-4 0-16,7-2 0 0,-4 6 10 0,4 0 0 16,-14 0 0-16,10 0 0 0,-3 0-1 0,0 0 0 15,4 0 0-15,-12 0 0 0,8 10-9 0,0-7 0 16,0-3 9-16,-4 6-9 0,-3-3 8 0,7 3-8 0,0-3 8 0,-4-3-8 16,1 7 0-16,-1-4 0 15,8-3 0-15,-5 0 0 0,1 3 0 0,0-3 0 16,7 0 8-16,-11 0-8 0,8 0 0 0,-8 0 0 0,1 0 0 0,-5 0-8 15,8 6 8-15,-3-6 0 0,-8 0 0 0,4 0 0 16,-7 0 8-16,6 0 3 0,8 3 1 0,-10-3 0 16,-15 0 6-16,7 7 2 0,4-4 0 0,0-3 0 15,-1 6-29-15,-6-3-6 0,0-3-1 0,3 3 0 16,4-3 25-16,3 0 5 0,-3 7 1 0,-4-4 0 16,0-3-15-16,-3 6 0 0,7-3 0 0,-4-3 0 15,-3 0 0-15,-4 0 0 0,-3 3 0 0,3 4 0 16,0-7 15-16,0 0 0 0,-3 0 0 0,-7 0 0 15,-1 0 1-15,1 0 0 0,7 0 0 0,-8 0 0 16,1-7-16-16,-8 4 0 0,-3 3 8 0,0 0-8 16,-7 0 0-16,4 0 8 0,3 0-8 0,3 0 0 0,-6-3 0 0,7 3 0 15,-1-6 0-15,-6 6 0 0,-1 0 0 0,1 0 0 16,3-3 0-16,0 3 0 0,-4 0 0 0,1-7 0 16,-1 7 0-16,-6 0 0 0,-5 0 0 15,-2-3 0-15,-4 3 0 0,-7 0 0 0,-1 0 0 16,-2 0 0-16,-5 0 0 0,-2 0-10 15,-5 0-17-15,1 0-3 16,-4-3-1-16,-7-3 0 0,-3 3-180 0,-4-4-36 0,11-24-7 0,-11 19-2 0</inkml:trace>
  <inkml:trace contextRef="#ctx0" brushRef="#br0" timeOffset="10702.5">15300 14207 748 0,'-11'-13'67'0,"8"10"-54"16,-1 3-13-16,-6-6 0 0,-4-4 160 0,0 10 30 0,3 0 6 0,-3-3 0 31,0 3-184-31,0 0-38 0,-29-9-7 0,15-1-2 0</inkml:trace>
  <inkml:trace contextRef="#ctx0" brushRef="#br0" timeOffset="10998.22">15046 14172 1285 0,'0'0'56'0,"0"0"13"0,0 0-55 0,0 0-14 0,0 0 0 0,0 0 0 16,0 0 122-16,7-6 22 0,-7 6 4 0,7 0 0 16,4 0-50-16,-1 0-10 0,-3 0-3 0,0 0 0 0,4 0-17 15,-4 6-4-15,0-6-1 0,0 3 0 0,4-3-15 0,-8 7-4 16,-3-7 0-16,7 3 0 0,0 6-31 0,0 1-13 16,-3 2 11-16,-1-9-11 0,-3-3 0 0,8 16 0 15,-5-4 0-15,-3 1 0 0,4 6 0 0,-4 0 0 16,0 3 0-16,3 0 0 0,-3 3 0 0,0 6 11 15,0-3-3-15,-3 4-8 0,3 2 11 0,-4-3-11 16,1 10 10-16,-1-6-10 0,-3 5 8 0,3 1-8 16,-3 3 0-16,0-3 0 0,0 0 10 0,0-7-10 15,0 7 10-15,0-10-10 0,0 4 8 0,0-4-8 16,3-6 0-16,1-3 9 0,-1-6 3 0,1 6 0 16,3-7 0-16,-4-2 0 0,4 0-26 0,0-4-5 15,0 0-1-15,0-9 0 16,0 0-121-16,0 0-25 0,0 0-5 0,0 0-801 0</inkml:trace>
  <inkml:trace contextRef="#ctx0" brushRef="#br0" timeOffset="11408.38">15423 14693 2152 0,'0'0'96'0,"0"0"19"0,0 0-92 0,-3-3-23 0,-1-7 0 0,4 10 0 15,0 0 49-15,-3-3 6 0,-1-3 1 0,4 6 0 16,-3-3-44-16,-1-4-12 0,-3 7 0 0,0-3 8 16,0 3 4-16,4 0 2 0,-8-3 0 0,4 3 0 15,-4 0-14-15,1 3 8 0,3 0-8 0,-7-3 0 16,-4 10 0-16,0-1 0 0,1 1 0 0,-4-1 0 0,3 4 0 0,0-4 0 16,1 0 0-16,-1 4 0 0,4-4 16 0,0 4 3 15,0-4 1-15,3-6 0 16,4 7-20-16,-4-1 10 0,1-6-10 0,3 7 8 0,0-4 4 0,0-3 1 15,3 7 0-15,-3-7 0 0,4 6-5 0,-1 1 0 16,4-1-8-16,0 0 12 0,-3 4 1 0,6-4 0 16,4 4 0-16,0-4 0 0,4 4 13 0,-1-4 2 15,4 4 1-15,1-4 0 0,2 7-6 0,4-4-2 16,1 1 0-16,-1-1 0 0,3 4-13 0,-2-3-8 16,-8-1 10-16,3 1-10 0,1 2 0 0,3 1 0 15,-3-6 0-15,-1 8 0 0,1-5-20 0,3 9-3 16,-3-3-1-16,-1-7 0 15,1 7-37-15,-4-6-8 0,7 5-2 0,-7-5 0 16,4 6-109-16,0-7-21 0,3 1-5 0,-7-7-1 0</inkml:trace>
  <inkml:trace contextRef="#ctx0" brushRef="#br0" timeOffset="14590.51">4244 13997 403 0,'0'0'36'0,"0"0"-36"0,0 0 0 0,0 0 0 16,0 0 9-16,0 0-9 0,0 0 0 0,0 0 9 15,11-4-9-15,-11 4 0 0,0 0 0 0,0 0 0 16,0 0 76-16,0 0 24 0,0 0 4 0,0 0 0 15,0 0 56-15,0 0 12 0,0 0 1 0,0 0 1 16,0 0-70-16,0 0-13 0,0 0-3 0,-11-3-1 0,7-3-51 0,4 6-9 16,0 0-3-16,-7 0 0 0,4 0-16 0,3 0-8 15,0 0 0-15,0 0 8 0,0 0-8 0,-7-9 8 16,0 9-8-16,7 0 8 0,0 0 20 0,0 0 3 16,0 0 1-16,0 0 0 0,0 0 42 0,0 0 9 15,0 0 1-15,0 0 1 0,0 0-28 0,0-10-5 16,0 7-2-16,0 3 0 0,0 0 5 0,0 0 1 15,0 0 0-15,0 0 0 0,0 0-24 0,0 0-4 16,0 0 0-16,0 0-1 0,0 0-17 0,0 0-10 16,0 0 12-16,0 0-12 0,7 10 15 0,0-1-4 15,-7 0-1-15,0-2 0 0,0 8-10 0,0-8 0 16,0 2 0-16,0 7 0 0,0-4 0 0,0 1 16 16,3 9 0-16,-3 0-1 0,7 0 20 0,-7 6 4 0,0 3 1 15,4 4 0-15,-4 5-21 0,0 1-4 0,3-6-1 0,-3 5 0 16,0 4-5-16,0-6-1 0,0-4 0 0,-3 7 0 15,3-6-8-15,0-4 12 0,-4 0-12 0,4 1 12 16,0-1-12-16,0-9 0 0,-7 0 0 0,7 3 0 16,-3-9-16-16,-4 6 2 0,3-7 0 0,1 1 0 31,-4 3-83-31,3-7-17 0,-6-2-3 0,2 2-1 0,1-2-83 16,0-1-17-16</inkml:trace>
  <inkml:trace contextRef="#ctx0" brushRef="#br0" timeOffset="17862.87">4247 15367 2145 0,'0'0'95'0,"0"0"20"0,0 0-92 16,0 0-23-16,0 0 0 0,0 0 0 0,0 0 58 0,0 0 7 15,0 0 2-15,0 0 0 0,8 12-29 0,-8-2-6 16,0 6 0-16,0-4-1 0,0 1-12 0,-8 5-3 15,8-5 0-15,0 9 0 16,0-9 1-16,-3 5 0 0,3 1 0 0,0 3 0 0,0-3 8 0,3-3 2 16,-3 6 0-16,8 3 0 0,-8-3-27 0,3 3 0 15,-3-3 8-15,7 0-8 0,-7 6 0 0,4 0 0 16,3-3 0-16,-7-3 0 16,3 9-120-16,1-9-25 0,3 0-6 0,-4-3-905 15</inkml:trace>
  <inkml:trace contextRef="#ctx0" brushRef="#br0" timeOffset="19143.43">5479 14088 230 0,'0'0'20'16,"0"0"-20"-16,0 0 0 0,0 0 0 0,0-7 328 0,3 1 60 15,4 0 13-15,-3-4 3 0,-4 10-262 0,3 0-52 16,8-9-10-16,-4 9-3 0,-7 0-38 0,11 6-8 15,-11-6-2-15,0 10 0 0,7-1-9 0,0-3-3 16,-7 13 0-16,3-6 0 0,4 9-5 0,-3 3-2 16,-1 0 0-16,-3-3 0 0,4 15 4 0,-4-2 1 0,0-1 0 0,3 4 0 15,-6-4 1-15,3 7 1 0,0-6 0 0,0 5 0 16,-4-8-17-16,1 9 0 0,3-7 8 0,0 7-8 31,-4-7-21-31,-3 7-8 0,4-10-2 0,3 10 0 16,0-6-130-16,-7-4-27 0,3 0-4 0,4-9-580 0</inkml:trace>
  <inkml:trace contextRef="#ctx0" brushRef="#br0" timeOffset="19764.47">5525 15737 1324 0,'0'0'118'0,"-8"-9"-94"16,8 5-24-16,0-5 0 0,-3 0 199 0,6 5 35 16,5-5 7-16,-5 0 2 0,-3-1-199 0,4 4-44 0,3-3 0 0,-4-1 0 15,-3 1 0-15,0-1 0 0,7 1 0 0,-7 0 0 16,0 2 8-16,4-2-8 0,-4-1 12 0,7 1-12 16,7 0 27-16,-4 6-2 0,-2-4 0 0,2-5 0 15,1 9 1-15,3-7 0 0,3 4 0 0,-2 0 0 16,-1-1-1-16,7-2 0 0,-7 6 0 0,7 3 0 15,-7-6-16-15,4 6-9 0,0 0 10 0,-1 6-10 16,1-3 0-16,-8 6 0 0,4 4 0 0,-3-4 0 16,-7 7 0-16,3-3-10 0,-7-1 10 0,3 7-8 15,-6-3 8-15,3 2 0 0,-4-5 0 0,-3 6 8 16,0-7-8-16,-4 7 0 0,1 3 0 0,3-9 0 16,-11 5-18-16,11 4-5 0,-11-3-1 0,4 0 0 15,-7-3 8-15,4 2 2 0,-1-5 0 0,0 6 0 16,-3-7 14-16,3 10-9 0,-3-3 9 0,7-6-8 15,-3 9-8-15,-1-7 0 0,4 1-1 0,3 0 0 16,1-4 5-16,-4-2 2 0,6 2 0 0,5-2 0 16,3-1 10-16,-7 4 0 0,7-10 0 0,0 6 0 0,0 0 9 0,7 4-9 15,-4-4 12-15,5 1-12 0,6-4 20 0,-4 0-4 16,1 4 0-16,6-4 0 0,5-3 21 0,-5 7 4 16,1-7 1-16,7-3 0 0,-4 9-34 0,3-9-8 15,5 0 0-15,-5 0 0 16,8 0-24-16,-7-3-8 15,-1-3 0-15,5 6-682 0,2-10-136 0</inkml:trace>
  <inkml:trace contextRef="#ctx0" brushRef="#br0" timeOffset="21668.55">6900 14141 1321 0,'0'0'28'0,"0"0"7"0,-3-6 1 0,-1-1 2 0,1-2-30 0,-1 3-8 0,4 2 0 0,0-5 0 16,-3 6 39-16,3-3 6 0,0 3 2 0,0 3 0 15,0 0 21-15,0 0 4 0,0 0 0 0,0 0 1 16,0 0-23-16,0 0-5 0,7 3-1 0,0 9 0 0,3 4 15 16,1 0 2-16,0 12 1 0,-4-6 0 0,3 9-13 0,-6 4-2 15,3-4-1-15,0 10 0 16,-4-4-31-16,1-2-7 0,-4-1 0 0,7-2-8 16,-14 5 8-16,7-2-8 0,-4-4 0 0,4 4 0 0,-3-4 0 15,-4 0-14-15,0 1 1 0,0-1 0 16,7 10-132-16,-11-10-27 15,8 4-4-15,-1 2-2 0</inkml:trace>
  <inkml:trace contextRef="#ctx0" brushRef="#br0" timeOffset="22714.51">13409 14141 288 0,'0'0'12'0,"0"0"4"0,0-6-16 0,4-1 0 16,-4 1 0-16,0-3 0 0,3 5 303 0,1-5 57 15,-4 0 12-15,3-1 3 0,-3 7-267 0,4-6-54 16,-1-1-10-16,1 1-3 0,-4 6-3 0,3-7-1 15,-3 7 0-15,0-3 0 0,0 6 0 0,0 0 0 0,0 0 0 0,0 0 0 16,0-3-9-16,0 3-3 0,0 0 0 0,0 0 0 16,0 0 12-16,0 0 3 0,0 0 0 0,0 0 0 15,0 0-13-15,7 12-3 0,-3 1 0 0,-1 6 0 16,4 9 13-16,-3-3 3 16,3 6 0-16,-3 1 0 0,3 9 12 15,-4-7 4-15,8 13 0 0,-4-9 0 0,0 2-36 16,0 1-6-16,-4 0-2 0,5 0 0 0,-1-4-1 15,-4 1-1-15,1-4 0 0,-1 7 0 0,1-6-10 0,-4-4 12 0,0 0-12 16,0-2 12-16,0-4-12 0,3-3 8 0,-6 3-8 16,3-10 8-16,0 4-25 0,0 0-6 0,0-6-1 0,0-4 0 15,-4 0-141-15,4-2-29 0,0 2-6 16,-3-3-820-16</inkml:trace>
  <inkml:trace contextRef="#ctx0" brushRef="#br0" timeOffset="24531.64">13070 16336 1591 0,'0'0'35'0,"0"0"7"0,0 0 2 0,0 0 0 0,0 0-35 0,0 0-9 0,0 0 0 0,0 0 0 16,0 0 46-16,0 0 7 0,0 0 2 0,0 0 0 16,7-3-7-16,-3-7-2 0,0 4 0 0,-1-3 0 15,4-4 30-15,-3 4 5 0,-1-1 2 0,1-2 0 16,-4 2-15-16,3-2-2 0,1-7-1 0,-1 6 0 15,-6 1-1-15,6-1-1 0,1-2 0 0,-4-7 0 16,0 6-37-16,3-9-7 0,4 9-2 0,0-2 0 16,-3-4-7-16,3 3-2 0,-7-3 0 0,4 0 0 15,-4 3-8-15,3-3 0 0,4 3 9 16,0 7-9-16,-3-1 0 0,6 1 0 0,-6 5-12 0,3-2 4 16,3 3 8-16,-6-1 0 0,3-2 0 0,0 9 0 15,-7 0 0-15,0 0 0 0,7 0 0 0,-7 0 0 16,0 0-9-16,7 9 0 0,0 1 0 0,4 2 0 15,-4-2 9-15,0 12 0 0,0-3 0 0,-3-1 0 0,3 4 0 0,0 0 0 16,3 3 0-16,-3-3 0 0,4 3 0 0,-4 0 0 16,4 4 0-16,-1-4 0 0,1 3 0 15,-1-3 0-15,1 3 0 0,-1-3 0 0,1-3 8 16,0-3 0-16,3 3 0 0,-4-3 0 0,1-7-8 0,3 7 8 16,-3-6-8-16,-1-1 8 0,4-2 0 15,-3-4 0-15,-1-3 0 0,1 3 0 0,0-6 24 0,3 0 6 16,-4-6 1-16,1 6 0 0,3-9-19 0,-3 9-3 15,3-10-1-15,0 4 0 0,-7-10 18 0,0 4 3 0,0-7 1 16,4 7 0-16,6-10-24 0,-6 3-5 16,3-3-1-16,-4 0 0 0,1 0 5 0,0-6 1 0,-1 6 0 15,1 0 0-15,-4 0-14 0,3-3 11 0,-2 0-11 0,-1 0 10 16,0-4 8-16,-4-2 2 0,4 6 0 16,-3-3 0-16,-4-4-20 0,3 10-16 0,1-9 4 0,-1 9 0 15,-3-3 12-15,4 3 13 0,-1-3-2 16,1 12-1-16,-1-5-26 0,-3 5-4 0,4 0-2 15,-1 4 0 1,-3 0-86-16,4-1-16 0,-4 10-4 0,0 0-1188 0</inkml:trace>
  <inkml:trace contextRef="#ctx0" brushRef="#br0" timeOffset="32237.84">17992 3341 230 0,'7'-6'20'0,"-7"0"-20"0,0 2 0 0,0-5 0 16,3 3 205-16,4 6 37 0,-10-13 7 0,3 10 2 16,-4-6-172-16,4-1-35 0,4 7-6 0,-8-3-2 15,1 3 4-15,3-7 1 0,3 1 0 0,-3 9 0 16,0-9-1-16,0 5 0 0,0 4 0 0,0 0 0 0,0 0-4 0,7-6 0 16,-7-6-1-16,0 12 0 0,0 0 33 0,0 0 6 15,0 0 2-15,0 0 0 0,0 0-31 0,-7 0-5 16,0 9-2-16,-3 0 0 0,6-5-22 0,-3 11-5 15,-7 1-1-15,0 3 0 0,-4 0-2 0,4 2 0 16,-4 1 0-16,1 4 0 0,3-8 1 0,0 4 0 16,-1 0 0-16,1 6 0 0,4-15 7 0,-1 6 0 15,4-4 1-15,-3 4 0 0,2-6-5 0,1 3-2 16,0-1 0-16,0-5 0 0,4 8-10 0,-1-5 0 16,1-4 9-16,-4 10-9 0,7-16 0 0,0 10 0 15,0-4 0-15,0 1-8 0,0-10 8 0,3 6 0 0,-3-6 0 16,0 0-8-16,7 6 8 0,4 0 0 15,-1-6 0-15,1 0 8 0,0-6 1 0,3 3 1 0,0-6 0 16,3 6 0-16,1-4 0 0,7-2 0 0,-4 9 0 0,4-13 0 16,-1 10-10-16,-2-6 0 0,6-1 0 0,0 7 0 15,0-3-15-15,0 3 2 0,1-7 0 0,-5 7 0 32,1-3-18-32,-4 3-3 0,0-3-1 0,-3 2 0 15,-4 4-21-15,0-6-5 0,-3 3-1 0,-1 0-546 0,1-3-110 0</inkml:trace>
  <inkml:trace contextRef="#ctx0" brushRef="#br0" timeOffset="32636.29">18390 3119 1962 0,'0'0'87'0,"-7"0"17"0,-3 0-83 0,-1 0-21 15,4 9 0-15,0 3 0 0,-4-5 37 0,1 2 3 0,-1 4 1 0,4-1 0 16,0 1-33-16,-3 2-8 0,-1-5 0 0,0 6 0 15,1 2 0-15,-1 1 0 0,-3 3 0 0,4 0 0 16,-5 0 0-16,5 0 0 0,-4 6 0 0,0-3 0 16,-4 7 0-16,0-1 0 0,-3 10 12 0,0-7-4 15,-4 7 16-15,4 3 2 0,0-3 1 0,3 9 0 16,4-3-6-16,4-6-1 0,-4 3 0 16,6-13 0-16,-2 10-20 0,6-10 0 0,4 7 0 15,0-13 0 1,-3 6-34-16,3-9-8 0,3 6-2 0,1-15 0 0,6-1-152 15,-2 4-30-15,-5-3-6 0,-3-13-2 0</inkml:trace>
  <inkml:trace contextRef="#ctx0" brushRef="#br0" timeOffset="33337.61">18711 3435 2026 0,'0'0'90'0,"0"0"18"0,0 0-86 0,0 0-22 0,-3 0 0 0,3 0 0 16,0 0 15-16,-11 0-2 0,8 0 0 0,-4 6 0 16,7-6-13-16,-11 4 0 0,0 5 0 0,1 0 0 15,-1-5-10-15,1 5-2 0,-4 10 0 0,-4-10 0 0,-3 13 12 0,0-6 0 16,3 3 0-16,0 3-8 16,-3 9-5-16,7-3-1 0,-7-3 0 0,3 7 0 0,4-1 14 0,0 0 0 15,3-2 9-15,4-4-9 0,4 3 25 0,-1-3-1 16,4-3 0-16,7-3 0 15,-3 3-12-15,7-4-2 0,3-5-1 0,0 0 0 0,0 2-9 0,0-2 0 16,4-10 0-16,3 6 0 0,0-2 0 0,0-4-11 16,4-3 11-16,-4 0-8 0,0-3 8 15,4-4 0-15,-4-2 0 0,-3-4 0 0,-1 10 0 0,1-12 0 16,0 2 0-16,-4-6 0 0,-4 4 13 0,4-4 5 16,-7 0 1-16,0-3 0 0,1 0 25 0,-5-3 6 0,-3-3 1 0,0 9 0 15,0-16-9-15,-3 13-2 16,-5-6 0-16,5-3 0 0,-4 9-20 0,0-3-5 0,0-3-1 15,0 6 0-15,-4 3-5 0,1 3-1 0,-1-6 0 0,0 3 0 16,-3 7-19-16,-3 2-4 0,3-2-1 0,-1 6 0 31,1 6-17-31,-7-4-4 0,0 8-1 0,3-4 0 16,4 9-96-16,0 0-19 0,-4-5-4 0,1 5-736 0</inkml:trace>
  <inkml:trace contextRef="#ctx0" brushRef="#br0" timeOffset="34427.87">20062 3623 806 0,'0'0'72'0,"0"0"-58"16,0-9-14-16,0 9 0 0,0-3 324 0,0 3 63 15,0 0 12-15,0 0 2 0,0 0-326 0,0 0-66 16,0 0-9-16,4 3-9 0,3 10-12 0,0 5-3 16,0-5 0-16,0 6 0 15,0-1-1-15,0 4-1 0,0-3 0 0,0 3 0 16,-3 3-6-16,3-3-2 0,-3-3 0 0,6 3 0 0,1 6 14 0,3-12 4 15,-7-7 0-15,0 7 0 0,7-3 16 0,-3-1-12 0,-1-3 12 0,-3 1-10 32,0-7-33-32,4 3-6 0,3 1-2 0,0-7-721 0</inkml:trace>
  <inkml:trace contextRef="#ctx0" brushRef="#br0" timeOffset="34723.24">20443 3526 2286 0,'0'0'50'0,"0"0"10"0,-7 3 3 0,0 10 1 0,0-4-51 0,4 1-13 0,-4 8 0 0,3 1 0 16,1 6 0-16,-1-3-10 0,1 10 2 0,-1-1 0 0,1 0 8 0,-1 4-12 15,-3 3 12-15,3-4-12 0,-3 4 12 0,-3-1 0 16,-1 1-9-16,1 6 9 0,-4-3-8 0,-4 6 8 16,0-7-10-16,-3 1 10 0,-4 9-19 0,1-15 3 15,3 9 0-15,-4-7 0 0,-3-2 16 0,3-4 0 16,4-3 0-16,0-3 0 0,6-6-25 0,1 0 1 16,0-6 1-16,7-4-599 15,0-6-120-15</inkml:trace>
  <inkml:trace contextRef="#ctx0" brushRef="#br0" timeOffset="35036.89">20846 3752 2325 0,'0'0'103'0,"0"-9"21"0,0 5-99 0,0 4-25 0,0 0 0 0,7-9 0 16,-4 6 57-16,8-3 7 0,-1-7 0 0,5 4 1 16,-5 5-52-16,4-14-13 0,4 8 0 0,-4 1 0 0,4-4 0 0,3 4-8 15,-4 0 8-15,8 5-13 16,0-5-21-16,-1 6-4 0,5-7-1 0,-1 1 0 15,0 6-34-15,0-3-7 0,-3 6-2 0,0 0 0 16,-1-4-96-16,-6 4-19 0,0 0-4 0,-4 0-1 0</inkml:trace>
  <inkml:trace contextRef="#ctx0" brushRef="#br0" timeOffset="35264.28">20807 3899 1670 0,'0'0'148'0,"0"0"-118"0,0 0-30 0,0 0 0 16,7-3 173-16,3-3 29 16,5 6 6-16,2 0 0 0,-3 0-177 0,8-6-31 0,-5-1-16 0,8 7 1 15,-4 0 4-15,4-3 1 0,-1-3 0 0,8 3 0 31,0-3-52-31,0-1-10 0,3 1-3 0,-3 3-572 0,-1-3-114 0</inkml:trace>
  <inkml:trace contextRef="#ctx0" brushRef="#br0" timeOffset="36411.01">19209 3278 806 0,'-18'0'36'0,"15"7"7"0,-4-4-35 0,-4 3-8 15,-3-6 0-15,0 0 0 0,0 3 160 0,0-3 31 16,-1 7 5-16,5-1 2 0,-4-6-145 0,3 6-29 16,-3-6-5-16,3 9-2 15,1-9-17-15,3 4 10 0,-4 5-10 0,4 0 8 0,0-5-8 0,0 5 0 16,0 4 0-16,3-4 8 0,1 3-8 0,-1 4 0 15,1 0-12-15,3-7 12 0,0 1 0 0,0 2 0 16,0-2 0-16,0 5 12 0,0-2-12 0,0-1 0 16,0-2 0-16,3-1 0 0,-3-6 0 0,7 10 0 0,-3-7-12 0,3-3 12 15,-7-3-10-15,11 0 10 0,-1 0 0 0,4 0-9 16,0-3 9-16,-3-3 16 16,3 0-4-16,0-1-1 0,7-5 4 0,-6 2 1 0,-1-2 0 0,0 2 0 15,0-8-16-15,-4 8 8 0,1-2-8 0,0-7 0 16,-8 6 32-16,4 1 1 0,-3-7 0 0,-1 10 0 15,-3-4-33-15,-3 0 0 0,-1 1 0 0,-3 2 0 16,0-5 11-16,0 9-2 0,-4-1 0 0,4 4 0 16,-3 3-9-16,-4 0 0 0,0-6 0 0,-1 12 0 15,1-6 0-15,0 3 0 0,0-3-10 0,0 13 10 16,3-13 0-16,1 0 0 0,-1 6 0 0,4-3 0 16,7-3 0-16,0 0 0 0,0 0 0 0,0 0 0 15,0 0 14-15,0 0 2 0,7-3 1 0,4-3 0 16,-8 6 13-16,8 0 2 0,0-6 1 0,3-1 0 15,3 4-9-15,1-3-3 0,3-4 0 0,0 7 0 0,0-6-21 16,4 6 0-16,0 3 0 0,0-10 0 16,-4 1 0-16,3 6 0 0,-2-7 0 0,-1 1 0 0,-4 0 0 15,5 5 0-15,-1-5 0 0,-4 3 0 0,4-7 0 16,1 10 9-16,-1-13-9 0,0 10 0 0,4 0 17 0,-8 3-3 16,-6-10-1-16,-1 7 0 0,5 3 18 0,-1-3 3 15,-14 6 1-15,7 0 0 0,0 0-27 0,-7 0-8 16,0 0 0-16,0 0 0 0,3 9 0 0,-3 0 0 15,-3 1 0-15,3-1 0 0,-4-3 0 0,-3 10 0 16,0 0 0-16,0-1 0 0,-7 7 0 0,3-3 0 16,1 6-9-16,-4 4 9 0,-4-4 0 0,0 6 0 0,4 0 0 15,-7 4 0-15,0 2 0 0,3-5-10 0,-6 9 10 0,3 2 0 16,-1-8 0-16,-2 3 0 0,-1-4 12 0,0 7-3 16,1-7-21-16,-1-2-5 0,0-1-1 0,4 4 0 15,-4-10 18-15,4 0 0 0,4-3 0 16,2 6 0-16,-2-12-12 0,6 2 0 0,8-5 1 15,-1 6 0 1,-3-7-148-16,4-2-29 0,3-1-7 0,0-9-1 16</inkml:trace>
  <inkml:trace contextRef="#ctx0" brushRef="#br0" timeOffset="36821.86">19413 3830 1094 0,'0'0'97'0,"0"0"-77"15,-7 3-20-15,7-3 0 0,-7 10 208 0,0-10 37 16,4 3 8-16,-4 10 2 0,3-7-198 0,1 6-39 16,-4 1-8-16,3-7-2 0,0 7-8 0,1-1 0 15,-1-2-12-15,1 8 12 16,-1-5-33-16,4 0 1 0,0 2 0 0,-3-2 0 15,3-1-3-15,0 4 0 0,0-3 0 0,0-4 0 0,3-3 19 0,-3 4 4 16,7-4 1-16,-7-6 0 0,7 3 11 0,1-3 0 16,2 6 0-16,1-6 0 0,3-6 22 0,0 3 0 15,0-3 0-15,4-4 0 0,-4 4-3 0,7-3-1 16,-3 2 0-16,3-5 0 0,0 2-10 0,-3 1-8 0,-8-4 12 0,4 10-12 16,4-6 15-16,-11 3-4 0,0-7-1 0,-3 0 0 15,-8 4 10-15,0 0 3 0,1-1 0 0,-4-2 0 16,-4 9-3-16,1-4-1 0,-11-2 0 0,-1 9 0 15,1 0 1-15,0-6 0 0,-4 6 0 16,1-7 0-16,-1 7-4 0,4 0-1 0,3 0 0 0,1 7 0 16,-5-7-28-16,8 6-6 0,0-6-1 0,0 6-627 15,3-3-125-15</inkml:trace>
  <inkml:trace contextRef="#ctx0" brushRef="#br0" timeOffset="37496.01">22094 3347 172 0,'-14'0'16'0,"4"4"-16"0,6-4 0 0,-6 9 0 15,-4 4 414-15,-4-4 80 0,4 10 16 0,0-7 3 16,0 7-410-16,-4-6-83 0,-3 9-20 0,3-4 0 15,1 4 0-15,-1 0 0 0,-10 7 0 0,3-4 8 0,7 3-8 0,1-3-13 16,-1-3 3-16,0-3 1 0,-3 3 9 0,4 6 11 16,2-3-3-16,5-3 0 0,-4 3-8 0,3-3 0 15,4 0-10-15,4-6 10 0,-1 2 0 16,4-5 0-16,-3 6 0 0,10-10 0 0,3 1 0 0,4-1 0 16,-7-6 0-16,15-3 0 15,2 3 40-15,1-6 15 0,0 3 2 0,-1-9 1 16,-3 6-108-16,8-10-22 0,-1 4-4 0,-3-7 0 0,-4 3 63 0,3 1 13 15,5-7 0-15,-1-3 0 0,-7 3 21 0,0-3 0 16,0 0 0-16,-3 0 0 0,0 4 7 0,-8-4 0 16,1 0 1-16,-1 3 0 0,1-6 19 0,-4 3 3 15,-10 0 1-15,-1 0 0 0,4 3-11 0,-7-3-1 16,0 0-1-16,-4 0 0 0,-3 3-7 0,0-9-2 16,-4 13 0-16,-3-4 0 0,-3-3-16 0,2 3-3 15,8 6-1-15,-7-5 0 16,-4 5-100-16,4 7-20 0,7-10-4 0,4 10-1 0</inkml:trace>
  <inkml:trace contextRef="#ctx0" brushRef="#br0" timeOffset="38704.3">24578 3040 1519 0,'0'0'33'0,"0"0"7"0,0 0 2 0,0 0 1 0,0 0-35 0,0 0-8 0,0 0 0 0,0 0 0 16,0 0 0-16,0 0 0 0,0 0 0 0,0 0 0 15,0 0 12-15,0 0 0 0,0 0 0 0,0 0 0 16,-7 3-12-16,0 10 0 0,-4-4 0 0,1 4 0 16,-8 6 25-16,0-1 3 0,1 1 1 0,-4 3 0 15,-4 3 25-15,0 7 5 0,1-1 1 0,-5 3 0 16,5 4-7-16,-1-3-1 0,0 5 0 0,4 1 0 16,3-6-2-16,-3 5-1 0,7-5 0 0,0 6 0 15,4-4-37-15,2 1-12 0,5-1 0 0,-1-5 0 0,4 2 0 16,4-2 0-16,-1-10 0 0,5 6 0 15,2-6-11-15,-3 3-9 0,4-16-1 0,-1 10-1 0,4-9 6 0,1 2 2 16,2-3 0-16,1 1 0 0,3-10 14 0,0 3 0 16,-3-3 0-16,3 0-9 0,0 0 9 0,-3-3 0 15,3 3 0-15,0-10 0 0,-7 4 0 0,4 3 9 16,-4-6-9-16,0 6 0 0,-7-7 16 0,0 1-4 16,-3-1-1-16,-4 1 0 0,3 3 17 15,1-4 4-15,-4-5 1 0,-7 2 0 0,3 0-9 0,-3-5-1 0,-7 5-1 0,3-6 0 16,1 10 10-16,-8-7 3 0,-3 1 0 0,0 2 0 15,0 10-18-15,-4-10-3 16,0 4-1-16,1-1 0 0,2 4-4 0,-2 0-1 0,3 0 0 0,3 6 0 16,0 0-8-16,4-3-17 0,0 3 4 0,0 3 1 31,3-3-96-31,1 0-20 0,3 6-3 0,0-6-861 0</inkml:trace>
  <inkml:trace contextRef="#ctx0" brushRef="#br0" timeOffset="39166.65">25047 3150 1324 0,'-10'9'59'0,"-1"-9"12"0,-7 0-57 0,1 3-14 15,-4 4 0-15,-1 2 0 0,5 0 275 0,-1 4 52 16,1 0 10-16,-1 9 3 0,7-1-280 0,-3 1-60 16,0 10 0-16,4-7-9 0,-1 0 1 0,-3 9 0 15,3 4 0-15,-3-3 0 16,0 5-30-16,0 1-6 0,0 3 0 0,0 6-1 0,0-9 20 0,3 3 4 16,0-10 1-16,1 4 0 0,3-7 20 0,3-2 0 15,1 2 0-15,3-12 0 0,0 3 0 0,3-4 8 0,-3-5 0 16,4 6 0-16,3-7-8 0,0-2 8 0,0-1-8 0,4-6 8 15,3 7-8 1,3-10 0-16,1-3 0 0,0-4 0 0,3-2 0 0,3 3 0 16,8-4 0-16,0-5 0 0,3-1 0 0,0-3-9 0,-3-3 0 0,3-6 0 15,-3 12 9-15,4-15 0 0,-12 3 0 0,4-4 0 16,-3 7 0-16,-4-12 0 0,-3 2 0 0,0 7 0 16,-4-7 0-16,-4 4 11 0,-3 9-1 0,-3-6 0 15,-1 6 7-15,1 0 2 0,-4 0 0 0,-4 3 0 16,-3-3-19-16,0 13 10 0,-3-13-10 0,-1 6 8 15,1 1-8-15,-1-7-16 0,-3 12 4 0,-4-6 1 16,1 1-33-16,-1-1-6 16,-3 7-2-16,3-1-611 0,0 1-122 0</inkml:trace>
  <inkml:trace contextRef="#ctx0" brushRef="#br0" timeOffset="39908.91">25665 2999 2487 0,'0'0'55'0,"-7"0"11"0,-4-6 2 0,0 6 2 0,1 0-56 0,-1 0-14 0,-3 6 0 15,0-6 0 1,-4 0-20-16,1 0-8 0,-1 3 0 0,0-3-1 16,-3 0 1-16,4 10 1 0,-1-4 0 0,0 0 0 0,1 1 27 0,3-4 0 0,-1 6 0 0,1 10 0 15,0-16 0-15,0 10-8 0,0 2 8 0,3-11 0 16,1 8 0-16,3-2 0 0,0-1 0 0,0 3 0 16,0-2 0-16,3-4 0 0,1 0 0 0,3-6 0 15,0 0 0-15,0 0 0 0,0 0 0 0,7 7 0 16,-7-7 0-16,14 0 0 0,-4 0 0 0,8-7 0 15,-4 4 0-15,4-6 0 0,-4 6 0 0,3-7 0 16,5 1 0-16,-5 0-13 0,-3-1 5 0,1-2 8 16,-5 2-8-16,1 1 8 0,3-4 0 0,-4 10 0 15,-3-6 0-15,-3-1 0 0,-1 10 0 0,-3 0 0 16,-3-9 0-16,3 9 0 0,0 0 10 0,0 0-10 16,-7-3 18-16,3-4-3 0,4 7-1 0,0 0 0 0,0 0-4 0,-3-3-1 15,-4-6 0-15,7 9 0 16,0 0-9-16,0 0 0 0,0 0 0 0,7 0 0 15,0-3-10-15,3-4 10 0,-2 7-13 0,2 0 5 0,4 0 8 16,4 0-8-16,-4 0 8 0,0 0-8 0,0 0 8 0,4 0 0 16,-1 7 0-16,1-4 0 0,0-3 0 0,-4 6 0 15,4-3 0-15,-1 7 8 0,1-10-8 0,-4 0-8 16,0 3 8-16,0-3-12 0,0 0 12 0,-3 6 0 16,-1-3 0-16,1-3 0 0,-4 3 0 0,0 4 0 15,-7-7 0-15,7 3 0 0,-7-3 0 0,4 9 0 16,3-3 0-16,-7 1 0 0,0-7 0 0,0 15 11 15,0-11-3-15,0 8 0 0,-4-2 4 0,1-1 0 16,-1 10 0-16,-3-4 0 0,4 4-12 0,-8 0 0 16,0 3 0-16,1 0 0 0,-4 6 12 0,0-3 0 0,-1 7 0 0,-2-1 0 15,3 0-12-15,-7 4-17 0,3 2 4 0,-7-2 1 16,4 9 12-16,-4-7 15 0,4-2-3 0,0-4-1 16,0 10-11-16,0-6 0 15,3 2 0-15,0-12 0 0,4 7 12 0,-3-4-4 0,6-3 0 0,4-3 0 16,-4-3-8-16,8 0-11 0,-4-7 3 0,3 7 0 31,4-10-126-31,4-2-25 0,-1-1-5 0,-3-6 0 0</inkml:trace>
  <inkml:trace contextRef="#ctx0" brushRef="#br0" timeOffset="40293.58">25792 3730 864 0,'3'-9'76'0,"-3"9"-60"16,4-4-16-16,-4 4 0 0,0 0 173 0,0 0 32 16,0 0 7-16,0 0 0 0,-7 0-102 0,3 10-21 15,-3-7-4-15,0 3-1 0,0 1-37 0,-4 8-8 16,4-12-2-16,0 10 0 0,-3-4-24 0,3 7-5 16,0-3 0-16,-4-1-8 0,4 7 0 0,0-3 0 15,3-1-10-15,1 1 10 0,-1-7 0 0,4 10 0 16,0-6 0-16,0-1 0 0,4 4 0 0,-4-13 0 15,3 10 14-15,4-4-4 0,-3 0-10 0,6-2 0 0,-10-7 0 0,11 6 0 16,0 0 0-16,-1-6 0 0,1 0 0 0,-1 0 0 16,1 0 0-16,0 0 0 0,-1-6 0 0,-3 6 0 15,4-3 0-15,-1 0 0 0,1-7 0 16,0 1 0-16,-4 3 10 0,0-7 6 0,0 4 2 16,0-4 0-16,-4 4 7 0,1-4 2 0,-4 4 0 0,0-10 0 15,-4 6-12-15,4 4-3 0,-3-7 0 0,-4 7 0 16,0-10-4-16,-4 10 0 0,0 6-8 15,1-10 12-15,3 7-12 0,-4 3 0 0,1-4 8 0,-1 7-8 32,0 0-106-32,1 0-24 0,-1 0-5 0,1 7-1 0</inkml:trace>
  <inkml:trace contextRef="#ctx0" brushRef="#br0" timeOffset="40642.74">26430 3498 2491 0,'0'0'110'0,"0"0"23"0,0 0-106 0,0 0-27 0,0 0 0 0,0 9 0 16,0 1 16-16,4-1-3 0,3-6 0 0,0 10 0 16,0-7-13-16,7 7-12 0,-3-1 3 0,3 4 0 31,0 0-18-31,0 2-3 0,3 4-1 0,1-3 0 15,-4 3-94-15,0-3-19 0,0-3-4 0,4 2-472 0,0 1-95 0</inkml:trace>
  <inkml:trace contextRef="#ctx0" brushRef="#br0" timeOffset="40921.44">26864 3495 2761 0,'-11'3'122'0,"8"6"26"0,-4 1-119 0,0-1-29 15,-4 7 0-15,4 0 0 0,0 5 22 0,0 1-2 16,4 4 0-16,-1 5 0 0,-3 0-20 0,3 1-15 16,-3 5 3-16,0-2 0 0,4 2-7 0,-4 1-1 15,-7 0 0-15,3-1 0 16,-3 10-60-16,0-12-13 0,-4 6-3 0,1-1 0 15,-1 1 17-15,0-3 3 0,1-1 1 0,-1-12 0 0,0 7 40 0,4-4 8 0,4-12 2 16,-1 2 0 0,0-5-131-16,1-4-25 0,6-2-6 0,4-7-1 0</inkml:trace>
  <inkml:trace contextRef="#ctx0" brushRef="#br0" timeOffset="41204.61">27111 3551 403 0,'0'0'17'0,"0"0"5"16,0 0-22-16,0 0 0 0,0 0 0 0,0 0 0 15,7 0 560-15,4 0 107 0,-4-3 21 0,7 3 5 16,3-6-569-16,8 6-115 0,3 0-22 0,1-13-5 0,6 10-2 0,-3-3 0 16,-1-4 0-16,5 4 0 15,-5-3-132-15,1-1-28 0,0 1-4 0,3 0-523 16,-3-1-104-16</inkml:trace>
  <inkml:trace contextRef="#ctx0" brushRef="#br0" timeOffset="41454.36">27051 3761 172 0,'0'0'8'0,"0"0"1"0,0 0-9 0,0 0 0 0,11 0 0 0,-1 0 0 15,8 0 567-15,3-3 111 0,-3 3 22 0,3 0 5 32,3 0-589-32,1 0-116 0,7 0-26 0,-4 0-4 15,0-6-2-15,1 3 0 0,-5-7 0 0,1 7 0 16,0-6-153-16,-4 9-31 0,0-6-7 0,-3-1-1 0</inkml:trace>
  <inkml:trace contextRef="#ctx0" brushRef="#br0" timeOffset="42042.75">27905 2861 2808 0,'0'0'124'0,"0"0"26"15,0 0-120-15,3 4-30 0,-3 14 0 0,7 1 0 0,-3 3 15 0,-1 3-3 16,4 7-1-16,4 5 0 0,-4 7-11 0,4 3 0 16,-4 3 0-16,3 4 0 0,1-1 0 0,-4 6 0 15,0-2 0-15,0 2-11 0,0-2 11 0,-3 6 0 16,3-10 0-16,3 0 0 0,-3-3-12 0,7-6 0 15,4 0 0-15,0-6-820 16,3-22-164-16</inkml:trace>
  <inkml:trace contextRef="#ctx0" brushRef="#br1" timeOffset="59421.95">18665 5458 1681 0,'0'0'36'0,"0"0"8"0,0 0 2 0,0 0 2 0,4-6-38 0,0-7-10 0,-4 4 0 0,7 5 0 16,-7 4 37-16,3-6 6 0,1 3 1 0,-4 3 0 15,0 0-20-15,0 0-3 0,0 0-1 0,0 0 0 16,0 0 10-16,0 0 2 0,0 0 0 0,0 0 0 16,0 0-10-16,0 0-2 0,0 0 0 0,0 0 0 15,0 0 16-15,0 0 4 0,-7 0 0 0,7 0 0 16,0 0-3-16,0 0 0 0,0 0 0 0,0 0 0 15,0 0 2-15,0 0 0 0,0 0 0 0,0 0 0 16,0 0-12-16,0 0-3 0,0 0 0 0,0 13 0 16,0-4 2-16,-4 4 0 0,1-7 0 0,3 3 0 15,-4 1-10-15,4-4-1 0,0 10-1 0,-4-4 0 16,1-2-2-16,-1 2 0 0,1 1 0 0,-1 9 0 16,4-7-12-16,-3-2 0 0,3 6 0 0,0-4-10 15,3 4 10-15,-3 0 0 0,4-3 0 0,3 2 0 0,-4 4 9 0,5-3-9 16,-1-6 12-16,3 6-12 0,-3-7 13 15,4 7-4-15,-4-7-1 0,0 1 0 0,0 6 20 0,0 3 3 16,0-3 1-16,-3-1 0 0,3-2-32 0,-7 6 0 16,3-3 0-16,-3 3 0 0,4-3 0 0,-4 6-13 15,0-7 1-15,3 1 0 0,-3 0 12 0,4-3 16 16,-4 6-3-16,3 0-1 0,1-3-12 0,-1-1 9 16,-3-2-9-16,4 9 8 0,3-9 7 0,-4 6 1 15,5-3 0-15,-5 2 0 0,1 1-4 0,3-3 0 0,-4 0 0 0,1-3 0 16,-1 3-12-16,1 3-16 15,-1-1 3-15,1-2 1 0,-1 3 12 0,-3 0 0 0,0 0 0 16,0-3 0-16,-7 3 0 0,7 0 10 16,-3 0-10-16,-1 3 12 0,4 0-12 0,-7-3 10 0,4 0-10 0,3 0 10 15,-4 9-10-15,4-3 0 0,0-6 0 0,-3 0 0 16,3 7-9-16,0-4 9 0,0-3-12 0,0 0 12 16,0 6 0-16,0-6 0 0,-4 0 0 0,4 0 0 15,-3 0 0-15,3-4 0 0,0 4 0 0,-4 0 0 16,0 0 0-16,4 3 0 0,-3-3 0 0,-1 0 9 15,1 3-9-15,3-3 0 0,-4 6 0 0,4-6 8 16,-3 7-8-16,3-4 0 0,0-3 0 0,0 0 0 16,-4 6 0-16,4-6 0 0,0 0 0 0,0 6 0 0,0-6 8 15,0 3-8-15,0-6 8 0,-3 3-8 16,-1 0 0-16,4-3 0 0,0-7 0 0,0 10-11 16,0-3 11-16,0 0 0 0,0-4 10 0,0 4-10 15,0 3 0-15,0 0 0 0,0-3-8 0,0 3 8 0,0 0 0 16,0 0 8-16,0-3 0 0,0 2 1 0,-3 1-9 0,3 0-11 15,0-3 3-15,0 3 0 0,0-3 32 0,0-7 8 16,0 10 0-16,3-3 1 0,-3-6-33 16,4 9 0-16,-4-7 0 0,3 1 0 0,1 3 0 0,-4-7-12 15,3 4 1-15,-3 0 1 0,0-7 10 0,4 10 0 16,-4-6 0-16,0 5 0 0,0-5 0 0,0-1 0 16,0 4 0-16,0-3 0 0,0-1 0 0,0 7 8 0,3-6-8 15,-3 5 0-15,0-2 0 0,0 3 8 0,0 0-8 0,0-7 0 16,0 10 9-16,0-9-9 0,0 6 12 0,0 3-12 15,0-4 11-15,0 4-11 0,0-3 10 16,0 3-10-16,-3-9 9 0,3 9-9 0,0 0 8 0,0-4-8 16,0 4 0-16,-4-3 0 0,4 0 8 0,0-3-8 15,0 6 0-15,0-4 0 0,0-5 0 0,0 9 8 16,0-3-8-16,0 3 0 0,0-4 0 16,0 4 0-16,0 0 0 0,0 0 8 0,0 0-8 0,-3-3 0 15,3 3 8-15,-4 0-8 0,1 6 8 0,-1-3-8 16,1-6 0-16,-1 9 0 0,1-6 0 0,-1 3 0 15,1-3 0-15,3-3 0 0,-4 3 0 0,4 0 0 16,-3-3 0-16,3 0 0 0,0 3 0 0,0-4 0 16,0-2 0-16,0 6 10 0,-4-3-10 0,4 3 10 15,0-3-2-15,0 3 0 0,0 0 0 0,0-4 0 16,0 4-8-16,0 0-9 0,0-3 9 0,0 3-13 0,-3 0 13 0,3 0 0 16,0 0-10-16,-4 0 10 0,4 0 0 0,-4-3 0 15,1 3 10-15,-1-1-10 0,-3 1 0 0,4-3 0 16,-1 3 0-16,4-3 0 0,-3 3 0 0,-1 0 0 15,4 0 0-15,-3 0 0 0,3-3 0 0,0 3 0 16,0 6 0-16,0-6 0 0,0 0 0 0,0 0 0 16,0 0 0-16,0 0 0 0,3-4 0 0,1 4 0 15,-4-3 0-15,3 3 0 0,-3-3 0 0,4-3 0 16,-4 6 0-16,3-4 0 0,-3 1 0 0,4-3 0 16,-4 3 0-16,3 3 0 0,-3 0 0 0,0-4 0 15,0 4 0-15,4 0 0 0,-4 0 0 0,0 3 0 16,0 0 0-16,0-3 0 0,3 0 0 0,-3 0 0 0,0-3 0 0,0 3 0 15,0 0 0-15,0 0 0 16,0 3 0-16,0-9 0 0,0 6 0 0,0-4 0 16,0 4 0-16,0-3 0 0,0-6 0 0,0 9 0 0,4-4 13 0,-4-5-4 15,0 9-9-15,4-3 0 0,-4 0 0 16,0-4 0-16,0 10 0 0,3-3 0 0,-3-6-9 0,4 12 9 16,-1-3 0-16,-3 0-10 0,0-3 10 0,0 3-8 15,0-3 8-15,0 7 0 16,0-4 8-16,0 3-8 0,-3-6 0 0,3 0 0 0,0 6 0 0,0-3-8 15,-4-3 8-15,1 9 0 0,-1-9 0 0,0 7 0 16,1-4 0-16,-1 6 11 0,1-6-3 0,-1 0 0 16,4 7-8-16,-3-1 0 0,-1-9 0 0,4 9 0 15,-3 1 0-15,3-4 0 0,0-3 10 0,0 6-10 0,3-2 0 16,-3-4 0-16,4-3 0 0,-1-1-9 16,-3 8 9-16,4-7 0 0,3 0 10 0,-7 0-10 0,3-4 0 0,-3 4 0 15,4 0 0-15,-4 0 0 16,0 0-8-16,-4 3 8 0,4-3 0 0,-3 3 0 0,-1-3 0 0,4 6 0 15,-3-6 0-15,-1 0 0 0,1 0 0 0,-1 7 0 16,1-7 0-16,-1-1 9 0,1-2-9 0,3-3 0 16,0 6 0-16,0-6 0 0,0-1 0 0,0 4 0 15,0-6-12-15,0 5 12 0,3-5-8 0,-3-4 8 16,4 10 0-16,-4-6 0 0,0-1 0 0,0-2 0 16,0 5 0-16,0-2 0 0,3-1 0 0,-3 1 8 15,0-4 0-15,-3 10 0 0,-1-6-8 0,4-1 0 16,0-2 0-16,-3 5-11 0,3-8 11 0,0 8 0 15,0-2 0-15,0-4 0 0,0 1 0 0,0-4-13 16,0 3 3-16,0 7 1 0,0-10 9 0,0 4 0 16,0-1 0-16,0 4 0 0,0-4 0 0,0 1 0 0,0 2 8 0,0-3-8 15,3 1 0-15,-3-1 0 0,-3 1 0 16,3-1 0-16,0-3 0 0,0 4 0 0,0-1 0 0,-4 1-8 16,1-7 8-16,3 6 0 0,-4 1 0 0,4-1 0 15,-3-6 0-15,-1 6 0 0,1-2 0 0,3-1 0 16,0-6 0-16,0 9 0 0,0-9 0 0,-4 7 0 15,4 2 0-15,0-3 0 0,0-6 0 0,-4 7 0 16,4-7 0-16,0 3 0 0,-3 6 0 0,3-9 0 16,3 10 0-16,-3-10 0 0,0 3 0 0,0-3-8 15,0 0 8-15,4 9 0 0,-4-9 0 0,0 0 0 16,0 0 8-16,0 0-8 0,-4 10 8 0,4-10-8 16,0 3 0-16,0-3 0 0,0 0 0 0,0 0-8 0,-3 9 8 15,3-9 11-15,0 0-3 0,-4 6 0 0,4-6-8 0,0 0-11 16,0 0 3-16,0 0 0 15,0 0 8-15,0 4 0 0,0-4 0 0,0 0 0 0,4 9 0 0,-1-6 0 16,-3-3 0-16,0 0 0 0,8 6 0 0,-1-3 0 16,-4 4 0-16,-3-7 0 0,7 3 0 0,0-3 0 15,4 0 0-15,-4 0 0 0,0 0 0 0,4 0 11 16,-4 0-3-16,0 0 0 0,3-3-8 0,-3-4 0 16,4 7 0-16,-4 0 0 0,3 0 0 0,1-3 0 15,0 3 0-15,-1-6 0 0,4 6 0 0,0 0 0 16,-3 0 0-16,7 0 0 0,-4-3 0 0,0 3 0 15,4 0 0-15,3 0 0 16,0-3 0-16,-3 3 0 0,3-6 0 0,0 6 0 0,4 0 0 16,-4 0 0-16,3 0 0 0,-2 0 0 0,2 0-12 0,-3 0 12 15,4 0-10-15,-4 0 10 0,0 0 0 0,-3 0 0 16,0 0 0-16,-1 0 0 0,1-4 0 0,0 4 0 0,-4 0 0 16,3 0 0-16,-2-6 0 0,2 6 0 0,-3 0 0 15,4 0 0-15,0 0 0 0,3 0 0 0,-4 0 0 0,8 0 0 16,-7 0 0-16,3 0-9 0,0 0 9 15,4 0 0-15,-8 0-8 0,5 0 8 0,2 0-8 0,1 0 8 16,-4 0-10-16,0 0 10 0,0 0-12 0,-3 0 12 16,-4 0-12-16,4 0 4 0,-4 0 8 0,0 0-13 15,-3 6 13-15,3-6 0 0,-4 4 0 0,1-4 0 16,-4 0 0-16,0 6 0 0,4-3 0 0,-1-3 0 16,-3 0 0-16,4 0 0 0,3 0 0 0,-4 0 0 0,1 0 0 0,0-3 0 15,3 3 0-15,3-6 0 0,-2 6 0 0,-1 0 0 16,0 0 0-16,0-4 0 0,0-2 0 0,4 6 0 15,-8 0 0-15,4 0 0 0,-3 0 0 0,-1 0 0 16,1 0 0-16,-4 0 0 0,0 0 0 0,0 0 0 16,0 0 0-16,-7 0 0 0,0 0 0 0,0 0 0 15,11 0 0-15,-4 0 0 0,0 6 8 0,-7-6-8 16,7 0 0-16,0-6 0 0,0 6 0 0,-7 0 8 16,0 0-8-16,11 0 0 0,-4-3 8 0,-7 3-8 15,0 0 0-15,0 0 0 0,10-6 0 0,-10 6 0 16,11 0 0-16,-11 0 0 0,0 0 0 0,0 0 0 0,11-3 0 0,-11 3 0 15,0 0 8-15,0 0-8 0,10 3 9 0,-10-3-9 16,0 0 0-16,0 0 0 0,11 0 0 0,-11 0 0 16,10 6 0-16,-10-6 0 0,0 0 9 0,11 0-9 15,-11 0 0-15,0 0 0 16,0 0 0-16,10 3 0 0,-10-3 0 0,0 0 8 0,0 0-8 0,0 0 12 16,0 0-12-16,7-3 0 0,-7 3 0 15,0 0 0-15,0 0 0 0,0 0 0 0,0 0 0 0,0 0 0 16,0 0 0-16,0 0 12 0,0 0-2 0,0 0 0 15,0 0-10-15,4-6 0 0,-4 6 0 0,4-3 0 16,-4-7 0-16,0 1 0 0,0 6 0 16,0-4 0-16,-4 4 0 0,4-6 0 0,0 6 0 0,0-4 0 15,0 1 0-15,4 0 0 0,-4-4 0 0,3 1 0 16,-3-4 0-16,4 1 0 0,-4-1 0 0,3-2 0 16,1 2 0-16,-4-6 0 0,3 7 0 0,1-7 0 15,-1 3 0-15,1-6 0 0,-4 4 0 0,3-4 0 16,-3 0 0-16,0 0 0 0,0-3 0 0,0 3 0 15,4 0 8-15,-4 6 0 0,0-3 0 0,0-3 0 16,0 3-8-16,0 1-14 0,0-4 3 0,-4 6 1 0,4-3 10 16,0 0 0-16,-3-3 0 0,3 4 0 0,-4 2 0 15,4-3 0-15,-3-3 0 0,3 0 0 0,0 0 14 16,-4-6-2-16,4 6 0 0,-3-6 0 0,3 3 7 0,0-3 1 16,0 2 0-16,0-2 0 0,-4 3-20 0,4-3 0 15,0 3 0-15,0-3 0 0,0 6 0 0,4-10 0 16,-4 10 0-16,0-6 0 0,0 6 0 0,0-3 0 15,0-3 0-15,0 6 0 0,0-3 0 0,0 0 0 16,3 3 0-16,-6 0 0 0,3 0 0 0,3 0-16 0,-3 0 4 0,0 0 0 16,4 0 12-16,-4 0 0 0,3-3 0 0,1 3 0 15,-4 6 0-15,0-2 0 0,3-4 0 0,-3 3 0 16,4 0 0-16,-1-3 0 0,-3 0 0 0,4 10 0 16,-4-10 0-16,3 3 0 0,1 0 0 15,-4-3 0-15,3 0 0 0,-3 6 0 0,0-9 0 0,0 3 0 16,4 7-8-16,-4-4 8 0,0-3-13 0,0 3 5 15,0 0 8-15,0-3 8 0,0 7-8 0,0-4 11 16,0 0-11-16,0-3-9 0,0 10 9 0,0-7-13 16,0 0 13-16,0 6 0 0,0 1 0 0,0-7 0 15,0 7 0-15,0-7 0 0,0 9 0 0,0-5 0 16,4-1-12-16,-4 3 0 0,3 1 0 0,-3-7 0 16,0 6 12-16,0 1 0 0,0-4 0 0,0 4 0 15,0-7 0-15,0 6 15 0,0-5-3 0,0 5-1 16,0-9-11-16,-3 10-16 0,3-7 4 0,0 9 1 15,0-5 19-15,0-1 3 0,0 0 1 0,0 1 0 0,0-7-12 0,0 9 0 16,0-6 0-16,3 7 0 0,-3-7 0 16,0 6-17-16,4-5 4 0,-4 5 1 0,3 0 12 0,1-5 0 15,-4 5 0-15,0 1 0 0,3 2 0 16,-3-2 16-16,0-4-3 0,0 3-1 0,0 4 7 0,0-4 1 16,0 1 0-16,0-4 0 0,0 4-20 0,0 2 0 15,0-2 0-15,4-7 0 0,-4 6 0 0,0-5 0 16,0 5 0-16,0-6 0 0,3-3-14 0,-3 7 0 15,4-11 0-15,-1 5 0 0,1-1 14 0,-1 0 0 16,-3 3 0-16,4-3 0 0,-1 0 0 0,1 3 0 16,-1-3 0-16,1 6 0 0,-1-2 0 0,1-1 0 0,-4 6-8 15,0-6 8-15,0 7 11 0,0-1 5 0,0-2 0 0,0 2 1 16,0 4-17-16,0-4 0 0,0 1 0 0,0-1 0 16,0-3 0-16,0 4-16 0,0-1 2 0,0-5 0 15,0 8 14-15,0-2 0 0,0-7 0 0,0 6 0 16,0 1 0-16,0-4 0 0,0 0 0 0,4-2 0 15,-4-1 0-15,3 6 0 0,-3 1 0 0,4-7 0 16,-4 6 0-16,3-6 0 0,-3 7 0 0,0-7 0 16,0 7 0-16,4-1 0 0,-4-3 0 0,3 4 0 15,-3 2 0-15,0-2 0 0,0 2 8 0,0-2-8 16,0 2 0-16,4 1 0 0,-4-3 8 0,0 2-8 16,0 1 10-16,0-1-2 0,-4-2 0 0,4 2 0 15,0 7-8-15,0-6 0 0,-3-1-10 0,3 1 10 16,0-4 0-16,-4 4 0 0,4 0 0 0,0 6 0 0,-3-10 0 0,3 4 0 15,0-1 0-15,-4-2 0 16,4 2 0-16,0-2 10 0,0 5-2 0,-3-2 0 0,6-4-8 0,-3 4 0 16,0-4 0-16,0 1-11 0,0 3 11 0,0-4 0 15,0-3 0-15,4 7 0 0,-4 3 0 0,0-4 8 16,3 1-8-16,-3-4 0 0,4-2 0 0,-4 2 0 16,3 1 0-16,1-1 0 0,-1-3 0 0,1 4 0 15,-4 2 0-15,3-2 0 0,1-1 0 0,-4-2 0 16,0 2 0-16,3 4 0 0,1-4 0 0,-4 1 0 15,0-4 0-15,3 3 8 0,-3 1-8 0,4-1 11 16,-4-2-11-16,3 2 12 0,-3 4-12 0,4-4 0 16,0-6 0-16,-4 7-11 0,3-7 11 0,1 6 0 0,-1-5 0 0,1 5 0 15,-1-6 0-15,1 7 0 0,-4-10 0 0,3 9 0 16,4-6 0-16,-3 10 0 0,-4-7 0 16,3 1 0-16,1-1 0 0,-4 0 0 0,0 4 0 0,0-1 0 15,0-6 0-15,0 10 0 0,0-7 0 16,0 1 0-16,0 2 0 0,0-6 0 0,0 7 0 0,0 2 8 15,-7-2-8-15,7-1 0 0,0-3 0 0,0 4 0 16,0-1 0-16,0 1 0 0,3-4 0 0,1 4 0 16,-4-1 0-16,3 1 0 0,-3-4 0 0,0 6 0 15,4-2 0-15,-4-1 0 0,0-5 0 0,0 5 0 16,3-6 0-16,-3 3 0 0,4-9 0 0,-8 3 0 16,4 10 0-16,0-7 0 0,4-3 0 0,-4 0 0 15,0 3 0-15,0-3 0 0,0 0 0 0,0 1 0 16,0 2 0-16,3-3 0 0,1 0 0 0,-4 0 0 15,0 3 0-15,4-3 0 0,-4 6 0 0,3 1 0 0,-3-7 0 0,0 9 0 16,4-6 0-16,-4 10-8 0,3-7 8 0,-3 1 0 16,0 2 0-16,0-6 0 0,0 4 0 0,4-4 0 15,-4 6 0-15,3-6 0 0,-6 1 0 0,3 5 0 16,3-6 0-16,-3 4 0 0,0-4 0 0,0 6 0 16,-3-6 0-16,3 1 0 0,0 2 0 0,0 0 0 15,0-6-11-15,0 7 11 0,0-4 0 16,0 0 0-16,0 6 0 0,0-5 0 0,-4 2-8 0,4 0 8 15,0 1 0-15,0-1-9 0,-3 0 9 0,3 1 0 16,3 2 0-16,-3 0 0 0,-3-5 0 0,3 8 0 16,0-2 0-16,3-7-8 0,-6 6 8 0,3 4 0 0,0-4 10 0,0 1-10 15,0 2 0-15,0-2 0 16,-4 2-13-16,4 1 4 0,0-3 9 0,-3-4 0 16,3 3 0-16,-8 4 0 0,8-4 0 0,-3 1 0 0,3-7 0 0,-4 6 0 15,1-5 0-15,3-1 0 0,0 6 0 16,0-6 0-16,-4 7 0 0,4-7-15 15,4 3 4-15,-4-2 1 0,3 8 10 0,-3-2 0 16,0-7 0-16,4 9-8 0,-4-2 8 0,0-1 0 0,0 4 0 0,0-4 0 16,0 4 0-16,0 0 0 0,0-1 0 15,-4 1 0-15,4-4 0 0,-3 4 0 0,-1-1 0 0,1 4-8 16,-1-3 8-16,1-1 0 0,-1-2 0 0,-3 2 0 16,4 1-12-16,-4-4-3 0,7 4-1 0,-4 0 0 15,1-4 16-15,3-3 12 0,-4 4-3 0,4 2 0 16,-3-2-9-16,3 3 0 0,0-4 0 0,0 0 0 0,0 4-9 15,0 0 9-15,0-4-12 0,0 4 12 0,3-4 0 0,-3-3 0 16,4 4 0-16,-4 2 0 16,0 1 0-16,0 3 0 0,3-4 0 0,-3 1 0 0,0 3 0 0,0-1 0 15,0 1 0-15,0-3 0 0,4-1 0 0,-4 10 0 16,0-3 0-16,0-6 0 0,0-1 0 0,0 1 0 16,0 9 0-16,0-3 0 0,0-7 0 0,0 1 0 15,0 9 0-15,0-3 0 0,3-6 0 0,-3-1 0 16,0 10 0-16,0-3 0 0,0-3 0 0,0-1 0 15,0 1 0-15,4-3 0 0,-4 6 0 0,0-4 0 16,-4-5 0-16,4 9 0 0,0-7 0 0,0 1 0 16,-3 6 0-16,3-7-10 0,3 4 10 0,1-7 0 15,-4 4 0-15,-4 6 0 0,8-3-10 0,-4-7 10 16,0 4-12-16,0 6 12 0,-7-10 0 0,7 4 0 0,0 2 0 16,-4-5 0-16,1 2 0 0,3 7 0 15,-4-6 0-15,4-1 0 0,0 1-10 0,-3 0 10 0,3 9-8 0,0-13 8 16,-4 4 0-16,4 6 0 0,-4-7 0 0,4 1 0 15,0 9 0-15,-3-10-8 0,-1 7 8 0,4-6 0 16,0-1 0-16,0 1 0 0,0 6 0 16,0-7 0-16,-3 1 0 0,3 6 0 0,0-10 0 0,0 4 0 15,0 3 0-15,3-7 0 0,-3 10 0 0,0-6 0 16,0-1 0-16,0 1 0 0,4 6 0 0,-4-4 0 16,0-2 0-16,0 9 0 0,0-3 0 0,0 3 0 15,7-10 0-15,-7 10 0 0,-4-3 0 0,4 3 0 16,0-6 0-16,0 6 0 0,-3-9 0 0,3 9 0 15,0 0 0-15,-4 0 0 0,4-13 0 0,-3 10 0 16,-1-3 0-16,1 3 0 0,-1-7 0 0,4 7 0 16,-7-3 0-16,7-4 0 0,-3 7 0 0,3-6 0 0,0 6 0 0,-4-4 0 15,4-2 0-15,-3 6 0 0,3-7 0 0,0 10 0 16,-4-3 0-16,1-6 0 0,3 9 0 0,0-6 0 16,-4 6 0-16,4 0 0 0,-3-13 0 0,-1 13 0 15,0-3 0-15,1-3 0 0,3 6 0 0,0 0 0 16,-4-4 0-16,1-2 0 0,-1 3 0 0,4 3-10 15,0 0 10-15,-3 0-13 0,3 0 13 0,0-9 0 16,0 6 9-16,0-4-9 0,0 7 0 0,0-6 0 16,0 0-8-16,3-4 8 0,-3 1 0 0,4 6 0 15,-4-7 0-15,0 10 0 0,3-3 0 0,-3-6 0 16,0 3 0-16,0-7 0 0,0 4 0 0,0 9 0 16,0-10 0-16,0 7 0 0,0 3 0 0,0-9-8 0,0 9 8 0,0 0 0 15,0 0 0-15,0 0 0 16,0-10 0-16,0 10 0 0,4-3 0 0,-4 3 0 0,0 0 0 0,0-3 0 15,0-3 0-15,0-4 0 0,3 7 0 0,-3 3 0 16,0 0 0-16,4-6 0 0,-4 6 0 0,0-3 0 16,0 3 0-16,4-10 0 0,-1 7 0 0,-3 3 0 15,0 0 0-15,0 0 0 0,0 0 0 0,0 0 0 16,0 0 0-16,4-6 0 0,-4 6 0 0,0 0 0 16,0 0 0-16,0 0 0 0,0 0 0 0,0 0 0 15,0 0 0-15,0 0 0 0,0 0 0 0,0 0 0 16,0 0 0-16,0 0 0 0,0 0-10 0,-7 6 10 15,-1-6 0-15,1 3-8 0,0 4 8 0,0-4 0 16,-3 0 0-16,3-3 0 0,0 6 9 0,-4-3-9 16,-3-3 0-16,0 7 0 0,-4-7 0 0,1 3 0 0,-5-3 0 15,1 0 0-15,-3 0 0 0,-1 0 0 0,4 0 0 16,-4 6 0-16,0-3 0 0,4-3 0 0,-4 0 0 16,1 3 0-16,-5-3 0 0,5 7 0 0,-1-4 0 0,-3 3 0 15,3-3 0-15,4 6 0 0,-4-5 0 0,4 5 0 16,-4-9 0-16,-3 13 0 0,0-7 0 0,-4 3 0 15,1-6 0-15,-1 4 0 0,-4-1 0 0,1 0 0 16,3-3 0-16,1 7 0 0,2-1 0 0,-2-6 0 16,-1 4 0-16,4-4 0 0,3 3 10 0,0-3-10 15,1 0 8-15,-1 3-8 0,0-2 8 0,1-4-8 16,-1 0 8-16,-3 0-8 0,-1 6 0 0,-6-6 0 16,3 0 0-16,1 0 0 0,2 3 0 0,1-3 0 0,0 0 0 0,0 0 0 15,3 0 0-15,0 0 0 0,1 0 0 0,3 6 0 16,-1-6 0-16,5 7 0 0,-4-7 0 0,3 0 0 15,0 0 0-15,1 0 0 0,3 0-9 0,3 0 9 32,-3 0-95-32,3 6-12 0,1-6-2 0,-1 3-782 0,1 3-156 0</inkml:trace>
  <inkml:trace contextRef="#ctx0" brushRef="#br1" timeOffset="61393.17">16817 5135 518 0,'0'0'23'0,"0"0"5"0,0 0-28 0,0 0 0 16,0 0 0-16,0 0 0 0,3-3 308 0,1-7 56 15,-4 10 11-15,7-3 2 0,-7 3-256 0,0 0-51 0,7-6-10 0,-7 6-3 16,4-10-13-16,-4 10-2 15,0 0-1-15,7 0 0 0,-7 0-31 0,7 16-10 0,7-13 0 16,-4 16 0-16,1 3 17 0,0 0-3 0,-4 0-1 16,3 9 0-16,4 1-13 0,-3-1 8 0,-4 4-8 0,4-4 0 15,-4 10 16 1,3-10-2-16,-3 0-1 0,0 1 0 0,4 2-13 0,-4-2 9 0,-4-1-9 0,1 0 8 16,7-2-8-16,-4-4-9 0,-4 0 9 0,4-3-13 31,0 0-48-31,0-7-10 0,-3 1-1 0,3 0-1 15,-4-16-131-15,-3 0-25 0,0 0-6 0,15-13-1 0</inkml:trace>
  <inkml:trace contextRef="#ctx0" brushRef="#br1" timeOffset="61912.55">17039 5198 2055 0,'0'0'45'0,"0"0"10"0,0 0 1 0,0 0 2 0,0 0-46 0,0 0-12 15,4-4 0-15,3-5 0 0,3 0 0 0,1 5 10 16,-4-2-10-16,4-6 10 0,-1 2-10 0,1 1 0 0,-1 3 9 0,4-4-9 15,-3-6 0-15,3 10 0 0,-3-9 0 0,-1 5 0 16,1 4 0-16,3-4 0 0,-3 1 0 0,-4 0 0 16,0-1 0-16,3 1 0 0,-3 9 0 0,0 0 0 15,4 0 0-15,0-6 8 0,-8 6-8 0,8 0 8 16,-4 0-8-16,0 0 0 0,0 6 0 0,0-6 0 16,0 0 14-16,-4 9-2 0,5 1 0 0,-5-1 0 15,1 4-1-15,-1-4-1 0,-3 4 0 0,0 8 0 16,0-5-10-16,-3 0-14 0,-1 9 3 0,-3 0 1 15,0-3 10-15,-4 9 0 0,-3-9-9 0,4 16 9 16,-4 0 8-16,-1-10 5 0,-2 6 2 0,3-2 0 16,-4-4-15-16,4-3 0 0,3 0-12 0,1-9 12 15,3 2 0-15,-4-5 17 0,8 0-1 0,-1 2-1 16,1-12 17-16,3 7 3 0,0-1 1 0,0-9 0 16,7 3-28-16,-7-3-8 0,10 7 0 0,-3-4 0 15,4-3 0-15,-1 0 0 0,1-3 0 0,3 3 0 16,-3 0 0-16,6-7-19 0,1 7 3 0,0-9 0 15,-1 6-36-15,8-7-6 0,0 7-2 0,-4-12 0 16,0 8-40-16,0-8-9 0,0 5-2 0,0-2-703 16</inkml:trace>
  <inkml:trace contextRef="#ctx0" brushRef="#br1" timeOffset="62345.71">17660 5025 172 0,'0'0'8'0,"-7"3"1"0,0 3-9 0,0-2 0 0,3 5 0 0,-3-6 0 16,-3 7 295-16,3-1 57 0,-4 4 11 0,4-4 2 16,-4 3-233-16,4 4-48 0,-3 0-8 0,-1 0-3 15,4-1-33-15,0 4-6 0,4 3-2 0,-1 6 0 16,4-12-6-16,0 3-2 0,7 3 0 0,-3 0 0 15,3 6 4-15,3-6 0 0,1-3 0 0,-1-4 0 16,1 4-20-16,7 0-8 0,-4-3 8 0,3-10-8 16,1 6 0-16,0-12 0 0,3 7 0 0,0-14 0 15,-3 7 0-15,3-3 0 0,0-6 8 0,4-4-8 16,-1-2 0-16,1 2 0 0,-4-6 0 0,-3-3 0 16,3 10 0-16,-7-7 0 0,0-3 9 0,-3 3-9 15,3-3 9-15,-3 0-9 0,-8 0 12 0,4-3-12 16,-3-3 40-16,-1 6 2 0,-6-6 0 0,-4 12 0 15,-4-15-27-15,4 3-6 0,0 6-1 0,-4 3 0 0,-3-3-8 0,-3 0 0 16,-1 9 0-16,0 1 0 0,1-4 0 0,-4 13-9 16,-1-6 9-16,5 9-10 0,-4 0 10 0,-1 9 0 15,5-6-9-15,-4 7 9 16,3-1-45-16,0 3-5 0,4-2-1 0,0 2 0 16,0 4-106-16,7-6-22 0,0-4-4 15,3 3-1-15</inkml:trace>
  <inkml:trace contextRef="#ctx0" brushRef="#br1" timeOffset="62791.01">18207 4944 864 0,'0'0'76'0,"0"0"-60"0,0-4-16 0,0 4 0 16,3-6 216-16,1 0 41 0,-4 6 8 0,3-6 2 15,-3-4-203-15,4 7-41 0,-4 3-8 0,0 0-2 16,-4-6 24-16,4 6 5 0,-3 0 1 0,3 0 0 16,-7 0-28-16,0 0-6 0,0 9-1 0,-4-3 0 15,1 4-8-15,-5-4 0 0,5 13 0 0,-4-7 8 16,3 10 37-16,-3-3 7 0,0 3 2 0,0 0 0 16,3 6-37-16,1-3-7 0,-1 4-2 0,4-1 0 15,4-3-8-15,-1-3 0 0,4 6 0 0,4-12 0 0,3 3 0 16,3-7 0-16,1 4 0 0,3-4 0 15,0 1 0-15,4 0 0 0,-1-13 0 0,1 6 0 16,7-3 0-16,-4-3 0 0,0-3 12 0,4-3-4 16,-1-1 0-16,1 1-8 0,0-3 12 0,-1-4-4 15,1-6-8-15,0 4 0 0,-4-7 0 0,4 3 0 0,-11-3 0 0,3 0 0 16,-2 3 0-16,-5-3 8 0,1 3 5 0,-4 0 1 16,0-6 0-16,-4 3 0 0,-3 0 15 0,-3 1 3 15,-4-5 1-15,0 1 0 0,0 3 5 0,-4 0 1 16,4 1 0-16,-7 2 0 0,0 0-9 0,-4 3-2 15,0 1 0-15,1 5 0 16,3 7-96-16,-4-6-19 0,4 9-4 0,0-10-1 0</inkml:trace>
  <inkml:trace contextRef="#ctx0" brushRef="#br1" timeOffset="65086.18">19766 5586 1324 0,'0'0'118'0,"-3"7"-94"0,-4-4-24 0,3 0 0 0,1 3 165 0,-5-3 29 15,1 4 6-15,0 2 0 0,0 4-159 0,-7-1-32 16,0 10-9-16,0 0 0 0,0 0 0 0,-4 9 0 16,-6 1-13-16,-5 8 5 15,-6 4-20-15,0 3-4 0,-4 0-1 0,-3 7 0 0,-1-1 33 0,-3 7 0 16,-3 5 0-16,-4-2 0 0,-7 9 0 0,0-9 0 15,4 0 0-15,3-7 0 16,3-3 0-16,8-2 0 0,10-7 0 0,4-4-569 16,10-8-112-16</inkml:trace>
  <inkml:trace contextRef="#ctx0" brushRef="#br1" timeOffset="65400.43">20267 5659 1904 0,'0'0'42'0,"-7"3"9"0,4 6 1 0,-5 4 1 0,1-7-42 0,-3 3-11 0,-1 7 0 0,1 0 0 16,3-1 0-16,0 1 0 0,-8-3 0 0,5-1 8 15,3 7-8-15,0 0 8 0,0-4-8 0,-4 14 8 16,4-7-8-16,-4 3 0 0,1 6 0 0,-4-3 0 16,-4 4-12-16,0 2 1 0,-3-3 1 0,-3 13 0 15,-1-3 10-15,-7 9 0 0,4 4 8 0,-11-1-8 0,-3 10 10 16,-4-1-2-16,-10 1-8 0,-8 3 12 16,1 15 30-16,-1-2 6 0,1 2 0 0,-1-5 1 0,-3 5 3 15,0-6 0-15,0 1 0 0,3-1 0 16,1-3-42-16,6 0-10 0,12-6 0 0,2-6 0 15,12-7-32-15,2-9-8 0,8-3-1 0,4-10-933 0</inkml:trace>
  <inkml:trace contextRef="#ctx0" brushRef="#br1" timeOffset="65789.67">20207 6812 2253 0,'-10'7'100'0,"10"-4"20"0,0-3-96 0,0 0-24 0,-4 0 0 0,-3 9 0 15,3 1 35-15,1-1 1 0,-1 4 1 0,1-1 0 16,-4-2-37-16,0 12 0 0,-4 0 0 0,1 6 0 16,-8 3 0-16,-3 4 0 0,0-4 0 0,-4 10 0 15,-3 3-10-15,-4 6 10 0,0 3-12 0,0 0 12 0,-6 13-15 0,-1-3 4 16,-11 6 1-16,1-3 0 16,-7 6 10-16,-4 3 0 0,-4 7-9 0,1-4 9 0,3 7 0 15,-7-1 13-15,3-2-1 0,-6 3-1 16,-1 2 2-16,0 8 1 0,8-11 0 0,7 1 0 0,3-13-14 0,7 3 0 15,3-6 0-15,8-6 0 16,7-7-37-16,3-2-4 0,8-10-1 0,6-4-640 16,0-8-128-16</inkml:trace>
  <inkml:trace contextRef="#ctx0" brushRef="#br1" timeOffset="66164.47">20387 7970 403 0,'0'0'36'0,"0"0"-36"0,0 0 0 0,0 0 0 15,4-10 444-15,-4 10 83 0,0 0 16 0,0 0 3 16,0 0-437-16,0 13-87 0,0 2-22 0,0 1 0 15,-4 3 0-15,-3 3-8 0,-4 0 0 0,-3 9 0 16,-3 1 8-16,-5 8-8 0,-6-5 8 0,-7 15-8 16,-4 3-12-16,-3 7-1 0,-4 6-1 0,-3 0 0 0,-1 3 10 15,1 0 3-15,-8 0 0 0,1 9 0 0,-11 3 30 0,-4 4 7 16,4 0 0-16,0-1 1 0,0 1 65 0,4 0 13 16,-1 6 2-16,1-3 1 0,-1-4-63 0,1 1-13 15,3 0-2-15,3-1-1 16,4 1-31-16,8 0 0 0,6-10 0 0,7-3 0 15,4-9-47-15,7-10-5 0,3 0-2 16,4-12 0-16,7 0-126 0,0-10-24 16,7-9-6-16</inkml:trace>
  <inkml:trace contextRef="#ctx0" brushRef="#br1" timeOffset="66554.1">20398 9606 2829 0,'-11'7'62'0,"4"-1"13"0,-4 3 2 0,1 1 3 0,-1 2-64 0,1-2-16 0,-1 9 0 0,0-7 0 15,1 7 0-15,-1 0-14 0,-3-4 2 0,0 7 1 16,-4 10-7-16,1-1-2 0,-8 7 0 0,-7 6 0 16,-3 9-71-16,-4 7-14 0,-3 5-3 0,0 1-1 15,-4 6 43-15,-4 4 9 0,-3 8 1 0,-3 1 1 16,-7 9 69-16,-8-3 14 0,0-3 2 0,1 6 1 16,3 3 30-16,-4-3 7 0,1-9 0 0,3-1 1 0,-4-2-59 0,8-7-10 15,-4-9 0-15,10-3-10 0,8 0 18 0,6-10 4 16,8-9 1-16,3-3 0 0,11-10-13 0,0-9-10 15,7 0 2-15,3-13 0 16,4 1-199-16,7-10-39 0,0 0-8 16,11-13-2-16</inkml:trace>
  <inkml:trace contextRef="#ctx0" brushRef="#br1" timeOffset="66910.2">20316 11306 2426 0,'-21'19'53'0,"11"-10"11"0,-8-6 3 0,4 13 1 0,-7-10-54 0,0 10-14 0,-4-3 0 16,-7-1 0-16,0 1-11 0,4 6-5 0,-4-1 0 0,4 1-1 16,-3-3 17-16,-1 12 11 0,4-3-2 0,-8 13 0 15,1-4-9-15,-4 10-17 0,4-3 4 0,-7 3 1 16,-8 9-2-16,4-3 0 0,-7 13 0 0,4 0 0 16,0 9 14-16,3 3 0 0,-4 0-10 0,8-2 10 0,0-1 0 0,-1-3 15 15,1 3-3-15,-4 0 0 0,7-6 18 0,-3-4 3 16,7 1 1-16,3-10 0 15,4 1-63-15,0-10-13 0,6-4-2 0,5 1-1 16,3-6-33-16,3-7-6 0,4-6-2 0,7-3-849 16</inkml:trace>
  <inkml:trace contextRef="#ctx0" brushRef="#br1" timeOffset="67421.39">20108 12542 2505 0,'0'0'55'0,"0"0"11"0,0 0 2 0,0 0 4 0,0 0-58 0,0 0-14 15,0 0 0-15,0 0 0 16,0 0-65-16,0 0-16 0,0 0-3 0,0 0-1 16,0 0 45-16,-7 6 10 0,-3-6 2 0,3 3 0 15,0 6-7-15,-4 4-1 0,-3 3 0 0,0-1 0 0,-4 10 56 0,4 0 12 16,-7 10 1-16,3 6 1 0,-3-4 1 0,3 1 0 0,-10 3 0 0,4 3 0 15,-5-4-16-15,1 1-3 0,-4 3-1 0,4 3 0 32,0-9-44-32,3-1-9 0,4-12-2 0,10-6 0 0</inkml:trace>
  <inkml:trace contextRef="#ctx0" brushRef="#br1" timeOffset="-198200">19392 4671 1670 0,'0'0'148'0,"0"0"-118"0,0 0-30 0,-7 0 0 0,0-13 172 0,0 13 28 16,4-3 5-16,3 3 2 0,-8 0-150 0,8 0-29 16,-7-6-7-16,7 6-1 0,0 0-20 0,0 0 0 15,-7 6 0-15,4-3 0 0,-4 3 0 0,7 1 0 16,-4 2 0-16,4 1 0 0,0 2 0 0,0 7 0 16,0 0 0-16,0 3 0 0,0 3 0 0,4 0 0 15,-4 0 0-15,0 6 0 0,0 4 8 0,0 2-8 16,0-5 8-16,-4 2-8 0,1-2 0 0,-4 2 0 15,0 7-10-15,0-3 10 16,-4-1-32-16,0 1 1 0,1-4 0 0,-4-6 0 16,0 4-128-16,3-7-25 0,0-3-6 0,1-6-1 0</inkml:trace>
  <inkml:trace contextRef="#ctx0" brushRef="#br1" timeOffset="-197970.84">18987 5019 2131 0,'0'0'94'0,"3"0"20"0,1-13-91 0,3 10-23 0,0-6 0 0,3 2 0 16,4-5 186-16,4 2 33 0,3 7 6 0,4-6 2 16,3 0-198-16,0-1-39 0,4 7-8 0,-4 0-2 15,-3-3-4-15,3 6 0 0,-3-4-1 0,-4 4 0 16,0 0-5-16,0 0-1 0,1 0 0 0,-5 4 0 15,4-4-97-15,-3 6-19 0,0-3-4 0,-4 0-885 0</inkml:trace>
  <inkml:trace contextRef="#ctx0" brushRef="#br1" timeOffset="-197587.86">19604 4944 1562 0,'7'9'69'0,"-7"-3"15"0,0-6-68 0,-4 6-16 16,4 4 0-16,4 2 0 0,-4 4 74 0,0 0 11 15,0-7 3-15,0 1 0 0,0 2-32 0,-4 7-5 0,1-6-2 0,-1 8 0 16,4-11-7-16,0-1-2 0,-3 4 0 0,3 6 0 16,0-7-14-16,3-2-3 0,1 2-1 0,-1-2 0 15,-3-1-13-15,0-9-9 0,4 12 12 0,3-5-12 16,0 2 13-16,-7-9-4 0,7 0-1 0,4 3 0 15,-11-3-8-15,0 0 12 0,0 0-12 0,0 0 12 16,3-3-2-16,-3 3 0 0,4-6 0 0,-1-4 0 16,1-2 21-16,-4 3 4 0,-4-4 1 0,4 4 0 15,0-4-13-15,-3 1-3 0,-4-4 0 0,0 3 0 16,3-6-6-16,-3-2-2 0,4 5 0 0,3-3 0 0,0 0-4 0,-4 4-8 16,4-4 11-16,0 0-11 15,0 3 0-15,0 1 0 0,0 5 0 0,4-2 0 16,-4 2 0-16,3 1 0 0,-3 9 0 0,7 0-9 15,4-13-7-15,-1 13-2 0,-3-3 0 0,7 3 0 16,1 0-128-16,-1 0-26 0,3 0-4 16,-3 0-788-16</inkml:trace>
  <inkml:trace contextRef="#ctx0" brushRef="#br1" timeOffset="-197147.34">19950 4965 1890 0,'0'0'41'0,"0"0"9"0,0 0 2 0,0 0 1 0,0 0-42 0,0 0-11 15,0 0 0-15,0 0 0 0,0 0 16 0,0 0 2 16,0 0 0-16,0 0 0 0,0 0-18 0,0 0 0 16,0 0 0-16,0 0 0 0,0 0 0 0,0 0 0 15,-4 10 0-15,1 2 0 0,-5-2 0 0,1-1 0 0,-3 4 0 0,-1 2 0 16,1 1 18-16,-1 0 6 0,1 0 2 0,2-7 0 16,-2 10 17-16,3-7 3 0,0 7 1 0,3-6 0 15,-3-1-18-15,4 4-3 0,-1-4-1 0,4-2 0 16,0-1-15-16,4-3-10 0,-4-6 12 0,0 0-12 15,7 7-8-15,-7-7-9 0,7 0-2 0,3 0 0 16,-3-7-6-16,4 7-2 0,3-6 0 0,-3 0 0 16,-1 6 15-16,1 0 4 0,-1-9 0 0,1 9 0 15,-7-10 8-15,3 7 0 0,3-6 0 0,4 5 0 16,-3-2 0-16,-4 3 0 0,0-6 10 0,0 6-10 16,0-7 20-16,0 1-1 0,-3-1-1 0,-1 1 0 0,-3-1-2 15,4-2 0-15,-4 3 0 0,3-4 0 0,1 0 0 16,-1 1-1-16,-3-4 0 0,4 7 0 0,-4-4 0 0,3 10 0 15,-3-6 0-15,0 9 0 0,0-7-15 0,0 7 8 16,0 0-8-16,0 10 0 0,4-1 14 0,-1 4-3 16,-3 6-1-16,0-1 0 0,0-2-10 0,0 9 8 15,-3-3-8-15,6 0 8 0,1-3-8 0,-1 3 0 16,1-6 0-16,3 5 8 16,0-2-33-16,0-6-7 0,0-4-2 0,0 1-670 15,0 2-133-15</inkml:trace>
  <inkml:trace contextRef="#ctx0" brushRef="#br1" timeOffset="-196948.46">20271 5003 2559 0,'0'0'113'0,"0"0"24"0,-4 3-109 0,-3 10-28 0,4-7 0 0,-1 3 0 16,4 1 40-16,0-4 4 0,4 4 0 0,-1-1 0 31,4 4-60-31,0-4-12 0,0 3-3 0,0-5 0 0,0 2-13 0,0-6-2 0,4 7-1 0,-4-7-697 16,0 6-139-16</inkml:trace>
  <inkml:trace contextRef="#ctx0" brushRef="#br1" timeOffset="-196750.67">20415 4624 1497 0,'0'0'133'0,"-3"-7"-106"15,-8 7-27-15,1-3 0 0,3 3 197 0,-4 0 35 16,4 0 6-16,0 0 2 0,3 0-194 0,4 0-38 16,0 0-8-16,0 0 0 15,0 0-111-15,0 0-20 0,0 0-4 0,0 0-775 0</inkml:trace>
  <inkml:trace contextRef="#ctx0" brushRef="#br1" timeOffset="-196394.02">20472 5050 2113 0,'0'0'46'0,"0"6"10"0,-4-2 1 0,4-4 3 0,-3 9-48 0,3 0-12 0,0-9 0 0,0 0 0 15,0 0 32-15,0 0 3 0,7 4 1 0,-4 5 0 16,-3-9-13-16,11 0-3 0,-4 0 0 0,0 0 0 15,0-3-5-15,4-3-2 0,-4 2 0 0,3-5 0 16,-3 0 0-16,4-1 0 0,-4 4 0 0,3-10 0 16,-2 7 0-16,-1-4 0 0,0-6 0 0,-4 7 0 15,1-10 14-15,-1 3 2 0,1 7 1 0,3-7 0 16,0 3-2-16,0-3 0 0,4 7 0 0,-4-1 0 16,0-2-7-16,0 11-1 0,3-2-1 0,-3 0 0 15,4 0 1-15,-4 6 0 0,0-4 0 0,4 4 0 16,-1 4-10-16,4-4-2 0,0 6 0 0,1 0 0 0,-1 4-8 0,0 5 0 15,-4 1 0-15,1-4 0 0,-1 7 0 0,-2 3 0 16,2 0 0-16,-6 3-11 0,3 3 11 0,0-2-8 16,-4-1 8-16,1 6-8 0,-1 3-4 0,4-2 0 15,-3-1 0-15,-1 10 0 16,1-10-147-16,3 1-29 0,4 8-7 0,-1-14-1 16</inkml:trace>
  <inkml:trace contextRef="#ctx0" brushRef="#br0" timeOffset="-189080.12">20599 5364 1522 0,'0'0'68'0,"-4"-3"13"0,1-4-65 0,-1 7-16 15,4 0 0-15,0 0 0 0,0 0 88 0,0 0 13 16,0 0 3-16,0 0 1 0,0 0-50 0,0 0-11 15,0 0-1-15,0 0-1 0,0 0-34 0,7 7-8 16,-7-7 0-16,7 6 0 0,-7-6 0 0,0 0 0 16,7 6 0-16,0-3 0 0,-7-3 0 0,0 0 0 15,0 0 0-15,0 0 0 0,0 0 20 0,0 0 0 16,0 0-1-16,0-3 0 0,0-3 32 0,0 0 6 16,-3-4 2-16,-1 4 0 0,1-3-1 0,-1 9 0 15,-3-13 0-15,0 4 0 0,0 5-21 0,4-2-4 16,3 6-1-16,-11-3 0 0,0 3-12 0,1 0-4 15,-1 3 0-15,4 7 0 0,-3-10-6 0,-5 9-2 0,5 4 0 16,-4-7 0-16,0 3-8 0,0-6 8 16,3 7-8-16,-3-7 8 0,0 3 0 0,0-3 0 0,0-3 0 15,-1 0 0-15,-2 0 4 0,-1 0 0 16,0 0 0-16,-3-3 0 0,0-3 3 0,-4 3 1 0,1-7 0 0,-4 10 0 16,3-3 0-16,-3 3 0 0,3-6 0 0,-3 6 0 15,-1 6-4-15,5-6-1 0,-4 3 0 16,-1 4 0-16,5-4-11 0,-5 0 0 0,5 6 0 0,-4 1 0 15,-1-10 0-15,-2 9 0 0,-5-6 0 0,5-3 0 16,-1 7 8-16,-4-4-8 0,8-3 8 0,-7 0-8 16,3 0 11-16,0-3-3 0,1-4-8 0,6 7 12 15,-3 0-2-15,3-3-1 0,4-6 0 0,0-1 0 16,0 7-9-16,3-3 0 0,0-7 0 0,4 10 8 16,-3-6-8-16,-1 3 0 0,0 6 0 0,1-7 8 0,-1 1-8 15,-3 3 0-15,0 3 0 0,0 0 0 16,-1 0 0-16,-2 0 0 0,6 3 0 0,-3-3-11 0,0 13 11 0,0-13 0 15,-1 0 0-15,5 0 0 0,-4 6 0 0,3-3 0 16,0-3 0-16,4 0 0 0,-3 0 0 0,6 6 0 16,-3-6 0-16,3 0 11 0,1 0-11 0,-1 0 0 15,1-6 0-15,2 6-11 0,-6 0 11 0,7 0 0 16,0 6 0-16,-3-6 0 0,3 0 0 0,-4 3 0 16,0 4 0-16,4-4 0 0,-7 0 0 0,4 6 0 15,-1 1 0-15,1-4 0 0,-1 0-12 0,0 1 4 16,4-4 0-16,-3 6 0 0,-1-9 8 0,4 9 0 15,0-9 0-15,-4 4 8 0,4 2-8 0,0-3 0 0,0-3 0 16,-3 0 0-16,3 0 0 0,0 6 0 0,0-6 0 0,-1 0 8 16,1 7-8-16,0-7 0 15,0 0 0-15,0 0 0 0,0 0 0 0,4 6 0 0,-8-6 0 16,4 3 0-16,0 3 0 0,0-6-8 0,3 3 8 0,-3-3-8 16,7 0 8-16,-7 10 0 0,0-7 0 0,4-3 0 15,3 0 0-15,0 9 0 0,-7 1 0 0,7-4 8 16,0 0-8-16,-4 4 0 0,4-1 0 0,-3 0 0 15,-1 1 0-15,4 6 0 0,0-10 8 0,0 6-8 16,-3 1 9-16,3 6-9 0,0-7 12 0,0 7-12 16,-4-6 0-16,4 9 0 0,4-4 0 0,-4 4 0 15,3-3 0-15,1 3 10 0,-1-3-2 0,1 3 0 16,-4 3 4-16,0 0 0 0,0 0 0 0,7 3 0 16,-4-3-12-16,1 7 0 0,-4-10 0 0,0 9 0 0,7-3 0 15,-4-3 12-15,-3 7-2 0,4-1 0 0,-1 1-10 0,1-1 0 16,-1 3 0-16,1-2 0 0,-1-1 0 0,1 7 12 15,0-4-2-15,-1-2 0 0,1-1-10 0,-1 3 8 16,1-2-8-16,-1 5 8 0,1-5-8 0,-4-1 0 16,0 0 0-16,0 4-11 0,3 6 11 0,-3-7 0 15,0 7 0-15,0-7 0 0,0-2 0 0,0 5 12 16,0-5-4-16,4 2 0 0,-1-2-8 16,1-1 0-16,-1 0 0 0,1 1 0 0,-4 2 0 0,3-2 11 15,1-4-1-15,-1 3 0 0,-3 4-10 0,0 2 0 16,-3 1 0-16,3 3 0 0,-4-4 0 0,4 1 0 15,-3-7 0-15,3 10 0 0,0-10 0 0,0 4 0 0,0 3 0 16,0-7 0-16,0 0 0 16,0 1 0-16,3 2 0 0,1 7 0 0,-1-7 0 0,1 7 8 15,3-3-8-15,-3-4 8 0,-1-2-8 0,4 2 0 0,-3-3 9 16,-4 7-9-16,3-3 0 0,1-4 0 16,-4 3 0-16,3-2 0 0,-3 5 0 0,0-2 0 0,0 6 0 0,4-1 0 15,-4-2 0-15,3 3 0 0,1-3 0 0,-1-1 0 16,1 1 0-16,-1 3 0 0,4-4 0 0,1 1 0 15,-1-4 0-15,-4 7 8 0,1-6 0 0,3 5 0 16,0 1-8-16,0-6 0 0,-4 5 0 0,-3 4 0 16,4-3 0-16,-1 0 11 0,-3 0-11 0,0-1 12 15,0-2-12-15,-3 3 0 0,3-4 0 0,-4-2 0 16,-3 9 9-16,4-7-9 0,-1 1 10 0,1 3-10 16,-4-10 0-16,7 7-13 0,-4-4 1 0,1 1 0 0,3 2 12 15,0-2 0-15,-4-4 0 0,4 1 0 16,0 2 0-16,0-3 16 0,0 7-3 0,4-3-1 15,-4 5-4-15,3-5 0 0,-3-4-8 0,4 10 12 0,-4 0-2 0,3-1-1 16,1-5 0-16,-1 6 0 0,-6-7-9 0,3 7 8 16,0-3-8-16,0-1 8 15,-4-5-8-15,1 8 0 0,-1 1 9 0,1-6-9 0,-1 12 12 16,-3-10-3-16,0-5 0 0,0-1 0 0,0 7-9 0,0-4 0 16,0 1 0-16,-4-4 0 0,4 0 0 0,0 1 13 15,0-1-3-15,3 0-1 0,1 1-9 0,-1-1 0 16,1 0 0-16,-1 4 0 0,4-4 0 0,0 10 0 15,-3-10 0-15,3 1 0 0,0-1 0 0,0 1 0 16,-4 2 0-16,4-3 0 0,0 1 0 0,-3-1 0 0,-4 0 0 0,3 1 0 16,1-1 0-16,-4 1 0 0,3-1 0 0,-3 0 0 15,0 10 0-15,0-7 0 0,0-2 0 0,0-1 0 16,3 1 0-16,-3-1 0 0,4-3 0 0,-4 4 0 16,7-7 0-16,0 6 0 0,-4-3 0 0,4-3 0 15,-7 7 0-15,7-10 0 0,0 9 0 0,0-3 0 16,0 4 0-16,0-1 0 0,4-6 0 15,-1 6 0-15,-3 1 0 0,4-4 0 0,-4-3 0 0,3 6 8 16,1-9-8-16,-1 10 0 0,-3-10 0 0,-3 9 0 16,3-9 0-16,0 9 0 0,0-6 0 0,0 0 8 15,0 4-8-15,-4-4 8 0,1 3-8 0,3-3 8 16,-4-3-8-16,4 6 0 0,0-3 0 0,0 4 0 16,0-8 0-16,-3 1 0 0,6-3 0 0,1 3 0 15,-1-3 0-15,1-3 0 0,-4 6 0 0,3-4 0 16,1 4 0-16,3-3 0 0,-7 0 0 0,3-3 8 0,1 3-8 0,-4-7 0 15,3 10 0-15,-3-3 0 0,0-7 9 0,0 7-9 16,0 0 10-16,-3-3-10 0,3 3 0 0,0-7 0 16,0 7 0-16,3-7 0 0,-3 4 0 15,0-3 0-15,0-4 0 0,0 0 0 0,0 4 0 0,0-10 0 16,0-3 0-16,0 0 0 16,4 10 0-16,-4-10-8 0,0 0 8 0,0 0 0 0,0 0 12 0,0 0 7 15,0 0 1-15,0 0 0 0,0 0-12 0,0 0-8 16,0 0 9-16,0 0-9 0,0 0 9 0,0 0-9 15,0 0 8-15,0 0-8 0,0 0 0 0,0 0 0 16,0 0 0-16,0 0 0 0,10 6 0 0,-10-6 0 16,8 3 0-16,2 0 0 0,-10-3 0 0,11 6 0 0,-1-3 0 15,1-3 0-15,-1 0 0 0,1 0 0 0,-11 0 0 0,11 0 0 16,-1 0 0-16,1 0 0 0,-1 0 0 16,1 0 0-16,3 0 0 0,0 0 0 0,0-3 0 0,0 3 0 15,1 0 0-15,-1 0 0 0,0 0 0 0,0 0 0 16,0 0 0-16,0 0 0 0,4 0 0 0,-1 0 0 15,1 0 0-15,0 0 0 0,3 0 0 0,0 3 0 16,4-3 0-16,-4 0 0 0,4 7 0 0,-4-4 0 16,3-3 0-16,-2 6 0 0,-1-3 0 0,3 0 0 15,1 7 0-15,0-10 0 0,-1 9 0 0,1-9 0 16,0 3 0-16,-4 4 0 0,4-7 0 0,-4 0 0 16,0 3 0-16,0-6 0 0,4-4 0 0,-4 4 0 15,7 3 0-15,4 0 0 0,-4-3 0 0,4-3 0 16,-4 6 0-16,4 0 0 0,0 0 0 0,-4 0 0 0,0 6 0 0,4-3 0 15,-4-3 0-15,-3 3 0 0,0 4 0 0,-4-4 0 16,0 6 0-16,0-3 0 0,0-2 0 0,-3 5 0 16,-4-6 0-16,4 7 0 0,-1-10 0 0,1 6 0 15,0-3 0-15,-1 0 0 0,11-3 0 0,-6 0 0 16,2 0 0-16,1 0 0 0,3-3 0 0,-3 3 0 16,0-3 0-16,-4 3 0 0,3-6 0 0,1 6 0 15,-4 0 0-15,-3 0 0 0,3-4 0 0,-3 4 0 16,-8 4 0-16,8-4 0 0,-4 0 0 0,-3 0 0 15,-11 0 0-15,7 0 0 0,3 0 0 0,1 0 0 16,-1 0 0-16,-2-4 0 0,-8 4 0 0,7-6 0 16,0 6 0-16,0-3 0 0,-7 3 0 0,10-6 8 0,-3 3-8 0,4-7 0 15,-4 10 0-15,0-9 0 0,-3 6 8 16,3-7-8-16,-4 1 0 0,-3 9 0 16,4 0 0-16,3-10 8 0,-7 10-8 0,3-3 0 0,4-6 0 0,-7 9 8 15,4-3-8-15,3-4 0 0,-4-2 9 0,-3 9-9 16,4-3 0-16,-4 3 0 0,0 0 0 0,7-9 0 15,-3-1 0-15,3 7 0 0,-7 3 0 0,0-6 8 16,7-1-8-16,-4 1 0 0,1-3 0 0,-4 9 0 16,0 0 0-16,3-10 0 0,-3-2 0 0,7 2 8 15,-7 7-8-15,4-6 8 0,-1-4-8 0,1 4 8 16,-4 0-6-16,0-4-2 0,3 0 0 0,1-2 0 16,-1 5 0-16,1-2 0 0,-4 2 0 0,3-2 0 15,5 2 0-15,-8-2 0 0,3-1 0 0,-3 4 0 16,0-10 0-16,4 10 0 0,-4-7 0 0,3 0 0 0,-3 4 0 0,0-7 0 15,0 6 0-15,0-5 0 0,-3 2 0 0,3-3 0 16,-4 0 0-16,4-3 0 0,0 0 0 0,-3 0 0 16,-1 1 0-16,0-8 0 0,4 7 0 0,0-3 0 15,0-3 0-15,-3 3 0 0,3-3 0 0,0 6 0 16,0-6 0-16,-4 2 0 0,4-2 0 0,0 3 0 16,0-3 0-16,0-3 0 0,0 9 0 0,0-10 0 15,0 1 0-15,0 0 0 0,0 5 0 0,0-2 0 16,0-3 0-16,0 6 0 0,0-3 0 0,0 3 0 15,-3-4 0-15,3 7 0 0,0 0 0 0,0-6 0 16,-4 3 0-16,1-3 0 0,3 6 0 0,0-3 0 0,-4-3 0 16,1 6 0-16,-1-3 0 0,4-4 0 15,0 1 0-15,-3 3 0 0,3-3 0 0,0 3 0 16,3-4 0-16,-3 4 0 0,0 3 0 0,0-6 0 16,0 9 0-16,0-3 0 0,4 1 0 0,-4 2 0 0,-4 3 0 0,4-3 0 15,0 0 0-15,0-3 0 0,-3 10 0 0,-1-7 0 16,1 3 0-16,3-2 0 0,-4-1 0 0,1 3 0 15,3-3 0-15,-4 0 0 0,1 1 0 16,-1 2 0-16,1-3 0 0,3 0 0 0,0-3 0 0,0 0 0 16,0 4 0-16,-4 2 0 0,4-3 0 0,4-3 0 15,-4 3 0-15,3-3 0 0,-3 4 0 0,4 2 0 16,-1-3 0-16,1 0 0 0,-4-3 0 16,3 10 0-16,1-7 0 0,-1-3 0 0,-3 9 0 0,4-5 0 15,-1-4 0-15,-3 3 0 0,0 3 0 0,0-3 0 16,0 1 0-16,-3-4 0 0,3 6 0 0,0-3 0 15,0 0 0-15,0-3 0 0,-4 4 0 0,4-4 0 16,0 6 0-16,0-9 0 0,0 3 0 0,0 0 0 16,0 0 0-16,0 0 0 0,0 3 0 0,0-3 0 15,0 0 0-15,0 4 0 0,-3-4 0 0,3 0 0 0,0 0 0 16,0 3 0-16,0-3 0 0,0-3 0 0,0-3 0 0,0 6 0 16,0 0 0-16,0-7 0 0,3 8 0 15,-3-1 0-15,4-4 0 0,-1 5 0 0,-3-5 0 0,4 5 0 16,-1-1 0-16,1 0 0 0,-1 0 0 0,1-7 0 15,-1 7 0-15,4 1 0 0,-3-5 0 0,3 4 0 16,4-6 0-16,-4 0 0 0,0-3 0 0,0 6 0 16,3-4 0-16,1 4 0 0,-4-3 0 0,0 6 0 15,4-3 0-15,-4-3 0 0,0-4 0 0,-4 11 0 0,1-11 0 0,3 10 0 16,-4 0 0-16,-3-6 0 0,0 6 0 0,0 0 0 16,4-3 0-16,-4 0 0 0,-4 3 0 15,1 0 0-15,-1-3 0 0,1-3 0 16,3 6 0-16,0-10 0 0,-4 10 0 0,4-6 0 0,0 6 0 0,0-9 0 15,0 6 0-15,0-3 0 0,4-4 0 0,-1 1 0 16,1 0 0-16,-1 5 0 0,4-2 0 16,-3-3 0-16,0 6 0 0,-1-3 0 0,-3 3 0 0,0-4 0 15,4 7 0-15,-4-3 0 0,0-3 0 0,-4 6 0 16,4-6 0-16,4 6 0 0,-1-3 0 0,-3-3 0 16,-3 6 0-16,3-3 0 0,0-4 0 0,0 7 0 15,0-6 0-15,-4 6 0 0,4-3 0 0,-3-3 0 16,3 6 0-16,0-3 0 0,3 0 0 0,1-7 0 15,-4 10 0-15,3-9 0 0,1 0 0 0,-1 6 0 16,1-4 0-16,-1-2 0 0,-3 0 0 0,0-4 0 16,4 1 0-16,-4-4 0 0,0 7 0 0,0-1 0 15,0 10 0-15,0-3 0 0,0-3 0 0,-4 6 0 0,1-6 0 16,3 3 0-16,-4-3 0 0,4 3 0 0,-7-7 0 16,7 4 0-16,-3-3 0 0,3 6 0 0,0-7 0 15,0-9 0-15,-4 7 0 0,4-4 0 0,0 4 0 0,-3-1 0 16,3 4 0-16,-4-7 0 0,4 13 0 0,-4-6 0 15,4 0 0-15,-3-7 0 0,-1 7 0 0,1-4 0 16,3 4 0-16,-4-1 0 0,1 1 0 0,-1 0 0 16,1-1 0-16,-4 1 0 0,3 0 0 0,-3-1 0 15,0 7 0-15,0-3 0 0,4 3 0 0,-5-3 0 0,1 6 0 0,0-10 0 16,4 10 0-16,-4-9 0 0,3 0 0 16,4-1 0-16,0 7 0 0,0-6 0 0,0 3 0 0,-3-4 0 15,-1 1 0-15,4-4 0 0,0 4 0 0,-3 3 0 16,-1-4 0-16,1 10 0 0,3-9 0 0,-4 9 0 15,4-3 0-15,0-3 0 0,-3 6 0 0,-1-6 0 16,0 6 0-16,1 0 0 0,-1-3 0 0,1 6 0 16,-1-3 0-16,1 3-8 0,-1-3 8 0,1 3-10 15,3 4 10-15,-4-4 0 0,1 0 10 0,-1 10-2 16,4-13-8-16,-3 6 0 0,6-3 0 0,-3 0 0 16,-3 10 0-16,3-7 0 0,0 1 0 0,0-7 0 15,0 9 0-15,0 4 0 0,0-4 0 0,0 1 0 16,0-4 0-16,0 3-8 0,0 10 8 0,0-12-10 15,0 2 10-15,0 4 0 0,-4-4 10 0,1 4-2 0,-1-4-8 16,1 4 0-16,3-4 0 0,0 1 0 0,-4 2 0 16,1-5 0-16,3 2 0 0,0 4 0 0,-4-4 0 15,4 1 0-15,4-1 0 0,-4-3 0 0,0 7 0 0,0-4-8 16,3 4 8-16,1 0-10 0,-4-4 2 16,3 4 0-16,-3-4 0 0,4 4 0 0,-1-1 8 0,1-2 0 15,-4 9 0-15,3-4 0 0,-3-2 8 0,0 3 3 16,0 6 1-16,0 0 0 15,0 0-64-15,0 0-13 0,0 0-3 0,0 0 0 16,0 0-195-16,0 6-39 0,0 19-8 0,0-25-2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58:14.87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18486 6465 13823 0,'0'-1'1216'0,"0"-2"-960"0,0 3-256 16,0-2 0-16,0 0 736 0,0 2 96 0,0-2 32 0,0-2 0 16,0 0-688-16,0-1-176 0,-1 2 0 0,1-1 0 15,-1-2 0-15,0 2 0 0,1 2 0 0,0-4 0 16,0 2 144-16,0-1 0 0,0 1 0 0,0-2 0 15,1 0 912-15,0 0 176 0,0 2 48 0,-1 0 0 16,2-1 96-16,-2 2 32 0,1 1 0 0,-1 0 0 16,0-1-432-16,-1 2-80 0,1-1 0 0,-2 2-16 15,1 0-64-15,0 0-16 0,1 0 0 0,-1-3 0 16,1 3-128-16,-2 0-32 0,1-1 0 0,1 1 0 16,-1 0-176-16,1 0-32 0,-1 0-16 0,0 0 0 0,-1 1-160 15,1 2-48-15,-1-1 0 0,2-2 0 0,0 0-48 0,0 0-16 16,-13 16 0-16,8-10 0 0,0 2 48 0,-1 0 16 15,0 2 0-15,0-1 0 0,1 1-208 0,0 0 0 16,0 2 0-16,0 1 0 0,-1 0 0 0,1 2 0 16,-1-3 0-16,0 4 0 0,-2 0 0 0,-1 3 0 15,1-2 0-15,-2 4 144 0,0-2 0 0,1-2 0 16,2 1 0-16,0-2 0 0,0 0 0 0,1 0 0 16,1 0 0-16,0-4 0 0,2 1 0 0,-1-4 0 15,0 1 0-15,2-3 0 0,0-1-144 0,1-3 192 16,0 0-192-16,1-1 192 0,0-2-64 0,0 0 0 0,2-2 0 15,1-2 0-15,1-1 16 0,1 0 0 0,1 0 0 16,0-1 0-16,0 2-144 0,0-2 192 0,0-1-192 16,1 2 192-16,-1 1-192 0,0 0 0 0,1 0 0 15,0 0 128-15,0 0-128 0,0 0 0 0,2 2 0 16,2-2 0-16,-1 2 0 0,1-2 0 0,2 2 0 16,0-1 0-16,1-1 0 0,1 2 192 0,1-2-192 0,2 1 192 15,1 0-192-15,1-1 0 0,1 1 0 0,1 0 128 16,1-1-128-16,2 1 0 0,2 0 144 0,1 3-144 15,0 0 128-15,0-2-128 0,2 4 160 0,-1-2-160 16,-2 3 0-16,2 0 128 0,0-1-128 0,1 3 0 16,-1-4 0-16,1 1 0 0,1 1 0 0,1-2 0 15,1 2 0-15,1-3 0 0,-1 0 0 0,2 0 0 16,-1 0 0-16,1 0 0 0,-3 0 0 0,0 0 0 0,0 0 0 16,-1 0 0-16,-1 0 0 0,1 0 0 0,1-3 0 15,1 2 0-15,2-2 0 0,-2 3 0 0,2-3 0 16,0 0 0-16,-1 1 0 0,1 0 0 0,-2 2 0 15,2-2 0-15,-2 1 0 0,1 1 0 0,-3 0 128 16,1-2-128-16,0 1 0 0,-1 1 0 0,0-2 176 16,-2 1-176-16,1-2 192 0,0 1-192 0,-2 0 0 0,1 0 0 15,0-2 0-15,1-1 0 0,0 4 0 0,-1-4 0 16,1 4 0-16,0-3 0 0,-2 2 0 0,1-1 0 16,-1 2 0-16,2-2 0 0,-1 1 0 0,1 1 0 15,-3-2 0-15,-1 3 0 0,-1 0 0 0,-1 0 0 16,-3 0 0-16,-3 0 0 0,-1 3 0 0,-3-3 0 15,-2 3 0-15,-2 0 0 0,-2-3 0 0,-1 4 0 0,-2-2 0 16,0-2 0-16,0 4 0 0,-1-4 0 0,-1 0 0 16,0 1 0-16,-1-1 176 0,0 0-32 0,0 1 0 15,-1-1 0-15,0 0-144 0,1-1 0 0,-1 1 0 0,0-1 128 16,2 1-128-16,-3-3 0 0,1 2 0 0,-1 1 0 16,0-2 0-16,-1-1 0 0,1 2 0 0,-2-2 0 15,1 3 0-15,0 0 0 0,0-3 0 0,-1 3 0 16,2 0 128-16,0 0-128 0,0 0 192 0,0 0-64 15,0 0-128-15,0 0 128 0,0 0-128 0,0 0 128 16,5-23-128-16,-2 19 0 0,1 0 0 0,-1-2 0 16,2-1 0-16,0 1 0 0,-1-1 0 0,1 1 0 15,1-4 0-15,-1 1 0 0,1-3 0 0,0-1 0 16,-2 1 0-16,0 1 0 0,0-1 0 0,-2-1 0 16,0 1 0-16,0-2 0 0,-1 2 0 0,-1-1 0 15,1 1 0-15,-1 0 0 0,0 2 0 0,0 0 0 0,1 1 0 0,-1-1 0 16,2 2 0-16,-1 0 0 0,1 0 0 0,0 0 0 15,0 3 0-15,-1-1 0 0,1 2 0 0,0 1 0 16,-1-1 0-16,2 2 0 0,-2-1 0 0,0 2 0 16,-1-2 0-16,1 3 0 0,-1 0 0 0,-1 0 0 15,0 0 0-15,-2 0 0 0,1 3 0 0,2-3 0 16,0 0 0-16,0 0 0 0,-22 7 0 0,14-4 0 16,0 0 0-16,-1 1 0 0,0-1-128 0,1 0 128 15,-2 0 0-15,0-1 0 0,0 2 0 0,0-4 0 16,0 2 0-16,0 0 0 0,-1 0 0 0,0-1 0 15,0 2 0-15,-1-3 0 0,-1 0-160 0,1 0 160 16,-1 0 0-16,-1 0-144 0,0 0 144 0,-2 0 0 0,0 0-144 16,-1 0 144-16,-2 0 0 0,0 0 0 0,2 0-144 15,-3 0 144-15,-1 0 0 0,-1 0 0 16,-1 2 0-16,-2-2 0 0,-2 2 0 0,-1 0 0 16,-1-2-128-16,-3 2 128 0,-2-2-176 0,0 0 32 0,-1 4 0 0,-2-1 0 15,1-3 144-15,0 1 0 0,-1 1-144 0,-1-2 144 16,-1 3 0-16,-3 1 0 0,0-1 0 0,-2 1 0 15,-1 1 0-15,0 1 0 0,1-2 0 0,3 0 0 16,3-2 0-16,1 2 0 0,-1-2 0 0,-2 2 0 16,-1 2 0-16,-1-2 0 0,-1 2 0 0,-1 0 0 15,-1 0 0-15,0 1 0 0,3-4 0 0,4 0 0 16,5-1 0-16,-2-2 0 0,-2 1 0 0,-1 2 0 16,-2-2 0-16,-1 2 0 0,2-1 0 0,-1-2 0 15,3 4 0-15,1-2-144 0,2 2 144 0,3-2-208 0,2-2 208 16,2 2 0-16,2 0-160 0,2-2 160 0,4 0 0 15,1 0 0-15,-1 0-144 0,1 0 144 0,2 0-144 16,-1 0 144-16,3 0-208 0,0 0 80 0,0 0 128 16,3 0 0-16,0-2 0 0,1 0 128 0,3 2-128 0,-2-2 0 15,3 2-128-15,0-4 128 0,0 4 0 0,2-2 0 16,1-1 0-16,1 2 0 0,1-1 0 0,1-1 0 16,0 2 0-16,2-2 0 0,1 2 0 0,2-1 0 15,0 2 0-15,3-4 0 0,2 4 0 0,2-2 0 16,2 2 0-16,1-3 128 0,1 3-128 0,3 0 0 15,2 0-128-15,2-1 128 0,1 1 0 0,2 0-160 16,1-3 160-16,1 3 0 0,-1-2-144 0,2 1 144 0,3-4 0 16,1 0-144-16,0-1 144 0,-1-1 0 0,0 1 0 15,4 0 0-15,0 0 0 0,2 0 0 0,1-1 0 16,0 4 0-16,2 3 0 0,-1-3 0 0,1 3 0 0,0-2 0 16,1 1 0-16,1 1 0 0,1-3 0 0,-2 2 0 15,-3-2 0-15,3 1 0 0,4 1 0 0,1 1 0 16,1-3 0-16,-1 1 0 0,0 0 0 0,0 0 0 15,-1 0 0-15,-2-2 0 0,1-4 0 0,-3 2 0 16,0 1 0-16,-1 2 0 0,-3-1 0 0,-1-1 0 16,0 0 0-16,-1 3 0 0,-2-1 0 0,0 2 0 15,0-2 0-15,-2 0 0 0,-1 0 0 0,0 1 0 16,0 2 0-16,-3-2 0 0,-1 2 0 0,0 0 0 16,1 0 0-16,-4-2 0 0,0 2 0 0,1-1 0 15,1-1 0-15,-1 1 0 0,1-1 0 0,-1 1 0 0,-1-2 0 0,-2 1 0 16,-1 0 0-16,-3 0 0 0,0-1 0 15,-2 2 0-15,0 1 0 0,-4 1 0 0,-1 2 0 0,-2-3 0 16,0 0 0-16,-3 0 0 0,-1 0 0 0,-3 0 0 16,1 0 0-16,-2 0 0 0,-1 0 0 0,-1 0 0 15,1 0 0-15,-3 2 0 0,2-2 0 0,0 0 0 16,0 0 0-16,1 0 0 0,0 0 0 0,0 0 0 16,0 0 0-16,0 0 0 0,0 0 0 0,0 0 0 15,-24 7 0-15,20-6 0 0,0 4 0 0,-3 0 0 16,2 1 0-16,-1 3 0 0,1-3 0 0,0 1 0 15,-1-1 0-15,0 3 0 0,0 1 0 0,1-2 0 16,1 2 0-16,-1 0-128 0,1-4 128 0,-1 3 0 16,1 1 0-16,-1 2 0 0,0 1 0 0,0-2 0 0,-1 0 0 15,-1 0 0-15,1 0 0 0,0 2 0 16,0-3 0-16,0-3 0 0,-1 5 0 0,1-2 0 0,0 1 0 16,1-3 0-16,0 2 0 0,1-2 0 0,2 0 0 15,1 0 0-15,0-1 0 0,1-1 0 0,2-3 0 0,-1 2 0 16,3-1 0-16,-2 0 0 0,2-2 0 0,-1 2 0 15,0-4 0-15,1 2 0 0,-2-2 0 0,1 0 0 16,-1 2 0-16,0-2 0 0,-1 0 0 0,0 0 0 16,-1-2 0-16,-1 2 0 0,0 2 0 0,-2-2 0 15,1 0 0-15,2 0 0 0,0 0 0 0,0 0 0 16,0 0 0-16,-23 6 0 0,17-4 0 0,-1-2 0 16,-1 3 0-16,1 1 0 0,-3-3 0 0,0 1 0 15,2 1 0-15,-5-3 0 0,0 3 0 0,-3 0 128 16,-2-2-128-16,1 2 176 0,-3-1-176 0,0 2 192 0,-1-3-192 15,-2 2 0-15,-1-1 144 0,-2 2-144 0,-1-2 0 16,-3-1 0-16,1 2 0 0,-2 1 0 0,0-2 0 16,-2 2 0-16,0-2 0 0,-1 2 0 0,-1-2 0 15,2 2 0-15,-2-1-176 0,-2 0 176 0,-1 0-176 0,-3-3 176 16,1 4-192-16,0-4 192 0,-1 2-144 0,0-1 144 16,0 2 0-16,0-2-144 0,2 4 144 0,0-1 0 15,1-2 0-15,-1 2 128 0,3-2-128 0,-1 2 0 16,1 0-128-16,0-2 128 0,-2 2-160 0,0-4 160 15,1 2-192-15,0 2 192 0,3-2-208 0,-1 0 64 16,2 3 16-16,0-4 0 0,3 1 128 0,-1 1-128 16,2-3 128-16,0 0-128 0,1 0 128 0,0 0 0 15,1 0 0-15,1-3 0 0,1 3 0 0,1-2 0 0,2 1 0 0,1-4-128 16,1 3 128-16,1 0 0 0,-1-2 0 0,1 2-128 16,0 2 128-16,0-3 0 0,0 3 0 15,0 0 0-15,1 0 0 0,0-1 0 0,0 1 0 16,1 0-128-16,1 0-48 0,0 0 0 0,0 1 0 0,0-1 0 15,1 3 176-15,-1-3-208 0,1 2 80 0,0-2 128 16,2 0-128-16,-1 2 128 0,3 0 0 0,-1-2 0 16,2 0-128-16,0 0 128 0,1 0-160 0,3 0 160 15,1-2 0-15,1 2 0 0,2-2 0 0,-1 2 0 16,2 0 0-16,0-2 0 0,1 2 0 0,0-3 0 16,1 2 0-16,0-1 0 0,2 0 160 0,1 0-160 15,-4 2 0-15,0 0 0 0,0 0 0 0,18-9 0 16,-12 8 0-16,0 1 0 0,2-2 0 0,-2 2 0 0,0 0 0 15,0 0 0-15,-1 0 0 0,0-3 0 0,1 3 0 16,-2-1 0-16,1 1 128 0,-1-4-128 0,0 3 0 0,0 0 0 16,1-3 0-16,0-2 0 0,2 1 0 0,-1-3 192 15,1 0-32-15,2-2 0 0,-1 0 32 0,1-2 0 16,1-1 0-16,-1-3 0 0,1 1-48 0,-1-2 0 16,1 0 0-16,0-1 0 0,-1 0-144 0,0-1 0 15,-2 3 0-15,-1 0 0 0,0 1 0 0,-2 4 0 16,1-4 0-16,-3 5 0 0,1 1 0 0,-2 2 0 15,-1 1 0-15,0 4 0 0,-1-2 0 0,0 4 0 16,-1-2-144-16,1 2 144 0,-1 2-160 0,-2 2 32 16,0-2 0-16,1 2 0 15,-2-2-448-15,0 5-64 0,0-4-32 0,-1 1-10912 16,-1 2-2192-16</inkml:trace>
  <inkml:trace contextRef="#ctx0" brushRef="#br0" timeOffset="1554.89">17217 6372 911 0,'6'-4'0'0,"-1"2"0"0,0-2 0 0,-3 4 0 15,-1-2 1696-15,-1 2 256 0,2 0 48 0,0-4 16 0,2 4-128 16,-1-3-32-16,1 0 0 0,-3 0 0 0,1 0 16 0,-1-1 0 16,-1 1 0-16,0 0 0 0,0-4-368 0,0 5-80 15,0-4-16-15,1 2 0 0,0-2-400 0,2 3-96 16,-2 0-16-16,0 3 0 0,0-3-720 0,-1 6-176 15,0 0 0-15,-1 2 0 0,0 3 0 0,-4 0-128 16,-1 5 128-16,-3 0-160 0,1 0 160 0,-4 3 0 16,-2 4 0-16,-4 1-128 0,2-2 128 0,-4 3 0 15,1 0 0-15,-2 0 0 0,2-3 400 0,-1 0 64 16,-1 1 16-16,-1 1 0 0,2-2 32 0,-2-1 0 16,0 2 0-16,-1-4 0 0,2-1-512 0,-1-1 0 15,1 0 0-15,-1-2 0 16,0 0-1408-16,1-2-256 0</inkml:trace>
  <inkml:trace contextRef="#ctx0" brushRef="#br0" timeOffset="1794.95">16854 6423 32255 0,'13'-6'1424'0,"-5"3"304"0,0 3-1392 0,-2 0-336 0,-2 3 0 0,-1-1 0 16,1-1 848-16,3 4 112 0,6 5 0 0,5 2 16 15,0 5-544-15,1 1-112 0,-1 2-32 0,-1 0 0 16,-1-2-16-16,0 1 0 0,-1-1 0 0,-1 0 0 16,-2-1-272-16,-1-5-304 0,0 2 64 0,-1-2 16 15,0 1-1712-15,-3-1-352 0</inkml:trace>
  <inkml:trace contextRef="#ctx0" brushRef="#br0" timeOffset="3050.93">17533 5992 21183 0,'1'-2'1888'0,"-1"-2"-1504"0,2 4-384 0,-2 0 0 15,1 0 592-15,-1 0 48 0,1 0 16 0,-1 0 0 0,-1 0-656 0,-2 0 0 16,0 4 0-16,3-4 0 0,0 0 0 0,-18 15-144 16,10-8 144-16,0-1-160 15,1 3-512-15,-1-2-96 0,2 2-32 0,0 1 0 0,1-4 336 0,0 4 64 16,1 2 16-16,1 1 0 0,-1-1 384 0,2 2 0 16,-1 1 0-16,1 2 0 0,-1 0 0 0,1 1 0 15,0 0 128-15,1 1-128 0,1-3 0 0,1 0 0 16,1-1 0-16,0-3-8496 0</inkml:trace>
  <inkml:trace contextRef="#ctx0" brushRef="#br0" timeOffset="3616.21">17726 6055 13823 0,'1'-2'1216'0,"-1"2"-960"0,1-4-256 0,1 4 0 0,-2 0 1280 0,0 0 192 15,1-2 64-15,0 2 0 16,0 0-1216-16,1 0-320 0,-1 0 128 0,-1 0-128 0,0 0 0 0,0 0 0 16,0 0 0-16,-6 20 0 0,1-12-256 0,-1 2 0 15,-2 2 0-15,-1 1 0 16,-2 0-544-16,-1 2-96 0,1 1-32 0,-2-1 0 0,1-1 464 0,0 1 80 16,-1-2 32-16,3 0 0 0,1-1 352 0,2-2 160 15,1 0-16-15,4-2 0 0,1-1 240 0,2-1 64 16,0-2 0-16,0-1 0 0,3 1-80 0,-2-2-16 15,3 1 0-15,0-3 0 0,0 0-224 0,1 0-128 0,1-4 128 0,0 2-128 16,2-2 0-16,-2-2 0 0,2 1 0 0,-1-1-192 16,2 1 192-16,-1-1 0 0,0-3 0 0,-1 0-128 15,1 2 128-15,-2-3 0 0,0 1 0 0,-1-1 0 16,-1 4 0-16,0 0 0 0,-2-3 0 0,1 2 0 16,0-2 128-16,-3 3-128 0,1 0 128 0,-2 0-128 15,0 1 0-15,-1-1 128 0,0-1-128 0,-1 1 0 16,-1 1 0-16,1-2 0 0,-1 3 0 0,1-2-128 15,-1 0 128-15,1 0 0 0,-1-1-144 0,2 4 144 16,0 0 0-16,1 0 0 0,0 0 0 0,0-1 0 16,0 4 0-16,0-3 0 0,0 3 0 0,-2 0-5184 15,2 0-896-15</inkml:trace>
  <inkml:trace contextRef="#ctx0" brushRef="#br0" timeOffset="4026.84">17769 5838 21183 0,'-1'0'1888'0,"0"0"-1504"0,0 1-384 0,1 0 0 0,1 1 1584 0,0 0 240 0,1 2 48 16,1 2 16-16,2 0-1376 0,2 3-288 16,2 1-48-16,1 0-16 15,0 2-480-15,0-2-80 0,0 2-32 0,1 2 0 16,-1 1-912-16,1 1-176 0,0 0-32 0,-1 2-16 0,-2-4 608 15,3 4 112-15,1 5 16 0,-1 1 16 0,1-1 624 0,-2 1 192 0,0 2 0 0,-3 0 0 16,-2 2 0-16,-1-4 128 0,-3 5 0 0,-2-3 16 16,-1 0 0-16,-3-2 0 0,0-5 0 0,-4 1 0 15,-1-2-16-15,-1-2-128 0,-1-1 192 0,-3-1-64 16,-3-2-128-16,0-2-144 0,-3 2 144 0,-1-3-208 16,-2-2-416-16,1 0-80 15</inkml:trace>
  <inkml:trace contextRef="#ctx0" brushRef="#br0" timeOffset="4490.21">17536 5738 10127 0,'1'-4'448'0,"-1"0"96"0,0 1-544 0,-1 0 0 0,1 3 0 0,0 0 0 0,0 0 1120 0,-2 0 112 0,1-2 32 0,-1 2 0 16,-2 0-304-16,4 0-48 0,0 0-16 0,0 0 0 16,-20 8-560-16,13-4-112 0,0 0-32 0,-2 2 0 0,0 0 320 15,-2 3 48-15,-2 1 16 0,0 2 0 0,-2 0 432 16,-1 2 80-16,0 4 32 0,-1-1 0 0,-1 4-800 15,-2 1-144-15,-3 6-48 0,-1 1 0 0,0 3-128 0,1-4 0 16,6-3 0-16,0 3 0 0,2 2 0 16,3 2-176-16,4 2 176 0,6-5-7456 15,3 2-1408-15</inkml:trace>
  <inkml:trace contextRef="#ctx0" brushRef="#br1" timeOffset="47948.94">4393 14443 14735 0,'-2'-7'1312'0,"1"2"-1056"0,-2 1-256 0,2 0 0 16,1 4 1584-16,0-2 256 0,1 0 48 0,-2 0 16 16,0-4-1488-16,-2 0-288 0,-2 0-128 0,0 2 0 0,0-1 960 15,1 1 112-15,-1 2 16 0,-2 1 0 0,2-2 448 16,1 3 112-16,0 0 16 0,0 3 0 0,-1-3-512 0,0 1-80 16,-1 1-32-16,0 2 0 0,1 1-96 0,-3 1-32 15,0 0 0-15,-2 2 0 0,0-2-496 0,-2 3-96 16,-1 1-32-16,-3-1 0 0,1 4-288 0,-1 0 0 15,3 0 0-15,0-1 0 0,1 3 0 16,-2-1 0-16,3 0 0 0,0 3 0 0,2-5 336 16,1-1-32-16,0 4-16 0,1-3 0 0,0 4-160 0,2-3-128 15,0-1 192-15,2-2-192 0,1 0 128 0,2 0-128 16,0-2 0-16,1-1 0 0,0 0 0 0,3-1 0 16,1 0 0-16,1-2 0 0,1-1 0 0,2-1 0 15,1-4 0-15,-1 0 0 0,-2 0 0 0,3-2 0 16,1-2 0-16,3-3 0 0,1-4 0 0,-3 0 192 0,-1 1-48 15,-1-3 0-15,0 1 112 0,-3-2 32 0,-1 4 0 0,-1 0 0 16,-1-8-32-16,-1 1 0 0,-2 4 0 0,-1-2 0 16,-1-6-256-16,-2-3 160 0,-1-3-160 0,-1-2 128 15,-1 5-128-15,0 0 0 0,0 4 0 0,1-3 0 16,0 3 0-16,0 4 0 0,3 4 0 0,-2 2 0 16,0 2 0-16,0 4 0 0,1 1 0 0,-1 3 0 15,0 2 0-15,1 2 0 0,-2 3 0 0,0 1 128 16,0 1-128-16,-1 3 128 0,-2 2-128 0,1 1 128 15,-1 2-128-15,1-2 0 0,-2 2 0 16,-1 2 0-16,0 6 0 0,-1-2 0 0,1 1 0 0,1-4 0 16,-1 2-192-16,2-1 192 0,2-3-160 0,1 0 160 15,0 5-288-15,4 1 32 0,1-2 16 0,2 1 0 16,2 1 240-16,1 1 0 0,1-4-160 0,3 1 160 0,2-3 0 16,3 0 0-16,0-5 0 0,4-1 0 0,0-2 0 0,3-3-144 15,0-4 144-15,2-4 0 0,0-1 0 0,1 0 0 16,-2-3 0-16,-1-1 0 0,0 0 0 0,-3 1 224 15,2-5-16-15,-4 1 0 0,-2 0 48 0,-2-4 16 16,-2-1 0-16,-4 2 0 0,-1 0-64 0,-1-1-16 16,-3 0 0-16,-2-5 0 0,-5-3-192 0,-3 0 0 15,-2-3 128-15,-4 3-128 0,-1 0 0 0,-4-1 0 16,1 2 0-16,-1 5 0 0,1 4 0 0,1 5-160 16,-1 0 32-16,1 4 0 0,-1 4 128 0,2 4-208 15,-1-1 80-15,2 2 128 0,2 0 0 0,-3 4 0 0,1 0 0 16,3 2 0-16,3-3-128 0,1 1 128 15,-1 2 0-15,3 4 0 0,2-9 0 0,0 5 0 0,1-1 0 16,2 6 0-16,-1-1 0 0,3 3-144 0,3-3 144 16,1 0 0-16,0-4-176 0,1 1 176 0,2-2-160 15,-1-3 160-15,2 0 0 0,1 0 0 0,1-1 0 16,0-5 0-16,1 4 0 0,1-5 0 0,1 2 0 16,0-3 160-16,1 0-32 0,-2 0 0 0,2-3 0 0,0 0 0 15,-1-3-128-15,-2-1 0 0,3 0 144 0,-4-2-144 16,0-1 0-16,-4 2 128 0,0-2-128 0,-2 0 0 15,-2-1 0-15,-1 0 128 0,-1-5-128 0,-2-3 0 16,-1 3 0-16,-1-1 128 0,-1 3-128 0,-3-2 0 16,-1 0 240-16,1 1-32 0,-2 3 0 0,-1 2 0 15,1 2-64-15,0 3-16 0,0 4 0 0,1 2 0 16,1 4-128-16,-1-1 128 0,-1 6-128 0,0-1 128 0,1 7-128 16,-3-3-144-16,4 2 144 0,-2 1-208 0,-1 3 32 0,3-3 16 15,2 0 0-15,1-2 0 0,4 0 32 0,1-4 0 16,1 3 0-16,3-7 0 0,2 0 128 0,3-2 0 15,1 2 0-15,2-6 0 0,0 2 0 0,1-2-128 16,0 0 128-16,1-2 0 0,-2-1 0 0,2 2 0 16,1-4 0-16,0 2 176 0,-2-1-16 0,1 0 0 15,1-2 0-15,-3 3 0 0,-2 0-16 0,-3-1 0 16,-1 3 0-16,-1-3 0 0,-1 3-144 0,-1-2 192 16,-1 0-192-16,-2-2 192 0,-1 1 0 0,-3-2 0 15,-1 0 0-15,-2-1 0 0,-3 0-192 0,-3 1 192 0,-3-4-192 16,-2 4 192-16,-3-3-192 0,0 2 0 0,1 1-192 15,1-1 192-15,2 1-272 0,0 0 64 0,3 2 16 16,2 2 0-16,1-2 192 0,3 4-144 0,1 0 144 0,1 0-128 16,1 4 128-16,1 0 0 0,0 2 0 15,3 0-128-15,0-4 128 0,1 5-160 0,1 2 160 0,3 1-160 16,1 3 160-16,1-3-208 0,3-1 80 0,1 3 128 16,2-5-176-16,0-1 176 0,1 0-128 0,0-3 128 15,1 2-128-15,-1-3 128 0,1 2-128 0,-3-2 128 16,-2-2 0-16,1 0 0 0,2 0 0 0,2 0 0 15,-2-3 0-15,-1 0 192 0,0 2-32 0,-1-1-16 16,-4 2-144-16,-1-3 0 0,1 2 0 0,-1 1 128 16,-2 0-128-16,-2 0 0 0,0 0 0 0,-2 0 0 15,0 0 256-15,-2-3-48 0,0 3 0 0,-2-3 0 16,0 0-80-16,5 3 0 0,0 0-128 0,-19-10 192 0,12 4-192 16,-1 0 0-16,1-3 0 0,0 2 0 15,2-2 0-15,-3 2 0 0,3-2 0 0,2-1 0 0,0 2 0 0,2 0 0 16,1 2 0-16,0-3 0 0,1 6 0 0,0-4 0 15,1 4 0-15,0 0 0 0,-1 3 0 0,2-2 176 16,-1 4-48-16,2-2-128 0,-2 6 128 16,1-2-128-16,-2 5 0 0,-1-3 0 0,0 4 0 0,-1-1 0 15,0 0 0-15,-1 1 0 0,1 0 0 0,0-1 0 16,-2-3 0-16,3 0 0 0,0 0 0 0,0 1 0 16,0-4 128-16,3 1-128 0,-2 0 208 0,3-2-16 15,0-2 0-15,-1 3 0 0,2-6-192 0,0 1 144 16,0-2-144-16,0-2 128 0,-1 0-128 0,-2-2 0 15,1 0-160-15,-1-2-21264 0</inkml:trace>
  <inkml:trace contextRef="#ctx0" brushRef="#br1" timeOffset="68849.98">13758 8480 26719 0,'-1'-2'2368'0,"-1"-1"-1888"0,4 2-480 0,-2-1 0 0,1 1 320 16,-1 1-48-16,1-3 0 0,-1-3 0 16,0 0-272-16,0-3 0 0,-2 4-128 0,-1-1 128 0,-1 1-352 15,0 4 32-15,-3 1 0 0,0 1 0 0,-2 1-32 0,-1 2 0 16,0 1 0-16,-2 2 0 0,-3 2 880 0,-1-1 176 16,0 1 48-16,0 3 0 0,4-3 336 0,-1 1 80 15,3 3 16-15,2-5 0 0,2 4-672 0,2-1-128 16,3-1-16-16,1-3-16 0,1 2-352 0,4-3 0 15,0 0 0-15,3-2 0 0,0 2 352 0,3-2 48 16,1 1 16-16,3-4 0 0,-1 2-80 0,1-1-16 16,-1 1 0-16,3-3 0 0,-3 0-160 0,1 0-32 15,0-3-128-15,-4 0 192 0,-1 3-192 0,-1-3 0 16,2-4 0-16,1-1 0 0,-1-2 0 0,0-3 0 16,-1 4 0-16,-2-4 0 0,-2 3 0 0,-2-2 0 0,-3 2 0 15,-1-2 0-15,-3 2 176 0,1 1-176 16,-3-1 192-16,0 0-192 0,0 2 624 0,-1-1 16 0,2 2 0 0,-1 3 0 15,3 1-272-15,-1 3-48 0,1 0-16 16,-1 3 0-16,1 4-304 0,-2 3 0 0,0 3 0 0,0 1 0 16,1-4 0-16,-2 6 0 0,0 3 0 0,-1 3 0 15,-1 4 0-15,-2 1 0 0,2-1-160 0,-1-3 160 16,2-5 0-16,0 1 0 0,1-3 128 0,2-4-128 16,1-1 0-16,3-5 0 0,2-3 0 0,0-1-176 15,5-2 176-15,0-6 176 0,1 0-48 0,1-4 0 16,-3 1 160-16,3-4 32 0,4-4 0 0,1-3 0 15,-1-2-320-15,0-1 160 0,0 1-160 0,-2 0 128 16,0-5-128-16,-2 1 0 0,-2 3 0 0,-2 1 0 16,-1 3 0-16,-3 0 128 0,1 3-128 0,-3 1 192 15,-1 5-192-15,-1 1 0 0,0 3 0 0,-3 2 0 0,-3 1 0 16,-1 0-176-16,-3 6 48 0,-2 0 0 0,-2 4-160 0,-2-1-32 16,0 6 0-16,-1-2 0 0,1 2-32 0,-3 4-16 15,-3 0 0-15,3 1 0 0,5-5 368 0,1 0 0 16,0 1-144-16,3-3 144 0,2-1 0 0,1 0 0 15,2-3 0-15,2-2 0 0,3 0 160 0,0-2-16 16,4-2 0-16,0 0 0 0,0 0 112 0,5-2 0 16,-1-2 16-16,3 0 0 0,-1 2-80 0,1-6-32 15,2 3 0-15,-1-1 0 0,0 3-160 0,-2-4 0 16,1 4 0-16,-3-1 128 0,0 1-128 0,-3 1 0 16,-1 1 0-16,0 1 0 0,-2 0-240 0,0 1 80 15,-3-1 16-15,2 2 0 0,0-2 16 0,-2 0 0 0,1 3 0 16,2-3 0-16,0 0 128 0,0 0 0 0,0 0 0 15,0 0 0-15,0 0 256 0,-11-19-32 0,12 13 0 0,1 0 0 16,2-3 16-16,-2 2 0 0,3 1 0 16,0-3 0-16,0 3-240 0,-1 2 176 0,-2 2-176 15,0 1 160-15,-2 2-160 0,-2 1 0 0,0 1 0 0,-2 3 0 16,-3 4 128-16,-3 3-128 0,-5 3 0 0,0 3 128 16,-1 2 16-16,0-1 0 0,-1 1 0 0,-2 1 0 15,1-2 96-15,-2 2 16 0,0-3 0 0,2-1 0 16,2-2 0-16,2-3 0 0,7-3 0 0,3-4 0 15,3-3-256-15,3-3 0 0,4-3 0 0,7-3 0 16,4-4 0-16,3-3-208 0,4-2 32 0,5-3-12944 16,1-2-2608-16</inkml:trace>
  <inkml:trace contextRef="#ctx0" brushRef="#br1" timeOffset="70304.66">3243 8819 11967 0,'-7'-3'1072'0,"1"3"-864"0,2 0-208 0,3-3 0 0,0 3 1328 0,-2-2 208 15,-2 0 64-15,-5-1 0 0,-1-2-976 0,-2 1-192 16,2-2-48-16,1 2 0 0,2 2 384 0,1 2 80 15,-1-3 16-15,1 3 0 0,0 5-544 0,-3-1-96 16,1 2-32-16,-3 3 0 0,-3 1 144 0,-3 2 32 16,-3-1 0-16,-1 0 0 0,1 2 352 0,0 0 80 15,0-1 16-15,-4 2 0 0,-4 1-160 0,-2 1-16 16,1-2-16-16,-1-2 0 0,-1 3-496 0,1-5-128 16,5-2 0-16,3 0 0 0,2-3 320 0,2-2 0 15,7-3 0-15,3-3 0 0,2 0 880 0,4-5 160 16,2 4 48-16,5-2 0 0,1 0-448 0,2-1-64 15,2 4-32-15,6-6 0 0,7 2-272 0,5-6-48 16,6 3-16-16,7 0 0 0,7 2-272 0,6-2-48 0,8 4-16 16,3-3 0-16,4 2-192 0,0-2 144 0,1-1-144 15,-1 0 128-15,0-1-128 0,-2 4 128 0,-3 3-128 16,-4-2 128-16,-1 3-128 0,-3-5-176 0,-3-2 48 16,-4-3 0-16,-5 3-112 0,2 1-16 0,-1-4 0 15,-2 3 0 1,-1-2-1216-16,-5 2-256 0,-6 0-64 0,-3 4-14400 0</inkml:trace>
  <inkml:trace contextRef="#ctx0" brushRef="#br1" timeOffset="71291.02">1256 8689 24879 0,'-6'-2'2208'0,"0"2"-1760"0,2 0-448 16,3 0 0-16,0 2 1184 0,-2 1 160 0,-3-2 16 0,-4 2 16 16,-2 3-1184-16,-4 1-192 0,-2 4 0 0,0 5-192 31,-1 2-288-31,-2 3-64 0,0 1-16 0,-1 3 0 15,-1 3-576-15,-1-2-112 0,2-1-32 0,2 1 0 0,3-1 688 16,2-3 128-16,3 0 16 0,0 0 16 0,3 4 688 0,0 2 144 0,3-5 32 0,2-2 0 16,1 1 608-16,3-2 128 0,2 2 32 0,3-1 0 15,1-1-432-15,4 1-64 0,1-4-32 0,4 1 0 16,1-5 0-16,2 0 0 0,5-5 0 0,-2 0 0 0,1-6-336 16,4-2-64-16,2 0-16 0,3-6 0 0,1-6-64 15,1-3 0-15,-3 4-16 0,0-2 0 0,2-1 176 16,-3-5 32-16,-2-1 16 0,-4 0 0 0,0-2-208 15,-5-1-64-15,1-1 0 0,-4-4 0 0,-3 1-128 16,-2-2 0-16,-4-1 0 0,-5-2 0 0,-2 3 0 0,-5 1 240 16,-2-3-64-16,-3 3-16 0,-2 0 416 0,-3-1 96 15,0 3 16-15,1 1 0 0,0 3-144 0,0 0-32 16,-2 3 0-16,1 0 0 0,2 6-304 0,2 1-64 16,1 6-16-16,-1 2 0 15,3 4-512-15,0 4-128 0,0 2 0 0,2 4-17088 0</inkml:trace>
  <inkml:trace contextRef="#ctx0" brushRef="#br1" timeOffset="71585.23">1557 9392 41471 0,'-14'-4'1840'16,"4"0"368"-16,2 4-1760 0,4 0-448 0,4 0 0 0,1 2 0 0,0 0-128 0,1 1-128 0,-1 3 0 0,0 1-16 15,0 3-1568-15,3 0-304 0,-1 1-64 0,2 1-16 0,-2 2 1808 0,0-4 416 16,-1-1 0-16</inkml:trace>
  <inkml:trace contextRef="#ctx0" brushRef="#br1" timeOffset="71985.42">1901 8598 35935 0,'-12'-4'3200'0,"4"4"-2560"0,-1 0-512 0,4 0-128 16,4 4 1152-16,1-2 192 0,-1 2 64 0,-2 3 0 31,-2 6-1552-31,-3 4-304 0,-2 5-64 0,-1 4-16 0,1 3-832 16,-1-1-176-16,2-2-16 0,2-1-16 15,-1-3-720-15,4-2-144 0,2-3-16 0,-1-1-16 0,2 0 768 0,1-3 160 16,0-1 16-16,1-1 16 0,2 0 1328 0,-2-3 176 0,3 1 224 0,-2-3-48 0,2 0 1168 16,1 0 224-16,0-2 48 0,2-4 16 15,1 1 96-15,3-1 0 0,1 0 16 0,2-1 0 0,1 1-656 0,3-3-128 16,3 2-16-16,0-1-16 0,-1-2-656 15,1-2-128-15,1 0-16 0,-1 1-128 16,-2 1-528 0,-1 0-224-16,-1 0-32 0,-1-2-16 0,-3 0-1504 0,1-3-320 0</inkml:trace>
  <inkml:trace contextRef="#ctx0" brushRef="#br1" timeOffset="72216.72">2207 8456 40543 0,'-11'2'1792'0,"2"-1"384"0,3 4-1744 0,3-1-432 16,1-1 0-16,1 1 0 0,1 3 0 0,-1 7 0 0,-3 5 0 16,0 13 0-16,1 9 0 0,-2 10 0 0,1 6 0 0,2-1 0 15,0 5 128-15,0-2-128 0,1 4 128 0,-2 2-128 16,2 2 0-16,-2 1 0 0,1 2 128 15,-2-7-128-15,1-4 0 0,-1-2-192 0,-1-5 32 0,1-5 16 32,1-2-1232-32,1-4-240 0</inkml:trace>
  <inkml:trace contextRef="#ctx0" brushRef="#br1" timeOffset="78321.5">23576 4374 41471 0,'-17'-3'3680'0,"1"3"-2944"0,2 3-592 0,5 0-144 0,2 0 0 16,-8-2-256-16,-12 3 64 0,-20 1 16 0,-17 1 32 0,-13 0 0 16,-5-2 0-16,3-2 0 15,3 2-576-15,0-4-112 0,-2 4-32 0,2-4 0 16,-1 0-720-16,3 0-144 0,0-4-16 0,1 2-16 15,-2 2 1296-15,0 0 256 0,-2 2 48 0,2-2 16 0,1-2 976 0,-1 0 208 16,4 2 48-16,-11 4 0 0,-8 0-80 0,-7-4-16 16,0 0 0-16,2 0 0 0,6 0-208 0,-9 0-32 15,-10 0-16-15,-4 0 0 0,-1-4-384 0,-3 4-80 16,-4 1-16-16,-4-2 0 0,1-3 0 0,-6 2 0 0,-7-1 0 16,-1 0 0-16,8-4-64 0,-9 1-32 0,-9 3 0 15,-8-1 0-15,-8-1-160 0,0-1 192 0,3 0-192 0,1 2 192 16,-2 0-192-16,-1 0 0 0,1-2-160 0,2 1-12624 15,-1 4-2512-15</inkml:trace>
  <inkml:trace contextRef="#ctx0" brushRef="#br1" timeOffset="80705.85">14302 8484 34095 0,'-10'0'3024'0,"3"-2"-2416"0,3 0-480 0,3 2-10208 15,1 0-2032-15</inkml:trace>
  <inkml:trace contextRef="#ctx0" brushRef="#br1" timeOffset="81383.2">14172 8421 8287 0,'0'-6'736'0,"0"0"-592"0,1 4-144 0,-1 0 0 16,0-2 2368-16,0-1 448 0,0-2 96 0,0-5 16 16,-1-7-992-16,0 3-192 0,0-3-32 0,-3 6-16 0,0 0-672 15,-2 4-144-15,0 2-32 0,-4 1 0 0,0 0-688 16,-1 6-160-16,-1-3 0 0,-3 6 0 15,-1 3-1856-15,-3 0-352 0,-1 2-80 0,1 3-16 16,-2 0 1328-16,-2 0 256 0,1 3 48 0,1-2 16 0,2 0 1280 0,0 1 256 16,0 3 48-16,-1-2 16 0,1 2 144 0,-1 1 16 15,1 0 16-15,1 1 0 0,0-1-480 0,4-2-80 16,1 1-32-16,1-3 0 0,2 2 336 0,2 1 64 16,2-1 16-16,3-1 0 0,1 1 400 0,2-2 64 0,3 0 32 15,3-1 0-15,4 0-416 0,1-2-96 0,4 0-16 16,2-1 0-16,3-2-464 0,2-3-112 15,3-2-16-15,-2-2 0 0,2-1-320 0,0-1 0 0,0-5 0 16,1 1 0-16,0-2 0 0,-2-2 0 0,0 0 0 0,-1 0 0 16,0-2 0-16,-4-3 0 0,-1 4 192 0,-2-4-64 15,-3-1 48-15,-3 1 16 0,-1 1 0 16,-3-1 0-16,-2 2-192 0,-3-3 128 0,-3 0-128 16,-3 0 128-16,-2 1-128 0,-1 1 0 0,-2 5 0 0,-1 0 0 15,-2 2-176-15,0 1 48 0,-1 2 0 0,-1 2 0 16,-1 4-96-16,0 0-16 0,-1 3 0 0,0 2 0 15,-2 2 240-15,0 3 0 0,1 2 0 0,1 1 0 16,-2 1 368-16,3 1-48 0,0 1 0 0,2 1 0 16,2-4-144-16,1 2-48 0,1-1 0 0,0-1 0 0,4-1-128 15,0-3 0-15,2-1 144 0,0 0-144 0,3-2 0 0,0 0 0 16,1-3 0-16,1-2 0 0,0-1 128 0,0-4-128 16,3 2 128-16,-1-2-128 0,0-2 192 0,2 0-16 15,1-4-16-15,2-5 0 0,1 0-160 0,-1-3 192 16,2-2-192-16,1 1 192 0,2-4-192 0,-1 1 192 15,-1-2-192-15,1 1 192 0,1 1-192 0,-3 4 0 16,-3 1 0-16,-1 2-176 0,0 0 176 0,-1 1 0 16,-2 0 128-16,-3-1-128 0,0 6 0 0,-4-2 0 15,-2 2 0-15,-3 1 0 0,-2 1 176 0,-4 3-48 16,-1 0 0-16,-1-1 0 0,-3 6 176 0,0-3 16 16,2 2 16-16,-1 2 0 0,2-1-80 0,-2 0-32 15,1 1 0-15,2 0 0 0,2 1 32 0,3-2 0 16,4 0 0-16,2 1 0 0,2-1-96 0,1 2-16 15,3-1 0-15,2 2 0 0,-1 4-144 0,3-4 0 0,1 4 0 16,0-4 0-16,2 4-224 0,-1-1 32 0,1 1 0 16,0-4 0-16,2 3-160 0,-1 0-32 0,-1-2 0 0,0 0 0 31,-1 2-176-31,-1 1-32 0,-2-4-16 0,-1 2-18576 0</inkml:trace>
  <inkml:trace contextRef="#ctx0" brushRef="#br1" timeOffset="82149.2">4281 14547 40543 0,'-1'0'3600'0,"-1"-4"-2880"0,2 4-576 0,0-2-144 16,2-1-320-1,-2 2-80-15,0-1-32 0,-2-4 0 0,1-2-1360 0,-1 0-288 0,-3-2-48 16,1 1-16-16,2 3-32 0,-1 2-16 0,1-2 0 0,0-3 0 16,4 2 1504-16,1-2 304 0,4 2 64 0,0 1 16 0,4-3 1568 15,3 3 304-15,1 0 64 0,1 2 16 0,3-2 16 0,2 2 0 16,0 1 0-16,-1 2 0 0,0-1-720 15,0-2-144-15,2 4-32 0,-2-2 0 16,-2-2-448-16,-2-1-112 0,-3 4-16 0,-3-3 0 0,-3 4-192 0,-3-2 0 16,-2-1 0-16,-3 2-160 0,0-2 160 15,-4 0-160-15,1 0 160 0,-3 3-160 0,-3-2 432 0,-2 0 96 16,-5 0 16-16,-1 2 0 0,-1-4 96 0,1 4 32 16,2-2 0-16,1 1 0 0,1 1-128 0,3 1 0 15,3 5-16-15,1-2 0 0,1 2-128 0,0 3-32 16,0 3 0-16,0 0 0 0,1 4-80 0,-2 0-128 15,1 0 176-15,1-3-176 0,2-3 0 0,-2 2 0 16,0 4 0-16,-4-1 0 0,2 1 0 0,0-2 0 16,3-6 0-16,-1 2 0 0,-3-1 0 0,1-4 0 0,1 0 0 15,-1-2 0-15,1-3 128 0,1-3 32 0,2-2 0 16,-1 0 0-16,1-4-160 0,2-1 0 0,1-5 0 0,3-1-12784 16,2-2-2576-16</inkml:trace>
  <inkml:trace contextRef="#ctx0" brushRef="#br1" timeOffset="92483.58">4274 14576 2751 0,'-7'0'256'0,"2"-4"-256"0,0 4 0 0,0-3 0 0,3 3 1856 0,1 0 320 15,-2-2 64-15,0 1 0 0,-4-2-1008 0,-4-3-208 16,1-1-32-16,1-2-16 0,1 0 160 0,1-1 16 0,2 1 16 15,0-1 0-15,4 3-336 0,-2 1-64 0,1 0 0 16,0 0-16-16,0 0 80 0,-1 2 0 0,1 0 16 0,-1 2 0 16,1 2-160-16,-2-3-48 0,1 3 0 0,-2 3 0 15,1-3-272-15,-1 2-64 0,-1 2-16 0,1 0 0 16,0-1-288-16,0 2 160 0,0-1-160 0,1 2 128 16,2 0-128-16,1 1 160 0,1 0-160 0,1 2 160 15,3 1 64-15,3-4 16 0,2 2 0 0,3-4 0 16,0-1-240-16,2-3 0 0,0 0 0 0,0-3 0 15,5-3-128-15,-2 0 128 0,-2 0-192 0,-1-2 192 16,-1 0 0-16,2-5 192 0,0 3 0 0,0-5 0 16,-2 2 576-16,-3 3 96 0,-1-1 32 0,0 0 0 0,2-2-128 15,-1-2-32-15,1-1 0 0,-1 0 0 0,0 1-432 16,-2 4-96-16,0 3-16 0,-2 0 0 0,-1 3-192 16,-2 2 0-16,-1 3 0 0,-1-3 0 0,-1 6 0 15,-3-3 0-15,2 2 192 0,-1 2-48 0,-1-2 112 0,0 3 32 16,-2 4 0-16,-2-3 0 0,1 1-160 0,-2 2-128 15,-1 1 144-15,-1 0-144 0,-1 1 128 0,-3 1-128 16,1 0 0-16,-1-1 0 0,-1 0 144 0,2 0-144 16,-1-1 128-16,3-4-128 0,0 1 240 0,2 0-48 15,2-2 0-15,-1 1 0 0,2-3 48 0,1 1 0 16,0 2 0-16,3-3 0 0,1-3-240 0,1 4 128 16,1-4-128-16,1 2 0 0,4-1-144 0,1 2-128 15,-1-3-32-15,1 0 0 16,2-3-736-16,1 2-160 0,0-4-16 0,0 1-16 15,-1 2-144-15,1-2-32 0,3-2 0 0,-1 0 0 16,-1 0 640-16,-1-1 112 0,-1 4 16 0,-2-5 16 0,1 2 624 0,-2 1 0 16,-1-1 0-16,0 0-8048 0,-2 1-1488 0</inkml:trace>
  <inkml:trace contextRef="#ctx0" brushRef="#br1" timeOffset="92843.51">4224 14503 14735 0,'-2'-3'1312'0,"2"-1"-1056"0,1 2-256 0,1 1 0 0,2-2 0 15,-2 1-304-15,3-4 64 0,0-4 48 0,3 0-64 0,-1-5 0 0,-1 1-16 0,-2 4 16 0,-1-1 16 0,-5 4 16 16,0 3 0-16,-4 2 0 0,-2 2 16 0,-2 2 0 16,-3 2 0-16,-2-2 16 0,0 6 1616 0,0-2 320 15,0 3 64-15,1-3 16 0,0 1-1040 0,0-1-208 16,3-2-32-16,-1 1 32 0,2-1-432 0,1-2-144 16,1 0 0-16,0 0 192 0,2-2-192 0,0 1-144 15,1 2 144-15,0-3-208 0,3 0 64 0,-1 0 16 16,2 2 0-16,1-1 128 0,-1 2-256 0,1-1 32 15,1 0 16-15,0 0 0 16,2 1-384-16,0-3-80 0,2 1-16 0,1 1-4400 0,2-2-928 16</inkml:trace>
  <inkml:trace contextRef="#ctx0" brushRef="#br1" timeOffset="93332.79">4203 14541 21183 0,'-4'2'1888'0,"1"-2"-1504"0,1 0-384 16,2 0 0-16,0 0 400 0,0 0 16 0,-1 2 0 0,0-2 0 15,1 0-1680 1,2-2-336-16,2 0-64 0,-4 2 0 0,17-12 1440 0,-4 4 224 0,3-4 192 0,-1-1-16 15</inkml:trace>
  <inkml:trace contextRef="#ctx0" brushRef="#br1" timeOffset="95047.01">4293 14557 28559 0,'-3'-2'2544'0,"-1"0"-2032"15,3 2-512-15,1-2 0 16,0 2-352-16,-2-1-160 0,-1-2-48 0,-2-1 0 0,-1-1 752 0,-3-1 160 16,0 3 32-16,1-5 0 0,0 6 992 0,0-2 208 15,3 2 32-15,0-2 16 0,-2 1-608 0,3 0-128 16,-1-2-32-16,2 1 0 0,1 3-336 0,2-2-64 0,0 3-16 16,1 0 0-16,0 0-144 0,2 0-48 0,-1 0 0 15,2 3 0-15,-1-2-256 0,-3-1 0 0,0 0 0 0,0 0 0 16,0 0 0-16,18 15 0 0,-17-9 0 0,0-2 0 15,-1 3 192-15,0 2-64 0,-2-1 0 0,-1 0-128 16,0 1 320-16,-1 0-32 0,-2 0-16 0,1 1 0 16,-1-4 16-16,1 0 0 0,0-2 0 0,1-1 0 15,0 0 0-15,2-5 0 0,1 1 0 0,-1-2 0 16,1-3-112-16,1 2-32 0,0-2 0 0,0 0 0 16,1-4-144-16,1 1 0 0,0 3 0 0,-1-4 0 0,2 4 0 15,-1-4 0-15,1 4 0 0,-1 0 0 0,1 0 0 16,-2 2 0-16,0 1 0 0,-1 0 0 0,0 3 0 0,-1 0 0 15,0 0 0-15,-1 0 128 0,0 0-128 16,-1 0 0-16,1 0-160 0,2 0 160 0,0 0-272 16,0 0 32-16,0 0 16 0,0 0 0 0,0 0-128 0,0 0-32 15,0 0 0-15,0 0 0 16,-7-19-256-16,8 17-48 0,1 0-16 0,-1 2 0 16,3-2-1056-16,0 2-224 0,0 0-32 0,-1 0-16 15,1 0-656-15,0 0-144 0,1 0-32 0,-2 0-8176 0</inkml:trace>
  <inkml:trace contextRef="#ctx0" brushRef="#br1" timeOffset="98225.77">4248 14430 11055 0,'-5'0'976'0,"0"0"-784"16,2 0-192-16,2 0 0 0,-3 0 0 0,2 0 0 16,-4 3 0-16,-6 0 0 0,-2 1-320 0,-2 2-48 15,-2 0-16-15,2 0 0 0,1 2 1216 0,2-2 256 0,-1 2 32 16,1-1 16-16,4-4 80 0,-1 3 0 15,0-2 16-15,1 2 0 0,2-3 816 0,1-2 144 0,1 2 48 16,0-3 0-16,1 2-112 0,2-2-16 0,-1 0 0 0,1 0 0 16,1 0-1040-16,1 0-224 0,-2 0-32 0,1 0-16 31,1 4-1408-31,0-2-288 0,0-1-48 0,0 3-16 16,0 1-384-16,0 1-64 0,1-2-32 0,-1 0 0 15,2 1 656-15,0-2 128 0,-1 1 16 0,3-1 16 0,-2 0 624 0,5-3 0 0,-1 3 0 0,2-2 192 16,4-1 576-16,0-1 128 0,2 1 32 0,-1-5 0 15,3 4-96-15,0-6-32 0,2 4 0 0,0-4 0 16,2 1-640-16,-3 0-160 0,-3 1 0 0,2 0 0 16,1-1 0-16,1 0-176 0,-4 0 48 0,-1 1 0 15,0 0 128-15,0 2 0 0,-3 0 0 0,-2 0 0 16,-2-1 0-16,-2 2 128 0,-1-1-128 0,-3 2 128 0,-2-1 496 16,-1-1 96-16,-2 2 32 0,0-1 0 0,1 0 288 0,-2 2 64 15,-1-2 16-15,-3 2 0 0,2-3-448 0,-2 2-96 16,-1-1 0-16,-1-1-16 0,1 2-240 0,0-2-32 15,-1 3-16-15,0 0 0 0,2 3-272 0,-1 1 128 16,-1-1-128-16,-2 6 0 0,2-3 0 0,1 2 0 16,-3 3 0-16,2 0 0 0,-1 1 0 0,1 3 0 15,0-1 0-15,-1 1 0 0,2-2 0 0,2 2 0 16,3-3 0-16,4 2-144 0,3-5 144 0,3-2 0 16,4-1 0-16,5 0 0 0,4-3 0 0,4-2 0 15,3-2 0-15,0-2-128 0,0 0 128 0,-1-2-160 16,4 0 160-16,1-4-160 0,1-1 160 0,3-2 0 15,2-1 0-15,-2-3 0 0,-1 0 0 0,-3 4 0 0,-3-3 0 16,-4 2 0-16,-2 0-240 0,-3 0-64 0,0 0-16 16,-5 1-17792-16</inkml:trace>
  <inkml:trace contextRef="#ctx0" brushRef="#br1" timeOffset="99535.9">4287 14409 9215 0,'4'-2'816'0,"-3"2"-656"0,0-2-160 0,-1 2 0 0,0 0 2368 0,0 0 432 16,0 0 80-16,0-3 32 0,0 2-1808 0,-1-1-352 0,0-1-80 0,1 3-16 15,0 0 416-15,0 0 80 0,0 0 0 0,0 0 16 16,0 0-528-16,0 0-128 0,0 0 0 0,-14-16-16 15,14 13 64-15,1-1 16 0,1-1 0 0,-1 1 0 16,1-2 208-16,-2 2 48 0,2 2 16 0,-2 1 0 16,0-2 80-16,0 1 16 0,0 2 0 0,-2-2 0 15,0 4-304-15,-1 0-64 0,1-2-16 0,-2 3 0 16,4-3-352-16,0 0-64 0,0 0-16 0,-21 9 0 0,14-5 16 16,1-1 0-16,-2-2 0 0,2 1 0 15,0 1-144-15,0 1 160 0,0-2-160 0,1 2 160 0,1-4-32 0,0 3 0 16,2-3 0-16,-2 3 0 0,3-2 64 0,-2 2 0 15,3-1 0-15,-1 2 0 0,1-2-192 0,-1 2 0 16,1-2 0-16,1 2 128 0,0 2-128 0,0 0 0 16,2-2 0-16,1 0 0 15,-2 1-1024-15,2-1-64 0,1-3-32 0,0 1 0 16,0 1 32-16,0-2 16 0,-2 1 0 0,1 1 0 0,0-2 752 0,-1 2 128 16,2 0 48-16,-2 0 0 0,-2-1 320 0,2 2 64 15,-1 0 16-15,1-2 0 0,-1 2 272 0,0-2 64 16,2 0 16-16,1 0 0 0,0-2 80 0,0 0 16 15,1 0 0-15,0-2 0 0,2 0-320 0,-1 0-48 0,1-1-16 16,-1 2 0-16,2-4-112 0,-2 2-16 0,-1-1-16 16,1 0 0-16,-3-2 16 0,0 0 16 0,0 1 0 15,-3 0 0-15,-1-1 192 0,-1-3 48 0,-2 3 0 16,0-2 0-16,-2 0-208 0,-1-2-48 0,-3 0 0 0,-1-1 0 16,-1 3-16-16,0-4-16 0,0 2 0 0,1 0 0 15,1 2-160-15,-1-2 0 0,0-3 0 0,2 3 128 16,-1 2-128-16,2-1-272 0,2 4 64 0,-3-1 16 15,2 0 192-15,0 0-176 0,1 2 176 0,0 1-160 16,1 0 160-16,-1 3 0 0,0 0 0 0,-1 1 0 16,1 3 0-16,0 1 0 0,-1-2 0 0,0 4 0 15,1 1 0-15,0 0 0 0,0 0 0 0,0 2 0 16,1-2-400 0,2 0-48-16,-1-4-16 0,2 2 0 0,0-1-1120 0,1-1-208 15,2-3-64-15,2 2-14528 0</inkml:trace>
  <inkml:trace contextRef="#ctx0" brushRef="#br1" timeOffset="107667.59">5398 13317 27647 0,'-3'0'2448'0,"2"1"-1952"0,1-1-496 16,0 0 0-16,0 0 176 0,-1 0-176 0,-1 2 192 15,0-2-192-15,-1 4 784 0,0-4 48 0,-1 3 16 0,-1 0 0 16,1-3-384-16,1 3-80 0,0-2 0 0,1 2-16 16,-2-3-368-16,3 2 0 0,0 2 0 0,-1-2 0 15,2 2 0-15,3-3-192 0,-2 2 192 0,3-3-192 16,1 0 192-16,0 0 0 0,2-3-144 0,0 2 144 16,2-3 0-16,0 2 256 0,1-2-32 0,1-1-16 15,1 1 256-15,0-2 48 0,1 0 16 0,0-1 0 16,1 0 0-16,0-1 0 0,-1 0 0 0,0 0 0 15,-1-2-192-15,-3 0-32 0,-1-1-16 0,-3 3 0 0,0-2-32 16,-2 2 0-16,-1-2 0 0,1 0 0 16,-2 1-64-16,0-1 0 0,0 4-16 0,1 0 0 0,-1-3-176 0,0 2 0 15,0 1 144-15,1 2-144 0,-4-2 0 0,1 3 0 16,-1 3 0-16,-3 3 0 0,-2 1 0 0,-1 2 0 16,-3 4 0-16,-2 2 0 0,-2 0 0 0,-2 7 0 15,-1-2 0-15,-3 4-128 0,1-2 128 0,0 1 0 16,3-4 0-16,1-1 0 0,3-2 144 0,2-4 16 15,2 1 0-15,3-3 0 0,4-1 0 0,1-1 0 16,3-4 0-16,1 2 0 0,3-3-160 0,1 0 0 16,3 0 0-16,1 0 0 0,3 0 0 0,2-3 0 0,0 2-192 15,2-1 192-15,2-2 0 0,0-1 0 16,1 0 0-16,0 0 0 0,-1-2 0 0,0 1 0 16,-2-3 0-16,-2 2 0 0,0-5-128 0,-2 5 128 15,-2-3 0-15,-2 1 0 0,-2 1 0 0,-2 0 0 0,-1 2 0 16,-2-2 0-16,-1 0 0 0,-2 2 0 0,-2 0 0 0,0 2 0 15,-1-1 0-15,-3 4 0 0,0-2 0 0,-3 3 128 16,0 3-128-16,-3 1 0 0,-1-1 0 0,-2 3 128 16,-1 3-128-16,-3-1 0 0,0 0 0 0,-2 2 0 15,0 0 0-15,0 1-176 0,0-1 176 0,1 0-192 16,1 0-48-16,2 0-16 0,1-2 0 0,3 1 0 16,2-3 256-16,3-1 0 0,1 1 0 0,3-3 0 15,0 0 240-15,3 0-16 0,-1-6 0 0,2 3 0 0,2-1-80 16,-1 1-16-16,1-2 0 0,2-1 0 15,1 2 0-15,0-4 0 0,0 1 0 0,1 1 0 0,0-1-128 16,-1 2-144-16,0-1 144 0,0 2-208 0,-1-2 208 16,-1 1 0-16,1 1-160 0,-1-2 160 0,0-1-160 15,1 1 160-15,-1-3-208 0,-2 1 80 0,1-2 128 0,-1 1 0 16,3 1 0-16,-1-3-128 0,-1 1 128 0,-1-1 0 16,3 3 0-16,-1-4 0 0,0 3 0 0,1 0 0 15,0-2 0-15,-1 2 0 0,2 0 0 0,-1 0-208 16,0 1 48-16,-2 0 16 15,1 2-688-15,-2 3-144 0,0 0-32 0,-2 0 0 16,0 3 176-16,-2-2 48 0,1 3 0 0,-2-2 0 0,2 2 384 0,2-4 80 16,0 0 0-16,0 0 16 0,0 0 304 0,0 0 0 15,0 0 0-15,0 0 0 0,0 0 128 0,0 0 48 16,0 0 0-16,0 0 0 0,0 0-176 0,0 0 0 0,12-17 0 0,-7 14 0 16,1 0 0-16,-1 0 0 0,2 3 0 0,0-4 0 15,-2 4-128-15,-1 0 128 0,1 0 0 16,-1 2 0-16,-1 0 0 0,-2 1-144 0,0 0 144 0,-1 0 0 15,-2 0-160-15,-2 1 160 0,0 2-128 16,-2-2 128-16,-1 2 0 0,-2-1 0 0,0 1 0 0,1-1 128 16,-2 2 400-16,0 1 96 0,0-2 16 15,-1 2 0-15,0 3 320 0,-2-1 64 0,1 0 0 16,-3 2 16-16,-2 2-432 0,-3 3-96 0,-1 3 0 0,-4-2-16 16,-2 6-496-16,-6 3 0 0,-8 5 0 0,-4 3-160 15,-3-1-64-15,-3 4-16 0,0 0 0 0,-3 3 0 16,2-3-64-16,3 0-16 0,1 1 0 0,2-2 0 15,3-3 960-15,2-1 176 0,5-3 32 0,1-1 16 0,1-1-352 16,0 2-80-16,3-3-16 0,3-1 0 16,2-1-416-16,1-2 128 0,1 2-128 0,-1 0 0 0,1 0 0 15,5-6-304-15,1 0 48 0,3-3 16 16,3 0-272-16,2-4-64 0,3-2-16 0,1-1 0 16,1-2-432-16,1-2-96 0,1 0-16 0,1-2 0 15,2-1-1024-15,0-2-208 0,1 0-32 0,2-2-10672 16</inkml:trace>
  <inkml:trace contextRef="#ctx0" brushRef="#br1" timeOffset="109398.76">5624 13160 7359 0,'-4'2'320'0,"2"-2"80"0,-1 0-400 0,1 0 0 0,0 0 0 0,1 0 0 15,1 0 960-15,-2 0 96 0,-2 1 32 0,-1-1 0 16,1 0 64-16,-1 0 32 0,1 0 0 0,-1 3 0 0,1-3-240 0,0 0-48 16,0 0-16-16,1 2 0 0,-1 0-336 0,0 0-64 15,3-2-16-15,0 3 0 0,0-2-176 0,2 1-32 16,1-1-16-16,1 2 0 0,2-3 192 0,0 0 32 15,2 0 16-15,2 0 0 0,1 0 224 0,1 0 64 16,2-3 0-16,1 2 0 0,2-1-288 0,0 1-48 16,3-2-16-16,0 3 0 0,2-2 112 0,0 0 32 15,3 0 0-15,-1-1 0 0,2 2-240 0,1-1-32 16,0 2-16-16,1 0 0 0,2 0-64 0,2 2-16 16,1 2 0-16,1-2 0 0,1 2-16 0,-1 0-16 15,-2 2 0-15,2 3 0 0,2-2-160 0,-3 2 0 16,-1-2 0-16,0-1 0 0,-1 0 0 0,-1-1 0 0,1 0 128 15,-2-2-128-15,0-1 0 0,-1-2 0 0,1 0 128 0,-1 2-128 16,-1-2 208-16,0 0 16 0,-2-2 0 16,-1 2 0-16,1 0 224 0,-2 0 64 0,-2 0 0 15,0 0 0-15,-2 4-512 0,-3-4 0 0,0 0 0 16,-3 2 0 0,-2 0-1184-16,-2 0-128 0</inkml:trace>
  <inkml:trace contextRef="#ctx0" brushRef="#br1" timeOffset="110299.43">6764 13223 20271 0,'1'-4'1792'0,"0"-1"-1424"0,1 4-368 0,-1-2 0 0,1 3 1232 0,1-2 176 0,2-2 48 16,2-2 0-16,4-1-1120 0,2-2-208 16,0-1-128-16,-2 0 128 0,1 2-320 0,-4 0-48 0,1 2-16 0,-3 1 0 31,-1 1-608-31,-3 1-128 0,1-1-32 0,-3 4 0 0,-1 0 720 0,-2 4 144 0,-2-3 32 0,-1 4 0 16,0 1 1024-16,-3 4 192 0,-1 0 64 0,-1 0 0 15,0 4 256-15,-1 0 64 0,-1 5 16 0,0-1 0 16,-1 1-576-16,2 0-112 15,-1 0-32-15,4 0 0 0,0-3-624 0,1-3-144 0,2 2 0 0,4-5 0 16,1-1-416-16,2-2-80 16,3-3-16-16,0-2 0 0,4 1-48 15,-1-6-16-15,2 3 0 0,1-3 0 0,0-4 576 0,0 1 192 0,1-3 0 0,-1 2 0 0,0-3 384 16,1-1 80-16,0 1 16 0,0-3 0 0,0 0 336 16,0 1 64-16,0-1 16 0,-2 1 0 0,1 2-384 15,-3-2-80-15,1 2-16 0,-3-2 0 0,0 2-480 16,-2 0-128-16,0-1 0 0,-3 1 0 0,0 2 0 0,-1 0 0 15,-3 2 0-15,0-2 0 0,-1 6-256 16,-2-5 48-16,-2 4 0 0,-2 0 0 0,0 3-48 16,-2 0-16-16,1 3 0 0,0 0 0 0,-1 0 272 15,0 3 0-15,0 2 0 0,1 0 0 0,-2 2 352 0,2 0 32 16,1 2 0-16,0 1 0 0,2 3-384 0,1 0 0 16,1-1 0-16,4-2 128 0,0 2-352 0,3-4-64 15,1 0-16-15,3-3 0 16,1 0-208-16,2 0-32 0,3-2-16 0,0-1 0 0,3-1 192 0,-1-2 48 15,2 2 0-15,0-4 0 0,0 0 320 0,0 0 0 16,-1 0 0-16,1 0 0 0,-1 0 0 0,-1 0 0 16,0 0 0-16,-2 0 0 0,0-3 0 0,-2 2 0 0,1 1 0 15,-3-2 0-15,0-2 0 0,-1-1 0 0,2 1 0 16,-3-4 0-16,1 0 192 0,0 0-32 0,0 0-16 0,-1-4 0 16,0 2 272-16,-2-2 48 0,-1-3 16 0,-1 1 0 15,-1 2-144-15,-1-3-16 0,-2 1-16 0,0 2 0 16,-2 0-48-16,0-1 0 0,-1 2 0 0,-1-1 0 15,-2 6 0-15,0-1-16 0,-1 1 0 0,0 4 0 16,1 0-48-16,-1 2-16 0,0 4 0 0,-1-1 0 16,0 3-176-16,1 1 128 0,0 2-128 0,1-2 128 15,3 2-128-15,1-2 128 0,1 0-128 0,1-1 128 16,3 0-128-16,-2-2 0 0,3 1 0 0,-1-2 0 16,1 3 0-16,1-3 128 0,1 1-128 0,-1-4 128 0,2 3-256 15,1-3-64-15,2 0-16 0,2-3-17488 16</inkml:trace>
  <inkml:trace contextRef="#ctx0" brushRef="#br1" timeOffset="111438.06">6821 13243 28559 0,'-3'2'2544'0,"2"-2"-2032"0,1 0-512 0,1 0 0 0,1 0 0 0,-2 0-192 16,1 0 16-16,1-2 0 0,2 0-64 0,2-4-16 0,4 0 0 0,2-4 0 15,5-2 256-15,1-1-144 0,6-3 144 0,3-2-128 16,5-2 640-16,4-2 144 0,3-7 32 16,6 2 0-16,4-3 464 0,2 2 112 0,0-3 16 0,-1 3 0 15,-1-1-688-15,-1 3-128 0,1-2-16 16,0 0-16-16,0 2-208 0,0-4-32 0,0 0-16 0,-2 3 0 15,-4 1 128-15,-2 0 16 0,0 1 16 0,-2-1 0 16,2 1-176-16,-1 1-32 0,-3 1-128 0,0-1 192 16,1 1-192-16,-1 1 0 0,1 0 128 15,1 0-128-15,-2-1 0 0,0-3 0 0,1 4 0 0,-2-3 0 16,0 3 0-16,-1 4 144 0,-3-2-144 0,-2 2 192 16,-3 2-192-16,-1 0 160 0,-4 3-160 0,-4 2 160 15,-1 1-416-15,-5 2-64 0,-1 0-32 0,-2 4 0 16,-3-1-992-16,-1 4-208 0,-3-2-48 15,0 6-13280-15</inkml:trace>
  <inkml:trace contextRef="#ctx0" brushRef="#br1" timeOffset="112283.77">8661 12047 35935 0,'-6'-4'1600'0,"1"-1"320"0,1 1-1536 0,3 2-384 0,-1 1 0 0,2 1 0 0,-1-3 160 0,0 2-32 16,-1-2-128-16,-3 0 192 0,0-3-192 0,-3 3-256 0,0 3 48 0,-2 3 16 31,0-2-976-31,-3 4-192 0,2 2-48 0,-2 2 0 15,-2 1-608-15,1 2-128 0,-1 4-32 0,2-2 0 0,0 3 1840 0,2 0 336 0,3 1 0 0,0-1 192 16,2 2 944-16,2-1 176 0,3-2 32 0,2 3 16 16,2-6-80-16,1 2-32 0,2 1 0 15,4-6 0-15,0 3-672 0,2-7-144 0,0 1-32 0,3-2 0 16,0-1-400-16,1-4 0 0,3 0 0 0,-1-3 0 16,2 0-192-16,0-1 48 0,-1-2 0 0,0-4 0 15,-3 1-32-15,-1 2 0 0,-3-2 0 0,-1 0 0 16,-2 0 176-16,-2-1 0 0,-2 0 0 0,-2 1 0 15,-2 2 128-15,-1-2 48 0,0 2 16 0,-4-2 0 0,1 3 176 16,-2-3 32-16,-1 3 16 0,-2 1 0 0,2-1-224 0,-4 0-64 16,-2-1 0-16,-3 4 0 0,-1-2 0 0,0 4 0 15,-2-2 0-15,1 3 0 0,0 3 0 16,-1 0 0-16,0 3 0 0,1-2 0 0,2 2-128 0,0 1 192 16,0 0-192-16,3 2 192 0,2-3-192 0,-1 2 0 15,5-1 0-15,1 0 0 0,2-1 0 0,2-3 0 16,1 3 0-16,1-5 0 0,3 3 0 0,0-3 0 15,2 0 0-15,1-1 0 0,1-1 0 0,0 0 0 16,1 0 0-16,-2-2 0 0,3 2 0 0,-1-2 0 16,-1 0 0-16,0 0 0 0,-2 0 0 0,0 0 0 15,-1-1 0-15,0 4 0 0,-1 0 0 0,-2-2 0 16,0 2 0-16,-1 0 128 0,-1 0 96 0,0 0 16 0,-1 2 0 16,1-2 0-16,-2 0-112 0,1 0-128 0,0 0 176 15,0 0-176-15,1 0 208 0,0 0-64 0,0 0-16 16,0 0 0-16,0 0 256 0,0 0 32 0,-20-12 16 0,16 9 0 15,0 2-96-15,1 1-16 0,0 0 0 0,0-2 0 16,0 2-192-16,-1 0-128 0,2 0 128 0,-2 0-128 16,0 2 0-16,1-2 0 0,0 0 0 0,0 0 0 15,0 1 0-15,1-1 0 0,-2 3 0 0,1-3 0 16,1 0 0-16,0 0 0 0,-1 0 0 0,2 0 0 16,1 2 0-16,1-2 0 0,2 0 0 0,0 0 0 15,2 2 0-15,3 0 0 0,3-2 0 0,0 0 128 16,4-2-128-16,1 0 0 0,1 0 0 0,2-2 128 15,2-1-128-15,0-1 0 0,0 0 0 0,0 1 0 0,0-4 0 16,-1 3 0-16,-3-1 0 0,0-2 0 16,-1-1 0-16,-1 0-160 0,-4 2 160 0,-1-1-208 0,-3 2 16 15,-2-2 0-15,-1 3 0 0,-1 0 0 16,-5-1-432-16,1 2-80 0,-3 3 0 0,-2-2-16 16,-1-1-592-16,-2 2-112 0,-1-1-32 0,-1 1-8864 15,0 1-1776-15</inkml:trace>
  <inkml:trace contextRef="#ctx0" brushRef="#br1" timeOffset="113979.55">9403 11151 28559 0,'0'-8'2544'0,"1"-2"-2032"0,0 6-512 16,2-1 0-16,-1 2 0 0,2-1 0 0,2-6 0 15,3-5 0 1,2-5-704-16,4-2-144 0,0 1-32 0,-1 5 0 16,0 1-16-16,-2 4 0 0,-1 2 0 0,-1 1 0 15,0 0-32-15,-2 2-16 0,-1 0 0 0,-2 0 0 0,2-2 944 0,0 2 304 0,0-5 0 0,-1 1 0 16,0 0 1040-16,1-2 192 0,-1-1 64 0,0 0 0 16,0-2-144-16,0-1-32 0,-1-3 0 0,0 2 0 15,-1 0-784-15,0-1-144 0,-1 0-48 0,-1-1 0 16,-2 1-224-16,-2 0-48 0,0 1-16 0,-2 0 0 15,0 2-160-15,-2 1 0 0,0 0 0 0,-1 1 0 16,0 3-128-16,0 2 128 0,-2 1-160 0,1 0 160 16,-3 3-192-16,-1-2 192 0,4 4-208 0,-3-1 80 15,1 2 128-15,-3 1 0 0,2 0 0 0,1 0-128 16,2 1 128-16,0 2 0 0,2-1 0 0,1-2 128 0,-1 4-128 16,1 0 0-16,0 1 0 0,0 1 0 0,3-3 0 15,0 1 0-15,2 2 0 0,3-3 0 0,1 1 0 0,2-2 0 16,0-1 0-16,3-1 0 0,-1 3 0 0,3-6 0 15,1 2 0-15,0-1 0 0,-1 2 0 0,0-4 0 16,-2 4 0-16,-2-3-128 0,-1 3 128 0,1-2 0 16,0 1 0-16,1 1 0 0,-2-3 0 0,1 3 0 15,-1 0 0-15,-1-4 0 0,0 4 384 0,0-2 16 16,0-1 0-16,0 2 0 0,0-1 336 0,-1 1 64 16,1-2 16-16,-2-1 0 0,2 2-464 0,-1-1-96 15,0 0 0-15,-2 3-16 0,1-3-240 0,-3 2 0 0,1-1 0 16,-2 0 0-16,-1 0 0 0,0 2 0 0,1 0 0 15,-2-3 0-15,-2 3 0 0,-2 0 0 0,-1 3 0 0,-1-2 0 16,-3 2 0-16,0-1 0 0,0 4 0 0,-1-2 144 16,3 2 176-16,-1 0 48 0,3 2 0 0,-1-2 0 15,3 0-176-15,1 3-16 0,0 1-16 0,0-2 0 16,2 3-160-16,3 1 0 0,0-3 0 0,2-1 0 16,0 0 0-16,2-4 0 0,2 1 0 0,0-1 0 15,2 0 0-15,0-2 0 0,0-2 0 0,0 0 0 16,0 0 0-16,-2-2 0 0,0 0 144 0,0 0-144 15,-1-1 0-15,-1 2 0 0,0-1 0 0,-2-1 0 16,2 2 0-16,-2-5 0 0,2 2 0 0,-1-2 128 16,0 1-128-16,1-2 0 0,1 0 0 0,0-1 0 15,0 1 0-15,0 0 0 0,-1 1 0 0,-1 0 0 0,1 2 0 16,0-2 0-16,-3 3 0 0,0-3 0 0,0 2 0 0,1 1-208 16,-2 0 80-16,-2 1 128 0,-1-2-160 0,-1 2 160 15,0 0 0-15,-1 0-144 0,-1-1 144 0,0 2 0 16,0-1 0-16,-2-2 0 0,0-2 0 0,-1 2 0 15,3-1 160-15,1 1-160 0,0 1 304 0,0-2-48 16,1 4 0-16,1-3 0 0,-1 4-48 0,1 0-16 16,0 4 0-16,-1-1 0 0,1 3-192 0,-1 3 0 15,0 1 128-15,-1 2-128 0,0-1 0 0,0 4 0 16,1-2 0-16,1-1 0 0,0 0 0 0,2-2 0 16,0 3 0-16,1-7 0 0,1-2 0 0,0-2 0 15,2-1 0-15,-1-1 0 0,1 0 0 0,-2-1-128 16,1 0 128-16,2 0 0 0,-2-3-176 0,2-2 32 15,1 1 0-15,0 1 0 16,-3 0-1008-16,2 2-208 0,1-1-48 0,-1 2 0 16,0-1-1408-16,-2 0-304 0,1 2-48 0,-1 0-5312 0,-2 2-1056 15</inkml:trace>
  <inkml:trace contextRef="#ctx0" brushRef="#br1" timeOffset="115807.81">10272 8452 13823 0,'-4'-5'1216'0,"3"1"-960"0,0 3-256 0,1-1 0 0,0 2 928 0,0-4 144 15,-1 1 16-15,-1-3 16 0,1-4-496 0,-1 2-96 16,2 0-32-16,-2 2 0 0,4 4-672 0,-2-2-128 16,1 1-16-16,-1 2-16 15,0 1-224-15,1 0-32 0,-1 0-16 0,0 1 0 0,-1 2 416 0,1 1 80 16,0-2 128-16,1 2-208 0,-1 0 816 0,0-4 160 0,0 0 48 15,0 0 0-15,14 18 864 0,-9-14 176 0,0 1 48 0,0-4 0 16,0 1-432-16,1 1-96 0,2 1-16 0,5-1 0 16,-1 3-800-16,2-3-176 0,-2 3-16 0,0-2-16 15,1 0-352-15,-2 1 0 0,-2-2 0 16,-1 1 0-16,0-2 0 0,-1 2 0 0,-1-1 0 0,0-2-128 16,-2 1 320-16,0-2 80 0,0 0 16 15,-1 0 0-15,2 0 496 0,-1-2 112 0,0 1 0 0,1-2 16 16,0-1-464-16,-1-1-112 0,1 1-16 0,0-3 0 15,-1-1-320-15,-1 1 144 0,-2-2-144 0,-1 0 0 16,0 2 240-16,-3-2-64 0,1-1-16 0,-3 1 0 16,0 2 224-16,-1 1 64 0,-3-3 0 0,0 5 0 15,1 1-176-15,-2 3-16 0,-2 0-16 0,-2 1 0 16,0 4-96-16,0 1-16 0,-1 4 0 0,-1 0 0 0,0 2-128 16,1 2 0-16,1 1 0 0,-1 1-176 0,2 0 176 0,0-1 0 15,2-2 0-15,2 0-128 0,2-1 128 0,1 0 0 16,1-2 0-16,1-4 0 0,3 4 0 15,1-4 0-15,0-3 0 0,2 1 0 16,2-2 0-16,1-2 0 0,1 0 0 0,3 0 0 0,0-2 0 0,2-2 0 16,1-2 0-16,0 1 0 0,2-1 0 0,-2-2 144 15,2 2-144-15,0-3 160 0,2-1-160 0,1 1 0 16,-1-1 0-16,-1 0 0 0,-3 4 0 0,1-3 0 16,-2-1 0-16,0 1 0 0,-1-1 0 0,-2 3 0 15,-1-2 0-15,-2 0-176 0,-3 0 176 0,-1 1 0 16,1 0 0-16,-4-2 0 0,1 4 0 0,-1-4 0 0,-2 4 128 15,0-3-128-15,-1 3 0 0,0 2 0 16,2-2 0-16,-2 3 0 0,1 2 0 0,-1 1 0 0,0 4 0 0,-1-2 128 16,0 2-128-16,-1 0 192 0,1 2-64 15,-1 0 0-15,-2 3-128 0,3-2 0 0,0-1 0 0,0 3 0 16,-2 3 0-16,-2 5 0 0,2-4 0 0,-1 2 0 16,3-1 0-16,1-2-160 0,2 0 160 0,2-3-208 15,1-2 208-15,1-3 0 0,4 1 0 0,3-1 0 16,3-2 0-16,3-2 0 0,2-2 0 0,2-2 0 15,2 2 0-15,0-2 0 0,0-2 0 0,1 2 0 16,1-2 0-16,0-3 0 0,-3 3 0 0,-1-1 0 16,1 0 0-16,1-1 0 0,-2-2 0 0,-2 1 0 15,-2-1 0-15,-2 0 0 0,2 2 0 0,-4 0 0 0,-2 0 160 16,-2-2-160-16,-1 4 128 0,-3-1-128 16,-2-1 0-16,-3 0 0 0,-3 2 0 0,-3 0 0 15,2 2-128-15,-4-1 128 0,-3 0 0 0,-2 3 0 0,-2-2 0 0,-1 2 0 16,0 2 0-16,2 0 0 0,0 2 0 0,-2 2 0 15,2 3 160-15,-2 4-160 0,3-1 128 0,1 3-128 16,1-3 0-16,0 6 0 0,-1-2 128 0,0 6-128 16,1-1 192-16,-1 3-192 0,2 0 0 0,1-3 0 15,3-2-192-15,1 0 48 0,0 3 144 0,3-5 0 16,2-1 0-16,1-2 0 0,2 0 0 0,3-2 0 16,1 0 0-16,0-1 0 0,1-3 0 0,3 0 0 15,0-5 0-15,2 2 0 0,2-6 0 0,-1 2 0 16,2-4 0-16,1-1 0 0,-1-1 0 0,2-2 128 15,1-1-128-15,2-2 0 0,-2-1 0 0,0 0 0 16,0 0 0-16,-1 0 128 0,-2 0-128 0,1 1 0 0,0-4 0 16,-3 4 0-16,-3 2 0 0,1-3 0 0,-2 4 0 15,0-3 0-15,-2 5 0 0,-3-3 0 0,-2 1 0 16,-1 1 0-16,-2 0 0 0,-2 2 0 0,0 0 0 16,-2 0 0-16,-3 0 0 0,-5-1 0 0,-1 4 0 0,0-1 0 15,-1 2 0-15,-1-1 0 0,0 6 0 0,1-3 0 16,1 2 0-16,1 2 0 0,0 2 0 0,0-2 0 15,1 4 0-15,2-2 0 0,0 4 128 0,1-2-128 16,2 0 0-16,0 1 0 0,1 1 0 0,1 0 0 16,2-4 0-16,1 0 0 0,-1 2 0 0,1 3-128 15,0-1 128-15,2-3-128 0,0 2 128 0,2-6-128 0,2 1 128 16,0 1 0-16,2-1 0 0,1-4 0 0,2 0 0 16,2 0 0-16,0 0 0 0,0 0 0 0,1-4 0 15,0 4 0-15,0-2 0 0,0 0 128 0,0 2-128 0,0-1 0 16,-3 1 0-16,2 0 0 0,-2 0 0 0,-1 0 0 15,1-1 0-15,-1 1 0 0,1 0 0 0,1-4 0 16,2 2 0-16,-2-2 0 0,1-1 0 0,-2 1 0 16,1-3 0-16,-3 1 0 0,0 0 0 15,-2-1 0-15,0 1 0 0,-1 0 0 0,-2 0 0 0,-1 0 0 16,-1-1 0-16,-2 4 0 0,-1-1 0 0,-1-1 128 16,-2 4-128-16,0 1 0 0,-2 0 0 0,0 1 0 15,-1 4 0-15,1-1 0 0,0-1-208 0,-1 6-112 16,-2 1-32-16,-4 0 0 0</inkml:trace>
  <inkml:trace contextRef="#ctx0" brushRef="#br1" timeOffset="120419.17">11788 8427 33167 0,'3'-2'2944'0,"-1"-2"-2352"15,0 2-464-15,0 2-128 0,-1 0 128 0,1-2 0 16,2 2 0-16,1-3 0 16,1-2-1984-16,-1 1-400 0,-1 4-80 0,-4 0-16 0,-3 0 1952 0,-2 4 400 15,-3 2 0-15,-2 0 0 0</inkml:trace>
  <inkml:trace contextRef="#ctx0" brushRef="#br1" timeOffset="121022.17">11748 8436 11055 0,'-37'10'480'0,"35"-10"112"0,2 0-464 0,-1 0-128 0,1 0 0 0,-3 1 0 0,-2-1 2608 0,-2 2 496 0,-3 1 96 16,-2-2 32-16,-1 2 224 0,0-1 64 0,0 2 0 15,1-2 0-15,0-2-2032 0,0 4-400 0,1 0-64 16,0-1-32-16,1 2-992 0,0-1-240 0,0 0-16 0,-1 2-16 31,3-1-1856-31,-1 0-368 0,2 0-80 0,0 1-16 16,1-2 304-16,3-1 64 0,-1 1 16 0,3 1 0 0,1-1 1872 0,0 0 336 0,2 0 128 0,1 0 0 15,0 0 624-15,2 0 112 0,1 1 32 0,2-2 0 16,0 0-80-16,2 0-16 0,3 0 0 0,-1 1 0 16,3-4-80-16,1 0-16 0,1 0 0 0,1-4 0 0,-2 4-560 0,0-5-144 15,-1 4 0-15,-2-2 0 0,1 0-272 0,-3-2-96 16,-2 1-16-16,-4 0 0 16,-1 0-64-16,-1 0-32 0,-2 0 0 0,-2-2 0 15,0 2-416-15,-2-2-64 0,1 2-32 0,-3-2 0 0,0 0 992 0,0 2 0 16,-1-1 0-16,-2 1 0 0,1 1 944 0,-2 0 80 15,-1 1 0-15,-2 2 16 0,-3 2-432 0,-2 1-96 16,1 3 0-16,-2 0-16 0,2-1-192 0,-1 4-48 16,1-3 0-16,1 1 0 0,2 2 736 0,-1-3 144 15,-1 4 16-15,0 0 16 0,4-2-400 0,1 1-96 16,2-1-16-16,1 0 0 0,2-2-288 0,2-2-64 16,0 2-16-16,2-3 0 0,2-2-288 0,0 1 0 15,2-2 0-15,1 0 0 0,-1 0 0 0,2-2 0 16,0-1 0-16,1 2 0 0,1-5 0 0,0 0-144 15,0 2 16-15,2-4 0 16,1 0-784-16,-1-1-160 0,2 1-16 0,-3 0-16 16,1 0-224-16,-1 0-32 0,-2 0-16 0,-1 0 0 0,-2 0 928 0,1 1 192 0,-3 0 48 0,1-2 0 15,-4 3 720-15,2-3 128 0,-1 2 48 0,0 1 0 16,0-3 480-16,-2 2 112 0,2-2 0 0,0 2 16 16,-2 1-320-16,-1 1-64 0,1 0-16 0,-1 2 0 15,0 1-640-15,-1 0-256 0,2 2 176 0,-3 0-176 16,1 4 0-16,-2-1 128 0,1-2-128 0,1 3 0 15,0 1 0-15,0 1 0 0,0-3 0 0,2 4 0 16,-1-1 0-16,0 0 0 0,-1 1 0 0,2 2 0 16,0-2 0-16,1 5 0 0,0-3 0 0,2 1 0 0,-1-1 0 15,1 1 0-15,3 2 0 0,-1-2 0 16,2 3-176-16,1-4 176 0,2 0-160 0,1-1 160 16,0-2-1552-16,2 0-224 0</inkml:trace>
  <inkml:trace contextRef="#ctx0" brushRef="#br1" timeOffset="121896.43">12802 8466 39615 0,'2'-10'3520'0,"1"1"-2816"0,1 4-560 0,-2 0-144 0,2 4 0 0,1-5-144 16,3-5 144-16,5-7-208 15,4-4-1232-15,2-3-240 16,-2-1-48-16,-2 8-16 0,-4 2 128 0,-4 5 16 0,-3 3 16 0,-3 4 0 16,-2 2-80-16,-5 2-32 0,-3 2 0 0,-3 3 0 15,-4 4 608-15,-3 0 128 0,-2 2 32 0,-1 4 0 0,-3-2 1200 0,-1 2 240 16,-1 4 64-16,0-1 0 0,2-2 1184 0,0 2 240 16,-1 0 48-16,3 1 16 0,3-4-192 0,0 1-32 15,2 1-16-15,2-2 0 0,3-2-1120 0,2 2-208 16,1-2-48-16,2 0-16 0,3 0-432 15,1-1-144-15,3-3 0 0,2-2 0 16,2 2-432-16,1-2-96 0,3-1-16 0,1-1 0 0,5-1 368 0,-1 0 80 16,3-4 16-16,1 0 0 0,1-3 224 0,1-1 0 0,-1 2-160 15,1-3 160-15,0-1 192 0,-1 0 96 0,2-3 32 0,-3 2 0 16,0-2 16-16,-4-1 16 0,-1 1 0 0,-1 2 0 16,-1-2-80-16,-3-1-16 0,0 0 0 0,-2-1 0 15,0 1 48-15,-3 1 0 0,1 2 0 0,-2 0 0 16,0-4 80-16,0 1 32 0,0-2 0 0,-1 2 0 15,0 0-128-15,1 0-32 0,0 4 0 0,-1 0 0 16,-1 1-48-16,1 0-16 0,1 2 0 0,-1 1 0 16,0 0-48-16,-2 2-16 0,1 0 0 0,-2 2 0 15,0 0-128-15,-1 2 0 0,-2 2 144 0,-2 3-144 16,-1 1 0-16,0-1 0 0,1 4 0 0,0-1 128 16,2 4-128-16,-1-3 0 0,2 0 0 0,1-2 0 15,1 3 0-15,3-4 0 0,1-1 0 0,2 0 0 0,2-2 0 16,4-1 0-16,0-2 0 0,1-1 0 0,1 0 336 15,1-3 0-15,0 0 0 0,1-3 0 0,0 2-336 0,-3-4 0 16,1 1 0-16,-1 1 128 0,0-4-128 0,-3 1-192 16,-1-1 64-16,-3 1 0 15,0-3-368-15,-2-1-64 0,-2 4-16 0,0-4 0 16,-2-2-640-16,-1 2-144 0,1-3-32 0,1 4 0 16,0 2-1280-16,1-1-256 0</inkml:trace>
  <inkml:trace contextRef="#ctx0" brushRef="#br1" timeOffset="122433.55">13664 8572 37775 0,'-1'-3'3360'0,"-1"1"-2688"0,1 1-544 0,1 1-128 0,-1 0 640 0,1-3 80 15,-1 1 32-15,-2-2 0 16,0 0-2080-16,-4-2-400 0,1 0-96 0,-1 0-16 16,-3 0-1392-16,-1 2-288 0,-3 0-48 0,-3-1-16 15,-4 2 1088-15,-3-1 224 0,0 1 32 0,-5 3 16 16,-3 0 1040-16,-5 0 208 0,-3 4 32 0,-3 1 16 0,1-1 1536 0,-7-2 304 0,-6 4 64 0,-3-2 16 16,0 0 304-16,0-2 64 0,2 2 16 15,3-4 0-15,1 0-928 0,4 0-192 0,5 0-48 16,3-4 0-1,4 2-800-15,8-2-176 0</inkml:trace>
  <inkml:trace contextRef="#ctx0" brushRef="#br1" timeOffset="122938.06">12516 8610 17503 0,'2'-3'1552'0,"-1"-2"-1232"0,-1 3-320 0,0 0 0 0,0 2 1072 0,0-4 144 0,1 2 48 0,-1-7 0 15,0-1-1264-15,-1 0-368 0,-2-2-16 0,-2 2 0 16,-1 1 384-16,-2 2 0 0,-5 1 0 0,-2 0 0 16,2-1-176-16,-5 4 48 0,-7 0 0 0,-5 2 0 15,-2 5-112-15,-2-3-16 0,-3 4 0 0,-5-1 0 16,-4 2 112-16,-2 0 16 0,0-4 0 0,1 2 0 16,-1 0 128-16,0-2 0 0,-1 2 0 0,4-2 0 15,0-2 0-15,4 2 128 0,2-2-128 0,3-2 128 0,4 2-128 16,3 0 0-16,6-2-128 0,2-2-8320 15</inkml:trace>
  <inkml:trace contextRef="#ctx0" brushRef="#br1" timeOffset="123383.27">11444 8525 27647 0,'-6'-4'2448'0,"1"2"-1952"0,1-2-496 0,3 4 0 0,1-2 976 15,-1 2 112-15,-2-4 0 0,-3-2 16 16,-2-3-1616-16,-3-1-336 0,-1 0-64 0,0 0-16 16,1 2 176-16,0-1 48 0,-4 2 0 0,-1 0 0 15,-3 1-1504-15,-3 3-288 0,-1 0-64 0,-6-1-6320 16</inkml:trace>
  <inkml:trace contextRef="#ctx0" brushRef="#br1" timeOffset="123451.15">10835 8425 6447 0,'-82'-1'272'0,"56"-2"80"0,16 3-352 0,9 0 0 16,0 0 0-16,-5 0 0 0,-9-2 272 0,-10-2-16 15,-6-2 0-15,-2-4 0 0</inkml:trace>
  <inkml:trace contextRef="#ctx0" brushRef="#br1" timeOffset="123865.77">10388 8563 24879 0,'-11'-2'1088'0,"2"1"256"0,2 1-1088 0,2 0-256 0,3 0 0 0,0 0 0 15,1 0 496-15,-3 1 32 0,0 1 16 0,-3 1 0 0,0 0-224 16,-2 6-64-16,3 1 0 0,0 2 0 16,0 2-128-16,-3 7-128 0,2 5 192 0,-4 5-192 15,1 5-896-15,-4 2-304 0,-1 5-48 0,-1 4-16 16,-2 2-320-16,-3 1-64 0,-4 5-16 0,-1 4 0 16,2 0 768-16,1 2 128 15,-1 0 48-15,3-2 0 0,2-6 720 0,-2 2 256 0,-2 4 0 0,0 1 0 0,-1-5 1792 0,0 8 336 16,-5 4 80-16,1 2 16 0,-1 0-1248 0,1-6-240 15,3-3-48-15,4-6-16 0,1 0-608 0,3 6-128 16,1 0-32-16,2 1 0 0,3-2-160 0,1-4 0 16,2-2 0-16,0-4 0 15,2-7-1664-15,1 5-224 0</inkml:trace>
  <inkml:trace contextRef="#ctx0" brushRef="#br1" timeOffset="124411.03">9516 10558 18431 0,'-3'0'1632'0,"0"0"-1312"15,2 0-320-15,0 0 0 0,1 0 2288 0,-1 0 384 16,-2 2 80-16,1 0 0 0,-3 3-1648 0,0 1-336 0,0 5-64 0,-1 5 0 15,-2 5-112-15,0 4-16 0,-4 7 0 0,-2 5 0 16,-1 7-16-16,-4 1-16 0,-2 2 0 0,-5 5 0 16,-3 10-544-16,-5 6 0 0,0 7-160 0,-1 1 160 31,3 0-1312-31,1-10-144 0,5-13-16 0,-3 1-16 16,0-3 464-16,0-8 80 0,5-4 32 0,-5 2 0 0,-2 1 1104 0,-5-2 208 0,-1 1 48 15,-2 0-12416-15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4T18:53:03.5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3112 5583 172 0,'0'0'8'0,"0"0"1"0,0-9-9 0,-8 3 0 16,5-1 0-16,-8 1 0 0,11 6 465 0,-3 0 91 16,-4-3 19-16,7 3 3 0,-4 0-473 0,4 0-94 15,0 0-19-15,0 0-4 0,-7 9 20 0,4-2 4 16,3-7 0-16,3 15 1 0,-3-12-13 0,7 10-10 0,-7-4 2 0,11 10 0 16,-8-6 8-16,1 9 11 15,3 0-3-15,4-4 0 0,-8 11-8 0,8-4 0 16,-1 6 0-16,-6 0 0 0,6 10 8 0,1 0 8 0,-8-7 3 15,8 10 0-15,0-3-4 0,-8 9-1 0,8-3 0 16,-1 10 0-16,1-1-6 0,-8 7-8 16,8 0 11-16,-7-1-11 0,3-5 11 0,3 12-11 0,-6-3 10 0,6 0-10 15,-6 6 8-15,3 3-8 0,-4-3 0 16,4 0 0-16,0 0 0 0,1 4 0 0,-5 2 0 0,4 7 0 16,-3-4 0-16,6 4 0 0,-6-10 0 0,3 10 0 15,-7-1 11-15,3 10-11 0,-3-9 12 0,0 6-12 16,0-3 0-16,0 6 0 0,0 0 0 0,-3 0 0 15,3 3 0-15,0 0 0 0,0-2 0 0,0 5 0 16,0-3 9-16,0 0-9 0,0-3 0 0,3 4 9 16,-3 5-9-16,7-9 0 0,-7-6 0 0,0 6 0 15,4 0 0-15,-1 0 0 0,5 3 0 0,-8 4 0 0,-8-1 0 0,8 4 0 16,0-7 0-16,-3 6 0 0,-1 4 0 0,4-4 0 16,-7 4 0-16,4 0 0 0,-4 2 11 0,3 1 0 15,1-3 0-15,-8-1 0 0,4 4-11 0,4 0 0 16,-8-4 0-16,7 1-11 0,-6-3 11 15,3 2 11-15,3-2-3 0,4 2 0 0,-10-2-8 0,6-7 0 16,4 3 0-16,-7-9 0 0,4 13 12 0,3-7-2 16,0-3-1-16,0 0 0 0,-7-3-9 0,7-3 8 15,0 6-8-15,0 0 8 0,0-6-8 0,0-4 0 16,0 1 0-16,0-3 8 0,0 2-8 0,0-2 0 0,0-4 0 16,-4-2 0-16,4 2 0 0,-4-3 0 15,4 0 0-15,-10 1 0 0,3-4 8 0,3 0-8 16,1 0 0-16,-4-6 8 0,3-10-8 0,-3 7 12 15,4-10-12-15,3 7 12 0,-7-7-4 0,3-3-8 0,4-3 12 0,0-3-4 16,-4-3 4-16,4 0 0 0,0 0 0 16,0-7 0-16,0-2 0 0,0-4 0 0,0-3 0 0,0 6 0 15,0-9-4-15,0 0 0 0,-7 3 0 0,4-3 0 16,3 0 0-16,0 0 0 0,-7-3 0 16,7-3 0-16,-4 2 0 0,4-5 0 0,0 6 0 0,0-10 0 15,0-9-32 1,0 0-6-16,0-9-2 0,0-10-775 0,0-3-155 0</inkml:trace>
  <inkml:trace contextRef="#ctx0" brushRef="#br0" timeOffset="1355.62">1901 5135 1630 0,'0'0'72'0,"0"0"16"0,0 0-71 0,0 0-17 15,-3 9 0-15,3-9 0 0,0 0 24 0,0 0 2 0,0 0 0 0,0 0 0 16,7 0-26-16,4 7 0 15,-1-4 0-15,1-6 0 0,-1-4 0 0,4 7 0 16,-3-3 0-16,3-3 0 0,-3 6 0 0,3 0 0 0,7-3 0 16,-7 3 0-16,0-3 21 0,4-4-1 0,-4 4 0 0,4-6 0 15,3 2-20-15,0-5 0 0,-3 9 0 0,-1-7-12 16,8-2 40-16,-7 2 8 16,-1 1 2-16,-3 0 0 0,7-4 9 15,-6 7 1-15,-5-10 1 0,-3 7 0 0,0-4-2 0,-3 4-1 0,3-1 0 0,3 1 0 16,-10-4-32-16,4 4-6 0,-4-4-8 0,0-2 11 15,0 9-3-15,-11-4-8 0,8 4 12 0,3-7-4 16,-7 4-8-16,3 6 0 0,-10-4 9 0,4 4-9 16,-1-6 0-16,0 9 0 0,-3 0 0 0,0 6 0 15,-7 0 0-15,7 1 0 0,-7 5 0 0,7-2 0 16,-8 2 0-16,5 1 0 0,-4-4-8 0,7 10 8 0,-8-6 0 0,8 5 0 16,4 1 0-16,-4 3-8 0,3-6 8 15,0-7 0-15,1 13 0 0,6-3 0 16,-3 0 0-16,4-4 0 0,3 4 0 0,-7 3 0 0,7 0 0 0,0-3 0 15,7 3 0-15,-7 6 0 0,0-12 0 0,10 12 0 16,-6-9-12-16,6-3 4 0,-6 6 8 0,14-4 0 16,-11-5 0-16,10-4 0 0,-3 7 0 0,8-10 0 15,-8 4 0-15,10-1 0 0,-10-9 0 0,11 0-20 16,0 0 4-16,0-9 1 16,6 6-109-16,-6-4-21 0,-4 1-5 0</inkml:trace>
  <inkml:trace contextRef="#ctx0" brushRef="#br0" timeOffset="1842.13">2621 4950 806 0,'0'0'72'0,"0"0"-58"0,-7 9-14 0,4-3 0 15,-1 10 268-15,4-3 50 0,-7-1 10 0,7 7 3 16,0-6-259-16,0 5-51 0,0-5-10 0,7 0-3 16,-7 2-8-16,0-2 0 0,0-1 0 0,0-2 0 15,4 2 0-15,-4 4 0 0,3-10-10 0,-3 10 10 16,7-4 0-16,-7-8 0 0,0 5 0 0,0-9 0 15,0 0 0-15,0 0 0 0,4 12 0 0,-4-12 10 0,0 0 18 0,0 0 4 16,0 0 1-16,0 0 0 0,0 0 27 0,0 0 4 16,0 0 2-16,0-12 0 15,0 3-14-15,-4-4-2 0,4 4-1 0,0-1 0 0,0 4-29 0,-7-10-7 16,7 7-1-16,0-4 0 0,-3-6 4 0,-1 7 1 16,4-10 0-16,0 3 0 0,0 7-8 0,0-7-1 15,0-6-8-15,-7 6 12 0,7-3-12 0,7 3 8 16,-7-3-8-16,4 0 0 0,-4 0 0 0,10 3 0 15,-6 4 0-15,3-1 0 0,-4-6 8 0,8 13-8 16,-8-13 11-16,8 6-11 0,-4 7 0 0,0-10-12 0,0 9 0 0,4 1 0 16,-1 6 2-16,-6 0 1 15,-4 3 0-15,10 0 0 16,1 3-36-16,-4 0-7 0,4 6-2 0,-4 1 0 16,-4 9-138-16,8-10-28 0,-1 4-6 0</inkml:trace>
  <inkml:trace contextRef="#ctx0" brushRef="#br0" timeOffset="2371.04">3009 5050 172 0,'0'0'8'0,"0"0"1"0,0 10-9 0,7-1 0 16,-7-9 0-16,0 3 0 0,0-3 312 0,0 10 60 16,4-1 12-16,-4 3 2 0,0-12-248 0,7 16-50 15,-4-13-9-15,-3 10-3 0,0-4-25 0,0 1-6 16,4-1-1-16,-4-9 0 0,0 0-25 0,0 0-6 16,7 3-1-16,-7-3 0 0,0 0 8 15,0 0 0-15,0 0 1 0,0 0 0 0,0 10-2 0,0-10-1 16,0 0 0-16,0 0 0 0,0 0 12 0,0 0 2 15,0 0 1-15,0 0 0 0,0 0-1 0,0 0 0 16,0 0 0-16,0 0 0 0,3-4-3 0,5-2-1 16,-16-6 0-16,8 9 0 0,-3-13-12 0,3 13-4 15,0-7 0-15,-7 1 0 0,3-1 0 0,1-2-1 16,-4-1 0-16,3 4 0 0,4-10 1 0,0 7 0 16,-7 2 0-16,7-5 0 0,0-1 7 0,0 0 1 15,0 0 1-15,0-5 0 0,7-1-21 0,-7 3 0 16,4 3 0-16,3-12 0 0,-4 12 0 0,1 1 14 0,3-1-3 0,4-3-1 15,-11 0-10-15,7 7 0 0,0-1 0 0,3 4 0 16,-6-10 0-16,3 9-12 0,-4 1 2 0,1 3 1 16,3 0 9-16,-4 2 0 0,5-2 0 0,-5-3 0 15,1 9-31-15,3 0-7 0,3-13-2 16,-6 13 0-16,6 0 13 0,4 0 3 0,-3 0 0 0,3 0 0 16,4 0-53-16,-4 0-11 0,4 0-1 0,-1 0-1 15,1 0-97-15,-1 6-19 0,22 1-4 0,-14-7-1 16</inkml:trace>
  <inkml:trace contextRef="#ctx0" brushRef="#br0" timeOffset="2920.81">3560 4828 1324 0,'0'0'118'0,"-4"0"-94"0,-3 0-24 0,3 0 0 16,-6 0 90-16,6 0 14 0,-3 0 2 0,4 0 1 15,-8 6-67-15,11-3-12 0,-10-3-4 0,6 0 0 16,-3 9-24-16,3-6 0 0,-10-3 0 0,7 7 0 15,-7-4 0-15,4 6 0 0,6-9-14 0,-7 10 5 16,11-1 9-16,-10-6 0 0,6 10 0 0,-3-13 0 16,4 9 0-16,-4 1 9 0,3-4-1 0,4 0-8 15,-3 10 13-15,-4-4-4 0,3 1-1 0,4-1 0 16,-7 4-8-16,7 0 0 0,-3 3 0 0,3-7 0 16,0 7 0-16,3-6 0 0,4-4 0 0,4 3 0 15,-8 4 0-15,8-13 0 0,-1 7 0 0,8-7 0 16,-4-3 15-16,4 6-3 0,-1-12 0 0,5 6 0 0,-8-3 8 0,3-7 2 15,1 7 0-15,-7-6 0 16,3 2 12-16,3-5 2 0,-10 3 1 0,4-1 0 16,-4-2 10-16,0 2 1 0,4-2 1 0,-4 2 0 15,-4-5-20-15,4-1-4 0,0 0-1 0,0-3 0 16,-7 1-3-16,4 5-1 0,-4-6 0 0,0-3 0 0,0 10-9 0,0-7-3 16,-4 9 0-16,4-5 0 0,-7-1-8 0,0 4 0 15,7 2 0-15,-10 1 0 0,-1 2 12 16,1-2 0-16,-5 3 0 0,5 3 0 0,-4-7-23 0,-4 10-4 15,4-3-1-15,0-3 0 0,0 6 16 0,3-3-9 16,-3 3 9-16,3 0-8 16,4 0-64-16,0 0-13 0,7 0-3 0,0 0-897 0</inkml:trace>
  <inkml:trace contextRef="#ctx0" brushRef="#br0" timeOffset="3353.19">3895 5097 2066 0,'0'0'92'0,"0"0"18"0,0 0-88 0,0 0-22 0,0 0 0 0,0 0 0 15,3 6 30-15,-3-6 2 0,7 0 0 0,4 7 0 0,-8 2-32 16,1-9 0-16,-4 0 0 0,7 3 0 15,-7 10 0-15,0-7 0 0,3-3 0 0,-3-3 0 16,0 0 0-16,0 0 0 0,8 10 0 0,-8-10 0 0,0 0 0 0,0 0 0 16,0 0 9-16,0 0-9 0,0 0 41 0,0 0 3 15,0 0 1-15,0 0 0 0,0-10 23 0,0 1 5 16,0-4 1-16,0 10 0 0,0-13-19 0,0 4-4 16,0-1-1-16,0-5 0 0,0 5-22 0,0-6-5 15,3 4-1-15,8-4 0 0,-11-3-14 0,10 0-8 16,-6 0 10-16,3-3-10 0,7 3 17 0,-3 0-2 15,3 0-1-15,-4 0 0 0,4 0-14 0,0 0 0 16,8 3 0-16,-8 0 0 16,7 4-20-16,4-1-9 0,-4 0-3 0,-4 1 0 0,8 2 32 0,0 10 0 15,7-13 0-15,-4 10 0 0,7 0 0 0,7-4 0 16,-6 4 0-16,6 0 0 16,0 3-38-16,8-4-14 0,-8 7-4 0,0 0-754 0,-3 0-151 0</inkml:trace>
  <inkml:trace contextRef="#ctx0" brushRef="#br0" timeOffset="10176.04">1792 14755 864 0,'0'0'38'0,"-10"-3"8"0,-5-3-37 0,5 0-9 16,-1 0 0-16,8-4 0 0,-8 1 320 0,4-4 63 0,7 4 12 0,7-1 2 16,-7 4-318-16,11-10-64 0,-8 10-15 0,11 0 0 15,8-4-9-15,-8 1-3 0,7 9-1 0,-7-6 0 16,7-1 13-16,4 4 0 0,-1-3 0 0,5 6 0 16,2 0 0-16,-6 0 0 0,7 0-8 0,-4 0 8 15,7 6 0-15,1-3 8 0,-1-3 1 0,11 0 0 16,-4 7 11-16,15-4 3 0,-8-3 0 0,11 0 0 15,0 3 7-15,0-3 2 0,10-3 0 0,1 3 0 16,3-3-5-16,11-4-1 0,-1 4 0 0,1-3 0 16,7 3-11-16,0-3-3 0,10 3 0 0,-3-1 0 0,-8-2 13 15,8 6 3-15,7-3 0 0,-7-3 0 0,7 6-13 0,-11 0-3 16,4-3 0-16,6 6 0 0,-2-3-12 16,3 0 0-16,-1 6-9 0,1-3 9 0,4 3 0 0,2-2 0 15,5-4 0-15,-11 3 0 0,3-3 0 0,-3 0 0 16,10 0 0-16,4 0 0 0,-7 0 0 0,7 0 0 15,0 0 0-15,0-3 10 0,0 3-10 0,0 0 0 16,-7-4 0-16,7-2 0 0,-4 6 10 0,4 0 0 16,-14 0 0-16,10 0 0 0,-3 0-1 0,0 0 0 15,4 0 0-15,-12 0 0 0,8 10-9 0,0-7 0 16,0-3 9-16,-4 6-9 0,-3-3 8 0,7 3-8 0,0-3 8 0,-4-3-8 16,1 7 0-16,-1-4 0 15,8-3 0-15,-5 0 0 0,1 3 0 0,0-3 0 16,7 0 8-16,-11 0-8 0,8 0 0 0,-8 0 0 0,1 0 0 0,-5 0-8 15,8 6 8-15,-3-6 0 0,-8 0 0 0,4 0 0 16,-7 0 8-16,6 0 3 0,8 3 1 0,-10-3 0 16,-15 0 6-16,7 7 2 0,4-4 0 0,0-3 0 15,-1 6-29-15,-6-3-6 0,0-3-1 0,3 3 0 16,4-3 25-16,3 0 5 0,-3 7 1 0,-4-4 0 16,0-3-15-16,-3 6 0 0,7-3 0 0,-4-3 0 15,-3 0 0-15,-4 0 0 0,-3 3 0 0,3 4 0 16,0-7 15-16,0 0 0 0,-3 0 0 0,-7 0 0 15,-1 0 1-15,1 0 0 0,7 0 0 0,-8 0 0 16,1-7-16-16,-8 4 0 0,-3 3 8 0,0 0-8 16,-7 0 0-16,4 0 8 0,3 0-8 0,3 0 0 0,-6-3 0 0,7 3 0 15,-1-6 0-15,-6 6 0 0,-1 0 0 0,1 0 0 16,3-3 0-16,0 3 0 0,-4 0 0 0,1-7 0 16,-1 7 0-16,-6 0 0 0,-5 0 0 15,-2-3 0-15,-4 3 0 0,-7 0 0 0,-1 0 0 16,-2 0 0-16,-5 0 0 0,-2 0-10 15,-5 0-17-15,1 0-3 16,-4-3-1-16,-7-3 0 0,-3 3-180 0,-4-4-36 0,11-24-7 0,-11 19-2 0</inkml:trace>
  <inkml:trace contextRef="#ctx0" brushRef="#br0" timeOffset="10702.5">15300 14207 748 0,'-11'-13'67'0,"8"10"-54"16,-1 3-13-16,-6-6 0 0,-4-4 160 0,0 10 30 0,3 0 6 0,-3-3 0 31,0 3-184-31,0 0-38 0,-29-9-7 0,15-1-2 0</inkml:trace>
  <inkml:trace contextRef="#ctx0" brushRef="#br0" timeOffset="10998.22">15046 14172 1285 0,'0'0'56'0,"0"0"13"0,0 0-55 0,0 0-14 0,0 0 0 0,0 0 0 16,0 0 122-16,7-6 22 0,-7 6 4 0,7 0 0 16,4 0-50-16,-1 0-10 0,-3 0-3 0,0 0 0 0,4 0-17 15,-4 6-4-15,0-6-1 0,0 3 0 0,4-3-15 0,-8 7-4 16,-3-7 0-16,7 3 0 0,0 6-31 0,0 1-13 16,-3 2 11-16,-1-9-11 0,-3-3 0 0,8 16 0 15,-5-4 0-15,-3 1 0 0,4 6 0 0,-4 0 0 16,0 3 0-16,3 0 0 0,-3 3 0 0,0 6 11 15,0-3-3-15,-3 4-8 0,3 2 11 0,-4-3-11 16,1 10 10-16,-1-6-10 0,-3 5 8 0,3 1-8 16,-3 3 0-16,0-3 0 0,0 0 10 0,0-7-10 15,0 7 10-15,0-10-10 0,0 4 8 0,0-4-8 16,3-6 0-16,1-3 9 0,-1-6 3 0,1 6 0 16,3-7 0-16,-4-2 0 0,4 0-26 0,0-4-5 15,0 0-1-15,0-9 0 16,0 0-121-16,0 0-25 0,0 0-5 0,0 0-801 0</inkml:trace>
  <inkml:trace contextRef="#ctx0" brushRef="#br0" timeOffset="11408.38">15423 14693 2152 0,'0'0'96'0,"0"0"19"0,0 0-92 0,-3-3-23 0,-1-7 0 0,4 10 0 15,0 0 49-15,-3-3 6 0,-1-3 1 0,4 6 0 16,-3-3-44-16,-1-4-12 0,-3 7 0 0,0-3 8 16,0 3 4-16,4 0 2 0,-8-3 0 0,4 3 0 15,-4 0-14-15,1 3 8 0,3 0-8 0,-7-3 0 16,-4 10 0-16,0-1 0 0,1 1 0 0,-4-1 0 0,3 4 0 0,0-4 0 16,1 0 0-16,-1 4 0 0,4-4 16 0,0 4 3 15,0-4 1-15,3-6 0 16,4 7-20-16,-4-1 10 0,1-6-10 0,3 7 8 0,0-4 4 0,0-3 1 15,3 7 0-15,-3-7 0 0,4 6-5 0,-1 1 0 16,4-1-8-16,0 0 12 0,-3 4 1 0,6-4 0 16,4 4 0-16,0-4 0 0,4 4 13 0,-1-4 2 15,4 4 1-15,1-4 0 0,2 7-6 0,4-4-2 16,1 1 0-16,-1-1 0 0,3 4-13 0,-2-3-8 16,-8-1 10-16,3 1-10 0,1 2 0 0,3 1 0 15,-3-6 0-15,-1 8 0 0,1-5-20 0,3 9-3 16,-3-3-1-16,-1-7 0 15,1 7-37-15,-4-6-8 0,7 5-2 0,-7-5 0 16,4 6-109-16,0-7-21 0,3 1-5 0,-7-7-1 0</inkml:trace>
  <inkml:trace contextRef="#ctx0" brushRef="#br0" timeOffset="14590.51">4244 13997 403 0,'0'0'36'0,"0"0"-36"0,0 0 0 0,0 0 0 16,0 0 9-16,0 0-9 0,0 0 0 0,0 0 9 15,11-4-9-15,-11 4 0 0,0 0 0 0,0 0 0 16,0 0 76-16,0 0 24 0,0 0 4 0,0 0 0 15,0 0 56-15,0 0 12 0,0 0 1 0,0 0 1 16,0 0-70-16,0 0-13 0,0 0-3 0,-11-3-1 0,7-3-51 0,4 6-9 16,0 0-3-16,-7 0 0 0,4 0-16 0,3 0-8 15,0 0 0-15,0 0 8 0,0 0-8 0,-7-9 8 16,0 9-8-16,7 0 8 0,0 0 20 0,0 0 3 16,0 0 1-16,0 0 0 0,0 0 42 0,0 0 9 15,0 0 1-15,0 0 1 0,0 0-28 0,0-10-5 16,0 7-2-16,0 3 0 0,0 0 5 0,0 0 1 15,0 0 0-15,0 0 0 0,0 0-24 0,0 0-4 16,0 0 0-16,0 0-1 0,0 0-17 0,0 0-10 16,0 0 12-16,0 0-12 0,7 10 15 0,0-1-4 15,-7 0-1-15,0-2 0 0,0 8-10 0,0-8 0 16,0 2 0-16,0 7 0 0,0-4 0 0,0 1 16 16,3 9 0-16,-3 0-1 0,7 0 20 0,-7 6 4 0,0 3 1 15,4 4 0-15,-4 5-21 0,0 1-4 0,3-6-1 0,-3 5 0 16,0 4-5-16,0-6-1 0,0-4 0 0,-3 7 0 15,3-6-8-15,0-4 12 0,-4 0-12 0,4 1 12 16,0-1-12-16,0-9 0 0,-7 0 0 0,7 3 0 16,-3-9-16-16,-4 6 2 0,3-7 0 0,1 1 0 31,-4 3-83-31,3-7-17 0,-6-2-3 0,2 2-1 0,1-2-83 16,0-1-17-16</inkml:trace>
  <inkml:trace contextRef="#ctx0" brushRef="#br0" timeOffset="17862.87">4247 15367 2145 0,'0'0'95'0,"0"0"20"0,0 0-92 16,0 0-23-16,0 0 0 0,0 0 0 0,0 0 58 0,0 0 7 15,0 0 2-15,0 0 0 0,8 12-29 0,-8-2-6 16,0 6 0-16,0-4-1 0,0 1-12 0,-8 5-3 15,8-5 0-15,0 9 0 16,0-9 1-16,-3 5 0 0,3 1 0 0,0 3 0 0,0-3 8 0,3-3 2 16,-3 6 0-16,8 3 0 0,-8-3-27 0,3 3 0 15,-3-3 8-15,7 0-8 0,-7 6 0 0,4 0 0 16,3-3 0-16,-7-3 0 16,3 9-120-16,1-9-25 0,3 0-6 0,-4-3-905 15</inkml:trace>
  <inkml:trace contextRef="#ctx0" brushRef="#br0" timeOffset="19143.43">5479 14088 230 0,'0'0'20'16,"0"0"-20"-16,0 0 0 0,0 0 0 0,0-7 328 0,3 1 60 15,4 0 13-15,-3-4 3 0,-4 10-262 0,3 0-52 16,8-9-10-16,-4 9-3 0,-7 0-38 0,11 6-8 15,-11-6-2-15,0 10 0 0,7-1-9 0,0-3-3 16,-7 13 0-16,3-6 0 0,4 9-5 0,-3 3-2 16,-1 0 0-16,-3-3 0 0,4 15 4 0,-4-2 1 0,0-1 0 0,3 4 0 15,-6-4 1-15,3 7 1 0,0-6 0 0,0 5 0 16,-4-8-17-16,1 9 0 0,3-7 8 0,0 7-8 31,-4-7-21-31,-3 7-8 0,4-10-2 0,3 10 0 16,0-6-130-16,-7-4-27 0,3 0-4 0,4-9-580 0</inkml:trace>
  <inkml:trace contextRef="#ctx0" brushRef="#br0" timeOffset="19764.47">5525 15737 1324 0,'0'0'118'0,"-8"-9"-94"16,8 5-24-16,0-5 0 0,-3 0 199 0,6 5 35 16,5-5 7-16,-5 0 2 0,-3-1-199 0,4 4-44 0,3-3 0 0,-4-1 0 15,-3 1 0-15,0-1 0 0,7 1 0 0,-7 0 0 16,0 2 8-16,4-2-8 0,-4-1 12 0,7 1-12 16,7 0 27-16,-4 6-2 0,-2-4 0 0,2-5 0 15,1 9 1-15,3-7 0 0,3 4 0 0,-2 0 0 16,-1-1-1-16,7-2 0 0,-7 6 0 0,7 3 0 15,-7-6-16-15,4 6-9 0,0 0 10 0,-1 6-10 16,1-3 0-16,-8 6 0 0,4 4 0 0,-3-4 0 16,-7 7 0-16,3-3-10 0,-7-1 10 0,3 7-8 15,-6-3 8-15,3 2 0 0,-4-5 0 0,-3 6 8 16,0-7-8-16,-4 7 0 0,1 3 0 0,3-9 0 16,-11 5-18-16,11 4-5 0,-11-3-1 0,4 0 0 15,-7-3 8-15,4 2 2 0,-1-5 0 0,0 6 0 16,-3-7 14-16,3 10-9 0,-3-3 9 0,7-6-8 15,-3 9-8-15,-1-7 0 0,4 1-1 0,3 0 0 16,1-4 5-16,-4-2 2 0,6 2 0 0,5-2 0 16,3-1 10-16,-7 4 0 0,7-10 0 0,0 6 0 0,0 0 9 0,7 4-9 15,-4-4 12-15,5 1-12 0,6-4 20 0,-4 0-4 16,1 4 0-16,6-4 0 0,5-3 21 0,-5 7 4 16,1-7 1-16,7-3 0 0,-4 9-34 0,3-9-8 15,5 0 0-15,-5 0 0 16,8 0-24-16,-7-3-8 15,-1-3 0-15,5 6-682 0,2-10-136 0</inkml:trace>
  <inkml:trace contextRef="#ctx0" brushRef="#br0" timeOffset="21668.55">6900 14141 1321 0,'0'0'28'0,"0"0"7"0,-3-6 1 0,-1-1 2 0,1-2-30 0,-1 3-8 0,4 2 0 0,0-5 0 16,-3 6 39-16,3-3 6 0,0 3 2 0,0 3 0 15,0 0 21-15,0 0 4 0,0 0 0 0,0 0 1 16,0 0-23-16,0 0-5 0,7 3-1 0,0 9 0 0,3 4 15 16,1 0 2-16,0 12 1 0,-4-6 0 0,3 9-13 0,-6 4-2 15,3-4-1-15,0 10 0 16,-4-4-31-16,1-2-7 0,-4-1 0 0,7-2-8 16,-14 5 8-16,7-2-8 0,-4-4 0 0,4 4 0 0,-3-4 0 15,-4 0-14-15,0 1 1 0,0-1 0 16,7 10-132-16,-11-10-27 15,8 4-4-15,-1 2-2 0</inkml:trace>
  <inkml:trace contextRef="#ctx0" brushRef="#br0" timeOffset="22714.51">13409 14141 288 0,'0'0'12'0,"0"0"4"0,0-6-16 0,4-1 0 16,-4 1 0-16,0-3 0 0,3 5 303 0,1-5 57 15,-4 0 12-15,3-1 3 0,-3 7-267 0,4-6-54 16,-1-1-10-16,1 1-3 0,-4 6-3 0,3-7-1 15,-3 7 0-15,0-3 0 0,0 6 0 0,0 0 0 0,0 0 0 0,0 0 0 16,0-3-9-16,0 3-3 0,0 0 0 0,0 0 0 16,0 0 12-16,0 0 3 0,0 0 0 0,0 0 0 15,0 0-13-15,7 12-3 0,-3 1 0 0,-1 6 0 16,4 9 13-16,-3-3 3 16,3 6 0-16,-3 1 0 0,3 9 12 15,-4-7 4-15,8 13 0 0,-4-9 0 0,0 2-36 16,0 1-6-16,-4 0-2 0,5 0 0 0,-1-4-1 15,-4 1-1-15,1-4 0 0,-1 7 0 0,1-6-10 0,-4-4 12 0,0 0-12 16,0-2 12-16,0-4-12 0,3-3 8 0,-6 3-8 16,3-10 8-16,0 4-25 0,0 0-6 0,0-6-1 0,0-4 0 15,-4 0-141-15,4-2-29 0,0 2-6 16,-3-3-820-16</inkml:trace>
  <inkml:trace contextRef="#ctx0" brushRef="#br0" timeOffset="24531.64">13070 16336 1591 0,'0'0'35'0,"0"0"7"0,0 0 2 0,0 0 0 0,0 0-35 0,0 0-9 0,0 0 0 0,0 0 0 16,0 0 46-16,0 0 7 0,0 0 2 0,0 0 0 16,7-3-7-16,-3-7-2 0,0 4 0 0,-1-3 0 15,4-4 30-15,-3 4 5 0,-1-1 2 0,1-2 0 16,-4 2-15-16,3-2-2 0,1-7-1 0,-1 6 0 15,-6 1-1-15,6-1-1 0,1-2 0 0,-4-7 0 16,0 6-37-16,3-9-7 0,4 9-2 0,0-2 0 16,-3-4-7-16,3 3-2 0,-7-3 0 0,4 0 0 15,-4 3-8-15,3-3 0 0,4 3 9 16,0 7-9-16,-3-1 0 0,6 1 0 0,-6 5-12 0,3-2 4 16,3 3 8-16,-6-1 0 0,3-2 0 0,0 9 0 15,-7 0 0-15,0 0 0 0,7 0 0 0,-7 0 0 16,0 0-9-16,7 9 0 0,0 1 0 0,4 2 0 15,-4-2 9-15,0 12 0 0,0-3 0 0,-3-1 0 0,3 4 0 0,0 0 0 16,3 3 0-16,-3-3 0 0,4 3 0 0,-4 0 0 16,4 4 0-16,-1-4 0 0,1 3 0 15,-1-3 0-15,1 3 0 0,-1-3 0 0,1-3 8 16,0-3 0-16,3 3 0 0,-4-3 0 0,1-7-8 0,3 7 8 16,-3-6-8-16,-1-1 8 0,4-2 0 15,-3-4 0-15,-1-3 0 0,1 3 0 0,0-6 24 0,3 0 6 16,-4-6 1-16,1 6 0 0,3-9-19 0,-3 9-3 15,3-10-1-15,0 4 0 0,-7-10 18 0,0 4 3 0,0-7 1 16,4 7 0-16,6-10-24 0,-6 3-5 16,3-3-1-16,-4 0 0 0,1 0 5 0,0-6 1 0,-1 6 0 15,1 0 0-15,-4 0-14 0,3-3 11 0,-2 0-11 0,-1 0 10 16,0-4 8-16,-4-2 2 0,4 6 0 16,-3-3 0-16,-4-4-20 0,3 10-16 0,1-9 4 0,-1 9 0 15,-3-3 12-15,4 3 13 0,-1-3-2 16,1 12-1-16,-1-5-26 0,-3 5-4 0,4 0-2 15,-1 4 0 1,-3 0-86-16,4-1-16 0,-4 10-4 0,0 0-1188 0</inkml:trace>
  <inkml:trace contextRef="#ctx0" brushRef="#br0" timeOffset="32237.84">17992 3341 230 0,'7'-6'20'0,"-7"0"-20"0,0 2 0 0,0-5 0 16,3 3 205-16,4 6 37 0,-10-13 7 0,3 10 2 16,-4-6-172-16,4-1-35 0,4 7-6 0,-8-3-2 15,1 3 4-15,3-7 1 0,3 1 0 0,-3 9 0 16,0-9-1-16,0 5 0 0,0 4 0 0,0 0 0 0,0 0-4 0,7-6 0 16,-7-6-1-16,0 12 0 0,0 0 33 0,0 0 6 15,0 0 2-15,0 0 0 0,0 0-31 0,-7 0-5 16,0 9-2-16,-3 0 0 0,6-5-22 0,-3 11-5 15,-7 1-1-15,0 3 0 0,-4 0-2 0,4 2 0 16,-4 1 0-16,1 4 0 0,3-8 1 0,0 4 0 16,-1 0 0-16,1 6 0 0,4-15 7 0,-1 6 0 15,4-4 1-15,-3 4 0 0,2-6-5 0,1 3-2 16,0-1 0-16,0-5 0 0,4 8-10 0,-1-5 0 16,1-4 9-16,-4 10-9 0,7-16 0 0,0 10 0 15,0-4 0-15,0 1-8 0,0-10 8 0,3 6 0 0,-3-6 0 16,0 0-8-16,7 6 8 0,4 0 0 15,-1-6 0-15,1 0 8 0,0-6 1 0,3 3 1 0,0-6 0 16,3 6 0-16,1-4 0 0,7-2 0 0,-4 9 0 0,4-13 0 16,-1 10-10-16,-2-6 0 0,6-1 0 0,0 7 0 15,0-3-15-15,0 3 2 0,1-7 0 0,-5 7 0 32,1-3-18-32,-4 3-3 0,0-3-1 0,-3 2 0 15,-4 4-21-15,0-6-5 0,-3 3-1 0,-1 0-546 0,1-3-110 0</inkml:trace>
  <inkml:trace contextRef="#ctx0" brushRef="#br0" timeOffset="32636.29">18390 3119 1962 0,'0'0'87'0,"-7"0"17"0,-3 0-83 0,-1 0-21 15,4 9 0-15,0 3 0 0,-4-5 37 0,1 2 3 0,-1 4 1 0,4-1 0 16,0 1-33-16,-3 2-8 0,-1-5 0 0,0 6 0 15,1 2 0-15,-1 1 0 0,-3 3 0 0,4 0 0 16,-5 0 0-16,5 0 0 0,-4 6 0 0,0-3 0 16,-4 7 0-16,0-1 0 0,-3 10 12 0,0-7-4 15,-4 7 16-15,4 3 2 0,0-3 1 0,3 9 0 16,4-3-6-16,4-6-1 0,-4 3 0 16,6-13 0-16,-2 10-20 0,6-10 0 0,4 7 0 15,0-13 0 1,-3 6-34-16,3-9-8 0,3 6-2 0,1-15 0 0,6-1-152 15,-2 4-30-15,-5-3-6 0,-3-13-2 0</inkml:trace>
  <inkml:trace contextRef="#ctx0" brushRef="#br0" timeOffset="33337.61">18711 3435 2026 0,'0'0'90'0,"0"0"18"0,0 0-86 0,0 0-22 0,-3 0 0 0,3 0 0 16,0 0 15-16,-11 0-2 0,8 0 0 0,-4 6 0 16,7-6-13-16,-11 4 0 0,0 5 0 0,1 0 0 15,-1-5-10-15,1 5-2 0,-4 10 0 0,-4-10 0 0,-3 13 12 0,0-6 0 16,3 3 0-16,0 3-8 16,-3 9-5-16,7-3-1 0,-7-3 0 0,3 7 0 0,4-1 14 0,0 0 0 15,3-2 9-15,4-4-9 0,4 3 25 0,-1-3-1 16,4-3 0-16,7-3 0 15,-3 3-12-15,7-4-2 0,3-5-1 0,0 0 0 0,0 2-9 0,0-2 0 16,4-10 0-16,3 6 0 0,0-2 0 0,0-4-11 16,4-3 11-16,-4 0-8 0,0-3 8 15,4-4 0-15,-4-2 0 0,-3-4 0 0,-1 10 0 0,1-12 0 16,0 2 0-16,-4-6 0 0,-4 4 13 0,4-4 5 16,-7 0 1-16,0-3 0 0,1 0 25 0,-5-3 6 0,-3-3 1 0,0 9 0 15,0-16-9-15,-3 13-2 16,-5-6 0-16,5-3 0 0,-4 9-20 0,0-3-5 0,0-3-1 15,0 6 0-15,-4 3-5 0,1 3-1 0,-1-6 0 0,0 3 0 16,-3 7-19-16,-3 2-4 0,3-2-1 0,-1 6 0 31,1 6-17-31,-7-4-4 0,0 8-1 0,3-4 0 16,4 9-96-16,0 0-19 0,-4-5-4 0,1 5-736 0</inkml:trace>
  <inkml:trace contextRef="#ctx0" brushRef="#br0" timeOffset="34427.87">20062 3623 806 0,'0'0'72'0,"0"0"-58"16,0-9-14-16,0 9 0 0,0-3 324 0,0 3 63 15,0 0 12-15,0 0 2 0,0 0-326 0,0 0-66 16,0 0-9-16,4 3-9 0,3 10-12 0,0 5-3 16,0-5 0-16,0 6 0 15,0-1-1-15,0 4-1 0,0-3 0 0,0 3 0 16,-3 3-6-16,3-3-2 0,-3-3 0 0,6 3 0 0,1 6 14 0,3-12 4 15,-7-7 0-15,0 7 0 0,7-3 16 0,-3-1-12 0,-1-3 12 0,-3 1-10 32,0-7-33-32,4 3-6 0,3 1-2 0,0-7-721 0</inkml:trace>
  <inkml:trace contextRef="#ctx0" brushRef="#br0" timeOffset="34723.24">20443 3526 2286 0,'0'0'50'0,"0"0"10"0,-7 3 3 0,0 10 1 0,0-4-51 0,4 1-13 0,-4 8 0 0,3 1 0 16,1 6 0-16,-1-3-10 0,1 10 2 0,-1-1 0 0,1 0 8 0,-1 4-12 15,-3 3 12-15,3-4-12 0,-3 4 12 0,-3-1 0 16,-1 1-9-16,1 6 9 0,-4-3-8 0,-4 6 8 16,0-7-10-16,-3 1 10 0,-4 9-19 0,1-15 3 15,3 9 0-15,-4-7 0 0,-3-2 16 0,3-4 0 16,4-3 0-16,0-3 0 0,6-6-25 0,1 0 1 16,0-6 1-16,7-4-599 15,0-6-120-15</inkml:trace>
  <inkml:trace contextRef="#ctx0" brushRef="#br0" timeOffset="35036.89">20846 3752 2325 0,'0'0'103'0,"0"-9"21"0,0 5-99 0,0 4-25 0,0 0 0 0,7-9 0 16,-4 6 57-16,8-3 7 0,-1-7 0 0,5 4 1 16,-5 5-52-16,4-14-13 0,4 8 0 0,-4 1 0 0,4-4 0 0,3 4-8 15,-4 0 8-15,8 5-13 16,0-5-21-16,-1 6-4 0,5-7-1 0,-1 1 0 15,0 6-34-15,0-3-7 0,-3 6-2 0,0 0 0 16,-1-4-96-16,-6 4-19 0,0 0-4 0,-4 0-1 0</inkml:trace>
  <inkml:trace contextRef="#ctx0" brushRef="#br0" timeOffset="35264.28">20807 3899 1670 0,'0'0'148'0,"0"0"-118"0,0 0-30 0,0 0 0 16,7-3 173-16,3-3 29 16,5 6 6-16,2 0 0 0,-3 0-177 0,8-6-31 0,-5-1-16 0,8 7 1 15,-4 0 4-15,4-3 1 0,-1-3 0 0,8 3 0 31,0-3-52-31,0-1-10 0,3 1-3 0,-3 3-572 0,-1-3-114 0</inkml:trace>
  <inkml:trace contextRef="#ctx0" brushRef="#br0" timeOffset="36411.01">19209 3278 806 0,'-18'0'36'0,"15"7"7"0,-4-4-35 0,-4 3-8 15,-3-6 0-15,0 0 0 0,0 3 160 0,0-3 31 16,-1 7 5-16,5-1 2 0,-4-6-145 0,3 6-29 16,-3-6-5-16,3 9-2 15,1-9-17-15,3 4 10 0,-4 5-10 0,4 0 8 0,0-5-8 0,0 5 0 16,0 4 0-16,3-4 8 0,1 3-8 0,-1 4 0 15,1 0-12-15,3-7 12 0,0 1 0 0,0 2 0 16,0-2 0-16,0 5 12 0,0-2-12 0,0-1 0 16,0-2 0-16,3-1 0 0,-3-6 0 0,7 10 0 0,-3-7-12 0,3-3 12 15,-7-3-10-15,11 0 10 0,-1 0 0 0,4 0-9 16,0-3 9-16,-3-3 16 16,3 0-4-16,0-1-1 0,7-5 4 0,-6 2 1 0,-1-2 0 0,0 2 0 15,0-8-16-15,-4 8 8 0,1-2-8 0,0-7 0 16,-8 6 32-16,4 1 1 0,-3-7 0 0,-1 10 0 15,-3-4-33-15,-3 0 0 0,-1 1 0 0,-3 2 0 16,0-5 11-16,0 9-2 0,-4-1 0 0,4 4 0 16,-3 3-9-16,-4 0 0 0,0-6 0 0,-1 12 0 15,1-6 0-15,0 3 0 0,0-3-10 0,0 13 10 16,3-13 0-16,1 0 0 0,-1 6 0 0,4-3 0 16,7-3 0-16,0 0 0 0,0 0 0 0,0 0 0 15,0 0 14-15,0 0 2 0,7-3 1 0,4-3 0 16,-8 6 13-16,8 0 2 0,0-6 1 0,3-1 0 15,3 4-9-15,1-3-3 0,3-4 0 0,0 7 0 0,0-6-21 16,4 6 0-16,0 3 0 0,0-10 0 16,-4 1 0-16,3 6 0 0,-2-7 0 0,-1 1 0 0,-4 0 0 15,5 5 0-15,-1-5 0 0,-4 3 0 0,4-7 0 16,1 10 9-16,-1-13-9 0,0 10 0 0,4 0 17 0,-8 3-3 16,-6-10-1-16,-1 7 0 0,5 3 18 0,-1-3 3 15,-14 6 1-15,7 0 0 0,0 0-27 0,-7 0-8 16,0 0 0-16,0 0 0 0,3 9 0 0,-3 0 0 15,-3 1 0-15,3-1 0 0,-4-3 0 0,-3 10 0 16,0 0 0-16,0-1 0 0,-7 7 0 0,3-3 0 16,1 6-9-16,-4 4 9 0,-4-4 0 0,0 6 0 0,4 0 0 15,-7 4 0-15,0 2 0 0,3-5-10 0,-6 9 10 0,3 2 0 16,-1-8 0-16,-2 3 0 0,-1-4 12 0,0 7-3 16,1-7-21-16,-1-2-5 0,0-1-1 0,4 4 0 15,-4-10 18-15,4 0 0 0,4-3 0 16,2 6 0-16,-2-12-12 0,6 2 0 0,8-5 1 15,-1 6 0 1,-3-7-148-16,4-2-29 0,3-1-7 0,0-9-1 16</inkml:trace>
  <inkml:trace contextRef="#ctx0" brushRef="#br0" timeOffset="36821.86">19413 3830 1094 0,'0'0'97'0,"0"0"-77"15,-7 3-20-15,7-3 0 0,-7 10 208 0,0-10 37 16,4 3 8-16,-4 10 2 0,3-7-198 0,1 6-39 16,-4 1-8-16,3-7-2 0,0 7-8 0,1-1 0 15,-1-2-12-15,1 8 12 16,-1-5-33-16,4 0 1 0,0 2 0 0,-3-2 0 15,3-1-3-15,0 4 0 0,0-3 0 0,0-4 0 0,3-3 19 0,-3 4 4 16,7-4 1-16,-7-6 0 0,7 3 11 0,1-3 0 16,2 6 0-16,1-6 0 0,3-6 22 0,0 3 0 15,0-3 0-15,4-4 0 0,-4 4-3 0,7-3-1 16,-3 2 0-16,3-5 0 0,0 2-10 0,-3 1-8 0,-8-4 12 0,4 10-12 16,4-6 15-16,-11 3-4 0,0-7-1 0,-3 0 0 15,-8 4 10-15,0 0 3 0,1-1 0 0,-4-2 0 16,-4 9-3-16,1-4-1 0,-11-2 0 0,-1 9 0 15,1 0 1-15,0-6 0 0,-4 6 0 16,1-7 0-16,-1 7-4 0,4 0-1 0,3 0 0 0,1 7 0 16,-5-7-28-16,8 6-6 0,0-6-1 0,0 6-627 15,3-3-125-15</inkml:trace>
  <inkml:trace contextRef="#ctx0" brushRef="#br0" timeOffset="37496.01">22094 3347 172 0,'-14'0'16'0,"4"4"-16"0,6-4 0 0,-6 9 0 15,-4 4 414-15,-4-4 80 0,4 10 16 0,0-7 3 16,0 7-410-16,-4-6-83 0,-3 9-20 0,3-4 0 15,1 4 0-15,-1 0 0 0,-10 7 0 0,3-4 8 0,7 3-8 0,1-3-13 16,-1-3 3-16,0-3 1 0,-3 3 9 0,4 6 11 16,2-3-3-16,5-3 0 0,-4 3-8 0,3-3 0 15,4 0-10-15,4-6 10 0,-1 2 0 16,4-5 0-16,-3 6 0 0,10-10 0 0,3 1 0 0,4-1 0 16,-7-6 0-16,15-3 0 15,2 3 40-15,1-6 15 0,0 3 2 0,-1-9 1 16,-3 6-108-16,8-10-22 0,-1 4-4 0,-3-7 0 0,-4 3 63 0,3 1 13 15,5-7 0-15,-1-3 0 0,-7 3 21 0,0-3 0 16,0 0 0-16,-3 0 0 0,0 4 7 0,-8-4 0 16,1 0 1-16,-1 3 0 0,1-6 19 0,-4 3 3 15,-10 0 1-15,-1 0 0 0,4 3-11 0,-7-3-1 16,0 0-1-16,-4 0 0 0,-3 3-7 0,0-9-2 16,-4 13 0-16,-3-4 0 0,-3-3-16 0,2 3-3 15,8 6-1-15,-7-5 0 16,-4 5-100-16,4 7-20 0,7-10-4 0,4 10-1 0</inkml:trace>
  <inkml:trace contextRef="#ctx0" brushRef="#br0" timeOffset="38704.3">24578 3040 1519 0,'0'0'33'0,"0"0"7"0,0 0 2 0,0 0 1 0,0 0-35 0,0 0-8 0,0 0 0 0,0 0 0 16,0 0 0-16,0 0 0 0,0 0 0 0,0 0 0 15,0 0 12-15,0 0 0 0,0 0 0 0,0 0 0 16,-7 3-12-16,0 10 0 0,-4-4 0 0,1 4 0 16,-8 6 25-16,0-1 3 0,1 1 1 0,-4 3 0 15,-4 3 25-15,0 7 5 0,1-1 1 0,-5 3 0 16,5 4-7-16,-1-3-1 0,0 5 0 0,4 1 0 16,3-6-2-16,-3 5-1 0,7-5 0 0,0 6 0 15,4-4-37-15,2 1-12 0,5-1 0 0,-1-5 0 0,4 2 0 16,4-2 0-16,-1-10 0 0,5 6 0 15,2-6-11-15,-3 3-9 0,4-16-1 0,-1 10-1 0,4-9 6 0,1 2 2 16,2-3 0-16,1 1 0 0,3-10 14 0,0 3 0 16,-3-3 0-16,3 0-9 0,0 0 9 0,-3-3 0 15,3 3 0-15,0-10 0 0,-7 4 0 0,4 3 9 16,-4-6-9-16,0 6 0 0,-7-7 16 0,0 1-4 16,-3-1-1-16,-4 1 0 0,3 3 17 15,1-4 4-15,-4-5 1 0,-7 2 0 0,3 0-9 0,-3-5-1 0,-7 5-1 0,3-6 0 16,1 10 10-16,-8-7 3 0,-3 1 0 0,0 2 0 15,0 10-18-15,-4-10-3 16,0 4-1-16,1-1 0 0,2 4-4 0,-2 0-1 0,3 0 0 0,3 6 0 16,0 0-8-16,4-3-17 0,0 3 4 0,0 3 1 31,3-3-96-31,1 0-20 0,3 6-3 0,0-6-861 0</inkml:trace>
  <inkml:trace contextRef="#ctx0" brushRef="#br0" timeOffset="39166.65">25047 3150 1324 0,'-10'9'59'0,"-1"-9"12"0,-7 0-57 0,1 3-14 15,-4 4 0-15,-1 2 0 0,5 0 275 0,-1 4 52 16,1 0 10-16,-1 9 3 0,7-1-280 0,-3 1-60 16,0 10 0-16,4-7-9 0,-1 0 1 0,-3 9 0 15,3 4 0-15,-3-3 0 16,0 5-30-16,0 1-6 0,0 3 0 0,0 6-1 0,0-9 20 0,3 3 4 16,0-10 1-16,1 4 0 0,3-7 20 0,3-2 0 15,1 2 0-15,3-12 0 0,0 3 0 0,3-4 8 0,-3-5 0 16,4 6 0-16,3-7-8 0,0-2 8 0,0-1-8 0,4-6 8 15,3 7-8 1,3-10 0-16,1-3 0 0,0-4 0 0,3-2 0 0,3 3 0 16,8-4 0-16,0-5 0 0,3-1 0 0,0-3-9 0,-3-3 0 0,3-6 0 15,-3 12 9-15,4-15 0 0,-12 3 0 0,4-4 0 16,-3 7 0-16,-4-12 0 0,-3 2 0 0,0 7 0 16,-4-7 0-16,-4 4 11 0,-3 9-1 0,-3-6 0 15,-1 6 7-15,1 0 2 0,-4 0 0 0,-4 3 0 16,-3-3-19-16,0 13 10 0,-3-13-10 0,-1 6 8 15,1 1-8-15,-1-7-16 0,-3 12 4 0,-4-6 1 16,1 1-33-16,-1-1-6 16,-3 7-2-16,3-1-611 0,0 1-122 0</inkml:trace>
  <inkml:trace contextRef="#ctx0" brushRef="#br0" timeOffset="39908.91">25665 2999 2487 0,'0'0'55'0,"-7"0"11"0,-4-6 2 0,0 6 2 0,1 0-56 0,-1 0-14 0,-3 6 0 15,0-6 0 1,-4 0-20-16,1 0-8 0,-1 3 0 0,0-3-1 16,-3 0 1-16,4 10 1 0,-1-4 0 0,0 0 0 0,1 1 27 0,3-4 0 0,-1 6 0 0,1 10 0 15,0-16 0-15,0 10-8 0,0 2 8 0,3-11 0 16,1 8 0-16,3-2 0 0,0-1 0 0,0 3 0 16,0-2 0-16,3-4 0 0,1 0 0 0,3-6 0 15,0 0 0-15,0 0 0 0,0 0 0 0,7 7 0 16,-7-7 0-16,14 0 0 0,-4 0 0 0,8-7 0 15,-4 4 0-15,4-6 0 0,-4 6 0 0,3-7 0 16,5 1 0-16,-5 0-13 0,-3-1 5 0,1-2 8 16,-5 2-8-16,1 1 8 0,3-4 0 0,-4 10 0 15,-3-6 0-15,-3-1 0 0,-1 10 0 0,-3 0 0 16,-3-9 0-16,3 9 0 0,0 0 10 0,0 0-10 16,-7-3 18-16,3-4-3 0,4 7-1 0,0 0 0 0,0 0-4 0,-3-3-1 15,-4-6 0-15,7 9 0 16,0 0-9-16,0 0 0 0,0 0 0 0,7 0 0 15,0-3-10-15,3-4 10 0,-2 7-13 0,2 0 5 0,4 0 8 16,4 0-8-16,-4 0 8 0,0 0-8 0,0 0 8 0,4 0 0 16,-1 7 0-16,1-4 0 0,0-3 0 0,-4 6 0 15,4-3 0-15,-1 7 8 0,1-10-8 0,-4 0-8 16,0 3 8-16,0-3-12 0,0 0 12 0,-3 6 0 16,-1-3 0-16,1-3 0 0,-4 3 0 0,0 4 0 15,-7-7 0-15,7 3 0 0,-7-3 0 0,4 9 0 16,3-3 0-16,-7 1 0 0,0-7 0 0,0 15 11 15,0-11-3-15,0 8 0 0,-4-2 4 0,1-1 0 16,-1 10 0-16,-3-4 0 0,4 4-12 0,-8 0 0 16,0 3 0-16,1 0 0 0,-4 6 12 0,0-3 0 0,-1 7 0 0,-2-1 0 15,3 0-12-15,-7 4-17 0,3 2 4 0,-7-2 1 16,4 9 12-16,-4-7 15 0,4-2-3 0,0-4-1 16,0 10-11-16,0-6 0 15,3 2 0-15,0-12 0 0,4 7 12 0,-3-4-4 0,6-3 0 0,4-3 0 16,-4-3-8-16,8 0-11 0,-4-7 3 0,3 7 0 31,4-10-126-31,4-2-25 0,-1-1-5 0,-3-6 0 0</inkml:trace>
  <inkml:trace contextRef="#ctx0" brushRef="#br0" timeOffset="40293.58">25792 3730 864 0,'3'-9'76'0,"-3"9"-60"16,4-4-16-16,-4 4 0 0,0 0 173 0,0 0 32 16,0 0 7-16,0 0 0 0,-7 0-102 0,3 10-21 15,-3-7-4-15,0 3-1 0,0 1-37 0,-4 8-8 16,4-12-2-16,0 10 0 0,-3-4-24 0,3 7-5 16,0-3 0-16,-4-1-8 0,4 7 0 0,0-3 0 15,3-1-10-15,1 1 10 0,-1-7 0 0,4 10 0 16,0-6 0-16,0-1 0 0,4 4 0 0,-4-13 0 15,3 10 14-15,4-4-4 0,-3 0-10 0,6-2 0 0,-10-7 0 0,11 6 0 16,0 0 0-16,-1-6 0 0,1 0 0 0,-1 0 0 16,1 0 0-16,0 0 0 0,-1-6 0 0,-3 6 0 15,4-3 0-15,-1 0 0 0,1-7 0 16,0 1 0-16,-4 3 10 0,0-7 6 0,0 4 2 16,0-4 0-16,-4 4 7 0,1-4 2 0,-4 4 0 0,0-10 0 15,-4 6-12-15,4 4-3 0,-3-7 0 0,-4 7 0 16,0-10-4-16,-4 10 0 0,0 6-8 15,1-10 12-15,3 7-12 0,-4 3 0 0,1-4 8 0,-1 7-8 32,0 0-106-32,1 0-24 0,-1 0-5 0,1 7-1 0</inkml:trace>
  <inkml:trace contextRef="#ctx0" brushRef="#br0" timeOffset="40642.74">26430 3498 2491 0,'0'0'110'0,"0"0"23"0,0 0-106 0,0 0-27 0,0 0 0 0,0 9 0 16,0 1 16-16,4-1-3 0,3-6 0 0,0 10 0 16,0-7-13-16,7 7-12 0,-3-1 3 0,3 4 0 31,0 0-18-31,0 2-3 0,3 4-1 0,1-3 0 15,-4 3-94-15,0-3-19 0,0-3-4 0,4 2-472 0,0 1-95 0</inkml:trace>
  <inkml:trace contextRef="#ctx0" brushRef="#br0" timeOffset="40921.44">26864 3495 2761 0,'-11'3'122'0,"8"6"26"0,-4 1-119 0,0-1-29 15,-4 7 0-15,4 0 0 0,0 5 22 0,0 1-2 16,4 4 0-16,-1 5 0 0,-3 0-20 0,3 1-15 16,-3 5 3-16,0-2 0 0,4 2-7 0,-4 1-1 15,-7 0 0-15,3-1 0 16,-3 10-60-16,0-12-13 0,-4 6-3 0,1-1 0 15,-1 1 17-15,0-3 3 0,1-1 1 0,-1-12 0 0,0 7 40 0,4-4 8 0,4-12 2 16,-1 2 0 0,0-5-131-16,1-4-25 0,6-2-6 0,4-7-1 0</inkml:trace>
  <inkml:trace contextRef="#ctx0" brushRef="#br0" timeOffset="41204.61">27111 3551 403 0,'0'0'17'0,"0"0"5"16,0 0-22-16,0 0 0 0,0 0 0 0,0 0 0 15,7 0 560-15,4 0 107 0,-4-3 21 0,7 3 5 16,3-6-569-16,8 6-115 0,3 0-22 0,1-13-5 0,6 10-2 0,-3-3 0 16,-1-4 0-16,5 4 0 15,-5-3-132-15,1-1-28 0,0 1-4 0,3 0-523 16,-3-1-104-16</inkml:trace>
  <inkml:trace contextRef="#ctx0" brushRef="#br0" timeOffset="41454.36">27051 3761 172 0,'0'0'8'0,"0"0"1"0,0 0-9 0,0 0 0 0,11 0 0 0,-1 0 0 15,8 0 567-15,3-3 111 0,-3 3 22 0,3 0 5 32,3 0-589-32,1 0-116 0,7 0-26 0,-4 0-4 15,0-6-2-15,1 3 0 0,-5-7 0 0,1 7 0 16,0-6-153-16,-4 9-31 0,0-6-7 0,-3-1-1 0</inkml:trace>
  <inkml:trace contextRef="#ctx0" brushRef="#br0" timeOffset="42042.75">27905 2861 2808 0,'0'0'124'0,"0"0"26"15,0 0-120-15,3 4-30 0,-3 14 0 0,7 1 0 0,-3 3 15 0,-1 3-3 16,4 7-1-16,4 5 0 0,-4 7-11 0,4 3 0 16,-4 3 0-16,3 4 0 0,1-1 0 0,-4 6 0 15,0-2 0-15,0 2-11 0,0-2 11 0,-3 6 0 16,3-10 0-16,3 0 0 0,-3-3-12 0,7-6 0 15,4 0 0-15,0-6-820 16,3-22-164-16</inkml:trace>
  <inkml:trace contextRef="#ctx0" brushRef="#br1" timeOffset="59421.95">18665 5458 1681 0,'0'0'36'0,"0"0"8"0,0 0 2 0,0 0 2 0,4-6-38 0,0-7-10 0,-4 4 0 0,7 5 0 16,-7 4 37-16,3-6 6 0,1 3 1 0,-4 3 0 15,0 0-20-15,0 0-3 0,0 0-1 0,0 0 0 16,0 0 10-16,0 0 2 0,0 0 0 0,0 0 0 16,0 0-10-16,0 0-2 0,0 0 0 0,0 0 0 15,0 0 16-15,0 0 4 0,-7 0 0 0,7 0 0 16,0 0-3-16,0 0 0 0,0 0 0 0,0 0 0 15,0 0 2-15,0 0 0 0,0 0 0 0,0 0 0 16,0 0-12-16,0 0-3 0,0 0 0 0,0 13 0 16,0-4 2-16,-4 4 0 0,1-7 0 0,3 3 0 15,-4 1-10-15,4-4-1 0,0 10-1 0,-4-4 0 16,1-2-2-16,-1 2 0 0,1 1 0 0,-1 9 0 16,4-7-12-16,-3-2 0 0,3 6 0 0,0-4-10 15,3 4 10-15,-3 0 0 0,4-3 0 0,3 2 0 0,-4 4 9 0,5-3-9 16,-1-6 12-16,3 6-12 0,-3-7 13 15,4 7-4-15,-4-7-1 0,0 1 0 0,0 6 20 0,0 3 3 16,0-3 1-16,-3-1 0 0,3-2-32 0,-7 6 0 16,3-3 0-16,-3 3 0 0,4-3 0 0,-4 6-13 15,0-7 1-15,3 1 0 0,-3 0 12 0,4-3 16 16,-4 6-3-16,3 0-1 0,1-3-12 0,-1-1 9 16,-3-2-9-16,4 9 8 0,3-9 7 0,-4 6 1 15,5-3 0-15,-5 2 0 0,1 1-4 0,3-3 0 0,-4 0 0 0,1-3 0 16,-1 3-12-16,1 3-16 15,-1-1 3-15,1-2 1 0,-1 3 12 0,-3 0 0 0,0 0 0 16,0-3 0-16,-7 3 0 0,7 0 10 16,-3 0-10-16,-1 3 12 0,4 0-12 0,-7-3 10 0,4 0-10 0,3 0 10 15,-4 9-10-15,4-3 0 0,0-6 0 0,-3 0 0 16,3 7-9-16,0-4 9 0,0-3-12 0,0 0 12 16,0 6 0-16,0-6 0 0,-4 0 0 0,4 0 0 15,-3 0 0-15,3-4 0 0,0 4 0 0,-4 0 0 16,0 0 0-16,4 3 0 0,-3-3 0 0,-1 0 9 15,1 3-9-15,3-3 0 0,-4 6 0 0,4-6 8 16,-3 7-8-16,3-4 0 0,0-3 0 0,0 0 0 16,-4 6 0-16,4-6 0 0,0 0 0 0,0 6 0 0,0-6 8 15,0 3-8-15,0-6 8 0,-3 3-8 16,-1 0 0-16,4-3 0 0,0-7 0 0,0 10-11 16,0-3 11-16,0 0 0 0,0-4 10 0,0 4-10 15,0 3 0-15,0 0 0 0,0-3-8 0,0 3 8 0,0 0 0 16,0 0 8-16,0-3 0 0,0 2 1 0,-3 1-9 0,3 0-11 15,0-3 3-15,0 3 0 0,0-3 32 0,0-7 8 16,0 10 0-16,3-3 1 0,-3-6-33 16,4 9 0-16,-4-7 0 0,3 1 0 0,1 3 0 0,-4-7-12 15,3 4 1-15,-3 0 1 0,0-7 10 0,4 10 0 16,-4-6 0-16,0 5 0 0,0-5 0 0,0-1 0 16,0 4 0-16,0-3 0 0,0-1 0 0,0 7 8 0,3-6-8 15,-3 5 0-15,0-2 0 0,0 3 8 0,0 0-8 0,0-7 0 16,0 10 9-16,0-9-9 0,0 6 12 0,0 3-12 15,0-4 11-15,0 4-11 0,0-3 10 16,0 3-10-16,-3-9 9 0,3 9-9 0,0 0 8 0,0-4-8 16,0 4 0-16,-4-3 0 0,4 0 8 0,0-3-8 15,0 6 0-15,0-4 0 0,0-5 0 0,0 9 8 16,0-3-8-16,0 3 0 0,0-4 0 16,0 4 0-16,0 0 0 0,0 0 8 0,0 0-8 0,-3-3 0 15,3 3 8-15,-4 0-8 0,1 6 8 0,-1-3-8 16,1-6 0-16,-1 9 0 0,1-6 0 0,-1 3 0 15,1-3 0-15,3-3 0 0,-4 3 0 0,4 0 0 16,-3-3 0-16,3 0 0 0,0 3 0 0,0-4 0 16,0-2 0-16,0 6 10 0,-4-3-10 0,4 3 10 15,0-3-2-15,0 3 0 0,0 0 0 0,0-4 0 16,0 4-8-16,0 0-9 0,0-3 9 0,0 3-13 0,-3 0 13 0,3 0 0 16,0 0-10-16,-4 0 10 0,4 0 0 0,-4-3 0 15,1 3 10-15,-1-1-10 0,-3 1 0 0,4-3 0 16,-1 3 0-16,4-3 0 0,-3 3 0 0,-1 0 0 15,4 0 0-15,-3 0 0 0,3-3 0 0,0 3 0 16,0 6 0-16,0-6 0 0,0 0 0 0,0 0 0 16,0 0 0-16,0 0 0 0,3-4 0 0,1 4 0 15,-4-3 0-15,3 3 0 0,-3-3 0 0,4-3 0 16,-4 6 0-16,3-4 0 0,-3 1 0 0,4-3 0 16,-4 3 0-16,3 3 0 0,-3 0 0 0,0-4 0 15,0 4 0-15,4 0 0 0,-4 0 0 0,0 3 0 16,0 0 0-16,0-3 0 0,3 0 0 0,-3 0 0 0,0-3 0 0,0 3 0 15,0 0 0-15,0 0 0 16,0 3 0-16,0-9 0 0,0 6 0 0,0-4 0 16,0 4 0-16,0-3 0 0,0-6 0 0,0 9 0 0,4-4 13 0,-4-5-4 15,0 9-9-15,4-3 0 0,-4 0 0 16,0-4 0-16,0 10 0 0,3-3 0 0,-3-6-9 0,4 12 9 16,-1-3 0-16,-3 0-10 0,0-3 10 0,0 3-8 15,0-3 8-15,0 7 0 16,0-4 8-16,0 3-8 0,-3-6 0 0,3 0 0 0,0 6 0 0,0-3-8 15,-4-3 8-15,1 9 0 0,-1-9 0 0,0 7 0 16,1-4 0-16,-1 6 11 0,1-6-3 0,-1 0 0 16,4 7-8-16,-3-1 0 0,-1-9 0 0,4 9 0 15,-3 1 0-15,3-4 0 0,0-3 10 0,0 6-10 0,3-2 0 16,-3-4 0-16,4-3 0 0,-1-1-9 16,-3 8 9-16,4-7 0 0,3 0 10 0,-7 0-10 0,3-4 0 0,-3 4 0 15,4 0 0-15,-4 0 0 16,0 0-8-16,-4 3 8 0,4-3 0 0,-3 3 0 0,-1-3 0 0,4 6 0 15,-3-6 0-15,-1 0 0 0,1 0 0 0,-1 7 0 16,1-7 0-16,-1-1 9 0,1-2-9 0,3-3 0 16,0 6 0-16,0-6 0 0,0-1 0 0,0 4 0 15,0-6-12-15,0 5 12 0,3-5-8 0,-3-4 8 16,4 10 0-16,-4-6 0 0,0-1 0 0,0-2 0 16,0 5 0-16,0-2 0 0,3-1 0 0,-3 1 8 15,0-4 0-15,-3 10 0 0,-1-6-8 0,4-1 0 16,0-2 0-16,-3 5-11 0,3-8 11 0,0 8 0 15,0-2 0-15,0-4 0 0,0 1 0 0,0-4-13 16,0 3 3-16,0 7 1 0,0-10 9 0,0 4 0 16,0-1 0-16,0 4 0 0,0-4 0 0,0 1 0 0,0 2 8 0,0-3-8 15,3 1 0-15,-3-1 0 0,-3 1 0 16,3-1 0-16,0-3 0 0,0 4 0 0,0-1 0 0,-4 1-8 16,1-7 8-16,3 6 0 0,-4 1 0 0,4-1 0 15,-3-6 0-15,-1 6 0 0,1-2 0 0,3-1 0 16,0-6 0-16,0 9 0 0,0-9 0 0,-4 7 0 15,4 2 0-15,0-3 0 0,0-6 0 0,-4 7 0 16,4-7 0-16,0 3 0 0,-3 6 0 0,3-9 0 16,3 10 0-16,-3-10 0 0,0 3 0 0,0-3-8 15,0 0 8-15,4 9 0 0,-4-9 0 0,0 0 0 16,0 0 8-16,0 0-8 0,-4 10 8 0,4-10-8 16,0 3 0-16,0-3 0 0,0 0 0 0,0 0-8 0,-3 9 8 15,3-9 11-15,0 0-3 0,-4 6 0 0,4-6-8 0,0 0-11 16,0 0 3-16,0 0 0 15,0 0 8-15,0 4 0 0,0-4 0 0,0 0 0 0,4 9 0 0,-1-6 0 16,-3-3 0-16,0 0 0 0,8 6 0 0,-1-3 0 16,-4 4 0-16,-3-7 0 0,7 3 0 0,0-3 0 15,4 0 0-15,-4 0 0 0,0 0 0 0,4 0 11 16,-4 0-3-16,0 0 0 0,3-3-8 0,-3-4 0 16,4 7 0-16,-4 0 0 0,3 0 0 0,1-3 0 15,0 3 0-15,-1-6 0 0,4 6 0 0,0 0 0 16,-3 0 0-16,7 0 0 0,-4-3 0 0,0 3 0 15,4 0 0-15,3 0 0 16,0-3 0-16,-3 3 0 0,3-6 0 0,0 6 0 0,4 0 0 16,-4 0 0-16,3 0 0 0,-2 0 0 0,2 0-12 0,-3 0 12 15,4 0-10-15,-4 0 10 0,0 0 0 0,-3 0 0 16,0 0 0-16,-1 0 0 0,1-4 0 0,0 4 0 0,-4 0 0 16,3 0 0-16,-2-6 0 0,2 6 0 0,-3 0 0 15,4 0 0-15,0 0 0 0,3 0 0 0,-4 0 0 0,8 0 0 16,-7 0 0-16,3 0-9 0,0 0 9 15,4 0 0-15,-8 0-8 0,5 0 8 0,2 0-8 0,1 0 8 16,-4 0-10-16,0 0 10 0,0 0-12 0,-3 0 12 16,-4 0-12-16,4 0 4 0,-4 0 8 0,0 0-13 15,-3 6 13-15,3-6 0 0,-4 4 0 0,1-4 0 16,-4 0 0-16,0 6 0 0,4-3 0 0,-1-3 0 16,-3 0 0-16,4 0 0 0,3 0 0 0,-4 0 0 0,1 0 0 0,0-3 0 15,3 3 0-15,3-6 0 0,-2 6 0 0,-1 0 0 16,0 0 0-16,0-4 0 0,0-2 0 0,4 6 0 15,-8 0 0-15,4 0 0 0,-3 0 0 0,-1 0 0 16,1 0 0-16,-4 0 0 0,0 0 0 0,0 0 0 16,0 0 0-16,-7 0 0 0,0 0 0 0,0 0 0 15,11 0 0-15,-4 0 0 0,0 6 8 0,-7-6-8 16,7 0 0-16,0-6 0 0,0 6 0 0,-7 0 8 16,0 0-8-16,11 0 0 0,-4-3 8 0,-7 3-8 15,0 0 0-15,0 0 0 0,10-6 0 0,-10 6 0 16,11 0 0-16,-11 0 0 0,0 0 0 0,0 0 0 0,11-3 0 0,-11 3 0 15,0 0 8-15,0 0-8 0,10 3 9 0,-10-3-9 16,0 0 0-16,0 0 0 0,11 0 0 0,-11 0 0 16,10 6 0-16,-10-6 0 0,0 0 9 0,11 0-9 15,-11 0 0-15,0 0 0 16,0 0 0-16,10 3 0 0,-10-3 0 0,0 0 8 0,0 0-8 0,0 0 12 16,0 0-12-16,7-3 0 0,-7 3 0 15,0 0 0-15,0 0 0 0,0 0 0 0,0 0 0 0,0 0 0 16,0 0 0-16,0 0 12 0,0 0-2 0,0 0 0 15,0 0-10-15,4-6 0 0,-4 6 0 0,4-3 0 16,-4-7 0-16,0 1 0 0,0 6 0 16,0-4 0-16,-4 4 0 0,4-6 0 0,0 6 0 0,0-4 0 15,0 1 0-15,4 0 0 0,-4-4 0 0,3 1 0 16,-3-4 0-16,4 1 0 0,-4-1 0 0,3-2 0 16,1 2 0-16,-4-6 0 0,3 7 0 0,1-7 0 15,-1 3 0-15,1-6 0 0,-4 4 0 0,3-4 0 16,-3 0 0-16,0 0 0 0,0-3 0 0,0 3 0 15,4 0 8-15,-4 6 0 0,0-3 0 0,0-3 0 16,0 3-8-16,0 1-14 0,0-4 3 0,-4 6 1 0,4-3 10 16,0 0 0-16,-3-3 0 0,3 4 0 0,-4 2 0 15,4-3 0-15,-3-3 0 0,3 0 0 0,0 0 14 16,-4-6-2-16,4 6 0 0,-3-6 0 0,3 3 7 0,0-3 1 16,0 2 0-16,0-2 0 0,-4 3-20 0,4-3 0 15,0 3 0-15,0-3 0 0,0 6 0 0,4-10 0 16,-4 10 0-16,0-6 0 0,0 6 0 0,0-3 0 15,0-3 0-15,0 6 0 0,0-3 0 0,0 0 0 16,3 3 0-16,-6 0 0 0,3 0 0 0,3 0-16 0,-3 0 4 0,0 0 0 16,4 0 12-16,-4 0 0 0,3-3 0 0,1 3 0 15,-4 6 0-15,0-2 0 0,3-4 0 0,-3 3 0 16,4 0 0-16,-1-3 0 0,-3 0 0 0,4 10 0 16,-4-10 0-16,3 3 0 0,1 0 0 15,-4-3 0-15,3 0 0 0,-3 6 0 0,0-9 0 0,0 3 0 16,4 7-8-16,-4-4 8 0,0-3-13 0,0 3 5 15,0 0 8-15,0-3 8 0,0 7-8 0,0-4 11 16,0 0-11-16,0-3-9 0,0 10 9 0,0-7-13 16,0 0 13-16,0 6 0 0,0 1 0 0,0-7 0 15,0 7 0-15,0-7 0 0,0 9 0 0,0-5 0 16,4-1-12-16,-4 3 0 0,3 1 0 0,-3-7 0 16,0 6 12-16,0 1 0 0,0-4 0 0,0 4 0 15,0-7 0-15,0 6 15 0,0-5-3 0,0 5-1 16,0-9-11-16,-3 10-16 0,3-7 4 0,0 9 1 15,0-5 19-15,0-1 3 0,0 0 1 0,0 1 0 0,0-7-12 0,0 9 0 16,0-6 0-16,3 7 0 0,-3-7 0 16,0 6-17-16,4-5 4 0,-4 5 1 0,3 0 12 0,1-5 0 15,-4 5 0-15,0 1 0 0,3 2 0 16,-3-2 16-16,0-4-3 0,0 3-1 0,0 4 7 0,0-4 1 16,0 1 0-16,0-4 0 0,0 4-20 0,0 2 0 15,0-2 0-15,4-7 0 0,-4 6 0 0,0-5 0 16,0 5 0-16,0-6 0 0,3-3-14 0,-3 7 0 15,4-11 0-15,-1 5 0 0,1-1 14 0,-1 0 0 16,-3 3 0-16,4-3 0 0,-1 0 0 0,1 3 0 16,-1-3 0-16,1 6 0 0,-1-2 0 0,1-1 0 0,-4 6-8 15,0-6 8-15,0 7 11 0,0-1 5 0,0-2 0 0,0 2 1 16,0 4-17-16,0-4 0 0,0 1 0 0,0-1 0 16,0-3 0-16,0 4-16 0,0-1 2 0,0-5 0 15,0 8 14-15,0-2 0 0,0-7 0 0,0 6 0 16,0 1 0-16,0-4 0 0,0 0 0 0,4-2 0 15,-4-1 0-15,3 6 0 0,-3 1 0 0,4-7 0 16,-4 6 0-16,3-6 0 0,-3 7 0 0,0-7 0 16,0 7 0-16,4-1 0 0,-4-3 0 0,3 4 0 15,-3 2 0-15,0-2 0 0,0 2 8 0,0-2-8 16,0 2 0-16,4 1 0 0,-4-3 8 0,0 2-8 16,0 1 10-16,0-1-2 0,-4-2 0 0,4 2 0 15,0 7-8-15,0-6 0 0,-3-1-10 0,3 1 10 16,0-4 0-16,-4 4 0 0,4 0 0 0,0 6 0 0,-3-10 0 0,3 4 0 15,0-1 0-15,-4-2 0 16,4 2 0-16,0-2 10 0,0 5-2 0,-3-2 0 0,6-4-8 0,-3 4 0 16,0-4 0-16,0 1-11 0,0 3 11 0,0-4 0 15,0-3 0-15,4 7 0 0,-4 3 0 0,0-4 8 16,3 1-8-16,-3-4 0 0,4-2 0 0,-4 2 0 16,3 1 0-16,1-1 0 0,-1-3 0 0,1 4 0 15,-4 2 0-15,3-2 0 0,1-1 0 0,-4-2 0 16,0 2 0-16,3 4 0 0,1-4 0 0,-4 1 0 15,0-4 0-15,3 3 8 0,-3 1-8 0,4-1 11 16,-4-2-11-16,3 2 12 0,-3 4-12 0,4-4 0 16,0-6 0-16,-4 7-11 0,3-7 11 0,1 6 0 0,-1-5 0 0,1 5 0 15,-1-6 0-15,1 7 0 0,-4-10 0 0,3 9 0 16,4-6 0-16,-3 10 0 0,-4-7 0 16,3 1 0-16,1-1 0 0,-4 0 0 0,0 4 0 0,0-1 0 15,0-6 0-15,0 10 0 0,0-7 0 16,0 1 0-16,0 2 0 0,0-6 0 0,0 7 0 0,0 2 8 15,-7-2-8-15,7-1 0 0,0-3 0 0,0 4 0 16,0-1 0-16,0 1 0 0,3-4 0 0,1 4 0 16,-4-1 0-16,3 1 0 0,-3-4 0 0,0 6 0 15,4-2 0-15,-4-1 0 0,0-5 0 0,0 5 0 16,3-6 0-16,-3 3 0 0,4-9 0 0,-8 3 0 16,4 10 0-16,0-7 0 0,4-3 0 0,-4 0 0 15,0 3 0-15,0-3 0 0,0 0 0 0,0 1 0 16,0 2 0-16,3-3 0 0,1 0 0 0,-4 0 0 15,0 3 0-15,4-3 0 0,-4 6 0 0,3 1 0 0,-3-7 0 0,0 9 0 16,4-6 0-16,-4 10-8 0,3-7 8 0,-3 1 0 16,0 2 0-16,0-6 0 0,0 4 0 0,4-4 0 15,-4 6 0-15,3-6 0 0,-6 1 0 0,3 5 0 16,3-6 0-16,-3 4 0 0,0-4 0 0,0 6 0 16,-3-6 0-16,3 1 0 0,0 2 0 0,0 0 0 15,0-6-11-15,0 7 11 0,0-4 0 16,0 0 0-16,0 6 0 0,0-5 0 0,-4 2-8 0,4 0 8 15,0 1 0-15,0-1-9 0,-3 0 9 0,3 1 0 16,3 2 0-16,-3 0 0 0,-3-5 0 0,3 8 0 16,0-2 0-16,3-7-8 0,-6 6 8 0,3 4 0 0,0-4 10 0,0 1-10 15,0 2 0-15,0-2 0 16,-4 2-13-16,4 1 4 0,0-3 9 0,-3-4 0 16,3 3 0-16,-8 4 0 0,8-4 0 0,-3 1 0 0,3-7 0 0,-4 6 0 15,1-5 0-15,3-1 0 0,0 6 0 16,0-6 0-16,-4 7 0 0,4-7-15 15,4 3 4-15,-4-2 1 0,3 8 10 0,-3-2 0 16,0-7 0-16,4 9-8 0,-4-2 8 0,0-1 0 0,0 4 0 0,0-4 0 16,0 4 0-16,0 0 0 0,0-1 0 15,-4 1 0-15,4-4 0 0,-3 4 0 0,-1-1 0 0,1 4-8 16,-1-3 8-16,1-1 0 0,-1-2 0 0,-3 2 0 16,4 1-12-16,-4-4-3 0,7 4-1 0,-4 0 0 15,1-4 16-15,3-3 12 0,-4 4-3 0,4 2 0 16,-3-2-9-16,3 3 0 0,0-4 0 0,0 0 0 0,0 4-9 15,0 0 9-15,0-4-12 0,0 4 12 0,3-4 0 0,-3-3 0 16,4 4 0-16,-4 2 0 16,0 1 0-16,0 3 0 0,3-4 0 0,-3 1 0 0,0 3 0 0,0-1 0 15,0 1 0-15,0-3 0 0,4-1 0 0,-4 10 0 16,0-3 0-16,0-6 0 0,0-1 0 0,0 1 0 16,0 9 0-16,0-3 0 0,0-7 0 0,0 1 0 15,0 9 0-15,0-3 0 0,3-6 0 0,-3-1 0 16,0 10 0-16,0-3 0 0,0-3 0 0,0-1 0 15,0 1 0-15,4-3 0 0,-4 6 0 0,0-4 0 16,-4-5 0-16,4 9 0 0,0-7 0 0,0 1 0 16,-3 6 0-16,3-7-10 0,3 4 10 0,1-7 0 15,-4 4 0-15,-4 6 0 0,8-3-10 0,-4-7 10 16,0 4-12-16,0 6 12 0,-7-10 0 0,7 4 0 0,0 2 0 16,-4-5 0-16,1 2 0 0,3 7 0 15,-4-6 0-15,4-1 0 0,0 1-10 0,-3 0 10 0,3 9-8 0,0-13 8 16,-4 4 0-16,4 6 0 0,-4-7 0 0,4 1 0 15,0 9 0-15,-3-10-8 0,-1 7 8 0,4-6 0 16,0-1 0-16,0 1 0 0,0 6 0 16,0-7 0-16,-3 1 0 0,3 6 0 0,0-10 0 0,0 4 0 15,0 3 0-15,3-7 0 0,-3 10 0 0,0-6 0 16,0-1 0-16,0 1 0 0,4 6 0 0,-4-4 0 16,0-2 0-16,0 9 0 0,0-3 0 0,0 3 0 15,7-10 0-15,-7 10 0 0,-4-3 0 0,4 3 0 16,0-6 0-16,0 6 0 0,-3-9 0 0,3 9 0 15,0 0 0-15,-4 0 0 0,4-13 0 0,-3 10 0 16,-1-3 0-16,1 3 0 0,-1-7 0 0,4 7 0 16,-7-3 0-16,7-4 0 0,-3 7 0 0,3-6 0 0,0 6 0 0,-4-4 0 15,4-2 0-15,-3 6 0 0,3-7 0 0,0 10 0 16,-4-3 0-16,1-6 0 0,3 9 0 0,0-6 0 16,-4 6 0-16,4 0 0 0,-3-13 0 0,-1 13 0 15,0-3 0-15,1-3 0 0,3 6 0 0,0 0 0 16,-4-4 0-16,1-2 0 0,-1 3 0 0,4 3-10 15,0 0 10-15,-3 0-13 0,3 0 13 0,0-9 0 16,0 6 9-16,0-4-9 0,0 7 0 0,0-6 0 16,0 0-8-16,3-4 8 0,-3 1 0 0,4 6 0 15,-4-7 0-15,0 10 0 0,3-3 0 0,-3-6 0 16,0 3 0-16,0-7 0 0,0 4 0 0,0 9 0 16,0-10 0-16,0 7 0 0,0 3 0 0,0-9-8 0,0 9 8 0,0 0 0 15,0 0 0-15,0 0 0 16,0-10 0-16,0 10 0 0,4-3 0 0,-4 3 0 0,0 0 0 0,0-3 0 15,0-3 0-15,0-4 0 0,3 7 0 0,-3 3 0 16,0 0 0-16,4-6 0 0,-4 6 0 0,0-3 0 16,0 3 0-16,4-10 0 0,-1 7 0 0,-3 3 0 15,0 0 0-15,0 0 0 0,0 0 0 0,0 0 0 16,0 0 0-16,4-6 0 0,-4 6 0 0,0 0 0 16,0 0 0-16,0 0 0 0,0 0 0 0,0 0 0 15,0 0 0-15,0 0 0 0,0 0 0 0,0 0 0 16,0 0 0-16,0 0 0 0,0 0-10 0,-7 6 10 15,-1-6 0-15,1 3-8 0,0 4 8 0,0-4 0 16,-3 0 0-16,3-3 0 0,0 6 9 0,-4-3-9 16,-3-3 0-16,0 7 0 0,-4-7 0 0,1 3 0 0,-5-3 0 15,1 0 0-15,-3 0 0 0,-1 0 0 0,4 0 0 16,-4 6 0-16,0-3 0 0,4-3 0 0,-4 0 0 16,1 3 0-16,-5-3 0 0,5 7 0 0,-1-4 0 0,-3 3 0 15,3-3 0-15,4 6 0 0,-4-5 0 0,4 5 0 16,-4-9 0-16,-3 13 0 0,0-7 0 0,-4 3 0 15,1-6 0-15,-1 4 0 0,-4-1 0 0,1 0 0 16,3-3 0-16,1 7 0 0,2-1 0 0,-2-6 0 16,-1 4 0-16,4-4 0 0,3 3 10 0,0-3-10 15,1 0 8-15,-1 3-8 0,0-2 8 0,1-4-8 16,-1 0 8-16,-3 0-8 0,-1 6 0 0,-6-6 0 16,3 0 0-16,1 0 0 0,2 3 0 0,1-3 0 0,0 0 0 0,0 0 0 15,3 0 0-15,0 0 0 0,1 0 0 0,3 6 0 16,-1-6 0-16,5 7 0 0,-4-7 0 0,3 0 0 15,0 0 0-15,1 0 0 0,3 0-9 0,3 0 9 32,-3 0-95-32,3 6-12 0,1-6-2 0,-1 3-782 0,1 3-156 0</inkml:trace>
  <inkml:trace contextRef="#ctx0" brushRef="#br1" timeOffset="61393.17">16817 5135 518 0,'0'0'23'0,"0"0"5"0,0 0-28 0,0 0 0 16,0 0 0-16,0 0 0 0,3-3 308 0,1-7 56 15,-4 10 11-15,7-3 2 0,-7 3-256 0,0 0-51 0,7-6-10 0,-7 6-3 16,4-10-13-16,-4 10-2 15,0 0-1-15,7 0 0 0,-7 0-31 0,7 16-10 0,7-13 0 16,-4 16 0-16,1 3 17 0,0 0-3 0,-4 0-1 16,3 9 0-16,4 1-13 0,-3-1 8 0,-4 4-8 0,4-4 0 15,-4 10 16 1,3-10-2-16,-3 0-1 0,0 1 0 0,4 2-13 0,-4-2 9 0,-4-1-9 0,1 0 8 16,7-2-8-16,-4-4-9 0,-4 0 9 0,4-3-13 31,0 0-48-31,0-7-10 0,-3 1-1 0,3 0-1 15,-4-16-131-15,-3 0-25 0,0 0-6 0,15-13-1 0</inkml:trace>
  <inkml:trace contextRef="#ctx0" brushRef="#br1" timeOffset="61912.55">17039 5198 2055 0,'0'0'45'0,"0"0"10"0,0 0 1 0,0 0 2 0,0 0-46 0,0 0-12 15,4-4 0-15,3-5 0 0,3 0 0 0,1 5 10 16,-4-2-10-16,4-6 10 0,-1 2-10 0,1 1 0 0,-1 3 9 0,4-4-9 15,-3-6 0-15,3 10 0 0,-3-9 0 0,-1 5 0 16,1 4 0-16,3-4 0 0,-3 1 0 0,-4 0 0 16,0-1 0-16,3 1 0 0,-3 9 0 0,0 0 0 15,4 0 0-15,0-6 8 0,-8 6-8 0,8 0 8 16,-4 0-8-16,0 0 0 0,0 6 0 0,0-6 0 16,0 0 14-16,-4 9-2 0,5 1 0 0,-5-1 0 15,1 4-1-15,-1-4-1 0,-3 4 0 0,0 8 0 16,0-5-10-16,-3 0-14 0,-1 9 3 0,-3 0 1 15,0-3 10-15,-4 9 0 0,-3-9-9 0,4 16 9 16,-4 0 8-16,-1-10 5 0,-2 6 2 0,3-2 0 16,-4-4-15-16,4-3 0 0,3 0-12 0,1-9 12 15,3 2 0-15,-4-5 17 0,8 0-1 0,-1 2-1 16,1-12 17-16,3 7 3 0,0-1 1 0,0-9 0 16,7 3-28-16,-7-3-8 0,10 7 0 0,-3-4 0 15,4-3 0-15,-1 0 0 0,1-3 0 0,3 3 0 16,-3 0 0-16,6-7-19 0,1 7 3 0,0-9 0 15,-1 6-36-15,8-7-6 0,0 7-2 0,-4-12 0 16,0 8-40-16,0-8-9 0,0 5-2 0,0-2-703 16</inkml:trace>
  <inkml:trace contextRef="#ctx0" brushRef="#br1" timeOffset="62345.71">17660 5025 172 0,'0'0'8'0,"-7"3"1"0,0 3-9 0,0-2 0 0,3 5 0 0,-3-6 0 16,-3 7 295-16,3-1 57 0,-4 4 11 0,4-4 2 16,-4 3-233-16,4 4-48 0,-3 0-8 0,-1 0-3 15,4-1-33-15,0 4-6 0,4 3-2 0,-1 6 0 16,4-12-6-16,0 3-2 0,7 3 0 0,-3 0 0 15,3 6 4-15,3-6 0 0,1-3 0 0,-1-4 0 16,1 4-20-16,7 0-8 0,-4-3 8 0,3-10-8 16,1 6 0-16,0-12 0 0,3 7 0 0,0-14 0 15,-3 7 0-15,3-3 0 0,0-6 8 0,4-4-8 16,-1-2 0-16,1 2 0 0,-4-6 0 0,-3-3 0 16,3 10 0-16,-7-7 0 0,0-3 9 0,-3 3-9 15,3-3 9-15,-3 0-9 0,-8 0 12 0,4-3-12 16,-3-3 40-16,-1 6 2 0,-6-6 0 0,-4 12 0 15,-4-15-27-15,4 3-6 0,0 6-1 0,-4 3 0 0,-3-3-8 0,-3 0 0 16,-1 9 0-16,0 1 0 0,1-4 0 0,-4 13-9 16,-1-6 9-16,5 9-10 0,-4 0 10 0,-1 9 0 15,5-6-9-15,-4 7 9 16,3-1-45-16,0 3-5 0,4-2-1 0,0 2 0 16,0 4-106-16,7-6-22 0,0-4-4 15,3 3-1-15</inkml:trace>
  <inkml:trace contextRef="#ctx0" brushRef="#br1" timeOffset="62791.01">18207 4944 864 0,'0'0'76'0,"0"0"-60"0,0-4-16 0,0 4 0 16,3-6 216-16,1 0 41 0,-4 6 8 0,3-6 2 15,-3-4-203-15,4 7-41 0,-4 3-8 0,0 0-2 16,-4-6 24-16,4 6 5 0,-3 0 1 0,3 0 0 16,-7 0-28-16,0 0-6 0,0 9-1 0,-4-3 0 15,1 4-8-15,-5-4 0 0,5 13 0 0,-4-7 8 16,3 10 37-16,-3-3 7 0,0 3 2 0,0 0 0 16,3 6-37-16,1-3-7 0,-1 4-2 0,4-1 0 15,4-3-8-15,-1-3 0 0,4 6 0 0,4-12 0 0,3 3 0 16,3-7 0-16,1 4 0 0,3-4 0 15,0 1 0-15,4 0 0 0,-1-13 0 0,1 6 0 16,7-3 0-16,-4-3 0 0,0-3 12 0,4-3-4 16,-1-1 0-16,1 1-8 0,0-3 12 0,-1-4-4 15,1-6-8-15,0 4 0 0,-4-7 0 0,4 3 0 0,-11-3 0 0,3 0 0 16,-2 3 0-16,-5-3 8 0,1 3 5 0,-4 0 1 16,0-6 0-16,-4 3 0 0,-3 0 15 0,-3 1 3 15,-4-5 1-15,0 1 0 0,0 3 5 0,-4 0 1 16,4 1 0-16,-7 2 0 0,0 0-9 0,-4 3-2 15,0 1 0-15,1 5 0 16,3 7-96-16,-4-6-19 0,4 9-4 0,0-10-1 0</inkml:trace>
  <inkml:trace contextRef="#ctx0" brushRef="#br1" timeOffset="65086.18">19766 5586 1324 0,'0'0'118'0,"-3"7"-94"0,-4-4-24 0,3 0 0 0,1 3 165 0,-5-3 29 15,1 4 6-15,0 2 0 0,0 4-159 0,-7-1-32 16,0 10-9-16,0 0 0 0,0 0 0 0,-4 9 0 16,-6 1-13-16,-5 8 5 15,-6 4-20-15,0 3-4 0,-4 0-1 0,-3 7 0 0,-1-1 33 0,-3 7 0 16,-3 5 0-16,-4-2 0 0,-7 9 0 0,0-9 0 15,4 0 0-15,3-7 0 16,3-3 0-16,8-2 0 0,10-7 0 0,4-4-569 16,10-8-112-16</inkml:trace>
  <inkml:trace contextRef="#ctx0" brushRef="#br1" timeOffset="65400.43">20267 5659 1904 0,'0'0'42'0,"-7"3"9"0,4 6 1 0,-5 4 1 0,1-7-42 0,-3 3-11 0,-1 7 0 0,1 0 0 16,3-1 0-16,0 1 0 0,-8-3 0 0,5-1 8 15,3 7-8-15,0 0 8 0,0-4-8 0,-4 14 8 16,4-7-8-16,-4 3 0 0,1 6 0 0,-4-3 0 16,-4 4-12-16,0 2 1 0,-3-3 1 0,-3 13 0 15,-1-3 10-15,-7 9 0 0,4 4 8 0,-11-1-8 0,-3 10 10 16,-4-1-2-16,-10 1-8 0,-8 3 12 16,1 15 30-16,-1-2 6 0,1 2 0 0,-1-5 1 0,-3 5 3 15,0-6 0-15,0 1 0 0,3-1 0 16,1-3-42-16,6 0-10 0,12-6 0 0,2-6 0 15,12-7-32-15,2-9-8 0,8-3-1 0,4-10-933 0</inkml:trace>
  <inkml:trace contextRef="#ctx0" brushRef="#br1" timeOffset="65789.67">20207 6812 2253 0,'-10'7'100'0,"10"-4"20"0,0-3-96 0,0 0-24 0,-4 0 0 0,-3 9 0 15,3 1 35-15,1-1 1 0,-1 4 1 0,1-1 0 16,-4-2-37-16,0 12 0 0,-4 0 0 0,1 6 0 16,-8 3 0-16,-3 4 0 0,0-4 0 0,-4 10 0 15,-3 3-10-15,-4 6 10 0,0 3-12 0,0 0 12 0,-6 13-15 0,-1-3 4 16,-11 6 1-16,1-3 0 16,-7 6 10-16,-4 3 0 0,-4 7-9 0,1-4 9 0,3 7 0 15,-7-1 13-15,3-2-1 0,-6 3-1 16,-1 2 2-16,0 8 1 0,8-11 0 0,7 1 0 0,3-13-14 0,7 3 0 15,3-6 0-15,8-6 0 16,7-7-37-16,3-2-4 0,8-10-1 0,6-4-640 16,0-8-128-16</inkml:trace>
  <inkml:trace contextRef="#ctx0" brushRef="#br1" timeOffset="66164.47">20387 7970 403 0,'0'0'36'0,"0"0"-36"0,0 0 0 0,0 0 0 15,4-10 444-15,-4 10 83 0,0 0 16 0,0 0 3 16,0 0-437-16,0 13-87 0,0 2-22 0,0 1 0 15,-4 3 0-15,-3 3-8 0,-4 0 0 0,-3 9 0 16,-3 1 8-16,-5 8-8 0,-6-5 8 0,-7 15-8 16,-4 3-12-16,-3 7-1 0,-4 6-1 0,-3 0 0 0,-1 3 10 15,1 0 3-15,-8 0 0 0,1 9 0 0,-11 3 30 0,-4 4 7 16,4 0 0-16,0-1 1 0,0 1 65 0,4 0 13 16,-1 6 2-16,1-3 1 0,-1-4-63 0,1 1-13 15,3 0-2-15,3-1-1 16,4 1-31-16,8 0 0 0,6-10 0 0,7-3 0 15,4-9-47-15,7-10-5 0,3 0-2 16,4-12 0-16,7 0-126 0,0-10-24 16,7-9-6-16</inkml:trace>
  <inkml:trace contextRef="#ctx0" brushRef="#br1" timeOffset="66554.1">20398 9606 2829 0,'-11'7'62'0,"4"-1"13"0,-4 3 2 0,1 1 3 0,-1 2-64 0,1-2-16 0,-1 9 0 0,0-7 0 15,1 7 0-15,-1 0-14 0,-3-4 2 0,0 7 1 16,-4 10-7-16,1-1-2 0,-8 7 0 0,-7 6 0 16,-3 9-71-16,-4 7-14 0,-3 5-3 0,0 1-1 15,-4 6 43-15,-4 4 9 0,-3 8 1 0,-3 1 1 16,-7 9 69-16,-8-3 14 0,0-3 2 0,1 6 1 16,3 3 30-16,-4-3 7 0,1-9 0 0,3-1 1 0,-4-2-59 0,8-7-10 15,-4-9 0-15,10-3-10 0,8 0 18 0,6-10 4 16,8-9 1-16,3-3 0 0,11-10-13 0,0-9-10 15,7 0 2-15,3-13 0 16,4 1-199-16,7-10-39 0,0 0-8 16,11-13-2-16</inkml:trace>
  <inkml:trace contextRef="#ctx0" brushRef="#br1" timeOffset="66910.2">20316 11306 2426 0,'-21'19'53'0,"11"-10"11"0,-8-6 3 0,4 13 1 0,-7-10-54 0,0 10-14 0,-4-3 0 16,-7-1 0-16,0 1-11 0,4 6-5 0,-4-1 0 0,4 1-1 16,-3-3 17-16,-1 12 11 0,4-3-2 0,-8 13 0 15,1-4-9-15,-4 10-17 0,4-3 4 0,-7 3 1 16,-8 9-2-16,4-3 0 0,-7 13 0 0,4 0 0 16,0 9 14-16,3 3 0 0,-4 0-10 0,8-2 10 0,0-1 0 0,-1-3 15 15,1 3-3-15,-4 0 0 0,7-6 18 0,-3-4 3 16,7 1 1-16,3-10 0 15,4 1-63-15,0-10-13 0,6-4-2 0,5 1-1 16,3-6-33-16,3-7-6 0,4-6-2 0,7-3-849 16</inkml:trace>
  <inkml:trace contextRef="#ctx0" brushRef="#br1" timeOffset="67421.39">20108 12542 2505 0,'0'0'55'0,"0"0"11"0,0 0 2 0,0 0 4 0,0 0-58 0,0 0-14 15,0 0 0-15,0 0 0 16,0 0-65-16,0 0-16 0,0 0-3 0,0 0-1 16,0 0 45-16,-7 6 10 0,-3-6 2 0,3 3 0 15,0 6-7-15,-4 4-1 0,-3 3 0 0,0-1 0 0,-4 10 56 0,4 0 12 16,-7 10 1-16,3 6 1 0,-3-4 1 0,3 1 0 0,-10 3 0 0,4 3 0 15,-5-4-16-15,1 1-3 0,-4 3-1 0,4 3 0 32,0-9-44-32,3-1-9 0,4-12-2 0,10-6 0 0</inkml:trace>
  <inkml:trace contextRef="#ctx0" brushRef="#br1" timeOffset="113914.38">3281 7496 403 0,'0'0'36'0,"0"0"-36"0,-11 0 0 0,8 0 0 15,-8 0 25-15,1-3-1 0,3-3-1 0,-1 6 0 16,1-3-1-16,4 3 0 0,3 0 0 0,-11-7 0 15,11 4-22-15,-10 0 0 0,6-3 0 0,4 6 0 0,0 0 20 0,-10 0 5 16,3-10 2-16,-1 10 0 0,1 0 9 0,4 7 3 16,-4-4 0-16,0-3 0 0,-4 0-11 0,4 0-3 15,4 0 0-15,-8 0 0 16,0 6 29-16,8-3 6 0,-8-3 0 0,-3 3 1 0,4-3-28 0,-4 7-5 16,3-7-2-16,-3 3 0 0,3-3 10 0,-6 0 1 15,10 6 1-15,-11-3 0 16,14-3-30-16,-10 6-8 0,7-3 0 0,7-3 0 0,0 0 16 15,0 0-2-15,0 0 0 0,0 0 0 0,0 4 0 0,0-4 0 16,7 9 0-16,-3-3 0 0,6-3-5 16,1-3-1-16,7 10 0 0,-1-10 0 0,1 3-8 0,0-3 12 15,6 0-12-15,1 0 12 0,0-3-12 0,3 0 12 0,4-4-12 16,3 4 12-16,0-3 0 0,7-3 0 16,1 2 0-16,3-2 0 0,-4 3-12 0,0-4 0 0,1 7 9 15,-1 0-9-15,-7-3 0 0,4 6 0 0,-4-3 0 16,1-4 0-16,-12 7 0 0,1 0 0 0,-4 0 0 0,4 0 0 31,-11 0-20-31,-3 7-6 0,3-4-1 0,-14-3 0 0</inkml:trace>
  <inkml:trace contextRef="#ctx0" brushRef="#br1" timeOffset="118958.39">13444 7462 403 0,'0'0'36'0,"0"0"-36"0,0 0 0 0,0 0 0 16,0 0 211-16,0 0 35 0,0 0 7 0,0 0 2 15,0 0-191-15,-3-7-37 0,-1-2-8 0,4 9-2 16,0 0-17-16,-3 0 0 0,-4-3 0 0,0 3 0 16,0 0 0-16,0 0 0 0,0 0 0 0,-1 0-12 15,8 0 3-15,-7 0 1 0,-3 0 0 0,10 0 0 16,0 0 8-16,-7-3-8 0,3-4 8 0,1 4-8 16,-4-3 34-16,3 3 7 0,-3-7 2 0,0 10 0 15,0-3 14-15,0-3 3 0,0 3 1 0,-4-3 0 16,1 6-1-16,3-4-1 0,0 4 0 0,0 0 0 15,-1-3-28-15,8 3-6 0,0 0-1 0,-7 3 0 0,4-3-16 0,3 0 0 16,0 0 0-16,0 0 0 0,0 0 0 16,0 0 0-16,0 0 0 0,-7 10 0 0,3-1 0 0,4-9 0 15,0 0 0-15,0 0 0 0,0 0 0 0,0 3 0 16,0-3 0-16,4 13 0 0,-4-13 39 0,0 0 1 16,7 0 0-16,0 6 0 0,-7-6-16 0,11 3-2 15,-1-3-1-15,1-3 0 0,-1-3-1 0,-3 6 0 16,4-3 0-16,-4 0 0 0,4-4-4 0,-1 7 0 15,-6-9-1-15,3 9 0 0,-7 0 2 0,7-9 1 0,0-4 0 0,-4 4 0 16,4 6-5-16,-3-7-1 16,-1 1 0-16,1-1 0 0,-4-2-1 0,4 9-1 0,-4 3 0 0,0-10 0 15,3 1-10-15,-3-1 0 0,0 10 0 0,0 0 0 16,0 0 9-16,0 0-9 0,-7-3 10 0,3-3-10 16,-3 6 27-16,0 0-1 0,-3 0 0 0,-1 0 0 15,1 0-14-15,-1 0-4 0,-3 9 0 0,3-2 0 16,1-4-8-16,-1 0 0 0,1 6 0 0,3 1 0 15,-1-1 0-15,1-6 0 0,4 7 0 0,3-1 0 16,0-6 0-16,0 7 0 0,0-10 0 0,3 9 0 16,4 0 0-16,1-5-14 0,-1 5 3 0,0-3 1 15,0-3 10-15,3-3 0 0,-3 10 0 0,0-10 0 16,-7 0 0-16,14 0 0 0,-3 3 0 0,-4-3 0 16,4-3 0-16,-4 0 0 0,-7 3 12 0,7-7-4 15,0 7 1-15,0-3 1 0,4-3 0 0,-8-3 0 16,8-4 2-16,-4 4 1 0,-4-1 0 0,1 7 0 15,3-6-2-15,-4-1-1 0,1-2 0 0,-1 2 0 16,1 1-10-16,-4 6 8 0,0-7-8 0,-4 1 8 16,4 9-8-16,0 0 0 0,-3-3 9 0,-4-3-9 15,0 2 0-15,0 1 0 0,0 3 0 0,0-6 0 0,-4 6 0 0,0 0-10 16,1 0 10-16,-4 6 0 0,3-3-12 0,-3 7 12 16,-4-7-12-16,4 6 12 0,0 4 0 0,0-4 0 15,0 1 0-15,3 2 0 0,4 7 0 0,0-6 8 16,4-4-8-16,-1 0 0 0,4 4 0 0,0-4 0 15,4 1 0-15,-4-10 0 0,7 3 0 0,0 6 0 16,3 1 0-16,1-10-10 0,0 3 10 0,3 3 0 0,-4-3 0 16,1-6 0-16,-1 3 0 0,1-6 0 0,0 3 0 0,-1 0 0 15,-3-7 0-15,4 4 0 0,-8 0 0 0,4-1 8 16,0-2-8-16,-3 0 9 0,0 5-9 0,-1-5 10 16,1 0 10-16,-4-1 3 0,0-2 0 0,-4 9 0 15,4-4-12-15,-3-5-3 0,-1 9 0 0,0-7 0 16,-3 4-8-16,4 0 8 0,-4-1-8 0,0-2 8 15,0 9-8-15,0-9 0 0,3 9 0 0,4 0-11 16,0 0 11-16,-7-4 0 0,7 4 8 0,0 0-8 16,-3-3 0-16,-5 3-10 0,1 3 1 0,4 1 0 15,-4 5 9-15,0 0 0 0,3 4-9 0,1 3 9 16,-4-4 0-16,3 1 0 0,1 6 0 0,-1-7 0 16,4 1-14-16,0-4 2 0,0 7 0 0,4-10 0 15,-1 3 12-15,1 1 0 0,-4-10 0 0,7 9 0 16,0-6 0-16,0 4 0 0,-7-7 0 0,10 3 0 0,1-3 0 0,-4 0 0 15,0-3 0-15,4-4 0 0,-8 7 11 0,4-3-11 16,0-6 10-16,-3 9-10 0,-1-10 14 0,1 1-3 16,-1 6-1-16,-3-7 0 0,4 1-10 0,-4 0 0 15,0-4 0-15,0 4 8 0,-4-1 4 0,1 4 0 16,3-10 0-16,-4 7 0 0,4 3-12 0,-3-4 0 16,-1 1 0-16,1-1 0 0,-1 7 8 0,4 3-8 15,-3-9 0-15,-1 3 8 0,-3 2-8 0,7 4 0 16,-3-9 0-16,-1 9 0 0,4 0 0 0,-7 0 0 15,7 0 0-15,-7 0 0 0,0 6-10 0,0 1 10 16,0-1-13-16,0 6 5 0,0 1 8 0,0-4-8 16,3 4 8-16,1 6-8 0,-1-7 8 0,4 4 0 15,4-7 0-15,-1-2 0 0,1 2 0 0,3 7-8 0,-4-10 8 0,8 3-12 16,-4-2 12-16,3-4 0 16,-10-3 0-16,11 3-8 0,0-6 8 0,-1 3 0 0,1 0 0 15,-4 0 8-15,3 0 2 0,1-10 1 0,0 7 0 16,-4-3 0-16,0-7-3 0,3 10-8 0,-3-12 12 0,0 11-4 15,0-5-8-15,-3-3 10 0,3-1-10 0,-7-3 10 16,4 13-10-16,-4-9 10 0,0-4-10 0,-4 13 10 16,4 3-10-16,0-10 0 0,-7 1 0 0,3 6 0 15,4 3 0-15,-10-6 0 0,3 6 0 0,0 0 0 16,0 6 0-16,-4-3 0 0,1 6 0 0,-1-2 0 16,-7-1-14-16,4 3 5 0,4 10 1 0,-4-9 0 15,-4 2 8-15,0 1 0 0,4-4 0 0,4 0 0 16,-1-5 0-16,0 5 0 0,1-3 0 0,6-3 0 15,4-3 0-15,0 0 8 0,0 0-8 0,0 0 8 0,0 0-8 0,7 7 0 16,7-7 0-16,-3 0 0 0,3-7 8 16,0 7-8-16,0-3 8 0,4-3-8 0,-4-3 0 0,4 5 0 15,-1-5 0-15,-2 0 0 0,-5-1 0 0,4 7 0 16,-3-6 0-16,-4 6 0 0,-7 3 0 0,0 0 0 16,0 0 0-16,0 0-8 0,0 0 8 0,0 0 0 15,0 0 0-15,-7-7 0 0,0 4 0 0,0 3 8 16,-4-6-8-16,4 3 0 0,0 3 0 0,-4-3 0 15,4 3 0-15,-3 0 0 0,3-7 0 0,0 7 0 16,0 0 0-16,7 0 0 0,-7 0 0 0,7 0 0 16,-8 0 0-16,8 0 0 0,-7 7 0 0,0-4 0 15,4 0 8-15,-4 6-8 0,3 1 0 0,1-1 0 16,-1 4 0-16,4-4-8 0,0-9 8 0,0 9 0 0,0 1 0 0,0-10 0 16,0 0-8-16,4 9 0 0,-4-9 0 0,3 10 0 15,-3-10 8-15,0 0 0 0,0 0 10 0,0 0-10 16,0 0 9-16,0 0-9 0,0 0 8 15,0 0-8-15,0 0 0 0,0 0 0 0,0 0 0 0,0 0 0 16,0 0 9-16,0 0 0 0,0 0 0 0,0 0 0 16,0 0-9-16,0 0 0 0,0 0 0 0,0 0 0 31,-7 3-28-31,7-3 0 0,0 0-1 0,-3 12-1213 0</inkml:trace>
  <inkml:trace contextRef="#ctx0" brushRef="#br1" timeOffset="144714.04">4187 14542 1677 0,'0'-9'36'0,"0"-1"8"0,8 7 2 0,-5-6 2 0,4-1-38 0,4 7-10 0,-4-6 0 0,0 0 0 16,3-1 0-16,-10 1 10 0,4 6-10 0,-1-4 10 15,-3 7-10-15,0 0-11 0,0 0 3 0,0 0 0 16,0 0 8-16,0 0-8 0,0 0 8 0,0 0-8 16,0 0 22-16,0 0 5 0,0 0 1 0,0 0 0 15,0 0 2-15,8 10 1 0,-8-10 0 0,0 0 0 16,10 6 14-16,-10-6 3 0,0 0 1 0,0 0 0 15,0 0-1-15,0 0 0 0,0 0 0 0,0 9 0 16,-7-2-17-16,4 2-4 0,-8 7-1 0,7-10 0 16,-6 10-18-16,-4-7 0 0,3 4 0 0,1-4 0 15,-5 4 0-15,5-4 0 0,-1 4 0 0,1-4 0 16,6 0 0-16,-6 1 0 0,3-4 0 0,3 3 0 16,4 1 0-16,-4 2 0 0,4-2 0 0,0-1 0 15,0 4 0-15,0-4 0 0,0 1 0 0,4 2 0 0,-4-2-8 0,11-1 8 16,-8-6 0-16,-3-3-9 0,7 9 9 15,4-9 8-15,-4 10-8 0,3-10 11 0,-3 0 12 0,0 6 2 16,-7-6 1-16,11-6 0 0,0 6-26 0,-4-10-14 16,-4 10 2-16,8-9 0 0,-8 3 12 15,4-10 16-15,-3 13-3 0,-1-10-1 0,5-2-4 16,-5 2 0-16,4 1-8 0,-7-1 12 0,4-3-12 0,3 4 11 16,-7-1-11-16,3-2 10 0,1 2-10 15,-4 1 0-15,7-1 0 0,-7-3 0 0,3 10 0 0,-3-3 0 16,-3 2 9-16,3-2-9 0,0 6 10 0,-7 0-2 15,0-4-8-15,0 7 12 0,3 0-12 0,-6 0 0 0,-1 0 0 16,0 7 0-16,1-4 0 0,3 0 0 0,-4-3 0 16,1 9 0-16,-5-2 0 0,5-4 0 0,-4 6 0 0,3-6 0 15,1 7 0-15,-1-1 0 0,7 1 0 0,-6-7 0 16,-1 6 8-16,8 1-8 0,-4-1 11 0,3-6-11 16,4 6 0-16,0 1 0 0,-7-7 0 0,7 6 0 15,7 1 0-15,-7-1 0 0,4 1 0 0,3-7 0 16,-7-3 0-16,3 9 0 0,8-6 0 0,-1 4 0 15,-2-7 0-15,2 0 0 0,8 0 0 0,-4-7 0 16,-4 4 8-16,5 0 0 0,-1-3 1 0,0-4 0 16,3 4 3-16,-2-3 0 0,-5-1 0 0,1 1 0 15,3-4 10-15,-4 4 2 0,4-4 1 0,-10 4 0 16,3-7-1-16,-3 10-1 0,3-10 0 0,-4 10 0 16,1-3-23-16,-4-7 0 0,0 10 0 0,-4-4 8 15,1 1 19-15,3 3 4 0,0-7 1 0,-11 10 0 16,11-3-32-16,-11-4 0 0,11 7 0 0,-10 3 0 0,6-3 0 0,-3 3-15 15,-3-6 2-15,3 12 0 0,0-3 21 0,3-3 4 16,-6 3 0-16,-1 4 1 0,7-4-13 0,-6 6 0 16,3 1 0-16,0-1 0 15,0 3-13-15,3-2-6 0,-3 2-1 0,4-2 0 0,3 2 20 0,-8 7 0 16,8-6 0-16,-3 2 0 0,3-2-16 16,0-1 4-16,3 1 1 0,-3 6 0 0,8-7 11 0,-5-2 0 15,4 2 0-15,-7-2 0 0,11-1 0 0,-11 4 11 16,7-7-3-16,3-3 0 0,-3-3-8 0,-3 6 0 15,7-2 0-15,-1-4 0 0,-6 0 0 0,3 0 8 0,0-4-8 16,0-2 0-16,3 6 0 0,-6-3 0 16,-1-3 8-16,4 3-8 0,-7 3 18 0,4-10 2 0,3 7 0 0,-7-3 0 15,4-7-20-15,-4 10-16 0,-4-6 4 0,4 2 0 16,0-5 12-16,0 9 10 0,-7-7-2 0,3 4 0 16,-6-7 0-16,6 10 0 0,-3-3 0 15,-3-3 0-15,3 6-8 0,0-1 8 0,3-2-8 0,-6 6 8 16,-1 0-8-16,0 0 0 0,1 0 0 0,3 6 0 15,-4 1 0-15,1-1 0 0,-5-3 0 0,5 13 0 16,-4-10 0-16,7 13-11 0,-4-7 3 0,1-2 0 16,2 9 8-16,-2-7 0 0,3 1 0 0,0 2 0 15,7-2 0-15,0-1 0 0,0-2 0 0,0-1 0 16,0-6 0-16,0-3 0 0,7 10 0 0,3-4 0 16,1-6 0-16,0 0-12 0,3-6 12 0,-4 6-12 15,4-10 21-15,0 4 4 0,-3-3 1 0,7-1 0 0,-4 1-14 16,-4 0 9-16,-3-4-9 0,4 0 8 0,0 4 0 0,-4 0 0 15,7-4 0-15,-14 4 0 0,10-1 0 0,-10 1 0 16,4-1 0-16,-1 1 0 0,-3-4-8 0,0 4 0 16,7 6 9-16,-14-6-9 0,7-1 8 0,0 7-8 15,-3-3 10-15,-1-4-10 0,-3 7 0 0,4-6 0 16,-4 9 0-16,3-3 0 0,1-4 0 0,-8 7 0 16,4-3 0-16,-4 3 0 0,4 0 0 0,0 3 0 15,-3-3 0-15,3 7 0 0,-4-4 0 0,4-3 0 16,4 9 0-16,-8-9 0 0,7 10 0 0,-3-7 0 15,4 6-8-15,-4 1 8 0,7-7-10 0,0-3 10 16,-4 9-8-16,4-9 8 0,4 9 0 0,-4-9 0 0,7 7 0 16,-7-7 0-16,3 6 0 0,4-6 0 0,-7 0 0 0,4 9 0 15,-4-9 0-15,0 0 0 16,11 0 0-16,-11 0 0 0,10 0 0 0,1 0 8 0,-8 0-8 16,8-3 8-16,-8-3-8 0,4 0 0 0,-3-1 0 0,7-2 0 15,-8 0 0-15,4-4 0 0,-3 4 10 0,3-1-10 16,-4-2 9-16,1 2-9 0,3 4 8 0,-7 0-8 15,0-4 0-15,0 1 0 0,0 6 8 0,0 0-8 16,0 3 0-16,0 0 0 0,0-7 9 0,-7 7-9 16,3-3 0-16,1 3 0 0,-8 0 0 0,1 3 0 15,-1-3 0-15,0 10-16 0,1-7 4 0,3 6 0 32,-11-2-59-32,4-4-12 0,0 3-2 0,0-6-1 0</inkml:trace>
  <inkml:trace contextRef="#ctx0" brushRef="#br1" timeOffset="152137.31">4198 14577 403 0,'0'0'36'0,"0"0"-36"16,0 0 0-16,0 0 0 15,0 0-32 1,0 0-14-16,0 0-2 0,0 0-1 0,7-3 120 0,-7 3 24 0,4-10 5 0,-4 10 0 0,7-9 9 0,-7 9 2 16,3-3 0-16,-3 3 0 0,0 0-38 0,0 0-7 15,4-7-2-15,-4 7 0 0,0-3-16 0,0 3-3 16,0 0-1-16,0 0 0 0,0-9-20 0,0 9-4 15,0 0 0-15,0 0-1 0,0 0 17 0,0 0 4 16,0 0 1-16,0-3 0 0,0 3-17 0,0 0-3 16,0 0-1-16,0 0 0 0,0 0-12 0,0 0-8 15,0 0 8-15,7-7-8 0,-7 4 36 0,0 3 2 0,0 0 1 16,0 0 0-16,0 0-22 0,0-6-4 16,0 3-1-16,3-7 0 0,4 7 2 0,-7-3 0 0,0-3 0 0,4 2 0 15,7-8 7-15,-8 5 2 16,8-2 0-16,-4 2 0 0,7-2 1 0,-4-1 0 0,4-6 0 0,8 7 0 15,2-7 12-15,1-3 2 0,0 0 1 0,3-6 0 16,4 6-19-16,3 0-3 0,4 0-1 16,0-3 0-16,3 0-8 0,-7 0-8 0,0-3 9 0,4 6-9 15,-3-3 0-15,-1-4 0 0,0-2 0 0,-3 9-10 16,3-3 10-16,0-3 0 0,-3 0 10 0,3 6-10 16,-6 0 0-16,2-3 0 0,-6 6 0 0,0 0 0 15,-4-3 0-15,4 9 0 0,-8-5 0 0,-3 2 0 16,4-3 0-16,-7 7 0 0,3-4 0 0,0 3 0 15,-7 10 0-15,7-6 0 0,-10-1 0 0,3 1 0 16,7 0-8-16,-4 5 8 0,-6-2 0 0,3 3 0 0,7-6-12 0,-10 5 4 16,6-2 8-16,1 3-13 15,-8-3 4-15,-3 6 1 0,7 0 0 0,-7 0 0 16,0 0-47-16,0 0-9 0,0 0-1 0,0 0-1 16,0 0-11-16,0 0-3 0,0 0 0 0,0 0 0 15,0 0 35-15,0 0 6 0,0 0 2 0,0 0 0 16,0 0-138-16,0 0-27 0,4-6-6 0,-1-1-279 0</inkml:trace>
  <inkml:trace contextRef="#ctx0" brushRef="#br1" timeOffset="153688.47">5489 13489 997 0,'0'0'44'0,"0"0"9"0,0 0-42 0,0 0-11 0,0 0 0 0,0 0 0 15,7-10 40-15,-7 10 5 0,0 0 2 0,0 0 0 16,4 0-21-16,-4 0-4 0,0 0-1 0,0 0 0 16,0 0 13-16,0 0 2 0,0-9 1 0,0 9 0 15,0-3 14-15,0 3 2 0,0 0 1 0,0 0 0 16,-4-10 11-16,4 10 3 0,0 0 0 0,0 0 0 15,0 0-8-15,-3-3-2 0,-1-3 0 0,4 6 0 16,0 0-19-16,0 0-4 0,0 0-1 0,0 0 0 16,0 0-22-16,0 0-12 0,-7 0 12 0,4 6-12 15,-4 4 0-15,0-4 0 0,7 3-10 0,-11 1 10 16,11-1-11-16,-7 4 11 0,0-4-8 0,7 0 8 0,-4 4 0 16,1-4 0-16,3 1 0 0,0 2 0 0,-4-2 0 0,4-1 9 15,0-6-9-15,0-3 10 16,0 10-10-16,0-10 0 0,0 12 9 0,0-12-9 0,7 6 8 0,-3-2-8 15,10 5 10-15,-11-9-10 0,5 0 13 0,6 0-3 16,-11 0-1-16,8-9 0 0,-1 5 0 0,4-2 0 16,1 0 0-16,2-4 0 0,-6 4 11 0,3-3 3 15,-4-4 0-15,5 4 0 0,-5-1-3 0,-3-2-1 16,0 3 0-16,4 2 0 0,-8-8 3 0,4 5 1 16,-7-2 0-16,0 2 0 0,0 1-23 0,-7 3 0 15,4-4-12-15,-8 1 4 0,4-1 8 0,4 1 0 16,-8 6 0-16,1-4 0 0,2 4 0 0,-2 3 0 0,10 0-9 0,-14 0 9 15,3 3 0-15,-6-3 0 0,10 10 0 0,-4-10 0 16,-3 9-15-16,3 1 2 0,1-7 0 0,3 6 0 16,0 4 13-16,-1-4-9 0,-2 1 9 0,3 2-8 15,3 4 8-15,1-7 0 0,-1-2 0 0,4 2-8 16,0 0 8-16,0 1 0 0,0-10 0 0,0 0 0 16,4 3 0-16,3 6 0 0,0-2 0 0,3-4 0 15,-2 0 0-15,6-3 0 0,-11 0 0 0,8 0 0 16,3-3 11-16,-4 3-3 0,1-10 0 0,0 10 0 15,3-9 9-15,-4 9 2 0,1-10 0 0,-1 7 0 16,-6-6-19-16,7 6 0 0,-8-3-13 0,4-1 5 16,-3 1 8-16,-1-3 0 0,1-1 10 0,-4-2-10 15,0 2 16-15,-4 1-4 0,4-4 0 0,0 4 0 0,-3-4-12 16,-1 1 0-16,-3-1-9 0,-3-2 9 0,2 5 0 0,-2-2 0 16,-4 2 0-16,3 7 0 15,1-3-8-15,-1 3 8 0,8-1 0 0,-8-2-9 16,0 12 0-16,4-2 0 0,0-1 0 0,-3 3 0 0,-1-3 1 0,8 7 0 15,-5 2 0-15,5 4 0 0,-4-4 8 0,3 1-8 16,1-4 8-16,3 4-8 0,-4-4-14 16,4 1-2-16,4-1-1 0,-4-9 0 15,0 0-113-15,7 3-22 0,0 3-5 0</inkml:trace>
  <inkml:trace contextRef="#ctx0" brushRef="#br1" timeOffset="156022.91">5525 13426 345 0,'0'0'31'0,"0"0"-31"0,0 0 0 0,0 0 0 0,0 0 178 0,0 0 30 0,0 0 5 0,0 0 2 15,0 0-121-15,0 0-24 0,0 0-5 0,7 0-1 16,3-3-31-16,-10 3-6 0,0 0-2 0,7-7 0 16,0 7 1-16,-7 0 0 0,0 0 0 0,0 0 0 15,0 0-10-15,0 0-3 0,0 0 0 0,7 0 0 16,-7 0 8-16,0 0 2 0,0 0 0 0,0 0 0 16,0 0 25-16,0 0 4 0,0 0 2 0,0 0 0 15,11 0 39-15,-8 0 8 0,-3 0 2 0,7 0 0 16,1 0-115-16,-1-3-22 0,-4 3-5 0,4-9-1 15,0 9 40-15,0-3 0 0,4-3 9 0,-8 6-1 16,4 0 7-16,8 0 1 0,-5 0 1 0,-3-4 0 0,4 4-1 16,-1-6 0-16,-3 6 0 0,8 0 0 0,-1 0-4 0,0 6 0 15,0-6-1-15,4 4 0 0,-1-4-3 0,1 0 0 16,-1 0 0-16,8 0 0 0,-4 0 0 0,11 0-8 16,-7-10 12-16,10 7-4 0,-3-6 6 0,3 5 1 15,0-2 0-15,8-3 0 0,-8 6-3 0,0-7-1 16,4 7 0-16,0-3 0 0,-7 6-11 0,-1-3 10 15,1 3-10-15,0-7 10 0,-4 4-10 0,0 3 8 16,0 3-8-16,-3 4 8 0,0-7-8 0,-4 0 0 16,0 3 0-16,-3-3 8 0,-1 0-8 0,5 6 0 0,-1-3 0 15,-7-3 0-15,7 0 0 0,-3 0 0 0,3 6 0 0,0-6 0 16,-3-6 12-16,-1 6-4 0,1 0 0 0,0-9 0 16,-1 9 4-16,-3-3 1 0,4-7 0 15,-7 10 0-15,3-3-2 0,-4-3-1 0,-3 3 0 0,0-4 0 16,-7 7-10-16,11-3 12 0,-11 3-12 0,0-9 12 15,0 9-12-15,0 0 0 0,-7-3 0 0,3-3 0 16,1 2 0-16,-4-2 0 0,0 3-12 0,0-6 12 16,-4 5-12-16,4-2 12 0,0 3-12 0,-4-3 12 15,4 6 0-15,0-3 0 0,7 3 0 0,-3-10 0 16,3 10-10-16,0 0 10 0,-7 0 0 0,7 0-9 16,0 0 9-16,0 0 0 0,0 0 0 0,0 0 0 0,0 0 0 0,0 0 0 15,-7 0 0-15,7 0 0 16,0 0 0-16,0 0-8 0,-7-3 8 0,7 3 0 15,0 0 0-15,0 0 0 0,0 0 0 0,0 0 0 16,-4-6 0-16,4 6 0 0,0 0 0 0,4-10 8 16,-4 7-8-16,3-6 0 0,8-1 0 0,-8 10-8 0,1-6 8 15,-1 0 0-15,-3 6 0 0,11-3 0 0,-11 3 0 0,7-7 0 16,-7 7 0-16,7 0 0 0,-7 0 0 0,0 0-8 16,0 0 8-16,7 7-8 0,-7-7 8 0,7 3 0 15,-7-3 8-15,0 0-8 0,4 9 0 0,-4-6 0 16,0 7 0-16,0-10 0 0,0 0 0 0,-7 12 0 15,0-2 0-15,3-1 0 0,-7 4 0 0,4-4 0 0,-3 1 0 0,3-4 0 16,-7 0 0-16,3 4 0 16,-3-1 8-16,3 3-8 0,1-2 0 0,3-1 8 0,0-6-8 0,3 7 0 15,4-10 8-15,0 0-8 16,0 0 8-16,0 0-8 0,0 0 0 0,4 6 0 0,-4-6 0 16,14 3 0-16,-4-3 0 0,-3 0 0 0,4 0 0 15,-4-9 0-15,7 9 8 0,-3-3-8 0,-4-4 10 0,3 4-10 16,1 0 0-16,0-3 0 0,-4-4 0 0,7 7 0 15,-7-6 0-15,0 9 0 0,0-9 0 0,7-1 0 16,-14 7 10-16,7-6-1 0,-3-1 0 0,-4 1 0 16,3-4-1-16,1 4-8 0,-4-1 12 0,0-2-4 15,0 2-8-15,-4-2 8 0,1 2-8 0,-1 7 8 16,4-3 0-16,-7 0-8 0,7 0 12 0,0 6-4 16,0 0-8-16,-11 0-14 0,4 0 3 0,-3 9 1 0,6-6 10 15,1 6-10-15,-11 1 10 0,7 2-10 0,-4 7 10 16,4-6-13-16,-4 6 5 0,4-1 8 0,4-2-10 0,-4 0 10 15,0-1 0-15,7 1-9 0,-4 0 9 0,4-1 0 16,4-2 0-16,-4-4-8 0,7-5 8 0,0 5 0 16,-4-6 0-16,4 7 0 0,0-10 0 0,4 6 9 15,-11-6-9-15,7 0 0 0,4-6 8 0,3 6-8 16,-11-4 0-16,4-2 0 0,0 3 8 16,0-6-8-16,4 9 0 0,-11-4 0 0,0 4 0 0,7-6 0 15,-7 6 0-15,0 0-12 16,7-3-28-16,-7 3-6 0,0 0-1 0,0-6 0 15,0-1-153-15,0 1-30 0,-3-13-6 0,3 19-2 0</inkml:trace>
  <inkml:trace contextRef="#ctx0" brushRef="#br1" timeOffset="158206.37">6960 13172 453 0,'-3'22'20'0,"3"-16"4"0,-4-3-24 0,4 7 0 0,0-10 0 0,0 0 0 16,0 0 52-16,0 0 6 0,0 0 1 0,0 0 0 15,0 0-22-15,0 0-4 0,0 0-1 0,0 0 0 16,0 0 17-16,0 0 3 0,0 0 1 0,0 0 0 16,0 0 10-16,4-10 1 15,-4 10 1-15,7-3 0 0,-7 3 6 0,7 0 1 16,0 0 0-16,0 0 0 0,4-6-12 0,-4-4-3 0,3 7 0 0,4-6 0 15,0-1 15-15,8-2 4 0,-5-7 0 0,11 7 0 16,4-10-17-16,4 0-3 16,6-7-1-16,-3 4 0 0,7-3-11 0,3-3-1 0,4-10-1 0,0 10 0 15,7-13-24-15,3 3-5 0,-3 3-1 0,4-9 0 16,-4 13-12-16,-4-7 11 0,-3 0-11 0,0 10 10 16,-7-4-10-16,3 4 12 0,-3 0-12 0,0 6 12 15,0-4-12-15,-4 7 0 0,-7 4 0 0,1-4 0 16,-8 9 0-16,0 4 0 0,-10-1 0 0,-1 1 0 15,-3 9 0-15,-3-3 0 0,-7-3 0 0,-4 6 0 0,0 0-15 16,-4 6 5-16,-3-3 1 0,0-3 0 16,-7 6 9-16,3-3 0 0,1 4 0 0,-1-4 0 0,1 0 0 15,2 3 0-15,-2-6 0 0,3 3 8 0,0-3-8 0,7 0 0 16,0 0 0-16,0 0 0 0,0 0 0 0,0 0-12 16,0 0 4-16,-7 0 0 0,0 0 0 0,7 0 0 15,0 0 0-15,0 0 0 0,0 0-11 0,0 0-1 16,0 0-1-16,0 0 0 0,0 0 21 0,0 0 0 15,0 0 0-15,0 0 0 0,0 0 8 0,0 0 5 16,0 0 2-16,0 0 0 0,0 0-15 0,0 0 8 16,0 0-8-16,0 0 0 0,0 0 8 0,0 0-8 15,0 0 0-15,0 0 0 0,0 0 0 0,0 0 0 16,0 0 0-16,0 0 0 0,0 0 0 0,0 0 0 16,0 0 8-16,0 0-8 0,0 0 0 0,0 0 0 0,0 0 8 0,0 0-8 15,0 0 0-15,0 0 0 0,0 0 8 0,0 0-8 16,0 0 0-16,0 0 0 15,0 0 0-15,0 0 0 0,0 0 0 0,0 0 0 0,0 0 9 0,0 0-9 16,0 0 0-16,0 0 0 0,0-9 8 0,0 9-8 16,0-3 0-16,0 3 0 0,-4-3 0 0,4 3 0 15,0 0 15-15,0 0 1 0,0-7 0 0,0 7 0 16,4-9 5-16,-4 9 2 0,0-3 0 0,3-7 0 16,8 1-5-16,-11 6-1 0,7-3 0 0,3-1 0 15,-3 1-1-15,1 3-1 0,-1-3 0 0,0-4 0 16,0-2-4-16,0 9-1 0,-4-7 0 0,4 4 0 15,-3 0-10-15,-1-1 0 0,4 4 9 0,-7 3-9 16,0 0 0-16,0 0 0 0,0 0 0 0,0 0 8 16,0 0-8-16,0 0 0 0,-7 3 0 0,0 4-8 0,4-1 8 0,-4 3 0 15,-4 1 0-15,4 2 0 16,4 7 0-16,-4-6-8 0,-1 5 0 0,-6-5 0 0,4 6 8 16,3-7 8-16,7 4-8 0,0 0 11 0,-7-7-11 15,3 4 0-15,4-4 0 0,4 0 0 0,-4 1 0 0,0-10 0 16,0 3 0-16,0-3 8 0,7 6-8 0,-7-6 10 15,7 3-10-15,3-3 10 0,4-3-2 0,-6-3-8 16,-1 3 12-16,0-3-4 0,7 2-8 0,-11-5 8 16,4 0-8-16,0 5 8 0,0-5 0 0,-3 0 0 15,3-1 0-15,-3 7 0 0,3-6-8 0,-4-1 0 0,-3 1 0 0,4 3 0 16,-4-1 0-16,-4-2 0 0,1 0 0 0,-1 5 0 16,1-5 0-16,-1 0 0 0,-3 9 0 0,3-4 0 15,-6-5 0-15,3 9 0 0,0 0 0 0,-7 0 0 16,3 0-10-16,4 6 10 15,-7-3-13-15,7 1 5 0,0 2-9 0,-4-3-2 0,4 3 0 16,4-3 0-16,-4-3 19 0,7 0 14 16,0 0-2-16,0 0-1 0,0 0-11 0,0 0 0 0,0 0 0 0,0 0 0 15,0 0 8-15,0 0-8 0,0 0 0 0,0 0 8 16,0 0-8-16,0 0 0 0,0 0 0 0,0 0 8 16,7 0-8-16,-7 0 0 0,0 0 0 0,7 0 8 15,7 4-8-15,-11-4 0 0,8 6 0 0,-11-6 0 16,0 0 0-16,10 3 0 0,-2-3 0 0,-8 0 0 15,0 0 0-15,0 0 10 0,7 0-10 0,-7 0 10 16,10 0 14-16,-10 0 4 0,0 0 0 0,11-3 0 0,-11-3-10 0,0 6-2 16,0 0 0-16,0 0 0 15,3-4-16-15,-3 4 10 0,4-9-10 0,-4 9 8 0,0 0-8 16,0 0 0-16,0-3 0 0,0 3 0 0,0 0 0 0,0-6-9 16,0 6 0-16,0 0 0 0,0 0 17 15,0-4 3-15,-4 1 1 0,4 3 0 0,0 0-12 0,0 0-17 16,0 0 4-16,0 0 1 0,0 0 12 0,0 0 10 15,0 0-2-15,0 0 0 0,0 0-8 0,0 0 0 16,7 3 0-16,7 1 0 0,-10-4 0 0,3 9 0 16,4-3 0-16,-4-3 0 0,0 10 0 0,3-4 0 15,4 1 0-15,-7 2 0 0,4-2 0 0,0 2 0 16,3 4 0-16,3 0 8 0,-6-1-8 0,3 1-14 0,4 3 3 16,-1 0 1-16,1-4 10 0,3 4 0 0,0 3 0 0,8 6 0 15,-5-3 0-15,8 4 0 16,-4-4 8-16,-3 3-8 0,0-3 0 0,-1 6 0 0,5 1 0 15,-1-1 0-15,-4 0 0 0,8 1 0 16,-11-1 0-16,1-3 0 0,2-3 0 0,-3-3 0 0,1 0 0 0,-1-3 0 16,0 3 0-16,-3-6 0 0,-1-1 0 0,1-5-8 15,-1 2 8-15,-2 4 0 0,-5-3 0 0,1-4 0 16,-1 0 8-16,-3-2 3 0,4 2 1 0,-4-3 0 16,-7-6-12-16,4 4-17 0,-4-4 4 15,0 0 1-15,3 9 25 0,-3-9 6 0,0 0 1 0,0 0 0 16,0 0-7-16,0 0-1 0,0 0 0 0,0 0 0 15,0 0-12-15,0 0 0 0,-7-3 0 0,7 3 0 16,-7-6-13-16,3 6-6 0,-3-10-1 0,7 10 0 16,0 0-16-16,-3-3-3 0,-1-3-1 15,1-1 0-15,-1 1-73 16,4 6-15-16,0-9-4 0,0-1-598 0,0 7-120 0</inkml:trace>
  <inkml:trace contextRef="#ctx0" brushRef="#br1" timeOffset="163395.65">9126 13097 345 0,'0'0'31'0,"0"0"-31"0,0 0 0 0,0 0 0 15,0 0 243-15,0 0 42 0,0 0 9 0,0 0 2 16,0 0-228-16,0 0-46 0,0 0-9 0,7 3-1 16,-7-3 6-16,4 9 2 0,3 1 0 0,-7-10 0 15,0 0-4-15,4 9 0 0,3-6 0 0,-7-3 0 0,0 0 13 0,7 6 3 16,-7-6 0-16,7 4 0 0,-7-4 28 0,0 0 7 16,0 0 1-16,7 0 0 0,3 0-7 0,-3 0-1 15,-3-10 0-15,3 10 0 0,0-9-36 0,0 6-8 16,0-7-2-16,-3 1 0 0,3-1-14 0,0 7 0 15,0-6 0-15,0 9 0 0,-7 0 0 0,0 0 0 16,0 0 0-16,0 0 0 0,0 0 0 0,0 0 0 16,-4 9 0-16,-3 1 0 0,0-1 8 0,0 4-8 15,-3-1 11-15,-1-2-11 0,0 2 16 0,4 7-3 16,-3-10-1-16,-1-6 0 0,-3 7 8 0,7-1 2 16,0-6 0-16,3 7 0 0,-3-1-10 0,7-9-1 15,0 0-1-15,0 0 0 0,0 0-10 0,0 0 0 16,0 0 0-16,0 0 8 0,0 0-8 0,11 0 0 15,-4 0 0-15,4 6 0 0,-1-12 0 0,4 6 8 0,-3 0-8 0,0 0 0 16,-4-3 0-16,3-3 8 0,-3 6-8 0,-7 0 0 16,0 0 28-16,4-3 1 0,3-7 0 0,-4 7 0 15,1-3-4-15,-4 3-1 0,-4-4 0 0,1 1 0 16,-1 0 6-16,-3-4 1 0,0 10 0 0,0-9 0 16,-3 6-31-16,2-6 8 0,-6 9-8 0,4-4 0 15,3 4 0-15,-7 4 0 0,3-4 0 0,0 0 0 31,1 6-23-31,-4-3-7 0,3 0-2 0,1 6 0 0,-1 1 32 0,0-1 0 0,1-6 0 0,6 7 0 16,-3-4 0-16,4-3 0 0,3-3 0 0,0 0 0 16,0 0 0-16,-4 10 0 0,4-10 0 0,0 0-9 15,0 0 9-15,7 3 0 0,-7-3 10 0,11 6-10 16,-1-3 0-16,1-3 0 0,0 0 0 0,-1 0 0 16,4 0 0-16,0-3 0 0,0-3 0 0,1 6 0 0,-5-3 0 0,1-4 8 15,6 4-8-15,-6-6 0 0,0 9 0 0,-1-3 0 16,1-4 0-16,-4 7 0 0,0-3 10 0,-7 3-10 15,0 0 10-15,0 0-10 0,0 0 10 0,0 0-10 16,0 0 10-16,0 0-10 0,0 0 15 0,0 0-3 16,0 0-1-16,0 0 0 0,-11 3-11 0,4 4 10 15,-3-7-10-15,3 0 10 0,-4 0-10 0,0 0 0 16,4-7 0-16,0 7-11 0,0-3 3 0,4 3 0 16,3 0 0-16,-7-9 0 0,7 9 16 0,0 0 3 15,0 0 1-15,0-10 0 16,0 7-32-16,0 3-7 0,0 0-1 0,0 0 0 0,0 0 19 0,7-6 9 0,-7 6-10 15,0 0 10-15,0 0 0 0,0 0-9 0,7 0 9 0,-7 0 0 16,0 0 0-16,10 0-10 0,-3-3 10 0,-7 3 0 16,11 0-10-16,-4-3 10 0,0-3-8 0,0 6 8 15,0-10 0-15,4 10 0 0,-8-9 0 16,8 6 8-16,-4-7-8 0,-4 7 0 0,1-6 0 16,0-1 0-16,-1 1 0 0,1 6 0 0,-4 3 0 0,7-7 0 15,-7 7 12-15,0 0-3 0,7-3 0 0,-7 3 0 16,0-3-1-16,0 3 0 0,7-6 0 0,-7 6 0 15,0 0 0-15,0 0 0 0,7-3 0 0,0-4 0 16,0-2 12-16,0 6 1 0,0-6 1 0,0-1 0 16,4-2 6-16,-8-1 2 0,4-6 0 0,4 0 0 15,3-3-2-15,0 0 0 0,0-3 0 0,4-3 0 0,3-13-9 0,0 10-3 16,4-13 0-16,0 3 0 0,-8-3-4 0,8 4-2 16,0-1 0-16,-4-3 0 0,3 10 0 15,-2-7 0-15,2 6 0 0,1-2 0 0,0 2-10 16,-1 4 8-16,5-1-8 0,-8 4 8 15,0 3 0-15,0 6 0 0,-7 1 0 0,4 5 0 0,-8-3-8 0,5 1-11 16,-5 2 3-16,1 1 0 0,-1 2 8 0,-3 1 0 16,0-1 0-16,0 7 0 0,-3-3 0 0,0-4-10 15,-4 7 10-15,0 3 0 0,0-3 0 0,0 3 0 16,0-6 0-16,0-3 0 0,0 5 0 0,3-5 0 16,-3 0 0-16,4-1 0 0,-4 7 10 0,0-6-10 15,3-1 10-15,4 1-10 0,-7 6 0 0,4-7 8 16,-4 10-8-16,0 0 0 0,7-3 0 0,-7 3 0 0,0 0 0 15,0 0 0-15,0 0 0 0,0 0 0 0,0 0-8 0,0 0 8 16,10 3 0-16,-10-3 0 0,0 0-8 0,0 0 8 16,0 0-13-16,0 0 1 0,0 0 0 0,0 0 0 15,4 0 12-15,-4 0 16 0,0 0-3 0,10 7-1 16,-3-7-12-16,-7 0 0 0,0 0 8 0,8-7-8 16,-8 7 0-16,7 0 0 0,0-3 0 15,-7 3 0-15,0 0 0 0,7-6 0 0,-7 6 0 0,10 0 0 16,-10 0 0-16,7-10 0 0,-3 7 0 0,-4 3 0 15,7-9 0-15,-7 9 8 0,3-3-8 0,-3 3 0 16,4-6 0-16,0-1 0 0,-4 7 0 0,3-9 0 16,4 3 0-16,-7 6 0 0,4-10 0 0,-1 7 0 15,1-6 0-15,-4-1 0 0,3 1 0 0,1 6 0 16,-1-7 0-16,1 1 8 0,-1-4-8 0,4 4 0 0,-3-4 0 0,3-5 0 16,0 5 8-16,0 0-8 0,0-2 0 0,0 2 0 15,-3 4 0-15,3-4 0 0,-4 4 0 0,1-4 0 16,-1 4 0-16,-3 0 0 0,4-1 0 0,-4 7 0 15,0-6 0-15,0 9 0 0,0 0 0 0,0 0 0 16,-4 0-8-16,4-10 8 0,-7 10 0 0,7 0 0 16,0 0-8-16,-3 0 8 0,-4-3 0 0,3 3 0 15,-3 3 0-15,7-3 0 0,-7 0-8 0,7 0 8 16,-7 0 0-16,3 10 0 0,4-10 0 0,-7 0 0 16,0 9 0-16,0-6 0 0,4 3 0 0,3-6 0 15,-7 4 0-15,3 2 0 0,-3-3 0 0,4 3 0 16,3-6 0-16,-7 6 0 0,0 4 0 0,3-4-8 0,0 4 8 0,1-4 0 15,-1 3-14-15,-3 4 1 16,4-4 0-16,-1-3 0 0,1 4 21 0,-1-4 4 16,4 0 0-16,0-2 1 0,0 5-13 0,0-9 0 0,0 0 8 0,4 9-8 15,3-6 0-15,-4 4 0 0,-3-7 0 0,11 3 0 16,-4-3 0-16,0-3 0 0,4 3 0 0,-1-7 0 16,-3 7 0-16,4-6 8 0,-1-3-8 0,1 3 0 15,3-4 0-15,-3 4 0 0,-4-4 8 0,3 1-8 16,-3-3 0-16,0 2 0 0,-3 4 0 0,3-7 0 15,-3 4 0-15,-1-1 0 0,1 7 0 0,-4-6 0 16,0 9 0-16,0 0 0 0,0-9 0 0,0 9 0 16,0 0 0-16,0 0 0 0,0-4 0 0,0 4 0 15,0 0-18-15,0 0 3 0,-11 0 1 0,4 0 0 16,7 0 14-16,0 0 8 0,-7 4 0 0,7-4-8 0,-7 0 0 0,7 0 0 16,0 0 0-16,-4 9 0 0,4-9 0 0,0 0 0 15,0 9 0-15,0-9 0 0,-3 10 0 0,-1-1 0 16,4 1 0-16,0-10 0 0,4 6 0 0,-4 3-11 15,3 1 11-15,1-7-10 0,-1 6 10 0,-3-9 0 16,0 0 0-16,4 6 0 0,-4-6 8 0,3 4-8 16,-3-4 8-16,0 0-8 0,0 0 0 0,0 0 0 15,0 0 0-15,0 0 0 0,0 0 0 0,0 0 0 16,0 0 0-16,0 0 0 0,0 0 0 0,0 0 0 16,-7 0 0-16,0 0-12 0,0-10 12 0,0 10 0 15,0-9 0-15,4 9 0 0,-4-6 0 0,0-1 0 16,-1 4 0-16,1-3 0 0,0 3 0 0,0-7 12 0,0 10-2 15,4-9-1-15,-4 9-9 16,3 0 0-16,1 0 0 0,-4 0 0 0,7 0 0 0,0 0 0 16,-4 0-8-16,4 0 8 0,0 0 0 0,0 0-11 15,0 0 11-15,0 0-8 0,0 0 8 0,0 0 8 0,0 0-8 0,0 0 11 16,0 0-11-16,4-10 0 0,3 7 0 0,-4-6 8 16,4 0-8-16,0 5 0 0,0-2 0 0,0 0 0 15,0 0 0-15,0 6 0 0,1-10 0 0,-1 10 0 16,0-3 0-16,3-3 0 0,4 3 0 0,-3 3 0 15,3 0 0-15,4 0-12 0,-1 0 2 0,12 0 1 16,6-4 9-16,0 4 0 0,-7-6 10 0,4 6-10 16,10-3 0-16,-3-3 0 0,0 6 0 0,-4 0 0 15,1-3 0-15,-1 0 0 0,4 3 0 0,-8-7 0 16,-2 7 0-16,2-3 0 0,8-3 0 0,-4 6 0 16,-6-3 0-16,-5-4 0 0,5 4 0 0,-1 0 0 0,0-3 0 15,0 6 0-15,-7 0 0 0,1 0 0 0,2 0 0 0,-6 0 0 16,-4 0 0-16,0 0 0 0,0 0 0 0,0 0 0 15,-3 6 0-15,-4-3 0 0,-7-3 0 0,11 0 0 16,-4 0 0-16,-7 0 0 0,0 0 0 0,0 0-10 16,10 0 10-16,-10 0-8 0,0 0 8 0,0 0 0 15,7 0 8-15,-7 0-8 0,0 0 0 0,0 0 0 16,0 0 0-16,0 0 0 0,4 0 0 0,-4 0 0 16,0 0 0-16,0 0-8 0,0 0 8 0,0 0 0 15,0 0 0-15,0 0 8 0,0 0-8 0,0 0 0 16,0 0 0-16,0 0 0 0,-7 0 0 0,7 0 0 0,0 0 0 15,0 0 0-15,0 0 0 0,0 0 0 0,0-9 0 0,0 9 0 16,0 0 0-16,0 0 0 0,0 0 0 0,0-3 0 16,3-4 0-16,-3 7 0 15,0 0 0-15,0 0-8 0,0 0 8 0,0 0 0 0,0 0 0 0,0 0 8 16,0 0-8-16,0 0 0 0,0 0 0 0,0 0 0 16,0 0 0-16,0 0 0 0,0 0 0 0,0 0 0 15,0 0 0-15,0 0 0 0,0 0 0 0,4-9 0 16,-4 9 0-16,0-3 0 0,0-6 0 0,0 9 0 15,0 0 0-15,7-4 0 0,-7 4 0 0,3-6 0 16,-3 6 0-16,4-9 0 0,-4 9 0 0,0 0 0 16,0-7 0-16,0 7 0 0,7-6 0 0,-7 6 0 15,4-9 0-15,-1 6 0 0,1 0 0 0,-4 3 0 16,7-7 0-16,-4-2 0 0,-3 9 0 0,4-10 0 16,3 7 0-16,0-6 0 0,-7-1 0 0,0 1 0 15,7 3 0-15,-4-10 11 0,-3 4-11 0,0-1 12 0,4-6 9 16,-4 7 3-16,0-7 0 0,0 0 0 15,-4-3-24-15,4 0-15 0,4 0 3 0,-4-3 0 0,-4-3 12 0,1-3 0 16,6 5 0-16,-3-2 0 0,0-6 15 0,0 2-4 16,0-5-1-16,0 5 0 0,0 1-10 0,0 0 0 15,0-1 0-15,0 1 0 0,4-4 0 0,-4 4 0 16,-4 0-12-16,4-4 12 0,-3 4 0 0,6-7 0 16,-6 7 0-16,3 3 12 0,-4-4-3 0,1 1 0 15,3 3 0-15,-4-4 0 0,1 1-9 0,-1 0 0 16,4-1 0-16,0 7 0 0,0-3 0 0,-3-3-9 15,3-1 9-15,0 1-13 0,3 0 13 0,1-1 0 0,-8-2 0 16,8 2 0-16,-1 1 0 0,1 0 0 0,-4-1 0 0,-4 10 0 16,4 0 0-16,0 0 0 0,0 4 0 0,0-1 0 15,-3 3 9-15,-1 0-9 0,4 4 0 0,0 2 9 16,-3 1-9-16,-1-3-16 0,4 2 4 16,0 7 1-16,0 3 11 0,0-6 0 0,-3-1 0 0,-1 1-8 15,4 6 8-15,0 0 0 0,0-9 0 0,0 9 0 16,0-3 0-16,0 3 0 0,-3-10 0 0,3 10 0 15,0 0 0-15,0 0 0 0,0 0 0 0,0 0-8 16,-4 0 8-16,4 0 0 0,0 0 0 0,0 0-8 16,0 0 8-16,0 0 0 0,0 0 0 0,0 0-8 15,0 0 8-15,0 0 0 0,0 0 0 0,0 0 0 16,0 0 0-16,0 0 14 0,0 0-2 0,0 0 0 16,0 0-12-16,0 0-15 0,0 0 3 0,0 0 1 15,0 0 11-15,0 0 0 0,0 0 0 0,0 0 0 0,0 0 0 0,0 0 0 16,7 0 0-16,-7 0 0 0,0 0 0 0,0 0 0 15,11-3 0-15,-4-3 0 0,3 6 0 0,-3-3 0 16,-3-4 0-16,3 4 0 0,4-6 0 0,-4 9 0 16,0-10 0-16,0 1 8 0,7 3-8 0,-7-4 0 15,3 1 0-15,-2 0 8 0,2-4-8 0,-3 4 0 16,4-1 8-16,-4 1-8 0,-4-4 0 0,1 4 0 16,6-1 0-16,-3 1 0 0,-7-4 0 0,4 10 0 15,7-6 0-15,-4 0 0 0,0-1 0 0,0 1 0 16,0 6 0-16,3-7 0 0,5 10 0 0,-5-9 0 15,-3 6 0-15,0-4 0 0,7 1 0 0,-3 0 0 16,-11 6 0-16,0 0 0 0,7-10 0 0,-4 10 0 16,-3 0 0-16,0 0-8 0,-14 0 8 0,4 0 0 15,6-3 10-15,-6-3-10 0,-8 6-8 0,0 0-8 0,4-3-2 0,0 3 0 16,-3 0 18-16,-1 3-12 0,-3-3 12 0,3 0-10 16,0 6 10-16,4-3-8 0,-7 4 8 0,7-4-8 15,0 3 8-15,-4 0 0 0,1 4-9 0,3-1 9 16,-4 1 0-16,7-1 0 0,1-6-9 15,3 7 9-15,-4-1 0 0,8-6 0 0,3-3 0 0,0 0 0 16,-4 6 0-16,4-6 0 0,0 0 0 0,0 0 0 16,11 3 0-16,-1 4 8 0,-10-7-8 0,11 0 0 15,3-7 8-15,-3 7-8 0,-1-3 0 0,1-3 0 16,3 3 0-16,0-3 0 0,-4 3-8 0,5-1 8 16,-1-2 0-16,0 6 0 0,0-9 8 0,-3 9-8 15,-4-3 0-15,3-1 0 0,8-2 0 0,-4 6 0 16,-7 0 0-16,4-3 0 0,6-3 0 0,-3 6-10 15,0 0 10-15,-3 0 0 0,-4 0 0 0,7-3 8 16,0-4-8-16,0 7 0 0,-14 0-8 0,11-3 8 16,3 0 0-16,-3-3 0 0,-1 6 0 0,-10 0 0 0,11 0 0 0,-4-3 0 15,0-4 0-15,-7 7 0 0,0 0 0 0,0 0 0 16,14 0 0-16,-7 7-8 0,-7-7 8 0,0 0 0 16,11 0-9-16,-4 0 9 0,3 3 0 0,-10-3 0 15,0 0 0-15,7 0 0 0,0 9 0 0,-7-9 0 16,0 0 0-16,7 3-11 0,-7-3 11 0,0 0 0 15,0 0 0-15,11 7 0 0,-11-7 0 0,7 3 0 16,-7-3 0-16,11 0 0 0,-11 0 0 0,7 9 0 0,-7-9 0 16,0 0 0-16,0 0 0 15,0 0 0-15,0 0 8 0,0 0-8 0,0 0 0 0,0 0 0 16,0 0 0-16,0 0-8 0,0 0 8 0,0 0 0 0,0 0 0 16,0 0 0-16,0 0 0 0,0 0 0 0,0 0 0 0,7-9 8 15,0 9-8-15,-4-10 0 0,1 4 0 0,-1-3 8 16,1 2-8-16,0-2 0 15,-1-4 0-15,1 1 8 0,-4-1-8 0,3-2 0 0,1-7 0 0,-1 6 0 16,1-9 0-16,3 3 9 0,-4 0-9 0,1 0 0 16,3-9 9-16,3 6-9 0,-3-7 0 0,4-5 9 15,-4 2-9-15,4-6 0 0,-1 1 0 0,1-4 8 16,-1 0-8-16,1-6 0 0,0 9 0 0,-1-3 0 16,1 0 0-16,-1-6-12 0,-3 6 0 0,4-6 1 15,-4 6 19-15,4-9 4 0,-8 2 1 0,4 8 0 16,-3-11 5-16,-1 10 1 0,4-6 0 0,-7 9 0 0,0-2-19 15,-3-1-19-15,-1 3 4 0,1-3 1 0,-1 3 14 0,-6 0 0 16,3 10 0-16,0-3 0 0,-1-7 0 16,-2 9 0-16,-1 1-12 0,1 0 3 0,3 6 9 0,-4-4 0 15,1 7 0-15,-1 1-8 0,4 2-1 0,0-3 0 16,3 9 0-16,-3-6 0 0,0 10 9 0,0-4 0 16,4 1 0-16,3 3-8 0,-7-1 8 0,7 1 0 15,-4 6 0-15,4 3 0 0,0 0 0 0,0 0 0 16,0-10 0-16,0 10 0 0,0 0 0 0,0 0-12 15,0 0 12-15,0 0-12 0,0 0 12 0,0 0 0 16,0 0 0-16,0 0 0 0,11 3 0 0,-11-3 0 16,0 0 0-16,7 0 0 0,-7 0 0 0,7 0 0 15,-7 0 8-15,0 0-8 0,0 0 0 0,10 0 0 16,-3-3 0-16,0 0 0 0,-7 3 0 0,7-6 8 16,-3 6-8-16,3-3 0 0,-3-4 0 0,-1 7 0 0,1-9 0 0,3 6 8 15,-4 3-8-15,4-3 0 0,-7-4 0 0,4 4 0 16,-1-3 0-16,1 3 0 15,-1-7 0-15,1 10 0 0,-1-9 0 0,4 0 8 0,-3 5-8 0,3-5 0 16,-3 0 0-16,-1 6 0 0,4-7 0 0,0 1 0 16,-3-1 9-16,-1-2-9 0,4 2 12 0,-3 1-12 15,3 6 8-15,0-7-8 0,0 1 0 0,-3 0 0 16,3 5 0-16,-4-5 0 0,4 0 8 0,-3-1-8 16,3 4 0-16,-4-3 0 0,4-1 0 0,-3 1 0 15,3-1 0-15,-4 1 0 0,1 6 0 0,0-7 0 16,-4 10 0-16,3-3 0 0,4-3 0 0,-3-3 0 15,-4 9 0-15,0 0 0 0,7-4 0 0,-7 4 0 16,0 0 0-16,0 0 0 0,0 0 0 0,0 0 0 16,0 0-10-16,0 0 1 0,0 0 0 0,0 0 0 15,0 0 9-15,-7-3 8 0,0 3-8 0,0 3 11 0,3 1-11 0,-3-4 0 16,0 9 0-16,-4-3 0 0,4 4 0 0,0-4 0 16,0 3 0-16,0 1 0 0,0 2-8 0,-4-2 8 15,8 2 0-15,-4-2 0 0,3-4 0 0,1 3 0 16,-1-2 0-16,1-1 0 0,3-6 0 0,0 0 0 15,0 0 0-15,0 0 0 0,0 0 0 0,3 9 0 16,4 1-10-16,0-7 10 0,0 0 0 0,4-3 0 16,3 0 11-16,0 0-3 0,-3-6-8 0,3-1 8 0,-3 7-8 0,3-3 8 15,0-3-8-15,-4 3 0 16,1-3 0-16,3-1 0 0,-3 1 0 0,-4-3 8 16,0-1-8-16,0-2 0 0,0 2 20 0,-4 1-1 0,-6 3 0 0,3-4 0 15,0 4-19-15,-4 0 0 0,1-1 0 0,-4-2 0 16,0 9-17-16,-4-3-1 0,4 3 0 15,-4 0 0-15,1 3 18 0,3-3-12 0,-4 6 12 16,4-3-10-16,-7 10 10 0,3-4 0 0,4 1-9 0,-3 2 9 16,-4 4 0-16,3-3-11 0,4-10 11 0,0 6-8 15,0 4 8-15,0-4 0 0,7-9 8 0,0 9-8 16,0-9 0-16,0 0 0 0,3 10 0 0,-3-10-8 16,4 3 8-16,3 3 0 0,4-3 8 0,-1-3-8 15,-3 0 0-15,4 0 0 0,-1 0 0 0,1 0 0 16,-4-3 0-16,0-3 0 0,0 6 0 0,-3-3-8 15,3 0 8-15,0-4 0 0,-7 7 0 0,7-9 0 16,0 9 0-16,-7 0 11 0,0 0-1 0,0 0 0 0,3-9-10 0,-3 9 0 16,0-4 0-16,0 4 0 0,-7-3 0 0,4-3 0 15,3 3 0-15,-4-3 0 0,1 3-13 0,-4 3 5 16,0-7 8-16,3 7-13 0,1-3 13 0,-1-6 0 16,4 9 0-16,-3 0 0 0,3 0 0 0,0 0 0 15,0 0 0-15,0-10 0 0,0 10 0 16,0-3 0-16,0-6 0 0,0 9 0 0,-4-3 0 0,4 3 0 15,0 0 0-15,0 0 0 0,0 0 0 0,7-7 0 16,4 7 0-16,-1-3 0 0,4 3 0 0,-3-6 0 16,3 6 0-16,0 0 0 0,-3 6 0 0,6-3 0 15,1-3 0-15,3 0 0 0,-3 10 0 0,0-7 0 16,-1 3 0-16,4-3 0 0,0 7 0 0,1-4 0 0,-1-3 0 16,4 0 0-16,-1 4 0 0,8-4 0 0,0 3 0 0,3-3 0 15,-3-3 0-15,3 0 0 16,4 0 0-16,-4 0 0 0,-3 0 0 0,3 0 0 0,-3-3 0 0,0 3 0 15,-4 3 0-15,0-3 0 0,0 0 0 0,1 0 0 16,-5 0 0-16,1 0 0 0,0 0 0 0,-1 0 0 16,-3 0 0-16,1 0 0 0,-1 0 0 0,0 0 0 15,-7 0 0-15,4 0 0 0,-4 0 0 0,0 6 0 16,0-6 0-16,0-6 0 0,4 12 10 0,-4-12-10 16,0 6 0-16,7 0 0 0,-3 0 0 0,3 0-11 15,-3 0 11-15,3 0 0 0,-4 0 0 0,1-3 0 16,0-3 0-16,-1 6 8 0,1-3-8 0,0 3 0 0,-8-7 0 15,4 4 0-15,-3 0 0 0,-4-3 0 16,0 6 0-16,-7 0 0 0,0 0 0 0,0 0-12 0,0 0 12 0,0 0 0 16,0 0 0-16,0 0 0 0,-4-10 0 0,1 7 0 15,-4-6 0-15,0 9 0 0,-4-3 0 0,4-4 0 16,-3 7 0-16,3-3 0 16,-4-3 0-16,0 6 0 0,1-3 0 0,-4 0 0 0,3-4 0 0,1 7 0 15,-5-3 0-15,1-3 0 0,4 3 0 0,-4-3 0 16,3 6 0-16,-3-4 0 0,0 4 0 0,3-3 0 15,-3-3 0-15,4 6 0 0,-5-3 0 0,1-3 0 16,7 6 0-16,-3-4 0 0,-4 4 0 0,-1 0 0 16,5-6 0-16,-4 6 0 0,0 0 0 0,0 0-10 15,-4 0 10-15,4 0-13 0,-7 0 13 0,3 0 0 16,-3 0 0-16,3 6 0 0,1-6 0 0,-1 4-9 0,0-4 9 0,1 0-8 16,3 0 8-16,-1 0 0 0,5 0 0 0,-1 0 0 15,4 0 0-15,0 6 0 0,4-3 0 0,3-3 0 31,0 0-204-31,0 0-38 0,0 0-8 0,17 0-2 0</inkml:trace>
  <inkml:trace contextRef="#ctx0" brushRef="#br1" timeOffset="-198200">19392 4671 1670 0,'0'0'148'0,"0"0"-118"0,0 0-30 0,-7 0 0 0,0-13 172 0,0 13 28 16,4-3 5-16,3 3 2 0,-8 0-150 0,8 0-29 16,-7-6-7-16,7 6-1 0,0 0-20 0,0 0 0 15,-7 6 0-15,4-3 0 0,-4 3 0 0,7 1 0 16,-4 2 0-16,4 1 0 0,0 2 0 0,0 7 0 16,0 0 0-16,0 3 0 0,0 3 0 0,4 0 0 15,-4 0 0-15,0 6 0 0,0 4 8 0,0 2-8 16,0-5 8-16,-4 2-8 0,1-2 0 0,-4 2 0 15,0 7-10-15,0-3 10 16,-4-1-32-16,0 1 1 0,1-4 0 0,-4-6 0 16,0 4-128-16,3-7-25 0,0-3-6 0,1-6-1 0</inkml:trace>
  <inkml:trace contextRef="#ctx0" brushRef="#br1" timeOffset="-197970.84">18987 5019 2131 0,'0'0'94'0,"3"0"20"0,1-13-91 0,3 10-23 0,0-6 0 0,3 2 0 16,4-5 186-16,4 2 33 0,3 7 6 0,4-6 2 16,3 0-198-16,0-1-39 0,4 7-8 0,-4 0-2 15,-3-3-4-15,3 6 0 0,-3-4-1 0,-4 4 0 16,0 0-5-16,0 0-1 0,1 0 0 0,-5 4 0 15,4-4-97-15,-3 6-19 0,0-3-4 0,-4 0-885 0</inkml:trace>
  <inkml:trace contextRef="#ctx0" brushRef="#br1" timeOffset="-197587.86">19604 4944 1562 0,'7'9'69'0,"-7"-3"15"0,0-6-68 0,-4 6-16 16,4 4 0-16,4 2 0 0,-4 4 74 0,0 0 11 15,0-7 3-15,0 1 0 0,0 2-32 0,-4 7-5 0,1-6-2 0,-1 8 0 16,4-11-7-16,0-1-2 0,-3 4 0 0,3 6 0 16,0-7-14-16,3-2-3 0,1 2-1 0,-1-2 0 15,-3-1-13-15,0-9-9 0,4 12 12 0,3-5-12 16,0 2 13-16,-7-9-4 0,7 0-1 0,4 3 0 15,-11-3-8-15,0 0 12 0,0 0-12 0,0 0 12 16,3-3-2-16,-3 3 0 0,4-6 0 0,-1-4 0 16,1-2 21-16,-4 3 4 0,-4-4 1 0,4 4 0 15,0-4-13-15,-3 1-3 0,-4-4 0 0,0 3 0 16,3-6-6-16,-3-2-2 0,4 5 0 0,3-3 0 0,0 0-4 0,-4 4-8 16,4-4 11-16,0 0-11 15,0 3 0-15,0 1 0 0,0 5 0 0,4-2 0 16,-4 2 0-16,3 1 0 0,-3 9 0 0,7 0-9 15,4-13-7-15,-1 13-2 0,-3-3 0 0,7 3 0 16,1 0-128-16,-1 0-26 0,3 0-4 16,-3 0-788-16</inkml:trace>
  <inkml:trace contextRef="#ctx0" brushRef="#br1" timeOffset="-197147.34">19950 4965 1890 0,'0'0'41'0,"0"0"9"0,0 0 2 0,0 0 1 0,0 0-42 0,0 0-11 15,0 0 0-15,0 0 0 0,0 0 16 0,0 0 2 16,0 0 0-16,0 0 0 0,0 0-18 0,0 0 0 16,0 0 0-16,0 0 0 0,0 0 0 0,0 0 0 15,-4 10 0-15,1 2 0 0,-5-2 0 0,1-1 0 0,-3 4 0 0,-1 2 0 16,1 1 18-16,-1 0 6 0,1 0 2 0,2-7 0 16,-2 10 17-16,3-7 3 0,0 7 1 0,3-6 0 15,-3-1-18-15,4 4-3 0,-1-4-1 0,4-2 0 16,0-1-15-16,4-3-10 0,-4-6 12 0,0 0-12 15,7 7-8-15,-7-7-9 0,7 0-2 0,3 0 0 16,-3-7-6-16,4 7-2 0,3-6 0 0,-3 0 0 16,-1 6 15-16,1 0 4 0,-1-9 0 0,1 9 0 15,-7-10 8-15,3 7 0 0,3-6 0 0,4 5 0 16,-3-2 0-16,-4 3 0 0,0-6 10 0,0 6-10 16,0-7 20-16,0 1-1 0,-3-1-1 0,-1 1 0 0,-3-1-2 15,4-2 0-15,-4 3 0 0,3-4 0 0,1 0 0 16,-1 1-1-16,-3-4 0 0,4 7 0 0,-4-4 0 0,3 10 0 15,-3-6 0-15,0 9 0 0,0-7-15 0,0 7 8 16,0 0-8-16,0 10 0 0,4-1 14 0,-1 4-3 16,-3 6-1-16,0-1 0 0,0-2-10 0,0 9 8 15,-3-3-8-15,6 0 8 0,1-3-8 0,-1 3 0 16,1-6 0-16,3 5 8 16,0-2-33-16,0-6-7 0,0-4-2 0,0 1-670 15,0 2-133-15</inkml:trace>
  <inkml:trace contextRef="#ctx0" brushRef="#br1" timeOffset="-196948.46">20271 5003 2559 0,'0'0'113'0,"0"0"24"0,-4 3-109 0,-3 10-28 0,4-7 0 0,-1 3 0 16,4 1 40-16,0-4 4 0,4 4 0 0,-1-1 0 31,4 4-60-31,0-4-12 0,0 3-3 0,0-5 0 0,0 2-13 0,0-6-2 0,4 7-1 0,-4-7-697 16,0 6-139-16</inkml:trace>
  <inkml:trace contextRef="#ctx0" brushRef="#br1" timeOffset="-196750.67">20415 4624 1497 0,'0'0'133'0,"-3"-7"-106"15,-8 7-27-15,1-3 0 0,3 3 197 0,-4 0 35 16,4 0 6-16,0 0 2 0,3 0-194 0,4 0-38 16,0 0-8-16,0 0 0 15,0 0-111-15,0 0-20 0,0 0-4 0,0 0-775 0</inkml:trace>
  <inkml:trace contextRef="#ctx0" brushRef="#br1" timeOffset="-196394.02">20472 5050 2113 0,'0'0'46'0,"0"6"10"0,-4-2 1 0,4-4 3 0,-3 9-48 0,3 0-12 0,0-9 0 0,0 0 0 15,0 0 32-15,0 0 3 0,7 4 1 0,-4 5 0 16,-3-9-13-16,11 0-3 0,-4 0 0 0,0 0 0 15,0-3-5-15,4-3-2 0,-4 2 0 0,3-5 0 16,-3 0 0-16,4-1 0 0,-4 4 0 0,3-10 0 16,-2 7 0-16,-1-4 0 0,0-6 0 0,-4 7 0 15,1-10 14-15,-1 3 2 0,1 7 1 0,3-7 0 16,0 3-2-16,0-3 0 0,4 7 0 0,-4-1 0 16,0-2-7-16,0 11-1 0,3-2-1 0,-3 0 0 15,4 0 1-15,-4 6 0 0,0-4 0 0,4 4 0 16,-1 4-10-16,4-4-2 0,0 6 0 0,1 0 0 0,-1 4-8 0,0 5 0 15,-4 1 0-15,1-4 0 0,-1 7 0 0,-2 3 0 16,2 0 0-16,-6 3-11 0,3 3 11 0,0-2-8 16,-4-1 8-16,1 6-8 0,-1 3-4 0,4-2 0 15,-3-1 0-15,-1 10 0 16,1-10-147-16,3 1-29 0,4 8-7 0,-1-14-1 16</inkml:trace>
  <inkml:trace contextRef="#ctx0" brushRef="#br0" timeOffset="-189080.12">20599 5364 1522 0,'0'0'68'0,"-4"-3"13"0,1-4-65 0,-1 7-16 15,4 0 0-15,0 0 0 0,0 0 88 0,0 0 13 16,0 0 3-16,0 0 1 0,0 0-50 0,0 0-11 15,0 0-1-15,0 0-1 0,0 0-34 0,7 7-8 16,-7-7 0-16,7 6 0 0,-7-6 0 0,0 0 0 16,7 6 0-16,0-3 0 0,-7-3 0 0,0 0 0 15,0 0 0-15,0 0 0 0,0 0 20 0,0 0 0 16,0 0-1-16,0-3 0 0,0-3 32 0,0 0 6 16,-3-4 2-16,-1 4 0 0,1-3-1 0,-1 9 0 15,-3-13 0-15,0 4 0 0,0 5-21 0,4-2-4 16,3 6-1-16,-11-3 0 0,0 3-12 0,1 0-4 15,-1 3 0-15,4 7 0 0,-3-10-6 0,-5 9-2 0,5 4 0 16,-4-7 0-16,0 3-8 0,0-6 8 16,3 7-8-16,-3-7 8 0,0 3 0 0,0-3 0 0,0-3 0 15,-1 0 0-15,-2 0 4 0,-1 0 0 16,0 0 0-16,-3-3 0 0,0-3 3 0,-4 3 1 0,1-7 0 0,-4 10 0 16,3-3 0-16,-3 3 0 0,3-6 0 0,-3 6 0 15,-1 6-4-15,5-6-1 0,-4 3 0 16,-1 4 0-16,5-4-11 0,-5 0 0 0,5 6 0 0,-4 1 0 15,-1-10 0-15,-2 9 0 0,-5-6 0 0,5-3 0 16,-1 7 8-16,-4-4-8 0,8-3 8 0,-7 0-8 16,3 0 11-16,0-3-3 0,1-4-8 0,6 7 12 15,-3 0-2-15,3-3-1 0,4-6 0 0,0-1 0 16,0 7-9-16,3-3 0 0,0-7 0 0,4 10 8 16,-3-6-8-16,-1 3 0 0,0 6 0 0,1-7 8 0,-1 1-8 15,-3 3 0-15,0 3 0 0,0 0 0 16,-1 0 0-16,-2 0 0 0,6 3 0 0,-3-3-11 0,0 13 11 0,0-13 0 15,-1 0 0-15,5 0 0 0,-4 6 0 0,3-3 0 16,0-3 0-16,4 0 0 0,-3 0 0 0,6 6 0 16,-3-6 0-16,3 0 11 0,1 0-11 0,-1 0 0 15,1-6 0-15,2 6-11 0,-6 0 11 0,7 0 0 16,0 6 0-16,-3-6 0 0,3 0 0 0,-4 3 0 16,0 4 0-16,4-4 0 0,-7 0 0 0,4 6 0 15,-1 1 0-15,1-4 0 0,-1 0-12 0,0 1 4 16,4-4 0-16,-3 6 0 0,-1-9 8 0,4 9 0 15,0-9 0-15,-4 4 8 0,4 2-8 0,0-3 0 0,0-3 0 16,-3 0 0-16,3 0 0 0,0 6 0 0,0-6 0 0,-1 0 8 16,1 7-8-16,0-7 0 15,0 0 0-15,0 0 0 0,0 0 0 0,4 6 0 0,-8-6 0 16,4 3 0-16,0 3 0 0,0-6-8 0,3 3 8 0,-3-3-8 16,7 0 8-16,-7 10 0 0,0-7 0 0,4-3 0 15,3 0 0-15,0 9 0 0,-7 1 0 0,7-4 8 16,0 0-8-16,-4 4 0 0,4-1 0 0,-3 0 0 15,-1 1 0-15,4 6 0 0,0-10 8 0,0 6-8 16,-3 1 9-16,3 6-9 0,0-7 12 0,0 7-12 16,-4-6 0-16,4 9 0 0,4-4 0 0,-4 4 0 15,3-3 0-15,1 3 10 0,-1-3-2 0,1 3 0 16,-4 3 4-16,0 0 0 0,0 0 0 0,7 3 0 16,-4-3-12-16,1 7 0 0,-4-10 0 0,0 9 0 0,7-3 0 15,-4-3 12-15,-3 7-2 0,4-1 0 0,-1 1-10 0,1-1 0 16,-1 3 0-16,1-2 0 0,-1-1 0 0,1 7 12 15,0-4-2-15,-1-2 0 0,1-1-10 0,-1 3 8 16,1-2-8-16,-1 5 8 0,1-5-8 0,-4-1 0 16,0 0 0-16,0 4-11 0,3 6 11 0,-3-7 0 15,0 7 0-15,0-7 0 0,0-2 0 0,0 5 12 16,0-5-4-16,4 2 0 0,-1-2-8 16,1-1 0-16,-1 0 0 0,1 1 0 0,-4 2 0 0,3-2 11 15,1-4-1-15,-1 3 0 0,-3 4-10 0,0 2 0 16,-3 1 0-16,3 3 0 0,-4-4 0 0,4 1 0 15,-3-7 0-15,3 10 0 0,0-10 0 0,0 4 0 0,0 3 0 16,0-7 0-16,0 0 0 16,0 1 0-16,3 2 0 0,1 7 0 0,-1-7 0 0,1 7 8 15,3-3-8-15,-3-4 8 0,-1-2-8 0,4 2 0 0,-3-3 9 16,-4 7-9-16,3-3 0 0,1-4 0 16,-4 3 0-16,3-2 0 0,-3 5 0 0,0-2 0 0,0 6 0 0,4-1 0 15,-4-2 0-15,3 3 0 0,1-3 0 0,-1-1 0 16,1 1 0-16,-1 3 0 0,4-4 0 0,1 1 0 15,-1-4 0-15,-4 7 8 0,1-6 0 0,3 5 0 16,0 1-8-16,0-6 0 0,-4 5 0 0,-3 4 0 16,4-3 0-16,-1 0 11 0,-3 0-11 0,0-1 12 15,0-2-12-15,-3 3 0 0,3-4 0 0,-4-2 0 16,-3 9 9-16,4-7-9 0,-1 1 10 0,1 3-10 16,-4-10 0-16,7 7-13 0,-4-4 1 0,1 1 0 0,3 2 12 15,0-2 0-15,-4-4 0 0,4 1 0 16,0 2 0-16,0-3 16 0,0 7-3 0,4-3-1 15,-4 5-4-15,3-5 0 0,-3-4-8 0,4 10 12 0,-4 0-2 0,3-1-1 16,1-5 0-16,-1 6 0 0,-6-7-9 0,3 7 8 16,0-3-8-16,0-1 8 15,-4-5-8-15,1 8 0 0,-1 1 9 0,1-6-9 0,-1 12 12 16,-3-10-3-16,0-5 0 0,0-1 0 0,0 7-9 0,0-4 0 16,0 1 0-16,-4-4 0 0,4 0 0 0,0 1 13 15,0-1-3-15,3 0-1 0,1 1-9 0,-1-1 0 16,1 0 0-16,-1 4 0 0,4-4 0 0,0 10 0 15,-3-10 0-15,3 1 0 0,0-1 0 0,0 1 0 16,-4 2 0-16,4-3 0 0,0 1 0 0,-3-1 0 0,-4 0 0 0,3 1 0 16,1-1 0-16,-4 1 0 0,3-1 0 0,-3 0 0 15,0 10 0-15,0-7 0 0,0-2 0 0,0-1 0 16,3 1 0-16,-3-1 0 0,4-3 0 0,-4 4 0 16,7-7 0-16,0 6 0 0,-4-3 0 0,4-3 0 15,-7 7 0-15,7-10 0 0,0 9 0 0,0-3 0 16,0 4 0-16,0-1 0 0,4-6 0 15,-1 6 0-15,-3 1 0 0,4-4 0 0,-4-3 0 0,3 6 8 16,1-9-8-16,-1 10 0 0,-3-10 0 0,-3 9 0 16,3-9 0-16,0 9 0 0,0-6 0 0,0 0 8 15,0 4-8-15,-4-4 8 0,1 3-8 0,3-3 8 16,-4-3-8-16,4 6 0 0,0-3 0 0,0 4 0 16,0-8 0-16,-3 1 0 0,6-3 0 0,1 3 0 15,-1-3 0-15,1-3 0 0,-4 6 0 0,3-4 0 16,1 4 0-16,3-3 0 0,-7 0 0 0,3-3 8 0,1 3-8 0,-4-7 0 15,3 10 0-15,-3-3 0 0,0-7 9 0,0 7-9 16,0 0 10-16,-3-3-10 0,3 3 0 0,0-7 0 16,0 7 0-16,3-7 0 0,-3 4 0 15,0-3 0-15,0-4 0 0,0 0 0 0,0 4 0 0,0-10 0 16,0-3 0-16,0 0 0 16,4 10 0-16,-4-10-8 0,0 0 8 0,0 0 0 0,0 0 12 0,0 0 7 15,0 0 1-15,0 0 0 0,0 0-12 0,0 0-8 16,0 0 9-16,0 0-9 0,0 0 9 0,0 0-9 15,0 0 8-15,0 0-8 0,0 0 0 0,0 0 0 16,0 0 0-16,0 0 0 0,10 6 0 0,-10-6 0 16,8 3 0-16,2 0 0 0,-10-3 0 0,11 6 0 0,-1-3 0 15,1-3 0-15,-1 0 0 0,1 0 0 0,-11 0 0 0,11 0 0 16,-1 0 0-16,1 0 0 0,-1 0 0 16,1 0 0-16,3 0 0 0,0 0 0 0,0-3 0 0,0 3 0 15,1 0 0-15,-1 0 0 0,0 0 0 0,0 0 0 16,0 0 0-16,0 0 0 0,4 0 0 0,-1 0 0 15,1 0 0-15,0 0 0 0,3 0 0 0,0 3 0 16,4-3 0-16,-4 0 0 0,4 7 0 0,-4-4 0 16,3-3 0-16,-2 6 0 0,-1-3 0 0,3 0 0 15,1 7 0-15,0-10 0 0,-1 9 0 0,1-9 0 16,0 3 0-16,-4 4 0 0,4-7 0 0,-4 0 0 16,0 3 0-16,0-6 0 0,4-4 0 0,-4 4 0 15,7 3 0-15,4 0 0 0,-4-3 0 0,4-3 0 16,-4 6 0-16,4 0 0 0,0 0 0 0,-4 0 0 0,0 6 0 0,4-3 0 15,-4-3 0-15,-3 3 0 0,0 4 0 0,-4-4 0 16,0 6 0-16,0-3 0 0,0-2 0 0,-3 5 0 16,-4-6 0-16,4 7 0 0,-1-10 0 0,1 6 0 15,0-3 0-15,-1 0 0 0,11-3 0 0,-6 0 0 16,2 0 0-16,1 0 0 0,3-3 0 0,-3 3 0 16,0-3 0-16,-4 3 0 0,3-6 0 0,1 6 0 15,-4 0 0-15,-3 0 0 0,3-4 0 0,-3 4 0 16,-8 4 0-16,8-4 0 0,-4 0 0 0,-3 0 0 15,-11 0 0-15,7 0 0 0,3 0 0 0,1 0 0 16,-1 0 0-16,-2-4 0 0,-8 4 0 0,7-6 0 16,0 6 0-16,0-3 0 0,-7 3 0 0,10-6 8 0,-3 3-8 0,4-7 0 15,-4 10 0-15,0-9 0 0,-3 6 8 16,3-7-8-16,-4 1 0 0,-3 9 0 16,4 0 0-16,3-10 8 0,-7 10-8 0,3-3 0 0,4-6 0 0,-7 9 8 15,4-3-8-15,3-4 0 0,-4-2 9 0,-3 9-9 16,4-3 0-16,-4 3 0 0,0 0 0 0,7-9 0 15,-3-1 0-15,3 7 0 0,-7 3 0 0,0-6 8 16,7-1-8-16,-4 1 0 0,1-3 0 0,-4 9 0 16,0 0 0-16,3-10 0 0,-3-2 0 0,7 2 8 15,-7 7-8-15,4-6 8 0,-1-4-8 0,1 4 8 16,-4 0-6-16,0-4-2 0,3 0 0 0,1-2 0 16,-1 5 0-16,1-2 0 0,-4 2 0 0,3-2 0 15,5 2 0-15,-8-2 0 0,3-1 0 0,-3 4 0 16,0-10 0-16,4 10 0 0,-4-7 0 0,3 0 0 0,-3 4 0 0,0-7 0 15,0 6 0-15,0-5 0 0,-3 2 0 0,3-3 0 16,-4 0 0-16,4-3 0 0,0 0 0 0,-3 0 0 16,-1 1 0-16,0-8 0 0,4 7 0 0,0-3 0 15,0-3 0-15,-3 3 0 0,3-3 0 0,0 6 0 16,0-6 0-16,-4 2 0 0,4-2 0 0,0 3 0 16,0-3 0-16,0-3 0 0,0 9 0 0,0-10 0 15,0 1 0-15,0 0 0 0,0 5 0 0,0-2 0 16,0-3 0-16,0 6 0 0,0-3 0 0,0 3 0 15,-3-4 0-15,3 7 0 0,0 0 0 0,0-6 0 16,-4 3 0-16,1-3 0 0,3 6 0 0,0-3 0 0,-4-3 0 16,1 6 0-16,-1-3 0 0,4-4 0 15,0 1 0-15,-3 3 0 0,3-3 0 0,0 3 0 16,3-4 0-16,-3 4 0 0,0 3 0 0,0-6 0 16,0 9 0-16,0-3 0 0,4 1 0 0,-4 2 0 0,-4 3 0 0,4-3 0 15,0 0 0-15,0-3 0 0,-3 10 0 0,-1-7 0 16,1 3 0-16,3-2 0 0,-4-1 0 0,1 3 0 15,3-3 0-15,-4 0 0 0,1 1 0 16,-1 2 0-16,1-3 0 0,3 0 0 0,0-3 0 0,0 0 0 16,0 4 0-16,-4 2 0 0,4-3 0 0,4-3 0 15,-4 3 0-15,3-3 0 0,-3 4 0 0,4 2 0 16,-1-3 0-16,1 0 0 0,-4-3 0 16,3 10 0-16,1-7 0 0,-1-3 0 0,-3 9 0 0,4-5 0 15,-1-4 0-15,-3 3 0 0,0 3 0 0,0-3 0 16,0 1 0-16,-3-4 0 0,3 6 0 0,0-3 0 15,0 0 0-15,0-3 0 0,-4 4 0 0,4-4 0 16,0 6 0-16,0-9 0 0,0 3 0 0,0 0 0 16,0 0 0-16,0 0 0 0,0 3 0 0,0-3 0 15,0 0 0-15,0 4 0 0,-3-4 0 0,3 0 0 0,0 0 0 16,0 3 0-16,0-3 0 0,0-3 0 0,0-3 0 0,0 6 0 16,0 0 0-16,0-7 0 0,3 8 0 15,-3-1 0-15,4-4 0 0,-1 5 0 0,-3-5 0 0,4 5 0 16,-1-1 0-16,1 0 0 0,-1 0 0 0,1-7 0 15,-1 7 0-15,4 1 0 0,-3-5 0 0,3 4 0 16,4-6 0-16,-4 0 0 0,0-3 0 0,0 6 0 16,3-4 0-16,1 4 0 0,-4-3 0 0,0 6 0 15,4-3 0-15,-4-3 0 0,0-4 0 0,-4 11 0 0,1-11 0 0,3 10 0 16,-4 0 0-16,-3-6 0 0,0 6 0 0,0 0 0 16,4-3 0-16,-4 0 0 0,-4 3 0 15,1 0 0-15,-1-3 0 0,1-3 0 16,3 6 0-16,0-10 0 0,-4 10 0 0,4-6 0 0,0 6 0 0,0-9 0 15,0 6 0-15,0-3 0 0,4-4 0 0,-1 1 0 16,1 0 0-16,-1 5 0 0,4-2 0 16,-3-3 0-16,0 6 0 0,-1-3 0 0,-3 3 0 0,0-4 0 15,4 7 0-15,-4-3 0 0,0-3 0 0,-4 6 0 16,4-6 0-16,4 6 0 0,-1-3 0 0,-3-3 0 16,-3 6 0-16,3-3 0 0,0-4 0 0,0 7 0 15,0-6 0-15,-4 6 0 0,4-3 0 0,-3-3 0 16,3 6 0-16,0-3 0 0,3 0 0 0,1-7 0 15,-4 10 0-15,3-9 0 0,1 0 0 0,-1 6 0 16,1-4 0-16,-1-2 0 0,-3 0 0 0,0-4 0 16,4 1 0-16,-4-4 0 0,0 7 0 0,0-1 0 15,0 10 0-15,0-3 0 0,0-3 0 0,-4 6 0 0,1-6 0 16,3 3 0-16,-4-3 0 0,4 3 0 0,-7-7 0 16,7 4 0-16,-3-3 0 0,3 6 0 0,0-7 0 15,0-9 0-15,-4 7 0 0,4-4 0 0,0 4 0 0,-3-1 0 16,3 4 0-16,-4-7 0 0,4 13 0 0,-4-6 0 15,4 0 0-15,-3-7 0 0,-1 7 0 0,1-4 0 16,3 4 0-16,-4-1 0 0,1 1 0 0,-1 0 0 16,1-1 0-16,-4 1 0 0,3 0 0 0,-3-1 0 15,0 7 0-15,0-3 0 0,4 3 0 0,-5-3 0 0,1 6 0 0,0-10 0 16,4 10 0-16,-4-9 0 0,3 0 0 16,4-1 0-16,0 7 0 0,0-6 0 0,0 3 0 0,-3-4 0 15,-1 1 0-15,4-4 0 0,0 4 0 0,-3 3 0 16,-1-4 0-16,1 10 0 0,3-9 0 0,-4 9 0 15,4-3 0-15,0-3 0 0,-3 6 0 0,-1-6 0 16,0 6 0-16,1 0 0 0,-1-3 0 0,1 6 0 16,-1-3 0-16,1 3-8 0,-1-3 8 0,1 3-10 15,3 4 10-15,-4-4 0 0,1 0 10 0,-1 10-2 16,4-13-8-16,-3 6 0 0,6-3 0 0,-3 0 0 16,-3 10 0-16,3-7 0 0,0 1 0 0,0-7 0 15,0 9 0-15,0 4 0 0,0-4 0 0,0 1 0 16,0-4 0-16,0 3-8 0,0 10 8 0,0-12-10 15,0 2 10-15,0 4 0 0,-4-4 10 0,1 4-2 0,-1-4-8 16,1 4 0-16,3-4 0 0,0 1 0 0,-4 2 0 16,1-5 0-16,3 2 0 0,0 4 0 0,-4-4 0 15,4 1 0-15,4-1 0 0,-4-3 0 0,0 7 0 0,0-4-8 16,3 4 8-16,1 0-10 0,-4-4 2 16,3 4 0-16,-3-4 0 0,4 4 0 0,-1-1 8 0,1-2 0 15,-4 9 0-15,3-4 0 0,-3-2 8 0,0 3 3 16,0 6 1-16,0 0 0 15,0 0-64-15,0 0-13 0,0 0-3 0,0 0 0 16,0 0-195-16,0 6-39 0,0 19-8 0,0-25-2 0</inkml:trace>
  <inkml:trace contextRef="#ctx0" brushRef="#br2" timeOffset="-155953.08">23051 11359 705 0,'0'0'31'0,"0"0"7"0,0 0-30 0,0 0-8 0,-4-12 0 15,4 9 0-15,4-4 29 0,-4-2 5 0,-4 3 1 0,4 6 0 16,0 0-44-16,0 0-9 0,0 0-2 0,0 0 0 16</inkml:trace>
  <inkml:trace contextRef="#ctx0" brushRef="#br1" timeOffset="5910.34">26945 5988 2718 0,'-7'-10'120'0,"7"10"25"0,0 0-116 0,-3-3-29 16,3 3 0-16,0 0 0 0,0 0 9 0,0 0-9 15,0 0 8-15,0 0-8 16,7 13-33-16,-4-4-12 0,4-6-3 0,0 7-732 0,4-1-148 0</inkml:trace>
  <inkml:trace contextRef="#ctx0" brushRef="#br1" timeOffset="10086.06">14182 7179 1303 0,'0'0'57'0,"0"0"13"15,0-9-56-15,0 9-14 0,3-3 0 0,4-3 0 0,-3 2 60 0,3-5 10 16,-7 9 2-16,3 0 0 0,8 0-12 0,-11 0-1 16,0 0-1-16,0 0 0 0,3 6-13 0,-3-6-2 15,0 7-1-15,0 8 0 0,-3-2-10 16,-1-1-3-16,4 10 0 0,-3-3 0 0,-1 3-29 0,1 0 0 15,-1 6 0-15,4-3 0 16,0 4 0-16,4-4-20 0,-4 6 4 0,3-3 0 0,-3-3 25 0,4 7 6 16,-1-4 1-16,1-3 0 0,3 3-28 0,-7-6-4 15,4 0-2-15,-4 0 0 0,3-3-4 16,-3 3-1-16,0-10 0 0,-3-5-826 0</inkml:trace>
  <inkml:trace contextRef="#ctx0" brushRef="#br1" timeOffset="10333.94">13935 7455 2718 0,'-4'-3'60'0,"1"-3"12"0,-1 3 2 0,4 0 2 0,0 3-60 0,0 0-16 0,4-7 0 0,6 4 0 16,1-3 0-16,3 0 0 0,0-1 0 0,7 4 0 15,0-3 0-15,8 6 0 0,-1 0 0 0,0-3 0 16,-3 6-32-16,7-3-5 0,-1 0-2 0,1 9 0 16,0-9-26-16,-4 10-6 15,0-7-1-15,-3 3 0 0,0-3-153 0,-4 4-31 0,3-4-7 16,-6-3-1-16</inkml:trace>
  <inkml:trace contextRef="#ctx0" brushRef="#br1" timeOffset="11025.37">14619 7465 576 0,'0'0'51'0,"0"0"-41"16,0 0-10-16,-3 6 0 15,-4 0 331-15,-1 1 64 0,8-4 13 0,-3 12 2 0,3-8-324 0,0 8-65 16,0-2-13-16,0-4-8 0,0 1 0 0,0-4 0 16,-4 3 0-16,8 1-10 0,-1 2 10 0,5-2-8 15,-8-1 8-15,3 1-8 0,4-7 8 0,-3 6 0 16,3-3 0-16,-7-6 0 0,0 0 0 0,0 0 16 16,7 3-4-16,-7-3-1 0,0 0 28 0,0 0 5 15,0 0 2-15,7 7 0 0,-7-7 15 0,0 0 3 16,0 0 1-16,7-7 0 0,-4 4-27 0,4-3-6 0,-7 6 0 0,0-9-1 15,0 2-12-15,0-8-3 0,0 5 0 0,0-2 0 16,-3 2-2-16,-1-2-1 0,4-7 0 0,0 6 0 16,-3-9-13-16,3 4 0 0,3 5 8 0,-3-6-8 15,4 4 0-15,-4-1 0 16,3-6 0-16,1 9 0 0,3 1 0 0,-3-4 0 0,3 10 8 0,3-10-8 16,4 7 0-16,-3 3 0 0,-1-1 8 0,1-2-8 15,3 9 0-15,4 0 0 0,-1 0 0 0,1 0 0 31,0 0-101-31,-1 0-23 0,5 6-5 0,-5-6-949 0</inkml:trace>
  <inkml:trace contextRef="#ctx0" brushRef="#br1" timeOffset="11472.32">15124 7418 2523 0,'0'0'56'0,"0"0"11"0,0 0 2 0,0 0 2 0,0 0-57 0,0 0-14 16,0 0 0-16,-4 3 0 0,4-3 0 0,-3 3 0 15,-1 6 0-15,-3 1 0 16,0-1-32-16,0 4-4 0,0-1 0 0,0-2 0 16,-4 12 0-16,1-4 0 0,3-5 0 0,-1 6 0 0,1 3 11 0,0-10 1 15,0 7 1-15,0-6 0 0,0 5 23 0,4-5 0 16,-1-4 0-16,1 4 0 0,3-4 18 0,0 1 2 15,0 2 0-15,3-5 0 0,-3-4-9 0,0-3-2 16,7 9 0-16,0-3 0 0,-7-6-9 0,7 4 0 0,0-8 0 0,0-2 0 16,4 6 0-16,-4-3 0 15,0-3 0-15,0-4-11 0,0 4 11 0,0 0 0 0,-3-4 8 0,-1-2-8 16,1 2 0-16,-1 1-8 0,-3-4 0 0,0 4 0 16,4-3 8-16,-4-1 11 0,3-3-3 0,-3 10 0 15,0-10 5-15,4 13 1 0,-4-6 0 0,3-1 0 16,1 7 22-16,-4 3 5 0,0 0 1 0,0 0 0 15,7 0-18-15,-7 0-3 0,7 3-1 0,4 4 0 16,-1-4-20-16,-3 6 0 0,0-6 0 0,4 7 0 16,0-1 0-16,-1-6 0 0,-3 7 0 15,0-1 0-15,4 1-16 0,-1 2 3 0,1-3 0 0,-4 1 0 32,-3-7-38-32,-1 6-7 0,4 1-2 0,0-1-645 0,-7-9-130 0</inkml:trace>
  <inkml:trace contextRef="#ctx0" brushRef="#br1" timeOffset="11715.75">15498 7593 288 0,'0'0'25'0,"3"10"-25"15,-3-1 0-15,4 4 0 0,-4-4 497 0,0 0 95 0,-4 4 18 16,4 3 4-16,4-4-462 0,-4 1-93 0,0-1-19 0,0-2-3 16,0-1-37-16,0 4 0 15,0-4 0-15,0 0-12 16,0-9-97-16,0 0-20 0,0 0-4 0,0 0-560 0,0 0-112 16</inkml:trace>
  <inkml:trace contextRef="#ctx0" brushRef="#br1" timeOffset="11884.32">15561 7223 2300 0,'0'0'102'0,"-3"0"21"16,-5-3-99-16,1 0-24 0,4-3 0 0,3 6 0 16,0 0 66-16,0 0 8 0,0 0 2 0,0 0 0 15,0 0-76-15,0 0 0 0,0 0-14 0,0 0 2 16,0 0-167-16,3 12-33 0,8 7-6 0,-4-6-2 0</inkml:trace>
  <inkml:trace contextRef="#ctx0" brushRef="#br1" timeOffset="12323.97">15815 7622 2718 0,'0'0'60'0,"0"0"12"0,0 0 2 0,0 0 2 0,0 0-60 0,0 0-16 0,0 9 0 0,0-9 0 15,-3 3 0-15,3-3 0 0,0 9 0 0,0-9 0 32,-8 10-23-32,8-10-7 0,8 3-2 0,-8-3 0 0,0 0 7 0,0 0 1 0,0 0 0 0,0 0 0 15,0 0 12-15,3-3 2 0,1-7 1 0,-1 1 0 16,1-3 9-16,-1-1 0 0,1-3 10 0,-1 4-10 15,1-10 28-15,-1 3 0 0,1-3 0 0,-1 6 0 16,4-2 4-16,-3-1 0 0,6 0 0 0,1 3 0 16,-4-3-32-16,4 10 0 0,-1 0 0 0,4-4 0 15,-3 10 0-15,3-3 0 0,0 3 0 0,0-4 0 16,0 7-20-16,1 0-9 0,-1 0-3 16,0 7 0-16,-4-7 32 0,8 3 0 0,-4 3 0 0,0-3 0 15,-3 6 0-15,3-5 0 0,0 5 0 0,4 0 0 16,-4 1 0-16,3 2 0 0,1-2 0 0,-4 12 0 0,4-10 0 0,-4 7 13 15,4 3-1-15,-8 0 0 0,4-3-12 0,-7 3 8 16,0 0-8-16,0-7 0 16,-3 1 20-16,3 0-3 0,-7-1 0 0,0-5 0 15,0 2-53-15,0-2-12 0,-4-1-1 0,-3-6-1109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4:54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19766 5586 1324 0,'0'0'118'0,"-3"7"-94"0,-4-4-24 0,3 0 0 0,1 3 165 0,-5-3 29 15,1 4 6-15,0 2 0 0,0 4-159 0,-7-1-32 16,0 10-9-16,0 0 0 0,0 0 0 0,-4 9 0 16,-6 1-13-16,-5 8 5 15,-6 4-20-15,0 3-4 0,-4 0-1 0,-3 7 0 0,-1-1 33 0,-3 7 0 16,-3 5 0-16,-4-2 0 0,-7 9 0 0,0-9 0 15,4 0 0-15,3-7 0 16,3-3 0-16,8-2 0 0,10-7 0 0,4-4-569 16,10-8-112-16</inkml:trace>
  <inkml:trace contextRef="#ctx0" brushRef="#br0" timeOffset="1">20267 5659 1904 0,'0'0'42'0,"-7"3"9"0,4 6 1 0,-5 4 1 0,1-7-42 0,-3 3-11 0,-1 7 0 0,1 0 0 16,3-1 0-16,0 1 0 0,-8-3 0 0,5-1 8 15,3 7-8-15,0 0 8 0,0-4-8 0,-4 14 8 16,4-7-8-16,-4 3 0 0,1 6 0 0,-4-3 0 16,-4 4-12-16,0 2 1 0,-3-3 1 0,-3 13 0 15,-1-3 10-15,-7 9 0 0,4 4 8 0,-11-1-8 0,-3 10 10 16,-4-1-2-16,-10 1-8 0,-8 3 12 16,1 15 30-16,-1-2 6 0,1 2 0 0,-1-5 1 0,-3 5 3 15,0-6 0-15,0 1 0 0,3-1 0 16,1-3-42-16,6 0-10 0,12-6 0 0,2-6 0 15,12-7-32-15,2-9-8 0,8-3-1 0,4-10-933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4:54.07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18486 6465 13823 0,'0'-1'1216'0,"0"-2"-960"0,0 3-256 16,0-2 0-16,0 0 736 0,0 2 96 0,0-2 32 0,0-2 0 16,0 0-688-16,0-1-176 0,-1 2 0 0,1-1 0 15,-1-2 0-15,0 2 0 0,1 2 0 0,0-4 0 16,0 2 144-16,0-1 0 0,0 1 0 0,0-2 0 15,1 0 912-15,0 0 176 0,0 2 48 0,-1 0 0 16,2-1 96-16,-2 2 32 0,1 1 0 0,-1 0 0 16,0-1-432-16,-1 2-80 0,1-1 0 0,-2 2-16 15,1 0-64-15,0 0-16 0,1 0 0 0,-1-3 0 16,1 3-128-16,-2 0-32 0,1-1 0 0,1 1 0 16,-1 0-176-16,1 0-32 0,-1 0-16 0,0 0 0 0,-1 1-160 15,1 2-48-15,-1-1 0 0,2-2 0 0,0 0-48 0,0 0-16 16,-13 16 0-16,8-10 0 0,0 2 48 0,-1 0 16 15,0 2 0-15,0-1 0 0,1 1-208 0,0 0 0 16,0 2 0-16,0 1 0 0,-1 0 0 0,1 2 0 16,-1-3 0-16,0 4 0 0,-2 0 0 0,-1 3 0 15,1-2 0-15,-2 4 144 0,0-2 0 0,1-2 0 16,2 1 0-16,0-2 0 0,0 0 0 0,1 0 0 16,1 0 0-16,0-4 0 0,2 1 0 0,-1-4 0 15,0 1 0-15,2-3 0 0,0-1-144 0,1-3 192 16,0 0-192-16,1-1 192 0,0-2-64 0,0 0 0 0,2-2 0 15,1-2 0-15,1-1 16 0,1 0 0 0,1 0 0 16,0-1 0-16,0 2-144 0,0-2 192 0,0-1-192 16,1 2 192-16,-1 1-192 0,0 0 0 0,1 0 0 15,0 0 128-15,0 0-128 0,0 0 0 0,2 2 0 16,2-2 0-16,-1 2 0 0,1-2 0 0,2 2 0 16,0-1 0-16,1-1 0 0,1 2 192 0,1-2-192 0,2 1 192 15,1 0-192-15,1-1 0 0,1 1 0 0,1 0 128 16,1-1-128-16,2 1 0 0,2 0 144 0,1 3-144 15,0 0 128-15,0-2-128 0,2 4 160 0,-1-2-160 16,-2 3 0-16,2 0 128 0,0-1-128 0,1 3 0 16,-1-4 0-16,1 1 0 0,1 1 0 0,1-2 0 15,1 2 0-15,1-3 0 0,-1 0 0 0,2 0 0 16,-1 0 0-16,1 0 0 0,-3 0 0 0,0 0 0 0,0 0 0 16,-1 0 0-16,-1 0 0 0,1 0 0 0,1-3 0 15,1 2 0-15,2-2 0 0,-2 3 0 0,2-3 0 16,0 0 0-16,-1 1 0 0,1 0 0 0,-2 2 0 15,2-2 0-15,-2 1 0 0,1 1 0 0,-3 0 128 16,1-2-128-16,0 1 0 0,-1 1 0 0,0-2 176 16,-2 1-176-16,1-2 192 0,0 1-192 0,-2 0 0 0,1 0 0 15,0-2 0-15,1-1 0 0,0 4 0 0,-1-4 0 16,1 4 0-16,0-3 0 0,-2 2 0 0,1-1 0 16,-1 2 0-16,2-2 0 0,-1 1 0 0,1 1 0 15,-3-2 0-15,-1 3 0 0,-1 0 0 0,-1 0 0 16,-3 0 0-16,-3 0 0 0,-1 3 0 0,-3-3 0 15,-2 3 0-15,-2 0 0 0,-2-3 0 0,-1 4 0 0,-2-2 0 16,0-2 0-16,0 4 0 0,-1-4 0 0,-1 0 0 16,0 1 0-16,-1-1 176 0,0 0-32 0,0 1 0 15,-1-1 0-15,0 0-144 0,1-1 0 0,-1 1 0 0,0-1 128 16,2 1-128-16,-3-3 0 0,1 2 0 0,-1 1 0 16,0-2 0-16,-1-1 0 0,1 2 0 0,-2-2 0 15,1 3 0-15,0 0 0 0,0-3 0 0,-1 3 0 16,2 0 128-16,0 0-128 0,0 0 192 0,0 0-64 15,0 0-128-15,0 0 128 0,0 0-128 0,0 0 128 16,5-23-128-16,-2 19 0 0,1 0 0 0,-1-2 0 16,2-1 0-16,0 1 0 0,-1-1 0 0,1 1 0 15,1-4 0-15,-1 1 0 0,1-3 0 0,0-1 0 16,-2 1 0-16,0 1 0 0,0-1 0 0,-2-1 0 16,0 1 0-16,0-2 0 0,-1 2 0 0,-1-1 0 15,1 1 0-15,-1 0 0 0,0 2 0 0,0 0 0 0,1 1 0 0,-1-1 0 16,2 2 0-16,-1 0 0 0,1 0 0 0,0 0 0 15,0 3 0-15,-1-1 0 0,1 2 0 0,0 1 0 16,-1-1 0-16,2 2 0 0,-2-1 0 0,0 2 0 16,-1-2 0-16,1 3 0 0,-1 0 0 0,-1 0 0 15,0 0 0-15,-2 0 0 0,1 3 0 0,2-3 0 16,0 0 0-16,0 0 0 0,-22 7 0 0,14-4 0 16,0 0 0-16,-1 1 0 0,0-1-128 0,1 0 128 15,-2 0 0-15,0-1 0 0,0 2 0 0,0-4 0 16,0 2 0-16,0 0 0 0,-1 0 0 0,0-1 0 15,0 2 0-15,-1-3 0 0,-1 0-160 0,1 0 160 16,-1 0 0-16,-1 0-144 0,0 0 144 0,-2 0 0 0,0 0-144 16,-1 0 144-16,-2 0 0 0,0 0 0 0,2 0-144 15,-3 0 144-15,-1 0 0 0,-1 0 0 16,-1 2 0-16,-2-2 0 0,-2 2 0 0,-1 0 0 16,-1-2-128-16,-3 2 128 0,-2-2-176 0,0 0 32 0,-1 4 0 0,-2-1 0 15,1-3 144-15,0 1 0 0,-1 1-144 0,-1-2 144 16,-1 3 0-16,-3 1 0 0,0-1 0 0,-2 1 0 15,-1 1 0-15,0 1 0 0,1-2 0 0,3 0 0 16,3-2 0-16,1 2 0 0,-1-2 0 0,-2 2 0 16,-1 2 0-16,-1-2 0 0,-1 2 0 0,-1 0 0 15,-1 0 0-15,0 1 0 0,3-4 0 0,4 0 0 16,5-1 0-16,-2-2 0 0,-2 1 0 0,-1 2 0 16,-2-2 0-16,-1 2 0 0,2-1 0 0,-1-2 0 15,3 4 0-15,1-2-144 0,2 2 144 0,3-2-208 0,2-2 208 16,2 2 0-16,2 0-160 0,2-2 160 0,4 0 0 15,1 0 0-15,-1 0-144 0,1 0 144 0,2 0-144 16,-1 0 144-16,3 0-208 0,0 0 80 0,0 0 128 16,3 0 0-16,0-2 0 0,1 0 128 0,3 2-128 0,-2-2 0 15,3 2-128-15,0-4 128 0,0 4 0 0,2-2 0 16,1-1 0-16,1 2 0 0,1-1 0 0,1-1 0 16,0 2 0-16,2-2 0 0,1 2 0 0,2-1 0 15,0 2 0-15,3-4 0 0,2 4 0 0,2-2 0 16,2 2 0-16,1-3 128 0,1 3-128 0,3 0 0 15,2 0-128-15,2-1 128 0,1 1 0 0,2 0-160 16,1-3 160-16,1 3 0 0,-1-2-144 0,2 1 144 0,3-4 0 16,1 0-144-16,0-1 144 0,-1-1 0 0,0 1 0 15,4 0 0-15,0 0 0 0,2 0 0 0,1-1 0 16,0 4 0-16,2 3 0 0,-1-3 0 0,1 3 0 0,0-2 0 16,1 1 0-16,1 1 0 0,1-3 0 0,-2 2 0 15,-3-2 0-15,3 1 0 0,4 1 0 0,1 1 0 16,1-3 0-16,-1 1 0 0,0 0 0 0,0 0 0 15,-1 0 0-15,-2-2 0 0,1-4 0 0,-3 2 0 16,0 1 0-16,-1 2 0 0,-3-1 0 0,-1-1 0 16,0 0 0-16,-1 3 0 0,-2-1 0 0,0 2 0 15,0-2 0-15,-2 0 0 0,-1 0 0 0,0 1 0 16,0 2 0-16,-3-2 0 0,-1 2 0 0,0 0 0 16,1 0 0-16,-4-2 0 0,0 2 0 0,1-1 0 15,1-1 0-15,-1 1 0 0,1-1 0 0,-1 1 0 0,-1-2 0 0,-2 1 0 16,-1 0 0-16,-3 0 0 0,0-1 0 15,-2 2 0-15,0 1 0 0,-4 1 0 0,-1 2 0 0,-2-3 0 16,0 0 0-16,-3 0 0 0,-1 0 0 0,-3 0 0 16,1 0 0-16,-2 0 0 0,-1 0 0 0,-1 0 0 15,1 0 0-15,-3 2 0 0,2-2 0 0,0 0 0 16,0 0 0-16,1 0 0 0,0 0 0 0,0 0 0 16,0 0 0-16,0 0 0 0,0 0 0 0,0 0 0 15,-24 7 0-15,20-6 0 0,0 4 0 0,-3 0 0 16,2 1 0-16,-1 3 0 0,1-3 0 0,0 1 0 15,-1-1 0-15,0 3 0 0,0 1 0 0,1-2 0 16,1 2 0-16,-1 0-128 0,1-4 128 0,-1 3 0 16,1 1 0-16,-1 2 0 0,0 1 0 0,0-2 0 0,-1 0 0 15,-1 0 0-15,1 0 0 0,0 2 0 16,0-3 0-16,0-3 0 0,-1 5 0 0,1-2 0 0,0 1 0 16,1-3 0-16,0 2 0 0,1-2 0 0,2 0 0 15,1 0 0-15,0-1 0 0,1-1 0 0,2-3 0 0,-1 2 0 16,3-1 0-16,-2 0 0 0,2-2 0 0,-1 2 0 15,0-4 0-15,1 2 0 0,-2-2 0 0,1 0 0 16,-1 2 0-16,0-2 0 0,-1 0 0 0,0 0 0 16,-1-2 0-16,-1 2 0 0,0 2 0 0,-2-2 0 15,1 0 0-15,2 0 0 0,0 0 0 0,0 0 0 16,0 0 0-16,-23 6 0 0,17-4 0 0,-1-2 0 16,-1 3 0-16,1 1 0 0,-3-3 0 0,0 1 0 15,2 1 0-15,-5-3 0 0,0 3 0 0,-3 0 128 16,-2-2-128-16,1 2 176 0,-3-1-176 0,0 2 192 0,-1-3-192 15,-2 2 0-15,-1-1 144 0,-2 2-144 0,-1-2 0 16,-3-1 0-16,1 2 0 0,-2 1 0 0,0-2 0 16,-2 2 0-16,0-2 0 0,-1 2 0 0,-1-2 0 15,2 2 0-15,-2-1-176 0,-2 0 176 0,-1 0-176 0,-3-3 176 16,1 4-192-16,0-4 192 0,-1 2-144 0,0-1 144 16,0 2 0-16,0-2-144 0,2 4 144 0,0-1 0 15,1-2 0-15,-1 2 128 0,3-2-128 0,-1 2 0 16,1 0-128-16,0-2 128 0,-2 2-160 0,0-4 160 15,1 2-192-15,0 2 192 0,3-2-208 0,-1 0 64 16,2 3 16-16,0-4 0 0,3 1 128 0,-1 1-128 16,2-3 128-16,0 0-128 0,1 0 128 0,0 0 0 15,1 0 0-15,1-3 0 0,1 3 0 0,1-2 0 0,2 1 0 0,1-4-128 16,1 3 128-16,1 0 0 0,-1-2 0 0,1 2-128 16,0 2 128-16,0-3 0 0,0 3 0 15,0 0 0-15,1 0 0 0,0-1 0 0,0 1 0 16,1 0-128-16,1 0-48 0,0 0 0 0,0 1 0 0,0-1 0 15,1 3 176-15,-1-3-208 0,1 2 80 0,0-2 128 16,2 0-128-16,-1 2 128 0,3 0 0 0,-1-2 0 16,2 0-128-16,0 0 128 0,1 0-160 0,3 0 160 15,1-2 0-15,1 2 0 0,2-2 0 0,-1 2 0 16,2 0 0-16,0-2 0 0,1 2 0 0,0-3 0 16,1 2 0-16,0-1 0 0,2 0 160 0,1 0-160 15,-4 2 0-15,0 0 0 0,0 0 0 0,18-9 0 16,-12 8 0-16,0 1 0 0,2-2 0 0,-2 2 0 0,0 0 0 15,0 0 0-15,-1 0 0 0,0-3 0 0,1 3 0 16,-2-1 0-16,1 1 128 0,-1-4-128 0,0 3 0 0,0 0 0 16,1-3 0-16,0-2 0 0,2 1 0 0,-1-3 192 15,1 0-32-15,2-2 0 0,-1 0 32 0,1-2 0 16,1-1 0-16,-1-3 0 0,1 1-48 0,-1-2 0 16,1 0 0-16,0-1 0 0,-1 0-144 0,0-1 0 15,-2 3 0-15,-1 0 0 0,0 1 0 0,-2 4 0 16,1-4 0-16,-3 5 0 0,1 1 0 0,-2 2 0 15,-1 1 0-15,0 4 0 0,-1-2 0 0,0 4 0 16,-1-2-144-16,1 2 144 0,-1 2-160 0,-2 2 32 16,0-2 0-16,1 2 0 15,-2-2-448-15,0 5-64 0,0-4-32 0,-1 1-10912 16,-1 2-2192-16</inkml:trace>
  <inkml:trace contextRef="#ctx0" brushRef="#br0" timeOffset="1">17217 6372 911 0,'6'-4'0'0,"-1"2"0"0,0-2 0 0,-3 4 0 15,-1-2 1696-15,-1 2 256 0,2 0 48 0,0-4 16 0,2 4-128 16,-1-3-32-16,1 0 0 0,-3 0 0 0,1 0 16 0,-1-1 0 16,-1 1 0-16,0 0 0 0,0-4-368 0,0 5-80 15,0-4-16-15,1 2 0 0,0-2-400 0,2 3-96 16,-2 0-16-16,0 3 0 0,0-3-720 0,-1 6-176 15,0 0 0-15,-1 2 0 0,0 3 0 0,-4 0-128 16,-1 5 128-16,-3 0-160 0,1 0 160 0,-4 3 0 16,-2 4 0-16,-4 1-128 0,2-2 128 0,-4 3 0 15,1 0 0-15,-2 0 0 0,2-3 400 0,-1 0 64 16,-1 1 16-16,-1 1 0 0,2-2 32 0,-2-1 0 16,0 2 0-16,-1-4 0 0,2-1-512 0,-1-1 0 15,1 0 0-15,-1-2 0 16,0 0-1408-16,1-2-256 0</inkml:trace>
  <inkml:trace contextRef="#ctx0" brushRef="#br0" timeOffset="2">16854 6423 32255 0,'13'-6'1424'0,"-5"3"304"0,0 3-1392 0,-2 0-336 0,-2 3 0 0,-1-1 0 16,1-1 848-16,3 4 112 0,6 5 0 0,5 2 16 15,0 5-544-15,1 1-112 0,-1 2-32 0,-1 0 0 16,-1-2-16-16,0 1 0 0,-1-1 0 0,-1 0 0 16,-2-1-272-16,-1-5-304 0,0 2 64 0,-1-2 16 15,0 1-1712-15,-3-1-352 0</inkml:trace>
  <inkml:trace contextRef="#ctx0" brushRef="#br0" timeOffset="3">17533 5992 21183 0,'1'-2'1888'0,"-1"-2"-1504"0,2 4-384 0,-2 0 0 15,1 0 592-15,-1 0 48 0,1 0 16 0,-1 0 0 0,-1 0-656 0,-2 0 0 16,0 4 0-16,3-4 0 0,0 0 0 0,-18 15-144 16,10-8 144-16,0-1-160 15,1 3-512-15,-1-2-96 0,2 2-32 0,0 1 0 0,1-4 336 0,0 4 64 16,1 2 16-16,1 1 0 0,-1-1 384 0,2 2 0 16,-1 1 0-16,1 2 0 0,-1 0 0 0,1 1 0 15,0 0 128-15,1 1-128 0,1-3 0 0,1 0 0 16,1-1 0-16,0-3-8496 0</inkml:trace>
  <inkml:trace contextRef="#ctx0" brushRef="#br0" timeOffset="4">17726 6055 13823 0,'1'-2'1216'0,"-1"2"-960"0,1-4-256 0,1 4 0 0,-2 0 1280 0,0 0 192 15,1-2 64-15,0 2 0 16,0 0-1216-16,1 0-320 0,-1 0 128 0,-1 0-128 0,0 0 0 0,0 0 0 16,0 0 0-16,-6 20 0 0,1-12-256 0,-1 2 0 15,-2 2 0-15,-1 1 0 16,-2 0-544-16,-1 2-96 0,1 1-32 0,-2-1 0 0,1-1 464 0,0 1 80 16,-1-2 32-16,3 0 0 0,1-1 352 0,2-2 160 15,1 0-16-15,4-2 0 0,1-1 240 0,2-1 64 16,0-2 0-16,0-1 0 0,3 1-80 0,-2-2-16 15,3 1 0-15,0-3 0 0,0 0-224 0,1 0-128 0,1-4 128 0,0 2-128 16,2-2 0-16,-2-2 0 0,2 1 0 0,-1-1-192 16,2 1 192-16,-1-1 0 0,0-3 0 0,-1 0-128 15,1 2 128-15,-2-3 0 0,0 1 0 0,-1-1 0 16,-1 4 0-16,0 0 0 0,-2-3 0 0,1 2 0 16,0-2 128-16,-3 3-128 0,1 0 128 0,-2 0-128 15,0 1 0-15,-1-1 128 0,0-1-128 0,-1 1 0 16,-1 1 0-16,1-2 0 0,-1 3 0 0,1-2-128 15,-1 0 128-15,1 0 0 0,-1-1-144 0,2 4 144 16,0 0 0-16,1 0 0 0,0 0 0 0,0-1 0 16,0 4 0-16,0-3 0 0,0 3 0 0,-2 0-5184 15,2 0-896-15</inkml:trace>
  <inkml:trace contextRef="#ctx0" brushRef="#br0" timeOffset="5">17769 5838 21183 0,'-1'0'1888'0,"0"0"-1504"0,0 1-384 0,1 0 0 0,1 1 1584 0,0 0 240 0,1 2 48 16,1 2 16-16,2 0-1376 0,2 3-288 16,2 1-48-16,1 0-16 15,0 2-480-15,0-2-80 0,0 2-32 0,1 2 0 16,-1 1-912-16,1 1-176 0,0 0-32 0,-1 2-16 0,-2-4 608 15,3 4 112-15,1 5 16 0,-1 1 16 0,1-1 624 0,-2 1 192 0,0 2 0 0,-3 0 0 16,-2 2 0-16,-1-4 128 0,-3 5 0 0,-2-3 16 16,-1 0 0-16,-3-2 0 0,0-5 0 0,-4 1 0 15,-1-2-16-15,-1-2-128 0,-1-1 192 0,-3-1-64 16,-3-2-128-16,0-2-144 0,-3 2 144 0,-1-3-208 16,-2-2-416-16,1 0-80 15</inkml:trace>
  <inkml:trace contextRef="#ctx0" brushRef="#br0" timeOffset="6">17536 5738 10127 0,'1'-4'448'0,"-1"0"96"0,0 1-544 0,-1 0 0 0,1 3 0 0,0 0 0 0,0 0 1120 0,-2 0 112 0,1-2 32 0,-1 2 0 16,-2 0-304-16,4 0-48 0,0 0-16 0,0 0 0 16,-20 8-560-16,13-4-112 0,0 0-32 0,-2 2 0 0,0 0 320 15,-2 3 48-15,-2 1 16 0,0 2 0 0,-2 0 432 16,-1 2 80-16,0 4 32 0,-1-1 0 0,-1 4-800 15,-2 1-144-15,-3 6-48 0,-1 1 0 0,0 3-128 0,1-4 0 16,6-3 0-16,0 3 0 0,2 2 0 16,3 2-176-16,4 2 176 0,6-5-7456 15,3 2-1408-15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5:23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 8689 24879 0,'-6'-2'2208'0,"0"2"-1760"0,2 0-448 16,3 0 0-16,0 2 1184 0,-2 1 160 0,-3-2 16 0,-4 2 16 16,-2 3-1184-16,-4 1-192 0,-2 4 0 0,0 5-192 31,-1 2-288-31,-2 3-64 0,0 1-16 0,-1 3 0 15,-1 3-576-15,-1-2-112 0,2-1-32 0,2 1 0 0,3-1 688 16,2-3 128-16,3 0 16 0,0 0 16 0,3 4 688 0,0 2 144 0,3-5 32 0,2-2 0 16,1 1 608-16,3-2 128 0,2 2 32 0,3-1 0 15,1-1-432-15,4 1-64 0,1-4-32 0,4 1 0 16,1-5 0-16,2 0 0 0,5-5 0 0,-2 0 0 0,1-6-336 16,4-2-64-16,2 0-16 0,3-6 0 0,1-6-64 15,1-3 0-15,-3 4-16 0,0-2 0 0,2-1 176 16,-3-5 32-16,-2-1 16 0,-4 0 0 0,0-2-208 15,-5-1-64-15,1-1 0 0,-4-4 0 0,-3 1-128 16,-2-2 0-16,-4-1 0 0,-5-2 0 0,-2 3 0 0,-5 1 240 16,-2-3-64-16,-3 3-16 0,-2 0 416 0,-3-1 96 15,0 3 16-15,1 1 0 0,0 3-144 0,0 0-32 16,-2 3 0-16,1 0 0 0,2 6-304 0,2 1-64 16,1 6-16-16,-1 2 0 15,3 4-512-15,0 4-128 0,0 2 0 0,2 4-17088 0</inkml:trace>
  <inkml:trace contextRef="#ctx0" brushRef="#br0" timeOffset="1">1557 9392 41471 0,'-14'-4'1840'16,"4"0"368"-16,2 4-1760 0,4 0-448 0,4 0 0 0,1 2 0 0,0 0-128 0,1 1-128 0,-1 3 0 0,0 1-16 15,0 3-1568-15,3 0-304 0,-1 1-64 0,2 1-16 0,-2 2 1808 0,0-4 416 16,-1-1 0-16</inkml:trace>
  <inkml:trace contextRef="#ctx0" brushRef="#br0" timeOffset="2">1901 8598 35935 0,'-12'-4'3200'0,"4"4"-2560"0,-1 0-512 0,4 0-128 16,4 4 1152-16,1-2 192 0,-1 2 64 0,-2 3 0 31,-2 6-1552-31,-3 4-304 0,-2 5-64 0,-1 4-16 0,1 3-832 16,-1-1-176-16,2-2-16 0,2-1-16 15,-1-3-720-15,4-2-144 0,2-3-16 0,-1-1-16 0,2 0 768 0,1-3 160 16,0-1 16-16,1-1 16 0,2 0 1328 0,-2-3 176 0,3 1 224 0,-2-3-48 0,2 0 1168 16,1 0 224-16,0-2 48 0,2-4 16 15,1 1 96-15,3-1 0 0,1 0 16 0,2-1 0 0,1 1-656 0,3-3-128 16,3 2-16-16,0-1-16 0,-1-2-656 15,1-2-128-15,1 0-16 0,-1 1-128 16,-2 1-528 0,-1 0-224-16,-1 0-32 0,-1-2-16 0,-3 0-1504 0,1-3-320 0</inkml:trace>
  <inkml:trace contextRef="#ctx0" brushRef="#br0" timeOffset="3">2207 8456 40543 0,'-11'2'1792'0,"2"-1"384"0,3 4-1744 0,3-1-432 16,1-1 0-16,1 1 0 0,1 3 0 0,-1 7 0 0,-3 5 0 16,0 13 0-16,1 9 0 0,-2 10 0 0,1 6 0 0,2-1 0 15,0 5 128-15,0-2-128 0,1 4 128 0,-2 2-128 16,2 2 0-16,-2 1 0 0,1 2 128 15,-2-7-128-15,1-4 0 0,-1-2-192 0,-1-5 32 0,1-5 16 32,1-2-1232-32,1-4-240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4T18:53:03.5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3112 5583 172 0,'0'0'8'0,"0"0"1"0,0-9-9 0,-8 3 0 16,5-1 0-16,-8 1 0 0,11 6 465 0,-3 0 91 16,-4-3 19-16,7 3 3 0,-4 0-473 0,4 0-94 15,0 0-19-15,0 0-4 0,-7 9 20 0,4-2 4 16,3-7 0-16,3 15 1 0,-3-12-13 0,7 10-10 0,-7-4 2 0,11 10 0 16,-8-6 8-16,1 9 11 15,3 0-3-15,4-4 0 0,-8 11-8 0,8-4 0 16,-1 6 0-16,-6 0 0 0,6 10 8 0,1 0 8 0,-8-7 3 15,8 10 0-15,0-3-4 0,-8 9-1 0,8-3 0 16,-1 10 0-16,1-1-6 0,-8 7-8 16,8 0 11-16,-7-1-11 0,3-5 11 0,3 12-11 0,-6-3 10 0,6 0-10 15,-6 6 8-15,3 3-8 0,-4-3 0 16,4 0 0-16,0 0 0 0,1 4 0 0,-5 2 0 0,4 7 0 16,-3-4 0-16,6 4 0 0,-6-10 0 0,3 10 0 15,-7-1 11-15,3 10-11 0,-3-9 12 0,0 6-12 16,0-3 0-16,0 6 0 0,0 0 0 0,-3 0 0 15,3 3 0-15,0 0 0 0,0-2 0 0,0 5 0 16,0-3 9-16,0 0-9 0,0-3 0 0,3 4 9 16,-3 5-9-16,7-9 0 0,-7-6 0 0,0 6 0 15,4 0 0-15,-1 0 0 0,5 3 0 0,-8 4 0 0,-8-1 0 0,8 4 0 16,0-7 0-16,-3 6 0 0,-1 4 0 0,4-4 0 16,-7 4 0-16,4 0 0 0,-4 2 11 0,3 1 0 15,1-3 0-15,-8-1 0 0,4 4-11 0,4 0 0 16,-8-4 0-16,7 1-11 0,-6-3 11 15,3 2 11-15,3-2-3 0,4 2 0 0,-10-2-8 0,6-7 0 16,4 3 0-16,-7-9 0 0,4 13 12 0,3-7-2 16,0-3-1-16,0 0 0 0,-7-3-9 0,7-3 8 15,0 6-8-15,0 0 8 0,0-6-8 0,0-4 0 16,0 1 0-16,0-3 8 0,0 2-8 0,0-2 0 0,0-4 0 16,-4-2 0-16,4 2 0 0,-4-3 0 15,4 0 0-15,-10 1 0 0,3-4 8 0,3 0-8 16,1 0 0-16,-4-6 8 0,3-10-8 0,-3 7 12 15,4-10-12-15,3 7 12 0,-7-7-4 0,3-3-8 0,4-3 12 0,0-3-4 16,-4-3 4-16,4 0 0 0,0 0 0 16,0-7 0-16,0-2 0 0,0-4 0 0,0-3 0 0,0 6 0 15,0-9-4-15,0 0 0 0,-7 3 0 0,4-3 0 16,3 0 0-16,0 0 0 0,-7-3 0 16,7-3 0-16,-4 2 0 0,4-5 0 0,0 6 0 0,0-10 0 15,0-9-32 1,0 0-6-16,0-9-2 0,0-10-775 0,0-3-155 0</inkml:trace>
  <inkml:trace contextRef="#ctx0" brushRef="#br0" timeOffset="1355.62">1901 5135 1630 0,'0'0'72'0,"0"0"16"0,0 0-71 0,0 0-17 15,-3 9 0-15,3-9 0 0,0 0 24 0,0 0 2 0,0 0 0 0,0 0 0 16,7 0-26-16,4 7 0 15,-1-4 0-15,1-6 0 0,-1-4 0 0,4 7 0 16,-3-3 0-16,3-3 0 0,-3 6 0 0,3 0 0 0,7-3 0 16,-7 3 0-16,0-3 21 0,4-4-1 0,-4 4 0 0,4-6 0 15,3 2-20-15,0-5 0 0,-3 9 0 0,-1-7-12 16,8-2 40-16,-7 2 8 16,-1 1 2-16,-3 0 0 0,7-4 9 15,-6 7 1-15,-5-10 1 0,-3 7 0 0,0-4-2 0,-3 4-1 0,3-1 0 0,3 1 0 16,-10-4-32-16,4 4-6 0,-4-4-8 0,0-2 11 15,0 9-3-15,-11-4-8 0,8 4 12 0,3-7-4 16,-7 4-8-16,3 6 0 0,-10-4 9 0,4 4-9 16,-1-6 0-16,0 9 0 0,-3 0 0 0,0 6 0 15,-7 0 0-15,7 1 0 0,-7 5 0 0,7-2 0 16,-8 2 0-16,5 1 0 0,-4-4-8 0,7 10 8 0,-8-6 0 0,8 5 0 16,4 1 0-16,-4 3-8 0,3-6 8 15,0-7 0-15,1 13 0 0,6-3 0 16,-3 0 0-16,4-4 0 0,3 4 0 0,-7 3 0 0,7 0 0 0,0-3 0 15,7 3 0-15,-7 6 0 0,0-12 0 0,10 12 0 16,-6-9-12-16,6-3 4 0,-6 6 8 0,14-4 0 16,-11-5 0-16,10-4 0 0,-3 7 0 0,8-10 0 15,-8 4 0-15,10-1 0 0,-10-9 0 0,11 0-20 16,0 0 4-16,0-9 1 16,6 6-109-16,-6-4-21 0,-4 1-5 0</inkml:trace>
  <inkml:trace contextRef="#ctx0" brushRef="#br0" timeOffset="1842.13">2621 4950 806 0,'0'0'72'0,"0"0"-58"0,-7 9-14 0,4-3 0 15,-1 10 268-15,4-3 50 0,-7-1 10 0,7 7 3 16,0-6-259-16,0 5-51 0,0-5-10 0,7 0-3 16,-7 2-8-16,0-2 0 0,0-1 0 0,0-2 0 15,4 2 0-15,-4 4 0 0,3-10-10 0,-3 10 10 16,7-4 0-16,-7-8 0 0,0 5 0 0,0-9 0 15,0 0 0-15,0 0 0 0,4 12 0 0,-4-12 10 0,0 0 18 0,0 0 4 16,0 0 1-16,0 0 0 0,0 0 27 0,0 0 4 16,0 0 2-16,0-12 0 15,0 3-14-15,-4-4-2 0,4 4-1 0,0-1 0 0,0 4-29 0,-7-10-7 16,7 7-1-16,0-4 0 0,-3-6 4 0,-1 7 1 16,4-10 0-16,0 3 0 0,0 7-8 0,0-7-1 15,0-6-8-15,-7 6 12 0,7-3-12 0,7 3 8 16,-7-3-8-16,4 0 0 0,-4 0 0 0,10 3 0 15,-6 4 0-15,3-1 0 0,-4-6 8 0,8 13-8 16,-8-13 11-16,8 6-11 0,-4 7 0 0,0-10-12 0,0 9 0 0,4 1 0 16,-1 6 2-16,-6 0 1 15,-4 3 0-15,10 0 0 16,1 3-36-16,-4 0-7 0,4 6-2 0,-4 1 0 16,-4 9-138-16,8-10-28 0,-1 4-6 0</inkml:trace>
  <inkml:trace contextRef="#ctx0" brushRef="#br0" timeOffset="2371.04">3009 5050 172 0,'0'0'8'0,"0"0"1"0,0 10-9 0,7-1 0 16,-7-9 0-16,0 3 0 0,0-3 312 0,0 10 60 16,4-1 12-16,-4 3 2 0,0-12-248 0,7 16-50 15,-4-13-9-15,-3 10-3 0,0-4-25 0,0 1-6 16,4-1-1-16,-4-9 0 0,0 0-25 0,0 0-6 16,7 3-1-16,-7-3 0 0,0 0 8 15,0 0 0-15,0 0 1 0,0 0 0 0,0 10-2 0,0-10-1 16,0 0 0-16,0 0 0 0,0 0 12 0,0 0 2 15,0 0 1-15,0 0 0 0,0 0-1 0,0 0 0 16,0 0 0-16,0 0 0 0,3-4-3 0,5-2-1 16,-16-6 0-16,8 9 0 0,-3-13-12 0,3 13-4 15,0-7 0-15,-7 1 0 0,3-1 0 0,1-2-1 16,-4-1 0-16,3 4 0 0,4-10 1 0,0 7 0 16,-7 2 0-16,7-5 0 0,0-1 7 0,0 0 1 15,0 0 1-15,0-5 0 0,7-1-21 0,-7 3 0 16,4 3 0-16,3-12 0 0,-4 12 0 0,1 1 14 0,3-1-3 0,4-3-1 15,-11 0-10-15,7 7 0 0,0-1 0 0,3 4 0 16,-6-10 0-16,3 9-12 0,-4 1 2 0,1 3 1 16,3 0 9-16,-4 2 0 0,5-2 0 0,-5-3 0 15,1 9-31-15,3 0-7 0,3-13-2 16,-6 13 0-16,6 0 13 0,4 0 3 0,-3 0 0 0,3 0 0 16,4 0-53-16,-4 0-11 0,4 0-1 0,-1 0-1 15,1 0-97-15,-1 6-19 0,22 1-4 0,-14-7-1 16</inkml:trace>
  <inkml:trace contextRef="#ctx0" brushRef="#br0" timeOffset="2920.81">3560 4828 1324 0,'0'0'118'0,"-4"0"-94"0,-3 0-24 0,3 0 0 16,-6 0 90-16,6 0 14 0,-3 0 2 0,4 0 1 15,-8 6-67-15,11-3-12 0,-10-3-4 0,6 0 0 16,-3 9-24-16,3-6 0 0,-10-3 0 0,7 7 0 15,-7-4 0-15,4 6 0 0,6-9-14 0,-7 10 5 16,11-1 9-16,-10-6 0 0,6 10 0 0,-3-13 0 16,4 9 0-16,-4 1 9 0,3-4-1 0,4 0-8 15,-3 10 13-15,-4-4-4 0,3 1-1 0,4-1 0 16,-7 4-8-16,7 0 0 0,-3 3 0 0,3-7 0 16,0 7 0-16,3-6 0 0,4-4 0 0,4 3 0 15,-8 4 0-15,8-13 0 0,-1 7 0 0,8-7 0 16,-4-3 15-16,4 6-3 0,-1-12 0 0,5 6 0 0,-8-3 8 0,3-7 2 15,1 7 0-15,-7-6 0 16,3 2 12-16,3-5 2 0,-10 3 1 0,4-1 0 16,-4-2 10-16,0 2 1 0,4-2 1 0,-4 2 0 15,-4-5-20-15,4-1-4 0,0 0-1 0,0-3 0 16,-7 1-3-16,4 5-1 0,-4-6 0 0,0-3 0 0,0 10-9 0,0-7-3 16,-4 9 0-16,4-5 0 0,-7-1-8 0,0 4 0 15,7 2 0-15,-10 1 0 0,-1 2 12 16,1-2 0-16,-5 3 0 0,5 3 0 0,-4-7-23 0,-4 10-4 15,4-3-1-15,0-3 0 0,0 6 16 0,3-3-9 16,-3 3 9-16,3 0-8 16,4 0-64-16,0 0-13 0,7 0-3 0,0 0-897 0</inkml:trace>
  <inkml:trace contextRef="#ctx0" brushRef="#br0" timeOffset="3353.19">3895 5097 2066 0,'0'0'92'0,"0"0"18"0,0 0-88 0,0 0-22 0,0 0 0 0,0 0 0 15,3 6 30-15,-3-6 2 0,7 0 0 0,4 7 0 0,-8 2-32 16,1-9 0-16,-4 0 0 0,7 3 0 15,-7 10 0-15,0-7 0 0,3-3 0 0,-3-3 0 16,0 0 0-16,0 0 0 0,8 10 0 0,-8-10 0 0,0 0 0 0,0 0 0 16,0 0 9-16,0 0-9 0,0 0 41 0,0 0 3 15,0 0 1-15,0 0 0 0,0-10 23 0,0 1 5 16,0-4 1-16,0 10 0 0,0-13-19 0,0 4-4 16,0-1-1-16,0-5 0 0,0 5-22 0,0-6-5 15,3 4-1-15,8-4 0 0,-11-3-14 0,10 0-8 16,-6 0 10-16,3-3-10 0,7 3 17 0,-3 0-2 15,3 0-1-15,-4 0 0 0,4 0-14 0,0 0 0 16,8 3 0-16,-8 0 0 16,7 4-20-16,4-1-9 0,-4 0-3 0,-4 1 0 0,8 2 32 0,0 10 0 15,7-13 0-15,-4 10 0 0,7 0 0 0,7-4 0 16,-6 4 0-16,6 0 0 16,0 3-38-16,8-4-14 0,-8 7-4 0,0 0-754 0,-3 0-151 0</inkml:trace>
  <inkml:trace contextRef="#ctx0" brushRef="#br0" timeOffset="10176.04">1792 14755 864 0,'0'0'38'0,"-10"-3"8"0,-5-3-37 0,5 0-9 16,-1 0 0-16,8-4 0 0,-8 1 320 0,4-4 63 0,7 4 12 0,7-1 2 16,-7 4-318-16,11-10-64 0,-8 10-15 0,11 0 0 15,8-4-9-15,-8 1-3 0,7 9-1 0,-7-6 0 16,7-1 13-16,4 4 0 0,-1-3 0 0,5 6 0 16,2 0 0-16,-6 0 0 0,7 0-8 0,-4 0 8 15,7 6 0-15,1-3 8 0,-1-3 1 0,11 0 0 16,-4 7 11-16,15-4 3 0,-8-3 0 0,11 0 0 15,0 3 7-15,0-3 2 0,10-3 0 0,1 3 0 16,3-3-5-16,11-4-1 0,-1 4 0 0,1-3 0 16,7 3-11-16,0-3-3 0,10 3 0 0,-3-1 0 0,-8-2 13 15,8 6 3-15,7-3 0 0,-7-3 0 0,7 6-13 0,-11 0-3 16,4-3 0-16,6 6 0 0,-2-3-12 16,3 0 0-16,-1 6-9 0,1-3 9 0,4 3 0 0,2-2 0 15,5-4 0-15,-11 3 0 0,3-3 0 0,-3 0 0 16,10 0 0-16,4 0 0 0,-7 0 0 0,7 0 0 15,0 0 0-15,0-3 10 0,0 3-10 0,0 0 0 16,-7-4 0-16,7-2 0 0,-4 6 10 0,4 0 0 16,-14 0 0-16,10 0 0 0,-3 0-1 0,0 0 0 15,4 0 0-15,-12 0 0 0,8 10-9 0,0-7 0 16,0-3 9-16,-4 6-9 0,-3-3 8 0,7 3-8 0,0-3 8 0,-4-3-8 16,1 7 0-16,-1-4 0 15,8-3 0-15,-5 0 0 0,1 3 0 0,0-3 0 16,7 0 8-16,-11 0-8 0,8 0 0 0,-8 0 0 0,1 0 0 0,-5 0-8 15,8 6 8-15,-3-6 0 0,-8 0 0 0,4 0 0 16,-7 0 8-16,6 0 3 0,8 3 1 0,-10-3 0 16,-15 0 6-16,7 7 2 0,4-4 0 0,0-3 0 15,-1 6-29-15,-6-3-6 0,0-3-1 0,3 3 0 16,4-3 25-16,3 0 5 0,-3 7 1 0,-4-4 0 16,0-3-15-16,-3 6 0 0,7-3 0 0,-4-3 0 15,-3 0 0-15,-4 0 0 0,-3 3 0 0,3 4 0 16,0-7 15-16,0 0 0 0,-3 0 0 0,-7 0 0 15,-1 0 1-15,1 0 0 0,7 0 0 0,-8 0 0 16,1-7-16-16,-8 4 0 0,-3 3 8 0,0 0-8 16,-7 0 0-16,4 0 8 0,3 0-8 0,3 0 0 0,-6-3 0 0,7 3 0 15,-1-6 0-15,-6 6 0 0,-1 0 0 0,1 0 0 16,3-3 0-16,0 3 0 0,-4 0 0 0,1-7 0 16,-1 7 0-16,-6 0 0 0,-5 0 0 15,-2-3 0-15,-4 3 0 0,-7 0 0 0,-1 0 0 16,-2 0 0-16,-5 0 0 0,-2 0-10 15,-5 0-17-15,1 0-3 16,-4-3-1-16,-7-3 0 0,-3 3-180 0,-4-4-36 0,11-24-7 0,-11 19-2 0</inkml:trace>
  <inkml:trace contextRef="#ctx0" brushRef="#br0" timeOffset="10702.5">15300 14207 748 0,'-11'-13'67'0,"8"10"-54"16,-1 3-13-16,-6-6 0 0,-4-4 160 0,0 10 30 0,3 0 6 0,-3-3 0 31,0 3-184-31,0 0-38 0,-29-9-7 0,15-1-2 0</inkml:trace>
  <inkml:trace contextRef="#ctx0" brushRef="#br0" timeOffset="10998.22">15046 14172 1285 0,'0'0'56'0,"0"0"13"0,0 0-55 0,0 0-14 0,0 0 0 0,0 0 0 16,0 0 122-16,7-6 22 0,-7 6 4 0,7 0 0 16,4 0-50-16,-1 0-10 0,-3 0-3 0,0 0 0 0,4 0-17 15,-4 6-4-15,0-6-1 0,0 3 0 0,4-3-15 0,-8 7-4 16,-3-7 0-16,7 3 0 0,0 6-31 0,0 1-13 16,-3 2 11-16,-1-9-11 0,-3-3 0 0,8 16 0 15,-5-4 0-15,-3 1 0 0,4 6 0 0,-4 0 0 16,0 3 0-16,3 0 0 0,-3 3 0 0,0 6 11 15,0-3-3-15,-3 4-8 0,3 2 11 0,-4-3-11 16,1 10 10-16,-1-6-10 0,-3 5 8 0,3 1-8 16,-3 3 0-16,0-3 0 0,0 0 10 0,0-7-10 15,0 7 10-15,0-10-10 0,0 4 8 0,0-4-8 16,3-6 0-16,1-3 9 0,-1-6 3 0,1 6 0 16,3-7 0-16,-4-2 0 0,4 0-26 0,0-4-5 15,0 0-1-15,0-9 0 16,0 0-121-16,0 0-25 0,0 0-5 0,0 0-801 0</inkml:trace>
  <inkml:trace contextRef="#ctx0" brushRef="#br0" timeOffset="11408.38">15423 14693 2152 0,'0'0'96'0,"0"0"19"0,0 0-92 0,-3-3-23 0,-1-7 0 0,4 10 0 15,0 0 49-15,-3-3 6 0,-1-3 1 0,4 6 0 16,-3-3-44-16,-1-4-12 0,-3 7 0 0,0-3 8 16,0 3 4-16,4 0 2 0,-8-3 0 0,4 3 0 15,-4 0-14-15,1 3 8 0,3 0-8 0,-7-3 0 16,-4 10 0-16,0-1 0 0,1 1 0 0,-4-1 0 0,3 4 0 0,0-4 0 16,1 0 0-16,-1 4 0 0,4-4 16 0,0 4 3 15,0-4 1-15,3-6 0 16,4 7-20-16,-4-1 10 0,1-6-10 0,3 7 8 0,0-4 4 0,0-3 1 15,3 7 0-15,-3-7 0 0,4 6-5 0,-1 1 0 16,4-1-8-16,0 0 12 0,-3 4 1 0,6-4 0 16,4 4 0-16,0-4 0 0,4 4 13 0,-1-4 2 15,4 4 1-15,1-4 0 0,2 7-6 0,4-4-2 16,1 1 0-16,-1-1 0 0,3 4-13 0,-2-3-8 16,-8-1 10-16,3 1-10 0,1 2 0 0,3 1 0 15,-3-6 0-15,-1 8 0 0,1-5-20 0,3 9-3 16,-3-3-1-16,-1-7 0 15,1 7-37-15,-4-6-8 0,7 5-2 0,-7-5 0 16,4 6-109-16,0-7-21 0,3 1-5 0,-7-7-1 0</inkml:trace>
  <inkml:trace contextRef="#ctx0" brushRef="#br0" timeOffset="14590.51">4244 13997 403 0,'0'0'36'0,"0"0"-36"0,0 0 0 0,0 0 0 16,0 0 9-16,0 0-9 0,0 0 0 0,0 0 9 15,11-4-9-15,-11 4 0 0,0 0 0 0,0 0 0 16,0 0 76-16,0 0 24 0,0 0 4 0,0 0 0 15,0 0 56-15,0 0 12 0,0 0 1 0,0 0 1 16,0 0-70-16,0 0-13 0,0 0-3 0,-11-3-1 0,7-3-51 0,4 6-9 16,0 0-3-16,-7 0 0 0,4 0-16 0,3 0-8 15,0 0 0-15,0 0 8 0,0 0-8 0,-7-9 8 16,0 9-8-16,7 0 8 0,0 0 20 0,0 0 3 16,0 0 1-16,0 0 0 0,0 0 42 0,0 0 9 15,0 0 1-15,0 0 1 0,0 0-28 0,0-10-5 16,0 7-2-16,0 3 0 0,0 0 5 0,0 0 1 15,0 0 0-15,0 0 0 0,0 0-24 0,0 0-4 16,0 0 0-16,0 0-1 0,0 0-17 0,0 0-10 16,0 0 12-16,0 0-12 0,7 10 15 0,0-1-4 15,-7 0-1-15,0-2 0 0,0 8-10 0,0-8 0 16,0 2 0-16,0 7 0 0,0-4 0 0,0 1 16 16,3 9 0-16,-3 0-1 0,7 0 20 0,-7 6 4 0,0 3 1 15,4 4 0-15,-4 5-21 0,0 1-4 0,3-6-1 0,-3 5 0 16,0 4-5-16,0-6-1 0,0-4 0 0,-3 7 0 15,3-6-8-15,0-4 12 0,-4 0-12 0,4 1 12 16,0-1-12-16,0-9 0 0,-7 0 0 0,7 3 0 16,-3-9-16-16,-4 6 2 0,3-7 0 0,1 1 0 31,-4 3-83-31,3-7-17 0,-6-2-3 0,2 2-1 0,1-2-83 16,0-1-17-16</inkml:trace>
  <inkml:trace contextRef="#ctx0" brushRef="#br0" timeOffset="17862.87">4247 15367 2145 0,'0'0'95'0,"0"0"20"0,0 0-92 16,0 0-23-16,0 0 0 0,0 0 0 0,0 0 58 0,0 0 7 15,0 0 2-15,0 0 0 0,8 12-29 0,-8-2-6 16,0 6 0-16,0-4-1 0,0 1-12 0,-8 5-3 15,8-5 0-15,0 9 0 16,0-9 1-16,-3 5 0 0,3 1 0 0,0 3 0 0,0-3 8 0,3-3 2 16,-3 6 0-16,8 3 0 0,-8-3-27 0,3 3 0 15,-3-3 8-15,7 0-8 0,-7 6 0 0,4 0 0 16,3-3 0-16,-7-3 0 16,3 9-120-16,1-9-25 0,3 0-6 0,-4-3-905 15</inkml:trace>
  <inkml:trace contextRef="#ctx0" brushRef="#br0" timeOffset="19143.43">5479 14088 230 0,'0'0'20'16,"0"0"-20"-16,0 0 0 0,0 0 0 0,0-7 328 0,3 1 60 15,4 0 13-15,-3-4 3 0,-4 10-262 0,3 0-52 16,8-9-10-16,-4 9-3 0,-7 0-38 0,11 6-8 15,-11-6-2-15,0 10 0 0,7-1-9 0,0-3-3 16,-7 13 0-16,3-6 0 0,4 9-5 0,-3 3-2 16,-1 0 0-16,-3-3 0 0,4 15 4 0,-4-2 1 0,0-1 0 0,3 4 0 15,-6-4 1-15,3 7 1 0,0-6 0 0,0 5 0 16,-4-8-17-16,1 9 0 0,3-7 8 0,0 7-8 31,-4-7-21-31,-3 7-8 0,4-10-2 0,3 10 0 16,0-6-130-16,-7-4-27 0,3 0-4 0,4-9-580 0</inkml:trace>
  <inkml:trace contextRef="#ctx0" brushRef="#br0" timeOffset="19764.47">5525 15737 1324 0,'0'0'118'0,"-8"-9"-94"16,8 5-24-16,0-5 0 0,-3 0 199 0,6 5 35 16,5-5 7-16,-5 0 2 0,-3-1-199 0,4 4-44 0,3-3 0 0,-4-1 0 15,-3 1 0-15,0-1 0 0,7 1 0 0,-7 0 0 16,0 2 8-16,4-2-8 0,-4-1 12 0,7 1-12 16,7 0 27-16,-4 6-2 0,-2-4 0 0,2-5 0 15,1 9 1-15,3-7 0 0,3 4 0 0,-2 0 0 16,-1-1-1-16,7-2 0 0,-7 6 0 0,7 3 0 15,-7-6-16-15,4 6-9 0,0 0 10 0,-1 6-10 16,1-3 0-16,-8 6 0 0,4 4 0 0,-3-4 0 16,-7 7 0-16,3-3-10 0,-7-1 10 0,3 7-8 15,-6-3 8-15,3 2 0 0,-4-5 0 0,-3 6 8 16,0-7-8-16,-4 7 0 0,1 3 0 0,3-9 0 16,-11 5-18-16,11 4-5 0,-11-3-1 0,4 0 0 15,-7-3 8-15,4 2 2 0,-1-5 0 0,0 6 0 16,-3-7 14-16,3 10-9 0,-3-3 9 0,7-6-8 15,-3 9-8-15,-1-7 0 0,4 1-1 0,3 0 0 16,1-4 5-16,-4-2 2 0,6 2 0 0,5-2 0 16,3-1 10-16,-7 4 0 0,7-10 0 0,0 6 0 0,0 0 9 0,7 4-9 15,-4-4 12-15,5 1-12 0,6-4 20 0,-4 0-4 16,1 4 0-16,6-4 0 0,5-3 21 0,-5 7 4 16,1-7 1-16,7-3 0 0,-4 9-34 0,3-9-8 15,5 0 0-15,-5 0 0 16,8 0-24-16,-7-3-8 15,-1-3 0-15,5 6-682 0,2-10-136 0</inkml:trace>
  <inkml:trace contextRef="#ctx0" brushRef="#br0" timeOffset="21668.55">6900 14141 1321 0,'0'0'28'0,"0"0"7"0,-3-6 1 0,-1-1 2 0,1-2-30 0,-1 3-8 0,4 2 0 0,0-5 0 16,-3 6 39-16,3-3 6 0,0 3 2 0,0 3 0 15,0 0 21-15,0 0 4 0,0 0 0 0,0 0 1 16,0 0-23-16,0 0-5 0,7 3-1 0,0 9 0 0,3 4 15 16,1 0 2-16,0 12 1 0,-4-6 0 0,3 9-13 0,-6 4-2 15,3-4-1-15,0 10 0 16,-4-4-31-16,1-2-7 0,-4-1 0 0,7-2-8 16,-14 5 8-16,7-2-8 0,-4-4 0 0,4 4 0 0,-3-4 0 15,-4 0-14-15,0 1 1 0,0-1 0 16,7 10-132-16,-11-10-27 15,8 4-4-15,-1 2-2 0</inkml:trace>
  <inkml:trace contextRef="#ctx0" brushRef="#br0" timeOffset="22714.51">13409 14141 288 0,'0'0'12'0,"0"0"4"0,0-6-16 0,4-1 0 16,-4 1 0-16,0-3 0 0,3 5 303 0,1-5 57 15,-4 0 12-15,3-1 3 0,-3 7-267 0,4-6-54 16,-1-1-10-16,1 1-3 0,-4 6-3 0,3-7-1 15,-3 7 0-15,0-3 0 0,0 6 0 0,0 0 0 0,0 0 0 0,0 0 0 16,0-3-9-16,0 3-3 0,0 0 0 0,0 0 0 16,0 0 12-16,0 0 3 0,0 0 0 0,0 0 0 15,0 0-13-15,7 12-3 0,-3 1 0 0,-1 6 0 16,4 9 13-16,-3-3 3 16,3 6 0-16,-3 1 0 0,3 9 12 15,-4-7 4-15,8 13 0 0,-4-9 0 0,0 2-36 16,0 1-6-16,-4 0-2 0,5 0 0 0,-1-4-1 15,-4 1-1-15,1-4 0 0,-1 7 0 0,1-6-10 0,-4-4 12 0,0 0-12 16,0-2 12-16,0-4-12 0,3-3 8 0,-6 3-8 16,3-10 8-16,0 4-25 0,0 0-6 0,0-6-1 0,0-4 0 15,-4 0-141-15,4-2-29 0,0 2-6 16,-3-3-820-16</inkml:trace>
  <inkml:trace contextRef="#ctx0" brushRef="#br0" timeOffset="24531.64">13070 16336 1591 0,'0'0'35'0,"0"0"7"0,0 0 2 0,0 0 0 0,0 0-35 0,0 0-9 0,0 0 0 0,0 0 0 16,0 0 46-16,0 0 7 0,0 0 2 0,0 0 0 16,7-3-7-16,-3-7-2 0,0 4 0 0,-1-3 0 15,4-4 30-15,-3 4 5 0,-1-1 2 0,1-2 0 16,-4 2-15-16,3-2-2 0,1-7-1 0,-1 6 0 15,-6 1-1-15,6-1-1 0,1-2 0 0,-4-7 0 16,0 6-37-16,3-9-7 0,4 9-2 0,0-2 0 16,-3-4-7-16,3 3-2 0,-7-3 0 0,4 0 0 15,-4 3-8-15,3-3 0 0,4 3 9 16,0 7-9-16,-3-1 0 0,6 1 0 0,-6 5-12 0,3-2 4 16,3 3 8-16,-6-1 0 0,3-2 0 0,0 9 0 15,-7 0 0-15,0 0 0 0,7 0 0 0,-7 0 0 16,0 0-9-16,7 9 0 0,0 1 0 0,4 2 0 15,-4-2 9-15,0 12 0 0,0-3 0 0,-3-1 0 0,3 4 0 0,0 0 0 16,3 3 0-16,-3-3 0 0,4 3 0 0,-4 0 0 16,4 4 0-16,-1-4 0 0,1 3 0 15,-1-3 0-15,1 3 0 0,-1-3 0 0,1-3 8 16,0-3 0-16,3 3 0 0,-4-3 0 0,1-7-8 0,3 7 8 16,-3-6-8-16,-1-1 8 0,4-2 0 15,-3-4 0-15,-1-3 0 0,1 3 0 0,0-6 24 0,3 0 6 16,-4-6 1-16,1 6 0 0,3-9-19 0,-3 9-3 15,3-10-1-15,0 4 0 0,-7-10 18 0,0 4 3 0,0-7 1 16,4 7 0-16,6-10-24 0,-6 3-5 16,3-3-1-16,-4 0 0 0,1 0 5 0,0-6 1 0,-1 6 0 15,1 0 0-15,-4 0-14 0,3-3 11 0,-2 0-11 0,-1 0 10 16,0-4 8-16,-4-2 2 0,4 6 0 16,-3-3 0-16,-4-4-20 0,3 10-16 0,1-9 4 0,-1 9 0 15,-3-3 12-15,4 3 13 0,-1-3-2 16,1 12-1-16,-1-5-26 0,-3 5-4 0,4 0-2 15,-1 4 0 1,-3 0-86-16,4-1-16 0,-4 10-4 0,0 0-1188 0</inkml:trace>
  <inkml:trace contextRef="#ctx0" brushRef="#br0" timeOffset="32237.84">17992 3341 230 0,'7'-6'20'0,"-7"0"-20"0,0 2 0 0,0-5 0 16,3 3 205-16,4 6 37 0,-10-13 7 0,3 10 2 16,-4-6-172-16,4-1-35 0,4 7-6 0,-8-3-2 15,1 3 4-15,3-7 1 0,3 1 0 0,-3 9 0 16,0-9-1-16,0 5 0 0,0 4 0 0,0 0 0 0,0 0-4 0,7-6 0 16,-7-6-1-16,0 12 0 0,0 0 33 0,0 0 6 15,0 0 2-15,0 0 0 0,0 0-31 0,-7 0-5 16,0 9-2-16,-3 0 0 0,6-5-22 0,-3 11-5 15,-7 1-1-15,0 3 0 0,-4 0-2 0,4 2 0 16,-4 1 0-16,1 4 0 0,3-8 1 0,0 4 0 16,-1 0 0-16,1 6 0 0,4-15 7 0,-1 6 0 15,4-4 1-15,-3 4 0 0,2-6-5 0,1 3-2 16,0-1 0-16,0-5 0 0,4 8-10 0,-1-5 0 16,1-4 9-16,-4 10-9 0,7-16 0 0,0 10 0 15,0-4 0-15,0 1-8 0,0-10 8 0,3 6 0 0,-3-6 0 16,0 0-8-16,7 6 8 0,4 0 0 15,-1-6 0-15,1 0 8 0,0-6 1 0,3 3 1 0,0-6 0 16,3 6 0-16,1-4 0 0,7-2 0 0,-4 9 0 0,4-13 0 16,-1 10-10-16,-2-6 0 0,6-1 0 0,0 7 0 15,0-3-15-15,0 3 2 0,1-7 0 0,-5 7 0 32,1-3-18-32,-4 3-3 0,0-3-1 0,-3 2 0 15,-4 4-21-15,0-6-5 0,-3 3-1 0,-1 0-546 0,1-3-110 0</inkml:trace>
  <inkml:trace contextRef="#ctx0" brushRef="#br0" timeOffset="32636.29">18390 3119 1962 0,'0'0'87'0,"-7"0"17"0,-3 0-83 0,-1 0-21 15,4 9 0-15,0 3 0 0,-4-5 37 0,1 2 3 0,-1 4 1 0,4-1 0 16,0 1-33-16,-3 2-8 0,-1-5 0 0,0 6 0 15,1 2 0-15,-1 1 0 0,-3 3 0 0,4 0 0 16,-5 0 0-16,5 0 0 0,-4 6 0 0,0-3 0 16,-4 7 0-16,0-1 0 0,-3 10 12 0,0-7-4 15,-4 7 16-15,4 3 2 0,0-3 1 0,3 9 0 16,4-3-6-16,4-6-1 0,-4 3 0 16,6-13 0-16,-2 10-20 0,6-10 0 0,4 7 0 15,0-13 0 1,-3 6-34-16,3-9-8 0,3 6-2 0,1-15 0 0,6-1-152 15,-2 4-30-15,-5-3-6 0,-3-13-2 0</inkml:trace>
  <inkml:trace contextRef="#ctx0" brushRef="#br0" timeOffset="33337.61">18711 3435 2026 0,'0'0'90'0,"0"0"18"0,0 0-86 0,0 0-22 0,-3 0 0 0,3 0 0 16,0 0 15-16,-11 0-2 0,8 0 0 0,-4 6 0 16,7-6-13-16,-11 4 0 0,0 5 0 0,1 0 0 15,-1-5-10-15,1 5-2 0,-4 10 0 0,-4-10 0 0,-3 13 12 0,0-6 0 16,3 3 0-16,0 3-8 16,-3 9-5-16,7-3-1 0,-7-3 0 0,3 7 0 0,4-1 14 0,0 0 0 15,3-2 9-15,4-4-9 0,4 3 25 0,-1-3-1 16,4-3 0-16,7-3 0 15,-3 3-12-15,7-4-2 0,3-5-1 0,0 0 0 0,0 2-9 0,0-2 0 16,4-10 0-16,3 6 0 0,0-2 0 0,0-4-11 16,4-3 11-16,-4 0-8 0,0-3 8 15,4-4 0-15,-4-2 0 0,-3-4 0 0,-1 10 0 0,1-12 0 16,0 2 0-16,-4-6 0 0,-4 4 13 0,4-4 5 16,-7 0 1-16,0-3 0 0,1 0 25 0,-5-3 6 0,-3-3 1 0,0 9 0 15,0-16-9-15,-3 13-2 16,-5-6 0-16,5-3 0 0,-4 9-20 0,0-3-5 0,0-3-1 15,0 6 0-15,-4 3-5 0,1 3-1 0,-1-6 0 0,0 3 0 16,-3 7-19-16,-3 2-4 0,3-2-1 0,-1 6 0 31,1 6-17-31,-7-4-4 0,0 8-1 0,3-4 0 16,4 9-96-16,0 0-19 0,-4-5-4 0,1 5-736 0</inkml:trace>
  <inkml:trace contextRef="#ctx0" brushRef="#br0" timeOffset="34427.87">20062 3623 806 0,'0'0'72'0,"0"0"-58"16,0-9-14-16,0 9 0 0,0-3 324 0,0 3 63 15,0 0 12-15,0 0 2 0,0 0-326 0,0 0-66 16,0 0-9-16,4 3-9 0,3 10-12 0,0 5-3 16,0-5 0-16,0 6 0 15,0-1-1-15,0 4-1 0,0-3 0 0,0 3 0 16,-3 3-6-16,3-3-2 0,-3-3 0 0,6 3 0 0,1 6 14 0,3-12 4 15,-7-7 0-15,0 7 0 0,7-3 16 0,-3-1-12 0,-1-3 12 0,-3 1-10 32,0-7-33-32,4 3-6 0,3 1-2 0,0-7-721 0</inkml:trace>
  <inkml:trace contextRef="#ctx0" brushRef="#br0" timeOffset="34723.24">20443 3526 2286 0,'0'0'50'0,"0"0"10"0,-7 3 3 0,0 10 1 0,0-4-51 0,4 1-13 0,-4 8 0 0,3 1 0 16,1 6 0-16,-1-3-10 0,1 10 2 0,-1-1 0 0,1 0 8 0,-1 4-12 15,-3 3 12-15,3-4-12 0,-3 4 12 0,-3-1 0 16,-1 1-9-16,1 6 9 0,-4-3-8 0,-4 6 8 16,0-7-10-16,-3 1 10 0,-4 9-19 0,1-15 3 15,3 9 0-15,-4-7 0 0,-3-2 16 0,3-4 0 16,4-3 0-16,0-3 0 0,6-6-25 0,1 0 1 16,0-6 1-16,7-4-599 15,0-6-120-15</inkml:trace>
  <inkml:trace contextRef="#ctx0" brushRef="#br0" timeOffset="35036.89">20846 3752 2325 0,'0'0'103'0,"0"-9"21"0,0 5-99 0,0 4-25 0,0 0 0 0,7-9 0 16,-4 6 57-16,8-3 7 0,-1-7 0 0,5 4 1 16,-5 5-52-16,4-14-13 0,4 8 0 0,-4 1 0 0,4-4 0 0,3 4-8 15,-4 0 8-15,8 5-13 16,0-5-21-16,-1 6-4 0,5-7-1 0,-1 1 0 15,0 6-34-15,0-3-7 0,-3 6-2 0,0 0 0 16,-1-4-96-16,-6 4-19 0,0 0-4 0,-4 0-1 0</inkml:trace>
  <inkml:trace contextRef="#ctx0" brushRef="#br0" timeOffset="35264.28">20807 3899 1670 0,'0'0'148'0,"0"0"-118"0,0 0-30 0,0 0 0 16,7-3 173-16,3-3 29 16,5 6 6-16,2 0 0 0,-3 0-177 0,8-6-31 0,-5-1-16 0,8 7 1 15,-4 0 4-15,4-3 1 0,-1-3 0 0,8 3 0 31,0-3-52-31,0-1-10 0,3 1-3 0,-3 3-572 0,-1-3-114 0</inkml:trace>
  <inkml:trace contextRef="#ctx0" brushRef="#br0" timeOffset="36411.01">19209 3278 806 0,'-18'0'36'0,"15"7"7"0,-4-4-35 0,-4 3-8 15,-3-6 0-15,0 0 0 0,0 3 160 0,0-3 31 16,-1 7 5-16,5-1 2 0,-4-6-145 0,3 6-29 16,-3-6-5-16,3 9-2 15,1-9-17-15,3 4 10 0,-4 5-10 0,4 0 8 0,0-5-8 0,0 5 0 16,0 4 0-16,3-4 8 0,1 3-8 0,-1 4 0 15,1 0-12-15,3-7 12 0,0 1 0 0,0 2 0 16,0-2 0-16,0 5 12 0,0-2-12 0,0-1 0 16,0-2 0-16,3-1 0 0,-3-6 0 0,7 10 0 0,-3-7-12 0,3-3 12 15,-7-3-10-15,11 0 10 0,-1 0 0 0,4 0-9 16,0-3 9-16,-3-3 16 16,3 0-4-16,0-1-1 0,7-5 4 0,-6 2 1 0,-1-2 0 0,0 2 0 15,0-8-16-15,-4 8 8 0,1-2-8 0,0-7 0 16,-8 6 32-16,4 1 1 0,-3-7 0 0,-1 10 0 15,-3-4-33-15,-3 0 0 0,-1 1 0 0,-3 2 0 16,0-5 11-16,0 9-2 0,-4-1 0 0,4 4 0 16,-3 3-9-16,-4 0 0 0,0-6 0 0,-1 12 0 15,1-6 0-15,0 3 0 0,0-3-10 0,0 13 10 16,3-13 0-16,1 0 0 0,-1 6 0 0,4-3 0 16,7-3 0-16,0 0 0 0,0 0 0 0,0 0 0 15,0 0 14-15,0 0 2 0,7-3 1 0,4-3 0 16,-8 6 13-16,8 0 2 0,0-6 1 0,3-1 0 15,3 4-9-15,1-3-3 0,3-4 0 0,0 7 0 0,0-6-21 16,4 6 0-16,0 3 0 0,0-10 0 16,-4 1 0-16,3 6 0 0,-2-7 0 0,-1 1 0 0,-4 0 0 15,5 5 0-15,-1-5 0 0,-4 3 0 0,4-7 0 16,1 10 9-16,-1-13-9 0,0 10 0 0,4 0 17 0,-8 3-3 16,-6-10-1-16,-1 7 0 0,5 3 18 0,-1-3 3 15,-14 6 1-15,7 0 0 0,0 0-27 0,-7 0-8 16,0 0 0-16,0 0 0 0,3 9 0 0,-3 0 0 15,-3 1 0-15,3-1 0 0,-4-3 0 0,-3 10 0 16,0 0 0-16,0-1 0 0,-7 7 0 0,3-3 0 16,1 6-9-16,-4 4 9 0,-4-4 0 0,0 6 0 0,4 0 0 15,-7 4 0-15,0 2 0 0,3-5-10 0,-6 9 10 0,3 2 0 16,-1-8 0-16,-2 3 0 0,-1-4 12 0,0 7-3 16,1-7-21-16,-1-2-5 0,0-1-1 0,4 4 0 15,-4-10 18-15,4 0 0 0,4-3 0 16,2 6 0-16,-2-12-12 0,6 2 0 0,8-5 1 15,-1 6 0 1,-3-7-148-16,4-2-29 0,3-1-7 0,0-9-1 16</inkml:trace>
  <inkml:trace contextRef="#ctx0" brushRef="#br0" timeOffset="36821.86">19413 3830 1094 0,'0'0'97'0,"0"0"-77"15,-7 3-20-15,7-3 0 0,-7 10 208 0,0-10 37 16,4 3 8-16,-4 10 2 0,3-7-198 0,1 6-39 16,-4 1-8-16,3-7-2 0,0 7-8 0,1-1 0 15,-1-2-12-15,1 8 12 16,-1-5-33-16,4 0 1 0,0 2 0 0,-3-2 0 15,3-1-3-15,0 4 0 0,0-3 0 0,0-4 0 0,3-3 19 0,-3 4 4 16,7-4 1-16,-7-6 0 0,7 3 11 0,1-3 0 16,2 6 0-16,1-6 0 0,3-6 22 0,0 3 0 15,0-3 0-15,4-4 0 0,-4 4-3 0,7-3-1 16,-3 2 0-16,3-5 0 0,0 2-10 0,-3 1-8 0,-8-4 12 0,4 10-12 16,4-6 15-16,-11 3-4 0,0-7-1 0,-3 0 0 15,-8 4 10-15,0 0 3 0,1-1 0 0,-4-2 0 16,-4 9-3-16,1-4-1 0,-11-2 0 0,-1 9 0 15,1 0 1-15,0-6 0 0,-4 6 0 16,1-7 0-16,-1 7-4 0,4 0-1 0,3 0 0 0,1 7 0 16,-5-7-28-16,8 6-6 0,0-6-1 0,0 6-627 15,3-3-125-15</inkml:trace>
  <inkml:trace contextRef="#ctx0" brushRef="#br0" timeOffset="37496.01">22094 3347 172 0,'-14'0'16'0,"4"4"-16"0,6-4 0 0,-6 9 0 15,-4 4 414-15,-4-4 80 0,4 10 16 0,0-7 3 16,0 7-410-16,-4-6-83 0,-3 9-20 0,3-4 0 15,1 4 0-15,-1 0 0 0,-10 7 0 0,3-4 8 0,7 3-8 0,1-3-13 16,-1-3 3-16,0-3 1 0,-3 3 9 0,4 6 11 16,2-3-3-16,5-3 0 0,-4 3-8 0,3-3 0 15,4 0-10-15,4-6 10 0,-1 2 0 16,4-5 0-16,-3 6 0 0,10-10 0 0,3 1 0 0,4-1 0 16,-7-6 0-16,15-3 0 15,2 3 40-15,1-6 15 0,0 3 2 0,-1-9 1 16,-3 6-108-16,8-10-22 0,-1 4-4 0,-3-7 0 0,-4 3 63 0,3 1 13 15,5-7 0-15,-1-3 0 0,-7 3 21 0,0-3 0 16,0 0 0-16,-3 0 0 0,0 4 7 0,-8-4 0 16,1 0 1-16,-1 3 0 0,1-6 19 0,-4 3 3 15,-10 0 1-15,-1 0 0 0,4 3-11 0,-7-3-1 16,0 0-1-16,-4 0 0 0,-3 3-7 0,0-9-2 16,-4 13 0-16,-3-4 0 0,-3-3-16 0,2 3-3 15,8 6-1-15,-7-5 0 16,-4 5-100-16,4 7-20 0,7-10-4 0,4 10-1 0</inkml:trace>
  <inkml:trace contextRef="#ctx0" brushRef="#br0" timeOffset="38704.3">24578 3040 1519 0,'0'0'33'0,"0"0"7"0,0 0 2 0,0 0 1 0,0 0-35 0,0 0-8 0,0 0 0 0,0 0 0 16,0 0 0-16,0 0 0 0,0 0 0 0,0 0 0 15,0 0 12-15,0 0 0 0,0 0 0 0,0 0 0 16,-7 3-12-16,0 10 0 0,-4-4 0 0,1 4 0 16,-8 6 25-16,0-1 3 0,1 1 1 0,-4 3 0 15,-4 3 25-15,0 7 5 0,1-1 1 0,-5 3 0 16,5 4-7-16,-1-3-1 0,0 5 0 0,4 1 0 16,3-6-2-16,-3 5-1 0,7-5 0 0,0 6 0 15,4-4-37-15,2 1-12 0,5-1 0 0,-1-5 0 0,4 2 0 16,4-2 0-16,-1-10 0 0,5 6 0 15,2-6-11-15,-3 3-9 0,4-16-1 0,-1 10-1 0,4-9 6 0,1 2 2 16,2-3 0-16,1 1 0 0,3-10 14 0,0 3 0 16,-3-3 0-16,3 0-9 0,0 0 9 0,-3-3 0 15,3 3 0-15,0-10 0 0,-7 4 0 0,4 3 9 16,-4-6-9-16,0 6 0 0,-7-7 16 0,0 1-4 16,-3-1-1-16,-4 1 0 0,3 3 17 15,1-4 4-15,-4-5 1 0,-7 2 0 0,3 0-9 0,-3-5-1 0,-7 5-1 0,3-6 0 16,1 10 10-16,-8-7 3 0,-3 1 0 0,0 2 0 15,0 10-18-15,-4-10-3 16,0 4-1-16,1-1 0 0,2 4-4 0,-2 0-1 0,3 0 0 0,3 6 0 16,0 0-8-16,4-3-17 0,0 3 4 0,0 3 1 31,3-3-96-31,1 0-20 0,3 6-3 0,0-6-861 0</inkml:trace>
  <inkml:trace contextRef="#ctx0" brushRef="#br0" timeOffset="39166.65">25047 3150 1324 0,'-10'9'59'0,"-1"-9"12"0,-7 0-57 0,1 3-14 15,-4 4 0-15,-1 2 0 0,5 0 275 0,-1 4 52 16,1 0 10-16,-1 9 3 0,7-1-280 0,-3 1-60 16,0 10 0-16,4-7-9 0,-1 0 1 0,-3 9 0 15,3 4 0-15,-3-3 0 16,0 5-30-16,0 1-6 0,0 3 0 0,0 6-1 0,0-9 20 0,3 3 4 16,0-10 1-16,1 4 0 0,3-7 20 0,3-2 0 15,1 2 0-15,3-12 0 0,0 3 0 0,3-4 8 0,-3-5 0 16,4 6 0-16,3-7-8 0,0-2 8 0,0-1-8 0,4-6 8 15,3 7-8 1,3-10 0-16,1-3 0 0,0-4 0 0,3-2 0 0,3 3 0 16,8-4 0-16,0-5 0 0,3-1 0 0,0-3-9 0,-3-3 0 0,3-6 0 15,-3 12 9-15,4-15 0 0,-12 3 0 0,4-4 0 16,-3 7 0-16,-4-12 0 0,-3 2 0 0,0 7 0 16,-4-7 0-16,-4 4 11 0,-3 9-1 0,-3-6 0 15,-1 6 7-15,1 0 2 0,-4 0 0 0,-4 3 0 16,-3-3-19-16,0 13 10 0,-3-13-10 0,-1 6 8 15,1 1-8-15,-1-7-16 0,-3 12 4 0,-4-6 1 16,1 1-33-16,-1-1-6 16,-3 7-2-16,3-1-611 0,0 1-122 0</inkml:trace>
  <inkml:trace contextRef="#ctx0" brushRef="#br0" timeOffset="39908.91">25665 2999 2487 0,'0'0'55'0,"-7"0"11"0,-4-6 2 0,0 6 2 0,1 0-56 0,-1 0-14 0,-3 6 0 15,0-6 0 1,-4 0-20-16,1 0-8 0,-1 3 0 0,0-3-1 16,-3 0 1-16,4 10 1 0,-1-4 0 0,0 0 0 0,1 1 27 0,3-4 0 0,-1 6 0 0,1 10 0 15,0-16 0-15,0 10-8 0,0 2 8 0,3-11 0 16,1 8 0-16,3-2 0 0,0-1 0 0,0 3 0 16,0-2 0-16,3-4 0 0,1 0 0 0,3-6 0 15,0 0 0-15,0 0 0 0,0 0 0 0,7 7 0 16,-7-7 0-16,14 0 0 0,-4 0 0 0,8-7 0 15,-4 4 0-15,4-6 0 0,-4 6 0 0,3-7 0 16,5 1 0-16,-5 0-13 0,-3-1 5 0,1-2 8 16,-5 2-8-16,1 1 8 0,3-4 0 0,-4 10 0 15,-3-6 0-15,-3-1 0 0,-1 10 0 0,-3 0 0 16,-3-9 0-16,3 9 0 0,0 0 10 0,0 0-10 16,-7-3 18-16,3-4-3 0,4 7-1 0,0 0 0 0,0 0-4 0,-3-3-1 15,-4-6 0-15,7 9 0 16,0 0-9-16,0 0 0 0,0 0 0 0,7 0 0 15,0-3-10-15,3-4 10 0,-2 7-13 0,2 0 5 0,4 0 8 16,4 0-8-16,-4 0 8 0,0 0-8 0,0 0 8 0,4 0 0 16,-1 7 0-16,1-4 0 0,0-3 0 0,-4 6 0 15,4-3 0-15,-1 7 8 0,1-10-8 0,-4 0-8 16,0 3 8-16,0-3-12 0,0 0 12 0,-3 6 0 16,-1-3 0-16,1-3 0 0,-4 3 0 0,0 4 0 15,-7-7 0-15,7 3 0 0,-7-3 0 0,4 9 0 16,3-3 0-16,-7 1 0 0,0-7 0 0,0 15 11 15,0-11-3-15,0 8 0 0,-4-2 4 0,1-1 0 16,-1 10 0-16,-3-4 0 0,4 4-12 0,-8 0 0 16,0 3 0-16,1 0 0 0,-4 6 12 0,0-3 0 0,-1 7 0 0,-2-1 0 15,3 0-12-15,-7 4-17 0,3 2 4 0,-7-2 1 16,4 9 12-16,-4-7 15 0,4-2-3 0,0-4-1 16,0 10-11-16,0-6 0 15,3 2 0-15,0-12 0 0,4 7 12 0,-3-4-4 0,6-3 0 0,4-3 0 16,-4-3-8-16,8 0-11 0,-4-7 3 0,3 7 0 31,4-10-126-31,4-2-25 0,-1-1-5 0,-3-6 0 0</inkml:trace>
  <inkml:trace contextRef="#ctx0" brushRef="#br0" timeOffset="40293.58">25792 3730 864 0,'3'-9'76'0,"-3"9"-60"16,4-4-16-16,-4 4 0 0,0 0 173 0,0 0 32 16,0 0 7-16,0 0 0 0,-7 0-102 0,3 10-21 15,-3-7-4-15,0 3-1 0,0 1-37 0,-4 8-8 16,4-12-2-16,0 10 0 0,-3-4-24 0,3 7-5 16,0-3 0-16,-4-1-8 0,4 7 0 0,0-3 0 15,3-1-10-15,1 1 10 0,-1-7 0 0,4 10 0 16,0-6 0-16,0-1 0 0,4 4 0 0,-4-13 0 15,3 10 14-15,4-4-4 0,-3 0-10 0,6-2 0 0,-10-7 0 0,11 6 0 16,0 0 0-16,-1-6 0 0,1 0 0 0,-1 0 0 16,1 0 0-16,0 0 0 0,-1-6 0 0,-3 6 0 15,4-3 0-15,-1 0 0 0,1-7 0 16,0 1 0-16,-4 3 10 0,0-7 6 0,0 4 2 16,0-4 0-16,-4 4 7 0,1-4 2 0,-4 4 0 0,0-10 0 15,-4 6-12-15,4 4-3 0,-3-7 0 0,-4 7 0 16,0-10-4-16,-4 10 0 0,0 6-8 15,1-10 12-15,3 7-12 0,-4 3 0 0,1-4 8 0,-1 7-8 32,0 0-106-32,1 0-24 0,-1 0-5 0,1 7-1 0</inkml:trace>
  <inkml:trace contextRef="#ctx0" brushRef="#br0" timeOffset="40642.74">26430 3498 2491 0,'0'0'110'0,"0"0"23"0,0 0-106 0,0 0-27 0,0 0 0 0,0 9 0 16,0 1 16-16,4-1-3 0,3-6 0 0,0 10 0 16,0-7-13-16,7 7-12 0,-3-1 3 0,3 4 0 31,0 0-18-31,0 2-3 0,3 4-1 0,1-3 0 15,-4 3-94-15,0-3-19 0,0-3-4 0,4 2-472 0,0 1-95 0</inkml:trace>
  <inkml:trace contextRef="#ctx0" brushRef="#br0" timeOffset="40921.44">26864 3495 2761 0,'-11'3'122'0,"8"6"26"0,-4 1-119 0,0-1-29 15,-4 7 0-15,4 0 0 0,0 5 22 0,0 1-2 16,4 4 0-16,-1 5 0 0,-3 0-20 0,3 1-15 16,-3 5 3-16,0-2 0 0,4 2-7 0,-4 1-1 15,-7 0 0-15,3-1 0 16,-3 10-60-16,0-12-13 0,-4 6-3 0,1-1 0 15,-1 1 17-15,0-3 3 0,1-1 1 0,-1-12 0 0,0 7 40 0,4-4 8 0,4-12 2 16,-1 2 0 0,0-5-131-16,1-4-25 0,6-2-6 0,4-7-1 0</inkml:trace>
  <inkml:trace contextRef="#ctx0" brushRef="#br0" timeOffset="41204.61">27111 3551 403 0,'0'0'17'0,"0"0"5"16,0 0-22-16,0 0 0 0,0 0 0 0,0 0 0 15,7 0 560-15,4 0 107 0,-4-3 21 0,7 3 5 16,3-6-569-16,8 6-115 0,3 0-22 0,1-13-5 0,6 10-2 0,-3-3 0 16,-1-4 0-16,5 4 0 15,-5-3-132-15,1-1-28 0,0 1-4 0,3 0-523 16,-3-1-104-16</inkml:trace>
  <inkml:trace contextRef="#ctx0" brushRef="#br0" timeOffset="41454.36">27051 3761 172 0,'0'0'8'0,"0"0"1"0,0 0-9 0,0 0 0 0,11 0 0 0,-1 0 0 15,8 0 567-15,3-3 111 0,-3 3 22 0,3 0 5 32,3 0-589-32,1 0-116 0,7 0-26 0,-4 0-4 15,0-6-2-15,1 3 0 0,-5-7 0 0,1 7 0 16,0-6-153-16,-4 9-31 0,0-6-7 0,-3-1-1 0</inkml:trace>
  <inkml:trace contextRef="#ctx0" brushRef="#br0" timeOffset="42042.75">27905 2861 2808 0,'0'0'124'0,"0"0"26"15,0 0-120-15,3 4-30 0,-3 14 0 0,7 1 0 0,-3 3 15 0,-1 3-3 16,4 7-1-16,4 5 0 0,-4 7-11 0,4 3 0 16,-4 3 0-16,3 4 0 0,1-1 0 0,-4 6 0 15,0-2 0-15,0 2-11 0,0-2 11 0,-3 6 0 16,3-10 0-16,3 0 0 0,-3-3-12 0,7-6 0 15,4 0 0-15,0-6-820 16,3-22-164-16</inkml:trace>
  <inkml:trace contextRef="#ctx0" brushRef="#br1" timeOffset="59421.95">18665 5458 1681 0,'0'0'36'0,"0"0"8"0,0 0 2 0,0 0 2 0,4-6-38 0,0-7-10 0,-4 4 0 0,7 5 0 16,-7 4 37-16,3-6 6 0,1 3 1 0,-4 3 0 15,0 0-20-15,0 0-3 0,0 0-1 0,0 0 0 16,0 0 10-16,0 0 2 0,0 0 0 0,0 0 0 16,0 0-10-16,0 0-2 0,0 0 0 0,0 0 0 15,0 0 16-15,0 0 4 0,-7 0 0 0,7 0 0 16,0 0-3-16,0 0 0 0,0 0 0 0,0 0 0 15,0 0 2-15,0 0 0 0,0 0 0 0,0 0 0 16,0 0-12-16,0 0-3 0,0 0 0 0,0 13 0 16,0-4 2-16,-4 4 0 0,1-7 0 0,3 3 0 15,-4 1-10-15,4-4-1 0,0 10-1 0,-4-4 0 16,1-2-2-16,-1 2 0 0,1 1 0 0,-1 9 0 16,4-7-12-16,-3-2 0 0,3 6 0 0,0-4-10 15,3 4 10-15,-3 0 0 0,4-3 0 0,3 2 0 0,-4 4 9 0,5-3-9 16,-1-6 12-16,3 6-12 0,-3-7 13 15,4 7-4-15,-4-7-1 0,0 1 0 0,0 6 20 0,0 3 3 16,0-3 1-16,-3-1 0 0,3-2-32 0,-7 6 0 16,3-3 0-16,-3 3 0 0,4-3 0 0,-4 6-13 15,0-7 1-15,3 1 0 0,-3 0 12 0,4-3 16 16,-4 6-3-16,3 0-1 0,1-3-12 0,-1-1 9 16,-3-2-9-16,4 9 8 0,3-9 7 0,-4 6 1 15,5-3 0-15,-5 2 0 0,1 1-4 0,3-3 0 0,-4 0 0 0,1-3 0 16,-1 3-12-16,1 3-16 15,-1-1 3-15,1-2 1 0,-1 3 12 0,-3 0 0 0,0 0 0 16,0-3 0-16,-7 3 0 0,7 0 10 16,-3 0-10-16,-1 3 12 0,4 0-12 0,-7-3 10 0,4 0-10 0,3 0 10 15,-4 9-10-15,4-3 0 0,0-6 0 0,-3 0 0 16,3 7-9-16,0-4 9 0,0-3-12 0,0 0 12 16,0 6 0-16,0-6 0 0,-4 0 0 0,4 0 0 15,-3 0 0-15,3-4 0 0,0 4 0 0,-4 0 0 16,0 0 0-16,4 3 0 0,-3-3 0 0,-1 0 9 15,1 3-9-15,3-3 0 0,-4 6 0 0,4-6 8 16,-3 7-8-16,3-4 0 0,0-3 0 0,0 0 0 16,-4 6 0-16,4-6 0 0,0 0 0 0,0 6 0 0,0-6 8 15,0 3-8-15,0-6 8 0,-3 3-8 16,-1 0 0-16,4-3 0 0,0-7 0 0,0 10-11 16,0-3 11-16,0 0 0 0,0-4 10 0,0 4-10 15,0 3 0-15,0 0 0 0,0-3-8 0,0 3 8 0,0 0 0 16,0 0 8-16,0-3 0 0,0 2 1 0,-3 1-9 0,3 0-11 15,0-3 3-15,0 3 0 0,0-3 32 0,0-7 8 16,0 10 0-16,3-3 1 0,-3-6-33 16,4 9 0-16,-4-7 0 0,3 1 0 0,1 3 0 0,-4-7-12 15,3 4 1-15,-3 0 1 0,0-7 10 0,4 10 0 16,-4-6 0-16,0 5 0 0,0-5 0 0,0-1 0 16,0 4 0-16,0-3 0 0,0-1 0 0,0 7 8 0,3-6-8 15,-3 5 0-15,0-2 0 0,0 3 8 0,0 0-8 0,0-7 0 16,0 10 9-16,0-9-9 0,0 6 12 0,0 3-12 15,0-4 11-15,0 4-11 0,0-3 10 16,0 3-10-16,-3-9 9 0,3 9-9 0,0 0 8 0,0-4-8 16,0 4 0-16,-4-3 0 0,4 0 8 0,0-3-8 15,0 6 0-15,0-4 0 0,0-5 0 0,0 9 8 16,0-3-8-16,0 3 0 0,0-4 0 16,0 4 0-16,0 0 0 0,0 0 8 0,0 0-8 0,-3-3 0 15,3 3 8-15,-4 0-8 0,1 6 8 0,-1-3-8 16,1-6 0-16,-1 9 0 0,1-6 0 0,-1 3 0 15,1-3 0-15,3-3 0 0,-4 3 0 0,4 0 0 16,-3-3 0-16,3 0 0 0,0 3 0 0,0-4 0 16,0-2 0-16,0 6 10 0,-4-3-10 0,4 3 10 15,0-3-2-15,0 3 0 0,0 0 0 0,0-4 0 16,0 4-8-16,0 0-9 0,0-3 9 0,0 3-13 0,-3 0 13 0,3 0 0 16,0 0-10-16,-4 0 10 0,4 0 0 0,-4-3 0 15,1 3 10-15,-1-1-10 0,-3 1 0 0,4-3 0 16,-1 3 0-16,4-3 0 0,-3 3 0 0,-1 0 0 15,4 0 0-15,-3 0 0 0,3-3 0 0,0 3 0 16,0 6 0-16,0-6 0 0,0 0 0 0,0 0 0 16,0 0 0-16,0 0 0 0,3-4 0 0,1 4 0 15,-4-3 0-15,3 3 0 0,-3-3 0 0,4-3 0 16,-4 6 0-16,3-4 0 0,-3 1 0 0,4-3 0 16,-4 3 0-16,3 3 0 0,-3 0 0 0,0-4 0 15,0 4 0-15,4 0 0 0,-4 0 0 0,0 3 0 16,0 0 0-16,0-3 0 0,3 0 0 0,-3 0 0 0,0-3 0 0,0 3 0 15,0 0 0-15,0 0 0 16,0 3 0-16,0-9 0 0,0 6 0 0,0-4 0 16,0 4 0-16,0-3 0 0,0-6 0 0,0 9 0 0,4-4 13 0,-4-5-4 15,0 9-9-15,4-3 0 0,-4 0 0 16,0-4 0-16,0 10 0 0,3-3 0 0,-3-6-9 0,4 12 9 16,-1-3 0-16,-3 0-10 0,0-3 10 0,0 3-8 15,0-3 8-15,0 7 0 16,0-4 8-16,0 3-8 0,-3-6 0 0,3 0 0 0,0 6 0 0,0-3-8 15,-4-3 8-15,1 9 0 0,-1-9 0 0,0 7 0 16,1-4 0-16,-1 6 11 0,1-6-3 0,-1 0 0 16,4 7-8-16,-3-1 0 0,-1-9 0 0,4 9 0 15,-3 1 0-15,3-4 0 0,0-3 10 0,0 6-10 0,3-2 0 16,-3-4 0-16,4-3 0 0,-1-1-9 16,-3 8 9-16,4-7 0 0,3 0 10 0,-7 0-10 0,3-4 0 0,-3 4 0 15,4 0 0-15,-4 0 0 16,0 0-8-16,-4 3 8 0,4-3 0 0,-3 3 0 0,-1-3 0 0,4 6 0 15,-3-6 0-15,-1 0 0 0,1 0 0 0,-1 7 0 16,1-7 0-16,-1-1 9 0,1-2-9 0,3-3 0 16,0 6 0-16,0-6 0 0,0-1 0 0,0 4 0 15,0-6-12-15,0 5 12 0,3-5-8 0,-3-4 8 16,4 10 0-16,-4-6 0 0,0-1 0 0,0-2 0 16,0 5 0-16,0-2 0 0,3-1 0 0,-3 1 8 15,0-4 0-15,-3 10 0 0,-1-6-8 0,4-1 0 16,0-2 0-16,-3 5-11 0,3-8 11 0,0 8 0 15,0-2 0-15,0-4 0 0,0 1 0 0,0-4-13 16,0 3 3-16,0 7 1 0,0-10 9 0,0 4 0 16,0-1 0-16,0 4 0 0,0-4 0 0,0 1 0 0,0 2 8 0,0-3-8 15,3 1 0-15,-3-1 0 0,-3 1 0 16,3-1 0-16,0-3 0 0,0 4 0 0,0-1 0 0,-4 1-8 16,1-7 8-16,3 6 0 0,-4 1 0 0,4-1 0 15,-3-6 0-15,-1 6 0 0,1-2 0 0,3-1 0 16,0-6 0-16,0 9 0 0,0-9 0 0,-4 7 0 15,4 2 0-15,0-3 0 0,0-6 0 0,-4 7 0 16,4-7 0-16,0 3 0 0,-3 6 0 0,3-9 0 16,3 10 0-16,-3-10 0 0,0 3 0 0,0-3-8 15,0 0 8-15,4 9 0 0,-4-9 0 0,0 0 0 16,0 0 8-16,0 0-8 0,-4 10 8 0,4-10-8 16,0 3 0-16,0-3 0 0,0 0 0 0,0 0-8 0,-3 9 8 15,3-9 11-15,0 0-3 0,-4 6 0 0,4-6-8 0,0 0-11 16,0 0 3-16,0 0 0 15,0 0 8-15,0 4 0 0,0-4 0 0,0 0 0 0,4 9 0 0,-1-6 0 16,-3-3 0-16,0 0 0 0,8 6 0 0,-1-3 0 16,-4 4 0-16,-3-7 0 0,7 3 0 0,0-3 0 15,4 0 0-15,-4 0 0 0,0 0 0 0,4 0 11 16,-4 0-3-16,0 0 0 0,3-3-8 0,-3-4 0 16,4 7 0-16,-4 0 0 0,3 0 0 0,1-3 0 15,0 3 0-15,-1-6 0 0,4 6 0 0,0 0 0 16,-3 0 0-16,7 0 0 0,-4-3 0 0,0 3 0 15,4 0 0-15,3 0 0 16,0-3 0-16,-3 3 0 0,3-6 0 0,0 6 0 0,4 0 0 16,-4 0 0-16,3 0 0 0,-2 0 0 0,2 0-12 0,-3 0 12 15,4 0-10-15,-4 0 10 0,0 0 0 0,-3 0 0 16,0 0 0-16,-1 0 0 0,1-4 0 0,0 4 0 0,-4 0 0 16,3 0 0-16,-2-6 0 0,2 6 0 0,-3 0 0 15,4 0 0-15,0 0 0 0,3 0 0 0,-4 0 0 0,8 0 0 16,-7 0 0-16,3 0-9 0,0 0 9 15,4 0 0-15,-8 0-8 0,5 0 8 0,2 0-8 0,1 0 8 16,-4 0-10-16,0 0 10 0,0 0-12 0,-3 0 12 16,-4 0-12-16,4 0 4 0,-4 0 8 0,0 0-13 15,-3 6 13-15,3-6 0 0,-4 4 0 0,1-4 0 16,-4 0 0-16,0 6 0 0,4-3 0 0,-1-3 0 16,-3 0 0-16,4 0 0 0,3 0 0 0,-4 0 0 0,1 0 0 0,0-3 0 15,3 3 0-15,3-6 0 0,-2 6 0 0,-1 0 0 16,0 0 0-16,0-4 0 0,0-2 0 0,4 6 0 15,-8 0 0-15,4 0 0 0,-3 0 0 0,-1 0 0 16,1 0 0-16,-4 0 0 0,0 0 0 0,0 0 0 16,0 0 0-16,-7 0 0 0,0 0 0 0,0 0 0 15,11 0 0-15,-4 0 0 0,0 6 8 0,-7-6-8 16,7 0 0-16,0-6 0 0,0 6 0 0,-7 0 8 16,0 0-8-16,11 0 0 0,-4-3 8 0,-7 3-8 15,0 0 0-15,0 0 0 0,10-6 0 0,-10 6 0 16,11 0 0-16,-11 0 0 0,0 0 0 0,0 0 0 0,11-3 0 0,-11 3 0 15,0 0 8-15,0 0-8 0,10 3 9 0,-10-3-9 16,0 0 0-16,0 0 0 0,11 0 0 0,-11 0 0 16,10 6 0-16,-10-6 0 0,0 0 9 0,11 0-9 15,-11 0 0-15,0 0 0 16,0 0 0-16,10 3 0 0,-10-3 0 0,0 0 8 0,0 0-8 0,0 0 12 16,0 0-12-16,7-3 0 0,-7 3 0 15,0 0 0-15,0 0 0 0,0 0 0 0,0 0 0 0,0 0 0 16,0 0 0-16,0 0 12 0,0 0-2 0,0 0 0 15,0 0-10-15,4-6 0 0,-4 6 0 0,4-3 0 16,-4-7 0-16,0 1 0 0,0 6 0 16,0-4 0-16,-4 4 0 0,4-6 0 0,0 6 0 0,0-4 0 15,0 1 0-15,4 0 0 0,-4-4 0 0,3 1 0 16,-3-4 0-16,4 1 0 0,-4-1 0 0,3-2 0 16,1 2 0-16,-4-6 0 0,3 7 0 0,1-7 0 15,-1 3 0-15,1-6 0 0,-4 4 0 0,3-4 0 16,-3 0 0-16,0 0 0 0,0-3 0 0,0 3 0 15,4 0 8-15,-4 6 0 0,0-3 0 0,0-3 0 16,0 3-8-16,0 1-14 0,0-4 3 0,-4 6 1 0,4-3 10 16,0 0 0-16,-3-3 0 0,3 4 0 0,-4 2 0 15,4-3 0-15,-3-3 0 0,3 0 0 0,0 0 14 16,-4-6-2-16,4 6 0 0,-3-6 0 0,3 3 7 0,0-3 1 16,0 2 0-16,0-2 0 0,-4 3-20 0,4-3 0 15,0 3 0-15,0-3 0 0,0 6 0 0,4-10 0 16,-4 10 0-16,0-6 0 0,0 6 0 0,0-3 0 15,0-3 0-15,0 6 0 0,0-3 0 0,0 0 0 16,3 3 0-16,-6 0 0 0,3 0 0 0,3 0-16 0,-3 0 4 0,0 0 0 16,4 0 12-16,-4 0 0 0,3-3 0 0,1 3 0 15,-4 6 0-15,0-2 0 0,3-4 0 0,-3 3 0 16,4 0 0-16,-1-3 0 0,-3 0 0 0,4 10 0 16,-4-10 0-16,3 3 0 0,1 0 0 15,-4-3 0-15,3 0 0 0,-3 6 0 0,0-9 0 0,0 3 0 16,4 7-8-16,-4-4 8 0,0-3-13 0,0 3 5 15,0 0 8-15,0-3 8 0,0 7-8 0,0-4 11 16,0 0-11-16,0-3-9 0,0 10 9 0,0-7-13 16,0 0 13-16,0 6 0 0,0 1 0 0,0-7 0 15,0 7 0-15,0-7 0 0,0 9 0 0,0-5 0 16,4-1-12-16,-4 3 0 0,3 1 0 0,-3-7 0 16,0 6 12-16,0 1 0 0,0-4 0 0,0 4 0 15,0-7 0-15,0 6 15 0,0-5-3 0,0 5-1 16,0-9-11-16,-3 10-16 0,3-7 4 0,0 9 1 15,0-5 19-15,0-1 3 0,0 0 1 0,0 1 0 0,0-7-12 0,0 9 0 16,0-6 0-16,3 7 0 0,-3-7 0 16,0 6-17-16,4-5 4 0,-4 5 1 0,3 0 12 0,1-5 0 15,-4 5 0-15,0 1 0 0,3 2 0 16,-3-2 16-16,0-4-3 0,0 3-1 0,0 4 7 0,0-4 1 16,0 1 0-16,0-4 0 0,0 4-20 0,0 2 0 15,0-2 0-15,4-7 0 0,-4 6 0 0,0-5 0 16,0 5 0-16,0-6 0 0,3-3-14 0,-3 7 0 15,4-11 0-15,-1 5 0 0,1-1 14 0,-1 0 0 16,-3 3 0-16,4-3 0 0,-1 0 0 0,1 3 0 16,-1-3 0-16,1 6 0 0,-1-2 0 0,1-1 0 0,-4 6-8 15,0-6 8-15,0 7 11 0,0-1 5 0,0-2 0 0,0 2 1 16,0 4-17-16,0-4 0 0,0 1 0 0,0-1 0 16,0-3 0-16,0 4-16 0,0-1 2 0,0-5 0 15,0 8 14-15,0-2 0 0,0-7 0 0,0 6 0 16,0 1 0-16,0-4 0 0,0 0 0 0,4-2 0 15,-4-1 0-15,3 6 0 0,-3 1 0 0,4-7 0 16,-4 6 0-16,3-6 0 0,-3 7 0 0,0-7 0 16,0 7 0-16,4-1 0 0,-4-3 0 0,3 4 0 15,-3 2 0-15,0-2 0 0,0 2 8 0,0-2-8 16,0 2 0-16,4 1 0 0,-4-3 8 0,0 2-8 16,0 1 10-16,0-1-2 0,-4-2 0 0,4 2 0 15,0 7-8-15,0-6 0 0,-3-1-10 0,3 1 10 16,0-4 0-16,-4 4 0 0,4 0 0 0,0 6 0 0,-3-10 0 0,3 4 0 15,0-1 0-15,-4-2 0 16,4 2 0-16,0-2 10 0,0 5-2 0,-3-2 0 0,6-4-8 0,-3 4 0 16,0-4 0-16,0 1-11 0,0 3 11 0,0-4 0 15,0-3 0-15,4 7 0 0,-4 3 0 0,0-4 8 16,3 1-8-16,-3-4 0 0,4-2 0 0,-4 2 0 16,3 1 0-16,1-1 0 0,-1-3 0 0,1 4 0 15,-4 2 0-15,3-2 0 0,1-1 0 0,-4-2 0 16,0 2 0-16,3 4 0 0,1-4 0 0,-4 1 0 15,0-4 0-15,3 3 8 0,-3 1-8 0,4-1 11 16,-4-2-11-16,3 2 12 0,-3 4-12 0,4-4 0 16,0-6 0-16,-4 7-11 0,3-7 11 0,1 6 0 0,-1-5 0 0,1 5 0 15,-1-6 0-15,1 7 0 0,-4-10 0 0,3 9 0 16,4-6 0-16,-3 10 0 0,-4-7 0 16,3 1 0-16,1-1 0 0,-4 0 0 0,0 4 0 0,0-1 0 15,0-6 0-15,0 10 0 0,0-7 0 16,0 1 0-16,0 2 0 0,0-6 0 0,0 7 0 0,0 2 8 15,-7-2-8-15,7-1 0 0,0-3 0 0,0 4 0 16,0-1 0-16,0 1 0 0,3-4 0 0,1 4 0 16,-4-1 0-16,3 1 0 0,-3-4 0 0,0 6 0 15,4-2 0-15,-4-1 0 0,0-5 0 0,0 5 0 16,3-6 0-16,-3 3 0 0,4-9 0 0,-8 3 0 16,4 10 0-16,0-7 0 0,4-3 0 0,-4 0 0 15,0 3 0-15,0-3 0 0,0 0 0 0,0 1 0 16,0 2 0-16,3-3 0 0,1 0 0 0,-4 0 0 15,0 3 0-15,4-3 0 0,-4 6 0 0,3 1 0 0,-3-7 0 0,0 9 0 16,4-6 0-16,-4 10-8 0,3-7 8 0,-3 1 0 16,0 2 0-16,0-6 0 0,0 4 0 0,4-4 0 15,-4 6 0-15,3-6 0 0,-6 1 0 0,3 5 0 16,3-6 0-16,-3 4 0 0,0-4 0 0,0 6 0 16,-3-6 0-16,3 1 0 0,0 2 0 0,0 0 0 15,0-6-11-15,0 7 11 0,0-4 0 16,0 0 0-16,0 6 0 0,0-5 0 0,-4 2-8 0,4 0 8 15,0 1 0-15,0-1-9 0,-3 0 9 0,3 1 0 16,3 2 0-16,-3 0 0 0,-3-5 0 0,3 8 0 16,0-2 0-16,3-7-8 0,-6 6 8 0,3 4 0 0,0-4 10 0,0 1-10 15,0 2 0-15,0-2 0 16,-4 2-13-16,4 1 4 0,0-3 9 0,-3-4 0 16,3 3 0-16,-8 4 0 0,8-4 0 0,-3 1 0 0,3-7 0 0,-4 6 0 15,1-5 0-15,3-1 0 0,0 6 0 16,0-6 0-16,-4 7 0 0,4-7-15 15,4 3 4-15,-4-2 1 0,3 8 10 0,-3-2 0 16,0-7 0-16,4 9-8 0,-4-2 8 0,0-1 0 0,0 4 0 0,0-4 0 16,0 4 0-16,0 0 0 0,0-1 0 15,-4 1 0-15,4-4 0 0,-3 4 0 0,-1-1 0 0,1 4-8 16,-1-3 8-16,1-1 0 0,-1-2 0 0,-3 2 0 16,4 1-12-16,-4-4-3 0,7 4-1 0,-4 0 0 15,1-4 16-15,3-3 12 0,-4 4-3 0,4 2 0 16,-3-2-9-16,3 3 0 0,0-4 0 0,0 0 0 0,0 4-9 15,0 0 9-15,0-4-12 0,0 4 12 0,3-4 0 0,-3-3 0 16,4 4 0-16,-4 2 0 16,0 1 0-16,0 3 0 0,3-4 0 0,-3 1 0 0,0 3 0 0,0-1 0 15,0 1 0-15,0-3 0 0,4-1 0 0,-4 10 0 16,0-3 0-16,0-6 0 0,0-1 0 0,0 1 0 16,0 9 0-16,0-3 0 0,0-7 0 0,0 1 0 15,0 9 0-15,0-3 0 0,3-6 0 0,-3-1 0 16,0 10 0-16,0-3 0 0,0-3 0 0,0-1 0 15,0 1 0-15,4-3 0 0,-4 6 0 0,0-4 0 16,-4-5 0-16,4 9 0 0,0-7 0 0,0 1 0 16,-3 6 0-16,3-7-10 0,3 4 10 0,1-7 0 15,-4 4 0-15,-4 6 0 0,8-3-10 0,-4-7 10 16,0 4-12-16,0 6 12 0,-7-10 0 0,7 4 0 0,0 2 0 16,-4-5 0-16,1 2 0 0,3 7 0 15,-4-6 0-15,4-1 0 0,0 1-10 0,-3 0 10 0,3 9-8 0,0-13 8 16,-4 4 0-16,4 6 0 0,-4-7 0 0,4 1 0 15,0 9 0-15,-3-10-8 0,-1 7 8 0,4-6 0 16,0-1 0-16,0 1 0 0,0 6 0 16,0-7 0-16,-3 1 0 0,3 6 0 0,0-10 0 0,0 4 0 15,0 3 0-15,3-7 0 0,-3 10 0 0,0-6 0 16,0-1 0-16,0 1 0 0,4 6 0 0,-4-4 0 16,0-2 0-16,0 9 0 0,0-3 0 0,0 3 0 15,7-10 0-15,-7 10 0 0,-4-3 0 0,4 3 0 16,0-6 0-16,0 6 0 0,-3-9 0 0,3 9 0 15,0 0 0-15,-4 0 0 0,4-13 0 0,-3 10 0 16,-1-3 0-16,1 3 0 0,-1-7 0 0,4 7 0 16,-7-3 0-16,7-4 0 0,-3 7 0 0,3-6 0 0,0 6 0 0,-4-4 0 15,4-2 0-15,-3 6 0 0,3-7 0 0,0 10 0 16,-4-3 0-16,1-6 0 0,3 9 0 0,0-6 0 16,-4 6 0-16,4 0 0 0,-3-13 0 0,-1 13 0 15,0-3 0-15,1-3 0 0,3 6 0 0,0 0 0 16,-4-4 0-16,1-2 0 0,-1 3 0 0,4 3-10 15,0 0 10-15,-3 0-13 0,3 0 13 0,0-9 0 16,0 6 9-16,0-4-9 0,0 7 0 0,0-6 0 16,0 0-8-16,3-4 8 0,-3 1 0 0,4 6 0 15,-4-7 0-15,0 10 0 0,3-3 0 0,-3-6 0 16,0 3 0-16,0-7 0 0,0 4 0 0,0 9 0 16,0-10 0-16,0 7 0 0,0 3 0 0,0-9-8 0,0 9 8 0,0 0 0 15,0 0 0-15,0 0 0 16,0-10 0-16,0 10 0 0,4-3 0 0,-4 3 0 0,0 0 0 0,0-3 0 15,0-3 0-15,0-4 0 0,3 7 0 0,-3 3 0 16,0 0 0-16,4-6 0 0,-4 6 0 0,0-3 0 16,0 3 0-16,4-10 0 0,-1 7 0 0,-3 3 0 15,0 0 0-15,0 0 0 0,0 0 0 0,0 0 0 16,0 0 0-16,4-6 0 0,-4 6 0 0,0 0 0 16,0 0 0-16,0 0 0 0,0 0 0 0,0 0 0 15,0 0 0-15,0 0 0 0,0 0 0 0,0 0 0 16,0 0 0-16,0 0 0 0,0 0-10 0,-7 6 10 15,-1-6 0-15,1 3-8 0,0 4 8 0,0-4 0 16,-3 0 0-16,3-3 0 0,0 6 9 0,-4-3-9 16,-3-3 0-16,0 7 0 0,-4-7 0 0,1 3 0 0,-5-3 0 15,1 0 0-15,-3 0 0 0,-1 0 0 0,4 0 0 16,-4 6 0-16,0-3 0 0,4-3 0 0,-4 0 0 16,1 3 0-16,-5-3 0 0,5 7 0 0,-1-4 0 0,-3 3 0 15,3-3 0-15,4 6 0 0,-4-5 0 0,4 5 0 16,-4-9 0-16,-3 13 0 0,0-7 0 0,-4 3 0 15,1-6 0-15,-1 4 0 0,-4-1 0 0,1 0 0 16,3-3 0-16,1 7 0 0,2-1 0 0,-2-6 0 16,-1 4 0-16,4-4 0 0,3 3 10 0,0-3-10 15,1 0 8-15,-1 3-8 0,0-2 8 0,1-4-8 16,-1 0 8-16,-3 0-8 0,-1 6 0 0,-6-6 0 16,3 0 0-16,1 0 0 0,2 3 0 0,1-3 0 0,0 0 0 0,0 0 0 15,3 0 0-15,0 0 0 0,1 0 0 0,3 6 0 16,-1-6 0-16,5 7 0 0,-4-7 0 0,3 0 0 15,0 0 0-15,1 0 0 0,3 0-9 0,3 0 9 32,-3 0-95-32,3 6-12 0,1-6-2 0,-1 3-782 0,1 3-156 0</inkml:trace>
  <inkml:trace contextRef="#ctx0" brushRef="#br1" timeOffset="61393.17">16817 5135 518 0,'0'0'23'0,"0"0"5"0,0 0-28 0,0 0 0 16,0 0 0-16,0 0 0 0,3-3 308 0,1-7 56 15,-4 10 11-15,7-3 2 0,-7 3-256 0,0 0-51 0,7-6-10 0,-7 6-3 16,4-10-13-16,-4 10-2 15,0 0-1-15,7 0 0 0,-7 0-31 0,7 16-10 0,7-13 0 16,-4 16 0-16,1 3 17 0,0 0-3 0,-4 0-1 16,3 9 0-16,4 1-13 0,-3-1 8 0,-4 4-8 0,4-4 0 15,-4 10 16 1,3-10-2-16,-3 0-1 0,0 1 0 0,4 2-13 0,-4-2 9 0,-4-1-9 0,1 0 8 16,7-2-8-16,-4-4-9 0,-4 0 9 0,4-3-13 31,0 0-48-31,0-7-10 0,-3 1-1 0,3 0-1 15,-4-16-131-15,-3 0-25 0,0 0-6 0,15-13-1 0</inkml:trace>
  <inkml:trace contextRef="#ctx0" brushRef="#br1" timeOffset="61912.55">17039 5198 2055 0,'0'0'45'0,"0"0"10"0,0 0 1 0,0 0 2 0,0 0-46 0,0 0-12 15,4-4 0-15,3-5 0 0,3 0 0 0,1 5 10 16,-4-2-10-16,4-6 10 0,-1 2-10 0,1 1 0 0,-1 3 9 0,4-4-9 15,-3-6 0-15,3 10 0 0,-3-9 0 0,-1 5 0 16,1 4 0-16,3-4 0 0,-3 1 0 0,-4 0 0 16,0-1 0-16,3 1 0 0,-3 9 0 0,0 0 0 15,4 0 0-15,0-6 8 0,-8 6-8 0,8 0 8 16,-4 0-8-16,0 0 0 0,0 6 0 0,0-6 0 16,0 0 14-16,-4 9-2 0,5 1 0 0,-5-1 0 15,1 4-1-15,-1-4-1 0,-3 4 0 0,0 8 0 16,0-5-10-16,-3 0-14 0,-1 9 3 0,-3 0 1 15,0-3 10-15,-4 9 0 0,-3-9-9 0,4 16 9 16,-4 0 8-16,-1-10 5 0,-2 6 2 0,3-2 0 16,-4-4-15-16,4-3 0 0,3 0-12 0,1-9 12 15,3 2 0-15,-4-5 17 0,8 0-1 0,-1 2-1 16,1-12 17-16,3 7 3 0,0-1 1 0,0-9 0 16,7 3-28-16,-7-3-8 0,10 7 0 0,-3-4 0 15,4-3 0-15,-1 0 0 0,1-3 0 0,3 3 0 16,-3 0 0-16,6-7-19 0,1 7 3 0,0-9 0 15,-1 6-36-15,8-7-6 0,0 7-2 0,-4-12 0 16,0 8-40-16,0-8-9 0,0 5-2 0,0-2-703 16</inkml:trace>
  <inkml:trace contextRef="#ctx0" brushRef="#br1" timeOffset="62345.71">17660 5025 172 0,'0'0'8'0,"-7"3"1"0,0 3-9 0,0-2 0 0,3 5 0 0,-3-6 0 16,-3 7 295-16,3-1 57 0,-4 4 11 0,4-4 2 16,-4 3-233-16,4 4-48 0,-3 0-8 0,-1 0-3 15,4-1-33-15,0 4-6 0,4 3-2 0,-1 6 0 16,4-12-6-16,0 3-2 0,7 3 0 0,-3 0 0 15,3 6 4-15,3-6 0 0,1-3 0 0,-1-4 0 16,1 4-20-16,7 0-8 0,-4-3 8 0,3-10-8 16,1 6 0-16,0-12 0 0,3 7 0 0,0-14 0 15,-3 7 0-15,3-3 0 0,0-6 8 0,4-4-8 16,-1-2 0-16,1 2 0 0,-4-6 0 0,-3-3 0 16,3 10 0-16,-7-7 0 0,0-3 9 0,-3 3-9 15,3-3 9-15,-3 0-9 0,-8 0 12 0,4-3-12 16,-3-3 40-16,-1 6 2 0,-6-6 0 0,-4 12 0 15,-4-15-27-15,4 3-6 0,0 6-1 0,-4 3 0 0,-3-3-8 0,-3 0 0 16,-1 9 0-16,0 1 0 0,1-4 0 0,-4 13-9 16,-1-6 9-16,5 9-10 0,-4 0 10 0,-1 9 0 15,5-6-9-15,-4 7 9 16,3-1-45-16,0 3-5 0,4-2-1 0,0 2 0 16,0 4-106-16,7-6-22 0,0-4-4 15,3 3-1-15</inkml:trace>
  <inkml:trace contextRef="#ctx0" brushRef="#br1" timeOffset="62791.01">18207 4944 864 0,'0'0'76'0,"0"0"-60"0,0-4-16 0,0 4 0 16,3-6 216-16,1 0 41 0,-4 6 8 0,3-6 2 15,-3-4-203-15,4 7-41 0,-4 3-8 0,0 0-2 16,-4-6 24-16,4 6 5 0,-3 0 1 0,3 0 0 16,-7 0-28-16,0 0-6 0,0 9-1 0,-4-3 0 15,1 4-8-15,-5-4 0 0,5 13 0 0,-4-7 8 16,3 10 37-16,-3-3 7 0,0 3 2 0,0 0 0 16,3 6-37-16,1-3-7 0,-1 4-2 0,4-1 0 15,4-3-8-15,-1-3 0 0,4 6 0 0,4-12 0 0,3 3 0 16,3-7 0-16,1 4 0 0,3-4 0 15,0 1 0-15,4 0 0 0,-1-13 0 0,1 6 0 16,7-3 0-16,-4-3 0 0,0-3 12 0,4-3-4 16,-1-1 0-16,1 1-8 0,0-3 12 0,-1-4-4 15,1-6-8-15,0 4 0 0,-4-7 0 0,4 3 0 0,-11-3 0 0,3 0 0 16,-2 3 0-16,-5-3 8 0,1 3 5 0,-4 0 1 16,0-6 0-16,-4 3 0 0,-3 0 15 0,-3 1 3 15,-4-5 1-15,0 1 0 0,0 3 5 0,-4 0 1 16,4 1 0-16,-7 2 0 0,0 0-9 0,-4 3-2 15,0 1 0-15,1 5 0 16,3 7-96-16,-4-6-19 0,4 9-4 0,0-10-1 0</inkml:trace>
  <inkml:trace contextRef="#ctx0" brushRef="#br1" timeOffset="65086.18">19766 5586 1324 0,'0'0'118'0,"-3"7"-94"0,-4-4-24 0,3 0 0 0,1 3 165 0,-5-3 29 15,1 4 6-15,0 2 0 0,0 4-159 0,-7-1-32 16,0 10-9-16,0 0 0 0,0 0 0 0,-4 9 0 16,-6 1-13-16,-5 8 5 15,-6 4-20-15,0 3-4 0,-4 0-1 0,-3 7 0 0,-1-1 33 0,-3 7 0 16,-3 5 0-16,-4-2 0 0,-7 9 0 0,0-9 0 15,4 0 0-15,3-7 0 16,3-3 0-16,8-2 0 0,10-7 0 0,4-4-569 16,10-8-112-16</inkml:trace>
  <inkml:trace contextRef="#ctx0" brushRef="#br1" timeOffset="65400.43">20267 5659 1904 0,'0'0'42'0,"-7"3"9"0,4 6 1 0,-5 4 1 0,1-7-42 0,-3 3-11 0,-1 7 0 0,1 0 0 16,3-1 0-16,0 1 0 0,-8-3 0 0,5-1 8 15,3 7-8-15,0 0 8 0,0-4-8 0,-4 14 8 16,4-7-8-16,-4 3 0 0,1 6 0 0,-4-3 0 16,-4 4-12-16,0 2 1 0,-3-3 1 0,-3 13 0 15,-1-3 10-15,-7 9 0 0,4 4 8 0,-11-1-8 0,-3 10 10 16,-4-1-2-16,-10 1-8 0,-8 3 12 16,1 15 30-16,-1-2 6 0,1 2 0 0,-1-5 1 0,-3 5 3 15,0-6 0-15,0 1 0 0,3-1 0 16,1-3-42-16,6 0-10 0,12-6 0 0,2-6 0 15,12-7-32-15,2-9-8 0,8-3-1 0,4-10-933 0</inkml:trace>
  <inkml:trace contextRef="#ctx0" brushRef="#br1" timeOffset="65789.67">20207 6812 2253 0,'-10'7'100'0,"10"-4"20"0,0-3-96 0,0 0-24 0,-4 0 0 0,-3 9 0 15,3 1 35-15,1-1 1 0,-1 4 1 0,1-1 0 16,-4-2-37-16,0 12 0 0,-4 0 0 0,1 6 0 16,-8 3 0-16,-3 4 0 0,0-4 0 0,-4 10 0 15,-3 3-10-15,-4 6 10 0,0 3-12 0,0 0 12 0,-6 13-15 0,-1-3 4 16,-11 6 1-16,1-3 0 16,-7 6 10-16,-4 3 0 0,-4 7-9 0,1-4 9 0,3 7 0 15,-7-1 13-15,3-2-1 0,-6 3-1 16,-1 2 2-16,0 8 1 0,8-11 0 0,7 1 0 0,3-13-14 0,7 3 0 15,3-6 0-15,8-6 0 16,7-7-37-16,3-2-4 0,8-10-1 0,6-4-640 16,0-8-128-16</inkml:trace>
  <inkml:trace contextRef="#ctx0" brushRef="#br1" timeOffset="66164.47">20387 7970 403 0,'0'0'36'0,"0"0"-36"0,0 0 0 0,0 0 0 15,4-10 444-15,-4 10 83 0,0 0 16 0,0 0 3 16,0 0-437-16,0 13-87 0,0 2-22 0,0 1 0 15,-4 3 0-15,-3 3-8 0,-4 0 0 0,-3 9 0 16,-3 1 8-16,-5 8-8 0,-6-5 8 0,-7 15-8 16,-4 3-12-16,-3 7-1 0,-4 6-1 0,-3 0 0 0,-1 3 10 15,1 0 3-15,-8 0 0 0,1 9 0 0,-11 3 30 0,-4 4 7 16,4 0 0-16,0-1 1 0,0 1 65 0,4 0 13 16,-1 6 2-16,1-3 1 0,-1-4-63 0,1 1-13 15,3 0-2-15,3-1-1 16,4 1-31-16,8 0 0 0,6-10 0 0,7-3 0 15,4-9-47-15,7-10-5 0,3 0-2 16,4-12 0-16,7 0-126 0,0-10-24 16,7-9-6-16</inkml:trace>
  <inkml:trace contextRef="#ctx0" brushRef="#br1" timeOffset="66554.1">20398 9606 2829 0,'-11'7'62'0,"4"-1"13"0,-4 3 2 0,1 1 3 0,-1 2-64 0,1-2-16 0,-1 9 0 0,0-7 0 15,1 7 0-15,-1 0-14 0,-3-4 2 0,0 7 1 16,-4 10-7-16,1-1-2 0,-8 7 0 0,-7 6 0 16,-3 9-71-16,-4 7-14 0,-3 5-3 0,0 1-1 15,-4 6 43-15,-4 4 9 0,-3 8 1 0,-3 1 1 16,-7 9 69-16,-8-3 14 0,0-3 2 0,1 6 1 16,3 3 30-16,-4-3 7 0,1-9 0 0,3-1 1 0,-4-2-59 0,8-7-10 15,-4-9 0-15,10-3-10 0,8 0 18 0,6-10 4 16,8-9 1-16,3-3 0 0,11-10-13 0,0-9-10 15,7 0 2-15,3-13 0 16,4 1-199-16,7-10-39 0,0 0-8 16,11-13-2-16</inkml:trace>
  <inkml:trace contextRef="#ctx0" brushRef="#br1" timeOffset="66910.2">20316 11306 2426 0,'-21'19'53'0,"11"-10"11"0,-8-6 3 0,4 13 1 0,-7-10-54 0,0 10-14 0,-4-3 0 16,-7-1 0-16,0 1-11 0,4 6-5 0,-4-1 0 0,4 1-1 16,-3-3 17-16,-1 12 11 0,4-3-2 0,-8 13 0 15,1-4-9-15,-4 10-17 0,4-3 4 0,-7 3 1 16,-8 9-2-16,4-3 0 0,-7 13 0 0,4 0 0 16,0 9 14-16,3 3 0 0,-4 0-10 0,8-2 10 0,0-1 0 0,-1-3 15 15,1 3-3-15,-4 0 0 0,7-6 18 0,-3-4 3 16,7 1 1-16,3-10 0 15,4 1-63-15,0-10-13 0,6-4-2 0,5 1-1 16,3-6-33-16,3-7-6 0,4-6-2 0,7-3-849 16</inkml:trace>
  <inkml:trace contextRef="#ctx0" brushRef="#br1" timeOffset="67421.39">20108 12542 2505 0,'0'0'55'0,"0"0"11"0,0 0 2 0,0 0 4 0,0 0-58 0,0 0-14 15,0 0 0-15,0 0 0 16,0 0-65-16,0 0-16 0,0 0-3 0,0 0-1 16,0 0 45-16,-7 6 10 0,-3-6 2 0,3 3 0 15,0 6-7-15,-4 4-1 0,-3 3 0 0,0-1 0 0,-4 10 56 0,4 0 12 16,-7 10 1-16,3 6 1 0,-3-4 1 0,3 1 0 0,-10 3 0 0,4 3 0 15,-5-4-16-15,1 1-3 0,-4 3-1 0,4 3 0 32,0-9-44-32,3-1-9 0,4-12-2 0,10-6 0 0</inkml:trace>
  <inkml:trace contextRef="#ctx0" brushRef="#br1" timeOffset="113914.38">3281 7496 403 0,'0'0'36'0,"0"0"-36"0,-11 0 0 0,8 0 0 15,-8 0 25-15,1-3-1 0,3-3-1 0,-1 6 0 16,1-3-1-16,4 3 0 0,3 0 0 0,-11-7 0 15,11 4-22-15,-10 0 0 0,6-3 0 0,4 6 0 0,0 0 20 0,-10 0 5 16,3-10 2-16,-1 10 0 0,1 0 9 0,4 7 3 16,-4-4 0-16,0-3 0 0,-4 0-11 0,4 0-3 15,4 0 0-15,-8 0 0 16,0 6 29-16,8-3 6 0,-8-3 0 0,-3 3 1 0,4-3-28 0,-4 7-5 16,3-7-2-16,-3 3 0 0,3-3 10 0,-6 0 1 15,10 6 1-15,-11-3 0 16,14-3-30-16,-10 6-8 0,7-3 0 0,7-3 0 0,0 0 16 15,0 0-2-15,0 0 0 0,0 0 0 0,0 4 0 0,0-4 0 16,7 9 0-16,-3-3 0 0,6-3-5 16,1-3-1-16,7 10 0 0,-1-10 0 0,1 3-8 0,0-3 12 15,6 0-12-15,1 0 12 0,0-3-12 0,3 0 12 0,4-4-12 16,3 4 12-16,0-3 0 0,7-3 0 16,1 2 0-16,3-2 0 0,-4 3-12 0,0-4 0 0,1 7 9 15,-1 0-9-15,-7-3 0 0,4 6 0 0,-4-3 0 16,1-4 0-16,-12 7 0 0,1 0 0 0,-4 0 0 0,4 0 0 31,-11 0-20-31,-3 7-6 0,3-4-1 0,-14-3 0 0</inkml:trace>
  <inkml:trace contextRef="#ctx0" brushRef="#br1" timeOffset="118958.39">13444 7462 403 0,'0'0'36'0,"0"0"-36"0,0 0 0 0,0 0 0 16,0 0 211-16,0 0 35 0,0 0 7 0,0 0 2 15,0 0-191-15,-3-7-37 0,-1-2-8 0,4 9-2 16,0 0-17-16,-3 0 0 0,-4-3 0 0,0 3 0 16,0 0 0-16,0 0 0 0,0 0 0 0,-1 0-12 15,8 0 3-15,-7 0 1 0,-3 0 0 0,10 0 0 16,0 0 8-16,-7-3-8 0,3-4 8 0,1 4-8 16,-4-3 34-16,3 3 7 0,-3-7 2 0,0 10 0 15,0-3 14-15,0-3 3 0,0 3 1 0,-4-3 0 16,1 6-1-16,3-4-1 0,0 4 0 0,0 0 0 15,-1-3-28-15,8 3-6 0,0 0-1 0,-7 3 0 0,4-3-16 0,3 0 0 16,0 0 0-16,0 0 0 0,0 0 0 16,0 0 0-16,0 0 0 0,-7 10 0 0,3-1 0 0,4-9 0 15,0 0 0-15,0 0 0 0,0 0 0 0,0 3 0 16,0-3 0-16,4 13 0 0,-4-13 39 0,0 0 1 16,7 0 0-16,0 6 0 0,-7-6-16 0,11 3-2 15,-1-3-1-15,1-3 0 0,-1-3-1 0,-3 6 0 16,4-3 0-16,-4 0 0 0,4-4-4 0,-1 7 0 15,-6-9-1-15,3 9 0 0,-7 0 2 0,7-9 1 0,0-4 0 0,-4 4 0 16,4 6-5-16,-3-7-1 16,-1 1 0-16,1-1 0 0,-4-2-1 0,4 9-1 0,-4 3 0 0,0-10 0 15,3 1-10-15,-3-1 0 0,0 10 0 0,0 0 0 16,0 0 9-16,0 0-9 0,-7-3 10 0,3-3-10 16,-3 6 27-16,0 0-1 0,-3 0 0 0,-1 0 0 15,1 0-14-15,-1 0-4 0,-3 9 0 0,3-2 0 16,1-4-8-16,-1 0 0 0,1 6 0 0,3 1 0 15,-1-1 0-15,1-6 0 0,4 7 0 0,3-1 0 16,0-6 0-16,0 7 0 0,0-10 0 0,3 9 0 16,4 0 0-16,1-5-14 0,-1 5 3 0,0-3 1 15,0-3 10-15,3-3 0 0,-3 10 0 0,0-10 0 16,-7 0 0-16,14 0 0 0,-3 3 0 0,-4-3 0 16,4-3 0-16,-4 0 0 0,-7 3 12 0,7-7-4 15,0 7 1-15,0-3 1 0,4-3 0 0,-8-3 0 16,8-4 2-16,-4 4 1 0,-4-1 0 0,1 7 0 15,3-6-2-15,-4-1-1 0,1-2 0 0,-1 2 0 16,1 1-10-16,-4 6 8 0,0-7-8 0,-4 1 8 16,4 9-8-16,0 0 0 0,-3-3 9 0,-4-3-9 15,0 2 0-15,0 1 0 0,0 3 0 0,0-6 0 0,-4 6 0 0,0 0-10 16,1 0 10-16,-4 6 0 0,3-3-12 0,-3 7 12 16,-4-7-12-16,4 6 12 0,0 4 0 0,0-4 0 15,0 1 0-15,3 2 0 0,4 7 0 0,0-6 8 16,4-4-8-16,-1 0 0 0,4 4 0 0,0-4 0 15,4 1 0-15,-4-10 0 0,7 3 0 0,0 6 0 16,3 1 0-16,1-10-10 0,0 3 10 0,3 3 0 0,-4-3 0 16,1-6 0-16,-1 3 0 0,1-6 0 0,0 3 0 0,-1 0 0 15,-3-7 0-15,4 4 0 0,-8 0 0 0,4-1 8 16,0-2-8-16,-3 0 9 0,0 5-9 0,-1-5 10 16,1 0 10-16,-4-1 3 0,0-2 0 0,-4 9 0 15,4-4-12-15,-3-5-3 0,-1 9 0 0,0-7 0 16,-3 4-8-16,4 0 8 0,-4-1-8 0,0-2 8 15,0 9-8-15,0-9 0 0,3 9 0 0,4 0-11 16,0 0 11-16,-7-4 0 0,7 4 8 0,0 0-8 16,-3-3 0-16,-5 3-10 0,1 3 1 0,4 1 0 15,-4 5 9-15,0 0 0 0,3 4-9 0,1 3 9 16,-4-4 0-16,3 1 0 0,1 6 0 0,-1-7 0 16,4 1-14-16,0-4 2 0,0 7 0 0,4-10 0 15,-1 3 12-15,1 1 0 0,-4-10 0 0,7 9 0 16,0-6 0-16,0 4 0 0,-7-7 0 0,10 3 0 0,1-3 0 0,-4 0 0 15,0-3 0-15,4-4 0 0,-8 7 11 0,4-3-11 16,0-6 10-16,-3 9-10 0,-1-10 14 0,1 1-3 16,-1 6-1-16,-3-7 0 0,4 1-10 0,-4 0 0 15,0-4 0-15,0 4 8 0,-4-1 4 0,1 4 0 16,3-10 0-16,-4 7 0 0,4 3-12 0,-3-4 0 16,-1 1 0-16,1-1 0 0,-1 7 8 0,4 3-8 15,-3-9 0-15,-1 3 8 0,-3 2-8 0,7 4 0 16,-3-9 0-16,-1 9 0 0,4 0 0 0,-7 0 0 15,7 0 0-15,-7 0 0 0,0 6-10 0,0 1 10 16,0-1-13-16,0 6 5 0,0 1 8 0,0-4-8 16,3 4 8-16,1 6-8 0,-1-7 8 0,4 4 0 15,4-7 0-15,-1-2 0 0,1 2 0 0,3 7-8 0,-4-10 8 0,8 3-12 16,-4-2 12-16,3-4 0 16,-10-3 0-16,11 3-8 0,0-6 8 0,-1 3 0 0,1 0 0 15,-4 0 8-15,3 0 2 0,1-10 1 0,0 7 0 16,-4-3 0-16,0-7-3 0,3 10-8 0,-3-12 12 0,0 11-4 15,0-5-8-15,-3-3 10 0,3-1-10 0,-7-3 10 16,4 13-10-16,-4-9 10 0,0-4-10 0,-4 13 10 16,4 3-10-16,0-10 0 0,-7 1 0 0,3 6 0 15,4 3 0-15,-10-6 0 0,3 6 0 0,0 0 0 16,0 6 0-16,-4-3 0 0,1 6 0 0,-1-2 0 16,-7-1-14-16,4 3 5 0,4 10 1 0,-4-9 0 15,-4 2 8-15,0 1 0 0,4-4 0 0,4 0 0 16,-1-5 0-16,0 5 0 0,1-3 0 0,6-3 0 15,4-3 0-15,0 0 8 0,0 0-8 0,0 0 8 0,0 0-8 0,7 7 0 16,7-7 0-16,-3 0 0 0,3-7 8 16,0 7-8-16,0-3 8 0,4-3-8 0,-4-3 0 0,4 5 0 15,-1-5 0-15,-2 0 0 0,-5-1 0 0,4 7 0 16,-3-6 0-16,-4 6 0 0,-7 3 0 0,0 0 0 16,0 0 0-16,0 0-8 0,0 0 8 0,0 0 0 15,0 0 0-15,-7-7 0 0,0 4 0 0,0 3 8 16,-4-6-8-16,4 3 0 0,0 3 0 0,-4-3 0 15,4 3 0-15,-3 0 0 0,3-7 0 0,0 7 0 16,0 0 0-16,7 0 0 0,-7 0 0 0,7 0 0 16,-8 0 0-16,8 0 0 0,-7 7 0 0,0-4 0 15,4 0 8-15,-4 6-8 0,3 1 0 0,1-1 0 16,-1 4 0-16,4-4-8 0,0-9 8 0,0 9 0 0,0 1 0 0,0-10 0 16,0 0-8-16,4 9 0 0,-4-9 0 0,3 10 0 15,-3-10 8-15,0 0 0 0,0 0 10 0,0 0-10 16,0 0 9-16,0 0-9 0,0 0 8 15,0 0-8-15,0 0 0 0,0 0 0 0,0 0 0 0,0 0 0 16,0 0 9-16,0 0 0 0,0 0 0 0,0 0 0 16,0 0-9-16,0 0 0 0,0 0 0 0,0 0 0 31,-7 3-28-31,7-3 0 0,0 0-1 0,-3 12-1213 0</inkml:trace>
  <inkml:trace contextRef="#ctx0" brushRef="#br1" timeOffset="144714.04">4187 14542 1677 0,'0'-9'36'0,"0"-1"8"0,8 7 2 0,-5-6 2 0,4-1-38 0,4 7-10 0,-4-6 0 0,0 0 0 16,3-1 0-16,-10 1 10 0,4 6-10 0,-1-4 10 15,-3 7-10-15,0 0-11 0,0 0 3 0,0 0 0 16,0 0 8-16,0 0-8 0,0 0 8 0,0 0-8 16,0 0 22-16,0 0 5 0,0 0 1 0,0 0 0 15,0 0 2-15,8 10 1 0,-8-10 0 0,0 0 0 16,10 6 14-16,-10-6 3 0,0 0 1 0,0 0 0 15,0 0-1-15,0 0 0 0,0 0 0 0,0 9 0 16,-7-2-17-16,4 2-4 0,-8 7-1 0,7-10 0 16,-6 10-18-16,-4-7 0 0,3 4 0 0,1-4 0 15,-5 4 0-15,5-4 0 0,-1 4 0 0,1-4 0 16,6 0 0-16,-6 1 0 0,3-4 0 0,3 3 0 16,4 1 0-16,-4 2 0 0,4-2 0 0,0-1 0 15,0 4 0-15,0-4 0 0,0 1 0 0,4 2 0 0,-4-2-8 0,11-1 8 16,-8-6 0-16,-3-3-9 0,7 9 9 15,4-9 8-15,-4 10-8 0,3-10 11 0,-3 0 12 0,0 6 2 16,-7-6 1-16,11-6 0 0,0 6-26 0,-4-10-14 16,-4 10 2-16,8-9 0 0,-8 3 12 15,4-10 16-15,-3 13-3 0,-1-10-1 0,5-2-4 16,-5 2 0-16,4 1-8 0,-7-1 12 0,4-3-12 0,3 4 11 16,-7-1-11-16,3-2 10 0,1 2-10 15,-4 1 0-15,7-1 0 0,-7-3 0 0,3 10 0 0,-3-3 0 16,-3 2 9-16,3-2-9 0,0 6 10 0,-7 0-2 15,0-4-8-15,0 7 12 0,3 0-12 0,-6 0 0 0,-1 0 0 16,0 7 0-16,1-4 0 0,3 0 0 0,-4-3 0 16,1 9 0-16,-5-2 0 0,5-4 0 0,-4 6 0 0,3-6 0 15,1 7 0-15,-1-1 0 0,7 1 0 0,-6-7 0 16,-1 6 8-16,8 1-8 0,-4-1 11 0,3-6-11 16,4 6 0-16,0 1 0 0,-7-7 0 0,7 6 0 15,7 1 0-15,-7-1 0 0,4 1 0 0,3-7 0 16,-7-3 0-16,3 9 0 0,8-6 0 0,-1 4 0 15,-2-7 0-15,2 0 0 0,8 0 0 0,-4-7 0 16,-4 4 8-16,5 0 0 0,-1-3 1 0,0-4 0 16,3 4 3-16,-2-3 0 0,-5-1 0 0,1 1 0 15,3-4 10-15,-4 4 2 0,4-4 1 0,-10 4 0 16,3-7-1-16,-3 10-1 0,3-10 0 0,-4 10 0 16,1-3-23-16,-4-7 0 0,0 10 0 0,-4-4 8 15,1 1 19-15,3 3 4 0,0-7 1 0,-11 10 0 16,11-3-32-16,-11-4 0 0,11 7 0 0,-10 3 0 0,6-3 0 0,-3 3-15 15,-3-6 2-15,3 12 0 0,0-3 21 0,3-3 4 16,-6 3 0-16,-1 4 1 0,7-4-13 0,-6 6 0 16,3 1 0-16,0-1 0 15,0 3-13-15,3-2-6 0,-3 2-1 0,4-2 0 0,3 2 20 0,-8 7 0 16,8-6 0-16,-3 2 0 0,3-2-16 16,0-1 4-16,3 1 1 0,-3 6 0 0,8-7 11 0,-5-2 0 15,4 2 0-15,-7-2 0 0,11-1 0 0,-11 4 11 16,7-7-3-16,3-3 0 0,-3-3-8 0,-3 6 0 15,7-2 0-15,-1-4 0 0,-6 0 0 0,3 0 8 0,0-4-8 16,0-2 0-16,3 6 0 0,-6-3 0 16,-1-3 8-16,4 3-8 0,-7 3 18 0,4-10 2 0,3 7 0 0,-7-3 0 15,4-7-20-15,-4 10-16 0,-4-6 4 0,4 2 0 16,0-5 12-16,0 9 10 0,-7-7-2 0,3 4 0 16,-6-7 0-16,6 10 0 0,-3-3 0 15,-3-3 0-15,3 6-8 0,0-1 8 0,3-2-8 0,-6 6 8 16,-1 0-8-16,0 0 0 0,1 0 0 0,3 6 0 15,-4 1 0-15,1-1 0 0,-5-3 0 0,5 13 0 16,-4-10 0-16,7 13-11 0,-4-7 3 0,1-2 0 16,2 9 8-16,-2-7 0 0,3 1 0 0,0 2 0 15,7-2 0-15,0-1 0 0,0-2 0 0,0-1 0 16,0-6 0-16,0-3 0 0,7 10 0 0,3-4 0 16,1-6 0-16,0 0-12 0,3-6 12 0,-4 6-12 15,4-10 21-15,0 4 4 0,-3-3 1 0,7-1 0 0,-4 1-14 16,-4 0 9-16,-3-4-9 0,4 0 8 0,0 4 0 0,-4 0 0 15,7-4 0-15,-14 4 0 0,10-1 0 0,-10 1 0 16,4-1 0-16,-1 1 0 0,-3-4-8 0,0 4 0 16,7 6 9-16,-14-6-9 0,7-1 8 0,0 7-8 15,-3-3 10-15,-1-4-10 0,-3 7 0 0,4-6 0 16,-4 9 0-16,3-3 0 0,1-4 0 0,-8 7 0 16,4-3 0-16,-4 3 0 0,4 0 0 0,0 3 0 15,-3-3 0-15,3 7 0 0,-4-4 0 0,4-3 0 16,4 9 0-16,-8-9 0 0,7 10 0 0,-3-7 0 15,4 6-8-15,-4 1 8 0,7-7-10 0,0-3 10 16,-4 9-8-16,4-9 8 0,4 9 0 0,-4-9 0 0,7 7 0 16,-7-7 0-16,3 6 0 0,4-6 0 0,-7 0 0 0,4 9 0 15,-4-9 0-15,0 0 0 16,11 0 0-16,-11 0 0 0,10 0 0 0,1 0 8 0,-8 0-8 16,8-3 8-16,-8-3-8 0,4 0 0 0,-3-1 0 0,7-2 0 15,-8 0 0-15,4-4 0 0,-3 4 10 0,3-1-10 16,-4-2 9-16,1 2-9 0,3 4 8 0,-7 0-8 15,0-4 0-15,0 1 0 0,0 6 8 0,0 0-8 16,0 3 0-16,0 0 0 0,0-7 9 0,-7 7-9 16,3-3 0-16,1 3 0 0,-8 0 0 0,1 3 0 15,-1-3 0-15,0 10-16 0,1-7 4 0,3 6 0 32,-11-2-59-32,4-4-12 0,0 3-2 0,0-6-1 0</inkml:trace>
  <inkml:trace contextRef="#ctx0" brushRef="#br1" timeOffset="152137.31">4198 14577 403 0,'0'0'36'0,"0"0"-36"16,0 0 0-16,0 0 0 15,0 0-32 1,0 0-14-16,0 0-2 0,0 0-1 0,7-3 120 0,-7 3 24 0,4-10 5 0,-4 10 0 0,7-9 9 0,-7 9 2 16,3-3 0-16,-3 3 0 0,0 0-38 0,0 0-7 15,4-7-2-15,-4 7 0 0,0-3-16 0,0 3-3 16,0 0-1-16,0 0 0 0,0-9-20 0,0 9-4 15,0 0 0-15,0 0-1 0,0 0 17 0,0 0 4 16,0 0 1-16,0-3 0 0,0 3-17 0,0 0-3 16,0 0-1-16,0 0 0 0,0 0-12 0,0 0-8 15,0 0 8-15,7-7-8 0,-7 4 36 0,0 3 2 0,0 0 1 16,0 0 0-16,0 0-22 0,0-6-4 16,0 3-1-16,3-7 0 0,4 7 2 0,-7-3 0 0,0-3 0 0,4 2 0 15,7-8 7-15,-8 5 2 16,8-2 0-16,-4 2 0 0,7-2 1 0,-4-1 0 0,4-6 0 0,8 7 0 15,2-7 12-15,1-3 2 0,0 0 1 0,3-6 0 16,4 6-19-16,3 0-3 0,4 0-1 16,0-3 0-16,3 0-8 0,-7 0-8 0,0-3 9 0,4 6-9 15,-3-3 0-15,-1-4 0 0,0-2 0 0,-3 9-10 16,3-3 10-16,0-3 0 0,-3 0 10 0,3 6-10 16,-6 0 0-16,2-3 0 0,-6 6 0 0,0 0 0 15,-4-3 0-15,4 9 0 0,-8-5 0 0,-3 2 0 16,4-3 0-16,-7 7 0 0,3-4 0 0,0 3 0 15,-7 10 0-15,7-6 0 0,-10-1 0 0,3 1 0 16,7 0-8-16,-4 5 8 0,-6-2 0 0,3 3 0 0,7-6-12 0,-10 5 4 16,6-2 8-16,1 3-13 15,-8-3 4-15,-3 6 1 0,7 0 0 0,-7 0 0 16,0 0-47-16,0 0-9 0,0 0-1 0,0 0-1 16,0 0-11-16,0 0-3 0,0 0 0 0,0 0 0 15,0 0 35-15,0 0 6 0,0 0 2 0,0 0 0 16,0 0-138-16,0 0-27 0,4-6-6 0,-1-1-279 0</inkml:trace>
  <inkml:trace contextRef="#ctx0" brushRef="#br1" timeOffset="153688.47">5489 13489 997 0,'0'0'44'0,"0"0"9"0,0 0-42 0,0 0-11 0,0 0 0 0,0 0 0 15,7-10 40-15,-7 10 5 0,0 0 2 0,0 0 0 16,4 0-21-16,-4 0-4 0,0 0-1 0,0 0 0 16,0 0 13-16,0 0 2 0,0-9 1 0,0 9 0 15,0-3 14-15,0 3 2 0,0 0 1 0,0 0 0 16,-4-10 11-16,4 10 3 0,0 0 0 0,0 0 0 15,0 0-8-15,-3-3-2 0,-1-3 0 0,4 6 0 16,0 0-19-16,0 0-4 0,0 0-1 0,0 0 0 16,0 0-22-16,0 0-12 0,-7 0 12 0,4 6-12 15,-4 4 0-15,0-4 0 0,7 3-10 0,-11 1 10 16,11-1-11-16,-7 4 11 0,0-4-8 0,7 0 8 0,-4 4 0 16,1-4 0-16,3 1 0 0,0 2 0 0,-4-2 0 0,4-1 9 15,0-6-9-15,0-3 10 16,0 10-10-16,0-10 0 0,0 12 9 0,0-12-9 0,7 6 8 0,-3-2-8 15,10 5 10-15,-11-9-10 0,5 0 13 0,6 0-3 16,-11 0-1-16,8-9 0 0,-1 5 0 0,4-2 0 16,1 0 0-16,2-4 0 0,-6 4 11 0,3-3 3 15,-4-4 0-15,5 4 0 0,-5-1-3 0,-3-2-1 16,0 3 0-16,4 2 0 0,-8-8 3 0,4 5 1 16,-7-2 0-16,0 2 0 0,0 1-23 0,-7 3 0 15,4-4-12-15,-8 1 4 0,4-1 8 0,4 1 0 16,-8 6 0-16,1-4 0 0,2 4 0 0,-2 3 0 0,10 0-9 0,-14 0 9 15,3 3 0-15,-6-3 0 0,10 10 0 0,-4-10 0 16,-3 9-15-16,3 1 2 0,1-7 0 0,3 6 0 16,0 4 13-16,-1-4-9 0,-2 1 9 0,3 2-8 15,3 4 8-15,1-7 0 0,-1-2 0 0,4 2-8 16,0 0 8-16,0 1 0 0,0-10 0 0,0 0 0 16,4 3 0-16,3 6 0 0,0-2 0 0,3-4 0 15,-2 0 0-15,6-3 0 0,-11 0 0 0,8 0 0 16,3-3 11-16,-4 3-3 0,1-10 0 0,0 10 0 15,3-9 9-15,-4 9 2 0,1-10 0 0,-1 7 0 16,-6-6-19-16,7 6 0 0,-8-3-13 0,4-1 5 16,-3 1 8-16,-1-3 0 0,1-1 10 0,-4-2-10 15,0 2 16-15,-4 1-4 0,4-4 0 0,0 4 0 0,-3-4-12 16,-1 1 0-16,-3-1-9 0,-3-2 9 0,2 5 0 0,-2-2 0 16,-4 2 0-16,3 7 0 15,1-3-8-15,-1 3 8 0,8-1 0 0,-8-2-9 16,0 12 0-16,4-2 0 0,0-1 0 0,-3 3 0 0,-1-3 1 0,8 7 0 15,-5 2 0-15,5 4 0 0,-4-4 8 0,3 1-8 16,1-4 8-16,3 4-8 0,-4-4-14 16,4 1-2-16,4-1-1 0,-4-9 0 15,0 0-113-15,7 3-22 0,0 3-5 0</inkml:trace>
  <inkml:trace contextRef="#ctx0" brushRef="#br1" timeOffset="156022.91">5525 13426 345 0,'0'0'31'0,"0"0"-31"0,0 0 0 0,0 0 0 0,0 0 178 0,0 0 30 0,0 0 5 0,0 0 2 15,0 0-121-15,0 0-24 0,0 0-5 0,7 0-1 16,3-3-31-16,-10 3-6 0,0 0-2 0,7-7 0 16,0 7 1-16,-7 0 0 0,0 0 0 0,0 0 0 15,0 0-10-15,0 0-3 0,0 0 0 0,7 0 0 16,-7 0 8-16,0 0 2 0,0 0 0 0,0 0 0 16,0 0 25-16,0 0 4 0,0 0 2 0,0 0 0 15,11 0 39-15,-8 0 8 0,-3 0 2 0,7 0 0 16,1 0-115-16,-1-3-22 0,-4 3-5 0,4-9-1 15,0 9 40-15,0-3 0 0,4-3 9 0,-8 6-1 16,4 0 7-16,8 0 1 0,-5 0 1 0,-3-4 0 0,4 4-1 16,-1-6 0-16,-3 6 0 0,8 0 0 0,-1 0-4 0,0 6 0 15,0-6-1-15,4 4 0 0,-1-4-3 0,1 0 0 16,-1 0 0-16,8 0 0 0,-4 0 0 0,11 0-8 16,-7-10 12-16,10 7-4 0,-3-6 6 0,3 5 1 15,0-2 0-15,8-3 0 0,-8 6-3 0,0-7-1 16,4 7 0-16,0-3 0 0,-7 6-11 0,-1-3 10 15,1 3-10-15,0-7 10 0,-4 4-10 0,0 3 8 16,0 3-8-16,-3 4 8 0,0-7-8 0,-4 0 0 16,0 3 0-16,-3-3 8 0,-1 0-8 0,5 6 0 0,-1-3 0 15,-7-3 0-15,7 0 0 0,-3 0 0 0,3 6 0 0,0-6 0 16,-3-6 12-16,-1 6-4 0,1 0 0 0,0-9 0 16,-1 9 4-16,-3-3 1 0,4-7 0 15,-7 10 0-15,3-3-2 0,-4-3-1 0,-3 3 0 0,0-4 0 16,-7 7-10-16,11-3 12 0,-11 3-12 0,0-9 12 15,0 9-12-15,0 0 0 0,-7-3 0 0,3-3 0 16,1 2 0-16,-4-2 0 0,0 3-12 0,0-6 12 16,-4 5-12-16,4-2 12 0,0 3-12 0,-4-3 12 15,4 6 0-15,0-3 0 0,7 3 0 0,-3-10 0 16,3 10-10-16,0 0 10 0,-7 0 0 0,7 0-9 16,0 0 9-16,0 0 0 0,0 0 0 0,0 0 0 0,0 0 0 0,0 0 0 15,-7 0 0-15,7 0 0 16,0 0 0-16,0 0-8 0,-7-3 8 0,7 3 0 15,0 0 0-15,0 0 0 0,0 0 0 0,0 0 0 16,-4-6 0-16,4 6 0 0,0 0 0 0,4-10 8 16,-4 7-8-16,3-6 0 0,8-1 0 0,-8 10-8 0,1-6 8 15,-1 0 0-15,-3 6 0 0,11-3 0 0,-11 3 0 0,7-7 0 16,-7 7 0-16,7 0 0 0,-7 0 0 0,0 0-8 16,0 0 8-16,7 7-8 0,-7-7 8 0,7 3 0 15,-7-3 8-15,0 0-8 0,4 9 0 0,-4-6 0 16,0 7 0-16,0-10 0 0,0 0 0 0,-7 12 0 15,0-2 0-15,3-1 0 0,-7 4 0 0,4-4 0 0,-3 1 0 0,3-4 0 16,-7 0 0-16,3 4 0 16,-3-1 8-16,3 3-8 0,1-2 0 0,3-1 8 0,0-6-8 0,3 7 0 15,4-10 8-15,0 0-8 16,0 0 8-16,0 0-8 0,0 0 0 0,4 6 0 0,-4-6 0 16,14 3 0-16,-4-3 0 0,-3 0 0 0,4 0 0 15,-4-9 0-15,7 9 8 0,-3-3-8 0,-4-4 10 0,3 4-10 16,1 0 0-16,0-3 0 0,-4-4 0 0,7 7 0 15,-7-6 0-15,0 9 0 0,0-9 0 0,7-1 0 16,-14 7 10-16,7-6-1 0,-3-1 0 0,-4 1 0 16,3-4-1-16,1 4-8 0,-4-1 12 0,0-2-4 15,0 2-8-15,-4-2 8 0,1 2-8 0,-1 7 8 16,4-3 0-16,-7 0-8 0,7 0 12 0,0 6-4 16,0 0-8-16,-11 0-14 0,4 0 3 0,-3 9 1 0,6-6 10 15,1 6-10-15,-11 1 10 0,7 2-10 0,-4 7 10 16,4-6-13-16,-4 6 5 0,4-1 8 0,4-2-10 0,-4 0 10 15,0-1 0-15,7 1-9 0,-4 0 9 0,4-1 0 16,4-2 0-16,-4-4-8 0,7-5 8 0,0 5 0 16,-4-6 0-16,4 7 0 0,0-10 0 0,4 6 9 15,-11-6-9-15,7 0 0 0,4-6 8 0,3 6-8 16,-11-4 0-16,4-2 0 0,0 3 8 16,0-6-8-16,4 9 0 0,-11-4 0 0,0 4 0 0,7-6 0 15,-7 6 0-15,0 0-12 16,7-3-28-16,-7 3-6 0,0 0-1 0,0-6 0 15,0-1-153-15,0 1-30 0,-3-13-6 0,3 19-2 0</inkml:trace>
  <inkml:trace contextRef="#ctx0" brushRef="#br1" timeOffset="158206.37">6960 13172 453 0,'-3'22'20'0,"3"-16"4"0,-4-3-24 0,4 7 0 0,0-10 0 0,0 0 0 16,0 0 52-16,0 0 6 0,0 0 1 0,0 0 0 15,0 0-22-15,0 0-4 0,0 0-1 0,0 0 0 16,0 0 17-16,0 0 3 0,0 0 1 0,0 0 0 16,0 0 10-16,4-10 1 15,-4 10 1-15,7-3 0 0,-7 3 6 0,7 0 1 16,0 0 0-16,0 0 0 0,4-6-12 0,-4-4-3 0,3 7 0 0,4-6 0 15,0-1 15-15,8-2 4 0,-5-7 0 0,11 7 0 16,4-10-17-16,4 0-3 16,6-7-1-16,-3 4 0 0,7-3-11 0,3-3-1 0,4-10-1 0,0 10 0 15,7-13-24-15,3 3-5 0,-3 3-1 0,4-9 0 16,-4 13-12-16,-4-7 11 0,-3 0-11 0,0 10 10 16,-7-4-10-16,3 4 12 0,-3 0-12 0,0 6 12 15,0-4-12-15,-4 7 0 0,-7 4 0 0,1-4 0 16,-8 9 0-16,0 4 0 0,-10-1 0 0,-1 1 0 15,-3 9 0-15,-3-3 0 0,-7-3 0 0,-4 6 0 0,0 0-15 16,-4 6 5-16,-3-3 1 0,0-3 0 16,-7 6 9-16,3-3 0 0,1 4 0 0,-1-4 0 0,1 0 0 15,2 3 0-15,-2-6 0 0,3 3 8 0,0-3-8 0,7 0 0 16,0 0 0-16,0 0 0 0,0 0 0 0,0 0-12 16,0 0 4-16,-7 0 0 0,0 0 0 0,7 0 0 15,0 0 0-15,0 0 0 0,0 0-11 0,0 0-1 16,0 0-1-16,0 0 0 0,0 0 21 0,0 0 0 15,0 0 0-15,0 0 0 0,0 0 8 0,0 0 5 16,0 0 2-16,0 0 0 0,0 0-15 0,0 0 8 16,0 0-8-16,0 0 0 0,0 0 8 0,0 0-8 15,0 0 0-15,0 0 0 0,0 0 0 0,0 0 0 16,0 0 0-16,0 0 0 0,0 0 0 0,0 0 0 16,0 0 8-16,0 0-8 0,0 0 0 0,0 0 0 0,0 0 8 0,0 0-8 15,0 0 0-15,0 0 0 0,0 0 8 0,0 0-8 16,0 0 0-16,0 0 0 15,0 0 0-15,0 0 0 0,0 0 0 0,0 0 0 0,0 0 9 0,0 0-9 16,0 0 0-16,0 0 0 0,0-9 8 0,0 9-8 16,0-3 0-16,0 3 0 0,-4-3 0 0,4 3 0 15,0 0 15-15,0 0 1 0,0-7 0 0,0 7 0 16,4-9 5-16,-4 9 2 0,0-3 0 0,3-7 0 16,8 1-5-16,-11 6-1 0,7-3 0 0,3-1 0 15,-3 1-1-15,1 3-1 0,-1-3 0 0,0-4 0 16,0-2-4-16,0 9-1 0,-4-7 0 0,4 4 0 15,-3 0-10-15,-1-1 0 0,4 4 9 0,-7 3-9 16,0 0 0-16,0 0 0 0,0 0 0 0,0 0 8 16,0 0-8-16,0 0 0 0,-7 3 0 0,0 4-8 0,4-1 8 0,-4 3 0 15,-4 1 0-15,4 2 0 16,4 7 0-16,-4-6-8 0,-1 5 0 0,-6-5 0 0,4 6 8 16,3-7 8-16,7 4-8 0,0 0 11 0,-7-7-11 15,3 4 0-15,4-4 0 0,4 0 0 0,-4 1 0 0,0-10 0 16,0 3 0-16,0-3 8 0,7 6-8 0,-7-6 10 15,7 3-10-15,3-3 10 0,4-3-2 0,-6-3-8 16,-1 3 12-16,0-3-4 0,7 2-8 0,-11-5 8 16,4 0-8-16,0 5 8 0,0-5 0 0,-3 0 0 15,3-1 0-15,-3 7 0 0,3-6-8 0,-4-1 0 0,-3 1 0 0,4 3 0 16,-4-1 0-16,-4-2 0 0,1 0 0 0,-1 5 0 16,1-5 0-16,-1 0 0 0,-3 9 0 0,3-4 0 15,-6-5 0-15,3 9 0 0,0 0 0 0,-7 0 0 16,3 0-10-16,4 6 10 15,-7-3-13-15,7 1 5 0,0 2-9 0,-4-3-2 0,4 3 0 16,4-3 0-16,-4-3 19 0,7 0 14 16,0 0-2-16,0 0-1 0,0 0-11 0,0 0 0 0,0 0 0 0,0 0 0 15,0 0 8-15,0 0-8 0,0 0 0 0,0 0 8 16,0 0-8-16,0 0 0 0,0 0 0 0,0 0 8 16,7 0-8-16,-7 0 0 0,0 0 0 0,7 0 8 15,7 4-8-15,-11-4 0 0,8 6 0 0,-11-6 0 16,0 0 0-16,10 3 0 0,-2-3 0 0,-8 0 0 15,0 0 0-15,0 0 10 0,7 0-10 0,-7 0 10 16,10 0 14-16,-10 0 4 0,0 0 0 0,11-3 0 0,-11-3-10 0,0 6-2 16,0 0 0-16,0 0 0 15,3-4-16-15,-3 4 10 0,4-9-10 0,-4 9 8 0,0 0-8 16,0 0 0-16,0-3 0 0,0 3 0 0,0 0 0 0,0-6-9 16,0 6 0-16,0 0 0 0,0 0 17 15,0-4 3-15,-4 1 1 0,4 3 0 0,0 0-12 0,0 0-17 16,0 0 4-16,0 0 1 0,0 0 12 0,0 0 10 15,0 0-2-15,0 0 0 0,0 0-8 0,0 0 0 16,7 3 0-16,7 1 0 0,-10-4 0 0,3 9 0 16,4-3 0-16,-4-3 0 0,0 10 0 0,3-4 0 15,4 1 0-15,-7 2 0 0,4-2 0 0,0 2 0 16,3 4 0-16,3 0 8 0,-6-1-8 0,3 1-14 0,4 3 3 16,-1 0 1-16,1-4 10 0,3 4 0 0,0 3 0 0,8 6 0 15,-5-3 0-15,8 4 0 16,-4-4 8-16,-3 3-8 0,0-3 0 0,-1 6 0 0,5 1 0 15,-1-1 0-15,-4 0 0 0,8 1 0 16,-11-1 0-16,1-3 0 0,2-3 0 0,-3-3 0 0,1 0 0 0,-1-3 0 16,0 3 0-16,-3-6 0 0,-1-1 0 0,1-5-8 15,-1 2 8-15,-2 4 0 0,-5-3 0 0,1-4 0 16,-1 0 8-16,-3-2 3 0,4 2 1 0,-4-3 0 16,-7-6-12-16,4 4-17 0,-4-4 4 15,0 0 1-15,3 9 25 0,-3-9 6 0,0 0 1 0,0 0 0 16,0 0-7-16,0 0-1 0,0 0 0 0,0 0 0 15,0 0-12-15,0 0 0 0,-7-3 0 0,7 3 0 16,-7-6-13-16,3 6-6 0,-3-10-1 0,7 10 0 16,0 0-16-16,-3-3-3 0,-1-3-1 15,1-1 0-15,-1 1-73 16,4 6-15-16,0-9-4 0,0-1-598 0,0 7-120 0</inkml:trace>
  <inkml:trace contextRef="#ctx0" brushRef="#br1" timeOffset="163395.65">9126 13097 345 0,'0'0'31'0,"0"0"-31"0,0 0 0 0,0 0 0 15,0 0 243-15,0 0 42 0,0 0 9 0,0 0 2 16,0 0-228-16,0 0-46 0,0 0-9 0,7 3-1 16,-7-3 6-16,4 9 2 0,3 1 0 0,-7-10 0 15,0 0-4-15,4 9 0 0,3-6 0 0,-7-3 0 0,0 0 13 0,7 6 3 16,-7-6 0-16,7 4 0 0,-7-4 28 0,0 0 7 16,0 0 1-16,7 0 0 0,3 0-7 0,-3 0-1 15,-3-10 0-15,3 10 0 0,0-9-36 0,0 6-8 16,0-7-2-16,-3 1 0 0,3-1-14 0,0 7 0 15,0-6 0-15,0 9 0 0,-7 0 0 0,0 0 0 16,0 0 0-16,0 0 0 0,0 0 0 0,0 0 0 16,-4 9 0-16,-3 1 0 0,0-1 8 0,0 4-8 15,-3-1 11-15,-1-2-11 0,0 2 16 0,4 7-3 16,-3-10-1-16,-1-6 0 0,-3 7 8 0,7-1 2 16,0-6 0-16,3 7 0 0,-3-1-10 0,7-9-1 15,0 0-1-15,0 0 0 0,0 0-10 0,0 0 0 16,0 0 0-16,0 0 8 0,0 0-8 0,11 0 0 15,-4 0 0-15,4 6 0 0,-1-12 0 0,4 6 8 0,-3 0-8 0,0 0 0 16,-4-3 0-16,3-3 8 0,-3 6-8 0,-7 0 0 16,0 0 28-16,4-3 1 0,3-7 0 0,-4 7 0 15,1-3-4-15,-4 3-1 0,-4-4 0 0,1 1 0 16,-1 0 6-16,-3-4 1 0,0 10 0 0,0-9 0 16,-3 6-31-16,2-6 8 0,-6 9-8 0,4-4 0 15,3 4 0-15,-7 4 0 0,3-4 0 0,0 0 0 31,1 6-23-31,-4-3-7 0,3 0-2 0,1 6 0 0,-1 1 32 0,0-1 0 0,1-6 0 0,6 7 0 16,-3-4 0-16,4-3 0 0,3-3 0 0,0 0 0 16,0 0 0-16,-4 10 0 0,4-10 0 0,0 0-9 15,0 0 9-15,7 3 0 0,-7-3 10 0,11 6-10 16,-1-3 0-16,1-3 0 0,0 0 0 0,-1 0 0 16,4 0 0-16,0-3 0 0,0-3 0 0,1 6 0 0,-5-3 0 0,1-4 8 15,6 4-8-15,-6-6 0 0,0 9 0 0,-1-3 0 16,1-4 0-16,-4 7 0 0,0-3 10 0,-7 3-10 15,0 0 10-15,0 0-10 0,0 0 10 0,0 0-10 16,0 0 10-16,0 0-10 0,0 0 15 0,0 0-3 16,0 0-1-16,0 0 0 0,-11 3-11 0,4 4 10 15,-3-7-10-15,3 0 10 0,-4 0-10 0,0 0 0 16,4-7 0-16,0 7-11 0,0-3 3 0,4 3 0 16,3 0 0-16,-7-9 0 0,7 9 16 0,0 0 3 15,0 0 1-15,0-10 0 16,0 7-32-16,0 3-7 0,0 0-1 0,0 0 0 0,0 0 19 0,7-6 9 0,-7 6-10 15,0 0 10-15,0 0 0 0,0 0-9 0,7 0 9 0,-7 0 0 16,0 0 0-16,10 0-10 0,-3-3 10 0,-7 3 0 16,11 0-10-16,-4-3 10 0,0-3-8 0,0 6 8 15,0-10 0-15,4 10 0 0,-8-9 0 16,8 6 8-16,-4-7-8 0,-4 7 0 0,1-6 0 16,0-1 0-16,-1 1 0 0,1 6 0 0,-4 3 0 0,7-7 0 15,-7 7 12-15,0 0-3 0,7-3 0 0,-7 3 0 16,0-3-1-16,0 3 0 0,7-6 0 0,-7 6 0 15,0 0 0-15,0 0 0 0,7-3 0 0,0-4 0 16,0-2 12-16,0 6 1 0,0-6 1 0,0-1 0 16,4-2 6-16,-8-1 2 0,4-6 0 0,4 0 0 15,3-3-2-15,0 0 0 0,0-3 0 0,4-3 0 0,3-13-9 0,0 10-3 16,4-13 0-16,0 3 0 0,-8-3-4 0,8 4-2 16,0-1 0-16,-4-3 0 0,3 10 0 15,-2-7 0-15,2 6 0 0,1-2 0 0,0 2-10 16,-1 4 8-16,5-1-8 0,-8 4 8 15,0 3 0-15,0 6 0 0,-7 1 0 0,4 5 0 0,-8-3-8 0,5 1-11 16,-5 2 3-16,1 1 0 0,-1 2 8 0,-3 1 0 16,0-1 0-16,0 7 0 0,-3-3 0 0,0-4-10 15,-4 7 10-15,0 3 0 0,0-3 0 0,0 3 0 16,0-6 0-16,0-3 0 0,0 5 0 0,3-5 0 16,-3 0 0-16,4-1 0 0,-4 7 10 0,0-6-10 15,3-1 10-15,4 1-10 0,-7 6 0 0,4-7 8 16,-4 10-8-16,0 0 0 0,7-3 0 0,-7 3 0 0,0 0 0 15,0 0 0-15,0 0 0 0,0 0 0 0,0 0-8 0,0 0 8 16,10 3 0-16,-10-3 0 0,0 0-8 0,0 0 8 16,0 0-13-16,0 0 1 0,0 0 0 0,0 0 0 15,4 0 12-15,-4 0 16 0,0 0-3 0,10 7-1 16,-3-7-12-16,-7 0 0 0,0 0 8 0,8-7-8 16,-8 7 0-16,7 0 0 0,0-3 0 15,-7 3 0-15,0 0 0 0,7-6 0 0,-7 6 0 0,10 0 0 16,-10 0 0-16,7-10 0 0,-3 7 0 0,-4 3 0 15,7-9 0-15,-7 9 8 0,3-3-8 0,-3 3 0 16,4-6 0-16,0-1 0 0,-4 7 0 0,3-9 0 16,4 3 0-16,-7 6 0 0,4-10 0 0,-1 7 0 15,1-6 0-15,-4-1 0 0,3 1 0 0,1 6 0 16,-1-7 0-16,1 1 8 0,-1-4-8 0,4 4 0 0,-3-4 0 0,3-5 0 16,0 5 8-16,0 0-8 0,0-2 0 0,0 2 0 15,-3 4 0-15,3-4 0 0,-4 4 0 0,1-4 0 16,-1 4 0-16,-3 0 0 0,4-1 0 0,-4 7 0 15,0-6 0-15,0 9 0 0,0 0 0 0,0 0 0 16,-4 0-8-16,4-10 8 0,-7 10 0 0,7 0 0 16,0 0-8-16,-3 0 8 0,-4-3 0 0,3 3 0 15,-3 3 0-15,7-3 0 0,-7 0-8 0,7 0 8 16,-7 0 0-16,3 10 0 0,4-10 0 0,-7 0 0 16,0 9 0-16,0-6 0 0,4 3 0 0,3-6 0 15,-7 4 0-15,3 2 0 0,-3-3 0 0,4 3 0 16,3-6 0-16,-7 6 0 0,0 4 0 0,3-4-8 0,0 4 8 0,1-4 0 15,-1 3-14-15,-3 4 1 16,4-4 0-16,-1-3 0 0,1 4 21 0,-1-4 4 16,4 0 0-16,0-2 1 0,0 5-13 0,0-9 0 0,0 0 8 0,4 9-8 15,3-6 0-15,-4 4 0 0,-3-7 0 0,11 3 0 16,-4-3 0-16,0-3 0 0,4 3 0 0,-1-7 0 16,-3 7 0-16,4-6 8 0,-1-3-8 0,1 3 0 15,3-4 0-15,-3 4 0 0,-4-4 8 0,3 1-8 16,-3-3 0-16,0 2 0 0,-3 4 0 0,3-7 0 15,-3 4 0-15,-1-1 0 0,1 7 0 0,-4-6 0 16,0 9 0-16,0 0 0 0,0-9 0 0,0 9 0 16,0 0 0-16,0 0 0 0,0-4 0 0,0 4 0 15,0 0-18-15,0 0 3 0,-11 0 1 0,4 0 0 16,7 0 14-16,0 0 8 0,-7 4 0 0,7-4-8 0,-7 0 0 0,7 0 0 16,0 0 0-16,-4 9 0 0,4-9 0 0,0 0 0 15,0 9 0-15,0-9 0 0,-3 10 0 0,-1-1 0 16,4 1 0-16,0-10 0 0,4 6 0 0,-4 3-11 15,3 1 11-15,1-7-10 0,-1 6 10 0,-3-9 0 16,0 0 0-16,4 6 0 0,-4-6 8 0,3 4-8 16,-3-4 8-16,0 0-8 0,0 0 0 0,0 0 0 15,0 0 0-15,0 0 0 0,0 0 0 0,0 0 0 16,0 0 0-16,0 0 0 0,0 0 0 0,0 0 0 16,-7 0 0-16,0 0-12 0,0-10 12 0,0 10 0 15,0-9 0-15,4 9 0 0,-4-6 0 0,0-1 0 16,-1 4 0-16,1-3 0 0,0 3 0 0,0-7 12 0,0 10-2 15,4-9-1-15,-4 9-9 16,3 0 0-16,1 0 0 0,-4 0 0 0,7 0 0 0,0 0 0 16,-4 0-8-16,4 0 8 0,0 0 0 0,0 0-11 15,0 0 11-15,0 0-8 0,0 0 8 0,0 0 8 0,0 0-8 0,0 0 11 16,0 0-11-16,4-10 0 0,3 7 0 0,-4-6 8 16,4 0-8-16,0 5 0 0,0-2 0 0,0 0 0 15,0 0 0-15,0 6 0 0,1-10 0 0,-1 10 0 16,0-3 0-16,3-3 0 0,4 3 0 0,-3 3 0 15,3 0 0-15,4 0-12 0,-1 0 2 0,12 0 1 16,6-4 9-16,0 4 0 0,-7-6 10 0,4 6-10 16,10-3 0-16,-3-3 0 0,0 6 0 0,-4 0 0 15,1-3 0-15,-1 0 0 0,4 3 0 0,-8-7 0 16,-2 7 0-16,2-3 0 0,8-3 0 0,-4 6 0 16,-6-3 0-16,-5-4 0 0,5 4 0 0,-1 0 0 0,0-3 0 15,0 6 0-15,-7 0 0 0,1 0 0 0,2 0 0 0,-6 0 0 16,-4 0 0-16,0 0 0 0,0 0 0 0,0 0 0 15,-3 6 0-15,-4-3 0 0,-7-3 0 0,11 0 0 16,-4 0 0-16,-7 0 0 0,0 0 0 0,0 0-10 16,10 0 10-16,-10 0-8 0,0 0 8 0,0 0 0 15,7 0 8-15,-7 0-8 0,0 0 0 0,0 0 0 16,0 0 0-16,0 0 0 0,4 0 0 0,-4 0 0 16,0 0 0-16,0 0-8 0,0 0 8 0,0 0 0 15,0 0 0-15,0 0 8 0,0 0-8 0,0 0 0 16,0 0 0-16,0 0 0 0,-7 0 0 0,7 0 0 0,0 0 0 15,0 0 0-15,0 0 0 0,0 0 0 0,0-9 0 0,0 9 0 16,0 0 0-16,0 0 0 0,0 0 0 0,0-3 0 16,3-4 0-16,-3 7 0 15,0 0 0-15,0 0-8 0,0 0 8 0,0 0 0 0,0 0 0 0,0 0 8 16,0 0-8-16,0 0 0 0,0 0 0 0,0 0 0 16,0 0 0-16,0 0 0 0,0 0 0 0,0 0 0 15,0 0 0-15,0 0 0 0,0 0 0 0,4-9 0 16,-4 9 0-16,0-3 0 0,0-6 0 0,0 9 0 15,0 0 0-15,7-4 0 0,-7 4 0 0,3-6 0 16,-3 6 0-16,4-9 0 0,-4 9 0 0,0 0 0 16,0-7 0-16,0 7 0 0,7-6 0 0,-7 6 0 15,4-9 0-15,-1 6 0 0,1 0 0 0,-4 3 0 16,7-7 0-16,-4-2 0 0,-3 9 0 0,4-10 0 16,3 7 0-16,0-6 0 0,-7-1 0 0,0 1 0 15,7 3 0-15,-4-10 11 0,-3 4-11 0,0-1 12 0,4-6 9 16,-4 7 3-16,0-7 0 0,0 0 0 15,-4-3-24-15,4 0-15 0,4 0 3 0,-4-3 0 0,-4-3 12 0,1-3 0 16,6 5 0-16,-3-2 0 0,0-6 15 0,0 2-4 16,0-5-1-16,0 5 0 0,0 1-10 0,0 0 0 15,0-1 0-15,0 1 0 0,4-4 0 0,-4 4 0 16,-4 0-12-16,4-4 12 0,-3 4 0 0,6-7 0 16,-6 7 0-16,3 3 12 0,-4-4-3 0,1 1 0 15,3 3 0-15,-4-4 0 0,1 1-9 0,-1 0 0 16,4-1 0-16,0 7 0 0,0-3 0 0,-3-3-9 15,3-1 9-15,0 1-13 0,3 0 13 0,1-1 0 0,-8-2 0 16,8 2 0-16,-1 1 0 0,1 0 0 0,-4-1 0 0,-4 10 0 16,4 0 0-16,0 0 0 0,0 4 0 0,0-1 0 15,-3 3 9-15,-1 0-9 0,4 4 0 0,0 2 9 16,-3 1-9-16,-1-3-16 0,4 2 4 16,0 7 1-16,0 3 11 0,0-6 0 0,-3-1 0 0,-1 1-8 15,4 6 8-15,0 0 0 0,0-9 0 0,0 9 0 16,0-3 0-16,0 3 0 0,-3-10 0 0,3 10 0 15,0 0 0-15,0 0 0 0,0 0 0 0,0 0-8 16,-4 0 8-16,4 0 0 0,0 0 0 0,0 0-8 16,0 0 8-16,0 0 0 0,0 0 0 0,0 0-8 15,0 0 8-15,0 0 0 0,0 0 0 0,0 0 0 16,0 0 0-16,0 0 14 0,0 0-2 0,0 0 0 16,0 0-12-16,0 0-15 0,0 0 3 0,0 0 1 15,0 0 11-15,0 0 0 0,0 0 0 0,0 0 0 0,0 0 0 0,0 0 0 16,7 0 0-16,-7 0 0 0,0 0 0 0,0 0 0 15,11-3 0-15,-4-3 0 0,3 6 0 0,-3-3 0 16,-3-4 0-16,3 4 0 0,4-6 0 0,-4 9 0 16,0-10 0-16,0 1 8 0,7 3-8 0,-7-4 0 15,3 1 0-15,-2 0 8 0,2-4-8 0,-3 4 0 16,4-1 8-16,-4 1-8 0,-4-4 0 0,1 4 0 16,6-1 0-16,-3 1 0 0,-7-4 0 0,4 10 0 15,7-6 0-15,-4 0 0 0,0-1 0 0,0 1 0 16,0 6 0-16,3-7 0 0,5 10 0 0,-5-9 0 15,-3 6 0-15,0-4 0 0,7 1 0 0,-3 0 0 16,-11 6 0-16,0 0 0 0,7-10 0 0,-4 10 0 16,-3 0 0-16,0 0-8 0,-14 0 8 0,4 0 0 15,6-3 10-15,-6-3-10 0,-8 6-8 0,0 0-8 0,4-3-2 0,0 3 0 16,-3 0 18-16,-1 3-12 0,-3-3 12 0,3 0-10 16,0 6 10-16,4-3-8 0,-7 4 8 0,7-4-8 15,0 3 8-15,-4 0 0 0,1 4-9 0,3-1 9 16,-4 1 0-16,7-1 0 0,1-6-9 15,3 7 9-15,-4-1 0 0,8-6 0 0,3-3 0 0,0 0 0 16,-4 6 0-16,4-6 0 0,0 0 0 0,0 0 0 16,11 3 0-16,-1 4 8 0,-10-7-8 0,11 0 0 15,3-7 8-15,-3 7-8 0,-1-3 0 0,1-3 0 16,3 3 0-16,0-3 0 0,-4 3-8 0,5-1 8 16,-1-2 0-16,0 6 0 0,0-9 8 0,-3 9-8 15,-4-3 0-15,3-1 0 0,8-2 0 0,-4 6 0 16,-7 0 0-16,4-3 0 0,6-3 0 0,-3 6-10 15,0 0 10-15,-3 0 0 0,-4 0 0 0,7-3 8 16,0-4-8-16,0 7 0 0,-14 0-8 0,11-3 8 16,3 0 0-16,-3-3 0 0,-1 6 0 0,-10 0 0 0,11 0 0 0,-4-3 0 15,0-4 0-15,-7 7 0 0,0 0 0 0,0 0 0 16,14 0 0-16,-7 7-8 0,-7-7 8 0,0 0 0 16,11 0-9-16,-4 0 9 0,3 3 0 0,-10-3 0 15,0 0 0-15,7 0 0 0,0 9 0 0,-7-9 0 16,0 0 0-16,7 3-11 0,-7-3 11 0,0 0 0 15,0 0 0-15,11 7 0 0,-11-7 0 0,7 3 0 16,-7-3 0-16,11 0 0 0,-11 0 0 0,7 9 0 0,-7-9 0 16,0 0 0-16,0 0 0 15,0 0 0-15,0 0 8 0,0 0-8 0,0 0 0 0,0 0 0 16,0 0 0-16,0 0-8 0,0 0 8 0,0 0 0 0,0 0 0 16,0 0 0-16,0 0 0 0,0 0 0 0,0 0 0 0,7-9 8 15,0 9-8-15,-4-10 0 0,1 4 0 0,-1-3 8 16,1 2-8-16,0-2 0 15,-1-4 0-15,1 1 8 0,-4-1-8 0,3-2 0 0,1-7 0 0,-1 6 0 16,1-9 0-16,3 3 9 0,-4 0-9 0,1 0 0 16,3-9 9-16,3 6-9 0,-3-7 0 0,4-5 9 15,-4 2-9-15,4-6 0 0,-1 1 0 0,1-4 8 16,-1 0-8-16,1-6 0 0,0 9 0 0,-1-3 0 16,1 0 0-16,-1-6-12 0,-3 6 0 0,4-6 1 15,-4 6 19-15,4-9 4 0,-8 2 1 0,4 8 0 16,-3-11 5-16,-1 10 1 0,4-6 0 0,-7 9 0 0,0-2-19 15,-3-1-19-15,-1 3 4 0,1-3 1 0,-1 3 14 0,-6 0 0 16,3 10 0-16,0-3 0 0,-1-7 0 16,-2 9 0-16,-1 1-12 0,1 0 3 0,3 6 9 0,-4-4 0 15,1 7 0-15,-1 1-8 0,4 2-1 0,0-3 0 16,3 9 0-16,-3-6 0 0,0 10 9 0,0-4 0 16,4 1 0-16,3 3-8 0,-7-1 8 0,7 1 0 15,-4 6 0-15,4 3 0 0,0 0 0 0,0 0 0 16,0-10 0-16,0 10 0 0,0 0 0 0,0 0-12 15,0 0 12-15,0 0-12 0,0 0 12 0,0 0 0 16,0 0 0-16,0 0 0 0,11 3 0 0,-11-3 0 16,0 0 0-16,7 0 0 0,-7 0 0 0,7 0 0 15,-7 0 8-15,0 0-8 0,0 0 0 0,10 0 0 16,-3-3 0-16,0 0 0 0,-7 3 0 0,7-6 8 16,-3 6-8-16,3-3 0 0,-3-4 0 0,-1 7 0 0,1-9 0 0,3 6 8 15,-4 3-8-15,4-3 0 0,-7-4 0 0,4 4 0 16,-1-3 0-16,1 3 0 15,-1-7 0-15,1 10 0 0,-1-9 0 0,4 0 8 0,-3 5-8 0,3-5 0 16,-3 0 0-16,-1 6 0 0,4-7 0 0,0 1 0 16,-3-1 9-16,-1-2-9 0,4 2 12 0,-3 1-12 15,3 6 8-15,0-7-8 0,0 1 0 0,-3 0 0 16,3 5 0-16,-4-5 0 0,4 0 8 0,-3-1-8 16,3 4 0-16,-4-3 0 0,4-1 0 0,-3 1 0 15,3-1 0-15,-4 1 0 0,1 6 0 0,0-7 0 16,-4 10 0-16,3-3 0 0,4-3 0 0,-3-3 0 15,-4 9 0-15,0 0 0 0,7-4 0 0,-7 4 0 16,0 0 0-16,0 0 0 0,0 0 0 0,0 0 0 16,0 0-10-16,0 0 1 0,0 0 0 0,0 0 0 15,0 0 9-15,-7-3 8 0,0 3-8 0,0 3 11 0,3 1-11 0,-3-4 0 16,0 9 0-16,-4-3 0 0,4 4 0 0,0-4 0 16,0 3 0-16,0 1 0 0,0 2-8 0,-4-2 8 15,8 2 0-15,-4-2 0 0,3-4 0 0,1 3 0 16,-1-2 0-16,1-1 0 0,3-6 0 0,0 0 0 15,0 0 0-15,0 0 0 0,0 0 0 0,3 9 0 16,4 1-10-16,0-7 10 0,0 0 0 0,4-3 0 16,3 0 11-16,0 0-3 0,-3-6-8 0,3-1 8 0,-3 7-8 0,3-3 8 15,0-3-8-15,-4 3 0 16,1-3 0-16,3-1 0 0,-3 1 0 0,-4-3 8 16,0-1-8-16,0-2 0 0,0 2 20 0,-4 1-1 0,-6 3 0 0,3-4 0 15,0 4-19-15,-4 0 0 0,1-1 0 0,-4-2 0 16,0 9-17-16,-4-3-1 0,4 3 0 15,-4 0 0-15,1 3 18 0,3-3-12 0,-4 6 12 16,4-3-10-16,-7 10 10 0,3-4 0 0,4 1-9 0,-3 2 9 16,-4 4 0-16,3-3-11 0,4-10 11 0,0 6-8 15,0 4 8-15,0-4 0 0,7-9 8 0,0 9-8 16,0-9 0-16,0 0 0 0,3 10 0 0,-3-10-8 16,4 3 8-16,3 3 0 0,4-3 8 0,-1-3-8 15,-3 0 0-15,4 0 0 0,-1 0 0 0,1 0 0 16,-4-3 0-16,0-3 0 0,0 6 0 0,-3-3-8 15,3 0 8-15,0-4 0 0,-7 7 0 0,7-9 0 16,0 9 0-16,-7 0 11 0,0 0-1 0,0 0 0 0,3-9-10 0,-3 9 0 16,0-4 0-16,0 4 0 0,-7-3 0 0,4-3 0 15,3 3 0-15,-4-3 0 0,1 3-13 0,-4 3 5 16,0-7 8-16,3 7-13 0,1-3 13 0,-1-6 0 16,4 9 0-16,-3 0 0 0,3 0 0 0,0 0 0 15,0 0 0-15,0-10 0 0,0 10 0 16,0-3 0-16,0-6 0 0,0 9 0 0,-4-3 0 0,4 3 0 15,0 0 0-15,0 0 0 0,0 0 0 0,7-7 0 16,4 7 0-16,-1-3 0 0,4 3 0 0,-3-6 0 16,3 6 0-16,0 0 0 0,-3 6 0 0,6-3 0 15,1-3 0-15,3 0 0 0,-3 10 0 0,0-7 0 16,-1 3 0-16,4-3 0 0,0 7 0 0,1-4 0 0,-1-3 0 16,4 0 0-16,-1 4 0 0,8-4 0 0,0 3 0 0,3-3 0 15,-3-3 0-15,3 0 0 16,4 0 0-16,-4 0 0 0,-3 0 0 0,3 0 0 0,-3-3 0 0,0 3 0 15,-4 3 0-15,0-3 0 0,0 0 0 0,1 0 0 16,-5 0 0-16,1 0 0 0,0 0 0 0,-1 0 0 16,-3 0 0-16,1 0 0 0,-1 0 0 0,0 0 0 15,-7 0 0-15,4 0 0 0,-4 0 0 0,0 6 0 16,0-6 0-16,0-6 0 0,4 12 10 0,-4-12-10 16,0 6 0-16,7 0 0 0,-3 0 0 0,3 0-11 15,-3 0 11-15,3 0 0 0,-4 0 0 0,1-3 0 16,0-3 0-16,-1 6 8 0,1-3-8 0,0 3 0 0,-8-7 0 15,4 4 0-15,-3 0 0 0,-4-3 0 16,0 6 0-16,-7 0 0 0,0 0 0 0,0 0-12 0,0 0 12 0,0 0 0 16,0 0 0-16,0 0 0 0,-4-10 0 0,1 7 0 15,-4-6 0-15,0 9 0 0,-4-3 0 0,4-4 0 16,-3 7 0-16,3-3 0 16,-4-3 0-16,0 6 0 0,1-3 0 0,-4 0 0 0,3-4 0 0,1 7 0 15,-5-3 0-15,1-3 0 0,4 3 0 0,-4-3 0 16,3 6 0-16,-3-4 0 0,0 4 0 0,3-3 0 15,-3-3 0-15,4 6 0 0,-5-3 0 0,1-3 0 16,7 6 0-16,-3-4 0 0,-4 4 0 0,-1 0 0 16,5-6 0-16,-4 6 0 0,0 0 0 0,0 0-10 15,-4 0 10-15,4 0-13 0,-7 0 13 0,3 0 0 16,-3 0 0-16,3 6 0 0,1-6 0 0,-1 4-9 0,0-4 9 0,1 0-8 16,3 0 8-16,-1 0 0 0,5 0 0 0,-1 0 0 15,4 0 0-15,0 6 0 0,4-3 0 0,3-3 0 31,0 0-204-31,0 0-38 0,0 0-8 0,17 0-2 0</inkml:trace>
  <inkml:trace contextRef="#ctx0" brushRef="#br2" timeOffset="178988.2">18874 14809 2127 0,'0'0'94'0,"0"0"20"0,0 0-91 0,0 0-23 0,0 0 0 0,0 0 0 16,0 0 41-16,0 0 4 0,0 0 1 0,0 0 0 16,0 0-27-16,0 0-6 0,0 0-1 0,0 0 0 15,0 0 22-15,0 0 4 0,0 0 1 0,0 0 0 16,3-3-4-16,4 3-1 0,-3-10 0 0,3 10 0 16,0 0-4-16,0-3-1 0,3-3 0 0,-2 6 0 15,-1 0-4-15,3 6-1 0,-3-3 0 0,0 0 0 0,-7-3-12 16,0 0-4-16,0 0 0 0,7 10 0 15,-3-1 11-15,-1 1 1 0,-3 2 1 0,0 4 0 0,-3-10-1 0,3 13-1 16,-7-7 0-16,3-2 0 0,-6 9-4 16,6-1-1-16,-3-2 0 0,4 3 0 0,-8 0-14 0,7 3 11 15,-3 0-11-15,4 3 10 0,-1 0-10 0,1 0 0 16,-1 9 0-16,4-2 0 0,0 9 0 0,0-1 0 16,0-5 0-16,0 6 0 0,4 2 11 15,-1-2-3-15,-3 0-8 0,4-6 12 0,-4 5-4 0,0-8 0 16,0 8-8-16,0-5 12 0,-4 6-12 0,1 3-12 15,-1-7 3-15,4 4 0 0,-7-3 18 0,0 2 4 16,0-2 1-16,4-4 0 0,-4 1-14 0,0-4 9 16,-1 1-9-16,1-4 8 0,0-3-8 0,4 3 8 0,-4-6-8 15,3 0 8-15,1 0 0 0,-1 0 0 16,1 6 0-16,-1-6 0 0,1-3-8 0,-1-3 8 16,1 3-8-16,3 2 8 0,-4-2-8 0,0 0 0 0,4-3 0 15,-3 6 8-15,-1-3-8 0,1 2 0 0,-4-2 0 0,3 0 8 16,-3-3-8-16,0 6 0 0,4-3 0 0,-4-7 0 15,0 7 0-15,0-7 10 0,-1 4-10 0,1-3 10 16,4-10-10-16,-4 6 8 0,3 4-8 0,-3-4 8 16,4-9-8-16,-1 10 0 0,1-4 0 0,3-6 0 15,-4 6 8-15,4-6 0 0,-3 0 0 0,3 0 0 16,0 0-8-16,0 0 0 0,-4 6 0 0,4-6 0 16,0 0 0-16,-3 4 0 0,3-4 0 0,-4 9 0 15,-3-6 0-15,3 6 0 0,1-9 0 0,-1 10 0 16,1-1 0-16,-1-6 0 0,-3 7 0 0,4-1 0 0,-4-2 0 0,3-1 0 15,1 0 0-15,-4-3 0 0,3 3 0 0,-3-2 10 16,7-4-2-16,-4 6-8 0,-3-3 0 0,7-3 0 16,0 0 0-16,0 0 0 0,0 0 0 0,0 0 0 15,-7 0 0-15,7 0 0 0,0 0 8 0,0 0-8 16,0 0 0-16,0 0 0 0,0 0 13 0,0 0-4 16,0 0-1-16,0 0 0 0,0 0-8 0,0 0-11 15,0 0 3-15,0 0 0 0,0 0 8 0,0 0 0 16,0 0 0-16,0 0 0 0,0 0 0 0,7 3 0 15,4 3 0-15,-4-2 0 0,4-4 0 0,-1 0 0 16,-3 0 0-16,4 0 8 0,-1 6-8 0,1-6 0 16,0 0 0-16,3 0 0 0,0 0 8 0,0 0-8 0,4-6 8 15,-1 6-8-15,-3 0 0 0,7 0 0 16,1 0-10-16,2 0 10 0,-2 0 0 0,2 0 0 16,8 0 0-16,-4 0 0 0,4 0 0 0,0 0 0 15,6 0 0-15,1 0 0 0,4-4 0 0,-5-2 0 0,1 6 9 0,0-3-9 16,-4-6 0-16,4 9 0 0,-4-4 0 0,8-2 0 15,3 6 0-15,-1-3 0 0,-2-3 0 0,3 6 0 16,0 0-8-16,-4 0 8 0,0 0-10 0,-3 9 10 16,-7-9 0-16,3 10 0 0,-7-1 0 0,4 0 0 15,0 1 0-15,-4-4-11 0,0 4 2 0,0-1 0 16,1 3 9-16,-1 4 0 0,-3-3 10 0,-1-4-10 16,4-6 0-16,-3 7 0 0,-4 2 0 0,0-6 0 15,1-2 0-15,-5 5-8 0,4-6 8 0,-3 3 0 0,0-2 0 0,-1 2 0 16,-3-3 0-16,1-3 0 0,2 6 0 0,-3-3 12 15,-3-3-3-15,3 0-1 0,-3 0-8 0,-1 3 0 16,-3-3 0-16,4 7 0 0,-1-7 8 16,-3 3-8-16,-7-3 8 0,8 0-8 0,2 9 0 15,-6-9 0-15,-4 0 0 0,7 7 0 0,-7-7 0 0,0 0 0 16,7 3 0-16,-7-3 0 0,7 0 0 0,0 0 0 16,0 0 0-16,-7 0 0 0,0 0 0 15,7 0 0-15,4 0 0 0,-4 0 0 0,-7 0-10 0,7-3 10 16,-4-4 0-16,8 7-9 0,-4-3 21 0,-4-3 4 15,4 3 0-15,-3-4 1 0,-1 7-17 0,1-3 10 16,3-6-10-16,-7 9 8 0,0 0-8 0,0 0 8 16,7-9-8-16,-7 9 8 0,0 0-8 0,4-4 8 15,-4-2-8-15,0 6 8 0,0-3-8 0,0 3 0 0,7-9 9 16,-7 9-9-16,3-10 0 0,1 10 0 0,-1-12 0 0,1 8 8 16,-1-5-8-16,1 0 9 0,3-1-9 15,-4 1 10-15,-3-4-10 0,8 1 8 0,-5-4-8 0,-3 4 8 16,4-1-8-16,3-15 9 0,-7 6-9 15,0 0 8-15,3 3-8 0,4-3 10 0,-7 0-10 16,4-3 8-16,-4-3-8 0,3-7 0 0,1-2 0 16,-4 2 0-16,0-6 8 0,0-2-8 0,0-1 0 15,0-6 0-15,0 6 0 0,0-7 0 0,0 8 0 16,-4-8 0-16,1 4 0 0,-1-3 0 0,1 0 0 16,3 3 0-16,-4-3 8 0,4 9-8 0,-3-3 0 15,-4 3 0-15,3 1 0 0,1 5-9 0,-1 4 9 16,-3-4 0-16,3 4 0 0,1-7 0 0,-1 7 0 0,4-4 0 15,-3 4 0-15,3 0-15 0,-4-1 5 0,1-2 10 16,3-4 0-16,0 7-9 0,3-1 9 0,-3-2-8 16,4 9 8-16,-4-3-10 0,3-1 10 15,-3 4-8-15,0-3 8 0,4 6 0 0,3 0-9 0,-4 0 9 16,1 3 0-16,0-2 0 0,-1-1 0 0,1 0 0 0,-1 0 0 16,1 3 0-16,-1-3 0 0,1 9-8 0,-1-5 0 15,1 8 0-15,-1 1 0 0,1-4 8 0,-4 10 9 16,0 3-1-16,0-6-8 0,0 6 0 0,0 0 0 15,0 0 0-15,0 0 0 0,0 0-13 0,0 0-7 16,0 0 0-16,0 0-1 0,0 0 9 0,0 0 1 0,-7 0 1 0,7 0 0 16,0 0 10-16,0 0 0 15,0 0 0-15,0 0 0 0,0 0 0 0,0 0 0 16,0 0 0-16,0 0 0 0,0 0 0 0,0 0 0 0,0 0 0 16,0 0 0-16,0 0 0 0,0 0 12 0,0 0-2 0,0 0-1 15,0 0-9-15,0 0 0 0,0 0 0 0,-7-3 0 16,0 3 0-16,-4 0-11 0,11 0 3 0,-3 0 0 15,-8 3 8-15,0-3 0 0,1 0 0 0,-4 0 0 16,3 0 0-16,-7 6 12 0,4-3-2 0,-3-3-1 16,-1 10-9-16,-3-10 8 0,3 3-8 0,-3 3 8 15,0-6-8-15,-7 3 0 0,3-3 0 0,-7 6 0 16,0-6 0-16,-3 4 12 0,-7-8-4 0,0 4 0 16,3 4-8-16,0-4 0 0,0 0 0 0,-3 0 0 15,3 0 0-15,0 6 0 0,-3-6 0 0,0 3 0 0,-1 0 0 16,-6-3 0-16,-8 9 0 0,8-9 0 15,0 10 8-15,-1-10-8 0,1 9 0 0,6-6 8 0,1 7-8 16,7-10 0-16,0 6 0 0,3-3 0 0,-3-3 0 0,3-3 8 16,4-3-8-16,-4 6 0 0,4 0 0 0,-1-3 8 15,1-4-8-15,7 7 0 16,0 0-16-16,0-3-8 16,-1 3-1-16,1 0-1 0,4-3-88 0,-1-3-18 0,0 6-3 0,8-3-761 15,-4-4-153-15</inkml:trace>
  <inkml:trace contextRef="#ctx0" brushRef="#br2" timeOffset="179922.17">19840 14966 1443 0,'0'0'32'0,"0"0"6"0,0 0 2 0,-7 0 0 16,0 0-32-16,7 0-8 0,-3 0 0 0,-4 0 0 0,7 0 12 0,0 0 0 15,-8 0 0-15,1 0 0 0,0 0-12 0,7 0-14 16,0 0 3-16,0 0 1 0,-3 6 38 0,-4 0 8 15,0-6 2-15,0 10 0 0,3-1 11 0,-6 0 3 16,-5 1 0-16,-2 2 0 0,-1 1 13 0,-7 6 3 16,-3 3 1-16,-3 0 0 0,-8-1-21 0,-4 11-5 15,1 5-1-15,0-2 0 0,-4 6-1 0,-7 0 0 16,-4 2 0-16,-6-2 0 0,-4 3 0 16,0-3 0-16,0 0 0 0,3-4 0 0,4 1-3 0,8-4-1 0,-1-2 0 15,10-1 0-15,1 0-4 0,10-2-1 0,4-4 0 16,7-3 0-1,7-13-104-15,10 4-20 0,4-4-5 0,4-3-650 0,10 1-129 0</inkml:trace>
  <inkml:trace contextRef="#ctx0" brushRef="#br2" timeOffset="180296.84">20366 15031 2070 0,'0'0'92'0,"-7"7"18"0,0-7-88 0,-7 0-22 15,0 0 0-15,-1 0 0 0,1 0 51 0,-3 0 5 16,-1 0 2-16,0 0 0 0,4 3-45 0,-7-3-13 15,-4 9 0-15,1-2 8 0,-8-1-8 0,4 13 8 16,-4-7-8-16,0 7 8 0,-3 3 18 0,0 0 4 16,-1 9 1-16,-6 1 0 0,-4 5 17 0,0 1 4 15,-7 9 1-15,-7 0 0 0,-7 3-27 0,4-6-6 16,-1 9 0-16,-3 1-1 0,0-1-5 0,-7 6-1 16,-3-2 0-16,6-4 0 0,-3 7-1 0,11-7-1 15,-1-9 0-15,8-3 0 0,10 0 1 0,0-7 1 0,7-3 0 0,4-9 0 16,7 0-13-16,6-3-16 0,5-6 3 0,3 2 1 31,7-12-98-31,7-3-19 0,0 0-4 0,0 0-1 16,7 0-102-16,3 0-21 0,22-9-4 0,-4-3-1 0</inkml:trace>
  <inkml:trace contextRef="#ctx0" brushRef="#br2" timeOffset="180609.53">20218 15590 1404 0,'17'-13'62'0,"-17"13"13"15,11 0-60-15,0 0-15 0,-1-3 0 0,-10 3 0 0,0 0 55 0,0 0 8 16,0 0 1-16,0 0 1 0,0 0-4 0,0 0-1 16,-3 3 0-16,-4 6 0 0,3-5 6 0,-7 5 1 15,-3-3 0-15,0 7 0 0,0-4-22 0,-4 4-4 16,-3-1-1-16,-7 10 0 0,0-3-5 15,0 3-2-15,-8 9 0 0,1 1 0 0,0-1 9 0,-1 4 2 16,-6 5 0-16,0 1 0 0,-11-6-16 0,4 5-4 16,-8 1 0-16,1 0 0 0,3 0-24 0,3-4 0 15,1 4 0-15,7 0 0 0,6-7 0 0,5-5 0 16,2-1 0-16,12-6 0 0,-1-7-14 0,11 4 2 16,-4-9 0-16,11-7 0 15,0-3-148-15,0 0-30 0,11-10-6 0,0 4 0 0</inkml:trace>
  <inkml:trace contextRef="#ctx0" brushRef="#br2" timeOffset="180924.11">20451 15960 1677 0,'0'0'74'0,"0"0"16"0,3 9-72 0,-3-9-18 0,-7 9 0 0,3-2 0 16,1-1 81-16,-1 0 13 0,-3 4 2 0,4-7 1 0,-4 6-48 16,3-6-9-16,4-3-3 0,-7 10 0 0,4-1 1 0,-4-9 0 15,3 10 0-15,1-7 0 0,-1 6-26 0,-3-3-12 16,3 1 10-16,-3 2-10 0,0 0 0 0,-3 1 0 16,-1 2 0-16,1 4 0 15,-5-3 0-15,-6 2 0 0,-7 10 0 0,-4 0 0 0,-3 7 0 0,-4 2 0 16,-7 7 0-16,1 0 0 0,-5 0 0 0,8-1 0 15,-4-2 0-15,-3 3 0 0,-4 0 0 16,3-7 0-16,1 4 0 0,7-4 0 16,-4-6-26-16,7-3-8 0,7-3-2 0,11-6-955 15</inkml:trace>
  <inkml:trace contextRef="#ctx0" brushRef="#br2" timeOffset="182114.8">17332 14856 2214 0,'0'0'98'0,"0"0"20"0,0 0-94 0,0 0-24 16,0 0 0-16,0 0 0 0,0 0 20 0,0 0 0 16,11 3 0-16,-1-3 0 0,1 0-33 15,3-3-7-15,-4 3-2 0,5-6 0 0,-5 6 22 0,8-10 0 16,-1 10 0-16,5-9 0 0,-1 6 0 0,3-7 16 16,1-2-2-16,0 2-1 0,0-9-4 0,-1 13-1 15,1-10 0-15,0 7 0 0,-1-3-8 0,1 2 12 16,-4 1-12-16,0 6 12 0,0-7-4 0,-3 10-8 15,-4 0 12-15,-3 0-4 0,-1 6-8 0,-3 1 0 0,-3 2 0 16,-4 1 8-16,-7 8-8 0,3 1 0 16,-6-3 0-16,-4 6 0 0,0 0-14 0,-4 3 2 0,4-10 0 0,-4 7 0 15,1-3 12-15,-1 0 0 0,0-3 0 0,4-7 0 16,0 1 0-16,-4-1 8 0,4 0 0 0,4-5-8 16,-4 5 12-16,7-9-12 0,0 9 12 0,-1-6-12 15,8-3 0-15,0 0 0 0,0 0 0 0,0 0 0 16,0 0 0-16,0 0 0 0,0 0 0 0,0 0-9 15,0 0 9-15,4 0-10 0,-4 0 10 0,7 10-10 16,4-10 10-16,-1 9 0 0,-3-9 0 0,0 3 0 16,4 4 0-16,-1-7 0 0,-2 3 0 0,-1-3 0 15,3 9 0-15,1-9 0 0,-1 0 0 0,-3 7 0 16,4-4 0-16,0 0 9 0,-4-3-9 0,0 9 0 16,-7-9 9-16,10 0-9 0,-3 10 0 0,0-1 9 0,0-6-9 0,-3 7 0 15,3-1 0-15,-7 0 8 0,4 1 5 0,-4-1 1 16,0-3 0-16,0 4 0 0,-4 6 21 0,0-10 4 15,1 9 1-15,-1-2 0 0,-3-4-16 0,4 4-4 16,-4 0 0-16,0 2 0 0,-4-2-20 0,4-1 0 16,-3 7-12-16,-1-6 4 15,0-1-33-15,-3 7-7 0,4-6 0 0,-4 2-1 16,-1-2-34-16,5-4-6 0,-1 1-2 0,4-7-565 16,0 0-112-16</inkml:trace>
  <inkml:trace contextRef="#ctx0" brushRef="#br2" timeOffset="182561.96">18150 14746 2350 0,'0'0'104'0,"0"0"22"0,0 0-101 0,-7-6-25 0,0 0 0 0,0-4 0 16,-3 10 45-16,-1 0 4 0,4 0 1 0,0 6 0 15,-4-2-50-15,4 2-12 0,-7 0-2 0,0 10 0 16,4-4 3-16,-1 1 1 0,-3-1 0 0,0 7 0 16,3 3-7-16,1 0-2 0,3 3 0 0,-4-3 0 15,4 3 19-15,0-3-10 0,0-3 10 0,3 3-8 16,4-3 8-16,-3-4 0 0,3 4 0 0,3 3 0 16,1-6 0-16,-1 0 9 0,1-7-9 0,-1 3 10 15,4 4-10-15,0-3 0 0,-3-4 0 0,3 1-11 16,4-4 11-16,-4-6 0 0,0 9 0 0,7-3 0 15,-4-2 12-15,5-4 2 0,-1 0 0 0,0-4 0 0,3-2 3 16,-2-3 1-16,2 6 0 0,-3-7 0 0,0 1-18 0,-3-4 0 16,0 4 0-16,-1-4 0 0,-3 1 15 0,0-4 5 15,-3 4 2-15,-1-1 0 0,1-6-10 0,-1 10-3 16,-6-7 0-16,-1 0 0 0,1-5 21 0,3 8 4 16,-7-6 1-16,3 3 0 0,-3-2-35 0,4-1 0 15,-1 9 0-15,-3-2 0 0,0 2 0 0,0 1 0 16,3 3 0-16,-6 0 0 15,-1-4-21-15,4 7-11 0,0 3-3 0,-3-6 0 16,6 6 3-16,-3-3 0 0,0 3 0 0,7 0 0 16,0 0-168-16,0 0-32 0,0 0-8 0,10-10 0 0</inkml:trace>
  <inkml:trace contextRef="#ctx0" brushRef="#br2" timeOffset="182963.31">18397 14799 1785 0,'0'0'79'0,"0"0"17"0,0 0-77 0,-3-3-19 0,-4 3 0 0,0 0 0 16,0-3 176-16,3-3 31 0,-3 3 6 0,7 3 2 15,0 0-182-15,0 0-33 0,-3-7-12 0,3 7 0 16,0 0-16-16,0 0-2 0,-4 7-1 0,-7-4 0 16,4 6 7-16,-3 10 0 0,3-3 1 0,0 3 0 15,0 2 14-15,0 1 9 0,0-3-12 0,3 3 12 16,0 0 0-16,-3 0 0 0,4-3 0 0,3-7 0 0,-4 7 16 0,4 3 1 15,4-9 0-15,-1 2 0 0,4-2-8 0,1 0-1 16,-1-4-8-16,7 3 12 0,-4-5-12 0,4-4-8 16,4 3 8-16,0-3-13 0,-1-6 25 0,8 3 4 15,0-6 2-15,-1 3 0 0,1-4-4 0,0-5-1 16,-4 3 0-16,0-1 0 0,0-2-3 0,0-7-1 16,-3 13 0-16,-4-10 0 0,-3 3 13 0,-1-6 2 15,-3 7 1-15,-3-7 0 0,-1 7 15 0,-6-1 2 16,-1-6 1-16,-3 10 0 0,0-7-25 0,-7 0-5 15,-3 4-1-15,2 2 0 0,-2-2-12 0,-4 3 0 0,-1-1 0 16,1 1-10 0,-3-4-127-16,-1 4-26 0</inkml:trace>
  <inkml:trace contextRef="#ctx0" brushRef="#br2" timeOffset="185994.23">4230 9055 1148 0,'0'0'51'0,"0"0"10"0,0 0-49 0,0-7-12 0,0 4 0 0,0 3 0 16,0-9 60-16,3-1 8 0,4 1 3 0,-7-4 0 15,0 4-16-15,4 0-3 0,-1 2-1 0,-3-2 0 16,8 0 5-16,-8-1 2 0,0 1 0 0,3 6 0 15,-3 3-37-15,7-7-7 0,-7-2-2 0,4 6 0 0,-4-7 11 0,0 10 1 16,0 0 1-16,0 0 0 0,0 0-5 0,0 0-2 16,0 0 0-16,0 0 0 15,0 0 2-15,0 0 0 0,0 0 0 0,0 0 0 0,7 10 0 0,-7 2 0 16,0 4 0-16,0-3 0 0,0-1 3 16,-7 10 1-16,3-6 0 0,-3-1 0 15,4 7-15-15,-8 7-9 0,7-11 12 0,-6-2-12 0,10 6 8 0,-7-3-8 16,7-7 0-16,-4 4 0 0,1 0 0 15,6-7 0-15,1 4 0 0,-4-4 0 0,7 7 13 0,-7-10-4 16,10 3-1-16,-10 1 0 0,0-10-8 0,7 0 0 16,1 3-10-16,-8-3 10 15,10 6 16-15,-10-6 10 0,11 0 2 0,-8-6 0 0,8 3 12 0,-11 3 4 16,3 0 0-16,4-10 0 0,-3 7-3 0,-4-3 0 0,3 0 0 16,-3-4 0-16,-3-5-3 0,3 8-1 0,0-8 0 0,0 5 0 15,0-2-17-15,0 2-3 0,0-2-1 0,0-1 0 16,0-6-16-16,0 10 0 0,-4-4 0 0,4 1 0 15,0 3 0-15,0-1 0 0,0 1 0 0,0-1 0 16,-7 7 0-16,7 3 0 0,0 0 0 0,0 0-9 16,-3-6-3-16,-4 3-1 0,0 3 0 0,7 0 0 15,-11 12-2-15,4-2 0 0,4-1 0 0,-8 4 0 16,7-4 15-16,-6 4-9 0,3 5 9 0,0-5-8 16,0-4 8-16,3 4 8 0,-3 3-8 0,7-7 11 15,-3-3-11-15,3 4 10 0,0-1-10 0,0-9 10 16,3 6-10-16,-3-6 0 0,0 0 0 0,0 0 8 15,7 7-8-15,-7-7 0 0,0 0 9 0,11 0-9 16,-11 0 8-16,7-3-8 0,0-1 10 0,3-2-10 16,-6-3 12-16,7-1-4 0,-11-2-8 0,3 2 12 15,4-2-12-15,-7-1 8 0,0 4-8 0,0-4 0 0,0 4 8 0,0-1-8 16,0-2 0-16,0 3 9 16,0-1-9-16,-7 1 0 0,7-1 0 0,-3-2 0 0,3 12 0 15,-8-10 0-15,5 10-12 0,-1-3 12 0,-3-3 0 0,7 6 0 16,-3 0 0-16,-4 6 0 0,0-6 0 0,0 3 0 15,3 4 0-15,-6-4 0 0,2 0 0 0,1 3 15 16,0-3-1-16,4 7 0 0,3-1-14 0,-7 1 8 16,7-1-8-16,-4-6 0 0,4-3 0 0,0 13 0 15,0-13 0-15,11 6 0 0,-8 3 16 0,4-6 0 16,-3 7 0-16,7-7 0 16,-1 3-45-16,1-3-9 0,3-3-2 0,0 0 0 15,7 0-119-15,-10-3-24 0,6-3-5 0,4 0 0 0</inkml:trace>
  <inkml:trace contextRef="#ctx0" brushRef="#br2" timeOffset="188388.45">4674 9559 1670 0,'0'0'148'0,"-7"4"-118"0,0-1-30 0,-3 3-489 15,3-3-104-15</inkml:trace>
  <inkml:trace contextRef="#ctx0" brushRef="#br2" timeOffset="189435.15">4385 9089 115 0,'0'0'0'0,"0"0"10"0,-7 0-10 0,3 0 0 16,4 0 0-16,-7 0 0 0,4-3 126 0,-1-3 23 16,-6 6 5-16,3 0 1 0,0 0-100 0,7 6-20 15,-11-3-4-15,11 3-1 0,-11-3-12 0,4-3-2 16,4 0-1-16,3 0 0 0,0 0 48 0,-4 0 9 16,-6-9 3-16,10 9 0 0,0 0 38 0,0 0 8 15,0 0 2-15,0 0 0 0,-7-9-32 0,7 6-7 16,0-4 0-16,-4-5-1 0,4 9-17 0,0 3-3 15,0 0-1-15,0 0 0 0,0 0-34 0,0 0-6 16,0 0-2-16,0 0 0 0,0 0-20 0,0 0 0 16,0 0 0-16,0 0 8 0,0 0-8 0,0 0 0 0,4 3 0 0,-4-3 0 15,0 0 0-15,0 0 0 16,0 0 0-16,0 0 0 0,7 12 10 0,-7-12 1 0,0 0 0 0,0 0 0 16,0 0 13-16,0 0 4 0,0 0 0 0,0 0 0 15,0 0 6-15,0 0 2 0,0 0 0 0,0 0 0 16,0 0-4-16,0 0 0 0,0 0 0 0,0 0 0 15,0 0-8-15,0 10-1 0,0-10-1 0,0 9 0 16,0-9 6-16,3 13 2 0,-3-13 0 0,0 9 0 16,0-9-14-16,0 16-4 0,0-16 0 0,0 6 0 15,-3 3-12-15,3-9 0 0,0 10 0 0,0-10 0 16,0 0 8-16,0 12-8 0,0-12 11 0,3 16-11 16,4-10 10-16,-3 4-10 0,-1-1 8 0,8 4-8 15,-4-4 16-15,4 7-1 0,6-4-1 0,-3 1 0 0,8 6-14 0,-1-4 0 16,3 4 0-16,-2 0-10 0,6 0 33 0,4-4 6 15,-1 7 2-15,1-3 0 0,3 3-19 0,1-3-3 16,-1 0-1-16,0-4 0 0,-3 4-8 16,3 0 8-16,0-3-8 0,1 6 8 0,6-3-8 15,-10 2 0-15,-4 1 0 0,4-3 8 0,-4 3-8 0,0 0 0 16,4-3 0-16,-7 0 0 0,-1-4 8 0,1 4-8 16,0-6 8-16,-8-4-8 0,5 4 9 0,-1 2-9 15,-7-8 10-15,7 2-10 0,-10 1 0 0,6-1 8 16,-6-6-8-16,3 3 0 0,-3-3 0 0,3-3 0 15,-4 0 0-15,1 0 0 0,-4 7 0 0,7-7 8 16,-3 0-8-16,-4 0 0 16,0 3-64-16,3-3-20 0,-6 0-3 0,-4 0-1 15,0 0-139-15,3-3-28 0</inkml:trace>
  <inkml:trace contextRef="#ctx0" brushRef="#br2" timeOffset="190279.17">5687 9851 921 0,'0'-12'40'0,"0"12"10"0,0 0-40 0,-7-4-10 0,3-2 0 0,4 3 0 0,-3-3 219 0,-1 3 41 16,-3 3 9-16,4 0 2 0,-4 0-191 0,-1 0-39 15,-2 0-7-15,3 0-2 0,-4 0-22 0,4 0-10 16,-14 0 8-16,7 0-8 0,0 0 0 0,3 0 0 0,1 0 0 16,-4-4 0-16,3-2 0 0,-3 6 0 0,7 0 0 0,3 0 0 15,-13 0 15-15,10 0 1 0,-4 0 0 0,-3 6 0 16,7-2 4-16,3-4 2 0,-6 9 0 0,-1-6 0 16,8 3 2-16,-8-2 0 15,4 8 0-15,3-3 0 0,1 10-5 0,-1 3-1 0,1-3 0 0,3 3 0 16,0 3-18-16,3 6 0 15,1-2 0-15,-1-4 0 0,1 3 8 0,3-6-8 0,4 0 0 16,3-3 0-16,-4-7 0 0,-3-2 0 0,4-10 0 0,7 3 0 16,-4-3 12-16,-4-3-12 0,4 0 12 0,8-7-12 15,-8-2 16-15,-4-4-3 0,4-6-1 0,0 3 0 16,-3 3 19-16,0-2 3 0,-1-4 1 0,-3-7 0 16,-7 14 5-16,4-7 0 0,-1-3 1 0,1 3 0 15,-4 0-11-15,7 6-2 0,-7 0-1 0,-7 1 0 16,3-1-15-16,1 4-4 0,-1 2 0 0,-3 10 0 15,0-9-8-15,4 9 0 0,-8 0 0 0,0 9 0 16,8-3 0-16,-11 1 0 0,3 2-14 0,-6 10 5 16,10-7 1-16,-11-2 0 0,4 2 0 0,3 7 0 15,1-9 8-15,3 2 0 0,-4-2 0 0,4-1 0 16,7-9 0-16,-4 9 0 0,1-5 0 0,3-4 11 0,-4 12-11 16,4-2 0-16,0-10 0 0,0 0 0 0,0 0 0 15,0 0 0-15,0 0 10 0,11 6-10 0,-1-3 12 16,-2-3-4-16,6 0 0 0,-4 0-8 0,1-9 8 0,3 9-8 15,0-4 0-15,-3-2 0 0,-1 0 11 0,-3 0-11 16,4 2 10-16,-1-2-10 0,-3-3 12 0,-3 6-3 16,-4 3-1-16,0 0 0 0,0 0-8 0,0 0 0 0,0 0 0 0,0 0 8 15,0 0 0-15,-4-4 0 0,-6 4 0 16,3 0 0-16,7 0-8 0,-7 4-11 0,-4-1 3 0,4 3 0 16,4 3 8-16,-8-5 0 0,8 5 0 0,-8 0-8 15,4-5 8-15,0 5-8 16,3 3 8-16,1-2-8 15,-1-1-67-15,4 1-13 0,0-10-2 0,0 0-1 16,0 0-89-16,4 3-19 0,3 3-3 0,7-3-706 0</inkml:trace>
  <inkml:trace contextRef="#ctx0" brushRef="#br2" timeOffset="197990.74">5549 10067 172 0,'0'0'8'16,"0"0"1"-16,0 0-9 0,-10-6 0 0,-1 3 0 0,11 3 0 15,0 0 220-15,0 0 41 0,-3-6 9 0,3 6 2 16,0 0-225-16,0 0-47 0,0-7 0 0,0 1-12 15,0 6 36-15,0-9 8 0,3 3 2 0,-3 6 0 16,0 0 28-16,11-7 6 0,-8-2 0 0,4 6 1 0,-7-4 15 0,0 7 4 16,4-3 0-16,-4 3 0 0,0-9-9 0,0 9-2 15,0 0 0-15,0 0 0 0,0 0-24 0,0 0-5 16,0 0 0-16,0 0-1 0,7 0-20 0,0 0-4 16,-7 0-1-16,0 0 0 0,0 0-3 0,7-3-1 15,3-3 0-15,-6 6 0 0,-4 0-4 0,11 0-1 16,-11 0 0-16,3-4 0 0,-3 4 3 0,7-6 0 15,0 6 0-15,-7 0 0 0,4-3 11 0,-4 3 2 16,0 0 1-16,0 0 0 0,7-3 0 0,-7 3 0 16,7-6 0-16,-7 6 0 0,10-4-18 0,-10 4-3 15,0 0-1-15,4-6 0 0,7 6-8 0,-11 0 8 16,10 0-8-16,-3-3 8 0,-7 3-8 0,11 0 0 16,-4 0 0-16,-7 0 0 0,10 0 12 0,5 0 0 0,-5 3 0 15,-3-3 0-15,0-3 0 0,4-3 0 16,-11 6 0-16,7 0 0 0,3-3-12 0,1 3 0 15,-4 0 0-15,4 0-11 0,3-4 35 0,-7-2 6 16,10 6 2-16,-6-3 0 0,3-3-32 0,4 6 0 0,-1-3 0 0,1 3 0 16,7 0 12-16,-4 0-3 0,11 0-1 0,-8 3 0 15,1-3-8-15,-4 6 0 0,4-3 0 0,0 7-11 16,-1 2 11-16,-6-6 0 0,3 7 0 0,0-4 0 16,-3 4 0-16,0-1 9 0,-4-2-9 0,0-1 10 15,0 4-10-15,4-4 0 0,-11 1 0 0,10 2 0 16,-10-2 0-16,4-4 0 0,7 0 0 0,-8 0 8 15,4-2 4-15,-3-4 0 0,6 6 0 0,1-3 0 0,0-3 7 16,3 0 1-16,-3 0 1 0,3 0 0 16,0 9-11-16,-3-6-2 0,6 7-8 0,-6-1 12 0,3 4-12 0,-3 6 8 15,3-1-8-15,-7-2 0 16,7 3 8-16,-7 3-8 0,0-3 0 0,0-7 0 0,4 7 0 0,-11-6 8 16,4-1-8-16,-1 4 0 0,-3-7 0 0,4-2 9 15,-4 2-9-15,0 0 8 16,0-9 4-16,0 10 0 0,4-7 0 0,-11-3 0 0,3 0 0 0,4 6 0 15,-7-6 0-15,11 3 0 0,-11-3 0 0,0 0 1 16,7-3 0-16,-7 3 0 0,7 0-2 0,-7 0-1 16,0 0 0-16,0 0 0 0,0 0-10 0,0 0 10 15,0 0-10-15,7 3 10 0,-7-3-10 0,0 0 0 16,0 0 0-16,0 0 0 0,0 0 0 0,0 0 0 16,0 0 0-16,0 0 0 0,0 0 13 0,0 0 1 15,0 0 0-15,0 0 0 0,0 0-14 0,0 0-13 16,0 0 2-16,0 0 1 0,0 0 10 0,0 0 0 0,0 0 0 0,0 0 8 15,0 0-8-15,0 0 12 0,0 0-4 0,0 0 0 16,7-3-8-16,-7 3-8 0,0 0 8 0,0 0-12 16,0 0 12-16,0 0 0 0,4-6 0 0,-4 6 0 15,0 0 0-15,0 0 8 0,7-3-8 0,-7 3 11 16,0 0-11-16,3-3 0 0,-3 3 0 0,0 0 0 16,4-7 0-16,3-2 0 0,-4 9-9 0,-3 0 9 15,0 0 0-15,7-9 0 0,-7 9-8 0,11 0 8 16,-11 0 0-16,4-4 0 0,-4 4 8 0,7 0-8 15,-7 0 0-15,0 0 0 0,0 0-11 0,7-3 11 16,-7 3 0-16,0 0 0 0,0 0 12 0,0 0-4 16,7-6-8-16,-7 6-12 0,0 0 2 0,0 0 1 15,0-3 9-15,0-3 0 0,0 6 10 0,0-4-10 16,0-2 9-16,0 6-9 0,-7-3 8 0,7 3-8 0,0 0 0 0,-7 0 0 16,0 0 0-16,3 3 0 15,-7 3 0-15,4 4 0 0,-3-1 0 0,3-2 0 0,0 2-16 0,-4 10-3 16,4-7 0-16,-4 1 0 0,4 3 19 0,-3-1-10 15,3-5 10-15,0 8-8 0,3-5 8 0,1 3 0 16,-1-4 0-16,4 1 0 0,0-4 0 0,0-6-13 16,0-3 5-16,4 10 8 0,-4-10 0 0,0 0 0 15,14 0 0-15,-7 0 12 0,3 0-12 0,1-3-11 16,0-4 3-16,-1 4 0 0,1-6 8 0,-1 6 12 16,1-13-2-16,3 10-1 0,-7-4-9 0,4-5 0 15,-1 8 9-15,-3-8-9 0,0 5 0 0,-3 4-12 16,3-3 2-16,0-1 0 0,-7 1 18 0,3-1 3 0,1 1 1 15,-4 6 0-15,0-7-12 0,-4 7 0 0,1-3 0 0,3-3 0 16,-7 5 0-16,0 1 0 0,0-3 0 0,0 6 0 16,0 0 0-16,-7 6 0 0,3-3 0 0,-3 1-11 15,0 5 11-15,0 0 0 0,-4 4 0 0,-3-4 8 16,7 10-8-16,-11-6-12 0,7-1 4 0,4 7 0 16,-3 0 8-16,6-7 0 0,-3 1 0 0,3 3 0 15,11-13 0-15,-7 6 0 0,7-9 0 0,0 0 0 16,0 0 0-16,7 3 0 0,0 4 0 0,4-7 0 15,0-7 0-15,3 7-8 0,3-3 8 0,-6-3 0 16,7 3 0-16,-4 0 0 0,0-4 0 0,0-2 0 16,0 6 0-16,-7-7-8 0,0 7 8 0,4-3 0 15,-11-3 0-15,0 9 0 0,3 0 0 0,-3 0 0 0,0-7 11 0,0 7 1 16,0 0 0-16,0-6 0 0,-3-3-12 0,3 9 0 16,-7-10 0-16,7 10 0 0,-7 0 0 0,7 0-17 15,-4-3 4-15,4 3 1 0,-7-3 12 0,7 3 10 16,-7 0-2-16,0-6 0 0,0 6-8 15,0 0 0-15,7 0 0 0,-7 6 0 0,0-6-12 16,7 0 12-16,0 0-10 0,0 0 10 0,0 0-19 0,0 0 3 16,0 0 0-16,0 0 0 0,0 0-3 0,0 0 0 15,0 0 0-15,0 0 0 0,0 0 7 0,0 0 2 16,0 0 0-16,0 0 0 0,7 3 10 0,0 0-13 16,-7-3 5-16,7 0 8 0,0 0-12 0,-7 0 12 15,7 10-10-15,0-10 10 0,-7 0 0 0,7 6 0 16,0-3-8-16,-7-3 8 0,0 0 0 0,11 0 0 0,-11 0 0 0,3 0 0 15,-3 0 0-15,7 6 0 0,-7-6 0 0,7 0 0 16,-7 0 0-16,11-6 10 0,-4 6-10 0,-3-9 8 16,3 9 4-16,0-4 1 0,-7 4 0 15,7-6 0-15,0 3-13 0,-4 0 11 0,4-3-11 0,4 6 10 16,-11 0 0-16,7 0 0 0,-7 0 0 0,3-3 0 16,5 3-10-16,-8 0 8 0,7 3-8 0,-7-3 8 15,7 0-8-15,0 6 0 0,-7-6 0 0,7 3 8 16,0 0-8-16,0-3 12 0,0 6-12 0,0-2 12 15,0-4-12-15,4 6 0 0,-8-6 0 0,4 3 0 16,0-3 0-16,4 6 10 0,-4-3-2 0,3 1-8 16,-2 2 0-16,2-3 0 0,1 6 0 0,3 4 0 15,-7 3 0-15,3-1 0 0,8 1 0 0,-4 0 0 16,4 6 0-16,-1-4 0 0,1 14 0 0,7-4 0 0,-8 6 8 16,5 1-8-16,-1 6 0 0,3-1 0 15,-6 1 0-15,7 3 0 0,-8 0 0 0,8-3 0 16,-7-7 0-16,3 7 0 0,0 0 0 0,-3-7 0 0,-1-2 0 0,8-1 0 15,-11-3 8-15,7-3-8 0,-7-6 8 0,1 3-8 16,-1-3 12-16,3-7-12 0,-10 7 14 0,4-6-4 16,0-1-1-16,-4-2 0 0,0-1-9 0,0 4 12 15,-4-4-12-15,4 1 12 0,-7-1-12 0,4 0 8 16,-1 1-8-16,-3-4 8 0,4 3-8 0,-1 1 10 16,1-10-10-16,3 9 10 0,-7-6-10 0,0-3 0 15,0 0 0-15,0 0 0 0,0 0 9 0,0 0-9 16,0 0 10-16,0 0-10 0,0 0 8 0,0 0-8 0,0 0 0 0,0 0 9 15,0 0-9-15,0 0 0 0,0 0 9 0,0 0-9 16,0 0 0-16,0 0 8 0,0 0-8 0,0 0 0 16,0 0 0-16,0 0 9 0,0 0-9 0,0 0 0 15,0 0 8-15,0 0-8 0,0 0 0 0,0 0 0 16,0 0 0-16,0 0 0 0,0 0 0 0,0 0 0 16,0 0 0-16,0 0 0 0,0 0 0 0,0 0 0 15,0 0 0-15,0 0 0 0,0 0 0 0,0 0 0 16,0 0 0-16,0 0 0 0,0 0 0 0,0 0 0 15,0 0 0-15,0 0 0 0,0 0 0 0,0 0 0 16,0 0 0-16,0 0 8 0,4-3-8 0,-4 3 0 16,0 0 0-16,0 0 0 0,7-3 0 0,-7 3 0 15,0 0 0-15,0 0 0 0,3-6 0 0,-3 6 0 16,11-10 0-16,-1 7 0 0,-10-3 0 0,4 0 0 16,-1-4 9-16,1 1-9 0,3 0 0 0,-7-1 9 0,7 1-9 15,-7-4 10-15,7-6-10 0,-3 4 10 16,-1-4-10-16,4-3 0 0,7-6 0 0,-10-4 0 0,3 7 0 0,7-6 12 15,-11 3-12-15,8-4 12 0,-4 1-12 0,0 6 0 16,0-6 0-16,0 2 0 0,0 7 0 0,-3-3 0 16,3 3 0-16,-4 4 0 0,1-4 0 0,-4 3 0 15,4 0 0-15,-4 3 0 0,0-3 0 0,0 7-11 16,0-7 11-16,0 7-8 0,3-7 8 0,1 0 0 16,-4 3 8-16,3-3-8 0,1 1 0 0,-1-4 0 15,1 6 0-15,3-3 0 0,0 0 0 0,0-3 0 16,0 0 0-16,0 0 0 0,4 1 0 0,-4 2 0 0,0 0 0 0,0-3 0 15,0 9 0-15,0 1 0 16,0-4 12-16,-4 13-4 0,1-6-16 0,-4 9-4 16,0 0 0-16,0 0 0 0,0 0 12 0,0 0-8 15,0 0 8-15,0 0-8 0,0 0 8 0,0 0-8 0,0 0 8 0,0 0-8 16,0 0 8-16,0 0 0 0,0 0 0 0,0 0 0 16,0 0 0-16,0 0 0 0,0 0 0 0,0 0 0 15,0 0 0-15,0 0 0 0,0 0 0 0,0 0 0 16,0 0 0-16,0 0 0 0,3 9 0 0,-3-9 0 15,0 0 0-15,0 0 0 0,0 0 0 0,0 0 0 16,0 0 0-16,0 0 0 0,0 0 0 0,0 0 0 16,0 0 0-16,0 0 8 0,0 0-8 0,0 0 11 15,0 0-11-15,0 0 0 0,0 0 0 0,4-9 0 16,0-1 0-16,-4 7 0 0,3-9 0 0,1 2 8 16,-1 1-8-16,1-4 0 0,-1 4 0 0,4-1 0 0,-3 1 0 0,-1 0 0 15,1-1 0-15,3 4 0 0,-7-4 0 0,3 4 0 16,-3 6 0-16,4-3 0 0,-4 3 0 0,0 0 0 15,0 0 0-15,0 0 0 0,0 0 0 0,0 0 0 16,0-6 0-16,0 6 0 0,0 0 0 0,0 0 0 16,0 0-10-16,0 0 10 0,0 0 0 0,0 0 0 15,-7-3 0-15,7 3 0 0,0 0 0 0,0 0 0 16,0 0 0-16,0 0 0 0,-7 0 0 0,7 0 0 16,0 0 0-16,0 0 10 0,0 0-10 0,0 0-11 15,-11 9 3-15,11-9 0 0,0 0 8 0,0 0 0 0,-3 3 0 0,3-3-8 16,0 0 8-16,0 0 0 15,0 10 0-15,0-10 0 0,0 0 0 0,0 9 0 16,0-9 0-16,0 0 0 0,0 0 0 0,7 9 0 16,7-5 0-16,-14-4 0 0,0 0 0 0,10 0 12 15,1 0-4-15,0 0 0 0,-1 0-8 0,1-4 0 0,-1-2 0 0,1-6-8 16,0 8 8-16,-1-2 0 0,-3-6 0 16,4 9 0-16,-4-7 0 0,3 1 0 0,-3-1 0 15,0 1 0-15,-3 0 0 0,0-4 0 0,3 4 0 0,-4 5 8 16,-3-2-8-16,0 6 0 0,0 0 0 0,0 0 0 15,-7-3 0-15,7 3 0 0,0 0-8 0,-7 0 8 16,-4 0 0-16,1 3-10 0,3-3 10 16,-11 6 0-16,11-2 0 0,-7 2-8 0,3-3 8 0,1-3 0 15,-1 6 0-15,1-6 0 0,3-6 0 0,0 6 0 16,-1 0 9-16,1 0-1 0,7 0 0 0,-7 0 0 16,4 0-8-16,3 0-9 0,0 0 9 0,0 0-13 0,-7 0 13 0,3 9 0 15,1-5-10-15,3 5 10 0,0 7 0 0,0-10-11 16,3 10 11-16,1-4-8 0,3-3 8 0,-4 1 0 15,1-4 0-15,-1 4-8 0,4-4 8 0,1-3 0 16,-8-3 0-16,7 6 0 0,-7-6 0 0,10 0 0 16,-3 0 0-16,-7 0 0 0,11-6 0 0,-11 3 0 15,7-3 0-15,0-4 8 0,-4 4-8 0,1 0 0 16,0-4 8-16,-1-2-8 0,-3 9 0 0,0-7 0 16,-3 4 0-16,-1-7 8 0,4 10-8 0,-4-3 0 15,-3-3 0-15,4 9 0 0,-4-7 0 0,0 1 0 16,0 6 0-16,-4 0 0 0,4 0 0 0,-7 6-8 15,3-3 8-15,1 1-8 0,-4 5 8 0,3 0 0 16,-3 1 0-16,3-1-8 0,1 1 8 0,-1-4 0 16,4 3 0-16,4-3-8 0,-4-2 8 0,7-4 0 0,0 0 0 0,0 9 0 15,0-9 0-15,0 0 0 0,0 0 0 0,10 3 0 16,1 3 0 0,3-2 0-16,-7-4-11 0,7 0 11 0,0 6-9 0,4-6 9 0,3-6-8 0,-3 6 8 15,3 0 0-15,0-4 0 0,0-2 0 0,4 3 0 16,-15-6 0-16,4 9 0 0,1-10 0 0,-1 7 0 15,-7-6 0-15,3-1 0 0,-3 7 0 0,-7 3 8 16,7-6-8-16,-7 6 8 0,0-6-8 0,0-1 8 16,-7-2-8-16,4 6 9 0,-4-3-9 0,0 2 10 15,-4 1-10-15,1-3 0 0,-1 6 0 0,-3 0 0 16,0 0 0-16,0 0 0 0,0 0 0 0,-1 0 0 16,-2 0 0-16,6 0 0 0,-3 0 0 0,0 0 0 15,3 6 0-15,4-6 0 0,4-6 0 0,-11 6 0 0,10 0 0 16,4 0 0-16,-7-3 0 0,0 3 0 0,7 0 0 0,0 0 0 15,-7 0 0-15,7 0 0 0,-3 0 0 0,3 0 0 16,0 0 0-16,0 0 0 0,-8 3 0 0,8-3 0 16,0 0 0-16,0 0 0 0,0 0 0 0,0 0 0 15,0 0 0-15,0 0 0 0,0 0 0 16,0 0 0-16,0 0 0 0,0 0 0 0,0 0 0 0,8 0 0 16,-8 0 0-16,14 0 0 0,-4 0 0 0,8 0 0 15,-8 0 0-15,8 0 0 0,0 0 0 0,6 6 0 16,1-3 8-16,3-3-8 0,-3 4 0 0,7-4 0 15,-4 9 0-15,4-9 0 0,-1 9 0 0,-2-2 0 16,2-4 0-16,-2 0 0 0,-5-3 0 0,5 6 0 16,-5-3 0-16,1-3 8 0,3 0-8 0,-3-3 0 15,3-3 0-15,4 6 0 0,0-3 0 0,-1-7 0 16,1 10 0-16,3-3 0 0,4-3 0 0,-4 3 0 16,4-3 0-16,-3 6 8 0,-5-4-8 0,8 4 0 0,-11-3 0 0,1 3 0 15,-1-6 0-15,0 6 0 0,-3 0 0 0,-1 6 0 16,1-3 0-16,-4-3 0 0,0 4 0 0,-6-4 0 15,-1 9 0-15,-4-9 0 0,4 9 0 0,-3-9 0 16,-4 7 0-16,0-4 0 0,0-3 0 0,-7 0 0 16,11 0 0-16,-11 0 0 0,0 0 0 0,0 0 8 15,0 0-8-15,7-3 0 0,0-4 9 0,-7 7-9 16,0 0 8-16,3-3-8 0,-3 3 8 0,7-6-8 16,-7 6 0-16,0 0 0 0,0 0 0 0,0 0 0 0,0 0 9 0,0 0-9 15,0-9 12-15,0 9-12 0,0 0 0 0,0 0 0 16,0 0 0-16,0 0 0 15,0 0 0-15,0 0 0 0,0 0 0 0,0-4 0 0,-3 1 0 0,3 3 0 16,0 0 0-16,0 0 10 0,0 0-10 0,0 0 0 16,0 0 0-16,0 0 0 0,0 0 0 0,0-6 0 15,0-3 0-15,0-1 0 0,0 10 0 16,3-3 8-16,-6-6-8 0,6-1 0 0,-3 7 0 0,4-6 8 16,-4-1-8-16,3 1 0 0,-3-4 10 0,7 1-10 15,1-7 12-15,-5 6-12 0,8-5 10 0,-8 5-10 16,4 0 8-16,4-2-8 0,-4-7 0 0,0 9-14 15,0-5 2-15,0 5 0 0,-3-6 12 0,3 7 0 16,-7 2 0-16,3-2 0 0,-3 2 0 0,0 1 10 16,0-1-2-16,0 10 0 0,0 0-8 0,0 0 0 15,-3 0 0-15,3 0-11 0,0 0 11 0,-7 0-8 16,-4 10 8-16,0-1-8 0,-3 4 8 0,4 2-8 0,-4 1 8 16,3 0-8-16,0 0 8 0,-3 2 0 0,7-5 0 0,4 6-8 15,-4-7 8-15,7 1 0 0,-7-4 0 0,7 7 0 16,-4-10 0-16,8 4 0 15,-4-1 0-15,7 0 0 0,-7-6 0 0,7 4 0 0,0-4 0 0,0-3 0 16,0 6 0-16,3-3 0 0,1-3 0 0,0 7 0 16,-1-7 0-16,1 3 0 0,-1-3 0 0,1 3 0 15,0-3 0-15,-4 0 0 0,3 0 0 0,1 0-8 16,-11 0 8-16,7-3 0 0,-7 3 0 0,7-3 8 16,-7 3-8-16,0 0 0 0,0 0 0 0,3-7 0 15,-3-2 0-15,-3-1 0 0,-1 4 0 0,1 0 0 16,-4-3 0-16,-4-1 0 0,4 7 0 0,-3-6 0 15,-5-1 0-15,1 10 0 0,0-3 0 0,4-3 0 16,-8 3 0-16,4 3 0 0,0 3-10 0,0 6 10 0,0-3 0 0,-4 4 0 16,4-4 0-16,0 10 0 0,3-4 0 0,-3 1 0 15,3 3 0-15,4-4-10 0,0 1 10 0,4-1 0 16,-1-2 0-16,1-1 0 0,3 0 0 0,0 1 0 16,0-10 0-16,7 9 0 0,-7-9 0 15,3 7 0-15,4-7 0 0,0 9 0 0,-7-9 0 0,7 0 0 16,1 0 0-16,2 0 8 0,1 0-8 0,-8-3 0 15,4-3 0-15,0 2 8 0,4-5-8 0,-4 0 0 16,4-1 8-16,-4-2-8 0,0 2 0 0,0-2 0 16,3-7 0-16,-3 6 8 0,4-6-8 0,0 4 0 15,3-4 0-15,-4 0 0 0,1 7 0 0,-1-7 0 16,5 3 0-16,-1-3 8 0,-7 1-8 0,0-4 0 16,3 3 0-16,-3 3 0 0,0-3 0 0,0 0 0 0,1 4 0 0,-1-4 0 15,-4-3 0-15,4 3 0 0,0-3 0 0,-3 0 0 16,3 0 0-16,0-6 0 0,0 6 0 0,-4 0 0 15,12-3 0-15,-12 0 0 0,4 0 0 0,0-3 0 16,4-4 0-16,-4 7 0 0,3-6 0 0,1 0 0 16,0-1 0-16,-1 1 0 0,1-1 0 0,3 1 0 15,-4-3 0-15,5-4 0 0,-8 4 0 16,3-10 0-16,1 3 0 0,-1-3 0 0,1-3 0 0,0 3 0 16,-1 3 0-16,-3-3 0 0,4 4-8 0,-4 2 8 15,-4 0 0-15,4 4-8 0,0-4 8 0,4 7 0 0,-7-4 0 16,3 4-8-16,-4 6 8 0,4-3 0 15,-3 6 0-15,-1 0 0 0,1 3 0 0,-4 0-8 0,3 13 8 16,-3-10 0-16,0 7 0 0,0 6-8 0,4-7 8 0,-4 1 0 16,0 6 0-16,0-7 0 0,0 7 0 0,0-3 0 15,3-4 0-15,-3 7-8 0,0 3 8 0,4-9 0 16,-4 6 0-16,0 3 0 0,0 0 0 0,0 0 0 16,0-10 0-16,3 4 0 0,-3 6 0 0,0 0 0 15,0 0 0-15,0 0-8 0,0 0 8 0,0 0 0 16,-3-6 0-16,3 6 0 0,0 0 0 0,0 0 0 15,0 0 0-15,0 0 8 0,0 0-8 0,0 0 0 16,0 0 0-16,0 0-8 0,0 0 8 0,0 0 0 16,0 0 0-16,-4 3 0 0,4-3 0 0,0 0 0 15,0 0 0-15,0 0 0 0,0 0 0 0,0 0 0 0,0 0 0 0,0 0 0 16,0 0 0-16,0 0 0 0,0 0 0 0,0 0 0 16,0 0 0-16,0 0 0 0,0 0 0 0,0 0 0 15,4 0 0-15,3 0 0 0,0 0 0 0,4 0 0 16,3 0 0-16,3 3 0 0,-3-3 0 0,4 6 0 15,3-2 0-15,0-4 0 0,1 6 0 0,-1-3 0 16,0-3 0-16,-7 0 0 0,4 0 0 0,-1 6 0 16,1-6 0-16,-4-6 0 0,-3 6 0 0,3 0 0 15,-4 0 0-15,-3 0 0 0,-7 0 0 0,7-9 8 16,-7 9-8-16,11-4 0 0,-7-2 0 0,3 0 0 16,-7 6 9-16,3-6 1 0,-3 6 0 0,0 0 0 15,4-10-10-15,-4 10-11 0,0 0 3 0,-4-3 0 16,4 3 8-16,-3-9 0 0,-8 9 0 0,4 0-8 0,0 0 8 0,-4 6 0 15,-3 0 0-15,4-6-8 16,-4 10 8-16,-1-1 0 0,-2-6 0 0,3 3 0 0,0-2 0 16,3 5 0-16,-3-3 0 0,3-3 0 0,1 0 0 0,3-3 0 15,3 0 0-15,4 0 0 0,-7-3 0 0,4-6 0 16,3 9 0-16,3-3 0 16,-3-7 0-16,7 4 0 0,-7-6 0 0,7 2 0 0,0 4 8 0,4-4-8 15,-1 1 8-15,-3 0-8 0,4-1 0 0,0 1 0 16,3-1 0-16,-4-2 0 0,1 12 0 15,-1-10 8-15,5 7-8 0,-1-6 11 0,-4 6-11 0,4-3-11 16,1-4 3-16,-5 10 0 0,1 0 8 0,-1-3 0 16,-3 3 0-16,-7 0 0 0,11 0 0 0,-11 0 0 15,0 0 0-15,0 0-8 0,0 0 8 0,0 0 0 0,0 0-9 0,0 0 9 16,-4 9 0-16,1-5 0 16,-1 5 0-16,-3 0 0 0,4-6 0 0,-4 7 0 15,7-4 8-15,-4 0-8 0,1 4 0 0,-1-1 0 0,1 1 0 0,3-1 0 16,0 4 0-16,0-1 0 0,3-2 0 0,1 2 0 15,-1 4 0-15,1-4 0 0,3-2 0 0,-4-1 0 16,4 1 0-16,4-4 0 0,3 0 0 0,-3-3 0 16,-1 7 0-16,1-10 0 0,3 0-11 0,0 0 11 15,4 0 0-15,-8 0 0 0,4-3 9 0,0 3-9 16,8-7 0-16,-8 4 0 0,-11-3 0 0,1 0 0 16,6-1 0-16,1-2 0 0,-4-1 0 0,0 4 0 15,-3 0 0-15,-1-3 8 0,4-4-8 0,-3 4 0 16,-8-1 8-16,8-2-8 0,3 8 0 0,-4-5 0 15,-3 0 0-15,0 9 0 0,-3-10 0 0,3 10 0 16,7-3 0-16,-7 3 0 0,0 0 0 0,0 0 0 16,0 0 0-16,0 0 0 0,-7-6 0 0,7 6 0 15,0 0-8-15,0 0 8 0,0 0 0 0,0 0-9 0,0 0 9 0,0 0 0 16,0 0 0-16,0 0 0 0,-7-10 0 0,7 10 0 16,0 0 0-16,0 0 0 0,0 0 0 0,0 0 0 15,0 0 0-15,0 0 0 0,0 0 0 0,0 0 0 16,0 0 0-16,0 0 8 0,10-3-8 0,-3 0 0 15,-7 3 0-15,0 0 0 0,7-6 0 0,0-4 0 16,-7 10 0-16,0 0 0 0,0 0 0 0,7-3 0 16,1-3 0-16,-1 3 0 0,-7 3 0 0,3-9 0 15,8-1 0-15,-4 4 0 0,-4 0 0 0,4-4 0 16,0 1 0-16,4 6 0 0,-4-7 0 0,0-2 8 0,0-1-8 16,-3-3 8-16,6 1 0 0,-3-7 0 15,-3-3 0-15,3 0 0 0,3-7-8 0,1-8-8 16,-4-1 8-16,4-3-12 0,-4 3 12 0,3-6 0 15,4-3 0-15,1 0 0 0,-5-7 0 0,1-2 8 0,3-4-8 0,3 0 0 16,-2 4 0-16,-1-1 8 0,0 10-8 16,3-3 0-16,-2 9 0 0,2 3 0 0,-10 0 0 0,7 4 0 15,8-4 0-15,-8 3-8 0,-11 13 8 0,4-6 0 16,4-1 0-16,-1 1 0 0,-6 6 0 0,-1-3-8 16,1 6 8-16,3-6 0 0,0 6 0 0,-3 0 0 15,-4 0 0-15,7 0 0 0,7 3 0 0,-7 6 0 16,-4-5 0-16,1 8 0 0,3-2 0 0,0-1 0 15,0 4 0-15,-3-1 0 0,-8 1 0 0,4 6-8 16,0 3 8-16,0 0 0 0,-3-7 0 0,3 7 0 16,0 0 0-16,0 0-12 0,0 0 12 0,0 0-12 0,-8 0 12 0,8 0 0 15,0 0 0-15,0 0 0 0,-10 0 0 0,10 0 0 16,0 0 0-16,0 0 0 0,0 0 0 0,0 0 0 16,0 0 0-16,0 0-8 0,0 0 8 0,0 0 0 15,0 0 0-15,0 0 0 0,10 0 0 16,-10 0 0-16,0 0 0 0,0 0 0 0,0 0 0 0,0 0 0 15,0 0 0-15,0 0 0 0,0 0 0 0,0 0 0 16,0 0 8-16,0 0-8 0,0 0 0 0,4-3 0 16,3 0 0-16,4-3 0 0,-8 3 0 0,4-4 0 15,0-2 0-15,4 6 0 0,3-6 0 0,-3-1 0 16,-1-2 0-16,4 2 0 0,4 1 0 0,0-4 0 0,-4 4 0 0,0-4 0 16,0-6 9-16,-4 7 4 0,5-7 1 15,-5 7 0-15,1 2-22 0,-1-2-5 16,1-1-1-16,-4-3 0 0,0 4 14 0,0 2 0 0,-3-2 0 15,3-1 0-15,-4 4 13 0,1 0-1 0,-4-1 0 0,3 1 0 16,-3 9-12-16,0 0-16 0,0 0 3 0,0 0 1 16,0 0 12-16,0 0 0 0,-7-3 0 0,7 3 0 15,0 0 0-15,-10 0 16 0,-1 3-3 0,0 3-1 16,-3-3-24-16,4 3-6 0,3-2-1 0,-4 8 0 16,-3-3 19-16,3 1 0 0,1-7-8 0,3 6 8 15,0-2-12-15,-4-4 0 0,4 6 1 0,0-6 0 16,7-3 19-16,-4 7 3 0,-6-4 1 0,6 3 0 15,4-6-12-15,0 0 0 0,-7 3 0 0,0-3 0 16,7 0 0-16,0 0 0 0,0 0 0 0,0 0 0 16,-3 0 0-16,3 0 0 0,0 0 0 0,0 0 0 0,0 0 0 0,0 0-17 15,7-3 4-15,0-3 1 0,-4 6 12 0,1-3 0 16,-4 3 0-16,7 0 0 0,0-7 0 0,-7 7 0 16,0 0 0-16,0 0 0 0,4-3 0 0,-4 3 0 15,-4-3 0-15,0-3 0 0,1 6 0 0,3 0 16 16,0 0-3-16,-4 0-1 0,1-10-12 0,-4 10-16 15,7 0 3-15,0 0 1 0,-4 0 12 0,4 0 0 16,0 0 0-16,0 0 0 0,0 0 0 0,0 0 0 16,-7 10 0-16,7-1 0 0,0 1 0 15,-3 2 0-15,3-2 0 0,0 2 0 0,3-2 0 0,-3 2 8 16,0 4 0-16,4-4-8 0,-1 1 8 0,8-4-8 0,-4 1 0 16,0-1 0-16,0-6 0 0,0 3-9 0,4-2 1 0,-1-4 0 15,-10 0 8-15,7-4 0 0,0-2 0 0,0-3 0 16,1 6 0-16,-5-7 0 15,1 1 0-15,-4-4 0 0,3-5 24 0,-3 5 6 0,-3-6 2 16,3 7 0-16,0-7-32 0,-4 6-21 0,-3-6 3 0,3 7 1 16,-3-1 17-16,4 1 0 0,-1 2 0 0,-3 1 9 15,-3 0 3-15,6 5 1 0,-3-2 0 0,0 6 0 32,-7 0-36-32,7 0-7 0,-4 10-2 0,4-7 0 0,-3 6 32 0,-1 1 12 0,1-4-1 0,-1 0 0 15,4 3-11-15,0-9 0 0,-4 10 0 0,4-10 0 16,7 0 0-16,0 0 0 0,-7 9 0 0,7-9 0 15,0 0 0-15,0 0 0 0,0 0 0 0,0 0 0 16,4-9 0-16,3-1 0 0,3 1 0 16,1-3 0-16,-4 8 0 0,4-2-14 0,-1-3 2 0,4 2 0 0,-3 1 12 15,-1-3 0-15,-3 9 0 0,4-3 0 0,0-4 0 16,-4 4 0-16,0 0 0 0,0-3 0 0,0 6 0 16,3-3 0-16,-6-4 0 0,7 7 0 0,-4-3 0 15,7 3 0-15,-4-6 0 0,4 3 0 0,4 3 0 16,0 0 0-16,10-3 0 0,-3-4 0 0,3 7 0 15,4 0 8-15,6 0 0 0,1 0-8 0,3 0 10 0,1 0-10 16,-4-3 8-16,-1-3-8 0,1 6 0 0,4-3 0 16,-1 0 0-16,0-3 0 0,4 2 0 0,0-2 0 15,-4-3 8-15,8 9-8 0,-4-13 0 0,3 4 0 16,0 6 0-16,-3-4 0 0,-3 1 0 0,2 0 0 16,1-4-10-16,4 7 10 0,3-6 0 0,-4 9 0 15,0 0-8-15,1 0 8 0,-1 0 0 0,-3 0 0 16,-4 6 9-16,-3-3-9 0,-4 0 0 0,1-3 0 0,-1 0 0 0,0 0 0 15,-7 0 0-15,8 0 0 0,-8 0-10 0,0 0 10 16,-3 0 0-16,-4-3 0 0,-3 3 0 0,-1 0 0 16,-3-3 0-16,-3-3 0 0,-4 6 0 0,4 0 0 15,-1-10 0-15,1 10 9 0,-11 0-9 0,7-3 0 16,0-3 8-16,-4 3-8 0,-3 3 0 0,0 0 0 16,7-10 0-16,1 7 0 0,-1-3 0 0,-7 6 0 15,0 0 0-15,0 0 0 0,3-9 0 0,-3 9 0 16,0 0 0-16,0 0 0 0,0 0 0 0,0 0 0 15,0 0 0-15,0 0 0 0,4-7 0 0,-4 7 0 16,3-6 0-16,-3 6 0 0,4-3 0 0,-4 3 0 16,0 0 0-16,3-6 0 0,4 3 0 0,-3-7 0 0,-1 10 0 0,-3 0 0 15,0 0 0-15,0 0 0 0,4-9 0 0,-4 9 0 16,0 0 0-16,0 0 0 0,0 0 0 0,10 0 0 16,-10 0 0-16,0 0 0 0,0 0 0 15,0 0 0-15,8-3 0 0,-8 3 0 0,0 0 0 0,0 0 0 16,0 0 0-16,0 0 0 0,0 0 0 0,0 0 0 15,0 0 0-15,7-7 0 0,-7 7 0 0,3-3 0 16,-3 3 0-16,0 0 0 0,0 0 0 0,4-3 0 16,-1-3 0-16,-3 6 0 0,0 0 0 0,0 0 0 15,4-3 0-15,-4 3 0 0,0 0 0 0,0 0 0 16,0 0 0-16,0 0 0 0,0 0 0 0,0 0 0 16,0 0 0-16,0 0 0 0,0 0 0 0,0 0 0 15,0 0-8-15,0 0 8 0,-4 3 0 0,-3 3 0 0,4 0 0 0,-4-6 10 16,-1 10-10-16,-2-4 0 0,6-3-12 0,-3 7 12 15,4-7 0-15,-1 3 0 0,1-3 0 0,3-3 0 16,-4 13 0-16,4-7 0 0,0-6 0 0,4 3 12 16,3 6-12-16,0 1-11 0,0-7 3 0,3 3 0 15,-2-3 8-15,2-3 0 0,1 7 8 0,3-4-8 16,0 3 0-16,0-6 0 0,0 0 0 0,0 0-8 16,4 0 8-16,-4-6 0 0,-3 6 0 0,3-10 0 15,0 10 0-15,0-3 0 0,-4-3-11 0,1 3 11 16,0-7 0-16,-4 7 0 0,3-3 13 0,-3-3-4 15,-3 2-9-15,-1 1 0 0,1-3 0 0,-4-4 8 16,0 4 12-16,-4-1 1 0,1 4 1 0,-1-3 0 16,-3-1-22-16,4 4-20 0,-4 0 4 15,-4-1 1-15,4 4 7 0,-7-3 8 0,3 6-13 0,-6 6 5 0,3-3 8 16,0 7 0-16,-4-1 0 0,4 1-8 0,-4 2 8 0,0 1 0 16,1-4 0-16,-1 10 0 0,1-3 0 0,6-7-10 15,-3 7 10-15,3-4-10 0,8 1 10 0,3-1 0 16,-4-2 0-16,8-1 0 0,3 1 0 0,0-7 9 15,3 6-9-15,1-3 0 0,3 1 0 0,-3-7 0 16,3 0 0-16,0 0-12 0,0 0 12 0,4 0 0 16,-4 0 0-16,-4-7 0 0,5 1 0 0,-5 3 0 15,1-3 0-15,-4-4 0 0,0 10 0 16,0-3 10-16,0-6-10 0,-7 9 8 0,3 0-8 0,-3 0 0 16,4-10 0-16,-4 10 0 0,0 0 0 0,0-3 0 15,-4-6 0-15,4 9 0 0,-7 0 0 0,4-3 0 16,-4-4 0-16,-4 4 0 0,1-3 0 0,-1 3-11 15,0 0 3-15,-3-4 0 0,4 7 16 0,-4 0 3 0,-4-3 1 0,4-3 0 16,-4 6-12-16,1-3 0 0,-1-3-10 0,0 6 10 16,1 0 0-16,3 0 0 0,-1-13 0 0,1 13 0 15,4-3 0-15,3-3 0 0,3 3 0 0,-3-4 0 16,4 4 0-16,3-6 0 0,3 9 0 0,1-10 0 16,-4 10 0-16,3-3 0 0,1 0 0 0,-4 3 0 31,0 0-112-31,0 0-20 0</inkml:trace>
  <inkml:trace contextRef="#ctx0" brushRef="#br2" timeOffset="200268.71">7990 11347 691 0,'7'-10'61'0,"1"10"-49"16,-5-9-12-16,4 6 0 0,0 0 184 0,-7 3 33 15,0 0 7-15,0 0 2 0,0 0-168 16,0 0-34-16,0 0-6 0,0 0-2 0,0 0 3 0,0 0 0 16,0 0 0-16,0 0 0 0,0 0-11 0,0 0-8 15,0 0 12-15,-7-7-12 0,0 7 11 0,4 0-11 16,3 0 10-16,-4-3-10 0,-3-3 8 0,7 6-8 15,-4-3 0-15,1-3 0 0,3 3 9 0,0 3-9 16,-11-10 8-16,11 10-8 0,0 0 28 0,-3 0 0 0,-4-9 0 0,0 9 0 16,0 0 4-16,0 0 2 0,7 0 0 0,-7 6 0 15,-4-3-18-15,4-3-4 0,0 6-1 0,0-2 0 16,3-1 2-16,-10 3 1 0,4-3 0 0,-1 3 0 16,0-3 2-16,-3-3 0 0,4 10 0 0,-4-7 0 15,3 3 11-15,-3-3 2 0,3-3 1 16,-3 10 0-16,0-10-7 0,7 9-2 0,-7-6 0 0,7-3 0 15,-4 10-4-15,4-4-1 0,0-3 0 0,4 10 0 16,-4-7-16-16,3 3 0 0,4 4 0 0,-7-4 0 16,3 4 0-16,4-1-12 0,0-2 1 0,0-1 1 15,4-6 10-15,-4-3 0 0,0 0-9 0,7 10 9 16,0-10-11-16,4 6 3 0,-11-6 0 0,10 3 0 0,4-3 8 16,-3 0 8-16,0 0-8 0,-1 7 11 15,1-7-11-15,-1 0 0 0,1 0 0 0,3-7 0 0,-7 7 16 16,4 0-3-16,-1-9 0 0,1 9 0 0,-1-3 31 0,1-4 7 15,0 4 1-15,-1-6 0 0,4 6-25 0,-7-4-5 16,0-2-1-16,4 6 0 0,-4-6 5 16,0-1 1-16,-3 7 0 0,-1-6 0 0,-3 9-12 0,4-4-3 15,-4-2 0-15,0 6 0 0,-4-9-3 0,1 9-1 16,-4-3 0-16,3-1 0 0,-3 4-8 0,-4-6 0 16,1 6 0-16,-1 0 0 0,-3 6 0 0,0-2 0 15,-4-1 0-15,4 3 0 0,0-3 0 0,4-3 10 16,-5 6-1-16,8-2 0 0,0-4 11 0,7 0 3 15,-7 0 0-15,7 0 0 0,0 0-4 0,0 0-1 16,0 0 0-16,0 0 0 0,0 0-5 0,0 0-1 0,0 0 0 0,0 0 0 16,0 0-12-16,0 0-16 15,7 0 3-15,0 0 1 0,4-4 12 0,-4 4 0 16,-7 0 0-16,7 4 0 0,4-4 0 0,-11 0 16 0,0 0-3 0,7 0-1 16,-7 0-12-16,0 0-16 0,0 0 3 0,0 0 1 15,10 0 12-15,-10 0 0 0,0 0 0 0,4 9 0 16,-1-6-9-16,1 7 1 0,3-1 0 15,0-6-848-15,-7 6-170 0</inkml:trace>
  <inkml:trace contextRef="#ctx0" brushRef="#br2" timeOffset="-207576.51">19205 17089 1911 0,'0'0'42'0,"0"0"9"0,0 0 1 0,0 0 2 0,0 0-43 0,0 0-11 0,0 0 0 0,0 0 0 15,0 0 0-15,0 0 8 0,0 0-8 0,0 0 8 16,0 0 23-16,0 0 4 0,0-4 1 0,0 4 0 16,0 0 40-16,0 0 8 0,0 0 1 0,0 0 1 15,0 0 10-15,0 0 1 0,7 0 1 0,-7 0 0 16,4 4-69-16,3 5-13 0,-4 0-4 0,-3 4 0 16,0 6-3-16,-3-1-1 0,3-2 0 0,-7 9 0 15,0 0-8-15,0 4-11 0,-4 5 3 0,1-3 0 16,-5 4-20-1,5-4-4-15,-1 1-1 0,4-1 0 0,-3-3-15 0,-1-3-4 16,0-3 0-16,8 3 0 0,-1-9-37 0,-3 3-8 0,4-7-2 0,-4-2-893 16</inkml:trace>
  <inkml:trace contextRef="#ctx0" brushRef="#br2" timeOffset="-206834.95">18860 17465 1324 0,'0'0'118'0,"3"-10"-94"0,1 1-24 0,3 0 0 16,-4 5 160-16,4-8 28 0,0 2 6 0,0 1 1 15,4 0-106-15,3-1-21 0,0-2-4 0,-3 2 0 16,3 1-17-16,-4 6-3 0,1-7-1 0,3 10 0 15,-3-3 0-15,3-3 0 0,0 6 0 0,0 0 0 16,0 0 13-16,-3 0 4 0,3 0 0 0,0-3 0 16,0-3-4-16,4 6-1 0,3-4 0 0,0 4 0 15,-3-3-29-15,-1-3-6 0,4 3 0 0,-6-3-1 16,-1 6-19 0,3 0 8-16,-3-4-8 0,1-2 0 0,-1 3 0 0,0 3-22 0,0 0 3 0,4-3 1 15,-1-3-30 1,4 6-7-16,0 0-1 0,1 0 0 0,-5 0-9 15,4 0-3-15,1 6 0 0,-5-3 0 0,1 0-16 0,-4 7-3 16,0-10-1-16,-3 6 0 0,-1-3-27 0,-3-3-5 0,-3 6-2 0,-4-6 0 16,0 0 48-16,0 0 10 0,7 3 1 0,-7-3 1 0,0 0 34 0,0 0 6 15,0 0 2-15,11 4 0 0,-8 5 20 16,-3-9-9-16,0 0 9 0,4 6 0 0,-4-6 0 0,-4 10 11 16,1-4 0-16,-1 3 0 0,4 1 10 0,0-10 3 15,-4 9 0-15,4-9 0 0,0 0 44 0,0 0 10 16,0 0 2-16,0 0 0 0,0 0 4 0,0 0 2 15,0 0 0-15,0 0 0 0,0 0-32 0,0 0-6 16,0 0-2-16,8-6 0 0,-1 3 7 0,3 3 2 0,-3-10 0 16,4 7 0-16,3-3-11 0,0 3-3 15,-3-7 0-15,6 1 0 0,-3 6-17 0,-3-3-3 16,3-1-1-16,0-2 0 0,-3 3-9 0,-1 2-3 16,1-5 0-16,-4 0 0 0,0 6-8 0,-3-4 0 0,-4 7 0 0,0 0 0 15,7-3 0-15,-7 3 0 0,0 0 0 0,0 0 0 16,0 0 0-16,-7-9-11 0,3-1 3 0,-7 1 0 15,1 6 0-15,-1 0 0 0,-6-4 0 0,-1 7 0 16,4 0 8-16,-7 7 0 0,-4-4 0 0,4 0-8 16,-4 6 8-16,0 1-12 0,4 9 12 0,-3-4-12 15,-1 4 12-15,4 9 8 0,0-3-8 0,6 4 11 16,-6-4-11-16,7 3 0 0,4-3 0 0,-1 6 8 16,4-2-8-16,0-4 0 0,3 0 0 0,4-10 0 15,0 7 0-15,0-6 0 0,4-3 0 0,3-1 0 16,0 1 0-16,4-7 0 0,-1-6 0 0,8 0-11 15,-1-6-25 1,5 6-6-16,-1 0-1 0,0-7 0 0,0-2-123 16,4 0-25-16,0 2-5 0,-1-5 0 0</inkml:trace>
  <inkml:trace contextRef="#ctx0" brushRef="#br2" timeOffset="-206384.46">19985 17339 1267 0,'10'-18'112'0,"-2"14"-89"0,-1-5-23 0,0 0 0 0,3-4 192 0,-3 4 33 16,4-1 7-16,-1-2 2 0,-3 2-194 0,4 1-40 16,-4 3 0-16,0-1-11 0,-7 7 11 0,0 0 11 15,0 0-3-15,0 0 0 0,-10 0 6 0,-1 10 1 16,-3-1 0-16,-4 4 0 0,1-1 9 0,-5 4 1 0,5 0 1 16,-4 6 0-16,3-4-5 0,0 4-1 0,1 0 0 0,-1 0 0 15,8-3 20-15,-5-6 3 0,5 5 1 0,-1 1 0 16,4-6-29-16,0-1-6 0,0-2-1 0,4 2 0 15,-1-2-8-15,0-1 8 0,4 4-8 0,4-7 8 16,0 3-8-16,-4-6 0 0,0-3 0 0,7 10 0 16,3-7 0-16,-3-3 0 0,4 6 0 0,-1-6 0 15,1-6 0-15,0 6 0 0,3 0 0 0,0 0-11 16,3 0 11-16,1-3 0 0,3 0 0 0,0 3 0 16,4-7-11-16,-4 7 0 0,4 0 0 0,0 7 0 15,-1-4 11-15,-2 0 16 0,-5 6-4 0,1 1-1 16,-4-1-11-16,0 1 0 0,-3-1 0 0,-4-3 0 0,0 4 0 15,-4 5 0-15,1 1 0 0,-4-7 0 16,-4 4 0-16,-3-4 0 0,4 4 0 0,-4 3 0 16,0-4 0-16,-1 1 8 0,-6-4-8 0,4 1 12 0,-1-1-4 0,1 0 0 15,-1-6 0-15,0 7 0 0,-3-7-8 0,0 6-9 16,4-9 9-16,-4 0-13 16,-1 0-94-16,5 0-18 0,-1 0-4 0,4 0-869 15</inkml:trace>
  <inkml:trace contextRef="#ctx0" brushRef="#br2" timeOffset="-206078.76">20401 17286 2106 0,'0'0'46'0,"0"0"10"0,0 0 1 0,0 0 3 0,0 0-48 0,0 0-12 0,4-9 0 0,-4 6 0 16,3-4 13-16,-3 7 1 0,4-3 0 0,-4 3 0 15,0 0 21-15,10-3 4 0,-10 3 1 0,7 6 0 16,0 1 14-16,4 5 3 0,0 1 1 0,-1 9 0 16,-3 6 6-16,4-3 2 0,-4 6 0 0,3 1 0 15,-2 5-8-15,2-2-2 0,-6-4 0 0,3 0 0 16,0 1-25-16,-4-4-6 0,1-3-1 0,3 3 0 16,-7-3-4-16,3-3 0 0,1 10-1 0,-4-10 0 15,-4 3-19-15,4-3 8 0,0 0-8 0,-3 0 0 16,-1-10 0-16,1 1-22 0,3 5 3 0,0-8 1 15,-4-7-110-15,4-3-23 0,0 0-4 0,-3 6-654 16,3-6-131 0</inkml:trace>
  <inkml:trace contextRef="#ctx0" brushRef="#br2" timeOffset="-204306.12">20119 17593 748 0,'0'0'67'0,"0"0"-54"0,0 0-13 0,3-9 0 0,1 6 200 0,-4 3 38 16,0 0 7-16,0-10 2 0,4 1-156 0,3 9-31 15,-4-3-7-15,-3 3-1 16,7-6 53-16,-7 6 11 0,7 0 1 0,0-4 1 0,0 4-50 0,0-3-9 15,-7 3-3-15,7-6 0 0,0 6-20 16,1-3-5-16,-1-3-1 0,-4 3 0 0,8 3-15 0,-4-7-3 16,0 7-1-16,3-6 0 0,-3 0 22 0,4 3 5 15,3-4 1-15,0 4 0 0,4-6-7 0,3 6-2 16,0-4 0-16,4-2 0 16,0 6 4-16,3-7 1 0,4 1 0 0,6 0 0 0,8-4-11 0,4 4-3 15,-4-4 0-15,3 1 0 0,0-4-13 0,-3 3-8 0,-4 4 8 0,-6-4-8 16,-4 4 0-16,-8 0 0 0,1-4 0 15,-4 10 0 1,-7-7-92-16,0 1-22 0,-3 0-5 16,-4 6-1122-16</inkml:trace>
  <inkml:trace contextRef="#ctx0" brushRef="#br1" timeOffset="-198200">19392 4671 1670 0,'0'0'148'0,"0"0"-118"0,0 0-30 0,-7 0 0 0,0-13 172 0,0 13 28 16,4-3 5-16,3 3 2 0,-8 0-150 0,8 0-29 16,-7-6-7-16,7 6-1 0,0 0-20 0,0 0 0 15,-7 6 0-15,4-3 0 0,-4 3 0 0,7 1 0 16,-4 2 0-16,4 1 0 0,0 2 0 0,0 7 0 16,0 0 0-16,0 3 0 0,0 3 0 0,4 0 0 15,-4 0 0-15,0 6 0 0,0 4 8 0,0 2-8 16,0-5 8-16,-4 2-8 0,1-2 0 0,-4 2 0 15,0 7-10-15,0-3 10 16,-4-1-32-16,0 1 1 0,1-4 0 0,-4-6 0 16,0 4-128-16,3-7-25 0,0-3-6 0,1-6-1 0</inkml:trace>
  <inkml:trace contextRef="#ctx0" brushRef="#br1" timeOffset="-197970.84">18987 5019 2131 0,'0'0'94'0,"3"0"20"0,1-13-91 0,3 10-23 0,0-6 0 0,3 2 0 16,4-5 186-16,4 2 33 0,3 7 6 0,4-6 2 16,3 0-198-16,0-1-39 0,4 7-8 0,-4 0-2 15,-3-3-4-15,3 6 0 0,-3-4-1 0,-4 4 0 16,0 0-5-16,0 0-1 0,1 0 0 0,-5 4 0 15,4-4-97-15,-3 6-19 0,0-3-4 0,-4 0-885 0</inkml:trace>
  <inkml:trace contextRef="#ctx0" brushRef="#br1" timeOffset="-197587.86">19604 4944 1562 0,'7'9'69'0,"-7"-3"15"0,0-6-68 0,-4 6-16 16,4 4 0-16,4 2 0 0,-4 4 74 0,0 0 11 15,0-7 3-15,0 1 0 0,0 2-32 0,-4 7-5 0,1-6-2 0,-1 8 0 16,4-11-7-16,0-1-2 0,-3 4 0 0,3 6 0 16,0-7-14-16,3-2-3 0,1 2-1 0,-1-2 0 15,-3-1-13-15,0-9-9 0,4 12 12 0,3-5-12 16,0 2 13-16,-7-9-4 0,7 0-1 0,4 3 0 15,-11-3-8-15,0 0 12 0,0 0-12 0,0 0 12 16,3-3-2-16,-3 3 0 0,4-6 0 0,-1-4 0 16,1-2 21-16,-4 3 4 0,-4-4 1 0,4 4 0 15,0-4-13-15,-3 1-3 0,-4-4 0 0,0 3 0 16,3-6-6-16,-3-2-2 0,4 5 0 0,3-3 0 0,0 0-4 0,-4 4-8 16,4-4 11-16,0 0-11 15,0 3 0-15,0 1 0 0,0 5 0 0,4-2 0 16,-4 2 0-16,3 1 0 0,-3 9 0 0,7 0-9 15,4-13-7-15,-1 13-2 0,-3-3 0 0,7 3 0 16,1 0-128-16,-1 0-26 0,3 0-4 16,-3 0-788-16</inkml:trace>
  <inkml:trace contextRef="#ctx0" brushRef="#br1" timeOffset="-197147.34">19950 4965 1890 0,'0'0'41'0,"0"0"9"0,0 0 2 0,0 0 1 0,0 0-42 0,0 0-11 15,0 0 0-15,0 0 0 0,0 0 16 0,0 0 2 16,0 0 0-16,0 0 0 0,0 0-18 0,0 0 0 16,0 0 0-16,0 0 0 0,0 0 0 0,0 0 0 15,-4 10 0-15,1 2 0 0,-5-2 0 0,1-1 0 0,-3 4 0 0,-1 2 0 16,1 1 18-16,-1 0 6 0,1 0 2 0,2-7 0 16,-2 10 17-16,3-7 3 0,0 7 1 0,3-6 0 15,-3-1-18-15,4 4-3 0,-1-4-1 0,4-2 0 16,0-1-15-16,4-3-10 0,-4-6 12 0,0 0-12 15,7 7-8-15,-7-7-9 0,7 0-2 0,3 0 0 16,-3-7-6-16,4 7-2 0,3-6 0 0,-3 0 0 16,-1 6 15-16,1 0 4 0,-1-9 0 0,1 9 0 15,-7-10 8-15,3 7 0 0,3-6 0 0,4 5 0 16,-3-2 0-16,-4 3 0 0,0-6 10 0,0 6-10 16,0-7 20-16,0 1-1 0,-3-1-1 0,-1 1 0 0,-3-1-2 15,4-2 0-15,-4 3 0 0,3-4 0 0,1 0 0 16,-1 1-1-16,-3-4 0 0,4 7 0 0,-4-4 0 0,3 10 0 15,-3-6 0-15,0 9 0 0,0-7-15 0,0 7 8 16,0 0-8-16,0 10 0 0,4-1 14 0,-1 4-3 16,-3 6-1-16,0-1 0 0,0-2-10 0,0 9 8 15,-3-3-8-15,6 0 8 0,1-3-8 0,-1 3 0 16,1-6 0-16,3 5 8 16,0-2-33-16,0-6-7 0,0-4-2 0,0 1-670 15,0 2-133-15</inkml:trace>
  <inkml:trace contextRef="#ctx0" brushRef="#br1" timeOffset="-196948.46">20271 5003 2559 0,'0'0'113'0,"0"0"24"0,-4 3-109 0,-3 10-28 0,4-7 0 0,-1 3 0 16,4 1 40-16,0-4 4 0,4 4 0 0,-1-1 0 31,4 4-60-31,0-4-12 0,0 3-3 0,0-5 0 0,0 2-13 0,0-6-2 0,4 7-1 0,-4-7-697 16,0 6-139-16</inkml:trace>
  <inkml:trace contextRef="#ctx0" brushRef="#br1" timeOffset="-196750.67">20415 4624 1497 0,'0'0'133'0,"-3"-7"-106"15,-8 7-27-15,1-3 0 0,3 3 197 0,-4 0 35 16,4 0 6-16,0 0 2 0,3 0-194 0,4 0-38 16,0 0-8-16,0 0 0 15,0 0-111-15,0 0-20 0,0 0-4 0,0 0-775 0</inkml:trace>
  <inkml:trace contextRef="#ctx0" brushRef="#br1" timeOffset="-196394.02">20472 5050 2113 0,'0'0'46'0,"0"6"10"0,-4-2 1 0,4-4 3 0,-3 9-48 0,3 0-12 0,0-9 0 0,0 0 0 15,0 0 32-15,0 0 3 0,7 4 1 0,-4 5 0 16,-3-9-13-16,11 0-3 0,-4 0 0 0,0 0 0 15,0-3-5-15,4-3-2 0,-4 2 0 0,3-5 0 16,-3 0 0-16,4-1 0 0,-4 4 0 0,3-10 0 16,-2 7 0-16,-1-4 0 0,0-6 0 0,-4 7 0 15,1-10 14-15,-1 3 2 0,1 7 1 0,3-7 0 16,0 3-2-16,0-3 0 0,4 7 0 0,-4-1 0 16,0-2-7-16,0 11-1 0,3-2-1 0,-3 0 0 15,4 0 1-15,-4 6 0 0,0-4 0 0,4 4 0 16,-1 4-10-16,4-4-2 0,0 6 0 0,1 0 0 0,-1 4-8 0,0 5 0 15,-4 1 0-15,1-4 0 0,-1 7 0 0,-2 3 0 16,2 0 0-16,-6 3-11 0,3 3 11 0,0-2-8 16,-4-1 8-16,1 6-8 0,-1 3-4 0,4-2 0 15,-3-1 0-15,-1 10 0 16,1-10-147-16,3 1-29 0,4 8-7 0,-1-14-1 16</inkml:trace>
  <inkml:trace contextRef="#ctx0" brushRef="#br0" timeOffset="-189080.12">20599 5364 1522 0,'0'0'68'0,"-4"-3"13"0,1-4-65 0,-1 7-16 15,4 0 0-15,0 0 0 0,0 0 88 0,0 0 13 16,0 0 3-16,0 0 1 0,0 0-50 0,0 0-11 15,0 0-1-15,0 0-1 0,0 0-34 0,7 7-8 16,-7-7 0-16,7 6 0 0,-7-6 0 0,0 0 0 16,7 6 0-16,0-3 0 0,-7-3 0 0,0 0 0 15,0 0 0-15,0 0 0 0,0 0 20 0,0 0 0 16,0 0-1-16,0-3 0 0,0-3 32 0,0 0 6 16,-3-4 2-16,-1 4 0 0,1-3-1 0,-1 9 0 15,-3-13 0-15,0 4 0 0,0 5-21 0,4-2-4 16,3 6-1-16,-11-3 0 0,0 3-12 0,1 0-4 15,-1 3 0-15,4 7 0 0,-3-10-6 0,-5 9-2 0,5 4 0 16,-4-7 0-16,0 3-8 0,0-6 8 16,3 7-8-16,-3-7 8 0,0 3 0 0,0-3 0 0,0-3 0 15,-1 0 0-15,-2 0 4 0,-1 0 0 16,0 0 0-16,-3-3 0 0,0-3 3 0,-4 3 1 0,1-7 0 0,-4 10 0 16,3-3 0-16,-3 3 0 0,3-6 0 0,-3 6 0 15,-1 6-4-15,5-6-1 0,-4 3 0 16,-1 4 0-16,5-4-11 0,-5 0 0 0,5 6 0 0,-4 1 0 15,-1-10 0-15,-2 9 0 0,-5-6 0 0,5-3 0 16,-1 7 8-16,-4-4-8 0,8-3 8 0,-7 0-8 16,3 0 11-16,0-3-3 0,1-4-8 0,6 7 12 15,-3 0-2-15,3-3-1 0,4-6 0 0,0-1 0 16,0 7-9-16,3-3 0 0,0-7 0 0,4 10 8 16,-3-6-8-16,-1 3 0 0,0 6 0 0,1-7 8 0,-1 1-8 15,-3 3 0-15,0 3 0 0,0 0 0 16,-1 0 0-16,-2 0 0 0,6 3 0 0,-3-3-11 0,0 13 11 0,0-13 0 15,-1 0 0-15,5 0 0 0,-4 6 0 0,3-3 0 16,0-3 0-16,4 0 0 0,-3 0 0 0,6 6 0 16,-3-6 0-16,3 0 11 0,1 0-11 0,-1 0 0 15,1-6 0-15,2 6-11 0,-6 0 11 0,7 0 0 16,0 6 0-16,-3-6 0 0,3 0 0 0,-4 3 0 16,0 4 0-16,4-4 0 0,-7 0 0 0,4 6 0 15,-1 1 0-15,1-4 0 0,-1 0-12 0,0 1 4 16,4-4 0-16,-3 6 0 0,-1-9 8 0,4 9 0 15,0-9 0-15,-4 4 8 0,4 2-8 0,0-3 0 0,0-3 0 16,-3 0 0-16,3 0 0 0,0 6 0 0,0-6 0 0,-1 0 8 16,1 7-8-16,0-7 0 15,0 0 0-15,0 0 0 0,0 0 0 0,4 6 0 0,-8-6 0 16,4 3 0-16,0 3 0 0,0-6-8 0,3 3 8 0,-3-3-8 16,7 0 8-16,-7 10 0 0,0-7 0 0,4-3 0 15,3 0 0-15,0 9 0 0,-7 1 0 0,7-4 8 16,0 0-8-16,-4 4 0 0,4-1 0 0,-3 0 0 15,-1 1 0-15,4 6 0 0,0-10 8 0,0 6-8 16,-3 1 9-16,3 6-9 0,0-7 12 0,0 7-12 16,-4-6 0-16,4 9 0 0,4-4 0 0,-4 4 0 15,3-3 0-15,1 3 10 0,-1-3-2 0,1 3 0 16,-4 3 4-16,0 0 0 0,0 0 0 0,7 3 0 16,-4-3-12-16,1 7 0 0,-4-10 0 0,0 9 0 0,7-3 0 15,-4-3 12-15,-3 7-2 0,4-1 0 0,-1 1-10 0,1-1 0 16,-1 3 0-16,1-2 0 0,-1-1 0 0,1 7 12 15,0-4-2-15,-1-2 0 0,1-1-10 0,-1 3 8 16,1-2-8-16,-1 5 8 0,1-5-8 0,-4-1 0 16,0 0 0-16,0 4-11 0,3 6 11 0,-3-7 0 15,0 7 0-15,0-7 0 0,0-2 0 0,0 5 12 16,0-5-4-16,4 2 0 0,-1-2-8 16,1-1 0-16,-1 0 0 0,1 1 0 0,-4 2 0 0,3-2 11 15,1-4-1-15,-1 3 0 0,-3 4-10 0,0 2 0 16,-3 1 0-16,3 3 0 0,-4-4 0 0,4 1 0 15,-3-7 0-15,3 10 0 0,0-10 0 0,0 4 0 0,0 3 0 16,0-7 0-16,0 0 0 16,0 1 0-16,3 2 0 0,1 7 0 0,-1-7 0 0,1 7 8 15,3-3-8-15,-3-4 8 0,-1-2-8 0,4 2 0 0,-3-3 9 16,-4 7-9-16,3-3 0 0,1-4 0 16,-4 3 0-16,3-2 0 0,-3 5 0 0,0-2 0 0,0 6 0 0,4-1 0 15,-4-2 0-15,3 3 0 0,1-3 0 0,-1-1 0 16,1 1 0-16,-1 3 0 0,4-4 0 0,1 1 0 15,-1-4 0-15,-4 7 8 0,1-6 0 0,3 5 0 16,0 1-8-16,0-6 0 0,-4 5 0 0,-3 4 0 16,4-3 0-16,-1 0 11 0,-3 0-11 0,0-1 12 15,0-2-12-15,-3 3 0 0,3-4 0 0,-4-2 0 16,-3 9 9-16,4-7-9 0,-1 1 10 0,1 3-10 16,-4-10 0-16,7 7-13 0,-4-4 1 0,1 1 0 0,3 2 12 15,0-2 0-15,-4-4 0 0,4 1 0 16,0 2 0-16,0-3 16 0,0 7-3 0,4-3-1 15,-4 5-4-15,3-5 0 0,-3-4-8 0,4 10 12 0,-4 0-2 0,3-1-1 16,1-5 0-16,-1 6 0 0,-6-7-9 0,3 7 8 16,0-3-8-16,0-1 8 15,-4-5-8-15,1 8 0 0,-1 1 9 0,1-6-9 0,-1 12 12 16,-3-10-3-16,0-5 0 0,0-1 0 0,0 7-9 0,0-4 0 16,0 1 0-16,-4-4 0 0,4 0 0 0,0 1 13 15,0-1-3-15,3 0-1 0,1 1-9 0,-1-1 0 16,1 0 0-16,-1 4 0 0,4-4 0 0,0 10 0 15,-3-10 0-15,3 1 0 0,0-1 0 0,0 1 0 16,-4 2 0-16,4-3 0 0,0 1 0 0,-3-1 0 0,-4 0 0 0,3 1 0 16,1-1 0-16,-4 1 0 0,3-1 0 0,-3 0 0 15,0 10 0-15,0-7 0 0,0-2 0 0,0-1 0 16,3 1 0-16,-3-1 0 0,4-3 0 0,-4 4 0 16,7-7 0-16,0 6 0 0,-4-3 0 0,4-3 0 15,-7 7 0-15,7-10 0 0,0 9 0 0,0-3 0 16,0 4 0-16,0-1 0 0,4-6 0 15,-1 6 0-15,-3 1 0 0,4-4 0 0,-4-3 0 0,3 6 8 16,1-9-8-16,-1 10 0 0,-3-10 0 0,-3 9 0 16,3-9 0-16,0 9 0 0,0-6 0 0,0 0 8 15,0 4-8-15,-4-4 8 0,1 3-8 0,3-3 8 16,-4-3-8-16,4 6 0 0,0-3 0 0,0 4 0 16,0-8 0-16,-3 1 0 0,6-3 0 0,1 3 0 15,-1-3 0-15,1-3 0 0,-4 6 0 0,3-4 0 16,1 4 0-16,3-3 0 0,-7 0 0 0,3-3 8 0,1 3-8 0,-4-7 0 15,3 10 0-15,-3-3 0 0,0-7 9 0,0 7-9 16,0 0 10-16,-3-3-10 0,3 3 0 0,0-7 0 16,0 7 0-16,3-7 0 0,-3 4 0 15,0-3 0-15,0-4 0 0,0 0 0 0,0 4 0 0,0-10 0 16,0-3 0-16,0 0 0 16,4 10 0-16,-4-10-8 0,0 0 8 0,0 0 0 0,0 0 12 0,0 0 7 15,0 0 1-15,0 0 0 0,0 0-12 0,0 0-8 16,0 0 9-16,0 0-9 0,0 0 9 0,0 0-9 15,0 0 8-15,0 0-8 0,0 0 0 0,0 0 0 16,0 0 0-16,0 0 0 0,10 6 0 0,-10-6 0 16,8 3 0-16,2 0 0 0,-10-3 0 0,11 6 0 0,-1-3 0 15,1-3 0-15,-1 0 0 0,1 0 0 0,-11 0 0 0,11 0 0 16,-1 0 0-16,1 0 0 0,-1 0 0 16,1 0 0-16,3 0 0 0,0 0 0 0,0-3 0 0,0 3 0 15,1 0 0-15,-1 0 0 0,0 0 0 0,0 0 0 16,0 0 0-16,0 0 0 0,4 0 0 0,-1 0 0 15,1 0 0-15,0 0 0 0,3 0 0 0,0 3 0 16,4-3 0-16,-4 0 0 0,4 7 0 0,-4-4 0 16,3-3 0-16,-2 6 0 0,-1-3 0 0,3 0 0 15,1 7 0-15,0-10 0 0,-1 9 0 0,1-9 0 16,0 3 0-16,-4 4 0 0,4-7 0 0,-4 0 0 16,0 3 0-16,0-6 0 0,4-4 0 0,-4 4 0 15,7 3 0-15,4 0 0 0,-4-3 0 0,4-3 0 16,-4 6 0-16,4 0 0 0,0 0 0 0,-4 0 0 0,0 6 0 0,4-3 0 15,-4-3 0-15,-3 3 0 0,0 4 0 0,-4-4 0 16,0 6 0-16,0-3 0 0,0-2 0 0,-3 5 0 16,-4-6 0-16,4 7 0 0,-1-10 0 0,1 6 0 15,0-3 0-15,-1 0 0 0,11-3 0 0,-6 0 0 16,2 0 0-16,1 0 0 0,3-3 0 0,-3 3 0 16,0-3 0-16,-4 3 0 0,3-6 0 0,1 6 0 15,-4 0 0-15,-3 0 0 0,3-4 0 0,-3 4 0 16,-8 4 0-16,8-4 0 0,-4 0 0 0,-3 0 0 15,-11 0 0-15,7 0 0 0,3 0 0 0,1 0 0 16,-1 0 0-16,-2-4 0 0,-8 4 0 0,7-6 0 16,0 6 0-16,0-3 0 0,-7 3 0 0,10-6 8 0,-3 3-8 0,4-7 0 15,-4 10 0-15,0-9 0 0,-3 6 8 16,3-7-8-16,-4 1 0 0,-3 9 0 16,4 0 0-16,3-10 8 0,-7 10-8 0,3-3 0 0,4-6 0 0,-7 9 8 15,4-3-8-15,3-4 0 0,-4-2 9 0,-3 9-9 16,4-3 0-16,-4 3 0 0,0 0 0 0,7-9 0 15,-3-1 0-15,3 7 0 0,-7 3 0 0,0-6 8 16,7-1-8-16,-4 1 0 0,1-3 0 0,-4 9 0 16,0 0 0-16,3-10 0 0,-3-2 0 0,7 2 8 15,-7 7-8-15,4-6 8 0,-1-4-8 0,1 4 8 16,-4 0-6-16,0-4-2 0,3 0 0 0,1-2 0 16,-1 5 0-16,1-2 0 0,-4 2 0 0,3-2 0 15,5 2 0-15,-8-2 0 0,3-1 0 0,-3 4 0 16,0-10 0-16,4 10 0 0,-4-7 0 0,3 0 0 0,-3 4 0 0,0-7 0 15,0 6 0-15,0-5 0 0,-3 2 0 0,3-3 0 16,-4 0 0-16,4-3 0 0,0 0 0 0,-3 0 0 16,-1 1 0-16,0-8 0 0,4 7 0 0,0-3 0 15,0-3 0-15,-3 3 0 0,3-3 0 0,0 6 0 16,0-6 0-16,-4 2 0 0,4-2 0 0,0 3 0 16,0-3 0-16,0-3 0 0,0 9 0 0,0-10 0 15,0 1 0-15,0 0 0 0,0 5 0 0,0-2 0 16,0-3 0-16,0 6 0 0,0-3 0 0,0 3 0 15,-3-4 0-15,3 7 0 0,0 0 0 0,0-6 0 16,-4 3 0-16,1-3 0 0,3 6 0 0,0-3 0 0,-4-3 0 16,1 6 0-16,-1-3 0 0,4-4 0 15,0 1 0-15,-3 3 0 0,3-3 0 0,0 3 0 16,3-4 0-16,-3 4 0 0,0 3 0 0,0-6 0 16,0 9 0-16,0-3 0 0,4 1 0 0,-4 2 0 0,-4 3 0 0,4-3 0 15,0 0 0-15,0-3 0 0,-3 10 0 0,-1-7 0 16,1 3 0-16,3-2 0 0,-4-1 0 0,1 3 0 15,3-3 0-15,-4 0 0 0,1 1 0 16,-1 2 0-16,1-3 0 0,3 0 0 0,0-3 0 0,0 0 0 16,0 4 0-16,-4 2 0 0,4-3 0 0,4-3 0 15,-4 3 0-15,3-3 0 0,-3 4 0 0,4 2 0 16,-1-3 0-16,1 0 0 0,-4-3 0 16,3 10 0-16,1-7 0 0,-1-3 0 0,-3 9 0 0,4-5 0 15,-1-4 0-15,-3 3 0 0,0 3 0 0,0-3 0 16,0 1 0-16,-3-4 0 0,3 6 0 0,0-3 0 15,0 0 0-15,0-3 0 0,-4 4 0 0,4-4 0 16,0 6 0-16,0-9 0 0,0 3 0 0,0 0 0 16,0 0 0-16,0 0 0 0,0 3 0 0,0-3 0 15,0 0 0-15,0 4 0 0,-3-4 0 0,3 0 0 0,0 0 0 16,0 3 0-16,0-3 0 0,0-3 0 0,0-3 0 0,0 6 0 16,0 0 0-16,0-7 0 0,3 8 0 15,-3-1 0-15,4-4 0 0,-1 5 0 0,-3-5 0 0,4 5 0 16,-1-1 0-16,1 0 0 0,-1 0 0 0,1-7 0 15,-1 7 0-15,4 1 0 0,-3-5 0 0,3 4 0 16,4-6 0-16,-4 0 0 0,0-3 0 0,0 6 0 16,3-4 0-16,1 4 0 0,-4-3 0 0,0 6 0 15,4-3 0-15,-4-3 0 0,0-4 0 0,-4 11 0 0,1-11 0 0,3 10 0 16,-4 0 0-16,-3-6 0 0,0 6 0 0,0 0 0 16,4-3 0-16,-4 0 0 0,-4 3 0 15,1 0 0-15,-1-3 0 0,1-3 0 16,3 6 0-16,0-10 0 0,-4 10 0 0,4-6 0 0,0 6 0 0,0-9 0 15,0 6 0-15,0-3 0 0,4-4 0 0,-1 1 0 16,1 0 0-16,-1 5 0 0,4-2 0 16,-3-3 0-16,0 6 0 0,-1-3 0 0,-3 3 0 0,0-4 0 15,4 7 0-15,-4-3 0 0,0-3 0 0,-4 6 0 16,4-6 0-16,4 6 0 0,-1-3 0 0,-3-3 0 16,-3 6 0-16,3-3 0 0,0-4 0 0,0 7 0 15,0-6 0-15,-4 6 0 0,4-3 0 0,-3-3 0 16,3 6 0-16,0-3 0 0,3 0 0 0,1-7 0 15,-4 10 0-15,3-9 0 0,1 0 0 0,-1 6 0 16,1-4 0-16,-1-2 0 0,-3 0 0 0,0-4 0 16,4 1 0-16,-4-4 0 0,0 7 0 0,0-1 0 15,0 10 0-15,0-3 0 0,0-3 0 0,-4 6 0 0,1-6 0 16,3 3 0-16,-4-3 0 0,4 3 0 0,-7-7 0 16,7 4 0-16,-3-3 0 0,3 6 0 0,0-7 0 15,0-9 0-15,-4 7 0 0,4-4 0 0,0 4 0 0,-3-1 0 16,3 4 0-16,-4-7 0 0,4 13 0 0,-4-6 0 15,4 0 0-15,-3-7 0 0,-1 7 0 0,1-4 0 16,3 4 0-16,-4-1 0 0,1 1 0 0,-1 0 0 16,1-1 0-16,-4 1 0 0,3 0 0 0,-3-1 0 15,0 7 0-15,0-3 0 0,4 3 0 0,-5-3 0 0,1 6 0 0,0-10 0 16,4 10 0-16,-4-9 0 0,3 0 0 16,4-1 0-16,0 7 0 0,0-6 0 0,0 3 0 0,-3-4 0 15,-1 1 0-15,4-4 0 0,0 4 0 0,-3 3 0 16,-1-4 0-16,1 10 0 0,3-9 0 0,-4 9 0 15,4-3 0-15,0-3 0 0,-3 6 0 0,-1-6 0 16,0 6 0-16,1 0 0 0,-1-3 0 0,1 6 0 16,-1-3 0-16,1 3-8 0,-1-3 8 0,1 3-10 15,3 4 10-15,-4-4 0 0,1 0 10 0,-1 10-2 16,4-13-8-16,-3 6 0 0,6-3 0 0,-3 0 0 16,-3 10 0-16,3-7 0 0,0 1 0 0,0-7 0 15,0 9 0-15,0 4 0 0,0-4 0 0,0 1 0 16,0-4 0-16,0 3-8 0,0 10 8 0,0-12-10 15,0 2 10-15,0 4 0 0,-4-4 10 0,1 4-2 0,-1-4-8 16,1 4 0-16,3-4 0 0,0 1 0 0,-4 2 0 16,1-5 0-16,3 2 0 0,0 4 0 0,-4-4 0 15,4 1 0-15,4-1 0 0,-4-3 0 0,0 7 0 0,0-4-8 16,3 4 8-16,1 0-10 0,-4-4 2 16,3 4 0-16,-3-4 0 0,4 4 0 0,-1-1 8 0,1-2 0 15,-4 9 0-15,3-4 0 0,-3-2 8 0,0 3 3 16,0 6 1-16,0 0 0 15,0 0-64-15,0 0-13 0,0 0-3 0,0 0 0 16,0 0-195-16,0 6-39 0,0 19-8 0,0-25-2 0</inkml:trace>
  <inkml:trace contextRef="#ctx0" brushRef="#br0" timeOffset="-185085.17">24278 5417 633 0,'0'0'28'0,"0"0"6"0,11 0-34 0,-8 0 0 16,4-3 0-16,0-3 0 0,4-4 150 0,0 7 23 16,-4-6 5-16,3-1 1 0,-3 7-90 0,0-3-17 15,4 0-4-15,-4-1-1 0,0 4 12 0,0-3 2 16,0 3 1-16,0-3 0 0,-7 6-15 0,0 0-3 16,0 0-1-16,4 0 0 0,-4 0-4 0,0 0-1 15,0 0 0-15,0 0 0 0,0 0 6 0,-7 0 0 0,-4-7 1 0,0 7 0 16,-3 0-41-16,0-6-9 0,0 6-2 0,0 6 0 15,-4 1-13-15,1-7 11 0,-1 0-11 16,0 0 10-16,1 0 4 0,3 0 1 16,-4 0 0-16,0 0 0 0,-3-7 16 0,4 1 3 0,-5 6 1 15,-2 0 0-15,3 0-15 0,-4 0-2 0,-3-3-1 0,-1 6 0 16,-2-3-17-16,3 0 0 0,-8 6 0 0,1-6 0 16,3 7 14-16,-3-7-4 0,7 6-1 0,-4-3 0 15,0 3-9-15,0-6 10 0,4 0-10 0,-4 0 10 16,1 0-1-16,3-6 0 0,-4 6 0 0,4-3 0 15,-1-3 6-15,1 6 1 0,0 0 0 0,3-7 0 16,0 1-1-16,1 6 0 0,-1-9 0 0,0 9 0 16,4 0 0-16,0-4 0 0,0-2 0 0,3 6 0 15,-3-3-15-15,3 3 0 0,1 0 8 0,-1 0-8 0,-3 0 0 16,3 0 0-16,1 0 0 0,-1 3-10 0,4 3 10 0,-4-2 0 16,4-4 8-16,-3 9-8 0,6-9 10 0,0 6-2 15,1 1-8-15,-4-7 12 0,0 6-12 0,7-3 0 16,0 3 0-16,3-6-10 0,-7 3 10 0,4 7 14 15,4-10-3-15,3 0-1 0,-7 3 7 0,7-3 2 16,0 0 0-16,0 0 0 0,0 0-6 0,0 0-1 16,-7 0 0-16,7 0 0 0,0 0-12 0,0 0 9 15,-7 9-9-15,3-2 8 0,4-7-8 0,0 9 12 16,-3-3-12-16,-1 4 12 0,1-1-12 0,-1 0 0 16,8-5 0-16,-8 11 0 0,0-8 0 0,4 8 10 15,4-12-2-15,0 4-8 0,-4-1 10 0,0 3-10 0,3 1 8 0,1-1-8 16,3 1 12-16,0-1-4 0,-7-3 0 0,3 4 0 15,4 5-8-15,0-2 0 0,-7-1 0 0,7 1 0 16,-3 6 8-16,3-7-8 0,-3 10 12 0,3 10-4 16,-7-14-8-16,3 11-17 0,4 2 4 0,-3 7 1 15,-1-10 12-15,-3 6 15 0,4 7-3 0,-1 3-1 16,-3 3-1-16,-3-9 0 0,-1 12 0 0,4-6 0 16,-3 9-10-16,3 0 0 0,-4-6 0 0,1 0 0 15,6 4 8-15,-3-1-8 0,0-3 12 0,0 3-4 16,4-6-8-16,-1 9 0 0,-3 1 0 0,4-1 0 15,-4-3 0-15,3 10 0 0,1-4 0 0,-1-3 0 16,-3 1 0-16,0-1 0 0,0 7 0 0,-3-7 0 16,3 3 0-16,-4 4 0 0,-3-4 0 0,4-2 0 15,-4 5 11-15,0-2-3 0,-4-7-8 0,4 3 12 16,3 0-12-16,-6 1 0 0,-8 8 0 0,8 1 0 0,-1-10 9 0,4 7-9 16,-4-4 8-16,4 4-8 0,-10-7 8 0,10 4-8 15,7 6 0-15,-7 6 8 0,-4-10-8 0,4 4 0 16,3 6 9-16,1-3-9 0,-1-4 0 0,1 1 8 15,-1 0-8-15,4 0 0 0,0-7 8 0,0 7-8 16,0-1 8-16,0 1-8 0,7-10 8 0,-3 10-8 16,-8 0 8-16,1-7-8 0,3 4 0 0,-4-4 0 15,4 4 0-15,-3-4 0 0,-4 7 0 0,3-10 8 16,4 10-8-16,0-10 11 0,-3 10-11 0,-4-10 0 16,7 7 0-16,0-4 0 0,-4 4 0 0,4-4 0 15,0-2 0-15,0 5 0 0,4-5 0 0,-4 5 8 16,-4-2-8-16,4 2 0 0,4-5 0 0,-4-1 0 15,0 0 8-15,-4-6-8 0,1 7 0 0,3-4 0 0,-4 3 0 0,0 0 8 16,-3 1-8-16,4 8 0 0,-1-8 0 0,-3-1 0 16,-3-3 9-16,6 3-9 0,-3-9 10 15,0 7-10-15,4-8 0 0,-1 8 0 0,-3-7 0 0,3-1 0 16,4 8 0-16,0-1-10 0,-3-6 10 0,3 0-12 16,0-4 12-16,0 1 0 0,0 0 0 0,0-4 0 15,-4 1 0-15,4-3 11 0,4 2-3 0,-4 1 0 16,-4 0-8-16,4 2 8 0,-3-2-8 0,3 3 8 15,-4-4-8-15,1 1 0 0,-4-7 0 0,3 10 0 16,1-10 0-16,-1 4-17 0,-3-4 4 0,0 7 1 16,4-4 20-16,-1-2 4 0,-3 5 0 0,3 1 1 15,1 0-5-15,-1-4 0 0,1-3-8 0,-1 4 12 16,4-4-12-16,0 1 0 0,0-4 0 0,0-3-10 16,0 3 10-16,4-6 0 0,-4 0 0 0,3 0 0 15,-3 0 0-15,0 6 0 0,4-6 0 0,-1 0 0 0,-3 0 0 16,0 0 0-16,0 6 0 0,0-6 0 15,4 6 0-15,-4-2 8 0,-4-5-8 0,4 1 0 0,0-3 14 16,0 3-2-16,0-3 0 0,-3-6 0 16,-1 5-12-16,4-5-13 0,0-1 2 0,0-2 1 0,-3 2 10 0,3-2 0 15,0-1 0-15,0-9 8 0,-4 10-8 0,4-10 8 16,0 0-8-16,0 0 8 0,0 3-8 0,0-3 0 16,0 9 8-16,0-9-8 0,4 10 0 0,-4-4 0 15,0-6 0-15,0 6 0 0,0 0 0 0,0-2 8 16,0 5-8-16,-4-3 0 0,1 0 0 0,3 1 0 15,0-7 0-15,-4 3 0 0,1 6 0 0,3 1 0 16,0-10 0-16,0 0 0 0,-4 3 0 0,4-3 0 0,0 0 0 16,0 0 0-16,0 0 0 0,0 0 0 0,0 0 0 0,0 0 8 15,0 6-8-15,0-6 0 0,0 0 0 0,0 0-8 16,0 0 8-16,0 0 14 0,-3 3-3 16,3 7-1-16,-4-7-10 0,1 3 0 0,-1-3 0 15,1 7 0-15,-1-4-8 0,1 0 8 0,3-6 0 0,-4 10 0 16,0-4 0-16,1 3 0 0,-1-2 0 0,4-1 8 15,0-6-8-15,0 0 0 0,0 0 0 0,0 0 8 16,0 0-8-16,0 0 0 0,-3 3-12 0,3-3 12 16,0 0 0-16,0 0 0 0,0 0 0 0,0 0 0 15,0 0 0-15,0 0 0 0,0 0 0 0,0 0 0 16,0 0 0-16,0 0 0 0,0 0 11 0,0 0-3 16,0 0-8-16,0 0 0 0,0 0 0 0,0 0 0 15,0 0 0-15,0 0 0 0,0 0 0 0,0 0 0 0,10 0 0 16,1-9 0-16,-11 9 0 0,7 0 0 0,7 0 0 15,-3-4 0-15,3 4-8 0,-4 0 8 0,1-3 0 16,7 3 0-16,-4 0 0 0,3-6 0 0,1 6 0 0,0 0 0 16,6 0 0-16,1-3 0 0,-4-3 0 15,4 6-8-15,0-4 8 0,6-2 0 0,1 6 0 0,0-3 0 16,3 0 8-16,-3-3 0 0,0 6-8 0,-1 0 0 16,1-4 0-16,-4 4-10 0,1-6 10 0,2 6 0 15,5 0 0-15,2 0 0 0,5 0 0 0,-1 0 0 16,0 0 0-16,1 6 0 0,3-6 0 0,-4 4-12 0,0-4 4 15,-3 0 0-15,-4 6 8 0,1-6 0 16,3 0 0-16,3 0 0 0,0 0 0 0,1-6 0 16,2 6 0-16,-6 0 0 0,4 0 0 0,-1 0 0 0,-3 6 9 15,-1-6-9-15,-6 3 0 0,3-3 0 16,-3 3 0-16,-4-3-12 0,4 0 12 0,0 6 0 0,0-2 0 0,7-4 0 16,3 0 0-16,-3 0 0 15,-4 0 0-15,0 0 0 0,4 0 0 0,-4 0 8 0,1 6-8 0,-1-3 10 16,-7-3-10-16,0 0 0 0,-3 0 0 0,0 0-11 15,-4 0 11-15,-4-3-8 0,5 3 8 0,-8 3-8 16,3-6 8-16,-2 3 0 0,-1 0 0 0,0 0 0 16,-4 0 0-16,1 0 0 0,-1 0 0 0,-2 0 0 15,2 0 0-15,-3 0 0 0,0 0 0 0,-7 0 0 16,7-6 9-16,0 6-9 0,0 0 12 0,0 0-12 16,-7 0 0-16,8 0 0 0,2 0 0 0,-3 0 0 15,-3-4 0-15,6 4 0 0,-6-6 0 0,3 6 0 16,-4 0 0-16,4 0 0 0,0-3 0 0,1 3 0 15,-5 0 0-15,-3 0 0 0,0 0 0 0,7-3 0 0,-7 3 11 0,0 0-11 16,0 0 10-16,0 0-2 0,0 0-8 0,0 0 0 16,0 0 0-16,0 0 0 0,-3-6 0 0,3 6 0 15,3-10 0-15,-6 7 0 0,-1-3 0 0,4 0 0 16,0-1 0-16,0-2-10 16,-3-1 10-16,-1 7 0 0,0-9 0 0,1 2 8 0,-1 1-8 0,1-4 0 15,-4 1 0-15,0-4 0 0,3-6 0 0,-3 10 0 16,0-7 0-16,0 3 2 0,-3 1-2 0,2-7 0 0,1 3 0 15,0-3 0-15,-3 0 0 0,-1 0 0 16,4 0 0-16,-3 0 0 0,2-6 0 0,1 6 0 16,-3 0 0-16,3 0 0 0,0-6 0 0,0 6 0 0,0-10 0 0,-4 10 0 15,8-9 0-15,-5 0-8 0,1-4 8 0,0-6-10 16,0 1 10-16,0 5 0 0,4-9 0 0,-1 4 0 16,-3-1 0-16,4 0 0 0,-1 7 0 15,1-7 8-15,-1 0-8 0,0-3 0 0,1 0 0 0,-1 0-8 16,1-3 8-16,3 3 0 0,-4-9 0 0,4 12 0 15,-3-3 0-15,3 0 0 0,-7 4 10 0,7-1-2 16,-4 0-8-16,1-3-8 0,-1 0 8 0,1 0-10 16,-1 1 10-16,1-4 0 0,-1 3 0 0,4-7 0 15,0 14 0-15,0-10 0 0,0 9 0 16,-3-3 0-16,3 1 0 0,0-1-12 0,0-3 2 0,0 0 0 16,0-3 10-16,0 3 11 0,0 0-3 0,0 3 0 15,0-2-8-15,0 2 10 0,0 6-10 0,3-2 10 0,-3 2-18 16,0 1-4-16,0-4-1 0,4-3 0 15,-4 4 13-15,0-1 10 0,3-3-2 0,1-3 0 0,-1 4-8 0,1 5 10 16,-1-6-10-16,1 1 10 0,-1 2-10 0,1 0 0 16,-1 4 0-16,1-4 0 0,3-6-9 0,-4 4 9 15,1 5 0-15,3-6 0 0,-3 0-13 16,-1-2 4-16,1 11 1 0,-1-9 0 0,-3 10 8 0,4-3 16 16,-4-1-4-16,3 4-1 0,-6 3-11 0,3-4 0 15,0 1 0-15,0-1 8 0,0 1-8 0,-4-3 0 16,4-7 0-16,4 9 0 0,-1 1-11 0,-3-3-1 15,0 2 0-15,0-2 0 0,0-4 12 0,4 13 14 0,-4-3-3 16,0-4-1-16,3 1-10 16,1 9 0-16,-4-9 9 0,0 6-3 0,3-3-6 0,-3-4 0 15,0 1 0-15,0-1-10 0,-3 1 10 0,3 0 0 0,0-1 0 16,0 1 0-16,0 0 0 0,-4-4 0 0,4 4 0 0,-3-4 8 16,3 4-6-16,0 0-2 0,-4-1 0 0,4-5 0 15,0 5 0-15,0-2-8 0,0-7 8 16,4 0-10-16,-1 7 10 0,1-7 0 0,-1 0 10 0,1 4-2 15,3-1-8-15,-4-3 0 0,-3 7 0 0,4-7 0 16,0 10 0-16,-1-10 0 0,1 6 0 0,-1-5 0 16,-3-1 0-16,4-3 0 0,-1 3 0 0,-3-3 0 15,4 3 0-15,-4-2 0 0,3 2 0 0,-3-3 0 16,4 3 0-16,-1 7 0 0,-3-10 0 0,7-3 0 16,0 3 0-16,0-3 0 0,0 0 0 0,1 0 0 15,-1 0 0-15,3 0 0 0,-3-4 0 0,0 11 0 16,4-4 0-16,-4 3 0 0,0-3 0 0,-3 0-10 0,3 0 10 0,-4-3 0 15,4 3 0-15,-7 4 0 16,0-4 0-16,0 0 0 0,0 3 0 0,0 6 8 0,-3-2-6 0,-1 2-2 16,-3 1 0-16,4-4 0 0,-1 7 0 0,0-4 0 15,4-2 0-15,0 5 0 0,-3-2 0 0,3 3 0 16,0-10 0-16,0 9 0 0,3-2 0 0,-3 3 0 16,4-1 0-16,0 1-10 0,-1 0 10 0,1 12-12 15,-4-13 12-15,0 7-12 0,0-3 12 0,0-3 0 16,0 6 8-16,0-4-8 0,-4 7 0 0,1 0 8 15,3 4-8-15,0-7 0 0,-4 3 0 0,4 3 8 16,-4 0-8-16,4-3 0 0,0 6 0 0,0 1 0 16,0-1 0-16,4 0 8 0,-4 1-8 0,0-1 0 15,0 3-11-15,4-5 11 0,-1 5 0 0,4 4-9 0,-3-4 9 16,-1 1 0-16,1 2-11 0,-4-2 11 16,3 2-13-16,-3 1 5 0,-3-1 8 0,3 7 0 0,0-6 0 0,0 3 0 15,-4-1 0-15,1 1 0 0,-1-3 0 0,1 5 0 16,3-5 0-16,0 9 0 0,-4-3 0 0,1-3 0 15,3-4 0-15,0 10 0 0,0-6 0 0,0 0 0 16,0-4-8-16,0 7 8 0,0-3-8 0,0 3 8 16,0-7 0-16,0 7 0 0,0 3 9 0,3-9-9 15,-3 3 0-15,0-1 0 0,4-2 0 0,-4 9 0 16,-4-6 0-16,4 2 0 0,-3-5 0 0,3 6 0 16,-4-3 0-16,0 3 0 0,4-4 0 0,-7 4 0 15,4-6 0-15,-4 6 0 0,3-4 0 0,1-2 0 16,-1 6 0-16,-3-7 0 0,4 7 0 0,-4-6 0 0,3 3 0 0,-3 6 0 15,0-13 0-15,0 10 0 0,0-3 0 0,0 6 0 16,0-4 0-16,0-2 0 0,0 3 0 0,0 3 0 16,0 0 0-16,-1 0 0 0,1 0 0 15,0 0 0-15,0 0 0 0,-3 0 0 0,3 0 0 0,-4 0 0 16,4 0 0-16,-4 0 0 0,1 0 0 0,3 0 0 16,-4 0 0-16,1-3 0 0,-1 3 0 0,0-6 0 15,1 6 0-15,-1 0 0 0,1 0 0 0,-1 0 0 16,1 6 0-16,-5-3 0 0,1-3 0 0,4 0 0 15,-4-3 0-15,3 6 0 0,-3-3 0 0,0 3 0 16,0-6 0-16,0 6 0 0,-1 3 0 0,-2-2 0 16,3-4 0-16,0 0 0 0,-4 0 0 0,0 0 0 0,1 6 0 15,-4-3 0-15,-1-3 0 0,5 13-19 0,-1-13 3 0,0 0 0 16,1 6 16-16,-1 3 0 0,4-9 0 16,3 3 0-16,1 7 16 0,-1-7-2 0,4-3-1 0,0 0 0 31,0 6-36-31,7-6-7 0,-3-6-2 0,3 6 0 15,-7 0-16-15,7 0-3 0,-7-3-1 0,-1-7 0 16,5 7-119-16,-4-12-24 0,0-7-5 0,-4 9 0 0</inkml:trace>
  <inkml:trace contextRef="#ctx0" brushRef="#br0" timeOffset="-184312.7">22571 4649 288 0,'0'0'12'0,"0"0"4"0,0 0-16 0,0 0 0 16,0 0 0-16,0 0 0 0,0 0 415 0,0 0 80 16,-7 6 16-16,3 3 3 0,1 4-417 0,3-4-83 15,-4 1-14-15,4-4-8 0,0 10 8 0,0-4 0 0,0 1 0 0,0 6 0 16,0-7 12-16,0 7-1 0,7 0-1 0,-7 3 0 16,4 0-2-16,-4 0-8 0,0 3 12 0,3-6-4 15,1 3-8-15,-4-4 0 16,0 1 0-16,3 3 0 0,1-6 9 0,-4-7 10 0,0 7 1 0,-4-4 1 15,8 1-21-15,-4-4 8 0,0 1-8 16,-4-1 0 0,1-3-36-16,-1 4-12 0,4-10-3 0,0 0 0 15,-7 0-108-15,7 0-21 0,0 0-5 0,0 0-551 0</inkml:trace>
  <inkml:trace contextRef="#ctx0" brushRef="#br0" timeOffset="-183227.9">22715 4818 403 0,'-14'-6'36'0,"14"6"-36"15,7-6 0-15,0 2 0 0,-7 4 239 0,-3-6 41 16,6-3 8-16,4 9 1 0,4-13-210 0,-7 10-43 15,-8-3-8-15,8-4-1 0,3 7-17 0,0 0-10 16,-11-3 12-16,4 3-12 0,4-7 24 0,-1 1-3 16,-3 6 0-16,-3-4 0 0,3-2 25 0,0 6 5 0,3-6 1 0,-3-1 0 15,-3 7 3-15,3-3 1 0,3-1 0 0,4 1 0 16,-7 3-32-16,0 3-7 0,0 0-1 0,7-6 0 16,4 3-3-16,-11 3-1 0,0 0 0 0,0 0 0 15,0 0-2-15,0 0-1 0,0 0 0 0,0 0 0 16,0 0 15-16,0 0 2 15,0 0 1-15,0 0 0 0,0 0-16 0,0 0-3 0,0 0-8 0,0 0 12 16,0 0-4-16,0 0-8 0,0 0 11 0,3-7-11 16,-3 7 12-16,0 0-4 0,7-3 0 0,-3 3-8 15,7 0 12-15,-11 0-12 0,0 0 12 0,0 0-12 16,10 0 0-16,-10 0 0 0,0 0 0 0,0 0 0 16,0 0 10-16,0 0-10 0,0 0 8 0,0 0-8 15,-10 10 32-15,10-10 2 0,3 9 0 0,-3 0 0 16,-7-2-34-16,4 2 0 0,3-9 0 0,3 16-12 15,-6-4 12-15,3 1 0 0,0-4 12 0,0 4-12 16,3-4 13-16,-3 4-4 0,-3-4-1 0,3 4 0 16,3-4-8-16,-3 7 0 0,-3-10 0 0,-1 4 0 0,4-1 0 15,0 3 13-15,0 4-3 0,0-10-1 16,-4 10 5-16,4-13 1 0,0 10 0 0,0-13 0 0,-7 6 14 0,4-3 3 16,3-3 1-16,0 0 0 0,0 0-33 15,0 0 0-15,0 0 0 0,0 0-9 0,3 6 20 0,-3-6 4 16,0 0 1-16,0 0 0 0,11-6 0 0,-7 3 1 15,-1-3 0-15,-3-7 0 0,-3 4-9 0,3-4-8 16,0 4 12-16,0-4-12 0,-4 1 8 0,0-4-8 16,4 13 0-16,0-6 0 0,-7-1 0 15,7 1 0-15,0-4 0 0,0 10 0 0,0-13 0 0,-3 10 0 16,-1-3 0-16,4 2 0 0,4 1 0 0,-8 0 0 0,-3-4 0 16,4 7 0-16,6-3 0 0,1 0 0 0,-8-4 0 0,1 4 0 15,3-3 0-15,0 9 0 0,3-13-9 0,-3 10 9 16,-3-6 0-16,3-1 0 0,10 1 0 0,-6 6 8 15,-8-7-8-15,8 1 0 16,6-1-8-16,5 1 8 0,-8 6 0 0,0-6 0 0,0-1 0 0,3 10 0 16,4-3 0-16,1-3 0 0,-15 6-8 0,10 0 8 15,4 0 0-15,0 0 0 0,-7 0 0 0,4 6 0 16,0-3-8-16,-1-3 8 0,1 0-8 0,-4 6 8 16,-7-6 0-16,14 4 0 0,-4 5 0 0,1-6 0 15,3 3 0-15,-3-3 0 0,-1 4 0 0,1-4 0 16,3-3 0-16,-3 9 0 0,-1 1 0 0,-3-7 8 15,0 9-8-15,4 4 0 0,-4 0 0 0,0-1 0 0,-3 1 0 0,-1 3 0 16,1 3 0-16,-1-3 0 0,-3 6 0 0,-3-6 0 16,3 3 0-16,0-1 0 15,-4-2 0-15,1 3 0 0,-5-3 0 0,5-6 8 0,-1 5-8 0,-3-5 8 16,0-1-8-16,0 4 8 0,4-10-8 0,-8 10 0 16,4-13 0-16,0 10-8 0,0-13 8 0,-7 9 0 15,0 1 10-15,0-4-10 0,0 0 0 0,-4 0-21 16,-3-2 3-16,0 5 1 0,-4 0 8 0,4-5 9 15,7 5-13-15,-8 3 5 0,-2-5 0 0,10 2 0 16,10-6 0-16,-3 4 0 0,-4-1 8 16,8 3 0-16,3 1 8 0,3-4-8 0,1 0 0 0,3 4 9 15,-7-1-9-15,11 0 0 0,3 1 8 0,0-7-8 16,-4 9 0-16,5-12 0 0,2 10 0 0,1-4 0 16,-1-6 0-16,1 0-9 0,0-6-13 0,-1 3-2 0,5-4-1 15,-5 7 0 1,-3-12-79-16,0 9-15 0,1-3-3 0,-1-7-1 15,-7 4-97-15,0-4-19 0,7-15-4 0,-7 6-1 0</inkml:trace>
  <inkml:trace contextRef="#ctx0" brushRef="#br0" timeOffset="-182798.09">23410 4595 288 0,'0'0'25'0,"7"-9"-25"0,0 9 0 0,-7 0 0 16,0 0 282-16,0 0 51 0,0 0 11 0,0 0 1 15,0-6-206-15,0 6-42 0,-7-6-8 0,-3 6-1 16,3 6-49-16,-4-3-10 0,1 0-1 0,-5 6-1 0,-2 7-11 0,3-3-1 16,0 2-1-16,0 4 0 0,-1 0 2 0,5 3 1 15,-4 0 0-15,3 0 0 0,1 6 2 0,2-6 0 16,1 3 0-16,0 0 0 0,4-3-9 0,-4 0-2 16,3-6 0-16,1 9 0 0,3-9-8 15,0 2 0-15,3-5 9 0,1-1-9 0,-1 4 8 16,4-6-8-16,-3-4 10 0,6 3-10 0,1-9 14 15,3 0-3-15,4 0-1 0,-1-9 0 0,5 9 6 0,2-13 2 16,-3 10 0-16,4-13 0 0,-7 4-2 0,7 2-1 16,-8-2 0-16,4-1 0 0,0-5-6 0,-3-1-1 15,-4 6 0-15,4-9 0 0,-4 3-8 0,0 4 12 16,-3-7-12-16,-1-3 12 0,1 9-12 0,-1-12 0 16,-3 6 0-16,1 3 0 0,-1 7 0 0,-7-7 0 15,3 6 0-15,-3 4 0 0,0-4 18 0,-3 4 5 16,-1-1 1-16,-3 4 0 0,0 0 0 0,0 3 1 0,0-4 0 0,-4 7 0 15,1 0-25-15,-1 0-12 0,1 0 0 0,-1 0 1 32,0 0-15-32,1 0-3 0,3 0-1 0,0 0 0 15,0 0-11-15,0 0-3 0,7 0 0 0,0 0 0 16,0 0-104-16,0 0-22 0,0 0-4 0,0 0-653 0</inkml:trace>
  <inkml:trace contextRef="#ctx0" brushRef="#br0" timeOffset="-182352.5">23982 4646 2127 0,'0'0'47'0,"-7"3"9"0,-4 3 3 0,1-6 1 0,3 3-48 0,-8 3-12 16,1 1 0-16,4-1 0 0,-4-3 31 0,3 7 4 15,-3-4 1-15,3 0 0 0,-3 3-46 0,4 1-9 16,-1 2-1-16,1-2-1 0,-1 9 8 0,0-1 1 16,1 4 1-16,3 0 0 0,-4 0 11 15,1 0 0-15,2 7 0 0,1-4-8 0,0-3 0 0,4-4 0 16,3 1 0-16,0-3 0 0,0 0 8 0,3-10 8 16,4 3-8-16,4 1 11 0,-4-4-11 0,7-3 8 15,0-3-8-15,4 0 8 0,3-3 26 0,0-3 5 16,-3 2 1-16,3-2 0 0,0-3-23 0,-3-4-4 0,7 10-1 0,-4-13 0 15,-4 4 0-15,1-4-1 0,0 1 0 0,-4-7 0 16,0 3 24-16,0 3 5 0,-7-3 0 0,4-3 1 16,-4 0-21-16,3 0-4 0,-6-6 0 0,-1 9-1 15,1 4-6-15,-4-7-1 0,0 3 0 0,0 0 0 16,-4 10-8-16,1-4 0 0,-4 4 0 0,0-4 0 16,-4 4 10-16,-3-1 3 0,-7 7 1 0,3-6 0 15,-3 9-28-15,0-3-6 0,-4-4 0 0,0 4-1 16,-3-3-54-16,7 0-10 15,-4 0-3-15,4-4-966 0</inkml:trace>
  <inkml:trace contextRef="#ctx0" brushRef="#br3" timeOffset="-155953.08">23051 11359 705 0,'0'0'31'0,"0"0"7"0,0 0-30 0,0 0-8 0,-4-12 0 15,4 9 0-15,4-4 29 0,-4-2 5 0,-4 3 1 0,4 6 0 16,0 0-44-16,0 0-9 0,0 0-2 0,0 0 0 16</inkml:trace>
  <inkml:trace contextRef="#ctx0" brushRef="#br1" timeOffset="5910.34">26945 5988 2718 0,'-7'-10'120'0,"7"10"25"0,0 0-116 0,-3-3-29 16,3 3 0-16,0 0 0 0,0 0 9 0,0 0-9 15,0 0 8-15,0 0-8 16,7 13-33-16,-4-4-12 0,4-6-3 0,0 7-732 0,4-1-148 0</inkml:trace>
  <inkml:trace contextRef="#ctx0" brushRef="#br1" timeOffset="10086.06">14182 7179 1303 0,'0'0'57'0,"0"0"13"15,0-9-56-15,0 9-14 0,3-3 0 0,4-3 0 0,-3 2 60 0,3-5 10 16,-7 9 2-16,3 0 0 0,8 0-12 0,-11 0-1 16,0 0-1-16,0 0 0 0,3 6-13 0,-3-6-2 15,0 7-1-15,0 8 0 0,-3-2-10 16,-1-1-3-16,4 10 0 0,-3-3 0 0,-1 3-29 0,1 0 0 15,-1 6 0-15,4-3 0 16,0 4 0-16,4-4-20 0,-4 6 4 0,3-3 0 0,-3-3 25 0,4 7 6 16,-1-4 1-16,1-3 0 0,3 3-28 0,-7-6-4 15,4 0-2-15,-4 0 0 0,3-3-4 16,-3 3-1-16,0-10 0 0,-3-5-826 0</inkml:trace>
  <inkml:trace contextRef="#ctx0" brushRef="#br1" timeOffset="10333.94">13935 7455 2718 0,'-4'-3'60'0,"1"-3"12"0,-1 3 2 0,4 0 2 0,0 3-60 0,0 0-16 0,4-7 0 0,6 4 0 16,1-3 0-16,3 0 0 0,0-1 0 0,7 4 0 15,0-3 0-15,8 6 0 0,-1 0 0 0,0-3 0 16,-3 6-32-16,7-3-5 0,-1 0-2 0,1 9 0 16,0-9-26-16,-4 10-6 15,0-7-1-15,-3 3 0 0,0-3-153 0,-4 4-31 0,3-4-7 16,-6-3-1-16</inkml:trace>
  <inkml:trace contextRef="#ctx0" brushRef="#br1" timeOffset="11025.37">14619 7465 576 0,'0'0'51'0,"0"0"-41"16,0 0-10-16,-3 6 0 15,-4 0 331-15,-1 1 64 0,8-4 13 0,-3 12 2 0,3-8-324 0,0 8-65 16,0-2-13-16,0-4-8 0,0 1 0 0,0-4 0 16,-4 3 0-16,8 1-10 0,-1 2 10 0,5-2-8 15,-8-1 8-15,3 1-8 0,4-7 8 0,-3 6 0 16,3-3 0-16,-7-6 0 0,0 0 0 0,0 0 16 16,7 3-4-16,-7-3-1 0,0 0 28 0,0 0 5 15,0 0 2-15,7 7 0 0,-7-7 15 0,0 0 3 16,0 0 1-16,7-7 0 0,-4 4-27 0,4-3-6 0,-7 6 0 0,0-9-1 15,0 2-12-15,0-8-3 0,0 5 0 0,0-2 0 16,-3 2-2-16,-1-2-1 0,4-7 0 0,0 6 0 16,-3-9-13-16,3 4 0 0,3 5 8 0,-3-6-8 15,4 4 0-15,-4-1 0 16,3-6 0-16,1 9 0 0,3 1 0 0,-3-4 0 0,3 10 8 0,3-10-8 16,4 7 0-16,-3 3 0 0,-1-1 8 0,1-2-8 15,3 9 0-15,4 0 0 0,-1 0 0 0,1 0 0 31,0 0-101-31,-1 0-23 0,5 6-5 0,-5-6-949 0</inkml:trace>
  <inkml:trace contextRef="#ctx0" brushRef="#br1" timeOffset="11472.32">15124 7418 2523 0,'0'0'56'0,"0"0"11"0,0 0 2 0,0 0 2 0,0 0-57 0,0 0-14 16,0 0 0-16,-4 3 0 0,4-3 0 0,-3 3 0 15,-1 6 0-15,-3 1 0 16,0-1-32-16,0 4-4 0,0-1 0 0,0-2 0 16,-4 12 0-16,1-4 0 0,3-5 0 0,-1 6 0 0,1 3 11 0,0-10 1 15,0 7 1-15,0-6 0 0,0 5 23 0,4-5 0 16,-1-4 0-16,1 4 0 0,3-4 18 0,0 1 2 15,0 2 0-15,3-5 0 0,-3-4-9 0,0-3-2 16,7 9 0-16,0-3 0 0,-7-6-9 0,7 4 0 0,0-8 0 0,0-2 0 16,4 6 0-16,-4-3 0 15,0-3 0-15,0-4-11 0,0 4 11 0,0 0 0 0,-3-4 8 0,-1-2-8 16,1 2 0-16,-1 1-8 0,-3-4 0 0,0 4 0 16,4-3 8-16,-4-1 11 0,3-3-3 0,-3 10 0 15,0-10 5-15,4 13 1 0,-4-6 0 0,3-1 0 16,1 7 22-16,-4 3 5 0,0 0 1 0,0 0 0 15,7 0-18-15,-7 0-3 0,7 3-1 0,4 4 0 16,-1-4-20-16,-3 6 0 0,0-6 0 0,4 7 0 16,0-1 0-16,-1-6 0 0,-3 7 0 15,0-1 0-15,4 1-16 0,-1 2 3 0,1-3 0 0,-4 1 0 32,-3-7-38-32,-1 6-7 0,4 1-2 0,0-1-645 0,-7-9-130 0</inkml:trace>
  <inkml:trace contextRef="#ctx0" brushRef="#br1" timeOffset="11715.75">15498 7593 288 0,'0'0'25'0,"3"10"-25"15,-3-1 0-15,4 4 0 0,-4-4 497 0,0 0 95 0,-4 4 18 16,4 3 4-16,4-4-462 0,-4 1-93 0,0-1-19 0,0-2-3 16,0-1-37-16,0 4 0 15,0-4 0-15,0 0-12 16,0-9-97-16,0 0-20 0,0 0-4 0,0 0-560 0,0 0-112 16</inkml:trace>
  <inkml:trace contextRef="#ctx0" brushRef="#br1" timeOffset="11884.32">15561 7223 2300 0,'0'0'102'0,"-3"0"21"16,-5-3-99-16,1 0-24 0,4-3 0 0,3 6 0 16,0 0 66-16,0 0 8 0,0 0 2 0,0 0 0 15,0 0-76-15,0 0 0 0,0 0-14 0,0 0 2 16,0 0-167-16,3 12-33 0,8 7-6 0,-4-6-2 0</inkml:trace>
  <inkml:trace contextRef="#ctx0" brushRef="#br1" timeOffset="12323.97">15815 7622 2718 0,'0'0'60'0,"0"0"12"0,0 0 2 0,0 0 2 0,0 0-60 0,0 0-16 0,0 9 0 0,0-9 0 15,-3 3 0-15,3-3 0 0,0 9 0 0,0-9 0 32,-8 10-23-32,8-10-7 0,8 3-2 0,-8-3 0 0,0 0 7 0,0 0 1 0,0 0 0 0,0 0 0 15,0 0 12-15,3-3 2 0,1-7 1 0,-1 1 0 16,1-3 9-16,-1-1 0 0,1-3 10 0,-1 4-10 15,1-10 28-15,-1 3 0 0,1-3 0 0,-1 6 0 16,4-2 4-16,-3-1 0 0,6 0 0 0,1 3 0 16,-4-3-32-16,4 10 0 0,-1 0 0 0,4-4 0 15,-3 10 0-15,3-3 0 0,0 3 0 0,0-4 0 16,0 7-20-16,1 0-9 0,-1 0-3 16,0 7 0-16,-4-7 32 0,8 3 0 0,-4 3 0 0,0-3 0 15,-3 6 0-15,3-5 0 0,0 5 0 0,4 0 0 16,-4 1 0-16,3 2 0 0,1-2 0 0,-4 12 0 0,4-10 0 0,-4 7 13 15,4 3-1-15,-8 0 0 0,4-3-12 0,-7 3 8 16,0 0-8-16,0-7 0 16,-3 1 20-16,3 0-3 0,-7-1 0 0,0-5 0 15,0 2-53-15,0-2-12 0,-4-1-1 0,-3-6-1109 0</inkml:trace>
  <inkml:trace contextRef="#ctx0" brushRef="#br2" timeOffset="20000.34">13995 5480 403 0,'0'0'36'0,"0"0"-36"0,3-10 0 0,-3 10 0 16,0 0 171-16,0 0 27 0,4-3 6 0,-4 3 0 15,0 0-69-15,0 0-15 0,0 0-2 0,0 0-1 16,0 0-17-16,3 0-4 0,4-6-1 16,-7 6 0-16,0 0-23 0,7 0-5 0,-7 0-1 0,7 6 0 15,4-3-23-15,-4 7-5 0,0-1-1 0,4 4 0 16,-4-1-37-16,-4 7 0 0,4-6 0 0,-3 9-12 15,3-4 12-15,-4 4 0 0,-3 0 0 0,0 7 0 16,0-4 0-16,0 3 0 0,-3 0 8 0,-1-3-8 16,4 3 0-16,-3-3 0 0,-1 4 0 0,4-4-8 15,0-3-30-15,0 0-6 16,0-4 0-16,0 4-597 0,4-12-119 0</inkml:trace>
  <inkml:trace contextRef="#ctx0" brushRef="#br2" timeOffset="20189.62">13832 5743 2718 0,'-7'-9'60'0,"4"-1"12"0,-4 10 2 0,7 0 2 0,-4-9-60 0,4 9-16 0,0 0 0 0,0 0 0 15,0 0 0-15,7-3 0 16,0-7 0-16,4 7 0 15,7-3-23-15,-1 3-7 0,1-3-2 0,7-7 0 0,-1 10 32 0,4-6-9 0,4-1 9 0,0 1 0 32,3 6-56-32,4-4-5 0,0 4-2 0,3 3 0 15,-3-3-16-15,-7 3-3 0,0 0-1 0,-4 0-887 0</inkml:trace>
  <inkml:trace contextRef="#ctx0" brushRef="#br2" timeOffset="20551.68">14513 5684 1659 0,'0'0'73'0,"0"0"16"16,0 0-71-16,0 0-18 0,0 0 0 0,0 0 0 0,0 0 98 0,0 0 16 15,0 0 3-15,0 0 1 0,0 0-66 0,0 0-14 16,7-7-2-16,0 1-1 0,0 3-25 0,4-3-10 16,0 3 8-16,3-7-8 0,0 7 12 0,0-3-4 15,0-4 0-15,0 4 0 0,0 0-8 0,0-4-16 16,1 1 4-16,-5 6 1 0,1 0-1 0,-8-4 0 15,-3 7 0-15,0 0 0 0,0 0 12 0,-7-3 0 16,-7 3 0-16,0 0 0 0,-4 0 0 0,1 3 0 16,-5 4 0-16,5-1-8 0,-4 3 8 0,0 1 0 15,-1-1 0-15,5 4 0 0,-4-1 0 0,-1 7 0 16,1-6 10-16,0 5-10 0,0 1 23 0,3 3-2 0,4 0 0 16,0-3 0-16,7-3-21 0,0-1 0 15,3 1 0-15,4 3 0 0,4-7 0 0,-1 4 0 16,4 0 0-16,4-1 0 0,-4-2 0 0,4-1-8 0,3 1 8 15,0-4-8-15,-3 1-4 0,3-4 0 0,0 0 0 0,0-6 0 32,0 0-103-32,4-3-21 0,-1-6-4 0</inkml:trace>
  <inkml:trace contextRef="#ctx0" brushRef="#br2" timeOffset="20979.56">14940 5555 2098 0,'0'0'93'0,"0"0"19"0,0 0-89 0,0 0-23 0,-7 0 0 0,0 6 0 0,-4 1 46 0,4-1 5 16,-3 3 1-16,-1 1 0 15,1-4-42-15,-1 10-10 0,-3-4 0 0,0 1 0 0,0-4 0 0,3 4-11 16,1-4 3-16,-1 4 0 0,7-7 8 0,4-6-10 15,-7 3 10-15,7-3-10 0,0 0 10 0,0 0 0 16,0 0 8-16,0 0-8 0,7 6-16 0,1-6-7 16,2 0-1-16,1-6-1 0,-1 6 25 0,1 0-8 15,-1 0 8-15,-3 0 0 0,4 0 0 0,0 0 0 16,-1 6 0-16,-3-3-8 0,4 7 8 0,-4-1 0 16,0 1 0-16,-3 2 0 0,3-2 0 0,0 2 0 15,-4 1-8-15,1-4 8 0,-4 4 0 0,3-4 14 0,1 0-2 0,-4 4 0 16,0-4-12-16,0 1-16 0,0-1 3 0,0 4 1 15,-4-4 35-15,4 1 7 0,-7 2 2 0,4 1 0 16,-1 2-32-16,-3 1 0 0,-4 0 0 0,4-1 0 31,0 4-20-31,-3 0-11 0,3-3-1 0,0-7-1 0,0 10 8 0,3-10 1 0,-3-6 1 0,3 7 0 32,4-10-33-32,0 0-8 0,0 0 0 0,0 0-785 0</inkml:trace>
  <inkml:trace contextRef="#ctx0" brushRef="#br2" timeOffset="21244.25">15265 5417 806 0,'0'0'36'0,"0"0"7"0,3-3-35 0,-3 3-8 0,-3-6 0 0,3 6 0 0,0 0 342 0,0 0 66 16,0 0 14-16,0 0 2 0,0 0-336 0,10 9-67 15,-3 0-13-15,4 4-8 0,0 6 9 0,3 3-9 16,0-3 12-16,0 6-12 0,0-3 0 0,0 15 0 16,-3-12 0-16,3 13 0 0,-4 0 0 0,-3-7 0 15,0 10-12-15,1 3 3 0,-5-13-12 0,1 0-3 16,-4 1 0-16,0-1 0 16,0-9-54-16,-4-3-11 0,4 0-3 0,-3-7-521 15,-1-2-105-15</inkml:trace>
  <inkml:trace contextRef="#ctx0" brushRef="#br2" timeOffset="21389.75">15060 5671 2833 0,'0'-9'62'0,"0"6"13"0,0 3 2 0,7-10 3 0,4 7-64 0,6-3-16 0,5-4 0 0,9 4 0 15,8 0 27-15,7 3 1 0,7-4 1 0,3-2 0 16,4 6-29-16,4-7 0 0,3 7 0 0,10-6-866 15,8-4-177-15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0T18:25:11.10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8128 13933 1324 0,'0'0'118'0,"0"0"-94"15,0 0-24-15,0 0 0 0,7-6 72 16,0 3 11-16,4-6 1 0,3 2 1 0,0-2-47 0,4 6-10 15,-1-3-1-15,1-4-1 0,7 4 7 0,-4 3 2 16,-4-4 0-16,1 7 0 0,-7-3 21 0,-1 3 4 16,1 3 0-16,-4-3 1 0,-7 0-3 0,3 10-1 15,-3-4 0-15,0 4 0 0,0-1 2 0,-3 0 0 16,-4 1 0-16,7 5 0 0,0 1-28 0,-11-3-6 16,4 5-1-16,0-2 0 0,0 3 13 0,3 0 3 15,4-4 0-15,4 14 0 0,-4-4-40 0,4 3 0 16,3 0-12-16,-4 7 4 0,1-1 19 0,3 4 4 15,0-4 1-15,-7 10 0 0,0-6-16 0,0 6 0 16,0-7 0-16,0 4 0 0,3-3 12 0,-6-4-1 0,3 1 0 16,-7-1 0-16,3-2 8 0,1-7 1 15,-1 9 1-15,4-9 0 0,4-3 3 0,-4 3 0 0,0-6 0 0,3 0 0 16,1-10-24-16,3 7 0 0,-7-10 0 16,0-6 0-1,0 0-31-15,0 0-10 0,10 0-3 0,4 3 0 16,-7-6-113-16,8-3-23 0,-1 6-5 0,-4-9-869 0</inkml:trace>
  <inkml:trace contextRef="#ctx0" brushRef="#br0" timeOffset="607.9">8347 15257 2718 0,'10'-3'60'0,"-6"-4"12"0,-1 4 2 0,4-6 2 0,-7-7-60 0,0 7-16 0,4-7 0 0,3 7 0 15,-3-1 0-15,3 1 0 0,0-1 0 0,0 4 0 16,-7 6-13-16,0 0-6 0,0 0-1 0,0 0 0 16,0 0 10-16,0 0 2 0,0 6 0 0,0 4 0 15,0-1 28-15,0 7 5 0,-7-4 2 0,0 10 0 16,3-3-11-16,1 0-3 0,-5 6 0 0,1-3 0 15,-7 3 11-15,7 3 1 0,4-3 1 0,-4 1 0 16,-4 2-11-16,1 0-3 16,-5-9 0-16,1 6 0 0,0 0 2 0,-3-6 0 0,9 0 0 0,-6-1 0 15,4-8-6-15,-4 5-8 0,3 1 11 0,4-6-11 16,0 2 13-16,3-2-4 0,-3-4-1 0,4 3 0 16,3 1 0-16,-4-4-8 0,4-6 12 0,0 0-4 15,4 3-8-15,-4-3 0 0,10 9 0 0,-2 1 0 0,-1-4 0 16,3-3 0-16,1 4 0 0,-1 2-11 0,4-9 11 15,1 6 0-15,2-3-9 0,8-3 9 0,3 0 0 16,-3 0 0-16,-1-3 0 0,5-3 0 0,-1 6 0 16,-3-3 0-16,6-3 11 0,-6 6-11 0,0-7 0 0,3 4 0 15,-3-3 0-15,-1 6-10 0,-2-3-5 0,2-4-1 16,-3 4 0-16,1-3 0 16,2 3-34-16,1-3-7 0,3-4-2 0,-3 4 0 15,0 3-81-15,-4-3-17 0,-7-4-3 0,3 1-553 16,1-1-111-16</inkml:trace>
  <inkml:trace contextRef="#ctx0" brushRef="#br0" timeOffset="945.81">8894 15122 979 0,'-25'16'87'0,"14"-13"-70"0,4 3-17 0,-7 3 0 15,0-2 339-15,3-4 64 0,4 6 13 0,0 1 2 16,0-1-353-16,0 7-65 0,4 3-24 0,-1 9 1 16,1-3-13-16,-1 9-2 0,-3 1-1 0,-4-4 0 15,1 13 39-15,-1-3 8 0,-3-4 2 0,0 1 0 0,0 6 51 16,-4 0 11-16,1-6 1 0,3 5 1 16,-1 1 26-16,1 0 4 0,0 0 2 0,0-6 0 15,7 6-76-15,0-10-15 0,0 4-3 0,0-4-1 16,3 1-11-16,4-7 0 0,-7 0 0 0,7-3-11 15,0 4 2-15,7-4 0 0,-7 3 0 0,0-3 0 16,0 3-36-16,4-3-7 16,-1 3-2-16,1-9 0 0,-4 0-5 0,0-3-1 15,3-1 0-15,1-5 0 0,-4-10-86 0,0 0-18 0,0 0-3 16,0-16-1-16</inkml:trace>
  <inkml:trace contextRef="#ctx0" brushRef="#br0" timeOffset="2601.88">8160 11437 403 0,'0'0'17'0,"7"-3"5"0,-7-3-22 0,7-3 0 0,0-1 0 0,0 7 0 15,0-3 141-15,0-4 24 0,0 10 5 0,-3-6 1 16,-1-3-63-16,1 5-13 0,3-2-3 0,-7 6 0 15,0-3-17-15,0 3-4 0,0 0-1 0,0-6 0 16,-7 3-17-16,7-4-3 0,-4-2-1 0,1 3 0 16,-1 3-9-16,4-4-3 0,-7 4 0 0,4-6 0 15,-1 2-25-15,1-2-12 0,-1 6 10 0,-3-3-10 16,3-4 0-16,-3 4 0 0,4 3 0 0,-4-3 0 16,0 2 8-16,-4-2-8 0,1 3 0 0,-1 3 0 15,0-6 13-15,1 6-3 0,-1-3-1 0,4 3 0 16,-3-7 6-16,3 7 1 0,-4 0 0 0,4-3 0 15,-4 3 3-15,1-6 1 0,3 6 0 0,-4 0 0 16,0-6-12-16,4 3-8 0,4-4 9 0,-11 7-9 0,7-3 8 16,0-3-8-16,0 3 0 0,0-4 0 0,0 7 0 15,-4-9 8-15,0 9-8 0,1 0 0 0,6 0 0 0,-10 0 0 16,4 0 0-16,-1 0 0 0,-3 0 0 0,3 6 0 16,-6-3 0-16,-1-3 0 0,0 7 0 0,-6 2 0 15,6-6 0-15,-7 7 0 16,8-4 0-16,-1 3 0 0,-7 1 0 0,8-1 0 0,-1 1 0 15,0-1 0-15,1-3 0 0,3 4 9 0,3-1-9 16,-7 0 0-16,4-2 9 0,0 2-9 0,0-6 15 0,4 4-2 0,-5-4 0 16,1 3 0-16,4 3-2 0,-1-2-1 0,4-4 0 0,-3 6 0 15,2 1-10-15,-6-1 0 0,4-3 0 0,3 4 0 16,-4-1 0-16,1 7 10 0,2-4-2 0,-6-2-8 16,11 5 8-16,-4 1-8 0,0-3 0 0,3 2 0 15,-6 4 0-15,6-3 0 0,-3 3 0 0,4-1 0 16,-5-2 0-16,1 3 0 0,7 0 0 0,-3 0 0 15,-1-4 0-15,1 4-16 0,6-3 4 0,1 3 0 16,-1-7 12-16,4 4 0 0,4 3 0 16,0-4 0-16,-1 4 0 0,1-3 0 0,-1-4 0 0,4-2 0 15,-3-1 0-15,3 7 8 0,0-7-8 0,0 1 0 16,4-1 9-16,0 0-9 0,-1-2 0 0,1-4 9 16,3 3-1-16,-10 4-8 0,13-4 12 15,-9-3-4-15,2 3-8 0,1-3 0 0,3 4 9 16,0-7-9-16,0 3 8 0,-3-3-8 0,10 0 10 0,-3 0-10 15,0 0 16-15,-1-3-4 0,-3-4 0 0,4 4 0 0,-4-3 23 16,4 3 4-16,-7-3 1 0,-1-4 0 0,8 1-20 0,-11 2-4 16,4-2-1-16,-4 0 0 0,0-1 4 0,0 1 1 15,0-1 0-15,0-5 0 0,4 2-8 16,-11-3 0-16,7 1-1 0,-3 2 0 0,-1-2 5 0,1 2 0 16,-1-9 1-16,-3 10 0 0,4-4-17 0,-4 3 8 15,4-9-8-15,-4 10 0 0,0-7 16 0,0-3-3 16,-7 3-1-16,0 0 0 0,7 1-12 0,-4 2 0 15,-3-3 0-15,0 3 0 0,-3 7 0 16,3-3 0-16,0-4 0 0,-4 3 0 0,1-2 0 0,3 5 8 16,-7-5-8-16,3 5 0 0,-3-6 10 0,0 7-10 15,0 0 10-15,-4-1-10 0,1 1 0 0,3-1 0 16,-11 1 0-16,8 0 0 0,-4 2-9 0,-4-2 9 0,0 6-13 16,1-4 5-1,-1 4-23-15,-3-3-4 0,0 6-1 0,-4 0-1152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5:33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 8689 24879 0,'-6'-2'2208'0,"0"2"-1760"0,2 0-448 16,3 0 0-16,0 2 1184 0,-2 1 160 0,-3-2 16 0,-4 2 16 16,-2 3-1184-16,-4 1-192 0,-2 4 0 0,0 5-192 31,-1 2-288-31,-2 3-64 0,0 1-16 0,-1 3 0 15,-1 3-576-15,-1-2-112 0,2-1-32 0,2 1 0 0,3-1 688 16,2-3 128-16,3 0 16 0,0 0 16 0,3 4 688 0,0 2 144 0,3-5 32 0,2-2 0 16,1 1 608-16,3-2 128 0,2 2 32 0,3-1 0 15,1-1-432-15,4 1-64 0,1-4-32 0,4 1 0 16,1-5 0-16,2 0 0 0,5-5 0 0,-2 0 0 0,1-6-336 16,4-2-64-16,2 0-16 0,3-6 0 0,1-6-64 15,1-3 0-15,-3 4-16 0,0-2 0 0,2-1 176 16,-3-5 32-16,-2-1 16 0,-4 0 0 0,0-2-208 15,-5-1-64-15,1-1 0 0,-4-4 0 0,-3 1-128 16,-2-2 0-16,-4-1 0 0,-5-2 0 0,-2 3 0 0,-5 1 240 16,-2-3-64-16,-3 3-16 0,-2 0 416 0,-3-1 96 15,0 3 16-15,1 1 0 0,0 3-144 0,0 0-32 16,-2 3 0-16,1 0 0 0,2 6-304 0,2 1-64 16,1 6-16-16,-1 2 0 15,3 4-512-15,0 4-128 0,0 2 0 0,2 4-17088 0</inkml:trace>
  <inkml:trace contextRef="#ctx0" brushRef="#br0" timeOffset="1">1557 9392 41471 0,'-14'-4'1840'16,"4"0"368"-16,2 4-1760 0,4 0-448 0,4 0 0 0,1 2 0 0,0 0-128 0,1 1-128 0,-1 3 0 0,0 1-16 15,0 3-1568-15,3 0-304 0,-1 1-64 0,2 1-16 0,-2 2 1808 0,0-4 416 16,-1-1 0-16</inkml:trace>
  <inkml:trace contextRef="#ctx0" brushRef="#br0" timeOffset="2">1901 8598 35935 0,'-12'-4'3200'0,"4"4"-2560"0,-1 0-512 0,4 0-128 16,4 4 1152-16,1-2 192 0,-1 2 64 0,-2 3 0 31,-2 6-1552-31,-3 4-304 0,-2 5-64 0,-1 4-16 0,1 3-832 16,-1-1-176-16,2-2-16 0,2-1-16 15,-1-3-720-15,4-2-144 0,2-3-16 0,-1-1-16 0,2 0 768 0,1-3 160 16,0-1 16-16,1-1 16 0,2 0 1328 0,-2-3 176 0,3 1 224 0,-2-3-48 0,2 0 1168 16,1 0 224-16,0-2 48 0,2-4 16 15,1 1 96-15,3-1 0 0,1 0 16 0,2-1 0 0,1 1-656 0,3-3-128 16,3 2-16-16,0-1-16 0,-1-2-656 15,1-2-128-15,1 0-16 0,-1 1-128 16,-2 1-528 0,-1 0-224-16,-1 0-32 0,-1-2-16 0,-3 0-1504 0,1-3-320 0</inkml:trace>
  <inkml:trace contextRef="#ctx0" brushRef="#br0" timeOffset="3">2207 8456 40543 0,'-11'2'1792'0,"2"-1"384"0,3 4-1744 0,3-1-432 16,1-1 0-16,1 1 0 0,1 3 0 0,-1 7 0 0,-3 5 0 16,0 13 0-16,1 9 0 0,-2 10 0 0,1 6 0 0,2-1 0 15,0 5 128-15,0-2-128 0,1 4 128 0,-2 2-128 16,2 2 0-16,-2 1 0 0,1 2 128 15,-2-7-128-15,1-4 0 0,-1-2-192 0,-1-5 32 0,1-5 16 32,1-2-1232-32,1-4-240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4T18:53:03.5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3112 5583 172 0,'0'0'8'0,"0"0"1"0,0-9-9 0,-8 3 0 16,5-1 0-16,-8 1 0 0,11 6 465 0,-3 0 91 16,-4-3 19-16,7 3 3 0,-4 0-473 0,4 0-94 15,0 0-19-15,0 0-4 0,-7 9 20 0,4-2 4 16,3-7 0-16,3 15 1 0,-3-12-13 0,7 10-10 0,-7-4 2 0,11 10 0 16,-8-6 8-16,1 9 11 15,3 0-3-15,4-4 0 0,-8 11-8 0,8-4 0 16,-1 6 0-16,-6 0 0 0,6 10 8 0,1 0 8 0,-8-7 3 15,8 10 0-15,0-3-4 0,-8 9-1 0,8-3 0 16,-1 10 0-16,1-1-6 0,-8 7-8 16,8 0 11-16,-7-1-11 0,3-5 11 0,3 12-11 0,-6-3 10 0,6 0-10 15,-6 6 8-15,3 3-8 0,-4-3 0 16,4 0 0-16,0 0 0 0,1 4 0 0,-5 2 0 0,4 7 0 16,-3-4 0-16,6 4 0 0,-6-10 0 0,3 10 0 15,-7-1 11-15,3 10-11 0,-3-9 12 0,0 6-12 16,0-3 0-16,0 6 0 0,0 0 0 0,-3 0 0 15,3 3 0-15,0 0 0 0,0-2 0 0,0 5 0 16,0-3 9-16,0 0-9 0,0-3 0 0,3 4 9 16,-3 5-9-16,7-9 0 0,-7-6 0 0,0 6 0 15,4 0 0-15,-1 0 0 0,5 3 0 0,-8 4 0 0,-8-1 0 0,8 4 0 16,0-7 0-16,-3 6 0 0,-1 4 0 0,4-4 0 16,-7 4 0-16,4 0 0 0,-4 2 11 0,3 1 0 15,1-3 0-15,-8-1 0 0,4 4-11 0,4 0 0 16,-8-4 0-16,7 1-11 0,-6-3 11 15,3 2 11-15,3-2-3 0,4 2 0 0,-10-2-8 0,6-7 0 16,4 3 0-16,-7-9 0 0,4 13 12 0,3-7-2 16,0-3-1-16,0 0 0 0,-7-3-9 0,7-3 8 15,0 6-8-15,0 0 8 0,0-6-8 0,0-4 0 16,0 1 0-16,0-3 8 0,0 2-8 0,0-2 0 0,0-4 0 16,-4-2 0-16,4 2 0 0,-4-3 0 15,4 0 0-15,-10 1 0 0,3-4 8 0,3 0-8 16,1 0 0-16,-4-6 8 0,3-10-8 0,-3 7 12 15,4-10-12-15,3 7 12 0,-7-7-4 0,3-3-8 0,4-3 12 0,0-3-4 16,-4-3 4-16,4 0 0 0,0 0 0 16,0-7 0-16,0-2 0 0,0-4 0 0,0-3 0 0,0 6 0 15,0-9-4-15,0 0 0 0,-7 3 0 0,4-3 0 16,3 0 0-16,0 0 0 0,-7-3 0 16,7-3 0-16,-4 2 0 0,4-5 0 0,0 6 0 0,0-10 0 15,0-9-32 1,0 0-6-16,0-9-2 0,0-10-775 0,0-3-155 0</inkml:trace>
  <inkml:trace contextRef="#ctx0" brushRef="#br0" timeOffset="1355.62">1901 5135 1630 0,'0'0'72'0,"0"0"16"0,0 0-71 0,0 0-17 15,-3 9 0-15,3-9 0 0,0 0 24 0,0 0 2 0,0 0 0 0,0 0 0 16,7 0-26-16,4 7 0 15,-1-4 0-15,1-6 0 0,-1-4 0 0,4 7 0 16,-3-3 0-16,3-3 0 0,-3 6 0 0,3 0 0 0,7-3 0 16,-7 3 0-16,0-3 21 0,4-4-1 0,-4 4 0 0,4-6 0 15,3 2-20-15,0-5 0 0,-3 9 0 0,-1-7-12 16,8-2 40-16,-7 2 8 16,-1 1 2-16,-3 0 0 0,7-4 9 15,-6 7 1-15,-5-10 1 0,-3 7 0 0,0-4-2 0,-3 4-1 0,3-1 0 0,3 1 0 16,-10-4-32-16,4 4-6 0,-4-4-8 0,0-2 11 15,0 9-3-15,-11-4-8 0,8 4 12 0,3-7-4 16,-7 4-8-16,3 6 0 0,-10-4 9 0,4 4-9 16,-1-6 0-16,0 9 0 0,-3 0 0 0,0 6 0 15,-7 0 0-15,7 1 0 0,-7 5 0 0,7-2 0 16,-8 2 0-16,5 1 0 0,-4-4-8 0,7 10 8 0,-8-6 0 0,8 5 0 16,4 1 0-16,-4 3-8 0,3-6 8 15,0-7 0-15,1 13 0 0,6-3 0 16,-3 0 0-16,4-4 0 0,3 4 0 0,-7 3 0 0,7 0 0 0,0-3 0 15,7 3 0-15,-7 6 0 0,0-12 0 0,10 12 0 16,-6-9-12-16,6-3 4 0,-6 6 8 0,14-4 0 16,-11-5 0-16,10-4 0 0,-3 7 0 0,8-10 0 15,-8 4 0-15,10-1 0 0,-10-9 0 0,11 0-20 16,0 0 4-16,0-9 1 16,6 6-109-16,-6-4-21 0,-4 1-5 0</inkml:trace>
  <inkml:trace contextRef="#ctx0" brushRef="#br0" timeOffset="1842.13">2621 4950 806 0,'0'0'72'0,"0"0"-58"0,-7 9-14 0,4-3 0 15,-1 10 268-15,4-3 50 0,-7-1 10 0,7 7 3 16,0-6-259-16,0 5-51 0,0-5-10 0,7 0-3 16,-7 2-8-16,0-2 0 0,0-1 0 0,0-2 0 15,4 2 0-15,-4 4 0 0,3-10-10 0,-3 10 10 16,7-4 0-16,-7-8 0 0,0 5 0 0,0-9 0 15,0 0 0-15,0 0 0 0,4 12 0 0,-4-12 10 0,0 0 18 0,0 0 4 16,0 0 1-16,0 0 0 0,0 0 27 0,0 0 4 16,0 0 2-16,0-12 0 15,0 3-14-15,-4-4-2 0,4 4-1 0,0-1 0 0,0 4-29 0,-7-10-7 16,7 7-1-16,0-4 0 0,-3-6 4 0,-1 7 1 16,4-10 0-16,0 3 0 0,0 7-8 0,0-7-1 15,0-6-8-15,-7 6 12 0,7-3-12 0,7 3 8 16,-7-3-8-16,4 0 0 0,-4 0 0 0,10 3 0 15,-6 4 0-15,3-1 0 0,-4-6 8 0,8 13-8 16,-8-13 11-16,8 6-11 0,-4 7 0 0,0-10-12 0,0 9 0 0,4 1 0 16,-1 6 2-16,-6 0 1 15,-4 3 0-15,10 0 0 16,1 3-36-16,-4 0-7 0,4 6-2 0,-4 1 0 16,-4 9-138-16,8-10-28 0,-1 4-6 0</inkml:trace>
  <inkml:trace contextRef="#ctx0" brushRef="#br0" timeOffset="2371.04">3009 5050 172 0,'0'0'8'0,"0"0"1"0,0 10-9 0,7-1 0 16,-7-9 0-16,0 3 0 0,0-3 312 0,0 10 60 16,4-1 12-16,-4 3 2 0,0-12-248 0,7 16-50 15,-4-13-9-15,-3 10-3 0,0-4-25 0,0 1-6 16,4-1-1-16,-4-9 0 0,0 0-25 0,0 0-6 16,7 3-1-16,-7-3 0 0,0 0 8 15,0 0 0-15,0 0 1 0,0 0 0 0,0 10-2 0,0-10-1 16,0 0 0-16,0 0 0 0,0 0 12 0,0 0 2 15,0 0 1-15,0 0 0 0,0 0-1 0,0 0 0 16,0 0 0-16,0 0 0 0,3-4-3 0,5-2-1 16,-16-6 0-16,8 9 0 0,-3-13-12 0,3 13-4 15,0-7 0-15,-7 1 0 0,3-1 0 0,1-2-1 16,-4-1 0-16,3 4 0 0,4-10 1 0,0 7 0 16,-7 2 0-16,7-5 0 0,0-1 7 0,0 0 1 15,0 0 1-15,0-5 0 0,7-1-21 0,-7 3 0 16,4 3 0-16,3-12 0 0,-4 12 0 0,1 1 14 0,3-1-3 0,4-3-1 15,-11 0-10-15,7 7 0 0,0-1 0 0,3 4 0 16,-6-10 0-16,3 9-12 0,-4 1 2 0,1 3 1 16,3 0 9-16,-4 2 0 0,5-2 0 0,-5-3 0 15,1 9-31-15,3 0-7 0,3-13-2 16,-6 13 0-16,6 0 13 0,4 0 3 0,-3 0 0 0,3 0 0 16,4 0-53-16,-4 0-11 0,4 0-1 0,-1 0-1 15,1 0-97-15,-1 6-19 0,22 1-4 0,-14-7-1 16</inkml:trace>
  <inkml:trace contextRef="#ctx0" brushRef="#br0" timeOffset="2920.81">3560 4828 1324 0,'0'0'118'0,"-4"0"-94"0,-3 0-24 0,3 0 0 16,-6 0 90-16,6 0 14 0,-3 0 2 0,4 0 1 15,-8 6-67-15,11-3-12 0,-10-3-4 0,6 0 0 16,-3 9-24-16,3-6 0 0,-10-3 0 0,7 7 0 15,-7-4 0-15,4 6 0 0,6-9-14 0,-7 10 5 16,11-1 9-16,-10-6 0 0,6 10 0 0,-3-13 0 16,4 9 0-16,-4 1 9 0,3-4-1 0,4 0-8 15,-3 10 13-15,-4-4-4 0,3 1-1 0,4-1 0 16,-7 4-8-16,7 0 0 0,-3 3 0 0,3-7 0 16,0 7 0-16,3-6 0 0,4-4 0 0,4 3 0 15,-8 4 0-15,8-13 0 0,-1 7 0 0,8-7 0 16,-4-3 15-16,4 6-3 0,-1-12 0 0,5 6 0 0,-8-3 8 0,3-7 2 15,1 7 0-15,-7-6 0 16,3 2 12-16,3-5 2 0,-10 3 1 0,4-1 0 16,-4-2 10-16,0 2 1 0,4-2 1 0,-4 2 0 15,-4-5-20-15,4-1-4 0,0 0-1 0,0-3 0 16,-7 1-3-16,4 5-1 0,-4-6 0 0,0-3 0 0,0 10-9 0,0-7-3 16,-4 9 0-16,4-5 0 0,-7-1-8 0,0 4 0 15,7 2 0-15,-10 1 0 0,-1 2 12 16,1-2 0-16,-5 3 0 0,5 3 0 0,-4-7-23 0,-4 10-4 15,4-3-1-15,0-3 0 0,0 6 16 0,3-3-9 16,-3 3 9-16,3 0-8 16,4 0-64-16,0 0-13 0,7 0-3 0,0 0-897 0</inkml:trace>
  <inkml:trace contextRef="#ctx0" brushRef="#br0" timeOffset="3353.19">3895 5097 2066 0,'0'0'92'0,"0"0"18"0,0 0-88 0,0 0-22 0,0 0 0 0,0 0 0 15,3 6 30-15,-3-6 2 0,7 0 0 0,4 7 0 0,-8 2-32 16,1-9 0-16,-4 0 0 0,7 3 0 15,-7 10 0-15,0-7 0 0,3-3 0 0,-3-3 0 16,0 0 0-16,0 0 0 0,8 10 0 0,-8-10 0 0,0 0 0 0,0 0 0 16,0 0 9-16,0 0-9 0,0 0 41 0,0 0 3 15,0 0 1-15,0 0 0 0,0-10 23 0,0 1 5 16,0-4 1-16,0 10 0 0,0-13-19 0,0 4-4 16,0-1-1-16,0-5 0 0,0 5-22 0,0-6-5 15,3 4-1-15,8-4 0 0,-11-3-14 0,10 0-8 16,-6 0 10-16,3-3-10 0,7 3 17 0,-3 0-2 15,3 0-1-15,-4 0 0 0,4 0-14 0,0 0 0 16,8 3 0-16,-8 0 0 16,7 4-20-16,4-1-9 0,-4 0-3 0,-4 1 0 0,8 2 32 0,0 10 0 15,7-13 0-15,-4 10 0 0,7 0 0 0,7-4 0 16,-6 4 0-16,6 0 0 16,0 3-38-16,8-4-14 0,-8 7-4 0,0 0-754 0,-3 0-151 0</inkml:trace>
  <inkml:trace contextRef="#ctx0" brushRef="#br0" timeOffset="10176.04">1792 14755 864 0,'0'0'38'0,"-10"-3"8"0,-5-3-37 0,5 0-9 16,-1 0 0-16,8-4 0 0,-8 1 320 0,4-4 63 0,7 4 12 0,7-1 2 16,-7 4-318-16,11-10-64 0,-8 10-15 0,11 0 0 15,8-4-9-15,-8 1-3 0,7 9-1 0,-7-6 0 16,7-1 13-16,4 4 0 0,-1-3 0 0,5 6 0 16,2 0 0-16,-6 0 0 0,7 0-8 0,-4 0 8 15,7 6 0-15,1-3 8 0,-1-3 1 0,11 0 0 16,-4 7 11-16,15-4 3 0,-8-3 0 0,11 0 0 15,0 3 7-15,0-3 2 0,10-3 0 0,1 3 0 16,3-3-5-16,11-4-1 0,-1 4 0 0,1-3 0 16,7 3-11-16,0-3-3 0,10 3 0 0,-3-1 0 0,-8-2 13 15,8 6 3-15,7-3 0 0,-7-3 0 0,7 6-13 0,-11 0-3 16,4-3 0-16,6 6 0 0,-2-3-12 16,3 0 0-16,-1 6-9 0,1-3 9 0,4 3 0 0,2-2 0 15,5-4 0-15,-11 3 0 0,3-3 0 0,-3 0 0 16,10 0 0-16,4 0 0 0,-7 0 0 0,7 0 0 15,0 0 0-15,0-3 10 0,0 3-10 0,0 0 0 16,-7-4 0-16,7-2 0 0,-4 6 10 0,4 0 0 16,-14 0 0-16,10 0 0 0,-3 0-1 0,0 0 0 15,4 0 0-15,-12 0 0 0,8 10-9 0,0-7 0 16,0-3 9-16,-4 6-9 0,-3-3 8 0,7 3-8 0,0-3 8 0,-4-3-8 16,1 7 0-16,-1-4 0 15,8-3 0-15,-5 0 0 0,1 3 0 0,0-3 0 16,7 0 8-16,-11 0-8 0,8 0 0 0,-8 0 0 0,1 0 0 0,-5 0-8 15,8 6 8-15,-3-6 0 0,-8 0 0 0,4 0 0 16,-7 0 8-16,6 0 3 0,8 3 1 0,-10-3 0 16,-15 0 6-16,7 7 2 0,4-4 0 0,0-3 0 15,-1 6-29-15,-6-3-6 0,0-3-1 0,3 3 0 16,4-3 25-16,3 0 5 0,-3 7 1 0,-4-4 0 16,0-3-15-16,-3 6 0 0,7-3 0 0,-4-3 0 15,-3 0 0-15,-4 0 0 0,-3 3 0 0,3 4 0 16,0-7 15-16,0 0 0 0,-3 0 0 0,-7 0 0 15,-1 0 1-15,1 0 0 0,7 0 0 0,-8 0 0 16,1-7-16-16,-8 4 0 0,-3 3 8 0,0 0-8 16,-7 0 0-16,4 0 8 0,3 0-8 0,3 0 0 0,-6-3 0 0,7 3 0 15,-1-6 0-15,-6 6 0 0,-1 0 0 0,1 0 0 16,3-3 0-16,0 3 0 0,-4 0 0 0,1-7 0 16,-1 7 0-16,-6 0 0 0,-5 0 0 15,-2-3 0-15,-4 3 0 0,-7 0 0 0,-1 0 0 16,-2 0 0-16,-5 0 0 0,-2 0-10 15,-5 0-17-15,1 0-3 16,-4-3-1-16,-7-3 0 0,-3 3-180 0,-4-4-36 0,11-24-7 0,-11 19-2 0</inkml:trace>
  <inkml:trace contextRef="#ctx0" brushRef="#br0" timeOffset="10702.5">15300 14207 748 0,'-11'-13'67'0,"8"10"-54"16,-1 3-13-16,-6-6 0 0,-4-4 160 0,0 10 30 0,3 0 6 0,-3-3 0 31,0 3-184-31,0 0-38 0,-29-9-7 0,15-1-2 0</inkml:trace>
  <inkml:trace contextRef="#ctx0" brushRef="#br0" timeOffset="10998.22">15046 14172 1285 0,'0'0'56'0,"0"0"13"0,0 0-55 0,0 0-14 0,0 0 0 0,0 0 0 16,0 0 122-16,7-6 22 0,-7 6 4 0,7 0 0 16,4 0-50-16,-1 0-10 0,-3 0-3 0,0 0 0 0,4 0-17 15,-4 6-4-15,0-6-1 0,0 3 0 0,4-3-15 0,-8 7-4 16,-3-7 0-16,7 3 0 0,0 6-31 0,0 1-13 16,-3 2 11-16,-1-9-11 0,-3-3 0 0,8 16 0 15,-5-4 0-15,-3 1 0 0,4 6 0 0,-4 0 0 16,0 3 0-16,3 0 0 0,-3 3 0 0,0 6 11 15,0-3-3-15,-3 4-8 0,3 2 11 0,-4-3-11 16,1 10 10-16,-1-6-10 0,-3 5 8 0,3 1-8 16,-3 3 0-16,0-3 0 0,0 0 10 0,0-7-10 15,0 7 10-15,0-10-10 0,0 4 8 0,0-4-8 16,3-6 0-16,1-3 9 0,-1-6 3 0,1 6 0 16,3-7 0-16,-4-2 0 0,4 0-26 0,0-4-5 15,0 0-1-15,0-9 0 16,0 0-121-16,0 0-25 0,0 0-5 0,0 0-801 0</inkml:trace>
  <inkml:trace contextRef="#ctx0" brushRef="#br0" timeOffset="11408.38">15423 14693 2152 0,'0'0'96'0,"0"0"19"0,0 0-92 0,-3-3-23 0,-1-7 0 0,4 10 0 15,0 0 49-15,-3-3 6 0,-1-3 1 0,4 6 0 16,-3-3-44-16,-1-4-12 0,-3 7 0 0,0-3 8 16,0 3 4-16,4 0 2 0,-8-3 0 0,4 3 0 15,-4 0-14-15,1 3 8 0,3 0-8 0,-7-3 0 16,-4 10 0-16,0-1 0 0,1 1 0 0,-4-1 0 0,3 4 0 0,0-4 0 16,1 0 0-16,-1 4 0 0,4-4 16 0,0 4 3 15,0-4 1-15,3-6 0 16,4 7-20-16,-4-1 10 0,1-6-10 0,3 7 8 0,0-4 4 0,0-3 1 15,3 7 0-15,-3-7 0 0,4 6-5 0,-1 1 0 16,4-1-8-16,0 0 12 0,-3 4 1 0,6-4 0 16,4 4 0-16,0-4 0 0,4 4 13 0,-1-4 2 15,4 4 1-15,1-4 0 0,2 7-6 0,4-4-2 16,1 1 0-16,-1-1 0 0,3 4-13 0,-2-3-8 16,-8-1 10-16,3 1-10 0,1 2 0 0,3 1 0 15,-3-6 0-15,-1 8 0 0,1-5-20 0,3 9-3 16,-3-3-1-16,-1-7 0 15,1 7-37-15,-4-6-8 0,7 5-2 0,-7-5 0 16,4 6-109-16,0-7-21 0,3 1-5 0,-7-7-1 0</inkml:trace>
  <inkml:trace contextRef="#ctx0" brushRef="#br0" timeOffset="14590.51">4244 13997 403 0,'0'0'36'0,"0"0"-36"0,0 0 0 0,0 0 0 16,0 0 9-16,0 0-9 0,0 0 0 0,0 0 9 15,11-4-9-15,-11 4 0 0,0 0 0 0,0 0 0 16,0 0 76-16,0 0 24 0,0 0 4 0,0 0 0 15,0 0 56-15,0 0 12 0,0 0 1 0,0 0 1 16,0 0-70-16,0 0-13 0,0 0-3 0,-11-3-1 0,7-3-51 0,4 6-9 16,0 0-3-16,-7 0 0 0,4 0-16 0,3 0-8 15,0 0 0-15,0 0 8 0,0 0-8 0,-7-9 8 16,0 9-8-16,7 0 8 0,0 0 20 0,0 0 3 16,0 0 1-16,0 0 0 0,0 0 42 0,0 0 9 15,0 0 1-15,0 0 1 0,0 0-28 0,0-10-5 16,0 7-2-16,0 3 0 0,0 0 5 0,0 0 1 15,0 0 0-15,0 0 0 0,0 0-24 0,0 0-4 16,0 0 0-16,0 0-1 0,0 0-17 0,0 0-10 16,0 0 12-16,0 0-12 0,7 10 15 0,0-1-4 15,-7 0-1-15,0-2 0 0,0 8-10 0,0-8 0 16,0 2 0-16,0 7 0 0,0-4 0 0,0 1 16 16,3 9 0-16,-3 0-1 0,7 0 20 0,-7 6 4 0,0 3 1 15,4 4 0-15,-4 5-21 0,0 1-4 0,3-6-1 0,-3 5 0 16,0 4-5-16,0-6-1 0,0-4 0 0,-3 7 0 15,3-6-8-15,0-4 12 0,-4 0-12 0,4 1 12 16,0-1-12-16,0-9 0 0,-7 0 0 0,7 3 0 16,-3-9-16-16,-4 6 2 0,3-7 0 0,1 1 0 31,-4 3-83-31,3-7-17 0,-6-2-3 0,2 2-1 0,1-2-83 16,0-1-17-16</inkml:trace>
  <inkml:trace contextRef="#ctx0" brushRef="#br0" timeOffset="17862.87">4247 15367 2145 0,'0'0'95'0,"0"0"20"0,0 0-92 16,0 0-23-16,0 0 0 0,0 0 0 0,0 0 58 0,0 0 7 15,0 0 2-15,0 0 0 0,8 12-29 0,-8-2-6 16,0 6 0-16,0-4-1 0,0 1-12 0,-8 5-3 15,8-5 0-15,0 9 0 16,0-9 1-16,-3 5 0 0,3 1 0 0,0 3 0 0,0-3 8 0,3-3 2 16,-3 6 0-16,8 3 0 0,-8-3-27 0,3 3 0 15,-3-3 8-15,7 0-8 0,-7 6 0 0,4 0 0 16,3-3 0-16,-7-3 0 16,3 9-120-16,1-9-25 0,3 0-6 0,-4-3-905 15</inkml:trace>
  <inkml:trace contextRef="#ctx0" brushRef="#br0" timeOffset="19143.43">5479 14088 230 0,'0'0'20'16,"0"0"-20"-16,0 0 0 0,0 0 0 0,0-7 328 0,3 1 60 15,4 0 13-15,-3-4 3 0,-4 10-262 0,3 0-52 16,8-9-10-16,-4 9-3 0,-7 0-38 0,11 6-8 15,-11-6-2-15,0 10 0 0,7-1-9 0,0-3-3 16,-7 13 0-16,3-6 0 0,4 9-5 0,-3 3-2 16,-1 0 0-16,-3-3 0 0,4 15 4 0,-4-2 1 0,0-1 0 0,3 4 0 15,-6-4 1-15,3 7 1 0,0-6 0 0,0 5 0 16,-4-8-17-16,1 9 0 0,3-7 8 0,0 7-8 31,-4-7-21-31,-3 7-8 0,4-10-2 0,3 10 0 16,0-6-130-16,-7-4-27 0,3 0-4 0,4-9-580 0</inkml:trace>
  <inkml:trace contextRef="#ctx0" brushRef="#br0" timeOffset="19764.47">5525 15737 1324 0,'0'0'118'0,"-8"-9"-94"16,8 5-24-16,0-5 0 0,-3 0 199 0,6 5 35 16,5-5 7-16,-5 0 2 0,-3-1-199 0,4 4-44 0,3-3 0 0,-4-1 0 15,-3 1 0-15,0-1 0 0,7 1 0 0,-7 0 0 16,0 2 8-16,4-2-8 0,-4-1 12 0,7 1-12 16,7 0 27-16,-4 6-2 0,-2-4 0 0,2-5 0 15,1 9 1-15,3-7 0 0,3 4 0 0,-2 0 0 16,-1-1-1-16,7-2 0 0,-7 6 0 0,7 3 0 15,-7-6-16-15,4 6-9 0,0 0 10 0,-1 6-10 16,1-3 0-16,-8 6 0 0,4 4 0 0,-3-4 0 16,-7 7 0-16,3-3-10 0,-7-1 10 0,3 7-8 15,-6-3 8-15,3 2 0 0,-4-5 0 0,-3 6 8 16,0-7-8-16,-4 7 0 0,1 3 0 0,3-9 0 16,-11 5-18-16,11 4-5 0,-11-3-1 0,4 0 0 15,-7-3 8-15,4 2 2 0,-1-5 0 0,0 6 0 16,-3-7 14-16,3 10-9 0,-3-3 9 0,7-6-8 15,-3 9-8-15,-1-7 0 0,4 1-1 0,3 0 0 16,1-4 5-16,-4-2 2 0,6 2 0 0,5-2 0 16,3-1 10-16,-7 4 0 0,7-10 0 0,0 6 0 0,0 0 9 0,7 4-9 15,-4-4 12-15,5 1-12 0,6-4 20 0,-4 0-4 16,1 4 0-16,6-4 0 0,5-3 21 0,-5 7 4 16,1-7 1-16,7-3 0 0,-4 9-34 0,3-9-8 15,5 0 0-15,-5 0 0 16,8 0-24-16,-7-3-8 15,-1-3 0-15,5 6-682 0,2-10-136 0</inkml:trace>
  <inkml:trace contextRef="#ctx0" brushRef="#br0" timeOffset="21668.55">6900 14141 1321 0,'0'0'28'0,"0"0"7"0,-3-6 1 0,-1-1 2 0,1-2-30 0,-1 3-8 0,4 2 0 0,0-5 0 16,-3 6 39-16,3-3 6 0,0 3 2 0,0 3 0 15,0 0 21-15,0 0 4 0,0 0 0 0,0 0 1 16,0 0-23-16,0 0-5 0,7 3-1 0,0 9 0 0,3 4 15 16,1 0 2-16,0 12 1 0,-4-6 0 0,3 9-13 0,-6 4-2 15,3-4-1-15,0 10 0 16,-4-4-31-16,1-2-7 0,-4-1 0 0,7-2-8 16,-14 5 8-16,7-2-8 0,-4-4 0 0,4 4 0 0,-3-4 0 15,-4 0-14-15,0 1 1 0,0-1 0 16,7 10-132-16,-11-10-27 15,8 4-4-15,-1 2-2 0</inkml:trace>
  <inkml:trace contextRef="#ctx0" brushRef="#br0" timeOffset="22714.51">13409 14141 288 0,'0'0'12'0,"0"0"4"0,0-6-16 0,4-1 0 16,-4 1 0-16,0-3 0 0,3 5 303 0,1-5 57 15,-4 0 12-15,3-1 3 0,-3 7-267 0,4-6-54 16,-1-1-10-16,1 1-3 0,-4 6-3 0,3-7-1 15,-3 7 0-15,0-3 0 0,0 6 0 0,0 0 0 0,0 0 0 0,0 0 0 16,0-3-9-16,0 3-3 0,0 0 0 0,0 0 0 16,0 0 12-16,0 0 3 0,0 0 0 0,0 0 0 15,0 0-13-15,7 12-3 0,-3 1 0 0,-1 6 0 16,4 9 13-16,-3-3 3 16,3 6 0-16,-3 1 0 0,3 9 12 15,-4-7 4-15,8 13 0 0,-4-9 0 0,0 2-36 16,0 1-6-16,-4 0-2 0,5 0 0 0,-1-4-1 15,-4 1-1-15,1-4 0 0,-1 7 0 0,1-6-10 0,-4-4 12 0,0 0-12 16,0-2 12-16,0-4-12 0,3-3 8 0,-6 3-8 16,3-10 8-16,0 4-25 0,0 0-6 0,0-6-1 0,0-4 0 15,-4 0-141-15,4-2-29 0,0 2-6 16,-3-3-820-16</inkml:trace>
  <inkml:trace contextRef="#ctx0" brushRef="#br0" timeOffset="24531.64">13070 16336 1591 0,'0'0'35'0,"0"0"7"0,0 0 2 0,0 0 0 0,0 0-35 0,0 0-9 0,0 0 0 0,0 0 0 16,0 0 46-16,0 0 7 0,0 0 2 0,0 0 0 16,7-3-7-16,-3-7-2 0,0 4 0 0,-1-3 0 15,4-4 30-15,-3 4 5 0,-1-1 2 0,1-2 0 16,-4 2-15-16,3-2-2 0,1-7-1 0,-1 6 0 15,-6 1-1-15,6-1-1 0,1-2 0 0,-4-7 0 16,0 6-37-16,3-9-7 0,4 9-2 0,0-2 0 16,-3-4-7-16,3 3-2 0,-7-3 0 0,4 0 0 15,-4 3-8-15,3-3 0 0,4 3 9 16,0 7-9-16,-3-1 0 0,6 1 0 0,-6 5-12 0,3-2 4 16,3 3 8-16,-6-1 0 0,3-2 0 0,0 9 0 15,-7 0 0-15,0 0 0 0,7 0 0 0,-7 0 0 16,0 0-9-16,7 9 0 0,0 1 0 0,4 2 0 15,-4-2 9-15,0 12 0 0,0-3 0 0,-3-1 0 0,3 4 0 0,0 0 0 16,3 3 0-16,-3-3 0 0,4 3 0 0,-4 0 0 16,4 4 0-16,-1-4 0 0,1 3 0 15,-1-3 0-15,1 3 0 0,-1-3 0 0,1-3 8 16,0-3 0-16,3 3 0 0,-4-3 0 0,1-7-8 0,3 7 8 16,-3-6-8-16,-1-1 8 0,4-2 0 15,-3-4 0-15,-1-3 0 0,1 3 0 0,0-6 24 0,3 0 6 16,-4-6 1-16,1 6 0 0,3-9-19 0,-3 9-3 15,3-10-1-15,0 4 0 0,-7-10 18 0,0 4 3 0,0-7 1 16,4 7 0-16,6-10-24 0,-6 3-5 16,3-3-1-16,-4 0 0 0,1 0 5 0,0-6 1 0,-1 6 0 15,1 0 0-15,-4 0-14 0,3-3 11 0,-2 0-11 0,-1 0 10 16,0-4 8-16,-4-2 2 0,4 6 0 16,-3-3 0-16,-4-4-20 0,3 10-16 0,1-9 4 0,-1 9 0 15,-3-3 12-15,4 3 13 0,-1-3-2 16,1 12-1-16,-1-5-26 0,-3 5-4 0,4 0-2 15,-1 4 0 1,-3 0-86-16,4-1-16 0,-4 10-4 0,0 0-1188 0</inkml:trace>
  <inkml:trace contextRef="#ctx0" brushRef="#br0" timeOffset="32237.84">17992 3341 230 0,'7'-6'20'0,"-7"0"-20"0,0 2 0 0,0-5 0 16,3 3 205-16,4 6 37 0,-10-13 7 0,3 10 2 16,-4-6-172-16,4-1-35 0,4 7-6 0,-8-3-2 15,1 3 4-15,3-7 1 0,3 1 0 0,-3 9 0 16,0-9-1-16,0 5 0 0,0 4 0 0,0 0 0 0,0 0-4 0,7-6 0 16,-7-6-1-16,0 12 0 0,0 0 33 0,0 0 6 15,0 0 2-15,0 0 0 0,0 0-31 0,-7 0-5 16,0 9-2-16,-3 0 0 0,6-5-22 0,-3 11-5 15,-7 1-1-15,0 3 0 0,-4 0-2 0,4 2 0 16,-4 1 0-16,1 4 0 0,3-8 1 0,0 4 0 16,-1 0 0-16,1 6 0 0,4-15 7 0,-1 6 0 15,4-4 1-15,-3 4 0 0,2-6-5 0,1 3-2 16,0-1 0-16,0-5 0 0,4 8-10 0,-1-5 0 16,1-4 9-16,-4 10-9 0,7-16 0 0,0 10 0 15,0-4 0-15,0 1-8 0,0-10 8 0,3 6 0 0,-3-6 0 16,0 0-8-16,7 6 8 0,4 0 0 15,-1-6 0-15,1 0 8 0,0-6 1 0,3 3 1 0,0-6 0 16,3 6 0-16,1-4 0 0,7-2 0 0,-4 9 0 0,4-13 0 16,-1 10-10-16,-2-6 0 0,6-1 0 0,0 7 0 15,0-3-15-15,0 3 2 0,1-7 0 0,-5 7 0 32,1-3-18-32,-4 3-3 0,0-3-1 0,-3 2 0 15,-4 4-21-15,0-6-5 0,-3 3-1 0,-1 0-546 0,1-3-110 0</inkml:trace>
  <inkml:trace contextRef="#ctx0" brushRef="#br0" timeOffset="32636.29">18390 3119 1962 0,'0'0'87'0,"-7"0"17"0,-3 0-83 0,-1 0-21 15,4 9 0-15,0 3 0 0,-4-5 37 0,1 2 3 0,-1 4 1 0,4-1 0 16,0 1-33-16,-3 2-8 0,-1-5 0 0,0 6 0 15,1 2 0-15,-1 1 0 0,-3 3 0 0,4 0 0 16,-5 0 0-16,5 0 0 0,-4 6 0 0,0-3 0 16,-4 7 0-16,0-1 0 0,-3 10 12 0,0-7-4 15,-4 7 16-15,4 3 2 0,0-3 1 0,3 9 0 16,4-3-6-16,4-6-1 0,-4 3 0 16,6-13 0-16,-2 10-20 0,6-10 0 0,4 7 0 15,0-13 0 1,-3 6-34-16,3-9-8 0,3 6-2 0,1-15 0 0,6-1-152 15,-2 4-30-15,-5-3-6 0,-3-13-2 0</inkml:trace>
  <inkml:trace contextRef="#ctx0" brushRef="#br0" timeOffset="33337.61">18711 3435 2026 0,'0'0'90'0,"0"0"18"0,0 0-86 0,0 0-22 0,-3 0 0 0,3 0 0 16,0 0 15-16,-11 0-2 0,8 0 0 0,-4 6 0 16,7-6-13-16,-11 4 0 0,0 5 0 0,1 0 0 15,-1-5-10-15,1 5-2 0,-4 10 0 0,-4-10 0 0,-3 13 12 0,0-6 0 16,3 3 0-16,0 3-8 16,-3 9-5-16,7-3-1 0,-7-3 0 0,3 7 0 0,4-1 14 0,0 0 0 15,3-2 9-15,4-4-9 0,4 3 25 0,-1-3-1 16,4-3 0-16,7-3 0 15,-3 3-12-15,7-4-2 0,3-5-1 0,0 0 0 0,0 2-9 0,0-2 0 16,4-10 0-16,3 6 0 0,0-2 0 0,0-4-11 16,4-3 11-16,-4 0-8 0,0-3 8 15,4-4 0-15,-4-2 0 0,-3-4 0 0,-1 10 0 0,1-12 0 16,0 2 0-16,-4-6 0 0,-4 4 13 0,4-4 5 16,-7 0 1-16,0-3 0 0,1 0 25 0,-5-3 6 0,-3-3 1 0,0 9 0 15,0-16-9-15,-3 13-2 16,-5-6 0-16,5-3 0 0,-4 9-20 0,0-3-5 0,0-3-1 15,0 6 0-15,-4 3-5 0,1 3-1 0,-1-6 0 0,0 3 0 16,-3 7-19-16,-3 2-4 0,3-2-1 0,-1 6 0 31,1 6-17-31,-7-4-4 0,0 8-1 0,3-4 0 16,4 9-96-16,0 0-19 0,-4-5-4 0,1 5-736 0</inkml:trace>
  <inkml:trace contextRef="#ctx0" brushRef="#br0" timeOffset="34427.87">20062 3623 806 0,'0'0'72'0,"0"0"-58"16,0-9-14-16,0 9 0 0,0-3 324 0,0 3 63 15,0 0 12-15,0 0 2 0,0 0-326 0,0 0-66 16,0 0-9-16,4 3-9 0,3 10-12 0,0 5-3 16,0-5 0-16,0 6 0 15,0-1-1-15,0 4-1 0,0-3 0 0,0 3 0 16,-3 3-6-16,3-3-2 0,-3-3 0 0,6 3 0 0,1 6 14 0,3-12 4 15,-7-7 0-15,0 7 0 0,7-3 16 0,-3-1-12 0,-1-3 12 0,-3 1-10 32,0-7-33-32,4 3-6 0,3 1-2 0,0-7-721 0</inkml:trace>
  <inkml:trace contextRef="#ctx0" brushRef="#br0" timeOffset="34723.24">20443 3526 2286 0,'0'0'50'0,"0"0"10"0,-7 3 3 0,0 10 1 0,0-4-51 0,4 1-13 0,-4 8 0 0,3 1 0 16,1 6 0-16,-1-3-10 0,1 10 2 0,-1-1 0 0,1 0 8 0,-1 4-12 15,-3 3 12-15,3-4-12 0,-3 4 12 0,-3-1 0 16,-1 1-9-16,1 6 9 0,-4-3-8 0,-4 6 8 16,0-7-10-16,-3 1 10 0,-4 9-19 0,1-15 3 15,3 9 0-15,-4-7 0 0,-3-2 16 0,3-4 0 16,4-3 0-16,0-3 0 0,6-6-25 0,1 0 1 16,0-6 1-16,7-4-599 15,0-6-120-15</inkml:trace>
  <inkml:trace contextRef="#ctx0" brushRef="#br0" timeOffset="35036.89">20846 3752 2325 0,'0'0'103'0,"0"-9"21"0,0 5-99 0,0 4-25 0,0 0 0 0,7-9 0 16,-4 6 57-16,8-3 7 0,-1-7 0 0,5 4 1 16,-5 5-52-16,4-14-13 0,4 8 0 0,-4 1 0 0,4-4 0 0,3 4-8 15,-4 0 8-15,8 5-13 16,0-5-21-16,-1 6-4 0,5-7-1 0,-1 1 0 15,0 6-34-15,0-3-7 0,-3 6-2 0,0 0 0 16,-1-4-96-16,-6 4-19 0,0 0-4 0,-4 0-1 0</inkml:trace>
  <inkml:trace contextRef="#ctx0" brushRef="#br0" timeOffset="35264.28">20807 3899 1670 0,'0'0'148'0,"0"0"-118"0,0 0-30 0,0 0 0 16,7-3 173-16,3-3 29 16,5 6 6-16,2 0 0 0,-3 0-177 0,8-6-31 0,-5-1-16 0,8 7 1 15,-4 0 4-15,4-3 1 0,-1-3 0 0,8 3 0 31,0-3-52-31,0-1-10 0,3 1-3 0,-3 3-572 0,-1-3-114 0</inkml:trace>
  <inkml:trace contextRef="#ctx0" brushRef="#br0" timeOffset="36411.01">19209 3278 806 0,'-18'0'36'0,"15"7"7"0,-4-4-35 0,-4 3-8 15,-3-6 0-15,0 0 0 0,0 3 160 0,0-3 31 16,-1 7 5-16,5-1 2 0,-4-6-145 0,3 6-29 16,-3-6-5-16,3 9-2 15,1-9-17-15,3 4 10 0,-4 5-10 0,4 0 8 0,0-5-8 0,0 5 0 16,0 4 0-16,3-4 8 0,1 3-8 0,-1 4 0 15,1 0-12-15,3-7 12 0,0 1 0 0,0 2 0 16,0-2 0-16,0 5 12 0,0-2-12 0,0-1 0 16,0-2 0-16,3-1 0 0,-3-6 0 0,7 10 0 0,-3-7-12 0,3-3 12 15,-7-3-10-15,11 0 10 0,-1 0 0 0,4 0-9 16,0-3 9-16,-3-3 16 16,3 0-4-16,0-1-1 0,7-5 4 0,-6 2 1 0,-1-2 0 0,0 2 0 15,0-8-16-15,-4 8 8 0,1-2-8 0,0-7 0 16,-8 6 32-16,4 1 1 0,-3-7 0 0,-1 10 0 15,-3-4-33-15,-3 0 0 0,-1 1 0 0,-3 2 0 16,0-5 11-16,0 9-2 0,-4-1 0 0,4 4 0 16,-3 3-9-16,-4 0 0 0,0-6 0 0,-1 12 0 15,1-6 0-15,0 3 0 0,0-3-10 0,0 13 10 16,3-13 0-16,1 0 0 0,-1 6 0 0,4-3 0 16,7-3 0-16,0 0 0 0,0 0 0 0,0 0 0 15,0 0 14-15,0 0 2 0,7-3 1 0,4-3 0 16,-8 6 13-16,8 0 2 0,0-6 1 0,3-1 0 15,3 4-9-15,1-3-3 0,3-4 0 0,0 7 0 0,0-6-21 16,4 6 0-16,0 3 0 0,0-10 0 16,-4 1 0-16,3 6 0 0,-2-7 0 0,-1 1 0 0,-4 0 0 15,5 5 0-15,-1-5 0 0,-4 3 0 0,4-7 0 16,1 10 9-16,-1-13-9 0,0 10 0 0,4 0 17 0,-8 3-3 16,-6-10-1-16,-1 7 0 0,5 3 18 0,-1-3 3 15,-14 6 1-15,7 0 0 0,0 0-27 0,-7 0-8 16,0 0 0-16,0 0 0 0,3 9 0 0,-3 0 0 15,-3 1 0-15,3-1 0 0,-4-3 0 0,-3 10 0 16,0 0 0-16,0-1 0 0,-7 7 0 0,3-3 0 16,1 6-9-16,-4 4 9 0,-4-4 0 0,0 6 0 0,4 0 0 15,-7 4 0-15,0 2 0 0,3-5-10 0,-6 9 10 0,3 2 0 16,-1-8 0-16,-2 3 0 0,-1-4 12 0,0 7-3 16,1-7-21-16,-1-2-5 0,0-1-1 0,4 4 0 15,-4-10 18-15,4 0 0 0,4-3 0 16,2 6 0-16,-2-12-12 0,6 2 0 0,8-5 1 15,-1 6 0 1,-3-7-148-16,4-2-29 0,3-1-7 0,0-9-1 16</inkml:trace>
  <inkml:trace contextRef="#ctx0" brushRef="#br0" timeOffset="36821.86">19413 3830 1094 0,'0'0'97'0,"0"0"-77"15,-7 3-20-15,7-3 0 0,-7 10 208 0,0-10 37 16,4 3 8-16,-4 10 2 0,3-7-198 0,1 6-39 16,-4 1-8-16,3-7-2 0,0 7-8 0,1-1 0 15,-1-2-12-15,1 8 12 16,-1-5-33-16,4 0 1 0,0 2 0 0,-3-2 0 15,3-1-3-15,0 4 0 0,0-3 0 0,0-4 0 0,3-3 19 0,-3 4 4 16,7-4 1-16,-7-6 0 0,7 3 11 0,1-3 0 16,2 6 0-16,1-6 0 0,3-6 22 0,0 3 0 15,0-3 0-15,4-4 0 0,-4 4-3 0,7-3-1 16,-3 2 0-16,3-5 0 0,0 2-10 0,-3 1-8 0,-8-4 12 0,4 10-12 16,4-6 15-16,-11 3-4 0,0-7-1 0,-3 0 0 15,-8 4 10-15,0 0 3 0,1-1 0 0,-4-2 0 16,-4 9-3-16,1-4-1 0,-11-2 0 0,-1 9 0 15,1 0 1-15,0-6 0 0,-4 6 0 16,1-7 0-16,-1 7-4 0,4 0-1 0,3 0 0 0,1 7 0 16,-5-7-28-16,8 6-6 0,0-6-1 0,0 6-627 15,3-3-125-15</inkml:trace>
  <inkml:trace contextRef="#ctx0" brushRef="#br0" timeOffset="37496.01">22094 3347 172 0,'-14'0'16'0,"4"4"-16"0,6-4 0 0,-6 9 0 15,-4 4 414-15,-4-4 80 0,4 10 16 0,0-7 3 16,0 7-410-16,-4-6-83 0,-3 9-20 0,3-4 0 15,1 4 0-15,-1 0 0 0,-10 7 0 0,3-4 8 0,7 3-8 0,1-3-13 16,-1-3 3-16,0-3 1 0,-3 3 9 0,4 6 11 16,2-3-3-16,5-3 0 0,-4 3-8 0,3-3 0 15,4 0-10-15,4-6 10 0,-1 2 0 16,4-5 0-16,-3 6 0 0,10-10 0 0,3 1 0 0,4-1 0 16,-7-6 0-16,15-3 0 15,2 3 40-15,1-6 15 0,0 3 2 0,-1-9 1 16,-3 6-108-16,8-10-22 0,-1 4-4 0,-3-7 0 0,-4 3 63 0,3 1 13 15,5-7 0-15,-1-3 0 0,-7 3 21 0,0-3 0 16,0 0 0-16,-3 0 0 0,0 4 7 0,-8-4 0 16,1 0 1-16,-1 3 0 0,1-6 19 0,-4 3 3 15,-10 0 1-15,-1 0 0 0,4 3-11 0,-7-3-1 16,0 0-1-16,-4 0 0 0,-3 3-7 0,0-9-2 16,-4 13 0-16,-3-4 0 0,-3-3-16 0,2 3-3 15,8 6-1-15,-7-5 0 16,-4 5-100-16,4 7-20 0,7-10-4 0,4 10-1 0</inkml:trace>
  <inkml:trace contextRef="#ctx0" brushRef="#br0" timeOffset="38704.3">24578 3040 1519 0,'0'0'33'0,"0"0"7"0,0 0 2 0,0 0 1 0,0 0-35 0,0 0-8 0,0 0 0 0,0 0 0 16,0 0 0-16,0 0 0 0,0 0 0 0,0 0 0 15,0 0 12-15,0 0 0 0,0 0 0 0,0 0 0 16,-7 3-12-16,0 10 0 0,-4-4 0 0,1 4 0 16,-8 6 25-16,0-1 3 0,1 1 1 0,-4 3 0 15,-4 3 25-15,0 7 5 0,1-1 1 0,-5 3 0 16,5 4-7-16,-1-3-1 0,0 5 0 0,4 1 0 16,3-6-2-16,-3 5-1 0,7-5 0 0,0 6 0 15,4-4-37-15,2 1-12 0,5-1 0 0,-1-5 0 0,4 2 0 16,4-2 0-16,-1-10 0 0,5 6 0 15,2-6-11-15,-3 3-9 0,4-16-1 0,-1 10-1 0,4-9 6 0,1 2 2 16,2-3 0-16,1 1 0 0,3-10 14 0,0 3 0 16,-3-3 0-16,3 0-9 0,0 0 9 0,-3-3 0 15,3 3 0-15,0-10 0 0,-7 4 0 0,4 3 9 16,-4-6-9-16,0 6 0 0,-7-7 16 0,0 1-4 16,-3-1-1-16,-4 1 0 0,3 3 17 15,1-4 4-15,-4-5 1 0,-7 2 0 0,3 0-9 0,-3-5-1 0,-7 5-1 0,3-6 0 16,1 10 10-16,-8-7 3 0,-3 1 0 0,0 2 0 15,0 10-18-15,-4-10-3 16,0 4-1-16,1-1 0 0,2 4-4 0,-2 0-1 0,3 0 0 0,3 6 0 16,0 0-8-16,4-3-17 0,0 3 4 0,0 3 1 31,3-3-96-31,1 0-20 0,3 6-3 0,0-6-861 0</inkml:trace>
  <inkml:trace contextRef="#ctx0" brushRef="#br0" timeOffset="39166.65">25047 3150 1324 0,'-10'9'59'0,"-1"-9"12"0,-7 0-57 0,1 3-14 15,-4 4 0-15,-1 2 0 0,5 0 275 0,-1 4 52 16,1 0 10-16,-1 9 3 0,7-1-280 0,-3 1-60 16,0 10 0-16,4-7-9 0,-1 0 1 0,-3 9 0 15,3 4 0-15,-3-3 0 16,0 5-30-16,0 1-6 0,0 3 0 0,0 6-1 0,0-9 20 0,3 3 4 16,0-10 1-16,1 4 0 0,3-7 20 0,3-2 0 15,1 2 0-15,3-12 0 0,0 3 0 0,3-4 8 0,-3-5 0 16,4 6 0-16,3-7-8 0,0-2 8 0,0-1-8 0,4-6 8 15,3 7-8 1,3-10 0-16,1-3 0 0,0-4 0 0,3-2 0 0,3 3 0 16,8-4 0-16,0-5 0 0,3-1 0 0,0-3-9 0,-3-3 0 0,3-6 0 15,-3 12 9-15,4-15 0 0,-12 3 0 0,4-4 0 16,-3 7 0-16,-4-12 0 0,-3 2 0 0,0 7 0 16,-4-7 0-16,-4 4 11 0,-3 9-1 0,-3-6 0 15,-1 6 7-15,1 0 2 0,-4 0 0 0,-4 3 0 16,-3-3-19-16,0 13 10 0,-3-13-10 0,-1 6 8 15,1 1-8-15,-1-7-16 0,-3 12 4 0,-4-6 1 16,1 1-33-16,-1-1-6 16,-3 7-2-16,3-1-611 0,0 1-122 0</inkml:trace>
  <inkml:trace contextRef="#ctx0" brushRef="#br0" timeOffset="39908.91">25665 2999 2487 0,'0'0'55'0,"-7"0"11"0,-4-6 2 0,0 6 2 0,1 0-56 0,-1 0-14 0,-3 6 0 15,0-6 0 1,-4 0-20-16,1 0-8 0,-1 3 0 0,0-3-1 16,-3 0 1-16,4 10 1 0,-1-4 0 0,0 0 0 0,1 1 27 0,3-4 0 0,-1 6 0 0,1 10 0 15,0-16 0-15,0 10-8 0,0 2 8 0,3-11 0 16,1 8 0-16,3-2 0 0,0-1 0 0,0 3 0 16,0-2 0-16,3-4 0 0,1 0 0 0,3-6 0 15,0 0 0-15,0 0 0 0,0 0 0 0,7 7 0 16,-7-7 0-16,14 0 0 0,-4 0 0 0,8-7 0 15,-4 4 0-15,4-6 0 0,-4 6 0 0,3-7 0 16,5 1 0-16,-5 0-13 0,-3-1 5 0,1-2 8 16,-5 2-8-16,1 1 8 0,3-4 0 0,-4 10 0 15,-3-6 0-15,-3-1 0 0,-1 10 0 0,-3 0 0 16,-3-9 0-16,3 9 0 0,0 0 10 0,0 0-10 16,-7-3 18-16,3-4-3 0,4 7-1 0,0 0 0 0,0 0-4 0,-3-3-1 15,-4-6 0-15,7 9 0 16,0 0-9-16,0 0 0 0,0 0 0 0,7 0 0 15,0-3-10-15,3-4 10 0,-2 7-13 0,2 0 5 0,4 0 8 16,4 0-8-16,-4 0 8 0,0 0-8 0,0 0 8 0,4 0 0 16,-1 7 0-16,1-4 0 0,0-3 0 0,-4 6 0 15,4-3 0-15,-1 7 8 0,1-10-8 0,-4 0-8 16,0 3 8-16,0-3-12 0,0 0 12 0,-3 6 0 16,-1-3 0-16,1-3 0 0,-4 3 0 0,0 4 0 15,-7-7 0-15,7 3 0 0,-7-3 0 0,4 9 0 16,3-3 0-16,-7 1 0 0,0-7 0 0,0 15 11 15,0-11-3-15,0 8 0 0,-4-2 4 0,1-1 0 16,-1 10 0-16,-3-4 0 0,4 4-12 0,-8 0 0 16,0 3 0-16,1 0 0 0,-4 6 12 0,0-3 0 0,-1 7 0 0,-2-1 0 15,3 0-12-15,-7 4-17 0,3 2 4 0,-7-2 1 16,4 9 12-16,-4-7 15 0,4-2-3 0,0-4-1 16,0 10-11-16,0-6 0 15,3 2 0-15,0-12 0 0,4 7 12 0,-3-4-4 0,6-3 0 0,4-3 0 16,-4-3-8-16,8 0-11 0,-4-7 3 0,3 7 0 31,4-10-126-31,4-2-25 0,-1-1-5 0,-3-6 0 0</inkml:trace>
  <inkml:trace contextRef="#ctx0" brushRef="#br0" timeOffset="40293.58">25792 3730 864 0,'3'-9'76'0,"-3"9"-60"16,4-4-16-16,-4 4 0 0,0 0 173 0,0 0 32 16,0 0 7-16,0 0 0 0,-7 0-102 0,3 10-21 15,-3-7-4-15,0 3-1 0,0 1-37 0,-4 8-8 16,4-12-2-16,0 10 0 0,-3-4-24 0,3 7-5 16,0-3 0-16,-4-1-8 0,4 7 0 0,0-3 0 15,3-1-10-15,1 1 10 0,-1-7 0 0,4 10 0 16,0-6 0-16,0-1 0 0,4 4 0 0,-4-13 0 15,3 10 14-15,4-4-4 0,-3 0-10 0,6-2 0 0,-10-7 0 0,11 6 0 16,0 0 0-16,-1-6 0 0,1 0 0 0,-1 0 0 16,1 0 0-16,0 0 0 0,-1-6 0 0,-3 6 0 15,4-3 0-15,-1 0 0 0,1-7 0 16,0 1 0-16,-4 3 10 0,0-7 6 0,0 4 2 16,0-4 0-16,-4 4 7 0,1-4 2 0,-4 4 0 0,0-10 0 15,-4 6-12-15,4 4-3 0,-3-7 0 0,-4 7 0 16,0-10-4-16,-4 10 0 0,0 6-8 15,1-10 12-15,3 7-12 0,-4 3 0 0,1-4 8 0,-1 7-8 32,0 0-106-32,1 0-24 0,-1 0-5 0,1 7-1 0</inkml:trace>
  <inkml:trace contextRef="#ctx0" brushRef="#br0" timeOffset="40642.74">26430 3498 2491 0,'0'0'110'0,"0"0"23"0,0 0-106 0,0 0-27 0,0 0 0 0,0 9 0 16,0 1 16-16,4-1-3 0,3-6 0 0,0 10 0 16,0-7-13-16,7 7-12 0,-3-1 3 0,3 4 0 31,0 0-18-31,0 2-3 0,3 4-1 0,1-3 0 15,-4 3-94-15,0-3-19 0,0-3-4 0,4 2-472 0,0 1-95 0</inkml:trace>
  <inkml:trace contextRef="#ctx0" brushRef="#br0" timeOffset="40921.44">26864 3495 2761 0,'-11'3'122'0,"8"6"26"0,-4 1-119 0,0-1-29 15,-4 7 0-15,4 0 0 0,0 5 22 0,0 1-2 16,4 4 0-16,-1 5 0 0,-3 0-20 0,3 1-15 16,-3 5 3-16,0-2 0 0,4 2-7 0,-4 1-1 15,-7 0 0-15,3-1 0 16,-3 10-60-16,0-12-13 0,-4 6-3 0,1-1 0 15,-1 1 17-15,0-3 3 0,1-1 1 0,-1-12 0 0,0 7 40 0,4-4 8 0,4-12 2 16,-1 2 0 0,0-5-131-16,1-4-25 0,6-2-6 0,4-7-1 0</inkml:trace>
  <inkml:trace contextRef="#ctx0" brushRef="#br0" timeOffset="41204.61">27111 3551 403 0,'0'0'17'0,"0"0"5"16,0 0-22-16,0 0 0 0,0 0 0 0,0 0 0 15,7 0 560-15,4 0 107 0,-4-3 21 0,7 3 5 16,3-6-569-16,8 6-115 0,3 0-22 0,1-13-5 0,6 10-2 0,-3-3 0 16,-1-4 0-16,5 4 0 15,-5-3-132-15,1-1-28 0,0 1-4 0,3 0-523 16,-3-1-104-16</inkml:trace>
  <inkml:trace contextRef="#ctx0" brushRef="#br0" timeOffset="41454.36">27051 3761 172 0,'0'0'8'0,"0"0"1"0,0 0-9 0,0 0 0 0,11 0 0 0,-1 0 0 15,8 0 567-15,3-3 111 0,-3 3 22 0,3 0 5 32,3 0-589-32,1 0-116 0,7 0-26 0,-4 0-4 15,0-6-2-15,1 3 0 0,-5-7 0 0,1 7 0 16,0-6-153-16,-4 9-31 0,0-6-7 0,-3-1-1 0</inkml:trace>
  <inkml:trace contextRef="#ctx0" brushRef="#br0" timeOffset="42042.75">27905 2861 2808 0,'0'0'124'0,"0"0"26"15,0 0-120-15,3 4-30 0,-3 14 0 0,7 1 0 0,-3 3 15 0,-1 3-3 16,4 7-1-16,4 5 0 0,-4 7-11 0,4 3 0 16,-4 3 0-16,3 4 0 0,1-1 0 0,-4 6 0 15,0-2 0-15,0 2-11 0,0-2 11 0,-3 6 0 16,3-10 0-16,3 0 0 0,-3-3-12 0,7-6 0 15,4 0 0-15,0-6-820 16,3-22-164-16</inkml:trace>
  <inkml:trace contextRef="#ctx0" brushRef="#br1" timeOffset="59421.95">18665 5458 1681 0,'0'0'36'0,"0"0"8"0,0 0 2 0,0 0 2 0,4-6-38 0,0-7-10 0,-4 4 0 0,7 5 0 16,-7 4 37-16,3-6 6 0,1 3 1 0,-4 3 0 15,0 0-20-15,0 0-3 0,0 0-1 0,0 0 0 16,0 0 10-16,0 0 2 0,0 0 0 0,0 0 0 16,0 0-10-16,0 0-2 0,0 0 0 0,0 0 0 15,0 0 16-15,0 0 4 0,-7 0 0 0,7 0 0 16,0 0-3-16,0 0 0 0,0 0 0 0,0 0 0 15,0 0 2-15,0 0 0 0,0 0 0 0,0 0 0 16,0 0-12-16,0 0-3 0,0 0 0 0,0 13 0 16,0-4 2-16,-4 4 0 0,1-7 0 0,3 3 0 15,-4 1-10-15,4-4-1 0,0 10-1 0,-4-4 0 16,1-2-2-16,-1 2 0 0,1 1 0 0,-1 9 0 16,4-7-12-16,-3-2 0 0,3 6 0 0,0-4-10 15,3 4 10-15,-3 0 0 0,4-3 0 0,3 2 0 0,-4 4 9 0,5-3-9 16,-1-6 12-16,3 6-12 0,-3-7 13 15,4 7-4-15,-4-7-1 0,0 1 0 0,0 6 20 0,0 3 3 16,0-3 1-16,-3-1 0 0,3-2-32 0,-7 6 0 16,3-3 0-16,-3 3 0 0,4-3 0 0,-4 6-13 15,0-7 1-15,3 1 0 0,-3 0 12 0,4-3 16 16,-4 6-3-16,3 0-1 0,1-3-12 0,-1-1 9 16,-3-2-9-16,4 9 8 0,3-9 7 0,-4 6 1 15,5-3 0-15,-5 2 0 0,1 1-4 0,3-3 0 0,-4 0 0 0,1-3 0 16,-1 3-12-16,1 3-16 15,-1-1 3-15,1-2 1 0,-1 3 12 0,-3 0 0 0,0 0 0 16,0-3 0-16,-7 3 0 0,7 0 10 16,-3 0-10-16,-1 3 12 0,4 0-12 0,-7-3 10 0,4 0-10 0,3 0 10 15,-4 9-10-15,4-3 0 0,0-6 0 0,-3 0 0 16,3 7-9-16,0-4 9 0,0-3-12 0,0 0 12 16,0 6 0-16,0-6 0 0,-4 0 0 0,4 0 0 15,-3 0 0-15,3-4 0 0,0 4 0 0,-4 0 0 16,0 0 0-16,4 3 0 0,-3-3 0 0,-1 0 9 15,1 3-9-15,3-3 0 0,-4 6 0 0,4-6 8 16,-3 7-8-16,3-4 0 0,0-3 0 0,0 0 0 16,-4 6 0-16,4-6 0 0,0 0 0 0,0 6 0 0,0-6 8 15,0 3-8-15,0-6 8 0,-3 3-8 16,-1 0 0-16,4-3 0 0,0-7 0 0,0 10-11 16,0-3 11-16,0 0 0 0,0-4 10 0,0 4-10 15,0 3 0-15,0 0 0 0,0-3-8 0,0 3 8 0,0 0 0 16,0 0 8-16,0-3 0 0,0 2 1 0,-3 1-9 0,3 0-11 15,0-3 3-15,0 3 0 0,0-3 32 0,0-7 8 16,0 10 0-16,3-3 1 0,-3-6-33 16,4 9 0-16,-4-7 0 0,3 1 0 0,1 3 0 0,-4-7-12 15,3 4 1-15,-3 0 1 0,0-7 10 0,4 10 0 16,-4-6 0-16,0 5 0 0,0-5 0 0,0-1 0 16,0 4 0-16,0-3 0 0,0-1 0 0,0 7 8 0,3-6-8 15,-3 5 0-15,0-2 0 0,0 3 8 0,0 0-8 0,0-7 0 16,0 10 9-16,0-9-9 0,0 6 12 0,0 3-12 15,0-4 11-15,0 4-11 0,0-3 10 16,0 3-10-16,-3-9 9 0,3 9-9 0,0 0 8 0,0-4-8 16,0 4 0-16,-4-3 0 0,4 0 8 0,0-3-8 15,0 6 0-15,0-4 0 0,0-5 0 0,0 9 8 16,0-3-8-16,0 3 0 0,0-4 0 16,0 4 0-16,0 0 0 0,0 0 8 0,0 0-8 0,-3-3 0 15,3 3 8-15,-4 0-8 0,1 6 8 0,-1-3-8 16,1-6 0-16,-1 9 0 0,1-6 0 0,-1 3 0 15,1-3 0-15,3-3 0 0,-4 3 0 0,4 0 0 16,-3-3 0-16,3 0 0 0,0 3 0 0,0-4 0 16,0-2 0-16,0 6 10 0,-4-3-10 0,4 3 10 15,0-3-2-15,0 3 0 0,0 0 0 0,0-4 0 16,0 4-8-16,0 0-9 0,0-3 9 0,0 3-13 0,-3 0 13 0,3 0 0 16,0 0-10-16,-4 0 10 0,4 0 0 0,-4-3 0 15,1 3 10-15,-1-1-10 0,-3 1 0 0,4-3 0 16,-1 3 0-16,4-3 0 0,-3 3 0 0,-1 0 0 15,4 0 0-15,-3 0 0 0,3-3 0 0,0 3 0 16,0 6 0-16,0-6 0 0,0 0 0 0,0 0 0 16,0 0 0-16,0 0 0 0,3-4 0 0,1 4 0 15,-4-3 0-15,3 3 0 0,-3-3 0 0,4-3 0 16,-4 6 0-16,3-4 0 0,-3 1 0 0,4-3 0 16,-4 3 0-16,3 3 0 0,-3 0 0 0,0-4 0 15,0 4 0-15,4 0 0 0,-4 0 0 0,0 3 0 16,0 0 0-16,0-3 0 0,3 0 0 0,-3 0 0 0,0-3 0 0,0 3 0 15,0 0 0-15,0 0 0 16,0 3 0-16,0-9 0 0,0 6 0 0,0-4 0 16,0 4 0-16,0-3 0 0,0-6 0 0,0 9 0 0,4-4 13 0,-4-5-4 15,0 9-9-15,4-3 0 0,-4 0 0 16,0-4 0-16,0 10 0 0,3-3 0 0,-3-6-9 0,4 12 9 16,-1-3 0-16,-3 0-10 0,0-3 10 0,0 3-8 15,0-3 8-15,0 7 0 16,0-4 8-16,0 3-8 0,-3-6 0 0,3 0 0 0,0 6 0 0,0-3-8 15,-4-3 8-15,1 9 0 0,-1-9 0 0,0 7 0 16,1-4 0-16,-1 6 11 0,1-6-3 0,-1 0 0 16,4 7-8-16,-3-1 0 0,-1-9 0 0,4 9 0 15,-3 1 0-15,3-4 0 0,0-3 10 0,0 6-10 0,3-2 0 16,-3-4 0-16,4-3 0 0,-1-1-9 16,-3 8 9-16,4-7 0 0,3 0 10 0,-7 0-10 0,3-4 0 0,-3 4 0 15,4 0 0-15,-4 0 0 16,0 0-8-16,-4 3 8 0,4-3 0 0,-3 3 0 0,-1-3 0 0,4 6 0 15,-3-6 0-15,-1 0 0 0,1 0 0 0,-1 7 0 16,1-7 0-16,-1-1 9 0,1-2-9 0,3-3 0 16,0 6 0-16,0-6 0 0,0-1 0 0,0 4 0 15,0-6-12-15,0 5 12 0,3-5-8 0,-3-4 8 16,4 10 0-16,-4-6 0 0,0-1 0 0,0-2 0 16,0 5 0-16,0-2 0 0,3-1 0 0,-3 1 8 15,0-4 0-15,-3 10 0 0,-1-6-8 0,4-1 0 16,0-2 0-16,-3 5-11 0,3-8 11 0,0 8 0 15,0-2 0-15,0-4 0 0,0 1 0 0,0-4-13 16,0 3 3-16,0 7 1 0,0-10 9 0,0 4 0 16,0-1 0-16,0 4 0 0,0-4 0 0,0 1 0 0,0 2 8 0,0-3-8 15,3 1 0-15,-3-1 0 0,-3 1 0 16,3-1 0-16,0-3 0 0,0 4 0 0,0-1 0 0,-4 1-8 16,1-7 8-16,3 6 0 0,-4 1 0 0,4-1 0 15,-3-6 0-15,-1 6 0 0,1-2 0 0,3-1 0 16,0-6 0-16,0 9 0 0,0-9 0 0,-4 7 0 15,4 2 0-15,0-3 0 0,0-6 0 0,-4 7 0 16,4-7 0-16,0 3 0 0,-3 6 0 0,3-9 0 16,3 10 0-16,-3-10 0 0,0 3 0 0,0-3-8 15,0 0 8-15,4 9 0 0,-4-9 0 0,0 0 0 16,0 0 8-16,0 0-8 0,-4 10 8 0,4-10-8 16,0 3 0-16,0-3 0 0,0 0 0 0,0 0-8 0,-3 9 8 15,3-9 11-15,0 0-3 0,-4 6 0 0,4-6-8 0,0 0-11 16,0 0 3-16,0 0 0 15,0 0 8-15,0 4 0 0,0-4 0 0,0 0 0 0,4 9 0 0,-1-6 0 16,-3-3 0-16,0 0 0 0,8 6 0 0,-1-3 0 16,-4 4 0-16,-3-7 0 0,7 3 0 0,0-3 0 15,4 0 0-15,-4 0 0 0,0 0 0 0,4 0 11 16,-4 0-3-16,0 0 0 0,3-3-8 0,-3-4 0 16,4 7 0-16,-4 0 0 0,3 0 0 0,1-3 0 15,0 3 0-15,-1-6 0 0,4 6 0 0,0 0 0 16,-3 0 0-16,7 0 0 0,-4-3 0 0,0 3 0 15,4 0 0-15,3 0 0 16,0-3 0-16,-3 3 0 0,3-6 0 0,0 6 0 0,4 0 0 16,-4 0 0-16,3 0 0 0,-2 0 0 0,2 0-12 0,-3 0 12 15,4 0-10-15,-4 0 10 0,0 0 0 0,-3 0 0 16,0 0 0-16,-1 0 0 0,1-4 0 0,0 4 0 0,-4 0 0 16,3 0 0-16,-2-6 0 0,2 6 0 0,-3 0 0 15,4 0 0-15,0 0 0 0,3 0 0 0,-4 0 0 0,8 0 0 16,-7 0 0-16,3 0-9 0,0 0 9 15,4 0 0-15,-8 0-8 0,5 0 8 0,2 0-8 0,1 0 8 16,-4 0-10-16,0 0 10 0,0 0-12 0,-3 0 12 16,-4 0-12-16,4 0 4 0,-4 0 8 0,0 0-13 15,-3 6 13-15,3-6 0 0,-4 4 0 0,1-4 0 16,-4 0 0-16,0 6 0 0,4-3 0 0,-1-3 0 16,-3 0 0-16,4 0 0 0,3 0 0 0,-4 0 0 0,1 0 0 0,0-3 0 15,3 3 0-15,3-6 0 0,-2 6 0 0,-1 0 0 16,0 0 0-16,0-4 0 0,0-2 0 0,4 6 0 15,-8 0 0-15,4 0 0 0,-3 0 0 0,-1 0 0 16,1 0 0-16,-4 0 0 0,0 0 0 0,0 0 0 16,0 0 0-16,-7 0 0 0,0 0 0 0,0 0 0 15,11 0 0-15,-4 0 0 0,0 6 8 0,-7-6-8 16,7 0 0-16,0-6 0 0,0 6 0 0,-7 0 8 16,0 0-8-16,11 0 0 0,-4-3 8 0,-7 3-8 15,0 0 0-15,0 0 0 0,10-6 0 0,-10 6 0 16,11 0 0-16,-11 0 0 0,0 0 0 0,0 0 0 0,11-3 0 0,-11 3 0 15,0 0 8-15,0 0-8 0,10 3 9 0,-10-3-9 16,0 0 0-16,0 0 0 0,11 0 0 0,-11 0 0 16,10 6 0-16,-10-6 0 0,0 0 9 0,11 0-9 15,-11 0 0-15,0 0 0 16,0 0 0-16,10 3 0 0,-10-3 0 0,0 0 8 0,0 0-8 0,0 0 12 16,0 0-12-16,7-3 0 0,-7 3 0 15,0 0 0-15,0 0 0 0,0 0 0 0,0 0 0 0,0 0 0 16,0 0 0-16,0 0 12 0,0 0-2 0,0 0 0 15,0 0-10-15,4-6 0 0,-4 6 0 0,4-3 0 16,-4-7 0-16,0 1 0 0,0 6 0 16,0-4 0-16,-4 4 0 0,4-6 0 0,0 6 0 0,0-4 0 15,0 1 0-15,4 0 0 0,-4-4 0 0,3 1 0 16,-3-4 0-16,4 1 0 0,-4-1 0 0,3-2 0 16,1 2 0-16,-4-6 0 0,3 7 0 0,1-7 0 15,-1 3 0-15,1-6 0 0,-4 4 0 0,3-4 0 16,-3 0 0-16,0 0 0 0,0-3 0 0,0 3 0 15,4 0 8-15,-4 6 0 0,0-3 0 0,0-3 0 16,0 3-8-16,0 1-14 0,0-4 3 0,-4 6 1 0,4-3 10 16,0 0 0-16,-3-3 0 0,3 4 0 0,-4 2 0 15,4-3 0-15,-3-3 0 0,3 0 0 0,0 0 14 16,-4-6-2-16,4 6 0 0,-3-6 0 0,3 3 7 0,0-3 1 16,0 2 0-16,0-2 0 0,-4 3-20 0,4-3 0 15,0 3 0-15,0-3 0 0,0 6 0 0,4-10 0 16,-4 10 0-16,0-6 0 0,0 6 0 0,0-3 0 15,0-3 0-15,0 6 0 0,0-3 0 0,0 0 0 16,3 3 0-16,-6 0 0 0,3 0 0 0,3 0-16 0,-3 0 4 0,0 0 0 16,4 0 12-16,-4 0 0 0,3-3 0 0,1 3 0 15,-4 6 0-15,0-2 0 0,3-4 0 0,-3 3 0 16,4 0 0-16,-1-3 0 0,-3 0 0 0,4 10 0 16,-4-10 0-16,3 3 0 0,1 0 0 15,-4-3 0-15,3 0 0 0,-3 6 0 0,0-9 0 0,0 3 0 16,4 7-8-16,-4-4 8 0,0-3-13 0,0 3 5 15,0 0 8-15,0-3 8 0,0 7-8 0,0-4 11 16,0 0-11-16,0-3-9 0,0 10 9 0,0-7-13 16,0 0 13-16,0 6 0 0,0 1 0 0,0-7 0 15,0 7 0-15,0-7 0 0,0 9 0 0,0-5 0 16,4-1-12-16,-4 3 0 0,3 1 0 0,-3-7 0 16,0 6 12-16,0 1 0 0,0-4 0 0,0 4 0 15,0-7 0-15,0 6 15 0,0-5-3 0,0 5-1 16,0-9-11-16,-3 10-16 0,3-7 4 0,0 9 1 15,0-5 19-15,0-1 3 0,0 0 1 0,0 1 0 0,0-7-12 0,0 9 0 16,0-6 0-16,3 7 0 0,-3-7 0 16,0 6-17-16,4-5 4 0,-4 5 1 0,3 0 12 0,1-5 0 15,-4 5 0-15,0 1 0 0,3 2 0 16,-3-2 16-16,0-4-3 0,0 3-1 0,0 4 7 0,0-4 1 16,0 1 0-16,0-4 0 0,0 4-20 0,0 2 0 15,0-2 0-15,4-7 0 0,-4 6 0 0,0-5 0 16,0 5 0-16,0-6 0 0,3-3-14 0,-3 7 0 15,4-11 0-15,-1 5 0 0,1-1 14 0,-1 0 0 16,-3 3 0-16,4-3 0 0,-1 0 0 0,1 3 0 16,-1-3 0-16,1 6 0 0,-1-2 0 0,1-1 0 0,-4 6-8 15,0-6 8-15,0 7 11 0,0-1 5 0,0-2 0 0,0 2 1 16,0 4-17-16,0-4 0 0,0 1 0 0,0-1 0 16,0-3 0-16,0 4-16 0,0-1 2 0,0-5 0 15,0 8 14-15,0-2 0 0,0-7 0 0,0 6 0 16,0 1 0-16,0-4 0 0,0 0 0 0,4-2 0 15,-4-1 0-15,3 6 0 0,-3 1 0 0,4-7 0 16,-4 6 0-16,3-6 0 0,-3 7 0 0,0-7 0 16,0 7 0-16,4-1 0 0,-4-3 0 0,3 4 0 15,-3 2 0-15,0-2 0 0,0 2 8 0,0-2-8 16,0 2 0-16,4 1 0 0,-4-3 8 0,0 2-8 16,0 1 10-16,0-1-2 0,-4-2 0 0,4 2 0 15,0 7-8-15,0-6 0 0,-3-1-10 0,3 1 10 16,0-4 0-16,-4 4 0 0,4 0 0 0,0 6 0 0,-3-10 0 0,3 4 0 15,0-1 0-15,-4-2 0 16,4 2 0-16,0-2 10 0,0 5-2 0,-3-2 0 0,6-4-8 0,-3 4 0 16,0-4 0-16,0 1-11 0,0 3 11 0,0-4 0 15,0-3 0-15,4 7 0 0,-4 3 0 0,0-4 8 16,3 1-8-16,-3-4 0 0,4-2 0 0,-4 2 0 16,3 1 0-16,1-1 0 0,-1-3 0 0,1 4 0 15,-4 2 0-15,3-2 0 0,1-1 0 0,-4-2 0 16,0 2 0-16,3 4 0 0,1-4 0 0,-4 1 0 15,0-4 0-15,3 3 8 0,-3 1-8 0,4-1 11 16,-4-2-11-16,3 2 12 0,-3 4-12 0,4-4 0 16,0-6 0-16,-4 7-11 0,3-7 11 0,1 6 0 0,-1-5 0 0,1 5 0 15,-1-6 0-15,1 7 0 0,-4-10 0 0,3 9 0 16,4-6 0-16,-3 10 0 0,-4-7 0 16,3 1 0-16,1-1 0 0,-4 0 0 0,0 4 0 0,0-1 0 15,0-6 0-15,0 10 0 0,0-7 0 16,0 1 0-16,0 2 0 0,0-6 0 0,0 7 0 0,0 2 8 15,-7-2-8-15,7-1 0 0,0-3 0 0,0 4 0 16,0-1 0-16,0 1 0 0,3-4 0 0,1 4 0 16,-4-1 0-16,3 1 0 0,-3-4 0 0,0 6 0 15,4-2 0-15,-4-1 0 0,0-5 0 0,0 5 0 16,3-6 0-16,-3 3 0 0,4-9 0 0,-8 3 0 16,4 10 0-16,0-7 0 0,4-3 0 0,-4 0 0 15,0 3 0-15,0-3 0 0,0 0 0 0,0 1 0 16,0 2 0-16,3-3 0 0,1 0 0 0,-4 0 0 15,0 3 0-15,4-3 0 0,-4 6 0 0,3 1 0 0,-3-7 0 0,0 9 0 16,4-6 0-16,-4 10-8 0,3-7 8 0,-3 1 0 16,0 2 0-16,0-6 0 0,0 4 0 0,4-4 0 15,-4 6 0-15,3-6 0 0,-6 1 0 0,3 5 0 16,3-6 0-16,-3 4 0 0,0-4 0 0,0 6 0 16,-3-6 0-16,3 1 0 0,0 2 0 0,0 0 0 15,0-6-11-15,0 7 11 0,0-4 0 16,0 0 0-16,0 6 0 0,0-5 0 0,-4 2-8 0,4 0 8 15,0 1 0-15,0-1-9 0,-3 0 9 0,3 1 0 16,3 2 0-16,-3 0 0 0,-3-5 0 0,3 8 0 16,0-2 0-16,3-7-8 0,-6 6 8 0,3 4 0 0,0-4 10 0,0 1-10 15,0 2 0-15,0-2 0 16,-4 2-13-16,4 1 4 0,0-3 9 0,-3-4 0 16,3 3 0-16,-8 4 0 0,8-4 0 0,-3 1 0 0,3-7 0 0,-4 6 0 15,1-5 0-15,3-1 0 0,0 6 0 16,0-6 0-16,-4 7 0 0,4-7-15 15,4 3 4-15,-4-2 1 0,3 8 10 0,-3-2 0 16,0-7 0-16,4 9-8 0,-4-2 8 0,0-1 0 0,0 4 0 0,0-4 0 16,0 4 0-16,0 0 0 0,0-1 0 15,-4 1 0-15,4-4 0 0,-3 4 0 0,-1-1 0 0,1 4-8 16,-1-3 8-16,1-1 0 0,-1-2 0 0,-3 2 0 16,4 1-12-16,-4-4-3 0,7 4-1 0,-4 0 0 15,1-4 16-15,3-3 12 0,-4 4-3 0,4 2 0 16,-3-2-9-16,3 3 0 0,0-4 0 0,0 0 0 0,0 4-9 15,0 0 9-15,0-4-12 0,0 4 12 0,3-4 0 0,-3-3 0 16,4 4 0-16,-4 2 0 16,0 1 0-16,0 3 0 0,3-4 0 0,-3 1 0 0,0 3 0 0,0-1 0 15,0 1 0-15,0-3 0 0,4-1 0 0,-4 10 0 16,0-3 0-16,0-6 0 0,0-1 0 0,0 1 0 16,0 9 0-16,0-3 0 0,0-7 0 0,0 1 0 15,0 9 0-15,0-3 0 0,3-6 0 0,-3-1 0 16,0 10 0-16,0-3 0 0,0-3 0 0,0-1 0 15,0 1 0-15,4-3 0 0,-4 6 0 0,0-4 0 16,-4-5 0-16,4 9 0 0,0-7 0 0,0 1 0 16,-3 6 0-16,3-7-10 0,3 4 10 0,1-7 0 15,-4 4 0-15,-4 6 0 0,8-3-10 0,-4-7 10 16,0 4-12-16,0 6 12 0,-7-10 0 0,7 4 0 0,0 2 0 16,-4-5 0-16,1 2 0 0,3 7 0 15,-4-6 0-15,4-1 0 0,0 1-10 0,-3 0 10 0,3 9-8 0,0-13 8 16,-4 4 0-16,4 6 0 0,-4-7 0 0,4 1 0 15,0 9 0-15,-3-10-8 0,-1 7 8 0,4-6 0 16,0-1 0-16,0 1 0 0,0 6 0 16,0-7 0-16,-3 1 0 0,3 6 0 0,0-10 0 0,0 4 0 15,0 3 0-15,3-7 0 0,-3 10 0 0,0-6 0 16,0-1 0-16,0 1 0 0,4 6 0 0,-4-4 0 16,0-2 0-16,0 9 0 0,0-3 0 0,0 3 0 15,7-10 0-15,-7 10 0 0,-4-3 0 0,4 3 0 16,0-6 0-16,0 6 0 0,-3-9 0 0,3 9 0 15,0 0 0-15,-4 0 0 0,4-13 0 0,-3 10 0 16,-1-3 0-16,1 3 0 0,-1-7 0 0,4 7 0 16,-7-3 0-16,7-4 0 0,-3 7 0 0,3-6 0 0,0 6 0 0,-4-4 0 15,4-2 0-15,-3 6 0 0,3-7 0 0,0 10 0 16,-4-3 0-16,1-6 0 0,3 9 0 0,0-6 0 16,-4 6 0-16,4 0 0 0,-3-13 0 0,-1 13 0 15,0-3 0-15,1-3 0 0,3 6 0 0,0 0 0 16,-4-4 0-16,1-2 0 0,-1 3 0 0,4 3-10 15,0 0 10-15,-3 0-13 0,3 0 13 0,0-9 0 16,0 6 9-16,0-4-9 0,0 7 0 0,0-6 0 16,0 0-8-16,3-4 8 0,-3 1 0 0,4 6 0 15,-4-7 0-15,0 10 0 0,3-3 0 0,-3-6 0 16,0 3 0-16,0-7 0 0,0 4 0 0,0 9 0 16,0-10 0-16,0 7 0 0,0 3 0 0,0-9-8 0,0 9 8 0,0 0 0 15,0 0 0-15,0 0 0 16,0-10 0-16,0 10 0 0,4-3 0 0,-4 3 0 0,0 0 0 0,0-3 0 15,0-3 0-15,0-4 0 0,3 7 0 0,-3 3 0 16,0 0 0-16,4-6 0 0,-4 6 0 0,0-3 0 16,0 3 0-16,4-10 0 0,-1 7 0 0,-3 3 0 15,0 0 0-15,0 0 0 0,0 0 0 0,0 0 0 16,0 0 0-16,4-6 0 0,-4 6 0 0,0 0 0 16,0 0 0-16,0 0 0 0,0 0 0 0,0 0 0 15,0 0 0-15,0 0 0 0,0 0 0 0,0 0 0 16,0 0 0-16,0 0 0 0,0 0-10 0,-7 6 10 15,-1-6 0-15,1 3-8 0,0 4 8 0,0-4 0 16,-3 0 0-16,3-3 0 0,0 6 9 0,-4-3-9 16,-3-3 0-16,0 7 0 0,-4-7 0 0,1 3 0 0,-5-3 0 15,1 0 0-15,-3 0 0 0,-1 0 0 0,4 0 0 16,-4 6 0-16,0-3 0 0,4-3 0 0,-4 0 0 16,1 3 0-16,-5-3 0 0,5 7 0 0,-1-4 0 0,-3 3 0 15,3-3 0-15,4 6 0 0,-4-5 0 0,4 5 0 16,-4-9 0-16,-3 13 0 0,0-7 0 0,-4 3 0 15,1-6 0-15,-1 4 0 0,-4-1 0 0,1 0 0 16,3-3 0-16,1 7 0 0,2-1 0 0,-2-6 0 16,-1 4 0-16,4-4 0 0,3 3 10 0,0-3-10 15,1 0 8-15,-1 3-8 0,0-2 8 0,1-4-8 16,-1 0 8-16,-3 0-8 0,-1 6 0 0,-6-6 0 16,3 0 0-16,1 0 0 0,2 3 0 0,1-3 0 0,0 0 0 0,0 0 0 15,3 0 0-15,0 0 0 0,1 0 0 0,3 6 0 16,-1-6 0-16,5 7 0 0,-4-7 0 0,3 0 0 15,0 0 0-15,1 0 0 0,3 0-9 0,3 0 9 32,-3 0-95-32,3 6-12 0,1-6-2 0,-1 3-782 0,1 3-156 0</inkml:trace>
  <inkml:trace contextRef="#ctx0" brushRef="#br1" timeOffset="61393.17">16817 5135 518 0,'0'0'23'0,"0"0"5"0,0 0-28 0,0 0 0 16,0 0 0-16,0 0 0 0,3-3 308 0,1-7 56 15,-4 10 11-15,7-3 2 0,-7 3-256 0,0 0-51 0,7-6-10 0,-7 6-3 16,4-10-13-16,-4 10-2 15,0 0-1-15,7 0 0 0,-7 0-31 0,7 16-10 0,7-13 0 16,-4 16 0-16,1 3 17 0,0 0-3 0,-4 0-1 16,3 9 0-16,4 1-13 0,-3-1 8 0,-4 4-8 0,4-4 0 15,-4 10 16 1,3-10-2-16,-3 0-1 0,0 1 0 0,4 2-13 0,-4-2 9 0,-4-1-9 0,1 0 8 16,7-2-8-16,-4-4-9 0,-4 0 9 0,4-3-13 31,0 0-48-31,0-7-10 0,-3 1-1 0,3 0-1 15,-4-16-131-15,-3 0-25 0,0 0-6 0,15-13-1 0</inkml:trace>
  <inkml:trace contextRef="#ctx0" brushRef="#br1" timeOffset="61912.55">17039 5198 2055 0,'0'0'45'0,"0"0"10"0,0 0 1 0,0 0 2 0,0 0-46 0,0 0-12 15,4-4 0-15,3-5 0 0,3 0 0 0,1 5 10 16,-4-2-10-16,4-6 10 0,-1 2-10 0,1 1 0 0,-1 3 9 0,4-4-9 15,-3-6 0-15,3 10 0 0,-3-9 0 0,-1 5 0 16,1 4 0-16,3-4 0 0,-3 1 0 0,-4 0 0 16,0-1 0-16,3 1 0 0,-3 9 0 0,0 0 0 15,4 0 0-15,0-6 8 0,-8 6-8 0,8 0 8 16,-4 0-8-16,0 0 0 0,0 6 0 0,0-6 0 16,0 0 14-16,-4 9-2 0,5 1 0 0,-5-1 0 15,1 4-1-15,-1-4-1 0,-3 4 0 0,0 8 0 16,0-5-10-16,-3 0-14 0,-1 9 3 0,-3 0 1 15,0-3 10-15,-4 9 0 0,-3-9-9 0,4 16 9 16,-4 0 8-16,-1-10 5 0,-2 6 2 0,3-2 0 16,-4-4-15-16,4-3 0 0,3 0-12 0,1-9 12 15,3 2 0-15,-4-5 17 0,8 0-1 0,-1 2-1 16,1-12 17-16,3 7 3 0,0-1 1 0,0-9 0 16,7 3-28-16,-7-3-8 0,10 7 0 0,-3-4 0 15,4-3 0-15,-1 0 0 0,1-3 0 0,3 3 0 16,-3 0 0-16,6-7-19 0,1 7 3 0,0-9 0 15,-1 6-36-15,8-7-6 0,0 7-2 0,-4-12 0 16,0 8-40-16,0-8-9 0,0 5-2 0,0-2-703 16</inkml:trace>
  <inkml:trace contextRef="#ctx0" brushRef="#br1" timeOffset="62345.71">17660 5025 172 0,'0'0'8'0,"-7"3"1"0,0 3-9 0,0-2 0 0,3 5 0 0,-3-6 0 16,-3 7 295-16,3-1 57 0,-4 4 11 0,4-4 2 16,-4 3-233-16,4 4-48 0,-3 0-8 0,-1 0-3 15,4-1-33-15,0 4-6 0,4 3-2 0,-1 6 0 16,4-12-6-16,0 3-2 0,7 3 0 0,-3 0 0 15,3 6 4-15,3-6 0 0,1-3 0 0,-1-4 0 16,1 4-20-16,7 0-8 0,-4-3 8 0,3-10-8 16,1 6 0-16,0-12 0 0,3 7 0 0,0-14 0 15,-3 7 0-15,3-3 0 0,0-6 8 0,4-4-8 16,-1-2 0-16,1 2 0 0,-4-6 0 0,-3-3 0 16,3 10 0-16,-7-7 0 0,0-3 9 0,-3 3-9 15,3-3 9-15,-3 0-9 0,-8 0 12 0,4-3-12 16,-3-3 40-16,-1 6 2 0,-6-6 0 0,-4 12 0 15,-4-15-27-15,4 3-6 0,0 6-1 0,-4 3 0 0,-3-3-8 0,-3 0 0 16,-1 9 0-16,0 1 0 0,1-4 0 0,-4 13-9 16,-1-6 9-16,5 9-10 0,-4 0 10 0,-1 9 0 15,5-6-9-15,-4 7 9 16,3-1-45-16,0 3-5 0,4-2-1 0,0 2 0 16,0 4-106-16,7-6-22 0,0-4-4 15,3 3-1-15</inkml:trace>
  <inkml:trace contextRef="#ctx0" brushRef="#br1" timeOffset="62791.01">18207 4944 864 0,'0'0'76'0,"0"0"-60"0,0-4-16 0,0 4 0 16,3-6 216-16,1 0 41 0,-4 6 8 0,3-6 2 15,-3-4-203-15,4 7-41 0,-4 3-8 0,0 0-2 16,-4-6 24-16,4 6 5 0,-3 0 1 0,3 0 0 16,-7 0-28-16,0 0-6 0,0 9-1 0,-4-3 0 15,1 4-8-15,-5-4 0 0,5 13 0 0,-4-7 8 16,3 10 37-16,-3-3 7 0,0 3 2 0,0 0 0 16,3 6-37-16,1-3-7 0,-1 4-2 0,4-1 0 15,4-3-8-15,-1-3 0 0,4 6 0 0,4-12 0 0,3 3 0 16,3-7 0-16,1 4 0 0,3-4 0 15,0 1 0-15,4 0 0 0,-1-13 0 0,1 6 0 16,7-3 0-16,-4-3 0 0,0-3 12 0,4-3-4 16,-1-1 0-16,1 1-8 0,0-3 12 0,-1-4-4 15,1-6-8-15,0 4 0 0,-4-7 0 0,4 3 0 0,-11-3 0 0,3 0 0 16,-2 3 0-16,-5-3 8 0,1 3 5 0,-4 0 1 16,0-6 0-16,-4 3 0 0,-3 0 15 0,-3 1 3 15,-4-5 1-15,0 1 0 0,0 3 5 0,-4 0 1 16,4 1 0-16,-7 2 0 0,0 0-9 0,-4 3-2 15,0 1 0-15,1 5 0 16,3 7-96-16,-4-6-19 0,4 9-4 0,0-10-1 0</inkml:trace>
  <inkml:trace contextRef="#ctx0" brushRef="#br1" timeOffset="65086.18">19766 5586 1324 0,'0'0'118'0,"-3"7"-94"0,-4-4-24 0,3 0 0 0,1 3 165 0,-5-3 29 15,1 4 6-15,0 2 0 0,0 4-159 0,-7-1-32 16,0 10-9-16,0 0 0 0,0 0 0 0,-4 9 0 16,-6 1-13-16,-5 8 5 15,-6 4-20-15,0 3-4 0,-4 0-1 0,-3 7 0 0,-1-1 33 0,-3 7 0 16,-3 5 0-16,-4-2 0 0,-7 9 0 0,0-9 0 15,4 0 0-15,3-7 0 16,3-3 0-16,8-2 0 0,10-7 0 0,4-4-569 16,10-8-112-16</inkml:trace>
  <inkml:trace contextRef="#ctx0" brushRef="#br1" timeOffset="65400.43">20267 5659 1904 0,'0'0'42'0,"-7"3"9"0,4 6 1 0,-5 4 1 0,1-7-42 0,-3 3-11 0,-1 7 0 0,1 0 0 16,3-1 0-16,0 1 0 0,-8-3 0 0,5-1 8 15,3 7-8-15,0 0 8 0,0-4-8 0,-4 14 8 16,4-7-8-16,-4 3 0 0,1 6 0 0,-4-3 0 16,-4 4-12-16,0 2 1 0,-3-3 1 0,-3 13 0 15,-1-3 10-15,-7 9 0 0,4 4 8 0,-11-1-8 0,-3 10 10 16,-4-1-2-16,-10 1-8 0,-8 3 12 16,1 15 30-16,-1-2 6 0,1 2 0 0,-1-5 1 0,-3 5 3 15,0-6 0-15,0 1 0 0,3-1 0 16,1-3-42-16,6 0-10 0,12-6 0 0,2-6 0 15,12-7-32-15,2-9-8 0,8-3-1 0,4-10-933 0</inkml:trace>
  <inkml:trace contextRef="#ctx0" brushRef="#br1" timeOffset="65789.67">20207 6812 2253 0,'-10'7'100'0,"10"-4"20"0,0-3-96 0,0 0-24 0,-4 0 0 0,-3 9 0 15,3 1 35-15,1-1 1 0,-1 4 1 0,1-1 0 16,-4-2-37-16,0 12 0 0,-4 0 0 0,1 6 0 16,-8 3 0-16,-3 4 0 0,0-4 0 0,-4 10 0 15,-3 3-10-15,-4 6 10 0,0 3-12 0,0 0 12 0,-6 13-15 0,-1-3 4 16,-11 6 1-16,1-3 0 16,-7 6 10-16,-4 3 0 0,-4 7-9 0,1-4 9 0,3 7 0 15,-7-1 13-15,3-2-1 0,-6 3-1 16,-1 2 2-16,0 8 1 0,8-11 0 0,7 1 0 0,3-13-14 0,7 3 0 15,3-6 0-15,8-6 0 16,7-7-37-16,3-2-4 0,8-10-1 0,6-4-640 16,0-8-128-16</inkml:trace>
  <inkml:trace contextRef="#ctx0" brushRef="#br1" timeOffset="66164.47">20387 7970 403 0,'0'0'36'0,"0"0"-36"0,0 0 0 0,0 0 0 15,4-10 444-15,-4 10 83 0,0 0 16 0,0 0 3 16,0 0-437-16,0 13-87 0,0 2-22 0,0 1 0 15,-4 3 0-15,-3 3-8 0,-4 0 0 0,-3 9 0 16,-3 1 8-16,-5 8-8 0,-6-5 8 0,-7 15-8 16,-4 3-12-16,-3 7-1 0,-4 6-1 0,-3 0 0 0,-1 3 10 15,1 0 3-15,-8 0 0 0,1 9 0 0,-11 3 30 0,-4 4 7 16,4 0 0-16,0-1 1 0,0 1 65 0,4 0 13 16,-1 6 2-16,1-3 1 0,-1-4-63 0,1 1-13 15,3 0-2-15,3-1-1 16,4 1-31-16,8 0 0 0,6-10 0 0,7-3 0 15,4-9-47-15,7-10-5 0,3 0-2 16,4-12 0-16,7 0-126 0,0-10-24 16,7-9-6-16</inkml:trace>
  <inkml:trace contextRef="#ctx0" brushRef="#br1" timeOffset="66554.1">20398 9606 2829 0,'-11'7'62'0,"4"-1"13"0,-4 3 2 0,1 1 3 0,-1 2-64 0,1-2-16 0,-1 9 0 0,0-7 0 15,1 7 0-15,-1 0-14 0,-3-4 2 0,0 7 1 16,-4 10-7-16,1-1-2 0,-8 7 0 0,-7 6 0 16,-3 9-71-16,-4 7-14 0,-3 5-3 0,0 1-1 15,-4 6 43-15,-4 4 9 0,-3 8 1 0,-3 1 1 16,-7 9 69-16,-8-3 14 0,0-3 2 0,1 6 1 16,3 3 30-16,-4-3 7 0,1-9 0 0,3-1 1 0,-4-2-59 0,8-7-10 15,-4-9 0-15,10-3-10 0,8 0 18 0,6-10 4 16,8-9 1-16,3-3 0 0,11-10-13 0,0-9-10 15,7 0 2-15,3-13 0 16,4 1-199-16,7-10-39 0,0 0-8 16,11-13-2-16</inkml:trace>
  <inkml:trace contextRef="#ctx0" brushRef="#br1" timeOffset="66910.2">20316 11306 2426 0,'-21'19'53'0,"11"-10"11"0,-8-6 3 0,4 13 1 0,-7-10-54 0,0 10-14 0,-4-3 0 16,-7-1 0-16,0 1-11 0,4 6-5 0,-4-1 0 0,4 1-1 16,-3-3 17-16,-1 12 11 0,4-3-2 0,-8 13 0 15,1-4-9-15,-4 10-17 0,4-3 4 0,-7 3 1 16,-8 9-2-16,4-3 0 0,-7 13 0 0,4 0 0 16,0 9 14-16,3 3 0 0,-4 0-10 0,8-2 10 0,0-1 0 0,-1-3 15 15,1 3-3-15,-4 0 0 0,7-6 18 0,-3-4 3 16,7 1 1-16,3-10 0 15,4 1-63-15,0-10-13 0,6-4-2 0,5 1-1 16,3-6-33-16,3-7-6 0,4-6-2 0,7-3-849 16</inkml:trace>
  <inkml:trace contextRef="#ctx0" brushRef="#br1" timeOffset="67421.39">20108 12542 2505 0,'0'0'55'0,"0"0"11"0,0 0 2 0,0 0 4 0,0 0-58 0,0 0-14 15,0 0 0-15,0 0 0 16,0 0-65-16,0 0-16 0,0 0-3 0,0 0-1 16,0 0 45-16,-7 6 10 0,-3-6 2 0,3 3 0 15,0 6-7-15,-4 4-1 0,-3 3 0 0,0-1 0 0,-4 10 56 0,4 0 12 16,-7 10 1-16,3 6 1 0,-3-4 1 0,3 1 0 0,-10 3 0 0,4 3 0 15,-5-4-16-15,1 1-3 0,-4 3-1 0,4 3 0 32,0-9-44-32,3-1-9 0,4-12-2 0,10-6 0 0</inkml:trace>
  <inkml:trace contextRef="#ctx0" brushRef="#br1" timeOffset="113914.38">3281 7496 403 0,'0'0'36'0,"0"0"-36"0,-11 0 0 0,8 0 0 15,-8 0 25-15,1-3-1 0,3-3-1 0,-1 6 0 16,1-3-1-16,4 3 0 0,3 0 0 0,-11-7 0 15,11 4-22-15,-10 0 0 0,6-3 0 0,4 6 0 0,0 0 20 0,-10 0 5 16,3-10 2-16,-1 10 0 0,1 0 9 0,4 7 3 16,-4-4 0-16,0-3 0 0,-4 0-11 0,4 0-3 15,4 0 0-15,-8 0 0 16,0 6 29-16,8-3 6 0,-8-3 0 0,-3 3 1 0,4-3-28 0,-4 7-5 16,3-7-2-16,-3 3 0 0,3-3 10 0,-6 0 1 15,10 6 1-15,-11-3 0 16,14-3-30-16,-10 6-8 0,7-3 0 0,7-3 0 0,0 0 16 15,0 0-2-15,0 0 0 0,0 0 0 0,0 4 0 0,0-4 0 16,7 9 0-16,-3-3 0 0,6-3-5 16,1-3-1-16,7 10 0 0,-1-10 0 0,1 3-8 0,0-3 12 15,6 0-12-15,1 0 12 0,0-3-12 0,3 0 12 0,4-4-12 16,3 4 12-16,0-3 0 0,7-3 0 16,1 2 0-16,3-2 0 0,-4 3-12 0,0-4 0 0,1 7 9 15,-1 0-9-15,-7-3 0 0,4 6 0 0,-4-3 0 16,1-4 0-16,-12 7 0 0,1 0 0 0,-4 0 0 0,4 0 0 31,-11 0-20-31,-3 7-6 0,3-4-1 0,-14-3 0 0</inkml:trace>
  <inkml:trace contextRef="#ctx0" brushRef="#br1" timeOffset="118958.39">13444 7462 403 0,'0'0'36'0,"0"0"-36"0,0 0 0 0,0 0 0 16,0 0 211-16,0 0 35 0,0 0 7 0,0 0 2 15,0 0-191-15,-3-7-37 0,-1-2-8 0,4 9-2 16,0 0-17-16,-3 0 0 0,-4-3 0 0,0 3 0 16,0 0 0-16,0 0 0 0,0 0 0 0,-1 0-12 15,8 0 3-15,-7 0 1 0,-3 0 0 0,10 0 0 16,0 0 8-16,-7-3-8 0,3-4 8 0,1 4-8 16,-4-3 34-16,3 3 7 0,-3-7 2 0,0 10 0 15,0-3 14-15,0-3 3 0,0 3 1 0,-4-3 0 16,1 6-1-16,3-4-1 0,0 4 0 0,0 0 0 15,-1-3-28-15,8 3-6 0,0 0-1 0,-7 3 0 0,4-3-16 0,3 0 0 16,0 0 0-16,0 0 0 0,0 0 0 16,0 0 0-16,0 0 0 0,-7 10 0 0,3-1 0 0,4-9 0 15,0 0 0-15,0 0 0 0,0 0 0 0,0 3 0 16,0-3 0-16,4 13 0 0,-4-13 39 0,0 0 1 16,7 0 0-16,0 6 0 0,-7-6-16 0,11 3-2 15,-1-3-1-15,1-3 0 0,-1-3-1 0,-3 6 0 16,4-3 0-16,-4 0 0 0,4-4-4 0,-1 7 0 15,-6-9-1-15,3 9 0 0,-7 0 2 0,7-9 1 0,0-4 0 0,-4 4 0 16,4 6-5-16,-3-7-1 16,-1 1 0-16,1-1 0 0,-4-2-1 0,4 9-1 0,-4 3 0 0,0-10 0 15,3 1-10-15,-3-1 0 0,0 10 0 0,0 0 0 16,0 0 9-16,0 0-9 0,-7-3 10 0,3-3-10 16,-3 6 27-16,0 0-1 0,-3 0 0 0,-1 0 0 15,1 0-14-15,-1 0-4 0,-3 9 0 0,3-2 0 16,1-4-8-16,-1 0 0 0,1 6 0 0,3 1 0 15,-1-1 0-15,1-6 0 0,4 7 0 0,3-1 0 16,0-6 0-16,0 7 0 0,0-10 0 0,3 9 0 16,4 0 0-16,1-5-14 0,-1 5 3 0,0-3 1 15,0-3 10-15,3-3 0 0,-3 10 0 0,0-10 0 16,-7 0 0-16,14 0 0 0,-3 3 0 0,-4-3 0 16,4-3 0-16,-4 0 0 0,-7 3 12 0,7-7-4 15,0 7 1-15,0-3 1 0,4-3 0 0,-8-3 0 16,8-4 2-16,-4 4 1 0,-4-1 0 0,1 7 0 15,3-6-2-15,-4-1-1 0,1-2 0 0,-1 2 0 16,1 1-10-16,-4 6 8 0,0-7-8 0,-4 1 8 16,4 9-8-16,0 0 0 0,-3-3 9 0,-4-3-9 15,0 2 0-15,0 1 0 0,0 3 0 0,0-6 0 0,-4 6 0 0,0 0-10 16,1 0 10-16,-4 6 0 0,3-3-12 0,-3 7 12 16,-4-7-12-16,4 6 12 0,0 4 0 0,0-4 0 15,0 1 0-15,3 2 0 0,4 7 0 0,0-6 8 16,4-4-8-16,-1 0 0 0,4 4 0 0,0-4 0 15,4 1 0-15,-4-10 0 0,7 3 0 0,0 6 0 16,3 1 0-16,1-10-10 0,0 3 10 0,3 3 0 0,-4-3 0 16,1-6 0-16,-1 3 0 0,1-6 0 0,0 3 0 0,-1 0 0 15,-3-7 0-15,4 4 0 0,-8 0 0 0,4-1 8 16,0-2-8-16,-3 0 9 0,0 5-9 0,-1-5 10 16,1 0 10-16,-4-1 3 0,0-2 0 0,-4 9 0 15,4-4-12-15,-3-5-3 0,-1 9 0 0,0-7 0 16,-3 4-8-16,4 0 8 0,-4-1-8 0,0-2 8 15,0 9-8-15,0-9 0 0,3 9 0 0,4 0-11 16,0 0 11-16,-7-4 0 0,7 4 8 0,0 0-8 16,-3-3 0-16,-5 3-10 0,1 3 1 0,4 1 0 15,-4 5 9-15,0 0 0 0,3 4-9 0,1 3 9 16,-4-4 0-16,3 1 0 0,1 6 0 0,-1-7 0 16,4 1-14-16,0-4 2 0,0 7 0 0,4-10 0 15,-1 3 12-15,1 1 0 0,-4-10 0 0,7 9 0 16,0-6 0-16,0 4 0 0,-7-7 0 0,10 3 0 0,1-3 0 0,-4 0 0 15,0-3 0-15,4-4 0 0,-8 7 11 0,4-3-11 16,0-6 10-16,-3 9-10 0,-1-10 14 0,1 1-3 16,-1 6-1-16,-3-7 0 0,4 1-10 0,-4 0 0 15,0-4 0-15,0 4 8 0,-4-1 4 0,1 4 0 16,3-10 0-16,-4 7 0 0,4 3-12 0,-3-4 0 16,-1 1 0-16,1-1 0 0,-1 7 8 0,4 3-8 15,-3-9 0-15,-1 3 8 0,-3 2-8 0,7 4 0 16,-3-9 0-16,-1 9 0 0,4 0 0 0,-7 0 0 15,7 0 0-15,-7 0 0 0,0 6-10 0,0 1 10 16,0-1-13-16,0 6 5 0,0 1 8 0,0-4-8 16,3 4 8-16,1 6-8 0,-1-7 8 0,4 4 0 15,4-7 0-15,-1-2 0 0,1 2 0 0,3 7-8 0,-4-10 8 0,8 3-12 16,-4-2 12-16,3-4 0 16,-10-3 0-16,11 3-8 0,0-6 8 0,-1 3 0 0,1 0 0 15,-4 0 8-15,3 0 2 0,1-10 1 0,0 7 0 16,-4-3 0-16,0-7-3 0,3 10-8 0,-3-12 12 0,0 11-4 15,0-5-8-15,-3-3 10 0,3-1-10 0,-7-3 10 16,4 13-10-16,-4-9 10 0,0-4-10 0,-4 13 10 16,4 3-10-16,0-10 0 0,-7 1 0 0,3 6 0 15,4 3 0-15,-10-6 0 0,3 6 0 0,0 0 0 16,0 6 0-16,-4-3 0 0,1 6 0 0,-1-2 0 16,-7-1-14-16,4 3 5 0,4 10 1 0,-4-9 0 15,-4 2 8-15,0 1 0 0,4-4 0 0,4 0 0 16,-1-5 0-16,0 5 0 0,1-3 0 0,6-3 0 15,4-3 0-15,0 0 8 0,0 0-8 0,0 0 8 0,0 0-8 0,7 7 0 16,7-7 0-16,-3 0 0 0,3-7 8 16,0 7-8-16,0-3 8 0,4-3-8 0,-4-3 0 0,4 5 0 15,-1-5 0-15,-2 0 0 0,-5-1 0 0,4 7 0 16,-3-6 0-16,-4 6 0 0,-7 3 0 0,0 0 0 16,0 0 0-16,0 0-8 0,0 0 8 0,0 0 0 15,0 0 0-15,-7-7 0 0,0 4 0 0,0 3 8 16,-4-6-8-16,4 3 0 0,0 3 0 0,-4-3 0 15,4 3 0-15,-3 0 0 0,3-7 0 0,0 7 0 16,0 0 0-16,7 0 0 0,-7 0 0 0,7 0 0 16,-8 0 0-16,8 0 0 0,-7 7 0 0,0-4 0 15,4 0 8-15,-4 6-8 0,3 1 0 0,1-1 0 16,-1 4 0-16,4-4-8 0,0-9 8 0,0 9 0 0,0 1 0 0,0-10 0 16,0 0-8-16,4 9 0 0,-4-9 0 0,3 10 0 15,-3-10 8-15,0 0 0 0,0 0 10 0,0 0-10 16,0 0 9-16,0 0-9 0,0 0 8 15,0 0-8-15,0 0 0 0,0 0 0 0,0 0 0 0,0 0 0 16,0 0 9-16,0 0 0 0,0 0 0 0,0 0 0 16,0 0-9-16,0 0 0 0,0 0 0 0,0 0 0 31,-7 3-28-31,7-3 0 0,0 0-1 0,-3 12-1213 0</inkml:trace>
  <inkml:trace contextRef="#ctx0" brushRef="#br1" timeOffset="144714.04">4187 14542 1677 0,'0'-9'36'0,"0"-1"8"0,8 7 2 0,-5-6 2 0,4-1-38 0,4 7-10 0,-4-6 0 0,0 0 0 16,3-1 0-16,-10 1 10 0,4 6-10 0,-1-4 10 15,-3 7-10-15,0 0-11 0,0 0 3 0,0 0 0 16,0 0 8-16,0 0-8 0,0 0 8 0,0 0-8 16,0 0 22-16,0 0 5 0,0 0 1 0,0 0 0 15,0 0 2-15,8 10 1 0,-8-10 0 0,0 0 0 16,10 6 14-16,-10-6 3 0,0 0 1 0,0 0 0 15,0 0-1-15,0 0 0 0,0 0 0 0,0 9 0 16,-7-2-17-16,4 2-4 0,-8 7-1 0,7-10 0 16,-6 10-18-16,-4-7 0 0,3 4 0 0,1-4 0 15,-5 4 0-15,5-4 0 0,-1 4 0 0,1-4 0 16,6 0 0-16,-6 1 0 0,3-4 0 0,3 3 0 16,4 1 0-16,-4 2 0 0,4-2 0 0,0-1 0 15,0 4 0-15,0-4 0 0,0 1 0 0,4 2 0 0,-4-2-8 0,11-1 8 16,-8-6 0-16,-3-3-9 0,7 9 9 15,4-9 8-15,-4 10-8 0,3-10 11 0,-3 0 12 0,0 6 2 16,-7-6 1-16,11-6 0 0,0 6-26 0,-4-10-14 16,-4 10 2-16,8-9 0 0,-8 3 12 15,4-10 16-15,-3 13-3 0,-1-10-1 0,5-2-4 16,-5 2 0-16,4 1-8 0,-7-1 12 0,4-3-12 0,3 4 11 16,-7-1-11-16,3-2 10 0,1 2-10 15,-4 1 0-15,7-1 0 0,-7-3 0 0,3 10 0 0,-3-3 0 16,-3 2 9-16,3-2-9 0,0 6 10 0,-7 0-2 15,0-4-8-15,0 7 12 0,3 0-12 0,-6 0 0 0,-1 0 0 16,0 7 0-16,1-4 0 0,3 0 0 0,-4-3 0 16,1 9 0-16,-5-2 0 0,5-4 0 0,-4 6 0 0,3-6 0 15,1 7 0-15,-1-1 0 0,7 1 0 0,-6-7 0 16,-1 6 8-16,8 1-8 0,-4-1 11 0,3-6-11 16,4 6 0-16,0 1 0 0,-7-7 0 0,7 6 0 15,7 1 0-15,-7-1 0 0,4 1 0 0,3-7 0 16,-7-3 0-16,3 9 0 0,8-6 0 0,-1 4 0 15,-2-7 0-15,2 0 0 0,8 0 0 0,-4-7 0 16,-4 4 8-16,5 0 0 0,-1-3 1 0,0-4 0 16,3 4 3-16,-2-3 0 0,-5-1 0 0,1 1 0 15,3-4 10-15,-4 4 2 0,4-4 1 0,-10 4 0 16,3-7-1-16,-3 10-1 0,3-10 0 0,-4 10 0 16,1-3-23-16,-4-7 0 0,0 10 0 0,-4-4 8 15,1 1 19-15,3 3 4 0,0-7 1 0,-11 10 0 16,11-3-32-16,-11-4 0 0,11 7 0 0,-10 3 0 0,6-3 0 0,-3 3-15 15,-3-6 2-15,3 12 0 0,0-3 21 0,3-3 4 16,-6 3 0-16,-1 4 1 0,7-4-13 0,-6 6 0 16,3 1 0-16,0-1 0 15,0 3-13-15,3-2-6 0,-3 2-1 0,4-2 0 0,3 2 20 0,-8 7 0 16,8-6 0-16,-3 2 0 0,3-2-16 16,0-1 4-16,3 1 1 0,-3 6 0 0,8-7 11 0,-5-2 0 15,4 2 0-15,-7-2 0 0,11-1 0 0,-11 4 11 16,7-7-3-16,3-3 0 0,-3-3-8 0,-3 6 0 15,7-2 0-15,-1-4 0 0,-6 0 0 0,3 0 8 0,0-4-8 16,0-2 0-16,3 6 0 0,-6-3 0 16,-1-3 8-16,4 3-8 0,-7 3 18 0,4-10 2 0,3 7 0 0,-7-3 0 15,4-7-20-15,-4 10-16 0,-4-6 4 0,4 2 0 16,0-5 12-16,0 9 10 0,-7-7-2 0,3 4 0 16,-6-7 0-16,6 10 0 0,-3-3 0 15,-3-3 0-15,3 6-8 0,0-1 8 0,3-2-8 0,-6 6 8 16,-1 0-8-16,0 0 0 0,1 0 0 0,3 6 0 15,-4 1 0-15,1-1 0 0,-5-3 0 0,5 13 0 16,-4-10 0-16,7 13-11 0,-4-7 3 0,1-2 0 16,2 9 8-16,-2-7 0 0,3 1 0 0,0 2 0 15,7-2 0-15,0-1 0 0,0-2 0 0,0-1 0 16,0-6 0-16,0-3 0 0,7 10 0 0,3-4 0 16,1-6 0-16,0 0-12 0,3-6 12 0,-4 6-12 15,4-10 21-15,0 4 4 0,-3-3 1 0,7-1 0 0,-4 1-14 16,-4 0 9-16,-3-4-9 0,4 0 8 0,0 4 0 0,-4 0 0 15,7-4 0-15,-14 4 0 0,10-1 0 0,-10 1 0 16,4-1 0-16,-1 1 0 0,-3-4-8 0,0 4 0 16,7 6 9-16,-14-6-9 0,7-1 8 0,0 7-8 15,-3-3 10-15,-1-4-10 0,-3 7 0 0,4-6 0 16,-4 9 0-16,3-3 0 0,1-4 0 0,-8 7 0 16,4-3 0-16,-4 3 0 0,4 0 0 0,0 3 0 15,-3-3 0-15,3 7 0 0,-4-4 0 0,4-3 0 16,4 9 0-16,-8-9 0 0,7 10 0 0,-3-7 0 15,4 6-8-15,-4 1 8 0,7-7-10 0,0-3 10 16,-4 9-8-16,4-9 8 0,4 9 0 0,-4-9 0 0,7 7 0 16,-7-7 0-16,3 6 0 0,4-6 0 0,-7 0 0 0,4 9 0 15,-4-9 0-15,0 0 0 16,11 0 0-16,-11 0 0 0,10 0 0 0,1 0 8 0,-8 0-8 16,8-3 8-16,-8-3-8 0,4 0 0 0,-3-1 0 0,7-2 0 15,-8 0 0-15,4-4 0 0,-3 4 10 0,3-1-10 16,-4-2 9-16,1 2-9 0,3 4 8 0,-7 0-8 15,0-4 0-15,0 1 0 0,0 6 8 0,0 0-8 16,0 3 0-16,0 0 0 0,0-7 9 0,-7 7-9 16,3-3 0-16,1 3 0 0,-8 0 0 0,1 3 0 15,-1-3 0-15,0 10-16 0,1-7 4 0,3 6 0 32,-11-2-59-32,4-4-12 0,0 3-2 0,0-6-1 0</inkml:trace>
  <inkml:trace contextRef="#ctx0" brushRef="#br1" timeOffset="152137.31">4198 14577 403 0,'0'0'36'0,"0"0"-36"16,0 0 0-16,0 0 0 15,0 0-32 1,0 0-14-16,0 0-2 0,0 0-1 0,7-3 120 0,-7 3 24 0,4-10 5 0,-4 10 0 0,7-9 9 0,-7 9 2 16,3-3 0-16,-3 3 0 0,0 0-38 0,0 0-7 15,4-7-2-15,-4 7 0 0,0-3-16 0,0 3-3 16,0 0-1-16,0 0 0 0,0-9-20 0,0 9-4 15,0 0 0-15,0 0-1 0,0 0 17 0,0 0 4 16,0 0 1-16,0-3 0 0,0 3-17 0,0 0-3 16,0 0-1-16,0 0 0 0,0 0-12 0,0 0-8 15,0 0 8-15,7-7-8 0,-7 4 36 0,0 3 2 0,0 0 1 16,0 0 0-16,0 0-22 0,0-6-4 16,0 3-1-16,3-7 0 0,4 7 2 0,-7-3 0 0,0-3 0 0,4 2 0 15,7-8 7-15,-8 5 2 16,8-2 0-16,-4 2 0 0,7-2 1 0,-4-1 0 0,4-6 0 0,8 7 0 15,2-7 12-15,1-3 2 0,0 0 1 0,3-6 0 16,4 6-19-16,3 0-3 0,4 0-1 16,0-3 0-16,3 0-8 0,-7 0-8 0,0-3 9 0,4 6-9 15,-3-3 0-15,-1-4 0 0,0-2 0 0,-3 9-10 16,3-3 10-16,0-3 0 0,-3 0 10 0,3 6-10 16,-6 0 0-16,2-3 0 0,-6 6 0 0,0 0 0 15,-4-3 0-15,4 9 0 0,-8-5 0 0,-3 2 0 16,4-3 0-16,-7 7 0 0,3-4 0 0,0 3 0 15,-7 10 0-15,7-6 0 0,-10-1 0 0,3 1 0 16,7 0-8-16,-4 5 8 0,-6-2 0 0,3 3 0 0,7-6-12 0,-10 5 4 16,6-2 8-16,1 3-13 15,-8-3 4-15,-3 6 1 0,7 0 0 0,-7 0 0 16,0 0-47-16,0 0-9 0,0 0-1 0,0 0-1 16,0 0-11-16,0 0-3 0,0 0 0 0,0 0 0 15,0 0 35-15,0 0 6 0,0 0 2 0,0 0 0 16,0 0-138-16,0 0-27 0,4-6-6 0,-1-1-279 0</inkml:trace>
  <inkml:trace contextRef="#ctx0" brushRef="#br1" timeOffset="153688.47">5489 13489 997 0,'0'0'44'0,"0"0"9"0,0 0-42 0,0 0-11 0,0 0 0 0,0 0 0 15,7-10 40-15,-7 10 5 0,0 0 2 0,0 0 0 16,4 0-21-16,-4 0-4 0,0 0-1 0,0 0 0 16,0 0 13-16,0 0 2 0,0-9 1 0,0 9 0 15,0-3 14-15,0 3 2 0,0 0 1 0,0 0 0 16,-4-10 11-16,4 10 3 0,0 0 0 0,0 0 0 15,0 0-8-15,-3-3-2 0,-1-3 0 0,4 6 0 16,0 0-19-16,0 0-4 0,0 0-1 0,0 0 0 16,0 0-22-16,0 0-12 0,-7 0 12 0,4 6-12 15,-4 4 0-15,0-4 0 0,7 3-10 0,-11 1 10 16,11-1-11-16,-7 4 11 0,0-4-8 0,7 0 8 0,-4 4 0 16,1-4 0-16,3 1 0 0,0 2 0 0,-4-2 0 0,4-1 9 15,0-6-9-15,0-3 10 16,0 10-10-16,0-10 0 0,0 12 9 0,0-12-9 0,7 6 8 0,-3-2-8 15,10 5 10-15,-11-9-10 0,5 0 13 0,6 0-3 16,-11 0-1-16,8-9 0 0,-1 5 0 0,4-2 0 16,1 0 0-16,2-4 0 0,-6 4 11 0,3-3 3 15,-4-4 0-15,5 4 0 0,-5-1-3 0,-3-2-1 16,0 3 0-16,4 2 0 0,-8-8 3 0,4 5 1 16,-7-2 0-16,0 2 0 0,0 1-23 0,-7 3 0 15,4-4-12-15,-8 1 4 0,4-1 8 0,4 1 0 16,-8 6 0-16,1-4 0 0,2 4 0 0,-2 3 0 0,10 0-9 0,-14 0 9 15,3 3 0-15,-6-3 0 0,10 10 0 0,-4-10 0 16,-3 9-15-16,3 1 2 0,1-7 0 0,3 6 0 16,0 4 13-16,-1-4-9 0,-2 1 9 0,3 2-8 15,3 4 8-15,1-7 0 0,-1-2 0 0,4 2-8 16,0 0 8-16,0 1 0 0,0-10 0 0,0 0 0 16,4 3 0-16,3 6 0 0,0-2 0 0,3-4 0 15,-2 0 0-15,6-3 0 0,-11 0 0 0,8 0 0 16,3-3 11-16,-4 3-3 0,1-10 0 0,0 10 0 15,3-9 9-15,-4 9 2 0,1-10 0 0,-1 7 0 16,-6-6-19-16,7 6 0 0,-8-3-13 0,4-1 5 16,-3 1 8-16,-1-3 0 0,1-1 10 0,-4-2-10 15,0 2 16-15,-4 1-4 0,4-4 0 0,0 4 0 0,-3-4-12 16,-1 1 0-16,-3-1-9 0,-3-2 9 0,2 5 0 0,-2-2 0 16,-4 2 0-16,3 7 0 15,1-3-8-15,-1 3 8 0,8-1 0 0,-8-2-9 16,0 12 0-16,4-2 0 0,0-1 0 0,-3 3 0 0,-1-3 1 0,8 7 0 15,-5 2 0-15,5 4 0 0,-4-4 8 0,3 1-8 16,1-4 8-16,3 4-8 0,-4-4-14 16,4 1-2-16,4-1-1 0,-4-9 0 15,0 0-113-15,7 3-22 0,0 3-5 0</inkml:trace>
  <inkml:trace contextRef="#ctx0" brushRef="#br1" timeOffset="156022.91">5525 13426 345 0,'0'0'31'0,"0"0"-31"0,0 0 0 0,0 0 0 0,0 0 178 0,0 0 30 0,0 0 5 0,0 0 2 15,0 0-121-15,0 0-24 0,0 0-5 0,7 0-1 16,3-3-31-16,-10 3-6 0,0 0-2 0,7-7 0 16,0 7 1-16,-7 0 0 0,0 0 0 0,0 0 0 15,0 0-10-15,0 0-3 0,0 0 0 0,7 0 0 16,-7 0 8-16,0 0 2 0,0 0 0 0,0 0 0 16,0 0 25-16,0 0 4 0,0 0 2 0,0 0 0 15,11 0 39-15,-8 0 8 0,-3 0 2 0,7 0 0 16,1 0-115-16,-1-3-22 0,-4 3-5 0,4-9-1 15,0 9 40-15,0-3 0 0,4-3 9 0,-8 6-1 16,4 0 7-16,8 0 1 0,-5 0 1 0,-3-4 0 0,4 4-1 16,-1-6 0-16,-3 6 0 0,8 0 0 0,-1 0-4 0,0 6 0 15,0-6-1-15,4 4 0 0,-1-4-3 0,1 0 0 16,-1 0 0-16,8 0 0 0,-4 0 0 0,11 0-8 16,-7-10 12-16,10 7-4 0,-3-6 6 0,3 5 1 15,0-2 0-15,8-3 0 0,-8 6-3 0,0-7-1 16,4 7 0-16,0-3 0 0,-7 6-11 0,-1-3 10 15,1 3-10-15,0-7 10 0,-4 4-10 0,0 3 8 16,0 3-8-16,-3 4 8 0,0-7-8 0,-4 0 0 16,0 3 0-16,-3-3 8 0,-1 0-8 0,5 6 0 0,-1-3 0 15,-7-3 0-15,7 0 0 0,-3 0 0 0,3 6 0 0,0-6 0 16,-3-6 12-16,-1 6-4 0,1 0 0 0,0-9 0 16,-1 9 4-16,-3-3 1 0,4-7 0 15,-7 10 0-15,3-3-2 0,-4-3-1 0,-3 3 0 0,0-4 0 16,-7 7-10-16,11-3 12 0,-11 3-12 0,0-9 12 15,0 9-12-15,0 0 0 0,-7-3 0 0,3-3 0 16,1 2 0-16,-4-2 0 0,0 3-12 0,0-6 12 16,-4 5-12-16,4-2 12 0,0 3-12 0,-4-3 12 15,4 6 0-15,0-3 0 0,7 3 0 0,-3-10 0 16,3 10-10-16,0 0 10 0,-7 0 0 0,7 0-9 16,0 0 9-16,0 0 0 0,0 0 0 0,0 0 0 0,0 0 0 0,0 0 0 15,-7 0 0-15,7 0 0 16,0 0 0-16,0 0-8 0,-7-3 8 0,7 3 0 15,0 0 0-15,0 0 0 0,0 0 0 0,0 0 0 16,-4-6 0-16,4 6 0 0,0 0 0 0,4-10 8 16,-4 7-8-16,3-6 0 0,8-1 0 0,-8 10-8 0,1-6 8 15,-1 0 0-15,-3 6 0 0,11-3 0 0,-11 3 0 0,7-7 0 16,-7 7 0-16,7 0 0 0,-7 0 0 0,0 0-8 16,0 0 8-16,7 7-8 0,-7-7 8 0,7 3 0 15,-7-3 8-15,0 0-8 0,4 9 0 0,-4-6 0 16,0 7 0-16,0-10 0 0,0 0 0 0,-7 12 0 15,0-2 0-15,3-1 0 0,-7 4 0 0,4-4 0 0,-3 1 0 0,3-4 0 16,-7 0 0-16,3 4 0 16,-3-1 8-16,3 3-8 0,1-2 0 0,3-1 8 0,0-6-8 0,3 7 0 15,4-10 8-15,0 0-8 16,0 0 8-16,0 0-8 0,0 0 0 0,4 6 0 0,-4-6 0 16,14 3 0-16,-4-3 0 0,-3 0 0 0,4 0 0 15,-4-9 0-15,7 9 8 0,-3-3-8 0,-4-4 10 0,3 4-10 16,1 0 0-16,0-3 0 0,-4-4 0 0,7 7 0 15,-7-6 0-15,0 9 0 0,0-9 0 0,7-1 0 16,-14 7 10-16,7-6-1 0,-3-1 0 0,-4 1 0 16,3-4-1-16,1 4-8 0,-4-1 12 0,0-2-4 15,0 2-8-15,-4-2 8 0,1 2-8 0,-1 7 8 16,4-3 0-16,-7 0-8 0,7 0 12 0,0 6-4 16,0 0-8-16,-11 0-14 0,4 0 3 0,-3 9 1 0,6-6 10 15,1 6-10-15,-11 1 10 0,7 2-10 0,-4 7 10 16,4-6-13-16,-4 6 5 0,4-1 8 0,4-2-10 0,-4 0 10 15,0-1 0-15,7 1-9 0,-4 0 9 0,4-1 0 16,4-2 0-16,-4-4-8 0,7-5 8 0,0 5 0 16,-4-6 0-16,4 7 0 0,0-10 0 0,4 6 9 15,-11-6-9-15,7 0 0 0,4-6 8 0,3 6-8 16,-11-4 0-16,4-2 0 0,0 3 8 16,0-6-8-16,4 9 0 0,-11-4 0 0,0 4 0 0,7-6 0 15,-7 6 0-15,0 0-12 16,7-3-28-16,-7 3-6 0,0 0-1 0,0-6 0 15,0-1-153-15,0 1-30 0,-3-13-6 0,3 19-2 0</inkml:trace>
  <inkml:trace contextRef="#ctx0" brushRef="#br1" timeOffset="158206.37">6960 13172 453 0,'-3'22'20'0,"3"-16"4"0,-4-3-24 0,4 7 0 0,0-10 0 0,0 0 0 16,0 0 52-16,0 0 6 0,0 0 1 0,0 0 0 15,0 0-22-15,0 0-4 0,0 0-1 0,0 0 0 16,0 0 17-16,0 0 3 0,0 0 1 0,0 0 0 16,0 0 10-16,4-10 1 15,-4 10 1-15,7-3 0 0,-7 3 6 0,7 0 1 16,0 0 0-16,0 0 0 0,4-6-12 0,-4-4-3 0,3 7 0 0,4-6 0 15,0-1 15-15,8-2 4 0,-5-7 0 0,11 7 0 16,4-10-17-16,4 0-3 16,6-7-1-16,-3 4 0 0,7-3-11 0,3-3-1 0,4-10-1 0,0 10 0 15,7-13-24-15,3 3-5 0,-3 3-1 0,4-9 0 16,-4 13-12-16,-4-7 11 0,-3 0-11 0,0 10 10 16,-7-4-10-16,3 4 12 0,-3 0-12 0,0 6 12 15,0-4-12-15,-4 7 0 0,-7 4 0 0,1-4 0 16,-8 9 0-16,0 4 0 0,-10-1 0 0,-1 1 0 15,-3 9 0-15,-3-3 0 0,-7-3 0 0,-4 6 0 0,0 0-15 16,-4 6 5-16,-3-3 1 0,0-3 0 16,-7 6 9-16,3-3 0 0,1 4 0 0,-1-4 0 0,1 0 0 15,2 3 0-15,-2-6 0 0,3 3 8 0,0-3-8 0,7 0 0 16,0 0 0-16,0 0 0 0,0 0 0 0,0 0-12 16,0 0 4-16,-7 0 0 0,0 0 0 0,7 0 0 15,0 0 0-15,0 0 0 0,0 0-11 0,0 0-1 16,0 0-1-16,0 0 0 0,0 0 21 0,0 0 0 15,0 0 0-15,0 0 0 0,0 0 8 0,0 0 5 16,0 0 2-16,0 0 0 0,0 0-15 0,0 0 8 16,0 0-8-16,0 0 0 0,0 0 8 0,0 0-8 15,0 0 0-15,0 0 0 0,0 0 0 0,0 0 0 16,0 0 0-16,0 0 0 0,0 0 0 0,0 0 0 16,0 0 8-16,0 0-8 0,0 0 0 0,0 0 0 0,0 0 8 0,0 0-8 15,0 0 0-15,0 0 0 0,0 0 8 0,0 0-8 16,0 0 0-16,0 0 0 15,0 0 0-15,0 0 0 0,0 0 0 0,0 0 0 0,0 0 9 0,0 0-9 16,0 0 0-16,0 0 0 0,0-9 8 0,0 9-8 16,0-3 0-16,0 3 0 0,-4-3 0 0,4 3 0 15,0 0 15-15,0 0 1 0,0-7 0 0,0 7 0 16,4-9 5-16,-4 9 2 0,0-3 0 0,3-7 0 16,8 1-5-16,-11 6-1 0,7-3 0 0,3-1 0 15,-3 1-1-15,1 3-1 0,-1-3 0 0,0-4 0 16,0-2-4-16,0 9-1 0,-4-7 0 0,4 4 0 15,-3 0-10-15,-1-1 0 0,4 4 9 0,-7 3-9 16,0 0 0-16,0 0 0 0,0 0 0 0,0 0 8 16,0 0-8-16,0 0 0 0,-7 3 0 0,0 4-8 0,4-1 8 0,-4 3 0 15,-4 1 0-15,4 2 0 16,4 7 0-16,-4-6-8 0,-1 5 0 0,-6-5 0 0,4 6 8 16,3-7 8-16,7 4-8 0,0 0 11 0,-7-7-11 15,3 4 0-15,4-4 0 0,4 0 0 0,-4 1 0 0,0-10 0 16,0 3 0-16,0-3 8 0,7 6-8 0,-7-6 10 15,7 3-10-15,3-3 10 0,4-3-2 0,-6-3-8 16,-1 3 12-16,0-3-4 0,7 2-8 0,-11-5 8 16,4 0-8-16,0 5 8 0,0-5 0 0,-3 0 0 15,3-1 0-15,-3 7 0 0,3-6-8 0,-4-1 0 0,-3 1 0 0,4 3 0 16,-4-1 0-16,-4-2 0 0,1 0 0 0,-1 5 0 16,1-5 0-16,-1 0 0 0,-3 9 0 0,3-4 0 15,-6-5 0-15,3 9 0 0,0 0 0 0,-7 0 0 16,3 0-10-16,4 6 10 15,-7-3-13-15,7 1 5 0,0 2-9 0,-4-3-2 0,4 3 0 16,4-3 0-16,-4-3 19 0,7 0 14 16,0 0-2-16,0 0-1 0,0 0-11 0,0 0 0 0,0 0 0 0,0 0 0 15,0 0 8-15,0 0-8 0,0 0 0 0,0 0 8 16,0 0-8-16,0 0 0 0,0 0 0 0,0 0 8 16,7 0-8-16,-7 0 0 0,0 0 0 0,7 0 8 15,7 4-8-15,-11-4 0 0,8 6 0 0,-11-6 0 16,0 0 0-16,10 3 0 0,-2-3 0 0,-8 0 0 15,0 0 0-15,0 0 10 0,7 0-10 0,-7 0 10 16,10 0 14-16,-10 0 4 0,0 0 0 0,11-3 0 0,-11-3-10 0,0 6-2 16,0 0 0-16,0 0 0 15,3-4-16-15,-3 4 10 0,4-9-10 0,-4 9 8 0,0 0-8 16,0 0 0-16,0-3 0 0,0 3 0 0,0 0 0 0,0-6-9 16,0 6 0-16,0 0 0 0,0 0 17 15,0-4 3-15,-4 1 1 0,4 3 0 0,0 0-12 0,0 0-17 16,0 0 4-16,0 0 1 0,0 0 12 0,0 0 10 15,0 0-2-15,0 0 0 0,0 0-8 0,0 0 0 16,7 3 0-16,7 1 0 0,-10-4 0 0,3 9 0 16,4-3 0-16,-4-3 0 0,0 10 0 0,3-4 0 15,4 1 0-15,-7 2 0 0,4-2 0 0,0 2 0 16,3 4 0-16,3 0 8 0,-6-1-8 0,3 1-14 0,4 3 3 16,-1 0 1-16,1-4 10 0,3 4 0 0,0 3 0 0,8 6 0 15,-5-3 0-15,8 4 0 16,-4-4 8-16,-3 3-8 0,0-3 0 0,-1 6 0 0,5 1 0 15,-1-1 0-15,-4 0 0 0,8 1 0 16,-11-1 0-16,1-3 0 0,2-3 0 0,-3-3 0 0,1 0 0 0,-1-3 0 16,0 3 0-16,-3-6 0 0,-1-1 0 0,1-5-8 15,-1 2 8-15,-2 4 0 0,-5-3 0 0,1-4 0 16,-1 0 8-16,-3-2 3 0,4 2 1 0,-4-3 0 16,-7-6-12-16,4 4-17 0,-4-4 4 15,0 0 1-15,3 9 25 0,-3-9 6 0,0 0 1 0,0 0 0 16,0 0-7-16,0 0-1 0,0 0 0 0,0 0 0 15,0 0-12-15,0 0 0 0,-7-3 0 0,7 3 0 16,-7-6-13-16,3 6-6 0,-3-10-1 0,7 10 0 16,0 0-16-16,-3-3-3 0,-1-3-1 15,1-1 0-15,-1 1-73 16,4 6-15-16,0-9-4 0,0-1-598 0,0 7-120 0</inkml:trace>
  <inkml:trace contextRef="#ctx0" brushRef="#br1" timeOffset="163395.65">9126 13097 345 0,'0'0'31'0,"0"0"-31"0,0 0 0 0,0 0 0 15,0 0 243-15,0 0 42 0,0 0 9 0,0 0 2 16,0 0-228-16,0 0-46 0,0 0-9 0,7 3-1 16,-7-3 6-16,4 9 2 0,3 1 0 0,-7-10 0 15,0 0-4-15,4 9 0 0,3-6 0 0,-7-3 0 0,0 0 13 0,7 6 3 16,-7-6 0-16,7 4 0 0,-7-4 28 0,0 0 7 16,0 0 1-16,7 0 0 0,3 0-7 0,-3 0-1 15,-3-10 0-15,3 10 0 0,0-9-36 0,0 6-8 16,0-7-2-16,-3 1 0 0,3-1-14 0,0 7 0 15,0-6 0-15,0 9 0 0,-7 0 0 0,0 0 0 16,0 0 0-16,0 0 0 0,0 0 0 0,0 0 0 16,-4 9 0-16,-3 1 0 0,0-1 8 0,0 4-8 15,-3-1 11-15,-1-2-11 0,0 2 16 0,4 7-3 16,-3-10-1-16,-1-6 0 0,-3 7 8 0,7-1 2 16,0-6 0-16,3 7 0 0,-3-1-10 0,7-9-1 15,0 0-1-15,0 0 0 0,0 0-10 0,0 0 0 16,0 0 0-16,0 0 8 0,0 0-8 0,11 0 0 15,-4 0 0-15,4 6 0 0,-1-12 0 0,4 6 8 0,-3 0-8 0,0 0 0 16,-4-3 0-16,3-3 8 0,-3 6-8 0,-7 0 0 16,0 0 28-16,4-3 1 0,3-7 0 0,-4 7 0 15,1-3-4-15,-4 3-1 0,-4-4 0 0,1 1 0 16,-1 0 6-16,-3-4 1 0,0 10 0 0,0-9 0 16,-3 6-31-16,2-6 8 0,-6 9-8 0,4-4 0 15,3 4 0-15,-7 4 0 0,3-4 0 0,0 0 0 31,1 6-23-31,-4-3-7 0,3 0-2 0,1 6 0 0,-1 1 32 0,0-1 0 0,1-6 0 0,6 7 0 16,-3-4 0-16,4-3 0 0,3-3 0 0,0 0 0 16,0 0 0-16,-4 10 0 0,4-10 0 0,0 0-9 15,0 0 9-15,7 3 0 0,-7-3 10 0,11 6-10 16,-1-3 0-16,1-3 0 0,0 0 0 0,-1 0 0 16,4 0 0-16,0-3 0 0,0-3 0 0,1 6 0 0,-5-3 0 0,1-4 8 15,6 4-8-15,-6-6 0 0,0 9 0 0,-1-3 0 16,1-4 0-16,-4 7 0 0,0-3 10 0,-7 3-10 15,0 0 10-15,0 0-10 0,0 0 10 0,0 0-10 16,0 0 10-16,0 0-10 0,0 0 15 0,0 0-3 16,0 0-1-16,0 0 0 0,-11 3-11 0,4 4 10 15,-3-7-10-15,3 0 10 0,-4 0-10 0,0 0 0 16,4-7 0-16,0 7-11 0,0-3 3 0,4 3 0 16,3 0 0-16,-7-9 0 0,7 9 16 0,0 0 3 15,0 0 1-15,0-10 0 16,0 7-32-16,0 3-7 0,0 0-1 0,0 0 0 0,0 0 19 0,7-6 9 0,-7 6-10 15,0 0 10-15,0 0 0 0,0 0-9 0,7 0 9 0,-7 0 0 16,0 0 0-16,10 0-10 0,-3-3 10 0,-7 3 0 16,11 0-10-16,-4-3 10 0,0-3-8 0,0 6 8 15,0-10 0-15,4 10 0 0,-8-9 0 16,8 6 8-16,-4-7-8 0,-4 7 0 0,1-6 0 16,0-1 0-16,-1 1 0 0,1 6 0 0,-4 3 0 0,7-7 0 15,-7 7 12-15,0 0-3 0,7-3 0 0,-7 3 0 16,0-3-1-16,0 3 0 0,7-6 0 0,-7 6 0 15,0 0 0-15,0 0 0 0,7-3 0 0,0-4 0 16,0-2 12-16,0 6 1 0,0-6 1 0,0-1 0 16,4-2 6-16,-8-1 2 0,4-6 0 0,4 0 0 15,3-3-2-15,0 0 0 0,0-3 0 0,4-3 0 0,3-13-9 0,0 10-3 16,4-13 0-16,0 3 0 0,-8-3-4 0,8 4-2 16,0-1 0-16,-4-3 0 0,3 10 0 15,-2-7 0-15,2 6 0 0,1-2 0 0,0 2-10 16,-1 4 8-16,5-1-8 0,-8 4 8 15,0 3 0-15,0 6 0 0,-7 1 0 0,4 5 0 0,-8-3-8 0,5 1-11 16,-5 2 3-16,1 1 0 0,-1 2 8 0,-3 1 0 16,0-1 0-16,0 7 0 0,-3-3 0 0,0-4-10 15,-4 7 10-15,0 3 0 0,0-3 0 0,0 3 0 16,0-6 0-16,0-3 0 0,0 5 0 0,3-5 0 16,-3 0 0-16,4-1 0 0,-4 7 10 0,0-6-10 15,3-1 10-15,4 1-10 0,-7 6 0 0,4-7 8 16,-4 10-8-16,0 0 0 0,7-3 0 0,-7 3 0 0,0 0 0 15,0 0 0-15,0 0 0 0,0 0 0 0,0 0-8 0,0 0 8 16,10 3 0-16,-10-3 0 0,0 0-8 0,0 0 8 16,0 0-13-16,0 0 1 0,0 0 0 0,0 0 0 15,4 0 12-15,-4 0 16 0,0 0-3 0,10 7-1 16,-3-7-12-16,-7 0 0 0,0 0 8 0,8-7-8 16,-8 7 0-16,7 0 0 0,0-3 0 15,-7 3 0-15,0 0 0 0,7-6 0 0,-7 6 0 0,10 0 0 16,-10 0 0-16,7-10 0 0,-3 7 0 0,-4 3 0 15,7-9 0-15,-7 9 8 0,3-3-8 0,-3 3 0 16,4-6 0-16,0-1 0 0,-4 7 0 0,3-9 0 16,4 3 0-16,-7 6 0 0,4-10 0 0,-1 7 0 15,1-6 0-15,-4-1 0 0,3 1 0 0,1 6 0 16,-1-7 0-16,1 1 8 0,-1-4-8 0,4 4 0 0,-3-4 0 0,3-5 0 16,0 5 8-16,0 0-8 0,0-2 0 0,0 2 0 15,-3 4 0-15,3-4 0 0,-4 4 0 0,1-4 0 16,-1 4 0-16,-3 0 0 0,4-1 0 0,-4 7 0 15,0-6 0-15,0 9 0 0,0 0 0 0,0 0 0 16,-4 0-8-16,4-10 8 0,-7 10 0 0,7 0 0 16,0 0-8-16,-3 0 8 0,-4-3 0 0,3 3 0 15,-3 3 0-15,7-3 0 0,-7 0-8 0,7 0 8 16,-7 0 0-16,3 10 0 0,4-10 0 0,-7 0 0 16,0 9 0-16,0-6 0 0,4 3 0 0,3-6 0 15,-7 4 0-15,3 2 0 0,-3-3 0 0,4 3 0 16,3-6 0-16,-7 6 0 0,0 4 0 0,3-4-8 0,0 4 8 0,1-4 0 15,-1 3-14-15,-3 4 1 16,4-4 0-16,-1-3 0 0,1 4 21 0,-1-4 4 16,4 0 0-16,0-2 1 0,0 5-13 0,0-9 0 0,0 0 8 0,4 9-8 15,3-6 0-15,-4 4 0 0,-3-7 0 0,11 3 0 16,-4-3 0-16,0-3 0 0,4 3 0 0,-1-7 0 16,-3 7 0-16,4-6 8 0,-1-3-8 0,1 3 0 15,3-4 0-15,-3 4 0 0,-4-4 8 0,3 1-8 16,-3-3 0-16,0 2 0 0,-3 4 0 0,3-7 0 15,-3 4 0-15,-1-1 0 0,1 7 0 0,-4-6 0 16,0 9 0-16,0 0 0 0,0-9 0 0,0 9 0 16,0 0 0-16,0 0 0 0,0-4 0 0,0 4 0 15,0 0-18-15,0 0 3 0,-11 0 1 0,4 0 0 16,7 0 14-16,0 0 8 0,-7 4 0 0,7-4-8 0,-7 0 0 0,7 0 0 16,0 0 0-16,-4 9 0 0,4-9 0 0,0 0 0 15,0 9 0-15,0-9 0 0,-3 10 0 0,-1-1 0 16,4 1 0-16,0-10 0 0,4 6 0 0,-4 3-11 15,3 1 11-15,1-7-10 0,-1 6 10 0,-3-9 0 16,0 0 0-16,4 6 0 0,-4-6 8 0,3 4-8 16,-3-4 8-16,0 0-8 0,0 0 0 0,0 0 0 15,0 0 0-15,0 0 0 0,0 0 0 0,0 0 0 16,0 0 0-16,0 0 0 0,0 0 0 0,0 0 0 16,-7 0 0-16,0 0-12 0,0-10 12 0,0 10 0 15,0-9 0-15,4 9 0 0,-4-6 0 0,0-1 0 16,-1 4 0-16,1-3 0 0,0 3 0 0,0-7 12 0,0 10-2 15,4-9-1-15,-4 9-9 16,3 0 0-16,1 0 0 0,-4 0 0 0,7 0 0 0,0 0 0 16,-4 0-8-16,4 0 8 0,0 0 0 0,0 0-11 15,0 0 11-15,0 0-8 0,0 0 8 0,0 0 8 0,0 0-8 0,0 0 11 16,0 0-11-16,4-10 0 0,3 7 0 0,-4-6 8 16,4 0-8-16,0 5 0 0,0-2 0 0,0 0 0 15,0 0 0-15,0 6 0 0,1-10 0 0,-1 10 0 16,0-3 0-16,3-3 0 0,4 3 0 0,-3 3 0 15,3 0 0-15,4 0-12 0,-1 0 2 0,12 0 1 16,6-4 9-16,0 4 0 0,-7-6 10 0,4 6-10 16,10-3 0-16,-3-3 0 0,0 6 0 0,-4 0 0 15,1-3 0-15,-1 0 0 0,4 3 0 0,-8-7 0 16,-2 7 0-16,2-3 0 0,8-3 0 0,-4 6 0 16,-6-3 0-16,-5-4 0 0,5 4 0 0,-1 0 0 0,0-3 0 15,0 6 0-15,-7 0 0 0,1 0 0 0,2 0 0 0,-6 0 0 16,-4 0 0-16,0 0 0 0,0 0 0 0,0 0 0 15,-3 6 0-15,-4-3 0 0,-7-3 0 0,11 0 0 16,-4 0 0-16,-7 0 0 0,0 0 0 0,0 0-10 16,10 0 10-16,-10 0-8 0,0 0 8 0,0 0 0 15,7 0 8-15,-7 0-8 0,0 0 0 0,0 0 0 16,0 0 0-16,0 0 0 0,4 0 0 0,-4 0 0 16,0 0 0-16,0 0-8 0,0 0 8 0,0 0 0 15,0 0 0-15,0 0 8 0,0 0-8 0,0 0 0 16,0 0 0-16,0 0 0 0,-7 0 0 0,7 0 0 0,0 0 0 15,0 0 0-15,0 0 0 0,0 0 0 0,0-9 0 0,0 9 0 16,0 0 0-16,0 0 0 0,0 0 0 0,0-3 0 16,3-4 0-16,-3 7 0 15,0 0 0-15,0 0-8 0,0 0 8 0,0 0 0 0,0 0 0 0,0 0 8 16,0 0-8-16,0 0 0 0,0 0 0 0,0 0 0 16,0 0 0-16,0 0 0 0,0 0 0 0,0 0 0 15,0 0 0-15,0 0 0 0,0 0 0 0,4-9 0 16,-4 9 0-16,0-3 0 0,0-6 0 0,0 9 0 15,0 0 0-15,7-4 0 0,-7 4 0 0,3-6 0 16,-3 6 0-16,4-9 0 0,-4 9 0 0,0 0 0 16,0-7 0-16,0 7 0 0,7-6 0 0,-7 6 0 15,4-9 0-15,-1 6 0 0,1 0 0 0,-4 3 0 16,7-7 0-16,-4-2 0 0,-3 9 0 0,4-10 0 16,3 7 0-16,0-6 0 0,-7-1 0 0,0 1 0 15,7 3 0-15,-4-10 11 0,-3 4-11 0,0-1 12 0,4-6 9 16,-4 7 3-16,0-7 0 0,0 0 0 15,-4-3-24-15,4 0-15 0,4 0 3 0,-4-3 0 0,-4-3 12 0,1-3 0 16,6 5 0-16,-3-2 0 0,0-6 15 0,0 2-4 16,0-5-1-16,0 5 0 0,0 1-10 0,0 0 0 15,0-1 0-15,0 1 0 0,4-4 0 0,-4 4 0 16,-4 0-12-16,4-4 12 0,-3 4 0 0,6-7 0 16,-6 7 0-16,3 3 12 0,-4-4-3 0,1 1 0 15,3 3 0-15,-4-4 0 0,1 1-9 0,-1 0 0 16,4-1 0-16,0 7 0 0,0-3 0 0,-3-3-9 15,3-1 9-15,0 1-13 0,3 0 13 0,1-1 0 0,-8-2 0 16,8 2 0-16,-1 1 0 0,1 0 0 0,-4-1 0 0,-4 10 0 16,4 0 0-16,0 0 0 0,0 4 0 0,0-1 0 15,-3 3 9-15,-1 0-9 0,4 4 0 0,0 2 9 16,-3 1-9-16,-1-3-16 0,4 2 4 16,0 7 1-16,0 3 11 0,0-6 0 0,-3-1 0 0,-1 1-8 15,4 6 8-15,0 0 0 0,0-9 0 0,0 9 0 16,0-3 0-16,0 3 0 0,-3-10 0 0,3 10 0 15,0 0 0-15,0 0 0 0,0 0 0 0,0 0-8 16,-4 0 8-16,4 0 0 0,0 0 0 0,0 0-8 16,0 0 8-16,0 0 0 0,0 0 0 0,0 0-8 15,0 0 8-15,0 0 0 0,0 0 0 0,0 0 0 16,0 0 0-16,0 0 14 0,0 0-2 0,0 0 0 16,0 0-12-16,0 0-15 0,0 0 3 0,0 0 1 15,0 0 11-15,0 0 0 0,0 0 0 0,0 0 0 0,0 0 0 0,0 0 0 16,7 0 0-16,-7 0 0 0,0 0 0 0,0 0 0 15,11-3 0-15,-4-3 0 0,3 6 0 0,-3-3 0 16,-3-4 0-16,3 4 0 0,4-6 0 0,-4 9 0 16,0-10 0-16,0 1 8 0,7 3-8 0,-7-4 0 15,3 1 0-15,-2 0 8 0,2-4-8 0,-3 4 0 16,4-1 8-16,-4 1-8 0,-4-4 0 0,1 4 0 16,6-1 0-16,-3 1 0 0,-7-4 0 0,4 10 0 15,7-6 0-15,-4 0 0 0,0-1 0 0,0 1 0 16,0 6 0-16,3-7 0 0,5 10 0 0,-5-9 0 15,-3 6 0-15,0-4 0 0,7 1 0 0,-3 0 0 16,-11 6 0-16,0 0 0 0,7-10 0 0,-4 10 0 16,-3 0 0-16,0 0-8 0,-14 0 8 0,4 0 0 15,6-3 10-15,-6-3-10 0,-8 6-8 0,0 0-8 0,4-3-2 0,0 3 0 16,-3 0 18-16,-1 3-12 0,-3-3 12 0,3 0-10 16,0 6 10-16,4-3-8 0,-7 4 8 0,7-4-8 15,0 3 8-15,-4 0 0 0,1 4-9 0,3-1 9 16,-4 1 0-16,7-1 0 0,1-6-9 15,3 7 9-15,-4-1 0 0,8-6 0 0,3-3 0 0,0 0 0 16,-4 6 0-16,4-6 0 0,0 0 0 0,0 0 0 16,11 3 0-16,-1 4 8 0,-10-7-8 0,11 0 0 15,3-7 8-15,-3 7-8 0,-1-3 0 0,1-3 0 16,3 3 0-16,0-3 0 0,-4 3-8 0,5-1 8 16,-1-2 0-16,0 6 0 0,0-9 8 0,-3 9-8 15,-4-3 0-15,3-1 0 0,8-2 0 0,-4 6 0 16,-7 0 0-16,4-3 0 0,6-3 0 0,-3 6-10 15,0 0 10-15,-3 0 0 0,-4 0 0 0,7-3 8 16,0-4-8-16,0 7 0 0,-14 0-8 0,11-3 8 16,3 0 0-16,-3-3 0 0,-1 6 0 0,-10 0 0 0,11 0 0 0,-4-3 0 15,0-4 0-15,-7 7 0 0,0 0 0 0,0 0 0 16,14 0 0-16,-7 7-8 0,-7-7 8 0,0 0 0 16,11 0-9-16,-4 0 9 0,3 3 0 0,-10-3 0 15,0 0 0-15,7 0 0 0,0 9 0 0,-7-9 0 16,0 0 0-16,7 3-11 0,-7-3 11 0,0 0 0 15,0 0 0-15,11 7 0 0,-11-7 0 0,7 3 0 16,-7-3 0-16,11 0 0 0,-11 0 0 0,7 9 0 0,-7-9 0 16,0 0 0-16,0 0 0 15,0 0 0-15,0 0 8 0,0 0-8 0,0 0 0 0,0 0 0 16,0 0 0-16,0 0-8 0,0 0 8 0,0 0 0 0,0 0 0 16,0 0 0-16,0 0 0 0,0 0 0 0,0 0 0 0,7-9 8 15,0 9-8-15,-4-10 0 0,1 4 0 0,-1-3 8 16,1 2-8-16,0-2 0 15,-1-4 0-15,1 1 8 0,-4-1-8 0,3-2 0 0,1-7 0 0,-1 6 0 16,1-9 0-16,3 3 9 0,-4 0-9 0,1 0 0 16,3-9 9-16,3 6-9 0,-3-7 0 0,4-5 9 15,-4 2-9-15,4-6 0 0,-1 1 0 0,1-4 8 16,-1 0-8-16,1-6 0 0,0 9 0 0,-1-3 0 16,1 0 0-16,-1-6-12 0,-3 6 0 0,4-6 1 15,-4 6 19-15,4-9 4 0,-8 2 1 0,4 8 0 16,-3-11 5-16,-1 10 1 0,4-6 0 0,-7 9 0 0,0-2-19 15,-3-1-19-15,-1 3 4 0,1-3 1 0,-1 3 14 0,-6 0 0 16,3 10 0-16,0-3 0 0,-1-7 0 16,-2 9 0-16,-1 1-12 0,1 0 3 0,3 6 9 0,-4-4 0 15,1 7 0-15,-1 1-8 0,4 2-1 0,0-3 0 16,3 9 0-16,-3-6 0 0,0 10 9 0,0-4 0 16,4 1 0-16,3 3-8 0,-7-1 8 0,7 1 0 15,-4 6 0-15,4 3 0 0,0 0 0 0,0 0 0 16,0-10 0-16,0 10 0 0,0 0 0 0,0 0-12 15,0 0 12-15,0 0-12 0,0 0 12 0,0 0 0 16,0 0 0-16,0 0 0 0,11 3 0 0,-11-3 0 16,0 0 0-16,7 0 0 0,-7 0 0 0,7 0 0 15,-7 0 8-15,0 0-8 0,0 0 0 0,10 0 0 16,-3-3 0-16,0 0 0 0,-7 3 0 0,7-6 8 16,-3 6-8-16,3-3 0 0,-3-4 0 0,-1 7 0 0,1-9 0 0,3 6 8 15,-4 3-8-15,4-3 0 0,-7-4 0 0,4 4 0 16,-1-3 0-16,1 3 0 15,-1-7 0-15,1 10 0 0,-1-9 0 0,4 0 8 0,-3 5-8 0,3-5 0 16,-3 0 0-16,-1 6 0 0,4-7 0 0,0 1 0 16,-3-1 9-16,-1-2-9 0,4 2 12 0,-3 1-12 15,3 6 8-15,0-7-8 0,0 1 0 0,-3 0 0 16,3 5 0-16,-4-5 0 0,4 0 8 0,-3-1-8 16,3 4 0-16,-4-3 0 0,4-1 0 0,-3 1 0 15,3-1 0-15,-4 1 0 0,1 6 0 0,0-7 0 16,-4 10 0-16,3-3 0 0,4-3 0 0,-3-3 0 15,-4 9 0-15,0 0 0 0,7-4 0 0,-7 4 0 16,0 0 0-16,0 0 0 0,0 0 0 0,0 0 0 16,0 0-10-16,0 0 1 0,0 0 0 0,0 0 0 15,0 0 9-15,-7-3 8 0,0 3-8 0,0 3 11 0,3 1-11 0,-3-4 0 16,0 9 0-16,-4-3 0 0,4 4 0 0,0-4 0 16,0 3 0-16,0 1 0 0,0 2-8 0,-4-2 8 15,8 2 0-15,-4-2 0 0,3-4 0 0,1 3 0 16,-1-2 0-16,1-1 0 0,3-6 0 0,0 0 0 15,0 0 0-15,0 0 0 0,0 0 0 0,3 9 0 16,4 1-10-16,0-7 10 0,0 0 0 0,4-3 0 16,3 0 11-16,0 0-3 0,-3-6-8 0,3-1 8 0,-3 7-8 0,3-3 8 15,0-3-8-15,-4 3 0 16,1-3 0-16,3-1 0 0,-3 1 0 0,-4-3 8 16,0-1-8-16,0-2 0 0,0 2 20 0,-4 1-1 0,-6 3 0 0,3-4 0 15,0 4-19-15,-4 0 0 0,1-1 0 0,-4-2 0 16,0 9-17-16,-4-3-1 0,4 3 0 15,-4 0 0-15,1 3 18 0,3-3-12 0,-4 6 12 16,4-3-10-16,-7 10 10 0,3-4 0 0,4 1-9 0,-3 2 9 16,-4 4 0-16,3-3-11 0,4-10 11 0,0 6-8 15,0 4 8-15,0-4 0 0,7-9 8 0,0 9-8 16,0-9 0-16,0 0 0 0,3 10 0 0,-3-10-8 16,4 3 8-16,3 3 0 0,4-3 8 0,-1-3-8 15,-3 0 0-15,4 0 0 0,-1 0 0 0,1 0 0 16,-4-3 0-16,0-3 0 0,0 6 0 0,-3-3-8 15,3 0 8-15,0-4 0 0,-7 7 0 0,7-9 0 16,0 9 0-16,-7 0 11 0,0 0-1 0,0 0 0 0,3-9-10 0,-3 9 0 16,0-4 0-16,0 4 0 0,-7-3 0 0,4-3 0 15,3 3 0-15,-4-3 0 0,1 3-13 0,-4 3 5 16,0-7 8-16,3 7-13 0,1-3 13 0,-1-6 0 16,4 9 0-16,-3 0 0 0,3 0 0 0,0 0 0 15,0 0 0-15,0-10 0 0,0 10 0 16,0-3 0-16,0-6 0 0,0 9 0 0,-4-3 0 0,4 3 0 15,0 0 0-15,0 0 0 0,0 0 0 0,7-7 0 16,4 7 0-16,-1-3 0 0,4 3 0 0,-3-6 0 16,3 6 0-16,0 0 0 0,-3 6 0 0,6-3 0 15,1-3 0-15,3 0 0 0,-3 10 0 0,0-7 0 16,-1 3 0-16,4-3 0 0,0 7 0 0,1-4 0 0,-1-3 0 16,4 0 0-16,-1 4 0 0,8-4 0 0,0 3 0 0,3-3 0 15,-3-3 0-15,3 0 0 16,4 0 0-16,-4 0 0 0,-3 0 0 0,3 0 0 0,-3-3 0 0,0 3 0 15,-4 3 0-15,0-3 0 0,0 0 0 0,1 0 0 16,-5 0 0-16,1 0 0 0,0 0 0 0,-1 0 0 16,-3 0 0-16,1 0 0 0,-1 0 0 0,0 0 0 15,-7 0 0-15,4 0 0 0,-4 0 0 0,0 6 0 16,0-6 0-16,0-6 0 0,4 12 10 0,-4-12-10 16,0 6 0-16,7 0 0 0,-3 0 0 0,3 0-11 15,-3 0 11-15,3 0 0 0,-4 0 0 0,1-3 0 16,0-3 0-16,-1 6 8 0,1-3-8 0,0 3 0 0,-8-7 0 15,4 4 0-15,-3 0 0 0,-4-3 0 16,0 6 0-16,-7 0 0 0,0 0 0 0,0 0-12 0,0 0 12 0,0 0 0 16,0 0 0-16,0 0 0 0,-4-10 0 0,1 7 0 15,-4-6 0-15,0 9 0 0,-4-3 0 0,4-4 0 16,-3 7 0-16,3-3 0 16,-4-3 0-16,0 6 0 0,1-3 0 0,-4 0 0 0,3-4 0 0,1 7 0 15,-5-3 0-15,1-3 0 0,4 3 0 0,-4-3 0 16,3 6 0-16,-3-4 0 0,0 4 0 0,3-3 0 15,-3-3 0-15,4 6 0 0,-5-3 0 0,1-3 0 16,7 6 0-16,-3-4 0 0,-4 4 0 0,-1 0 0 16,5-6 0-16,-4 6 0 0,0 0 0 0,0 0-10 15,-4 0 10-15,4 0-13 0,-7 0 13 0,3 0 0 16,-3 0 0-16,3 6 0 0,1-6 0 0,-1 4-9 0,0-4 9 0,1 0-8 16,3 0 8-16,-1 0 0 0,5 0 0 0,-1 0 0 15,4 0 0-15,0 6 0 0,4-3 0 0,3-3 0 31,0 0-204-31,0 0-38 0,0 0-8 0,17 0-2 0</inkml:trace>
  <inkml:trace contextRef="#ctx0" brushRef="#br2" timeOffset="178988.2">18874 14809 2127 0,'0'0'94'0,"0"0"20"0,0 0-91 0,0 0-23 0,0 0 0 0,0 0 0 16,0 0 41-16,0 0 4 0,0 0 1 0,0 0 0 16,0 0-27-16,0 0-6 0,0 0-1 0,0 0 0 15,0 0 22-15,0 0 4 0,0 0 1 0,0 0 0 16,3-3-4-16,4 3-1 0,-3-10 0 0,3 10 0 16,0 0-4-16,0-3-1 0,3-3 0 0,-2 6 0 15,-1 0-4-15,3 6-1 0,-3-3 0 0,0 0 0 0,-7-3-12 16,0 0-4-16,0 0 0 0,7 10 0 15,-3-1 11-15,-1 1 1 0,-3 2 1 0,0 4 0 0,-3-10-1 0,3 13-1 16,-7-7 0-16,3-2 0 0,-6 9-4 16,6-1-1-16,-3-2 0 0,4 3 0 0,-8 0-14 0,7 3 11 15,-3 0-11-15,4 3 10 0,-1 0-10 0,1 0 0 16,-1 9 0-16,4-2 0 0,0 9 0 0,0-1 0 16,0-5 0-16,0 6 0 0,4 2 11 15,-1-2-3-15,-3 0-8 0,4-6 12 0,-4 5-4 0,0-8 0 16,0 8-8-16,0-5 12 0,-4 6-12 0,1 3-12 15,-1-7 3-15,4 4 0 0,-7-3 18 0,0 2 4 16,0-2 1-16,4-4 0 0,-4 1-14 0,0-4 9 16,-1 1-9-16,1-4 8 0,0-3-8 0,4 3 8 0,-4-6-8 15,3 0 8-15,1 0 0 0,-1 0 0 16,1 6 0-16,-1-6 0 0,1-3-8 0,-1-3 8 16,1 3-8-16,3 2 8 0,-4-2-8 0,0 0 0 0,4-3 0 15,-3 6 8-15,-1-3-8 0,1 2 0 0,-4-2 0 0,3 0 8 16,-3-3-8-16,0 6 0 0,4-3 0 0,-4-7 0 15,0 7 0-15,0-7 10 0,-1 4-10 0,1-3 10 16,4-10-10-16,-4 6 8 0,3 4-8 0,-3-4 8 16,4-9-8-16,-1 10 0 0,1-4 0 0,3-6 0 15,-4 6 8-15,4-6 0 0,-3 0 0 0,3 0 0 16,0 0-8-16,0 0 0 0,-4 6 0 0,4-6 0 16,0 0 0-16,-3 4 0 0,3-4 0 0,-4 9 0 15,-3-6 0-15,3 6 0 0,1-9 0 0,-1 10 0 16,1-1 0-16,-1-6 0 0,-3 7 0 0,4-1 0 0,-4-2 0 0,3-1 0 15,1 0 0-15,-4-3 0 0,3 3 0 0,-3-2 10 16,7-4-2-16,-4 6-8 0,-3-3 0 0,7-3 0 16,0 0 0-16,0 0 0 0,0 0 0 0,0 0 0 15,-7 0 0-15,7 0 0 0,0 0 8 0,0 0-8 16,0 0 0-16,0 0 0 0,0 0 13 0,0 0-4 16,0 0-1-16,0 0 0 0,0 0-8 0,0 0-11 15,0 0 3-15,0 0 0 0,0 0 8 0,0 0 0 16,0 0 0-16,0 0 0 0,0 0 0 0,7 3 0 15,4 3 0-15,-4-2 0 0,4-4 0 0,-1 0 0 16,-3 0 0-16,4 0 8 0,-1 6-8 0,1-6 0 16,0 0 0-16,3 0 0 0,0 0 8 0,0 0-8 0,4-6 8 15,-1 6-8-15,-3 0 0 0,7 0 0 16,1 0-10-16,2 0 10 0,-2 0 0 0,2 0 0 16,8 0 0-16,-4 0 0 0,4 0 0 0,0 0 0 15,6 0 0-15,1 0 0 0,4-4 0 0,-5-2 0 0,1 6 9 0,0-3-9 16,-4-6 0-16,4 9 0 0,-4-4 0 0,8-2 0 15,3 6 0-15,-1-3 0 0,-2-3 0 0,3 6 0 16,0 0-8-16,-4 0 8 0,0 0-10 0,-3 9 10 16,-7-9 0-16,3 10 0 0,-7-1 0 0,4 0 0 15,0 1 0-15,-4-4-11 0,0 4 2 0,0-1 0 16,1 3 9-16,-1 4 0 0,-3-3 10 0,-1-4-10 16,4-6 0-16,-3 7 0 0,-4 2 0 0,0-6 0 15,1-2 0-15,-5 5-8 0,4-6 8 0,-3 3 0 0,0-2 0 0,-1 2 0 16,-3-3 0-16,1-3 0 0,2 6 0 0,-3-3 12 15,-3-3-3-15,3 0-1 0,-3 0-8 0,-1 3 0 16,-3-3 0-16,4 7 0 0,-1-7 8 16,-3 3-8-16,-7-3 8 0,8 0-8 0,2 9 0 15,-6-9 0-15,-4 0 0 0,7 7 0 0,-7-7 0 0,0 0 0 16,7 3 0-16,-7-3 0 0,7 0 0 0,0 0 0 16,0 0 0-16,-7 0 0 0,0 0 0 15,7 0 0-15,4 0 0 0,-4 0 0 0,-7 0-10 0,7-3 10 16,-4-4 0-16,8 7-9 0,-4-3 21 0,-4-3 4 15,4 3 0-15,-3-4 1 0,-1 7-17 0,1-3 10 16,3-6-10-16,-7 9 8 0,0 0-8 0,0 0 8 16,7-9-8-16,-7 9 8 0,0 0-8 0,4-4 8 15,-4-2-8-15,0 6 8 0,0-3-8 0,0 3 0 0,7-9 9 16,-7 9-9-16,3-10 0 0,1 10 0 0,-1-12 0 0,1 8 8 16,-1-5-8-16,1 0 9 0,3-1-9 15,-4 1 10-15,-3-4-10 0,8 1 8 0,-5-4-8 0,-3 4 8 16,4-1-8-16,3-15 9 0,-7 6-9 15,0 0 8-15,3 3-8 0,4-3 10 0,-7 0-10 16,4-3 8-16,-4-3-8 0,3-7 0 0,1-2 0 16,-4 2 0-16,0-6 8 0,0-2-8 0,0-1 0 15,0-6 0-15,0 6 0 0,0-7 0 0,0 8 0 16,-4-8 0-16,1 4 0 0,-1-3 0 0,1 0 0 16,3 3 0-16,-4-3 8 0,4 9-8 0,-3-3 0 15,-4 3 0-15,3 1 0 0,1 5-9 0,-1 4 9 16,-3-4 0-16,3 4 0 0,1-7 0 0,-1 7 0 0,4-4 0 15,-3 4 0-15,3 0-15 0,-4-1 5 0,1-2 10 16,3-4 0-16,0 7-9 0,3-1 9 0,-3-2-8 16,4 9 8-16,-4-3-10 0,3-1 10 15,-3 4-8-15,0-3 8 0,4 6 0 0,3 0-9 0,-4 0 9 16,1 3 0-16,0-2 0 0,-1-1 0 0,1 0 0 0,-1 0 0 16,1 3 0-16,-1-3 0 0,1 9-8 0,-1-5 0 15,1 8 0-15,-1 1 0 0,1-4 8 0,-4 10 9 16,0 3-1-16,0-6-8 0,0 6 0 0,0 0 0 15,0 0 0-15,0 0 0 0,0 0-13 0,0 0-7 16,0 0 0-16,0 0-1 0,0 0 9 0,0 0 1 0,-7 0 1 0,7 0 0 16,0 0 10-16,0 0 0 15,0 0 0-15,0 0 0 0,0 0 0 0,0 0 0 16,0 0 0-16,0 0 0 0,0 0 0 0,0 0 0 0,0 0 0 16,0 0 0-16,0 0 0 0,0 0 12 0,0 0-2 0,0 0-1 15,0 0-9-15,0 0 0 0,0 0 0 0,-7-3 0 16,0 3 0-16,-4 0-11 0,11 0 3 0,-3 0 0 15,-8 3 8-15,0-3 0 0,1 0 0 0,-4 0 0 16,3 0 0-16,-7 6 12 0,4-3-2 0,-3-3-1 16,-1 10-9-16,-3-10 8 0,3 3-8 0,-3 3 8 15,0-6-8-15,-7 3 0 0,3-3 0 0,-7 6 0 16,0-6 0-16,-3 4 12 0,-7-8-4 0,0 4 0 16,3 4-8-16,0-4 0 0,0 0 0 0,-3 0 0 15,3 0 0-15,0 6 0 0,-3-6 0 0,0 3 0 0,-1 0 0 16,-6-3 0-16,-8 9 0 0,8-9 0 15,0 10 8-15,-1-10-8 0,1 9 0 0,6-6 8 0,1 7-8 16,7-10 0-16,0 6 0 0,3-3 0 0,-3-3 0 0,3-3 8 16,4-3-8-16,-4 6 0 0,4 0 0 0,-1-3 8 15,1-4-8-15,7 7 0 16,0 0-16-16,0-3-8 16,-1 3-1-16,1 0-1 0,4-3-88 0,-1-3-18 0,0 6-3 0,8-3-761 15,-4-4-153-15</inkml:trace>
  <inkml:trace contextRef="#ctx0" brushRef="#br2" timeOffset="179922.17">19840 14966 1443 0,'0'0'32'0,"0"0"6"0,0 0 2 0,-7 0 0 16,0 0-32-16,7 0-8 0,-3 0 0 0,-4 0 0 0,7 0 12 0,0 0 0 15,-8 0 0-15,1 0 0 0,0 0-12 0,7 0-14 16,0 0 3-16,0 0 1 0,-3 6 38 0,-4 0 8 15,0-6 2-15,0 10 0 0,3-1 11 0,-6 0 3 16,-5 1 0-16,-2 2 0 0,-1 1 13 0,-7 6 3 16,-3 3 1-16,-3 0 0 0,-8-1-21 0,-4 11-5 15,1 5-1-15,0-2 0 0,-4 6-1 0,-7 0 0 16,-4 2 0-16,-6-2 0 0,-4 3 0 16,0-3 0-16,0 0 0 0,3-4 0 0,4 1-3 0,8-4-1 0,-1-2 0 15,10-1 0-15,1 0-4 0,10-2-1 0,4-4 0 16,7-3 0-1,7-13-104-15,10 4-20 0,4-4-5 0,4-3-650 0,10 1-129 0</inkml:trace>
  <inkml:trace contextRef="#ctx0" brushRef="#br2" timeOffset="180296.84">20366 15031 2070 0,'0'0'92'0,"-7"7"18"0,0-7-88 0,-7 0-22 15,0 0 0-15,-1 0 0 0,1 0 51 0,-3 0 5 16,-1 0 2-16,0 0 0 0,4 3-45 0,-7-3-13 15,-4 9 0-15,1-2 8 0,-8-1-8 0,4 13 8 16,-4-7-8-16,0 7 8 0,-3 3 18 0,0 0 4 16,-1 9 1-16,-6 1 0 0,-4 5 17 0,0 1 4 15,-7 9 1-15,-7 0 0 0,-7 3-27 0,4-6-6 16,-1 9 0-16,-3 1-1 0,0-1-5 0,-7 6-1 16,-3-2 0-16,6-4 0 0,-3 7-1 0,11-7-1 15,-1-9 0-15,8-3 0 0,10 0 1 0,0-7 1 0,7-3 0 0,4-9 0 16,7 0-13-16,6-3-16 0,5-6 3 0,3 2 1 31,7-12-98-31,7-3-19 0,0 0-4 0,0 0-1 16,7 0-102-16,3 0-21 0,22-9-4 0,-4-3-1 0</inkml:trace>
  <inkml:trace contextRef="#ctx0" brushRef="#br2" timeOffset="180609.53">20218 15590 1404 0,'17'-13'62'0,"-17"13"13"15,11 0-60-15,0 0-15 0,-1-3 0 0,-10 3 0 0,0 0 55 0,0 0 8 16,0 0 1-16,0 0 1 0,0 0-4 0,0 0-1 16,-3 3 0-16,-4 6 0 0,3-5 6 0,-7 5 1 15,-3-3 0-15,0 7 0 0,0-4-22 0,-4 4-4 16,-3-1-1-16,-7 10 0 0,0-3-5 15,0 3-2-15,-8 9 0 0,1 1 0 0,0-1 9 0,-1 4 2 16,-6 5 0-16,0 1 0 0,-11-6-16 0,4 5-4 16,-8 1 0-16,1 0 0 0,3 0-24 0,3-4 0 15,1 4 0-15,7 0 0 0,6-7 0 0,5-5 0 16,2-1 0-16,12-6 0 0,-1-7-14 0,11 4 2 16,-4-9 0-16,11-7 0 15,0-3-148-15,0 0-30 0,11-10-6 0,0 4 0 0</inkml:trace>
  <inkml:trace contextRef="#ctx0" brushRef="#br2" timeOffset="180924.11">20451 15960 1677 0,'0'0'74'0,"0"0"16"0,3 9-72 0,-3-9-18 0,-7 9 0 0,3-2 0 16,1-1 81-16,-1 0 13 0,-3 4 2 0,4-7 1 0,-4 6-48 16,3-6-9-16,4-3-3 0,-7 10 0 0,4-1 1 0,-4-9 0 15,3 10 0-15,1-7 0 0,-1 6-26 0,-3-3-12 16,3 1 10-16,-3 2-10 0,0 0 0 0,-3 1 0 16,-1 2 0-16,1 4 0 15,-5-3 0-15,-6 2 0 0,-7 10 0 0,-4 0 0 0,-3 7 0 0,-4 2 0 16,-7 7 0-16,1 0 0 0,-5 0 0 0,8-1 0 15,-4-2 0-15,-3 3 0 0,-4 0 0 16,3-7 0-16,1 4 0 0,7-4 0 16,-4-6-26-16,7-3-8 0,7-3-2 0,11-6-955 15</inkml:trace>
  <inkml:trace contextRef="#ctx0" brushRef="#br2" timeOffset="182114.8">17332 14856 2214 0,'0'0'98'0,"0"0"20"0,0 0-94 0,0 0-24 16,0 0 0-16,0 0 0 0,0 0 20 0,0 0 0 16,11 3 0-16,-1-3 0 0,1 0-33 15,3-3-7-15,-4 3-2 0,5-6 0 0,-5 6 22 0,8-10 0 16,-1 10 0-16,5-9 0 0,-1 6 0 0,3-7 16 16,1-2-2-16,0 2-1 0,0-9-4 0,-1 13-1 15,1-10 0-15,0 7 0 0,-1-3-8 0,1 2 12 16,-4 1-12-16,0 6 12 0,0-7-4 0,-3 10-8 15,-4 0 12-15,-3 0-4 0,-1 6-8 0,-3 1 0 0,-3 2 0 16,-4 1 8-16,-7 8-8 0,3 1 0 16,-6-3 0-16,-4 6 0 0,0 0-14 0,-4 3 2 0,4-10 0 0,-4 7 0 15,1-3 12-15,-1 0 0 0,0-3 0 0,4-7 0 16,0 1 0-16,-4-1 8 0,4 0 0 0,4-5-8 16,-4 5 12-16,7-9-12 0,0 9 12 0,-1-6-12 15,8-3 0-15,0 0 0 0,0 0 0 0,0 0 0 16,0 0 0-16,0 0 0 0,0 0 0 0,0 0-9 15,0 0 9-15,4 0-10 0,-4 0 10 0,7 10-10 16,4-10 10-16,-1 9 0 0,-3-9 0 0,0 3 0 16,4 4 0-16,-1-7 0 0,-2 3 0 0,-1-3 0 15,3 9 0-15,1-9 0 0,-1 0 0 0,-3 7 0 16,4-4 0-16,0 0 9 0,-4-3-9 0,0 9 0 16,-7-9 9-16,10 0-9 0,-3 10 0 0,0-1 9 0,0-6-9 0,-3 7 0 15,3-1 0-15,-7 0 8 0,4 1 5 0,-4-1 1 16,0-3 0-16,0 4 0 0,-4 6 21 0,0-10 4 15,1 9 1-15,-1-2 0 0,-3-4-16 0,4 4-4 16,-4 0 0-16,0 2 0 0,-4-2-20 0,4-1 0 16,-3 7-12-16,-1-6 4 15,0-1-33-15,-3 7-7 0,4-6 0 0,-4 2-1 16,-1-2-34-16,5-4-6 0,-1 1-2 0,4-7-565 16,0 0-112-16</inkml:trace>
  <inkml:trace contextRef="#ctx0" brushRef="#br2" timeOffset="182561.96">18150 14746 2350 0,'0'0'104'0,"0"0"22"0,0 0-101 0,-7-6-25 0,0 0 0 0,0-4 0 16,-3 10 45-16,-1 0 4 0,4 0 1 0,0 6 0 15,-4-2-50-15,4 2-12 0,-7 0-2 0,0 10 0 16,4-4 3-16,-1 1 1 0,-3-1 0 0,0 7 0 16,3 3-7-16,1 0-2 0,3 3 0 0,-4-3 0 15,4 3 19-15,0-3-10 0,0-3 10 0,3 3-8 16,4-3 8-16,-3-4 0 0,3 4 0 0,3 3 0 16,1-6 0-16,-1 0 9 0,1-7-9 0,-1 3 10 15,4 4-10-15,0-3 0 0,-3-4 0 0,3 1-11 16,4-4 11-16,-4-6 0 0,0 9 0 0,7-3 0 15,-4-2 12-15,5-4 2 0,-1 0 0 0,0-4 0 0,3-2 3 16,-2-3 1-16,2 6 0 0,-3-7 0 0,0 1-18 0,-3-4 0 16,0 4 0-16,-1-4 0 0,-3 1 15 0,0-4 5 15,-3 4 2-15,-1-1 0 0,1-6-10 0,-1 10-3 16,-6-7 0-16,-1 0 0 0,1-5 21 0,3 8 4 16,-7-6 1-16,3 3 0 0,-3-2-35 0,4-1 0 15,-1 9 0-15,-3-2 0 0,0 2 0 0,0 1 0 16,3 3 0-16,-6 0 0 15,-1-4-21-15,4 7-11 0,0 3-3 0,-3-6 0 16,6 6 3-16,-3-3 0 0,0 3 0 0,7 0 0 16,0 0-168-16,0 0-32 0,0 0-8 0,10-10 0 0</inkml:trace>
  <inkml:trace contextRef="#ctx0" brushRef="#br2" timeOffset="182963.31">18397 14799 1785 0,'0'0'79'0,"0"0"17"0,0 0-77 0,-3-3-19 0,-4 3 0 0,0 0 0 16,0-3 176-16,3-3 31 0,-3 3 6 0,7 3 2 15,0 0-182-15,0 0-33 0,-3-7-12 0,3 7 0 16,0 0-16-16,0 0-2 0,-4 7-1 0,-7-4 0 16,4 6 7-16,-3 10 0 0,3-3 1 0,0 3 0 15,0 2 14-15,0 1 9 0,0-3-12 0,3 3 12 16,0 0 0-16,-3 0 0 0,4-3 0 0,3-7 0 0,-4 7 16 0,4 3 1 15,4-9 0-15,-1 2 0 0,4-2-8 0,1 0-1 16,-1-4-8-16,7 3 12 0,-4-5-12 0,4-4-8 16,4 3 8-16,0-3-13 0,-1-6 25 0,8 3 4 15,0-6 2-15,-1 3 0 0,1-4-4 0,0-5-1 16,-4 3 0-16,0-1 0 0,0-2-3 0,0-7-1 16,-3 13 0-16,-4-10 0 0,-3 3 13 0,-1-6 2 15,-3 7 1-15,-3-7 0 0,-1 7 15 0,-6-1 2 16,-1-6 1-16,-3 10 0 0,0-7-25 0,-7 0-5 15,-3 4-1-15,2 2 0 0,-2-2-12 0,-4 3 0 0,-1-1 0 16,1 1-10 0,-3-4-127-16,-1 4-26 0</inkml:trace>
  <inkml:trace contextRef="#ctx0" brushRef="#br2" timeOffset="185994.23">4230 9055 1148 0,'0'0'51'0,"0"0"10"0,0 0-49 0,0-7-12 0,0 4 0 0,0 3 0 16,0-9 60-16,3-1 8 0,4 1 3 0,-7-4 0 15,0 4-16-15,4 0-3 0,-1 2-1 0,-3-2 0 16,8 0 5-16,-8-1 2 0,0 1 0 0,3 6 0 15,-3 3-37-15,7-7-7 0,-7-2-2 0,4 6 0 0,-4-7 11 0,0 10 1 16,0 0 1-16,0 0 0 0,0 0-5 0,0 0-2 16,0 0 0-16,0 0 0 15,0 0 2-15,0 0 0 0,0 0 0 0,0 0 0 0,7 10 0 0,-7 2 0 16,0 4 0-16,0-3 0 0,0-1 3 16,-7 10 1-16,3-6 0 0,-3-1 0 15,4 7-15-15,-8 7-9 0,7-11 12 0,-6-2-12 0,10 6 8 0,-7-3-8 16,7-7 0-16,-4 4 0 0,1 0 0 15,6-7 0-15,1 4 0 0,-4-4 0 0,7 7 13 0,-7-10-4 16,10 3-1-16,-10 1 0 0,0-10-8 0,7 0 0 16,1 3-10-16,-8-3 10 15,10 6 16-15,-10-6 10 0,11 0 2 0,-8-6 0 0,8 3 12 0,-11 3 4 16,3 0 0-16,4-10 0 0,-3 7-3 0,-4-3 0 0,3 0 0 16,-3-4 0-16,-3-5-3 0,3 8-1 0,0-8 0 0,0 5 0 15,0-2-17-15,0 2-3 0,0-2-1 0,0-1 0 16,0-6-16-16,0 10 0 0,-4-4 0 0,4 1 0 15,0 3 0-15,0-1 0 0,0 1 0 0,0-1 0 16,-7 7 0-16,7 3 0 0,0 0 0 0,0 0-9 16,-3-6-3-16,-4 3-1 0,0 3 0 0,7 0 0 15,-11 12-2-15,4-2 0 0,4-1 0 0,-8 4 0 16,7-4 15-16,-6 4-9 0,3 5 9 0,0-5-8 16,0-4 8-16,3 4 8 0,-3 3-8 0,7-7 11 15,-3-3-11-15,3 4 10 0,0-1-10 0,0-9 10 16,3 6-10-16,-3-6 0 0,0 0 0 0,0 0 8 15,7 7-8-15,-7-7 0 0,0 0 9 0,11 0-9 16,-11 0 8-16,7-3-8 0,0-1 10 0,3-2-10 16,-6-3 12-16,7-1-4 0,-11-2-8 0,3 2 12 15,4-2-12-15,-7-1 8 0,0 4-8 0,0-4 0 0,0 4 8 0,0-1-8 16,0-2 0-16,0 3 9 16,0-1-9-16,-7 1 0 0,7-1 0 0,-3-2 0 0,3 12 0 15,-8-10 0-15,5 10-12 0,-1-3 12 0,-3-3 0 0,7 6 0 16,-3 0 0-16,-4 6 0 0,0-6 0 0,0 3 0 15,3 4 0-15,-6-4 0 0,2 0 0 0,1 3 15 16,0-3-1-16,4 7 0 0,3-1-14 0,-7 1 8 16,7-1-8-16,-4-6 0 0,4-3 0 0,0 13 0 15,0-13 0-15,11 6 0 0,-8 3 16 0,4-6 0 16,-3 7 0-16,7-7 0 16,-1 3-45-16,1-3-9 0,3-3-2 0,0 0 0 15,7 0-119-15,-10-3-24 0,6-3-5 0,4 0 0 0</inkml:trace>
  <inkml:trace contextRef="#ctx0" brushRef="#br2" timeOffset="188388.45">4674 9559 1670 0,'0'0'148'0,"-7"4"-118"0,0-1-30 0,-3 3-489 15,3-3-104-15</inkml:trace>
  <inkml:trace contextRef="#ctx0" brushRef="#br2" timeOffset="189435.15">4385 9089 115 0,'0'0'0'0,"0"0"10"0,-7 0-10 0,3 0 0 16,4 0 0-16,-7 0 0 0,4-3 126 0,-1-3 23 16,-6 6 5-16,3 0 1 0,0 0-100 0,7 6-20 15,-11-3-4-15,11 3-1 0,-11-3-12 0,4-3-2 16,4 0-1-16,3 0 0 0,0 0 48 0,-4 0 9 16,-6-9 3-16,10 9 0 0,0 0 38 0,0 0 8 15,0 0 2-15,0 0 0 0,-7-9-32 0,7 6-7 16,0-4 0-16,-4-5-1 0,4 9-17 0,0 3-3 15,0 0-1-15,0 0 0 0,0 0-34 0,0 0-6 16,0 0-2-16,0 0 0 0,0 0-20 0,0 0 0 16,0 0 0-16,0 0 8 0,0 0-8 0,0 0 0 0,4 3 0 0,-4-3 0 15,0 0 0-15,0 0 0 16,0 0 0-16,0 0 0 0,7 12 10 0,-7-12 1 0,0 0 0 0,0 0 0 16,0 0 13-16,0 0 4 0,0 0 0 0,0 0 0 15,0 0 6-15,0 0 2 0,0 0 0 0,0 0 0 16,0 0-4-16,0 0 0 0,0 0 0 0,0 0 0 15,0 0-8-15,0 10-1 0,0-10-1 0,0 9 0 16,0-9 6-16,3 13 2 0,-3-13 0 0,0 9 0 16,0-9-14-16,0 16-4 0,0-16 0 0,0 6 0 15,-3 3-12-15,3-9 0 0,0 10 0 0,0-10 0 16,0 0 8-16,0 12-8 0,0-12 11 0,3 16-11 16,4-10 10-16,-3 4-10 0,-1-1 8 0,8 4-8 15,-4-4 16-15,4 7-1 0,6-4-1 0,-3 1 0 0,8 6-14 0,-1-4 0 16,3 4 0-16,-2 0-10 0,6 0 33 0,4-4 6 15,-1 7 2-15,1-3 0 0,3 3-19 0,1-3-3 16,-1 0-1-16,0-4 0 0,-3 4-8 16,3 0 8-16,0-3-8 0,1 6 8 0,6-3-8 15,-10 2 0-15,-4 1 0 0,4-3 8 0,-4 3-8 0,0 0 0 16,4-3 0-16,-7 0 0 0,-1-4 8 0,1 4-8 16,0-6 8-16,-8-4-8 0,5 4 9 0,-1 2-9 15,-7-8 10-15,7 2-10 0,-10 1 0 0,6-1 8 16,-6-6-8-16,3 3 0 0,-3-3 0 0,3-3 0 15,-4 0 0-15,1 0 0 0,-4 7 0 0,7-7 8 16,-3 0-8-16,-4 0 0 16,0 3-64-16,3-3-20 0,-6 0-3 0,-4 0-1 15,0 0-139-15,3-3-28 0</inkml:trace>
  <inkml:trace contextRef="#ctx0" brushRef="#br2" timeOffset="190279.17">5687 9851 921 0,'0'-12'40'0,"0"12"10"0,0 0-40 0,-7-4-10 0,3-2 0 0,4 3 0 0,-3-3 219 0,-1 3 41 16,-3 3 9-16,4 0 2 0,-4 0-191 0,-1 0-39 15,-2 0-7-15,3 0-2 0,-4 0-22 0,4 0-10 16,-14 0 8-16,7 0-8 0,0 0 0 0,3 0 0 0,1 0 0 16,-4-4 0-16,3-2 0 0,-3 6 0 0,7 0 0 0,3 0 0 15,-13 0 15-15,10 0 1 0,-4 0 0 0,-3 6 0 16,7-2 4-16,3-4 2 0,-6 9 0 0,-1-6 0 16,8 3 2-16,-8-2 0 15,4 8 0-15,3-3 0 0,1 10-5 0,-1 3-1 0,1-3 0 0,3 3 0 16,0 3-18-16,3 6 0 15,1-2 0-15,-1-4 0 0,1 3 8 0,3-6-8 0,4 0 0 16,3-3 0-16,-4-7 0 0,-3-2 0 0,4-10 0 0,7 3 0 16,-4-3 12-16,-4-3-12 0,4 0 12 0,8-7-12 15,-8-2 16-15,-4-4-3 0,4-6-1 0,0 3 0 16,-3 3 19-16,0-2 3 0,-1-4 1 0,-3-7 0 16,-7 14 5-16,4-7 0 0,-1-3 1 0,1 3 0 15,-4 0-11-15,7 6-2 0,-7 0-1 0,-7 1 0 16,3-1-15-16,1 4-4 0,-1 2 0 0,-3 10 0 15,0-9-8-15,4 9 0 0,-8 0 0 0,0 9 0 16,8-3 0-16,-11 1 0 0,3 2-14 0,-6 10 5 16,10-7 1-16,-11-2 0 0,4 2 0 0,3 7 0 15,1-9 8-15,3 2 0 0,-4-2 0 0,4-1 0 16,7-9 0-16,-4 9 0 0,1-5 0 0,3-4 11 0,-4 12-11 16,4-2 0-16,0-10 0 0,0 0 0 0,0 0 0 15,0 0 0-15,0 0 10 0,11 6-10 0,-1-3 12 16,-2-3-4-16,6 0 0 0,-4 0-8 0,1-9 8 0,3 9-8 15,0-4 0-15,-3-2 0 0,-1 0 11 0,-3 0-11 16,4 2 10-16,-1-2-10 0,-3-3 12 0,-3 6-3 16,-4 3-1-16,0 0 0 0,0 0-8 0,0 0 0 0,0 0 0 0,0 0 8 15,0 0 0-15,-4-4 0 0,-6 4 0 16,3 0 0-16,7 0-8 0,-7 4-11 0,-4-1 3 0,4 3 0 16,4 3 8-16,-8-5 0 0,8 5 0 0,-8 0-8 15,4-5 8-15,0 5-8 16,3 3 8-16,1-2-8 15,-1-1-67-15,4 1-13 0,0-10-2 0,0 0-1 16,0 0-89-16,4 3-19 0,3 3-3 0,7-3-706 0</inkml:trace>
  <inkml:trace contextRef="#ctx0" brushRef="#br2" timeOffset="197990.74">5549 10067 172 0,'0'0'8'16,"0"0"1"-16,0 0-9 0,-10-6 0 0,-1 3 0 0,11 3 0 15,0 0 220-15,0 0 41 0,-3-6 9 0,3 6 2 16,0 0-225-16,0 0-47 0,0-7 0 0,0 1-12 15,0 6 36-15,0-9 8 0,3 3 2 0,-3 6 0 16,0 0 28-16,11-7 6 0,-8-2 0 0,4 6 1 0,-7-4 15 0,0 7 4 16,4-3 0-16,-4 3 0 0,0-9-9 0,0 9-2 15,0 0 0-15,0 0 0 0,0 0-24 0,0 0-5 16,0 0 0-16,0 0-1 0,7 0-20 0,0 0-4 16,-7 0-1-16,0 0 0 0,0 0-3 0,7-3-1 15,3-3 0-15,-6 6 0 0,-4 0-4 0,11 0-1 16,-11 0 0-16,3-4 0 0,-3 4 3 0,7-6 0 15,0 6 0-15,-7 0 0 0,4-3 11 0,-4 3 2 16,0 0 1-16,0 0 0 0,7-3 0 0,-7 3 0 16,7-6 0-16,-7 6 0 0,10-4-18 0,-10 4-3 15,0 0-1-15,4-6 0 0,7 6-8 0,-11 0 8 16,10 0-8-16,-3-3 8 0,-7 3-8 0,11 0 0 16,-4 0 0-16,-7 0 0 0,10 0 12 0,5 0 0 0,-5 3 0 15,-3-3 0-15,0-3 0 0,4-3 0 16,-11 6 0-16,7 0 0 0,3-3-12 0,1 3 0 15,-4 0 0-15,4 0-11 0,3-4 35 0,-7-2 6 16,10 6 2-16,-6-3 0 0,3-3-32 0,4 6 0 0,-1-3 0 0,1 3 0 16,7 0 12-16,-4 0-3 0,11 0-1 0,-8 3 0 15,1-3-8-15,-4 6 0 0,4-3 0 0,0 7-11 16,-1 2 11-16,-6-6 0 0,3 7 0 0,0-4 0 16,-3 4 0-16,0-1 9 0,-4-2-9 0,0-1 10 15,0 4-10-15,4-4 0 0,-11 1 0 0,10 2 0 16,-10-2 0-16,4-4 0 0,7 0 0 0,-8 0 8 15,4-2 4-15,-3-4 0 0,6 6 0 0,1-3 0 0,0-3 7 16,3 0 1-16,-3 0 1 0,3 0 0 16,0 9-11-16,-3-6-2 0,6 7-8 0,-6-1 12 0,3 4-12 0,-3 6 8 15,3-1-8-15,-7-2 0 16,7 3 8-16,-7 3-8 0,0-3 0 0,0-7 0 0,4 7 0 0,-11-6 8 16,4-1-8-16,-1 4 0 0,-3-7 0 0,4-2 9 15,-4 2-9-15,0 0 8 16,0-9 4-16,0 10 0 0,4-7 0 0,-11-3 0 0,3 0 0 0,4 6 0 15,-7-6 0-15,11 3 0 0,-11-3 0 0,0 0 1 16,7-3 0-16,-7 3 0 0,7 0-2 0,-7 0-1 16,0 0 0-16,0 0 0 0,0 0-10 0,0 0 10 15,0 0-10-15,7 3 10 0,-7-3-10 0,0 0 0 16,0 0 0-16,0 0 0 0,0 0 0 0,0 0 0 16,0 0 0-16,0 0 0 0,0 0 13 0,0 0 1 15,0 0 0-15,0 0 0 0,0 0-14 0,0 0-13 16,0 0 2-16,0 0 1 0,0 0 10 0,0 0 0 0,0 0 0 0,0 0 8 15,0 0-8-15,0 0 12 0,0 0-4 0,0 0 0 16,7-3-8-16,-7 3-8 0,0 0 8 0,0 0-12 16,0 0 12-16,0 0 0 0,4-6 0 0,-4 6 0 15,0 0 0-15,0 0 8 0,7-3-8 0,-7 3 11 16,0 0-11-16,3-3 0 0,-3 3 0 0,0 0 0 16,4-7 0-16,3-2 0 0,-4 9-9 0,-3 0 9 15,0 0 0-15,7-9 0 0,-7 9-8 0,11 0 8 16,-11 0 0-16,4-4 0 0,-4 4 8 0,7 0-8 15,-7 0 0-15,0 0 0 0,0 0-11 0,7-3 11 16,-7 3 0-16,0 0 0 0,0 0 12 0,0 0-4 16,7-6-8-16,-7 6-12 0,0 0 2 0,0 0 1 15,0-3 9-15,0-3 0 0,0 6 10 0,0-4-10 16,0-2 9-16,0 6-9 0,-7-3 8 0,7 3-8 0,0 0 0 0,-7 0 0 16,0 0 0-16,3 3 0 15,-7 3 0-15,4 4 0 0,-3-1 0 0,3-2 0 0,0 2-16 0,-4 10-3 16,4-7 0-16,-4 1 0 0,4 3 19 0,-3-1-10 15,3-5 10-15,0 8-8 0,3-5 8 0,1 3 0 16,-1-4 0-16,4 1 0 0,0-4 0 0,0-6-13 16,0-3 5-16,4 10 8 0,-4-10 0 0,0 0 0 15,14 0 0-15,-7 0 12 0,3 0-12 0,1-3-11 16,0-4 3-16,-1 4 0 0,1-6 8 0,-1 6 12 16,1-13-2-16,3 10-1 0,-7-4-9 0,4-5 0 15,-1 8 9-15,-3-8-9 0,0 5 0 0,-3 4-12 16,3-3 2-16,0-1 0 0,-7 1 18 0,3-1 3 0,1 1 1 15,-4 6 0-15,0-7-12 0,-4 7 0 0,1-3 0 0,3-3 0 16,-7 5 0-16,0 1 0 0,0-3 0 0,0 6 0 16,0 0 0-16,-7 6 0 0,3-3 0 0,-3 1-11 15,0 5 11-15,0 0 0 0,-4 4 0 0,-3-4 8 16,7 10-8-16,-11-6-12 0,7-1 4 0,4 7 0 16,-3 0 8-16,6-7 0 0,-3 1 0 0,3 3 0 15,11-13 0-15,-7 6 0 0,7-9 0 0,0 0 0 16,0 0 0-16,7 3 0 0,0 4 0 0,4-7 0 15,0-7 0-15,3 7-8 0,3-3 8 0,-6-3 0 16,7 3 0-16,-4 0 0 0,0-4 0 0,0-2 0 16,0 6 0-16,-7-7-8 0,0 7 8 0,4-3 0 15,-11-3 0-15,0 9 0 0,3 0 0 0,-3 0 0 0,0-7 11 0,0 7 1 16,0 0 0-16,0-6 0 0,-3-3-12 0,3 9 0 16,-7-10 0-16,7 10 0 0,-7 0 0 0,7 0-17 15,-4-3 4-15,4 3 1 0,-7-3 12 0,7 3 10 16,-7 0-2-16,0-6 0 0,0 6-8 15,0 0 0-15,7 0 0 0,-7 6 0 0,0-6-12 16,7 0 12-16,0 0-10 0,0 0 10 0,0 0-19 0,0 0 3 16,0 0 0-16,0 0 0 0,0 0-3 0,0 0 0 15,0 0 0-15,0 0 0 0,0 0 7 0,0 0 2 16,0 0 0-16,0 0 0 0,7 3 10 0,0 0-13 16,-7-3 5-16,7 0 8 0,0 0-12 0,-7 0 12 15,7 10-10-15,0-10 10 0,-7 0 0 0,7 6 0 16,0-3-8-16,-7-3 8 0,0 0 0 0,11 0 0 0,-11 0 0 0,3 0 0 15,-3 0 0-15,7 6 0 0,-7-6 0 0,7 0 0 16,-7 0 0-16,11-6 10 0,-4 6-10 0,-3-9 8 16,3 9 4-16,0-4 1 0,-7 4 0 15,7-6 0-15,0 3-13 0,-4 0 11 0,4-3-11 0,4 6 10 16,-11 0 0-16,7 0 0 0,-7 0 0 0,3-3 0 16,5 3-10-16,-8 0 8 0,7 3-8 0,-7-3 8 15,7 0-8-15,0 6 0 0,-7-6 0 0,7 3 8 16,0 0-8-16,0-3 12 0,0 6-12 0,0-2 12 15,0-4-12-15,4 6 0 0,-8-6 0 0,4 3 0 16,0-3 0-16,4 6 10 0,-4-3-2 0,3 1-8 16,-2 2 0-16,2-3 0 0,1 6 0 0,3 4 0 15,-7 3 0-15,3-1 0 0,8 1 0 0,-4 0 0 16,4 6 0-16,-1-4 0 0,1 14 0 0,7-4 0 0,-8 6 8 16,5 1-8-16,-1 6 0 0,3-1 0 15,-6 1 0-15,7 3 0 0,-8 0 0 0,8-3 0 16,-7-7 0-16,3 7 0 0,0 0 0 0,-3-7 0 0,-1-2 0 0,8-1 0 15,-11-3 8-15,7-3-8 0,-7-6 8 0,1 3-8 16,-1-3 12-16,3-7-12 0,-10 7 14 0,4-6-4 16,0-1-1-16,-4-2 0 0,0-1-9 0,0 4 12 15,-4-4-12-15,4 1 12 0,-7-1-12 0,4 0 8 16,-1 1-8-16,-3-4 8 0,4 3-8 0,-1 1 10 16,1-10-10-16,3 9 10 0,-7-6-10 0,0-3 0 15,0 0 0-15,0 0 0 0,0 0 9 0,0 0-9 16,0 0 10-16,0 0-10 0,0 0 8 0,0 0-8 0,0 0 0 0,0 0 9 15,0 0-9-15,0 0 0 0,0 0 9 0,0 0-9 16,0 0 0-16,0 0 8 0,0 0-8 0,0 0 0 16,0 0 0-16,0 0 9 0,0 0-9 0,0 0 0 15,0 0 8-15,0 0-8 0,0 0 0 0,0 0 0 16,0 0 0-16,0 0 0 0,0 0 0 0,0 0 0 16,0 0 0-16,0 0 0 0,0 0 0 0,0 0 0 15,0 0 0-15,0 0 0 0,0 0 0 0,0 0 0 16,0 0 0-16,0 0 0 0,0 0 0 0,0 0 0 15,0 0 0-15,0 0 0 0,0 0 0 0,0 0 0 16,0 0 0-16,0 0 8 0,4-3-8 0,-4 3 0 16,0 0 0-16,0 0 0 0,7-3 0 0,-7 3 0 15,0 0 0-15,0 0 0 0,3-6 0 0,-3 6 0 16,11-10 0-16,-1 7 0 0,-10-3 0 0,4 0 0 16,-1-4 9-16,1 1-9 0,3 0 0 0,-7-1 9 0,7 1-9 15,-7-4 10-15,7-6-10 0,-3 4 10 16,-1-4-10-16,4-3 0 0,7-6 0 0,-10-4 0 0,3 7 0 0,7-6 12 15,-11 3-12-15,8-4 12 0,-4 1-12 0,0 6 0 16,0-6 0-16,0 2 0 0,0 7 0 0,-3-3 0 16,3 3 0-16,-4 4 0 0,1-4 0 0,-4 3 0 15,4 0 0-15,-4 3 0 0,0-3 0 0,0 7-11 16,0-7 11-16,0 7-8 0,3-7 8 0,1 0 0 16,-4 3 8-16,3-3-8 0,1 1 0 0,-1-4 0 15,1 6 0-15,3-3 0 0,0 0 0 0,0-3 0 16,0 0 0-16,0 0 0 0,4 1 0 0,-4 2 0 0,0 0 0 0,0-3 0 15,0 9 0-15,0 1 0 16,0-4 12-16,-4 13-4 0,1-6-16 0,-4 9-4 16,0 0 0-16,0 0 0 0,0 0 12 0,0 0-8 15,0 0 8-15,0 0-8 0,0 0 8 0,0 0-8 0,0 0 8 0,0 0-8 16,0 0 8-16,0 0 0 0,0 0 0 0,0 0 0 16,0 0 0-16,0 0 0 0,0 0 0 0,0 0 0 15,0 0 0-15,0 0 0 0,0 0 0 0,0 0 0 16,0 0 0-16,0 0 0 0,3 9 0 0,-3-9 0 15,0 0 0-15,0 0 0 0,0 0 0 0,0 0 0 16,0 0 0-16,0 0 0 0,0 0 0 0,0 0 0 16,0 0 0-16,0 0 8 0,0 0-8 0,0 0 11 15,0 0-11-15,0 0 0 0,0 0 0 0,4-9 0 16,0-1 0-16,-4 7 0 0,3-9 0 0,1 2 8 16,-1 1-8-16,1-4 0 0,-1 4 0 0,4-1 0 0,-3 1 0 0,-1 0 0 15,1-1 0-15,3 4 0 0,-7-4 0 0,3 4 0 16,-3 6 0-16,4-3 0 0,-4 3 0 0,0 0 0 15,0 0 0-15,0 0 0 0,0 0 0 0,0 0 0 16,0-6 0-16,0 6 0 0,0 0 0 0,0 0 0 16,0 0-10-16,0 0 10 0,0 0 0 0,0 0 0 15,-7-3 0-15,7 3 0 0,0 0 0 0,0 0 0 16,0 0 0-16,0 0 0 0,-7 0 0 0,7 0 0 16,0 0 0-16,0 0 10 0,0 0-10 0,0 0-11 15,-11 9 3-15,11-9 0 0,0 0 8 0,0 0 0 0,-3 3 0 0,3-3-8 16,0 0 8-16,0 0 0 15,0 10 0-15,0-10 0 0,0 0 0 0,0 9 0 16,0-9 0-16,0 0 0 0,0 0 0 0,7 9 0 16,7-5 0-16,-14-4 0 0,0 0 0 0,10 0 12 15,1 0-4-15,0 0 0 0,-1 0-8 0,1-4 0 0,-1-2 0 0,1-6-8 16,0 8 8-16,-1-2 0 0,-3-6 0 16,4 9 0-16,-4-7 0 0,3 1 0 0,-3-1 0 15,0 1 0-15,-3 0 0 0,0-4 0 0,3 4 0 0,-4 5 8 16,-3-2-8-16,0 6 0 0,0 0 0 0,0 0 0 15,-7-3 0-15,7 3 0 0,0 0-8 0,-7 0 8 16,-4 0 0-16,1 3-10 0,3-3 10 16,-11 6 0-16,11-2 0 0,-7 2-8 0,3-3 8 0,1-3 0 15,-1 6 0-15,1-6 0 0,3-6 0 0,0 6 0 16,-1 0 9-16,1 0-1 0,7 0 0 0,-7 0 0 16,4 0-8-16,3 0-9 0,0 0 9 0,0 0-13 0,-7 0 13 0,3 9 0 15,1-5-10-15,3 5 10 0,0 7 0 0,0-10-11 16,3 10 11-16,1-4-8 0,3-3 8 0,-4 1 0 15,1-4 0-15,-1 4-8 0,4-4 8 0,1-3 0 16,-8-3 0-16,7 6 0 0,-7-6 0 0,10 0 0 16,-3 0 0-16,-7 0 0 0,11-6 0 0,-11 3 0 15,7-3 0-15,0-4 8 0,-4 4-8 0,1 0 0 16,0-4 8-16,-1-2-8 0,-3 9 0 0,0-7 0 16,-3 4 0-16,-1-7 8 0,4 10-8 0,-4-3 0 15,-3-3 0-15,4 9 0 0,-4-7 0 0,0 1 0 16,0 6 0-16,-4 0 0 0,4 0 0 0,-7 6-8 15,3-3 8-15,1 1-8 0,-4 5 8 0,3 0 0 16,-3 1 0-16,3-1-8 0,1 1 8 0,-1-4 0 16,4 3 0-16,4-3-8 0,-4-2 8 0,7-4 0 0,0 0 0 0,0 9 0 15,0-9 0-15,0 0 0 0,0 0 0 0,10 3 0 16,1 3 0 0,3-2 0-16,-7-4-11 0,7 0 11 0,0 6-9 0,4-6 9 0,3-6-8 0,-3 6 8 15,3 0 0-15,0-4 0 0,0-2 0 0,4 3 0 16,-15-6 0-16,4 9 0 0,1-10 0 0,-1 7 0 15,-7-6 0-15,3-1 0 0,-3 7 0 0,-7 3 8 16,7-6-8-16,-7 6 8 0,0-6-8 0,0-1 8 16,-7-2-8-16,4 6 9 0,-4-3-9 0,0 2 10 15,-4 1-10-15,1-3 0 0,-1 6 0 0,-3 0 0 16,0 0 0-16,0 0 0 0,0 0 0 0,-1 0 0 16,-2 0 0-16,6 0 0 0,-3 0 0 0,0 0 0 15,3 6 0-15,4-6 0 0,4-6 0 0,-11 6 0 0,10 0 0 16,4 0 0-16,-7-3 0 0,0 3 0 0,7 0 0 0,0 0 0 15,-7 0 0-15,7 0 0 0,-3 0 0 0,3 0 0 16,0 0 0-16,0 0 0 0,-8 3 0 0,8-3 0 16,0 0 0-16,0 0 0 0,0 0 0 0,0 0 0 15,0 0 0-15,0 0 0 0,0 0 0 16,0 0 0-16,0 0 0 0,0 0 0 0,0 0 0 0,8 0 0 16,-8 0 0-16,14 0 0 0,-4 0 0 0,8 0 0 15,-8 0 0-15,8 0 0 0,0 0 0 0,6 6 0 16,1-3 8-16,3-3-8 0,-3 4 0 0,7-4 0 15,-4 9 0-15,4-9 0 0,-1 9 0 0,-2-2 0 16,2-4 0-16,-2 0 0 0,-5-3 0 0,5 6 0 16,-5-3 0-16,1-3 8 0,3 0-8 0,-3-3 0 15,3-3 0-15,4 6 0 0,0-3 0 0,-1-7 0 16,1 10 0-16,3-3 0 0,4-3 0 0,-4 3 0 16,4-3 0-16,-3 6 8 0,-5-4-8 0,8 4 0 0,-11-3 0 0,1 3 0 15,-1-6 0-15,0 6 0 0,-3 0 0 0,-1 6 0 16,1-3 0-16,-4-3 0 0,0 4 0 0,-6-4 0 15,-1 9 0-15,-4-9 0 0,4 9 0 0,-3-9 0 16,-4 7 0-16,0-4 0 0,0-3 0 0,-7 0 0 16,11 0 0-16,-11 0 0 0,0 0 0 0,0 0 8 15,0 0-8-15,7-3 0 0,0-4 9 0,-7 7-9 16,0 0 8-16,3-3-8 0,-3 3 8 0,7-6-8 16,-7 6 0-16,0 0 0 0,0 0 0 0,0 0 0 0,0 0 9 0,0 0-9 15,0-9 12-15,0 9-12 0,0 0 0 0,0 0 0 16,0 0 0-16,0 0 0 15,0 0 0-15,0 0 0 0,0 0 0 0,0-4 0 0,-3 1 0 0,3 3 0 16,0 0 0-16,0 0 10 0,0 0-10 0,0 0 0 16,0 0 0-16,0 0 0 0,0 0 0 0,0-6 0 15,0-3 0-15,0-1 0 0,0 10 0 16,3-3 8-16,-6-6-8 0,6-1 0 0,-3 7 0 0,4-6 8 16,-4-1-8-16,3 1 0 0,-3-4 10 0,7 1-10 15,1-7 12-15,-5 6-12 0,8-5 10 0,-8 5-10 16,4 0 8-16,4-2-8 0,-4-7 0 0,0 9-14 15,0-5 2-15,0 5 0 0,-3-6 12 0,3 7 0 16,-7 2 0-16,3-2 0 0,-3 2 0 0,0 1 10 16,0-1-2-16,0 10 0 0,0 0-8 0,0 0 0 15,-3 0 0-15,3 0-11 0,0 0 11 0,-7 0-8 16,-4 10 8-16,0-1-8 0,-3 4 8 0,4 2-8 0,-4 1 8 16,3 0-8-16,0 0 8 0,-3 2 0 0,7-5 0 0,4 6-8 15,-4-7 8-15,7 1 0 0,-7-4 0 0,7 7 0 16,-4-10 0-16,8 4 0 15,-4-1 0-15,7 0 0 0,-7-6 0 0,7 4 0 0,0-4 0 0,0-3 0 16,0 6 0-16,3-3 0 0,1-3 0 0,0 7 0 16,-1-7 0-16,1 3 0 0,-1-3 0 0,1 3 0 15,0-3 0-15,-4 0 0 0,3 0 0 0,1 0-8 16,-11 0 8-16,7-3 0 0,-7 3 0 0,7-3 8 16,-7 3-8-16,0 0 0 0,0 0 0 0,3-7 0 15,-3-2 0-15,-3-1 0 0,-1 4 0 0,1 0 0 16,-4-3 0-16,-4-1 0 0,4 7 0 0,-3-6 0 15,-5-1 0-15,1 10 0 0,0-3 0 0,4-3 0 16,-8 3 0-16,4 3 0 0,0 3-10 0,0 6 10 0,0-3 0 0,-4 4 0 16,4-4 0-16,0 10 0 0,3-4 0 0,-3 1 0 15,3 3 0-15,4-4-10 0,0 1 10 0,4-1 0 16,-1-2 0-16,1-1 0 0,3 0 0 0,0 1 0 16,0-10 0-16,7 9 0 0,-7-9 0 15,3 7 0-15,4-7 0 0,0 9 0 0,-7-9 0 0,7 0 0 16,1 0 0-16,2 0 8 0,1 0-8 0,-8-3 0 15,4-3 0-15,0 2 8 0,4-5-8 0,-4 0 0 16,4-1 8-16,-4-2-8 0,0 2 0 0,0-2 0 16,3-7 0-16,-3 6 8 0,4-6-8 0,0 4 0 15,3-4 0-15,-4 0 0 0,1 7 0 0,-1-7 0 16,5 3 0-16,-1-3 8 0,-7 1-8 0,0-4 0 16,3 3 0-16,-3 3 0 0,0-3 0 0,0 0 0 0,1 4 0 0,-1-4 0 15,-4-3 0-15,4 3 0 0,0-3 0 0,-3 0 0 16,3 0 0-16,0-6 0 0,0 6 0 0,-4 0 0 15,12-3 0-15,-12 0 0 0,4 0 0 0,0-3 0 16,4-4 0-16,-4 7 0 0,3-6 0 0,1 0 0 16,0-1 0-16,-1 1 0 0,1-1 0 0,3 1 0 15,-4-3 0-15,5-4 0 0,-8 4 0 16,3-10 0-16,1 3 0 0,-1-3 0 0,1-3 0 0,0 3 0 16,-1 3 0-16,-3-3 0 0,4 4-8 0,-4 2 8 15,-4 0 0-15,4 4-8 0,0-4 8 0,4 7 0 0,-7-4 0 16,3 4-8-16,-4 6 8 0,4-3 0 15,-3 6 0-15,-1 0 0 0,1 3 0 0,-4 0-8 0,3 13 8 16,-3-10 0-16,0 7 0 0,0 6-8 0,4-7 8 0,-4 1 0 16,0 6 0-16,0-7 0 0,0 7 0 0,0-3 0 15,3-4 0-15,-3 7-8 0,0 3 8 0,4-9 0 16,-4 6 0-16,0 3 0 0,0 0 0 0,0 0 0 16,0-10 0-16,3 4 0 0,-3 6 0 0,0 0 0 15,0 0 0-15,0 0-8 0,0 0 8 0,0 0 0 16,-3-6 0-16,3 6 0 0,0 0 0 0,0 0 0 15,0 0 0-15,0 0 8 0,0 0-8 0,0 0 0 16,0 0 0-16,0 0-8 0,0 0 8 0,0 0 0 16,0 0 0-16,-4 3 0 0,4-3 0 0,0 0 0 15,0 0 0-15,0 0 0 0,0 0 0 0,0 0 0 0,0 0 0 0,0 0 0 16,0 0 0-16,0 0 0 0,0 0 0 0,0 0 0 16,0 0 0-16,0 0 0 0,0 0 0 0,0 0 0 15,4 0 0-15,3 0 0 0,0 0 0 0,4 0 0 16,3 0 0-16,3 3 0 0,-3-3 0 0,4 6 0 15,3-2 0-15,0-4 0 0,1 6 0 0,-1-3 0 16,0-3 0-16,-7 0 0 0,4 0 0 0,-1 6 0 16,1-6 0-16,-4-6 0 0,-3 6 0 0,3 0 0 15,-4 0 0-15,-3 0 0 0,-7 0 0 0,7-9 8 16,-7 9-8-16,11-4 0 0,-7-2 0 0,3 0 0 16,-7 6 9-16,3-6 1 0,-3 6 0 0,0 0 0 15,4-10-10-15,-4 10-11 0,0 0 3 0,-4-3 0 16,4 3 8-16,-3-9 0 0,-8 9 0 0,4 0-8 0,0 0 8 0,-4 6 0 15,-3 0 0-15,4-6-8 16,-4 10 8-16,-1-1 0 0,-2-6 0 0,3 3 0 0,0-2 0 16,3 5 0-16,-3-3 0 0,3-3 0 0,1 0 0 0,3-3 0 15,3 0 0-15,4 0 0 0,-7-3 0 0,4-6 0 16,3 9 0-16,3-3 0 16,-3-7 0-16,7 4 0 0,-7-6 0 0,7 2 0 0,0 4 8 0,4-4-8 15,-1 1 8-15,-3 0-8 0,4-1 0 0,0 1 0 16,3-1 0-16,-4-2 0 0,1 12 0 15,-1-10 8-15,5 7-8 0,-1-6 11 0,-4 6-11 0,4-3-11 16,1-4 3-16,-5 10 0 0,1 0 8 0,-1-3 0 16,-3 3 0-16,-7 0 0 0,11 0 0 0,-11 0 0 15,0 0 0-15,0 0-8 0,0 0 8 0,0 0 0 0,0 0-9 0,0 0 9 16,-4 9 0-16,1-5 0 16,-1 5 0-16,-3 0 0 0,4-6 0 0,-4 7 0 15,7-4 8-15,-4 0-8 0,1 4 0 0,-1-1 0 0,1 1 0 0,3-1 0 16,0 4 0-16,0-1 0 0,3-2 0 0,1 2 0 15,-1 4 0-15,1-4 0 0,3-2 0 0,-4-1 0 16,4 1 0-16,4-4 0 0,3 0 0 0,-3-3 0 16,-1 7 0-16,1-10 0 0,3 0-11 0,0 0 11 15,4 0 0-15,-8 0 0 0,4-3 9 0,0 3-9 16,8-7 0-16,-8 4 0 0,-11-3 0 0,1 0 0 16,6-1 0-16,1-2 0 0,-4-1 0 0,0 4 0 15,-3 0 0-15,-1-3 8 0,4-4-8 0,-3 4 0 16,-8-1 8-16,8-2-8 0,3 8 0 0,-4-5 0 15,-3 0 0-15,0 9 0 0,-3-10 0 0,3 10 0 16,7-3 0-16,-7 3 0 0,0 0 0 0,0 0 0 16,0 0 0-16,0 0 0 0,-7-6 0 0,7 6 0 15,0 0-8-15,0 0 8 0,0 0 0 0,0 0-9 0,0 0 9 0,0 0 0 16,0 0 0-16,0 0 0 0,-7-10 0 0,7 10 0 16,0 0 0-16,0 0 0 0,0 0 0 0,0 0 0 15,0 0 0-15,0 0 0 0,0 0 0 0,0 0 0 16,0 0 0-16,0 0 8 0,10-3-8 0,-3 0 0 15,-7 3 0-15,0 0 0 0,7-6 0 0,0-4 0 16,-7 10 0-16,0 0 0 0,0 0 0 0,7-3 0 16,1-3 0-16,-1 3 0 0,-7 3 0 0,3-9 0 15,8-1 0-15,-4 4 0 0,-4 0 0 0,4-4 0 16,0 1 0-16,4 6 0 0,-4-7 0 0,0-2 8 0,0-1-8 16,-3-3 8-16,6 1 0 0,-3-7 0 15,-3-3 0-15,3 0 0 0,3-7-8 0,1-8-8 16,-4-1 8-16,4-3-12 0,-4 3 12 0,3-6 0 15,4-3 0-15,1 0 0 0,-5-7 0 0,1-2 8 0,3-4-8 0,3 0 0 16,-2 4 0-16,-1-1 8 0,0 10-8 16,3-3 0-16,-2 9 0 0,2 3 0 0,-10 0 0 0,7 4 0 15,8-4 0-15,-8 3-8 0,-11 13 8 0,4-6 0 16,4-1 0-16,-1 1 0 0,-6 6 0 0,-1-3-8 16,1 6 8-16,3-6 0 0,0 6 0 0,-3 0 0 15,-4 0 0-15,7 0 0 0,7 3 0 0,-7 6 0 16,-4-5 0-16,1 8 0 0,3-2 0 0,0-1 0 15,0 4 0-15,-3-1 0 0,-8 1 0 0,4 6-8 16,0 3 8-16,0 0 0 0,-3-7 0 0,3 7 0 16,0 0 0-16,0 0-12 0,0 0 12 0,0 0-12 0,-8 0 12 0,8 0 0 15,0 0 0-15,0 0 0 0,-10 0 0 0,10 0 0 16,0 0 0-16,0 0 0 0,0 0 0 0,0 0 0 16,0 0 0-16,0 0-8 0,0 0 8 0,0 0 0 15,0 0 0-15,0 0 0 0,10 0 0 16,-10 0 0-16,0 0 0 0,0 0 0 0,0 0 0 0,0 0 0 15,0 0 0-15,0 0 0 0,0 0 0 0,0 0 0 16,0 0 8-16,0 0-8 0,0 0 0 0,4-3 0 16,3 0 0-16,4-3 0 0,-8 3 0 0,4-4 0 15,0-2 0-15,4 6 0 0,3-6 0 0,-3-1 0 16,-1-2 0-16,4 2 0 0,4 1 0 0,0-4 0 0,-4 4 0 0,0-4 0 16,0-6 9-16,-4 7 4 0,5-7 1 15,-5 7 0-15,1 2-22 0,-1-2-5 16,1-1-1-16,-4-3 0 0,0 4 14 0,0 2 0 0,-3-2 0 15,3-1 0-15,-4 4 13 0,1 0-1 0,-4-1 0 0,3 1 0 16,-3 9-12-16,0 0-16 0,0 0 3 0,0 0 1 16,0 0 12-16,0 0 0 0,-7-3 0 0,7 3 0 15,0 0 0-15,-10 0 16 0,-1 3-3 0,0 3-1 16,-3-3-24-16,4 3-6 0,3-2-1 0,-4 8 0 16,-3-3 19-16,3 1 0 0,1-7-8 0,3 6 8 15,0-2-12-15,-4-4 0 0,4 6 1 0,0-6 0 16,7-3 19-16,-4 7 3 0,-6-4 1 0,6 3 0 15,4-6-12-15,0 0 0 0,-7 3 0 0,0-3 0 16,7 0 0-16,0 0 0 0,0 0 0 0,0 0 0 16,-3 0 0-16,3 0 0 0,0 0 0 0,0 0 0 0,0 0 0 0,0 0-17 15,7-3 4-15,0-3 1 0,-4 6 12 0,1-3 0 16,-4 3 0-16,7 0 0 0,0-7 0 0,-7 7 0 16,0 0 0-16,0 0 0 0,4-3 0 0,-4 3 0 15,-4-3 0-15,0-3 0 0,1 6 0 0,3 0 16 16,0 0-3-16,-4 0-1 0,1-10-12 0,-4 10-16 15,7 0 3-15,0 0 1 0,-4 0 12 0,4 0 0 16,0 0 0-16,0 0 0 0,0 0 0 0,0 0 0 16,-7 10 0-16,7-1 0 0,0 1 0 15,-3 2 0-15,3-2 0 0,0 2 0 0,3-2 0 0,-3 2 8 16,0 4 0-16,4-4-8 0,-1 1 8 0,8-4-8 0,-4 1 0 16,0-1 0-16,0-6 0 0,0 3-9 0,4-2 1 0,-1-4 0 15,-10 0 8-15,7-4 0 0,0-2 0 0,0-3 0 16,1 6 0-16,-5-7 0 15,1 1 0-15,-4-4 0 0,3-5 24 0,-3 5 6 0,-3-6 2 16,3 7 0-16,0-7-32 0,-4 6-21 0,-3-6 3 0,3 7 1 16,-3-1 17-16,4 1 0 0,-1 2 0 0,-3 1 9 15,-3 0 3-15,6 5 1 0,-3-2 0 0,0 6 0 32,-7 0-36-32,7 0-7 0,-4 10-2 0,4-7 0 0,-3 6 32 0,-1 1 12 0,1-4-1 0,-1 0 0 15,4 3-11-15,0-9 0 0,-4 10 0 0,4-10 0 16,7 0 0-16,0 0 0 0,-7 9 0 0,7-9 0 15,0 0 0-15,0 0 0 0,0 0 0 0,0 0 0 16,4-9 0-16,3-1 0 0,3 1 0 16,1-3 0-16,-4 8 0 0,4-2-14 0,-1-3 2 0,4 2 0 0,-3 1 12 15,-1-3 0-15,-3 9 0 0,4-3 0 0,0-4 0 16,-4 4 0-16,0 0 0 0,0-3 0 0,0 6 0 16,3-3 0-16,-6-4 0 0,7 7 0 0,-4-3 0 15,7 3 0-15,-4-6 0 0,4 3 0 0,4 3 0 16,0 0 0-16,10-3 0 0,-3-4 0 0,3 7 0 15,4 0 8-15,6 0 0 0,1 0-8 0,3 0 10 0,1 0-10 16,-4-3 8-16,-1-3-8 0,1 6 0 0,4-3 0 16,-1 0 0-16,0-3 0 0,4 2 0 0,0-2 0 15,-4-3 8-15,8 9-8 0,-4-13 0 0,3 4 0 16,0 6 0-16,-3-4 0 0,-3 1 0 0,2 0 0 16,1-4-10-16,4 7 10 0,3-6 0 0,-4 9 0 15,0 0-8-15,1 0 8 0,-1 0 0 0,-3 0 0 16,-4 6 9-16,-3-3-9 0,-4 0 0 0,1-3 0 0,-1 0 0 0,0 0 0 15,-7 0 0-15,8 0 0 0,-8 0-10 0,0 0 10 16,-3 0 0-16,-4-3 0 0,-3 3 0 0,-1 0 0 16,-3-3 0-16,-3-3 0 0,-4 6 0 0,4 0 0 15,-1-10 0-15,1 10 9 0,-11 0-9 0,7-3 0 16,0-3 8-16,-4 3-8 0,-3 3 0 0,0 0 0 16,7-10 0-16,1 7 0 0,-1-3 0 0,-7 6 0 15,0 0 0-15,0 0 0 0,3-9 0 0,-3 9 0 16,0 0 0-16,0 0 0 0,0 0 0 0,0 0 0 15,0 0 0-15,0 0 0 0,4-7 0 0,-4 7 0 16,3-6 0-16,-3 6 0 0,4-3 0 0,-4 3 0 16,0 0 0-16,3-6 0 0,4 3 0 0,-3-7 0 0,-1 10 0 0,-3 0 0 15,0 0 0-15,0 0 0 0,4-9 0 0,-4 9 0 16,0 0 0-16,0 0 0 0,0 0 0 0,10 0 0 16,-10 0 0-16,0 0 0 0,0 0 0 15,0 0 0-15,8-3 0 0,-8 3 0 0,0 0 0 0,0 0 0 16,0 0 0-16,0 0 0 0,0 0 0 0,0 0 0 15,0 0 0-15,7-7 0 0,-7 7 0 0,3-3 0 16,-3 3 0-16,0 0 0 0,0 0 0 0,4-3 0 16,-1-3 0-16,-3 6 0 0,0 0 0 0,0 0 0 15,4-3 0-15,-4 3 0 0,0 0 0 0,0 0 0 16,0 0 0-16,0 0 0 0,0 0 0 0,0 0 0 16,0 0 0-16,0 0 0 0,0 0 0 0,0 0 0 15,0 0-8-15,0 0 8 0,-4 3 0 0,-3 3 0 0,4 0 0 0,-4-6 10 16,-1 10-10-16,-2-4 0 0,6-3-12 0,-3 7 12 15,4-7 0-15,-1 3 0 0,1-3 0 0,3-3 0 16,-4 13 0-16,4-7 0 0,0-6 0 0,4 3 12 16,3 6-12-16,0 1-11 0,0-7 3 0,3 3 0 15,-2-3 8-15,2-3 0 0,1 7 8 0,3-4-8 16,0 3 0-16,0-6 0 0,0 0 0 0,0 0-8 16,4 0 8-16,-4-6 0 0,-3 6 0 0,3-10 0 15,0 10 0-15,0-3 0 0,-4-3-11 0,1 3 11 16,0-7 0-16,-4 7 0 0,3-3 13 0,-3-3-4 15,-3 2-9-15,-1 1 0 0,1-3 0 0,-4-4 8 16,0 4 12-16,-4-1 1 0,1 4 1 0,-1-3 0 16,-3-1-22-16,4 4-20 0,-4 0 4 15,-4-1 1-15,4 4 7 0,-7-3 8 0,3 6-13 0,-6 6 5 0,3-3 8 16,0 7 0-16,-4-1 0 0,4 1-8 0,-4 2 8 0,0 1 0 16,1-4 0-16,-1 10 0 0,1-3 0 0,6-7-10 15,-3 7 10-15,3-4-10 0,8 1 10 0,3-1 0 16,-4-2 0-16,8-1 0 0,3 1 0 0,0-7 9 15,3 6-9-15,1-3 0 0,3 1 0 0,-3-7 0 16,3 0 0-16,0 0-12 0,0 0 12 0,4 0 0 16,-4 0 0-16,-4-7 0 0,5 1 0 0,-5 3 0 15,1-3 0-15,-4-4 0 0,0 10 0 16,0-3 10-16,0-6-10 0,-7 9 8 0,3 0-8 0,-3 0 0 16,4-10 0-16,-4 10 0 0,0 0 0 0,0-3 0 15,-4-6 0-15,4 9 0 0,-7 0 0 0,4-3 0 16,-4-4 0-16,-4 4 0 0,1-3 0 0,-1 3-11 15,0 0 3-15,-3-4 0 0,4 7 16 0,-4 0 3 0,-4-3 1 0,4-3 0 16,-4 6-12-16,1-3 0 0,-1-3-10 0,0 6 10 16,1 0 0-16,3 0 0 0,-1-13 0 0,1 13 0 15,4-3 0-15,3-3 0 0,3 3 0 0,-3-4 0 16,4 4 0-16,3-6 0 0,3 9 0 0,1-10 0 16,-4 10 0-16,3-3 0 0,1 0 0 0,-4 3 0 31,0 0-112-31,0 0-20 0</inkml:trace>
  <inkml:trace contextRef="#ctx0" brushRef="#br2" timeOffset="200268.71">7990 11347 691 0,'7'-10'61'0,"1"10"-49"16,-5-9-12-16,4 6 0 0,0 0 184 0,-7 3 33 15,0 0 7-15,0 0 2 0,0 0-168 16,0 0-34-16,0 0-6 0,0 0-2 0,0 0 3 0,0 0 0 16,0 0 0-16,0 0 0 0,0 0-11 0,0 0-8 15,0 0 12-15,-7-7-12 0,0 7 11 0,4 0-11 16,3 0 10-16,-4-3-10 0,-3-3 8 0,7 6-8 15,-4-3 0-15,1-3 0 0,3 3 9 0,0 3-9 16,-11-10 8-16,11 10-8 0,0 0 28 0,-3 0 0 0,-4-9 0 0,0 9 0 16,0 0 4-16,0 0 2 0,7 0 0 0,-7 6 0 15,-4-3-18-15,4-3-4 0,0 6-1 0,0-2 0 16,3-1 2-16,-10 3 1 0,4-3 0 0,-1 3 0 16,0-3 2-16,-3-3 0 0,4 10 0 0,-4-7 0 15,3 3 11-15,-3-3 2 0,3-3 1 16,-3 10 0-16,0-10-7 0,7 9-2 0,-7-6 0 0,7-3 0 15,-4 10-4-15,4-4-1 0,0-3 0 0,4 10 0 16,-4-7-16-16,3 3 0 0,4 4 0 0,-7-4 0 16,3 4 0-16,4-1-12 0,0-2 1 0,0-1 1 15,4-6 10-15,-4-3 0 0,0 0-9 0,7 10 9 16,0-10-11-16,4 6 3 0,-11-6 0 0,10 3 0 0,4-3 8 16,-3 0 8-16,0 0-8 0,-1 7 11 15,1-7-11-15,-1 0 0 0,1 0 0 0,3-7 0 0,-7 7 16 16,4 0-3-16,-1-9 0 0,1 9 0 0,-1-3 31 0,1-4 7 15,0 4 1-15,-1-6 0 0,4 6-25 0,-7-4-5 16,0-2-1-16,4 6 0 0,-4-6 5 16,0-1 1-16,-3 7 0 0,-1-6 0 0,-3 9-12 0,4-4-3 15,-4-2 0-15,0 6 0 0,-4-9-3 0,1 9-1 16,-4-3 0-16,3-1 0 0,-3 4-8 0,-4-6 0 16,1 6 0-16,-1 0 0 0,-3 6 0 0,0-2 0 15,-4-1 0-15,4 3 0 0,0-3 0 0,4-3 10 16,-5 6-1-16,8-2 0 0,0-4 11 0,7 0 3 15,-7 0 0-15,7 0 0 0,0 0-4 0,0 0-1 16,0 0 0-16,0 0 0 0,0 0-5 0,0 0-1 0,0 0 0 0,0 0 0 16,0 0-12-16,0 0-16 15,7 0 3-15,0 0 1 0,4-4 12 0,-4 4 0 16,-7 0 0-16,7 4 0 0,4-4 0 0,-11 0 16 0,0 0-3 0,7 0-1 16,-7 0-12-16,0 0-16 0,0 0 3 0,0 0 1 15,10 0 12-15,-10 0 0 0,0 0 0 0,4 9 0 16,-1-6-9-16,1 7 1 0,3-1 0 15,0-6-848-15,-7 6-170 0</inkml:trace>
  <inkml:trace contextRef="#ctx0" brushRef="#br2" timeOffset="-207576.51">19205 17089 1911 0,'0'0'42'0,"0"0"9"0,0 0 1 0,0 0 2 0,0 0-43 0,0 0-11 0,0 0 0 0,0 0 0 15,0 0 0-15,0 0 8 0,0 0-8 0,0 0 8 16,0 0 23-16,0 0 4 0,0-4 1 0,0 4 0 16,0 0 40-16,0 0 8 0,0 0 1 0,0 0 1 15,0 0 10-15,0 0 1 0,7 0 1 0,-7 0 0 16,4 4-69-16,3 5-13 0,-4 0-4 0,-3 4 0 16,0 6-3-16,-3-1-1 0,3-2 0 0,-7 9 0 15,0 0-8-15,0 4-11 0,-4 5 3 0,1-3 0 16,-5 4-20-1,5-4-4-15,-1 1-1 0,4-1 0 0,-3-3-15 0,-1-3-4 16,0-3 0-16,8 3 0 0,-1-9-37 0,-3 3-8 0,4-7-2 0,-4-2-893 16</inkml:trace>
  <inkml:trace contextRef="#ctx0" brushRef="#br2" timeOffset="-206834.95">18860 17465 1324 0,'0'0'118'0,"3"-10"-94"0,1 1-24 0,3 0 0 16,-4 5 160-16,4-8 28 0,0 2 6 0,0 1 1 15,4 0-106-15,3-1-21 0,0-2-4 0,-3 2 0 16,3 1-17-16,-4 6-3 0,1-7-1 0,3 10 0 15,-3-3 0-15,3-3 0 0,0 6 0 0,0 0 0 16,0 0 13-16,-3 0 4 0,3 0 0 0,0-3 0 16,0-3-4-16,4 6-1 0,3-4 0 0,0 4 0 15,-3-3-29-15,-1-3-6 0,4 3 0 0,-6-3-1 16,-1 6-19 0,3 0 8-16,-3-4-8 0,1-2 0 0,-1 3 0 0,0 3-22 0,0 0 3 0,4-3 1 15,-1-3-30 1,4 6-7-16,0 0-1 0,1 0 0 0,-5 0-9 15,4 0-3-15,1 6 0 0,-5-3 0 0,1 0-16 0,-4 7-3 16,0-10-1-16,-3 6 0 0,-1-3-27 0,-3-3-5 0,-3 6-2 0,-4-6 0 16,0 0 48-16,0 0 10 0,7 3 1 0,-7-3 1 0,0 0 34 0,0 0 6 15,0 0 2-15,11 4 0 0,-8 5 20 16,-3-9-9-16,0 0 9 0,4 6 0 0,-4-6 0 0,-4 10 11 16,1-4 0-16,-1 3 0 0,4 1 10 0,0-10 3 15,-4 9 0-15,4-9 0 0,0 0 44 0,0 0 10 16,0 0 2-16,0 0 0 0,0 0 4 0,0 0 2 15,0 0 0-15,0 0 0 0,0 0-32 0,0 0-6 16,0 0-2-16,8-6 0 0,-1 3 7 0,3 3 2 0,-3-10 0 16,4 7 0-16,3-3-11 0,0 3-3 15,-3-7 0-15,6 1 0 0,-3 6-17 0,-3-3-3 16,3-1-1-16,0-2 0 0,-3 3-9 0,-1 2-3 16,1-5 0-16,-4 0 0 0,0 6-8 0,-3-4 0 0,-4 7 0 0,0 0 0 15,7-3 0-15,-7 3 0 0,0 0 0 0,0 0 0 16,0 0 0-16,-7-9-11 0,3-1 3 0,-7 1 0 15,1 6 0-15,-1 0 0 0,-6-4 0 0,-1 7 0 16,4 0 8-16,-7 7 0 0,-4-4 0 0,4 0-8 16,-4 6 8-16,0 1-12 0,4 9 12 0,-3-4-12 15,-1 4 12-15,4 9 8 0,0-3-8 0,6 4 11 16,-6-4-11-16,7 3 0 0,4-3 0 0,-1 6 8 16,4-2-8-16,0-4 0 0,3 0 0 0,4-10 0 15,0 7 0-15,0-6 0 0,4-3 0 0,3-1 0 16,0 1 0-16,4-7 0 0,-1-6 0 0,8 0-11 15,-1-6-25 1,5 6-6-16,-1 0-1 0,0-7 0 0,0-2-123 16,4 0-25-16,0 2-5 0,-1-5 0 0</inkml:trace>
  <inkml:trace contextRef="#ctx0" brushRef="#br2" timeOffset="-206384.46">19985 17339 1267 0,'10'-18'112'0,"-2"14"-89"0,-1-5-23 0,0 0 0 0,3-4 192 0,-3 4 33 16,4-1 7-16,-1-2 2 0,-3 2-194 0,4 1-40 16,-4 3 0-16,0-1-11 0,-7 7 11 0,0 0 11 15,0 0-3-15,0 0 0 0,-10 0 6 0,-1 10 1 16,-3-1 0-16,-4 4 0 0,1-1 9 0,-5 4 1 0,5 0 1 16,-4 6 0-16,3-4-5 0,0 4-1 0,1 0 0 0,-1 0 0 15,8-3 20-15,-5-6 3 0,5 5 1 0,-1 1 0 16,4-6-29-16,0-1-6 0,0-2-1 0,4 2 0 15,-1-2-8-15,0-1 8 0,4 4-8 0,4-7 8 16,0 3-8-16,-4-6 0 0,0-3 0 0,7 10 0 16,3-7 0-16,-3-3 0 0,4 6 0 0,-1-6 0 15,1-6 0-15,0 6 0 0,3 0 0 0,0 0-11 16,3 0 11-16,1-3 0 0,3 0 0 0,0 3 0 16,4-7-11-16,-4 7 0 0,4 0 0 0,0 7 0 15,-1-4 11-15,-2 0 16 0,-5 6-4 0,1 1-1 16,-4-1-11-16,0 1 0 0,-3-1 0 0,-4-3 0 0,0 4 0 15,-4 5 0-15,1 1 0 0,-4-7 0 16,-4 4 0-16,-3-4 0 0,4 4 0 0,-4 3 0 16,0-4 0-16,-1 1 8 0,-6-4-8 0,4 1 12 0,-1-1-4 0,1 0 0 15,-1-6 0-15,0 7 0 0,-3-7-8 0,0 6-9 16,4-9 9-16,-4 0-13 16,-1 0-94-16,5 0-18 0,-1 0-4 0,4 0-869 15</inkml:trace>
  <inkml:trace contextRef="#ctx0" brushRef="#br2" timeOffset="-206078.76">20401 17286 2106 0,'0'0'46'0,"0"0"10"0,0 0 1 0,0 0 3 0,0 0-48 0,0 0-12 0,4-9 0 0,-4 6 0 16,3-4 13-16,-3 7 1 0,4-3 0 0,-4 3 0 15,0 0 21-15,10-3 4 0,-10 3 1 0,7 6 0 16,0 1 14-16,4 5 3 0,0 1 1 0,-1 9 0 16,-3 6 6-16,4-3 2 0,-4 6 0 0,3 1 0 15,-2 5-8-15,2-2-2 0,-6-4 0 0,3 0 0 16,0 1-25-16,-4-4-6 0,1-3-1 0,3 3 0 16,-7-3-4-16,3-3 0 0,1 10-1 0,-4-10 0 15,-4 3-19-15,4-3 8 0,0 0-8 0,-3 0 0 16,-1-10 0-16,1 1-22 0,3 5 3 0,0-8 1 15,-4-7-110-15,4-3-23 0,0 0-4 0,-3 6-654 16,3-6-131 0</inkml:trace>
  <inkml:trace contextRef="#ctx0" brushRef="#br2" timeOffset="-204306.12">20119 17593 748 0,'0'0'67'0,"0"0"-54"0,0 0-13 0,3-9 0 0,1 6 200 0,-4 3 38 16,0 0 7-16,0-10 2 0,4 1-156 0,3 9-31 15,-4-3-7-15,-3 3-1 16,7-6 53-16,-7 6 11 0,7 0 1 0,0-4 1 0,0 4-50 0,0-3-9 15,-7 3-3-15,7-6 0 0,0 6-20 16,1-3-5-16,-1-3-1 0,-4 3 0 0,8 3-15 0,-4-7-3 16,0 7-1-16,3-6 0 0,-3 0 22 0,4 3 5 15,3-4 1-15,0 4 0 0,4-6-7 0,3 6-2 16,0-4 0-16,4-2 0 16,0 6 4-16,3-7 1 0,4 1 0 0,6 0 0 0,8-4-11 0,4 4-3 15,-4-4 0-15,3 1 0 0,0-4-13 0,-3 3-8 0,-4 4 8 0,-6-4-8 16,-4 4 0-16,-8 0 0 0,1-4 0 15,-4 10 0 1,-7-7-92-16,0 1-22 0,-3 0-5 16,-4 6-1122-16</inkml:trace>
  <inkml:trace contextRef="#ctx0" brushRef="#br1" timeOffset="-198200">19392 4671 1670 0,'0'0'148'0,"0"0"-118"0,0 0-30 0,-7 0 0 0,0-13 172 0,0 13 28 16,4-3 5-16,3 3 2 0,-8 0-150 0,8 0-29 16,-7-6-7-16,7 6-1 0,0 0-20 0,0 0 0 15,-7 6 0-15,4-3 0 0,-4 3 0 0,7 1 0 16,-4 2 0-16,4 1 0 0,0 2 0 0,0 7 0 16,0 0 0-16,0 3 0 0,0 3 0 0,4 0 0 15,-4 0 0-15,0 6 0 0,0 4 8 0,0 2-8 16,0-5 8-16,-4 2-8 0,1-2 0 0,-4 2 0 15,0 7-10-15,0-3 10 16,-4-1-32-16,0 1 1 0,1-4 0 0,-4-6 0 16,0 4-128-16,3-7-25 0,0-3-6 0,1-6-1 0</inkml:trace>
  <inkml:trace contextRef="#ctx0" brushRef="#br1" timeOffset="-197970.84">18987 5019 2131 0,'0'0'94'0,"3"0"20"0,1-13-91 0,3 10-23 0,0-6 0 0,3 2 0 16,4-5 186-16,4 2 33 0,3 7 6 0,4-6 2 16,3 0-198-16,0-1-39 0,4 7-8 0,-4 0-2 15,-3-3-4-15,3 6 0 0,-3-4-1 0,-4 4 0 16,0 0-5-16,0 0-1 0,1 0 0 0,-5 4 0 15,4-4-97-15,-3 6-19 0,0-3-4 0,-4 0-885 0</inkml:trace>
  <inkml:trace contextRef="#ctx0" brushRef="#br1" timeOffset="-197587.86">19604 4944 1562 0,'7'9'69'0,"-7"-3"15"0,0-6-68 0,-4 6-16 16,4 4 0-16,4 2 0 0,-4 4 74 0,0 0 11 15,0-7 3-15,0 1 0 0,0 2-32 0,-4 7-5 0,1-6-2 0,-1 8 0 16,4-11-7-16,0-1-2 0,-3 4 0 0,3 6 0 16,0-7-14-16,3-2-3 0,1 2-1 0,-1-2 0 15,-3-1-13-15,0-9-9 0,4 12 12 0,3-5-12 16,0 2 13-16,-7-9-4 0,7 0-1 0,4 3 0 15,-11-3-8-15,0 0 12 0,0 0-12 0,0 0 12 16,3-3-2-16,-3 3 0 0,4-6 0 0,-1-4 0 16,1-2 21-16,-4 3 4 0,-4-4 1 0,4 4 0 15,0-4-13-15,-3 1-3 0,-4-4 0 0,0 3 0 16,3-6-6-16,-3-2-2 0,4 5 0 0,3-3 0 0,0 0-4 0,-4 4-8 16,4-4 11-16,0 0-11 15,0 3 0-15,0 1 0 0,0 5 0 0,4-2 0 16,-4 2 0-16,3 1 0 0,-3 9 0 0,7 0-9 15,4-13-7-15,-1 13-2 0,-3-3 0 0,7 3 0 16,1 0-128-16,-1 0-26 0,3 0-4 16,-3 0-788-16</inkml:trace>
  <inkml:trace contextRef="#ctx0" brushRef="#br1" timeOffset="-197147.34">19950 4965 1890 0,'0'0'41'0,"0"0"9"0,0 0 2 0,0 0 1 0,0 0-42 0,0 0-11 15,0 0 0-15,0 0 0 0,0 0 16 0,0 0 2 16,0 0 0-16,0 0 0 0,0 0-18 0,0 0 0 16,0 0 0-16,0 0 0 0,0 0 0 0,0 0 0 15,-4 10 0-15,1 2 0 0,-5-2 0 0,1-1 0 0,-3 4 0 0,-1 2 0 16,1 1 18-16,-1 0 6 0,1 0 2 0,2-7 0 16,-2 10 17-16,3-7 3 0,0 7 1 0,3-6 0 15,-3-1-18-15,4 4-3 0,-1-4-1 0,4-2 0 16,0-1-15-16,4-3-10 0,-4-6 12 0,0 0-12 15,7 7-8-15,-7-7-9 0,7 0-2 0,3 0 0 16,-3-7-6-16,4 7-2 0,3-6 0 0,-3 0 0 16,-1 6 15-16,1 0 4 0,-1-9 0 0,1 9 0 15,-7-10 8-15,3 7 0 0,3-6 0 0,4 5 0 16,-3-2 0-16,-4 3 0 0,0-6 10 0,0 6-10 16,0-7 20-16,0 1-1 0,-3-1-1 0,-1 1 0 0,-3-1-2 15,4-2 0-15,-4 3 0 0,3-4 0 0,1 0 0 16,-1 1-1-16,-3-4 0 0,4 7 0 0,-4-4 0 0,3 10 0 15,-3-6 0-15,0 9 0 0,0-7-15 0,0 7 8 16,0 0-8-16,0 10 0 0,4-1 14 0,-1 4-3 16,-3 6-1-16,0-1 0 0,0-2-10 0,0 9 8 15,-3-3-8-15,6 0 8 0,1-3-8 0,-1 3 0 16,1-6 0-16,3 5 8 16,0-2-33-16,0-6-7 0,0-4-2 0,0 1-670 15,0 2-133-15</inkml:trace>
  <inkml:trace contextRef="#ctx0" brushRef="#br1" timeOffset="-196948.46">20271 5003 2559 0,'0'0'113'0,"0"0"24"0,-4 3-109 0,-3 10-28 0,4-7 0 0,-1 3 0 16,4 1 40-16,0-4 4 0,4 4 0 0,-1-1 0 31,4 4-60-31,0-4-12 0,0 3-3 0,0-5 0 0,0 2-13 0,0-6-2 0,4 7-1 0,-4-7-697 16,0 6-139-16</inkml:trace>
  <inkml:trace contextRef="#ctx0" brushRef="#br1" timeOffset="-196750.67">20415 4624 1497 0,'0'0'133'0,"-3"-7"-106"15,-8 7-27-15,1-3 0 0,3 3 197 0,-4 0 35 16,4 0 6-16,0 0 2 0,3 0-194 0,4 0-38 16,0 0-8-16,0 0 0 15,0 0-111-15,0 0-20 0,0 0-4 0,0 0-775 0</inkml:trace>
  <inkml:trace contextRef="#ctx0" brushRef="#br1" timeOffset="-196394.02">20472 5050 2113 0,'0'0'46'0,"0"6"10"0,-4-2 1 0,4-4 3 0,-3 9-48 0,3 0-12 0,0-9 0 0,0 0 0 15,0 0 32-15,0 0 3 0,7 4 1 0,-4 5 0 16,-3-9-13-16,11 0-3 0,-4 0 0 0,0 0 0 15,0-3-5-15,4-3-2 0,-4 2 0 0,3-5 0 16,-3 0 0-16,4-1 0 0,-4 4 0 0,3-10 0 16,-2 7 0-16,-1-4 0 0,0-6 0 0,-4 7 0 15,1-10 14-15,-1 3 2 0,1 7 1 0,3-7 0 16,0 3-2-16,0-3 0 0,4 7 0 0,-4-1 0 16,0-2-7-16,0 11-1 0,3-2-1 0,-3 0 0 15,4 0 1-15,-4 6 0 0,0-4 0 0,4 4 0 16,-1 4-10-16,4-4-2 0,0 6 0 0,1 0 0 0,-1 4-8 0,0 5 0 15,-4 1 0-15,1-4 0 0,-1 7 0 0,-2 3 0 16,2 0 0-16,-6 3-11 0,3 3 11 0,0-2-8 16,-4-1 8-16,1 6-8 0,-1 3-4 0,4-2 0 15,-3-1 0-15,-1 10 0 16,1-10-147-16,3 1-29 0,4 8-7 0,-1-14-1 16</inkml:trace>
  <inkml:trace contextRef="#ctx0" brushRef="#br0" timeOffset="-189080.12">20599 5364 1522 0,'0'0'68'0,"-4"-3"13"0,1-4-65 0,-1 7-16 15,4 0 0-15,0 0 0 0,0 0 88 0,0 0 13 16,0 0 3-16,0 0 1 0,0 0-50 0,0 0-11 15,0 0-1-15,0 0-1 0,0 0-34 0,7 7-8 16,-7-7 0-16,7 6 0 0,-7-6 0 0,0 0 0 16,7 6 0-16,0-3 0 0,-7-3 0 0,0 0 0 15,0 0 0-15,0 0 0 0,0 0 20 0,0 0 0 16,0 0-1-16,0-3 0 0,0-3 32 0,0 0 6 16,-3-4 2-16,-1 4 0 0,1-3-1 0,-1 9 0 15,-3-13 0-15,0 4 0 0,0 5-21 0,4-2-4 16,3 6-1-16,-11-3 0 0,0 3-12 0,1 0-4 15,-1 3 0-15,4 7 0 0,-3-10-6 0,-5 9-2 0,5 4 0 16,-4-7 0-16,0 3-8 0,0-6 8 16,3 7-8-16,-3-7 8 0,0 3 0 0,0-3 0 0,0-3 0 15,-1 0 0-15,-2 0 4 0,-1 0 0 16,0 0 0-16,-3-3 0 0,0-3 3 0,-4 3 1 0,1-7 0 0,-4 10 0 16,3-3 0-16,-3 3 0 0,3-6 0 0,-3 6 0 15,-1 6-4-15,5-6-1 0,-4 3 0 16,-1 4 0-16,5-4-11 0,-5 0 0 0,5 6 0 0,-4 1 0 15,-1-10 0-15,-2 9 0 0,-5-6 0 0,5-3 0 16,-1 7 8-16,-4-4-8 0,8-3 8 0,-7 0-8 16,3 0 11-16,0-3-3 0,1-4-8 0,6 7 12 15,-3 0-2-15,3-3-1 0,4-6 0 0,0-1 0 16,0 7-9-16,3-3 0 0,0-7 0 0,4 10 8 16,-3-6-8-16,-1 3 0 0,0 6 0 0,1-7 8 0,-1 1-8 15,-3 3 0-15,0 3 0 0,0 0 0 16,-1 0 0-16,-2 0 0 0,6 3 0 0,-3-3-11 0,0 13 11 0,0-13 0 15,-1 0 0-15,5 0 0 0,-4 6 0 0,3-3 0 16,0-3 0-16,4 0 0 0,-3 0 0 0,6 6 0 16,-3-6 0-16,3 0 11 0,1 0-11 0,-1 0 0 15,1-6 0-15,2 6-11 0,-6 0 11 0,7 0 0 16,0 6 0-16,-3-6 0 0,3 0 0 0,-4 3 0 16,0 4 0-16,4-4 0 0,-7 0 0 0,4 6 0 15,-1 1 0-15,1-4 0 0,-1 0-12 0,0 1 4 16,4-4 0-16,-3 6 0 0,-1-9 8 0,4 9 0 15,0-9 0-15,-4 4 8 0,4 2-8 0,0-3 0 0,0-3 0 16,-3 0 0-16,3 0 0 0,0 6 0 0,0-6 0 0,-1 0 8 16,1 7-8-16,0-7 0 15,0 0 0-15,0 0 0 0,0 0 0 0,4 6 0 0,-8-6 0 16,4 3 0-16,0 3 0 0,0-6-8 0,3 3 8 0,-3-3-8 16,7 0 8-16,-7 10 0 0,0-7 0 0,4-3 0 15,3 0 0-15,0 9 0 0,-7 1 0 0,7-4 8 16,0 0-8-16,-4 4 0 0,4-1 0 0,-3 0 0 15,-1 1 0-15,4 6 0 0,0-10 8 0,0 6-8 16,-3 1 9-16,3 6-9 0,0-7 12 0,0 7-12 16,-4-6 0-16,4 9 0 0,4-4 0 0,-4 4 0 15,3-3 0-15,1 3 10 0,-1-3-2 0,1 3 0 16,-4 3 4-16,0 0 0 0,0 0 0 0,7 3 0 16,-4-3-12-16,1 7 0 0,-4-10 0 0,0 9 0 0,7-3 0 15,-4-3 12-15,-3 7-2 0,4-1 0 0,-1 1-10 0,1-1 0 16,-1 3 0-16,1-2 0 0,-1-1 0 0,1 7 12 15,0-4-2-15,-1-2 0 0,1-1-10 0,-1 3 8 16,1-2-8-16,-1 5 8 0,1-5-8 0,-4-1 0 16,0 0 0-16,0 4-11 0,3 6 11 0,-3-7 0 15,0 7 0-15,0-7 0 0,0-2 0 0,0 5 12 16,0-5-4-16,4 2 0 0,-1-2-8 16,1-1 0-16,-1 0 0 0,1 1 0 0,-4 2 0 0,3-2 11 15,1-4-1-15,-1 3 0 0,-3 4-10 0,0 2 0 16,-3 1 0-16,3 3 0 0,-4-4 0 0,4 1 0 15,-3-7 0-15,3 10 0 0,0-10 0 0,0 4 0 0,0 3 0 16,0-7 0-16,0 0 0 16,0 1 0-16,3 2 0 0,1 7 0 0,-1-7 0 0,1 7 8 15,3-3-8-15,-3-4 8 0,-1-2-8 0,4 2 0 0,-3-3 9 16,-4 7-9-16,3-3 0 0,1-4 0 16,-4 3 0-16,3-2 0 0,-3 5 0 0,0-2 0 0,0 6 0 0,4-1 0 15,-4-2 0-15,3 3 0 0,1-3 0 0,-1-1 0 16,1 1 0-16,-1 3 0 0,4-4 0 0,1 1 0 15,-1-4 0-15,-4 7 8 0,1-6 0 0,3 5 0 16,0 1-8-16,0-6 0 0,-4 5 0 0,-3 4 0 16,4-3 0-16,-1 0 11 0,-3 0-11 0,0-1 12 15,0-2-12-15,-3 3 0 0,3-4 0 0,-4-2 0 16,-3 9 9-16,4-7-9 0,-1 1 10 0,1 3-10 16,-4-10 0-16,7 7-13 0,-4-4 1 0,1 1 0 0,3 2 12 15,0-2 0-15,-4-4 0 0,4 1 0 16,0 2 0-16,0-3 16 0,0 7-3 0,4-3-1 15,-4 5-4-15,3-5 0 0,-3-4-8 0,4 10 12 0,-4 0-2 0,3-1-1 16,1-5 0-16,-1 6 0 0,-6-7-9 0,3 7 8 16,0-3-8-16,0-1 8 15,-4-5-8-15,1 8 0 0,-1 1 9 0,1-6-9 0,-1 12 12 16,-3-10-3-16,0-5 0 0,0-1 0 0,0 7-9 0,0-4 0 16,0 1 0-16,-4-4 0 0,4 0 0 0,0 1 13 15,0-1-3-15,3 0-1 0,1 1-9 0,-1-1 0 16,1 0 0-16,-1 4 0 0,4-4 0 0,0 10 0 15,-3-10 0-15,3 1 0 0,0-1 0 0,0 1 0 16,-4 2 0-16,4-3 0 0,0 1 0 0,-3-1 0 0,-4 0 0 0,3 1 0 16,1-1 0-16,-4 1 0 0,3-1 0 0,-3 0 0 15,0 10 0-15,0-7 0 0,0-2 0 0,0-1 0 16,3 1 0-16,-3-1 0 0,4-3 0 0,-4 4 0 16,7-7 0-16,0 6 0 0,-4-3 0 0,4-3 0 15,-7 7 0-15,7-10 0 0,0 9 0 0,0-3 0 16,0 4 0-16,0-1 0 0,4-6 0 15,-1 6 0-15,-3 1 0 0,4-4 0 0,-4-3 0 0,3 6 8 16,1-9-8-16,-1 10 0 0,-3-10 0 0,-3 9 0 16,3-9 0-16,0 9 0 0,0-6 0 0,0 0 8 15,0 4-8-15,-4-4 8 0,1 3-8 0,3-3 8 16,-4-3-8-16,4 6 0 0,0-3 0 0,0 4 0 16,0-8 0-16,-3 1 0 0,6-3 0 0,1 3 0 15,-1-3 0-15,1-3 0 0,-4 6 0 0,3-4 0 16,1 4 0-16,3-3 0 0,-7 0 0 0,3-3 8 0,1 3-8 0,-4-7 0 15,3 10 0-15,-3-3 0 0,0-7 9 0,0 7-9 16,0 0 10-16,-3-3-10 0,3 3 0 0,0-7 0 16,0 7 0-16,3-7 0 0,-3 4 0 15,0-3 0-15,0-4 0 0,0 0 0 0,0 4 0 0,0-10 0 16,0-3 0-16,0 0 0 16,4 10 0-16,-4-10-8 0,0 0 8 0,0 0 0 0,0 0 12 0,0 0 7 15,0 0 1-15,0 0 0 0,0 0-12 0,0 0-8 16,0 0 9-16,0 0-9 0,0 0 9 0,0 0-9 15,0 0 8-15,0 0-8 0,0 0 0 0,0 0 0 16,0 0 0-16,0 0 0 0,10 6 0 0,-10-6 0 16,8 3 0-16,2 0 0 0,-10-3 0 0,11 6 0 0,-1-3 0 15,1-3 0-15,-1 0 0 0,1 0 0 0,-11 0 0 0,11 0 0 16,-1 0 0-16,1 0 0 0,-1 0 0 16,1 0 0-16,3 0 0 0,0 0 0 0,0-3 0 0,0 3 0 15,1 0 0-15,-1 0 0 0,0 0 0 0,0 0 0 16,0 0 0-16,0 0 0 0,4 0 0 0,-1 0 0 15,1 0 0-15,0 0 0 0,3 0 0 0,0 3 0 16,4-3 0-16,-4 0 0 0,4 7 0 0,-4-4 0 16,3-3 0-16,-2 6 0 0,-1-3 0 0,3 0 0 15,1 7 0-15,0-10 0 0,-1 9 0 0,1-9 0 16,0 3 0-16,-4 4 0 0,4-7 0 0,-4 0 0 16,0 3 0-16,0-6 0 0,4-4 0 0,-4 4 0 15,7 3 0-15,4 0 0 0,-4-3 0 0,4-3 0 16,-4 6 0-16,4 0 0 0,0 0 0 0,-4 0 0 0,0 6 0 0,4-3 0 15,-4-3 0-15,-3 3 0 0,0 4 0 0,-4-4 0 16,0 6 0-16,0-3 0 0,0-2 0 0,-3 5 0 16,-4-6 0-16,4 7 0 0,-1-10 0 0,1 6 0 15,0-3 0-15,-1 0 0 0,11-3 0 0,-6 0 0 16,2 0 0-16,1 0 0 0,3-3 0 0,-3 3 0 16,0-3 0-16,-4 3 0 0,3-6 0 0,1 6 0 15,-4 0 0-15,-3 0 0 0,3-4 0 0,-3 4 0 16,-8 4 0-16,8-4 0 0,-4 0 0 0,-3 0 0 15,-11 0 0-15,7 0 0 0,3 0 0 0,1 0 0 16,-1 0 0-16,-2-4 0 0,-8 4 0 0,7-6 0 16,0 6 0-16,0-3 0 0,-7 3 0 0,10-6 8 0,-3 3-8 0,4-7 0 15,-4 10 0-15,0-9 0 0,-3 6 8 16,3-7-8-16,-4 1 0 0,-3 9 0 16,4 0 0-16,3-10 8 0,-7 10-8 0,3-3 0 0,4-6 0 0,-7 9 8 15,4-3-8-15,3-4 0 0,-4-2 9 0,-3 9-9 16,4-3 0-16,-4 3 0 0,0 0 0 0,7-9 0 15,-3-1 0-15,3 7 0 0,-7 3 0 0,0-6 8 16,7-1-8-16,-4 1 0 0,1-3 0 0,-4 9 0 16,0 0 0-16,3-10 0 0,-3-2 0 0,7 2 8 15,-7 7-8-15,4-6 8 0,-1-4-8 0,1 4 8 16,-4 0-6-16,0-4-2 0,3 0 0 0,1-2 0 16,-1 5 0-16,1-2 0 0,-4 2 0 0,3-2 0 15,5 2 0-15,-8-2 0 0,3-1 0 0,-3 4 0 16,0-10 0-16,4 10 0 0,-4-7 0 0,3 0 0 0,-3 4 0 0,0-7 0 15,0 6 0-15,0-5 0 0,-3 2 0 0,3-3 0 16,-4 0 0-16,4-3 0 0,0 0 0 0,-3 0 0 16,-1 1 0-16,0-8 0 0,4 7 0 0,0-3 0 15,0-3 0-15,-3 3 0 0,3-3 0 0,0 6 0 16,0-6 0-16,-4 2 0 0,4-2 0 0,0 3 0 16,0-3 0-16,0-3 0 0,0 9 0 0,0-10 0 15,0 1 0-15,0 0 0 0,0 5 0 0,0-2 0 16,0-3 0-16,0 6 0 0,0-3 0 0,0 3 0 15,-3-4 0-15,3 7 0 0,0 0 0 0,0-6 0 16,-4 3 0-16,1-3 0 0,3 6 0 0,0-3 0 0,-4-3 0 16,1 6 0-16,-1-3 0 0,4-4 0 15,0 1 0-15,-3 3 0 0,3-3 0 0,0 3 0 16,3-4 0-16,-3 4 0 0,0 3 0 0,0-6 0 16,0 9 0-16,0-3 0 0,4 1 0 0,-4 2 0 0,-4 3 0 0,4-3 0 15,0 0 0-15,0-3 0 0,-3 10 0 0,-1-7 0 16,1 3 0-16,3-2 0 0,-4-1 0 0,1 3 0 15,3-3 0-15,-4 0 0 0,1 1 0 16,-1 2 0-16,1-3 0 0,3 0 0 0,0-3 0 0,0 0 0 16,0 4 0-16,-4 2 0 0,4-3 0 0,4-3 0 15,-4 3 0-15,3-3 0 0,-3 4 0 0,4 2 0 16,-1-3 0-16,1 0 0 0,-4-3 0 16,3 10 0-16,1-7 0 0,-1-3 0 0,-3 9 0 0,4-5 0 15,-1-4 0-15,-3 3 0 0,0 3 0 0,0-3 0 16,0 1 0-16,-3-4 0 0,3 6 0 0,0-3 0 15,0 0 0-15,0-3 0 0,-4 4 0 0,4-4 0 16,0 6 0-16,0-9 0 0,0 3 0 0,0 0 0 16,0 0 0-16,0 0 0 0,0 3 0 0,0-3 0 15,0 0 0-15,0 4 0 0,-3-4 0 0,3 0 0 0,0 0 0 16,0 3 0-16,0-3 0 0,0-3 0 0,0-3 0 0,0 6 0 16,0 0 0-16,0-7 0 0,3 8 0 15,-3-1 0-15,4-4 0 0,-1 5 0 0,-3-5 0 0,4 5 0 16,-1-1 0-16,1 0 0 0,-1 0 0 0,1-7 0 15,-1 7 0-15,4 1 0 0,-3-5 0 0,3 4 0 16,4-6 0-16,-4 0 0 0,0-3 0 0,0 6 0 16,3-4 0-16,1 4 0 0,-4-3 0 0,0 6 0 15,4-3 0-15,-4-3 0 0,0-4 0 0,-4 11 0 0,1-11 0 0,3 10 0 16,-4 0 0-16,-3-6 0 0,0 6 0 0,0 0 0 16,4-3 0-16,-4 0 0 0,-4 3 0 15,1 0 0-15,-1-3 0 0,1-3 0 16,3 6 0-16,0-10 0 0,-4 10 0 0,4-6 0 0,0 6 0 0,0-9 0 15,0 6 0-15,0-3 0 0,4-4 0 0,-1 1 0 16,1 0 0-16,-1 5 0 0,4-2 0 16,-3-3 0-16,0 6 0 0,-1-3 0 0,-3 3 0 0,0-4 0 15,4 7 0-15,-4-3 0 0,0-3 0 0,-4 6 0 16,4-6 0-16,4 6 0 0,-1-3 0 0,-3-3 0 16,-3 6 0-16,3-3 0 0,0-4 0 0,0 7 0 15,0-6 0-15,-4 6 0 0,4-3 0 0,-3-3 0 16,3 6 0-16,0-3 0 0,3 0 0 0,1-7 0 15,-4 10 0-15,3-9 0 0,1 0 0 0,-1 6 0 16,1-4 0-16,-1-2 0 0,-3 0 0 0,0-4 0 16,4 1 0-16,-4-4 0 0,0 7 0 0,0-1 0 15,0 10 0-15,0-3 0 0,0-3 0 0,-4 6 0 0,1-6 0 16,3 3 0-16,-4-3 0 0,4 3 0 0,-7-7 0 16,7 4 0-16,-3-3 0 0,3 6 0 0,0-7 0 15,0-9 0-15,-4 7 0 0,4-4 0 0,0 4 0 0,-3-1 0 16,3 4 0-16,-4-7 0 0,4 13 0 0,-4-6 0 15,4 0 0-15,-3-7 0 0,-1 7 0 0,1-4 0 16,3 4 0-16,-4-1 0 0,1 1 0 0,-1 0 0 16,1-1 0-16,-4 1 0 0,3 0 0 0,-3-1 0 15,0 7 0-15,0-3 0 0,4 3 0 0,-5-3 0 0,1 6 0 0,0-10 0 16,4 10 0-16,-4-9 0 0,3 0 0 16,4-1 0-16,0 7 0 0,0-6 0 0,0 3 0 0,-3-4 0 15,-1 1 0-15,4-4 0 0,0 4 0 0,-3 3 0 16,-1-4 0-16,1 10 0 0,3-9 0 0,-4 9 0 15,4-3 0-15,0-3 0 0,-3 6 0 0,-1-6 0 16,0 6 0-16,1 0 0 0,-1-3 0 0,1 6 0 16,-1-3 0-16,1 3-8 0,-1-3 8 0,1 3-10 15,3 4 10-15,-4-4 0 0,1 0 10 0,-1 10-2 16,4-13-8-16,-3 6 0 0,6-3 0 0,-3 0 0 16,-3 10 0-16,3-7 0 0,0 1 0 0,0-7 0 15,0 9 0-15,0 4 0 0,0-4 0 0,0 1 0 16,0-4 0-16,0 3-8 0,0 10 8 0,0-12-10 15,0 2 10-15,0 4 0 0,-4-4 10 0,1 4-2 0,-1-4-8 16,1 4 0-16,3-4 0 0,0 1 0 0,-4 2 0 16,1-5 0-16,3 2 0 0,0 4 0 0,-4-4 0 15,4 1 0-15,4-1 0 0,-4-3 0 0,0 7 0 0,0-4-8 16,3 4 8-16,1 0-10 0,-4-4 2 16,3 4 0-16,-3-4 0 0,4 4 0 0,-1-1 8 0,1-2 0 15,-4 9 0-15,3-4 0 0,-3-2 8 0,0 3 3 16,0 6 1-16,0 0 0 15,0 0-64-15,0 0-13 0,0 0-3 0,0 0 0 16,0 0-195-16,0 6-39 0,0 19-8 0,0-25-2 0</inkml:trace>
  <inkml:trace contextRef="#ctx0" brushRef="#br0" timeOffset="-185085.17">24278 5417 633 0,'0'0'28'0,"0"0"6"0,11 0-34 0,-8 0 0 16,4-3 0-16,0-3 0 0,4-4 150 0,0 7 23 16,-4-6 5-16,3-1 1 0,-3 7-90 0,0-3-17 15,4 0-4-15,-4-1-1 0,0 4 12 0,0-3 2 16,0 3 1-16,0-3 0 0,-7 6-15 0,0 0-3 16,0 0-1-16,4 0 0 0,-4 0-4 0,0 0-1 15,0 0 0-15,0 0 0 0,0 0 6 0,-7 0 0 0,-4-7 1 0,0 7 0 16,-3 0-41-16,0-6-9 0,0 6-2 0,0 6 0 15,-4 1-13-15,1-7 11 0,-1 0-11 16,0 0 10-16,1 0 4 0,3 0 1 16,-4 0 0-16,0 0 0 0,-3-7 16 0,4 1 3 0,-5 6 1 15,-2 0 0-15,3 0-15 0,-4 0-2 0,-3-3-1 0,-1 6 0 16,-2-3-17-16,3 0 0 0,-8 6 0 0,1-6 0 16,3 7 14-16,-3-7-4 0,7 6-1 0,-4-3 0 15,0 3-9-15,0-6 10 0,4 0-10 0,-4 0 10 16,1 0-1-16,3-6 0 0,-4 6 0 0,4-3 0 15,-1-3 6-15,1 6 1 0,0 0 0 0,3-7 0 16,0 1-1-16,1 6 0 0,-1-9 0 0,0 9 0 16,4 0 0-16,0-4 0 0,0-2 0 0,3 6 0 15,-3-3-15-15,3 3 0 0,1 0 8 0,-1 0-8 0,-3 0 0 16,3 0 0-16,1 0 0 0,-1 3-10 0,4 3 10 0,-4-2 0 16,4-4 8-16,-3 9-8 0,6-9 10 0,0 6-2 15,1 1-8-15,-4-7 12 0,0 6-12 0,7-3 0 16,0 3 0-16,3-6-10 0,-7 3 10 0,4 7 14 15,4-10-3-15,3 0-1 0,-7 3 7 0,7-3 2 16,0 0 0-16,0 0 0 0,0 0-6 0,0 0-1 16,-7 0 0-16,7 0 0 0,0 0-12 0,0 0 9 15,-7 9-9-15,3-2 8 0,4-7-8 0,0 9 12 16,-3-3-12-16,-1 4 12 0,1-1-12 0,-1 0 0 16,8-5 0-16,-8 11 0 0,0-8 0 0,4 8 10 15,4-12-2-15,0 4-8 0,-4-1 10 0,0 3-10 0,3 1 8 0,1-1-8 16,3 1 12-16,0-1-4 0,-7-3 0 0,3 4 0 15,4 5-8-15,0-2 0 0,-7-1 0 0,7 1 0 16,-3 6 8-16,3-7-8 0,-3 10 12 0,3 10-4 16,-7-14-8-16,3 11-17 0,4 2 4 0,-3 7 1 15,-1-10 12-15,-3 6 15 0,4 7-3 0,-1 3-1 16,-3 3-1-16,-3-9 0 0,-1 12 0 0,4-6 0 16,-3 9-10-16,3 0 0 0,-4-6 0 0,1 0 0 15,6 4 8-15,-3-1-8 0,0-3 12 0,0 3-4 16,4-6-8-16,-1 9 0 0,-3 1 0 0,4-1 0 15,-4-3 0-15,3 10 0 0,1-4 0 0,-1-3 0 16,-3 1 0-16,0-1 0 0,0 7 0 0,-3-7 0 16,3 3 0-16,-4 4 0 0,-3-4 0 0,4-2 0 15,-4 5 11-15,0-2-3 0,-4-7-8 0,4 3 12 16,3 0-12-16,-6 1 0 0,-8 8 0 0,8 1 0 0,-1-10 9 0,4 7-9 16,-4-4 8-16,4 4-8 0,-10-7 8 0,10 4-8 15,7 6 0-15,-7 6 8 0,-4-10-8 0,4 4 0 16,3 6 9-16,1-3-9 0,-1-4 0 0,1 1 8 15,-1 0-8-15,4 0 0 0,0-7 8 0,0 7-8 16,0-1 8-16,0 1-8 0,7-10 8 0,-3 10-8 16,-8 0 8-16,1-7-8 0,3 4 0 0,-4-4 0 15,4 4 0-15,-3-4 0 0,-4 7 0 0,3-10 8 16,4 10-8-16,0-10 11 0,-3 10-11 0,-4-10 0 16,7 7 0-16,0-4 0 0,-4 4 0 0,4-4 0 15,0-2 0-15,0 5 0 0,4-5 0 0,-4 5 8 16,-4-2-8-16,4 2 0 0,4-5 0 0,-4-1 0 15,0 0 8-15,-4-6-8 0,1 7 0 0,3-4 0 0,-4 3 0 0,0 0 8 16,-3 1-8-16,4 8 0 0,-1-8 0 0,-3-1 0 16,-3-3 9-16,6 3-9 0,-3-9 10 15,0 7-10-15,4-8 0 0,-1 8 0 0,-3-7 0 0,3-1 0 16,4 8 0-16,0-1-10 0,-3-6 10 0,3 0-12 16,0-4 12-16,0 1 0 0,0 0 0 0,0-4 0 15,-4 1 0-15,4-3 11 0,4 2-3 0,-4 1 0 16,-4 0-8-16,4 2 8 0,-3-2-8 0,3 3 8 15,-4-4-8-15,1 1 0 0,-4-7 0 0,3 10 0 16,1-10 0-16,-1 4-17 0,-3-4 4 0,0 7 1 16,4-4 20-16,-1-2 4 0,-3 5 0 0,3 1 1 15,1 0-5-15,-1-4 0 0,1-3-8 0,-1 4 12 16,4-4-12-16,0 1 0 0,0-4 0 0,0-3-10 16,0 3 10-16,4-6 0 0,-4 0 0 0,3 0 0 15,-3 0 0-15,0 6 0 0,4-6 0 0,-1 0 0 0,-3 0 0 16,0 0 0-16,0 6 0 0,0-6 0 15,4 6 0-15,-4-2 8 0,-4-5-8 0,4 1 0 0,0-3 14 16,0 3-2-16,0-3 0 0,-3-6 0 16,-1 5-12-16,4-5-13 0,0-1 2 0,0-2 1 0,-3 2 10 0,3-2 0 15,0-1 0-15,0-9 8 0,-4 10-8 0,4-10 8 16,0 0-8-16,0 0 8 0,0 3-8 0,0-3 0 16,0 9 8-16,0-9-8 0,4 10 0 0,-4-4 0 15,0-6 0-15,0 6 0 0,0 0 0 0,0-2 8 16,0 5-8-16,-4-3 0 0,1 0 0 0,3 1 0 15,0-7 0-15,-4 3 0 0,1 6 0 0,3 1 0 16,0-10 0-16,0 0 0 0,-4 3 0 0,4-3 0 0,0 0 0 16,0 0 0-16,0 0 0 0,0 0 0 0,0 0 0 0,0 0 8 15,0 6-8-15,0-6 0 0,0 0 0 0,0 0-8 16,0 0 8-16,0 0 14 0,-3 3-3 16,3 7-1-16,-4-7-10 0,1 3 0 0,-1-3 0 15,1 7 0-15,-1-4-8 0,1 0 8 0,3-6 0 0,-4 10 0 16,0-4 0-16,1 3 0 0,-1-2 0 0,4-1 8 15,0-6-8-15,0 0 0 0,0 0 0 0,0 0 8 16,0 0-8-16,0 0 0 0,-3 3-12 0,3-3 12 16,0 0 0-16,0 0 0 0,0 0 0 0,0 0 0 15,0 0 0-15,0 0 0 0,0 0 0 0,0 0 0 16,0 0 0-16,0 0 0 0,0 0 11 0,0 0-3 16,0 0-8-16,0 0 0 0,0 0 0 0,0 0 0 15,0 0 0-15,0 0 0 0,0 0 0 0,0 0 0 0,10 0 0 16,1-9 0-16,-11 9 0 0,7 0 0 0,7 0 0 15,-3-4 0-15,3 4-8 0,-4 0 8 0,1-3 0 16,7 3 0-16,-4 0 0 0,3-6 0 0,1 6 0 0,0 0 0 16,6 0 0-16,1-3 0 0,-4-3 0 15,4 6-8-15,0-4 8 0,6-2 0 0,1 6 0 0,0-3 0 16,3 0 8-16,-3-3 0 0,0 6-8 0,-1 0 0 16,1-4 0-16,-4 4-10 0,1-6 10 0,2 6 0 15,5 0 0-15,2 0 0 0,5 0 0 0,-1 0 0 16,0 0 0-16,1 6 0 0,3-6 0 0,-4 4-12 0,0-4 4 15,-3 0 0-15,-4 6 8 0,1-6 0 16,3 0 0-16,3 0 0 0,0 0 0 0,1-6 0 16,2 6 0-16,-6 0 0 0,4 0 0 0,-1 0 0 0,-3 6 9 15,-1-6-9-15,-6 3 0 0,3-3 0 16,-3 3 0-16,-4-3-12 0,4 0 12 0,0 6 0 0,0-2 0 0,7-4 0 16,3 0 0-16,-3 0 0 15,-4 0 0-15,0 0 0 0,4 0 0 0,-4 0 8 0,1 6-8 0,-1-3 10 16,-7-3-10-16,0 0 0 0,-3 0 0 0,0 0-11 15,-4 0 11-15,-4-3-8 0,5 3 8 0,-8 3-8 16,3-6 8-16,-2 3 0 0,-1 0 0 0,0 0 0 16,-4 0 0-16,1 0 0 0,-1 0 0 0,-2 0 0 15,2 0 0-15,-3 0 0 0,0 0 0 0,-7 0 0 16,7-6 9-16,0 6-9 0,0 0 12 0,0 0-12 16,-7 0 0-16,8 0 0 0,2 0 0 0,-3 0 0 15,-3-4 0-15,6 4 0 0,-6-6 0 0,3 6 0 16,-4 0 0-16,4 0 0 0,0-3 0 0,1 3 0 15,-5 0 0-15,-3 0 0 0,0 0 0 0,7-3 0 0,-7 3 11 0,0 0-11 16,0 0 10-16,0 0-2 0,0 0-8 0,0 0 0 16,0 0 0-16,0 0 0 0,-3-6 0 0,3 6 0 15,3-10 0-15,-6 7 0 0,-1-3 0 0,4 0 0 16,0-1 0-16,0-2-10 16,-3-1 10-16,-1 7 0 0,0-9 0 0,1 2 8 0,-1 1-8 0,1-4 0 15,-4 1 0-15,0-4 0 0,3-6 0 0,-3 10 0 16,0-7 0-16,0 3 2 0,-3 1-2 0,2-7 0 0,1 3 0 15,0-3 0-15,-3 0 0 0,-1 0 0 16,4 0 0-16,-3 0 0 0,2-6 0 0,1 6 0 16,-3 0 0-16,3 0 0 0,0-6 0 0,0 6 0 0,0-10 0 0,-4 10 0 15,8-9 0-15,-5 0-8 0,1-4 8 0,0-6-10 16,0 1 10-16,0 5 0 0,4-9 0 0,-1 4 0 16,-3-1 0-16,4 0 0 0,-1 7 0 15,1-7 8-15,-1 0-8 0,0-3 0 0,1 0 0 0,-1 0-8 16,1-3 8-16,3 3 0 0,-4-9 0 0,4 12 0 15,-3-3 0-15,3 0 0 0,-7 4 10 0,7-1-2 16,-4 0-8-16,1-3-8 0,-1 0 8 0,1 0-10 16,-1 1 10-16,1-4 0 0,-1 3 0 0,4-7 0 15,0 14 0-15,0-10 0 0,0 9 0 16,-3-3 0-16,3 1 0 0,0-1-12 0,0-3 2 0,0 0 0 16,0-3 10-16,0 3 11 0,0 0-3 0,0 3 0 15,0-2-8-15,0 2 10 0,0 6-10 0,3-2 10 0,-3 2-18 16,0 1-4-16,0-4-1 0,4-3 0 15,-4 4 13-15,0-1 10 0,3-3-2 0,1-3 0 0,-1 4-8 0,1 5 10 16,-1-6-10-16,1 1 10 0,-1 2-10 0,1 0 0 16,-1 4 0-16,1-4 0 0,3-6-9 0,-4 4 9 15,1 5 0-15,3-6 0 0,-3 0-13 16,-1-2 4-16,1 11 1 0,-1-9 0 0,-3 10 8 0,4-3 16 16,-4-1-4-16,3 4-1 0,-6 3-11 0,3-4 0 15,0 1 0-15,0-1 8 0,0 1-8 0,-4-3 0 16,4-7 0-16,4 9 0 0,-1 1-11 0,-3-3-1 15,0 2 0-15,0-2 0 0,0-4 12 0,4 13 14 0,-4-3-3 16,0-4-1-16,3 1-10 16,1 9 0-16,-4-9 9 0,0 6-3 0,3-3-6 0,-3-4 0 15,0 1 0-15,0-1-10 0,-3 1 10 0,3 0 0 0,0-1 0 16,0 1 0-16,0 0 0 0,-4-4 0 0,4 4 0 0,-3-4 8 16,3 4-6-16,0 0-2 0,-4-1 0 0,4-5 0 15,0 5 0-15,0-2-8 0,0-7 8 16,4 0-10-16,-1 7 10 0,1-7 0 0,-1 0 10 0,1 4-2 15,3-1-8-15,-4-3 0 0,-3 7 0 0,4-7 0 16,0 10 0-16,-1-10 0 0,1 6 0 0,-1-5 0 16,-3-1 0-16,4-3 0 0,-1 3 0 0,-3-3 0 15,4 3 0-15,-4-2 0 0,3 2 0 0,-3-3 0 16,4 3 0-16,-1 7 0 0,-3-10 0 0,7-3 0 16,0 3 0-16,0-3 0 0,0 0 0 0,1 0 0 15,-1 0 0-15,3 0 0 0,-3-4 0 0,0 11 0 16,4-4 0-16,-4 3 0 0,0-3 0 0,-3 0-10 0,3 0 10 0,-4-3 0 15,4 3 0-15,-7 4 0 16,0-4 0-16,0 0 0 0,0 3 0 0,0 6 8 0,-3-2-6 0,-1 2-2 16,-3 1 0-16,4-4 0 0,-1 7 0 0,0-4 0 15,4-2 0-15,0 5 0 0,-3-2 0 0,3 3 0 16,0-10 0-16,0 9 0 0,3-2 0 0,-3 3 0 16,4-1 0-16,0 1-10 0,-1 0 10 0,1 12-12 15,-4-13 12-15,0 7-12 0,0-3 12 0,0-3 0 16,0 6 8-16,0-4-8 0,-4 7 0 0,1 0 8 15,3 4-8-15,0-7 0 0,-4 3 0 0,4 3 8 16,-4 0-8-16,4-3 0 0,0 6 0 0,0 1 0 16,0-1 0-16,4 0 8 0,-4 1-8 0,0-1 0 15,0 3-11-15,4-5 11 0,-1 5 0 0,4 4-9 0,-3-4 9 16,-1 1 0-16,1 2-11 0,-4-2 11 16,3 2-13-16,-3 1 5 0,-3-1 8 0,3 7 0 0,0-6 0 0,0 3 0 15,-4-1 0-15,1 1 0 0,-1-3 0 0,1 5 0 16,3-5 0-16,0 9 0 0,-4-3 0 0,1-3 0 15,3-4 0-15,0 10 0 0,0-6 0 0,0 0 0 16,0-4-8-16,0 7 8 0,0-3-8 0,0 3 8 16,0-7 0-16,0 7 0 0,0 3 9 0,3-9-9 15,-3 3 0-15,0-1 0 0,4-2 0 0,-4 9 0 16,-4-6 0-16,4 2 0 0,-3-5 0 0,3 6 0 16,-4-3 0-16,0 3 0 0,4-4 0 0,-7 4 0 15,4-6 0-15,-4 6 0 0,3-4 0 0,1-2 0 16,-1 6 0-16,-3-7 0 0,4 7 0 0,-4-6 0 0,3 3 0 0,-3 6 0 15,0-13 0-15,0 10 0 0,0-3 0 0,0 6 0 16,0-4 0-16,0-2 0 0,0 3 0 0,0 3 0 16,0 0 0-16,-1 0 0 0,1 0 0 15,0 0 0-15,0 0 0 0,-3 0 0 0,3 0 0 0,-4 0 0 16,4 0 0-16,-4 0 0 0,1 0 0 0,3 0 0 16,-4 0 0-16,1-3 0 0,-1 3 0 0,0-6 0 15,1 6 0-15,-1 0 0 0,1 0 0 0,-1 0 0 16,1 6 0-16,-5-3 0 0,1-3 0 0,4 0 0 15,-4-3 0-15,3 6 0 0,-3-3 0 0,0 3 0 16,0-6 0-16,0 6 0 0,-1 3 0 0,-2-2 0 16,3-4 0-16,0 0 0 0,-4 0 0 0,0 0 0 0,1 6 0 15,-4-3 0-15,-1-3 0 0,5 13-19 0,-1-13 3 0,0 0 0 16,1 6 16-16,-1 3 0 0,4-9 0 16,3 3 0-16,1 7 16 0,-1-7-2 0,4-3-1 0,0 0 0 31,0 6-36-31,7-6-7 0,-3-6-2 0,3 6 0 15,-7 0-16-15,7 0-3 0,-7-3-1 0,-1-7 0 16,5 7-119-16,-4-12-24 0,0-7-5 0,-4 9 0 0</inkml:trace>
  <inkml:trace contextRef="#ctx0" brushRef="#br0" timeOffset="-184312.7">22571 4649 288 0,'0'0'12'0,"0"0"4"0,0 0-16 0,0 0 0 16,0 0 0-16,0 0 0 0,0 0 415 0,0 0 80 16,-7 6 16-16,3 3 3 0,1 4-417 0,3-4-83 15,-4 1-14-15,4-4-8 0,0 10 8 0,0-4 0 0,0 1 0 0,0 6 0 16,0-7 12-16,0 7-1 0,7 0-1 0,-7 3 0 16,4 0-2-16,-4 0-8 0,0 3 12 0,3-6-4 15,1 3-8-15,-4-4 0 16,0 1 0-16,3 3 0 0,1-6 9 0,-4-7 10 0,0 7 1 0,-4-4 1 15,8 1-21-15,-4-4 8 0,0 1-8 16,-4-1 0 0,1-3-36-16,-1 4-12 0,4-10-3 0,0 0 0 15,-7 0-108-15,7 0-21 0,0 0-5 0,0 0-551 0</inkml:trace>
  <inkml:trace contextRef="#ctx0" brushRef="#br0" timeOffset="-183227.9">22715 4818 403 0,'-14'-6'36'0,"14"6"-36"15,7-6 0-15,0 2 0 0,-7 4 239 0,-3-6 41 16,6-3 8-16,4 9 1 0,4-13-210 0,-7 10-43 15,-8-3-8-15,8-4-1 0,3 7-17 0,0 0-10 16,-11-3 12-16,4 3-12 0,4-7 24 0,-1 1-3 16,-3 6 0-16,-3-4 0 0,3-2 25 0,0 6 5 0,3-6 1 0,-3-1 0 15,-3 7 3-15,3-3 1 0,3-1 0 0,4 1 0 16,-7 3-32-16,0 3-7 0,0 0-1 0,7-6 0 16,4 3-3-16,-11 3-1 0,0 0 0 0,0 0 0 15,0 0-2-15,0 0-1 0,0 0 0 0,0 0 0 16,0 0 15-16,0 0 2 15,0 0 1-15,0 0 0 0,0 0-16 0,0 0-3 0,0 0-8 0,0 0 12 16,0 0-4-16,0 0-8 0,0 0 11 0,3-7-11 16,-3 7 12-16,0 0-4 0,7-3 0 0,-3 3-8 15,7 0 12-15,-11 0-12 0,0 0 12 0,0 0-12 16,10 0 0-16,-10 0 0 0,0 0 0 0,0 0 0 16,0 0 10-16,0 0-10 0,0 0 8 0,0 0-8 15,-10 10 32-15,10-10 2 0,3 9 0 0,-3 0 0 16,-7-2-34-16,4 2 0 0,3-9 0 0,3 16-12 15,-6-4 12-15,3 1 0 0,0-4 12 0,0 4-12 16,3-4 13-16,-3 4-4 0,-3-4-1 0,3 4 0 16,3-4-8-16,-3 7 0 0,-3-10 0 0,-1 4 0 0,4-1 0 15,0 3 13-15,0 4-3 0,0-10-1 16,-4 10 5-16,4-13 1 0,0 10 0 0,0-13 0 0,-7 6 14 0,4-3 3 16,3-3 1-16,0 0 0 0,0 0-33 15,0 0 0-15,0 0 0 0,0 0-9 0,3 6 20 0,-3-6 4 16,0 0 1-16,0 0 0 0,11-6 0 0,-7 3 1 15,-1-3 0-15,-3-7 0 0,-3 4-9 0,3-4-8 16,0 4 12-16,0-4-12 0,-4 1 8 0,0-4-8 16,4 13 0-16,0-6 0 0,-7-1 0 15,7 1 0-15,0-4 0 0,0 10 0 0,0-13 0 0,-3 10 0 16,-1-3 0-16,4 2 0 0,4 1 0 0,-8 0 0 0,-3-4 0 16,4 7 0-16,6-3 0 0,1 0 0 0,-8-4 0 0,1 4 0 15,3-3 0-15,0 9 0 0,3-13-9 0,-3 10 9 16,-3-6 0-16,3-1 0 0,10 1 0 0,-6 6 8 15,-8-7-8-15,8 1 0 16,6-1-8-16,5 1 8 0,-8 6 0 0,0-6 0 0,0-1 0 0,3 10 0 16,4-3 0-16,1-3 0 0,-15 6-8 0,10 0 8 15,4 0 0-15,0 0 0 0,-7 0 0 0,4 6 0 16,0-3-8-16,-1-3 8 0,1 0-8 0,-4 6 8 16,-7-6 0-16,14 4 0 0,-4 5 0 0,1-6 0 15,3 3 0-15,-3-3 0 0,-1 4 0 0,1-4 0 16,3-3 0-16,-3 9 0 0,-1 1 0 0,-3-7 8 15,0 9-8-15,4 4 0 0,-4 0 0 0,0-1 0 0,-3 1 0 0,-1 3 0 16,1 3 0-16,-1-3 0 0,-3 6 0 0,-3-6 0 16,3 3 0-16,0-1 0 15,-4-2 0-15,1 3 0 0,-5-3 0 0,5-6 8 0,-1 5-8 0,-3-5 8 16,0-1-8-16,0 4 8 0,4-10-8 0,-8 10 0 16,4-13 0-16,0 10-8 0,0-13 8 0,-7 9 0 15,0 1 10-15,0-4-10 0,0 0 0 0,-4 0-21 16,-3-2 3-16,0 5 1 0,-4 0 8 0,4-5 9 15,7 5-13-15,-8 3 5 0,-2-5 0 0,10 2 0 16,10-6 0-16,-3 4 0 0,-4-1 8 16,8 3 0-16,3 1 8 0,3-4-8 0,1 0 0 0,3 4 9 15,-7-1-9-15,11 0 0 0,3 1 8 0,0-7-8 16,-4 9 0-16,5-12 0 0,2 10 0 0,1-4 0 16,-1-6 0-16,1 0-9 0,0-6-13 0,-1 3-2 0,5-4-1 15,-5 7 0 1,-3-12-79-16,0 9-15 0,1-3-3 0,-1-7-1 15,-7 4-97-15,0-4-19 0,7-15-4 0,-7 6-1 0</inkml:trace>
  <inkml:trace contextRef="#ctx0" brushRef="#br0" timeOffset="-182798.09">23410 4595 288 0,'0'0'25'0,"7"-9"-25"0,0 9 0 0,-7 0 0 16,0 0 282-16,0 0 51 0,0 0 11 0,0 0 1 15,0-6-206-15,0 6-42 0,-7-6-8 0,-3 6-1 16,3 6-49-16,-4-3-10 0,1 0-1 0,-5 6-1 0,-2 7-11 0,3-3-1 16,0 2-1-16,0 4 0 0,-1 0 2 0,5 3 1 15,-4 0 0-15,3 0 0 0,1 6 2 0,2-6 0 16,1 3 0-16,0 0 0 0,4-3-9 0,-4 0-2 16,3-6 0-16,1 9 0 0,3-9-8 15,0 2 0-15,3-5 9 0,1-1-9 0,-1 4 8 16,4-6-8-16,-3-4 10 0,6 3-10 0,1-9 14 15,3 0-3-15,4 0-1 0,-1-9 0 0,5 9 6 0,2-13 2 16,-3 10 0-16,4-13 0 0,-7 4-2 0,7 2-1 16,-8-2 0-16,4-1 0 0,0-5-6 0,-3-1-1 15,-4 6 0-15,4-9 0 0,-4 3-8 0,0 4 12 16,-3-7-12-16,-1-3 12 0,1 9-12 0,-1-12 0 16,-3 6 0-16,1 3 0 0,-1 7 0 0,-7-7 0 15,3 6 0-15,-3 4 0 0,0-4 18 0,-3 4 5 16,-1-1 1-16,-3 4 0 0,0 0 0 0,0 3 1 0,0-4 0 0,-4 7 0 15,1 0-25-15,-1 0-12 0,1 0 0 0,-1 0 1 32,0 0-15-32,1 0-3 0,3 0-1 0,0 0 0 15,0 0-11-15,0 0-3 0,7 0 0 0,0 0 0 16,0 0-104-16,0 0-22 0,0 0-4 0,0 0-653 0</inkml:trace>
  <inkml:trace contextRef="#ctx0" brushRef="#br0" timeOffset="-182352.5">23982 4646 2127 0,'0'0'47'0,"-7"3"9"0,-4 3 3 0,1-6 1 0,3 3-48 0,-8 3-12 16,1 1 0-16,4-1 0 0,-4-3 31 0,3 7 4 15,-3-4 1-15,3 0 0 0,-3 3-46 0,4 1-9 16,-1 2-1-16,1-2-1 0,-1 9 8 0,0-1 1 16,1 4 1-16,3 0 0 0,-4 0 11 15,1 0 0-15,2 7 0 0,1-4-8 0,0-3 0 0,4-4 0 16,3 1 0-16,0-3 0 0,0 0 8 0,3-10 8 16,4 3-8-16,4 1 11 0,-4-4-11 0,7-3 8 15,0-3-8-15,4 0 8 0,3-3 26 0,0-3 5 16,-3 2 1-16,3-2 0 0,0-3-23 0,-3-4-4 0,7 10-1 0,-4-13 0 15,-4 4 0-15,1-4-1 0,0 1 0 0,-4-7 0 16,0 3 24-16,0 3 5 0,-7-3 0 0,4-3 1 16,-4 0-21-16,3 0-4 0,-6-6 0 0,-1 9-1 15,1 4-6-15,-4-7-1 0,0 3 0 0,0 0 0 16,-4 10-8-16,1-4 0 0,-4 4 0 0,0-4 0 16,-4 4 10-16,-3-1 3 0,-7 7 1 0,3-6 0 15,-3 9-28-15,0-3-6 0,-4-4 0 0,0 4-1 16,-3-3-54-16,7 0-10 15,-4 0-3-15,4-4-966 0</inkml:trace>
  <inkml:trace contextRef="#ctx0" brushRef="#br0" timeOffset="-180260.17">22789 11294 345 0,'0'0'31'0,"0"0"-31"15,-10 0 0-15,-1 0 0 0,-3 0 172 0,4 0 28 16,10 0 5-16,-7 0 2 16,-8-4-145-16,8-2-29 0,7 6-5 0,0 0-2 0,-14 0 2 0,4-3 0 15,10 3 0-15,0 0 0 0,0 0 4 0,-7 0 2 16,0-6 0-16,7 6 0 0,0 0 34 0,0 0 8 0,-15 0 0 0,8 0 1 15,7 0 0-15,0 0 0 16,-10 0 0-16,10 0 0 0,0 0 4 0,0 0 1 16,0 0 0-16,0 0 0 0,0 0-26 0,0 0-6 15,0 0-1-15,0 0 0 0,0 0-29 0,0 0-7 0,0 0-1 0,0 0 0 16,0 0-3-16,0 0-1 0,0 0 0 0,0 0 0 16,7 6 12-16,-7-6 1 0,0 0 1 15,0 0 0-15,0 0 9 0,0 0 1 0,0 0 1 0,7 3 0 16,-4-3 6-16,8 0 1 0,0 0 0 0,3 0 0 15,-7 0-10-15,10 0-2 0,8 0 0 0,-4 0 0 16,-3-3-28-16,7 3 0 0,6 0 0 0,5 0-10 16,-1 3 10-16,4-3 0 0,-4 0 0 0,0 0 8 15,1 0 1-15,2 0 1 0,1 0 0 0,7 0 0 16,3 0-10-16,4-9 0 0,0 9 0 0,4-3 8 16,-1-1 8-16,1-2 2 0,-4 3 0 0,3-3 0 0,0-4 1 15,4-2 0-15,4 2 0 0,3 1 0 16,0-4-3-16,-4 4-1 0,-3 0 0 0,-3 2 0 15,-1 1-5-15,1-3-1 0,3 2 0 0,0 1 0 0,-7 3-9 0,0 3 8 16,-4-6-8-16,-7 6 8 0,1-3 1 0,-5 6 0 16,-6-3 0-16,0 0 0 0,-4 6-9 0,-7-3 0 15,0 3 0-15,-3-2-11 0,-4-1 11 0,0-3 0 16,-3 9 0-16,-1-9 0 0,-2 0-8 0,-8 0 0 16,3 6 0-16,-3-6 0 15,0 0-52-15,0 0-9 0,0 0-3 0,0 0-835 16,0 0-167-16</inkml:trace>
  <inkml:trace contextRef="#ctx0" brushRef="#br0" timeOffset="-178924.2">25174 11908 2091 0,'0'0'46'0,"-10"6"10"0,3-2 1 0,7-4 2 0,-7 0-47 0,-1 6-12 0,-2-3 0 0,10-3 0 16,0 0 10-16,0 0 0 0,0 0 0 0,0 0 0 15,0 0 18-15,0 0 4 0,0 0 1 0,10 0 0 16,-2-3-9-16,2-3-1 0,1 6-1 0,-1-10 0 16,4 10 25-16,1-3 5 0,-1-6 0 0,0 9 1 15,3-4-29-15,-3-2-7 0,4 6-1 0,-4-3 0 16,0 3-6-16,0 0-2 0,4-6 0 0,-4 6 0 15,0 0-8-15,4 6 0 0,-4-6 0 0,0 3 0 16,-3 3 0-16,-1-2 0 0,1 5 0 0,-8-6 0 0,1 7 12 16,0-1 0-16,-8 0 0 0,0-5 0 0,-3 5 6 15,0 0 2-15,-3 4 0 0,-1-4 0 16,1 10-20-16,-1-6 0 0,-3-1 0 0,0-2 0 0,3-1 0 0,-3 4 0 16,4-4 0-16,-5 0 0 0,8 1 0 0,-3-1 0 15,-1-6 0-15,4 7 0 0,0-7 0 0,0 3 0 16,7-6 0-16,0 0 0 15,0 0-22-15,0 0-8 0,0 0-2 0,0 0 0 0,0 0 10 0,0 0 2 16,0 0 0-16,0 0 0 0,0 0 6 0,11 3 2 16,-4-3 0-16,3 10 0 0,1-10 12 0,-4 9 0 15,-7-9 0-15,10 3 0 0,1 7 0 0,3-1 0 0,-7-9 0 16,4 9 0-16,3 1 0 0,-4-1 0 0,-2-6 0 0,-1 10 0 16,0-7 0-16,0 4 10 0,0-4-2 0,-4 3 0 15,-3 1 4-15,4 2 0 0,-8-2 0 16,4-1 0-16,-7 4 0 0,4-4 0 0,-4 0 0 0,0 4 0 15,0-4 16-15,-1 1 3 16,-2-1 1-16,3-6 0 16,0 7-52-16,0-1-9 0,0-6-3 0,0-3 0 0,-4 7 10 0,4-4 2 0,0-3 0 0,-4 6 0 15,-3-3-148 1,4-3-28-16,-1 0-7 0</inkml:trace>
  <inkml:trace contextRef="#ctx0" brushRef="#br0" timeOffset="-178504.73">25837 11958 2718 0,'0'0'60'0,"-10"0"12"0,-4 3 2 0,0 4 2 0,0-4-60 0,-1 6-16 0,-2 1 0 0,3-1 0 15,-4 1-25-15,4 2-8 0,-4-3-2 0,4 4 0 0,-3 6 35 0,2-7-8 16,1 10 8-16,4-3 0 0,-1 3-20 0,1-3 0 16,-1-3 0-16,0 2 0 0,4 1 4 0,4-3 0 0,-1 3 0 15,1 3 0-15,-1-4 16 0,4 1 0 0,7-6 0 0,-3-1 0 16,3 1 0-16,-4-4 0 0,8 1 0 0,0 2 0 16,-1-5 0-16,4-4 9 0,-3-3-9 0,6 6 8 15,1-12 2-15,0 6 0 0,3-3 0 0,-3-4 0 16,3 4 1-16,0-6 0 0,0-1 0 0,-3-2 0 15,3-7 1-15,-3 6 1 0,-1-5 0 0,1 2 0 16,-1-3-13-16,-2 0 0 0,-1 4 0 16,-4-4 0-16,1 0 0 0,-4 3 17 0,-4-3-1 0,1 1-1 15,-8 5-15-15,1-6 0 0,-4 7 0 16,0 2 0-16,0 1-13 0,-4 0 1 0,1 5 0 0,-1 4 0 16,-3 0-10-16,0 4-2 0,0 2 0 0,0-3 0 15,-1 6-156-15,1-6-31 0,4 7-6 0,-1-10-2 16</inkml:trace>
  <inkml:trace contextRef="#ctx0" brushRef="#br0" timeOffset="-178000.04">26243 12087 115 0,'0'0'0'0,"0"0"10"0,-7-3-10 0,4 3 0 16,-4-7 0-16,7 7 0 0,-4-3 344 0,4 3 66 15,0 0 14-15,0 0 2 0,0 0-322 0,0 0-64 16,-7 0-12-16,7 0-4 0,0 0 13 0,-4-3 3 15,4 3 0-15,0 0 0 0,0 0 35 0,0 0 7 0,-7 0 2 0,0 3 0 32,0-3-93-32,-3 10-19 0,-1-1-3 0,-3 4-1 0,0-1 67 0,0 4 13 0,3 0 2 0,-3-1 1 15,-4 7-23-15,4-6-4 0,0 6 0 0,4 3-1 16,3 0-7-16,-1-3-2 0,1-3 0 0,7 3 0 16,7-10-14-16,1 7 0 0,-1-6 0 0,3 2 0 15,8-8 0-15,-1 2-10 0,1-3 2 0,3-3 0 16,0 1 8-16,4-4-12 0,-4 0 12 0,0 0-12 15,1-4 12-15,-1 4 8 0,0-9-8 0,-3 0 11 16,-4 5 20-16,0-5 4 0,0-10 1 0,-7 7 0 0,4 2-4 16,-4-5 0-16,-4-4 0 0,1 0 0 0,-1-3 16 0,-6 3 4 15,-4-3 0-15,0 0 0 0,0 0-42 16,-4 0-10-16,-3 0 0 0,-4 1 0 0,1 2-14 0,-5 0-5 16,-6 3-1-16,-4 1 0 15,-3 2-140-15,0-6-29 0</inkml:trace>
  <inkml:trace contextRef="#ctx0" brushRef="#br0" timeOffset="-176855.6">25732 7640 1882 0,'0'0'41'0,"0"0"9"0,0 0 2 0,0 0 1 0,0 0-42 0,0 0-11 16,0 0 0-16,0 0 0 0,7 0 51 0,0-6 8 15,-4 6 1-15,4 0 1 0,-7 0-6 0,4-3-2 16,-4 3 0-16,0 0 0 0,0 0-15 0,0 0-3 15,0-6-1-15,0 6 0 0,-7-7-10 0,0 1-3 16,-4 6 0-16,1-3 0 0,-5-3-11 0,1 6-2 16,-3 0-8-16,-4 0 12 0,-1 0 0 0,-2 9 0 15,3-3 0-15,-4 1 0 0,0 2 21 16,0 0 4-16,-3 4 1 0,0 3 0 0,3-4-27 0,1 1-11 16,6 9 8-16,0-3-8 0,1-1 0 0,3-2 0 0,3 3 0 15,4 0 0-15,0-4 0 0,3 4 0 16,1-6 8-16,6 6-8 0,1-7-11 0,-1-3-7 0,4 1-2 15,4-1 0-15,0-6 20 0,3-3 0 0,0 0 0 16,3-3 0-16,5-6 0 0,-1-1 8 0,0 1 0 0,0-3 1 16,4-7 8-16,-4 6 2 0,4 4 0 15,-1-7 0-15,-2 0-19 0,-1 1 0 0,-7-1 0 16,0 3 0-16,0 1 0 0,0 3 0 0,-7-10 0 0,4 9 0 16,-8-2 20-16,1 2-4 0,3-2 0 0,-4 9 0 15,-3-4-8-15,0 7-8 0,0 0 9 0,0 0-9 16,0 0 0-16,0 0 0 0,0 0 0 0,0 0 0 15,0 0 0-15,0 0 0 0,8 10-8 0,-1-1 8 16,-4 4-12-16,4-1 4 0,-3 7 8 0,-1-6-13 16,-3 5 13-16,0 4 0 0,-3 10 0 0,-1-10 10 15,1 9-10-15,-4-3 0 0,0-3 0 0,-1 7 0 0,-2-10 0 0,-1 9 0 16,1-9 10-16,-1 6-10 16,1-6 8-16,-1 0-8 0,0-3 0 0,4 0 0 15,0-4-17-15,-3 4-7 0,3-6-2 0,3 3 0 16,-6-10-142-16,6 3-29 0,4-9-6 0,0 0-1 0</inkml:trace>
  <inkml:trace contextRef="#ctx0" brushRef="#br0" timeOffset="-176424.16">26257 7625 2487 0,'-7'9'55'0,"4"0"11"0,-8-9 2 0,1 7 2 0,-5-1-56 0,1 3-14 15,-3 4 0-15,3 3 0 0,-1-1 8 0,1 4 0 0,0 3-8 0,-3 0 12 16,-5 0-12-16,5 6 0 0,-1 0 0 0,4-2 0 16,-4-5 0-16,1 11 0 0,6-4-8 0,-3-3 8 15,3 3-10-15,4-3 2 0,0-3 0 0,0 3 0 16,4-3-4-16,-1-6-1 0,4 3 0 0,4-7 0 15,3-2-3-15,3-1-1 0,-3 1 0 0,4-7 0 16,0 3 17-16,3-6-8 0,7 0 8 0,-3-6 0 16,-1 6 0-16,4-10 0 0,-3 7 0 0,3-6 9 15,0-1 18-15,-3-2 3 0,3 3 1 0,-3-4 0 16,-1 0-31-16,-2-5 0 0,-5-1 0 0,1-3 0 0,-1 0 0 0,-3 3 8 16,0-6-8-16,-3-3 0 0,-1 3 0 0,-3-4-15 15,0-2 3-15,-3 9 1 16,-1 0 19-16,1-6 3 0,-4 6 1 0,0 9 0 0,-4-8 7 0,1 2 1 15,-1 9 1-15,0-2 0 0,1 2-9 0,-4 7-1 16,3-6-1-16,1 9 0 0,-1 0-10 0,-3 3-11 16,3 3 3-16,1-3 0 15,3 4-55-15,0-4-10 0,-4 6-3 0,-3-6 0 16,3 7-80-16,4-4-17 0,4 3-3 0</inkml:trace>
  <inkml:trace contextRef="#ctx0" brushRef="#br0" timeOffset="-175987.43">26709 7709 1267 0,'0'0'112'0,"0"0"-89"0,0 0-23 0,0 0 0 16,0 0 144-16,0 0 25 0,-7 10 5 0,-4-10 1 15,1 6-113-15,-1-3-22 0,-3 7-5 0,0-7-1 16,-14 6-22-16,3 7-12 0,4-10 12 0,-4 10-12 16,0-1 24-16,4 4-3 0,0-6 0 0,0 9 0 15,3-3 27-15,-3 2 6 0,7-8 1 0,-4 6 0 0,8 3-31 16,-1 0-7-16,1-3-1 0,2 2 0 0,5 1-4 0,3 0 0 16,-4 3-1-16,8-3 0 15,3 0-11-15,0-6-16 0,4 3 4 0,3 0 1 0,0-7-10 16,3 1-3-16,5-4 0 0,2 1 0 0,1-10 24 0,3 6 0 15,0-6 0-15,1-6 0 16,2 6 8-16,-2-4 8 0,-5-2 3 0,1-3 0 0,-4-4 25 16,-3 4 4-16,-4-1 2 0,0-2 0 0,-3-7 8 15,-8 7 2-15,1-10 0 0,-1 0 0 0,-3 0-37 0,-7-7-7 16,0-2-2-16,-3 0 0 0,-1 6-5 0,-3-7-1 16,-4-2 0-16,1 2 0 0,-1 4-21 0,-3 0-5 15,0 6-1-15,-1 0 0 16,5 0-36-16,-4 3-7 0,-1 4-2 0,5-1-714 15,-1 10-143-15</inkml:trace>
  <inkml:trace contextRef="#ctx0" brushRef="#br1" timeOffset="-172675.47">23502 5593 691 0,'0'0'61'0,"0"0"-49"0,0 0-12 0,0 0 0 16,0 0 276-16,0 0 53 0,0 0 11 0,0 0 1 15,0 0-256-15,0 0-51 16,0 0-10-16,0 0-3 0,7 6-4 0,-3-6-1 0,3 9 0 0,-4-9 0 15,8 7-16-15,-4-4 10 0,0-3-10 0,0 6 8 16,0 0-8-16,0-6 0 0,-7 0 0 0,4 10-11 16,-1-1 3-16,-6 10 0 0,-1-3 0 0,-3 2 0 15,-11 11 8-15,1-4 0 0,-8 6 0 0,-3 10 0 16,-4-7 43 0,-3 7 10-16,-4 3 3 0,0-3 0 15,-3 9-91-15,3 0-17 0,-3 3-4 0,-1 4-1 0,1 2 57 0,-4-2 0 0,4 2 10 0,7-5-1 16,3-7-25-16,4-6-4 0,3-7-2 0,11 4 0 15,10-13-41 1,1-6-8-16,-18 12-1 0,17-12-1 0</inkml:trace>
  <inkml:trace contextRef="#ctx0" brushRef="#br1" timeOffset="-172256.57">24624 5483 288 0,'0'0'12'0,"0"0"4"0,0 0-16 0,-7 0 0 0,-4 0 0 0,4 0 0 16,7 0 133-16,0 0 24 0,0 0 5 0,0 0 1 15,0 0-118-15,0 0-23 0,-7 0-5 0,7 0-1 16,-7 0 0-16,7 0 0 0,0 0 0 0,-7 6 0 16,-4-3 40-16,4-3 8 0,7 0 2 0,-7 10 0 15,0-4 22-15,0-3 5 0,0 0 1 0,4 7 0 16,3-10-24-16,-11 0-5 0,0 9-1 0,1 0 0 16,-1-5-32-16,1 5-6 0,-1 4-2 0,-3-4 0 15,0 0 13-15,-7 13 3 0,3 0 0 16,-7 10 0-16,1-1-16 0,-8 16-2 0,4 0-1 0,-4 13 0 15,-3-4 15-15,-8 13 2 0,-2 0 1 0,-5 6 0 16,-6 4-19-16,-4-1-3 0,-4 7-1 0,-3-4 0 16,7-5-16-16,-7-1 0 0,-7 6 8 0,-3-5-8 15,2 8 0-15,-2-8 0 0,10-4 8 0,0-6-8 16,3-4 0-16,1 1 0 0,6 0 0 0,4-1-9 16,8-11-38-16,2-4-7 0,4-7-2 0,8 1-592 15,9-13-118-15</inkml:trace>
  <inkml:trace contextRef="#ctx0" brushRef="#br1" timeOffset="-171816.49">24747 6380 1152 0,'-7'9'102'0,"0"-3"-82"0,-7-2-20 0,4 2 0 15,-5 0 154-15,5 0 26 0,-8 4 6 0,4-7 1 16,0 9-111-16,0-2-23 0,-4-1-4 0,1 4-1 16,6 6-17-16,-3-7-4 0,0 7-1 0,0 0 0 0,0 3-26 0,-4 3 8 15,0-3-8-15,1 9 0 0,-4 7 0 0,-4 3 0 16,-3 6 0-16,-1 6 0 0,-6 10 20 0,0-1-2 16,-8 10 0-16,-2 4 0 0,-5-1-5 0,-13 16-1 15,-8-3 0-15,-3 3 0 16,-4 3-12-16,-3-3 0 0,4 3 0 0,-11 0 0 0,-4 0 8 0,4-9-8 15,3-1 0-15,4 1 0 0,10-10 0 0,-3-3 0 16,0 0 0-16,14-15 0 16,14 2-42-16,-3-5-11 0,-1-10-3 0,8-4-566 15,10-8-114-15</inkml:trace>
  <inkml:trace contextRef="#ctx0" brushRef="#br1" timeOffset="-171371.69">24811 7556 748 0,'0'0'67'0,"0"0"-54"0,0 0-13 0,0 0 0 0,0 0 215 0,0 0 40 16,0 0 8-16,-4 12 1 0,-3 1-225 0,-3 6-39 16,-1-1-21-16,1 4 2 0,-8 3 19 0,-3 4 16 15,0 5-4-15,-8 7 0 0,-6 3 32 0,-4 9 7 16,0-3 1-16,-6 7 0 0,-5 5 44 0,1 1 10 15,-1 0 2-15,5 6 0 0,-5 6-36 0,1 0-6 16,-4 4-2-16,-4 2 0 0,-6 4-40 0,-1 0-8 16,-6 9-1-16,6-3-1 0,-3 0 3 0,4 0 1 15,-4-7 0-15,0 1 0 0,-4 0 11 0,1-1 3 16,3-9 0-16,7-2 0 0,7-8-32 0,10-11 0 16,5-1 0-16,6-3 0 15,7-9-17-15,8-10-10 0,-1-6-1 0,7-6-1 16,4-6-214-16,7-4-42 0,0-9-9 0,7-15-2 0</inkml:trace>
  <inkml:trace contextRef="#ctx0" brushRef="#br1" timeOffset="-170944.42">24702 8898 2106 0,'-11'12'46'0,"7"-12"10"0,-3 7 1 0,0-4 3 0,-3 0-48 0,-1 6-12 0,1 1 0 0,-1-4 0 0,4 0 0 0,-4 4 0 15,-3 8 0-15,0-5 0 0,0 6 0 0,-4 0 0 16,-3 6 0-16,-4 3 0 0,4 3 0 0,-3 4 10 16,-8-1-2-16,0 4-8 0,0 3 51 0,4-4 3 15,-7 13 1-15,7 4 0 0,-4-1-2 0,0 0 0 16,0 7 0-16,-6-4 0 0,-5-2-23 0,-3 5-5 16,1-2-1-16,-5 5 0 0,-6 1 29 0,-1 0 6 15,4 0 1-15,0 2 0 0,-3-2-20 0,0 0-4 16,-8 0-1-16,1-4 0 0,-1 4-27 0,4-7-8 0,7-2 0 15,4-1 0 1,6-3-26-16,8-9-9 0,3-7-1 0,8-2-1 16,3-10-114-16,3 0-22 0,7-13-5 0,11-9-549 0,0 0-109 0</inkml:trace>
  <inkml:trace contextRef="#ctx0" brushRef="#br1" timeOffset="-170585.35">24705 10099 1036 0,'-3'3'92'0,"-8"9"-73"15,4 4-19-15,-11 0 0 0,1 3 217 0,-5 3 40 16,-2 9 8-16,-8-3 2 0,-3-3-225 0,-4 7-42 16,4 5-14-16,-4 1 0 0,0 3 70 0,4 3 13 15,-4 6 3-15,7 0 1 0,0-3 29 0,4 6 6 16,4-6 0-16,-5-3 1 0,1 0-52 0,3 0-10 0,1-3-3 0,3 3 0 31,3-4-142-31,0-8-29 0,4-1-5 0,7-9-2 0</inkml:trace>
  <inkml:trace contextRef="#ctx0" brushRef="#br3" timeOffset="-155953.08">23051 11359 705 0,'0'0'31'0,"0"0"7"0,0 0-30 0,0 0-8 0,-4-12 0 15,4 9 0-15,4-4 29 0,-4-2 5 0,-4 3 1 0,4 6 0 16,0 0-44-16,0 0-9 0,0 0-2 0,0 0 0 16</inkml:trace>
  <inkml:trace contextRef="#ctx0" brushRef="#br3" timeOffset="-155344.47">23802 11262 1324 0,'-7'-9'118'0,"-4"9"-94"0,4 0-24 0,7 0 0 16,-10 0 104-16,3 0 16 0,-4 0 3 0,11 0 1 15,-4-10-40-15,4 10-8 0,-7 0-2 0,7 0 0 16,-3-3-9-16,3 3-1 0,0 0-1 0,0 0 0 16,0 0-19-16,0 0-4 0,0 0-1 0,7 0 0 15,4 0-15-15,-1 3-2 0,1 4-1 0,6-4 0 16,1 12-1-16,0-2-1 0,-1 0 0 0,8-1 0 15,0 7-19-15,3-7 8 0,0 10-8 0,4-3 0 16,0 3 10-16,3 0-10 0,-3 0 8 0,3 6-8 16,0-6 0-16,4 10 0 0,3-4 0 0,4 3 0 0,-3-6 0 15,2 10 0-15,1-4 0 0,0 7 0 16,-7-4 0-16,3-2 0 0,-6-1 0 0,-1 0 0 0,-3-2 0 0,-1-4 0 16,-6 3 0-16,-4-3 0 0,4-3 0 0,0 0 8 15,-8-3-8-15,8 3 0 0,-4-4 0 0,-3-5 0 16,3-4 0-16,-4 4 0 0,-2-4-19 0,-1 1 4 15,0-7 1-15,-4-3 0 16,-6-3-177-16,-4-7-35 0</inkml:trace>
  <inkml:trace contextRef="#ctx0" brushRef="#br3" timeOffset="-154832.41">22976 11221 2206 0,'0'0'48'0,"-10"0"11"0,-1 0 1 16,1-3 3-16,10 3-51 0,-7 3-12 0,-7-3 0 0,10 0 0 15,4 0 33-15,7 16 4 0,0-10 1 0,4 10 0 0,6 0-26 0,1-1-12 16,7 1 10-16,-1 0-10 0,1-1 12 16,3 7-4-16,4-3-8 0,0 3 12 15,3 0-12-15,7 6 11 0,4 4-11 0,-3 2 10 0,-1 4 9 0,4-1 1 16,-4 10 1-16,4 1 0 0,-7-1-21 15,3-4-10-15,-3-2 1 0,0 3 0 0,3 0 20 0,0-3 4 16,4 3 1-16,0 0 0 0,7-4-7 0,0 4-1 16,0-3 0-16,0 3 0 0,0-3-8 0,-4-10 12 15,4 10-12-15,0-10 12 0,3-6-12 0,1 7 0 16,-1-4 0-16,-3-3 0 0,-7 6 0 0,0-2 0 16,-7-8 8-16,-8 8-8 0,-2-4 0 0,-5-3-16 15,-2-3 4-15,-5-1 1 16,-3-2-31-16,-3 3-6 0,-1-7-2 0,-3-5 0 15,-3 2-10-15,-4-9-1 0,0 0-1 0,0 0 0 16,0 0-125-16,0-16-25 0,-14-28-4 0,0 13-2 0</inkml:trace>
  <inkml:trace contextRef="#ctx0" brushRef="#br3" timeOffset="-154341.65">22719 11739 1612 0,'-11'-3'144'0,"11"3"-116"15,-7-3-28-15,7 3 0 0,0 0 149 0,0 0 24 16,-3-7 5-16,3 7 1 0,0 0-119 0,0 0-24 16,3 10-5-16,1 2-1 0,3 1-13 0,0 6-2 15,0-7-1-15,0 13 0 0,-3-9 1 0,6 6 0 0,1 6 0 0,-1-3 0 16,-3 3 2-16,7 4 1 0,11 2 0 0,0 4 0 15,3-4-4-15,4 10-1 0,3 6 0 0,4-6 0 16,0 10-4-16,3-4-1 16,4-6 0-16,3 6 0 0,11 3 8 0,4 1 0 15,-1-1 1-15,1-3 0 0,-1-3 3 0,-3 6 1 0,0-12 0 0,4 3 0 16,3-3-21-16,-4 0 0 0,4-7 0 0,-3 4 0 16,-1-4 0-16,-6-2 0 0,-4-1 0 0,-4 0 0 15,-3-9 8-15,0 10-8 0,0-11 8 0,-8 1-8 31,1-3-84-31,-4 0-22 0,-6-3-4 0,-5-7-1 0,-6 1-90 16,0-10-19-16</inkml:trace>
  <inkml:trace contextRef="#ctx0" brushRef="#br3" timeOffset="-153925.72">22719 12730 345 0,'0'0'31'0,"0"9"-31"0,0 1 0 0,0 2 0 16,3 7 436-16,1 3 80 0,3 0 17 0,7 9 3 15,7 1-399-15,-3-1-80 0,-11 0-16 0,11 4-3 16,3-4-14-16,3 10-2 0,-6 0-1 0,7-7 0 15,0 4-7-15,3-4-2 0,0 1 0 0,0 6 0 16,0-10-3-16,4 0-1 0,0 1 0 0,-4-10 0 16,7-1-8-16,4-2 0 0,4 3 0 0,2-9 8 15,1 2-8-15,7-2 0 0,0-10 0 0,0-3-1143 16</inkml:trace>
  <inkml:trace contextRef="#ctx0" brushRef="#br3" timeOffset="-136021.46">4120 10121 1335 0,'0'0'29'0,"0"-13"7"0,4-2 0 0,0 2 2 0,3-6-30 0,-4 7-8 15,4-7 0-15,4 3 0 16,-11 0-24-16,14 1-7 0,-11-1-1 0,4 4 0 0,-3 2 22 0,7-2 10 15,-11 12-10-15,0 0 10 0,0 0 12 0,0 0 9 0,0 0 2 0,0 0 0 16,0 0 44-16,0 0 9 0,0 0 1 0,0 0 1 16,0 0 10-16,0 0 1 0,-8 0 1 0,8 0 0 15,0 0 3-15,0 0 1 0,-3 3 0 0,3-3 0 16,-4 6-54-16,4-6-10 0,0 0-2 0,0 0-1 16,-10 3-27-16,3 3 0 0,0 4 0 0,7-4 0 15,-7 4 0-15,3-1 0 0,-3 3-12 0,4 4 12 16,3-13-9-16,0-3 9 0,0 13 0 0,0-13 0 15,0 9 0-15,0-9 0 0,0 0 0 0,0 0 0 16,3 10 16-16,-3-10 1 0,0 0 0 0,0 0 0 16,18-4 22-16,-15-2 4 0,8 6 1 0,-8-9 0 15,4 6-18-15,-3-7-3 0,-4 1-1 0,3 6 0 0,-6-7 18 16,3 1 3-16,-4 0 1 0,4-1 0 16,-7-2-27-16,4 8-5 0,-4-2 0 0,3 3-1 15,1-6-11-15,-4 9 0 0,3-4 0 0,-3-2 8 16,7 6-16-16,0 0-4 0,-3 0-1 0,-4 0 0 0,-1 0 4 0,8 0 1 15,0 0 0-15,0 6 0 0,-10-2 8 0,3-1-8 16,0 6 8-16,7-9-8 0,0 6 8 0,0-6 0 16,0 10 0-16,0-10 0 0,0 0 0 0,0 0 0 15,0 0 0-15,0 0 0 0,0 0 14 0,0 0 5 16,0 0 1-16,0 0 0 0,0 0 19 0,0-6 4 16,3-4 1-16,1 7 0 0,3-6-29 0,-7 9-6 15,0 0-1-15,0 0 0 0,0 0-8 0,0 0 8 16,0 0-8-16,0 0 8 0,0 0-8 0,0 0 0 15,3 9 0-15,4-6-11 0,-7 7 3 0,0-1 0 0,-7 0 0 0,7 1 0 16,0-1 8-16,0-3-8 0,0-6 8 0,0 10-8 16,0-10 8-16,0 0 0 0,0 0 8 0,0 0-8 15,0 0 0-15,0 0 0 0,0 0 0 0,0 0-8 16,0 0 24-16,11 0 6 0,0 0 1 0,-11 0 0 16,3-3-11-16,-3 3-1 0,0 0-1 0,11 3 0 15,-11-3 19-15,0 0 4 0,0 0 1 0,7 6 0 16,-4 4-34-16,8-4 0 0,-11 9 0 0,0-2 0 15,0-4 0-15,3 4-9 0,-3-10-1 0,0 7 0 16,0-1 10-16,0-9 0 0,0 0 0 0,0 0 0 16,0 0 0-16,0 0-8 0,0 0 8 0,0 0 0 15,0 0 0-15,0 0 0 0,0 0 0 0,0 0 0 16,0 0 0-16,0 0 0 0,7 0 0 0,-7 0 0 16,0 0 0-16,4-3 9 0,-1-3-9 0,-3 6 10 15,0 0 2-15,0 0 1 0,8-10 0 0,2 7 0 0,-10 3-4 16,0-3-1-16,4-3 0 0,3 2 0 0,-7 4-8 0,3-6 0 15,1 3 9-15,3-6-9 0,-4 5 0 0,4-2 0 16,-3 3 0-16,-4 3 0 0,0 0 0 0,11-6 0 16,-11 3 0-16,0 3 0 0,0 0 0 0,3-10 0 15,4 1 0-15,-7 6 0 0,4-7 0 0,3 1 0 16,-7 0 0-16,0-1 8 0,3 4-8 0,8 0 0 16,-11-4 0-16,3 1 8 0,4 2-8 0,-3 1 8 15,-1-3-8-15,8 6 8 0,0-7-8 0,-1 10 0 16,1-3 0-16,3-3 0 0,7 6 0 0,-7 0 0 0,7-3 0 0,-3-4 0 15,14 7 0-15,-8-3 0 0,1 0 0 16,10-3 0-16,-6 3 0 0,6-4 0 0,-3 4 0 0,3-6 0 16,0 0 0-16,-7-1 0 0,8 7 9 0,-1-6-9 15,4-1 0-15,3 1 0 0,-3 6 0 0,0-7-12 16,3 7 12-16,-3-3 0 0,-4 6 0 0,4-3 0 16,-7 3 0-16,-1-7 0 0,-2 7 12 0,-12 0-12 15,4 0 0-15,-6 0 0 0,-1 0 0 0,-4 0 0 16,1 7 0-16,-4-7 0 0,0 0 0 0,0-7 0 15,4 7 0-15,-8-3 0 0,8 0 0 0,-8-3-9 16,8-4 9-16,-4 1 0 0,7 6 8 0,-3-6-8 16,3-4 9-16,0 4-9 0,7-1 12 0,-7 1-12 15,7-4 0-15,4 4 0 0,-11 6 0 0,7-4-9 0,4 1 9 16,-11 0-8-16,7-4 8 0,-7 10-8 16,7-9 8-16,-6 9 0 0,-1-3 8 0,0-7-8 15,0 10 0-15,-4-3 0 0,8-3 0 0,-11 6 0 0,0-3 0 16,-7 3 0-16,0 0 0 0,11-6 0 0,-11 6 0 0,0 0 0 15,0 0 0-15,0 0 0 0,0 0 11 0,0 0-3 16,0 0 0-16,0 0 0 0,0 0-8 0,0 0 0 16,0 0 0-16,0 0 0 0,0 0 0 0,0 0 0 15,0 0 0-15,0 0 0 0,0 0 0 0,0 0 0 16,0 0 0-16,-7 0-11 0,0-3 11 0,3 3 0 16,-3 3 8-16,0-6-8 0,4 3 0 0,-12 0-8 15,8 3 0-15,-3-3 0 0,3 0 8 16,3-3 0-16,-3 3 0 0,7 0-8 0,0 0 8 0,0 0 0 15,-7-4 0-15,4 4 0 0,3 0 0 0,0 0 0 16,0 0 0-16,0-6 0 0,-7 6 0 0,7 0 0 16,0 0 0-16,0 0 0 0,-4-3 0 0,4 3 0 0,4-6 0 0,-4 3 0 15,0-7 0-15,0 10 0 0,0-3 0 0,0 3 0 16,0 0 0-16,0 0 0 0,0-6 0 0,7 3 0 16,-4-4 0-16,4 1 0 0,0 0 0 0,4 6 0 15,-4-3 0-15,3-4 0 0,5 7 0 0,-5 0 0 16,-3-3 0-16,11 3 0 0,-11 0 0 0,3 0 0 15,1 0 0-15,-4 0 0 16,4 0-10-16,-11 0 10 0,0 0 0 0,0 0 0 0,0 0 0 0,0 0 0 16,0 0 0-16,0 0 0 0,0 0 0 0,0 0 0 15,0 0 0-15,-7 0 0 0,3 0 0 0,-6 3 0 16,2-3 0-16,-2 0 0 0,3 0 0 0,0-3 0 16,0 3 0-16,7 0 0 0,-4 0 8 0,4 0-8 15,-7 0 0-15,7 0 0 0,0 0 0 0,0 0 0 0,0 0 0 0,0 0 0 16,0 0-8-16,0 0 8 0,0 0 0 0,0 0 0 15,0 0 0-15,0 0 0 0,0 0 0 0,0 0 0 16,0 0 0-16,11-6 0 0,-11 6 0 0,0 0 0 16,0 0 0-16,0 0 0 0,0 0 0 0,0 0 0 15,0 0 8-15,0 0-8 0,0 0 0 16,0 0 0-16,0 0 0 0,0 0 0 0,0 0 0 0,0 0 0 16,0 0 0-16,0 0 0 0,0 0 0 0,0 0 0 15,0 0 0-15,0 0 0 0,0 0 0 0,0 0 0 16,0 0 0-16,0 0 0 0,0 0 0 0,7 9 0 15,0-2 0-15,-7-7 0 0,3 3 0 0,-3-3 0 0,7 9 0 0,-7-9 0 16,0 0 0-16,7 3 0 16,1 7 0-16,-5-4 0 0,4-3 0 0,-7-3 0 0,7 10 0 0,0-7 0 15,4 3 0-15,-8-3 9 0,1-3-9 0,-4 0 8 16,7 10-8-16,3-7 0 0,1 3 0 0,-7-3 0 16,3-3 0-16,0 6 0 0,0-3 0 0,0-3 0 15,0 0 0-15,3 7 0 0,-10-4 0 0,11 0 8 16,-7 3-8-16,3-3 12 0,0-3-12 0,0 7 12 15,0-4-12-15,0 3-9 0,3 0 9 0,1 1-13 16,-7-4 13-16,6 6 10 0,4-3-2 0,-7 1 0 16,7 2-8-16,-3 1 0 0,-4 2 0 0,11-2 0 15,-15 8 0-15,8-5 0 0,3-1 0 0,-7 7 0 16,7 3 0-16,-10 0 0 0,6 6 0 0,-3-3 0 16,-3 13 0-16,6 3 0 0,1-4 8 0,-8 14-8 15,8 2 0-15,0 0 0 0,-4 1 0 0,3-1-11 0,8 6 11 16,-4-5 0-16,0-1 8 0,7 0-8 0,-3 1 0 0,0-1 0 15,6 0 0-15,-6 1 0 0,0-4 0 0,6 3 0 16,-10-9 0-16,8 9 0 0,2 7-11 16,-6-7 11-16,-1-9-13 0,8 9 5 0,-11-6 8 0,7-3 11 15,-6 0-3-15,2-3 0 0,1 3-8 0,-4-3 0 16,0-7 0-16,-3 10 0 0,-4-3 0 0,0-4 0 16,0-2 8-16,3-4-8 0,-3-9 0 15,1 6 0-15,2-2 9 0,-6-8-9 0,-1 1 8 0,4-3-8 16,4-7 10-16,-8 4-10 0,4-4 14 0,-7-9-3 15,0 7-1-15,0-7 0 0,0 0 3 0,0 0 1 16,7 6 0-16,-7-6 0 0,0 0 0 0,0 0 0 16,0 0 0-16,0 0 0 0,0 0-14 0,0 0 11 15,0 0-11-15,0 0 10 0,0 0-10 0,0 0 0 0,0 0 0 0,0 0 0 16,0 0 0-16,0 0 0 0,0 0 0 0,0 0 0 16,0 0 0-16,0 0 0 0,0 0 0 0,0 0 0 15,0 0 0-15,0 0 0 16,0 0 0-16,0 0 0 0,0 0 0 0,0 0 0 0,0 0 0 0,0 0 0 15,0 0 8-15,4-6-8 0,-4 6 0 0,3-7 8 16,-3 7-8-16,4-9 0 0,-4 9 0 0,0 0 0 16,0-3 0-16,0 3 0 0,0-10 0 15,0 10 0-15,-4-9 0 0,4 9 0 0,0 0 0 0,0 0 0 16,-3-10 0-16,3 10 0 0,0 0 0 0,0 0 0 16,0 0 0-16,0 0 0 0,0 0 0 0,0 0 0 15,0 0 0-15,0 0 0 0,0 0 0 0,0 0 0 16,-4 0 0-16,4 0 0 0,0 0 0 0,0 0 0 0,0 0 0 0,0 0 0 15,0 0 0-15,0 0 0 0,0 0 0 0,4-6 0 16,-1 0 0-16,-3-3 0 0,4-1 0 0,3 7 0 16,-7-6 0-16,0 5 0 15,0-2 0-15,0-3 0 0,0 9 0 0,0 0 0 0,7-3 0 0,-7-7 0 16,0 10 0-16,0 0 0 0,0 0 0 0,0 0 0 16,0 0 0-16,0 0 0 0,0 0 0 0,0 0 0 15,0 0 0-15,0 0 0 0,0 0 0 0,0 0 0 16,0-3 0-16,0 3 0 0,-3-6 0 0,-1 6 0 15,4-3 0-15,0 3 0 0,0 0 0 0,0 0 0 16,-11 0 0-16,11 0 0 0,0 0 0 0,0 0 0 16,-7 3 0-16,4 6 0 0,-1 1 0 0,4-1 0 15,0-9-8-15,0 9 8 0,0 1 0 0,4-4 0 0,-1 4-9 0,1-1 9 16,3 0 0-16,-7-9 0 0,7 3 0 0,0 4 0 16,0-4 0-16,-7-3 0 0,11 0 0 0,-1 6 0 15,-6-6 0-15,3 0 0 0,0-6 0 0,-7 6 0 16,7 0 0-16,-7 0 0 0,0 0 0 0,7-10 0 15,-3 4 0-15,-1 0 0 0,-3-3 0 0,-3-1 9 16,3 7-9-16,-4-6 0 0,4-1 0 0,-7 10 8 16,0-3-8-16,0-3 0 0,-4 6 0 0,4 0 0 15,-3 6 0-15,-1-3 0 0,-3 7 0 0,3-1 0 16,4 4 0-16,-10 5-9 0,3 4 9 0,3 0 0 16,8-3 0-16,-5 3-8 0,1-3 8 0,7-4 0 15,-7 4 0-15,7-6 0 0,0-4 0 0,0 4 0 16,0-7 0-16,0-6 0 0,7 3 0 0,-7-3 0 15,0 0 0-15,0 0 8 0,4-3-8 0,7-9 0 0,-1-4 0 16,-3 3 0-16,4-6 0 0,6 4 0 16,-10-13 19-16,0 6-3 0,4-3 0 0,-4-4 0 15,4 1-8-15,-1 3-8 0,1-3 9 0,-4-4-9 0,7 10 12 0,-7 1-4 16,0-1-8-16,4 3 12 16,-4 6-12-16,-4 1-10 0,4-1 2 0,0-3 0 0,4 7 8 15,-7 3 0-15,3-4 0 0,7 1 0 0,-11 0 0 0,4-1 0 16,4 1 0-16,3-4-8 0,-3 4 8 15,3-1 0-15,-4-2 0 0,8-1 0 0,0 1 0 0,-1-4 0 16,1-6 0-16,3 6 0 0,-3-2 0 0,3-1 0 16,0-3 0-16,-3 3 0 0,-1-3 0 0,1 0 0 15,-4 0 0-15,4-6 0 0,-1 6 0 0,-3-9 0 16,0-1 0-16,4 7 0 0,0-6 0 0,-4 0 8 16,7-1-8-16,0 1 0 0,-7-1 0 0,7 1 0 0,4 9 0 0,-7-6 0 15,3 3 0-15,0 3 0 0,0 3 0 0,0 0 0 16,1 4 0-16,-5-1 0 0,1 3 0 15,-4 4 0-15,0 6 0 0,0-7 0 16,0 10 0-16,-3-3-8 0,-4-3 8 0,0 6 0 0,0 0 0 0,0-3 0 16,-7 3 0-16,0 0 0 0,0 0 0 0,0 0 0 15,4-6 0-15,-4 6 0 0,0 0 0 0,0 0 0 16,3 0 0-16,-3 0 0 0,0 0 0 0,0 0 0 16,0 0 0-16,0 0 0 0,0 0 0 0,0 0 0 15,0 0 0-15,0 0 0 0,0 0 0 0,0 0 0 16,0 0 0-16,0 0 0 0,0 0 0 0,0 0 0 15,0 0 0-15,0 0 0 0,0 0 0 0,0 0-8 0,0 0 8 0,0 0 0 16,0 0 0-16,0 0 0 16,0 0 0-16,0 0 0 0,0 0 0 0,0 0 0 15,0 0 0-15,0 0 0 0,0 0 0 0,0 0 0 16,0 0 0-16,0 0 0 0,0 0 0 0,0 0 0 0,0 0 0 0,0 0 0 16,0 0 8-16,0 0-8 0,0 0 0 0,0 0 0 15,0 0 0-15,0 0 0 0,0 0 0 0,0 0 0 16,-3-4 0-16,3 4 0 0,0 0 0 0,0-3 0 15,0 3 0-15,0-6 0 0,3 3 0 0,1-3 0 16,-4 6 0-16,0 0 0 0,0-10 0 0,0 10 0 16,3-3 0-16,-3 3 0 0,0 0 0 0,0 0 0 15,0 0 0-15,0 0 0 0,0 0 0 0,0-9 0 16,0 9 0-16,7 0 0 0,-7-10 0 0,7 10 0 16,-7 0 0-16,4-9 0 0,3 6 0 0,0-7 0 15,0 10 0-15,4-9 0 0,-1 6 0 0,-3-7 0 16,4 1 0-16,3 0 0 0,-7 5 0 0,4-5 0 0,6 9 0 0,-6-9 0 15,3 5 0-15,-7-2 0 0,4 3 0 0,-4 0 0 16,-7 3 0-16,0 0 0 0,0 0 0 0,0 0 0 16,0 0 14-16,0 0-2 0,0 0 0 0,0 0 0 15,0 0-12-15,0 0-16 0,0 0 3 0,0 0 1 16,0 0 12-16,0 0 0 0,0 0 0 0,0 0 0 16,0 0 0-16,0 0 0 0,0 0 0 0,0 0 0 15,0 0 0-15,0 0 0 0,0 0 0 0,-4 3 0 16,1-3 0-16,-1 3 16 0,4 7-3 0,0-4-1 15,-3-3-12-15,3 6-16 0,0-5 3 0,0 5 1 16,0-3 12-16,3-3 0 0,1 7 0 0,-4-7 0 16,0-3 0-16,3 9 0 0,1 1 0 0,-1-7 0 0,-3-3 0 15,7 6 0-15,0-3 0 0,4 4 0 16,-11-7 0-16,0 0-9 0,14 3 9 0,-3 3-8 0,6-3 8 16,-10-3 0-16,11 3 0 0,-7-3 0 0,3-3 0 0,-4 3 0 15,1 0 0-15,3 0 0 0,-14 0 0 0,7-3 0 16,-7 3 0-16,7-6 0 0,0 3 0 0,-7 3 0 15,0 0 0-15,7-7 0 0,-3-2 0 16,-4 6 0-16,3-7 0 0,-3 1 8 0,0-4-8 0,0 4 0 16,-3 0 0-16,-1-4 8 0,4 4-8 15,-3-1 0-15,-1 7 0 0,4-6 0 0,-3-1 0 0,3 10 0 0,0 0 0 0,0 0 8 16,-11 0-8-16,4 0 0 16,7 0-8-16,-14 7 8 0,3-4 0 0,4 6 0 0,-3 0 0 0,-5 4 0 15,5 0 0-15,-1 5 0 0,-10-5 0 0,3 6 0 16,1 0 0-16,6-4-12 0,-6-5 12 0,6 5-12 15,4-8 12-15,0 2 0 0,3 0 0 0,4-9 0 16,0 0 0-16,0 0 8 0,11 10-8 0,-4-7 11 16,7-3-11-16,0 0 0 0,4-3 0 0,-4 0 0 15,4-4 0-15,-1 4 0 0,4 3-10 0,-3-6 10 16,0-3 0-16,3-4 0 0,-11 4 0 0,5-4 0 16,-5 4 10-16,4-1 5 0,-3 1 1 0,-1 6 0 15,-2-7-26-15,-1 1-5 0,-7 9-1 0,0 0 0 16,0 0 16-16,0 0 0 0,0 0 0 0,0 0 10 15,0 0-10-15,0 0 0 0,0 0-10 0,0 0 10 16,-7 0 0-16,-4 0 0 0,4 6 0 0,0-3 0 0,0-3 0 0,0 7 0 16,-4-4 0-16,4-3 0 0,7 0 0 0,-7 0 0 15,0 0 0-15,0 0 0 0,0 0 10 16,7 0 5-16,0 0 1 0,0 0 0 0,-7 0-16 0,7 0-16 16,0 0 3-16,0 0 1 15,0 0 12-15,0 0 0 0,0 0 0 0,14 0 0 0,-4 0 0 0,8 0 16 16,3 0-3-16,4 0-1 0,3 0-12 0,11 0-16 15,0 0 3-15,10 0 1 0,4 0 12 0,4 0 0 16,-5 0 0-16,5 0 0 0,-11 0-9 0,3 0 1 16,1 0 0-16,-1 0 0 0,4 0 8 0,-4-3 0 15,-3 3 0-15,-4 0 0 0,-3-7 0 0,-3 7 0 16,-8 0 0-16,0 7 0 0,-3-7-12 0,-4 3 0 16,-4-3 0-16,1 9 0 0,-7-6 12 0,-1 4 0 0,1-4 0 15,-4-3 0-15,0 9 9 0,-7-9 4 16,0 0 1-16,7 0 0 0,-7 0-14 0,7 3 0 15,-7-3 0-15,0 0 0 0,0 0 0 0,0 0 0 16,0 0 0-16,0 0 0 0,0 0 0 0,0 0 0 0,0 0 0 16,0 0 0-16,0 0 10 0,0 0-10 0,-3-6 10 0,-4 0-10 15,3-4 16-15,-3 10-4 0,0-3 0 0,7 3 0 16,-7-6-12-16,7 6-16 0,-7-3 3 0,0 3 1 16,7 0 12-16,0 0 0 0,0 0 0 0,0 0 0 15,0 0 0-15,0 0 0 0,0 0 0 0,0 0 0 16,0 0 0-16,0 0 0 0,0 0 0 0,0 0 0 15,0 0 0-15,0 0 0 0,0 0 0 0,0 0 0 16,0 0 0-16,0 0 0 0,0 0 0 0,0 0 0 16,3 0 0-16,-3 0 0 0,0 0 0 0,0 0 0 0,0 0 0 15,0 0 0-15,0 0 0 0,0 0 0 0,0 0 0 0,0 0 0 16,0 0 0-16,0 0 0 0,0 0 0 0,0 0 0 16,4 12 0-16,-1-5 0 15,-3-7 0-15,4 3 16 0,-4-3-3 0,3 12-1 16,1-6-12-16,-4-6-16 0,0 0 3 0,0 0 1 0,0 0 12 0,0 0-11 15,0 0 11-15,0 0-10 0,0 4 10 16,0-4 0-16,0 0 0 0,0 0 0 0,0 0 0 0,0 0 0 16,0 0 0-16,0 0 8 0,0 0-8 0,0 0 0 15,0 0 0-15,0 0 0 0,3-4 0 0,-3-5 0 16,4 0 0-16,-4-4 8 0,3 4 0 0,-3-4 0 16,0-6 0-16,0 10 0 0,4-7-8 0,-4 1-8 0,0-7 8 15,0 0-12-15,0 0 12 0,0 0 0 0,0-6 0 16,0-4 0-16,-4 1 0 0,4-4 0 15,-3-5 0-15,3 5 0 0,-4-3 0 0,4 4 0 0,-3-10 0 0,-1 3 0 16,1 1 0-16,3 5 9 0,0-6-9 0,-4 1 10 16,8 8-10-16,-4-9 0 0,0 10-10 0,3-3 10 15,1-7 0-15,-1 9 0 0,4 1-8 0,-3 0 8 16,3-1 0-16,0 7 0 0,0-6 0 0,4 3 0 16,-4 6 0-16,3 0 0 0,-3 0-8 0,4 3 8 15,-4 6 0-15,0-5 0 0,4 5 0 0,-8 1 0 16,4 2 0-16,0 1 0 0,-3-1 0 0,-1-2-9 15,-3 9 9-15,0 3 0 0,0-7-9 0,0 7 9 16,0 0 0-16,0 0 0 0,0 0 0 0,0 0 0 16,0 0-9-16,0 0 9 0,0 0 0 0,0 0 0 15,-3 0-16-15,3 0 3 0,-7-3 1 0,7 3 0 16,0 0 12-16,0 0 15 0,0 0-3 0,0 0-1 0,0 0-11 16,0 0-16-16,0 0 4 0,0 0 1 0,0 0 11 0,0 0 14 15,0 0-3-15,0 0-1 0,0 0-10 0,0 0 0 16,0 0 0-16,0 0 0 0,0 0 0 0,0 0 0 15,0 0 0-15,0 0 0 0,10-6 0 0,-3 6 0 16,4 0 8-16,0 0-8 0,-1 0 0 0,1 0 0 16,3 0 0-16,0 0 0 0,4 0 0 0,-1 0 0 15,1 0 0-15,0 0 0 0,-1 0-12 0,1 6 1 16,3-6 1-16,0 3 0 0,4-3 10 0,-4 0 12 16,0 0-2-16,0 7-1 0,1-4-9 0,-5-3 0 15,4 0 0-15,1 0 8 0,-1 0-8 0,-4 0 0 16,4 0 0-16,-3-3 0 0,-4-4 0 0,7 7 0 0,-6-3 0 0,2-3 0 15,-3 6 0-15,0-3-14 0,0 0 2 16,4-4 0-16,-7 4 12 0,-1-3 15 0,4 6-3 0,-3 0-1 16,3-3-11-16,-7 3 0 0,4-6 0 15,-1 6 0-15,-3 0 0 0,4 6-16 0,-4-6 4 0,4 0 1 16,-1 3 19-16,-3-3 3 0,0 0 1 0,0 0 0 16,0 0-12-16,0 0 0 0,-3 0 0 0,7 0 0 15,-11 0 0-15,0 0 0 0,0 0 0 0,0 0 0 16,0 0 0-16,7 0-17 0,-7 0 4 0,0 0 1 15,0 0 12-15,0 0 0 0,0 0 0 0,0 0 0 16,0 0 0-16,0 0 15 0,0 0-3 0,0 0-1 16,0 0-11-16,0 0 0 0,0 0 0 0,0 0 0 15,0 0 0-15,0 0-14 0,0 0 2 0,0 0 0 16,0 0 12-16,0 0 16 0,0 0-3 0,0 0-1 0,0 0-12 0,0 0 0 16,0 0 0-16,0 0 0 15,0 0 0-15,0 0 0 0,0 0 0 0,0 0 0 0,0 0 0 16,0 0-16-16,0 0 3 0,0 0 1 0,0 0 12 0,0 0 0 15,0 0 0-15,0 0 0 0,0 0 0 0,0 0 0 16,0 0 0-16,0 0 0 0,0 0 0 0,0 0 16 16,0 0-3-16,0 0-1 0,0 0-12 0,0 0-16 15,0 0 3-15,0 0 1 0,0 0 12 0,0 0 0 16,0 0 0-16,0 0 0 0,0 0 0 0,0 0 0 16,0 0 0-16,0 0 0 0,0 0 0 0,0 0 0 15,0 0 0-15,0 0 0 0,14 0 0 0,-14 0 0 16,0 0 0-16,10 9 0 0,4-2 0 0,-14-7 13 15,11 3-2-15,0 0-1 0,-11-3-10 0,7 6-14 0,-7-6 3 16,0 0 1-16,0 0 18 0,14 3 3 0,0-3 1 0,0 7 0 16,0-7-12-16,-3-7 0 0,-1 7 0 0,4 0 0 15,0 0 0-15,1 0-17 0,-1-3 4 0,3-3 1 16,1 6 12-16,0 0 0 0,-1-3 0 16,1 0 0-16,-4-4 0 0,4 7 0 0,-4-3 0 0,0-3 0 15,0 3 0-15,-3-3 16 0,-11 6-3 0,7 0-1 16,3 0-12-16,-6-3-18 0,-4 3 4 0,0 0 1 15,0 0 21-15,0 0 4 0,0 0 0 0,0 0 1 16,0 0-13-16,0 0-16 0,0 0 3 0,0 0 1 16,0 0 12-16,0 0 16 0,0 0-3 0,0 0-1 0,0 0-12 0,0 0 0 15,0 0 0-15,0 0 0 0,3-4 0 0,-3 4-16 16,0 0 3-16,0 0 1 16,0 0 12-16,0 0 15 0,0 0-3 0,0 0-1 0,0 0-11 0,0 0-16 15,0 0 4-15,0 0 1 0,0 0 11 0,0 0 0 16,4-6 0-16,-4 6 0 15,0 0 0-15,0 0 0 0,0-3 0 0,0 3 0 0,0 0 0 0,0 0 0 16,0-6 0-16,3 3 0 0,4-4 8 0,-3 4 3 16,-4 3 1-16,0 0 0 0,0-3-12 0,0 3 0 15,0-6 0-15,-4-4 8 0,1 10-8 0,3 0 0 16,0 0 0-16,0 0 0 0,-7-9 0 0,3 6 8 16,4-7-8-16,0 1 8 0,-7 6-8 0,7-7 0 15,0 1 0-15,4 0-11 0,-4 5 11 0,0-5 0 16,-4 0 0-16,4-4 0 0,7 1 0 0,-7 2 0 15,0-2 0-15,4-4 0 0,-1 0 0 0,1 1 8 16,-1-7-8-16,-3 9 0 0,4-9 0 0,-1-6 0 0,4 6 0 0,-7 0 0 16,-3 0 0-16,3-6 8 0,7 3-8 15,-7-7 0-15,-4 1 0 0,1 0 8 0,3-4-8 0,0-2 0 16,0-4 0-16,-4 3 0 0,1-9 0 0,-1 3 8 16,4 0-8-16,0 4 0 0,-3-4 8 0,3 3-8 15,0-3 0-15,3 3 0 0,-3 0 0 0,4-2 0 16,-1 2 0-16,4-3 8 0,4-6-8 0,-7 6 0 15,-8 3 0-15,8-3 0 0,6 13 0 0,-3-4 0 16,-3 4 0-16,-1 3 0 0,1-4 0 0,3 10 0 16,0 0 0-16,0 1 0 0,-7-1 0 0,4 3 0 0,-1-3 0 15,-3 0 0-15,-7 0 0 0,0 3-8 16,7 0 8-16,0-3 0 0,-4 0 0 0,-3 0 0 0,0 0 0 0,4 4 0 16,6-4 0-16,-6 3 0 0,-4 3 0 0,3-3 0 15,11 1 0-15,-3 5 11 0,-4-6-11 16,3 7 0-16,1 2 0 0,3-2-11 0,0 2 11 15,-4 1 0-15,-3-4 0 0,0 4-8 0,11 6 8 16,-7-7 8-16,-4 1-8 0,0 9 11 0,0 0-11 0,3-9-11 16,1 5 3-16,-4-2 0 0,-7 3 8 0,7-6 0 15,0 9 0-15,0 0 0 0,-7-3 0 0,7-4 0 16,3 4 0-16,-3 3 0 0,0-9 0 16,0 9 0-16,0 0 0 0,0 0-8 0,0 0 8 0,0 0 0 15,0 0 0-15,0 0 0 0,0 0 0 0,0 0 0 0,0 0 0 16,0 0-8-16,0 0 8 0,0 0 0 15,0 0 8-15,0 0-8 0,0 0 0 0,0 0 0 16,0 0 0-16,0 0 0 0,0 0 0 0,0 0 0 0,0 0 0 0,0 0-12 16,0 0 12-16,0 0 0 0,0 0 10 15,0 0-10-15,11-3 0 0,-11 3 0 0,0 0 0 0,0 0 0 16,10-7 0-16,1 7 0 0,-11 0 0 16,0 0-10-16,0 0 22 0,7-3 4 0,-7 3 0 0,0 0 1 15,0 0-26-15,0 0-6 0,0 0-1 0,0 0 0 16,0 0 16-16,3-6 0 0,4 3 0 15,-7 3 0-15,0 0 0 0,11-3 0 0,0-4 0 0,3 4 0 16,-4-3 0-16,4 6 0 0,1 0 0 0,2 0 0 16,1-3 0-16,3-3 0 0,-3 6-8 0,6-4 8 15,1 1 0-15,7-3 0 0,-1 6 0 0,1-9 0 16,0 9 0-16,3-10 0 0,1 7 0 0,2 3 0 16,-2-9 0-16,-1 9 10 0,7-4-10 0,-3-2 8 15,-4 3-8-15,-3 0 0 0,-7-3-12 0,3 3 12 0,-7-4 0 16,0-2 0-16,0 6 0 0,1-7 0 0,-1 1 0 0,4 6 0 15,-11-3 0-15,7-1 0 0,7-2 0 16,-3-1 0-16,-4 1 8 0,4 0-8 0,-1-1 0 0,4 7 0 16,4-9 0-16,-4 2 0 0,4 1 0 0,-7-1 0 15,0 1 0-15,-1 6 0 0,-3-7-8 0,1 1 8 16,-5 6 0-16,1-3 0 0,0-4 0 0,-4 7 0 16,0-6 0-16,-4 9 0 0,-3-10 0 0,0 10 0 15,4-3 0-15,-4 3 0 0,-3-3 0 0,-4 3 0 16,7-6 0-16,-7 6 0 0,0 0 0 0,0 0 0 15,3 0 0-15,4 0 0 0,-3 0 0 0,-4 0 0 16,0 0 0-16,0 0 0 0,0 0 0 0,0 0 0 0,0 0 8 0,0 0-8 16,0 0 0-16,3 6 0 0,-3-3 0 0,0-3 0 15,-3 3-9-15,3 7 9 0,0-10 0 0,0 6 0 16,0-6 0-16,0 0 0 0,0 0 0 0,3 3 0 16,-3-3 0-16,0 0 0 0,0 0 0 0,4 9 0 15,3-5 0-15,-7-4 0 0,0 0 0 16,0 0 0-16,0 0 0 0,0 0 0 0,3-4 0 0,-3 4 0 15,0 0 0-15,0 0 0 0,7-6 0 16,-7 6 0-16,0 0 0 0,4-3 0 0,7 3 0 0,-4-3 0 16,-7 3 0-16,0 0 0 0,3-6 0 0,4 6 0 15,-3 0 0-15,-4 0 0 0,0 0 0 0,7-4 0 16,-7 4 0-16,0 0 0 0,0 0 0 0,0 0 0 16,3-6 0-16,-3 6 0 0,0 0 0 0,0 0 0 15,0 0 0-15,0 0 0 0,7 0 0 0,0-3 0 0,-7 3 0 0,4-9 0 16,3-1 0-16,0 10 0 0,0-3 0 0,0-3 0 15,-3 0 0-15,3-1 0 0,0-2 0 16,0 9 0-16,0-3 0 0,0-4 0 0,0 4 0 0,-3 3 0 16,-4 0 0-16,0 0 0 0,0 0 0 0,0 0 0 15,0 0 9-15,0 0-9 0,0 0 0 0,0 0 0 16,0 0 0-16,7 3 0 0,0 7 0 0,-4-1 0 16,-3-9 0-16,7 7 0 0,4-1 0 0,-4 3 0 15,0-3 0-15,4-2 0 0,3 8-9 0,0-6 9 16,0-2 0-16,0 2 0 0,4-3 0 0,-4 6 0 15,3-5 0-15,1-4 0 0,-4 6 0 0,4-3 0 0,-8-3 0 16,4 0 0-16,-3 0 0 0,3 0 0 0,-3 0 0 16,3 0 0-16,0 0 0 0,0-3 0 15,0-3 0-15,4 6 0 0,3-10 0 0,0 7 0 0,7-6 0 0,-3-1 0 16,0 7 0-16,3 3 0 0,4-9 0 0,-4 9 0 16,7-4 0-16,-3-2 0 0,-4 6 0 0,-3 0 0 15,0 6 0-15,3-6 0 0,-3 0 0 16,3 4 0-16,-4-4 0 0,1 0 0 0,0 6 0 15,-4-6 0-15,0 3 0 0,-7-3 0 0,0 0 0 0,-3 0 0 16,-4 0 0-16,-7 0 0 0,0 0 0 0,0 0 0 16,0 0 0-16,7 0 0 0,-7 0 8 0,0 0-8 15,0 0 0-15,7 0 0 0,0 0 0 0,4-3 0 16,3-3 0-16,0 6 0 0,4 0 0 0,6 0 0 16,-2-4 0-16,6 4 0 0,7-6 0 0,-3 6 0 15,3 0 0-15,0 0-8 0,1 10 8 0,-1-10 0 16,4 0 0-16,-4 0 0 0,0 0 0 0,-3 0 0 15,3 0 0-15,-7 0 0 0,-3 0 0 0,-7-4 0 16,-1-2 0-16,-6 6 0 0,-4 0 9 0,-3 6-9 0,-4-6 0 0,0 0 0 16,0 0 0-16,0 0 0 0,0 0 0 0,0 0 0 15,0 0 0-15,0 0 0 0,0 0 0 0,0 0 0 16,0 0 0-16,0 0 0 0,0 0 0 0,0 0 0 16,0 0 0-16,0 0 0 0,0 0 0 0,0 0 0 15,-4-6 0-15,4 6 0 0,0 0 0 0,0 0 0 16,0-9 0-16,0 9 0 0,0 0 0 0,0 0 0 15,0 0 0-15,0 0 0 0,0 0 0 0,0 0 0 0,0 0 0 0,0 0 0 16,0 0 0-16,0 0 0 16,-3-3 0-16,3 3 0 0,0 0 0 0,-7 0 0 15,7 0 0-15,-8 0 0 0,1 0-8 0,7 0 8 0,-10 0 0 16,3 0 0-16,-7 0 0 0,7 3-9 0,-4-3 9 0,4 9 0 16,-4-9-16-16,1 10 3 0,3-10 1 0,0 9 0 15,0-6 12-15,-4-3 0 0,4 0 0 0,0 6 0 16,0-2 0-16,0-4 10 0,0-4-2 0,7 4 0 15,-4 4-8-15,4-4 0 0,-7-4 0 0,0-2 8 16,4 6-8-16,3 0-14 0,-7 0 3 0,7 0 1 16,-8-3 18-16,8 3 3 0,0 0 1 0,-3 0 0 15,-4 0-12-15,7 0-17 0,-4 3 4 0,1-3 1 16,-4 10 12-16,3-1 0 0,1 0 0 0,-1 4 0 16,4-1 0-16,0-2 0 0,-3 9 0 0,3-7 0 15,0-12 0-15,3 16 0 0,1-10 0 0,-1 13 0 0,4-10 0 16,4 1 0-16,-4-7 0 0,0 6 0 0,-7-9 0 0,11 4 0 15,3 2 0-15,3-6 0 0,-3 0 0 0,1 0 0 16,2-10 0-16,1 1 0 16,3 6 0-16,0-7 0 0,0 1 0 0,1 0 0 0,-5-7 0 15,1-3 10-15,-4 0-2 0,7 0 0 0,0 7-8 0,-7-7-11 16,0 7 3-16,1-4 0 0,-5 6 8 0,1 1 0 16,-8 3 0-16,-3 6 0 0,4-6 0 0,-4 6 0 15,-4-7 0-15,-3 4 0 0,0-3 0 0,-7 6 0 16,0 6 0-16,-4-3 0 0,1-3 0 0,-1 10 0 15,4-7 0-15,-4 6 0 0,-6 1 0 0,2-1 0 16,1 0 0-16,4-5 8 0,-1 5-8 0,0 0 0 16,1 1 0-16,-1-7-8 15,4 3-28-15,3-3-4 0,1 0-2 0,-4-3 0 16,3 7-50-16,4-7-9 0,-4 0-3 0,4 0 0 16,0-7-48-16,-3 7-9 0,-1-3-3 0,-3-6-626 0,3 0-126 0</inkml:trace>
  <inkml:trace contextRef="#ctx0" brushRef="#br3" timeOffset="-135551.59">12132 6885 1407 0,'0'0'31'0,"0"0"6"0,0 0 2 0,0 0 1 0,0 0-32 0,4-10-8 0,-4 4 0 0,3-3 0 0,1 2 36 0,-1-2 7 15,1 6 1-15,3-7 0 0,-4 1 16 0,4-1 3 16,0-2 1-16,0 3 0 16,0-4 16-16,4 4 3 0,-4-1 1 0,0-2 0 0,4 2-8 0,-4 1-2 15,3-4 0-15,-3 4 0 0,4 6-21 0,-4-7-4 16,0 1-1-16,0 0 0 0,-3 5-24 0,-1-2-4 16,-3 3-2-16,-3 0 0 0,3-3 11 0,-4 6 3 15,-6-10 0-15,-1 10 0 0,-7 6-32 0,1-2-21 16,-4-4 3-16,-4 6 1 0,-3-3 1 0,-1 6 1 15,8-5 0-15,-3 5 0 0,-5 0 15 0,5 1 13 16,3-1-2-16,-1 1-1 0,8-4-10 0,-3 9-14 0,2-2 3 16,1 0 1-16,7-4 10 0,0 4 0 15,0-4 0-15,7 3 0 0,-3-2 0 0,6-1 0 0,1-2 0 0,-4-7 0 16,0 0 0-16,10 3 0 16,1 0 0-16,3-3 0 0,0-3 24 0,4-7 6 15,-1 1 2-15,1-1 0 0,0-2-13 0,-4 3-3 0,0-1 0 16,0-2 0-16,7-1 0 0,-3 0 0 0,-4-2 0 0,4 2 0 15,-4 1 12-15,0 2 1 0,-4 1 1 0,1 0 0 16,0 5-22-16,-4-5-8 0,-7 9 0 0,0 0 0 31,7 3-68-31,0 3-20 0,0 4-4 0,-7-7-1 0</inkml:trace>
  <inkml:trace contextRef="#ctx0" brushRef="#br3" timeOffset="-116895.39">7306 14066 1724 0,'0'0'38'0,"0"0"8"0,-3-7 2 0,-5 4 0 0,-2-3-39 0,3 3-9 16,7-7 0-16,-7 7 0 0,3-6 34 0,-6-1 5 16,3 1 1-16,0 0 0 0,-4-4 33 0,4-6 7 15,0 7 2-15,-4 2 0 16,-3-2-118-16,4 2-23 0,-5-2-5 0,5 2 0 0,-1 1 49 0,-6 6 15 16,3-3 0-16,-4 2 0 0,0 1 14 0,1 3 10 15,-5 0 3-15,5 0 0 0,-1 0 33 0,1 3 6 0,-5-3 2 16,1 0 0-16,0 0 4 0,0 0 0 15,0 0 1-15,-4 4 0 0,-7 2-16 0,4-3-3 16,3 6-1-16,-6 4 0 0,2 3-43 0,5-1-10 0,-5 7 0 0,12-3 0 16,-8 9-12-16,0-3-3 0,8 7 0 0,-1 8 0 15,1 4 15-15,2 0-9 16,-2 6 9-16,6 4-8 0,-3-4 8 0,3 3 0 0,1 1 0 0,3-11 0 16,3 11-12-16,1-4 0 0,3 3 0 0,0 1 0 15,0-11 12-15,3 8 0 0,8-7 0 0,-8-4 0 16,8-5 0-16,3-4 0 0,4 1 0 0,6-11 0 15,1-2 24-15,3 3 6 0,4-9 2 0,3-4 0 16,8 1-7-16,3-4-1 0,-1-3 0 0,1-3 0 16,4-3-12-16,-1-3-4 0,4-4 0 0,0-2 0 15,7-7 9-15,-7 3 2 0,3-3 0 0,-3 1 0 0,-3-4-5 16,2 0-1-16,-9-10 0 0,-1 10 0 0,-7-9-13 0,1 0 0 16,-1-1 0-16,-3-2 0 0,-4-4 0 0,-3 4 0 15,-1-7 0-15,-10 0-10 0,-3 0 10 0,-4-3 0 16,-3-3 8-16,-8-3-8 0,1 0 0 15,-8-3 0-15,-7-1 0 0,4 1 0 0,-3 12 13 0,-5-3-1 16,5 4-1-16,-4-1 0 0,-4 10-3 0,0-4 0 16,-3 4 0-16,0 6 0 0,-4-4-8 0,0 11 0 15,-7 2 0-15,4 0 0 0,0 4 0 0,0 2-11 16,3 10 1-16,4 0 0 16,3 0-19-16,0 0-4 0,1 10-1 0,2-10 0 15,5 9-184-15,-1-6-37 0</inkml:trace>
  <inkml:trace contextRef="#ctx0" brushRef="#br3" timeOffset="-115548.58">6900 15514 1209 0,'0'0'53'0,"0"0"12"0,0 0-52 0,0 0-13 0,0 0 0 0,7-3 0 16,4-3 200-16,-7 6 38 0,3-3 7 0,7-3 2 15,-7 2-203-15,3 1-44 0,1-3 0 0,-1 6-8 16,1-9 8-16,0 5 9 0,-1-2-1 0,4 3-8 15,-3 0 37-15,3-3 1 0,0-4 0 0,4 7 0 16,-1-6 14-16,5-1 4 0,-5 7 0 0,4-3 0 16,4 3-12-16,0-7-3 0,-1 7 0 0,1-3 0 15,0 6-19-15,-4-3-4 16,4 3-1-16,-4 3 0 0,-3-3-17 0,-1 6 8 0,1-3-8 0,-1 7 0 16,-9-1 8-16,-1 1-8 0,3 2 0 0,-6-3 0 0,-4 4 8 15,0 0-8-15,0 5 0 0,-4-5 0 16,-6 3 8-16,3-4-8 0,-8 1 0 0,5-1 0 0,-8 7 0 0,-3-10 0 15,0 4 0-15,-4-4 0 0,0 1 0 0,1-7 0 16,-1 6 8-16,-3 1-8 0,3-1 8 0,0-6-8 16,4 7 12-16,0-1-12 0,0-6 0 0,7 4 0 15,3-4 0-15,-3 3 0 0,11-3 0 0,-8-3 0 16,11 0-13-16,0 0 5 0,-7 9-11 0,7-9-1 16,0 0-1-16,0 0 0 0,0 0 9 0,0 0 1 15,4 4 1-15,3 5 0 0,0-9 10 0,3 6 0 16,4-3 0-16,0-3 0 0,8 0 0 15,-8 0 0-15,7 0 0 0,-3 0 8 0,3 4-8 0,3-4 0 0,1-4 0 16,0 4 0-16,-1 4 0 0,1 2 0 0,0-3 0 16,-4 3 8-16,0 4-8 0,-7-4 0 0,0 13 0 0,1-7 0 15,-5 7 0-15,1 0 0 0,-1-3 12 0,-3 2-4 16,0 4-8-16,0-3 0 0,-3 0 0 0,-1-3 0 16,-3 6 36-16,0-4 4 0,-3-5 0 0,3 6 0 15,-4 0-20-15,4-4-3 0,-7 1-1 0,0 0 0 16,0-7 20-16,0 7 3 0,0-4 1 0,-3 1 0 15,3-4-32-15,-1 4-8 0,-9-4 0 0,6 4 0 16,-3-4 8-16,-4 4 0 0,-3-4 0 0,0 0 0 16,-4 4-8-16,1-4 0 0,-4 1 0 0,-4 2 8 15,-3-2-8-15,-1-4 0 0,1 0 0 0,0 1-886 16,-4-14-174-16</inkml:trace>
  <inkml:trace contextRef="#ctx0" brushRef="#br3" timeOffset="-587.8">23209 13997 403 0,'0'0'36'0,"0"0"-36"0,0 0 0 0,0 0 0 16,0 0 388-16,4-4 70 0,3-5 14 0,0 6 4 16,3-3-308-16,1 3-62 0,-4-4-12 0,4 4-2 15,-4 3-35-15,0-3-6 0,3-3-2 0,-3 6 0 16,4 6-11-16,-4-3-2 0,0 0-1 0,-3-3 0 15,3 10-11-15,0-1-1 0,-4 4-1 0,4 5 0 16,0 1 0-16,0 3 0 0,-3 3 0 0,3 3 0 16,0 4-2-16,0 2 0 0,-3-2 0 0,3 5 0 15,0-2-20-15,3-1 0 0,-3 4 0 0,4-4 0 16,-4-2 8-16,4-1 1 0,-4 1 0 0,0-11 0 0,-4 8-9 16,4-4 8-16,-3-3-8 0,-1 0 8 15,1-4 8-15,-1-5 2 0,1 6 0 0,0-10 0 0,-1 1 8 0,4-1 2 16,-7-9 0-16,7 3 0 0,-7-3-12 15,7-9-3-15,4 9 0 0,-1-10 0 0,1-2-1 16,3-7 0-16,-3 3 0 0,-1-6 0 0,4-6-1 16,-3 6-1-16,3-9 0 0,-3 0 0 0,-1-10-10 0,-3 6 12 15,4-6-12-15,3 1 12 0,-7-1-12 16,4 6 0-16,-1 1 0 0,-3 3 8 0,0 2-8 0,0-2 0 16,0 9 0-16,0 0 0 0,1-6 0 0,-5 12 0 15,4-6 0-15,-3 3 0 0,3-2 0 0,-4 2-14 0,4-3 5 16,0 3 1-16,0-3-12 0,-3 9-1 15,7-5-1-15,-1 8 0 16,-6 7-141-16,6-6-28 0,-3 9-5 0</inkml:trace>
  <inkml:trace contextRef="#ctx0" brushRef="#br3" timeOffset="-33.92">24278 14144 1555 0,'0'0'68'0,"-7"0"16"0,0 0-68 0,0 0-16 15,-4 0 0-15,1-3 0 0,-1 3 208 0,1 0 39 16,-1 3 7-16,-3-3 2 0,3 0-200 0,-6 9-40 16,3 4-8-16,0 6-8 0,-1-7 0 0,-6 7 8 15,0 3-8-15,3 6 0 0,1-3 9 0,-4-3-1 16,3 10 0-16,0-4 0 0,4-3 9 0,4 6 2 16,-4-2 0-16,7-7 0 0,-1-1 11 0,5-2 2 15,3 0 1-15,3-3 0 0,5-4-21 0,-1 4-4 16,7-13 0-16,0 7-8 0,3-7 0 0,1-3 0 0,3 0-10 15,0 0 10-15,-3-7 0 0,3 1 0 0,-3-3 0 0,-1-4 0 16,5 4-21-16,-1-7 3 0,-4 0 1 0,1-6 0 16,-4 4 17-16,4-4 0 15,-4 0 0-15,0 0 0 0,0 3 0 0,-3-3 0 0,-4 0 0 0,3 0 0 16,-3 3 13-16,-3 7 0 0,0-7 0 0,-1 6 0 16,1 4-5-16,-4 6-8 0,0 3 11 0,0 0-11 15,0 0 34-15,0 0 0 0,0 0 0 0,0 12 0 16,0 7-22-16,3-6-12 0,-3 9 12 0,0-3-12 15,0-1 12-15,4-2-12 0,-1 6 12 0,1-6-12 16,3-1 12-16,-4 4-12 0,-3-6 12 0,4 6-12 16,3-7 0-16,-4-3 0 0,4 10 0 0,-3-6 0 15,-4-1-28 1,3 7 0-16,1-6 0 0,-4 2 0 0,0-2-109 0,0-1-22 0,0 1-4 0,0-4-569 16,0 1-115-16</inkml:trace>
  <inkml:trace contextRef="#ctx0" brushRef="#br3" timeOffset="317.83">24790 13843 1954 0,'0'0'43'0,"-4"6"9"0,1 4 1 0,-4-1 3 0,3 0-45 0,4 4-11 0,-3-4 0 0,3 4 0 15,0 6 42-15,3-7 6 0,-3 7 2 0,4 0 0 16,3-3 48-16,-4 6 10 0,1 3 1 0,-1 0 1 16,4-3 5-16,0 9 1 0,-3 0 0 0,-1-2 0 15,4-4-69-15,-3 6-14 0,0 0-2 0,-1 1-1 16,-3 2-30-16,4 4 8 0,-4-7-8 0,0 4 0 15,0-4 0-15,-4 0 0 0,4 1 0 0,-3-4 0 16,3-3-22-16,-4 3-7 0,0-3-2 16,4-3 0-16,0 7-187 0,-3-17-38 0</inkml:trace>
  <inkml:trace contextRef="#ctx0" brushRef="#br1" timeOffset="4233.33">25467 6135 1411 0,'0'0'62'0,"0"0"14"0,0 0-61 0,0 0-15 0,-7 6 0 0,7-6 0 16,-7 0 82-16,7 0 14 0,0 0 2 0,0 0 1 16,0 0-6-16,0 0-1 0,0 0 0 0,7 7 0 15,-3 2-22-15,3-3-5 0,3 4-1 0,1 2 0 16,-4 1-23-16,0 6-5 0,3 6 0 0,-3 3-1 15,1-3-17-15,-1 6-3 0,-4 1-1 0,1-1 0 16,-1 1-14-16,1-1 11 0,-1 6-11 0,-3-11 10 16,0 5-10-16,0 0 0 0,0-9 0 0,0 10 0 15,0-10 0-15,0 6-12 0,0-6 0 0,0 3 1 16,-3-6-51-16,-1 3-10 16,-3 0-3-16,0-1 0 0,0-2-172 0,-4-12-34 0,-24-1-7 0,7 3-2 15</inkml:trace>
  <inkml:trace contextRef="#ctx0" brushRef="#br1" timeOffset="4482.79">25273 6496 2343 0,'0'0'52'0,"0"0"10"0,-4-3 2 0,1 3 2 0,3-10-53 0,0 10-13 15,0 0 0-15,3 0 0 0,5-9 36 0,2 9 4 0,-3-3 0 16,7-7 1-16,0 1-18 0,4-1-4 0,3 7-1 0,4-6 0 16,7 0-18-16,-1 5 0 0,1-5 0 0,0 6 0 15,-4-3 0-15,4 2 0 0,0-2-10 0,-4 6 10 32,0-3-57-32,-3-3-4 0,-1 6-1 0,-2-3 0 15,-1-1-118-15,-4-2-23 0,-2 6-5 0,-5-3-610 0</inkml:trace>
  <inkml:trace contextRef="#ctx0" brushRef="#br1" timeOffset="4823.01">25996 6537 576 0,'0'0'25'0,"-7"6"6"0,4 0-31 0,-1 3 0 15,-3 7 0-15,4-3 0 0,-5-1 284 0,5 1 50 16,-1-4 10-16,4 7 3 0,-3-4-246 0,-1 1-49 15,4-4-9-15,0 1-3 0,-3-1-20 0,3-3-5 16,0-6-1-16,0 0 0 0,0 0 18 0,0 0 4 16,0 0 1-16,0 0 0 0,0 0 18 0,0 0 3 15,0 0 1-15,0-6 0 0,0-3-1 0,0-1 0 16,-4 1 0-16,4-4 0 0,0 1-14 0,-3-4-4 16,3-6 0-16,0 3 0 0,0-3-25 0,0 1-6 15,3-5-1-15,4-2 0 0,-3-3-8 0,-1 0 0 0,4-1 0 16,1 7 0-16,-1-3 0 0,0 3 0 15,3-3-12-15,-3 9 12 0,0-3 0 0,4 6 0 16,-4 0 0-16,0 7 12 0,4 3-12 0,-1-1-14 0,1 7 3 16,3 0 1-1,-4 7-144-15,5-4-29 0,-1 0-5 0,-4-3-827 0</inkml:trace>
  <inkml:trace contextRef="#ctx0" brushRef="#br1" timeOffset="5283.42">26409 6389 1911 0,'0'0'42'0,"0"0"9"0,0 0 1 0,0 0 2 0,0 0-43 0,0 0-11 0,0 0 0 0,0 0 0 16,0 0 54-16,0 0 9 0,-7 0 1 0,0 6 1 15,0-2-30-15,0 2-7 0,-4-3 0 0,1 6-1 0,-1 4-13 16,0-4-2-16,1 4-1 0,-1-1 0 0,-6 4-11 0,6-3 0 16,-3-1 0-16,0 7 0 0,0-6 15 0,-4-4-3 15,7 3 0-15,-3 4 0 0,7-3-1 0,-3-4-1 16,6 1 0-16,1-4 0 0,3 3 19 0,0-9 4 15,7 6 1-15,3-2 0 0,1-4-21 0,3 0-4 16,-3 0-1-16,3 0 0 0,0-4-8 0,3-2 0 16,1 3 0-16,3-6 0 15,-3-1 0-15,3 1 0 0,-3-4 0 0,-1 1 0 0,4-4 0 16,1 4 0-16,-1-4 0 0,-4-3 0 0,1 0 0 0,-4 0 0 16,0-3 0-16,-3 10 0 0,-1-7 9 15,-2 7 0-15,-1-7 0 0,-7 6 0 0,3-6 3 0,-3 4 1 16,-7-1 0-16,4 3 0 0,-5 4-13 0,1 6 0 0,0 0 8 0,0-3-8 15,0 6 28-15,-3 6 4 0,3-3 0 16,3 0 0-16,-3 6-32 0,4 1 0 16,-1 2 0-16,4-2 0 0,-4 2 0 0,4 7 0 0,4-6 0 0,0 6 0 15,-1 3 0-15,4-4 0 0,-3 1 0 16,-1-3 0-16,4 6 0 0,0-3 0 0,0-7 0 0,0 7 0 16,-3-7 0-16,3 4 0 0,4-3 0 0,-8-1 0 31,8 1-24-31,-4-4-7 0,3 1-1 0,-3 2-1 15,-3-2-30-15,3-1-5 0,0-9-2 0,0 9 0 0,0-5-154 0,-7-4-32 0</inkml:trace>
  <inkml:trace contextRef="#ctx0" brushRef="#br1" timeOffset="5744.22">26892 6326 864 0,'0'0'76'0,"0"0"-60"0,0 0-16 0,0 0 0 16,-3 10 383-16,-1-1 73 0,4 4 16 0,0-4 2 16,0 10-379-16,4 0-76 0,-1 3-19 0,1 0 0 15,3 0 0-15,-4 3 0 0,4-6-8 0,-3 3 8 16,3-1-21-16,0 1 1 0,-3-3 1 0,3 0 0 16,-4-6-73-1,4-1-14-15,0-2-3 0,0-1-1 0,-3 0-73 0,-4-9-14 0</inkml:trace>
  <inkml:trace contextRef="#ctx0" brushRef="#br1" timeOffset="5910.34">26945 5988 2718 0,'-7'-10'120'0,"7"10"25"0,0 0-116 0,-3-3-29 16,3 3 0-16,0 0 0 0,0 0 9 0,0 0-9 15,0 0 8-15,0 0-8 16,7 13-33-16,-4-4-12 0,4-6-3 0,0 7-732 0,4-1-148 0</inkml:trace>
  <inkml:trace contextRef="#ctx0" brushRef="#br1" timeOffset="6343.46">27383 6515 2084 0,'0'0'92'0,"0"0"20"0,0 0-90 0,0 0-22 0,0 0 0 0,0 0 0 15,0 0 42-15,0 0 4 0,0 0 1 0,0 0 0 16,-4-4-18-16,1-2-3 0,-1-3-1 0,1 9 0 16,-1-7-13-16,4 1-4 0,0-3 0 0,-4-4 0 15,4-6 19-15,0 7 3 0,0-7 1 0,0 3 0 0,4-2-8 0,0-1-2 16,-1-6 0-16,1-4 0 15,-1 8-2-15,1-11-1 0,3 7 0 0,0-3 0 16,0 9 6-16,3 3 2 0,-3 1 0 0,4 2 0 0,-4 1-14 0,0 5-4 16,4 1 0-16,-1 0 0 15,-10 6-8-15,11 6 8 0,7-3-8 0,-4 7 8 0,3-1-8 0,1 7-14 16,0-7 3-16,-1 1 1 0,-3 11 10 0,7-2 0 16,-3 0 0-16,3-3 0 0,-7 6 0 0,0 3 0 15,4-3 0-15,-7-7 0 0,3 4 0 0,-4 0 0 16,-3-3 0-16,1 3 0 0,-1-1 0 0,0-2 8 15,-4 3-8-15,4-7 11 0,-3 7-25 0,-1-6-5 0,1 6-1 0,3-10 0 32,0 4-165-32,-4-7-34 0</inkml:trace>
  <inkml:trace contextRef="#ctx0" brushRef="#br1" timeOffset="10086.06">14182 7179 1303 0,'0'0'57'0,"0"0"13"15,0-9-56-15,0 9-14 0,3-3 0 0,4-3 0 0,-3 2 60 0,3-5 10 16,-7 9 2-16,3 0 0 0,8 0-12 0,-11 0-1 16,0 0-1-16,0 0 0 0,3 6-13 0,-3-6-2 15,0 7-1-15,0 8 0 0,-3-2-10 16,-1-1-3-16,4 10 0 0,-3-3 0 0,-1 3-29 0,1 0 0 15,-1 6 0-15,4-3 0 16,0 4 0-16,4-4-20 0,-4 6 4 0,3-3 0 0,-3-3 25 0,4 7 6 16,-1-4 1-16,1-3 0 0,3 3-28 0,-7-6-4 15,4 0-2-15,-4 0 0 0,3-3-4 16,-3 3-1-16,0-10 0 0,-3-5-826 0</inkml:trace>
  <inkml:trace contextRef="#ctx0" brushRef="#br1" timeOffset="10333.94">13935 7455 2718 0,'-4'-3'60'0,"1"-3"12"0,-1 3 2 0,4 0 2 0,0 3-60 0,0 0-16 0,4-7 0 0,6 4 0 16,1-3 0-16,3 0 0 0,0-1 0 0,7 4 0 15,0-3 0-15,8 6 0 0,-1 0 0 0,0-3 0 16,-3 6-32-16,7-3-5 0,-1 0-2 0,1 9 0 16,0-9-26-16,-4 10-6 15,0-7-1-15,-3 3 0 0,0-3-153 0,-4 4-31 0,3-4-7 16,-6-3-1-16</inkml:trace>
  <inkml:trace contextRef="#ctx0" brushRef="#br1" timeOffset="11025.37">14619 7465 576 0,'0'0'51'0,"0"0"-41"16,0 0-10-16,-3 6 0 15,-4 0 331-15,-1 1 64 0,8-4 13 0,-3 12 2 0,3-8-324 0,0 8-65 16,0-2-13-16,0-4-8 0,0 1 0 0,0-4 0 16,-4 3 0-16,8 1-10 0,-1 2 10 0,5-2-8 15,-8-1 8-15,3 1-8 0,4-7 8 0,-3 6 0 16,3-3 0-16,-7-6 0 0,0 0 0 0,0 0 16 16,7 3-4-16,-7-3-1 0,0 0 28 0,0 0 5 15,0 0 2-15,7 7 0 0,-7-7 15 0,0 0 3 16,0 0 1-16,7-7 0 0,-4 4-27 0,4-3-6 0,-7 6 0 0,0-9-1 15,0 2-12-15,0-8-3 0,0 5 0 0,0-2 0 16,-3 2-2-16,-1-2-1 0,4-7 0 0,0 6 0 16,-3-9-13-16,3 4 0 0,3 5 8 0,-3-6-8 15,4 4 0-15,-4-1 0 16,3-6 0-16,1 9 0 0,3 1 0 0,-3-4 0 0,3 10 8 0,3-10-8 16,4 7 0-16,-3 3 0 0,-1-1 8 0,1-2-8 15,3 9 0-15,4 0 0 0,-1 0 0 0,1 0 0 31,0 0-101-31,-1 0-23 0,5 6-5 0,-5-6-949 0</inkml:trace>
  <inkml:trace contextRef="#ctx0" brushRef="#br1" timeOffset="11472.32">15124 7418 2523 0,'0'0'56'0,"0"0"11"0,0 0 2 0,0 0 2 0,0 0-57 0,0 0-14 16,0 0 0-16,-4 3 0 0,4-3 0 0,-3 3 0 15,-1 6 0-15,-3 1 0 16,0-1-32-16,0 4-4 0,0-1 0 0,0-2 0 16,-4 12 0-16,1-4 0 0,3-5 0 0,-1 6 0 0,1 3 11 0,0-10 1 15,0 7 1-15,0-6 0 0,0 5 23 0,4-5 0 16,-1-4 0-16,1 4 0 0,3-4 18 0,0 1 2 15,0 2 0-15,3-5 0 0,-3-4-9 0,0-3-2 16,7 9 0-16,0-3 0 0,-7-6-9 0,7 4 0 0,0-8 0 0,0-2 0 16,4 6 0-16,-4-3 0 15,0-3 0-15,0-4-11 0,0 4 11 0,0 0 0 0,-3-4 8 0,-1-2-8 16,1 2 0-16,-1 1-8 0,-3-4 0 0,0 4 0 16,4-3 8-16,-4-1 11 0,3-3-3 0,-3 10 0 15,0-10 5-15,4 13 1 0,-4-6 0 0,3-1 0 16,1 7 22-16,-4 3 5 0,0 0 1 0,0 0 0 15,7 0-18-15,-7 0-3 0,7 3-1 0,4 4 0 16,-1-4-20-16,-3 6 0 0,0-6 0 0,4 7 0 16,0-1 0-16,-1-6 0 0,-3 7 0 15,0-1 0-15,4 1-16 0,-1 2 3 0,1-3 0 0,-4 1 0 32,-3-7-38-32,-1 6-7 0,4 1-2 0,0-1-645 0,-7-9-130 0</inkml:trace>
  <inkml:trace contextRef="#ctx0" brushRef="#br1" timeOffset="11715.75">15498 7593 288 0,'0'0'25'0,"3"10"-25"15,-3-1 0-15,4 4 0 0,-4-4 497 0,0 0 95 0,-4 4 18 16,4 3 4-16,4-4-462 0,-4 1-93 0,0-1-19 0,0-2-3 16,0-1-37-16,0 4 0 15,0-4 0-15,0 0-12 16,0-9-97-16,0 0-20 0,0 0-4 0,0 0-560 0,0 0-112 16</inkml:trace>
  <inkml:trace contextRef="#ctx0" brushRef="#br1" timeOffset="11884.32">15561 7223 2300 0,'0'0'102'0,"-3"0"21"16,-5-3-99-16,1 0-24 0,4-3 0 0,3 6 0 16,0 0 66-16,0 0 8 0,0 0 2 0,0 0 0 15,0 0-76-15,0 0 0 0,0 0-14 0,0 0 2 16,0 0-167-16,3 12-33 0,8 7-6 0,-4-6-2 0</inkml:trace>
  <inkml:trace contextRef="#ctx0" brushRef="#br1" timeOffset="12323.97">15815 7622 2718 0,'0'0'60'0,"0"0"12"0,0 0 2 0,0 0 2 0,0 0-60 0,0 0-16 0,0 9 0 0,0-9 0 15,-3 3 0-15,3-3 0 0,0 9 0 0,0-9 0 32,-8 10-23-32,8-10-7 0,8 3-2 0,-8-3 0 0,0 0 7 0,0 0 1 0,0 0 0 0,0 0 0 15,0 0 12-15,3-3 2 0,1-7 1 0,-1 1 0 16,1-3 9-16,-1-1 0 0,1-3 10 0,-1 4-10 15,1-10 28-15,-1 3 0 0,1-3 0 0,-1 6 0 16,4-2 4-16,-3-1 0 0,6 0 0 0,1 3 0 16,-4-3-32-16,4 10 0 0,-1 0 0 0,4-4 0 15,-3 10 0-15,3-3 0 0,0 3 0 0,0-4 0 16,0 7-20-16,1 0-9 0,-1 0-3 16,0 7 0-16,-4-7 32 0,8 3 0 0,-4 3 0 0,0-3 0 15,-3 6 0-15,3-5 0 0,0 5 0 0,4 0 0 16,-4 1 0-16,3 2 0 0,1-2 0 0,-4 12 0 0,4-10 0 0,-4 7 13 15,4 3-1-15,-8 0 0 0,4-3-12 0,-7 3 8 16,0 0-8-16,0-7 0 16,-3 1 20-16,3 0-3 0,-7-1 0 0,0-5 0 15,0 2-53-15,0-2-12 0,-4-1-1 0,-3-6-1109 0</inkml:trace>
  <inkml:trace contextRef="#ctx0" brushRef="#br3" timeOffset="15722.62">14065 6505 1922 0,'7'-12'85'0,"-3"2"18"0,3 10-83 0,-4-9-20 0,1 6 0 0,-1-4 0 0,1 1 37 0,-4 6 3 15,0 0 1-15,0 0 0 0,0 0 9 0,0 0 2 16,0 0 0-16,0 0 0 0,0 0-29 0,0 0-6 16,0 0-1-16,0 13 0 0,0-4-4 0,0 0 0 15,0-2-1-15,4 2 0 0,3 1-11 0,0 2 10 16,0-2-10-16,3-1 10 0,1 0 2 0,-4 1 0 0,0 2 0 0,4 1 0 15,-1 6 2-15,-3-7 1 0,4 10 0 0,-4-3 0 16,3 3-5-16,-3 6-1 16,-3-3 0-16,3 3 0 0,0-2-1 0,0 2 0 0,-3-3 0 0,3 0 0 15,-4-9-8-15,4 2 0 0,-3-5 0 0,3 6 0 16,0-10 8-16,4-6 0 0,-4 7 0 0,7-10 0 16,-4 0 4-16,1-10 0 0,-1 7 0 0,5-6 0 15,-1-4 18-15,0-2 4 0,0 2 1 0,-3-6 0 16,3-3-15-16,-7-3-2 0,3 3-1 0,1-6 0 15,-4 9-17-15,0-6 0 0,0 6 0 16,-3-3 0-16,3 4 0 0,-7-4 0 0,0 6 0 0,0 0 0 16,0 4-28-1,0-7-10-15,0 9-2 0,0 4 0 0,-4-3-10 0,1 2-2 0,3-2-1 0,-4 6 0 16,4 3-136-16,0 0-27 16,0 0-6-16,-11-9-1 0</inkml:trace>
  <inkml:trace contextRef="#ctx0" brushRef="#br3" timeOffset="16262.92">14961 6590 1681 0,'0'0'74'0,"0"0"16"0,0 0-72 0,-7 0-18 0,0-3 0 0,4-4 0 16,3 7 80-16,-7 0 13 0,0 0 3 16,0 0 0-16,-4 0-69 0,4 7-14 0,-4-4-2 0,1-3-1 15,-1 9-10-15,-3 4 0 0,3-4 0 0,1 1 0 16,-8 2 0-16,1 7 0 0,2-6 0 0,-2 5 0 15,3 1 0-15,0 3 0 0,-4 0 0 0,7-3 8 16,-3 3-8-16,7 0 0 0,-3 0 0 0,6-10-11 16,-3 10 33-16,7-12 6 0,0 8 2 0,4-5 0 15,3 0 0-15,3-7 0 0,4-3 0 0,0 3 0 16,1-6-11-16,2-6-3 0,8 3 0 0,-4-3 0 16,4-1-16-16,-1-8 0 0,1 5 0 0,0-2 0 15,-8-10 0-15,5 3 0 0,-8 6 0 0,3-6 0 0,-6 4 0 0,-4-4 0 16,0 6 0-16,-3 1 0 0,-1-4 10 0,1 7-2 15,-4-4 0-15,0 4 0 0,-4-1 23 0,4 7 4 16,0 3 1-16,0 0 0 0,0 0-36 0,0 0 0 16,0 0 0-16,0 0 0 0,-3 10 12 0,3 2-4 15,0 1 0-15,0 6-8 0,0 3 17 0,0 0-3 16,0 6-1-16,3-6 0 0,1-3-13 0,-1-4 0 16,1 4 0-16,-4 3 0 0,7-3 0 0,0-7 0 15,0 1 0-15,0 3 0 0,0-7-13 0,4-3-6 16,-4 0-1-16,3-2 0 15,-3-4-102-15,0-4-21 0,0-2-4 0</inkml:trace>
  <inkml:trace contextRef="#ctx0" brushRef="#br3" timeOffset="16611.32">15406 6116 1555 0,'0'0'138'0,"-4"0"-110"0,-3 0-28 0,4 7 0 16,3-7 152-16,-7 3 24 0,3 6 6 0,1 4 1 15,3-4-137-15,0 1-27 0,0 2-6 0,0 4-1 16,0-1 0-16,7 14 0 0,-4-7 0 0,1 6 0 15,-1-3 32-15,4 3 7 0,-3 3 1 0,-1 1 0 0,1-4-33 0,-1 10-7 16,1-13 0-16,-1 6-1 0,-3 0-11 0,0-9 0 16,0 10 0-16,0-4 0 0,-3-6 0 0,-1 9 8 15,1-2-8-15,-1-4 0 0,1 6 0 0,3-3 0 16,-7-3-9-16,3-3 9 16,1 0-132-16,3-3-19 0,3 25-4 0,-3-16-807 0</inkml:trace>
  <inkml:trace contextRef="#ctx0" brushRef="#br2" timeOffset="20000.34">13995 5480 403 0,'0'0'36'0,"0"0"-36"0,3-10 0 0,-3 10 0 16,0 0 171-16,0 0 27 0,4-3 6 0,-4 3 0 15,0 0-69-15,0 0-15 0,0 0-2 0,0 0-1 16,0 0-17-16,3 0-4 0,4-6-1 16,-7 6 0-16,0 0-23 0,7 0-5 0,-7 0-1 0,7 6 0 15,4-3-23-15,-4 7-5 0,0-1-1 0,4 4 0 16,-4-1-37-16,-4 7 0 0,4-6 0 0,-3 9-12 15,3-4 12-15,-4 4 0 0,-3 0 0 0,0 7 0 16,0-4 0-16,0 3 0 0,-3 0 8 0,-1-3-8 16,4 3 0-16,-3-3 0 0,-1 4 0 0,4-4-8 15,0-3-30-15,0 0-6 16,0-4 0-16,0 4-597 0,4-12-119 0</inkml:trace>
  <inkml:trace contextRef="#ctx0" brushRef="#br2" timeOffset="20189.62">13832 5743 2718 0,'-7'-9'60'0,"4"-1"12"0,-4 10 2 0,7 0 2 0,-4-9-60 0,4 9-16 0,0 0 0 0,0 0 0 15,0 0 0-15,7-3 0 16,0-7 0-16,4 7 0 15,7-3-23-15,-1 3-7 0,1-3-2 0,7-7 0 0,-1 10 32 0,4-6-9 0,4-1 9 0,0 1 0 32,3 6-56-32,4-4-5 0,0 4-2 0,3 3 0 15,-3-3-16-15,-7 3-3 0,0 0-1 0,-4 0-887 0</inkml:trace>
  <inkml:trace contextRef="#ctx0" brushRef="#br2" timeOffset="20551.68">14513 5684 1659 0,'0'0'73'0,"0"0"16"16,0 0-71-16,0 0-18 0,0 0 0 0,0 0 0 0,0 0 98 0,0 0 16 15,0 0 3-15,0 0 1 0,0 0-66 0,0 0-14 16,7-7-2-16,0 1-1 0,0 3-25 0,4-3-10 16,0 3 8-16,3-7-8 0,0 7 12 0,0-3-4 15,0-4 0-15,0 4 0 0,0 0-8 0,0-4-16 16,1 1 4-16,-5 6 1 0,1 0-1 0,-8-4 0 15,-3 7 0-15,0 0 0 0,0 0 12 0,-7-3 0 16,-7 3 0-16,0 0 0 0,-4 0 0 0,1 3 0 16,-5 4 0-16,5-1-8 0,-4 3 8 0,0 1 0 15,-1-1 0-15,5 4 0 0,-4-1 0 0,-1 7 0 16,1-6 10-16,0 5-10 0,0 1 23 0,3 3-2 0,4 0 0 16,0-3 0-16,7-3-21 0,0-1 0 15,3 1 0-15,4 3 0 0,4-7 0 0,-1 4 0 16,4 0 0-16,4-1 0 0,-4-2 0 0,4-1-8 0,3 1 8 15,0-4-8-15,-3 1-4 0,3-4 0 0,0 0 0 0,0-6 0 32,0 0-103-32,4-3-21 0,-1-6-4 0</inkml:trace>
  <inkml:trace contextRef="#ctx0" brushRef="#br2" timeOffset="20979.56">14940 5555 2098 0,'0'0'93'0,"0"0"19"0,0 0-89 0,0 0-23 0,-7 0 0 0,0 6 0 0,-4 1 46 0,4-1 5 16,-3 3 1-16,-1 1 0 15,1-4-42-15,-1 10-10 0,-3-4 0 0,0 1 0 0,0-4 0 0,3 4-11 16,1-4 3-16,-1 4 0 0,7-7 8 0,4-6-10 15,-7 3 10-15,7-3-10 0,0 0 10 0,0 0 0 16,0 0 8-16,0 0-8 0,7 6-16 0,1-6-7 16,2 0-1-16,1-6-1 0,-1 6 25 0,1 0-8 15,-1 0 8-15,-3 0 0 0,4 0 0 0,0 0 0 16,-1 6 0-16,-3-3-8 0,4 7 8 0,-4-1 0 16,0 1 0-16,-3 2 0 0,3-2 0 0,0 2 0 15,-4 1-8-15,1-4 8 0,-4 4 0 0,3-4 14 0,1 0-2 0,-4 4 0 16,0-4-12-16,0 1-16 0,0-1 3 0,0 4 1 15,-4-4 35-15,4 1 7 0,-7 2 2 0,4 1 0 16,-1 2-32-16,-3 1 0 0,-4 0 0 0,4-1 0 31,0 4-20-31,-3 0-11 0,3-3-1 0,0-7-1 0,0 10 8 0,3-10 1 0,-3-6 1 0,3 7 0 32,4-10-33-32,0 0-8 0,0 0 0 0,0 0-785 0</inkml:trace>
  <inkml:trace contextRef="#ctx0" brushRef="#br2" timeOffset="21244.25">15265 5417 806 0,'0'0'36'0,"0"0"7"0,3-3-35 0,-3 3-8 0,-3-6 0 0,3 6 0 0,0 0 342 0,0 0 66 16,0 0 14-16,0 0 2 0,0 0-336 0,10 9-67 15,-3 0-13-15,4 4-8 0,0 6 9 0,3 3-9 16,0-3 12-16,0 6-12 0,0-3 0 0,0 15 0 16,-3-12 0-16,3 13 0 0,-4 0 0 0,-3-7 0 15,0 10-12-15,1 3 3 0,-5-13-12 0,1 0-3 16,-4 1 0-16,0-1 0 16,0-9-54-16,-4-3-11 0,4 0-3 0,-3-7-521 15,-1-2-105-15</inkml:trace>
  <inkml:trace contextRef="#ctx0" brushRef="#br2" timeOffset="21389.75">15060 5671 2833 0,'0'-9'62'0,"0"6"13"0,0 3 2 0,7-10 3 0,4 7-64 0,6-3-16 0,5-4 0 0,9 4 0 15,8 0 27-15,7 3 1 0,7-4 1 0,3-2 0 16,4 6-29-16,4-7 0 0,3 7 0 0,10-6-866 15,8-4-177-15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36:59.89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2817 5844 17503 0,'-1'-6'1552'0,"-1"0"-1232"0,1 2-320 0,0 1 0 0,1 0 272 0,0 3 0 0,0-5 0 0,-1 0 0 16,-2-1-1232-16,-1-5-240 0,2-1-48 0,-3 4-16 0,1-1 1680 0,-2 3 336 16,2 5 64-16,-2-2 16 0,1 6-112 0,-2-2-16 15,0 4 0-15,-2 2 0 0,-1 3-400 0,-2 5-96 16,-2 0-16-16,-1 5 0 0,-1 2 512 0,-2 0 80 16,-1 7 32-16,-2 1 0 0,-1 5 288 0,-3 0 64 15,-1-2 16-15,-1 4 0 0,-3 0 144 0,-2 2 16 0,0-1 16 0,-2 0 0 16,0 6 16-16,-2-4 0 0,-1-1 0 0,-1-1 0 15,0 0-400-15,-1 1-80 0,-3 2 0 0,-1-1-16 16,-1 1-576-16,1 0-112 0,0-3-32 0,1 3 0 16,2-3-160-16,2 0 0 0,1-6 0 0,2-1 0 15,0-3-128-15,1-2-16 0,0 2 0 0,1-3 0 32,1-3-1296-32,0-2-256 0,2-1-48 0,2-6-9168 0,2 2-1824 0</inkml:trace>
  <inkml:trace contextRef="#ctx0" brushRef="#br0" timeOffset="445.62">1211 6021 43311 0,'-7'0'3840'0,"5"0"-3072"0,4 4-608 0,3-4-160 16,3 0-2112-16,-1 0-464 0,4 0-96 0,5 0-16 16,8 3 640-16,4 2 112 0,6 3 16 0,2 1 16 0,-1 6 1520 0,3 4 384 0,0 3 0 0,0 7 0 15,4 3 0-15,-2 2 0 0,1 7 0 0,-2 1 0 16,-3-5 0-16,1 4 0 0,1 1 128 0,2-1-128 16,0 1 384-16,-1-2-16 0,1-5 0 0,2-1 0 15,1-2-192-15,3-4-48 0,1-3 0 0,-1-1 0 16,-1-3 256-16,1-2 32 0,-1 0 16 0,-2 0 0 15,-1 3-96-15,-1-2-16 0,0 1 0 0,-1 2 0 16,-1 2-320-16,-3-3-320 0,-3 3 64 0,-1 1-13536 16</inkml:trace>
  <inkml:trace contextRef="#ctx0" brushRef="#br0" timeOffset="1175.98">2804 7229 23951 0,'-8'0'2128'0,"-1"0"-1696"0,4 2-432 0,3 2 0 0,-2-1 656 0,-2 0 48 0,-6 5 16 0,-10 4 0 15,-7 9 464-15,-7 5 96 0,-4 3 0 0,-2 5 16 16,0 2-336-16,-1 4-64 0,-3 2 0 0,-1 5-16 16,-5 6-496-16,-3 4-80 0,-5 1-32 0,-4 4 0 15,-1 1-272-15,-2-3 0 0,1-5 0 0,6-5 0 16,4 0 0-16,-1-4 0 0,1 3 0 0,2-4 0 16,2-5 0-16,3 1 0 0,0-5-128 0,5-5 128 15,2-6 0-15,2-3 0 0,6-2 0 0,0-2-144 16,2 1-816-1,-1-3-176-15,-2 3-16 0</inkml:trace>
  <inkml:trace contextRef="#ctx0" brushRef="#br0" timeOffset="1492.74">1535 7516 40543 0,'-5'-5'1792'0,"3"4"384"0,2 1-1744 0,3 1-432 15,2 1 0-15,1-2 0 0,3 3 208 0,3 1-32 0,8 2-16 0,9 6 0 16,9 2-160-16,4 2 0 0,2 5 0 0,3 5 0 15,3 2 0-15,0 1 0 0,2 2 0 0,1 1 0 16,5 5-272-16,1 1 64 0,0-3 16 0,-5-3 0 31,-2-4-208-31,5 3-48 0,3 1 0 0,0 1 0 16,4-1-320-16,1 1-80 0,2 2-16 0,1-3 0 16,0 0-1056-16,2 0-224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0T18:24:58.1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24331 15962 2358 0,'0'0'104'0,"-7"7"22"0,-4-7-101 0,4 0-25 16,0 0 0-16,7 0 0 15,0 0-17-15,0 0-9 0,0 0-2 0,0 0 0 16,7-7-76-16,0 4-15 0,-3-3-3 0,3-4-1 0,0 7 143 0,-7 3 28 0,0 0 5 0,0 0 2 16,4-6 38-16,3 3 8 0,3-3 2 0,-3 6 0 15,4 0-41-15,-1-3-8 0,1 3-2 16,3 0 0-16,0 0-28 0,4 0-5 0,3 0-2 16,4 3 0-16,-1-6 6 0,1 3 1 15,3 3 0-15,1-3 0 0,-1 0-2 0,-3 0 0 16,-1 0 0-16,4 0 0 0,-3 0-10 0,3 0-1 0,4 0-1 15,3-10 0-15,-3 10-10 0,3-9 0 0,11 3 0 0,4-4 0 16,-4 1 25-16,-1-4 7 0,1-2 0 0,-3 5 1 16,-5-6-33-16,-2 7 0 0,-1-10-15 0,0 4 5 15,4 5 10-15,3-2 0 0,-3 2 10 0,4-5-10 16,-1-1 12-16,4 3-4 0,-7-2-8 16,-1-1 12-16,-6 7 12 0,3-4 3 0,-3-3 0 0,-4-3 0 15,1 4-6-15,-1-4-1 0,-4 0 0 0,5-6 0 16,-5 3-20-16,8-9 9 0,-4 3-9 0,4-7 0 15,7-3 8-15,0 4-8 0,-4-10 0 0,4 13 0 16,-4-4 10-16,-3 1-2 0,-4 5 0 0,0-2 0 16,0 3-8-16,-3 0 0 0,-4-1 0 0,1-2 0 15,-5 3 0-15,1-7 0 0,-4 7 0 0,0-9 0 0,0-7 16 0,0 9 2 16,-3-2 0-16,-1 2 0 0,-3 1 2 0,1-1 0 16,-1 4 0-16,0-1 0 0,-4-5-20 0,1 8 8 15,3-11-8-15,0 2 0 0,3 4 8 0,-3-10-8 16,-3 6 0-16,-1-9 0 0,1 6 8 0,3 4-8 15,-3-1 0-15,-1 3 0 0,1 1 0 0,-1-1 0 16,4 7 0-16,-3 3 0 0,-4-3 0 0,3 3 0 16,1 3 0-16,-8-3 0 0,1 0 0 0,-1 6-12 0,1-6 1 15,-1 3 1-15,8-3 31 0,-8 0 7 16,-3 3 0-16,0-3 1 16,0 0-48-16,0 6-9 0,-4-6-3 0,4 6 0 15,-3 0 31-15,-1 3 8 0,4-2 1 0,-3-1 0 0,-1 3-9 0,4 4-11 16,-4-4 3-16,1-3 0 0,3 13 8 0,-4-7 0 0,0-2 0 15,1 5 0-15,-4 1 0 0,3-1-13 0,-6-5 3 16,2 5 1-16,-6 1 0 0,4-1 0 0,-8 1 0 0,0 0 0 16,-3-1 9-16,-4 1-10 0,-3-1 10 0,0 1-10 15,-1 3 10-15,-6-1 11 0,3 4-3 0,1-3 0 16,2 3 3-16,1-3 0 0,3 2 0 0,0-2 0 16,1-3-11-16,2 6 0 0,-2-4 0 15,-1-2 0-15,0 3 0 0,8-4 0 0,-8 7 0 16,7-3-11-16,0-3 11 0,4 5 0 0,-3-2 0 0,6-3 0 15,0 9 0-15,4-10 0 0,-3 4 0 0,2 3 0 16,1-3 0-16,4-4 0 0,3 1 0 0,-4 6 0 0,4-4 0 16,0-2 0-16,3 3 0 0,1 3 0 15,3-4 0-15,0-2 0 0,7 6 0 0,0-7 0 0,0 4 0 0,7-3 0 16,0-1 0-16,4 4 0 0,0-3 0 0,6-1 0 16,8 1 0-16,-4-1 0 0,4-5 0 0,0 5 0 15,-4 1 0-15,0 6-8 0,4-7 8 0,-7 4 0 16,-1-3 0-16,1-1 0 0,-4 4 0 0,0 3 0 15,1-3 0-15,2-4 0 0,-6 7 0 0,7-3 0 16,-4-4 0-16,3 4 0 0,-6 3 0 0,0-3 0 16,3-4 0-16,0 7-8 0,-3-3 8 0,-1 6 0 15,-3-3 0-15,-3 3 0 0,-11 0-12 0,0 0 4 16,0 0 0-16,0 0 0 0,0 0-9 0,-4 9-2 16,-3 1 0-16,-7-1 0 0,-3 0 5 0,-1 1 1 15,0-1 0-15,-3 1 0 0,0-1 13 0,-4 0 0 0,8-2 0 16,-4 2 0-16,3 0 0 0,0 1 0 0,-3-4 0 15,7 4 0-15,0-7 20 0,-4 6-4 0,1-3 0 16,2 4 0-16,1-1-16 0,4-3 0 0,-4 4 0 0,3-7 0 16,1 6 0-16,-1 4 0 0,0-4 0 15,4-6 0-15,0 7 0 0,4-1 0 0,-4 1 0 0,7-4 0 16,0-6 0-16,-4 9 0 0,4 1 0 0,0 5 0 16,4-5 0-16,-1-1 0 0,-3-9 0 0,7 10 0 15,-3-1 9-15,6 7-1 0,-3-4-8 0,4-2 12 16,3 5-12-16,4 1 9 0,-4-3-9 0,7 5 8 15,0-2-8-15,0 3 0 0,4 0 9 0,0-4-9 0,-4 1 0 16,4-3 0-16,3 5 0 0,-3-2 0 16,-8 3-75-16,4 0-9 0,11 6-3 15,-4 0 0-15,1-6-79 0,-1 15-16 0,32 32-3 16,-21-35-917-16</inkml:trace>
  <inkml:trace contextRef="#ctx0" brushRef="#br1" timeOffset="12931.12">8128 13933 1324 0,'0'0'118'0,"0"0"-94"15,0 0-24-15,0 0 0 0,7-6 72 16,0 3 11-16,4-6 1 0,3 2 1 0,0-2-47 0,4 6-10 15,-1-3-1-15,1-4-1 0,7 4 7 0,-4 3 2 16,-4-4 0-16,1 7 0 0,-7-3 21 0,-1 3 4 16,1 3 0-16,-4-3 1 0,-7 0-3 0,3 10-1 15,-3-4 0-15,0 4 0 0,0-1 2 0,-3 0 0 16,-4 1 0-16,7 5 0 0,0 1-28 0,-11-3-6 16,4 5-1-16,0-2 0 0,0 3 13 0,3 0 3 15,4-4 0-15,4 14 0 0,-4-4-40 0,4 3 0 16,3 0-12-16,-4 7 4 0,1-1 19 0,3 4 4 15,0-4 1-15,-7 10 0 0,0-6-16 0,0 6 0 16,0-7 0-16,0 4 0 0,3-3 12 0,-6-4-1 0,3 1 0 16,-7-1 0-16,3-2 8 0,1-7 1 15,-1 9 1-15,4-9 0 0,4-3 3 0,-4 3 0 0,0-6 0 0,3 0 0 16,1-10-24-16,3 7 0 0,-7-10 0 16,0-6 0-1,0 0-31-15,0 0-10 0,10 0-3 0,4 3 0 16,-7-6-113-16,8-3-23 0,-1 6-5 0,-4-9-869 0</inkml:trace>
  <inkml:trace contextRef="#ctx0" brushRef="#br1" timeOffset="13539.02">8347 15257 2718 0,'10'-3'60'0,"-6"-4"12"0,-1 4 2 0,4-6 2 0,-7-7-60 0,0 7-16 0,4-7 0 0,3 7 0 15,-3-1 0-15,3 1 0 0,0-1 0 0,0 4 0 16,-7 6-13-16,0 0-6 0,0 0-1 0,0 0 0 16,0 0 10-16,0 0 2 0,0 6 0 0,0 4 0 15,0-1 28-15,0 7 5 0,-7-4 2 0,0 10 0 16,3-3-11-16,1 0-3 0,-5 6 0 0,1-3 0 15,-7 3 11-15,7 3 1 0,4-3 1 0,-4 1 0 16,-4 2-11-16,1 0-3 16,-5-9 0-16,1 6 0 0,0 0 2 0,-3-6 0 0,9 0 0 0,-6-1 0 15,4-8-6-15,-4 5-8 0,3 1 11 0,4-6-11 16,0 2 13-16,3-2-4 0,-3-4-1 0,4 3 0 16,3 1 0-16,-4-4-8 0,4-6 12 0,0 0-4 15,4 3-8-15,-4-3 0 0,10 9 0 0,-2 1 0 0,-1-4 0 16,3-3 0-16,1 4 0 0,-1 2-11 0,4-9 11 15,1 6 0-15,2-3-9 0,8-3 9 0,3 0 0 16,-3 0 0-16,-1-3 0 0,5-3 0 0,-1 6 0 16,-3-3 0-16,6-3 11 0,-6 6-11 0,0-7 0 0,3 4 0 15,-3-3 0-15,-1 6-10 0,-2-3-5 0,2-4-1 16,-3 4 0-16,1-3 0 16,2 3-34-16,1-3-7 0,3-4-2 0,-3 4 0 15,0 3-81-15,-4-3-17 0,-7-4-3 0,3 1-553 16,1-1-111-16</inkml:trace>
  <inkml:trace contextRef="#ctx0" brushRef="#br1" timeOffset="13876.93">8894 15122 979 0,'-25'16'87'0,"14"-13"-70"0,4 3-17 0,-7 3 0 15,0-2 339-15,3-4 64 0,4 6 13 0,0 1 2 16,0-1-353-16,0 7-65 0,4 3-24 0,-1 9 1 16,1-3-13-16,-1 9-2 0,-3 1-1 0,-4-4 0 15,1 13 39-15,-1-3 8 0,-3-4 2 0,0 1 0 0,0 6 51 16,-4 0 11-16,1-6 1 0,3 5 1 16,-1 1 26-16,1 0 4 0,0 0 2 0,0-6 0 15,7 6-76-15,0-10-15 0,0 4-3 0,0-4-1 16,3 1-11-16,4-7 0 0,-7 0 0 0,7-3-11 15,0 4 2-15,7-4 0 0,-7 3 0 0,0-3 0 16,0 3-36-16,4-3-7 16,-1 3-2-16,1-9 0 0,-4 0-5 0,0-3-1 15,3-1 0-15,1-5 0 0,-4-10-86 0,0 0-18 0,0 0-3 16,0-16-1-16</inkml:trace>
  <inkml:trace contextRef="#ctx0" brushRef="#br1" timeOffset="15533">8160 11437 403 0,'0'0'17'0,"7"-3"5"0,-7-3-22 0,7-3 0 0,0-1 0 0,0 7 0 15,0-3 141-15,0-4 24 0,0 10 5 0,-3-6 1 16,-1-3-63-16,1 5-13 0,3-2-3 0,-7 6 0 15,0-3-17-15,0 3-4 0,0 0-1 0,0-6 0 16,-7 3-17-16,7-4-3 0,-4-2-1 0,1 3 0 16,-1 3-9-16,4-4-3 0,-7 4 0 0,4-6 0 15,-1 2-25-15,1-2-12 0,-1 6 10 0,-3-3-10 16,3-4 0-16,-3 4 0 0,4 3 0 0,-4-3 0 16,0 2 8-16,-4-2-8 0,1 3 0 0,-1 3 0 15,0-6 13-15,1 6-3 0,-1-3-1 0,4 3 0 16,-3-7 6-16,3 7 1 0,-4 0 0 0,4-3 0 15,-4 3 3-15,1-6 1 0,3 6 0 0,-4 0 0 16,0-6-12-16,4 3-8 0,4-4 9 0,-11 7-9 0,7-3 8 16,0-3-8-16,0 3 0 0,0-4 0 0,0 7 0 15,-4-9 8-15,0 9-8 0,1 0 0 0,6 0 0 0,-10 0 0 16,4 0 0-16,-1 0 0 0,-3 0 0 0,3 6 0 16,-6-3 0-16,-1-3 0 0,0 7 0 0,-6 2 0 15,6-6 0-15,-7 7 0 16,8-4 0-16,-1 3 0 0,-7 1 0 0,8-1 0 0,-1 1 0 15,0-1 0-15,1-3 0 0,3 4 9 0,3-1-9 16,-7 0 0-16,4-2 9 0,0 2-9 0,0-6 15 0,4 4-2 0,-5-4 0 16,1 3 0-16,4 3-2 0,-1-2-1 0,4-4 0 0,-3 6 0 15,2 1-10-15,-6-1 0 0,4-3 0 0,3 4 0 16,-4-1 0-16,1 7 10 0,2-4-2 0,-6-2-8 16,11 5 8-16,-4 1-8 0,0-3 0 0,3 2 0 15,-6 4 0-15,6-3 0 0,-3 3 0 0,4-1 0 16,-5-2 0-16,1 3 0 0,7 0 0 0,-3 0 0 15,-1-4 0-15,1 4-16 0,6-3 4 0,1 3 0 16,-1-7 12-16,4 4 0 0,4 3 0 16,0-4 0-16,-1 4 0 0,1-3 0 0,-1-4 0 0,4-2 0 15,-3-1 0-15,3 7 8 0,0-7-8 0,0 1 0 16,4-1 9-16,0 0-9 0,-1-2 0 0,1-4 9 16,3 3-1-16,-10 4-8 0,13-4 12 15,-9-3-4-15,2 3-8 0,1-3 0 0,3 4 9 16,0-7-9-16,0 3 8 0,-3-3-8 0,10 0 10 0,-3 0-10 15,0 0 16-15,-1-3-4 0,-3-4 0 0,4 4 0 0,-4-3 23 16,4 3 4-16,-7-3 1 0,-1-4 0 0,8 1-20 0,-11 2-4 16,4-2-1-16,-4 0 0 0,0-1 4 0,0 1 1 15,0-1 0-15,0-5 0 0,4 2-8 16,-11-3 0-16,7 1-1 0,-3 2 0 0,-1-2 5 0,1 2 0 16,-1-9 1-16,-3 10 0 0,4-4-17 0,-4 3 8 15,4-9-8-15,-4 10 0 0,0-7 16 0,0-3-3 16,-7 3-1-16,0 0 0 0,7 1-12 0,-4 2 0 15,-3-3 0-15,0 3 0 0,-3 7 0 16,3-3 0-16,0-4 0 0,-4 3 0 0,1-2 0 0,3 5 8 16,-7-5-8-16,3 5 0 0,-3-6 10 0,0 7-10 15,0 0 10-15,-4-1-10 0,1 1 0 0,3-1 0 16,-11 1 0-16,8 0 0 0,-4 2-9 0,-4-2 9 0,0 6-13 16,1-4 5-1,-1 4-23-15,-3-3-4 0,0 6-1 0,-4 0-1152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9T18:49:45.1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16306 17193 11967 0,'-7'-2'1072'0,"0"2"-864"0,3 0-208 0,1 2 0 0,2-2 256 0,-4 0 16 0,-2 3 0 0,-7-3 0 0,-1 4-576 0,-2-4-112 15,3 2-32-15,3-1 0 0,3-1-720 0,1 3-160 0,3-3-16 0,-1 0-16 0,1-3 672 0,0 2 144 0,-1 1 32 0,0 0 0 16,2 0 1232-16,-2 0 256 0,-2 1 48 0,1 2 16 16,0-1 352-16,0 2 64 0,1-3 16 0,0 2 0 15,1-3-320-15,2 0-64 0,1-3-16 0,-1 2 0 0,4-3 80 16,-1 2 0-16,3-4 16 0,-1-1 0 0,1 4-80 0,1-3 0 16,0-1-16-16,-1 1 0 15,-1 0-384-15,1 0-80 0,1 0-16 0,-1-1 0 0,1 4-400 0,-1-3-64 16,3 2-128-16,-2-2 176 0,0 0-176 0,0-1 0 15,1 1 0-15,1-3 0 0,1 2 0 0,0-3 0 16,1-1 0-16,1 1 0 0,1 0 288 16,0-3 80-16,0 0 16 0,1-2 0 0,2 2 64 0,1-3 0 15,0 1 16-15,0-1 0 0,-1-3-80 16,1 1-32-16,0 2 0 0,0-3 0 0,1 2-112 0,1-2-32 16,3 1 0-16,0-2 0 0,1 1 176 0,0 0 16 15,2 0 16-15,2-2 0 0,1 1-128 0,0-2-32 16,1 1 0-16,-1 4 0 0,-1-2-256 0,2 3-144 0,0 1 16 15,1 2 0-15,0-3-80 0,-2 1-16 16,-1 2 0-16,0 1 0 0,0 2 224 0,-1-2-144 0,-1 2 144 16,1 0-128-16,-2-2 128 0,0-1 0 0,1 3 0 0,-2 0 0 15,1 2 128-15,-2 0-128 0,1-3 160 16,-1 4-160-16,-1-3 432 0,1 1-16 0,0-1 0 0,0 2 0 16,0 0-176-16,-2 0-48 0,-2-1 0 15,1 2 0-15,0-2-192 0,0 1 0 0,-1 2 0 0,-2 0 0 16,-1 0 0-16,1 2 0 0,-2-1-192 0,0 4 192 15,0-4-128-15,-1 4 128 0,1-3 0 16,-1 2 0-16,2-1 0 0,-1 2 0 0,0-2 0 0,-1 0 0 16,-1 3 0-16,1-3 0 0,2 1 0 0,-2-2 0 15,1 0 160-15,-1 1-16 0,1 0 0 0,-3-1 0 0,1 2-144 16,-2-2 0-16,0-1 0 0,1 2 128 16,-1-1-128-16,-1 0 0 0,2 2 0 0,-1-2 128 15,0 2-128-15,-2-2 128 0,1 1-128 0,-1 1 128 16,1 1-128-16,-2 1 0 0,-2-3 0 0,1 1 0 0,0 0 0 15,-1 0 0-15,0 1 0 0,1-2 0 0,-2 1 0 0,1-2 0 16,-1 0 0-16,-1-1 0 0,0 2 0 0,-1-1 0 16,0-2 0-16,0 0 0 0,0 2 0 0,-1-2 0 15,-1 2 0-15,-1-2 0 0,0 0 128 16,-1 0-128-16,-1-1 128 0,0 1-128 0,0 0 0 0,-2-3 128 16,-1 3-128-16,0 1 0 0,-1-1 0 0,-2 0 0 15,-2 1 0-15,0-1 0 0,-1 1-192 0,-2 0 16 16,1 1 16-16,-3 0 0 0,-3 4 0 0,-2-2 0 15,1 2 0-15,-1 0 0 0,-1 0 32 0,-1 0 0 16,2 2 0-16,-1-2 0 0,1 2-32 0,2 0 0 0,0-2 0 16,2 3 0-16,2-3 160 0,1 0 0 0,4 0 0 15,1 0 0-15,2-3-192 0,1 3 32 0,2 0 16 16,1 0 0-16,3 0-48 0,-1 0-16 0,1 0 0 0,2 3 0 31,0-2-304-31,1 1-64 0,2 2-16 0,-1 0 0 16,2 1-80-16,1-2-16 0,1 1 0 0,1 1 0 0,4-1 288 0,2-4 48 0,2 2 16 0,2-2 0 15,2 1 336-15,-1-2 0 0,3 1 0 0,0-2 0 16,1 2 160-16,-2-4 96 0,-1 2 32 0,1-1 0 16,2 2-48-16,0-2-16 0,-1 0 0 0,0 0 0 15,0 1-32-15,-1 0 0 0,-2 0 0 0,1 2 0 16,-3 0 80-16,-2 2 16 0,-2-2 0 0,-2 4 0 0,-1-1-144 16,-3 0-16-16,0 1-128 0,-4 1 192 15,1-1 0-15,-2-1-16 0,0 4 0 0,-1-1 0 0,0 0 0 16,-2 3 0-16,1-2 0 0,-3-1 0 0,1 3 96 0,0-3 32 15,-1 1 0-15,0 0 0 0,2-1 208 16,-2 3 32-16,3-2 16 0,-2 2 0 0,2 0-112 16,-1 1 0-16,0 0-16 0,0 3 0 0,1 1-272 15,-2-1-160-15,2 3 192 0,-3-2-192 0,1 0 0 0,-2 2 0 16,1 1 0-16,-1 1 0 16,0-2-576-16,-2 3-128 0,-1-2-32 0,0 4 0 15,-2-1-800-15,-3 5-144 0,-4 3-48 0,-4 7-12384 0</inkml:trace>
  <inkml:trace contextRef="#ctx0" brushRef="#br0" timeOffset="16261.3">29377 11923 9215 0,'2'0'816'0,"-1"0"-656"0,1-2-160 0,-1 0 0 0,0 2 4240 0,-1 0 816 0,1-1 176 0,1 0 16 0,-1 1-4416 16,1-3-832-16,1 2-256 0,-2-1-16 0,0 2-688 0,-1-3-144 0,-1 2-32 0,-1 1 0 0,-2 0 272 0,-1 0 48 16,-2 0 16-16,-2 0 0 0,-1 4 1152 0,-2-2 224 0,-3 2 64 0,-1 0 0 0,-2 2 992 0,0 0 208 15,-3 0 32-15,1-2 16 16,-1 2-800-16,-2-3-144 0,-2 0-48 0,-4 0 0 16,1-3-576-16,-4 1-112 0,0 1-16 0,-3-2-16 15,0 0-176-15,-2 0-224 0,-1 3 48 0,0-3 16 0,-2 0 160 16,-35 0-336-16,37 0 336 0,0 0 160 15,0 0 160-15,-3 0 16 0,0 0 16 0,0 0-32 16,-1 0 0-16,2 1 0 0,-1 2 0 0,1-1-144 0,1-2-48 16,0 0 0-16,2 0 0 15,4 0-128-15,-3-2 0 0,-1-1 0 0,-2 3 0 0,0 0 0 0,1 0 0 16,0 3 0-16,3-1 0 0,1-1-176 16,2 2 48-16,4-2 0 0,0 2 0 15,4-1 128-15,1-2 0 0,4-2 128 0,0 2-128 0,2-3 448 0,1 2 32 0,0-2 0 16,1 2 0-16,0-4-192 0,0 4-32 15,0-4-16-15,0 1 0 0,2 1-240 0,-2-2 128 0,1 1-128 16,1 0 0-16,-2 0 0 0,1 2 0 0,1 2 0 16,-2-2 0-16,1 2 0 0,1 0 0 15,-1 2 0-15,1-2 0 0,1 2-224 0,3 0 64 0,0 0 16 0,4-2 0 16,2 0 336-16,2 0 64 0,1-2 0 0,3 0 16 16,-1 0 112-16,2-2 32 0,0 2 0 0,1-2 0 15,-1 0-416-15,0 2 0 0,1-2 0 0,0 2 0 16,-1-2-224-16,-1-1 80 0,2 1 16 0,-1 1 0 15,0-1 128-15,0 1 0 0,-2 0 0 0,2-2 0 16,-1 1 128-16,2-2 0 0,2 2 0 0,-1-2 0 16,1 0 64-16,1 0 32 0,2-1 0 0,-1-2 0 15,3 2-32-15,0-2-16 0,-1 2 0 0,1-1 0 16,1 0-176-16,-1 0-192 0,0 1 32 0,0 1 16 0,-2 0 144 16,-1 0 0-16,0 0 0 0,-2 1 0 15,0 2 0-15,-2 0 0 0,0-2 0 0,-2 3-128 0,1 0 128 0,-3-1 0 16,0 2 0-16,-1 1 0 0,2 0 0 0,-4 0 0 15,0 0 0-15,-2 0 0 0,-1 4 0 0,-1-2-128 16,-1 0 128-16,-3 3-128 0,-1-2 128 0,-2 0-208 16,-2 2 80-16,-2 0 128 0,-1-2-256 0,-3 4 64 15,0-1 0-15,-2-3 16 0,1 4-48 0,-3 1-16 16,2-2 0-16,-2 2 0 0,0 2 240 0,-1-2 0 16,3 2-160-16,-2-1 160 0,3 1 0 0,0 0 0 15,2 0 0-15,3-2 0 0,2 0 0 0,1 0 240 16,3 1-64-16,2-3-16 0,2 4 80 0,2-4 16 15,1 4 0-15,2-2 0 0,2 0 0 0,2 2 0 16,1 0 0-16,3 1 0 0,1 2-256 0,4-2 0 16,3 3 0-16,2-1 0 0,3 0 240 0,0 2 0 0,5 1 0 0,1-2 0 15,1 1-240-15,1-3 144 0,3 4-144 0,-1-3 128 16,1-1-128-16,1 2 0 0,-3-2 0 0,1 0 128 16,-3-2-128-16,-3 0 0 0,1 2 0 0,-2-3 0 31,-2 1-368-31,-2 0-48 0,0-1-16 0,-2-2-17440 0</inkml:trace>
  <inkml:trace contextRef="#ctx0" brushRef="#br0" timeOffset="28166.8">7228 17655 25791 0,'-3'-4'2304'0,"1"2"-1856"0,0-2-448 0,2 4 0 0,0-3 640 0,-1 1 16 0,0-4 16 0,-3-2 0 0,-1-2-1248 0,0-4-240 0,-1 0-48 0,0-2-16 0,1-3 880 0,1 1 256 0,-1-2 16 0,2-4 0 0,-1 1 304 0,0-2 48 0,2-3 16 0,-1-1 0 0,2 1 288 0,0-1 64 16,0 1 16-16,-1 0 0 0,1-1-128 0,-1-2-32 16,-1 2 0-16,1-2 0 0,-3 5-80 0,1-5 0 15,-1 2-16-15,-1 1 0 0,1 3-128 0,0-1-32 16,-1-2 0-16,1 2 0 0,0 5-272 0,1-3-48 15,-1 0-16-15,2-1 0 0,0 1-112 0,1 3-16 16,0-1-128-16,2 2 192 0,2-1-192 0,1 1 128 16,1 2-128-16,0-2 0 0,0 3 0 0,0 1 128 15,0 2-128-15,-1 2 0 0,-1-1 0 0,-2 3 0 0,1 4 0 16,-1-2 0-16,0 4 0 0,-1-2 0 0,0 2 0 0,1 2 0 16,-1 0 0-16,-2 0 0 0,2 2 0 0,-2-3 0 15,1 2 0-15,-2 1 0 0,2 0 0 0,-1 1 0 16,0 2 0-16,-1-1 144 0,0 2-144 0,0 3 192 15,1 2-192-15,-2 1 0 0,0 2 0 0,-3 1 128 16,2 3-128-16,-2-1 0 0,-2 2 0 0,-1 0 0 16,-1 1 0-16,-1-2-144 0,-2 2 144 0,-1 1-160 15,1-3 160-15,0-1 0 0,0-2 0 0,1 2 0 16,-1 1 0-16,0 0 0 0,-1 3 0 0,2-6 0 16,3 2 0-16,-2-1 0 0,-1 7 0 0,0-1 0 0,2 4 0 15,2-5 0-15,3-3 0 0,0-4 0 16,3-4 0-16,1-2 0 0,2-4 0 0,1-2 0 15,0 2 0-15,1-4 144 0,3 0 0 0,-2-2 0 0,3-2-144 0,0 1 192 16,1 0-192-16,2-1 192 0,-1 0-192 0,3-4 0 16,0-2 0-16,2-1 0 0,2-3-176 15,1-2 176-15,0 2-128 0,-1-3 128 16,0 0 0-16,-2 3 0 0,1-3 0 0,-1 0 0 0,0 3 0 0,-2-3 0 16,0 5 0-16,-1 0 0 0,-2 2 128 0,0-2-128 15,-1 2 160-15,-1 0-160 0,-2 1 192 0,1 0-48 16,0 4-16-16,-2-3 0 0,2 1 0 0,-2-1-128 15,2 4 192-15,0-4-64 0,0 4-128 0,-1-3 0 0,2 3 0 16,-1 3 128-16,1-4-128 0,0 4 0 16,1-1 0-16,-1 1 0 0,1 3 0 0,0 0 192 0,2 0-192 0,0 2 192 15,4 0-64-15,-3 4 0 0,4-2 0 16,-2 2 0-16,1 3 64 0,2 1 16 0,-1-2 0 16,1 2 0-16,0 0-208 0,-1-1 144 0,2 3-144 0,-1-1 128 15,-1 2-128-15,1-1 0 0,-2 1 0 0,-1 0 0 16,-1 2 0-16,0 1-224 0,-1 3 80 0,-3 3 16 15,-1 4-704 1,-3 7-144-16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7:04:19.9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21026 14098 39615 0,'-5'3'3520'0,"-2"-3"-2816"16,-2-3-560-16,3 3-144 0,1 0 512 0,-2 0 80 0,-7 0 16 15,-8-2 0-15,-8 1-608 0,-7-2-256 0,0-3 0 0,-3 2 16 16,2-2 240-16,-3 0 0 0,1 2 0 0,-4-5 0 15,1 3 0-15,-4-4 0 0,0 2-128 0,-6 0 128 16,-7-2 0-16,-4 4 0 0,1 0 0 16,-5 1 160-16,-5 1 0 0,-7-2 0 0,-9 2 0 0,-7 2 0 15,-5 1 0-15,-2 1 0 0,1-3 0 0,-9 1 0 16,-8 4-160-16,4-2 0 0,6 3 0 0,9-2 0 16,6 1 0-16,-1 1 0 0,1-3 128 0,1 0-128 15,1 0 0-15,7 0 0 0,10 0 144 0,-6 0-144 16,-4 0 144-16,0 0-144 0,1 0 192 0,3 0-192 0,2 1 144 15,4 2-144-15,3-3 0 0,4-3 144 0,4 2-144 16,3-2 128-16,7 3-128 0,2-2 128 0,1 2 0 16,3 0 0-16,3 2 0 0,6-2 0 0,4 3 64 0,-1-3 0 15,2 1 0-15,0 2 0 0,3 0-32 0,4 1 0 16,1-1 0-16,4 3 0 0,0-4 96 0,4 4 32 16,5-2 0-16,0 0 0 0,0 0 80 0,2 0 16 15,2 0 0-15,1 0 0 0,1 1-128 0,1-1 0 16,1-1-16-16,0 1 0 0,1 2-32 0,2 0 0 15,-1 3 0-15,1-2 0 0,1 2-208 0,1 3 144 16,-2 1-144-16,1 3 128 0,0 0-128 0,-2 3 0 16,0 9 0-16,-1 2 128 0,0 1-128 0,-1 1 0 15,-2 6 0-15,1 3 0 0,0-2 0 0,-1 10 0 0,1 8 0 16,0 7 0-16,0 1 0 0,0 5 0 0,1-1 0 16,-1 0 0-16,1-12 0 0,-2 13 0 0,0 12 0 15,0 5 0-15,-1 4-128 0,2-3 128 0,1-3 0 16,3 1 0-16,0-4 0 0,1 3 0 0,4-3 0 0,0 1 0 15,3 1 0-15,1-1 0 0,1 3 0 0,0-5 0 16,2 2 0-16,-2-1 0 0,1-6 0 0,-2 2 0 16,3 3 0-16,-2-2 0 0,0-1 0 0,0-5 0 15,-2-9 0-15,-1-2 0 0,0-4 0 0,-3-1 0 16,2-2 0-16,-5 0 0 0,1 2 0 0,-2-4 0 16,0-5 0-16,-3-3 0 0,-1 2 0 0,0-7 0 0,0-1 0 15,-2-5 0-15,2-2 0 0,-2-1 0 16,4-2 0-16,-1-7 0 0,1 0 0 0,3-7 0 15,-1 1 0-15,2-3 0 0,0-3 0 0,2-1 0 0,-1 0 256 16,1-2-48-16,2 0 0 0,-1-4 0 16,-1 2 112-16,0-1 32 0,1-1 0 0,-1-2 0 0,0 1-224 0,0-2-128 15,1 1 128-15,-2 2-128 0,1-1 0 0,0-2 0 16,0 2 0-16,1 0 128 0,-1 1-128 0,2 0 0 16,-1 1 0-16,4 1 0 0,-1-1 0 0,2-1 0 15,5 4 0-15,4-1 0 0,3 0 0 0,3 0 176 16,5 0-48-16,3 0 0 0,3 4-128 0,4-2-176 15,3 3 48-15,5-1 0 0,6 2 128 0,2 1 0 16,-3-4-144-16,2 8 144 0,8-4 0 0,6 4 0 16,6 3 0-16,2 0 0 0,4 1 0 0,3 1 0 0,1-3 0 15,2 1 0-15,3-2 0 0,-3 1 0 0,2 0 0 16,-2 3 0-16,4-3 0 0,0 1 0 0,1-3 0 16,-1-1 0-16,3 2 0 0,4-1 0 0,7-3-160 15,1-2 160-15,1 4-192 0,-9-6 192 0,-8-1-208 0,1 1 80 16,3 2-64-16,11 0-16 0,12 1 0 15,5-1 0-15,-3 2-16 0,-7-1 0 0,-6 5 0 0,-7-1 0 16,-4-2 64-16,-5 3 16 0,-4-2 0 16,-9 3 0-16,-7-2 144 0,-5 1 0 0,-6-2 0 0,-4-3 0 15,-1 2 0-15,-3-5 128 0,-2-3-128 0,-3 0 128 16,-3-3-128-16,-5-2 0 0,-3-2 0 0,-3-2 128 16,0 2-128-16,-3-6 0 0,-4 1 0 0,-2-2 128 15,0-3-128-15,0-2 0 0,-1-3 0 0,0-2 0 16,-3-2 0-16,2-3 0 0,-2-3 0 0,-1 0 0 15,-1 2 0-15,0-4 0 0,-2-2 0 0,1-1 0 0,-2 2 0 16,1-3 128-16,-1-1-128 0,2-3 128 0,-1 1-128 16,2-5 176-16,-1 2-176 0,1-1 192 0,-2-3-64 15,1-1 0-15,-1 1 0 0,1-3 0 0,0 0 0 0,-1 0 0 16,0-7 0-16,-2 1 0 0,0-4 0 0,-3-3 0 16,1 1 0-16,-3-4 0 0,-1 2-128 15,-1-2 0-15,-3-4 0 0,-2-1 0 0,0-2 0 0,-2-5 0 16,-2-1-176-16,-1-2 176 0,0-2-128 0,1-2 128 15,0-6-128-15,3 0 128 0,-1 2-144 0,2-5 144 16,3-1-160-16,1-1 160 0,2 1-224 0,-2 3 48 16,2 3 16-16,2 4 0 0,-1 4 160 0,0-1 0 15,-1 3-144-15,0 0 144 0,0 1 0 0,0-5 192 16,0 1-32-16,0 3 0 0,0 8-160 0,1 4 160 16,-1 1-160-16,0 2 160 0,0 3-160 0,0 1 0 0,1 3 0 15,0 0-176-15,0 4 16 0,-2 3 0 0,0 3 0 16,-1-2 0-1,-2 1-240-15,1 1-48 0,-2 4-16 0,-2 1 0 16,1 4 0-16,-1 1 0 0,1 5 0 0,-1 1 0 0,0 3 240 0,-2 1 48 0,0 5 16 0,-1 2 0 16,-1 4 160-16,-1 2 0 0,-1 2 0 0,-1-1 0 15,-3 4 0-15,1-4 0 0,0 5 0 0,0 1 0 16,0 1 0-16,0-3 0 0,0 0 0 0,-1-4 0 16,3 4 0-16,-4-2 0 0,2 1 0 0,0 0 0 15,0-2 0-15,1 0 176 0,-1 0-48 0,-2 0 0 16,2-3-128-16,-2 1 160 0,-2-1-160 0,0 0 160 15,-2 0-160-15,-2 2 160 0,-1-2-160 0,-4 2 160 16,-2 1-160-16,-4-3 0 0,-1 2 0 0,-2 0 0 0,-2-1 0 16,-1 0 0-16,3 0-192 0,-3-2 192 0,3 0-128 15,-1 1 128-15,1-3 0 0,1 2 0 0,0 0 0 16,1 1 0-16,1 2 0 0,-2-2 0 0,-4 2 0 0,-5-2 0 16,-3 1 0-16,-5 1 0 0,-1 2 0 0,-1 0 0 15,-1 2-128-15,3 3 128 16,0-4-944-16,2 8-112 0</inkml:trace>
  <inkml:trace contextRef="#ctx0" brushRef="#br0" timeOffset="1550.73">21778 17825 40543 0,'-6'4'3600'0,"-1"0"-2880"16,2-2-576-16,2-4-144 0,2 1 896 0,-2 1 128 0,0-3 48 0,-5 2 0 15,1-2-1200-15,1-3-256 0,2 0-32 0,4-4-16 0,1 0 304 0,2-1 128 0,2 0-128 0,1-1 128 16,1-3 0-16,1 1-160 0,0-1 160 0,0-1 0 16,-1 3 0-16,-1-2 0 0,2 1 0 0,-2 2 0 15,-1 3 0-15,1-4 0 0,4-6 0 0,4-3 0 16,4-5 0-16,3 1 0 0,4-5 0 0,6-1 0 16,5-1 224-16,4 1-48 0,5 1-16 0,4 3 0 15,2-1-160-15,5 1 192 0,-1 2-192 0,5 1 192 16,3-1-192-16,4 2 0 0,2 3 0 0,-2 3 0 15,-9 1 0-15,6 3 0 0,7 2 0 0,0 5 0 16,2-2 0-16,-1 6 0 0,-2 6 0 0,-2 3 0 0,-1 1 0 16,-3 5 0-16,-2 1-144 0,-2 6 144 15,0 1 0-15,0 4 0 0,-2 1 0 0,0 3 144 0,0 5-144 16,-2-2 0-16,-1 1 0 0,1-4 0 0,-3 4 256 16,0 2-48-16,2 0 0 0,-3 2 0 0,-2 2-80 0,-1 0-128 15,-5-3 176-15,-4-4-176 0,-6-2 0 0,2-1 0 16,2 1 0-16,2-1 0 0,-3-2 0 0,3-1 0 15,0 0 0-15,1-1 0 0,1 2 0 0,0-1 0 16,2-3 0-16,1 1 0 0,2-1 0 0,0 0 0 16,2-3 0-16,1 0 0 0,5 0 0 0,2-1 0 15,1-1 0-15,1 1 0 0,3-1 0 0,1 2 0 16,4 2 0-16,-1 1 0 0,4 0 0 0,1 4 0 16,4 0 0-16,0 2 0 0,2-2 0 0,-1-2 0 15,1-1 0-15,-3-4 0 0,0 2 192 0,3-1-192 0,5-4 192 16,-1-1-192-16,0-5 0 0,2-1 0 0,7-2 0 15,-1-4 0-15,-3 0 128 0,2-6-128 0,4 0 0 16,0-1 0-16,1 1 0 0,-1-2 0 0,0 1 0 0,2-5 0 16,3 3 0-16,-1-1 0 0,1 1 0 15,-2-4 0-15,0-3 0 0,3 3 0 0,1-1 176 16,0 1-48-16,1 0-128 0,-5 1 0 0,0 0 128 0,-4 2-128 16,-4 0 0-16,0 1 0 0,-3-3 0 0,-2 0 0 15,-4-1 0-15,-2 1 0 0,1-1 0 0,-3 0 128 16,-2-2-128-16,-3 0 0 0,0-2 0 0,2 2 0 15,-2-3 0-15,2 1 0 0,-1-2 0 0,-2 4 0 16,1-3 0-16,-2 5 0 0,-1 0 0 0,-10 1 0 16,-5 3 0-16,2-1 0 0,4 3-144 0,0-1 144 0,-4 4 0 15,-5 1 128-15,-2 4 0 0,-5 2 0 0,-4 0 192 16,0 0 48-16,2 2 0 0,-4-2 0 0,0 2-144 16,1-1-32-16,-3-4 0 0,1 3 0 0,-1-3-192 15,0-2-192-15,1 2 48 0,0-3 0 0,4 0-80 0,1-3-16 16,3 3 0-16,1-1 0 0,1-2 48 0,-1-3 16 15,-3 3 0-15,-3-4 0 0,-1 2 176 0,-6 1 0 16,0-1 0-16,-4 1 0 0,-1 0 192 0,-7 2-48 16,-2-2 0-16,-2-1 0 0,-2 1 144 0,-2 1 32 15,-2-1 0-15,-2-1 0 0,-2 1-128 0,-2-2 0 16,1-1-16-16,-3-2 0 0,-3 0-48 0,1-1 0 16,-5 1 0-16,-1-4 0 0,-2 0-128 0,-4 0 0 15,-1-3 0-15,-3-2 0 0,-2 2 0 0,-2-3 0 0,-4-1 0 16,-3 2 0-16,-3-5 0 0,-5 1 0 0,-4-3 0 15,-3 1 0-15,3 4 0 0,-1-2 0 0,1 3 0 16,2 0 0-16,4 3 0 0,4 0 0 0,5 2 0 0,3 1 0 16,3 2 0-16,4 2 0 0,2-1 0 0,3 1 0 15,2 0-128-15,3 0 128 0,1 2 0 0,2-2 0 16,1 2 0-16,1 2-176 0,2 0 176 0,1-1-128 31,1 3-320-31,2 0-48 0,4 3-16 0,1 0 0 0,5 1 64 0,3 4 0 16,7 1 0-16,3 5 0 0,3 1 448 0,5 3 0 0,5 4 0 0,2 1 0 15,3 2 0-15,-2 3 192 0,0 0-48 0,-5 0 0 16,-2 0-16-16,-3 1 0 0,-5 0 0 0,-3 1 0 0,-2-1 0 0,-6-1 0 16,-3 1 0-16,-2-4 0 0,-5 3 144 0,-1-3 32 15,-3 3 0-15,-2-5 0 0,-2-1-80 0,-4 0-16 16,0-1 0-16,-3 2 0 0,-2 1-208 16,-2 1 144-16,-1 3-144 0,-3 4 128 0,-2-1-128 15,-2 1 0-15,-1 3 0 0,-2 0 0 0,-4 5 128 0,-4 1-128 16,-1 4 0-16,-2-2 128 0,0-2 144 0,-1-2 32 15,3-3 0-15,0-4 0 0,3-3-176 0,2-6-128 16,1-2 144-16,4-3-144 0,1-5-224 0,1-8-144 16,1-7-16-16,-4-14-21440 0</inkml:trace>
  <inkml:trace contextRef="#ctx0" brushRef="#br0" timeOffset="3599.1">31986 17326 8287 0,'2'-4'736'0,"1"4"-592"0,-2 0-144 0,-1 0 0 0,0 0 1728 0,1 0 320 16,1 0 64-16,-1 0 16 0,1 1 1776 0,2 2 368 15,-3 0 64-15,-1-3 16 0,0 0-1424 0,0 0-288 16,-2 19-48-16,-1-13-16 0,0 4-1504 0,-1-4-304 16,0 3-64-16,0-2-16 0,1 2-176 0,-1 1-16 15,2 2-16-15,-1 1 0 0,2 0-352 0,0 3-128 16,1 3 0-16,1 3 144 0,0 4-144 0,2 3 0 15,-1 4 0-15,3 2 0 0,0 0 0 0,-1 3 0 16,-1 0 0-16,1-1 0 0,-2 1 0 0,1-3-144 16,-2-3 144-16,-1 0 0 0,0-1-384 0,-1-5 16 0,-2 3 16 15,1-2 0 1,0-4-336-16,-2 0-64 0,0-2-16 0,0-5 0 16,1-3-768-16,-1-2-176 0,0-1-16 0,3-2-9360 0,-3-3-1872 15</inkml:trace>
  <inkml:trace contextRef="#ctx0" brushRef="#br0" timeOffset="5280.31">31898 17406 40543 0,'5'0'3600'0,"0"0"-2880"0,0 0-576 0,-1 0-144 16,-2 0 528-16,2 0 80 0,2 1 16 0,4-1 0 0,2 2 288 0,4 0 64 16,3-1 16-16,-2 2 0 0,3-1-256 0,-1 2-48 15,0-2-16-15,2 2 0 0,2 0-496 0,0 0-176 16,4 1 0-16,2 1 144 0,2 0-144 0,0-2 0 16,1 2 0-16,-1-2 0 0,-2 2 0 0,-2-4 0 15,1-1 0-15,-1 2 0 0,-1-3-144 0,-1 2 144 16,-1 0 0-16,-1 0 0 0,-5-2 0 0,-1 0 0 15,0 0 0-15,-4 0 0 0,-2 0 0 0,-1 0 0 16,-2 0 0-16,-2-2 0 0,-3 2 0 0,0-2 0 16,-2 2 0-16,0-2-160 0,1-1 160 0,-4 2 0 0,2-1 0 15,-1-4 0-15,-1 2-240 0,2-2 48 0,-2-1 0 16,1-1 0-16,1 0-160 0,1-2-32 0,-1 4 0 16,3-4 0-1,-2 4-112-15,2-2-16 0,0 1-16 0,1 1 0 0,-1 2 288 0,-1 4 64 0,0-2 16 16,1 1 0-16,-1 2 160 0,1 1 0 0,-1 1 0 0,0-2 0 15,-1 5 320-15,-1-3 0 0,0 3 0 0,0 0 0 16,-1 0 32-16,-1 2 0 0,1 0 0 0,-1-1 0 16,0 3 32-16,0-4 16 0,-1 4 0 0,1-2 0 15,0 2-144-15,-1 3-48 0,2 0 0 0,-2 2 0 16,2 1-208-16,0 4 0 0,0 1 0 0,-1 5 0 16,2-1 0-16,2 3 128 0,-1 0-128 0,1 2 0 0,1 1 0 15,-1 0 0-15,1 2 0 0,-1-2 0 0,-1 0 0 16,1-1 0-16,-2 1 0 0,0 0 0 0,1-3 0 0,-2 2 0 15,-1-3 0-15,0-1 0 0,1-4 0 16,-2 0 0-16,1-3 0 0,1-3 0 0,-2-1 0 0,2-4 128 16,0 0-128-16,-2-5 0 0,2 2 0 15,1-4 144-15,-1-2-144 0,-1 0 128 0,2-2 128 16,-1 0 0-16,0-2 16 0,1 0 0 0,-1-2-64 16,1 0-16-16,0-5 0 0,-1 2 0 0,1-2 0 0,-2-3-16 15,2 2 0-15,0-2 0 0,0 2-176 0,2-3 0 16,-1 4 0-16,-1-1 0 0,2 1-160 0,1-1-64 15,-1 4-16-15,1 0 0 16,0 0-256-16,0 3-48 0,1 2-16 0,-2-2 0 0,2 3 176 16,-2 0 48-16,1 3 0 0,-1-2 0 0,2 2 144 0,-2 0 16 15,2 2 16-15,-1-1 0 0,-1 2 160 0,-1-3 0 0,0 2 0 16,-1 0 0-16,0-2 176 0,0 0 16 0,-1 0 0 16,-1 1 0-16,1 1 80 0,-2-4 32 0,-1 2 0 15,2 0 0-15,-2-3 16 0,-1 3 0 0,0-3 0 16,-2 0 0-16,1 0-192 0,-4-3-128 0,0 3 192 0,-3-2-192 15,-1 1 0-15,-4 1 0 0,0 0-192 0,-6 0 48 16,1 0-96-16,-3 1-16 0,-5 1 0 0,-2 1 0 16,-6 3 256-16,0 0 240 0,0 2-48 0,1 0-16 15,1-1 16-15,1 0 16 0,3 2 0 0,2-3 0 16,4 0 352-16,2 0 64 0,3 0 16 0,0-2 0 16,4 0-832-16,2-2-144 0,2 2-48 0,2-4 0 15,2 0 112-15,4-2 16 0,2 0 0 0,2 0 0 16,0-2-416-16,4 0-80 15,-1-2-16-15,3 0 0 0,1 0-192 16,2-4-64-16,2-1 0 0,1-2-19008 0</inkml:trace>
  <inkml:trace contextRef="#ctx0" brushRef="#br0" timeOffset="7163.5">32633 17516 17503 0,'-5'5'1552'0,"1"-1"-1232"0,1-4-320 0,2 1 0 0,2-1 3936 0,-1 0 736 0,2 0 128 0,-2-1 48 0,1 1-3296 0,-1 0-656 0,0-3-128 0,0 3-16 16,0 0 192-16,0 0 32 0,0 0 16 0,1-22 0 15,-1 12-592-15,0 0-112 0,-1-2-32 0,0 0 0 16,-2-4-256-16,0-1 0 0,0-1 0 0,-2-1 0 15,0 0 128-15,0-4 80 0,-1-1 16 0,0-1 0 16,0-1 32-16,-1-1 0 0,1 1 0 0,0-3 0 16,1 0 0-16,0-1 16 0,0 0 0 0,0 2 0 0,-1-1 48 15,1 3 0-15,0 2 0 0,0-1 0 0,2 0-128 16,-2 2 0-16,1 0-16 0,1 5 0 0,2-3-48 16,0 4 0-16,0-2 0 0,1 3 0 0,1 1-128 0,-1 2 0 15,0-2 0-15,0 5 0 0,0 0 0 0,0 0 192 16,1 1-32-16,-2 3 0 0,1-1-160 0,-1 1 192 15,0 1-192-15,-2 1 192 0,1 1-192 0,-2 2 0 16,-1-1 0-16,-1 2 0 0,0 0 0 0,-3 0-176 16,0 0 48-16,-3 2 0 0,2 2 128 0,-2 0-192 15,0 1 192-15,0 1-192 0,0 1 192 0,-1 2 0 0,2 1 0 16,0-3 0-16,1 4 0 0,0-1 0 0,2 3 0 16,0-1 0-16,1-1 0 0,1 1 0 0,-1 3 0 15,1-1 0-15,0-2 0 0,1 3 0 0,-1-4 0 16,0 2 0-16,1 1 0 0,-1-1 128 0,1-3-128 15,-1-1 176-15,1 4 16 0,0-4 16 0,0 0 0 0,0 1 0 16,0 0 64-16,0 0 16 0,0 1 0 0,0-1 0 16,0 0 16-16,0-1 0 0,1 2 0 0,-1 0 0 15,2 0-304-15,0 0 0 0,1-1 0 0,-2 2 0 16,3-2 0-16,0-1 0 0,-1 1 0 0,1-3 0 16,0 2 0-16,0-2 0 0,-1 2 0 0,0-3 0 15,1 0 144-15,-1 1-16 0,0-1-128 0,0 0 192 16,-2 0-192-16,1 0 128 0,0-1-128 0,0 1 0 15,1 1 128-15,-1 1-128 0,1-2 0 0,-1 1 0 16,2-1 256-16,0 0-32 0,1 0-16 0,-1 2 0 0,1 0-208 16,0-2 176-16,0 2-176 0,-2 1 160 0,2 0-160 0,0 0 0 15,-1 1 0-15,1-3 0 0,-1 2 0 0,1-2 0 16,-1 2 0-16,-1-3 0 0,0 0 0 0,1 1 0 16,-1-1 0-16,0-2 0 0,1-2 0 0,-1 2 0 15,1-2 0-15,-1-2 0 0,1 1 0 0,-1-1 128 16,1 0-128-16,0-1 128 0,0-1 0 0,-1-2 0 15,1-2 0-15,1 6 0 0,0 0 0 0,-1-27 0 16,2 13 0-16,0-2 0 0,2 0 0 0,-2-3 0 16,3-3 0-16,-1 1 0 0,1-1-128 0,0-2 0 15,1 0 0-15,1 1 128 0,-1-1-128 0,0 1 0 16,-1 1 0-16,1 0 0 0,0 0 0 0,-2 1 0 16,2 1 0-16,-1-3 0 0,1 2 0 0,-1 2 0 15,-1 0 0-15,2 3 0 0,0 0-128 0,0-3 128 16,1 3 0-16,-1 0 0 0,-1 1 0 0,2 4 0 0,0-1 0 0,0 3 0 15,2-4-192-15,-2 2 192 0,1-1-192 16,2 4 192-16,0-2-352 0,1 4 48 0,1-3 16 0,0 3 0 16,1 2 160-16,2 0 128 0,0-1-192 0,-1 4 192 15,1 2-160-15,1 1 160 0,1 1-128 0,-2 1 128 16,3 0-160-16,-3 5 160 0,1-1-192 0,-2 2 192 16,-1 2 0-16,-2-2 0 0,0 3 0 0,-2 0 0 15,0 0 0-15,-2 3 0 0,-1 0 0 0,-1 2 0 16,-1 1 0-16,0-1 0 0,-1 0 0 0,1-1 0 15,-3 0 0-15,0 2 144 0,0 2-16 0,0-1 0 16,-1 2 0-16,1-2 0 0,0 1 0 0,-2-3 0 16,2 2-128-16,-1 0 192 0,1 1-192 0,0-2 192 0,-2 0-32 15,0-3 0-15,0 3 0 0,-1-3 0 0,1 5 32 16,-1-4 16-16,1 2 0 0,1-1 0 0,-2-2-64 16,2-1-16-16,1 1 0 0,0-3 0 0,0 0 0 0,0-4-128 15,1 2 192-15,-1-2-64 0,0-1-128 0,2 0 0 16,-1 1 0-16,0-3 128 0,-1 0-128 0,0 0 0 15,0-2 0-15,0 0 0 0,0-1 0 0,0 0 0 16,0-1 0-16,1-2 0 0,-1 0 0 0,1 1 128 16,1-1-128-16,-1 0 128 0,1 0-128 0,0-1 0 15,1 1 0-15,1-2 0 0,0-1 0 0,0 2 0 16,0-3 0-16,0 2 0 0,0-2-160 0,-2 2 160 16,3-2 0-16,-2-2-144 0,-2 1 144 0,0 0-128 15,-1 0 128-15,0-1-128 0,-1-2 128 0,0 0 0 0,0 0-144 16,-1-3 144-16,0 1-144 0,-1-3 144 0,1-2-192 15,-3-4 192-15,1-1 0 0,1 1 0 0,-1-2 0 16,0-4 0-16,0 1 0 0,1-3 0 0,0 1 0 16,1-2 144-16,-1 2-144 0,2-3 0 0,1 2 0 15,0-1 0-15,0 4 0 0,2-1 0 0,1 1 0 0,-1 1 0 16,1 4 0-16,1-2 0 0,-2 5 0 0,1 0 0 16,-1 1 0-16,-1 1 0 0,-1 2 0 0,0-2 0 15,-1 2 0-15,-1-1 0 0,-1 1 0 0,-1 2 0 16,1-2 0-16,-2 2 0 0,1 0 0 0,-1-2 0 15,0 0-224-15,0 3 80 0,0-1 16 0,0 2 0 16,0 3-192-16,0 2-16 0,0-1-16 0,0 4 0 0,1-3 352 16,-1 6-176-16,-2 1 176 0,1 2-128 0,0 1 128 15,0 4 0-15,-2-1-144 0,1 4 144 0,-2 2 0 16,-1 1-176-16,2 3 176 0,-2-1-128 0,1 0 128 16,1 2 0-16,-2 2 0 0,1-1 0 0,0 3 0 15,2-6 0-15,1 0 0 0,0 1 0 0,-2 4 0 16,1 2 0-16,1 2 0 0,-2 0 0 0,2 1 0 0,1-3 0 15,0-2 0-15,1-1 0 0,1 0 144 0,-1-1-144 16,0 2 192-16,2-4-192 0,-1-2 192 16,2-2-64-16,-1 0 0 0,-1-1-128 0,2-4 192 0,0 0-192 15,-2-1 192-15,2 0-192 0,0-1 160 0,-2-3-160 16,1-1 128-16,-1 0-128 0,2-1 0 0,-1-4 0 16,-1 2 0-16,1-2 0 0,-1 0 0 0,-1-2 0 15,2-1 0-15,-2-1 0 0,-1 1 0 0,2-6 0 16,-1 2 0-16,0-5-176 0,1 1 176 0,-1-4 0 0,1 2 0 15,0-2 0-15,1-1-144 0,1 0 144 0,0 0-160 16,0 0 160-16,1 1-160 0,1 1 160 0,1-1-160 16,2 2 160-16,0-2 0 0,2-1 0 0,0 1-128 0,3-1 128 15,-1-3 0-15,2 2 0 0,1-1 0 0,1-3 0 16,0 1 0-16,-1 0 0 0,0-2-128 0,0 0 128 16,-1-2-352-16,-1 4-32 0,0-2 0 0,-2 0 0 15,0-1-160 1,-2 1-32-16,0 1-16 0,0 1 0 0,-2 1-176 0,0 1-16 0,0 1-16 15,-1 2 0-15,1 3-96 0,-1 2-32 16,1 0 0-16,1 0 0 0,-2 4-448 0,2 0-96 0,1 0 0 0,0-1-15792 16</inkml:trace>
  <inkml:trace contextRef="#ctx0" brushRef="#br0" timeOffset="8779.01">32416 17696 6447 0,'-1'-3'576'0,"1"-1"-576"0,0 2 0 0,0 2 0 15,0 0 0-15,-1 0 0 0,-1-1 0 0,0 1 0 16,0-3 848-16,-1 1 272 0,-1 2 48 0,1 0 16 15,0 2 1360-15,1-2 272 0,-1 3 48 0,2-3 16 16,-1 1-1072-16,0 1-208 0,2-2-32 0,-1 2-16 16,1-2-336-16,0 0-64 0,0 0 0 0,1-2-16 15,1 0-112-15,-1 1 0 0,0-4-16 0,1 1 0 0,0 0-176 0,-1 2-48 16,-1-2 0-16,0 2 0 16,0 2-48-16,0-3-16 0,-1 2 0 0,-1 1 0 0,1 0-160 15,-1 0-48-15,-1 0 0 0,1 0 0 0,-1 0-352 16,3 0-160-16,0 0 128 0,0 0-128 0,0 0 0 0,0 0 0 15,-18 7 128-15,14-4-128 0,2-1 0 0,-1 0 0 16,1 0 0-16,-1 0 128 0,1 0-128 0,-1 0 192 16,1 1-192-16,-1-2 192 0,1 1-192 0,-1 0 192 15,1 0-192-15,-2 1 192 0,2-2-192 0,-2 1 0 16,2 1 144-16,-2-3-144 0,1 3 0 0,1-3 0 16,-2 3 0-16,3-2 0 0,0 2 0 0,1-1 0 15,-2-1 0-15,2 2 128 0,0 0-128 0,2 0 0 0,-2 1 0 16,1-2 0-16,0 2 0 0,2-2 0 15,-1 2 0-15,1-1 0 0,-1-3 0 0,2 0 0 0,-1 1 0 16,1-2 0-16,1 1-144 0,0-3 144 0,0 3-160 0,0-2 160 16,0 0 0-16,0 0-144 0,0 2 144 0,-2-3 0 15,0 3 0-15,1 0 0 0,-3 3 0 0,0-1 0 16,0 2 0-16,1-1 0 0,-2 1 0 0,0 1 0 16,-2 2 0-16,1-1 0 0,0 0 0 0,1-2 0 15,-1 2 0-15,1 0 144 0,-2 0-144 0,2-1 0 16,0 0 0-16,0 1 0 0,2-2 0 0,-2 2 0 15,0 0 0-15,0-2 0 0,0 2-176 0,-3 0 176 16,3-2-160-16,-1 1 160 0,-2 0-128 0,2 0 128 16,-1 1 0-16,-2 0-128 0,2-2 128 0,-1 2 0 15,1 0 0-15,-1-2 0 0,1 0 0 0,-1 1 0 0,1-1 0 16,1-2-128-16,-1-1 128 0,1 2 0 0,0-2-128 16,1 0 128-16,-1-1-128 0,1 1 128 0,-2-1 0 15,2-1-128-15,0 1 128 0,-1 0 0 0,1 0 0 0,-2 0 0 16,2 0 0-16,0 0 0 0,0 0 0 0,0 0 0 15,0 0 0-15,0 0 0 0,0 0 0 0,0 0 0 16,0 0 0-16,0 0 0 0,0 0 0 0,0 0 0 16,0 0 0-16,0 0 0 0,0 0 0 0,0 0 0 15,14-15 0-15,-9 13 0 0,0 1 0 0,-1-4 0 16,2 3 0-16,-2 0 0 0,1-2 0 0,-1 1 0 16,-1 0 0-16,0-1 128 0,1 2-128 0,-2-2 176 15,-1 2-176-15,0-2 192 0,1 0-64 0,-2 2-128 16,0-2 192-16,0-2-64 0,-2 3 0 0,1-3 0 15,0-1 0-15,-1 1 0 0,0-1 0 0,0 1 0 16,1-2 0-16,-1 0 0 0,1 2-128 0,0-3 0 0,0 2 0 16,-1 1-176-16,1 1 176 0,1 1 0 0,0 0 0 0,-1-1 0 15,1 4 0-15,0 1 0 0,-1-2 0 0,1 2 0 16,-2 0 0-16,1 0 0 0,0 0 0 0,0 0 0 16,-2 2 0-16,2-2 144 0,1 0-144 0,0 0 160 15,0 0-160-15,0 0 0 0,0 0 0 0,0 0 0 16,0 0 0-16,0 0 0 0,0 0 0 0,-1-25 0 15,2 18 0-15,0-2 0 0,0 1 0 0,-1 0 0 16,2-2 0-16,-2 2-176 0,0-1 176 0,0 2-128 16,0 1 128-16,-2-1 0 0,2 1-144 0,-1 2 144 15,0 4 0-15,0-2-176 0,0 2 176 0,-2 2-128 16,2 2-64-16,-2-1 0 0,2 0 0 0,0 4 0 0,1-7 16 16,0 0 0-16,0 0 0 0,0 0 0 0,-4 22 176 15,4-20 0-15,1-2-144 0,1 2 144 0,-2 0 0 16,1-4 0-16,0 2 0 0,-1-2 0 0,1 0-240 15,-1-4 80-15,2 2 16 0,-1-6-11952 16,0 1-2368-16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5:40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 8689 24879 0,'-6'-2'2208'0,"0"2"-1760"0,2 0-448 16,3 0 0-16,0 2 1184 0,-2 1 160 0,-3-2 16 0,-4 2 16 16,-2 3-1184-16,-4 1-192 0,-2 4 0 0,0 5-192 31,-1 2-288-31,-2 3-64 0,0 1-16 0,-1 3 0 15,-1 3-576-15,-1-2-112 0,2-1-32 0,2 1 0 0,3-1 688 16,2-3 128-16,3 0 16 0,0 0 16 0,3 4 688 0,0 2 144 0,3-5 32 0,2-2 0 16,1 1 608-16,3-2 128 0,2 2 32 0,3-1 0 15,1-1-432-15,4 1-64 0,1-4-32 0,4 1 0 16,1-5 0-16,2 0 0 0,5-5 0 0,-2 0 0 0,1-6-336 16,4-2-64-16,2 0-16 0,3-6 0 0,1-6-64 15,1-3 0-15,-3 4-16 0,0-2 0 0,2-1 176 16,-3-5 32-16,-2-1 16 0,-4 0 0 0,0-2-208 15,-5-1-64-15,1-1 0 0,-4-4 0 0,-3 1-128 16,-2-2 0-16,-4-1 0 0,-5-2 0 0,-2 3 0 0,-5 1 240 16,-2-3-64-16,-3 3-16 0,-2 0 416 0,-3-1 96 15,0 3 16-15,1 1 0 0,0 3-144 0,0 0-32 16,-2 3 0-16,1 0 0 0,2 6-304 0,2 1-64 16,1 6-16-16,-1 2 0 15,3 4-512-15,0 4-128 0,0 2 0 0,2 4-17088 0</inkml:trace>
  <inkml:trace contextRef="#ctx0" brushRef="#br0" timeOffset="1">1557 9392 41471 0,'-14'-4'1840'16,"4"0"368"-16,2 4-1760 0,4 0-448 0,4 0 0 0,1 2 0 0,0 0-128 0,1 1-128 0,-1 3 0 0,0 1-16 15,0 3-1568-15,3 0-304 0,-1 1-64 0,2 1-16 0,-2 2 1808 0,0-4 416 16,-1-1 0-16</inkml:trace>
  <inkml:trace contextRef="#ctx0" brushRef="#br0" timeOffset="2">1901 8598 35935 0,'-12'-4'3200'0,"4"4"-2560"0,-1 0-512 0,4 0-128 16,4 4 1152-16,1-2 192 0,-1 2 64 0,-2 3 0 31,-2 6-1552-31,-3 4-304 0,-2 5-64 0,-1 4-16 0,1 3-832 16,-1-1-176-16,2-2-16 0,2-1-16 15,-1-3-720-15,4-2-144 0,2-3-16 0,-1-1-16 0,2 0 768 0,1-3 160 16,0-1 16-16,1-1 16 0,2 0 1328 0,-2-3 176 0,3 1 224 0,-2-3-48 0,2 0 1168 16,1 0 224-16,0-2 48 0,2-4 16 15,1 1 96-15,3-1 0 0,1 0 16 0,2-1 0 0,1 1-656 0,3-3-128 16,3 2-16-16,0-1-16 0,-1-2-656 15,1-2-128-15,1 0-16 0,-1 1-128 16,-2 1-528 0,-1 0-224-16,-1 0-32 0,-1-2-16 0,-3 0-1504 0,1-3-320 0</inkml:trace>
  <inkml:trace contextRef="#ctx0" brushRef="#br0" timeOffset="3">2207 8456 40543 0,'-11'2'1792'0,"2"-1"384"0,3 4-1744 0,3-1-432 16,1-1 0-16,1 1 0 0,1 3 0 0,-1 7 0 0,-3 5 0 16,0 13 0-16,1 9 0 0,-2 10 0 0,1 6 0 0,2-1 0 15,0 5 128-15,0-2-128 0,1 4 128 0,-2 2-128 16,2 2 0-16,-2 1 0 0,1 2 128 15,-2-7-128-15,1-4 0 0,-1-2-192 0,-1-5 32 0,1-5 16 32,1-2-1232-32,1-4-240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4T18:53:03.5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3112 5583 172 0,'0'0'8'0,"0"0"1"0,0-9-9 0,-8 3 0 16,5-1 0-16,-8 1 0 0,11 6 465 0,-3 0 91 16,-4-3 19-16,7 3 3 0,-4 0-473 0,4 0-94 15,0 0-19-15,0 0-4 0,-7 9 20 0,4-2 4 16,3-7 0-16,3 15 1 0,-3-12-13 0,7 10-10 0,-7-4 2 0,11 10 0 16,-8-6 8-16,1 9 11 15,3 0-3-15,4-4 0 0,-8 11-8 0,8-4 0 16,-1 6 0-16,-6 0 0 0,6 10 8 0,1 0 8 0,-8-7 3 15,8 10 0-15,0-3-4 0,-8 9-1 0,8-3 0 16,-1 10 0-16,1-1-6 0,-8 7-8 16,8 0 11-16,-7-1-11 0,3-5 11 0,3 12-11 0,-6-3 10 0,6 0-10 15,-6 6 8-15,3 3-8 0,-4-3 0 16,4 0 0-16,0 0 0 0,1 4 0 0,-5 2 0 0,4 7 0 16,-3-4 0-16,6 4 0 0,-6-10 0 0,3 10 0 15,-7-1 11-15,3 10-11 0,-3-9 12 0,0 6-12 16,0-3 0-16,0 6 0 0,0 0 0 0,-3 0 0 15,3 3 0-15,0 0 0 0,0-2 0 0,0 5 0 16,0-3 9-16,0 0-9 0,0-3 0 0,3 4 9 16,-3 5-9-16,7-9 0 0,-7-6 0 0,0 6 0 15,4 0 0-15,-1 0 0 0,5 3 0 0,-8 4 0 0,-8-1 0 0,8 4 0 16,0-7 0-16,-3 6 0 0,-1 4 0 0,4-4 0 16,-7 4 0-16,4 0 0 0,-4 2 11 0,3 1 0 15,1-3 0-15,-8-1 0 0,4 4-11 0,4 0 0 16,-8-4 0-16,7 1-11 0,-6-3 11 15,3 2 11-15,3-2-3 0,4 2 0 0,-10-2-8 0,6-7 0 16,4 3 0-16,-7-9 0 0,4 13 12 0,3-7-2 16,0-3-1-16,0 0 0 0,-7-3-9 0,7-3 8 15,0 6-8-15,0 0 8 0,0-6-8 0,0-4 0 16,0 1 0-16,0-3 8 0,0 2-8 0,0-2 0 0,0-4 0 16,-4-2 0-16,4 2 0 0,-4-3 0 15,4 0 0-15,-10 1 0 0,3-4 8 0,3 0-8 16,1 0 0-16,-4-6 8 0,3-10-8 0,-3 7 12 15,4-10-12-15,3 7 12 0,-7-7-4 0,3-3-8 0,4-3 12 0,0-3-4 16,-4-3 4-16,4 0 0 0,0 0 0 16,0-7 0-16,0-2 0 0,0-4 0 0,0-3 0 0,0 6 0 15,0-9-4-15,0 0 0 0,-7 3 0 0,4-3 0 16,3 0 0-16,0 0 0 0,-7-3 0 16,7-3 0-16,-4 2 0 0,4-5 0 0,0 6 0 0,0-10 0 15,0-9-32 1,0 0-6-16,0-9-2 0,0-10-775 0,0-3-155 0</inkml:trace>
  <inkml:trace contextRef="#ctx0" brushRef="#br0" timeOffset="1355.62">1901 5135 1630 0,'0'0'72'0,"0"0"16"0,0 0-71 0,0 0-17 15,-3 9 0-15,3-9 0 0,0 0 24 0,0 0 2 0,0 0 0 0,0 0 0 16,7 0-26-16,4 7 0 15,-1-4 0-15,1-6 0 0,-1-4 0 0,4 7 0 16,-3-3 0-16,3-3 0 0,-3 6 0 0,3 0 0 0,7-3 0 16,-7 3 0-16,0-3 21 0,4-4-1 0,-4 4 0 0,4-6 0 15,3 2-20-15,0-5 0 0,-3 9 0 0,-1-7-12 16,8-2 40-16,-7 2 8 16,-1 1 2-16,-3 0 0 0,7-4 9 15,-6 7 1-15,-5-10 1 0,-3 7 0 0,0-4-2 0,-3 4-1 0,3-1 0 0,3 1 0 16,-10-4-32-16,4 4-6 0,-4-4-8 0,0-2 11 15,0 9-3-15,-11-4-8 0,8 4 12 0,3-7-4 16,-7 4-8-16,3 6 0 0,-10-4 9 0,4 4-9 16,-1-6 0-16,0 9 0 0,-3 0 0 0,0 6 0 15,-7 0 0-15,7 1 0 0,-7 5 0 0,7-2 0 16,-8 2 0-16,5 1 0 0,-4-4-8 0,7 10 8 0,-8-6 0 0,8 5 0 16,4 1 0-16,-4 3-8 0,3-6 8 15,0-7 0-15,1 13 0 0,6-3 0 16,-3 0 0-16,4-4 0 0,3 4 0 0,-7 3 0 0,7 0 0 0,0-3 0 15,7 3 0-15,-7 6 0 0,0-12 0 0,10 12 0 16,-6-9-12-16,6-3 4 0,-6 6 8 0,14-4 0 16,-11-5 0-16,10-4 0 0,-3 7 0 0,8-10 0 15,-8 4 0-15,10-1 0 0,-10-9 0 0,11 0-20 16,0 0 4-16,0-9 1 16,6 6-109-16,-6-4-21 0,-4 1-5 0</inkml:trace>
  <inkml:trace contextRef="#ctx0" brushRef="#br0" timeOffset="1842.13">2621 4950 806 0,'0'0'72'0,"0"0"-58"0,-7 9-14 0,4-3 0 15,-1 10 268-15,4-3 50 0,-7-1 10 0,7 7 3 16,0-6-259-16,0 5-51 0,0-5-10 0,7 0-3 16,-7 2-8-16,0-2 0 0,0-1 0 0,0-2 0 15,4 2 0-15,-4 4 0 0,3-10-10 0,-3 10 10 16,7-4 0-16,-7-8 0 0,0 5 0 0,0-9 0 15,0 0 0-15,0 0 0 0,4 12 0 0,-4-12 10 0,0 0 18 0,0 0 4 16,0 0 1-16,0 0 0 0,0 0 27 0,0 0 4 16,0 0 2-16,0-12 0 15,0 3-14-15,-4-4-2 0,4 4-1 0,0-1 0 0,0 4-29 0,-7-10-7 16,7 7-1-16,0-4 0 0,-3-6 4 0,-1 7 1 16,4-10 0-16,0 3 0 0,0 7-8 0,0-7-1 15,0-6-8-15,-7 6 12 0,7-3-12 0,7 3 8 16,-7-3-8-16,4 0 0 0,-4 0 0 0,10 3 0 15,-6 4 0-15,3-1 0 0,-4-6 8 0,8 13-8 16,-8-13 11-16,8 6-11 0,-4 7 0 0,0-10-12 0,0 9 0 0,4 1 0 16,-1 6 2-16,-6 0 1 15,-4 3 0-15,10 0 0 16,1 3-36-16,-4 0-7 0,4 6-2 0,-4 1 0 16,-4 9-138-16,8-10-28 0,-1 4-6 0</inkml:trace>
  <inkml:trace contextRef="#ctx0" brushRef="#br0" timeOffset="2371.04">3009 5050 172 0,'0'0'8'0,"0"0"1"0,0 10-9 0,7-1 0 16,-7-9 0-16,0 3 0 0,0-3 312 0,0 10 60 16,4-1 12-16,-4 3 2 0,0-12-248 0,7 16-50 15,-4-13-9-15,-3 10-3 0,0-4-25 0,0 1-6 16,4-1-1-16,-4-9 0 0,0 0-25 0,0 0-6 16,7 3-1-16,-7-3 0 0,0 0 8 15,0 0 0-15,0 0 1 0,0 0 0 0,0 10-2 0,0-10-1 16,0 0 0-16,0 0 0 0,0 0 12 0,0 0 2 15,0 0 1-15,0 0 0 0,0 0-1 0,0 0 0 16,0 0 0-16,0 0 0 0,3-4-3 0,5-2-1 16,-16-6 0-16,8 9 0 0,-3-13-12 0,3 13-4 15,0-7 0-15,-7 1 0 0,3-1 0 0,1-2-1 16,-4-1 0-16,3 4 0 0,4-10 1 0,0 7 0 16,-7 2 0-16,7-5 0 0,0-1 7 0,0 0 1 15,0 0 1-15,0-5 0 0,7-1-21 0,-7 3 0 16,4 3 0-16,3-12 0 0,-4 12 0 0,1 1 14 0,3-1-3 0,4-3-1 15,-11 0-10-15,7 7 0 0,0-1 0 0,3 4 0 16,-6-10 0-16,3 9-12 0,-4 1 2 0,1 3 1 16,3 0 9-16,-4 2 0 0,5-2 0 0,-5-3 0 15,1 9-31-15,3 0-7 0,3-13-2 16,-6 13 0-16,6 0 13 0,4 0 3 0,-3 0 0 0,3 0 0 16,4 0-53-16,-4 0-11 0,4 0-1 0,-1 0-1 15,1 0-97-15,-1 6-19 0,22 1-4 0,-14-7-1 16</inkml:trace>
  <inkml:trace contextRef="#ctx0" brushRef="#br0" timeOffset="2920.81">3560 4828 1324 0,'0'0'118'0,"-4"0"-94"0,-3 0-24 0,3 0 0 16,-6 0 90-16,6 0 14 0,-3 0 2 0,4 0 1 15,-8 6-67-15,11-3-12 0,-10-3-4 0,6 0 0 16,-3 9-24-16,3-6 0 0,-10-3 0 0,7 7 0 15,-7-4 0-15,4 6 0 0,6-9-14 0,-7 10 5 16,11-1 9-16,-10-6 0 0,6 10 0 0,-3-13 0 16,4 9 0-16,-4 1 9 0,3-4-1 0,4 0-8 15,-3 10 13-15,-4-4-4 0,3 1-1 0,4-1 0 16,-7 4-8-16,7 0 0 0,-3 3 0 0,3-7 0 16,0 7 0-16,3-6 0 0,4-4 0 0,4 3 0 15,-8 4 0-15,8-13 0 0,-1 7 0 0,8-7 0 16,-4-3 15-16,4 6-3 0,-1-12 0 0,5 6 0 0,-8-3 8 0,3-7 2 15,1 7 0-15,-7-6 0 16,3 2 12-16,3-5 2 0,-10 3 1 0,4-1 0 16,-4-2 10-16,0 2 1 0,4-2 1 0,-4 2 0 15,-4-5-20-15,4-1-4 0,0 0-1 0,0-3 0 16,-7 1-3-16,4 5-1 0,-4-6 0 0,0-3 0 0,0 10-9 0,0-7-3 16,-4 9 0-16,4-5 0 0,-7-1-8 0,0 4 0 15,7 2 0-15,-10 1 0 0,-1 2 12 16,1-2 0-16,-5 3 0 0,5 3 0 0,-4-7-23 0,-4 10-4 15,4-3-1-15,0-3 0 0,0 6 16 0,3-3-9 16,-3 3 9-16,3 0-8 16,4 0-64-16,0 0-13 0,7 0-3 0,0 0-897 0</inkml:trace>
  <inkml:trace contextRef="#ctx0" brushRef="#br0" timeOffset="3353.19">3895 5097 2066 0,'0'0'92'0,"0"0"18"0,0 0-88 0,0 0-22 0,0 0 0 0,0 0 0 15,3 6 30-15,-3-6 2 0,7 0 0 0,4 7 0 0,-8 2-32 16,1-9 0-16,-4 0 0 0,7 3 0 15,-7 10 0-15,0-7 0 0,3-3 0 0,-3-3 0 16,0 0 0-16,0 0 0 0,8 10 0 0,-8-10 0 0,0 0 0 0,0 0 0 16,0 0 9-16,0 0-9 0,0 0 41 0,0 0 3 15,0 0 1-15,0 0 0 0,0-10 23 0,0 1 5 16,0-4 1-16,0 10 0 0,0-13-19 0,0 4-4 16,0-1-1-16,0-5 0 0,0 5-22 0,0-6-5 15,3 4-1-15,8-4 0 0,-11-3-14 0,10 0-8 16,-6 0 10-16,3-3-10 0,7 3 17 0,-3 0-2 15,3 0-1-15,-4 0 0 0,4 0-14 0,0 0 0 16,8 3 0-16,-8 0 0 16,7 4-20-16,4-1-9 0,-4 0-3 0,-4 1 0 0,8 2 32 0,0 10 0 15,7-13 0-15,-4 10 0 0,7 0 0 0,7-4 0 16,-6 4 0-16,6 0 0 16,0 3-38-16,8-4-14 0,-8 7-4 0,0 0-754 0,-3 0-151 0</inkml:trace>
  <inkml:trace contextRef="#ctx0" brushRef="#br0" timeOffset="10176.04">1792 14755 864 0,'0'0'38'0,"-10"-3"8"0,-5-3-37 0,5 0-9 16,-1 0 0-16,8-4 0 0,-8 1 320 0,4-4 63 0,7 4 12 0,7-1 2 16,-7 4-318-16,11-10-64 0,-8 10-15 0,11 0 0 15,8-4-9-15,-8 1-3 0,7 9-1 0,-7-6 0 16,7-1 13-16,4 4 0 0,-1-3 0 0,5 6 0 16,2 0 0-16,-6 0 0 0,7 0-8 0,-4 0 8 15,7 6 0-15,1-3 8 0,-1-3 1 0,11 0 0 16,-4 7 11-16,15-4 3 0,-8-3 0 0,11 0 0 15,0 3 7-15,0-3 2 0,10-3 0 0,1 3 0 16,3-3-5-16,11-4-1 0,-1 4 0 0,1-3 0 16,7 3-11-16,0-3-3 0,10 3 0 0,-3-1 0 0,-8-2 13 15,8 6 3-15,7-3 0 0,-7-3 0 0,7 6-13 0,-11 0-3 16,4-3 0-16,6 6 0 0,-2-3-12 16,3 0 0-16,-1 6-9 0,1-3 9 0,4 3 0 0,2-2 0 15,5-4 0-15,-11 3 0 0,3-3 0 0,-3 0 0 16,10 0 0-16,4 0 0 0,-7 0 0 0,7 0 0 15,0 0 0-15,0-3 10 0,0 3-10 0,0 0 0 16,-7-4 0-16,7-2 0 0,-4 6 10 0,4 0 0 16,-14 0 0-16,10 0 0 0,-3 0-1 0,0 0 0 15,4 0 0-15,-12 0 0 0,8 10-9 0,0-7 0 16,0-3 9-16,-4 6-9 0,-3-3 8 0,7 3-8 0,0-3 8 0,-4-3-8 16,1 7 0-16,-1-4 0 15,8-3 0-15,-5 0 0 0,1 3 0 0,0-3 0 16,7 0 8-16,-11 0-8 0,8 0 0 0,-8 0 0 0,1 0 0 0,-5 0-8 15,8 6 8-15,-3-6 0 0,-8 0 0 0,4 0 0 16,-7 0 8-16,6 0 3 0,8 3 1 0,-10-3 0 16,-15 0 6-16,7 7 2 0,4-4 0 0,0-3 0 15,-1 6-29-15,-6-3-6 0,0-3-1 0,3 3 0 16,4-3 25-16,3 0 5 0,-3 7 1 0,-4-4 0 16,0-3-15-16,-3 6 0 0,7-3 0 0,-4-3 0 15,-3 0 0-15,-4 0 0 0,-3 3 0 0,3 4 0 16,0-7 15-16,0 0 0 0,-3 0 0 0,-7 0 0 15,-1 0 1-15,1 0 0 0,7 0 0 0,-8 0 0 16,1-7-16-16,-8 4 0 0,-3 3 8 0,0 0-8 16,-7 0 0-16,4 0 8 0,3 0-8 0,3 0 0 0,-6-3 0 0,7 3 0 15,-1-6 0-15,-6 6 0 0,-1 0 0 0,1 0 0 16,3-3 0-16,0 3 0 0,-4 0 0 0,1-7 0 16,-1 7 0-16,-6 0 0 0,-5 0 0 15,-2-3 0-15,-4 3 0 0,-7 0 0 0,-1 0 0 16,-2 0 0-16,-5 0 0 0,-2 0-10 15,-5 0-17-15,1 0-3 16,-4-3-1-16,-7-3 0 0,-3 3-180 0,-4-4-36 0,11-24-7 0,-11 19-2 0</inkml:trace>
  <inkml:trace contextRef="#ctx0" brushRef="#br0" timeOffset="10702.5">15300 14207 748 0,'-11'-13'67'0,"8"10"-54"16,-1 3-13-16,-6-6 0 0,-4-4 160 0,0 10 30 0,3 0 6 0,-3-3 0 31,0 3-184-31,0 0-38 0,-29-9-7 0,15-1-2 0</inkml:trace>
  <inkml:trace contextRef="#ctx0" brushRef="#br0" timeOffset="10998.22">15046 14172 1285 0,'0'0'56'0,"0"0"13"0,0 0-55 0,0 0-14 0,0 0 0 0,0 0 0 16,0 0 122-16,7-6 22 0,-7 6 4 0,7 0 0 16,4 0-50-16,-1 0-10 0,-3 0-3 0,0 0 0 0,4 0-17 15,-4 6-4-15,0-6-1 0,0 3 0 0,4-3-15 0,-8 7-4 16,-3-7 0-16,7 3 0 0,0 6-31 0,0 1-13 16,-3 2 11-16,-1-9-11 0,-3-3 0 0,8 16 0 15,-5-4 0-15,-3 1 0 0,4 6 0 0,-4 0 0 16,0 3 0-16,3 0 0 0,-3 3 0 0,0 6 11 15,0-3-3-15,-3 4-8 0,3 2 11 0,-4-3-11 16,1 10 10-16,-1-6-10 0,-3 5 8 0,3 1-8 16,-3 3 0-16,0-3 0 0,0 0 10 0,0-7-10 15,0 7 10-15,0-10-10 0,0 4 8 0,0-4-8 16,3-6 0-16,1-3 9 0,-1-6 3 0,1 6 0 16,3-7 0-16,-4-2 0 0,4 0-26 0,0-4-5 15,0 0-1-15,0-9 0 16,0 0-121-16,0 0-25 0,0 0-5 0,0 0-801 0</inkml:trace>
  <inkml:trace contextRef="#ctx0" brushRef="#br0" timeOffset="11408.38">15423 14693 2152 0,'0'0'96'0,"0"0"19"0,0 0-92 0,-3-3-23 0,-1-7 0 0,4 10 0 15,0 0 49-15,-3-3 6 0,-1-3 1 0,4 6 0 16,-3-3-44-16,-1-4-12 0,-3 7 0 0,0-3 8 16,0 3 4-16,4 0 2 0,-8-3 0 0,4 3 0 15,-4 0-14-15,1 3 8 0,3 0-8 0,-7-3 0 16,-4 10 0-16,0-1 0 0,1 1 0 0,-4-1 0 0,3 4 0 0,0-4 0 16,1 0 0-16,-1 4 0 0,4-4 16 0,0 4 3 15,0-4 1-15,3-6 0 16,4 7-20-16,-4-1 10 0,1-6-10 0,3 7 8 0,0-4 4 0,0-3 1 15,3 7 0-15,-3-7 0 0,4 6-5 0,-1 1 0 16,4-1-8-16,0 0 12 0,-3 4 1 0,6-4 0 16,4 4 0-16,0-4 0 0,4 4 13 0,-1-4 2 15,4 4 1-15,1-4 0 0,2 7-6 0,4-4-2 16,1 1 0-16,-1-1 0 0,3 4-13 0,-2-3-8 16,-8-1 10-16,3 1-10 0,1 2 0 0,3 1 0 15,-3-6 0-15,-1 8 0 0,1-5-20 0,3 9-3 16,-3-3-1-16,-1-7 0 15,1 7-37-15,-4-6-8 0,7 5-2 0,-7-5 0 16,4 6-109-16,0-7-21 0,3 1-5 0,-7-7-1 0</inkml:trace>
  <inkml:trace contextRef="#ctx0" brushRef="#br0" timeOffset="14590.51">4244 13997 403 0,'0'0'36'0,"0"0"-36"0,0 0 0 0,0 0 0 16,0 0 9-16,0 0-9 0,0 0 0 0,0 0 9 15,11-4-9-15,-11 4 0 0,0 0 0 0,0 0 0 16,0 0 76-16,0 0 24 0,0 0 4 0,0 0 0 15,0 0 56-15,0 0 12 0,0 0 1 0,0 0 1 16,0 0-70-16,0 0-13 0,0 0-3 0,-11-3-1 0,7-3-51 0,4 6-9 16,0 0-3-16,-7 0 0 0,4 0-16 0,3 0-8 15,0 0 0-15,0 0 8 0,0 0-8 0,-7-9 8 16,0 9-8-16,7 0 8 0,0 0 20 0,0 0 3 16,0 0 1-16,0 0 0 0,0 0 42 0,0 0 9 15,0 0 1-15,0 0 1 0,0 0-28 0,0-10-5 16,0 7-2-16,0 3 0 0,0 0 5 0,0 0 1 15,0 0 0-15,0 0 0 0,0 0-24 0,0 0-4 16,0 0 0-16,0 0-1 0,0 0-17 0,0 0-10 16,0 0 12-16,0 0-12 0,7 10 15 0,0-1-4 15,-7 0-1-15,0-2 0 0,0 8-10 0,0-8 0 16,0 2 0-16,0 7 0 0,0-4 0 0,0 1 16 16,3 9 0-16,-3 0-1 0,7 0 20 0,-7 6 4 0,0 3 1 15,4 4 0-15,-4 5-21 0,0 1-4 0,3-6-1 0,-3 5 0 16,0 4-5-16,0-6-1 0,0-4 0 0,-3 7 0 15,3-6-8-15,0-4 12 0,-4 0-12 0,4 1 12 16,0-1-12-16,0-9 0 0,-7 0 0 0,7 3 0 16,-3-9-16-16,-4 6 2 0,3-7 0 0,1 1 0 31,-4 3-83-31,3-7-17 0,-6-2-3 0,2 2-1 0,1-2-83 16,0-1-17-16</inkml:trace>
  <inkml:trace contextRef="#ctx0" brushRef="#br0" timeOffset="17862.87">4247 15367 2145 0,'0'0'95'0,"0"0"20"0,0 0-92 16,0 0-23-16,0 0 0 0,0 0 0 0,0 0 58 0,0 0 7 15,0 0 2-15,0 0 0 0,8 12-29 0,-8-2-6 16,0 6 0-16,0-4-1 0,0 1-12 0,-8 5-3 15,8-5 0-15,0 9 0 16,0-9 1-16,-3 5 0 0,3 1 0 0,0 3 0 0,0-3 8 0,3-3 2 16,-3 6 0-16,8 3 0 0,-8-3-27 0,3 3 0 15,-3-3 8-15,7 0-8 0,-7 6 0 0,4 0 0 16,3-3 0-16,-7-3 0 16,3 9-120-16,1-9-25 0,3 0-6 0,-4-3-905 15</inkml:trace>
  <inkml:trace contextRef="#ctx0" brushRef="#br0" timeOffset="19143.43">5479 14088 230 0,'0'0'20'16,"0"0"-20"-16,0 0 0 0,0 0 0 0,0-7 328 0,3 1 60 15,4 0 13-15,-3-4 3 0,-4 10-262 0,3 0-52 16,8-9-10-16,-4 9-3 0,-7 0-38 0,11 6-8 15,-11-6-2-15,0 10 0 0,7-1-9 0,0-3-3 16,-7 13 0-16,3-6 0 0,4 9-5 0,-3 3-2 16,-1 0 0-16,-3-3 0 0,4 15 4 0,-4-2 1 0,0-1 0 0,3 4 0 15,-6-4 1-15,3 7 1 0,0-6 0 0,0 5 0 16,-4-8-17-16,1 9 0 0,3-7 8 0,0 7-8 31,-4-7-21-31,-3 7-8 0,4-10-2 0,3 10 0 16,0-6-130-16,-7-4-27 0,3 0-4 0,4-9-580 0</inkml:trace>
  <inkml:trace contextRef="#ctx0" brushRef="#br0" timeOffset="19764.47">5525 15737 1324 0,'0'0'118'0,"-8"-9"-94"16,8 5-24-16,0-5 0 0,-3 0 199 0,6 5 35 16,5-5 7-16,-5 0 2 0,-3-1-199 0,4 4-44 0,3-3 0 0,-4-1 0 15,-3 1 0-15,0-1 0 0,7 1 0 0,-7 0 0 16,0 2 8-16,4-2-8 0,-4-1 12 0,7 1-12 16,7 0 27-16,-4 6-2 0,-2-4 0 0,2-5 0 15,1 9 1-15,3-7 0 0,3 4 0 0,-2 0 0 16,-1-1-1-16,7-2 0 0,-7 6 0 0,7 3 0 15,-7-6-16-15,4 6-9 0,0 0 10 0,-1 6-10 16,1-3 0-16,-8 6 0 0,4 4 0 0,-3-4 0 16,-7 7 0-16,3-3-10 0,-7-1 10 0,3 7-8 15,-6-3 8-15,3 2 0 0,-4-5 0 0,-3 6 8 16,0-7-8-16,-4 7 0 0,1 3 0 0,3-9 0 16,-11 5-18-16,11 4-5 0,-11-3-1 0,4 0 0 15,-7-3 8-15,4 2 2 0,-1-5 0 0,0 6 0 16,-3-7 14-16,3 10-9 0,-3-3 9 0,7-6-8 15,-3 9-8-15,-1-7 0 0,4 1-1 0,3 0 0 16,1-4 5-16,-4-2 2 0,6 2 0 0,5-2 0 16,3-1 10-16,-7 4 0 0,7-10 0 0,0 6 0 0,0 0 9 0,7 4-9 15,-4-4 12-15,5 1-12 0,6-4 20 0,-4 0-4 16,1 4 0-16,6-4 0 0,5-3 21 0,-5 7 4 16,1-7 1-16,7-3 0 0,-4 9-34 0,3-9-8 15,5 0 0-15,-5 0 0 16,8 0-24-16,-7-3-8 15,-1-3 0-15,5 6-682 0,2-10-136 0</inkml:trace>
  <inkml:trace contextRef="#ctx0" brushRef="#br0" timeOffset="21668.55">6900 14141 1321 0,'0'0'28'0,"0"0"7"0,-3-6 1 0,-1-1 2 0,1-2-30 0,-1 3-8 0,4 2 0 0,0-5 0 16,-3 6 39-16,3-3 6 0,0 3 2 0,0 3 0 15,0 0 21-15,0 0 4 0,0 0 0 0,0 0 1 16,0 0-23-16,0 0-5 0,7 3-1 0,0 9 0 0,3 4 15 16,1 0 2-16,0 12 1 0,-4-6 0 0,3 9-13 0,-6 4-2 15,3-4-1-15,0 10 0 16,-4-4-31-16,1-2-7 0,-4-1 0 0,7-2-8 16,-14 5 8-16,7-2-8 0,-4-4 0 0,4 4 0 0,-3-4 0 15,-4 0-14-15,0 1 1 0,0-1 0 16,7 10-132-16,-11-10-27 15,8 4-4-15,-1 2-2 0</inkml:trace>
  <inkml:trace contextRef="#ctx0" brushRef="#br0" timeOffset="22714.51">13409 14141 288 0,'0'0'12'0,"0"0"4"0,0-6-16 0,4-1 0 16,-4 1 0-16,0-3 0 0,3 5 303 0,1-5 57 15,-4 0 12-15,3-1 3 0,-3 7-267 0,4-6-54 16,-1-1-10-16,1 1-3 0,-4 6-3 0,3-7-1 15,-3 7 0-15,0-3 0 0,0 6 0 0,0 0 0 0,0 0 0 0,0 0 0 16,0-3-9-16,0 3-3 0,0 0 0 0,0 0 0 16,0 0 12-16,0 0 3 0,0 0 0 0,0 0 0 15,0 0-13-15,7 12-3 0,-3 1 0 0,-1 6 0 16,4 9 13-16,-3-3 3 16,3 6 0-16,-3 1 0 0,3 9 12 15,-4-7 4-15,8 13 0 0,-4-9 0 0,0 2-36 16,0 1-6-16,-4 0-2 0,5 0 0 0,-1-4-1 15,-4 1-1-15,1-4 0 0,-1 7 0 0,1-6-10 0,-4-4 12 0,0 0-12 16,0-2 12-16,0-4-12 0,3-3 8 0,-6 3-8 16,3-10 8-16,0 4-25 0,0 0-6 0,0-6-1 0,0-4 0 15,-4 0-141-15,4-2-29 0,0 2-6 16,-3-3-820-16</inkml:trace>
  <inkml:trace contextRef="#ctx0" brushRef="#br0" timeOffset="24531.64">13070 16336 1591 0,'0'0'35'0,"0"0"7"0,0 0 2 0,0 0 0 0,0 0-35 0,0 0-9 0,0 0 0 0,0 0 0 16,0 0 46-16,0 0 7 0,0 0 2 0,0 0 0 16,7-3-7-16,-3-7-2 0,0 4 0 0,-1-3 0 15,4-4 30-15,-3 4 5 0,-1-1 2 0,1-2 0 16,-4 2-15-16,3-2-2 0,1-7-1 0,-1 6 0 15,-6 1-1-15,6-1-1 0,1-2 0 0,-4-7 0 16,0 6-37-16,3-9-7 0,4 9-2 0,0-2 0 16,-3-4-7-16,3 3-2 0,-7-3 0 0,4 0 0 15,-4 3-8-15,3-3 0 0,4 3 9 16,0 7-9-16,-3-1 0 0,6 1 0 0,-6 5-12 0,3-2 4 16,3 3 8-16,-6-1 0 0,3-2 0 0,0 9 0 15,-7 0 0-15,0 0 0 0,7 0 0 0,-7 0 0 16,0 0-9-16,7 9 0 0,0 1 0 0,4 2 0 15,-4-2 9-15,0 12 0 0,0-3 0 0,-3-1 0 0,3 4 0 0,0 0 0 16,3 3 0-16,-3-3 0 0,4 3 0 0,-4 0 0 16,4 4 0-16,-1-4 0 0,1 3 0 15,-1-3 0-15,1 3 0 0,-1-3 0 0,1-3 8 16,0-3 0-16,3 3 0 0,-4-3 0 0,1-7-8 0,3 7 8 16,-3-6-8-16,-1-1 8 0,4-2 0 15,-3-4 0-15,-1-3 0 0,1 3 0 0,0-6 24 0,3 0 6 16,-4-6 1-16,1 6 0 0,3-9-19 0,-3 9-3 15,3-10-1-15,0 4 0 0,-7-10 18 0,0 4 3 0,0-7 1 16,4 7 0-16,6-10-24 0,-6 3-5 16,3-3-1-16,-4 0 0 0,1 0 5 0,0-6 1 0,-1 6 0 15,1 0 0-15,-4 0-14 0,3-3 11 0,-2 0-11 0,-1 0 10 16,0-4 8-16,-4-2 2 0,4 6 0 16,-3-3 0-16,-4-4-20 0,3 10-16 0,1-9 4 0,-1 9 0 15,-3-3 12-15,4 3 13 0,-1-3-2 16,1 12-1-16,-1-5-26 0,-3 5-4 0,4 0-2 15,-1 4 0 1,-3 0-86-16,4-1-16 0,-4 10-4 0,0 0-1188 0</inkml:trace>
  <inkml:trace contextRef="#ctx0" brushRef="#br0" timeOffset="32237.84">17992 3341 230 0,'7'-6'20'0,"-7"0"-20"0,0 2 0 0,0-5 0 16,3 3 205-16,4 6 37 0,-10-13 7 0,3 10 2 16,-4-6-172-16,4-1-35 0,4 7-6 0,-8-3-2 15,1 3 4-15,3-7 1 0,3 1 0 0,-3 9 0 16,0-9-1-16,0 5 0 0,0 4 0 0,0 0 0 0,0 0-4 0,7-6 0 16,-7-6-1-16,0 12 0 0,0 0 33 0,0 0 6 15,0 0 2-15,0 0 0 0,0 0-31 0,-7 0-5 16,0 9-2-16,-3 0 0 0,6-5-22 0,-3 11-5 15,-7 1-1-15,0 3 0 0,-4 0-2 0,4 2 0 16,-4 1 0-16,1 4 0 0,3-8 1 0,0 4 0 16,-1 0 0-16,1 6 0 0,4-15 7 0,-1 6 0 15,4-4 1-15,-3 4 0 0,2-6-5 0,1 3-2 16,0-1 0-16,0-5 0 0,4 8-10 0,-1-5 0 16,1-4 9-16,-4 10-9 0,7-16 0 0,0 10 0 15,0-4 0-15,0 1-8 0,0-10 8 0,3 6 0 0,-3-6 0 16,0 0-8-16,7 6 8 0,4 0 0 15,-1-6 0-15,1 0 8 0,0-6 1 0,3 3 1 0,0-6 0 16,3 6 0-16,1-4 0 0,7-2 0 0,-4 9 0 0,4-13 0 16,-1 10-10-16,-2-6 0 0,6-1 0 0,0 7 0 15,0-3-15-15,0 3 2 0,1-7 0 0,-5 7 0 32,1-3-18-32,-4 3-3 0,0-3-1 0,-3 2 0 15,-4 4-21-15,0-6-5 0,-3 3-1 0,-1 0-546 0,1-3-110 0</inkml:trace>
  <inkml:trace contextRef="#ctx0" brushRef="#br0" timeOffset="32636.29">18390 3119 1962 0,'0'0'87'0,"-7"0"17"0,-3 0-83 0,-1 0-21 15,4 9 0-15,0 3 0 0,-4-5 37 0,1 2 3 0,-1 4 1 0,4-1 0 16,0 1-33-16,-3 2-8 0,-1-5 0 0,0 6 0 15,1 2 0-15,-1 1 0 0,-3 3 0 0,4 0 0 16,-5 0 0-16,5 0 0 0,-4 6 0 0,0-3 0 16,-4 7 0-16,0-1 0 0,-3 10 12 0,0-7-4 15,-4 7 16-15,4 3 2 0,0-3 1 0,3 9 0 16,4-3-6-16,4-6-1 0,-4 3 0 16,6-13 0-16,-2 10-20 0,6-10 0 0,4 7 0 15,0-13 0 1,-3 6-34-16,3-9-8 0,3 6-2 0,1-15 0 0,6-1-152 15,-2 4-30-15,-5-3-6 0,-3-13-2 0</inkml:trace>
  <inkml:trace contextRef="#ctx0" brushRef="#br0" timeOffset="33337.61">18711 3435 2026 0,'0'0'90'0,"0"0"18"0,0 0-86 0,0 0-22 0,-3 0 0 0,3 0 0 16,0 0 15-16,-11 0-2 0,8 0 0 0,-4 6 0 16,7-6-13-16,-11 4 0 0,0 5 0 0,1 0 0 15,-1-5-10-15,1 5-2 0,-4 10 0 0,-4-10 0 0,-3 13 12 0,0-6 0 16,3 3 0-16,0 3-8 16,-3 9-5-16,7-3-1 0,-7-3 0 0,3 7 0 0,4-1 14 0,0 0 0 15,3-2 9-15,4-4-9 0,4 3 25 0,-1-3-1 16,4-3 0-16,7-3 0 15,-3 3-12-15,7-4-2 0,3-5-1 0,0 0 0 0,0 2-9 0,0-2 0 16,4-10 0-16,3 6 0 0,0-2 0 0,0-4-11 16,4-3 11-16,-4 0-8 0,0-3 8 15,4-4 0-15,-4-2 0 0,-3-4 0 0,-1 10 0 0,1-12 0 16,0 2 0-16,-4-6 0 0,-4 4 13 0,4-4 5 16,-7 0 1-16,0-3 0 0,1 0 25 0,-5-3 6 0,-3-3 1 0,0 9 0 15,0-16-9-15,-3 13-2 16,-5-6 0-16,5-3 0 0,-4 9-20 0,0-3-5 0,0-3-1 15,0 6 0-15,-4 3-5 0,1 3-1 0,-1-6 0 0,0 3 0 16,-3 7-19-16,-3 2-4 0,3-2-1 0,-1 6 0 31,1 6-17-31,-7-4-4 0,0 8-1 0,3-4 0 16,4 9-96-16,0 0-19 0,-4-5-4 0,1 5-736 0</inkml:trace>
  <inkml:trace contextRef="#ctx0" brushRef="#br0" timeOffset="34427.87">20062 3623 806 0,'0'0'72'0,"0"0"-58"16,0-9-14-16,0 9 0 0,0-3 324 0,0 3 63 15,0 0 12-15,0 0 2 0,0 0-326 0,0 0-66 16,0 0-9-16,4 3-9 0,3 10-12 0,0 5-3 16,0-5 0-16,0 6 0 15,0-1-1-15,0 4-1 0,0-3 0 0,0 3 0 16,-3 3-6-16,3-3-2 0,-3-3 0 0,6 3 0 0,1 6 14 0,3-12 4 15,-7-7 0-15,0 7 0 0,7-3 16 0,-3-1-12 0,-1-3 12 0,-3 1-10 32,0-7-33-32,4 3-6 0,3 1-2 0,0-7-721 0</inkml:trace>
  <inkml:trace contextRef="#ctx0" brushRef="#br0" timeOffset="34723.24">20443 3526 2286 0,'0'0'50'0,"0"0"10"0,-7 3 3 0,0 10 1 0,0-4-51 0,4 1-13 0,-4 8 0 0,3 1 0 16,1 6 0-16,-1-3-10 0,1 10 2 0,-1-1 0 0,1 0 8 0,-1 4-12 15,-3 3 12-15,3-4-12 0,-3 4 12 0,-3-1 0 16,-1 1-9-16,1 6 9 0,-4-3-8 0,-4 6 8 16,0-7-10-16,-3 1 10 0,-4 9-19 0,1-15 3 15,3 9 0-15,-4-7 0 0,-3-2 16 0,3-4 0 16,4-3 0-16,0-3 0 0,6-6-25 0,1 0 1 16,0-6 1-16,7-4-599 15,0-6-120-15</inkml:trace>
  <inkml:trace contextRef="#ctx0" brushRef="#br0" timeOffset="35036.89">20846 3752 2325 0,'0'0'103'0,"0"-9"21"0,0 5-99 0,0 4-25 0,0 0 0 0,7-9 0 16,-4 6 57-16,8-3 7 0,-1-7 0 0,5 4 1 16,-5 5-52-16,4-14-13 0,4 8 0 0,-4 1 0 0,4-4 0 0,3 4-8 15,-4 0 8-15,8 5-13 16,0-5-21-16,-1 6-4 0,5-7-1 0,-1 1 0 15,0 6-34-15,0-3-7 0,-3 6-2 0,0 0 0 16,-1-4-96-16,-6 4-19 0,0 0-4 0,-4 0-1 0</inkml:trace>
  <inkml:trace contextRef="#ctx0" brushRef="#br0" timeOffset="35264.28">20807 3899 1670 0,'0'0'148'0,"0"0"-118"0,0 0-30 0,0 0 0 16,7-3 173-16,3-3 29 16,5 6 6-16,2 0 0 0,-3 0-177 0,8-6-31 0,-5-1-16 0,8 7 1 15,-4 0 4-15,4-3 1 0,-1-3 0 0,8 3 0 31,0-3-52-31,0-1-10 0,3 1-3 0,-3 3-572 0,-1-3-114 0</inkml:trace>
  <inkml:trace contextRef="#ctx0" brushRef="#br0" timeOffset="36411.01">19209 3278 806 0,'-18'0'36'0,"15"7"7"0,-4-4-35 0,-4 3-8 15,-3-6 0-15,0 0 0 0,0 3 160 0,0-3 31 16,-1 7 5-16,5-1 2 0,-4-6-145 0,3 6-29 16,-3-6-5-16,3 9-2 15,1-9-17-15,3 4 10 0,-4 5-10 0,4 0 8 0,0-5-8 0,0 5 0 16,0 4 0-16,3-4 8 0,1 3-8 0,-1 4 0 15,1 0-12-15,3-7 12 0,0 1 0 0,0 2 0 16,0-2 0-16,0 5 12 0,0-2-12 0,0-1 0 16,0-2 0-16,3-1 0 0,-3-6 0 0,7 10 0 0,-3-7-12 0,3-3 12 15,-7-3-10-15,11 0 10 0,-1 0 0 0,4 0-9 16,0-3 9-16,-3-3 16 16,3 0-4-16,0-1-1 0,7-5 4 0,-6 2 1 0,-1-2 0 0,0 2 0 15,0-8-16-15,-4 8 8 0,1-2-8 0,0-7 0 16,-8 6 32-16,4 1 1 0,-3-7 0 0,-1 10 0 15,-3-4-33-15,-3 0 0 0,-1 1 0 0,-3 2 0 16,0-5 11-16,0 9-2 0,-4-1 0 0,4 4 0 16,-3 3-9-16,-4 0 0 0,0-6 0 0,-1 12 0 15,1-6 0-15,0 3 0 0,0-3-10 0,0 13 10 16,3-13 0-16,1 0 0 0,-1 6 0 0,4-3 0 16,7-3 0-16,0 0 0 0,0 0 0 0,0 0 0 15,0 0 14-15,0 0 2 0,7-3 1 0,4-3 0 16,-8 6 13-16,8 0 2 0,0-6 1 0,3-1 0 15,3 4-9-15,1-3-3 0,3-4 0 0,0 7 0 0,0-6-21 16,4 6 0-16,0 3 0 0,0-10 0 16,-4 1 0-16,3 6 0 0,-2-7 0 0,-1 1 0 0,-4 0 0 15,5 5 0-15,-1-5 0 0,-4 3 0 0,4-7 0 16,1 10 9-16,-1-13-9 0,0 10 0 0,4 0 17 0,-8 3-3 16,-6-10-1-16,-1 7 0 0,5 3 18 0,-1-3 3 15,-14 6 1-15,7 0 0 0,0 0-27 0,-7 0-8 16,0 0 0-16,0 0 0 0,3 9 0 0,-3 0 0 15,-3 1 0-15,3-1 0 0,-4-3 0 0,-3 10 0 16,0 0 0-16,0-1 0 0,-7 7 0 0,3-3 0 16,1 6-9-16,-4 4 9 0,-4-4 0 0,0 6 0 0,4 0 0 15,-7 4 0-15,0 2 0 0,3-5-10 0,-6 9 10 0,3 2 0 16,-1-8 0-16,-2 3 0 0,-1-4 12 0,0 7-3 16,1-7-21-16,-1-2-5 0,0-1-1 0,4 4 0 15,-4-10 18-15,4 0 0 0,4-3 0 16,2 6 0-16,-2-12-12 0,6 2 0 0,8-5 1 15,-1 6 0 1,-3-7-148-16,4-2-29 0,3-1-7 0,0-9-1 16</inkml:trace>
  <inkml:trace contextRef="#ctx0" brushRef="#br0" timeOffset="36821.86">19413 3830 1094 0,'0'0'97'0,"0"0"-77"15,-7 3-20-15,7-3 0 0,-7 10 208 0,0-10 37 16,4 3 8-16,-4 10 2 0,3-7-198 0,1 6-39 16,-4 1-8-16,3-7-2 0,0 7-8 0,1-1 0 15,-1-2-12-15,1 8 12 16,-1-5-33-16,4 0 1 0,0 2 0 0,-3-2 0 15,3-1-3-15,0 4 0 0,0-3 0 0,0-4 0 0,3-3 19 0,-3 4 4 16,7-4 1-16,-7-6 0 0,7 3 11 0,1-3 0 16,2 6 0-16,1-6 0 0,3-6 22 0,0 3 0 15,0-3 0-15,4-4 0 0,-4 4-3 0,7-3-1 16,-3 2 0-16,3-5 0 0,0 2-10 0,-3 1-8 0,-8-4 12 0,4 10-12 16,4-6 15-16,-11 3-4 0,0-7-1 0,-3 0 0 15,-8 4 10-15,0 0 3 0,1-1 0 0,-4-2 0 16,-4 9-3-16,1-4-1 0,-11-2 0 0,-1 9 0 15,1 0 1-15,0-6 0 0,-4 6 0 16,1-7 0-16,-1 7-4 0,4 0-1 0,3 0 0 0,1 7 0 16,-5-7-28-16,8 6-6 0,0-6-1 0,0 6-627 15,3-3-125-15</inkml:trace>
  <inkml:trace contextRef="#ctx0" brushRef="#br0" timeOffset="37496.01">22094 3347 172 0,'-14'0'16'0,"4"4"-16"0,6-4 0 0,-6 9 0 15,-4 4 414-15,-4-4 80 0,4 10 16 0,0-7 3 16,0 7-410-16,-4-6-83 0,-3 9-20 0,3-4 0 15,1 4 0-15,-1 0 0 0,-10 7 0 0,3-4 8 0,7 3-8 0,1-3-13 16,-1-3 3-16,0-3 1 0,-3 3 9 0,4 6 11 16,2-3-3-16,5-3 0 0,-4 3-8 0,3-3 0 15,4 0-10-15,4-6 10 0,-1 2 0 16,4-5 0-16,-3 6 0 0,10-10 0 0,3 1 0 0,4-1 0 16,-7-6 0-16,15-3 0 15,2 3 40-15,1-6 15 0,0 3 2 0,-1-9 1 16,-3 6-108-16,8-10-22 0,-1 4-4 0,-3-7 0 0,-4 3 63 0,3 1 13 15,5-7 0-15,-1-3 0 0,-7 3 21 0,0-3 0 16,0 0 0-16,-3 0 0 0,0 4 7 0,-8-4 0 16,1 0 1-16,-1 3 0 0,1-6 19 0,-4 3 3 15,-10 0 1-15,-1 0 0 0,4 3-11 0,-7-3-1 16,0 0-1-16,-4 0 0 0,-3 3-7 0,0-9-2 16,-4 13 0-16,-3-4 0 0,-3-3-16 0,2 3-3 15,8 6-1-15,-7-5 0 16,-4 5-100-16,4 7-20 0,7-10-4 0,4 10-1 0</inkml:trace>
  <inkml:trace contextRef="#ctx0" brushRef="#br0" timeOffset="38704.3">24578 3040 1519 0,'0'0'33'0,"0"0"7"0,0 0 2 0,0 0 1 0,0 0-35 0,0 0-8 0,0 0 0 0,0 0 0 16,0 0 0-16,0 0 0 0,0 0 0 0,0 0 0 15,0 0 12-15,0 0 0 0,0 0 0 0,0 0 0 16,-7 3-12-16,0 10 0 0,-4-4 0 0,1 4 0 16,-8 6 25-16,0-1 3 0,1 1 1 0,-4 3 0 15,-4 3 25-15,0 7 5 0,1-1 1 0,-5 3 0 16,5 4-7-16,-1-3-1 0,0 5 0 0,4 1 0 16,3-6-2-16,-3 5-1 0,7-5 0 0,0 6 0 15,4-4-37-15,2 1-12 0,5-1 0 0,-1-5 0 0,4 2 0 16,4-2 0-16,-1-10 0 0,5 6 0 15,2-6-11-15,-3 3-9 0,4-16-1 0,-1 10-1 0,4-9 6 0,1 2 2 16,2-3 0-16,1 1 0 0,3-10 14 0,0 3 0 16,-3-3 0-16,3 0-9 0,0 0 9 0,-3-3 0 15,3 3 0-15,0-10 0 0,-7 4 0 0,4 3 9 16,-4-6-9-16,0 6 0 0,-7-7 16 0,0 1-4 16,-3-1-1-16,-4 1 0 0,3 3 17 15,1-4 4-15,-4-5 1 0,-7 2 0 0,3 0-9 0,-3-5-1 0,-7 5-1 0,3-6 0 16,1 10 10-16,-8-7 3 0,-3 1 0 0,0 2 0 15,0 10-18-15,-4-10-3 16,0 4-1-16,1-1 0 0,2 4-4 0,-2 0-1 0,3 0 0 0,3 6 0 16,0 0-8-16,4-3-17 0,0 3 4 0,0 3 1 31,3-3-96-31,1 0-20 0,3 6-3 0,0-6-861 0</inkml:trace>
  <inkml:trace contextRef="#ctx0" brushRef="#br0" timeOffset="39166.65">25047 3150 1324 0,'-10'9'59'0,"-1"-9"12"0,-7 0-57 0,1 3-14 15,-4 4 0-15,-1 2 0 0,5 0 275 0,-1 4 52 16,1 0 10-16,-1 9 3 0,7-1-280 0,-3 1-60 16,0 10 0-16,4-7-9 0,-1 0 1 0,-3 9 0 15,3 4 0-15,-3-3 0 16,0 5-30-16,0 1-6 0,0 3 0 0,0 6-1 0,0-9 20 0,3 3 4 16,0-10 1-16,1 4 0 0,3-7 20 0,3-2 0 15,1 2 0-15,3-12 0 0,0 3 0 0,3-4 8 0,-3-5 0 16,4 6 0-16,3-7-8 0,0-2 8 0,0-1-8 0,4-6 8 15,3 7-8 1,3-10 0-16,1-3 0 0,0-4 0 0,3-2 0 0,3 3 0 16,8-4 0-16,0-5 0 0,3-1 0 0,0-3-9 0,-3-3 0 0,3-6 0 15,-3 12 9-15,4-15 0 0,-12 3 0 0,4-4 0 16,-3 7 0-16,-4-12 0 0,-3 2 0 0,0 7 0 16,-4-7 0-16,-4 4 11 0,-3 9-1 0,-3-6 0 15,-1 6 7-15,1 0 2 0,-4 0 0 0,-4 3 0 16,-3-3-19-16,0 13 10 0,-3-13-10 0,-1 6 8 15,1 1-8-15,-1-7-16 0,-3 12 4 0,-4-6 1 16,1 1-33-16,-1-1-6 16,-3 7-2-16,3-1-611 0,0 1-122 0</inkml:trace>
  <inkml:trace contextRef="#ctx0" brushRef="#br0" timeOffset="39908.91">25665 2999 2487 0,'0'0'55'0,"-7"0"11"0,-4-6 2 0,0 6 2 0,1 0-56 0,-1 0-14 0,-3 6 0 15,0-6 0 1,-4 0-20-16,1 0-8 0,-1 3 0 0,0-3-1 16,-3 0 1-16,4 10 1 0,-1-4 0 0,0 0 0 0,1 1 27 0,3-4 0 0,-1 6 0 0,1 10 0 15,0-16 0-15,0 10-8 0,0 2 8 0,3-11 0 16,1 8 0-16,3-2 0 0,0-1 0 0,0 3 0 16,0-2 0-16,3-4 0 0,1 0 0 0,3-6 0 15,0 0 0-15,0 0 0 0,0 0 0 0,7 7 0 16,-7-7 0-16,14 0 0 0,-4 0 0 0,8-7 0 15,-4 4 0-15,4-6 0 0,-4 6 0 0,3-7 0 16,5 1 0-16,-5 0-13 0,-3-1 5 0,1-2 8 16,-5 2-8-16,1 1 8 0,3-4 0 0,-4 10 0 15,-3-6 0-15,-3-1 0 0,-1 10 0 0,-3 0 0 16,-3-9 0-16,3 9 0 0,0 0 10 0,0 0-10 16,-7-3 18-16,3-4-3 0,4 7-1 0,0 0 0 0,0 0-4 0,-3-3-1 15,-4-6 0-15,7 9 0 16,0 0-9-16,0 0 0 0,0 0 0 0,7 0 0 15,0-3-10-15,3-4 10 0,-2 7-13 0,2 0 5 0,4 0 8 16,4 0-8-16,-4 0 8 0,0 0-8 0,0 0 8 0,4 0 0 16,-1 7 0-16,1-4 0 0,0-3 0 0,-4 6 0 15,4-3 0-15,-1 7 8 0,1-10-8 0,-4 0-8 16,0 3 8-16,0-3-12 0,0 0 12 0,-3 6 0 16,-1-3 0-16,1-3 0 0,-4 3 0 0,0 4 0 15,-7-7 0-15,7 3 0 0,-7-3 0 0,4 9 0 16,3-3 0-16,-7 1 0 0,0-7 0 0,0 15 11 15,0-11-3-15,0 8 0 0,-4-2 4 0,1-1 0 16,-1 10 0-16,-3-4 0 0,4 4-12 0,-8 0 0 16,0 3 0-16,1 0 0 0,-4 6 12 0,0-3 0 0,-1 7 0 0,-2-1 0 15,3 0-12-15,-7 4-17 0,3 2 4 0,-7-2 1 16,4 9 12-16,-4-7 15 0,4-2-3 0,0-4-1 16,0 10-11-16,0-6 0 15,3 2 0-15,0-12 0 0,4 7 12 0,-3-4-4 0,6-3 0 0,4-3 0 16,-4-3-8-16,8 0-11 0,-4-7 3 0,3 7 0 31,4-10-126-31,4-2-25 0,-1-1-5 0,-3-6 0 0</inkml:trace>
  <inkml:trace contextRef="#ctx0" brushRef="#br0" timeOffset="40293.58">25792 3730 864 0,'3'-9'76'0,"-3"9"-60"16,4-4-16-16,-4 4 0 0,0 0 173 0,0 0 32 16,0 0 7-16,0 0 0 0,-7 0-102 0,3 10-21 15,-3-7-4-15,0 3-1 0,0 1-37 0,-4 8-8 16,4-12-2-16,0 10 0 0,-3-4-24 0,3 7-5 16,0-3 0-16,-4-1-8 0,4 7 0 0,0-3 0 15,3-1-10-15,1 1 10 0,-1-7 0 0,4 10 0 16,0-6 0-16,0-1 0 0,4 4 0 0,-4-13 0 15,3 10 14-15,4-4-4 0,-3 0-10 0,6-2 0 0,-10-7 0 0,11 6 0 16,0 0 0-16,-1-6 0 0,1 0 0 0,-1 0 0 16,1 0 0-16,0 0 0 0,-1-6 0 0,-3 6 0 15,4-3 0-15,-1 0 0 0,1-7 0 16,0 1 0-16,-4 3 10 0,0-7 6 0,0 4 2 16,0-4 0-16,-4 4 7 0,1-4 2 0,-4 4 0 0,0-10 0 15,-4 6-12-15,4 4-3 0,-3-7 0 0,-4 7 0 16,0-10-4-16,-4 10 0 0,0 6-8 15,1-10 12-15,3 7-12 0,-4 3 0 0,1-4 8 0,-1 7-8 32,0 0-106-32,1 0-24 0,-1 0-5 0,1 7-1 0</inkml:trace>
  <inkml:trace contextRef="#ctx0" brushRef="#br0" timeOffset="40642.74">26430 3498 2491 0,'0'0'110'0,"0"0"23"0,0 0-106 0,0 0-27 0,0 0 0 0,0 9 0 16,0 1 16-16,4-1-3 0,3-6 0 0,0 10 0 16,0-7-13-16,7 7-12 0,-3-1 3 0,3 4 0 31,0 0-18-31,0 2-3 0,3 4-1 0,1-3 0 15,-4 3-94-15,0-3-19 0,0-3-4 0,4 2-472 0,0 1-95 0</inkml:trace>
  <inkml:trace contextRef="#ctx0" brushRef="#br0" timeOffset="40921.44">26864 3495 2761 0,'-11'3'122'0,"8"6"26"0,-4 1-119 0,0-1-29 15,-4 7 0-15,4 0 0 0,0 5 22 0,0 1-2 16,4 4 0-16,-1 5 0 0,-3 0-20 0,3 1-15 16,-3 5 3-16,0-2 0 0,4 2-7 0,-4 1-1 15,-7 0 0-15,3-1 0 16,-3 10-60-16,0-12-13 0,-4 6-3 0,1-1 0 15,-1 1 17-15,0-3 3 0,1-1 1 0,-1-12 0 0,0 7 40 0,4-4 8 0,4-12 2 16,-1 2 0 0,0-5-131-16,1-4-25 0,6-2-6 0,4-7-1 0</inkml:trace>
  <inkml:trace contextRef="#ctx0" brushRef="#br0" timeOffset="41204.61">27111 3551 403 0,'0'0'17'0,"0"0"5"16,0 0-22-16,0 0 0 0,0 0 0 0,0 0 0 15,7 0 560-15,4 0 107 0,-4-3 21 0,7 3 5 16,3-6-569-16,8 6-115 0,3 0-22 0,1-13-5 0,6 10-2 0,-3-3 0 16,-1-4 0-16,5 4 0 15,-5-3-132-15,1-1-28 0,0 1-4 0,3 0-523 16,-3-1-104-16</inkml:trace>
  <inkml:trace contextRef="#ctx0" brushRef="#br0" timeOffset="41454.36">27051 3761 172 0,'0'0'8'0,"0"0"1"0,0 0-9 0,0 0 0 0,11 0 0 0,-1 0 0 15,8 0 567-15,3-3 111 0,-3 3 22 0,3 0 5 32,3 0-589-32,1 0-116 0,7 0-26 0,-4 0-4 15,0-6-2-15,1 3 0 0,-5-7 0 0,1 7 0 16,0-6-153-16,-4 9-31 0,0-6-7 0,-3-1-1 0</inkml:trace>
  <inkml:trace contextRef="#ctx0" brushRef="#br0" timeOffset="42042.75">27905 2861 2808 0,'0'0'124'0,"0"0"26"15,0 0-120-15,3 4-30 0,-3 14 0 0,7 1 0 0,-3 3 15 0,-1 3-3 16,4 7-1-16,4 5 0 0,-4 7-11 0,4 3 0 16,-4 3 0-16,3 4 0 0,1-1 0 0,-4 6 0 15,0-2 0-15,0 2-11 0,0-2 11 0,-3 6 0 16,3-10 0-16,3 0 0 0,-3-3-12 0,7-6 0 15,4 0 0-15,0-6-820 16,3-22-164-16</inkml:trace>
  <inkml:trace contextRef="#ctx0" brushRef="#br1" timeOffset="59421.95">18665 5458 1681 0,'0'0'36'0,"0"0"8"0,0 0 2 0,0 0 2 0,4-6-38 0,0-7-10 0,-4 4 0 0,7 5 0 16,-7 4 37-16,3-6 6 0,1 3 1 0,-4 3 0 15,0 0-20-15,0 0-3 0,0 0-1 0,0 0 0 16,0 0 10-16,0 0 2 0,0 0 0 0,0 0 0 16,0 0-10-16,0 0-2 0,0 0 0 0,0 0 0 15,0 0 16-15,0 0 4 0,-7 0 0 0,7 0 0 16,0 0-3-16,0 0 0 0,0 0 0 0,0 0 0 15,0 0 2-15,0 0 0 0,0 0 0 0,0 0 0 16,0 0-12-16,0 0-3 0,0 0 0 0,0 13 0 16,0-4 2-16,-4 4 0 0,1-7 0 0,3 3 0 15,-4 1-10-15,4-4-1 0,0 10-1 0,-4-4 0 16,1-2-2-16,-1 2 0 0,1 1 0 0,-1 9 0 16,4-7-12-16,-3-2 0 0,3 6 0 0,0-4-10 15,3 4 10-15,-3 0 0 0,4-3 0 0,3 2 0 0,-4 4 9 0,5-3-9 16,-1-6 12-16,3 6-12 0,-3-7 13 15,4 7-4-15,-4-7-1 0,0 1 0 0,0 6 20 0,0 3 3 16,0-3 1-16,-3-1 0 0,3-2-32 0,-7 6 0 16,3-3 0-16,-3 3 0 0,4-3 0 0,-4 6-13 15,0-7 1-15,3 1 0 0,-3 0 12 0,4-3 16 16,-4 6-3-16,3 0-1 0,1-3-12 0,-1-1 9 16,-3-2-9-16,4 9 8 0,3-9 7 0,-4 6 1 15,5-3 0-15,-5 2 0 0,1 1-4 0,3-3 0 0,-4 0 0 0,1-3 0 16,-1 3-12-16,1 3-16 15,-1-1 3-15,1-2 1 0,-1 3 12 0,-3 0 0 0,0 0 0 16,0-3 0-16,-7 3 0 0,7 0 10 16,-3 0-10-16,-1 3 12 0,4 0-12 0,-7-3 10 0,4 0-10 0,3 0 10 15,-4 9-10-15,4-3 0 0,0-6 0 0,-3 0 0 16,3 7-9-16,0-4 9 0,0-3-12 0,0 0 12 16,0 6 0-16,0-6 0 0,-4 0 0 0,4 0 0 15,-3 0 0-15,3-4 0 0,0 4 0 0,-4 0 0 16,0 0 0-16,4 3 0 0,-3-3 0 0,-1 0 9 15,1 3-9-15,3-3 0 0,-4 6 0 0,4-6 8 16,-3 7-8-16,3-4 0 0,0-3 0 0,0 0 0 16,-4 6 0-16,4-6 0 0,0 0 0 0,0 6 0 0,0-6 8 15,0 3-8-15,0-6 8 0,-3 3-8 16,-1 0 0-16,4-3 0 0,0-7 0 0,0 10-11 16,0-3 11-16,0 0 0 0,0-4 10 0,0 4-10 15,0 3 0-15,0 0 0 0,0-3-8 0,0 3 8 0,0 0 0 16,0 0 8-16,0-3 0 0,0 2 1 0,-3 1-9 0,3 0-11 15,0-3 3-15,0 3 0 0,0-3 32 0,0-7 8 16,0 10 0-16,3-3 1 0,-3-6-33 16,4 9 0-16,-4-7 0 0,3 1 0 0,1 3 0 0,-4-7-12 15,3 4 1-15,-3 0 1 0,0-7 10 0,4 10 0 16,-4-6 0-16,0 5 0 0,0-5 0 0,0-1 0 16,0 4 0-16,0-3 0 0,0-1 0 0,0 7 8 0,3-6-8 15,-3 5 0-15,0-2 0 0,0 3 8 0,0 0-8 0,0-7 0 16,0 10 9-16,0-9-9 0,0 6 12 0,0 3-12 15,0-4 11-15,0 4-11 0,0-3 10 16,0 3-10-16,-3-9 9 0,3 9-9 0,0 0 8 0,0-4-8 16,0 4 0-16,-4-3 0 0,4 0 8 0,0-3-8 15,0 6 0-15,0-4 0 0,0-5 0 0,0 9 8 16,0-3-8-16,0 3 0 0,0-4 0 16,0 4 0-16,0 0 0 0,0 0 8 0,0 0-8 0,-3-3 0 15,3 3 8-15,-4 0-8 0,1 6 8 0,-1-3-8 16,1-6 0-16,-1 9 0 0,1-6 0 0,-1 3 0 15,1-3 0-15,3-3 0 0,-4 3 0 0,4 0 0 16,-3-3 0-16,3 0 0 0,0 3 0 0,0-4 0 16,0-2 0-16,0 6 10 0,-4-3-10 0,4 3 10 15,0-3-2-15,0 3 0 0,0 0 0 0,0-4 0 16,0 4-8-16,0 0-9 0,0-3 9 0,0 3-13 0,-3 0 13 0,3 0 0 16,0 0-10-16,-4 0 10 0,4 0 0 0,-4-3 0 15,1 3 10-15,-1-1-10 0,-3 1 0 0,4-3 0 16,-1 3 0-16,4-3 0 0,-3 3 0 0,-1 0 0 15,4 0 0-15,-3 0 0 0,3-3 0 0,0 3 0 16,0 6 0-16,0-6 0 0,0 0 0 0,0 0 0 16,0 0 0-16,0 0 0 0,3-4 0 0,1 4 0 15,-4-3 0-15,3 3 0 0,-3-3 0 0,4-3 0 16,-4 6 0-16,3-4 0 0,-3 1 0 0,4-3 0 16,-4 3 0-16,3 3 0 0,-3 0 0 0,0-4 0 15,0 4 0-15,4 0 0 0,-4 0 0 0,0 3 0 16,0 0 0-16,0-3 0 0,3 0 0 0,-3 0 0 0,0-3 0 0,0 3 0 15,0 0 0-15,0 0 0 16,0 3 0-16,0-9 0 0,0 6 0 0,0-4 0 16,0 4 0-16,0-3 0 0,0-6 0 0,0 9 0 0,4-4 13 0,-4-5-4 15,0 9-9-15,4-3 0 0,-4 0 0 16,0-4 0-16,0 10 0 0,3-3 0 0,-3-6-9 0,4 12 9 16,-1-3 0-16,-3 0-10 0,0-3 10 0,0 3-8 15,0-3 8-15,0 7 0 16,0-4 8-16,0 3-8 0,-3-6 0 0,3 0 0 0,0 6 0 0,0-3-8 15,-4-3 8-15,1 9 0 0,-1-9 0 0,0 7 0 16,1-4 0-16,-1 6 11 0,1-6-3 0,-1 0 0 16,4 7-8-16,-3-1 0 0,-1-9 0 0,4 9 0 15,-3 1 0-15,3-4 0 0,0-3 10 0,0 6-10 0,3-2 0 16,-3-4 0-16,4-3 0 0,-1-1-9 16,-3 8 9-16,4-7 0 0,3 0 10 0,-7 0-10 0,3-4 0 0,-3 4 0 15,4 0 0-15,-4 0 0 16,0 0-8-16,-4 3 8 0,4-3 0 0,-3 3 0 0,-1-3 0 0,4 6 0 15,-3-6 0-15,-1 0 0 0,1 0 0 0,-1 7 0 16,1-7 0-16,-1-1 9 0,1-2-9 0,3-3 0 16,0 6 0-16,0-6 0 0,0-1 0 0,0 4 0 15,0-6-12-15,0 5 12 0,3-5-8 0,-3-4 8 16,4 10 0-16,-4-6 0 0,0-1 0 0,0-2 0 16,0 5 0-16,0-2 0 0,3-1 0 0,-3 1 8 15,0-4 0-15,-3 10 0 0,-1-6-8 0,4-1 0 16,0-2 0-16,-3 5-11 0,3-8 11 0,0 8 0 15,0-2 0-15,0-4 0 0,0 1 0 0,0-4-13 16,0 3 3-16,0 7 1 0,0-10 9 0,0 4 0 16,0-1 0-16,0 4 0 0,0-4 0 0,0 1 0 0,0 2 8 0,0-3-8 15,3 1 0-15,-3-1 0 0,-3 1 0 16,3-1 0-16,0-3 0 0,0 4 0 0,0-1 0 0,-4 1-8 16,1-7 8-16,3 6 0 0,-4 1 0 0,4-1 0 15,-3-6 0-15,-1 6 0 0,1-2 0 0,3-1 0 16,0-6 0-16,0 9 0 0,0-9 0 0,-4 7 0 15,4 2 0-15,0-3 0 0,0-6 0 0,-4 7 0 16,4-7 0-16,0 3 0 0,-3 6 0 0,3-9 0 16,3 10 0-16,-3-10 0 0,0 3 0 0,0-3-8 15,0 0 8-15,4 9 0 0,-4-9 0 0,0 0 0 16,0 0 8-16,0 0-8 0,-4 10 8 0,4-10-8 16,0 3 0-16,0-3 0 0,0 0 0 0,0 0-8 0,-3 9 8 15,3-9 11-15,0 0-3 0,-4 6 0 0,4-6-8 0,0 0-11 16,0 0 3-16,0 0 0 15,0 0 8-15,0 4 0 0,0-4 0 0,0 0 0 0,4 9 0 0,-1-6 0 16,-3-3 0-16,0 0 0 0,8 6 0 0,-1-3 0 16,-4 4 0-16,-3-7 0 0,7 3 0 0,0-3 0 15,4 0 0-15,-4 0 0 0,0 0 0 0,4 0 11 16,-4 0-3-16,0 0 0 0,3-3-8 0,-3-4 0 16,4 7 0-16,-4 0 0 0,3 0 0 0,1-3 0 15,0 3 0-15,-1-6 0 0,4 6 0 0,0 0 0 16,-3 0 0-16,7 0 0 0,-4-3 0 0,0 3 0 15,4 0 0-15,3 0 0 16,0-3 0-16,-3 3 0 0,3-6 0 0,0 6 0 0,4 0 0 16,-4 0 0-16,3 0 0 0,-2 0 0 0,2 0-12 0,-3 0 12 15,4 0-10-15,-4 0 10 0,0 0 0 0,-3 0 0 16,0 0 0-16,-1 0 0 0,1-4 0 0,0 4 0 0,-4 0 0 16,3 0 0-16,-2-6 0 0,2 6 0 0,-3 0 0 15,4 0 0-15,0 0 0 0,3 0 0 0,-4 0 0 0,8 0 0 16,-7 0 0-16,3 0-9 0,0 0 9 15,4 0 0-15,-8 0-8 0,5 0 8 0,2 0-8 0,1 0 8 16,-4 0-10-16,0 0 10 0,0 0-12 0,-3 0 12 16,-4 0-12-16,4 0 4 0,-4 0 8 0,0 0-13 15,-3 6 13-15,3-6 0 0,-4 4 0 0,1-4 0 16,-4 0 0-16,0 6 0 0,4-3 0 0,-1-3 0 16,-3 0 0-16,4 0 0 0,3 0 0 0,-4 0 0 0,1 0 0 0,0-3 0 15,3 3 0-15,3-6 0 0,-2 6 0 0,-1 0 0 16,0 0 0-16,0-4 0 0,0-2 0 0,4 6 0 15,-8 0 0-15,4 0 0 0,-3 0 0 0,-1 0 0 16,1 0 0-16,-4 0 0 0,0 0 0 0,0 0 0 16,0 0 0-16,-7 0 0 0,0 0 0 0,0 0 0 15,11 0 0-15,-4 0 0 0,0 6 8 0,-7-6-8 16,7 0 0-16,0-6 0 0,0 6 0 0,-7 0 8 16,0 0-8-16,11 0 0 0,-4-3 8 0,-7 3-8 15,0 0 0-15,0 0 0 0,10-6 0 0,-10 6 0 16,11 0 0-16,-11 0 0 0,0 0 0 0,0 0 0 0,11-3 0 0,-11 3 0 15,0 0 8-15,0 0-8 0,10 3 9 0,-10-3-9 16,0 0 0-16,0 0 0 0,11 0 0 0,-11 0 0 16,10 6 0-16,-10-6 0 0,0 0 9 0,11 0-9 15,-11 0 0-15,0 0 0 16,0 0 0-16,10 3 0 0,-10-3 0 0,0 0 8 0,0 0-8 0,0 0 12 16,0 0-12-16,7-3 0 0,-7 3 0 15,0 0 0-15,0 0 0 0,0 0 0 0,0 0 0 0,0 0 0 16,0 0 0-16,0 0 12 0,0 0-2 0,0 0 0 15,0 0-10-15,4-6 0 0,-4 6 0 0,4-3 0 16,-4-7 0-16,0 1 0 0,0 6 0 16,0-4 0-16,-4 4 0 0,4-6 0 0,0 6 0 0,0-4 0 15,0 1 0-15,4 0 0 0,-4-4 0 0,3 1 0 16,-3-4 0-16,4 1 0 0,-4-1 0 0,3-2 0 16,1 2 0-16,-4-6 0 0,3 7 0 0,1-7 0 15,-1 3 0-15,1-6 0 0,-4 4 0 0,3-4 0 16,-3 0 0-16,0 0 0 0,0-3 0 0,0 3 0 15,4 0 8-15,-4 6 0 0,0-3 0 0,0-3 0 16,0 3-8-16,0 1-14 0,0-4 3 0,-4 6 1 0,4-3 10 16,0 0 0-16,-3-3 0 0,3 4 0 0,-4 2 0 15,4-3 0-15,-3-3 0 0,3 0 0 0,0 0 14 16,-4-6-2-16,4 6 0 0,-3-6 0 0,3 3 7 0,0-3 1 16,0 2 0-16,0-2 0 0,-4 3-20 0,4-3 0 15,0 3 0-15,0-3 0 0,0 6 0 0,4-10 0 16,-4 10 0-16,0-6 0 0,0 6 0 0,0-3 0 15,0-3 0-15,0 6 0 0,0-3 0 0,0 0 0 16,3 3 0-16,-6 0 0 0,3 0 0 0,3 0-16 0,-3 0 4 0,0 0 0 16,4 0 12-16,-4 0 0 0,3-3 0 0,1 3 0 15,-4 6 0-15,0-2 0 0,3-4 0 0,-3 3 0 16,4 0 0-16,-1-3 0 0,-3 0 0 0,4 10 0 16,-4-10 0-16,3 3 0 0,1 0 0 15,-4-3 0-15,3 0 0 0,-3 6 0 0,0-9 0 0,0 3 0 16,4 7-8-16,-4-4 8 0,0-3-13 0,0 3 5 15,0 0 8-15,0-3 8 0,0 7-8 0,0-4 11 16,0 0-11-16,0-3-9 0,0 10 9 0,0-7-13 16,0 0 13-16,0 6 0 0,0 1 0 0,0-7 0 15,0 7 0-15,0-7 0 0,0 9 0 0,0-5 0 16,4-1-12-16,-4 3 0 0,3 1 0 0,-3-7 0 16,0 6 12-16,0 1 0 0,0-4 0 0,0 4 0 15,0-7 0-15,0 6 15 0,0-5-3 0,0 5-1 16,0-9-11-16,-3 10-16 0,3-7 4 0,0 9 1 15,0-5 19-15,0-1 3 0,0 0 1 0,0 1 0 0,0-7-12 0,0 9 0 16,0-6 0-16,3 7 0 0,-3-7 0 16,0 6-17-16,4-5 4 0,-4 5 1 0,3 0 12 0,1-5 0 15,-4 5 0-15,0 1 0 0,3 2 0 16,-3-2 16-16,0-4-3 0,0 3-1 0,0 4 7 0,0-4 1 16,0 1 0-16,0-4 0 0,0 4-20 0,0 2 0 15,0-2 0-15,4-7 0 0,-4 6 0 0,0-5 0 16,0 5 0-16,0-6 0 0,3-3-14 0,-3 7 0 15,4-11 0-15,-1 5 0 0,1-1 14 0,-1 0 0 16,-3 3 0-16,4-3 0 0,-1 0 0 0,1 3 0 16,-1-3 0-16,1 6 0 0,-1-2 0 0,1-1 0 0,-4 6-8 15,0-6 8-15,0 7 11 0,0-1 5 0,0-2 0 0,0 2 1 16,0 4-17-16,0-4 0 0,0 1 0 0,0-1 0 16,0-3 0-16,0 4-16 0,0-1 2 0,0-5 0 15,0 8 14-15,0-2 0 0,0-7 0 0,0 6 0 16,0 1 0-16,0-4 0 0,0 0 0 0,4-2 0 15,-4-1 0-15,3 6 0 0,-3 1 0 0,4-7 0 16,-4 6 0-16,3-6 0 0,-3 7 0 0,0-7 0 16,0 7 0-16,4-1 0 0,-4-3 0 0,3 4 0 15,-3 2 0-15,0-2 0 0,0 2 8 0,0-2-8 16,0 2 0-16,4 1 0 0,-4-3 8 0,0 2-8 16,0 1 10-16,0-1-2 0,-4-2 0 0,4 2 0 15,0 7-8-15,0-6 0 0,-3-1-10 0,3 1 10 16,0-4 0-16,-4 4 0 0,4 0 0 0,0 6 0 0,-3-10 0 0,3 4 0 15,0-1 0-15,-4-2 0 16,4 2 0-16,0-2 10 0,0 5-2 0,-3-2 0 0,6-4-8 0,-3 4 0 16,0-4 0-16,0 1-11 0,0 3 11 0,0-4 0 15,0-3 0-15,4 7 0 0,-4 3 0 0,0-4 8 16,3 1-8-16,-3-4 0 0,4-2 0 0,-4 2 0 16,3 1 0-16,1-1 0 0,-1-3 0 0,1 4 0 15,-4 2 0-15,3-2 0 0,1-1 0 0,-4-2 0 16,0 2 0-16,3 4 0 0,1-4 0 0,-4 1 0 15,0-4 0-15,3 3 8 0,-3 1-8 0,4-1 11 16,-4-2-11-16,3 2 12 0,-3 4-12 0,4-4 0 16,0-6 0-16,-4 7-11 0,3-7 11 0,1 6 0 0,-1-5 0 0,1 5 0 15,-1-6 0-15,1 7 0 0,-4-10 0 0,3 9 0 16,4-6 0-16,-3 10 0 0,-4-7 0 16,3 1 0-16,1-1 0 0,-4 0 0 0,0 4 0 0,0-1 0 15,0-6 0-15,0 10 0 0,0-7 0 16,0 1 0-16,0 2 0 0,0-6 0 0,0 7 0 0,0 2 8 15,-7-2-8-15,7-1 0 0,0-3 0 0,0 4 0 16,0-1 0-16,0 1 0 0,3-4 0 0,1 4 0 16,-4-1 0-16,3 1 0 0,-3-4 0 0,0 6 0 15,4-2 0-15,-4-1 0 0,0-5 0 0,0 5 0 16,3-6 0-16,-3 3 0 0,4-9 0 0,-8 3 0 16,4 10 0-16,0-7 0 0,4-3 0 0,-4 0 0 15,0 3 0-15,0-3 0 0,0 0 0 0,0 1 0 16,0 2 0-16,3-3 0 0,1 0 0 0,-4 0 0 15,0 3 0-15,4-3 0 0,-4 6 0 0,3 1 0 0,-3-7 0 0,0 9 0 16,4-6 0-16,-4 10-8 0,3-7 8 0,-3 1 0 16,0 2 0-16,0-6 0 0,0 4 0 0,4-4 0 15,-4 6 0-15,3-6 0 0,-6 1 0 0,3 5 0 16,3-6 0-16,-3 4 0 0,0-4 0 0,0 6 0 16,-3-6 0-16,3 1 0 0,0 2 0 0,0 0 0 15,0-6-11-15,0 7 11 0,0-4 0 16,0 0 0-16,0 6 0 0,0-5 0 0,-4 2-8 0,4 0 8 15,0 1 0-15,0-1-9 0,-3 0 9 0,3 1 0 16,3 2 0-16,-3 0 0 0,-3-5 0 0,3 8 0 16,0-2 0-16,3-7-8 0,-6 6 8 0,3 4 0 0,0-4 10 0,0 1-10 15,0 2 0-15,0-2 0 16,-4 2-13-16,4 1 4 0,0-3 9 0,-3-4 0 16,3 3 0-16,-8 4 0 0,8-4 0 0,-3 1 0 0,3-7 0 0,-4 6 0 15,1-5 0-15,3-1 0 0,0 6 0 16,0-6 0-16,-4 7 0 0,4-7-15 15,4 3 4-15,-4-2 1 0,3 8 10 0,-3-2 0 16,0-7 0-16,4 9-8 0,-4-2 8 0,0-1 0 0,0 4 0 0,0-4 0 16,0 4 0-16,0 0 0 0,0-1 0 15,-4 1 0-15,4-4 0 0,-3 4 0 0,-1-1 0 0,1 4-8 16,-1-3 8-16,1-1 0 0,-1-2 0 0,-3 2 0 16,4 1-12-16,-4-4-3 0,7 4-1 0,-4 0 0 15,1-4 16-15,3-3 12 0,-4 4-3 0,4 2 0 16,-3-2-9-16,3 3 0 0,0-4 0 0,0 0 0 0,0 4-9 15,0 0 9-15,0-4-12 0,0 4 12 0,3-4 0 0,-3-3 0 16,4 4 0-16,-4 2 0 16,0 1 0-16,0 3 0 0,3-4 0 0,-3 1 0 0,0 3 0 0,0-1 0 15,0 1 0-15,0-3 0 0,4-1 0 0,-4 10 0 16,0-3 0-16,0-6 0 0,0-1 0 0,0 1 0 16,0 9 0-16,0-3 0 0,0-7 0 0,0 1 0 15,0 9 0-15,0-3 0 0,3-6 0 0,-3-1 0 16,0 10 0-16,0-3 0 0,0-3 0 0,0-1 0 15,0 1 0-15,4-3 0 0,-4 6 0 0,0-4 0 16,-4-5 0-16,4 9 0 0,0-7 0 0,0 1 0 16,-3 6 0-16,3-7-10 0,3 4 10 0,1-7 0 15,-4 4 0-15,-4 6 0 0,8-3-10 0,-4-7 10 16,0 4-12-16,0 6 12 0,-7-10 0 0,7 4 0 0,0 2 0 16,-4-5 0-16,1 2 0 0,3 7 0 15,-4-6 0-15,4-1 0 0,0 1-10 0,-3 0 10 0,3 9-8 0,0-13 8 16,-4 4 0-16,4 6 0 0,-4-7 0 0,4 1 0 15,0 9 0-15,-3-10-8 0,-1 7 8 0,4-6 0 16,0-1 0-16,0 1 0 0,0 6 0 16,0-7 0-16,-3 1 0 0,3 6 0 0,0-10 0 0,0 4 0 15,0 3 0-15,3-7 0 0,-3 10 0 0,0-6 0 16,0-1 0-16,0 1 0 0,4 6 0 0,-4-4 0 16,0-2 0-16,0 9 0 0,0-3 0 0,0 3 0 15,7-10 0-15,-7 10 0 0,-4-3 0 0,4 3 0 16,0-6 0-16,0 6 0 0,-3-9 0 0,3 9 0 15,0 0 0-15,-4 0 0 0,4-13 0 0,-3 10 0 16,-1-3 0-16,1 3 0 0,-1-7 0 0,4 7 0 16,-7-3 0-16,7-4 0 0,-3 7 0 0,3-6 0 0,0 6 0 0,-4-4 0 15,4-2 0-15,-3 6 0 0,3-7 0 0,0 10 0 16,-4-3 0-16,1-6 0 0,3 9 0 0,0-6 0 16,-4 6 0-16,4 0 0 0,-3-13 0 0,-1 13 0 15,0-3 0-15,1-3 0 0,3 6 0 0,0 0 0 16,-4-4 0-16,1-2 0 0,-1 3 0 0,4 3-10 15,0 0 10-15,-3 0-13 0,3 0 13 0,0-9 0 16,0 6 9-16,0-4-9 0,0 7 0 0,0-6 0 16,0 0-8-16,3-4 8 0,-3 1 0 0,4 6 0 15,-4-7 0-15,0 10 0 0,3-3 0 0,-3-6 0 16,0 3 0-16,0-7 0 0,0 4 0 0,0 9 0 16,0-10 0-16,0 7 0 0,0 3 0 0,0-9-8 0,0 9 8 0,0 0 0 15,0 0 0-15,0 0 0 16,0-10 0-16,0 10 0 0,4-3 0 0,-4 3 0 0,0 0 0 0,0-3 0 15,0-3 0-15,0-4 0 0,3 7 0 0,-3 3 0 16,0 0 0-16,4-6 0 0,-4 6 0 0,0-3 0 16,0 3 0-16,4-10 0 0,-1 7 0 0,-3 3 0 15,0 0 0-15,0 0 0 0,0 0 0 0,0 0 0 16,0 0 0-16,4-6 0 0,-4 6 0 0,0 0 0 16,0 0 0-16,0 0 0 0,0 0 0 0,0 0 0 15,0 0 0-15,0 0 0 0,0 0 0 0,0 0 0 16,0 0 0-16,0 0 0 0,0 0-10 0,-7 6 10 15,-1-6 0-15,1 3-8 0,0 4 8 0,0-4 0 16,-3 0 0-16,3-3 0 0,0 6 9 0,-4-3-9 16,-3-3 0-16,0 7 0 0,-4-7 0 0,1 3 0 0,-5-3 0 15,1 0 0-15,-3 0 0 0,-1 0 0 0,4 0 0 16,-4 6 0-16,0-3 0 0,4-3 0 0,-4 0 0 16,1 3 0-16,-5-3 0 0,5 7 0 0,-1-4 0 0,-3 3 0 15,3-3 0-15,4 6 0 0,-4-5 0 0,4 5 0 16,-4-9 0-16,-3 13 0 0,0-7 0 0,-4 3 0 15,1-6 0-15,-1 4 0 0,-4-1 0 0,1 0 0 16,3-3 0-16,1 7 0 0,2-1 0 0,-2-6 0 16,-1 4 0-16,4-4 0 0,3 3 10 0,0-3-10 15,1 0 8-15,-1 3-8 0,0-2 8 0,1-4-8 16,-1 0 8-16,-3 0-8 0,-1 6 0 0,-6-6 0 16,3 0 0-16,1 0 0 0,2 3 0 0,1-3 0 0,0 0 0 0,0 0 0 15,3 0 0-15,0 0 0 0,1 0 0 0,3 6 0 16,-1-6 0-16,5 7 0 0,-4-7 0 0,3 0 0 15,0 0 0-15,1 0 0 0,3 0-9 0,3 0 9 32,-3 0-95-32,3 6-12 0,1-6-2 0,-1 3-782 0,1 3-156 0</inkml:trace>
  <inkml:trace contextRef="#ctx0" brushRef="#br1" timeOffset="61393.17">16817 5135 518 0,'0'0'23'0,"0"0"5"0,0 0-28 0,0 0 0 16,0 0 0-16,0 0 0 0,3-3 308 0,1-7 56 15,-4 10 11-15,7-3 2 0,-7 3-256 0,0 0-51 0,7-6-10 0,-7 6-3 16,4-10-13-16,-4 10-2 15,0 0-1-15,7 0 0 0,-7 0-31 0,7 16-10 0,7-13 0 16,-4 16 0-16,1 3 17 0,0 0-3 0,-4 0-1 16,3 9 0-16,4 1-13 0,-3-1 8 0,-4 4-8 0,4-4 0 15,-4 10 16 1,3-10-2-16,-3 0-1 0,0 1 0 0,4 2-13 0,-4-2 9 0,-4-1-9 0,1 0 8 16,7-2-8-16,-4-4-9 0,-4 0 9 0,4-3-13 31,0 0-48-31,0-7-10 0,-3 1-1 0,3 0-1 15,-4-16-131-15,-3 0-25 0,0 0-6 0,15-13-1 0</inkml:trace>
  <inkml:trace contextRef="#ctx0" brushRef="#br1" timeOffset="61912.55">17039 5198 2055 0,'0'0'45'0,"0"0"10"0,0 0 1 0,0 0 2 0,0 0-46 0,0 0-12 15,4-4 0-15,3-5 0 0,3 0 0 0,1 5 10 16,-4-2-10-16,4-6 10 0,-1 2-10 0,1 1 0 0,-1 3 9 0,4-4-9 15,-3-6 0-15,3 10 0 0,-3-9 0 0,-1 5 0 16,1 4 0-16,3-4 0 0,-3 1 0 0,-4 0 0 16,0-1 0-16,3 1 0 0,-3 9 0 0,0 0 0 15,4 0 0-15,0-6 8 0,-8 6-8 0,8 0 8 16,-4 0-8-16,0 0 0 0,0 6 0 0,0-6 0 16,0 0 14-16,-4 9-2 0,5 1 0 0,-5-1 0 15,1 4-1-15,-1-4-1 0,-3 4 0 0,0 8 0 16,0-5-10-16,-3 0-14 0,-1 9 3 0,-3 0 1 15,0-3 10-15,-4 9 0 0,-3-9-9 0,4 16 9 16,-4 0 8-16,-1-10 5 0,-2 6 2 0,3-2 0 16,-4-4-15-16,4-3 0 0,3 0-12 0,1-9 12 15,3 2 0-15,-4-5 17 0,8 0-1 0,-1 2-1 16,1-12 17-16,3 7 3 0,0-1 1 0,0-9 0 16,7 3-28-16,-7-3-8 0,10 7 0 0,-3-4 0 15,4-3 0-15,-1 0 0 0,1-3 0 0,3 3 0 16,-3 0 0-16,6-7-19 0,1 7 3 0,0-9 0 15,-1 6-36-15,8-7-6 0,0 7-2 0,-4-12 0 16,0 8-40-16,0-8-9 0,0 5-2 0,0-2-703 16</inkml:trace>
  <inkml:trace contextRef="#ctx0" brushRef="#br1" timeOffset="62345.71">17660 5025 172 0,'0'0'8'0,"-7"3"1"0,0 3-9 0,0-2 0 0,3 5 0 0,-3-6 0 16,-3 7 295-16,3-1 57 0,-4 4 11 0,4-4 2 16,-4 3-233-16,4 4-48 0,-3 0-8 0,-1 0-3 15,4-1-33-15,0 4-6 0,4 3-2 0,-1 6 0 16,4-12-6-16,0 3-2 0,7 3 0 0,-3 0 0 15,3 6 4-15,3-6 0 0,1-3 0 0,-1-4 0 16,1 4-20-16,7 0-8 0,-4-3 8 0,3-10-8 16,1 6 0-16,0-12 0 0,3 7 0 0,0-14 0 15,-3 7 0-15,3-3 0 0,0-6 8 0,4-4-8 16,-1-2 0-16,1 2 0 0,-4-6 0 0,-3-3 0 16,3 10 0-16,-7-7 0 0,0-3 9 0,-3 3-9 15,3-3 9-15,-3 0-9 0,-8 0 12 0,4-3-12 16,-3-3 40-16,-1 6 2 0,-6-6 0 0,-4 12 0 15,-4-15-27-15,4 3-6 0,0 6-1 0,-4 3 0 0,-3-3-8 0,-3 0 0 16,-1 9 0-16,0 1 0 0,1-4 0 0,-4 13-9 16,-1-6 9-16,5 9-10 0,-4 0 10 0,-1 9 0 15,5-6-9-15,-4 7 9 16,3-1-45-16,0 3-5 0,4-2-1 0,0 2 0 16,0 4-106-16,7-6-22 0,0-4-4 15,3 3-1-15</inkml:trace>
  <inkml:trace contextRef="#ctx0" brushRef="#br1" timeOffset="62791.01">18207 4944 864 0,'0'0'76'0,"0"0"-60"0,0-4-16 0,0 4 0 16,3-6 216-16,1 0 41 0,-4 6 8 0,3-6 2 15,-3-4-203-15,4 7-41 0,-4 3-8 0,0 0-2 16,-4-6 24-16,4 6 5 0,-3 0 1 0,3 0 0 16,-7 0-28-16,0 0-6 0,0 9-1 0,-4-3 0 15,1 4-8-15,-5-4 0 0,5 13 0 0,-4-7 8 16,3 10 37-16,-3-3 7 0,0 3 2 0,0 0 0 16,3 6-37-16,1-3-7 0,-1 4-2 0,4-1 0 15,4-3-8-15,-1-3 0 0,4 6 0 0,4-12 0 0,3 3 0 16,3-7 0-16,1 4 0 0,3-4 0 15,0 1 0-15,4 0 0 0,-1-13 0 0,1 6 0 16,7-3 0-16,-4-3 0 0,0-3 12 0,4-3-4 16,-1-1 0-16,1 1-8 0,0-3 12 0,-1-4-4 15,1-6-8-15,0 4 0 0,-4-7 0 0,4 3 0 0,-11-3 0 0,3 0 0 16,-2 3 0-16,-5-3 8 0,1 3 5 0,-4 0 1 16,0-6 0-16,-4 3 0 0,-3 0 15 0,-3 1 3 15,-4-5 1-15,0 1 0 0,0 3 5 0,-4 0 1 16,4 1 0-16,-7 2 0 0,0 0-9 0,-4 3-2 15,0 1 0-15,1 5 0 16,3 7-96-16,-4-6-19 0,4 9-4 0,0-10-1 0</inkml:trace>
  <inkml:trace contextRef="#ctx0" brushRef="#br1" timeOffset="65086.18">19766 5586 1324 0,'0'0'118'0,"-3"7"-94"0,-4-4-24 0,3 0 0 0,1 3 165 0,-5-3 29 15,1 4 6-15,0 2 0 0,0 4-159 0,-7-1-32 16,0 10-9-16,0 0 0 0,0 0 0 0,-4 9 0 16,-6 1-13-16,-5 8 5 15,-6 4-20-15,0 3-4 0,-4 0-1 0,-3 7 0 0,-1-1 33 0,-3 7 0 16,-3 5 0-16,-4-2 0 0,-7 9 0 0,0-9 0 15,4 0 0-15,3-7 0 16,3-3 0-16,8-2 0 0,10-7 0 0,4-4-569 16,10-8-112-16</inkml:trace>
  <inkml:trace contextRef="#ctx0" brushRef="#br1" timeOffset="65400.43">20267 5659 1904 0,'0'0'42'0,"-7"3"9"0,4 6 1 0,-5 4 1 0,1-7-42 0,-3 3-11 0,-1 7 0 0,1 0 0 16,3-1 0-16,0 1 0 0,-8-3 0 0,5-1 8 15,3 7-8-15,0 0 8 0,0-4-8 0,-4 14 8 16,4-7-8-16,-4 3 0 0,1 6 0 0,-4-3 0 16,-4 4-12-16,0 2 1 0,-3-3 1 0,-3 13 0 15,-1-3 10-15,-7 9 0 0,4 4 8 0,-11-1-8 0,-3 10 10 16,-4-1-2-16,-10 1-8 0,-8 3 12 16,1 15 30-16,-1-2 6 0,1 2 0 0,-1-5 1 0,-3 5 3 15,0-6 0-15,0 1 0 0,3-1 0 16,1-3-42-16,6 0-10 0,12-6 0 0,2-6 0 15,12-7-32-15,2-9-8 0,8-3-1 0,4-10-933 0</inkml:trace>
  <inkml:trace contextRef="#ctx0" brushRef="#br1" timeOffset="65789.67">20207 6812 2253 0,'-10'7'100'0,"10"-4"20"0,0-3-96 0,0 0-24 0,-4 0 0 0,-3 9 0 15,3 1 35-15,1-1 1 0,-1 4 1 0,1-1 0 16,-4-2-37-16,0 12 0 0,-4 0 0 0,1 6 0 16,-8 3 0-16,-3 4 0 0,0-4 0 0,-4 10 0 15,-3 3-10-15,-4 6 10 0,0 3-12 0,0 0 12 0,-6 13-15 0,-1-3 4 16,-11 6 1-16,1-3 0 16,-7 6 10-16,-4 3 0 0,-4 7-9 0,1-4 9 0,3 7 0 15,-7-1 13-15,3-2-1 0,-6 3-1 16,-1 2 2-16,0 8 1 0,8-11 0 0,7 1 0 0,3-13-14 0,7 3 0 15,3-6 0-15,8-6 0 16,7-7-37-16,3-2-4 0,8-10-1 0,6-4-640 16,0-8-128-16</inkml:trace>
  <inkml:trace contextRef="#ctx0" brushRef="#br1" timeOffset="66164.47">20387 7970 403 0,'0'0'36'0,"0"0"-36"0,0 0 0 0,0 0 0 15,4-10 444-15,-4 10 83 0,0 0 16 0,0 0 3 16,0 0-437-16,0 13-87 0,0 2-22 0,0 1 0 15,-4 3 0-15,-3 3-8 0,-4 0 0 0,-3 9 0 16,-3 1 8-16,-5 8-8 0,-6-5 8 0,-7 15-8 16,-4 3-12-16,-3 7-1 0,-4 6-1 0,-3 0 0 0,-1 3 10 15,1 0 3-15,-8 0 0 0,1 9 0 0,-11 3 30 0,-4 4 7 16,4 0 0-16,0-1 1 0,0 1 65 0,4 0 13 16,-1 6 2-16,1-3 1 0,-1-4-63 0,1 1-13 15,3 0-2-15,3-1-1 16,4 1-31-16,8 0 0 0,6-10 0 0,7-3 0 15,4-9-47-15,7-10-5 0,3 0-2 16,4-12 0-16,7 0-126 0,0-10-24 16,7-9-6-16</inkml:trace>
  <inkml:trace contextRef="#ctx0" brushRef="#br1" timeOffset="66554.1">20398 9606 2829 0,'-11'7'62'0,"4"-1"13"0,-4 3 2 0,1 1 3 0,-1 2-64 0,1-2-16 0,-1 9 0 0,0-7 0 15,1 7 0-15,-1 0-14 0,-3-4 2 0,0 7 1 16,-4 10-7-16,1-1-2 0,-8 7 0 0,-7 6 0 16,-3 9-71-16,-4 7-14 0,-3 5-3 0,0 1-1 15,-4 6 43-15,-4 4 9 0,-3 8 1 0,-3 1 1 16,-7 9 69-16,-8-3 14 0,0-3 2 0,1 6 1 16,3 3 30-16,-4-3 7 0,1-9 0 0,3-1 1 0,-4-2-59 0,8-7-10 15,-4-9 0-15,10-3-10 0,8 0 18 0,6-10 4 16,8-9 1-16,3-3 0 0,11-10-13 0,0-9-10 15,7 0 2-15,3-13 0 16,4 1-199-16,7-10-39 0,0 0-8 16,11-13-2-16</inkml:trace>
  <inkml:trace contextRef="#ctx0" brushRef="#br1" timeOffset="66910.2">20316 11306 2426 0,'-21'19'53'0,"11"-10"11"0,-8-6 3 0,4 13 1 0,-7-10-54 0,0 10-14 0,-4-3 0 16,-7-1 0-16,0 1-11 0,4 6-5 0,-4-1 0 0,4 1-1 16,-3-3 17-16,-1 12 11 0,4-3-2 0,-8 13 0 15,1-4-9-15,-4 10-17 0,4-3 4 0,-7 3 1 16,-8 9-2-16,4-3 0 0,-7 13 0 0,4 0 0 16,0 9 14-16,3 3 0 0,-4 0-10 0,8-2 10 0,0-1 0 0,-1-3 15 15,1 3-3-15,-4 0 0 0,7-6 18 0,-3-4 3 16,7 1 1-16,3-10 0 15,4 1-63-15,0-10-13 0,6-4-2 0,5 1-1 16,3-6-33-16,3-7-6 0,4-6-2 0,7-3-849 16</inkml:trace>
  <inkml:trace contextRef="#ctx0" brushRef="#br1" timeOffset="67421.39">20108 12542 2505 0,'0'0'55'0,"0"0"11"0,0 0 2 0,0 0 4 0,0 0-58 0,0 0-14 15,0 0 0-15,0 0 0 16,0 0-65-16,0 0-16 0,0 0-3 0,0 0-1 16,0 0 45-16,-7 6 10 0,-3-6 2 0,3 3 0 15,0 6-7-15,-4 4-1 0,-3 3 0 0,0-1 0 0,-4 10 56 0,4 0 12 16,-7 10 1-16,3 6 1 0,-3-4 1 0,3 1 0 0,-10 3 0 0,4 3 0 15,-5-4-16-15,1 1-3 0,-4 3-1 0,4 3 0 32,0-9-44-32,3-1-9 0,4-12-2 0,10-6 0 0</inkml:trace>
  <inkml:trace contextRef="#ctx0" brushRef="#br1" timeOffset="113914.38">3281 7496 403 0,'0'0'36'0,"0"0"-36"0,-11 0 0 0,8 0 0 15,-8 0 25-15,1-3-1 0,3-3-1 0,-1 6 0 16,1-3-1-16,4 3 0 0,3 0 0 0,-11-7 0 15,11 4-22-15,-10 0 0 0,6-3 0 0,4 6 0 0,0 0 20 0,-10 0 5 16,3-10 2-16,-1 10 0 0,1 0 9 0,4 7 3 16,-4-4 0-16,0-3 0 0,-4 0-11 0,4 0-3 15,4 0 0-15,-8 0 0 16,0 6 29-16,8-3 6 0,-8-3 0 0,-3 3 1 0,4-3-28 0,-4 7-5 16,3-7-2-16,-3 3 0 0,3-3 10 0,-6 0 1 15,10 6 1-15,-11-3 0 16,14-3-30-16,-10 6-8 0,7-3 0 0,7-3 0 0,0 0 16 15,0 0-2-15,0 0 0 0,0 0 0 0,0 4 0 0,0-4 0 16,7 9 0-16,-3-3 0 0,6-3-5 16,1-3-1-16,7 10 0 0,-1-10 0 0,1 3-8 0,0-3 12 15,6 0-12-15,1 0 12 0,0-3-12 0,3 0 12 0,4-4-12 16,3 4 12-16,0-3 0 0,7-3 0 16,1 2 0-16,3-2 0 0,-4 3-12 0,0-4 0 0,1 7 9 15,-1 0-9-15,-7-3 0 0,4 6 0 0,-4-3 0 16,1-4 0-16,-12 7 0 0,1 0 0 0,-4 0 0 0,4 0 0 31,-11 0-20-31,-3 7-6 0,3-4-1 0,-14-3 0 0</inkml:trace>
  <inkml:trace contextRef="#ctx0" brushRef="#br1" timeOffset="118958.39">13444 7462 403 0,'0'0'36'0,"0"0"-36"0,0 0 0 0,0 0 0 16,0 0 211-16,0 0 35 0,0 0 7 0,0 0 2 15,0 0-191-15,-3-7-37 0,-1-2-8 0,4 9-2 16,0 0-17-16,-3 0 0 0,-4-3 0 0,0 3 0 16,0 0 0-16,0 0 0 0,0 0 0 0,-1 0-12 15,8 0 3-15,-7 0 1 0,-3 0 0 0,10 0 0 16,0 0 8-16,-7-3-8 0,3-4 8 0,1 4-8 16,-4-3 34-16,3 3 7 0,-3-7 2 0,0 10 0 15,0-3 14-15,0-3 3 0,0 3 1 0,-4-3 0 16,1 6-1-16,3-4-1 0,0 4 0 0,0 0 0 15,-1-3-28-15,8 3-6 0,0 0-1 0,-7 3 0 0,4-3-16 0,3 0 0 16,0 0 0-16,0 0 0 0,0 0 0 16,0 0 0-16,0 0 0 0,-7 10 0 0,3-1 0 0,4-9 0 15,0 0 0-15,0 0 0 0,0 0 0 0,0 3 0 16,0-3 0-16,4 13 0 0,-4-13 39 0,0 0 1 16,7 0 0-16,0 6 0 0,-7-6-16 0,11 3-2 15,-1-3-1-15,1-3 0 0,-1-3-1 0,-3 6 0 16,4-3 0-16,-4 0 0 0,4-4-4 0,-1 7 0 15,-6-9-1-15,3 9 0 0,-7 0 2 0,7-9 1 0,0-4 0 0,-4 4 0 16,4 6-5-16,-3-7-1 16,-1 1 0-16,1-1 0 0,-4-2-1 0,4 9-1 0,-4 3 0 0,0-10 0 15,3 1-10-15,-3-1 0 0,0 10 0 0,0 0 0 16,0 0 9-16,0 0-9 0,-7-3 10 0,3-3-10 16,-3 6 27-16,0 0-1 0,-3 0 0 0,-1 0 0 15,1 0-14-15,-1 0-4 0,-3 9 0 0,3-2 0 16,1-4-8-16,-1 0 0 0,1 6 0 0,3 1 0 15,-1-1 0-15,1-6 0 0,4 7 0 0,3-1 0 16,0-6 0-16,0 7 0 0,0-10 0 0,3 9 0 16,4 0 0-16,1-5-14 0,-1 5 3 0,0-3 1 15,0-3 10-15,3-3 0 0,-3 10 0 0,0-10 0 16,-7 0 0-16,14 0 0 0,-3 3 0 0,-4-3 0 16,4-3 0-16,-4 0 0 0,-7 3 12 0,7-7-4 15,0 7 1-15,0-3 1 0,4-3 0 0,-8-3 0 16,8-4 2-16,-4 4 1 0,-4-1 0 0,1 7 0 15,3-6-2-15,-4-1-1 0,1-2 0 0,-1 2 0 16,1 1-10-16,-4 6 8 0,0-7-8 0,-4 1 8 16,4 9-8-16,0 0 0 0,-3-3 9 0,-4-3-9 15,0 2 0-15,0 1 0 0,0 3 0 0,0-6 0 0,-4 6 0 0,0 0-10 16,1 0 10-16,-4 6 0 0,3-3-12 0,-3 7 12 16,-4-7-12-16,4 6 12 0,0 4 0 0,0-4 0 15,0 1 0-15,3 2 0 0,4 7 0 0,0-6 8 16,4-4-8-16,-1 0 0 0,4 4 0 0,0-4 0 15,4 1 0-15,-4-10 0 0,7 3 0 0,0 6 0 16,3 1 0-16,1-10-10 0,0 3 10 0,3 3 0 0,-4-3 0 16,1-6 0-16,-1 3 0 0,1-6 0 0,0 3 0 0,-1 0 0 15,-3-7 0-15,4 4 0 0,-8 0 0 0,4-1 8 16,0-2-8-16,-3 0 9 0,0 5-9 0,-1-5 10 16,1 0 10-16,-4-1 3 0,0-2 0 0,-4 9 0 15,4-4-12-15,-3-5-3 0,-1 9 0 0,0-7 0 16,-3 4-8-16,4 0 8 0,-4-1-8 0,0-2 8 15,0 9-8-15,0-9 0 0,3 9 0 0,4 0-11 16,0 0 11-16,-7-4 0 0,7 4 8 0,0 0-8 16,-3-3 0-16,-5 3-10 0,1 3 1 0,4 1 0 15,-4 5 9-15,0 0 0 0,3 4-9 0,1 3 9 16,-4-4 0-16,3 1 0 0,1 6 0 0,-1-7 0 16,4 1-14-16,0-4 2 0,0 7 0 0,4-10 0 15,-1 3 12-15,1 1 0 0,-4-10 0 0,7 9 0 16,0-6 0-16,0 4 0 0,-7-7 0 0,10 3 0 0,1-3 0 0,-4 0 0 15,0-3 0-15,4-4 0 0,-8 7 11 0,4-3-11 16,0-6 10-16,-3 9-10 0,-1-10 14 0,1 1-3 16,-1 6-1-16,-3-7 0 0,4 1-10 0,-4 0 0 15,0-4 0-15,0 4 8 0,-4-1 4 0,1 4 0 16,3-10 0-16,-4 7 0 0,4 3-12 0,-3-4 0 16,-1 1 0-16,1-1 0 0,-1 7 8 0,4 3-8 15,-3-9 0-15,-1 3 8 0,-3 2-8 0,7 4 0 16,-3-9 0-16,-1 9 0 0,4 0 0 0,-7 0 0 15,7 0 0-15,-7 0 0 0,0 6-10 0,0 1 10 16,0-1-13-16,0 6 5 0,0 1 8 0,0-4-8 16,3 4 8-16,1 6-8 0,-1-7 8 0,4 4 0 15,4-7 0-15,-1-2 0 0,1 2 0 0,3 7-8 0,-4-10 8 0,8 3-12 16,-4-2 12-16,3-4 0 16,-10-3 0-16,11 3-8 0,0-6 8 0,-1 3 0 0,1 0 0 15,-4 0 8-15,3 0 2 0,1-10 1 0,0 7 0 16,-4-3 0-16,0-7-3 0,3 10-8 0,-3-12 12 0,0 11-4 15,0-5-8-15,-3-3 10 0,3-1-10 0,-7-3 10 16,4 13-10-16,-4-9 10 0,0-4-10 0,-4 13 10 16,4 3-10-16,0-10 0 0,-7 1 0 0,3 6 0 15,4 3 0-15,-10-6 0 0,3 6 0 0,0 0 0 16,0 6 0-16,-4-3 0 0,1 6 0 0,-1-2 0 16,-7-1-14-16,4 3 5 0,4 10 1 0,-4-9 0 15,-4 2 8-15,0 1 0 0,4-4 0 0,4 0 0 16,-1-5 0-16,0 5 0 0,1-3 0 0,6-3 0 15,4-3 0-15,0 0 8 0,0 0-8 0,0 0 8 0,0 0-8 0,7 7 0 16,7-7 0-16,-3 0 0 0,3-7 8 16,0 7-8-16,0-3 8 0,4-3-8 0,-4-3 0 0,4 5 0 15,-1-5 0-15,-2 0 0 0,-5-1 0 0,4 7 0 16,-3-6 0-16,-4 6 0 0,-7 3 0 0,0 0 0 16,0 0 0-16,0 0-8 0,0 0 8 0,0 0 0 15,0 0 0-15,-7-7 0 0,0 4 0 0,0 3 8 16,-4-6-8-16,4 3 0 0,0 3 0 0,-4-3 0 15,4 3 0-15,-3 0 0 0,3-7 0 0,0 7 0 16,0 0 0-16,7 0 0 0,-7 0 0 0,7 0 0 16,-8 0 0-16,8 0 0 0,-7 7 0 0,0-4 0 15,4 0 8-15,-4 6-8 0,3 1 0 0,1-1 0 16,-1 4 0-16,4-4-8 0,0-9 8 0,0 9 0 0,0 1 0 0,0-10 0 16,0 0-8-16,4 9 0 0,-4-9 0 0,3 10 0 15,-3-10 8-15,0 0 0 0,0 0 10 0,0 0-10 16,0 0 9-16,0 0-9 0,0 0 8 15,0 0-8-15,0 0 0 0,0 0 0 0,0 0 0 0,0 0 0 16,0 0 9-16,0 0 0 0,0 0 0 0,0 0 0 16,0 0-9-16,0 0 0 0,0 0 0 0,0 0 0 31,-7 3-28-31,7-3 0 0,0 0-1 0,-3 12-1213 0</inkml:trace>
  <inkml:trace contextRef="#ctx0" brushRef="#br1" timeOffset="144714.04">4187 14542 1677 0,'0'-9'36'0,"0"-1"8"0,8 7 2 0,-5-6 2 0,4-1-38 0,4 7-10 0,-4-6 0 0,0 0 0 16,3-1 0-16,-10 1 10 0,4 6-10 0,-1-4 10 15,-3 7-10-15,0 0-11 0,0 0 3 0,0 0 0 16,0 0 8-16,0 0-8 0,0 0 8 0,0 0-8 16,0 0 22-16,0 0 5 0,0 0 1 0,0 0 0 15,0 0 2-15,8 10 1 0,-8-10 0 0,0 0 0 16,10 6 14-16,-10-6 3 0,0 0 1 0,0 0 0 15,0 0-1-15,0 0 0 0,0 0 0 0,0 9 0 16,-7-2-17-16,4 2-4 0,-8 7-1 0,7-10 0 16,-6 10-18-16,-4-7 0 0,3 4 0 0,1-4 0 15,-5 4 0-15,5-4 0 0,-1 4 0 0,1-4 0 16,6 0 0-16,-6 1 0 0,3-4 0 0,3 3 0 16,4 1 0-16,-4 2 0 0,4-2 0 0,0-1 0 15,0 4 0-15,0-4 0 0,0 1 0 0,4 2 0 0,-4-2-8 0,11-1 8 16,-8-6 0-16,-3-3-9 0,7 9 9 15,4-9 8-15,-4 10-8 0,3-10 11 0,-3 0 12 0,0 6 2 16,-7-6 1-16,11-6 0 0,0 6-26 0,-4-10-14 16,-4 10 2-16,8-9 0 0,-8 3 12 15,4-10 16-15,-3 13-3 0,-1-10-1 0,5-2-4 16,-5 2 0-16,4 1-8 0,-7-1 12 0,4-3-12 0,3 4 11 16,-7-1-11-16,3-2 10 0,1 2-10 15,-4 1 0-15,7-1 0 0,-7-3 0 0,3 10 0 0,-3-3 0 16,-3 2 9-16,3-2-9 0,0 6 10 0,-7 0-2 15,0-4-8-15,0 7 12 0,3 0-12 0,-6 0 0 0,-1 0 0 16,0 7 0-16,1-4 0 0,3 0 0 0,-4-3 0 16,1 9 0-16,-5-2 0 0,5-4 0 0,-4 6 0 0,3-6 0 15,1 7 0-15,-1-1 0 0,7 1 0 0,-6-7 0 16,-1 6 8-16,8 1-8 0,-4-1 11 0,3-6-11 16,4 6 0-16,0 1 0 0,-7-7 0 0,7 6 0 15,7 1 0-15,-7-1 0 0,4 1 0 0,3-7 0 16,-7-3 0-16,3 9 0 0,8-6 0 0,-1 4 0 15,-2-7 0-15,2 0 0 0,8 0 0 0,-4-7 0 16,-4 4 8-16,5 0 0 0,-1-3 1 0,0-4 0 16,3 4 3-16,-2-3 0 0,-5-1 0 0,1 1 0 15,3-4 10-15,-4 4 2 0,4-4 1 0,-10 4 0 16,3-7-1-16,-3 10-1 0,3-10 0 0,-4 10 0 16,1-3-23-16,-4-7 0 0,0 10 0 0,-4-4 8 15,1 1 19-15,3 3 4 0,0-7 1 0,-11 10 0 16,11-3-32-16,-11-4 0 0,11 7 0 0,-10 3 0 0,6-3 0 0,-3 3-15 15,-3-6 2-15,3 12 0 0,0-3 21 0,3-3 4 16,-6 3 0-16,-1 4 1 0,7-4-13 0,-6 6 0 16,3 1 0-16,0-1 0 15,0 3-13-15,3-2-6 0,-3 2-1 0,4-2 0 0,3 2 20 0,-8 7 0 16,8-6 0-16,-3 2 0 0,3-2-16 16,0-1 4-16,3 1 1 0,-3 6 0 0,8-7 11 0,-5-2 0 15,4 2 0-15,-7-2 0 0,11-1 0 0,-11 4 11 16,7-7-3-16,3-3 0 0,-3-3-8 0,-3 6 0 15,7-2 0-15,-1-4 0 0,-6 0 0 0,3 0 8 0,0-4-8 16,0-2 0-16,3 6 0 0,-6-3 0 16,-1-3 8-16,4 3-8 0,-7 3 18 0,4-10 2 0,3 7 0 0,-7-3 0 15,4-7-20-15,-4 10-16 0,-4-6 4 0,4 2 0 16,0-5 12-16,0 9 10 0,-7-7-2 0,3 4 0 16,-6-7 0-16,6 10 0 0,-3-3 0 15,-3-3 0-15,3 6-8 0,0-1 8 0,3-2-8 0,-6 6 8 16,-1 0-8-16,0 0 0 0,1 0 0 0,3 6 0 15,-4 1 0-15,1-1 0 0,-5-3 0 0,5 13 0 16,-4-10 0-16,7 13-11 0,-4-7 3 0,1-2 0 16,2 9 8-16,-2-7 0 0,3 1 0 0,0 2 0 15,7-2 0-15,0-1 0 0,0-2 0 0,0-1 0 16,0-6 0-16,0-3 0 0,7 10 0 0,3-4 0 16,1-6 0-16,0 0-12 0,3-6 12 0,-4 6-12 15,4-10 21-15,0 4 4 0,-3-3 1 0,7-1 0 0,-4 1-14 16,-4 0 9-16,-3-4-9 0,4 0 8 0,0 4 0 0,-4 0 0 15,7-4 0-15,-14 4 0 0,10-1 0 0,-10 1 0 16,4-1 0-16,-1 1 0 0,-3-4-8 0,0 4 0 16,7 6 9-16,-14-6-9 0,7-1 8 0,0 7-8 15,-3-3 10-15,-1-4-10 0,-3 7 0 0,4-6 0 16,-4 9 0-16,3-3 0 0,1-4 0 0,-8 7 0 16,4-3 0-16,-4 3 0 0,4 0 0 0,0 3 0 15,-3-3 0-15,3 7 0 0,-4-4 0 0,4-3 0 16,4 9 0-16,-8-9 0 0,7 10 0 0,-3-7 0 15,4 6-8-15,-4 1 8 0,7-7-10 0,0-3 10 16,-4 9-8-16,4-9 8 0,4 9 0 0,-4-9 0 0,7 7 0 16,-7-7 0-16,3 6 0 0,4-6 0 0,-7 0 0 0,4 9 0 15,-4-9 0-15,0 0 0 16,11 0 0-16,-11 0 0 0,10 0 0 0,1 0 8 0,-8 0-8 16,8-3 8-16,-8-3-8 0,4 0 0 0,-3-1 0 0,7-2 0 15,-8 0 0-15,4-4 0 0,-3 4 10 0,3-1-10 16,-4-2 9-16,1 2-9 0,3 4 8 0,-7 0-8 15,0-4 0-15,0 1 0 0,0 6 8 0,0 0-8 16,0 3 0-16,0 0 0 0,0-7 9 0,-7 7-9 16,3-3 0-16,1 3 0 0,-8 0 0 0,1 3 0 15,-1-3 0-15,0 10-16 0,1-7 4 0,3 6 0 32,-11-2-59-32,4-4-12 0,0 3-2 0,0-6-1 0</inkml:trace>
  <inkml:trace contextRef="#ctx0" brushRef="#br1" timeOffset="152137.31">4198 14577 403 0,'0'0'36'0,"0"0"-36"16,0 0 0-16,0 0 0 15,0 0-32 1,0 0-14-16,0 0-2 0,0 0-1 0,7-3 120 0,-7 3 24 0,4-10 5 0,-4 10 0 0,7-9 9 0,-7 9 2 16,3-3 0-16,-3 3 0 0,0 0-38 0,0 0-7 15,4-7-2-15,-4 7 0 0,0-3-16 0,0 3-3 16,0 0-1-16,0 0 0 0,0-9-20 0,0 9-4 15,0 0 0-15,0 0-1 0,0 0 17 0,0 0 4 16,0 0 1-16,0-3 0 0,0 3-17 0,0 0-3 16,0 0-1-16,0 0 0 0,0 0-12 0,0 0-8 15,0 0 8-15,7-7-8 0,-7 4 36 0,0 3 2 0,0 0 1 16,0 0 0-16,0 0-22 0,0-6-4 16,0 3-1-16,3-7 0 0,4 7 2 0,-7-3 0 0,0-3 0 0,4 2 0 15,7-8 7-15,-8 5 2 16,8-2 0-16,-4 2 0 0,7-2 1 0,-4-1 0 0,4-6 0 0,8 7 0 15,2-7 12-15,1-3 2 0,0 0 1 0,3-6 0 16,4 6-19-16,3 0-3 0,4 0-1 16,0-3 0-16,3 0-8 0,-7 0-8 0,0-3 9 0,4 6-9 15,-3-3 0-15,-1-4 0 0,0-2 0 0,-3 9-10 16,3-3 10-16,0-3 0 0,-3 0 10 0,3 6-10 16,-6 0 0-16,2-3 0 0,-6 6 0 0,0 0 0 15,-4-3 0-15,4 9 0 0,-8-5 0 0,-3 2 0 16,4-3 0-16,-7 7 0 0,3-4 0 0,0 3 0 15,-7 10 0-15,7-6 0 0,-10-1 0 0,3 1 0 16,7 0-8-16,-4 5 8 0,-6-2 0 0,3 3 0 0,7-6-12 0,-10 5 4 16,6-2 8-16,1 3-13 15,-8-3 4-15,-3 6 1 0,7 0 0 0,-7 0 0 16,0 0-47-16,0 0-9 0,0 0-1 0,0 0-1 16,0 0-11-16,0 0-3 0,0 0 0 0,0 0 0 15,0 0 35-15,0 0 6 0,0 0 2 0,0 0 0 16,0 0-138-16,0 0-27 0,4-6-6 0,-1-1-279 0</inkml:trace>
  <inkml:trace contextRef="#ctx0" brushRef="#br1" timeOffset="153688.47">5489 13489 997 0,'0'0'44'0,"0"0"9"0,0 0-42 0,0 0-11 0,0 0 0 0,0 0 0 15,7-10 40-15,-7 10 5 0,0 0 2 0,0 0 0 16,4 0-21-16,-4 0-4 0,0 0-1 0,0 0 0 16,0 0 13-16,0 0 2 0,0-9 1 0,0 9 0 15,0-3 14-15,0 3 2 0,0 0 1 0,0 0 0 16,-4-10 11-16,4 10 3 0,0 0 0 0,0 0 0 15,0 0-8-15,-3-3-2 0,-1-3 0 0,4 6 0 16,0 0-19-16,0 0-4 0,0 0-1 0,0 0 0 16,0 0-22-16,0 0-12 0,-7 0 12 0,4 6-12 15,-4 4 0-15,0-4 0 0,7 3-10 0,-11 1 10 16,11-1-11-16,-7 4 11 0,0-4-8 0,7 0 8 0,-4 4 0 16,1-4 0-16,3 1 0 0,0 2 0 0,-4-2 0 0,4-1 9 15,0-6-9-15,0-3 10 16,0 10-10-16,0-10 0 0,0 12 9 0,0-12-9 0,7 6 8 0,-3-2-8 15,10 5 10-15,-11-9-10 0,5 0 13 0,6 0-3 16,-11 0-1-16,8-9 0 0,-1 5 0 0,4-2 0 16,1 0 0-16,2-4 0 0,-6 4 11 0,3-3 3 15,-4-4 0-15,5 4 0 0,-5-1-3 0,-3-2-1 16,0 3 0-16,4 2 0 0,-8-8 3 0,4 5 1 16,-7-2 0-16,0 2 0 0,0 1-23 0,-7 3 0 15,4-4-12-15,-8 1 4 0,4-1 8 0,4 1 0 16,-8 6 0-16,1-4 0 0,2 4 0 0,-2 3 0 0,10 0-9 0,-14 0 9 15,3 3 0-15,-6-3 0 0,10 10 0 0,-4-10 0 16,-3 9-15-16,3 1 2 0,1-7 0 0,3 6 0 16,0 4 13-16,-1-4-9 0,-2 1 9 0,3 2-8 15,3 4 8-15,1-7 0 0,-1-2 0 0,4 2-8 16,0 0 8-16,0 1 0 0,0-10 0 0,0 0 0 16,4 3 0-16,3 6 0 0,0-2 0 0,3-4 0 15,-2 0 0-15,6-3 0 0,-11 0 0 0,8 0 0 16,3-3 11-16,-4 3-3 0,1-10 0 0,0 10 0 15,3-9 9-15,-4 9 2 0,1-10 0 0,-1 7 0 16,-6-6-19-16,7 6 0 0,-8-3-13 0,4-1 5 16,-3 1 8-16,-1-3 0 0,1-1 10 0,-4-2-10 15,0 2 16-15,-4 1-4 0,4-4 0 0,0 4 0 0,-3-4-12 16,-1 1 0-16,-3-1-9 0,-3-2 9 0,2 5 0 0,-2-2 0 16,-4 2 0-16,3 7 0 15,1-3-8-15,-1 3 8 0,8-1 0 0,-8-2-9 16,0 12 0-16,4-2 0 0,0-1 0 0,-3 3 0 0,-1-3 1 0,8 7 0 15,-5 2 0-15,5 4 0 0,-4-4 8 0,3 1-8 16,1-4 8-16,3 4-8 0,-4-4-14 16,4 1-2-16,4-1-1 0,-4-9 0 15,0 0-113-15,7 3-22 0,0 3-5 0</inkml:trace>
  <inkml:trace contextRef="#ctx0" brushRef="#br1" timeOffset="156022.91">5525 13426 345 0,'0'0'31'0,"0"0"-31"0,0 0 0 0,0 0 0 0,0 0 178 0,0 0 30 0,0 0 5 0,0 0 2 15,0 0-121-15,0 0-24 0,0 0-5 0,7 0-1 16,3-3-31-16,-10 3-6 0,0 0-2 0,7-7 0 16,0 7 1-16,-7 0 0 0,0 0 0 0,0 0 0 15,0 0-10-15,0 0-3 0,0 0 0 0,7 0 0 16,-7 0 8-16,0 0 2 0,0 0 0 0,0 0 0 16,0 0 25-16,0 0 4 0,0 0 2 0,0 0 0 15,11 0 39-15,-8 0 8 0,-3 0 2 0,7 0 0 16,1 0-115-16,-1-3-22 0,-4 3-5 0,4-9-1 15,0 9 40-15,0-3 0 0,4-3 9 0,-8 6-1 16,4 0 7-16,8 0 1 0,-5 0 1 0,-3-4 0 0,4 4-1 16,-1-6 0-16,-3 6 0 0,8 0 0 0,-1 0-4 0,0 6 0 15,0-6-1-15,4 4 0 0,-1-4-3 0,1 0 0 16,-1 0 0-16,8 0 0 0,-4 0 0 0,11 0-8 16,-7-10 12-16,10 7-4 0,-3-6 6 0,3 5 1 15,0-2 0-15,8-3 0 0,-8 6-3 0,0-7-1 16,4 7 0-16,0-3 0 0,-7 6-11 0,-1-3 10 15,1 3-10-15,0-7 10 0,-4 4-10 0,0 3 8 16,0 3-8-16,-3 4 8 0,0-7-8 0,-4 0 0 16,0 3 0-16,-3-3 8 0,-1 0-8 0,5 6 0 0,-1-3 0 15,-7-3 0-15,7 0 0 0,-3 0 0 0,3 6 0 0,0-6 0 16,-3-6 12-16,-1 6-4 0,1 0 0 0,0-9 0 16,-1 9 4-16,-3-3 1 0,4-7 0 15,-7 10 0-15,3-3-2 0,-4-3-1 0,-3 3 0 0,0-4 0 16,-7 7-10-16,11-3 12 0,-11 3-12 0,0-9 12 15,0 9-12-15,0 0 0 0,-7-3 0 0,3-3 0 16,1 2 0-16,-4-2 0 0,0 3-12 0,0-6 12 16,-4 5-12-16,4-2 12 0,0 3-12 0,-4-3 12 15,4 6 0-15,0-3 0 0,7 3 0 0,-3-10 0 16,3 10-10-16,0 0 10 0,-7 0 0 0,7 0-9 16,0 0 9-16,0 0 0 0,0 0 0 0,0 0 0 0,0 0 0 0,0 0 0 15,-7 0 0-15,7 0 0 16,0 0 0-16,0 0-8 0,-7-3 8 0,7 3 0 15,0 0 0-15,0 0 0 0,0 0 0 0,0 0 0 16,-4-6 0-16,4 6 0 0,0 0 0 0,4-10 8 16,-4 7-8-16,3-6 0 0,8-1 0 0,-8 10-8 0,1-6 8 15,-1 0 0-15,-3 6 0 0,11-3 0 0,-11 3 0 0,7-7 0 16,-7 7 0-16,7 0 0 0,-7 0 0 0,0 0-8 16,0 0 8-16,7 7-8 0,-7-7 8 0,7 3 0 15,-7-3 8-15,0 0-8 0,4 9 0 0,-4-6 0 16,0 7 0-16,0-10 0 0,0 0 0 0,-7 12 0 15,0-2 0-15,3-1 0 0,-7 4 0 0,4-4 0 0,-3 1 0 0,3-4 0 16,-7 0 0-16,3 4 0 16,-3-1 8-16,3 3-8 0,1-2 0 0,3-1 8 0,0-6-8 0,3 7 0 15,4-10 8-15,0 0-8 16,0 0 8-16,0 0-8 0,0 0 0 0,4 6 0 0,-4-6 0 16,14 3 0-16,-4-3 0 0,-3 0 0 0,4 0 0 15,-4-9 0-15,7 9 8 0,-3-3-8 0,-4-4 10 0,3 4-10 16,1 0 0-16,0-3 0 0,-4-4 0 0,7 7 0 15,-7-6 0-15,0 9 0 0,0-9 0 0,7-1 0 16,-14 7 10-16,7-6-1 0,-3-1 0 0,-4 1 0 16,3-4-1-16,1 4-8 0,-4-1 12 0,0-2-4 15,0 2-8-15,-4-2 8 0,1 2-8 0,-1 7 8 16,4-3 0-16,-7 0-8 0,7 0 12 0,0 6-4 16,0 0-8-16,-11 0-14 0,4 0 3 0,-3 9 1 0,6-6 10 15,1 6-10-15,-11 1 10 0,7 2-10 0,-4 7 10 16,4-6-13-16,-4 6 5 0,4-1 8 0,4-2-10 0,-4 0 10 15,0-1 0-15,7 1-9 0,-4 0 9 0,4-1 0 16,4-2 0-16,-4-4-8 0,7-5 8 0,0 5 0 16,-4-6 0-16,4 7 0 0,0-10 0 0,4 6 9 15,-11-6-9-15,7 0 0 0,4-6 8 0,3 6-8 16,-11-4 0-16,4-2 0 0,0 3 8 16,0-6-8-16,4 9 0 0,-11-4 0 0,0 4 0 0,7-6 0 15,-7 6 0-15,0 0-12 16,7-3-28-16,-7 3-6 0,0 0-1 0,0-6 0 15,0-1-153-15,0 1-30 0,-3-13-6 0,3 19-2 0</inkml:trace>
  <inkml:trace contextRef="#ctx0" brushRef="#br1" timeOffset="158206.37">6960 13172 453 0,'-3'22'20'0,"3"-16"4"0,-4-3-24 0,4 7 0 0,0-10 0 0,0 0 0 16,0 0 52-16,0 0 6 0,0 0 1 0,0 0 0 15,0 0-22-15,0 0-4 0,0 0-1 0,0 0 0 16,0 0 17-16,0 0 3 0,0 0 1 0,0 0 0 16,0 0 10-16,4-10 1 15,-4 10 1-15,7-3 0 0,-7 3 6 0,7 0 1 16,0 0 0-16,0 0 0 0,4-6-12 0,-4-4-3 0,3 7 0 0,4-6 0 15,0-1 15-15,8-2 4 0,-5-7 0 0,11 7 0 16,4-10-17-16,4 0-3 16,6-7-1-16,-3 4 0 0,7-3-11 0,3-3-1 0,4-10-1 0,0 10 0 15,7-13-24-15,3 3-5 0,-3 3-1 0,4-9 0 16,-4 13-12-16,-4-7 11 0,-3 0-11 0,0 10 10 16,-7-4-10-16,3 4 12 0,-3 0-12 0,0 6 12 15,0-4-12-15,-4 7 0 0,-7 4 0 0,1-4 0 16,-8 9 0-16,0 4 0 0,-10-1 0 0,-1 1 0 15,-3 9 0-15,-3-3 0 0,-7-3 0 0,-4 6 0 0,0 0-15 16,-4 6 5-16,-3-3 1 0,0-3 0 16,-7 6 9-16,3-3 0 0,1 4 0 0,-1-4 0 0,1 0 0 15,2 3 0-15,-2-6 0 0,3 3 8 0,0-3-8 0,7 0 0 16,0 0 0-16,0 0 0 0,0 0 0 0,0 0-12 16,0 0 4-16,-7 0 0 0,0 0 0 0,7 0 0 15,0 0 0-15,0 0 0 0,0 0-11 0,0 0-1 16,0 0-1-16,0 0 0 0,0 0 21 0,0 0 0 15,0 0 0-15,0 0 0 0,0 0 8 0,0 0 5 16,0 0 2-16,0 0 0 0,0 0-15 0,0 0 8 16,0 0-8-16,0 0 0 0,0 0 8 0,0 0-8 15,0 0 0-15,0 0 0 0,0 0 0 0,0 0 0 16,0 0 0-16,0 0 0 0,0 0 0 0,0 0 0 16,0 0 8-16,0 0-8 0,0 0 0 0,0 0 0 0,0 0 8 0,0 0-8 15,0 0 0-15,0 0 0 0,0 0 8 0,0 0-8 16,0 0 0-16,0 0 0 15,0 0 0-15,0 0 0 0,0 0 0 0,0 0 0 0,0 0 9 0,0 0-9 16,0 0 0-16,0 0 0 0,0-9 8 0,0 9-8 16,0-3 0-16,0 3 0 0,-4-3 0 0,4 3 0 15,0 0 15-15,0 0 1 0,0-7 0 0,0 7 0 16,4-9 5-16,-4 9 2 0,0-3 0 0,3-7 0 16,8 1-5-16,-11 6-1 0,7-3 0 0,3-1 0 15,-3 1-1-15,1 3-1 0,-1-3 0 0,0-4 0 16,0-2-4-16,0 9-1 0,-4-7 0 0,4 4 0 15,-3 0-10-15,-1-1 0 0,4 4 9 0,-7 3-9 16,0 0 0-16,0 0 0 0,0 0 0 0,0 0 8 16,0 0-8-16,0 0 0 0,-7 3 0 0,0 4-8 0,4-1 8 0,-4 3 0 15,-4 1 0-15,4 2 0 16,4 7 0-16,-4-6-8 0,-1 5 0 0,-6-5 0 0,4 6 8 16,3-7 8-16,7 4-8 0,0 0 11 0,-7-7-11 15,3 4 0-15,4-4 0 0,4 0 0 0,-4 1 0 0,0-10 0 16,0 3 0-16,0-3 8 0,7 6-8 0,-7-6 10 15,7 3-10-15,3-3 10 0,4-3-2 0,-6-3-8 16,-1 3 12-16,0-3-4 0,7 2-8 0,-11-5 8 16,4 0-8-16,0 5 8 0,0-5 0 0,-3 0 0 15,3-1 0-15,-3 7 0 0,3-6-8 0,-4-1 0 0,-3 1 0 0,4 3 0 16,-4-1 0-16,-4-2 0 0,1 0 0 0,-1 5 0 16,1-5 0-16,-1 0 0 0,-3 9 0 0,3-4 0 15,-6-5 0-15,3 9 0 0,0 0 0 0,-7 0 0 16,3 0-10-16,4 6 10 15,-7-3-13-15,7 1 5 0,0 2-9 0,-4-3-2 0,4 3 0 16,4-3 0-16,-4-3 19 0,7 0 14 16,0 0-2-16,0 0-1 0,0 0-11 0,0 0 0 0,0 0 0 0,0 0 0 15,0 0 8-15,0 0-8 0,0 0 0 0,0 0 8 16,0 0-8-16,0 0 0 0,0 0 0 0,0 0 8 16,7 0-8-16,-7 0 0 0,0 0 0 0,7 0 8 15,7 4-8-15,-11-4 0 0,8 6 0 0,-11-6 0 16,0 0 0-16,10 3 0 0,-2-3 0 0,-8 0 0 15,0 0 0-15,0 0 10 0,7 0-10 0,-7 0 10 16,10 0 14-16,-10 0 4 0,0 0 0 0,11-3 0 0,-11-3-10 0,0 6-2 16,0 0 0-16,0 0 0 15,3-4-16-15,-3 4 10 0,4-9-10 0,-4 9 8 0,0 0-8 16,0 0 0-16,0-3 0 0,0 3 0 0,0 0 0 0,0-6-9 16,0 6 0-16,0 0 0 0,0 0 17 15,0-4 3-15,-4 1 1 0,4 3 0 0,0 0-12 0,0 0-17 16,0 0 4-16,0 0 1 0,0 0 12 0,0 0 10 15,0 0-2-15,0 0 0 0,0 0-8 0,0 0 0 16,7 3 0-16,7 1 0 0,-10-4 0 0,3 9 0 16,4-3 0-16,-4-3 0 0,0 10 0 0,3-4 0 15,4 1 0-15,-7 2 0 0,4-2 0 0,0 2 0 16,3 4 0-16,3 0 8 0,-6-1-8 0,3 1-14 0,4 3 3 16,-1 0 1-16,1-4 10 0,3 4 0 0,0 3 0 0,8 6 0 15,-5-3 0-15,8 4 0 16,-4-4 8-16,-3 3-8 0,0-3 0 0,-1 6 0 0,5 1 0 15,-1-1 0-15,-4 0 0 0,8 1 0 16,-11-1 0-16,1-3 0 0,2-3 0 0,-3-3 0 0,1 0 0 0,-1-3 0 16,0 3 0-16,-3-6 0 0,-1-1 0 0,1-5-8 15,-1 2 8-15,-2 4 0 0,-5-3 0 0,1-4 0 16,-1 0 8-16,-3-2 3 0,4 2 1 0,-4-3 0 16,-7-6-12-16,4 4-17 0,-4-4 4 15,0 0 1-15,3 9 25 0,-3-9 6 0,0 0 1 0,0 0 0 16,0 0-7-16,0 0-1 0,0 0 0 0,0 0 0 15,0 0-12-15,0 0 0 0,-7-3 0 0,7 3 0 16,-7-6-13-16,3 6-6 0,-3-10-1 0,7 10 0 16,0 0-16-16,-3-3-3 0,-1-3-1 15,1-1 0-15,-1 1-73 16,4 6-15-16,0-9-4 0,0-1-598 0,0 7-120 0</inkml:trace>
  <inkml:trace contextRef="#ctx0" brushRef="#br1" timeOffset="163395.65">9126 13097 345 0,'0'0'31'0,"0"0"-31"0,0 0 0 0,0 0 0 15,0 0 243-15,0 0 42 0,0 0 9 0,0 0 2 16,0 0-228-16,0 0-46 0,0 0-9 0,7 3-1 16,-7-3 6-16,4 9 2 0,3 1 0 0,-7-10 0 15,0 0-4-15,4 9 0 0,3-6 0 0,-7-3 0 0,0 0 13 0,7 6 3 16,-7-6 0-16,7 4 0 0,-7-4 28 0,0 0 7 16,0 0 1-16,7 0 0 0,3 0-7 0,-3 0-1 15,-3-10 0-15,3 10 0 0,0-9-36 0,0 6-8 16,0-7-2-16,-3 1 0 0,3-1-14 0,0 7 0 15,0-6 0-15,0 9 0 0,-7 0 0 0,0 0 0 16,0 0 0-16,0 0 0 0,0 0 0 0,0 0 0 16,-4 9 0-16,-3 1 0 0,0-1 8 0,0 4-8 15,-3-1 11-15,-1-2-11 0,0 2 16 0,4 7-3 16,-3-10-1-16,-1-6 0 0,-3 7 8 0,7-1 2 16,0-6 0-16,3 7 0 0,-3-1-10 0,7-9-1 15,0 0-1-15,0 0 0 0,0 0-10 0,0 0 0 16,0 0 0-16,0 0 8 0,0 0-8 0,11 0 0 15,-4 0 0-15,4 6 0 0,-1-12 0 0,4 6 8 0,-3 0-8 0,0 0 0 16,-4-3 0-16,3-3 8 0,-3 6-8 0,-7 0 0 16,0 0 28-16,4-3 1 0,3-7 0 0,-4 7 0 15,1-3-4-15,-4 3-1 0,-4-4 0 0,1 1 0 16,-1 0 6-16,-3-4 1 0,0 10 0 0,0-9 0 16,-3 6-31-16,2-6 8 0,-6 9-8 0,4-4 0 15,3 4 0-15,-7 4 0 0,3-4 0 0,0 0 0 31,1 6-23-31,-4-3-7 0,3 0-2 0,1 6 0 0,-1 1 32 0,0-1 0 0,1-6 0 0,6 7 0 16,-3-4 0-16,4-3 0 0,3-3 0 0,0 0 0 16,0 0 0-16,-4 10 0 0,4-10 0 0,0 0-9 15,0 0 9-15,7 3 0 0,-7-3 10 0,11 6-10 16,-1-3 0-16,1-3 0 0,0 0 0 0,-1 0 0 16,4 0 0-16,0-3 0 0,0-3 0 0,1 6 0 0,-5-3 0 0,1-4 8 15,6 4-8-15,-6-6 0 0,0 9 0 0,-1-3 0 16,1-4 0-16,-4 7 0 0,0-3 10 0,-7 3-10 15,0 0 10-15,0 0-10 0,0 0 10 0,0 0-10 16,0 0 10-16,0 0-10 0,0 0 15 0,0 0-3 16,0 0-1-16,0 0 0 0,-11 3-11 0,4 4 10 15,-3-7-10-15,3 0 10 0,-4 0-10 0,0 0 0 16,4-7 0-16,0 7-11 0,0-3 3 0,4 3 0 16,3 0 0-16,-7-9 0 0,7 9 16 0,0 0 3 15,0 0 1-15,0-10 0 16,0 7-32-16,0 3-7 0,0 0-1 0,0 0 0 0,0 0 19 0,7-6 9 0,-7 6-10 15,0 0 10-15,0 0 0 0,0 0-9 0,7 0 9 0,-7 0 0 16,0 0 0-16,10 0-10 0,-3-3 10 0,-7 3 0 16,11 0-10-16,-4-3 10 0,0-3-8 0,0 6 8 15,0-10 0-15,4 10 0 0,-8-9 0 16,8 6 8-16,-4-7-8 0,-4 7 0 0,1-6 0 16,0-1 0-16,-1 1 0 0,1 6 0 0,-4 3 0 0,7-7 0 15,-7 7 12-15,0 0-3 0,7-3 0 0,-7 3 0 16,0-3-1-16,0 3 0 0,7-6 0 0,-7 6 0 15,0 0 0-15,0 0 0 0,7-3 0 0,0-4 0 16,0-2 12-16,0 6 1 0,0-6 1 0,0-1 0 16,4-2 6-16,-8-1 2 0,4-6 0 0,4 0 0 15,3-3-2-15,0 0 0 0,0-3 0 0,4-3 0 0,3-13-9 0,0 10-3 16,4-13 0-16,0 3 0 0,-8-3-4 0,8 4-2 16,0-1 0-16,-4-3 0 0,3 10 0 15,-2-7 0-15,2 6 0 0,1-2 0 0,0 2-10 16,-1 4 8-16,5-1-8 0,-8 4 8 15,0 3 0-15,0 6 0 0,-7 1 0 0,4 5 0 0,-8-3-8 0,5 1-11 16,-5 2 3-16,1 1 0 0,-1 2 8 0,-3 1 0 16,0-1 0-16,0 7 0 0,-3-3 0 0,0-4-10 15,-4 7 10-15,0 3 0 0,0-3 0 0,0 3 0 16,0-6 0-16,0-3 0 0,0 5 0 0,3-5 0 16,-3 0 0-16,4-1 0 0,-4 7 10 0,0-6-10 15,3-1 10-15,4 1-10 0,-7 6 0 0,4-7 8 16,-4 10-8-16,0 0 0 0,7-3 0 0,-7 3 0 0,0 0 0 15,0 0 0-15,0 0 0 0,0 0 0 0,0 0-8 0,0 0 8 16,10 3 0-16,-10-3 0 0,0 0-8 0,0 0 8 16,0 0-13-16,0 0 1 0,0 0 0 0,0 0 0 15,4 0 12-15,-4 0 16 0,0 0-3 0,10 7-1 16,-3-7-12-16,-7 0 0 0,0 0 8 0,8-7-8 16,-8 7 0-16,7 0 0 0,0-3 0 15,-7 3 0-15,0 0 0 0,7-6 0 0,-7 6 0 0,10 0 0 16,-10 0 0-16,7-10 0 0,-3 7 0 0,-4 3 0 15,7-9 0-15,-7 9 8 0,3-3-8 0,-3 3 0 16,4-6 0-16,0-1 0 0,-4 7 0 0,3-9 0 16,4 3 0-16,-7 6 0 0,4-10 0 0,-1 7 0 15,1-6 0-15,-4-1 0 0,3 1 0 0,1 6 0 16,-1-7 0-16,1 1 8 0,-1-4-8 0,4 4 0 0,-3-4 0 0,3-5 0 16,0 5 8-16,0 0-8 0,0-2 0 0,0 2 0 15,-3 4 0-15,3-4 0 0,-4 4 0 0,1-4 0 16,-1 4 0-16,-3 0 0 0,4-1 0 0,-4 7 0 15,0-6 0-15,0 9 0 0,0 0 0 0,0 0 0 16,-4 0-8-16,4-10 8 0,-7 10 0 0,7 0 0 16,0 0-8-16,-3 0 8 0,-4-3 0 0,3 3 0 15,-3 3 0-15,7-3 0 0,-7 0-8 0,7 0 8 16,-7 0 0-16,3 10 0 0,4-10 0 0,-7 0 0 16,0 9 0-16,0-6 0 0,4 3 0 0,3-6 0 15,-7 4 0-15,3 2 0 0,-3-3 0 0,4 3 0 16,3-6 0-16,-7 6 0 0,0 4 0 0,3-4-8 0,0 4 8 0,1-4 0 15,-1 3-14-15,-3 4 1 16,4-4 0-16,-1-3 0 0,1 4 21 0,-1-4 4 16,4 0 0-16,0-2 1 0,0 5-13 0,0-9 0 0,0 0 8 0,4 9-8 15,3-6 0-15,-4 4 0 0,-3-7 0 0,11 3 0 16,-4-3 0-16,0-3 0 0,4 3 0 0,-1-7 0 16,-3 7 0-16,4-6 8 0,-1-3-8 0,1 3 0 15,3-4 0-15,-3 4 0 0,-4-4 8 0,3 1-8 16,-3-3 0-16,0 2 0 0,-3 4 0 0,3-7 0 15,-3 4 0-15,-1-1 0 0,1 7 0 0,-4-6 0 16,0 9 0-16,0 0 0 0,0-9 0 0,0 9 0 16,0 0 0-16,0 0 0 0,0-4 0 0,0 4 0 15,0 0-18-15,0 0 3 0,-11 0 1 0,4 0 0 16,7 0 14-16,0 0 8 0,-7 4 0 0,7-4-8 0,-7 0 0 0,7 0 0 16,0 0 0-16,-4 9 0 0,4-9 0 0,0 0 0 15,0 9 0-15,0-9 0 0,-3 10 0 0,-1-1 0 16,4 1 0-16,0-10 0 0,4 6 0 0,-4 3-11 15,3 1 11-15,1-7-10 0,-1 6 10 0,-3-9 0 16,0 0 0-16,4 6 0 0,-4-6 8 0,3 4-8 16,-3-4 8-16,0 0-8 0,0 0 0 0,0 0 0 15,0 0 0-15,0 0 0 0,0 0 0 0,0 0 0 16,0 0 0-16,0 0 0 0,0 0 0 0,0 0 0 16,-7 0 0-16,0 0-12 0,0-10 12 0,0 10 0 15,0-9 0-15,4 9 0 0,-4-6 0 0,0-1 0 16,-1 4 0-16,1-3 0 0,0 3 0 0,0-7 12 0,0 10-2 15,4-9-1-15,-4 9-9 16,3 0 0-16,1 0 0 0,-4 0 0 0,7 0 0 0,0 0 0 16,-4 0-8-16,4 0 8 0,0 0 0 0,0 0-11 15,0 0 11-15,0 0-8 0,0 0 8 0,0 0 8 0,0 0-8 0,0 0 11 16,0 0-11-16,4-10 0 0,3 7 0 0,-4-6 8 16,4 0-8-16,0 5 0 0,0-2 0 0,0 0 0 15,0 0 0-15,0 6 0 0,1-10 0 0,-1 10 0 16,0-3 0-16,3-3 0 0,4 3 0 0,-3 3 0 15,3 0 0-15,4 0-12 0,-1 0 2 0,12 0 1 16,6-4 9-16,0 4 0 0,-7-6 10 0,4 6-10 16,10-3 0-16,-3-3 0 0,0 6 0 0,-4 0 0 15,1-3 0-15,-1 0 0 0,4 3 0 0,-8-7 0 16,-2 7 0-16,2-3 0 0,8-3 0 0,-4 6 0 16,-6-3 0-16,-5-4 0 0,5 4 0 0,-1 0 0 0,0-3 0 15,0 6 0-15,-7 0 0 0,1 0 0 0,2 0 0 0,-6 0 0 16,-4 0 0-16,0 0 0 0,0 0 0 0,0 0 0 15,-3 6 0-15,-4-3 0 0,-7-3 0 0,11 0 0 16,-4 0 0-16,-7 0 0 0,0 0 0 0,0 0-10 16,10 0 10-16,-10 0-8 0,0 0 8 0,0 0 0 15,7 0 8-15,-7 0-8 0,0 0 0 0,0 0 0 16,0 0 0-16,0 0 0 0,4 0 0 0,-4 0 0 16,0 0 0-16,0 0-8 0,0 0 8 0,0 0 0 15,0 0 0-15,0 0 8 0,0 0-8 0,0 0 0 16,0 0 0-16,0 0 0 0,-7 0 0 0,7 0 0 0,0 0 0 15,0 0 0-15,0 0 0 0,0 0 0 0,0-9 0 0,0 9 0 16,0 0 0-16,0 0 0 0,0 0 0 0,0-3 0 16,3-4 0-16,-3 7 0 15,0 0 0-15,0 0-8 0,0 0 8 0,0 0 0 0,0 0 0 0,0 0 8 16,0 0-8-16,0 0 0 0,0 0 0 0,0 0 0 16,0 0 0-16,0 0 0 0,0 0 0 0,0 0 0 15,0 0 0-15,0 0 0 0,0 0 0 0,4-9 0 16,-4 9 0-16,0-3 0 0,0-6 0 0,0 9 0 15,0 0 0-15,7-4 0 0,-7 4 0 0,3-6 0 16,-3 6 0-16,4-9 0 0,-4 9 0 0,0 0 0 16,0-7 0-16,0 7 0 0,7-6 0 0,-7 6 0 15,4-9 0-15,-1 6 0 0,1 0 0 0,-4 3 0 16,7-7 0-16,-4-2 0 0,-3 9 0 0,4-10 0 16,3 7 0-16,0-6 0 0,-7-1 0 0,0 1 0 15,7 3 0-15,-4-10 11 0,-3 4-11 0,0-1 12 0,4-6 9 16,-4 7 3-16,0-7 0 0,0 0 0 15,-4-3-24-15,4 0-15 0,4 0 3 0,-4-3 0 0,-4-3 12 0,1-3 0 16,6 5 0-16,-3-2 0 0,0-6 15 0,0 2-4 16,0-5-1-16,0 5 0 0,0 1-10 0,0 0 0 15,0-1 0-15,0 1 0 0,4-4 0 0,-4 4 0 16,-4 0-12-16,4-4 12 0,-3 4 0 0,6-7 0 16,-6 7 0-16,3 3 12 0,-4-4-3 0,1 1 0 15,3 3 0-15,-4-4 0 0,1 1-9 0,-1 0 0 16,4-1 0-16,0 7 0 0,0-3 0 0,-3-3-9 15,3-1 9-15,0 1-13 0,3 0 13 0,1-1 0 0,-8-2 0 16,8 2 0-16,-1 1 0 0,1 0 0 0,-4-1 0 0,-4 10 0 16,4 0 0-16,0 0 0 0,0 4 0 0,0-1 0 15,-3 3 9-15,-1 0-9 0,4 4 0 0,0 2 9 16,-3 1-9-16,-1-3-16 0,4 2 4 16,0 7 1-16,0 3 11 0,0-6 0 0,-3-1 0 0,-1 1-8 15,4 6 8-15,0 0 0 0,0-9 0 0,0 9 0 16,0-3 0-16,0 3 0 0,-3-10 0 0,3 10 0 15,0 0 0-15,0 0 0 0,0 0 0 0,0 0-8 16,-4 0 8-16,4 0 0 0,0 0 0 0,0 0-8 16,0 0 8-16,0 0 0 0,0 0 0 0,0 0-8 15,0 0 8-15,0 0 0 0,0 0 0 0,0 0 0 16,0 0 0-16,0 0 14 0,0 0-2 0,0 0 0 16,0 0-12-16,0 0-15 0,0 0 3 0,0 0 1 15,0 0 11-15,0 0 0 0,0 0 0 0,0 0 0 0,0 0 0 0,0 0 0 16,7 0 0-16,-7 0 0 0,0 0 0 0,0 0 0 15,11-3 0-15,-4-3 0 0,3 6 0 0,-3-3 0 16,-3-4 0-16,3 4 0 0,4-6 0 0,-4 9 0 16,0-10 0-16,0 1 8 0,7 3-8 0,-7-4 0 15,3 1 0-15,-2 0 8 0,2-4-8 0,-3 4 0 16,4-1 8-16,-4 1-8 0,-4-4 0 0,1 4 0 16,6-1 0-16,-3 1 0 0,-7-4 0 0,4 10 0 15,7-6 0-15,-4 0 0 0,0-1 0 0,0 1 0 16,0 6 0-16,3-7 0 0,5 10 0 0,-5-9 0 15,-3 6 0-15,0-4 0 0,7 1 0 0,-3 0 0 16,-11 6 0-16,0 0 0 0,7-10 0 0,-4 10 0 16,-3 0 0-16,0 0-8 0,-14 0 8 0,4 0 0 15,6-3 10-15,-6-3-10 0,-8 6-8 0,0 0-8 0,4-3-2 0,0 3 0 16,-3 0 18-16,-1 3-12 0,-3-3 12 0,3 0-10 16,0 6 10-16,4-3-8 0,-7 4 8 0,7-4-8 15,0 3 8-15,-4 0 0 0,1 4-9 0,3-1 9 16,-4 1 0-16,7-1 0 0,1-6-9 15,3 7 9-15,-4-1 0 0,8-6 0 0,3-3 0 0,0 0 0 16,-4 6 0-16,4-6 0 0,0 0 0 0,0 0 0 16,11 3 0-16,-1 4 8 0,-10-7-8 0,11 0 0 15,3-7 8-15,-3 7-8 0,-1-3 0 0,1-3 0 16,3 3 0-16,0-3 0 0,-4 3-8 0,5-1 8 16,-1-2 0-16,0 6 0 0,0-9 8 0,-3 9-8 15,-4-3 0-15,3-1 0 0,8-2 0 0,-4 6 0 16,-7 0 0-16,4-3 0 0,6-3 0 0,-3 6-10 15,0 0 10-15,-3 0 0 0,-4 0 0 0,7-3 8 16,0-4-8-16,0 7 0 0,-14 0-8 0,11-3 8 16,3 0 0-16,-3-3 0 0,-1 6 0 0,-10 0 0 0,11 0 0 0,-4-3 0 15,0-4 0-15,-7 7 0 0,0 0 0 0,0 0 0 16,14 0 0-16,-7 7-8 0,-7-7 8 0,0 0 0 16,11 0-9-16,-4 0 9 0,3 3 0 0,-10-3 0 15,0 0 0-15,7 0 0 0,0 9 0 0,-7-9 0 16,0 0 0-16,7 3-11 0,-7-3 11 0,0 0 0 15,0 0 0-15,11 7 0 0,-11-7 0 0,7 3 0 16,-7-3 0-16,11 0 0 0,-11 0 0 0,7 9 0 0,-7-9 0 16,0 0 0-16,0 0 0 15,0 0 0-15,0 0 8 0,0 0-8 0,0 0 0 0,0 0 0 16,0 0 0-16,0 0-8 0,0 0 8 0,0 0 0 0,0 0 0 16,0 0 0-16,0 0 0 0,0 0 0 0,0 0 0 0,7-9 8 15,0 9-8-15,-4-10 0 0,1 4 0 0,-1-3 8 16,1 2-8-16,0-2 0 15,-1-4 0-15,1 1 8 0,-4-1-8 0,3-2 0 0,1-7 0 0,-1 6 0 16,1-9 0-16,3 3 9 0,-4 0-9 0,1 0 0 16,3-9 9-16,3 6-9 0,-3-7 0 0,4-5 9 15,-4 2-9-15,4-6 0 0,-1 1 0 0,1-4 8 16,-1 0-8-16,1-6 0 0,0 9 0 0,-1-3 0 16,1 0 0-16,-1-6-12 0,-3 6 0 0,4-6 1 15,-4 6 19-15,4-9 4 0,-8 2 1 0,4 8 0 16,-3-11 5-16,-1 10 1 0,4-6 0 0,-7 9 0 0,0-2-19 15,-3-1-19-15,-1 3 4 0,1-3 1 0,-1 3 14 0,-6 0 0 16,3 10 0-16,0-3 0 0,-1-7 0 16,-2 9 0-16,-1 1-12 0,1 0 3 0,3 6 9 0,-4-4 0 15,1 7 0-15,-1 1-8 0,4 2-1 0,0-3 0 16,3 9 0-16,-3-6 0 0,0 10 9 0,0-4 0 16,4 1 0-16,3 3-8 0,-7-1 8 0,7 1 0 15,-4 6 0-15,4 3 0 0,0 0 0 0,0 0 0 16,0-10 0-16,0 10 0 0,0 0 0 0,0 0-12 15,0 0 12-15,0 0-12 0,0 0 12 0,0 0 0 16,0 0 0-16,0 0 0 0,11 3 0 0,-11-3 0 16,0 0 0-16,7 0 0 0,-7 0 0 0,7 0 0 15,-7 0 8-15,0 0-8 0,0 0 0 0,10 0 0 16,-3-3 0-16,0 0 0 0,-7 3 0 0,7-6 8 16,-3 6-8-16,3-3 0 0,-3-4 0 0,-1 7 0 0,1-9 0 0,3 6 8 15,-4 3-8-15,4-3 0 0,-7-4 0 0,4 4 0 16,-1-3 0-16,1 3 0 15,-1-7 0-15,1 10 0 0,-1-9 0 0,4 0 8 0,-3 5-8 0,3-5 0 16,-3 0 0-16,-1 6 0 0,4-7 0 0,0 1 0 16,-3-1 9-16,-1-2-9 0,4 2 12 0,-3 1-12 15,3 6 8-15,0-7-8 0,0 1 0 0,-3 0 0 16,3 5 0-16,-4-5 0 0,4 0 8 0,-3-1-8 16,3 4 0-16,-4-3 0 0,4-1 0 0,-3 1 0 15,3-1 0-15,-4 1 0 0,1 6 0 0,0-7 0 16,-4 10 0-16,3-3 0 0,4-3 0 0,-3-3 0 15,-4 9 0-15,0 0 0 0,7-4 0 0,-7 4 0 16,0 0 0-16,0 0 0 0,0 0 0 0,0 0 0 16,0 0-10-16,0 0 1 0,0 0 0 0,0 0 0 15,0 0 9-15,-7-3 8 0,0 3-8 0,0 3 11 0,3 1-11 0,-3-4 0 16,0 9 0-16,-4-3 0 0,4 4 0 0,0-4 0 16,0 3 0-16,0 1 0 0,0 2-8 0,-4-2 8 15,8 2 0-15,-4-2 0 0,3-4 0 0,1 3 0 16,-1-2 0-16,1-1 0 0,3-6 0 0,0 0 0 15,0 0 0-15,0 0 0 0,0 0 0 0,3 9 0 16,4 1-10-16,0-7 10 0,0 0 0 0,4-3 0 16,3 0 11-16,0 0-3 0,-3-6-8 0,3-1 8 0,-3 7-8 0,3-3 8 15,0-3-8-15,-4 3 0 16,1-3 0-16,3-1 0 0,-3 1 0 0,-4-3 8 16,0-1-8-16,0-2 0 0,0 2 20 0,-4 1-1 0,-6 3 0 0,3-4 0 15,0 4-19-15,-4 0 0 0,1-1 0 0,-4-2 0 16,0 9-17-16,-4-3-1 0,4 3 0 15,-4 0 0-15,1 3 18 0,3-3-12 0,-4 6 12 16,4-3-10-16,-7 10 10 0,3-4 0 0,4 1-9 0,-3 2 9 16,-4 4 0-16,3-3-11 0,4-10 11 0,0 6-8 15,0 4 8-15,0-4 0 0,7-9 8 0,0 9-8 16,0-9 0-16,0 0 0 0,3 10 0 0,-3-10-8 16,4 3 8-16,3 3 0 0,4-3 8 0,-1-3-8 15,-3 0 0-15,4 0 0 0,-1 0 0 0,1 0 0 16,-4-3 0-16,0-3 0 0,0 6 0 0,-3-3-8 15,3 0 8-15,0-4 0 0,-7 7 0 0,7-9 0 16,0 9 0-16,-7 0 11 0,0 0-1 0,0 0 0 0,3-9-10 0,-3 9 0 16,0-4 0-16,0 4 0 0,-7-3 0 0,4-3 0 15,3 3 0-15,-4-3 0 0,1 3-13 0,-4 3 5 16,0-7 8-16,3 7-13 0,1-3 13 0,-1-6 0 16,4 9 0-16,-3 0 0 0,3 0 0 0,0 0 0 15,0 0 0-15,0-10 0 0,0 10 0 16,0-3 0-16,0-6 0 0,0 9 0 0,-4-3 0 0,4 3 0 15,0 0 0-15,0 0 0 0,0 0 0 0,7-7 0 16,4 7 0-16,-1-3 0 0,4 3 0 0,-3-6 0 16,3 6 0-16,0 0 0 0,-3 6 0 0,6-3 0 15,1-3 0-15,3 0 0 0,-3 10 0 0,0-7 0 16,-1 3 0-16,4-3 0 0,0 7 0 0,1-4 0 0,-1-3 0 16,4 0 0-16,-1 4 0 0,8-4 0 0,0 3 0 0,3-3 0 15,-3-3 0-15,3 0 0 16,4 0 0-16,-4 0 0 0,-3 0 0 0,3 0 0 0,-3-3 0 0,0 3 0 15,-4 3 0-15,0-3 0 0,0 0 0 0,1 0 0 16,-5 0 0-16,1 0 0 0,0 0 0 0,-1 0 0 16,-3 0 0-16,1 0 0 0,-1 0 0 0,0 0 0 15,-7 0 0-15,4 0 0 0,-4 0 0 0,0 6 0 16,0-6 0-16,0-6 0 0,4 12 10 0,-4-12-10 16,0 6 0-16,7 0 0 0,-3 0 0 0,3 0-11 15,-3 0 11-15,3 0 0 0,-4 0 0 0,1-3 0 16,0-3 0-16,-1 6 8 0,1-3-8 0,0 3 0 0,-8-7 0 15,4 4 0-15,-3 0 0 0,-4-3 0 16,0 6 0-16,-7 0 0 0,0 0 0 0,0 0-12 0,0 0 12 0,0 0 0 16,0 0 0-16,0 0 0 0,-4-10 0 0,1 7 0 15,-4-6 0-15,0 9 0 0,-4-3 0 0,4-4 0 16,-3 7 0-16,3-3 0 16,-4-3 0-16,0 6 0 0,1-3 0 0,-4 0 0 0,3-4 0 0,1 7 0 15,-5-3 0-15,1-3 0 0,4 3 0 0,-4-3 0 16,3 6 0-16,-3-4 0 0,0 4 0 0,3-3 0 15,-3-3 0-15,4 6 0 0,-5-3 0 0,1-3 0 16,7 6 0-16,-3-4 0 0,-4 4 0 0,-1 0 0 16,5-6 0-16,-4 6 0 0,0 0 0 0,0 0-10 15,-4 0 10-15,4 0-13 0,-7 0 13 0,3 0 0 16,-3 0 0-16,3 6 0 0,1-6 0 0,-1 4-9 0,0-4 9 0,1 0-8 16,3 0 8-16,-1 0 0 0,5 0 0 0,-1 0 0 15,4 0 0-15,0 6 0 0,4-3 0 0,3-3 0 31,0 0-204-31,0 0-38 0,0 0-8 0,17 0-2 0</inkml:trace>
  <inkml:trace contextRef="#ctx0" brushRef="#br2" timeOffset="178988.2">18874 14809 2127 0,'0'0'94'0,"0"0"20"0,0 0-91 0,0 0-23 0,0 0 0 0,0 0 0 16,0 0 41-16,0 0 4 0,0 0 1 0,0 0 0 16,0 0-27-16,0 0-6 0,0 0-1 0,0 0 0 15,0 0 22-15,0 0 4 0,0 0 1 0,0 0 0 16,3-3-4-16,4 3-1 0,-3-10 0 0,3 10 0 16,0 0-4-16,0-3-1 0,3-3 0 0,-2 6 0 15,-1 0-4-15,3 6-1 0,-3-3 0 0,0 0 0 0,-7-3-12 16,0 0-4-16,0 0 0 0,7 10 0 15,-3-1 11-15,-1 1 1 0,-3 2 1 0,0 4 0 0,-3-10-1 0,3 13-1 16,-7-7 0-16,3-2 0 0,-6 9-4 16,6-1-1-16,-3-2 0 0,4 3 0 0,-8 0-14 0,7 3 11 15,-3 0-11-15,4 3 10 0,-1 0-10 0,1 0 0 16,-1 9 0-16,4-2 0 0,0 9 0 0,0-1 0 16,0-5 0-16,0 6 0 0,4 2 11 15,-1-2-3-15,-3 0-8 0,4-6 12 0,-4 5-4 0,0-8 0 16,0 8-8-16,0-5 12 0,-4 6-12 0,1 3-12 15,-1-7 3-15,4 4 0 0,-7-3 18 0,0 2 4 16,0-2 1-16,4-4 0 0,-4 1-14 0,0-4 9 16,-1 1-9-16,1-4 8 0,0-3-8 0,4 3 8 0,-4-6-8 15,3 0 8-15,1 0 0 0,-1 0 0 16,1 6 0-16,-1-6 0 0,1-3-8 0,-1-3 8 16,1 3-8-16,3 2 8 0,-4-2-8 0,0 0 0 0,4-3 0 15,-3 6 8-15,-1-3-8 0,1 2 0 0,-4-2 0 0,3 0 8 16,-3-3-8-16,0 6 0 0,4-3 0 0,-4-7 0 15,0 7 0-15,0-7 10 0,-1 4-10 0,1-3 10 16,4-10-10-16,-4 6 8 0,3 4-8 0,-3-4 8 16,4-9-8-16,-1 10 0 0,1-4 0 0,3-6 0 15,-4 6 8-15,4-6 0 0,-3 0 0 0,3 0 0 16,0 0-8-16,0 0 0 0,-4 6 0 0,4-6 0 16,0 0 0-16,-3 4 0 0,3-4 0 0,-4 9 0 15,-3-6 0-15,3 6 0 0,1-9 0 0,-1 10 0 16,1-1 0-16,-1-6 0 0,-3 7 0 0,4-1 0 0,-4-2 0 0,3-1 0 15,1 0 0-15,-4-3 0 0,3 3 0 0,-3-2 10 16,7-4-2-16,-4 6-8 0,-3-3 0 0,7-3 0 16,0 0 0-16,0 0 0 0,0 0 0 0,0 0 0 15,-7 0 0-15,7 0 0 0,0 0 8 0,0 0-8 16,0 0 0-16,0 0 0 0,0 0 13 0,0 0-4 16,0 0-1-16,0 0 0 0,0 0-8 0,0 0-11 15,0 0 3-15,0 0 0 0,0 0 8 0,0 0 0 16,0 0 0-16,0 0 0 0,0 0 0 0,7 3 0 15,4 3 0-15,-4-2 0 0,4-4 0 0,-1 0 0 16,-3 0 0-16,4 0 8 0,-1 6-8 0,1-6 0 16,0 0 0-16,3 0 0 0,0 0 8 0,0 0-8 0,4-6 8 15,-1 6-8-15,-3 0 0 0,7 0 0 16,1 0-10-16,2 0 10 0,-2 0 0 0,2 0 0 16,8 0 0-16,-4 0 0 0,4 0 0 0,0 0 0 15,6 0 0-15,1 0 0 0,4-4 0 0,-5-2 0 0,1 6 9 0,0-3-9 16,-4-6 0-16,4 9 0 0,-4-4 0 0,8-2 0 15,3 6 0-15,-1-3 0 0,-2-3 0 0,3 6 0 16,0 0-8-16,-4 0 8 0,0 0-10 0,-3 9 10 16,-7-9 0-16,3 10 0 0,-7-1 0 0,4 0 0 15,0 1 0-15,-4-4-11 0,0 4 2 0,0-1 0 16,1 3 9-16,-1 4 0 0,-3-3 10 0,-1-4-10 16,4-6 0-16,-3 7 0 0,-4 2 0 0,0-6 0 15,1-2 0-15,-5 5-8 0,4-6 8 0,-3 3 0 0,0-2 0 0,-1 2 0 16,-3-3 0-16,1-3 0 0,2 6 0 0,-3-3 12 15,-3-3-3-15,3 0-1 0,-3 0-8 0,-1 3 0 16,-3-3 0-16,4 7 0 0,-1-7 8 16,-3 3-8-16,-7-3 8 0,8 0-8 0,2 9 0 15,-6-9 0-15,-4 0 0 0,7 7 0 0,-7-7 0 0,0 0 0 16,7 3 0-16,-7-3 0 0,7 0 0 0,0 0 0 16,0 0 0-16,-7 0 0 0,0 0 0 15,7 0 0-15,4 0 0 0,-4 0 0 0,-7 0-10 0,7-3 10 16,-4-4 0-16,8 7-9 0,-4-3 21 0,-4-3 4 15,4 3 0-15,-3-4 1 0,-1 7-17 0,1-3 10 16,3-6-10-16,-7 9 8 0,0 0-8 0,0 0 8 16,7-9-8-16,-7 9 8 0,0 0-8 0,4-4 8 15,-4-2-8-15,0 6 8 0,0-3-8 0,0 3 0 0,7-9 9 16,-7 9-9-16,3-10 0 0,1 10 0 0,-1-12 0 0,1 8 8 16,-1-5-8-16,1 0 9 0,3-1-9 15,-4 1 10-15,-3-4-10 0,8 1 8 0,-5-4-8 0,-3 4 8 16,4-1-8-16,3-15 9 0,-7 6-9 15,0 0 8-15,3 3-8 0,4-3 10 0,-7 0-10 16,4-3 8-16,-4-3-8 0,3-7 0 0,1-2 0 16,-4 2 0-16,0-6 8 0,0-2-8 0,0-1 0 15,0-6 0-15,0 6 0 0,0-7 0 0,0 8 0 16,-4-8 0-16,1 4 0 0,-1-3 0 0,1 0 0 16,3 3 0-16,-4-3 8 0,4 9-8 0,-3-3 0 15,-4 3 0-15,3 1 0 0,1 5-9 0,-1 4 9 16,-3-4 0-16,3 4 0 0,1-7 0 0,-1 7 0 0,4-4 0 15,-3 4 0-15,3 0-15 0,-4-1 5 0,1-2 10 16,3-4 0-16,0 7-9 0,3-1 9 0,-3-2-8 16,4 9 8-16,-4-3-10 0,3-1 10 15,-3 4-8-15,0-3 8 0,4 6 0 0,3 0-9 0,-4 0 9 16,1 3 0-16,0-2 0 0,-1-1 0 0,1 0 0 0,-1 0 0 16,1 3 0-16,-1-3 0 0,1 9-8 0,-1-5 0 15,1 8 0-15,-1 1 0 0,1-4 8 0,-4 10 9 16,0 3-1-16,0-6-8 0,0 6 0 0,0 0 0 15,0 0 0-15,0 0 0 0,0 0-13 0,0 0-7 16,0 0 0-16,0 0-1 0,0 0 9 0,0 0 1 0,-7 0 1 0,7 0 0 16,0 0 10-16,0 0 0 15,0 0 0-15,0 0 0 0,0 0 0 0,0 0 0 16,0 0 0-16,0 0 0 0,0 0 0 0,0 0 0 0,0 0 0 16,0 0 0-16,0 0 0 0,0 0 12 0,0 0-2 0,0 0-1 15,0 0-9-15,0 0 0 0,0 0 0 0,-7-3 0 16,0 3 0-16,-4 0-11 0,11 0 3 0,-3 0 0 15,-8 3 8-15,0-3 0 0,1 0 0 0,-4 0 0 16,3 0 0-16,-7 6 12 0,4-3-2 0,-3-3-1 16,-1 10-9-16,-3-10 8 0,3 3-8 0,-3 3 8 15,0-6-8-15,-7 3 0 0,3-3 0 0,-7 6 0 16,0-6 0-16,-3 4 12 0,-7-8-4 0,0 4 0 16,3 4-8-16,0-4 0 0,0 0 0 0,-3 0 0 15,3 0 0-15,0 6 0 0,-3-6 0 0,0 3 0 0,-1 0 0 16,-6-3 0-16,-8 9 0 0,8-9 0 15,0 10 8-15,-1-10-8 0,1 9 0 0,6-6 8 0,1 7-8 16,7-10 0-16,0 6 0 0,3-3 0 0,-3-3 0 0,3-3 8 16,4-3-8-16,-4 6 0 0,4 0 0 0,-1-3 8 15,1-4-8-15,7 7 0 16,0 0-16-16,0-3-8 16,-1 3-1-16,1 0-1 0,4-3-88 0,-1-3-18 0,0 6-3 0,8-3-761 15,-4-4-153-15</inkml:trace>
  <inkml:trace contextRef="#ctx0" brushRef="#br2" timeOffset="179922.17">19840 14966 1443 0,'0'0'32'0,"0"0"6"0,0 0 2 0,-7 0 0 16,0 0-32-16,7 0-8 0,-3 0 0 0,-4 0 0 0,7 0 12 0,0 0 0 15,-8 0 0-15,1 0 0 0,0 0-12 0,7 0-14 16,0 0 3-16,0 0 1 0,-3 6 38 0,-4 0 8 15,0-6 2-15,0 10 0 0,3-1 11 0,-6 0 3 16,-5 1 0-16,-2 2 0 0,-1 1 13 0,-7 6 3 16,-3 3 1-16,-3 0 0 0,-8-1-21 0,-4 11-5 15,1 5-1-15,0-2 0 0,-4 6-1 0,-7 0 0 16,-4 2 0-16,-6-2 0 0,-4 3 0 16,0-3 0-16,0 0 0 0,3-4 0 0,4 1-3 0,8-4-1 0,-1-2 0 15,10-1 0-15,1 0-4 0,10-2-1 0,4-4 0 16,7-3 0-1,7-13-104-15,10 4-20 0,4-4-5 0,4-3-650 0,10 1-129 0</inkml:trace>
  <inkml:trace contextRef="#ctx0" brushRef="#br2" timeOffset="180296.84">20366 15031 2070 0,'0'0'92'0,"-7"7"18"0,0-7-88 0,-7 0-22 15,0 0 0-15,-1 0 0 0,1 0 51 0,-3 0 5 16,-1 0 2-16,0 0 0 0,4 3-45 0,-7-3-13 15,-4 9 0-15,1-2 8 0,-8-1-8 0,4 13 8 16,-4-7-8-16,0 7 8 0,-3 3 18 0,0 0 4 16,-1 9 1-16,-6 1 0 0,-4 5 17 0,0 1 4 15,-7 9 1-15,-7 0 0 0,-7 3-27 0,4-6-6 16,-1 9 0-16,-3 1-1 0,0-1-5 0,-7 6-1 16,-3-2 0-16,6-4 0 0,-3 7-1 0,11-7-1 15,-1-9 0-15,8-3 0 0,10 0 1 0,0-7 1 0,7-3 0 0,4-9 0 16,7 0-13-16,6-3-16 0,5-6 3 0,3 2 1 31,7-12-98-31,7-3-19 0,0 0-4 0,0 0-1 16,7 0-102-16,3 0-21 0,22-9-4 0,-4-3-1 0</inkml:trace>
  <inkml:trace contextRef="#ctx0" brushRef="#br2" timeOffset="180609.53">20218 15590 1404 0,'17'-13'62'0,"-17"13"13"15,11 0-60-15,0 0-15 0,-1-3 0 0,-10 3 0 0,0 0 55 0,0 0 8 16,0 0 1-16,0 0 1 0,0 0-4 0,0 0-1 16,-3 3 0-16,-4 6 0 0,3-5 6 0,-7 5 1 15,-3-3 0-15,0 7 0 0,0-4-22 0,-4 4-4 16,-3-1-1-16,-7 10 0 0,0-3-5 15,0 3-2-15,-8 9 0 0,1 1 0 0,0-1 9 0,-1 4 2 16,-6 5 0-16,0 1 0 0,-11-6-16 0,4 5-4 16,-8 1 0-16,1 0 0 0,3 0-24 0,3-4 0 15,1 4 0-15,7 0 0 0,6-7 0 0,5-5 0 16,2-1 0-16,12-6 0 0,-1-7-14 0,11 4 2 16,-4-9 0-16,11-7 0 15,0-3-148-15,0 0-30 0,11-10-6 0,0 4 0 0</inkml:trace>
  <inkml:trace contextRef="#ctx0" brushRef="#br2" timeOffset="180924.11">20451 15960 1677 0,'0'0'74'0,"0"0"16"0,3 9-72 0,-3-9-18 0,-7 9 0 0,3-2 0 16,1-1 81-16,-1 0 13 0,-3 4 2 0,4-7 1 0,-4 6-48 16,3-6-9-16,4-3-3 0,-7 10 0 0,4-1 1 0,-4-9 0 15,3 10 0-15,1-7 0 0,-1 6-26 0,-3-3-12 16,3 1 10-16,-3 2-10 0,0 0 0 0,-3 1 0 16,-1 2 0-16,1 4 0 15,-5-3 0-15,-6 2 0 0,-7 10 0 0,-4 0 0 0,-3 7 0 0,-4 2 0 16,-7 7 0-16,1 0 0 0,-5 0 0 0,8-1 0 15,-4-2 0-15,-3 3 0 0,-4 0 0 16,3-7 0-16,1 4 0 0,7-4 0 16,-4-6-26-16,7-3-8 0,7-3-2 0,11-6-955 15</inkml:trace>
  <inkml:trace contextRef="#ctx0" brushRef="#br2" timeOffset="182114.8">17332 14856 2214 0,'0'0'98'0,"0"0"20"0,0 0-94 0,0 0-24 16,0 0 0-16,0 0 0 0,0 0 20 0,0 0 0 16,11 3 0-16,-1-3 0 0,1 0-33 15,3-3-7-15,-4 3-2 0,5-6 0 0,-5 6 22 0,8-10 0 16,-1 10 0-16,5-9 0 0,-1 6 0 0,3-7 16 16,1-2-2-16,0 2-1 0,0-9-4 0,-1 13-1 15,1-10 0-15,0 7 0 0,-1-3-8 0,1 2 12 16,-4 1-12-16,0 6 12 0,0-7-4 0,-3 10-8 15,-4 0 12-15,-3 0-4 0,-1 6-8 0,-3 1 0 0,-3 2 0 16,-4 1 8-16,-7 8-8 0,3 1 0 16,-6-3 0-16,-4 6 0 0,0 0-14 0,-4 3 2 0,4-10 0 0,-4 7 0 15,1-3 12-15,-1 0 0 0,0-3 0 0,4-7 0 16,0 1 0-16,-4-1 8 0,4 0 0 0,4-5-8 16,-4 5 12-16,7-9-12 0,0 9 12 0,-1-6-12 15,8-3 0-15,0 0 0 0,0 0 0 0,0 0 0 16,0 0 0-16,0 0 0 0,0 0 0 0,0 0-9 15,0 0 9-15,4 0-10 0,-4 0 10 0,7 10-10 16,4-10 10-16,-1 9 0 0,-3-9 0 0,0 3 0 16,4 4 0-16,-1-7 0 0,-2 3 0 0,-1-3 0 15,3 9 0-15,1-9 0 0,-1 0 0 0,-3 7 0 16,4-4 0-16,0 0 9 0,-4-3-9 0,0 9 0 16,-7-9 9-16,10 0-9 0,-3 10 0 0,0-1 9 0,0-6-9 0,-3 7 0 15,3-1 0-15,-7 0 8 0,4 1 5 0,-4-1 1 16,0-3 0-16,0 4 0 0,-4 6 21 0,0-10 4 15,1 9 1-15,-1-2 0 0,-3-4-16 0,4 4-4 16,-4 0 0-16,0 2 0 0,-4-2-20 0,4-1 0 16,-3 7-12-16,-1-6 4 15,0-1-33-15,-3 7-7 0,4-6 0 0,-4 2-1 16,-1-2-34-16,5-4-6 0,-1 1-2 0,4-7-565 16,0 0-112-16</inkml:trace>
  <inkml:trace contextRef="#ctx0" brushRef="#br2" timeOffset="182561.96">18150 14746 2350 0,'0'0'104'0,"0"0"22"0,0 0-101 0,-7-6-25 0,0 0 0 0,0-4 0 16,-3 10 45-16,-1 0 4 0,4 0 1 0,0 6 0 15,-4-2-50-15,4 2-12 0,-7 0-2 0,0 10 0 16,4-4 3-16,-1 1 1 0,-3-1 0 0,0 7 0 16,3 3-7-16,1 0-2 0,3 3 0 0,-4-3 0 15,4 3 19-15,0-3-10 0,0-3 10 0,3 3-8 16,4-3 8-16,-3-4 0 0,3 4 0 0,3 3 0 16,1-6 0-16,-1 0 9 0,1-7-9 0,-1 3 10 15,4 4-10-15,0-3 0 0,-3-4 0 0,3 1-11 16,4-4 11-16,-4-6 0 0,0 9 0 0,7-3 0 15,-4-2 12-15,5-4 2 0,-1 0 0 0,0-4 0 0,3-2 3 16,-2-3 1-16,2 6 0 0,-3-7 0 0,0 1-18 0,-3-4 0 16,0 4 0-16,-1-4 0 0,-3 1 15 0,0-4 5 15,-3 4 2-15,-1-1 0 0,1-6-10 0,-1 10-3 16,-6-7 0-16,-1 0 0 0,1-5 21 0,3 8 4 16,-7-6 1-16,3 3 0 0,-3-2-35 0,4-1 0 15,-1 9 0-15,-3-2 0 0,0 2 0 0,0 1 0 16,3 3 0-16,-6 0 0 15,-1-4-21-15,4 7-11 0,0 3-3 0,-3-6 0 16,6 6 3-16,-3-3 0 0,0 3 0 0,7 0 0 16,0 0-168-16,0 0-32 0,0 0-8 0,10-10 0 0</inkml:trace>
  <inkml:trace contextRef="#ctx0" brushRef="#br2" timeOffset="182963.31">18397 14799 1785 0,'0'0'79'0,"0"0"17"0,0 0-77 0,-3-3-19 0,-4 3 0 0,0 0 0 16,0-3 176-16,3-3 31 0,-3 3 6 0,7 3 2 15,0 0-182-15,0 0-33 0,-3-7-12 0,3 7 0 16,0 0-16-16,0 0-2 0,-4 7-1 0,-7-4 0 16,4 6 7-16,-3 10 0 0,3-3 1 0,0 3 0 15,0 2 14-15,0 1 9 0,0-3-12 0,3 3 12 16,0 0 0-16,-3 0 0 0,4-3 0 0,3-7 0 0,-4 7 16 0,4 3 1 15,4-9 0-15,-1 2 0 0,4-2-8 0,1 0-1 16,-1-4-8-16,7 3 12 0,-4-5-12 0,4-4-8 16,4 3 8-16,0-3-13 0,-1-6 25 0,8 3 4 15,0-6 2-15,-1 3 0 0,1-4-4 0,0-5-1 16,-4 3 0-16,0-1 0 0,0-2-3 0,0-7-1 16,-3 13 0-16,-4-10 0 0,-3 3 13 0,-1-6 2 15,-3 7 1-15,-3-7 0 0,-1 7 15 0,-6-1 2 16,-1-6 1-16,-3 10 0 0,0-7-25 0,-7 0-5 15,-3 4-1-15,2 2 0 0,-2-2-12 0,-4 3 0 0,-1-1 0 16,1 1-10 0,-3-4-127-16,-1 4-26 0</inkml:trace>
  <inkml:trace contextRef="#ctx0" brushRef="#br2" timeOffset="185994.23">4230 9055 1148 0,'0'0'51'0,"0"0"10"0,0 0-49 0,0-7-12 0,0 4 0 0,0 3 0 16,0-9 60-16,3-1 8 0,4 1 3 0,-7-4 0 15,0 4-16-15,4 0-3 0,-1 2-1 0,-3-2 0 16,8 0 5-16,-8-1 2 0,0 1 0 0,3 6 0 15,-3 3-37-15,7-7-7 0,-7-2-2 0,4 6 0 0,-4-7 11 0,0 10 1 16,0 0 1-16,0 0 0 0,0 0-5 0,0 0-2 16,0 0 0-16,0 0 0 15,0 0 2-15,0 0 0 0,0 0 0 0,0 0 0 0,7 10 0 0,-7 2 0 16,0 4 0-16,0-3 0 0,0-1 3 16,-7 10 1-16,3-6 0 0,-3-1 0 15,4 7-15-15,-8 7-9 0,7-11 12 0,-6-2-12 0,10 6 8 0,-7-3-8 16,7-7 0-16,-4 4 0 0,1 0 0 15,6-7 0-15,1 4 0 0,-4-4 0 0,7 7 13 0,-7-10-4 16,10 3-1-16,-10 1 0 0,0-10-8 0,7 0 0 16,1 3-10-16,-8-3 10 15,10 6 16-15,-10-6 10 0,11 0 2 0,-8-6 0 0,8 3 12 0,-11 3 4 16,3 0 0-16,4-10 0 0,-3 7-3 0,-4-3 0 0,3 0 0 16,-3-4 0-16,-3-5-3 0,3 8-1 0,0-8 0 0,0 5 0 15,0-2-17-15,0 2-3 0,0-2-1 0,0-1 0 16,0-6-16-16,0 10 0 0,-4-4 0 0,4 1 0 15,0 3 0-15,0-1 0 0,0 1 0 0,0-1 0 16,-7 7 0-16,7 3 0 0,0 0 0 0,0 0-9 16,-3-6-3-16,-4 3-1 0,0 3 0 0,7 0 0 15,-11 12-2-15,4-2 0 0,4-1 0 0,-8 4 0 16,7-4 15-16,-6 4-9 0,3 5 9 0,0-5-8 16,0-4 8-16,3 4 8 0,-3 3-8 0,7-7 11 15,-3-3-11-15,3 4 10 0,0-1-10 0,0-9 10 16,3 6-10-16,-3-6 0 0,0 0 0 0,0 0 8 15,7 7-8-15,-7-7 0 0,0 0 9 0,11 0-9 16,-11 0 8-16,7-3-8 0,0-1 10 0,3-2-10 16,-6-3 12-16,7-1-4 0,-11-2-8 0,3 2 12 15,4-2-12-15,-7-1 8 0,0 4-8 0,0-4 0 0,0 4 8 0,0-1-8 16,0-2 0-16,0 3 9 16,0-1-9-16,-7 1 0 0,7-1 0 0,-3-2 0 0,3 12 0 15,-8-10 0-15,5 10-12 0,-1-3 12 0,-3-3 0 0,7 6 0 16,-3 0 0-16,-4 6 0 0,0-6 0 0,0 3 0 15,3 4 0-15,-6-4 0 0,2 0 0 0,1 3 15 16,0-3-1-16,4 7 0 0,3-1-14 0,-7 1 8 16,7-1-8-16,-4-6 0 0,4-3 0 0,0 13 0 15,0-13 0-15,11 6 0 0,-8 3 16 0,4-6 0 16,-3 7 0-16,7-7 0 16,-1 3-45-16,1-3-9 0,3-3-2 0,0 0 0 15,7 0-119-15,-10-3-24 0,6-3-5 0,4 0 0 0</inkml:trace>
  <inkml:trace contextRef="#ctx0" brushRef="#br2" timeOffset="188388.45">4674 9559 1670 0,'0'0'148'0,"-7"4"-118"0,0-1-30 0,-3 3-489 15,3-3-104-15</inkml:trace>
  <inkml:trace contextRef="#ctx0" brushRef="#br2" timeOffset="189435.15">4385 9089 115 0,'0'0'0'0,"0"0"10"0,-7 0-10 0,3 0 0 16,4 0 0-16,-7 0 0 0,4-3 126 0,-1-3 23 16,-6 6 5-16,3 0 1 0,0 0-100 0,7 6-20 15,-11-3-4-15,11 3-1 0,-11-3-12 0,4-3-2 16,4 0-1-16,3 0 0 0,0 0 48 0,-4 0 9 16,-6-9 3-16,10 9 0 0,0 0 38 0,0 0 8 15,0 0 2-15,0 0 0 0,-7-9-32 0,7 6-7 16,0-4 0-16,-4-5-1 0,4 9-17 0,0 3-3 15,0 0-1-15,0 0 0 0,0 0-34 0,0 0-6 16,0 0-2-16,0 0 0 0,0 0-20 0,0 0 0 16,0 0 0-16,0 0 8 0,0 0-8 0,0 0 0 0,4 3 0 0,-4-3 0 15,0 0 0-15,0 0 0 16,0 0 0-16,0 0 0 0,7 12 10 0,-7-12 1 0,0 0 0 0,0 0 0 16,0 0 13-16,0 0 4 0,0 0 0 0,0 0 0 15,0 0 6-15,0 0 2 0,0 0 0 0,0 0 0 16,0 0-4-16,0 0 0 0,0 0 0 0,0 0 0 15,0 0-8-15,0 10-1 0,0-10-1 0,0 9 0 16,0-9 6-16,3 13 2 0,-3-13 0 0,0 9 0 16,0-9-14-16,0 16-4 0,0-16 0 0,0 6 0 15,-3 3-12-15,3-9 0 0,0 10 0 0,0-10 0 16,0 0 8-16,0 12-8 0,0-12 11 0,3 16-11 16,4-10 10-16,-3 4-10 0,-1-1 8 0,8 4-8 15,-4-4 16-15,4 7-1 0,6-4-1 0,-3 1 0 0,8 6-14 0,-1-4 0 16,3 4 0-16,-2 0-10 0,6 0 33 0,4-4 6 15,-1 7 2-15,1-3 0 0,3 3-19 0,1-3-3 16,-1 0-1-16,0-4 0 0,-3 4-8 16,3 0 8-16,0-3-8 0,1 6 8 0,6-3-8 15,-10 2 0-15,-4 1 0 0,4-3 8 0,-4 3-8 0,0 0 0 16,4-3 0-16,-7 0 0 0,-1-4 8 0,1 4-8 16,0-6 8-16,-8-4-8 0,5 4 9 0,-1 2-9 15,-7-8 10-15,7 2-10 0,-10 1 0 0,6-1 8 16,-6-6-8-16,3 3 0 0,-3-3 0 0,3-3 0 15,-4 0 0-15,1 0 0 0,-4 7 0 0,7-7 8 16,-3 0-8-16,-4 0 0 16,0 3-64-16,3-3-20 0,-6 0-3 0,-4 0-1 15,0 0-139-15,3-3-28 0</inkml:trace>
  <inkml:trace contextRef="#ctx0" brushRef="#br2" timeOffset="190279.17">5687 9851 921 0,'0'-12'40'0,"0"12"10"0,0 0-40 0,-7-4-10 0,3-2 0 0,4 3 0 0,-3-3 219 0,-1 3 41 16,-3 3 9-16,4 0 2 0,-4 0-191 0,-1 0-39 15,-2 0-7-15,3 0-2 0,-4 0-22 0,4 0-10 16,-14 0 8-16,7 0-8 0,0 0 0 0,3 0 0 0,1 0 0 16,-4-4 0-16,3-2 0 0,-3 6 0 0,7 0 0 0,3 0 0 15,-13 0 15-15,10 0 1 0,-4 0 0 0,-3 6 0 16,7-2 4-16,3-4 2 0,-6 9 0 0,-1-6 0 16,8 3 2-16,-8-2 0 15,4 8 0-15,3-3 0 0,1 10-5 0,-1 3-1 0,1-3 0 0,3 3 0 16,0 3-18-16,3 6 0 15,1-2 0-15,-1-4 0 0,1 3 8 0,3-6-8 0,4 0 0 16,3-3 0-16,-4-7 0 0,-3-2 0 0,4-10 0 0,7 3 0 16,-4-3 12-16,-4-3-12 0,4 0 12 0,8-7-12 15,-8-2 16-15,-4-4-3 0,4-6-1 0,0 3 0 16,-3 3 19-16,0-2 3 0,-1-4 1 0,-3-7 0 16,-7 14 5-16,4-7 0 0,-1-3 1 0,1 3 0 15,-4 0-11-15,7 6-2 0,-7 0-1 0,-7 1 0 16,3-1-15-16,1 4-4 0,-1 2 0 0,-3 10 0 15,0-9-8-15,4 9 0 0,-8 0 0 0,0 9 0 16,8-3 0-16,-11 1 0 0,3 2-14 0,-6 10 5 16,10-7 1-16,-11-2 0 0,4 2 0 0,3 7 0 15,1-9 8-15,3 2 0 0,-4-2 0 0,4-1 0 16,7-9 0-16,-4 9 0 0,1-5 0 0,3-4 11 0,-4 12-11 16,4-2 0-16,0-10 0 0,0 0 0 0,0 0 0 15,0 0 0-15,0 0 10 0,11 6-10 0,-1-3 12 16,-2-3-4-16,6 0 0 0,-4 0-8 0,1-9 8 0,3 9-8 15,0-4 0-15,-3-2 0 0,-1 0 11 0,-3 0-11 16,4 2 10-16,-1-2-10 0,-3-3 12 0,-3 6-3 16,-4 3-1-16,0 0 0 0,0 0-8 0,0 0 0 0,0 0 0 0,0 0 8 15,0 0 0-15,-4-4 0 0,-6 4 0 16,3 0 0-16,7 0-8 0,-7 4-11 0,-4-1 3 0,4 3 0 16,4 3 8-16,-8-5 0 0,8 5 0 0,-8 0-8 15,4-5 8-15,0 5-8 16,3 3 8-16,1-2-8 15,-1-1-67-15,4 1-13 0,0-10-2 0,0 0-1 16,0 0-89-16,4 3-19 0,3 3-3 0,7-3-706 0</inkml:trace>
  <inkml:trace contextRef="#ctx0" brushRef="#br2" timeOffset="197990.74">5549 10067 172 0,'0'0'8'16,"0"0"1"-16,0 0-9 0,-10-6 0 0,-1 3 0 0,11 3 0 15,0 0 220-15,0 0 41 0,-3-6 9 0,3 6 2 16,0 0-225-16,0 0-47 0,0-7 0 0,0 1-12 15,0 6 36-15,0-9 8 0,3 3 2 0,-3 6 0 16,0 0 28-16,11-7 6 0,-8-2 0 0,4 6 1 0,-7-4 15 0,0 7 4 16,4-3 0-16,-4 3 0 0,0-9-9 0,0 9-2 15,0 0 0-15,0 0 0 0,0 0-24 0,0 0-5 16,0 0 0-16,0 0-1 0,7 0-20 0,0 0-4 16,-7 0-1-16,0 0 0 0,0 0-3 0,7-3-1 15,3-3 0-15,-6 6 0 0,-4 0-4 0,11 0-1 16,-11 0 0-16,3-4 0 0,-3 4 3 0,7-6 0 15,0 6 0-15,-7 0 0 0,4-3 11 0,-4 3 2 16,0 0 1-16,0 0 0 0,7-3 0 0,-7 3 0 16,7-6 0-16,-7 6 0 0,10-4-18 0,-10 4-3 15,0 0-1-15,4-6 0 0,7 6-8 0,-11 0 8 16,10 0-8-16,-3-3 8 0,-7 3-8 0,11 0 0 16,-4 0 0-16,-7 0 0 0,10 0 12 0,5 0 0 0,-5 3 0 15,-3-3 0-15,0-3 0 0,4-3 0 16,-11 6 0-16,7 0 0 0,3-3-12 0,1 3 0 15,-4 0 0-15,4 0-11 0,3-4 35 0,-7-2 6 16,10 6 2-16,-6-3 0 0,3-3-32 0,4 6 0 0,-1-3 0 0,1 3 0 16,7 0 12-16,-4 0-3 0,11 0-1 0,-8 3 0 15,1-3-8-15,-4 6 0 0,4-3 0 0,0 7-11 16,-1 2 11-16,-6-6 0 0,3 7 0 0,0-4 0 16,-3 4 0-16,0-1 9 0,-4-2-9 0,0-1 10 15,0 4-10-15,4-4 0 0,-11 1 0 0,10 2 0 16,-10-2 0-16,4-4 0 0,7 0 0 0,-8 0 8 15,4-2 4-15,-3-4 0 0,6 6 0 0,1-3 0 0,0-3 7 16,3 0 1-16,-3 0 1 0,3 0 0 16,0 9-11-16,-3-6-2 0,6 7-8 0,-6-1 12 0,3 4-12 0,-3 6 8 15,3-1-8-15,-7-2 0 16,7 3 8-16,-7 3-8 0,0-3 0 0,0-7 0 0,4 7 0 0,-11-6 8 16,4-1-8-16,-1 4 0 0,-3-7 0 0,4-2 9 15,-4 2-9-15,0 0 8 16,0-9 4-16,0 10 0 0,4-7 0 0,-11-3 0 0,3 0 0 0,4 6 0 15,-7-6 0-15,11 3 0 0,-11-3 0 0,0 0 1 16,7-3 0-16,-7 3 0 0,7 0-2 0,-7 0-1 16,0 0 0-16,0 0 0 0,0 0-10 0,0 0 10 15,0 0-10-15,7 3 10 0,-7-3-10 0,0 0 0 16,0 0 0-16,0 0 0 0,0 0 0 0,0 0 0 16,0 0 0-16,0 0 0 0,0 0 13 0,0 0 1 15,0 0 0-15,0 0 0 0,0 0-14 0,0 0-13 16,0 0 2-16,0 0 1 0,0 0 10 0,0 0 0 0,0 0 0 0,0 0 8 15,0 0-8-15,0 0 12 0,0 0-4 0,0 0 0 16,7-3-8-16,-7 3-8 0,0 0 8 0,0 0-12 16,0 0 12-16,0 0 0 0,4-6 0 0,-4 6 0 15,0 0 0-15,0 0 8 0,7-3-8 0,-7 3 11 16,0 0-11-16,3-3 0 0,-3 3 0 0,0 0 0 16,4-7 0-16,3-2 0 0,-4 9-9 0,-3 0 9 15,0 0 0-15,7-9 0 0,-7 9-8 0,11 0 8 16,-11 0 0-16,4-4 0 0,-4 4 8 0,7 0-8 15,-7 0 0-15,0 0 0 0,0 0-11 0,7-3 11 16,-7 3 0-16,0 0 0 0,0 0 12 0,0 0-4 16,7-6-8-16,-7 6-12 0,0 0 2 0,0 0 1 15,0-3 9-15,0-3 0 0,0 6 10 0,0-4-10 16,0-2 9-16,0 6-9 0,-7-3 8 0,7 3-8 0,0 0 0 0,-7 0 0 16,0 0 0-16,3 3 0 15,-7 3 0-15,4 4 0 0,-3-1 0 0,3-2 0 0,0 2-16 0,-4 10-3 16,4-7 0-16,-4 1 0 0,4 3 19 0,-3-1-10 15,3-5 10-15,0 8-8 0,3-5 8 0,1 3 0 16,-1-4 0-16,4 1 0 0,0-4 0 0,0-6-13 16,0-3 5-16,4 10 8 0,-4-10 0 0,0 0 0 15,14 0 0-15,-7 0 12 0,3 0-12 0,1-3-11 16,0-4 3-16,-1 4 0 0,1-6 8 0,-1 6 12 16,1-13-2-16,3 10-1 0,-7-4-9 0,4-5 0 15,-1 8 9-15,-3-8-9 0,0 5 0 0,-3 4-12 16,3-3 2-16,0-1 0 0,-7 1 18 0,3-1 3 0,1 1 1 15,-4 6 0-15,0-7-12 0,-4 7 0 0,1-3 0 0,3-3 0 16,-7 5 0-16,0 1 0 0,0-3 0 0,0 6 0 16,0 0 0-16,-7 6 0 0,3-3 0 0,-3 1-11 15,0 5 11-15,0 0 0 0,-4 4 0 0,-3-4 8 16,7 10-8-16,-11-6-12 0,7-1 4 0,4 7 0 16,-3 0 8-16,6-7 0 0,-3 1 0 0,3 3 0 15,11-13 0-15,-7 6 0 0,7-9 0 0,0 0 0 16,0 0 0-16,7 3 0 0,0 4 0 0,4-7 0 15,0-7 0-15,3 7-8 0,3-3 8 0,-6-3 0 16,7 3 0-16,-4 0 0 0,0-4 0 0,0-2 0 16,0 6 0-16,-7-7-8 0,0 7 8 0,4-3 0 15,-11-3 0-15,0 9 0 0,3 0 0 0,-3 0 0 0,0-7 11 0,0 7 1 16,0 0 0-16,0-6 0 0,-3-3-12 0,3 9 0 16,-7-10 0-16,7 10 0 0,-7 0 0 0,7 0-17 15,-4-3 4-15,4 3 1 0,-7-3 12 0,7 3 10 16,-7 0-2-16,0-6 0 0,0 6-8 15,0 0 0-15,7 0 0 0,-7 6 0 0,0-6-12 16,7 0 12-16,0 0-10 0,0 0 10 0,0 0-19 0,0 0 3 16,0 0 0-16,0 0 0 0,0 0-3 0,0 0 0 15,0 0 0-15,0 0 0 0,0 0 7 0,0 0 2 16,0 0 0-16,0 0 0 0,7 3 10 0,0 0-13 16,-7-3 5-16,7 0 8 0,0 0-12 0,-7 0 12 15,7 10-10-15,0-10 10 0,-7 0 0 0,7 6 0 16,0-3-8-16,-7-3 8 0,0 0 0 0,11 0 0 0,-11 0 0 0,3 0 0 15,-3 0 0-15,7 6 0 0,-7-6 0 0,7 0 0 16,-7 0 0-16,11-6 10 0,-4 6-10 0,-3-9 8 16,3 9 4-16,0-4 1 0,-7 4 0 15,7-6 0-15,0 3-13 0,-4 0 11 0,4-3-11 0,4 6 10 16,-11 0 0-16,7 0 0 0,-7 0 0 0,3-3 0 16,5 3-10-16,-8 0 8 0,7 3-8 0,-7-3 8 15,7 0-8-15,0 6 0 0,-7-6 0 0,7 3 8 16,0 0-8-16,0-3 12 0,0 6-12 0,0-2 12 15,0-4-12-15,4 6 0 0,-8-6 0 0,4 3 0 16,0-3 0-16,4 6 10 0,-4-3-2 0,3 1-8 16,-2 2 0-16,2-3 0 0,1 6 0 0,3 4 0 15,-7 3 0-15,3-1 0 0,8 1 0 0,-4 0 0 16,4 6 0-16,-1-4 0 0,1 14 0 0,7-4 0 0,-8 6 8 16,5 1-8-16,-1 6 0 0,3-1 0 15,-6 1 0-15,7 3 0 0,-8 0 0 0,8-3 0 16,-7-7 0-16,3 7 0 0,0 0 0 0,-3-7 0 0,-1-2 0 0,8-1 0 15,-11-3 8-15,7-3-8 0,-7-6 8 0,1 3-8 16,-1-3 12-16,3-7-12 0,-10 7 14 0,4-6-4 16,0-1-1-16,-4-2 0 0,0-1-9 0,0 4 12 15,-4-4-12-15,4 1 12 0,-7-1-12 0,4 0 8 16,-1 1-8-16,-3-4 8 0,4 3-8 0,-1 1 10 16,1-10-10-16,3 9 10 0,-7-6-10 0,0-3 0 15,0 0 0-15,0 0 0 0,0 0 9 0,0 0-9 16,0 0 10-16,0 0-10 0,0 0 8 0,0 0-8 0,0 0 0 0,0 0 9 15,0 0-9-15,0 0 0 0,0 0 9 0,0 0-9 16,0 0 0-16,0 0 8 0,0 0-8 0,0 0 0 16,0 0 0-16,0 0 9 0,0 0-9 0,0 0 0 15,0 0 8-15,0 0-8 0,0 0 0 0,0 0 0 16,0 0 0-16,0 0 0 0,0 0 0 0,0 0 0 16,0 0 0-16,0 0 0 0,0 0 0 0,0 0 0 15,0 0 0-15,0 0 0 0,0 0 0 0,0 0 0 16,0 0 0-16,0 0 0 0,0 0 0 0,0 0 0 15,0 0 0-15,0 0 0 0,0 0 0 0,0 0 0 16,0 0 0-16,0 0 8 0,4-3-8 0,-4 3 0 16,0 0 0-16,0 0 0 0,7-3 0 0,-7 3 0 15,0 0 0-15,0 0 0 0,3-6 0 0,-3 6 0 16,11-10 0-16,-1 7 0 0,-10-3 0 0,4 0 0 16,-1-4 9-16,1 1-9 0,3 0 0 0,-7-1 9 0,7 1-9 15,-7-4 10-15,7-6-10 0,-3 4 10 16,-1-4-10-16,4-3 0 0,7-6 0 0,-10-4 0 0,3 7 0 0,7-6 12 15,-11 3-12-15,8-4 12 0,-4 1-12 0,0 6 0 16,0-6 0-16,0 2 0 0,0 7 0 0,-3-3 0 16,3 3 0-16,-4 4 0 0,1-4 0 0,-4 3 0 15,4 0 0-15,-4 3 0 0,0-3 0 0,0 7-11 16,0-7 11-16,0 7-8 0,3-7 8 0,1 0 0 16,-4 3 8-16,3-3-8 0,1 1 0 0,-1-4 0 15,1 6 0-15,3-3 0 0,0 0 0 0,0-3 0 16,0 0 0-16,0 0 0 0,4 1 0 0,-4 2 0 0,0 0 0 0,0-3 0 15,0 9 0-15,0 1 0 16,0-4 12-16,-4 13-4 0,1-6-16 0,-4 9-4 16,0 0 0-16,0 0 0 0,0 0 12 0,0 0-8 15,0 0 8-15,0 0-8 0,0 0 8 0,0 0-8 0,0 0 8 0,0 0-8 16,0 0 8-16,0 0 0 0,0 0 0 0,0 0 0 16,0 0 0-16,0 0 0 0,0 0 0 0,0 0 0 15,0 0 0-15,0 0 0 0,0 0 0 0,0 0 0 16,0 0 0-16,0 0 0 0,3 9 0 0,-3-9 0 15,0 0 0-15,0 0 0 0,0 0 0 0,0 0 0 16,0 0 0-16,0 0 0 0,0 0 0 0,0 0 0 16,0 0 0-16,0 0 8 0,0 0-8 0,0 0 11 15,0 0-11-15,0 0 0 0,0 0 0 0,4-9 0 16,0-1 0-16,-4 7 0 0,3-9 0 0,1 2 8 16,-1 1-8-16,1-4 0 0,-1 4 0 0,4-1 0 0,-3 1 0 0,-1 0 0 15,1-1 0-15,3 4 0 0,-7-4 0 0,3 4 0 16,-3 6 0-16,4-3 0 0,-4 3 0 0,0 0 0 15,0 0 0-15,0 0 0 0,0 0 0 0,0 0 0 16,0-6 0-16,0 6 0 0,0 0 0 0,0 0 0 16,0 0-10-16,0 0 10 0,0 0 0 0,0 0 0 15,-7-3 0-15,7 3 0 0,0 0 0 0,0 0 0 16,0 0 0-16,0 0 0 0,-7 0 0 0,7 0 0 16,0 0 0-16,0 0 10 0,0 0-10 0,0 0-11 15,-11 9 3-15,11-9 0 0,0 0 8 0,0 0 0 0,-3 3 0 0,3-3-8 16,0 0 8-16,0 0 0 15,0 10 0-15,0-10 0 0,0 0 0 0,0 9 0 16,0-9 0-16,0 0 0 0,0 0 0 0,7 9 0 16,7-5 0-16,-14-4 0 0,0 0 0 0,10 0 12 15,1 0-4-15,0 0 0 0,-1 0-8 0,1-4 0 0,-1-2 0 0,1-6-8 16,0 8 8-16,-1-2 0 0,-3-6 0 16,4 9 0-16,-4-7 0 0,3 1 0 0,-3-1 0 15,0 1 0-15,-3 0 0 0,0-4 0 0,3 4 0 0,-4 5 8 16,-3-2-8-16,0 6 0 0,0 0 0 0,0 0 0 15,-7-3 0-15,7 3 0 0,0 0-8 0,-7 0 8 16,-4 0 0-16,1 3-10 0,3-3 10 16,-11 6 0-16,11-2 0 0,-7 2-8 0,3-3 8 0,1-3 0 15,-1 6 0-15,1-6 0 0,3-6 0 0,0 6 0 16,-1 0 9-16,1 0-1 0,7 0 0 0,-7 0 0 16,4 0-8-16,3 0-9 0,0 0 9 0,0 0-13 0,-7 0 13 0,3 9 0 15,1-5-10-15,3 5 10 0,0 7 0 0,0-10-11 16,3 10 11-16,1-4-8 0,3-3 8 0,-4 1 0 15,1-4 0-15,-1 4-8 0,4-4 8 0,1-3 0 16,-8-3 0-16,7 6 0 0,-7-6 0 0,10 0 0 16,-3 0 0-16,-7 0 0 0,11-6 0 0,-11 3 0 15,7-3 0-15,0-4 8 0,-4 4-8 0,1 0 0 16,0-4 8-16,-1-2-8 0,-3 9 0 0,0-7 0 16,-3 4 0-16,-1-7 8 0,4 10-8 0,-4-3 0 15,-3-3 0-15,4 9 0 0,-4-7 0 0,0 1 0 16,0 6 0-16,-4 0 0 0,4 0 0 0,-7 6-8 15,3-3 8-15,1 1-8 0,-4 5 8 0,3 0 0 16,-3 1 0-16,3-1-8 0,1 1 8 0,-1-4 0 16,4 3 0-16,4-3-8 0,-4-2 8 0,7-4 0 0,0 0 0 0,0 9 0 15,0-9 0-15,0 0 0 0,0 0 0 0,10 3 0 16,1 3 0 0,3-2 0-16,-7-4-11 0,7 0 11 0,0 6-9 0,4-6 9 0,3-6-8 0,-3 6 8 15,3 0 0-15,0-4 0 0,0-2 0 0,4 3 0 16,-15-6 0-16,4 9 0 0,1-10 0 0,-1 7 0 15,-7-6 0-15,3-1 0 0,-3 7 0 0,-7 3 8 16,7-6-8-16,-7 6 8 0,0-6-8 0,0-1 8 16,-7-2-8-16,4 6 9 0,-4-3-9 0,0 2 10 15,-4 1-10-15,1-3 0 0,-1 6 0 0,-3 0 0 16,0 0 0-16,0 0 0 0,0 0 0 0,-1 0 0 16,-2 0 0-16,6 0 0 0,-3 0 0 0,0 0 0 15,3 6 0-15,4-6 0 0,4-6 0 0,-11 6 0 0,10 0 0 16,4 0 0-16,-7-3 0 0,0 3 0 0,7 0 0 0,0 0 0 15,-7 0 0-15,7 0 0 0,-3 0 0 0,3 0 0 16,0 0 0-16,0 0 0 0,-8 3 0 0,8-3 0 16,0 0 0-16,0 0 0 0,0 0 0 0,0 0 0 15,0 0 0-15,0 0 0 0,0 0 0 16,0 0 0-16,0 0 0 0,0 0 0 0,0 0 0 0,8 0 0 16,-8 0 0-16,14 0 0 0,-4 0 0 0,8 0 0 15,-8 0 0-15,8 0 0 0,0 0 0 0,6 6 0 16,1-3 8-16,3-3-8 0,-3 4 0 0,7-4 0 15,-4 9 0-15,4-9 0 0,-1 9 0 0,-2-2 0 16,2-4 0-16,-2 0 0 0,-5-3 0 0,5 6 0 16,-5-3 0-16,1-3 8 0,3 0-8 0,-3-3 0 15,3-3 0-15,4 6 0 0,0-3 0 0,-1-7 0 16,1 10 0-16,3-3 0 0,4-3 0 0,-4 3 0 16,4-3 0-16,-3 6 8 0,-5-4-8 0,8 4 0 0,-11-3 0 0,1 3 0 15,-1-6 0-15,0 6 0 0,-3 0 0 0,-1 6 0 16,1-3 0-16,-4-3 0 0,0 4 0 0,-6-4 0 15,-1 9 0-15,-4-9 0 0,4 9 0 0,-3-9 0 16,-4 7 0-16,0-4 0 0,0-3 0 0,-7 0 0 16,11 0 0-16,-11 0 0 0,0 0 0 0,0 0 8 15,0 0-8-15,7-3 0 0,0-4 9 0,-7 7-9 16,0 0 8-16,3-3-8 0,-3 3 8 0,7-6-8 16,-7 6 0-16,0 0 0 0,0 0 0 0,0 0 0 0,0 0 9 0,0 0-9 15,0-9 12-15,0 9-12 0,0 0 0 0,0 0 0 16,0 0 0-16,0 0 0 15,0 0 0-15,0 0 0 0,0 0 0 0,0-4 0 0,-3 1 0 0,3 3 0 16,0 0 0-16,0 0 10 0,0 0-10 0,0 0 0 16,0 0 0-16,0 0 0 0,0 0 0 0,0-6 0 15,0-3 0-15,0-1 0 0,0 10 0 16,3-3 8-16,-6-6-8 0,6-1 0 0,-3 7 0 0,4-6 8 16,-4-1-8-16,3 1 0 0,-3-4 10 0,7 1-10 15,1-7 12-15,-5 6-12 0,8-5 10 0,-8 5-10 16,4 0 8-16,4-2-8 0,-4-7 0 0,0 9-14 15,0-5 2-15,0 5 0 0,-3-6 12 0,3 7 0 16,-7 2 0-16,3-2 0 0,-3 2 0 0,0 1 10 16,0-1-2-16,0 10 0 0,0 0-8 0,0 0 0 15,-3 0 0-15,3 0-11 0,0 0 11 0,-7 0-8 16,-4 10 8-16,0-1-8 0,-3 4 8 0,4 2-8 0,-4 1 8 16,3 0-8-16,0 0 8 0,-3 2 0 0,7-5 0 0,4 6-8 15,-4-7 8-15,7 1 0 0,-7-4 0 0,7 7 0 16,-4-10 0-16,8 4 0 15,-4-1 0-15,7 0 0 0,-7-6 0 0,7 4 0 0,0-4 0 0,0-3 0 16,0 6 0-16,3-3 0 0,1-3 0 0,0 7 0 16,-1-7 0-16,1 3 0 0,-1-3 0 0,1 3 0 15,0-3 0-15,-4 0 0 0,3 0 0 0,1 0-8 16,-11 0 8-16,7-3 0 0,-7 3 0 0,7-3 8 16,-7 3-8-16,0 0 0 0,0 0 0 0,3-7 0 15,-3-2 0-15,-3-1 0 0,-1 4 0 0,1 0 0 16,-4-3 0-16,-4-1 0 0,4 7 0 0,-3-6 0 15,-5-1 0-15,1 10 0 0,0-3 0 0,4-3 0 16,-8 3 0-16,4 3 0 0,0 3-10 0,0 6 10 0,0-3 0 0,-4 4 0 16,4-4 0-16,0 10 0 0,3-4 0 0,-3 1 0 15,3 3 0-15,4-4-10 0,0 1 10 0,4-1 0 16,-1-2 0-16,1-1 0 0,3 0 0 0,0 1 0 16,0-10 0-16,7 9 0 0,-7-9 0 15,3 7 0-15,4-7 0 0,0 9 0 0,-7-9 0 0,7 0 0 16,1 0 0-16,2 0 8 0,1 0-8 0,-8-3 0 15,4-3 0-15,0 2 8 0,4-5-8 0,-4 0 0 16,4-1 8-16,-4-2-8 0,0 2 0 0,0-2 0 16,3-7 0-16,-3 6 8 0,4-6-8 0,0 4 0 15,3-4 0-15,-4 0 0 0,1 7 0 0,-1-7 0 16,5 3 0-16,-1-3 8 0,-7 1-8 0,0-4 0 16,3 3 0-16,-3 3 0 0,0-3 0 0,0 0 0 0,1 4 0 0,-1-4 0 15,-4-3 0-15,4 3 0 0,0-3 0 0,-3 0 0 16,3 0 0-16,0-6 0 0,0 6 0 0,-4 0 0 15,12-3 0-15,-12 0 0 0,4 0 0 0,0-3 0 16,4-4 0-16,-4 7 0 0,3-6 0 0,1 0 0 16,0-1 0-16,-1 1 0 0,1-1 0 0,3 1 0 15,-4-3 0-15,5-4 0 0,-8 4 0 16,3-10 0-16,1 3 0 0,-1-3 0 0,1-3 0 0,0 3 0 16,-1 3 0-16,-3-3 0 0,4 4-8 0,-4 2 8 15,-4 0 0-15,4 4-8 0,0-4 8 0,4 7 0 0,-7-4 0 16,3 4-8-16,-4 6 8 0,4-3 0 15,-3 6 0-15,-1 0 0 0,1 3 0 0,-4 0-8 0,3 13 8 16,-3-10 0-16,0 7 0 0,0 6-8 0,4-7 8 0,-4 1 0 16,0 6 0-16,0-7 0 0,0 7 0 0,0-3 0 15,3-4 0-15,-3 7-8 0,0 3 8 0,4-9 0 16,-4 6 0-16,0 3 0 0,0 0 0 0,0 0 0 16,0-10 0-16,3 4 0 0,-3 6 0 0,0 0 0 15,0 0 0-15,0 0-8 0,0 0 8 0,0 0 0 16,-3-6 0-16,3 6 0 0,0 0 0 0,0 0 0 15,0 0 0-15,0 0 8 0,0 0-8 0,0 0 0 16,0 0 0-16,0 0-8 0,0 0 8 0,0 0 0 16,0 0 0-16,-4 3 0 0,4-3 0 0,0 0 0 15,0 0 0-15,0 0 0 0,0 0 0 0,0 0 0 0,0 0 0 0,0 0 0 16,0 0 0-16,0 0 0 0,0 0 0 0,0 0 0 16,0 0 0-16,0 0 0 0,0 0 0 0,0 0 0 15,4 0 0-15,3 0 0 0,0 0 0 0,4 0 0 16,3 0 0-16,3 3 0 0,-3-3 0 0,4 6 0 15,3-2 0-15,0-4 0 0,1 6 0 0,-1-3 0 16,0-3 0-16,-7 0 0 0,4 0 0 0,-1 6 0 16,1-6 0-16,-4-6 0 0,-3 6 0 0,3 0 0 15,-4 0 0-15,-3 0 0 0,-7 0 0 0,7-9 8 16,-7 9-8-16,11-4 0 0,-7-2 0 0,3 0 0 16,-7 6 9-16,3-6 1 0,-3 6 0 0,0 0 0 15,4-10-10-15,-4 10-11 0,0 0 3 0,-4-3 0 16,4 3 8-16,-3-9 0 0,-8 9 0 0,4 0-8 0,0 0 8 0,-4 6 0 15,-3 0 0-15,4-6-8 16,-4 10 8-16,-1-1 0 0,-2-6 0 0,3 3 0 0,0-2 0 16,3 5 0-16,-3-3 0 0,3-3 0 0,1 0 0 0,3-3 0 15,3 0 0-15,4 0 0 0,-7-3 0 0,4-6 0 16,3 9 0-16,3-3 0 16,-3-7 0-16,7 4 0 0,-7-6 0 0,7 2 0 0,0 4 8 0,4-4-8 15,-1 1 8-15,-3 0-8 0,4-1 0 0,0 1 0 16,3-1 0-16,-4-2 0 0,1 12 0 15,-1-10 8-15,5 7-8 0,-1-6 11 0,-4 6-11 0,4-3-11 16,1-4 3-16,-5 10 0 0,1 0 8 0,-1-3 0 16,-3 3 0-16,-7 0 0 0,11 0 0 0,-11 0 0 15,0 0 0-15,0 0-8 0,0 0 8 0,0 0 0 0,0 0-9 0,0 0 9 16,-4 9 0-16,1-5 0 16,-1 5 0-16,-3 0 0 0,4-6 0 0,-4 7 0 15,7-4 8-15,-4 0-8 0,1 4 0 0,-1-1 0 0,1 1 0 0,3-1 0 16,0 4 0-16,0-1 0 0,3-2 0 0,1 2 0 15,-1 4 0-15,1-4 0 0,3-2 0 0,-4-1 0 16,4 1 0-16,4-4 0 0,3 0 0 0,-3-3 0 16,-1 7 0-16,1-10 0 0,3 0-11 0,0 0 11 15,4 0 0-15,-8 0 0 0,4-3 9 0,0 3-9 16,8-7 0-16,-8 4 0 0,-11-3 0 0,1 0 0 16,6-1 0-16,1-2 0 0,-4-1 0 0,0 4 0 15,-3 0 0-15,-1-3 8 0,4-4-8 0,-3 4 0 16,-8-1 8-16,8-2-8 0,3 8 0 0,-4-5 0 15,-3 0 0-15,0 9 0 0,-3-10 0 0,3 10 0 16,7-3 0-16,-7 3 0 0,0 0 0 0,0 0 0 16,0 0 0-16,0 0 0 0,-7-6 0 0,7 6 0 15,0 0-8-15,0 0 8 0,0 0 0 0,0 0-9 0,0 0 9 0,0 0 0 16,0 0 0-16,0 0 0 0,-7-10 0 0,7 10 0 16,0 0 0-16,0 0 0 0,0 0 0 0,0 0 0 15,0 0 0-15,0 0 0 0,0 0 0 0,0 0 0 16,0 0 0-16,0 0 8 0,10-3-8 0,-3 0 0 15,-7 3 0-15,0 0 0 0,7-6 0 0,0-4 0 16,-7 10 0-16,0 0 0 0,0 0 0 0,7-3 0 16,1-3 0-16,-1 3 0 0,-7 3 0 0,3-9 0 15,8-1 0-15,-4 4 0 0,-4 0 0 0,4-4 0 16,0 1 0-16,4 6 0 0,-4-7 0 0,0-2 8 0,0-1-8 16,-3-3 8-16,6 1 0 0,-3-7 0 15,-3-3 0-15,3 0 0 0,3-7-8 0,1-8-8 16,-4-1 8-16,4-3-12 0,-4 3 12 0,3-6 0 15,4-3 0-15,1 0 0 0,-5-7 0 0,1-2 8 0,3-4-8 0,3 0 0 16,-2 4 0-16,-1-1 8 0,0 10-8 16,3-3 0-16,-2 9 0 0,2 3 0 0,-10 0 0 0,7 4 0 15,8-4 0-15,-8 3-8 0,-11 13 8 0,4-6 0 16,4-1 0-16,-1 1 0 0,-6 6 0 0,-1-3-8 16,1 6 8-16,3-6 0 0,0 6 0 0,-3 0 0 15,-4 0 0-15,7 0 0 0,7 3 0 0,-7 6 0 16,-4-5 0-16,1 8 0 0,3-2 0 0,0-1 0 15,0 4 0-15,-3-1 0 0,-8 1 0 0,4 6-8 16,0 3 8-16,0 0 0 0,-3-7 0 0,3 7 0 16,0 0 0-16,0 0-12 0,0 0 12 0,0 0-12 0,-8 0 12 0,8 0 0 15,0 0 0-15,0 0 0 0,-10 0 0 0,10 0 0 16,0 0 0-16,0 0 0 0,0 0 0 0,0 0 0 16,0 0 0-16,0 0-8 0,0 0 8 0,0 0 0 15,0 0 0-15,0 0 0 0,10 0 0 16,-10 0 0-16,0 0 0 0,0 0 0 0,0 0 0 0,0 0 0 15,0 0 0-15,0 0 0 0,0 0 0 0,0 0 0 16,0 0 8-16,0 0-8 0,0 0 0 0,4-3 0 16,3 0 0-16,4-3 0 0,-8 3 0 0,4-4 0 15,0-2 0-15,4 6 0 0,3-6 0 0,-3-1 0 16,-1-2 0-16,4 2 0 0,4 1 0 0,0-4 0 0,-4 4 0 0,0-4 0 16,0-6 9-16,-4 7 4 0,5-7 1 15,-5 7 0-15,1 2-22 0,-1-2-5 16,1-1-1-16,-4-3 0 0,0 4 14 0,0 2 0 0,-3-2 0 15,3-1 0-15,-4 4 13 0,1 0-1 0,-4-1 0 0,3 1 0 16,-3 9-12-16,0 0-16 0,0 0 3 0,0 0 1 16,0 0 12-16,0 0 0 0,-7-3 0 0,7 3 0 15,0 0 0-15,-10 0 16 0,-1 3-3 0,0 3-1 16,-3-3-24-16,4 3-6 0,3-2-1 0,-4 8 0 16,-3-3 19-16,3 1 0 0,1-7-8 0,3 6 8 15,0-2-12-15,-4-4 0 0,4 6 1 0,0-6 0 16,7-3 19-16,-4 7 3 0,-6-4 1 0,6 3 0 15,4-6-12-15,0 0 0 0,-7 3 0 0,0-3 0 16,7 0 0-16,0 0 0 0,0 0 0 0,0 0 0 16,-3 0 0-16,3 0 0 0,0 0 0 0,0 0 0 0,0 0 0 0,0 0-17 15,7-3 4-15,0-3 1 0,-4 6 12 0,1-3 0 16,-4 3 0-16,7 0 0 0,0-7 0 0,-7 7 0 16,0 0 0-16,0 0 0 0,4-3 0 0,-4 3 0 15,-4-3 0-15,0-3 0 0,1 6 0 0,3 0 16 16,0 0-3-16,-4 0-1 0,1-10-12 0,-4 10-16 15,7 0 3-15,0 0 1 0,-4 0 12 0,4 0 0 16,0 0 0-16,0 0 0 0,0 0 0 0,0 0 0 16,-7 10 0-16,7-1 0 0,0 1 0 15,-3 2 0-15,3-2 0 0,0 2 0 0,3-2 0 0,-3 2 8 16,0 4 0-16,4-4-8 0,-1 1 8 0,8-4-8 0,-4 1 0 16,0-1 0-16,0-6 0 0,0 3-9 0,4-2 1 0,-1-4 0 15,-10 0 8-15,7-4 0 0,0-2 0 0,0-3 0 16,1 6 0-16,-5-7 0 15,1 1 0-15,-4-4 0 0,3-5 24 0,-3 5 6 0,-3-6 2 16,3 7 0-16,0-7-32 0,-4 6-21 0,-3-6 3 0,3 7 1 16,-3-1 17-16,4 1 0 0,-1 2 0 0,-3 1 9 15,-3 0 3-15,6 5 1 0,-3-2 0 0,0 6 0 32,-7 0-36-32,7 0-7 0,-4 10-2 0,4-7 0 0,-3 6 32 0,-1 1 12 0,1-4-1 0,-1 0 0 15,4 3-11-15,0-9 0 0,-4 10 0 0,4-10 0 16,7 0 0-16,0 0 0 0,-7 9 0 0,7-9 0 15,0 0 0-15,0 0 0 0,0 0 0 0,0 0 0 16,4-9 0-16,3-1 0 0,3 1 0 16,1-3 0-16,-4 8 0 0,4-2-14 0,-1-3 2 0,4 2 0 0,-3 1 12 15,-1-3 0-15,-3 9 0 0,4-3 0 0,0-4 0 16,-4 4 0-16,0 0 0 0,0-3 0 0,0 6 0 16,3-3 0-16,-6-4 0 0,7 7 0 0,-4-3 0 15,7 3 0-15,-4-6 0 0,4 3 0 0,4 3 0 16,0 0 0-16,10-3 0 0,-3-4 0 0,3 7 0 15,4 0 8-15,6 0 0 0,1 0-8 0,3 0 10 0,1 0-10 16,-4-3 8-16,-1-3-8 0,1 6 0 0,4-3 0 16,-1 0 0-16,0-3 0 0,4 2 0 0,0-2 0 15,-4-3 8-15,8 9-8 0,-4-13 0 0,3 4 0 16,0 6 0-16,-3-4 0 0,-3 1 0 0,2 0 0 16,1-4-10-16,4 7 10 0,3-6 0 0,-4 9 0 15,0 0-8-15,1 0 8 0,-1 0 0 0,-3 0 0 16,-4 6 9-16,-3-3-9 0,-4 0 0 0,1-3 0 0,-1 0 0 0,0 0 0 15,-7 0 0-15,8 0 0 0,-8 0-10 0,0 0 10 16,-3 0 0-16,-4-3 0 0,-3 3 0 0,-1 0 0 16,-3-3 0-16,-3-3 0 0,-4 6 0 0,4 0 0 15,-1-10 0-15,1 10 9 0,-11 0-9 0,7-3 0 16,0-3 8-16,-4 3-8 0,-3 3 0 0,0 0 0 16,7-10 0-16,1 7 0 0,-1-3 0 0,-7 6 0 15,0 0 0-15,0 0 0 0,3-9 0 0,-3 9 0 16,0 0 0-16,0 0 0 0,0 0 0 0,0 0 0 15,0 0 0-15,0 0 0 0,4-7 0 0,-4 7 0 16,3-6 0-16,-3 6 0 0,4-3 0 0,-4 3 0 16,0 0 0-16,3-6 0 0,4 3 0 0,-3-7 0 0,-1 10 0 0,-3 0 0 15,0 0 0-15,0 0 0 0,4-9 0 0,-4 9 0 16,0 0 0-16,0 0 0 0,0 0 0 0,10 0 0 16,-10 0 0-16,0 0 0 0,0 0 0 15,0 0 0-15,8-3 0 0,-8 3 0 0,0 0 0 0,0 0 0 16,0 0 0-16,0 0 0 0,0 0 0 0,0 0 0 15,0 0 0-15,7-7 0 0,-7 7 0 0,3-3 0 16,-3 3 0-16,0 0 0 0,0 0 0 0,4-3 0 16,-1-3 0-16,-3 6 0 0,0 0 0 0,0 0 0 15,4-3 0-15,-4 3 0 0,0 0 0 0,0 0 0 16,0 0 0-16,0 0 0 0,0 0 0 0,0 0 0 16,0 0 0-16,0 0 0 0,0 0 0 0,0 0 0 15,0 0-8-15,0 0 8 0,-4 3 0 0,-3 3 0 0,4 0 0 0,-4-6 10 16,-1 10-10-16,-2-4 0 0,6-3-12 0,-3 7 12 15,4-7 0-15,-1 3 0 0,1-3 0 0,3-3 0 16,-4 13 0-16,4-7 0 0,0-6 0 0,4 3 12 16,3 6-12-16,0 1-11 0,0-7 3 0,3 3 0 15,-2-3 8-15,2-3 0 0,1 7 8 0,3-4-8 16,0 3 0-16,0-6 0 0,0 0 0 0,0 0-8 16,4 0 8-16,-4-6 0 0,-3 6 0 0,3-10 0 15,0 10 0-15,0-3 0 0,-4-3-11 0,1 3 11 16,0-7 0-16,-4 7 0 0,3-3 13 0,-3-3-4 15,-3 2-9-15,-1 1 0 0,1-3 0 0,-4-4 8 16,0 4 12-16,-4-1 1 0,1 4 1 0,-1-3 0 16,-3-1-22-16,4 4-20 0,-4 0 4 15,-4-1 1-15,4 4 7 0,-7-3 8 0,3 6-13 0,-6 6 5 0,3-3 8 16,0 7 0-16,-4-1 0 0,4 1-8 0,-4 2 8 0,0 1 0 16,1-4 0-16,-1 10 0 0,1-3 0 0,6-7-10 15,-3 7 10-15,3-4-10 0,8 1 10 0,3-1 0 16,-4-2 0-16,8-1 0 0,3 1 0 0,0-7 9 15,3 6-9-15,1-3 0 0,3 1 0 0,-3-7 0 16,3 0 0-16,0 0-12 0,0 0 12 0,4 0 0 16,-4 0 0-16,-4-7 0 0,5 1 0 0,-5 3 0 15,1-3 0-15,-4-4 0 0,0 10 0 16,0-3 10-16,0-6-10 0,-7 9 8 0,3 0-8 0,-3 0 0 16,4-10 0-16,-4 10 0 0,0 0 0 0,0-3 0 15,-4-6 0-15,4 9 0 0,-7 0 0 0,4-3 0 16,-4-4 0-16,-4 4 0 0,1-3 0 0,-1 3-11 15,0 0 3-15,-3-4 0 0,4 7 16 0,-4 0 3 0,-4-3 1 0,4-3 0 16,-4 6-12-16,1-3 0 0,-1-3-10 0,0 6 10 16,1 0 0-16,3 0 0 0,-1-13 0 0,1 13 0 15,4-3 0-15,3-3 0 0,3 3 0 0,-3-4 0 16,4 4 0-16,3-6 0 0,3 9 0 0,1-10 0 16,-4 10 0-16,3-3 0 0,1 0 0 0,-4 3 0 31,0 0-112-31,0 0-20 0</inkml:trace>
  <inkml:trace contextRef="#ctx0" brushRef="#br2" timeOffset="200268.71">7990 11347 691 0,'7'-10'61'0,"1"10"-49"16,-5-9-12-16,4 6 0 0,0 0 184 0,-7 3 33 15,0 0 7-15,0 0 2 0,0 0-168 16,0 0-34-16,0 0-6 0,0 0-2 0,0 0 3 0,0 0 0 16,0 0 0-16,0 0 0 0,0 0-11 0,0 0-8 15,0 0 12-15,-7-7-12 0,0 7 11 0,4 0-11 16,3 0 10-16,-4-3-10 0,-3-3 8 0,7 6-8 15,-4-3 0-15,1-3 0 0,3 3 9 0,0 3-9 16,-11-10 8-16,11 10-8 0,0 0 28 0,-3 0 0 0,-4-9 0 0,0 9 0 16,0 0 4-16,0 0 2 0,7 0 0 0,-7 6 0 15,-4-3-18-15,4-3-4 0,0 6-1 0,0-2 0 16,3-1 2-16,-10 3 1 0,4-3 0 0,-1 3 0 16,0-3 2-16,-3-3 0 0,4 10 0 0,-4-7 0 15,3 3 11-15,-3-3 2 0,3-3 1 16,-3 10 0-16,0-10-7 0,7 9-2 0,-7-6 0 0,7-3 0 15,-4 10-4-15,4-4-1 0,0-3 0 0,4 10 0 16,-4-7-16-16,3 3 0 0,4 4 0 0,-7-4 0 16,3 4 0-16,4-1-12 0,0-2 1 0,0-1 1 15,4-6 10-15,-4-3 0 0,0 0-9 0,7 10 9 16,0-10-11-16,4 6 3 0,-11-6 0 0,10 3 0 0,4-3 8 16,-3 0 8-16,0 0-8 0,-1 7 11 15,1-7-11-15,-1 0 0 0,1 0 0 0,3-7 0 0,-7 7 16 16,4 0-3-16,-1-9 0 0,1 9 0 0,-1-3 31 0,1-4 7 15,0 4 1-15,-1-6 0 0,4 6-25 0,-7-4-5 16,0-2-1-16,4 6 0 0,-4-6 5 16,0-1 1-16,-3 7 0 0,-1-6 0 0,-3 9-12 0,4-4-3 15,-4-2 0-15,0 6 0 0,-4-9-3 0,1 9-1 16,-4-3 0-16,3-1 0 0,-3 4-8 0,-4-6 0 16,1 6 0-16,-1 0 0 0,-3 6 0 0,0-2 0 15,-4-1 0-15,4 3 0 0,0-3 0 0,4-3 10 16,-5 6-1-16,8-2 0 0,0-4 11 0,7 0 3 15,-7 0 0-15,7 0 0 0,0 0-4 0,0 0-1 16,0 0 0-16,0 0 0 0,0 0-5 0,0 0-1 0,0 0 0 0,0 0 0 16,0 0-12-16,0 0-16 15,7 0 3-15,0 0 1 0,4-4 12 0,-4 4 0 16,-7 0 0-16,7 4 0 0,4-4 0 0,-11 0 16 0,0 0-3 0,7 0-1 16,-7 0-12-16,0 0-16 0,0 0 3 0,0 0 1 15,10 0 12-15,-10 0 0 0,0 0 0 0,4 9 0 16,-1-6-9-16,1 7 1 0,3-1 0 15,0-6-848-15,-7 6-170 0</inkml:trace>
  <inkml:trace contextRef="#ctx0" brushRef="#br2" timeOffset="-207576.51">19205 17089 1911 0,'0'0'42'0,"0"0"9"0,0 0 1 0,0 0 2 0,0 0-43 0,0 0-11 0,0 0 0 0,0 0 0 15,0 0 0-15,0 0 8 0,0 0-8 0,0 0 8 16,0 0 23-16,0 0 4 0,0-4 1 0,0 4 0 16,0 0 40-16,0 0 8 0,0 0 1 0,0 0 1 15,0 0 10-15,0 0 1 0,7 0 1 0,-7 0 0 16,4 4-69-16,3 5-13 0,-4 0-4 0,-3 4 0 16,0 6-3-16,-3-1-1 0,3-2 0 0,-7 9 0 15,0 0-8-15,0 4-11 0,-4 5 3 0,1-3 0 16,-5 4-20-1,5-4-4-15,-1 1-1 0,4-1 0 0,-3-3-15 0,-1-3-4 16,0-3 0-16,8 3 0 0,-1-9-37 0,-3 3-8 0,4-7-2 0,-4-2-893 16</inkml:trace>
  <inkml:trace contextRef="#ctx0" brushRef="#br2" timeOffset="-206834.95">18860 17465 1324 0,'0'0'118'0,"3"-10"-94"0,1 1-24 0,3 0 0 16,-4 5 160-16,4-8 28 0,0 2 6 0,0 1 1 15,4 0-106-15,3-1-21 0,0-2-4 0,-3 2 0 16,3 1-17-16,-4 6-3 0,1-7-1 0,3 10 0 15,-3-3 0-15,3-3 0 0,0 6 0 0,0 0 0 16,0 0 13-16,-3 0 4 0,3 0 0 0,0-3 0 16,0-3-4-16,4 6-1 0,3-4 0 0,0 4 0 15,-3-3-29-15,-1-3-6 0,4 3 0 0,-6-3-1 16,-1 6-19 0,3 0 8-16,-3-4-8 0,1-2 0 0,-1 3 0 0,0 3-22 0,0 0 3 0,4-3 1 15,-1-3-30 1,4 6-7-16,0 0-1 0,1 0 0 0,-5 0-9 15,4 0-3-15,1 6 0 0,-5-3 0 0,1 0-16 0,-4 7-3 16,0-10-1-16,-3 6 0 0,-1-3-27 0,-3-3-5 0,-3 6-2 0,-4-6 0 16,0 0 48-16,0 0 10 0,7 3 1 0,-7-3 1 0,0 0 34 0,0 0 6 15,0 0 2-15,11 4 0 0,-8 5 20 16,-3-9-9-16,0 0 9 0,4 6 0 0,-4-6 0 0,-4 10 11 16,1-4 0-16,-1 3 0 0,4 1 10 0,0-10 3 15,-4 9 0-15,4-9 0 0,0 0 44 0,0 0 10 16,0 0 2-16,0 0 0 0,0 0 4 0,0 0 2 15,0 0 0-15,0 0 0 0,0 0-32 0,0 0-6 16,0 0-2-16,8-6 0 0,-1 3 7 0,3 3 2 0,-3-10 0 16,4 7 0-16,3-3-11 0,0 3-3 15,-3-7 0-15,6 1 0 0,-3 6-17 0,-3-3-3 16,3-1-1-16,0-2 0 0,-3 3-9 0,-1 2-3 16,1-5 0-16,-4 0 0 0,0 6-8 0,-3-4 0 0,-4 7 0 0,0 0 0 15,7-3 0-15,-7 3 0 0,0 0 0 0,0 0 0 16,0 0 0-16,-7-9-11 0,3-1 3 0,-7 1 0 15,1 6 0-15,-1 0 0 0,-6-4 0 0,-1 7 0 16,4 0 8-16,-7 7 0 0,-4-4 0 0,4 0-8 16,-4 6 8-16,0 1-12 0,4 9 12 0,-3-4-12 15,-1 4 12-15,4 9 8 0,0-3-8 0,6 4 11 16,-6-4-11-16,7 3 0 0,4-3 0 0,-1 6 8 16,4-2-8-16,0-4 0 0,3 0 0 0,4-10 0 15,0 7 0-15,0-6 0 0,4-3 0 0,3-1 0 16,0 1 0-16,4-7 0 0,-1-6 0 0,8 0-11 15,-1-6-25 1,5 6-6-16,-1 0-1 0,0-7 0 0,0-2-123 16,4 0-25-16,0 2-5 0,-1-5 0 0</inkml:trace>
  <inkml:trace contextRef="#ctx0" brushRef="#br2" timeOffset="-206384.46">19985 17339 1267 0,'10'-18'112'0,"-2"14"-89"0,-1-5-23 0,0 0 0 0,3-4 192 0,-3 4 33 16,4-1 7-16,-1-2 2 0,-3 2-194 0,4 1-40 16,-4 3 0-16,0-1-11 0,-7 7 11 0,0 0 11 15,0 0-3-15,0 0 0 0,-10 0 6 0,-1 10 1 16,-3-1 0-16,-4 4 0 0,1-1 9 0,-5 4 1 0,5 0 1 16,-4 6 0-16,3-4-5 0,0 4-1 0,1 0 0 0,-1 0 0 15,8-3 20-15,-5-6 3 0,5 5 1 0,-1 1 0 16,4-6-29-16,0-1-6 0,0-2-1 0,4 2 0 15,-1-2-8-15,0-1 8 0,4 4-8 0,4-7 8 16,0 3-8-16,-4-6 0 0,0-3 0 0,7 10 0 16,3-7 0-16,-3-3 0 0,4 6 0 0,-1-6 0 15,1-6 0-15,0 6 0 0,3 0 0 0,0 0-11 16,3 0 11-16,1-3 0 0,3 0 0 0,0 3 0 16,4-7-11-16,-4 7 0 0,4 0 0 0,0 7 0 15,-1-4 11-15,-2 0 16 0,-5 6-4 0,1 1-1 16,-4-1-11-16,0 1 0 0,-3-1 0 0,-4-3 0 0,0 4 0 15,-4 5 0-15,1 1 0 0,-4-7 0 16,-4 4 0-16,-3-4 0 0,4 4 0 0,-4 3 0 16,0-4 0-16,-1 1 8 0,-6-4-8 0,4 1 12 0,-1-1-4 0,1 0 0 15,-1-6 0-15,0 7 0 0,-3-7-8 0,0 6-9 16,4-9 9-16,-4 0-13 16,-1 0-94-16,5 0-18 0,-1 0-4 0,4 0-869 15</inkml:trace>
  <inkml:trace contextRef="#ctx0" brushRef="#br2" timeOffset="-206078.76">20401 17286 2106 0,'0'0'46'0,"0"0"10"0,0 0 1 0,0 0 3 0,0 0-48 0,0 0-12 0,4-9 0 0,-4 6 0 16,3-4 13-16,-3 7 1 0,4-3 0 0,-4 3 0 15,0 0 21-15,10-3 4 0,-10 3 1 0,7 6 0 16,0 1 14-16,4 5 3 0,0 1 1 0,-1 9 0 16,-3 6 6-16,4-3 2 0,-4 6 0 0,3 1 0 15,-2 5-8-15,2-2-2 0,-6-4 0 0,3 0 0 16,0 1-25-16,-4-4-6 0,1-3-1 0,3 3 0 16,-7-3-4-16,3-3 0 0,1 10-1 0,-4-10 0 15,-4 3-19-15,4-3 8 0,0 0-8 0,-3 0 0 16,-1-10 0-16,1 1-22 0,3 5 3 0,0-8 1 15,-4-7-110-15,4-3-23 0,0 0-4 0,-3 6-654 16,3-6-131 0</inkml:trace>
  <inkml:trace contextRef="#ctx0" brushRef="#br2" timeOffset="-204306.12">20119 17593 748 0,'0'0'67'0,"0"0"-54"0,0 0-13 0,3-9 0 0,1 6 200 0,-4 3 38 16,0 0 7-16,0-10 2 0,4 1-156 0,3 9-31 15,-4-3-7-15,-3 3-1 16,7-6 53-16,-7 6 11 0,7 0 1 0,0-4 1 0,0 4-50 0,0-3-9 15,-7 3-3-15,7-6 0 0,0 6-20 16,1-3-5-16,-1-3-1 0,-4 3 0 0,8 3-15 0,-4-7-3 16,0 7-1-16,3-6 0 0,-3 0 22 0,4 3 5 15,3-4 1-15,0 4 0 0,4-6-7 0,3 6-2 16,0-4 0-16,4-2 0 16,0 6 4-16,3-7 1 0,4 1 0 0,6 0 0 0,8-4-11 0,4 4-3 15,-4-4 0-15,3 1 0 0,0-4-13 0,-3 3-8 0,-4 4 8 0,-6-4-8 16,-4 4 0-16,-8 0 0 0,1-4 0 15,-4 10 0 1,-7-7-92-16,0 1-22 0,-3 0-5 16,-4 6-1122-16</inkml:trace>
  <inkml:trace contextRef="#ctx0" brushRef="#br1" timeOffset="-198200">19392 4671 1670 0,'0'0'148'0,"0"0"-118"0,0 0-30 0,-7 0 0 0,0-13 172 0,0 13 28 16,4-3 5-16,3 3 2 0,-8 0-150 0,8 0-29 16,-7-6-7-16,7 6-1 0,0 0-20 0,0 0 0 15,-7 6 0-15,4-3 0 0,-4 3 0 0,7 1 0 16,-4 2 0-16,4 1 0 0,0 2 0 0,0 7 0 16,0 0 0-16,0 3 0 0,0 3 0 0,4 0 0 15,-4 0 0-15,0 6 0 0,0 4 8 0,0 2-8 16,0-5 8-16,-4 2-8 0,1-2 0 0,-4 2 0 15,0 7-10-15,0-3 10 16,-4-1-32-16,0 1 1 0,1-4 0 0,-4-6 0 16,0 4-128-16,3-7-25 0,0-3-6 0,1-6-1 0</inkml:trace>
  <inkml:trace contextRef="#ctx0" brushRef="#br1" timeOffset="-197970.84">18987 5019 2131 0,'0'0'94'0,"3"0"20"0,1-13-91 0,3 10-23 0,0-6 0 0,3 2 0 16,4-5 186-16,4 2 33 0,3 7 6 0,4-6 2 16,3 0-198-16,0-1-39 0,4 7-8 0,-4 0-2 15,-3-3-4-15,3 6 0 0,-3-4-1 0,-4 4 0 16,0 0-5-16,0 0-1 0,1 0 0 0,-5 4 0 15,4-4-97-15,-3 6-19 0,0-3-4 0,-4 0-885 0</inkml:trace>
  <inkml:trace contextRef="#ctx0" brushRef="#br1" timeOffset="-197587.86">19604 4944 1562 0,'7'9'69'0,"-7"-3"15"0,0-6-68 0,-4 6-16 16,4 4 0-16,4 2 0 0,-4 4 74 0,0 0 11 15,0-7 3-15,0 1 0 0,0 2-32 0,-4 7-5 0,1-6-2 0,-1 8 0 16,4-11-7-16,0-1-2 0,-3 4 0 0,3 6 0 16,0-7-14-16,3-2-3 0,1 2-1 0,-1-2 0 15,-3-1-13-15,0-9-9 0,4 12 12 0,3-5-12 16,0 2 13-16,-7-9-4 0,7 0-1 0,4 3 0 15,-11-3-8-15,0 0 12 0,0 0-12 0,0 0 12 16,3-3-2-16,-3 3 0 0,4-6 0 0,-1-4 0 16,1-2 21-16,-4 3 4 0,-4-4 1 0,4 4 0 15,0-4-13-15,-3 1-3 0,-4-4 0 0,0 3 0 16,3-6-6-16,-3-2-2 0,4 5 0 0,3-3 0 0,0 0-4 0,-4 4-8 16,4-4 11-16,0 0-11 15,0 3 0-15,0 1 0 0,0 5 0 0,4-2 0 16,-4 2 0-16,3 1 0 0,-3 9 0 0,7 0-9 15,4-13-7-15,-1 13-2 0,-3-3 0 0,7 3 0 16,1 0-128-16,-1 0-26 0,3 0-4 16,-3 0-788-16</inkml:trace>
  <inkml:trace contextRef="#ctx0" brushRef="#br1" timeOffset="-197147.34">19950 4965 1890 0,'0'0'41'0,"0"0"9"0,0 0 2 0,0 0 1 0,0 0-42 0,0 0-11 15,0 0 0-15,0 0 0 0,0 0 16 0,0 0 2 16,0 0 0-16,0 0 0 0,0 0-18 0,0 0 0 16,0 0 0-16,0 0 0 0,0 0 0 0,0 0 0 15,-4 10 0-15,1 2 0 0,-5-2 0 0,1-1 0 0,-3 4 0 0,-1 2 0 16,1 1 18-16,-1 0 6 0,1 0 2 0,2-7 0 16,-2 10 17-16,3-7 3 0,0 7 1 0,3-6 0 15,-3-1-18-15,4 4-3 0,-1-4-1 0,4-2 0 16,0-1-15-16,4-3-10 0,-4-6 12 0,0 0-12 15,7 7-8-15,-7-7-9 0,7 0-2 0,3 0 0 16,-3-7-6-16,4 7-2 0,3-6 0 0,-3 0 0 16,-1 6 15-16,1 0 4 0,-1-9 0 0,1 9 0 15,-7-10 8-15,3 7 0 0,3-6 0 0,4 5 0 16,-3-2 0-16,-4 3 0 0,0-6 10 0,0 6-10 16,0-7 20-16,0 1-1 0,-3-1-1 0,-1 1 0 0,-3-1-2 15,4-2 0-15,-4 3 0 0,3-4 0 0,1 0 0 16,-1 1-1-16,-3-4 0 0,4 7 0 0,-4-4 0 0,3 10 0 15,-3-6 0-15,0 9 0 0,0-7-15 0,0 7 8 16,0 0-8-16,0 10 0 0,4-1 14 0,-1 4-3 16,-3 6-1-16,0-1 0 0,0-2-10 0,0 9 8 15,-3-3-8-15,6 0 8 0,1-3-8 0,-1 3 0 16,1-6 0-16,3 5 8 16,0-2-33-16,0-6-7 0,0-4-2 0,0 1-670 15,0 2-133-15</inkml:trace>
  <inkml:trace contextRef="#ctx0" brushRef="#br1" timeOffset="-196948.46">20271 5003 2559 0,'0'0'113'0,"0"0"24"0,-4 3-109 0,-3 10-28 0,4-7 0 0,-1 3 0 16,4 1 40-16,0-4 4 0,4 4 0 0,-1-1 0 31,4 4-60-31,0-4-12 0,0 3-3 0,0-5 0 0,0 2-13 0,0-6-2 0,4 7-1 0,-4-7-697 16,0 6-139-16</inkml:trace>
  <inkml:trace contextRef="#ctx0" brushRef="#br1" timeOffset="-196750.67">20415 4624 1497 0,'0'0'133'0,"-3"-7"-106"15,-8 7-27-15,1-3 0 0,3 3 197 0,-4 0 35 16,4 0 6-16,0 0 2 0,3 0-194 0,4 0-38 16,0 0-8-16,0 0 0 15,0 0-111-15,0 0-20 0,0 0-4 0,0 0-775 0</inkml:trace>
  <inkml:trace contextRef="#ctx0" brushRef="#br1" timeOffset="-196394.02">20472 5050 2113 0,'0'0'46'0,"0"6"10"0,-4-2 1 0,4-4 3 0,-3 9-48 0,3 0-12 0,0-9 0 0,0 0 0 15,0 0 32-15,0 0 3 0,7 4 1 0,-4 5 0 16,-3-9-13-16,11 0-3 0,-4 0 0 0,0 0 0 15,0-3-5-15,4-3-2 0,-4 2 0 0,3-5 0 16,-3 0 0-16,4-1 0 0,-4 4 0 0,3-10 0 16,-2 7 0-16,-1-4 0 0,0-6 0 0,-4 7 0 15,1-10 14-15,-1 3 2 0,1 7 1 0,3-7 0 16,0 3-2-16,0-3 0 0,4 7 0 0,-4-1 0 16,0-2-7-16,0 11-1 0,3-2-1 0,-3 0 0 15,4 0 1-15,-4 6 0 0,0-4 0 0,4 4 0 16,-1 4-10-16,4-4-2 0,0 6 0 0,1 0 0 0,-1 4-8 0,0 5 0 15,-4 1 0-15,1-4 0 0,-1 7 0 0,-2 3 0 16,2 0 0-16,-6 3-11 0,3 3 11 0,0-2-8 16,-4-1 8-16,1 6-8 0,-1 3-4 0,4-2 0 15,-3-1 0-15,-1 10 0 16,1-10-147-16,3 1-29 0,4 8-7 0,-1-14-1 16</inkml:trace>
  <inkml:trace contextRef="#ctx0" brushRef="#br0" timeOffset="-189080.12">20599 5364 1522 0,'0'0'68'0,"-4"-3"13"0,1-4-65 0,-1 7-16 15,4 0 0-15,0 0 0 0,0 0 88 0,0 0 13 16,0 0 3-16,0 0 1 0,0 0-50 0,0 0-11 15,0 0-1-15,0 0-1 0,0 0-34 0,7 7-8 16,-7-7 0-16,7 6 0 0,-7-6 0 0,0 0 0 16,7 6 0-16,0-3 0 0,-7-3 0 0,0 0 0 15,0 0 0-15,0 0 0 0,0 0 20 0,0 0 0 16,0 0-1-16,0-3 0 0,0-3 32 0,0 0 6 16,-3-4 2-16,-1 4 0 0,1-3-1 0,-1 9 0 15,-3-13 0-15,0 4 0 0,0 5-21 0,4-2-4 16,3 6-1-16,-11-3 0 0,0 3-12 0,1 0-4 15,-1 3 0-15,4 7 0 0,-3-10-6 0,-5 9-2 0,5 4 0 16,-4-7 0-16,0 3-8 0,0-6 8 16,3 7-8-16,-3-7 8 0,0 3 0 0,0-3 0 0,0-3 0 15,-1 0 0-15,-2 0 4 0,-1 0 0 16,0 0 0-16,-3-3 0 0,0-3 3 0,-4 3 1 0,1-7 0 0,-4 10 0 16,3-3 0-16,-3 3 0 0,3-6 0 0,-3 6 0 15,-1 6-4-15,5-6-1 0,-4 3 0 16,-1 4 0-16,5-4-11 0,-5 0 0 0,5 6 0 0,-4 1 0 15,-1-10 0-15,-2 9 0 0,-5-6 0 0,5-3 0 16,-1 7 8-16,-4-4-8 0,8-3 8 0,-7 0-8 16,3 0 11-16,0-3-3 0,1-4-8 0,6 7 12 15,-3 0-2-15,3-3-1 0,4-6 0 0,0-1 0 16,0 7-9-16,3-3 0 0,0-7 0 0,4 10 8 16,-3-6-8-16,-1 3 0 0,0 6 0 0,1-7 8 0,-1 1-8 15,-3 3 0-15,0 3 0 0,0 0 0 16,-1 0 0-16,-2 0 0 0,6 3 0 0,-3-3-11 0,0 13 11 0,0-13 0 15,-1 0 0-15,5 0 0 0,-4 6 0 0,3-3 0 16,0-3 0-16,4 0 0 0,-3 0 0 0,6 6 0 16,-3-6 0-16,3 0 11 0,1 0-11 0,-1 0 0 15,1-6 0-15,2 6-11 0,-6 0 11 0,7 0 0 16,0 6 0-16,-3-6 0 0,3 0 0 0,-4 3 0 16,0 4 0-16,4-4 0 0,-7 0 0 0,4 6 0 15,-1 1 0-15,1-4 0 0,-1 0-12 0,0 1 4 16,4-4 0-16,-3 6 0 0,-1-9 8 0,4 9 0 15,0-9 0-15,-4 4 8 0,4 2-8 0,0-3 0 0,0-3 0 16,-3 0 0-16,3 0 0 0,0 6 0 0,0-6 0 0,-1 0 8 16,1 7-8-16,0-7 0 15,0 0 0-15,0 0 0 0,0 0 0 0,4 6 0 0,-8-6 0 16,4 3 0-16,0 3 0 0,0-6-8 0,3 3 8 0,-3-3-8 16,7 0 8-16,-7 10 0 0,0-7 0 0,4-3 0 15,3 0 0-15,0 9 0 0,-7 1 0 0,7-4 8 16,0 0-8-16,-4 4 0 0,4-1 0 0,-3 0 0 15,-1 1 0-15,4 6 0 0,0-10 8 0,0 6-8 16,-3 1 9-16,3 6-9 0,0-7 12 0,0 7-12 16,-4-6 0-16,4 9 0 0,4-4 0 0,-4 4 0 15,3-3 0-15,1 3 10 0,-1-3-2 0,1 3 0 16,-4 3 4-16,0 0 0 0,0 0 0 0,7 3 0 16,-4-3-12-16,1 7 0 0,-4-10 0 0,0 9 0 0,7-3 0 15,-4-3 12-15,-3 7-2 0,4-1 0 0,-1 1-10 0,1-1 0 16,-1 3 0-16,1-2 0 0,-1-1 0 0,1 7 12 15,0-4-2-15,-1-2 0 0,1-1-10 0,-1 3 8 16,1-2-8-16,-1 5 8 0,1-5-8 0,-4-1 0 16,0 0 0-16,0 4-11 0,3 6 11 0,-3-7 0 15,0 7 0-15,0-7 0 0,0-2 0 0,0 5 12 16,0-5-4-16,4 2 0 0,-1-2-8 16,1-1 0-16,-1 0 0 0,1 1 0 0,-4 2 0 0,3-2 11 15,1-4-1-15,-1 3 0 0,-3 4-10 0,0 2 0 16,-3 1 0-16,3 3 0 0,-4-4 0 0,4 1 0 15,-3-7 0-15,3 10 0 0,0-10 0 0,0 4 0 0,0 3 0 16,0-7 0-16,0 0 0 16,0 1 0-16,3 2 0 0,1 7 0 0,-1-7 0 0,1 7 8 15,3-3-8-15,-3-4 8 0,-1-2-8 0,4 2 0 0,-3-3 9 16,-4 7-9-16,3-3 0 0,1-4 0 16,-4 3 0-16,3-2 0 0,-3 5 0 0,0-2 0 0,0 6 0 0,4-1 0 15,-4-2 0-15,3 3 0 0,1-3 0 0,-1-1 0 16,1 1 0-16,-1 3 0 0,4-4 0 0,1 1 0 15,-1-4 0-15,-4 7 8 0,1-6 0 0,3 5 0 16,0 1-8-16,0-6 0 0,-4 5 0 0,-3 4 0 16,4-3 0-16,-1 0 11 0,-3 0-11 0,0-1 12 15,0-2-12-15,-3 3 0 0,3-4 0 0,-4-2 0 16,-3 9 9-16,4-7-9 0,-1 1 10 0,1 3-10 16,-4-10 0-16,7 7-13 0,-4-4 1 0,1 1 0 0,3 2 12 15,0-2 0-15,-4-4 0 0,4 1 0 16,0 2 0-16,0-3 16 0,0 7-3 0,4-3-1 15,-4 5-4-15,3-5 0 0,-3-4-8 0,4 10 12 0,-4 0-2 0,3-1-1 16,1-5 0-16,-1 6 0 0,-6-7-9 0,3 7 8 16,0-3-8-16,0-1 8 15,-4-5-8-15,1 8 0 0,-1 1 9 0,1-6-9 0,-1 12 12 16,-3-10-3-16,0-5 0 0,0-1 0 0,0 7-9 0,0-4 0 16,0 1 0-16,-4-4 0 0,4 0 0 0,0 1 13 15,0-1-3-15,3 0-1 0,1 1-9 0,-1-1 0 16,1 0 0-16,-1 4 0 0,4-4 0 0,0 10 0 15,-3-10 0-15,3 1 0 0,0-1 0 0,0 1 0 16,-4 2 0-16,4-3 0 0,0 1 0 0,-3-1 0 0,-4 0 0 0,3 1 0 16,1-1 0-16,-4 1 0 0,3-1 0 0,-3 0 0 15,0 10 0-15,0-7 0 0,0-2 0 0,0-1 0 16,3 1 0-16,-3-1 0 0,4-3 0 0,-4 4 0 16,7-7 0-16,0 6 0 0,-4-3 0 0,4-3 0 15,-7 7 0-15,7-10 0 0,0 9 0 0,0-3 0 16,0 4 0-16,0-1 0 0,4-6 0 15,-1 6 0-15,-3 1 0 0,4-4 0 0,-4-3 0 0,3 6 8 16,1-9-8-16,-1 10 0 0,-3-10 0 0,-3 9 0 16,3-9 0-16,0 9 0 0,0-6 0 0,0 0 8 15,0 4-8-15,-4-4 8 0,1 3-8 0,3-3 8 16,-4-3-8-16,4 6 0 0,0-3 0 0,0 4 0 16,0-8 0-16,-3 1 0 0,6-3 0 0,1 3 0 15,-1-3 0-15,1-3 0 0,-4 6 0 0,3-4 0 16,1 4 0-16,3-3 0 0,-7 0 0 0,3-3 8 0,1 3-8 0,-4-7 0 15,3 10 0-15,-3-3 0 0,0-7 9 0,0 7-9 16,0 0 10-16,-3-3-10 0,3 3 0 0,0-7 0 16,0 7 0-16,3-7 0 0,-3 4 0 15,0-3 0-15,0-4 0 0,0 0 0 0,0 4 0 0,0-10 0 16,0-3 0-16,0 0 0 16,4 10 0-16,-4-10-8 0,0 0 8 0,0 0 0 0,0 0 12 0,0 0 7 15,0 0 1-15,0 0 0 0,0 0-12 0,0 0-8 16,0 0 9-16,0 0-9 0,0 0 9 0,0 0-9 15,0 0 8-15,0 0-8 0,0 0 0 0,0 0 0 16,0 0 0-16,0 0 0 0,10 6 0 0,-10-6 0 16,8 3 0-16,2 0 0 0,-10-3 0 0,11 6 0 0,-1-3 0 15,1-3 0-15,-1 0 0 0,1 0 0 0,-11 0 0 0,11 0 0 16,-1 0 0-16,1 0 0 0,-1 0 0 16,1 0 0-16,3 0 0 0,0 0 0 0,0-3 0 0,0 3 0 15,1 0 0-15,-1 0 0 0,0 0 0 0,0 0 0 16,0 0 0-16,0 0 0 0,4 0 0 0,-1 0 0 15,1 0 0-15,0 0 0 0,3 0 0 0,0 3 0 16,4-3 0-16,-4 0 0 0,4 7 0 0,-4-4 0 16,3-3 0-16,-2 6 0 0,-1-3 0 0,3 0 0 15,1 7 0-15,0-10 0 0,-1 9 0 0,1-9 0 16,0 3 0-16,-4 4 0 0,4-7 0 0,-4 0 0 16,0 3 0-16,0-6 0 0,4-4 0 0,-4 4 0 15,7 3 0-15,4 0 0 0,-4-3 0 0,4-3 0 16,-4 6 0-16,4 0 0 0,0 0 0 0,-4 0 0 0,0 6 0 0,4-3 0 15,-4-3 0-15,-3 3 0 0,0 4 0 0,-4-4 0 16,0 6 0-16,0-3 0 0,0-2 0 0,-3 5 0 16,-4-6 0-16,4 7 0 0,-1-10 0 0,1 6 0 15,0-3 0-15,-1 0 0 0,11-3 0 0,-6 0 0 16,2 0 0-16,1 0 0 0,3-3 0 0,-3 3 0 16,0-3 0-16,-4 3 0 0,3-6 0 0,1 6 0 15,-4 0 0-15,-3 0 0 0,3-4 0 0,-3 4 0 16,-8 4 0-16,8-4 0 0,-4 0 0 0,-3 0 0 15,-11 0 0-15,7 0 0 0,3 0 0 0,1 0 0 16,-1 0 0-16,-2-4 0 0,-8 4 0 0,7-6 0 16,0 6 0-16,0-3 0 0,-7 3 0 0,10-6 8 0,-3 3-8 0,4-7 0 15,-4 10 0-15,0-9 0 0,-3 6 8 16,3-7-8-16,-4 1 0 0,-3 9 0 16,4 0 0-16,3-10 8 0,-7 10-8 0,3-3 0 0,4-6 0 0,-7 9 8 15,4-3-8-15,3-4 0 0,-4-2 9 0,-3 9-9 16,4-3 0-16,-4 3 0 0,0 0 0 0,7-9 0 15,-3-1 0-15,3 7 0 0,-7 3 0 0,0-6 8 16,7-1-8-16,-4 1 0 0,1-3 0 0,-4 9 0 16,0 0 0-16,3-10 0 0,-3-2 0 0,7 2 8 15,-7 7-8-15,4-6 8 0,-1-4-8 0,1 4 8 16,-4 0-6-16,0-4-2 0,3 0 0 0,1-2 0 16,-1 5 0-16,1-2 0 0,-4 2 0 0,3-2 0 15,5 2 0-15,-8-2 0 0,3-1 0 0,-3 4 0 16,0-10 0-16,4 10 0 0,-4-7 0 0,3 0 0 0,-3 4 0 0,0-7 0 15,0 6 0-15,0-5 0 0,-3 2 0 0,3-3 0 16,-4 0 0-16,4-3 0 0,0 0 0 0,-3 0 0 16,-1 1 0-16,0-8 0 0,4 7 0 0,0-3 0 15,0-3 0-15,-3 3 0 0,3-3 0 0,0 6 0 16,0-6 0-16,-4 2 0 0,4-2 0 0,0 3 0 16,0-3 0-16,0-3 0 0,0 9 0 0,0-10 0 15,0 1 0-15,0 0 0 0,0 5 0 0,0-2 0 16,0-3 0-16,0 6 0 0,0-3 0 0,0 3 0 15,-3-4 0-15,3 7 0 0,0 0 0 0,0-6 0 16,-4 3 0-16,1-3 0 0,3 6 0 0,0-3 0 0,-4-3 0 16,1 6 0-16,-1-3 0 0,4-4 0 15,0 1 0-15,-3 3 0 0,3-3 0 0,0 3 0 16,3-4 0-16,-3 4 0 0,0 3 0 0,0-6 0 16,0 9 0-16,0-3 0 0,4 1 0 0,-4 2 0 0,-4 3 0 0,4-3 0 15,0 0 0-15,0-3 0 0,-3 10 0 0,-1-7 0 16,1 3 0-16,3-2 0 0,-4-1 0 0,1 3 0 15,3-3 0-15,-4 0 0 0,1 1 0 16,-1 2 0-16,1-3 0 0,3 0 0 0,0-3 0 0,0 0 0 16,0 4 0-16,-4 2 0 0,4-3 0 0,4-3 0 15,-4 3 0-15,3-3 0 0,-3 4 0 0,4 2 0 16,-1-3 0-16,1 0 0 0,-4-3 0 16,3 10 0-16,1-7 0 0,-1-3 0 0,-3 9 0 0,4-5 0 15,-1-4 0-15,-3 3 0 0,0 3 0 0,0-3 0 16,0 1 0-16,-3-4 0 0,3 6 0 0,0-3 0 15,0 0 0-15,0-3 0 0,-4 4 0 0,4-4 0 16,0 6 0-16,0-9 0 0,0 3 0 0,0 0 0 16,0 0 0-16,0 0 0 0,0 3 0 0,0-3 0 15,0 0 0-15,0 4 0 0,-3-4 0 0,3 0 0 0,0 0 0 16,0 3 0-16,0-3 0 0,0-3 0 0,0-3 0 0,0 6 0 16,0 0 0-16,0-7 0 0,3 8 0 15,-3-1 0-15,4-4 0 0,-1 5 0 0,-3-5 0 0,4 5 0 16,-1-1 0-16,1 0 0 0,-1 0 0 0,1-7 0 15,-1 7 0-15,4 1 0 0,-3-5 0 0,3 4 0 16,4-6 0-16,-4 0 0 0,0-3 0 0,0 6 0 16,3-4 0-16,1 4 0 0,-4-3 0 0,0 6 0 15,4-3 0-15,-4-3 0 0,0-4 0 0,-4 11 0 0,1-11 0 0,3 10 0 16,-4 0 0-16,-3-6 0 0,0 6 0 0,0 0 0 16,4-3 0-16,-4 0 0 0,-4 3 0 15,1 0 0-15,-1-3 0 0,1-3 0 16,3 6 0-16,0-10 0 0,-4 10 0 0,4-6 0 0,0 6 0 0,0-9 0 15,0 6 0-15,0-3 0 0,4-4 0 0,-1 1 0 16,1 0 0-16,-1 5 0 0,4-2 0 16,-3-3 0-16,0 6 0 0,-1-3 0 0,-3 3 0 0,0-4 0 15,4 7 0-15,-4-3 0 0,0-3 0 0,-4 6 0 16,4-6 0-16,4 6 0 0,-1-3 0 0,-3-3 0 16,-3 6 0-16,3-3 0 0,0-4 0 0,0 7 0 15,0-6 0-15,-4 6 0 0,4-3 0 0,-3-3 0 16,3 6 0-16,0-3 0 0,3 0 0 0,1-7 0 15,-4 10 0-15,3-9 0 0,1 0 0 0,-1 6 0 16,1-4 0-16,-1-2 0 0,-3 0 0 0,0-4 0 16,4 1 0-16,-4-4 0 0,0 7 0 0,0-1 0 15,0 10 0-15,0-3 0 0,0-3 0 0,-4 6 0 0,1-6 0 16,3 3 0-16,-4-3 0 0,4 3 0 0,-7-7 0 16,7 4 0-16,-3-3 0 0,3 6 0 0,0-7 0 15,0-9 0-15,-4 7 0 0,4-4 0 0,0 4 0 0,-3-1 0 16,3 4 0-16,-4-7 0 0,4 13 0 0,-4-6 0 15,4 0 0-15,-3-7 0 0,-1 7 0 0,1-4 0 16,3 4 0-16,-4-1 0 0,1 1 0 0,-1 0 0 16,1-1 0-16,-4 1 0 0,3 0 0 0,-3-1 0 15,0 7 0-15,0-3 0 0,4 3 0 0,-5-3 0 0,1 6 0 0,0-10 0 16,4 10 0-16,-4-9 0 0,3 0 0 16,4-1 0-16,0 7 0 0,0-6 0 0,0 3 0 0,-3-4 0 15,-1 1 0-15,4-4 0 0,0 4 0 0,-3 3 0 16,-1-4 0-16,1 10 0 0,3-9 0 0,-4 9 0 15,4-3 0-15,0-3 0 0,-3 6 0 0,-1-6 0 16,0 6 0-16,1 0 0 0,-1-3 0 0,1 6 0 16,-1-3 0-16,1 3-8 0,-1-3 8 0,1 3-10 15,3 4 10-15,-4-4 0 0,1 0 10 0,-1 10-2 16,4-13-8-16,-3 6 0 0,6-3 0 0,-3 0 0 16,-3 10 0-16,3-7 0 0,0 1 0 0,0-7 0 15,0 9 0-15,0 4 0 0,0-4 0 0,0 1 0 16,0-4 0-16,0 3-8 0,0 10 8 0,0-12-10 15,0 2 10-15,0 4 0 0,-4-4 10 0,1 4-2 0,-1-4-8 16,1 4 0-16,3-4 0 0,0 1 0 0,-4 2 0 16,1-5 0-16,3 2 0 0,0 4 0 0,-4-4 0 15,4 1 0-15,4-1 0 0,-4-3 0 0,0 7 0 0,0-4-8 16,3 4 8-16,1 0-10 0,-4-4 2 16,3 4 0-16,-3-4 0 0,4 4 0 0,-1-1 8 0,1-2 0 15,-4 9 0-15,3-4 0 0,-3-2 8 0,0 3 3 16,0 6 1-16,0 0 0 15,0 0-64-15,0 0-13 0,0 0-3 0,0 0 0 16,0 0-195-16,0 6-39 0,0 19-8 0,0-25-2 0</inkml:trace>
  <inkml:trace contextRef="#ctx0" brushRef="#br0" timeOffset="-185085.17">24278 5417 633 0,'0'0'28'0,"0"0"6"0,11 0-34 0,-8 0 0 16,4-3 0-16,0-3 0 0,4-4 150 0,0 7 23 16,-4-6 5-16,3-1 1 0,-3 7-90 0,0-3-17 15,4 0-4-15,-4-1-1 0,0 4 12 0,0-3 2 16,0 3 1-16,0-3 0 0,-7 6-15 0,0 0-3 16,0 0-1-16,4 0 0 0,-4 0-4 0,0 0-1 15,0 0 0-15,0 0 0 0,0 0 6 0,-7 0 0 0,-4-7 1 0,0 7 0 16,-3 0-41-16,0-6-9 0,0 6-2 0,0 6 0 15,-4 1-13-15,1-7 11 0,-1 0-11 16,0 0 10-16,1 0 4 0,3 0 1 16,-4 0 0-16,0 0 0 0,-3-7 16 0,4 1 3 0,-5 6 1 15,-2 0 0-15,3 0-15 0,-4 0-2 0,-3-3-1 0,-1 6 0 16,-2-3-17-16,3 0 0 0,-8 6 0 0,1-6 0 16,3 7 14-16,-3-7-4 0,7 6-1 0,-4-3 0 15,0 3-9-15,0-6 10 0,4 0-10 0,-4 0 10 16,1 0-1-16,3-6 0 0,-4 6 0 0,4-3 0 15,-1-3 6-15,1 6 1 0,0 0 0 0,3-7 0 16,0 1-1-16,1 6 0 0,-1-9 0 0,0 9 0 16,4 0 0-16,0-4 0 0,0-2 0 0,3 6 0 15,-3-3-15-15,3 3 0 0,1 0 8 0,-1 0-8 0,-3 0 0 16,3 0 0-16,1 0 0 0,-1 3-10 0,4 3 10 0,-4-2 0 16,4-4 8-16,-3 9-8 0,6-9 10 0,0 6-2 15,1 1-8-15,-4-7 12 0,0 6-12 0,7-3 0 16,0 3 0-16,3-6-10 0,-7 3 10 0,4 7 14 15,4-10-3-15,3 0-1 0,-7 3 7 0,7-3 2 16,0 0 0-16,0 0 0 0,0 0-6 0,0 0-1 16,-7 0 0-16,7 0 0 0,0 0-12 0,0 0 9 15,-7 9-9-15,3-2 8 0,4-7-8 0,0 9 12 16,-3-3-12-16,-1 4 12 0,1-1-12 0,-1 0 0 16,8-5 0-16,-8 11 0 0,0-8 0 0,4 8 10 15,4-12-2-15,0 4-8 0,-4-1 10 0,0 3-10 0,3 1 8 0,1-1-8 16,3 1 12-16,0-1-4 0,-7-3 0 0,3 4 0 15,4 5-8-15,0-2 0 0,-7-1 0 0,7 1 0 16,-3 6 8-16,3-7-8 0,-3 10 12 0,3 10-4 16,-7-14-8-16,3 11-17 0,4 2 4 0,-3 7 1 15,-1-10 12-15,-3 6 15 0,4 7-3 0,-1 3-1 16,-3 3-1-16,-3-9 0 0,-1 12 0 0,4-6 0 16,-3 9-10-16,3 0 0 0,-4-6 0 0,1 0 0 15,6 4 8-15,-3-1-8 0,0-3 12 0,0 3-4 16,4-6-8-16,-1 9 0 0,-3 1 0 0,4-1 0 15,-4-3 0-15,3 10 0 0,1-4 0 0,-1-3 0 16,-3 1 0-16,0-1 0 0,0 7 0 0,-3-7 0 16,3 3 0-16,-4 4 0 0,-3-4 0 0,4-2 0 15,-4 5 11-15,0-2-3 0,-4-7-8 0,4 3 12 16,3 0-12-16,-6 1 0 0,-8 8 0 0,8 1 0 0,-1-10 9 0,4 7-9 16,-4-4 8-16,4 4-8 0,-10-7 8 0,10 4-8 15,7 6 0-15,-7 6 8 0,-4-10-8 0,4 4 0 16,3 6 9-16,1-3-9 0,-1-4 0 0,1 1 8 15,-1 0-8-15,4 0 0 0,0-7 8 0,0 7-8 16,0-1 8-16,0 1-8 0,7-10 8 0,-3 10-8 16,-8 0 8-16,1-7-8 0,3 4 0 0,-4-4 0 15,4 4 0-15,-3-4 0 0,-4 7 0 0,3-10 8 16,4 10-8-16,0-10 11 0,-3 10-11 0,-4-10 0 16,7 7 0-16,0-4 0 0,-4 4 0 0,4-4 0 15,0-2 0-15,0 5 0 0,4-5 0 0,-4 5 8 16,-4-2-8-16,4 2 0 0,4-5 0 0,-4-1 0 15,0 0 8-15,-4-6-8 0,1 7 0 0,3-4 0 0,-4 3 0 0,0 0 8 16,-3 1-8-16,4 8 0 0,-1-8 0 0,-3-1 0 16,-3-3 9-16,6 3-9 0,-3-9 10 15,0 7-10-15,4-8 0 0,-1 8 0 0,-3-7 0 0,3-1 0 16,4 8 0-16,0-1-10 0,-3-6 10 0,3 0-12 16,0-4 12-16,0 1 0 0,0 0 0 0,0-4 0 15,-4 1 0-15,4-3 11 0,4 2-3 0,-4 1 0 16,-4 0-8-16,4 2 8 0,-3-2-8 0,3 3 8 15,-4-4-8-15,1 1 0 0,-4-7 0 0,3 10 0 16,1-10 0-16,-1 4-17 0,-3-4 4 0,0 7 1 16,4-4 20-16,-1-2 4 0,-3 5 0 0,3 1 1 15,1 0-5-15,-1-4 0 0,1-3-8 0,-1 4 12 16,4-4-12-16,0 1 0 0,0-4 0 0,0-3-10 16,0 3 10-16,4-6 0 0,-4 0 0 0,3 0 0 15,-3 0 0-15,0 6 0 0,4-6 0 0,-1 0 0 0,-3 0 0 16,0 0 0-16,0 6 0 0,0-6 0 15,4 6 0-15,-4-2 8 0,-4-5-8 0,4 1 0 0,0-3 14 16,0 3-2-16,0-3 0 0,-3-6 0 16,-1 5-12-16,4-5-13 0,0-1 2 0,0-2 1 0,-3 2 10 0,3-2 0 15,0-1 0-15,0-9 8 0,-4 10-8 0,4-10 8 16,0 0-8-16,0 0 8 0,0 3-8 0,0-3 0 16,0 9 8-16,0-9-8 0,4 10 0 0,-4-4 0 15,0-6 0-15,0 6 0 0,0 0 0 0,0-2 8 16,0 5-8-16,-4-3 0 0,1 0 0 0,3 1 0 15,0-7 0-15,-4 3 0 0,1 6 0 0,3 1 0 16,0-10 0-16,0 0 0 0,-4 3 0 0,4-3 0 0,0 0 0 16,0 0 0-16,0 0 0 0,0 0 0 0,0 0 0 0,0 0 8 15,0 6-8-15,0-6 0 0,0 0 0 0,0 0-8 16,0 0 8-16,0 0 14 0,-3 3-3 16,3 7-1-16,-4-7-10 0,1 3 0 0,-1-3 0 15,1 7 0-15,-1-4-8 0,1 0 8 0,3-6 0 0,-4 10 0 16,0-4 0-16,1 3 0 0,-1-2 0 0,4-1 8 15,0-6-8-15,0 0 0 0,0 0 0 0,0 0 8 16,0 0-8-16,0 0 0 0,-3 3-12 0,3-3 12 16,0 0 0-16,0 0 0 0,0 0 0 0,0 0 0 15,0 0 0-15,0 0 0 0,0 0 0 0,0 0 0 16,0 0 0-16,0 0 0 0,0 0 11 0,0 0-3 16,0 0-8-16,0 0 0 0,0 0 0 0,0 0 0 15,0 0 0-15,0 0 0 0,0 0 0 0,0 0 0 0,10 0 0 16,1-9 0-16,-11 9 0 0,7 0 0 0,7 0 0 15,-3-4 0-15,3 4-8 0,-4 0 8 0,1-3 0 16,7 3 0-16,-4 0 0 0,3-6 0 0,1 6 0 0,0 0 0 16,6 0 0-16,1-3 0 0,-4-3 0 15,4 6-8-15,0-4 8 0,6-2 0 0,1 6 0 0,0-3 0 16,3 0 8-16,-3-3 0 0,0 6-8 0,-1 0 0 16,1-4 0-16,-4 4-10 0,1-6 10 0,2 6 0 15,5 0 0-15,2 0 0 0,5 0 0 0,-1 0 0 16,0 0 0-16,1 6 0 0,3-6 0 0,-4 4-12 0,0-4 4 15,-3 0 0-15,-4 6 8 0,1-6 0 16,3 0 0-16,3 0 0 0,0 0 0 0,1-6 0 16,2 6 0-16,-6 0 0 0,4 0 0 0,-1 0 0 0,-3 6 9 15,-1-6-9-15,-6 3 0 0,3-3 0 16,-3 3 0-16,-4-3-12 0,4 0 12 0,0 6 0 0,0-2 0 0,7-4 0 16,3 0 0-16,-3 0 0 15,-4 0 0-15,0 0 0 0,4 0 0 0,-4 0 8 0,1 6-8 0,-1-3 10 16,-7-3-10-16,0 0 0 0,-3 0 0 0,0 0-11 15,-4 0 11-15,-4-3-8 0,5 3 8 0,-8 3-8 16,3-6 8-16,-2 3 0 0,-1 0 0 0,0 0 0 16,-4 0 0-16,1 0 0 0,-1 0 0 0,-2 0 0 15,2 0 0-15,-3 0 0 0,0 0 0 0,-7 0 0 16,7-6 9-16,0 6-9 0,0 0 12 0,0 0-12 16,-7 0 0-16,8 0 0 0,2 0 0 0,-3 0 0 15,-3-4 0-15,6 4 0 0,-6-6 0 0,3 6 0 16,-4 0 0-16,4 0 0 0,0-3 0 0,1 3 0 15,-5 0 0-15,-3 0 0 0,0 0 0 0,7-3 0 0,-7 3 11 0,0 0-11 16,0 0 10-16,0 0-2 0,0 0-8 0,0 0 0 16,0 0 0-16,0 0 0 0,-3-6 0 0,3 6 0 15,3-10 0-15,-6 7 0 0,-1-3 0 0,4 0 0 16,0-1 0-16,0-2-10 16,-3-1 10-16,-1 7 0 0,0-9 0 0,1 2 8 0,-1 1-8 0,1-4 0 15,-4 1 0-15,0-4 0 0,3-6 0 0,-3 10 0 16,0-7 0-16,0 3 2 0,-3 1-2 0,2-7 0 0,1 3 0 15,0-3 0-15,-3 0 0 0,-1 0 0 16,4 0 0-16,-3 0 0 0,2-6 0 0,1 6 0 16,-3 0 0-16,3 0 0 0,0-6 0 0,0 6 0 0,0-10 0 0,-4 10 0 15,8-9 0-15,-5 0-8 0,1-4 8 0,0-6-10 16,0 1 10-16,0 5 0 0,4-9 0 0,-1 4 0 16,-3-1 0-16,4 0 0 0,-1 7 0 15,1-7 8-15,-1 0-8 0,0-3 0 0,1 0 0 0,-1 0-8 16,1-3 8-16,3 3 0 0,-4-9 0 0,4 12 0 15,-3-3 0-15,3 0 0 0,-7 4 10 0,7-1-2 16,-4 0-8-16,1-3-8 0,-1 0 8 0,1 0-10 16,-1 1 10-16,1-4 0 0,-1 3 0 0,4-7 0 15,0 14 0-15,0-10 0 0,0 9 0 16,-3-3 0-16,3 1 0 0,0-1-12 0,0-3 2 0,0 0 0 16,0-3 10-16,0 3 11 0,0 0-3 0,0 3 0 15,0-2-8-15,0 2 10 0,0 6-10 0,3-2 10 0,-3 2-18 16,0 1-4-16,0-4-1 0,4-3 0 15,-4 4 13-15,0-1 10 0,3-3-2 0,1-3 0 0,-1 4-8 0,1 5 10 16,-1-6-10-16,1 1 10 0,-1 2-10 0,1 0 0 16,-1 4 0-16,1-4 0 0,3-6-9 0,-4 4 9 15,1 5 0-15,3-6 0 0,-3 0-13 16,-1-2 4-16,1 11 1 0,-1-9 0 0,-3 10 8 0,4-3 16 16,-4-1-4-16,3 4-1 0,-6 3-11 0,3-4 0 15,0 1 0-15,0-1 8 0,0 1-8 0,-4-3 0 16,4-7 0-16,4 9 0 0,-1 1-11 0,-3-3-1 15,0 2 0-15,0-2 0 0,0-4 12 0,4 13 14 0,-4-3-3 16,0-4-1-16,3 1-10 16,1 9 0-16,-4-9 9 0,0 6-3 0,3-3-6 0,-3-4 0 15,0 1 0-15,0-1-10 0,-3 1 10 0,3 0 0 0,0-1 0 16,0 1 0-16,0 0 0 0,-4-4 0 0,4 4 0 0,-3-4 8 16,3 4-6-16,0 0-2 0,-4-1 0 0,4-5 0 15,0 5 0-15,0-2-8 0,0-7 8 16,4 0-10-16,-1 7 10 0,1-7 0 0,-1 0 10 0,1 4-2 15,3-1-8-15,-4-3 0 0,-3 7 0 0,4-7 0 16,0 10 0-16,-1-10 0 0,1 6 0 0,-1-5 0 16,-3-1 0-16,4-3 0 0,-1 3 0 0,-3-3 0 15,4 3 0-15,-4-2 0 0,3 2 0 0,-3-3 0 16,4 3 0-16,-1 7 0 0,-3-10 0 0,7-3 0 16,0 3 0-16,0-3 0 0,0 0 0 0,1 0 0 15,-1 0 0-15,3 0 0 0,-3-4 0 0,0 11 0 16,4-4 0-16,-4 3 0 0,0-3 0 0,-3 0-10 0,3 0 10 0,-4-3 0 15,4 3 0-15,-7 4 0 16,0-4 0-16,0 0 0 0,0 3 0 0,0 6 8 0,-3-2-6 0,-1 2-2 16,-3 1 0-16,4-4 0 0,-1 7 0 0,0-4 0 15,4-2 0-15,0 5 0 0,-3-2 0 0,3 3 0 16,0-10 0-16,0 9 0 0,3-2 0 0,-3 3 0 16,4-1 0-16,0 1-10 0,-1 0 10 0,1 12-12 15,-4-13 12-15,0 7-12 0,0-3 12 0,0-3 0 16,0 6 8-16,0-4-8 0,-4 7 0 0,1 0 8 15,3 4-8-15,0-7 0 0,-4 3 0 0,4 3 8 16,-4 0-8-16,4-3 0 0,0 6 0 0,0 1 0 16,0-1 0-16,4 0 8 0,-4 1-8 0,0-1 0 15,0 3-11-15,4-5 11 0,-1 5 0 0,4 4-9 0,-3-4 9 16,-1 1 0-16,1 2-11 0,-4-2 11 16,3 2-13-16,-3 1 5 0,-3-1 8 0,3 7 0 0,0-6 0 0,0 3 0 15,-4-1 0-15,1 1 0 0,-1-3 0 0,1 5 0 16,3-5 0-16,0 9 0 0,-4-3 0 0,1-3 0 15,3-4 0-15,0 10 0 0,0-6 0 0,0 0 0 16,0-4-8-16,0 7 8 0,0-3-8 0,0 3 8 16,0-7 0-16,0 7 0 0,0 3 9 0,3-9-9 15,-3 3 0-15,0-1 0 0,4-2 0 0,-4 9 0 16,-4-6 0-16,4 2 0 0,-3-5 0 0,3 6 0 16,-4-3 0-16,0 3 0 0,4-4 0 0,-7 4 0 15,4-6 0-15,-4 6 0 0,3-4 0 0,1-2 0 16,-1 6 0-16,-3-7 0 0,4 7 0 0,-4-6 0 0,3 3 0 0,-3 6 0 15,0-13 0-15,0 10 0 0,0-3 0 0,0 6 0 16,0-4 0-16,0-2 0 0,0 3 0 0,0 3 0 16,0 0 0-16,-1 0 0 0,1 0 0 15,0 0 0-15,0 0 0 0,-3 0 0 0,3 0 0 0,-4 0 0 16,4 0 0-16,-4 0 0 0,1 0 0 0,3 0 0 16,-4 0 0-16,1-3 0 0,-1 3 0 0,0-6 0 15,1 6 0-15,-1 0 0 0,1 0 0 0,-1 0 0 16,1 6 0-16,-5-3 0 0,1-3 0 0,4 0 0 15,-4-3 0-15,3 6 0 0,-3-3 0 0,0 3 0 16,0-6 0-16,0 6 0 0,-1 3 0 0,-2-2 0 16,3-4 0-16,0 0 0 0,-4 0 0 0,0 0 0 0,1 6 0 15,-4-3 0-15,-1-3 0 0,5 13-19 0,-1-13 3 0,0 0 0 16,1 6 16-16,-1 3 0 0,4-9 0 16,3 3 0-16,1 7 16 0,-1-7-2 0,4-3-1 0,0 0 0 31,0 6-36-31,7-6-7 0,-3-6-2 0,3 6 0 15,-7 0-16-15,7 0-3 0,-7-3-1 0,-1-7 0 16,5 7-119-16,-4-12-24 0,0-7-5 0,-4 9 0 0</inkml:trace>
  <inkml:trace contextRef="#ctx0" brushRef="#br0" timeOffset="-184312.7">22571 4649 288 0,'0'0'12'0,"0"0"4"0,0 0-16 0,0 0 0 16,0 0 0-16,0 0 0 0,0 0 415 0,0 0 80 16,-7 6 16-16,3 3 3 0,1 4-417 0,3-4-83 15,-4 1-14-15,4-4-8 0,0 10 8 0,0-4 0 0,0 1 0 0,0 6 0 16,0-7 12-16,0 7-1 0,7 0-1 0,-7 3 0 16,4 0-2-16,-4 0-8 0,0 3 12 0,3-6-4 15,1 3-8-15,-4-4 0 16,0 1 0-16,3 3 0 0,1-6 9 0,-4-7 10 0,0 7 1 0,-4-4 1 15,8 1-21-15,-4-4 8 0,0 1-8 16,-4-1 0 0,1-3-36-16,-1 4-12 0,4-10-3 0,0 0 0 15,-7 0-108-15,7 0-21 0,0 0-5 0,0 0-551 0</inkml:trace>
  <inkml:trace contextRef="#ctx0" brushRef="#br0" timeOffset="-183227.9">22715 4818 403 0,'-14'-6'36'0,"14"6"-36"15,7-6 0-15,0 2 0 0,-7 4 239 0,-3-6 41 16,6-3 8-16,4 9 1 0,4-13-210 0,-7 10-43 15,-8-3-8-15,8-4-1 0,3 7-17 0,0 0-10 16,-11-3 12-16,4 3-12 0,4-7 24 0,-1 1-3 16,-3 6 0-16,-3-4 0 0,3-2 25 0,0 6 5 0,3-6 1 0,-3-1 0 15,-3 7 3-15,3-3 1 0,3-1 0 0,4 1 0 16,-7 3-32-16,0 3-7 0,0 0-1 0,7-6 0 16,4 3-3-16,-11 3-1 0,0 0 0 0,0 0 0 15,0 0-2-15,0 0-1 0,0 0 0 0,0 0 0 16,0 0 15-16,0 0 2 15,0 0 1-15,0 0 0 0,0 0-16 0,0 0-3 0,0 0-8 0,0 0 12 16,0 0-4-16,0 0-8 0,0 0 11 0,3-7-11 16,-3 7 12-16,0 0-4 0,7-3 0 0,-3 3-8 15,7 0 12-15,-11 0-12 0,0 0 12 0,0 0-12 16,10 0 0-16,-10 0 0 0,0 0 0 0,0 0 0 16,0 0 10-16,0 0-10 0,0 0 8 0,0 0-8 15,-10 10 32-15,10-10 2 0,3 9 0 0,-3 0 0 16,-7-2-34-16,4 2 0 0,3-9 0 0,3 16-12 15,-6-4 12-15,3 1 0 0,0-4 12 0,0 4-12 16,3-4 13-16,-3 4-4 0,-3-4-1 0,3 4 0 16,3-4-8-16,-3 7 0 0,-3-10 0 0,-1 4 0 0,4-1 0 15,0 3 13-15,0 4-3 0,0-10-1 16,-4 10 5-16,4-13 1 0,0 10 0 0,0-13 0 0,-7 6 14 0,4-3 3 16,3-3 1-16,0 0 0 0,0 0-33 15,0 0 0-15,0 0 0 0,0 0-9 0,3 6 20 0,-3-6 4 16,0 0 1-16,0 0 0 0,11-6 0 0,-7 3 1 15,-1-3 0-15,-3-7 0 0,-3 4-9 0,3-4-8 16,0 4 12-16,0-4-12 0,-4 1 8 0,0-4-8 16,4 13 0-16,0-6 0 0,-7-1 0 15,7 1 0-15,0-4 0 0,0 10 0 0,0-13 0 0,-3 10 0 16,-1-3 0-16,4 2 0 0,4 1 0 0,-8 0 0 0,-3-4 0 16,4 7 0-16,6-3 0 0,1 0 0 0,-8-4 0 0,1 4 0 15,3-3 0-15,0 9 0 0,3-13-9 0,-3 10 9 16,-3-6 0-16,3-1 0 0,10 1 0 0,-6 6 8 15,-8-7-8-15,8 1 0 16,6-1-8-16,5 1 8 0,-8 6 0 0,0-6 0 0,0-1 0 0,3 10 0 16,4-3 0-16,1-3 0 0,-15 6-8 0,10 0 8 15,4 0 0-15,0 0 0 0,-7 0 0 0,4 6 0 16,0-3-8-16,-1-3 8 0,1 0-8 0,-4 6 8 16,-7-6 0-16,14 4 0 0,-4 5 0 0,1-6 0 15,3 3 0-15,-3-3 0 0,-1 4 0 0,1-4 0 16,3-3 0-16,-3 9 0 0,-1 1 0 0,-3-7 8 15,0 9-8-15,4 4 0 0,-4 0 0 0,0-1 0 0,-3 1 0 0,-1 3 0 16,1 3 0-16,-1-3 0 0,-3 6 0 0,-3-6 0 16,3 3 0-16,0-1 0 15,-4-2 0-15,1 3 0 0,-5-3 0 0,5-6 8 0,-1 5-8 0,-3-5 8 16,0-1-8-16,0 4 8 0,4-10-8 0,-8 10 0 16,4-13 0-16,0 10-8 0,0-13 8 0,-7 9 0 15,0 1 10-15,0-4-10 0,0 0 0 0,-4 0-21 16,-3-2 3-16,0 5 1 0,-4 0 8 0,4-5 9 15,7 5-13-15,-8 3 5 0,-2-5 0 0,10 2 0 16,10-6 0-16,-3 4 0 0,-4-1 8 16,8 3 0-16,3 1 8 0,3-4-8 0,1 0 0 0,3 4 9 15,-7-1-9-15,11 0 0 0,3 1 8 0,0-7-8 16,-4 9 0-16,5-12 0 0,2 10 0 0,1-4 0 16,-1-6 0-16,1 0-9 0,0-6-13 0,-1 3-2 0,5-4-1 15,-5 7 0 1,-3-12-79-16,0 9-15 0,1-3-3 0,-1-7-1 15,-7 4-97-15,0-4-19 0,7-15-4 0,-7 6-1 0</inkml:trace>
  <inkml:trace contextRef="#ctx0" brushRef="#br0" timeOffset="-182798.09">23410 4595 288 0,'0'0'25'0,"7"-9"-25"0,0 9 0 0,-7 0 0 16,0 0 282-16,0 0 51 0,0 0 11 0,0 0 1 15,0-6-206-15,0 6-42 0,-7-6-8 0,-3 6-1 16,3 6-49-16,-4-3-10 0,1 0-1 0,-5 6-1 0,-2 7-11 0,3-3-1 16,0 2-1-16,0 4 0 0,-1 0 2 0,5 3 1 15,-4 0 0-15,3 0 0 0,1 6 2 0,2-6 0 16,1 3 0-16,0 0 0 0,4-3-9 0,-4 0-2 16,3-6 0-16,1 9 0 0,3-9-8 15,0 2 0-15,3-5 9 0,1-1-9 0,-1 4 8 16,4-6-8-16,-3-4 10 0,6 3-10 0,1-9 14 15,3 0-3-15,4 0-1 0,-1-9 0 0,5 9 6 0,2-13 2 16,-3 10 0-16,4-13 0 0,-7 4-2 0,7 2-1 16,-8-2 0-16,4-1 0 0,0-5-6 0,-3-1-1 15,-4 6 0-15,4-9 0 0,-4 3-8 0,0 4 12 16,-3-7-12-16,-1-3 12 0,1 9-12 0,-1-12 0 16,-3 6 0-16,1 3 0 0,-1 7 0 0,-7-7 0 15,3 6 0-15,-3 4 0 0,0-4 18 0,-3 4 5 16,-1-1 1-16,-3 4 0 0,0 0 0 0,0 3 1 0,0-4 0 0,-4 7 0 15,1 0-25-15,-1 0-12 0,1 0 0 0,-1 0 1 32,0 0-15-32,1 0-3 0,3 0-1 0,0 0 0 15,0 0-11-15,0 0-3 0,7 0 0 0,0 0 0 16,0 0-104-16,0 0-22 0,0 0-4 0,0 0-653 0</inkml:trace>
  <inkml:trace contextRef="#ctx0" brushRef="#br0" timeOffset="-182352.5">23982 4646 2127 0,'0'0'47'0,"-7"3"9"0,-4 3 3 0,1-6 1 0,3 3-48 0,-8 3-12 16,1 1 0-16,4-1 0 0,-4-3 31 0,3 7 4 15,-3-4 1-15,3 0 0 0,-3 3-46 0,4 1-9 16,-1 2-1-16,1-2-1 0,-1 9 8 0,0-1 1 16,1 4 1-16,3 0 0 0,-4 0 11 15,1 0 0-15,2 7 0 0,1-4-8 0,0-3 0 0,4-4 0 16,3 1 0-16,0-3 0 0,0 0 8 0,3-10 8 16,4 3-8-16,4 1 11 0,-4-4-11 0,7-3 8 15,0-3-8-15,4 0 8 0,3-3 26 0,0-3 5 16,-3 2 1-16,3-2 0 0,0-3-23 0,-3-4-4 0,7 10-1 0,-4-13 0 15,-4 4 0-15,1-4-1 0,0 1 0 0,-4-7 0 16,0 3 24-16,0 3 5 0,-7-3 0 0,4-3 1 16,-4 0-21-16,3 0-4 0,-6-6 0 0,-1 9-1 15,1 4-6-15,-4-7-1 0,0 3 0 0,0 0 0 16,-4 10-8-16,1-4 0 0,-4 4 0 0,0-4 0 16,-4 4 10-16,-3-1 3 0,-7 7 1 0,3-6 0 15,-3 9-28-15,0-3-6 0,-4-4 0 0,0 4-1 16,-3-3-54-16,7 0-10 15,-4 0-3-15,4-4-966 0</inkml:trace>
  <inkml:trace contextRef="#ctx0" brushRef="#br0" timeOffset="-180260.17">22789 11294 345 0,'0'0'31'0,"0"0"-31"15,-10 0 0-15,-1 0 0 0,-3 0 172 0,4 0 28 16,10 0 5-16,-7 0 2 16,-8-4-145-16,8-2-29 0,7 6-5 0,0 0-2 0,-14 0 2 0,4-3 0 15,10 3 0-15,0 0 0 0,0 0 4 0,-7 0 2 16,0-6 0-16,7 6 0 0,0 0 34 0,0 0 8 0,-15 0 0 0,8 0 1 15,7 0 0-15,0 0 0 16,-10 0 0-16,10 0 0 0,0 0 4 0,0 0 1 16,0 0 0-16,0 0 0 0,0 0-26 0,0 0-6 15,0 0-1-15,0 0 0 0,0 0-29 0,0 0-7 0,0 0-1 0,0 0 0 16,0 0-3-16,0 0-1 0,0 0 0 0,0 0 0 16,7 6 12-16,-7-6 1 0,0 0 1 15,0 0 0-15,0 0 9 0,0 0 1 0,0 0 1 0,7 3 0 16,-4-3 6-16,8 0 1 0,0 0 0 0,3 0 0 15,-7 0-10-15,10 0-2 0,8 0 0 0,-4 0 0 16,-3-3-28-16,7 3 0 0,6 0 0 0,5 0-10 16,-1 3 10-16,4-3 0 0,-4 0 0 0,0 0 8 15,1 0 1-15,2 0 1 0,1 0 0 0,7 0 0 16,3 0-10-16,4-9 0 0,0 9 0 0,4-3 8 16,-1-1 8-16,1-2 2 0,-4 3 0 0,3-3 0 0,0-4 1 15,4-2 0-15,4 2 0 0,3 1 0 16,0-4-3-16,-4 4-1 0,-3 0 0 0,-3 2 0 15,-1 1-5-15,1-3-1 0,3 2 0 0,0 1 0 0,-7 3-9 0,0 3 8 16,-4-6-8-16,-7 6 8 0,1-3 1 0,-5 6 0 16,-6-3 0-16,0 0 0 0,-4 6-9 0,-7-3 0 15,0 3 0-15,-3-2-11 0,-4-1 11 0,0-3 0 16,-3 9 0-16,-1-9 0 0,-2 0-8 0,-8 0 0 16,3 6 0-16,-3-6 0 15,0 0-52-15,0 0-9 0,0 0-3 0,0 0-835 16,0 0-167-16</inkml:trace>
  <inkml:trace contextRef="#ctx0" brushRef="#br0" timeOffset="-178924.2">25174 11908 2091 0,'0'0'46'0,"-10"6"10"0,3-2 1 0,7-4 2 0,-7 0-47 0,-1 6-12 0,-2-3 0 0,10-3 0 16,0 0 10-16,0 0 0 0,0 0 0 0,0 0 0 15,0 0 18-15,0 0 4 0,0 0 1 0,10 0 0 16,-2-3-9-16,2-3-1 0,1 6-1 0,-1-10 0 16,4 10 25-16,1-3 5 0,-1-6 0 0,0 9 1 15,3-4-29-15,-3-2-7 0,4 6-1 0,-4-3 0 16,0 3-6-16,0 0-2 0,4-6 0 0,-4 6 0 15,0 0-8-15,4 6 0 0,-4-6 0 0,0 3 0 16,-3 3 0-16,-1-2 0 0,1 5 0 0,-8-6 0 0,1 7 12 16,0-1 0-16,-8 0 0 0,0-5 0 0,-3 5 6 15,0 0 2-15,-3 4 0 0,-1-4 0 16,1 10-20-16,-1-6 0 0,-3-1 0 0,0-2 0 0,3-1 0 0,-3 4 0 16,4-4 0-16,-5 0 0 0,8 1 0 0,-3-1 0 15,-1-6 0-15,4 7 0 0,0-7 0 0,0 3 0 16,7-6 0-16,0 0 0 15,0 0-22-15,0 0-8 0,0 0-2 0,0 0 0 0,0 0 10 0,0 0 2 16,0 0 0-16,0 0 0 0,0 0 6 0,11 3 2 16,-4-3 0-16,3 10 0 0,1-10 12 0,-4 9 0 15,-7-9 0-15,10 3 0 0,1 7 0 0,3-1 0 0,-7-9 0 16,4 9 0-16,3 1 0 0,-4-1 0 0,-2-6 0 0,-1 10 0 16,0-7 0-16,0 4 10 0,0-4-2 0,-4 3 0 15,-3 1 4-15,4 2 0 0,-8-2 0 16,4-1 0-16,-7 4 0 0,4-4 0 0,-4 0 0 0,0 4 0 15,0-4 16-15,-1 1 3 16,-2-1 1-16,3-6 0 16,0 7-52-16,0-1-9 0,0-6-3 0,0-3 0 0,-4 7 10 0,4-4 2 0,0-3 0 0,-4 6 0 15,-3-3-148 1,4-3-28-16,-1 0-7 0</inkml:trace>
  <inkml:trace contextRef="#ctx0" brushRef="#br0" timeOffset="-178504.73">25837 11958 2718 0,'0'0'60'0,"-10"0"12"0,-4 3 2 0,0 4 2 0,0-4-60 0,-1 6-16 0,-2 1 0 0,3-1 0 15,-4 1-25-15,4 2-8 0,-4-3-2 0,4 4 0 0,-3 6 35 0,2-7-8 16,1 10 8-16,4-3 0 0,-1 3-20 0,1-3 0 16,-1-3 0-16,0 2 0 0,4 1 4 0,4-3 0 0,-1 3 0 15,1 3 0-15,-1-4 16 0,4 1 0 0,7-6 0 0,-3-1 0 16,3 1 0-16,-4-4 0 0,8 1 0 0,0 2 0 16,-1-5 0-16,4-4 9 0,-3-3-9 0,6 6 8 15,1-12 2-15,0 6 0 0,3-3 0 0,-3-4 0 16,3 4 1-16,0-6 0 0,0-1 0 0,-3-2 0 15,3-7 1-15,-3 6 1 0,-1-5 0 0,1 2 0 16,-1-3-13-16,-2 0 0 0,-1 4 0 16,-4-4 0-16,1 0 0 0,-4 3 17 0,-4-3-1 0,1 1-1 15,-8 5-15-15,1-6 0 0,-4 7 0 16,0 2 0-16,0 1-13 0,-4 0 1 0,1 5 0 0,-1 4 0 16,-3 0-10-16,0 4-2 0,0 2 0 0,0-3 0 15,-1 6-156-15,1-6-31 0,4 7-6 0,-1-10-2 16</inkml:trace>
  <inkml:trace contextRef="#ctx0" brushRef="#br0" timeOffset="-178000.04">26243 12087 115 0,'0'0'0'0,"0"0"10"0,-7-3-10 0,4 3 0 16,-4-7 0-16,7 7 0 0,-4-3 344 0,4 3 66 15,0 0 14-15,0 0 2 0,0 0-322 0,0 0-64 16,-7 0-12-16,7 0-4 0,0 0 13 0,-4-3 3 15,4 3 0-15,0 0 0 0,0 0 35 0,0 0 7 0,-7 0 2 0,0 3 0 32,0-3-93-32,-3 10-19 0,-1-1-3 0,-3 4-1 0,0-1 67 0,0 4 13 0,3 0 2 0,-3-1 1 15,-4 7-23-15,4-6-4 0,0 6 0 0,4 3-1 16,3 0-7-16,-1-3-2 0,1-3 0 0,7 3 0 16,7-10-14-16,1 7 0 0,-1-6 0 0,3 2 0 15,8-8 0-15,-1 2-10 0,1-3 2 0,3-3 0 16,0 1 8-16,4-4-12 0,-4 0 12 0,0 0-12 15,1-4 12-15,-1 4 8 0,0-9-8 0,-3 0 11 16,-4 5 20-16,0-5 4 0,0-10 1 0,-7 7 0 0,4 2-4 16,-4-5 0-16,-4-4 0 0,1 0 0 0,-1-3 16 0,-6 3 4 15,-4-3 0-15,0 0 0 0,0 0-42 16,-4 0-10-16,-3 0 0 0,-4 1 0 0,1 2-14 0,-5 0-5 16,-6 3-1-16,-4 1 0 15,-3 2-140-15,0-6-29 0</inkml:trace>
  <inkml:trace contextRef="#ctx0" brushRef="#br0" timeOffset="-176855.6">25732 7640 1882 0,'0'0'41'0,"0"0"9"0,0 0 2 0,0 0 1 0,0 0-42 0,0 0-11 16,0 0 0-16,0 0 0 0,7 0 51 0,0-6 8 15,-4 6 1-15,4 0 1 0,-7 0-6 0,4-3-2 16,-4 3 0-16,0 0 0 0,0 0-15 0,0 0-3 15,0-6-1-15,0 6 0 0,-7-7-10 0,0 1-3 16,-4 6 0-16,1-3 0 0,-5-3-11 0,1 6-2 16,-3 0-8-16,-4 0 12 0,-1 0 0 0,-2 9 0 15,3-3 0-15,-4 1 0 0,0 2 21 16,0 0 4-16,-3 4 1 0,0 3 0 0,3-4-27 0,1 1-11 16,6 9 8-16,0-3-8 0,1-1 0 0,3-2 0 0,3 3 0 15,4 0 0-15,0-4 0 0,3 4 0 16,1-6 8-16,6 6-8 0,1-7-11 0,-1-3-7 0,4 1-2 15,4-1 0-15,0-6 20 0,3-3 0 0,0 0 0 16,3-3 0-16,5-6 0 0,-1-1 8 0,0 1 0 0,0-3 1 16,4-7 8-16,-4 6 2 0,4 4 0 15,-1-7 0-15,-2 0-19 0,-1 1 0 0,-7-1 0 16,0 3 0-16,0 1 0 0,0 3 0 0,-7-10 0 0,4 9 0 16,-8-2 20-16,1 2-4 0,3-2 0 0,-4 9 0 15,-3-4-8-15,0 7-8 0,0 0 9 0,0 0-9 16,0 0 0-16,0 0 0 0,0 0 0 0,0 0 0 15,0 0 0-15,0 0 0 0,8 10-8 0,-1-1 8 16,-4 4-12-16,4-1 4 0,-3 7 8 0,-1-6-13 16,-3 5 13-16,0 4 0 0,-3 10 0 0,-1-10 10 15,1 9-10-15,-4-3 0 0,0-3 0 0,-1 7 0 0,-2-10 0 0,-1 9 0 16,1-9 10-16,-1 6-10 16,1-6 8-16,-1 0-8 0,0-3 0 0,4 0 0 15,0-4-17-15,-3 4-7 0,3-6-2 0,3 3 0 16,-6-10-142-16,6 3-29 0,4-9-6 0,0 0-1 0</inkml:trace>
  <inkml:trace contextRef="#ctx0" brushRef="#br0" timeOffset="-176424.16">26257 7625 2487 0,'-7'9'55'0,"4"0"11"0,-8-9 2 0,1 7 2 0,-5-1-56 0,1 3-14 15,-3 4 0-15,3 3 0 0,-1-1 8 0,1 4 0 0,0 3-8 0,-3 0 12 16,-5 0-12-16,5 6 0 0,-1 0 0 0,4-2 0 16,-4-5 0-16,1 11 0 0,6-4-8 0,-3-3 8 15,3 3-10-15,4-3 2 0,0-3 0 0,0 3 0 16,4-3-4-16,-1-6-1 0,4 3 0 0,4-7 0 15,3-2-3-15,3-1-1 0,-3 1 0 0,4-7 0 16,0 3 17-16,3-6-8 0,7 0 8 0,-3-6 0 16,-1 6 0-16,4-10 0 0,-3 7 0 0,3-6 9 15,0-1 18-15,-3-2 3 0,3 3 1 0,-3-4 0 16,-1 0-31-16,-2-5 0 0,-5-1 0 0,1-3 0 0,-1 0 0 0,-3 3 8 16,0-6-8-16,-3-3 0 0,-1 3 0 0,-3-4-15 15,0-2 3-15,-3 9 1 16,-1 0 19-16,1-6 3 0,-4 6 1 0,0 9 0 0,-4-8 7 0,1 2 1 15,-1 9 1-15,0-2 0 0,1 2-9 0,-4 7-1 16,3-6-1-16,1 9 0 0,-1 0-10 0,-3 3-11 16,3 3 3-16,1-3 0 15,3 4-55-15,0-4-10 0,-4 6-3 0,-3-6 0 16,3 7-80-16,4-4-17 0,4 3-3 0</inkml:trace>
  <inkml:trace contextRef="#ctx0" brushRef="#br0" timeOffset="-175987.43">26709 7709 1267 0,'0'0'112'0,"0"0"-89"0,0 0-23 0,0 0 0 16,0 0 144-16,0 0 25 0,-7 10 5 0,-4-10 1 15,1 6-113-15,-1-3-22 0,-3 7-5 0,0-7-1 16,-14 6-22-16,3 7-12 0,4-10 12 0,-4 10-12 16,0-1 24-16,4 4-3 0,0-6 0 0,0 9 0 15,3-3 27-15,-3 2 6 0,7-8 1 0,-4 6 0 0,8 3-31 16,-1 0-7-16,1-3-1 0,2 2 0 0,5 1-4 0,3 0 0 16,-4 3-1-16,8-3 0 15,3 0-11-15,0-6-16 0,4 3 4 0,3 0 1 0,0-7-10 16,3 1-3-16,5-4 0 0,2 1 0 0,1-10 24 0,3 6 0 15,0-6 0-15,1-6 0 16,2 6 8-16,-2-4 8 0,-5-2 3 0,1-3 0 0,-4-4 25 16,-3 4 4-16,-4-1 2 0,0-2 0 0,-3-7 8 15,-8 7 2-15,1-10 0 0,-1 0 0 0,-3 0-37 0,-7-7-7 16,0-2-2-16,-3 0 0 0,-1 6-5 0,-3-7-1 16,-4-2 0-16,1 2 0 0,-1 4-21 0,-3 0-5 15,0 6-1-15,-1 0 0 16,5 0-36-16,-4 3-7 0,-1 4-2 0,5-1-714 15,-1 10-143-15</inkml:trace>
  <inkml:trace contextRef="#ctx0" brushRef="#br1" timeOffset="-172675.47">23502 5593 691 0,'0'0'61'0,"0"0"-49"0,0 0-12 0,0 0 0 16,0 0 276-16,0 0 53 0,0 0 11 0,0 0 1 15,0 0-256-15,0 0-51 16,0 0-10-16,0 0-3 0,7 6-4 0,-3-6-1 0,3 9 0 0,-4-9 0 15,8 7-16-15,-4-4 10 0,0-3-10 0,0 6 8 16,0 0-8-16,0-6 0 0,-7 0 0 0,4 10-11 16,-1-1 3-16,-6 10 0 0,-1-3 0 0,-3 2 0 15,-11 11 8-15,1-4 0 0,-8 6 0 0,-3 10 0 16,-4-7 43 0,-3 7 10-16,-4 3 3 0,0-3 0 15,-3 9-91-15,3 0-17 0,-3 3-4 0,-1 4-1 0,1 2 57 0,-4-2 0 0,4 2 10 0,7-5-1 16,3-7-25-16,4-6-4 0,3-7-2 0,11 4 0 15,10-13-41 1,1-6-8-16,-18 12-1 0,17-12-1 0</inkml:trace>
  <inkml:trace contextRef="#ctx0" brushRef="#br1" timeOffset="-172256.57">24624 5483 288 0,'0'0'12'0,"0"0"4"0,0 0-16 0,-7 0 0 0,-4 0 0 0,4 0 0 16,7 0 133-16,0 0 24 0,0 0 5 0,0 0 1 15,0 0-118-15,0 0-23 0,-7 0-5 0,7 0-1 16,-7 0 0-16,7 0 0 0,0 0 0 0,-7 6 0 16,-4-3 40-16,4-3 8 0,7 0 2 0,-7 10 0 15,0-4 22-15,0-3 5 0,0 0 1 0,4 7 0 16,3-10-24-16,-11 0-5 0,0 9-1 0,1 0 0 16,-1-5-32-16,1 5-6 0,-1 4-2 0,-3-4 0 15,0 0 13-15,-7 13 3 0,3 0 0 16,-7 10 0-16,1-1-16 0,-8 16-2 0,4 0-1 0,-4 13 0 15,-3-4 15-15,-8 13 2 0,-2 0 1 0,-5 6 0 16,-6 4-19-16,-4-1-3 0,-4 7-1 0,-3-4 0 16,7-5-16-16,-7-1 0 0,-7 6 8 0,-3-5-8 15,2 8 0-15,-2-8 0 0,10-4 8 0,0-6-8 16,3-4 0-16,1 1 0 0,6 0 0 0,4-1-9 16,8-11-38-16,2-4-7 0,4-7-2 0,8 1-592 15,9-13-118-15</inkml:trace>
  <inkml:trace contextRef="#ctx0" brushRef="#br1" timeOffset="-171816.49">24747 6380 1152 0,'-7'9'102'0,"0"-3"-82"0,-7-2-20 0,4 2 0 15,-5 0 154-15,5 0 26 0,-8 4 6 0,4-7 1 16,0 9-111-16,0-2-23 0,-4-1-4 0,1 4-1 16,6 6-17-16,-3-7-4 0,0 7-1 0,0 0 0 0,0 3-26 0,-4 3 8 15,0-3-8-15,1 9 0 0,-4 7 0 0,-4 3 0 16,-3 6 0-16,-1 6 0 0,-6 10 20 0,0-1-2 16,-8 10 0-16,-2 4 0 0,-5-1-5 0,-13 16-1 15,-8-3 0-15,-3 3 0 16,-4 3-12-16,-3-3 0 0,4 3 0 0,-11 0 0 0,-4 0 8 0,4-9-8 15,3-1 0-15,4 1 0 0,10-10 0 0,-3-3 0 16,0 0 0-16,14-15 0 16,14 2-42-16,-3-5-11 0,-1-10-3 0,8-4-566 15,10-8-114-15</inkml:trace>
  <inkml:trace contextRef="#ctx0" brushRef="#br1" timeOffset="-171371.69">24811 7556 748 0,'0'0'67'0,"0"0"-54"0,0 0-13 0,0 0 0 0,0 0 215 0,0 0 40 16,0 0 8-16,-4 12 1 0,-3 1-225 0,-3 6-39 16,-1-1-21-16,1 4 2 0,-8 3 19 0,-3 4 16 15,0 5-4-15,-8 7 0 0,-6 3 32 0,-4 9 7 16,0-3 1-16,-6 7 0 0,-5 5 44 0,1 1 10 15,-1 0 2-15,5 6 0 0,-5 6-36 0,1 0-6 16,-4 4-2-16,-4 2 0 0,-6 4-40 0,-1 0-8 16,-6 9-1-16,6-3-1 0,-3 0 3 0,4 0 1 15,-4-7 0-15,0 1 0 0,-4 0 11 0,1-1 3 16,3-9 0-16,7-2 0 0,7-8-32 0,10-11 0 16,5-1 0-16,6-3 0 15,7-9-17-15,8-10-10 0,-1-6-1 0,7-6-1 16,4-6-214-16,7-4-42 0,0-9-9 0,7-15-2 0</inkml:trace>
  <inkml:trace contextRef="#ctx0" brushRef="#br1" timeOffset="-170944.42">24702 8898 2106 0,'-11'12'46'0,"7"-12"10"0,-3 7 1 0,0-4 3 0,-3 0-48 0,-1 6-12 0,1 1 0 0,-1-4 0 0,4 0 0 0,-4 4 0 15,-3 8 0-15,0-5 0 0,0 6 0 0,-4 0 0 16,-3 6 0-16,-4 3 0 0,4 3 0 0,-3 4 10 16,-8-1-2-16,0 4-8 0,0 3 51 0,4-4 3 15,-7 13 1-15,7 4 0 0,-4-1-2 0,0 0 0 16,0 7 0-16,-6-4 0 0,-5-2-23 0,-3 5-5 16,1-2-1-16,-5 5 0 0,-6 1 29 0,-1 0 6 15,4 0 1-15,0 2 0 0,-3-2-20 0,0 0-4 16,-8 0-1-16,1-4 0 0,-1 4-27 0,4-7-8 0,7-2 0 15,4-1 0 1,6-3-26-16,8-9-9 0,3-7-1 0,8-2-1 16,3-10-114-16,3 0-22 0,7-13-5 0,11-9-549 0,0 0-109 0</inkml:trace>
  <inkml:trace contextRef="#ctx0" brushRef="#br1" timeOffset="-170585.35">24705 10099 1036 0,'-3'3'92'0,"-8"9"-73"15,4 4-19-15,-11 0 0 0,1 3 217 0,-5 3 40 16,-2 9 8-16,-8-3 2 0,-3-3-225 0,-4 7-42 16,4 5-14-16,-4 1 0 0,0 3 70 0,4 3 13 15,-4 6 3-15,7 0 1 0,0-3 29 0,4 6 6 16,4-6 0-16,-5-3 1 0,1 0-52 0,3 0-10 0,1-3-3 0,3 3 0 31,3-4-142-31,0-8-29 0,4-1-5 0,7-9-2 0</inkml:trace>
  <inkml:trace contextRef="#ctx0" brushRef="#br3" timeOffset="-155953.08">23051 11359 705 0,'0'0'31'0,"0"0"7"0,0 0-30 0,0 0-8 0,-4-12 0 15,4 9 0-15,4-4 29 0,-4-2 5 0,-4 3 1 0,4 6 0 16,0 0-44-16,0 0-9 0,0 0-2 0,0 0 0 16</inkml:trace>
  <inkml:trace contextRef="#ctx0" brushRef="#br3" timeOffset="-155344.47">23802 11262 1324 0,'-7'-9'118'0,"-4"9"-94"0,4 0-24 0,7 0 0 16,-10 0 104-16,3 0 16 0,-4 0 3 0,11 0 1 15,-4-10-40-15,4 10-8 0,-7 0-2 0,7 0 0 16,-3-3-9-16,3 3-1 0,0 0-1 0,0 0 0 16,0 0-19-16,0 0-4 0,0 0-1 0,7 0 0 15,4 0-15-15,-1 3-2 0,1 4-1 0,6-4 0 16,1 12-1-16,0-2-1 0,-1 0 0 0,8-1 0 15,0 7-19-15,3-7 8 0,0 10-8 0,4-3 0 16,0 3 10-16,3 0-10 0,-3 0 8 0,3 6-8 16,0-6 0-16,4 10 0 0,3-4 0 0,4 3 0 0,-3-6 0 15,2 10 0-15,1-4 0 0,0 7 0 16,-7-4 0-16,3-2 0 0,-6-1 0 0,-1 0 0 0,-3-2 0 0,-1-4 0 16,-6 3 0-16,-4-3 0 0,4-3 0 0,0 0 8 15,-8-3-8-15,8 3 0 0,-4-4 0 0,-3-5 0 16,3-4 0-16,-4 4 0 0,-2-4-19 0,-1 1 4 15,0-7 1-15,-4-3 0 16,-6-3-177-16,-4-7-35 0</inkml:trace>
  <inkml:trace contextRef="#ctx0" brushRef="#br3" timeOffset="-154832.41">22976 11221 2206 0,'0'0'48'0,"-10"0"11"0,-1 0 1 16,1-3 3-16,10 3-51 0,-7 3-12 0,-7-3 0 0,10 0 0 15,4 0 33-15,7 16 4 0,0-10 1 0,4 10 0 0,6 0-26 0,1-1-12 16,7 1 10-16,-1 0-10 0,1-1 12 16,3 7-4-16,4-3-8 0,0 3 12 15,3 0-12-15,7 6 11 0,4 4-11 0,-3 2 10 0,-1 4 9 0,4-1 1 16,-4 10 1-16,4 1 0 0,-7-1-21 15,3-4-10-15,-3-2 1 0,0 3 0 0,3 0 20 0,0-3 4 16,4 3 1-16,0 0 0 0,7-4-7 0,0 4-1 16,0-3 0-16,0 3 0 0,0-3-8 0,-4-10 12 15,4 10-12-15,0-10 12 0,3-6-12 0,1 7 0 16,-1-4 0-16,-3-3 0 0,-7 6 0 0,0-2 0 16,-7-8 8-16,-8 8-8 0,-2-4 0 0,-5-3-16 15,-2-3 4-15,-5-1 1 16,-3-2-31-16,-3 3-6 0,-1-7-2 0,-3-5 0 15,-3 2-10-15,-4-9-1 0,0 0-1 0,0 0 0 16,0 0-125-16,0-16-25 0,-14-28-4 0,0 13-2 0</inkml:trace>
  <inkml:trace contextRef="#ctx0" brushRef="#br3" timeOffset="-154341.65">22719 11739 1612 0,'-11'-3'144'0,"11"3"-116"15,-7-3-28-15,7 3 0 0,0 0 149 0,0 0 24 16,-3-7 5-16,3 7 1 0,0 0-119 0,0 0-24 16,3 10-5-16,1 2-1 0,3 1-13 0,0 6-2 15,0-7-1-15,0 13 0 0,-3-9 1 0,6 6 0 0,1 6 0 0,-1-3 0 16,-3 3 2-16,7 4 1 0,11 2 0 0,0 4 0 15,3-4-4-15,4 10-1 0,3 6 0 0,4-6 0 16,0 10-4-16,3-4-1 16,4-6 0-16,3 6 0 0,11 3 8 0,4 1 0 15,-1-1 1-15,1-3 0 0,-1-3 3 0,-3 6 1 0,0-12 0 0,4 3 0 16,3-3-21-16,-4 0 0 0,4-7 0 0,-3 4 0 16,-1-4 0-16,-6-2 0 0,-4-1 0 0,-4 0 0 15,-3-9 8-15,0 10-8 0,0-11 8 0,-8 1-8 31,1-3-84-31,-4 0-22 0,-6-3-4 0,-5-7-1 0,-6 1-90 16,0-10-19-16</inkml:trace>
  <inkml:trace contextRef="#ctx0" brushRef="#br3" timeOffset="-153925.72">22719 12730 345 0,'0'0'31'0,"0"9"-31"0,0 1 0 0,0 2 0 16,3 7 436-16,1 3 80 0,3 0 17 0,7 9 3 15,7 1-399-15,-3-1-80 0,-11 0-16 0,11 4-3 16,3-4-14-16,3 10-2 0,-6 0-1 0,7-7 0 15,0 4-7-15,3-4-2 0,0 1 0 0,0 6 0 16,0-10-3-16,4 0-1 0,0 1 0 0,-4-10 0 16,7-1-8-16,4-2 0 0,4 3 0 0,2-9 8 15,1 2-8-15,7-2 0 0,0-10 0 0,0-3-1143 16</inkml:trace>
  <inkml:trace contextRef="#ctx0" brushRef="#br3" timeOffset="-136021.46">4120 10121 1335 0,'0'0'29'0,"0"-13"7"0,4-2 0 0,0 2 2 0,3-6-30 0,-4 7-8 15,4-7 0-15,4 3 0 16,-11 0-24-16,14 1-7 0,-11-1-1 0,4 4 0 0,-3 2 22 0,7-2 10 15,-11 12-10-15,0 0 10 0,0 0 12 0,0 0 9 0,0 0 2 0,0 0 0 16,0 0 44-16,0 0 9 0,0 0 1 0,0 0 1 16,0 0 10-16,0 0 1 0,-8 0 1 0,8 0 0 15,0 0 3-15,0 0 1 0,-3 3 0 0,3-3 0 16,-4 6-54-16,4-6-10 0,0 0-2 0,0 0-1 16,-10 3-27-16,3 3 0 0,0 4 0 0,7-4 0 15,-7 4 0-15,3-1 0 0,-3 3-12 0,4 4 12 16,3-13-9-16,0-3 9 0,0 13 0 0,0-13 0 15,0 9 0-15,0-9 0 0,0 0 0 0,0 0 0 16,3 10 16-16,-3-10 1 0,0 0 0 0,0 0 0 16,18-4 22-16,-15-2 4 0,8 6 1 0,-8-9 0 15,4 6-18-15,-3-7-3 0,-4 1-1 0,3 6 0 0,-6-7 18 16,3 1 3-16,-4 0 1 0,4-1 0 16,-7-2-27-16,4 8-5 0,-4-2 0 0,3 3-1 15,1-6-11-15,-4 9 0 0,3-4 0 0,-3-2 8 16,7 6-16-16,0 0-4 0,-3 0-1 0,-4 0 0 0,-1 0 4 0,8 0 1 15,0 0 0-15,0 6 0 0,-10-2 8 0,3-1-8 16,0 6 8-16,7-9-8 0,0 6 8 0,0-6 0 16,0 10 0-16,0-10 0 0,0 0 0 0,0 0 0 15,0 0 0-15,0 0 0 0,0 0 14 0,0 0 5 16,0 0 1-16,0 0 0 0,0 0 19 0,0-6 4 16,3-4 1-16,1 7 0 0,3-6-29 0,-7 9-6 15,0 0-1-15,0 0 0 0,0 0-8 0,0 0 8 16,0 0-8-16,0 0 8 0,0 0-8 0,0 0 0 15,3 9 0-15,4-6-11 0,-7 7 3 0,0-1 0 0,-7 0 0 0,7 1 0 16,0-1 8-16,0-3-8 0,0-6 8 0,0 10-8 16,0-10 8-16,0 0 0 0,0 0 8 0,0 0-8 15,0 0 0-15,0 0 0 0,0 0 0 0,0 0-8 16,0 0 24-16,11 0 6 0,0 0 1 0,-11 0 0 16,3-3-11-16,-3 3-1 0,0 0-1 0,11 3 0 15,-11-3 19-15,0 0 4 0,0 0 1 0,7 6 0 16,-4 4-34-16,8-4 0 0,-11 9 0 0,0-2 0 15,0-4 0-15,3 4-9 0,-3-10-1 0,0 7 0 16,0-1 10-16,0-9 0 0,0 0 0 0,0 0 0 16,0 0 0-16,0 0-8 0,0 0 8 0,0 0 0 15,0 0 0-15,0 0 0 0,0 0 0 0,0 0 0 16,0 0 0-16,0 0 0 0,7 0 0 0,-7 0 0 16,0 0 0-16,4-3 9 0,-1-3-9 0,-3 6 10 15,0 0 2-15,0 0 1 0,8-10 0 0,2 7 0 0,-10 3-4 16,0-3-1-16,4-3 0 0,3 2 0 0,-7 4-8 0,3-6 0 15,1 3 9-15,3-6-9 0,-4 5 0 0,4-2 0 16,-3 3 0-16,-4 3 0 0,0 0 0 0,11-6 0 16,-11 3 0-16,0 3 0 0,0 0 0 0,3-10 0 15,4 1 0-15,-7 6 0 0,4-7 0 0,3 1 0 16,-7 0 0-16,0-1 8 0,3 4-8 0,8 0 0 16,-11-4 0-16,3 1 8 0,4 2-8 0,-3 1 8 15,-1-3-8-15,8 6 8 0,0-7-8 0,-1 10 0 16,1-3 0-16,3-3 0 0,7 6 0 0,-7 0 0 0,7-3 0 0,-3-4 0 15,14 7 0-15,-8-3 0 0,1 0 0 16,10-3 0-16,-6 3 0 0,6-4 0 0,-3 4 0 0,3-6 0 16,0 0 0-16,-7-1 0 0,8 7 9 0,-1-6-9 15,4-1 0-15,3 1 0 0,-3 6 0 0,0-7-12 16,3 7 12-16,-3-3 0 0,-4 6 0 0,4-3 0 16,-7 3 0-16,-1-7 0 0,-2 7 12 0,-12 0-12 15,4 0 0-15,-6 0 0 0,-1 0 0 0,-4 0 0 16,1 7 0-16,-4-7 0 0,0 0 0 0,0-7 0 15,4 7 0-15,-8-3 0 0,8 0 0 0,-8-3-9 16,8-4 9-16,-4 1 0 0,7 6 8 0,-3-6-8 16,3-4 9-16,0 4-9 0,7-1 12 0,-7 1-12 15,7-4 0-15,4 4 0 0,-11 6 0 0,7-4-9 0,4 1 9 16,-11 0-8-16,7-4 8 0,-7 10-8 16,7-9 8-16,-6 9 0 0,-1-3 8 0,0-7-8 15,0 10 0-15,-4-3 0 0,8-3 0 0,-11 6 0 0,0-3 0 16,-7 3 0-16,0 0 0 0,11-6 0 0,-11 6 0 0,0 0 0 15,0 0 0-15,0 0 0 0,0 0 11 0,0 0-3 16,0 0 0-16,0 0 0 0,0 0-8 0,0 0 0 16,0 0 0-16,0 0 0 0,0 0 0 0,0 0 0 15,0 0 0-15,0 0 0 0,0 0 0 0,0 0 0 16,0 0 0-16,-7 0-11 0,0-3 11 0,3 3 0 16,-3 3 8-16,0-6-8 0,4 3 0 0,-12 0-8 15,8 3 0-15,-3-3 0 0,3 0 8 16,3-3 0-16,-3 3 0 0,7 0-8 0,0 0 8 0,0 0 0 15,-7-4 0-15,4 4 0 0,3 0 0 0,0 0 0 16,0 0 0-16,0-6 0 0,-7 6 0 0,7 0 0 16,0 0 0-16,0 0 0 0,-4-3 0 0,4 3 0 0,4-6 0 0,-4 3 0 15,0-7 0-15,0 10 0 0,0-3 0 0,0 3 0 16,0 0 0-16,0 0 0 0,0-6 0 0,7 3 0 16,-4-4 0-16,4 1 0 0,0 0 0 0,4 6 0 15,-4-3 0-15,3-4 0 0,5 7 0 0,-5 0 0 16,-3-3 0-16,11 3 0 0,-11 0 0 0,3 0 0 15,1 0 0-15,-4 0 0 16,4 0-10-16,-11 0 10 0,0 0 0 0,0 0 0 0,0 0 0 0,0 0 0 16,0 0 0-16,0 0 0 0,0 0 0 0,0 0 0 15,0 0 0-15,-7 0 0 0,3 0 0 0,-6 3 0 16,2-3 0-16,-2 0 0 0,3 0 0 0,0-3 0 16,0 3 0-16,7 0 0 0,-4 0 8 0,4 0-8 15,-7 0 0-15,7 0 0 0,0 0 0 0,0 0 0 0,0 0 0 0,0 0 0 16,0 0-8-16,0 0 8 0,0 0 0 0,0 0 0 15,0 0 0-15,0 0 0 0,0 0 0 0,0 0 0 16,0 0 0-16,11-6 0 0,-11 6 0 0,0 0 0 16,0 0 0-16,0 0 0 0,0 0 0 0,0 0 0 15,0 0 8-15,0 0-8 0,0 0 0 16,0 0 0-16,0 0 0 0,0 0 0 0,0 0 0 0,0 0 0 16,0 0 0-16,0 0 0 0,0 0 0 0,0 0 0 15,0 0 0-15,0 0 0 0,0 0 0 0,0 0 0 16,0 0 0-16,0 0 0 0,0 0 0 0,7 9 0 15,0-2 0-15,-7-7 0 0,3 3 0 0,-3-3 0 0,7 9 0 0,-7-9 0 16,0 0 0-16,7 3 0 16,1 7 0-16,-5-4 0 0,4-3 0 0,-7-3 0 0,7 10 0 0,0-7 0 15,4 3 0-15,-8-3 9 0,1-3-9 0,-4 0 8 16,7 10-8-16,3-7 0 0,1 3 0 0,-7-3 0 16,3-3 0-16,0 6 0 0,0-3 0 0,0-3 0 15,0 0 0-15,3 7 0 0,-10-4 0 0,11 0 8 16,-7 3-8-16,3-3 12 0,0-3-12 0,0 7 12 15,0-4-12-15,0 3-9 0,3 0 9 0,1 1-13 16,-7-4 13-16,6 6 10 0,4-3-2 0,-7 1 0 16,7 2-8-16,-3 1 0 0,-4 2 0 0,11-2 0 15,-15 8 0-15,8-5 0 0,3-1 0 0,-7 7 0 16,7 3 0-16,-10 0 0 0,6 6 0 0,-3-3 0 16,-3 13 0-16,6 3 0 0,1-4 8 0,-8 14-8 15,8 2 0-15,0 0 0 0,-4 1 0 0,3-1-11 0,8 6 11 16,-4-5 0-16,0-1 8 0,7 0-8 0,-3 1 0 0,0-1 0 15,6 0 0-15,-6 1 0 0,0-4 0 0,6 3 0 16,-10-9 0-16,8 9 0 0,2 7-11 16,-6-7 11-16,-1-9-13 0,8 9 5 0,-11-6 8 0,7-3 11 15,-6 0-3-15,2-3 0 0,1 3-8 0,-4-3 0 16,0-7 0-16,-3 10 0 0,-4-3 0 0,0-4 0 16,0-2 8-16,3-4-8 0,-3-9 0 15,1 6 0-15,2-2 9 0,-6-8-9 0,-1 1 8 0,4-3-8 16,4-7 10-16,-8 4-10 0,4-4 14 0,-7-9-3 15,0 7-1-15,0-7 0 0,0 0 3 0,0 0 1 16,7 6 0-16,-7-6 0 0,0 0 0 0,0 0 0 16,0 0 0-16,0 0 0 0,0 0-14 0,0 0 11 15,0 0-11-15,0 0 10 0,0 0-10 0,0 0 0 0,0 0 0 0,0 0 0 16,0 0 0-16,0 0 0 0,0 0 0 0,0 0 0 16,0 0 0-16,0 0 0 0,0 0 0 0,0 0 0 15,0 0 0-15,0 0 0 16,0 0 0-16,0 0 0 0,0 0 0 0,0 0 0 0,0 0 0 0,0 0 0 15,0 0 8-15,4-6-8 0,-4 6 0 0,3-7 8 16,-3 7-8-16,4-9 0 0,-4 9 0 0,0 0 0 16,0-3 0-16,0 3 0 0,0-10 0 15,0 10 0-15,-4-9 0 0,4 9 0 0,0 0 0 0,0 0 0 16,-3-10 0-16,3 10 0 0,0 0 0 0,0 0 0 16,0 0 0-16,0 0 0 0,0 0 0 0,0 0 0 15,0 0 0-15,0 0 0 0,0 0 0 0,0 0 0 16,-4 0 0-16,4 0 0 0,0 0 0 0,0 0 0 0,0 0 0 0,0 0 0 15,0 0 0-15,0 0 0 0,0 0 0 0,4-6 0 16,-1 0 0-16,-3-3 0 0,4-1 0 0,3 7 0 16,-7-6 0-16,0 5 0 15,0-2 0-15,0-3 0 0,0 9 0 0,0 0 0 0,7-3 0 0,-7-7 0 16,0 10 0-16,0 0 0 0,0 0 0 0,0 0 0 16,0 0 0-16,0 0 0 0,0 0 0 0,0 0 0 15,0 0 0-15,0 0 0 0,0 0 0 0,0 0 0 16,0-3 0-16,0 3 0 0,-3-6 0 0,-1 6 0 15,4-3 0-15,0 3 0 0,0 0 0 0,0 0 0 16,-11 0 0-16,11 0 0 0,0 0 0 0,0 0 0 16,-7 3 0-16,4 6 0 0,-1 1 0 0,4-1 0 15,0-9-8-15,0 9 8 0,0 1 0 0,4-4 0 0,-1 4-9 0,1-1 9 16,3 0 0-16,-7-9 0 0,7 3 0 0,0 4 0 16,0-4 0-16,-7-3 0 0,11 0 0 0,-1 6 0 15,-6-6 0-15,3 0 0 0,0-6 0 0,-7 6 0 16,7 0 0-16,-7 0 0 0,0 0 0 0,7-10 0 15,-3 4 0-15,-1 0 0 0,-3-3 0 0,-3-1 9 16,3 7-9-16,-4-6 0 0,4-1 0 0,-7 10 8 16,0-3-8-16,0-3 0 0,-4 6 0 0,4 0 0 15,-3 6 0-15,-1-3 0 0,-3 7 0 0,3-1 0 16,4 4 0-16,-10 5-9 0,3 4 9 0,3 0 0 16,8-3 0-16,-5 3-8 0,1-3 8 0,7-4 0 15,-7 4 0-15,7-6 0 0,0-4 0 0,0 4 0 16,0-7 0-16,0-6 0 0,7 3 0 0,-7-3 0 15,0 0 0-15,0 0 8 0,4-3-8 0,7-9 0 0,-1-4 0 16,-3 3 0-16,4-6 0 0,6 4 0 16,-10-13 19-16,0 6-3 0,4-3 0 0,-4-4 0 15,4 1-8-15,-1 3-8 0,1-3 9 0,-4-4-9 0,7 10 12 0,-7 1-4 16,0-1-8-16,4 3 12 16,-4 6-12-16,-4 1-10 0,4-1 2 0,0-3 0 0,4 7 8 15,-7 3 0-15,3-4 0 0,7 1 0 0,-11 0 0 0,4-1 0 16,4 1 0-16,3-4-8 0,-3 4 8 15,3-1 0-15,-4-2 0 0,8-1 0 0,0 1 0 0,-1-4 0 16,1-6 0-16,3 6 0 0,-3-2 0 0,3-1 0 16,0-3 0-16,-3 3 0 0,-1-3 0 0,1 0 0 15,-4 0 0-15,4-6 0 0,-1 6 0 0,-3-9 0 16,0-1 0-16,4 7 0 0,0-6 0 0,-4 0 8 16,7-1-8-16,0 1 0 0,-7-1 0 0,7 1 0 0,4 9 0 0,-7-6 0 15,3 3 0-15,0 3 0 0,0 3 0 0,0 0 0 16,1 4 0-16,-5-1 0 0,1 3 0 15,-4 4 0-15,0 6 0 0,0-7 0 16,0 10 0-16,-3-3-8 0,-4-3 8 0,0 6 0 0,0 0 0 0,0-3 0 16,-7 3 0-16,0 0 0 0,0 0 0 0,0 0 0 15,4-6 0-15,-4 6 0 0,0 0 0 0,0 0 0 16,3 0 0-16,-3 0 0 0,0 0 0 0,0 0 0 16,0 0 0-16,0 0 0 0,0 0 0 0,0 0 0 15,0 0 0-15,0 0 0 0,0 0 0 0,0 0 0 16,0 0 0-16,0 0 0 0,0 0 0 0,0 0 0 15,0 0 0-15,0 0 0 0,0 0 0 0,0 0-8 0,0 0 8 0,0 0 0 16,0 0 0-16,0 0 0 16,0 0 0-16,0 0 0 0,0 0 0 0,0 0 0 15,0 0 0-15,0 0 0 0,0 0 0 0,0 0 0 16,0 0 0-16,0 0 0 0,0 0 0 0,0 0 0 0,0 0 0 0,0 0 0 16,0 0 8-16,0 0-8 0,0 0 0 0,0 0 0 15,0 0 0-15,0 0 0 0,0 0 0 0,0 0 0 16,-3-4 0-16,3 4 0 0,0 0 0 0,0-3 0 15,0 3 0-15,0-6 0 0,3 3 0 0,1-3 0 16,-4 6 0-16,0 0 0 0,0-10 0 0,0 10 0 16,3-3 0-16,-3 3 0 0,0 0 0 0,0 0 0 15,0 0 0-15,0 0 0 0,0 0 0 0,0-9 0 16,0 9 0-16,7 0 0 0,-7-10 0 0,7 10 0 16,-7 0 0-16,4-9 0 0,3 6 0 0,0-7 0 15,0 10 0-15,4-9 0 0,-1 6 0 0,-3-7 0 16,4 1 0-16,3 0 0 0,-7 5 0 0,4-5 0 0,6 9 0 0,-6-9 0 15,3 5 0-15,-7-2 0 0,4 3 0 0,-4 0 0 16,-7 3 0-16,0 0 0 0,0 0 0 0,0 0 0 16,0 0 14-16,0 0-2 0,0 0 0 0,0 0 0 15,0 0-12-15,0 0-16 0,0 0 3 0,0 0 1 16,0 0 12-16,0 0 0 0,0 0 0 0,0 0 0 16,0 0 0-16,0 0 0 0,0 0 0 0,0 0 0 15,0 0 0-15,0 0 0 0,0 0 0 0,-4 3 0 16,1-3 0-16,-1 3 16 0,4 7-3 0,0-4-1 15,-3-3-12-15,3 6-16 0,0-5 3 0,0 5 1 16,0-3 12-16,3-3 0 0,1 7 0 0,-4-7 0 16,0-3 0-16,3 9 0 0,1 1 0 0,-1-7 0 0,-3-3 0 15,7 6 0-15,0-3 0 0,4 4 0 16,-11-7 0-16,0 0-9 0,14 3 9 0,-3 3-8 0,6-3 8 16,-10-3 0-16,11 3 0 0,-7-3 0 0,3-3 0 0,-4 3 0 15,1 0 0-15,3 0 0 0,-14 0 0 0,7-3 0 16,-7 3 0-16,7-6 0 0,0 3 0 0,-7 3 0 15,0 0 0-15,7-7 0 0,-3-2 0 16,-4 6 0-16,3-7 0 0,-3 1 8 0,0-4-8 0,0 4 0 16,-3 0 0-16,-1-4 8 0,4 4-8 15,-3-1 0-15,-1 7 0 0,4-6 0 0,-3-1 0 0,3 10 0 0,0 0 0 0,0 0 8 16,-11 0-8-16,4 0 0 16,7 0-8-16,-14 7 8 0,3-4 0 0,4 6 0 0,-3 0 0 0,-5 4 0 15,5 0 0-15,-1 5 0 0,-10-5 0 0,3 6 0 16,1 0 0-16,6-4-12 0,-6-5 12 0,6 5-12 15,4-8 12-15,0 2 0 0,3 0 0 0,4-9 0 16,0 0 0-16,0 0 8 0,11 10-8 0,-4-7 11 16,7-3-11-16,0 0 0 0,4-3 0 0,-4 0 0 15,4-4 0-15,-1 4 0 0,4 3-10 0,-3-6 10 16,0-3 0-16,3-4 0 0,-11 4 0 0,5-4 0 16,-5 4 10-16,4-1 5 0,-3 1 1 0,-1 6 0 15,-2-7-26-15,-1 1-5 0,-7 9-1 0,0 0 0 16,0 0 16-16,0 0 0 0,0 0 0 0,0 0 10 15,0 0-10-15,0 0 0 0,0 0-10 0,0 0 10 16,-7 0 0-16,-4 0 0 0,4 6 0 0,0-3 0 0,0-3 0 0,0 7 0 16,-4-4 0-16,4-3 0 0,7 0 0 0,-7 0 0 15,0 0 0-15,0 0 0 0,0 0 10 16,7 0 5-16,0 0 1 0,0 0 0 0,-7 0-16 0,7 0-16 16,0 0 3-16,0 0 1 15,0 0 12-15,0 0 0 0,0 0 0 0,14 0 0 0,-4 0 0 0,8 0 16 16,3 0-3-16,4 0-1 0,3 0-12 0,11 0-16 15,0 0 3-15,10 0 1 0,4 0 12 0,4 0 0 16,-5 0 0-16,5 0 0 0,-11 0-9 0,3 0 1 16,1 0 0-16,-1 0 0 0,4 0 8 0,-4-3 0 15,-3 3 0-15,-4 0 0 0,-3-7 0 0,-3 7 0 16,-8 0 0-16,0 7 0 0,-3-7-12 0,-4 3 0 16,-4-3 0-16,1 9 0 0,-7-6 12 0,-1 4 0 0,1-4 0 15,-4-3 0-15,0 9 9 0,-7-9 4 16,0 0 1-16,7 0 0 0,-7 0-14 0,7 3 0 15,-7-3 0-15,0 0 0 0,0 0 0 0,0 0 0 16,0 0 0-16,0 0 0 0,0 0 0 0,0 0 0 0,0 0 0 16,0 0 0-16,0 0 10 0,0 0-10 0,-3-6 10 0,-4 0-10 15,3-4 16-15,-3 10-4 0,0-3 0 0,7 3 0 16,-7-6-12-16,7 6-16 0,-7-3 3 0,0 3 1 16,7 0 12-16,0 0 0 0,0 0 0 0,0 0 0 15,0 0 0-15,0 0 0 0,0 0 0 0,0 0 0 16,0 0 0-16,0 0 0 0,0 0 0 0,0 0 0 15,0 0 0-15,0 0 0 0,0 0 0 0,0 0 0 16,0 0 0-16,0 0 0 0,0 0 0 0,0 0 0 16,3 0 0-16,-3 0 0 0,0 0 0 0,0 0 0 0,0 0 0 15,0 0 0-15,0 0 0 0,0 0 0 0,0 0 0 0,0 0 0 16,0 0 0-16,0 0 0 0,0 0 0 0,0 0 0 16,4 12 0-16,-1-5 0 15,-3-7 0-15,4 3 16 0,-4-3-3 0,3 12-1 16,1-6-12-16,-4-6-16 0,0 0 3 0,0 0 1 0,0 0 12 0,0 0-11 15,0 0 11-15,0 0-10 0,0 4 10 16,0-4 0-16,0 0 0 0,0 0 0 0,0 0 0 0,0 0 0 16,0 0 0-16,0 0 8 0,0 0-8 0,0 0 0 15,0 0 0-15,0 0 0 0,3-4 0 0,-3-5 0 16,4 0 0-16,-4-4 8 0,3 4 0 0,-3-4 0 16,0-6 0-16,0 10 0 0,4-7-8 0,-4 1-8 0,0-7 8 15,0 0-12-15,0 0 12 0,0 0 0 0,0-6 0 16,0-4 0-16,-4 1 0 0,4-4 0 15,-3-5 0-15,3 5 0 0,-4-3 0 0,4 4 0 0,-3-10 0 0,-1 3 0 16,1 1 0-16,3 5 9 0,0-6-9 0,-4 1 10 16,8 8-10-16,-4-9 0 0,0 10-10 0,3-3 10 15,1-7 0-15,-1 9 0 0,4 1-8 0,-3 0 8 16,3-1 0-16,0 7 0 0,0-6 0 0,4 3 0 16,-4 6 0-16,3 0 0 0,-3 0-8 0,4 3 8 15,-4 6 0-15,0-5 0 0,4 5 0 0,-8 1 0 16,4 2 0-16,0 1 0 0,-3-1 0 0,-1-2-9 15,-3 9 9-15,0 3 0 0,0-7-9 0,0 7 9 16,0 0 0-16,0 0 0 0,0 0 0 0,0 0 0 16,0 0-9-16,0 0 9 0,0 0 0 0,0 0 0 15,-3 0-16-15,3 0 3 0,-7-3 1 0,7 3 0 16,0 0 12-16,0 0 15 0,0 0-3 0,0 0-1 0,0 0-11 16,0 0-16-16,0 0 4 0,0 0 1 0,0 0 11 0,0 0 14 15,0 0-3-15,0 0-1 0,0 0-10 0,0 0 0 16,0 0 0-16,0 0 0 0,0 0 0 0,0 0 0 15,0 0 0-15,0 0 0 0,10-6 0 0,-3 6 0 16,4 0 8-16,0 0-8 0,-1 0 0 0,1 0 0 16,3 0 0-16,0 0 0 0,4 0 0 0,-1 0 0 15,1 0 0-15,0 0 0 0,-1 0-12 0,1 6 1 16,3-6 1-16,0 3 0 0,4-3 10 0,-4 0 12 16,0 0-2-16,0 7-1 0,1-4-9 0,-5-3 0 15,4 0 0-15,1 0 8 0,-1 0-8 0,-4 0 0 16,4 0 0-16,-3-3 0 0,-4-4 0 0,7 7 0 0,-6-3 0 0,2-3 0 15,-3 6 0-15,0-3-14 0,0 0 2 16,4-4 0-16,-7 4 12 0,-1-3 15 0,4 6-3 0,-3 0-1 16,3-3-11-16,-7 3 0 0,4-6 0 15,-1 6 0-15,-3 0 0 0,4 6-16 0,-4-6 4 0,4 0 1 16,-1 3 19-16,-3-3 3 0,0 0 1 0,0 0 0 16,0 0-12-16,0 0 0 0,-3 0 0 0,7 0 0 15,-11 0 0-15,0 0 0 0,0 0 0 0,0 0 0 16,0 0 0-16,7 0-17 0,-7 0 4 0,0 0 1 15,0 0 12-15,0 0 0 0,0 0 0 0,0 0 0 16,0 0 0-16,0 0 15 0,0 0-3 0,0 0-1 16,0 0-11-16,0 0 0 0,0 0 0 0,0 0 0 15,0 0 0-15,0 0-14 0,0 0 2 0,0 0 0 16,0 0 12-16,0 0 16 0,0 0-3 0,0 0-1 0,0 0-12 0,0 0 0 16,0 0 0-16,0 0 0 15,0 0 0-15,0 0 0 0,0 0 0 0,0 0 0 0,0 0 0 16,0 0-16-16,0 0 3 0,0 0 1 0,0 0 12 0,0 0 0 15,0 0 0-15,0 0 0 0,0 0 0 0,0 0 0 16,0 0 0-16,0 0 0 0,0 0 0 0,0 0 16 16,0 0-3-16,0 0-1 0,0 0-12 0,0 0-16 15,0 0 3-15,0 0 1 0,0 0 12 0,0 0 0 16,0 0 0-16,0 0 0 0,0 0 0 0,0 0 0 16,0 0 0-16,0 0 0 0,0 0 0 0,0 0 0 15,0 0 0-15,0 0 0 0,14 0 0 0,-14 0 0 16,0 0 0-16,10 9 0 0,4-2 0 0,-14-7 13 15,11 3-2-15,0 0-1 0,-11-3-10 0,7 6-14 0,-7-6 3 16,0 0 1-16,0 0 18 0,14 3 3 0,0-3 1 0,0 7 0 16,0-7-12-16,-3-7 0 0,-1 7 0 0,4 0 0 15,0 0 0-15,1 0-17 0,-1-3 4 0,3-3 1 16,1 6 12-16,0 0 0 0,-1-3 0 16,1 0 0-16,-4-4 0 0,4 7 0 0,-4-3 0 0,0-3 0 15,0 3 0-15,-3-3 16 0,-11 6-3 0,7 0-1 16,3 0-12-16,-6-3-18 0,-4 3 4 0,0 0 1 15,0 0 21-15,0 0 4 0,0 0 0 0,0 0 1 16,0 0-13-16,0 0-16 0,0 0 3 0,0 0 1 16,0 0 12-16,0 0 16 0,0 0-3 0,0 0-1 0,0 0-12 0,0 0 0 15,0 0 0-15,0 0 0 0,3-4 0 0,-3 4-16 16,0 0 3-16,0 0 1 16,0 0 12-16,0 0 15 0,0 0-3 0,0 0-1 0,0 0-11 0,0 0-16 15,0 0 4-15,0 0 1 0,0 0 11 0,0 0 0 16,4-6 0-16,-4 6 0 15,0 0 0-15,0 0 0 0,0-3 0 0,0 3 0 0,0 0 0 0,0 0 0 16,0-6 0-16,3 3 0 0,4-4 8 0,-3 4 3 16,-4 3 1-16,0 0 0 0,0-3-12 0,0 3 0 15,0-6 0-15,-4-4 8 0,1 10-8 0,3 0 0 16,0 0 0-16,0 0 0 0,-7-9 0 0,3 6 8 16,4-7-8-16,0 1 8 0,-7 6-8 0,7-7 0 15,0 1 0-15,4 0-11 0,-4 5 11 0,0-5 0 16,-4 0 0-16,4-4 0 0,7 1 0 0,-7 2 0 15,0-2 0-15,4-4 0 0,-1 0 0 0,1 1 8 16,-1-7-8-16,-3 9 0 0,4-9 0 0,-1-6 0 0,4 6 0 0,-7 0 0 16,-3 0 0-16,3-6 8 0,7 3-8 15,-7-7 0-15,-4 1 0 0,1 0 8 0,3-4-8 0,0-2 0 16,0-4 0-16,-4 3 0 0,1-9 0 0,-1 3 8 16,4 0-8-16,0 4 0 0,-3-4 8 0,3 3-8 15,0-3 0-15,3 3 0 0,-3 0 0 0,4-2 0 16,-1 2 0-16,4-3 8 0,4-6-8 0,-7 6 0 15,-8 3 0-15,8-3 0 0,6 13 0 0,-3-4 0 16,-3 4 0-16,-1 3 0 0,1-4 0 0,3 10 0 16,0 0 0-16,0 1 0 0,-7-1 0 0,4 3 0 0,-1-3 0 15,-3 0 0-15,-7 0 0 0,0 3-8 16,7 0 8-16,0-3 0 0,-4 0 0 0,-3 0 0 0,0 0 0 0,4 4 0 16,6-4 0-16,-6 3 0 0,-4 3 0 0,3-3 0 15,11 1 0-15,-3 5 11 0,-4-6-11 16,3 7 0-16,1 2 0 0,3-2-11 0,0 2 11 15,-4 1 0-15,-3-4 0 0,0 4-8 0,11 6 8 16,-7-7 8-16,-4 1-8 0,0 9 11 0,0 0-11 0,3-9-11 16,1 5 3-16,-4-2 0 0,-7 3 8 0,7-6 0 15,0 9 0-15,0 0 0 0,-7-3 0 0,7-4 0 16,3 4 0-16,-3 3 0 0,0-9 0 16,0 9 0-16,0 0 0 0,0 0-8 0,0 0 8 0,0 0 0 15,0 0 0-15,0 0 0 0,0 0 0 0,0 0 0 0,0 0 0 16,0 0-8-16,0 0 8 0,0 0 0 15,0 0 8-15,0 0-8 0,0 0 0 0,0 0 0 16,0 0 0-16,0 0 0 0,0 0 0 0,0 0 0 0,0 0 0 0,0 0-12 16,0 0 12-16,0 0 0 0,0 0 10 15,0 0-10-15,11-3 0 0,-11 3 0 0,0 0 0 0,0 0 0 16,10-7 0-16,1 7 0 0,-11 0 0 16,0 0-10-16,0 0 22 0,7-3 4 0,-7 3 0 0,0 0 1 15,0 0-26-15,0 0-6 0,0 0-1 0,0 0 0 16,0 0 16-16,3-6 0 0,4 3 0 15,-7 3 0-15,0 0 0 0,11-3 0 0,0-4 0 0,3 4 0 16,-4-3 0-16,4 6 0 0,1 0 0 0,2 0 0 16,1-3 0-16,3-3 0 0,-3 6-8 0,6-4 8 15,1 1 0-15,7-3 0 0,-1 6 0 0,1-9 0 16,0 9 0-16,3-10 0 0,1 7 0 0,2 3 0 16,-2-9 0-16,-1 9 10 0,7-4-10 0,-3-2 8 15,-4 3-8-15,-3 0 0 0,-7-3-12 0,3 3 12 0,-7-4 0 16,0-2 0-16,0 6 0 0,1-7 0 0,-1 1 0 0,4 6 0 15,-11-3 0-15,7-1 0 0,7-2 0 16,-3-1 0-16,-4 1 8 0,4 0-8 0,-1-1 0 0,4 7 0 16,4-9 0-16,-4 2 0 0,4 1 0 0,-7-1 0 15,0 1 0-15,-1 6 0 0,-3-7-8 0,1 1 8 16,-5 6 0-16,1-3 0 0,0-4 0 0,-4 7 0 16,0-6 0-16,-4 9 0 0,-3-10 0 0,0 10 0 15,4-3 0-15,-4 3 0 0,-3-3 0 0,-4 3 0 16,7-6 0-16,-7 6 0 0,0 0 0 0,0 0 0 15,3 0 0-15,4 0 0 0,-3 0 0 0,-4 0 0 16,0 0 0-16,0 0 0 0,0 0 0 0,0 0 0 0,0 0 8 0,0 0-8 16,0 0 0-16,3 6 0 0,-3-3 0 0,0-3 0 15,-3 3-9-15,3 7 9 0,0-10 0 0,0 6 0 16,0-6 0-16,0 0 0 0,0 0 0 0,3 3 0 16,-3-3 0-16,0 0 0 0,0 0 0 0,4 9 0 15,3-5 0-15,-7-4 0 0,0 0 0 16,0 0 0-16,0 0 0 0,0 0 0 0,3-4 0 0,-3 4 0 15,0 0 0-15,0 0 0 0,7-6 0 16,-7 6 0-16,0 0 0 0,4-3 0 0,7 3 0 0,-4-3 0 16,-7 3 0-16,0 0 0 0,3-6 0 0,4 6 0 15,-3 0 0-15,-4 0 0 0,0 0 0 0,7-4 0 16,-7 4 0-16,0 0 0 0,0 0 0 0,0 0 0 16,3-6 0-16,-3 6 0 0,0 0 0 0,0 0 0 15,0 0 0-15,0 0 0 0,7 0 0 0,0-3 0 0,-7 3 0 0,4-9 0 16,3-1 0-16,0 10 0 0,0-3 0 0,0-3 0 15,-3 0 0-15,3-1 0 0,0-2 0 16,0 9 0-16,0-3 0 0,0-4 0 0,0 4 0 0,-3 3 0 16,-4 0 0-16,0 0 0 0,0 0 0 0,0 0 0 15,0 0 9-15,0 0-9 0,0 0 0 0,0 0 0 16,0 0 0-16,7 3 0 0,0 7 0 0,-4-1 0 16,-3-9 0-16,7 7 0 0,4-1 0 0,-4 3 0 15,0-3 0-15,4-2 0 0,3 8-9 0,0-6 9 16,0-2 0-16,0 2 0 0,4-3 0 0,-4 6 0 15,3-5 0-15,1-4 0 0,-4 6 0 0,4-3 0 0,-8-3 0 16,4 0 0-16,-3 0 0 0,3 0 0 0,-3 0 0 16,3 0 0-16,0 0 0 0,0-3 0 15,0-3 0-15,4 6 0 0,3-10 0 0,0 7 0 0,7-6 0 0,-3-1 0 16,0 7 0-16,3 3 0 0,4-9 0 0,-4 9 0 16,7-4 0-16,-3-2 0 0,-4 6 0 0,-3 0 0 15,0 6 0-15,3-6 0 0,-3 0 0 16,3 4 0-16,-4-4 0 0,1 0 0 0,0 6 0 15,-4-6 0-15,0 3 0 0,-7-3 0 0,0 0 0 0,-3 0 0 16,-4 0 0-16,-7 0 0 0,0 0 0 0,0 0 0 16,0 0 0-16,7 0 0 0,-7 0 8 0,0 0-8 15,0 0 0-15,7 0 0 0,0 0 0 0,4-3 0 16,3-3 0-16,0 6 0 0,4 0 0 0,6 0 0 16,-2-4 0-16,6 4 0 0,7-6 0 0,-3 6 0 15,3 0 0-15,0 0-8 0,1 10 8 0,-1-10 0 16,4 0 0-16,-4 0 0 0,0 0 0 0,-3 0 0 15,3 0 0-15,-7 0 0 0,-3 0 0 0,-7-4 0 16,-1-2 0-16,-6 6 0 0,-4 0 9 0,-3 6-9 0,-4-6 0 0,0 0 0 16,0 0 0-16,0 0 0 0,0 0 0 0,0 0 0 15,0 0 0-15,0 0 0 0,0 0 0 0,0 0 0 16,0 0 0-16,0 0 0 0,0 0 0 0,0 0 0 16,0 0 0-16,0 0 0 0,0 0 0 0,0 0 0 15,-4-6 0-15,4 6 0 0,0 0 0 0,0 0 0 16,0-9 0-16,0 9 0 0,0 0 0 0,0 0 0 15,0 0 0-15,0 0 0 0,0 0 0 0,0 0 0 0,0 0 0 0,0 0 0 16,0 0 0-16,0 0 0 16,-3-3 0-16,3 3 0 0,0 0 0 0,-7 0 0 15,7 0 0-15,-8 0 0 0,1 0-8 0,7 0 8 0,-10 0 0 16,3 0 0-16,-7 0 0 0,7 3-9 0,-4-3 9 0,4 9 0 16,-4-9-16-16,1 10 3 0,3-10 1 0,0 9 0 15,0-6 12-15,-4-3 0 0,4 0 0 0,0 6 0 16,0-2 0-16,0-4 10 0,0-4-2 0,7 4 0 15,-4 4-8-15,4-4 0 0,-7-4 0 0,0-2 8 16,4 6-8-16,3 0-14 0,-7 0 3 0,7 0 1 16,-8-3 18-16,8 3 3 0,0 0 1 0,-3 0 0 15,-4 0-12-15,7 0-17 0,-4 3 4 0,1-3 1 16,-4 10 12-16,3-1 0 0,1 0 0 0,-1 4 0 16,4-1 0-16,0-2 0 0,-3 9 0 0,3-7 0 15,0-12 0-15,3 16 0 0,1-10 0 0,-1 13 0 0,4-10 0 16,4 1 0-16,-4-7 0 0,0 6 0 0,-7-9 0 0,11 4 0 15,3 2 0-15,3-6 0 0,-3 0 0 0,1 0 0 16,2-10 0-16,1 1 0 16,3 6 0-16,0-7 0 0,0 1 0 0,1 0 0 0,-5-7 0 15,1-3 10-15,-4 0-2 0,7 0 0 0,0 7-8 0,-7-7-11 16,0 7 3-16,1-4 0 0,-5 6 8 0,1 1 0 16,-8 3 0-16,-3 6 0 0,4-6 0 0,-4 6 0 15,-4-7 0-15,-3 4 0 0,0-3 0 0,-7 6 0 16,0 6 0-16,-4-3 0 0,1-3 0 0,-1 10 0 15,4-7 0-15,-4 6 0 0,-6 1 0 0,2-1 0 16,1 0 0-16,4-5 8 0,-1 5-8 0,0 0 0 16,1 1 0-16,-1-7-8 15,4 3-28-15,3-3-4 0,1 0-2 0,-4-3 0 16,3 7-50-16,4-7-9 0,-4 0-3 0,4 0 0 16,0-7-48-16,-3 7-9 0,-1-3-3 0,-3-6-626 0,3 0-126 0</inkml:trace>
  <inkml:trace contextRef="#ctx0" brushRef="#br3" timeOffset="-135551.59">12132 6885 1407 0,'0'0'31'0,"0"0"6"0,0 0 2 0,0 0 1 0,0 0-32 0,4-10-8 0,-4 4 0 0,3-3 0 0,1 2 36 0,-1-2 7 15,1 6 1-15,3-7 0 0,-4 1 16 0,4-1 3 16,0-2 1-16,0 3 0 16,0-4 16-16,4 4 3 0,-4-1 1 0,0-2 0 0,4 2-8 0,-4 1-2 15,3-4 0-15,-3 4 0 0,4 6-21 0,-4-7-4 16,0 1-1-16,0 0 0 0,-3 5-24 0,-1-2-4 16,-3 3-2-16,-3 0 0 0,3-3 11 0,-4 6 3 15,-6-10 0-15,-1 10 0 0,-7 6-32 0,1-2-21 16,-4-4 3-16,-4 6 1 0,-3-3 1 0,-1 6 1 15,8-5 0-15,-3 5 0 0,-5 0 15 0,5 1 13 16,3-1-2-16,-1 1-1 0,8-4-10 0,-3 9-14 0,2-2 3 16,1 0 1-16,7-4 10 0,0 4 0 15,0-4 0-15,7 3 0 0,-3-2 0 0,6-1 0 0,1-2 0 0,-4-7 0 16,0 0 0-16,10 3 0 16,1 0 0-16,3-3 0 0,0-3 24 0,4-7 6 15,-1 1 2-15,1-1 0 0,0-2-13 0,-4 3-3 0,0-1 0 16,0-2 0-16,7-1 0 0,-3 0 0 0,-4-2 0 0,4 2 0 15,-4 1 12-15,0 2 1 0,-4 1 1 0,1 0 0 16,0 5-22-16,-4-5-8 0,-7 9 0 0,0 0 0 31,7 3-68-31,0 3-20 0,0 4-4 0,-7-7-1 0</inkml:trace>
  <inkml:trace contextRef="#ctx0" brushRef="#br3" timeOffset="-116895.39">7306 14066 1724 0,'0'0'38'0,"0"0"8"0,-3-7 2 0,-5 4 0 0,-2-3-39 0,3 3-9 16,7-7 0-16,-7 7 0 0,3-6 34 0,-6-1 5 16,3 1 1-16,0 0 0 0,-4-4 33 0,4-6 7 15,0 7 2-15,-4 2 0 16,-3-2-118-16,4 2-23 0,-5-2-5 0,5 2 0 0,-1 1 49 0,-6 6 15 16,3-3 0-16,-4 2 0 0,0 1 14 0,1 3 10 15,-5 0 3-15,5 0 0 0,-1 0 33 0,1 3 6 0,-5-3 2 16,1 0 0-16,0 0 4 0,0 0 0 15,0 0 1-15,-4 4 0 0,-7 2-16 0,4-3-3 16,3 6-1-16,-6 4 0 0,2 3-43 0,5-1-10 0,-5 7 0 0,12-3 0 16,-8 9-12-16,0-3-3 0,8 7 0 0,-1 8 0 15,1 4 15-15,2 0-9 16,-2 6 9-16,6 4-8 0,-3-4 8 0,3 3 0 0,1 1 0 0,3-11 0 16,3 11-12-16,1-4 0 0,3 3 0 0,0 1 0 15,0-11 12-15,3 8 0 0,8-7 0 0,-8-4 0 16,8-5 0-16,3-4 0 0,4 1 0 0,6-11 0 15,1-2 24-15,3 3 6 0,4-9 2 0,3-4 0 16,8 1-7-16,3-4-1 0,-1-3 0 0,1-3 0 16,4-3-12-16,-1-3-4 0,4-4 0 0,0-2 0 15,7-7 9-15,-7 3 2 0,3-3 0 0,-3 1 0 0,-3-4-5 16,2 0-1-16,-9-10 0 0,-1 10 0 0,-7-9-13 0,1 0 0 16,-1-1 0-16,-3-2 0 0,-4-4 0 0,-3 4 0 15,-1-7 0-15,-10 0-10 0,-3 0 10 0,-4-3 0 16,-3-3 8-16,-8-3-8 0,1 0 0 15,-8-3 0-15,-7-1 0 0,4 1 0 0,-3 12 13 0,-5-3-1 16,5 4-1-16,-4-1 0 0,-4 10-3 0,0-4 0 16,-3 4 0-16,0 6 0 0,-4-4-8 0,0 11 0 15,-7 2 0-15,4 0 0 0,0 4 0 0,0 2-11 16,3 10 1-16,4 0 0 16,3 0-19-16,0 0-4 0,1 10-1 0,2-10 0 15,5 9-184-15,-1-6-37 0</inkml:trace>
  <inkml:trace contextRef="#ctx0" brushRef="#br3" timeOffset="-115548.58">6900 15514 1209 0,'0'0'53'0,"0"0"12"0,0 0-52 0,0 0-13 0,0 0 0 0,7-3 0 16,4-3 200-16,-7 6 38 0,3-3 7 0,7-3 2 15,-7 2-203-15,3 1-44 0,1-3 0 0,-1 6-8 16,1-9 8-16,0 5 9 0,-1-2-1 0,4 3-8 15,-3 0 37-15,3-3 1 0,0-4 0 0,4 7 0 16,-1-6 14-16,5-1 4 0,-5 7 0 0,4-3 0 16,4 3-12-16,0-7-3 0,-1 7 0 0,1-3 0 15,0 6-19-15,-4-3-4 16,4 3-1-16,-4 3 0 0,-3-3-17 0,-1 6 8 0,1-3-8 0,-1 7 0 16,-9-1 8-16,-1 1-8 0,3 2 0 0,-6-3 0 0,-4 4 8 15,0 0-8-15,0 5 0 0,-4-5 0 16,-6 3 8-16,3-4-8 0,-8 1 0 0,5-1 0 0,-8 7 0 0,-3-10 0 15,0 4 0-15,-4-4 0 0,0 1 0 0,1-7 0 16,-1 6 8-16,-3 1-8 0,3-1 8 0,0-6-8 16,4 7 12-16,0-1-12 0,0-6 0 0,7 4 0 15,3-4 0-15,-3 3 0 0,11-3 0 0,-8-3 0 16,11 0-13-16,0 0 5 0,-7 9-11 0,7-9-1 16,0 0-1-16,0 0 0 0,0 0 9 0,0 0 1 15,4 4 1-15,3 5 0 0,0-9 10 0,3 6 0 16,4-3 0-16,0-3 0 0,8 0 0 15,-8 0 0-15,7 0 0 0,-3 0 8 0,3 4-8 0,3-4 0 0,1-4 0 16,0 4 0-16,-1 4 0 0,1 2 0 0,0-3 0 16,-4 3 8-16,0 4-8 0,-7-4 0 0,0 13 0 0,1-7 0 15,-5 7 0-15,1 0 0 0,-1-3 12 0,-3 2-4 16,0 4-8-16,0-3 0 0,-3 0 0 0,-1-3 0 16,-3 6 36-16,0-4 4 0,-3-5 0 0,3 6 0 15,-4 0-20-15,4-4-3 0,-7 1-1 0,0 0 0 16,0-7 20-16,0 7 3 0,0-4 1 0,-3 1 0 15,3-4-32-15,-1 4-8 0,-9-4 0 0,6 4 0 16,-3-4 8-16,-4 4 0 0,-3-4 0 0,0 0 0 16,-4 4-8-16,1-4 0 0,-4 1 0 0,-4 2 8 15,-3-2-8-15,-1-4 0 0,1 0 0 0,0 1-886 16,-4-14-174-16</inkml:trace>
  <inkml:trace contextRef="#ctx0" brushRef="#br3" timeOffset="-587.8">23209 13997 403 0,'0'0'36'0,"0"0"-36"0,0 0 0 0,0 0 0 16,0 0 388-16,4-4 70 0,3-5 14 0,0 6 4 16,3-3-308-16,1 3-62 0,-4-4-12 0,4 4-2 15,-4 3-35-15,0-3-6 0,3-3-2 0,-3 6 0 16,4 6-11-16,-4-3-2 0,0 0-1 0,-3-3 0 15,3 10-11-15,0-1-1 0,-4 4-1 0,4 5 0 16,0 1 0-16,0 3 0 0,-3 3 0 0,3 3 0 16,0 4-2-16,0 2 0 0,-3-2 0 0,3 5 0 15,0-2-20-15,3-1 0 0,-3 4 0 0,4-4 0 16,-4-2 8-16,4-1 1 0,-4 1 0 0,0-11 0 0,-4 8-9 16,4-4 8-16,-3-3-8 0,-1 0 8 15,1-4 8-15,-1-5 2 0,1 6 0 0,0-10 0 0,-1 1 8 0,4-1 2 16,-7-9 0-16,7 3 0 0,-7-3-12 15,7-9-3-15,4 9 0 0,-1-10 0 0,1-2-1 16,3-7 0-16,-3 3 0 0,-1-6 0 0,4-6-1 16,-3 6-1-16,3-9 0 0,-3 0 0 0,-1-10-10 0,-3 6 12 15,4-6-12-15,3 1 12 0,-7-1-12 16,4 6 0-16,-1 1 0 0,-3 3 8 0,0 2-8 0,0-2 0 16,0 9 0-16,0 0 0 0,1-6 0 0,-5 12 0 15,4-6 0-15,-3 3 0 0,3-2 0 0,-4 2-14 0,4-3 5 16,0 3 1-16,0-3-12 0,-3 9-1 15,7-5-1-15,-1 8 0 16,-6 7-141-16,6-6-28 0,-3 9-5 0</inkml:trace>
  <inkml:trace contextRef="#ctx0" brushRef="#br3" timeOffset="-33.92">24278 14144 1555 0,'0'0'68'0,"-7"0"16"0,0 0-68 0,0 0-16 15,-4 0 0-15,1-3 0 0,-1 3 208 0,1 0 39 16,-1 3 7-16,-3-3 2 0,3 0-200 0,-6 9-40 16,3 4-8-16,0 6-8 0,-1-7 0 0,-6 7 8 15,0 3-8-15,3 6 0 0,1-3 9 0,-4-3-1 16,3 10 0-16,0-4 0 0,4-3 9 0,4 6 2 16,-4-2 0-16,7-7 0 0,-1-1 11 0,5-2 2 15,3 0 1-15,3-3 0 0,5-4-21 0,-1 4-4 16,7-13 0-16,0 7-8 0,3-7 0 0,1-3 0 0,3 0-10 15,0 0 10-15,-3-7 0 0,3 1 0 0,-3-3 0 0,-1-4 0 16,5 4-21-16,-1-7 3 0,-4 0 1 0,1-6 0 16,-4 4 17-16,4-4 0 15,-4 0 0-15,0 0 0 0,0 3 0 0,-3-3 0 0,-4 0 0 0,3 0 0 16,-3 3 13-16,-3 7 0 0,0-7 0 0,-1 6 0 16,1 4-5-16,-4 6-8 0,0 3 11 0,0 0-11 15,0 0 34-15,0 0 0 0,0 0 0 0,0 12 0 16,0 7-22-16,3-6-12 0,-3 9 12 0,0-3-12 15,0-1 12-15,4-2-12 0,-1 6 12 0,1-6-12 16,3-1 12-16,-4 4-12 0,-3-6 12 0,4 6-12 16,3-7 0-16,-4-3 0 0,4 10 0 0,-3-6 0 15,-4-1-28 1,3 7 0-16,1-6 0 0,-4 2 0 0,0-2-109 0,0-1-22 0,0 1-4 0,0-4-569 16,0 1-115-16</inkml:trace>
  <inkml:trace contextRef="#ctx0" brushRef="#br3" timeOffset="317.83">24790 13843 1954 0,'0'0'43'0,"-4"6"9"0,1 4 1 0,-4-1 3 0,3 0-45 0,4 4-11 0,-3-4 0 0,3 4 0 15,0 6 42-15,3-7 6 0,-3 7 2 0,4 0 0 16,3-3 48-16,-4 6 10 0,1 3 1 0,-1 0 1 16,4-3 5-16,0 9 1 0,-3 0 0 0,-1-2 0 15,4-4-69-15,-3 6-14 0,0 0-2 0,-1 1-1 16,-3 2-30-16,4 4 8 0,-4-7-8 0,0 4 0 15,0-4 0-15,-4 0 0 0,4 1 0 0,-3-4 0 16,3-3-22-16,-4 3-7 0,0-3-2 16,4-3 0-16,0 7-187 0,-3-17-38 0</inkml:trace>
  <inkml:trace contextRef="#ctx0" brushRef="#br1" timeOffset="4233.33">25467 6135 1411 0,'0'0'62'0,"0"0"14"0,0 0-61 0,0 0-15 0,-7 6 0 0,7-6 0 16,-7 0 82-16,7 0 14 0,0 0 2 0,0 0 1 16,0 0-6-16,0 0-1 0,0 0 0 0,7 7 0 15,-3 2-22-15,3-3-5 0,3 4-1 0,1 2 0 16,-4 1-23-16,0 6-5 0,3 6 0 0,-3 3-1 15,1-3-17-15,-1 6-3 0,-4 1-1 0,1-1 0 16,-1 1-14-16,1-1 11 0,-1 6-11 0,-3-11 10 16,0 5-10-16,0 0 0 0,0-9 0 0,0 10 0 15,0-10 0-15,0 6-12 0,0-6 0 0,0 3 1 16,-3-6-51-16,-1 3-10 16,-3 0-3-16,0-1 0 0,0-2-172 0,-4-12-34 0,-24-1-7 0,7 3-2 15</inkml:trace>
  <inkml:trace contextRef="#ctx0" brushRef="#br1" timeOffset="4482.79">25273 6496 2343 0,'0'0'52'0,"0"0"10"0,-4-3 2 0,1 3 2 0,3-10-53 0,0 10-13 15,0 0 0-15,3 0 0 0,5-9 36 0,2 9 4 0,-3-3 0 16,7-7 1-16,0 1-18 0,4-1-4 0,3 7-1 0,4-6 0 16,7 0-18-16,-1 5 0 0,1-5 0 0,0 6 0 15,-4-3 0-15,4 2 0 0,0-2-10 0,-4 6 10 32,0-3-57-32,-3-3-4 0,-1 6-1 0,-2-3 0 15,-1-1-118-15,-4-2-23 0,-2 6-5 0,-5-3-610 0</inkml:trace>
  <inkml:trace contextRef="#ctx0" brushRef="#br1" timeOffset="4823.01">25996 6537 576 0,'0'0'25'0,"-7"6"6"0,4 0-31 0,-1 3 0 15,-3 7 0-15,4-3 0 0,-5-1 284 0,5 1 50 16,-1-4 10-16,4 7 3 0,-3-4-246 0,-1 1-49 15,4-4-9-15,0 1-3 0,-3-1-20 0,3-3-5 16,0-6-1-16,0 0 0 0,0 0 18 0,0 0 4 16,0 0 1-16,0 0 0 0,0 0 18 0,0 0 3 15,0 0 1-15,0-6 0 0,0-3-1 0,0-1 0 16,-4 1 0-16,4-4 0 0,0 1-14 0,-3-4-4 16,3-6 0-16,0 3 0 0,0-3-25 0,0 1-6 15,3-5-1-15,4-2 0 0,-3-3-8 0,-1 0 0 0,4-1 0 16,1 7 0-16,-1-3 0 0,0 3 0 15,3-3-12-15,-3 9 12 0,0-3 0 0,4 6 0 16,-4 0 0-16,0 7 12 0,4 3-12 0,-1-1-14 0,1 7 3 16,3 0 1-1,-4 7-144-15,5-4-29 0,-1 0-5 0,-4-3-827 0</inkml:trace>
  <inkml:trace contextRef="#ctx0" brushRef="#br1" timeOffset="5283.42">26409 6389 1911 0,'0'0'42'0,"0"0"9"0,0 0 1 0,0 0 2 0,0 0-43 0,0 0-11 0,0 0 0 0,0 0 0 16,0 0 54-16,0 0 9 0,-7 0 1 0,0 6 1 15,0-2-30-15,0 2-7 0,-4-3 0 0,1 6-1 0,-1 4-13 16,0-4-2-16,1 4-1 0,-1-1 0 0,-6 4-11 0,6-3 0 16,-3-1 0-16,0 7 0 0,0-6 15 0,-4-4-3 15,7 3 0-15,-3 4 0 0,7-3-1 0,-3-4-1 16,6 1 0-16,1-4 0 0,3 3 19 0,0-9 4 15,7 6 1-15,3-2 0 0,1-4-21 0,3 0-4 16,-3 0-1-16,3 0 0 0,0-4-8 0,3-2 0 16,1 3 0-16,3-6 0 15,-3-1 0-15,3 1 0 0,-3-4 0 0,-1 1 0 0,4-4 0 16,1 4 0-16,-1-4 0 0,-4-3 0 0,1 0 0 0,-4 0 0 16,0-3 0-16,-3 10 0 0,-1-7 9 15,-2 7 0-15,-1-7 0 0,-7 6 0 0,3-6 3 0,-3 4 1 16,-7-1 0-16,4 3 0 0,-5 4-13 0,1 6 0 0,0 0 8 0,0-3-8 15,0 6 28-15,-3 6 4 0,3-3 0 16,3 0 0-16,-3 6-32 0,4 1 0 16,-1 2 0-16,4-2 0 0,-4 2 0 0,4 7 0 0,4-6 0 0,0 6 0 15,-1 3 0-15,4-4 0 0,-3 1 0 16,-1-3 0-16,4 6 0 0,0-3 0 0,0-7 0 0,0 7 0 16,-3-7 0-16,3 4 0 0,4-3 0 0,-8-1 0 31,8 1-24-31,-4-4-7 0,3 1-1 0,-3 2-1 15,-3-2-30-15,3-1-5 0,0-9-2 0,0 9 0 0,0-5-154 0,-7-4-32 0</inkml:trace>
  <inkml:trace contextRef="#ctx0" brushRef="#br1" timeOffset="5744.22">26892 6326 864 0,'0'0'76'0,"0"0"-60"0,0 0-16 0,0 0 0 16,-3 10 383-16,-1-1 73 0,4 4 16 0,0-4 2 16,0 10-379-16,4 0-76 0,-1 3-19 0,1 0 0 15,3 0 0-15,-4 3 0 0,4-6-8 0,-3 3 8 16,3-1-21-16,0 1 1 0,-3-3 1 0,3 0 0 16,-4-6-73-1,4-1-14-15,0-2-3 0,0-1-1 0,-3 0-73 0,-4-9-14 0</inkml:trace>
  <inkml:trace contextRef="#ctx0" brushRef="#br1" timeOffset="5910.34">26945 5988 2718 0,'-7'-10'120'0,"7"10"25"0,0 0-116 0,-3-3-29 16,3 3 0-16,0 0 0 0,0 0 9 0,0 0-9 15,0 0 8-15,0 0-8 16,7 13-33-16,-4-4-12 0,4-6-3 0,0 7-732 0,4-1-148 0</inkml:trace>
  <inkml:trace contextRef="#ctx0" brushRef="#br1" timeOffset="6343.46">27383 6515 2084 0,'0'0'92'0,"0"0"20"0,0 0-90 0,0 0-22 0,0 0 0 0,0 0 0 15,0 0 42-15,0 0 4 0,0 0 1 0,0 0 0 16,-4-4-18-16,1-2-3 0,-1-3-1 0,1 9 0 16,-1-7-13-16,4 1-4 0,0-3 0 0,-4-4 0 15,4-6 19-15,0 7 3 0,0-7 1 0,0 3 0 0,4-2-8 0,0-1-2 16,-1-6 0-16,1-4 0 15,-1 8-2-15,1-11-1 0,3 7 0 0,0-3 0 16,0 9 6-16,3 3 2 0,-3 1 0 0,4 2 0 0,-4 1-14 0,0 5-4 16,4 1 0-16,-1 0 0 15,-10 6-8-15,11 6 8 0,7-3-8 0,-4 7 8 0,3-1-8 0,1 7-14 16,0-7 3-16,-1 1 1 0,-3 11 10 0,7-2 0 16,-3 0 0-16,3-3 0 0,-7 6 0 0,0 3 0 15,4-3 0-15,-7-7 0 0,3 4 0 0,-4 0 0 16,-3-3 0-16,1 3 0 0,-1-1 0 0,0-2 8 15,-4 3-8-15,4-7 11 0,-3 7-25 0,-1-6-5 0,1 6-1 0,3-10 0 32,0 4-165-32,-4-7-34 0</inkml:trace>
  <inkml:trace contextRef="#ctx0" brushRef="#br1" timeOffset="10086.06">14182 7179 1303 0,'0'0'57'0,"0"0"13"15,0-9-56-15,0 9-14 0,3-3 0 0,4-3 0 0,-3 2 60 0,3-5 10 16,-7 9 2-16,3 0 0 0,8 0-12 0,-11 0-1 16,0 0-1-16,0 0 0 0,3 6-13 0,-3-6-2 15,0 7-1-15,0 8 0 0,-3-2-10 16,-1-1-3-16,4 10 0 0,-3-3 0 0,-1 3-29 0,1 0 0 15,-1 6 0-15,4-3 0 16,0 4 0-16,4-4-20 0,-4 6 4 0,3-3 0 0,-3-3 25 0,4 7 6 16,-1-4 1-16,1-3 0 0,3 3-28 0,-7-6-4 15,4 0-2-15,-4 0 0 0,3-3-4 16,-3 3-1-16,0-10 0 0,-3-5-826 0</inkml:trace>
  <inkml:trace contextRef="#ctx0" brushRef="#br1" timeOffset="10333.94">13935 7455 2718 0,'-4'-3'60'0,"1"-3"12"0,-1 3 2 0,4 0 2 0,0 3-60 0,0 0-16 0,4-7 0 0,6 4 0 16,1-3 0-16,3 0 0 0,0-1 0 0,7 4 0 15,0-3 0-15,8 6 0 0,-1 0 0 0,0-3 0 16,-3 6-32-16,7-3-5 0,-1 0-2 0,1 9 0 16,0-9-26-16,-4 10-6 15,0-7-1-15,-3 3 0 0,0-3-153 0,-4 4-31 0,3-4-7 16,-6-3-1-16</inkml:trace>
  <inkml:trace contextRef="#ctx0" brushRef="#br1" timeOffset="11025.37">14619 7465 576 0,'0'0'51'0,"0"0"-41"16,0 0-10-16,-3 6 0 15,-4 0 331-15,-1 1 64 0,8-4 13 0,-3 12 2 0,3-8-324 0,0 8-65 16,0-2-13-16,0-4-8 0,0 1 0 0,0-4 0 16,-4 3 0-16,8 1-10 0,-1 2 10 0,5-2-8 15,-8-1 8-15,3 1-8 0,4-7 8 0,-3 6 0 16,3-3 0-16,-7-6 0 0,0 0 0 0,0 0 16 16,7 3-4-16,-7-3-1 0,0 0 28 0,0 0 5 15,0 0 2-15,7 7 0 0,-7-7 15 0,0 0 3 16,0 0 1-16,7-7 0 0,-4 4-27 0,4-3-6 0,-7 6 0 0,0-9-1 15,0 2-12-15,0-8-3 0,0 5 0 0,0-2 0 16,-3 2-2-16,-1-2-1 0,4-7 0 0,0 6 0 16,-3-9-13-16,3 4 0 0,3 5 8 0,-3-6-8 15,4 4 0-15,-4-1 0 16,3-6 0-16,1 9 0 0,3 1 0 0,-3-4 0 0,3 10 8 0,3-10-8 16,4 7 0-16,-3 3 0 0,-1-1 8 0,1-2-8 15,3 9 0-15,4 0 0 0,-1 0 0 0,1 0 0 31,0 0-101-31,-1 0-23 0,5 6-5 0,-5-6-949 0</inkml:trace>
  <inkml:trace contextRef="#ctx0" brushRef="#br1" timeOffset="11472.32">15124 7418 2523 0,'0'0'56'0,"0"0"11"0,0 0 2 0,0 0 2 0,0 0-57 0,0 0-14 16,0 0 0-16,-4 3 0 0,4-3 0 0,-3 3 0 15,-1 6 0-15,-3 1 0 16,0-1-32-16,0 4-4 0,0-1 0 0,0-2 0 16,-4 12 0-16,1-4 0 0,3-5 0 0,-1 6 0 0,1 3 11 0,0-10 1 15,0 7 1-15,0-6 0 0,0 5 23 0,4-5 0 16,-1-4 0-16,1 4 0 0,3-4 18 0,0 1 2 15,0 2 0-15,3-5 0 0,-3-4-9 0,0-3-2 16,7 9 0-16,0-3 0 0,-7-6-9 0,7 4 0 0,0-8 0 0,0-2 0 16,4 6 0-16,-4-3 0 15,0-3 0-15,0-4-11 0,0 4 11 0,0 0 0 0,-3-4 8 0,-1-2-8 16,1 2 0-16,-1 1-8 0,-3-4 0 0,0 4 0 16,4-3 8-16,-4-1 11 0,3-3-3 0,-3 10 0 15,0-10 5-15,4 13 1 0,-4-6 0 0,3-1 0 16,1 7 22-16,-4 3 5 0,0 0 1 0,0 0 0 15,7 0-18-15,-7 0-3 0,7 3-1 0,4 4 0 16,-1-4-20-16,-3 6 0 0,0-6 0 0,4 7 0 16,0-1 0-16,-1-6 0 0,-3 7 0 15,0-1 0-15,4 1-16 0,-1 2 3 0,1-3 0 0,-4 1 0 32,-3-7-38-32,-1 6-7 0,4 1-2 0,0-1-645 0,-7-9-130 0</inkml:trace>
  <inkml:trace contextRef="#ctx0" brushRef="#br1" timeOffset="11715.75">15498 7593 288 0,'0'0'25'0,"3"10"-25"15,-3-1 0-15,4 4 0 0,-4-4 497 0,0 0 95 0,-4 4 18 16,4 3 4-16,4-4-462 0,-4 1-93 0,0-1-19 0,0-2-3 16,0-1-37-16,0 4 0 15,0-4 0-15,0 0-12 16,0-9-97-16,0 0-20 0,0 0-4 0,0 0-560 0,0 0-112 16</inkml:trace>
  <inkml:trace contextRef="#ctx0" brushRef="#br1" timeOffset="11884.32">15561 7223 2300 0,'0'0'102'0,"-3"0"21"16,-5-3-99-16,1 0-24 0,4-3 0 0,3 6 0 16,0 0 66-16,0 0 8 0,0 0 2 0,0 0 0 15,0 0-76-15,0 0 0 0,0 0-14 0,0 0 2 16,0 0-167-16,3 12-33 0,8 7-6 0,-4-6-2 0</inkml:trace>
  <inkml:trace contextRef="#ctx0" brushRef="#br1" timeOffset="12323.97">15815 7622 2718 0,'0'0'60'0,"0"0"12"0,0 0 2 0,0 0 2 0,0 0-60 0,0 0-16 0,0 9 0 0,0-9 0 15,-3 3 0-15,3-3 0 0,0 9 0 0,0-9 0 32,-8 10-23-32,8-10-7 0,8 3-2 0,-8-3 0 0,0 0 7 0,0 0 1 0,0 0 0 0,0 0 0 15,0 0 12-15,3-3 2 0,1-7 1 0,-1 1 0 16,1-3 9-16,-1-1 0 0,1-3 10 0,-1 4-10 15,1-10 28-15,-1 3 0 0,1-3 0 0,-1 6 0 16,4-2 4-16,-3-1 0 0,6 0 0 0,1 3 0 16,-4-3-32-16,4 10 0 0,-1 0 0 0,4-4 0 15,-3 10 0-15,3-3 0 0,0 3 0 0,0-4 0 16,0 7-20-16,1 0-9 0,-1 0-3 16,0 7 0-16,-4-7 32 0,8 3 0 0,-4 3 0 0,0-3 0 15,-3 6 0-15,3-5 0 0,0 5 0 0,4 0 0 16,-4 1 0-16,3 2 0 0,1-2 0 0,-4 12 0 0,4-10 0 0,-4 7 13 15,4 3-1-15,-8 0 0 0,4-3-12 0,-7 3 8 16,0 0-8-16,0-7 0 16,-3 1 20-16,3 0-3 0,-7-1 0 0,0-5 0 15,0 2-53-15,0-2-12 0,-4-1-1 0,-3-6-1109 0</inkml:trace>
  <inkml:trace contextRef="#ctx0" brushRef="#br3" timeOffset="15722.62">14065 6505 1922 0,'7'-12'85'0,"-3"2"18"0,3 10-83 0,-4-9-20 0,1 6 0 0,-1-4 0 0,1 1 37 0,-4 6 3 15,0 0 1-15,0 0 0 0,0 0 9 0,0 0 2 16,0 0 0-16,0 0 0 0,0 0-29 0,0 0-6 16,0 0-1-16,0 13 0 0,0-4-4 0,0 0 0 15,0-2-1-15,4 2 0 0,3 1-11 0,0 2 10 16,0-2-10-16,3-1 10 0,1 0 2 0,-4 1 0 0,0 2 0 0,4 1 0 15,-1 6 2-15,-3-7 1 0,4 10 0 0,-4-3 0 16,3 3-5-16,-3 6-1 16,-3-3 0-16,3 3 0 0,0-2-1 0,0 2 0 0,-3-3 0 0,3 0 0 15,-4-9-8-15,4 2 0 0,-3-5 0 0,3 6 0 16,0-10 8-16,4-6 0 0,-4 7 0 0,7-10 0 16,-4 0 4-16,1-10 0 0,-1 7 0 0,5-6 0 15,-1-4 18-15,0-2 4 0,0 2 1 0,-3-6 0 16,3-3-15-16,-7-3-2 0,3 3-1 0,1-6 0 15,-4 9-17-15,0-6 0 0,0 6 0 16,-3-3 0-16,3 4 0 0,-7-4 0 0,0 6 0 0,0 0 0 16,0 4-28-1,0-7-10-15,0 9-2 0,0 4 0 0,-4-3-10 0,1 2-2 0,3-2-1 0,-4 6 0 16,4 3-136-16,0 0-27 16,0 0-6-16,-11-9-1 0</inkml:trace>
  <inkml:trace contextRef="#ctx0" brushRef="#br3" timeOffset="16262.92">14961 6590 1681 0,'0'0'74'0,"0"0"16"0,0 0-72 0,-7 0-18 0,0-3 0 0,4-4 0 16,3 7 80-16,-7 0 13 0,0 0 3 16,0 0 0-16,-4 0-69 0,4 7-14 0,-4-4-2 0,1-3-1 15,-1 9-10-15,-3 4 0 0,3-4 0 0,1 1 0 16,-8 2 0-16,1 7 0 0,2-6 0 0,-2 5 0 15,3 1 0-15,0 3 0 0,-4 0 0 0,7-3 8 16,-3 3-8-16,7 0 0 0,-3 0 0 0,6-10-11 16,-3 10 33-16,7-12 6 0,0 8 2 0,4-5 0 15,3 0 0-15,3-7 0 0,4-3 0 0,0 3 0 16,1-6-11-16,2-6-3 0,8 3 0 0,-4-3 0 16,4-1-16-16,-1-8 0 0,1 5 0 0,0-2 0 15,-8-10 0-15,5 3 0 0,-8 6 0 0,3-6 0 0,-6 4 0 0,-4-4 0 16,0 6 0-16,-3 1 0 0,-1-4 10 0,1 7-2 15,-4-4 0-15,0 4 0 0,-4-1 23 0,4 7 4 16,0 3 1-16,0 0 0 0,0 0-36 0,0 0 0 16,0 0 0-16,0 0 0 0,-3 10 12 0,3 2-4 15,0 1 0-15,0 6-8 0,0 3 17 0,0 0-3 16,0 6-1-16,3-6 0 0,1-3-13 0,-1-4 0 16,1 4 0-16,-4 3 0 0,7-3 0 0,0-7 0 15,0 1 0-15,0 3 0 0,0-7-13 0,4-3-6 16,-4 0-1-16,3-2 0 15,-3-4-102-15,0-4-21 0,0-2-4 0</inkml:trace>
  <inkml:trace contextRef="#ctx0" brushRef="#br3" timeOffset="16611.32">15406 6116 1555 0,'0'0'138'0,"-4"0"-110"0,-3 0-28 0,4 7 0 16,3-7 152-16,-7 3 24 0,3 6 6 0,1 4 1 15,3-4-137-15,0 1-27 0,0 2-6 0,0 4-1 16,0-1 0-16,7 14 0 0,-4-7 0 0,1 6 0 15,-1-3 32-15,4 3 7 0,-3 3 1 0,-1 1 0 0,1-4-33 0,-1 10-7 16,1-13 0-16,-1 6-1 0,-3 0-11 0,0-9 0 16,0 10 0-16,0-4 0 0,-3-6 0 0,-1 9 8 15,1-2-8-15,-1-4 0 0,1 6 0 0,3-3 0 16,-7-3-9-16,3-3 9 16,1 0-132-16,3-3-19 0,3 25-4 0,-3-16-807 0</inkml:trace>
  <inkml:trace contextRef="#ctx0" brushRef="#br2" timeOffset="20000.34">13995 5480 403 0,'0'0'36'0,"0"0"-36"0,3-10 0 0,-3 10 0 16,0 0 171-16,0 0 27 0,4-3 6 0,-4 3 0 15,0 0-69-15,0 0-15 0,0 0-2 0,0 0-1 16,0 0-17-16,3 0-4 0,4-6-1 16,-7 6 0-16,0 0-23 0,7 0-5 0,-7 0-1 0,7 6 0 15,4-3-23-15,-4 7-5 0,0-1-1 0,4 4 0 16,-4-1-37-16,-4 7 0 0,4-6 0 0,-3 9-12 15,3-4 12-15,-4 4 0 0,-3 0 0 0,0 7 0 16,0-4 0-16,0 3 0 0,-3 0 8 0,-1-3-8 16,4 3 0-16,-3-3 0 0,-1 4 0 0,4-4-8 15,0-3-30-15,0 0-6 16,0-4 0-16,0 4-597 0,4-12-119 0</inkml:trace>
  <inkml:trace contextRef="#ctx0" brushRef="#br2" timeOffset="20189.62">13832 5743 2718 0,'-7'-9'60'0,"4"-1"12"0,-4 10 2 0,7 0 2 0,-4-9-60 0,4 9-16 0,0 0 0 0,0 0 0 15,0 0 0-15,7-3 0 16,0-7 0-16,4 7 0 15,7-3-23-15,-1 3-7 0,1-3-2 0,7-7 0 0,-1 10 32 0,4-6-9 0,4-1 9 0,0 1 0 32,3 6-56-32,4-4-5 0,0 4-2 0,3 3 0 15,-3-3-16-15,-7 3-3 0,0 0-1 0,-4 0-887 0</inkml:trace>
  <inkml:trace contextRef="#ctx0" brushRef="#br2" timeOffset="20551.68">14513 5684 1659 0,'0'0'73'0,"0"0"16"16,0 0-71-16,0 0-18 0,0 0 0 0,0 0 0 0,0 0 98 0,0 0 16 15,0 0 3-15,0 0 1 0,0 0-66 0,0 0-14 16,7-7-2-16,0 1-1 0,0 3-25 0,4-3-10 16,0 3 8-16,3-7-8 0,0 7 12 0,0-3-4 15,0-4 0-15,0 4 0 0,0 0-8 0,0-4-16 16,1 1 4-16,-5 6 1 0,1 0-1 0,-8-4 0 15,-3 7 0-15,0 0 0 0,0 0 12 0,-7-3 0 16,-7 3 0-16,0 0 0 0,-4 0 0 0,1 3 0 16,-5 4 0-16,5-1-8 0,-4 3 8 0,0 1 0 15,-1-1 0-15,5 4 0 0,-4-1 0 0,-1 7 0 16,1-6 10-16,0 5-10 0,0 1 23 0,3 3-2 0,4 0 0 16,0-3 0-16,7-3-21 0,0-1 0 15,3 1 0-15,4 3 0 0,4-7 0 0,-1 4 0 16,4 0 0-16,4-1 0 0,-4-2 0 0,4-1-8 0,3 1 8 15,0-4-8-15,-3 1-4 0,3-4 0 0,0 0 0 0,0-6 0 32,0 0-103-32,4-3-21 0,-1-6-4 0</inkml:trace>
  <inkml:trace contextRef="#ctx0" brushRef="#br2" timeOffset="20979.56">14940 5555 2098 0,'0'0'93'0,"0"0"19"0,0 0-89 0,0 0-23 0,-7 0 0 0,0 6 0 0,-4 1 46 0,4-1 5 16,-3 3 1-16,-1 1 0 15,1-4-42-15,-1 10-10 0,-3-4 0 0,0 1 0 0,0-4 0 0,3 4-11 16,1-4 3-16,-1 4 0 0,7-7 8 0,4-6-10 15,-7 3 10-15,7-3-10 0,0 0 10 0,0 0 0 16,0 0 8-16,0 0-8 0,7 6-16 0,1-6-7 16,2 0-1-16,1-6-1 0,-1 6 25 0,1 0-8 15,-1 0 8-15,-3 0 0 0,4 0 0 0,0 0 0 16,-1 6 0-16,-3-3-8 0,4 7 8 0,-4-1 0 16,0 1 0-16,-3 2 0 0,3-2 0 0,0 2 0 15,-4 1-8-15,1-4 8 0,-4 4 0 0,3-4 14 0,1 0-2 0,-4 4 0 16,0-4-12-16,0 1-16 0,0-1 3 0,0 4 1 15,-4-4 35-15,4 1 7 0,-7 2 2 0,4 1 0 16,-1 2-32-16,-3 1 0 0,-4 0 0 0,4-1 0 31,0 4-20-31,-3 0-11 0,3-3-1 0,0-7-1 0,0 10 8 0,3-10 1 0,-3-6 1 0,3 7 0 32,4-10-33-32,0 0-8 0,0 0 0 0,0 0-785 0</inkml:trace>
  <inkml:trace contextRef="#ctx0" brushRef="#br2" timeOffset="21244.25">15265 5417 806 0,'0'0'36'0,"0"0"7"0,3-3-35 0,-3 3-8 0,-3-6 0 0,3 6 0 0,0 0 342 0,0 0 66 16,0 0 14-16,0 0 2 0,0 0-336 0,10 9-67 15,-3 0-13-15,4 4-8 0,0 6 9 0,3 3-9 16,0-3 12-16,0 6-12 0,0-3 0 0,0 15 0 16,-3-12 0-16,3 13 0 0,-4 0 0 0,-3-7 0 15,0 10-12-15,1 3 3 0,-5-13-12 0,1 0-3 16,-4 1 0-16,0-1 0 16,0-9-54-16,-4-3-11 0,4 0-3 0,-3-7-521 15,-1-2-105-15</inkml:trace>
  <inkml:trace contextRef="#ctx0" brushRef="#br2" timeOffset="21389.75">15060 5671 2833 0,'0'-9'62'0,"0"6"13"0,0 3 2 0,7-10 3 0,4 7-64 0,6-3-16 0,5-4 0 0,9 4 0 15,8 0 27-15,7 3 1 0,7-4 1 0,3-2 0 16,4 6-29-16,4-7 0 0,3 7 0 0,10-6-866 15,8-4-177-15</inkml:trace>
  <inkml:trace contextRef="#ctx0" brushRef="#br0" timeOffset="169729.87">29164 5251 1213 0,'0'0'53'0,"0"0"12"0,-3 0-52 0,-4 0-13 0,0 0 0 0,-1 0 0 16,8 0 52-16,0 0 7 0,-7 0 1 0,0 0 1 16,7 0 32-16,-3 6 7 0,-1-3 0 0,4-3 1 15,0 0-36-15,-3 10-7 0,-1-4-2 0,4 0 0 16,0 0-6-16,0-6-2 0,0 0 0 0,0 10 0 15,4-7-21-15,-1 10-5 0,-3-7-1 0,4 10 0 16,-4-10-9-16,0 3-1 0,3 4-1 0,-3-1 0 16,4-2 6-16,-4 2 0 0,0-2 1 0,3 2 0 0,-3 4 19 0,4 0 3 15,-1-1 1 1,-3-2 0-16,4-1-16 0,0 7-4 0,-1-6 0 0,1 5 0 16,-1 1 4-16,4 3 1 0,-3-6 0 0,-1 3 0 0,4 3 2 15,-3 0 0-15,-1 9 0 0,4-9 0 0,0 9-27 0,-3-2 8 16,-1 2-8-16,1 3 0 0,0-2 11 15,-1 5-3-15,1-2-8 0,-4-4 12 0,3 4-4 0,-3-4 0 16,4 7-8-16,3-4 12 0,-4 1-4 0,1 5-8 16,3-2 11-16,-4 0-11 0,4 2 18 15,0 1-3-15,-3 3-1 0,3-3 0 0,0 3-5 0,0-3-1 0,-3-1 0 0,-1 4 0 16,1 0 4-16,3 3 0 16,-7 6 0-16,3 1 0 0,1-7-4 0,-1 6-8 0,1-3 12 0,-1 4-4 15,-3-4-8-15,0 0 0 16,-3-3 0-16,3 13 0 0,-4-4 0 0,-3 4 0 0,4-4 0 0,-1-3 0 15,4 1 0-15,0-1 0 0,4 0 0 0,-8-3 0 16,1 10 0-16,3-4 0 0,0 4 0 0,3-3 0 16,1 5 0-16,-1-8 0 0,1 5 0 0,3-6 0 15,-4 4 0-15,4 2 0 0,1 4 0 0,-5 3 0 16,1-10 0-16,-4 7 0 0,3 0 0 16,-3 0 0-16,-3-4 0 0,3 4 0 0,-4 3 0 0,-3 0 0 15,7-4 0-15,-4 1 0 0,-6 0 0 16,6-4 0-16,1 1 0 0,-1 3 0 0,1-4 0 0,3-2 0 15,-7 2 0-15,3-2 0 0,-3 5 0 0,0-8 0 16,0 5 0-16,-4-2 0 0,4 2 0 0,-3-2 0 0,-4 2 0 16,3 4 0-16,-3-6 0 0,0 11 0 15,-4-2 0-15,4-3 0 0,0 0 0 0,0 3 0 16,0-4 0-16,3 4 0 0,1-3-14 0,-1 0 5 0,0-1 9 0,4 1 0 16,0-10 0-16,0 1-8 0,0-1 8 0,4 0 0 15,-1 10 0-15,-3-10 0 0,4 7 11 0,-1-7-3 16,1 1 0-16,-1-4 0 0,1-3-8 0,-1 6 0 15,0-3 0-15,1 4 0 0,-1-1 0 0,-3 10 0 16,4-10 0-16,-4 6 0 0,3-5 0 0,-3-1 0 16,0-3 0-16,0-3 0 0,4 7 0 0,-5-1-12 15,5 6 4-15,-4-2 8 0,0-4 0 0,0-3 0 16,3 4 12-16,-3-1-4 0,4-9-8 0,-4 6 0 0,0-6 0 16,3 3 0-16,-3 0 0 0,3 3-11 0,1-6 3 15,-1-3 0-15,-3 3 8 0,7 0 11 0,-3-4-3 0,3 1 0 16,0-6-8-16,0 5 0 15,0-8 0-15,-4 9 0 0,4-7 0 0,-3 7 0 0,-1 3 0 0,1 3-11 16,-4-10 11-16,3 4 0 0,1-3 8 0,3-4-8 16,-4 1 0-16,1 2 0 0,-1-5 0 0,4 2-8 15,-7-5 8-15,7-4 0 0,0 6 8 0,0-3-8 16,0-3 0-16,0 7 0 0,0-10 0 0,0 6 0 16,0-3 0-16,0-3 0 0,0-3 0 0,-4-1 0 15,-3 1 0-15,4 3 0 0,-1-6 0 0,-3 3 0 16,4-7 0-16,-4 7 9 0,3-6-9 0,-3-4 0 15,4 4 12-15,-1-4-4 0,-3 0 0 0,7 1-8 16,0-10 13-16,0 3-4 0,0-3-1 0,4 9 0 0,-4-9 0 0,0 0 0 16,-4 7 0-16,4-7 0 0,0 0-8 0,0 0 0 15,0 0 0-15,0 0 0 0,0 0 0 0,0 0 0 16,0 0 0-16,0 0 8 0,0 0-8 0,0 0 8 16,0 0-8-16,0 0 8 0,0 0-8 0,0 0 8 15,0 0-8-15,0 0 8 0,0 0 8 16,0 0 2-16,0 0 0 0,0 0 0 0,0 0-18 0,0 0-14 15,0 0 2-15,7-7 1 0,-7 7 11 0,7-9 0 16,-7 9 8-16,0 0-8 0,11-9 0 0,-1 5 0 16,-3-5 0-16,0 9 8 0,-7 0-8 0,11 0 0 15,0 0 0-15,-1 0 0 0,-10 0 0 0,11 0 0 16,3 0 0-16,-4 0 11 0,5 6-11 0,-1-6 8 16,0 3-8-16,0-3 8 0,0 4-8 0,0-4 0 15,4 0 0-15,3 6 0 0,0-12 0 0,0 6 0 0,4-4 0 0,3 4 0 16,4-9-11-16,3 9 3 0,4-3 0 0,3-3 0 15,1 6 8-15,2 0 16 0,-2 0-4 0,-1 0-1 16,-3-4-11-16,0 4 0 0,3 0 0 0,-3 0 0 16,3-9 0-16,8 9 0 0,-1 0 0 0,4 0 0 15,0-3-19-15,-4 3-2 0,1 0-1 0,-8 3 0 16,-3-3 22-16,0 6 0 0,-4-3 0 0,0 1 0 16,0-4-14-16,8 0 5 0,-1 0 1 0,4 6 0 15,-4-3 8-15,4-3 8 0,-7 6-8 0,3-3 11 16,-6-3-11-16,2 4 0 0,-2 2-12 0,-5-6 12 15,1 3 0-15,0-3 0 0,0 0 0 0,3 0 0 16,0 0 0-16,0 0 0 0,1 0 12 0,-1 0-4 16,0 0-8-16,-3 0 0 0,0-3 0 0,-4 3 0 15,0 3 0-15,0-3-12 0,-3 0 2 0,-4 0 1 16,0 0 9-16,-3 6 0 0,0-12 0 0,-4 6-8 16,0 0 8-16,0 0 0 0,-3 0 0 0,-1 0 0 0,1 0 0 0,-1-3 0 15,1 3 0-15,0-6 8 0,-1 2 3 16,-3 4 1-16,0 0 0 0,0-3 0 0,0-3-12 0,-3 6 8 15,-4 0-8-15,0 0 8 0,7-9 7 0,-3 5 1 16,-4-5 0-16,0 9 0 0,3-9-16 0,-3 5 0 16,0-2 0-16,0 0 0 0,-3-3 0 0,3-1 0 15,0 1-8-15,0-4 8 0,0 4 0 0,0-1 0 16,3-2 0-16,1-1 0 0,-1-2 0 0,-3 2 0 16,4-6 0-16,-1 4 0 0,1-4 0 0,-4 0 8 15,3-3-8-15,1 3 0 0,-1 7 8 0,-3-7-8 0,4 3 0 16,-4-3 9-16,0 7-9 0,-4-7 10 0,4 0-10 15,-3 7 10-15,-1-7-10 0,4-3 0 0,-3 6 0 16,-1-6 8-16,1-3-8 0,3 3 0 16,-4 0 0-16,1-3 0 0,3-3 12 0,-4-3-4 0,4-1 0 0,0 1 0 15,0-1-8-15,0 1 0 0,0 0 0 0,4-1 0 16,3 1 0-16,-4 0 0 0,1-1 0 0,-1-2 8 16,4 2-8-16,0-2 0 0,0-4 9 0,-3 7-9 15,3-7 0-15,0 1 0 0,4-4 0 0,-4 6 0 16,0 4 0-16,-4-3 0 0,1-4 0 0,-1 7 0 15,-3 6 0-15,-3-4 0 0,-1-2 0 0,-3 0-8 16,0-1 8-16,0 1 0 0,-7 0 0 0,3 2 0 16,4-8 10-16,-3 2-2 0,-4-6-8 0,3 1 12 15,0-1-12-15,1 6 0 0,-1-5 8 0,1 5-8 0,3-2 13 0,0-1 0 16,3-3 0-16,-3 0 0 0,7-9 0 0,-4 3 0 16,1-3 0-16,3 0 0 0,0 3-13 0,3 0 0 15,-3 3 0-15,0 0 0 0,0 0 8 0,0-6-8 16,-3 6 0-16,3-6 0 0,-4-4 0 15,4 1 0-15,-3-3 0 0,-1 6 0 0,1-1 13 16,-1 4-3-16,-3 0-1 0,4-6 0 0,-1 0-9 16,1-1-9-16,-1-2 9 0,4-4-13 0,0 7 13 0,0-3 0 15,0-4 0-15,0 7 0 0,0-4 0 0,0-2 0 16,0-7 0-16,4 3 0 0,-1 0 9 0,-3 1-9 16,4-1 0-16,-8 7 9 0,4-1-9 0,0 1 10 15,0-7-10-15,0 0 10 0,-3 7-10 0,3-4 10 0,0 4-10 16,-4-4 10-16,4 7-10 0,0 0 0 0,-3-1 0 15,3-5 8-15,0-4-8 0,0 6 0 0,0-5 0 0,3-1 0 16,-3 0 0-16,4 10 0 0,-4-3 0 0,3-4 0 16,1-3 14-16,-4 1 1 0,0-1 0 0,3 0 0 15,-3-3-15-15,0 13 0 0,0 0 0 0,0-7 0 16,-3 7-12-16,-1-4 2 0,1-2 0 0,-1 5 0 16,1-8 10-16,-4 8 0 0,3-2 0 0,1 6 0 15,-5-4 8-15,5 11 3 0,-1-11 1 0,1 1 0 16,3 3-12-16,-4-7 0 0,4-2 0 0,-3 5 0 15,3 1-12-15,0 0 1 0,0 3 1 0,3 3 0 16,-3-4 10-16,4-2 0 0,-4-6 0 0,3 5 0 16,-3 1 0-16,4 0 0 0,-4 2 0 0,3-2-8 15,1 9 8-15,-4 4 0 0,0-8 0 0,0 1 0 16,0 0 14-16,0-3-2 0,0 0 0 0,0 3 0 0,0-3-12 16,0 6-16-16,0 3 3 0,0 0 1 0,4-2 12 0,-1 2 0 15,1-3 0-15,-1 3 0 0,1-3-9 0,3 3 1 16,0 1 0-16,3-7 0 0,-3 6 8 0,4 0-8 15,0 0 8-15,-4 7-8 0,3-1 8 0,4 4 0 16,-3 0 0-16,-1-1 0 0,1 4 0 0,0-3 0 16,-1-1 0-16,-3 7 0 0,0-3 0 0,4 3 0 15,-8 3 0-15,4-3-8 0,-3 9 8 0,0-12 0 16,-1 6 0-16,1 3 0 0,3 4 0 0,-7-4 0 16,3 6 0-16,1-3 0 0,-1-5 0 0,1 8 0 15,-1 4 0-15,-3-4 0 0,0 1 0 0,0 2 0 0,0 1 0 16,-3-1 0-16,6 1 0 0,-6-1 0 0,-1 10 0 0,4-12 0 15,-3 3 0-15,-4 5 0 0,0-2 0 0,0 3 0 16,-4 0 0-16,0-3 0 0,1 6 0 0,-1-4 0 16,-3-2 0-16,0 6 0 0,-4 0 0 0,4 0 0 15,-3-3 0-15,2 3 0 0,-2 0 0 0,3-3 0 16,-4 3 8-16,0 0-8 0,-3-6 8 0,0 6-8 16,-4 0 0-16,1 0 0 0,-8 0 0 0,0 0-8 15,-3 0 8-15,3 0 0 0,-7 6 8 0,4-3-8 16,-4 0 0-16,4-3 0 0,3 0 0 0,1 6-8 15,-1-2 8-15,4-4 0 0,-1 0 0 0,1 0 0 16,-4 0 0-16,1 0 0 0,-5 0 0 0,1 0 0 16,0 0 0-16,0 0 0 0,-4-4 0 0,3 4 0 15,-2 0 0-15,2 4 0 0,1-4 0 0,3 0 0 16,1 0 0-16,2 6 0 0,-6-3 0 0,3-3 0 0,-6 0 0 0,-1 9 0 16,-7-5 0-16,0-4 0 0,-3 9 0 15,6-3 0-15,-3 0 0 0,11 4 0 0,-4-4 0 0,8-3 8 16,2 7-8-16,1-7 0 0,0 3 0 0,7-3 0 15,-4 4 0-15,4-4 0 0,0-3 0 0,3 0 0 16,-3 6 0-16,3-6 0 0,4 3 0 16,0-3-8-16,-4 0 8 0,4 3-8 0,4-3 8 0,-1-3-12 15,1 3 12-15,-5 0-12 16,5 3-88-16,-1-3-17 0,1 0-4 0,-1 0-1 16,1 0-84-16,2 0-17 0,1 0-3 0,0-3-1 0</inkml:trace>
  <inkml:trace contextRef="#ctx0" brushRef="#br0" timeOffset="172306.49">29305 8973 288 0,'0'0'25'0,"0"0"-25"16,0-9 0-16,4 9 0 0,-1-3 148 0,-3 3 25 15,0 0 5-15,0 0 1 0,0 0-83 0,0 0-16 16,0 0-3-16,0 0-1 0,0 0-5 0,0 0-2 16,0 0 0-16,0 0 0 0,0 0 17 0,0 0 3 0,0 0 1 0,0 0 0 15,0 0 2-15,0 0 0 0,0 0 0 0,0 0 0 16,0 0-26-16,0 0-5 0,0 0-1 16,0 0 0-16,0 0-12 0,0 0-2 0,11-7-1 0,-1 7 0 15,5-3-22-15,-1 0-5 0,3-3-1 16,1 6 0-16,3-3-1 0,4-4-1 15,0 7 0-15,-1 0 0 0,4 0 20 0,1-3 4 0,2-3 1 0,8 3 0 16,4 3-30-16,9-10-10 0,5 7 0 0,3-3 9 16,-4 3 0-16,-3 0 0 0,-3-4 0 0,3 7 0 15,-8 0-9-15,12-3 0 0,-1-3 0 0,4 6 0 16,-3 0 0-16,-1 6 0 0,-3-3 0 0,-4-3 0 16,-6 7 0-16,-1-4 0 0,-3 0 0 0,0 3 0 15,-4-3 0-15,4-3 0 0,3 0 0 0,4 0 0 16,-4 0 0-16,1 0 0 0,-4-9 0 0,3 9 0 15,-3-3-9-15,-1 0 9 0,-6-4-12 0,-4 7 12 16,-3-3-42-16,0-3-2 0,-8 6 0 0,1-3-1139 16</inkml:trace>
  <inkml:trace contextRef="#ctx0" brushRef="#br0" timeOffset="173251.31">29090 10955 288 0,'0'0'25'0,"0"0"-25"0,0 0 0 0,0 0 0 16,0 0 290-16,-7 0 53 0,3-6 10 0,-3 2 3 16,0 4-288-16,0 0-58 0,0 0-10 0,0 0 0 15,0 0 8-15,0 0 5 0,0 0 2 0,-4 0 0 16,4-3 49-16,0 3 9 0,7 0 3 0,-7 0 0 0,7 0 32 0,0 0 6 16,0 0 2-16,0 0 0 0,0 0-45 0,0 0-9 15,0 0-2-15,0 0 0 0,0 0-32 0,7 3-8 16,4-3 0-16,0 0-1 0,6 4 14 0,4 2 3 15,8-6 1-15,9 3 0 0,12-3-23 0,6 0-5 16,4-3-1-16,7-7 0 0,-3 10-8 0,3-9 8 16,7 6-8-16,3-6 8 0,12-1-8 0,-1 1 0 15,-11-1 0-15,1 7 0 0,-4-6 0 0,0-1 0 16,4 1 0-16,-4 6 0 0,-4-7 0 0,-6 10 0 0,-4-3 0 16,-4 3-11-1,-10 0-17-15,0-6-3 0,-4 6-1 0,-3 0 0 16,0-3-208-16,0-3-43 0,28-7-8 0,-14 4-1 0</inkml:trace>
  <inkml:trace contextRef="#ctx0" brushRef="#br1" timeOffset="177439.74">29873 5219 1188 0,'14'-15'52'0,"-10"9"12"0,6-4-52 0,-2 4-12 0,-5-4 0 0,4 1 0 0,4 0 52 0,-4-1 7 16,-4 1 1-16,8 6 1 0,-4-7-10 0,-4 7-3 15,-3 3 0-15,7-6 0 16,-7 6-22-16,0 0-5 0,0 0-1 0,0 0 0 0,0 0 10 16,0 0 2-16,0 0 0 0,0 9 0 0,-7 4-17 0,0 3-3 15,-3-1-1-15,-4 4 0 0,-4 15 24 0,-3-5 5 16,-4 2 0-16,-3 4 1 0,-4 12 9 0,-3-10 2 16,0 10 0-16,-1-9 0 15,5 12-23-15,-5-6-4 0,5 6-1 0,-5-6 0 0,1 9-12 0,-4-2-4 16,-7-1 0-16,4-3 0 0,-7 6-25 15,-1-3-6-15,4-6-1 0,1 0 0 16,2-6-165-16,8-4-34 0,0 7-6 0</inkml:trace>
  <inkml:trace contextRef="#ctx0" brushRef="#br1" timeOffset="177799.63">30452 5119 1555 0,'0'0'138'0,"0"0"-110"0,-4-9-28 0,4 9 0 15,0 0 109-15,0-7 17 0,0 7 3 0,-7 0 1 0,7 0-110 0,0 0-20 16,0 0-9-16,0 0 1 0,-7 0 8 0,0 0 0 16,0 16 0-16,0-13 0 0,0 10 0 0,-4 6 0 15,-3 3 0-15,-7 9 8 0,3 0 22 0,-3 10 5 16,-3 3 1-16,-5 0 0 0,5 6 4 0,-5 0 2 16,5 4 0-16,-8 2 0 0,4-3-28 0,-8 10-6 15,-2 9 0-15,-8-6-8 0,-4-3 11 0,-2 6-11 16,-5 0 10-16,4-7-10 0,4 11 0 15,3-11-13-15,4 1 1 0,3 0 0 16,3-7-125-16,1-6-25 0,3 0-5 16,1-12-1-16</inkml:trace>
  <inkml:trace contextRef="#ctx0" brushRef="#br1" timeOffset="178145.18">30854 5238 1497 0,'21'-9'66'0,"-14"6"14"15,4-4-64-15,-1 7-16 0,-10 0 0 0,7-12 0 16,0 12 121-16,-7 0 21 0,0 0 4 0,0 0 1 15,-3 12-95-15,-1 4-20 0,4-3-3 0,-10 9-1 16,-4 9-16-16,-7 4-4 0,-4 5-8 0,-3 1 12 16,-4 12-1-16,0 1-1 0,-3 5 0 0,0-2 0 0,-8 5 14 0,1 4 2 15,-11 6 1-15,-3 4 0 16,-8-4-9-16,1 3-2 0,-4 10 0 0,-1-7 0 0,5 7-5 16,-8-7-2-16,-3 4 0 0,0-7 0 0,-3 6-9 0,6-5 0 15,11-10 9-15,11 3-9 0,3-10 0 0,7 1 0 16,7-10 0-16,4-6 0 15,7-3-78-15,7-7-17 0,0-6-3 0</inkml:trace>
  <inkml:trace contextRef="#ctx0" brushRef="#br1" timeOffset="178471.48">30992 5891 1094 0,'0'0'48'0,"0"0"11"0,0 0-47 0,3 9-12 0,-3 0 0 0,0 4 0 16,-3 6 106-16,-1 3 19 0,-3 3 4 0,-4 3 1 15,-3 3-84-15,-3 4-17 0,-5 6-3 0,-6 3-1 16,0-1 10-16,-7 11 1 0,7 5 1 0,-4-2 0 15,0-4 8-15,-3 7 2 0,-1-4 0 0,-2 7 0 16,-5 9-22-16,-6-3-4 0,-8 0-1 0,1 0 0 0,-4 0-20 0,4-6 0 16,-1 6-10-1,1-4 10-15,3 1 0 0,-4 3 0 0,4-3 0 0,-3-3 0 16,0-7-30-16,10-6-12 0,3 4-2 16,8-13-528-16,7-7-104 0</inkml:trace>
  <inkml:trace contextRef="#ctx0" brushRef="#br1" timeOffset="178806.75">30914 7148 2084 0,'-7'13'92'0,"0"-7"20"0,0 6-90 0,0-2-22 0,-4 2 0 0,1 4 0 15,-1 0 32-15,-3 6 1 0,0 9 1 0,-7 0 0 16,3 7-3-16,0 0-1 0,-3 2 0 0,0 11 0 16,-4-8-22-16,1 11-8 0,-5-1 0 0,-6 7 9 15,-4 2-1-15,-7 4-8 0,1 0 12 0,-5 6-4 16,-10-9 0-16,4 9-8 0,-1-9 12 0,8 3-4 15,3-1-8-15,-3-2 0 0,3 0 0 0,3 0 8 16,8-10-40-16,0 0-9 0,-4-6-2 0,7-3 0 16,4-9-188-16,7-4-37 0,-14 22-8 15,21-31-2-15</inkml:trace>
  <inkml:trace contextRef="#ctx0" brushRef="#br1" timeOffset="179335.18">30886 8415 230 0,'0'0'20'0,"0"0"-20"16,0 0 0-16,7-3 0 0,-7 3 265 0,0 0 49 15,0 0 10-15,0 0 1 0,0 0-147 0,0 0-30 16,0 0-5-16,-4 9-2 0,-3 1-37 0,-3-4-7 15,-5 13-1-15,1-7-1 0,0 16-55 0,-3-3-10 16,-1 7-2-16,0-1-1 0,-3 7-8 0,4-4-2 16,-5 1 0-16,8 6 0 0,-3-4-17 0,3-2 0 15,-1-1 0-15,5 7 0 16,-4-3-116-16,0-4-29 0</inkml:trace>
  <inkml:trace contextRef="#ctx0" brushRef="#br1" timeOffset="180420.17">29806 11284 1576 0,'0'0'35'0,"0"0"7"0,0 0 2 0,0 0 0 0,0 0-36 0,11-3-8 0,-4-3 0 0,0 6 0 15,3-3 47-15,-2-7 7 0,-5 7 2 0,1-3 0 16,6-4-22-16,-3 10-4 0,-3-6-1 0,3 0 0 16,-7 6 9-16,0 0 2 0,0 0 0 0,0 0 0 15,-7 0-16-15,-4 0-4 0,-3 9 0 0,-7 4 0 16,0 9 10-16,-7 9 2 0,-4 0 0 0,0 10 0 0,0 13-18 16,-3-1-3-16,-4 10-1 0,-3-1 0 0,-4 4-10 0,0 6 0 15,-10-9 0-15,3 3 0 0,-4-3 0 0,4-1 10 16,4 1-2-16,7 0-8 0,6-13 9 0,5-6-9 15,2 0 0-15,1-7 9 16,4-5-81-16,2-7-17 0,5-3-3 0,3 0-528 16,-1-7-106-16</inkml:trace>
  <inkml:trace contextRef="#ctx0" brushRef="#br1" timeOffset="180838.13">30540 11369 1324 0,'0'0'118'16,"-4"-10"-94"-16,1 10-24 0,-1-3 0 15,-3 3 130-15,0 0 22 0,4 0 4 0,-4 3 0 0,0-3-124 0,-4 10-32 16,-3 5 0-16,0-2 0 0,-4 3 30 0,-3 9 0 16,-4 0 0-16,-3 13 0 0,-4-1 18 0,-3 4 3 15,0 9 1-15,0 3 0 16,-1 4 7-16,-3-4 1 0,1 10 1 0,-12 6 0 0,-10 6-15 0,-3 0-3 15,-8 1-1-15,4 5 0 0,4-15-25 0,-4 9-5 16,0-6 0-16,0-3-1 0,3 6-11 0,1-9 0 16,-1-7 0-16,11-2 8 15,7-4-28-15,8-9-7 0,2-7-1 0,15-3 0 16,3-9-168-16,4 0-33 0</inkml:trace>
  <inkml:trace contextRef="#ctx0" brushRef="#br1" timeOffset="181506.64">30967 11798 2142 0,'0'0'47'0,"-7"10"9"0,-4-1 3 0,-3 7 1 0,-7 3-48 0,0 3-12 0,-7 9 0 0,-1 4 0 15,1 5 0-15,0 4 0 0,-4 9 0 0,0 7 0 16,-3-3 16-16,0 5 11 0,-8-8 1 0,-2 8 1 16,-8 1 10-16,-4 0 1 0,-6 9 1 0,3-6 0 15,3 3 0-15,4-7 0 0,1 1 0 0,-8-3 0 16,3 2-23-16,-3-2-5 0,-3 6-1 0,6-7 0 0,4-2-20 16,7-7-5-16,8-6-1 0,6-10 0 15,4 4-173-15,6-13-34 0,8 3-7 16,4-15-2-16</inkml:trace>
  <inkml:trace contextRef="#ctx0" brushRef="#br1" timeOffset="181879.83">30840 12708 1677 0,'0'0'36'0,"0"0"8"0,0 12 2 0,-4-2 2 0,4-1-38 0,-3 4-10 0,-1-4 0 0,1 1 0 15,-4 2 82-15,0 7 14 0,0 0 4 0,0-4 0 16,-4 4-6-16,-3 3-1 0,3 0 0 0,-6 6 0 16,2-3-23-16,1 13-5 0,-3-3-1 0,-1 5 0 15,-3 4-16-15,3 0-3 0,-3 6-1 0,-7-6 0 16,0 6-35-16,3-6-9 0,-3 0 0 0,0 3 0 16,-1-9-35-1,-2 3-9-15,2-1-1 0,1-5-1 16,3-4-118-16,1-6-24 0,-19 13-5 0,15-19-1 0</inkml:trace>
  <inkml:trace contextRef="#ctx0" brushRef="#br1" timeOffset="183310.07">32053 12241 345 0,'0'0'31'0,"0"0"-31"15,0 0 0-15,0 0 0 0,0 0 402 0,0 0 74 16,-7 3 16-16,-3-3 2 0,3 9-390 0,7-9-79 16,0 0-15-16,-4 13-10 0,1-4 0 0,-4 13 0 0,3-3 0 0,1 3 0 15,-5 0 0-15,1 6 0 0,4-3 0 0,-4 13 0 16,0-1 10-16,-4 1 2 0,1 6 0 0,-1-3 0 16,-3-1-12-16,3-2 0 15,1 3 9-15,3 0-9 0,-7-10 16 0,3 3 0 0,4-5-1 0,-4-7 0 31,4-1-42-31,0-2-8 0,0-6-1 0,0-1-608 16,0 4-122-16</inkml:trace>
  <inkml:trace contextRef="#ctx0" brushRef="#br1" timeOffset="183478.15">31725 12526 1209 0,'0'0'108'0,"0"0"-87"0,0 0-21 0,0 0 0 0,0 0 384 16,0 0 73-16,0 0 15 0,0 0 2 0,11 3-389 0,3-3-77 16,0 0-16-16,4 0-4 0,-1 6 1 0,5-3 0 15,6-3 0-15,4 0 0 16,-4 0-17-16,7 0-4 0,0 0-1 0,1-3 0 16,-1 3-60-16,-3-6-12 0,-8 6-3 0,1 0-632 15,-4 0-128-15</inkml:trace>
  <inkml:trace contextRef="#ctx0" brushRef="#br1" timeOffset="183780.07">32209 12792 2602 0,'0'0'57'0,"0"0"12"0,0 0 3 0,-4 10 1 0,1-7-58 0,3 6-15 0,0-9 0 0,0 0 0 16,-4 10 0-16,4-10 0 0,0 0 0 0,0 0 0 15,0 0 0-15,0 0-10 0,0 0 0 0,0 0 0 16,0 0 41-16,0 0 8 0,0 0 1 0,4-10 1 16,-4 1-13-16,3-4-4 0,1 4 0 0,-4-3 0 15,3-1 20-15,1-6 3 0,3-3 1 0,-4 0 0 16,4-6-32-16,-3-3-7 0,3 9-1 0,0-3 0 16,0-4-8-16,0 7 0 0,0 4 0 0,0-4 0 15,4 6-12-15,-4 0 12 0,0 4-10 0,0-1 10 31,0 4-48-31,0-1-4 0,0 7-1 0,0-3 0 0,4 6-115 0,-1 0-22 0,4 0-5 16</inkml:trace>
  <inkml:trace contextRef="#ctx0" brushRef="#br1" timeOffset="184172.37">32653 12601 2977 0,'-14'0'65'0,"0"0"14"0,-4 0 2 0,4 3 3 0,0 4-67 0,3-4-17 16,-3 6 0-16,0 1 0 0,0-1 0 0,-4 3 0 16,1 1 0-16,3 3 0 15,-4-1-28-15,4 4-10 0,0-6-2 0,0 9 0 0,0-3 40 0,3 2 0 0,0-8 0 16,4 6 0-16,0-7 0 0,4-2 0 0,-4 5 0 0,3-8 0 16,1 2 0-16,-1 4 0 15,8-4 0-15,-4 0 0 0,3 1-14 0,-3-10 5 0,0 0 1 0,14 0 0 16,0 0-13-16,4-10-3 0,0 7 0 0,-1-6 0 31,5-4-16-31,2-2-3 0,-3 2-1 0,4 4 0 0,0-7 20 0,-8 0 3 0,5 7 1 16,-5-4 0-16,1 1 20 0,-4-1 0 0,0-2 0 0,-3 12 0 15,-4-7 12-15,0 10 6 0,-7 0 2 0,0 0 0 16,0 0 25-16,0 0 6 0,0 10 1 0,-4-1 0 16,4 4-29-16,0-1-6 0,-3 4-1 0,-1-4 0 15,4 1 19-15,0-1 3 0,0 7 1 0,0-9 0 16,4 2-31-16,-4 1-8 0,3-4 0 0,1 0 0 15,-1 4 0-15,1-4 0 0,3 1 0 0,-4-1 0 16,-3-9-134-16,0 3-28 0,0-3-6 0,0 0 0 0</inkml:trace>
  <inkml:trace contextRef="#ctx0" brushRef="#br1" timeOffset="184375.78">32840 12918 3020 0,'0'0'134'0,"-7"-3"27"0,7 3-129 0,0 0-32 16,0 0 0-16,0 0 0 0,0 0 22 0,-3 6-2 15,-1 3-1-15,0 7 0 16,4-10-39-16,0 13-8 0,-3-9-2 0,3 2 0 16,0 1-50-16,-4-4-11 0,1 1-1 0,-1-1-1 15,4-6-15-15,0-3-2 0,-3 9-1 0,3-9 0 16,0 0-78-16,0 0-16 0,-7-3-3 0</inkml:trace>
  <inkml:trace contextRef="#ctx0" brushRef="#br1" timeOffset="184526.59">32949 12466 2361 0,'-10'0'210'0,"3"0"-168"0,0 0-34 0,-4 0-8 16,8 10 120-16,3-10 23 0,-7 6 4 0,7-6 1 15,0 0-204-15,0 6-40 0,0 4-8 0</inkml:trace>
  <inkml:trace contextRef="#ctx0" brushRef="#br1" timeOffset="184881.14">33055 12908 1094 0,'-14'7'97'0,"14"-7"-77"0,0 0-20 0,0 0 0 0,-3 0 416 0,3 0 79 16,0 0 16-16,0 0 3 0,0 0-411 0,0 0-83 16,0 0-20-16,0 0 0 0,10-7-14 0,-3 7-7 15,-7 0-2-15,7-9 0 0,0 6 35 0,0-6 6 16,-3-1 2-16,0 1 0 0,-1-4-20 0,1-6 0 16,3 7 0-16,-4-7 0 0,1-3 10 0,-4 6 2 15,-4 1 0-15,4-1 0 0,0-3 0 0,4 7 0 16,-1-4 0-16,1 3 0 0,-1 4 0 0,4 6 1 15,4-7 0-15,-1 7 0 0,1 6-13 0,3-3 0 16,0 10 0-16,4-7 0 0,0 6 0 0,-1 1 0 16,-3-7 0-16,0 6 0 0,4 1 0 0,-4 2 0 0,-3 4 0 15,-1-3 0-15,1-1 25 0,-4-2 6 0,4 8 1 0,-8-5 0 16,4-1-32-16,-3 7 0 0,-1-6 0 0,1 2 0 16,-1-2 0-16,1 3 0 0,-4-1 0 0,3 1 0 31,-3 0-101-31,-3-4-20 0,-1 1-4 0,1-1-1 15,-4 4-139-15,-4-3-28 0</inkml:trace>
  <inkml:trace contextRef="#ctx0" brushRef="#br1" timeOffset="185692.13">31754 6148 1465 0,'0'0'64'0,"0"0"15"0,0 0-63 0,7 0-16 0,0 9 0 0,0-9 0 16,0 10 93-16,-4-1 16 0,4 0 3 0,0 4 1 16,0-1-3-16,-3 10-1 0,3 7 0 0,-3 2 0 15,-1 3-54-15,4 4-11 0,-7 3-3 0,0-4 0 16,0 4-25-16,-3 0-6 0,3 0-1 0,-4 0 0 15,1-4-9-15,-1 4 0 0,4 3 0 0,-3-3 0 16,-1-1 0-16,0 1 0 0,4 3 0 0,-3-9 0 16,-1-4-32-16,4 0-8 0,-3 1-1 0,-1-10-1 15,1-4-122-15,-1 1-24 0,1-6-4 0</inkml:trace>
  <inkml:trace contextRef="#ctx0" brushRef="#br1" timeOffset="185940.8">31655 6662 1324 0,'-4'0'118'0,"-3"-3"-94"16,7 3-24-16,0 0 0 0,0-6 281 0,0 6 52 15,0-4 11-15,7-2 1 0,-3 3-237 0,6-6-47 16,1 5-9-16,0-2-3 0,3-3-37 0,0 6-12 0,3-7 8 0,1 1-8 15,3 6 0-15,4-4 0 0,0-5 0 0,3 9 0 16,0-4 0-16,4 4 0 0,3-6 0 0,-3 0-9 31,-4 9-138-31,-3-10-27 0,3 7-6 0,-7 0-858 0</inkml:trace>
  <inkml:trace contextRef="#ctx0" brushRef="#br1" timeOffset="186360.06">32124 6621 1134 0,'0'0'50'0,"0"0"10"0,0 0-48 0,0 0-12 0,-4 6 0 0,4-6 0 16,0 4 43-16,-3 5 5 0,3-9 2 0,3 9 0 0,-3 1 24 0,0-4 5 15,7 4 1-15,-3-1 0 0,0-3-19 0,-1 0-3 16,1 4-1-16,-1-1 0 15,4-2 13-15,-3-1 2 0,-4-6 1 0,3 9 0 0,4 1-7 0,-7-1-2 16,4 0 0-16,-1 1 0 0,-3-4-9 0,0 4-3 16,-3-1 0-16,3 3 0 0,0-2-32 0,0 6-6 15,0-10-2-15,0 3 0 0,0 1 7 0,0-10 1 16,0 0 0-16,0 0 0 0,0 0 19 0,0 0 4 16,0 0 1-16,0 0 0 0,0 0-20 0,0 0-3 15,0 0-1-15,0 0 0 0,0-10 10 0,0 1 2 16,0-4 0-16,0 1 0 0,-4-7-18 0,1 6-3 15,3-5-1-15,-4 5 0 0,4-6-2 0,0-3 0 16,-3 3 0-16,3-2 0 0,0-1-8 0,0 0 0 16,-4 0 0-16,4 0 0 0,4 3 0 0,-4-3 0 0,3 3 0 0,1 7 0 15,-1-7-13-15,4 6 5 0,-3-6 8 0,3 7-13 32,0 2-28-32,0 1-6 0,0 3-1 0,0 0 0 15,4-4-83-15,-4 10-17 0,3 0-3 0,1 0-589 0,-4 0-117 0</inkml:trace>
  <inkml:trace contextRef="#ctx0" brushRef="#br1" timeOffset="186793.45">32378 6580 748 0,'0'0'67'0,"0"0"-54"0,0 0-13 0,0 0 0 16,0 0 303-16,0 0 57 0,0 0 12 0,0 0 3 0,0 0-248 16,0 0-50-16,0 0-9 0,0 0-3 15,0 0-17-15,0 0-4 0,0-6-1 0,0 6 0 0,0 0-19 0,0 0-4 16,-7 6-1-16,0 1 0 0,-4 2-9 0,4 1-2 15,-3 2 0-15,3 1 0 0,0-1-8 16,3-2 0-16,-3-1 0 0,7 4 8 16,-4-4-8-16,1 3 10 0,-1-2-10 0,4 6 10 0,-3-10-2 0,3 9 0 15,3-2 0-15,-3-4 0 0,4 1-8 0,-1-4-14 16,1 4 3-16,-4-10 1 0,7 0 10 0,0 6 0 16,4-6 0-16,-4 0 0 0,0-6 24 0,3 2 6 15,1-5 2-15,-4 0 0 0,0 5-32 0,4-5 0 16,-1 0 0-16,-3-1 0 0,0 1 9 0,-3-4-9 15,6 4 8-15,1-1-8 0,-4-2 13 0,-3 3-2 16,-1-4-1-16,1 0 0 0,-1 4-10 0,-3-4 0 16,-3 4 0-16,-1 0 8 0,4-1 0 0,-3 1-8 15,-4 6 12-15,3-4-4 0,4 7 27 0,0 0 5 16,0 0 0-16,0 0 1 0,0 0-41 0,-7 7 0 0,7-7-11 0,-7 3 3 16,3 6 8-16,4 4 11 0,4-4-3 0,-1 1 0 15,4 2-18-15,4-2-4 0,-4 8-1 0,7-5 0 16,0-1 15-16,-3 4 0 0,-1 0 0 0,1-1 0 31,3 1-35-31,0-6-1 0,0 8 0 0,1-5 0 0,-1-1-83 0,0 4-17 16,-4-3-3-16</inkml:trace>
  <inkml:trace contextRef="#ctx0" brushRef="#br1" timeOffset="187131.23">32861 6483 288 0,'0'0'25'16,"0"0"-25"-16,0 0 0 0,0 0 0 0,0 0 417 0,0 0 79 0,0 0 15 0,0 0 3 16,-3 13-354-16,3-4-72 0,0 1-13 0,0 2-3 15,0-2-32-15,3 8-7 0,-3-5-1 0,4 6 0 16,-4-7-20-16,3 7-4 0,-3-6 0 0,4-1-8 16,-1 7 9-16,1-6-9 0,-1 5 0 0,4-8 9 15,-3-1-22-15,0 1-5 16,-4-10-1-16</inkml:trace>
  <inkml:trace contextRef="#ctx0" brushRef="#br1" timeOffset="187298.44">32861 6179 2739 0,'0'0'60'0,"0"0"13"0,0 0 3 0,0 0 0 0,0 0-60 0,7 9-16 0,0 1 0 0,0 2 0 0,0-2-12 0,4 2-4 16,0-2-2-16</inkml:trace>
  <inkml:trace contextRef="#ctx0" brushRef="#br1" timeOffset="187626.81">33027 6675 2080 0,'0'0'92'0,"0"0"20"0,0 0-90 16,4 9-22-16,-4 0 0 0,7 1 0 0,0-7 45 0,-4 3 5 0,4-3 1 0,0 4 0 16,4-7-21-16,0 0-4 15,-4 0-1-15,-7 0 0 0,3-7 1 0,-3 4 0 0,0-3 0 16,4-4 0-16,-1-2-3 0,-3 3-1 0,0-1 0 0,0 4 0 16,0-10 24-16,-3 0 5 15,3-2 1-15,-4-1 0 0,4-3-32 0,0 3-5 0,0-3-2 0,0 0 0 16,0 6-1-16,0-2-1 0,4-1 0 0,-4 9 0 15,7-2-2-15,-4 9 0 0,4-3 0 0,0 2 0 16,7 4 19-16,1 0 3 0,-1 4 1 0,3 5 0 16,1 0-32-16,0 1 0 0,-1 2 0 0,1-2 0 15,3 2 0-15,-3 1 0 0,-1-4 0 0,-3 10 0 16,1-6 0-16,-5-1 0 0,4 7 0 0,-3 0 0 16,-4-7 0-16,0 7 0 0,0 0 0 0,-4-3 0 15,1 6 0-15,0-1 0 0,-4 5 0 0,0-1 0 16,0 3-142-16,-8-3-34 0,-2 6-8 0</inkml:trace>
  <inkml:trace contextRef="#ctx0" brushRef="#br1" timeOffset="188510.78">28554 7239 403 0,'0'0'36'0,"0"0"-36"0,0 0 0 0,0 0 0 16,0 0 276-16,0 0 49 0,0 0 10 0,0 0 1 15,-7 0-212-15,7 0-42 0,-7 3-9 0,0 0-1 16,3 3-27-16,-6-2-5 0,3 5 0 15,-4 4-1-15,-3 2-22 0,3 1-4 0,-3 3-1 0,-4 3 0 16,1 6-12-16,3-3 0 0,-7-3 0 0,3 9 0 16,-3 1 8-16,3-4 0 0,-3-3-8 0,3 6 12 15,4-2-12-15,4-4 0 0,-4 3 0 0,6-6 0 16,5 0 9-16,-1 6-9 0,8-3 8 0,7 3-8 16,-1-6 8-16,1 0-8 0,3 0 8 0,7-3-8 15,0-6 0-15,-3 5 0 0,3-8 0 0,4-4 0 0,-4 3 0 16,0 1 0-16,0-10 0 0,-3 0 0 0,3 6 0 15,-3-6-9-15,-4-6 9 0,0 6 0 0,0 0 0 0,-4-3 0 16,-2-4 0-16,-1 4 0 0,-4-6 0 16,-3-1 11-16,0 1-3 0,0-3-8 0,-7 2 16 15,0 1-4-15,0-4-1 0,0 1 0 0,-4-7-3 0,1 9 0 16,-1-2 0-16,-3 2 0 16,0-2-8-16,3 2 10 0,-6 1-10 0,3 0 10 0,-4 6-23 15,0-7-5-15,4 10-1 0,-3 0 0 16,-1-3-28-16,4 6-5 0,0-3-2 0,0 6-548 15,-1 1-110-15</inkml:trace>
  <inkml:trace contextRef="#ctx0" brushRef="#br1" timeOffset="188947.16">28748 7471 2156 0,'-18'-6'96'0,"11"6"19"0,-3-3-92 0,-5 3-23 0,8-7 0 0,-3 14 0 15,-1-4 20-15,1-3 0 0,3 0 0 0,-4 9 0 16,4-6-20-16,0 7 0 0,0-1 0 0,0 0-12 16,0 4 0-16,0 3-1 0,0-1 0 0,3-2 0 15,1 6-3-15,-1 3-1 0,1-3 0 0,-1-1 0 16,4-2 17-16,0 6 0 0,0-3 0 0,0 3 0 0,4 0 0 15,-1-4 0-15,4 4 0 0,0-9 0 16,4 6-8-16,3-7 8 0,4-2 0 0,-1-1 0 0,4 4 0 0,4-7 0 16,-7-3 0-16,6-3 0 0,1 0 0 0,0 0 0 15,-4-9 0-15,-3 6 0 0,3-7 9 0,-7 1 3 16,0-4 0-16,4 1 0 0,-8-4 4 0,-3 3 0 16,0-2 1-16,-3-1 0 0,-1-6-8 0,-3 10-1 15,-3-10-8-15,-1 3 12 0,-3-3-4 0,-3 0 0 16,-4 0-8-16,-4-6 12 0,0 6-12 0,1 3 0 15,-1-3 0-15,-3 0 0 0,0 10-16 0,-4-7-5 16,4 6-2-16,0 4 0 16,3-4-13-16,4 7-2 0,0 0-1 0,0-1 0 15,3 7-7-15,4 0-2 0,7 0 0 0,0 0-524 0,0 0-106 16</inkml:trace>
  <inkml:trace contextRef="#ctx0" brushRef="#br1" timeOffset="189447.39">28960 7452 1555 0,'0'0'138'0,"-4"-9"-110"0,0 9-28 0,1-10 0 15,-4 10 94-15,7 0 14 0,0 0 2 0,0 0 1 16,0 0-96-16,0 0-15 0,0 0-12 0,-4 7 3 0,-3-1 9 15,4 3 0-15,-1 1-9 0,4-1 9 0,-3 4 0 0,-1 5 0 16,1-5 0-16,-1 6 0 16,1-7 0-16,3 7 15 0,-4-6-3 0,1 6 0 15,-1-7 0-15,1 7 0 0,3 0 0 0,0-4 0 16,0-2-3-16,3 6-1 0,4-7 0 0,-3 4 0 0,3-3-8 0,3-1 8 16,1-3-8-16,3 4 8 15,0-4-8-15,-3 1 8 0,3-1-8 0,0-6 8 0,4 4-8 16,-4-4 8-16,0-3-8 0,3 0 8 0,1-3 0 0,-4-4 0 15,0 7 0-15,0-9 0 0,0 6 2 0,1-7 0 16,-1 1 0-16,-7 3 0 0,0-10 18 0,0 7 3 16,-4 2 1-16,-3-8 0 0,0 5 10 0,-3-5 2 15,3-1 1-15,-4 3 0 0,1-9-14 0,-4 4-3 0,3 2-1 0,-3-3 0 16,0 0-27-16,-3-3 8 0,2 0-8 0,-2 4 0 16,3-4 0-16,-4 0 0 0,4 9-14 15,0-6 5-15,0 4 9 0,0-1 0 16,0 3 0-16,0 4 0 15,0-3-29-15,3 5-4 0,-3-5-1 0,4 9 0 0,-1-4 16 0,4 7 3 16,-3 0 1-16,3 0 0 16,0 0-53-16,0 0-10 0,0 0-3 0,0 0 0 15,0 0-124-15,-4 0-26 0,-10 0-5 0,14 0-1 0</inkml:trace>
  <inkml:trace contextRef="#ctx0" brushRef="#br1" timeOffset="190545.69">27940 12087 806 0,'-21'19'36'0,"7"-16"7"0,0 6-35 0,-8-2-8 0,5 2 0 0,-1-3 0 15,1-6 177-15,2 10 34 0,1-4 6 0,4-3 2 16,3-3-90-16,0 0-17 16,-4 6-4-16,8-6-1 0,3 0-36 0,0 0-7 15,0 0-2-15,3-6 0 0,4 3-14 0,4-3-2 0,-1-4-1 0,8 7 0 16,-4-6 7-16,4-1 2 0,-1 7 0 0,1-3 0 16,0 0-40-16,3-1-14 0,-7-2 9 0,7 9-9 15,-3-10 10-15,-1 7-10 0,-3 3 12 0,4 0-12 16,0 0 8-16,-4 0-8 0,0 0 0 0,-4 0 0 15,1 3 8-15,0 4-8 0,-4-4 9 0,0 3-9 16,-4-3 10-16,4 7-10 0,0-1 10 0,-3-6-10 16,-1 7 8-16,-3-10-8 0,0 12 0 0,0-2 9 0,0-1-9 0,0 4 0 15,-3-4 0-15,-1 0 0 0,1 1 0 0,-4-1-17 16,0-6 4-16,0 10 1 0,0-7 21 0,0-3 5 16,-4 7 1-16,4-4 0 0,-4-3 1 15,4 0 1-15,4 4 0 0,3-7 0 0,0 0-17 0,0 0 0 16,0 0 0-16,0 0 0 15,0 0-18-15,0 0-7 0,7-7-2 0,3 4 0 0,5-6 11 0,-1 9 1 16,0-10 1-16,7 10 0 0,-3-3 14 16,3 3 0-16,-4 0-10 0,1 0 10 0,3 3-23 0,-7 4 0 15,-3 2 0-15,3-3 0 16,-7 4-5-16,0 5-2 0,-3-8 0 0,-4 11 0 0,-4-5 30 0,1 3 0 16,3-1 0-16,-7 4 0 0,-1-6 29 0,1 5 9 0,-3-5 2 15,-4 6 0-15,3-7-14 0,1 7-2 0,-5-6-1 0,1 6 0 16,0-7-14-16,4 1-9 0,-1-4 12 0,-3 10-12 15,3-10 0-15,1 4 0 0,-4-4-15 0,3 1 5 32,0-1-51-32,-3-3-11 0,4 4-1 0,-1-4-650 0,4-3-129 0</inkml:trace>
  <inkml:trace contextRef="#ctx0" brushRef="#br1" timeOffset="190941.83">28473 12106 1324 0,'0'0'118'0,"-11"0"-94"0,4 0-24 0,-4 0 0 0,4 0 281 0,7 0 52 16,-7 0 11-16,7 0 1 15,-7 3-297-15,0 3-60 0,0-3-12 0,-3 7-3 16,3 2-9-16,-4-2-1 0,4 5-1 0,0 1 0 0,0 3 16 0,0 3 3 15,3 0 1-15,4 0 0 0,-3 0 18 0,-1 0 0 16,4 3 0-16,0-3 9 0,4-7-9 0,-1 4 8 16,1 0-8-16,-4-3 8 0,7-1 0 0,-4-2 0 15,4-1 0-15,-3-2 0 0,3-1-8 0,0-6 0 16,0 7 0-16,0-10 0 0,4 0-10 0,-1 0-4 16,1-3-1-16,-1-4 0 0,1 4 15 0,-4-6-11 15,4-4 11-15,-1 1-10 0,1-4 10 0,-1 0 0 16,1 1 8-16,-4-7-8 0,0 6 11 0,-3-3-3 0,-4-3 0 0,3 3 0 15,-6-3-8-15,3-6 12 16,-4 6-12-16,-3 0 12 0,4 4-12 0,-4 5-14 0,-1-9 3 16,-2 9 1-1,-1 1-42-15,1 3-8 0,-1-1-1 0,1 1-893 0</inkml:trace>
  <inkml:trace contextRef="#ctx0" brushRef="#br1" timeOffset="191344.24">28681 12043 1879 0,'0'0'83'0,"0"0"17"0,0 0-80 0,0 0-20 16,-4-9 0-16,4 9 0 0,0 0 0 0,0 0 0 15,-3 0 0-15,3 0 0 0,-7-4 10 0,7 4-2 16,-7 0-8-16,0 4 12 0,0-4 31 0,0 9 5 16,-1 0 2-16,1 4 0 0,0-4 9 0,4 4 1 15,-4 9 1-15,3-3 0 0,4 3-36 0,-3 0-7 16,-1 6-2-16,1-3 0 0,3 3-16 0,0 3 0 16,0-5 0-16,0 5 0 0,0-6 0 0,3 0 0 15,-3-3 0-15,4 0 0 0,-4 0 0 0,3-3 0 0,1-7 0 0,3 7 0 16,-4-6 0-16,4-4 0 0,4-3 0 0,-4-3 0 15,0-3 0-15,4 0 0 0,-4-9 0 0,3 0 0 16,1 6 0-16,-1-16 0 0,1 6 0 16,0-6 10-16,-4-3 15 0,3 0 3 0,-3 0 1 0,0-6 0 15,-3 3-15-15,-4-3-3 0,3-3-1 0,-6-1 0 32,-1 10-102-32,1-3-21 0,-4-3-4 0,0 6-555 0,-7-3-112 0</inkml:trace>
  <inkml:trace contextRef="#ctx0" brushRef="#br4" timeOffset="196375.53">30215 9120 1209 0,'0'0'53'0,"-7"-9"12"0,0 6-52 0,4-7-13 15,-8 1 0-15,4 6 0 16,7 3 207-16,-3-6 38 0,-1 3 8 0,-3 3 2 0,7 0-160 0,0 0-32 15,0 0-7-15,0 0 0 0,0 0-35 0,0 0-6 16,0 0-2-16,0 0 0 0,0 0-13 0,0 0 9 16,7 9-9-16,0 0 8 0,4 4 4 0,-1-1 1 15,8 7 0-15,3 3 0 0,4 0 8 0,0 0 2 16,-1 0 0-16,8 0 0 0,0 6-3 0,-1-6 0 16,5 0 0-16,-5 6 0 0,5-3-8 0,-4-3-3 15,-1 7 0-15,1-7 0 0,0 0-9 0,0-1 8 16,-1-2-8-16,1-6 8 0,0 6-8 0,0-1 0 0,-1-2 9 15,-3-3-9-15,-3 2 0 0,0 1 0 16,0-7 0-16,-1 7 0 0,-3-10-9 0,-6 10-3 0,2-13-1 16,-3 10 0-16,0-7-7 0,-3-3-2 0,0 7 0 15,-4-7 0 1,3 6-35-16,-6-3-7 0,-4-6-2 0,0 0-640 0,0 0-128 0</inkml:trace>
  <inkml:trace contextRef="#ctx0" brushRef="#br4" timeOffset="196811.69">29538 9258 2174 0,'0'0'48'0,"-3"-9"9"0,-1 9 3 0,1-3 1 0,3 3-49 0,0 0-12 16,-4-10 0-16,4 10 0 0,0 0 32 0,0 0 4 16,0 0 1-16,0 0 0 0,-4 10 1 0,8 2 0 15,0-2 0-15,3 9 0 0,0-7 5 0,3 7 1 0,1-3 0 0,3 2 0 16,4 4 6-16,3 0 2 0,3 7 0 0,5-4 0 15,6 6-21-15,4-3-4 0,0 7-1 0,3-4 0 16,7 7-6-16,-3-4-2 0,-4 1 0 0,4 2 0 16,-3-2-8-16,2-4-2 0,1 4 0 0,7 2 0 15,0 4-8-15,0-6 0 0,0 5 0 0,0 1 0 16,-4 3 0-16,-3 0 0 0,-3 0 0 0,-1-3 8 16,-3-1-8-16,-1-5 0 0,1 2 0 0,4-5 8 15,-1-1-8-15,-7-6 0 0,0 4 0 0,-3-4 0 16,-4-7 0-16,1 4 0 0,-5-9 0 0,-2 3 0 15,-5-4 0-15,1 1 0 0,-4-4 0 0,-3-6-11 16,-4 3-39-16,0-2-8 16,-7-4-2-16,0 0 0 0,-4-10-161 0,-3-2-33 15</inkml:trace>
  <inkml:trace contextRef="#ctx0" brushRef="#br4" timeOffset="197244.43">29221 10146 2253 0,'0'0'100'0,"3"9"20"0,-3 1-96 0,4 2-24 0,6 10 0 0,4 3 0 16,0 0 57-16,4 7 7 0,3-1 0 0,4 0 1 15,3 4-39-15,0-4-8 0,4 10-2 0,0 3 0 16,-4-6-6-16,4-4-2 0,-4 4 0 0,4-4 0 16,0-2-8-16,3-7 0 0,4 6 0 0,3-9 0 15,4 6 0-15,3-9 0 0,-3-3 0 0,4-1 0 32,-8-2-94-32,4-1-18 0,-4-2-3 0,0-7-911 0</inkml:trace>
  <inkml:trace contextRef="#ctx0" brushRef="#br4" timeOffset="197845.13">31821 9559 691 0,'0'0'61'0,"0"0"-49"0,0 0-12 0,0 0 0 15,0 0 314-15,0 0 60 0,0 0 12 0,0 0 2 16,0 0-250-16,0 0-50 0,0 0-11 0,0 0-1 0,0 0-14 0,0 0-2 16,0 13-1-16,3 0 0 0,1-1-9 0,3 10-2 15,-4-6 0-15,1-1 0 16,3 10-24-16,0-9-6 0,0 6-1 0,-4 0 0 0,4-3-3 0,-3 3-1 15,3 0 0-15,-3 6 0 0,3-6-5 0,-4 0-8 16,4 0 11-16,-3 6-11 0,-1-3 13 0,1-3-4 16,3-3-1-16,0-7 0 0,-4 7 8 0,8 0 2 15,0-6 0-15,-1-1 0 0,1 7-7 0,-1-10-2 16,-3 1 0-16,8-1 0 0,-5-3 11 0,1-6 3 16,-1 0 0-16,1 0 0 0,-1 0 2 0,1-3 1 15,0-9 0-15,-4 2 0 0,0 1-14 0,0-10-4 16,0-3 0-16,-4 0 0 0,4-3-8 0,-3-3 0 15,-4-3 0-15,7-1 8 0,-7 7-8 0,4-3 0 0,-4-3 0 16,7-1 0-16,-7 1-11 0,3 6 3 0,1-3 0 0,-4 6 0 31,3-7-29-31,1 7-6 0,-4 7-1 0,3-1 0 16,4 4-83-16,-3 2-17 0,-1-2-3 0,4 2-1 16,4 10-81-16,-4 0-17 0,7-3-3 0,0 6-1 0</inkml:trace>
  <inkml:trace contextRef="#ctx0" brushRef="#br4" timeOffset="198353.25">32410 9723 2181 0,'0'0'48'0,"0"0"9"0,7-4 3 0,0-2 2 0,0-3-50 0,3 6-12 16,1-7 0-16,0 7 0 0,-11 3 0 0,7-6 0 15,0 3 0-15,-7 3 0 0,0 0 18 0,0 0 1 16,0 0 0-16,-7 3 0 16,0-3 21-16,-4 9 4 0,-7 1 0 0,4 2 1 0,-3-2-9 0,-1 2-3 15,0 7 0-15,1-7 0 0,3 4-20 0,3-3-4 16,-3-1-1-16,3 1 0 0,4 2-8 0,0-2 8 16,0-1-8-16,4 4 8 0,-4-3-8 0,3-1 0 15,4-2 0-15,0 2 0 0,4-2 0 0,-4 2 0 16,7-2 0-16,-4-1 0 0,1-6 0 0,3 3 0 15,0-2 0-15,0-4 8 0,0 6-8 0,-7-6 8 16,7-6-8-16,4 6 8 0,-4-4-8 0,0-2 12 0,-4 3-12 0,4-6 12 16,-3-1-4-16,-1 1-8 0,1-4 12 0,-4 4-4 15,3-4-8-15,-3 4 12 0,0-4-12 0,0 4 12 16,0-1-12-16,-3 1 0 16,3 3 9-16,0 0-9 0,-4-4 26 0,4 10 1 15,0 0 0-15,0 0 0 0,0 0 7 0,0 0 2 0,0 0 0 16,0 0 0-16,7 10-13 0,0 2-3 0,-3-3 0 0,7 1 0 15,-1-1-12-15,4 1-8 0,0 2 10 0,0-2-10 16,1-1 12-16,2 4-3 0,-3-10-1 0,4 6 0 16,-4 1-8-16,0-1-11 0,0 0 3 0,-3-5 0 15,-1 5-26-15,-2 0-5 16,2-6-1-16,-3 4 0 16,0-4-131-16,-7-3-26 0,0 0-6 0</inkml:trace>
  <inkml:trace contextRef="#ctx0" brushRef="#br4" timeOffset="198627.3">32822 9196 1785 0,'0'0'79'0,"0"0"17"16,-7 0-77-16,4-3-19 0,-4-4 0 0,7 7 0 0,0 0 227 0,0 0 41 15,0 10 9-15,0 9 2 0,3 2-183 0,-3 1-36 0,4 10-7 16,-4 9-1-16,3 2-24 0,-3 11-4 16,4-7 0-16,-4 0-1 0,3 3 15 0,-3-3 3 15,4-6 1-15,0 3 0 0,-1-4-34 0,4-2-8 16,0-3 0-16,0-1 0 0,-3-3 0 0,3 1-14 0,0-1 3 0,0 1 1 31,0-4-93-31,0-3-18 0,0-3-4 0</inkml:trace>
  <inkml:trace contextRef="#ctx0" brushRef="#br4" timeOffset="203612.37">4343 10833 806 0,'-7'6'72'0,"-4"-3"-58"0,4 6-14 0,3-2 0 15,-10-1 168-15,7 0 30 0,4-3 6 0,-4 4 2 16,7-7-59-16,0 0-12 0,0 0-3 0,0 0 0 16,0 0-27-16,0 0-5 0,0 0-2 0,0 0 0 15,0-7-46-15,7-2-8 0,-4 3-3 0,4-1 0 16,-3-2-10-16,6 0-3 0,1 2 0 0,0-2 0 16,-4-1-1-16,10 1-1 0,1 0 0 0,0-4 0 15,6 1-26-15,-6 2 0 0,14-2 0 0,-4-4 0 16,4 7 12-16,-4 2-4 0,7-2 0 0,-3-1 0 15,3 1-8-15,-3-3 0 0,0 2 0 0,3 1 0 16,0-4 0-16,4 1 8 0,3-4-8 0,8 10 8 16,-11-10 0-16,10 7 0 0,7-7 0 0,4 0 0 0,-10-6 3 15,3 0 0-15,3 0 0 0,4 4 0 16,4-8 8-16,3-2 1 0,-4 6 1 0,4-3 0 0,-7-3-9 0,0 6-3 16,-7-6 0-16,3 3 0 15,4-3 3-15,-7 6 1 0,-3-4 0 0,3 5 0 0,-11-1-5 0,0 3-8 16,-6 0 11-16,-1 6-11 0,-10 1 10 0,3 2-10 15,-3 1 8-15,-8 0-8 0,1-1 0 0,3 1 0 16,-10 3 0-16,-1-4 0 0,-3 1 8 0,4 2-8 16,-4-5 8-16,0 9-8 0,0-3 11 0,-4-4-3 15,-3 10-8-15,0-3 12 0,0 3 1 0,0-9 0 16,0-1 0-16,0 10 0 0,0 0 6 0,0 0 1 16,0 0 0-16,0 0 0 0,0-3-20 0,0 3 0 15,0 0 0-15,0 0 0 0,0 0 0 0,0 0 0 16,0 0 0-16,0 0 0 0,-3-9 0 0,3 9 0 0,0 0 0 0,0 0 0 15,0 0-11-15,0 0-5 0,0 0-2 0,0 0 0 16,0 0 18-16,0 0 0 0,0-4 0 0,3-2 0 16,-3 6 0-16,0 0 0 15,8-9 0-15,-8 6 9 0,0 3 3 0,0-10 0 16,3 7 0-16,-3 3 0 0,4-6-12 0,-4 6-11 0,0 0 3 0,0 0 0 16,0 0 8-16,0 0 8 0,0 0-8 0,0 0 11 15,0 0-11-15,0 0 0 0,0 0 9 0,0 0-9 16,0 0 0-16,0 0 0 0,3-3 0 0,-3 3 8 15,0 0-8-15,0 0 0 0,0 0 0 0,0 0 0 16,0 0 0-16,0 0 0 0,0 0 0 0,0 0 0 0,0 0 0 16,0 0-10-16,0 0 10 0,0 0 0 15,0 0 0-15,4-7 14 0,-4 7-1 0,0 0 0 0,0 0-2 0,0 0-1 16,0 0 0-16,10 0 0 16,-10 0-10-16,4 0 10 0,-1-3-10 0,8 3 10 0,-4 0-10 15,-4 0 12-15,4 0-12 0,4 0 12 0,-4 3-12 16,0-3 0-16,0 0 0 0,0 7 8 0,4-4-8 0,-1-3 0 15,-2 9 0-15,2-2 0 0,4-1-9 0,-3 3 9 16,6 1 0-16,1 8 0 0,-4-2 0 0,7 0-8 16,1-4 8-16,2 7 0 0,4-3 0 0,1 3 0 15,-1 3 0-15,4 0 0 0,-4 6 0 0,4-3-8 16,3-6 8-16,-3 3 0 0,-1 6 0 0,5-6 0 16,-1 0 0-16,-7 0 0 0,4 0 0 0,-4-4 0 15,-3 1 0-15,0-3 0 0,-4 3 0 0,0-7 0 16,-4 7 0-16,-2-6 0 0,2-1 0 0,-6-2 0 0,-4-1 0 0,3 4 0 15,-2-4 0-15,-1 0 0 0,0 4 0 0,3 3 0 16,-6-4 0-16,3-2 0 0,-4 2 0 0,4 1 0 16,0 2 0-16,0 1 0 0,1 0 0 0,-5-4 0 15,4 4 8-15,0-7-8 0,0 7 0 0,-3-10 0 16,-4-6 0-16,3 10 0 0,-3-10 0 0,0 0 0 16,0 0 10-16,0 0-10 0,0 0 10 0,0 0-10 15,0 0 0-15,0 0 0 0,0 0 0 0,0 0 0 16,-3 6 19-16,-4-3 1 0,3-3 0 0,-3 0 0 15,0 0-20-15,4 0 10 16,-5 0-10-16,8 0 8 0,-7-3-8 0,0-3 0 0,4 3 9 0,-1-4-9 16,1 4 11-16,3-6-3 0,-7 6 0 0,3-4 0 15,4 7-8-15,-7-3 0 0,7-6 0 0,-3 6 0 0,-1-4 0 0,4 7 0 16,0 0 0-16,0 0 8 0,0 0-8 0,0 0 0 16,0 0 9-16,0 0-9 0,0 0 0 0,0 0 0 15,0 0 0-15,14 0-8 0,-10-3 8 0,-4 3 0 16,0 0 0-16,0 0 0 0,0 0 0 0,7 0 0 15,-7 0 0-15,10 3 0 0,-10-3 0 0,0 0 0 16,7 0 0-16,4 10 0 0,-4-1 0 16,0 1 0-16,4-1 0 0,-4 4 0 0,3-1 0 0,4 7-10 15,-6-7 10-15,2 7-10 0,4-3 10 0,0 3 0 16,0 0 0-16,1-7 0 0,2 1 0 0,1 5 0 16,-1-5 0-16,5-4 0 0,-1 1 0 0,0-1 0 15,4-6 0-15,-1 7 0 0,1-1 0 0,-4-6 0 16,4 4 0-16,-4-4 11 0,7 6-11 0,-10-3 0 15,7-2 0-15,3-1 0 0,-3 6 0 0,-1-3 0 0,1 1 0 0,3 2 0 16,-3 10 0-16,-4-7 0 16,4-2 0-16,-1 2 0 0,5 4 0 0,-1-7 0 0,7-2 0 0,-3-1 0 15,3-3 0-15,-3-3 0 0,7 0 0 0,-4 0 0 16,4-3 9-16,-4-3 0 0,0 3 0 16,-3-7 0-16,3 1-9 0,-10-1 0 0,3-2 0 0,-3 2 0 15,0 1 0-15,-1-4 0 0,1 1 8 0,-4-1-8 16,-3-2 9-16,3-1-9 0,-3-3 10 0,-1 0-10 15,-3 4 12-15,4-4-4 0,-4 0-8 0,0-3 12 16,0 3-12-16,-3-3 9 0,-4-3-9 0,4 3 8 16,3-6-8-16,0 9 0 0,-4-3 0 0,5-3 8 15,2-3-8-15,-3 6 0 0,4 3 0 0,-4-3 0 16,4 0 0-16,-1 0 0 0,-3 4 0 0,4-4 0 0,-4 9 0 16,0 1 0-16,-3-7 0 0,-1 9 0 0,-2 1 0 15,-1-4 0-15,0 10 0 0,-4-6 0 0,1 3 0 0,-4 6 0 16,3-13 0-16,1 10 0 0,-1-7 0 0,-3 1 0 15,0 0 0-15,4-1 0 0,-1-2 0 16,1-7 0-16,-1 6 11 0,1-9-11 0,3 0 11 16,0-6-11-16,-3 3 12 0,3-6-12 0,0-1 10 15,0 1-10-15,0 0 8 0,3-4-8 0,-3-2 8 0,-3 2-8 16,7-3 0-16,-8 4 8 0,4-1-8 0,-3-5 0 16,-1 2 0-16,1 0 8 0,-4 1-8 0,3 2 0 15,-3 4 0-15,4 0 0 0,-4-1 0 0,0 10 0 0,0-6 0 16,3 16 0-16,-3-7 0 0,0 6 0 0,4 4 0 15,-4-1 0-15,0 7-10 0,0-6 10 0,0 6 0 0,3-4-9 16,-3 7-4-16,7-3-1 0,-7 3 0 0,4 0 0 16,3-6 14-16,-7 6 0 0,0 0 0 0,7-3 0 15,-7 3 0-15,0 0 15 0,0 0-3 0,0 0-1 16,0 0-11-16,0 0 0 0,0 0 0 0,0 0 0 16,0 0 0-16,0 0 0 0,0 0 0 15,0 0 0-15,-7 12 0 0,7-12 0 0,0 0 0 0,0 0 0 16,0 0-13-16,0 0 1 0,3 0 1 0,5 10 0 15,-1-10 11-15,0 0 0 0,3 0 0 0,1 0 0 16,3 0 0-16,0-3 0 0,-3-4 0 0,3 7 0 16,0-3 17-16,3-6-1 0,5 6 0 0,-5-4 0 15,4 4-16-15,8-3 0 0,-5 3 8 0,5-7-8 0,-1 10 0 16,4-9 0-16,3 9 0 0,7-3-9 16,8-3 9-16,2 6 0 0,8 0 0 0,4 0-8 0,-4 0 8 15,3 6 0-15,1-3 0 0,-1-3 0 0,4 0 0 0,8 0 0 16,-1 0 0-16,-7 0 0 0,-4 0 0 0,-3 0 0 15,-7 0 0-15,-4 0 0 0,1-3 0 0,-8 3 0 16,0-6 0-16,-3 6 0 0,7-3 0 0,-11-1 8 16,-10-2-8-16,0 6 0 0,0-3 17 0,-1-3-1 15,-10 3 0-15,4-4 0 0,-7 4-16 0,3 0-16 16,0-3 4-16,0-4 0 0,-7 10 12 0,0-9 0 16,4 6 0-16,-1-7 0 0,-3 1 0 0,0 6 0 15,0-7 0-15,0 1 0 0,0 0 0 0,0-4 8 16,-3 4-8-16,0-4 0 0,3-6 9 0,-4 7-9 15,-3-7 0-15,0-3 9 0,-3-9-9 0,3 6 8 16,-4-4-8-16,1-2 8 0,-5-3-8 0,5-7 0 0,-1 9 0 0,-3-8 8 16,-3 5-8-16,3-6 0 0,3 1 0 0,-3-4 0 15,-3 3 0-15,-1-3 0 0,4 3 0 0,0 0 0 16,3-2 0-16,-3 2 0 0,0-3 8 0,0 9-8 16,7-2 0-16,-7 5 0 0,-3-2 0 0,-1 3 0 15,11-1 0-15,-4 10 0 0,1 0 0 0,-4-6 0 16,3 12 0-16,4-2 0 0,4-1 0 0,-1 6 0 15,-6 1 0-15,-1 2 0 0,11 1 0 0,0-1-11 16,-7 10 11-16,0 0 0 0,7 0 8 0,4 0-8 16,0 0 0-16,-11 0-8 0,0 0 0 0,10 10 0 15,4-10 8-15,-3 3 0 0,-11-3 0 0,11 0 0 16,-4 0 0-16,3 0 0 0,-3-3 0 0,-7 3-8 0,0 0 8 0,0 0 0 16,7-3 0-16,4-4 0 0,-8 4 0 0,1-6 0 15,3 0 0-15,0-1 0 16,0 1 0-16,0 2 0 0,-3-2 0 0,-1-7 0 15,4 4 0-15,-3 2 0 0,-1-5 0 0,-3-4 0 0,0 0 0 0,0 3 0 16,0-2 0-16,-3-1 8 0,3-3-8 16,-4 3 0-16,4 3 0 0,-3 1 0 0,-4-7 0 0,3 9 0 15,1-6 0-15,-1-3 0 0,-3 0 0 0,0 4 12 16,7-4-4-16,-4 0 0 0,4 0-8 0,-3 0 0 16,-1 0 0-16,1 0 0 0,3-6 0 0,-4 6-12 15,1 3 4-15,3-6 0 0,0-3 8 0,0 6 0 16,0-10 0-16,3 10 0 0,1 0 0 0,-1 0 0 0,1-6 0 15,-1 6 0-15,1 7 0 0,3-10 0 0,0 9 0 0,0-3-8 16,-3 0 8-16,-1-3 0 0,4 10 0 0,4-1 0 16,-1-2 0-16,-3 2 0 0,1 4 0 0,-1-1-8 15,-4 7 8-15,4 0 0 0,-3-3-9 0,-4 6 9 16,0 0 0-16,0 0-11 16,0 0 11-16,10 0-8 0,-3 9 8 0,0-9-8 0,-7 0 8 15,4 9-8-15,-4-9 8 0,10 4 0 0,-2 5 0 0,-1 0-8 16,-7-9 8-16,7 4 0 0,0 5 0 0,0 0 0 15,0 1 0-15,3-7 0 0,-3 6 0 0,4-9 0 16,3 10-15-16,-3-4 3 0,-4-3 0 0,7 0 0 16,0 7 12-16,0-10 0 0,0 9 0 0,-3-9 0 15,10 9 0-15,-7-5 16 0,4-4-3 0,3 6-1 16,0-3-12-16,7 3 0 0,4-3 0 0,0-3 0 16,3 0 0-16,0 4-12 0,1-4 1 0,-5 6 0 15,8-12 11-15,4 6 16 0,-5 0-4 0,8 6-1 0,-3-3-11 16,6 3 0-16,4-3 0 0,-4 7 0 0,1-7 0 15,-8 6-14-15,4 7 2 0,0-10 0 0,3 13 12 0,4-10 12 16,-4 4-3-16,4 0 0 0,0 2-9 0,-7 1 0 16,-4-7 0-16,1 10 0 0,-4-6 0 0,-1-1 0 15,5-2 0-15,3 5 0 0,-1-8 0 0,-2 2 0 16,3 0 0-16,-8 1 0 0,-2-7 0 0,-1 3 0 16,-7-3 0-16,0-3 0 0,-3 7 0 0,-4-4 0 15,0 0 8-15,-3 3-8 0,-4-6 0 0,-3 3 0 16,3-3 0-16,-7 0 0 0,-7 0 0 0,7 0 8 15,-7 0-8-15,11 0 0 0,-11 0 0 0,3-3 0 16,1-6 8-16,-4 9-8 0,0 0 0 0,0 0 0 0,3 0 0 0,-3 0 0 16,0 0 0-16,4-10 0 0,-4 10 8 0,0 0-8 15,0 0 0-15,0 0 0 16,0 0 0-16,0 0 0 0,0 0 0 0,0 0 0 16,0 0 0-16,0 0 0 15,0 0-97-15,0 0-15 0,-7 0-4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30T18:24:58.1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24331 15962 2358 0,'0'0'104'0,"-7"7"22"0,-4-7-101 0,4 0-25 16,0 0 0-16,7 0 0 15,0 0-17-15,0 0-9 0,0 0-2 0,0 0 0 16,7-7-76-16,0 4-15 0,-3-3-3 0,3-4-1 0,0 7 143 0,-7 3 28 0,0 0 5 0,0 0 2 16,4-6 38-16,3 3 8 0,3-3 2 0,-3 6 0 15,4 0-41-15,-1-3-8 0,1 3-2 16,3 0 0-16,0 0-28 0,4 0-5 0,3 0-2 16,4 3 0-16,-1-6 6 0,1 3 1 15,3 3 0-15,1-3 0 0,-1 0-2 0,-3 0 0 16,-1 0 0-16,4 0 0 0,-3 0-10 0,3 0-1 0,4 0-1 15,3-10 0-15,-3 10-10 0,3-9 0 0,11 3 0 0,4-4 0 16,-4 1 25-16,-1-4 7 0,1-2 0 0,-3 5 1 16,-5-6-33-16,-2 7 0 0,-1-10-15 0,0 4 5 15,4 5 10-15,3-2 0 0,-3 2 10 0,4-5-10 16,-1-1 12-16,4 3-4 0,-7-2-8 16,-1-1 12-16,-6 7 12 0,3-4 3 0,-3-3 0 0,-4-3 0 15,1 4-6-15,-1-4-1 0,-4 0 0 0,5-6 0 16,-5 3-20-16,8-9 9 0,-4 3-9 0,4-7 0 15,7-3 8-15,0 4-8 0,-4-10 0 0,4 13 0 16,-4-4 10-16,-3 1-2 0,-4 5 0 0,0-2 0 16,0 3-8-16,-3 0 0 0,-4-1 0 0,1-2 0 15,-5 3 0-15,1-7 0 0,-4 7 0 0,0-9 0 0,0-7 16 0,0 9 2 16,-3-2 0-16,-1 2 0 0,-3 1 2 0,1-1 0 16,-1 4 0-16,0-1 0 0,-4-5-20 0,1 8 8 15,3-11-8-15,0 2 0 0,3 4 8 0,-3-10-8 16,-3 6 0-16,-1-9 0 0,1 6 8 0,3 4-8 15,-3-1 0-15,-1 3 0 0,1 1 0 0,-1-1 0 16,4 7 0-16,-3 3 0 0,-4-3 0 0,3 3 0 16,1 3 0-16,-8-3 0 0,1 0 0 0,-1 6-12 0,1-6 1 15,-1 3 1-15,8-3 31 0,-8 0 7 16,-3 3 0-16,0-3 1 16,0 0-48-16,0 6-9 0,-4-6-3 0,4 6 0 15,-3 0 31-15,-1 3 8 0,4-2 1 0,-3-1 0 0,-1 3-9 0,4 4-11 16,-4-4 3-16,1-3 0 0,3 13 8 0,-4-7 0 0,0-2 0 15,1 5 0-15,-4 1 0 0,3-1-13 0,-6-5 3 16,2 5 1-16,-6 1 0 0,4-1 0 0,-8 1 0 0,0 0 0 16,-3-1 9-16,-4 1-10 0,-3-1 10 0,0 1-10 15,-1 3 10-15,-6-1 11 0,3 4-3 0,1-3 0 16,2 3 3-16,1-3 0 0,3 2 0 0,0-2 0 16,1-3-11-16,2 6 0 0,-2-4 0 15,-1-2 0-15,0 3 0 0,8-4 0 0,-8 7 0 16,7-3-11-16,0-3 11 0,4 5 0 0,-3-2 0 0,6-3 0 15,0 9 0-15,4-10 0 0,-3 4 0 0,2 3 0 16,1-3 0-16,4-4 0 0,3 1 0 0,-4 6 0 0,4-4 0 16,0-2 0-16,3 3 0 0,1 3 0 15,3-4 0-15,0-2 0 0,7 6 0 0,0-7 0 0,0 4 0 0,7-3 0 16,0-1 0-16,4 4 0 0,0-3 0 0,6-1 0 16,8 1 0-16,-4-1 0 0,4-5 0 0,0 5 0 15,-4 1 0-15,0 6-8 0,4-7 8 0,-7 4 0 16,-1-3 0-16,1-1 0 0,-4 4 0 0,0 3 0 15,1-3 0-15,2-4 0 0,-6 7 0 0,7-3 0 16,-4-4 0-16,3 4 0 0,-6 3 0 0,0-3 0 16,3-4 0-16,0 7-8 0,-3-3 8 0,-1 6 0 15,-3-3 0-15,-3 3 0 0,-11 0-12 0,0 0 4 16,0 0 0-16,0 0 0 0,0 0-9 0,-4 9-2 16,-3 1 0-16,-7-1 0 0,-3 0 5 0,-1 1 1 15,0-1 0-15,-3 1 0 0,0-1 13 0,-4 0 0 0,8-2 0 16,-4 2 0-16,3 0 0 0,0 1 0 0,-3-4 0 15,7 4 0-15,0-7 20 0,-4 6-4 0,1-3 0 16,2 4 0-16,1-1-16 0,4-3 0 0,-4 4 0 0,3-7 0 16,1 6 0-16,-1 4 0 0,0-4 0 15,4-6 0-15,0 7 0 0,4-1 0 0,-4 1 0 0,7-4 0 16,0-6 0-16,-4 9 0 0,4 1 0 0,0 5 0 16,4-5 0-16,-1-1 0 0,-3-9 0 0,7 10 0 15,-3-1 9-15,6 7-1 0,-3-4-8 0,4-2 12 16,3 5-12-16,4 1 9 0,-4-3-9 0,7 5 8 15,0-2-8-15,0 3 0 0,4 0 9 0,0-4-9 0,-4 1 0 16,4-3 0-16,3 5 0 0,-3-2 0 16,-8 3-75-16,4 0-9 0,11 6-3 15,-4 0 0-15,1-6-79 0,-1 15-16 0,32 32-3 16,-21-35-917-16</inkml:trace>
  <inkml:trace contextRef="#ctx0" brushRef="#br1" timeOffset="12931.12">8128 13933 1324 0,'0'0'118'0,"0"0"-94"15,0 0-24-15,0 0 0 0,7-6 72 16,0 3 11-16,4-6 1 0,3 2 1 0,0-2-47 0,4 6-10 15,-1-3-1-15,1-4-1 0,7 4 7 0,-4 3 2 16,-4-4 0-16,1 7 0 0,-7-3 21 0,-1 3 4 16,1 3 0-16,-4-3 1 0,-7 0-3 0,3 10-1 15,-3-4 0-15,0 4 0 0,0-1 2 0,-3 0 0 16,-4 1 0-16,7 5 0 0,0 1-28 0,-11-3-6 16,4 5-1-16,0-2 0 0,0 3 13 0,3 0 3 15,4-4 0-15,4 14 0 0,-4-4-40 0,4 3 0 16,3 0-12-16,-4 7 4 0,1-1 19 0,3 4 4 15,0-4 1-15,-7 10 0 0,0-6-16 0,0 6 0 16,0-7 0-16,0 4 0 0,3-3 12 0,-6-4-1 0,3 1 0 16,-7-1 0-16,3-2 8 0,1-7 1 15,-1 9 1-15,4-9 0 0,4-3 3 0,-4 3 0 0,0-6 0 0,3 0 0 16,1-10-24-16,3 7 0 0,-7-10 0 16,0-6 0-1,0 0-31-15,0 0-10 0,10 0-3 0,4 3 0 16,-7-6-113-16,8-3-23 0,-1 6-5 0,-4-9-869 0</inkml:trace>
  <inkml:trace contextRef="#ctx0" brushRef="#br1" timeOffset="13539.02">8347 15257 2718 0,'10'-3'60'0,"-6"-4"12"0,-1 4 2 0,4-6 2 0,-7-7-60 0,0 7-16 0,4-7 0 0,3 7 0 15,-3-1 0-15,3 1 0 0,0-1 0 0,0 4 0 16,-7 6-13-16,0 0-6 0,0 0-1 0,0 0 0 16,0 0 10-16,0 0 2 0,0 6 0 0,0 4 0 15,0-1 28-15,0 7 5 0,-7-4 2 0,0 10 0 16,3-3-11-16,1 0-3 0,-5 6 0 0,1-3 0 15,-7 3 11-15,7 3 1 0,4-3 1 0,-4 1 0 16,-4 2-11-16,1 0-3 16,-5-9 0-16,1 6 0 0,0 0 2 0,-3-6 0 0,9 0 0 0,-6-1 0 15,4-8-6-15,-4 5-8 0,3 1 11 0,4-6-11 16,0 2 13-16,3-2-4 0,-3-4-1 0,4 3 0 16,3 1 0-16,-4-4-8 0,4-6 12 0,0 0-4 15,4 3-8-15,-4-3 0 0,10 9 0 0,-2 1 0 0,-1-4 0 16,3-3 0-16,1 4 0 0,-1 2-11 0,4-9 11 15,1 6 0-15,2-3-9 0,8-3 9 0,3 0 0 16,-3 0 0-16,-1-3 0 0,5-3 0 0,-1 6 0 16,-3-3 0-16,6-3 11 0,-6 6-11 0,0-7 0 0,3 4 0 15,-3-3 0-15,-1 6-10 0,-2-3-5 0,2-4-1 16,-3 4 0-16,1-3 0 16,2 3-34-16,1-3-7 0,3-4-2 0,-3 4 0 15,0 3-81-15,-4-3-17 0,-7-4-3 0,3 1-553 16,1-1-111-16</inkml:trace>
  <inkml:trace contextRef="#ctx0" brushRef="#br1" timeOffset="13876.93">8894 15122 979 0,'-25'16'87'0,"14"-13"-70"0,4 3-17 0,-7 3 0 15,0-2 339-15,3-4 64 0,4 6 13 0,0 1 2 16,0-1-353-16,0 7-65 0,4 3-24 0,-1 9 1 16,1-3-13-16,-1 9-2 0,-3 1-1 0,-4-4 0 15,1 13 39-15,-1-3 8 0,-3-4 2 0,0 1 0 0,0 6 51 16,-4 0 11-16,1-6 1 0,3 5 1 16,-1 1 26-16,1 0 4 0,0 0 2 0,0-6 0 15,7 6-76-15,0-10-15 0,0 4-3 0,0-4-1 16,3 1-11-16,4-7 0 0,-7 0 0 0,7-3-11 15,0 4 2-15,7-4 0 0,-7 3 0 0,0-3 0 16,0 3-36-16,4-3-7 16,-1 3-2-16,1-9 0 0,-4 0-5 0,0-3-1 15,3-1 0-15,1-5 0 0,-4-10-86 0,0 0-18 0,0 0-3 16,0-16-1-16</inkml:trace>
  <inkml:trace contextRef="#ctx0" brushRef="#br1" timeOffset="15533">8160 11437 403 0,'0'0'17'0,"7"-3"5"0,-7-3-22 0,7-3 0 0,0-1 0 0,0 7 0 15,0-3 141-15,0-4 24 0,0 10 5 0,-3-6 1 16,-1-3-63-16,1 5-13 0,3-2-3 0,-7 6 0 15,0-3-17-15,0 3-4 0,0 0-1 0,0-6 0 16,-7 3-17-16,7-4-3 0,-4-2-1 0,1 3 0 16,-1 3-9-16,4-4-3 0,-7 4 0 0,4-6 0 15,-1 2-25-15,1-2-12 0,-1 6 10 0,-3-3-10 16,3-4 0-16,-3 4 0 0,4 3 0 0,-4-3 0 16,0 2 8-16,-4-2-8 0,1 3 0 0,-1 3 0 15,0-6 13-15,1 6-3 0,-1-3-1 0,4 3 0 16,-3-7 6-16,3 7 1 0,-4 0 0 0,4-3 0 15,-4 3 3-15,1-6 1 0,3 6 0 0,-4 0 0 16,0-6-12-16,4 3-8 0,4-4 9 0,-11 7-9 0,7-3 8 16,0-3-8-16,0 3 0 0,0-4 0 0,0 7 0 15,-4-9 8-15,0 9-8 0,1 0 0 0,6 0 0 0,-10 0 0 16,4 0 0-16,-1 0 0 0,-3 0 0 0,3 6 0 16,-6-3 0-16,-1-3 0 0,0 7 0 0,-6 2 0 15,6-6 0-15,-7 7 0 16,8-4 0-16,-1 3 0 0,-7 1 0 0,8-1 0 0,-1 1 0 15,0-1 0-15,1-3 0 0,3 4 9 0,3-1-9 16,-7 0 0-16,4-2 9 0,0 2-9 0,0-6 15 0,4 4-2 0,-5-4 0 16,1 3 0-16,4 3-2 0,-1-2-1 0,4-4 0 0,-3 6 0 15,2 1-10-15,-6-1 0 0,4-3 0 0,3 4 0 16,-4-1 0-16,1 7 10 0,2-4-2 0,-6-2-8 16,11 5 8-16,-4 1-8 0,0-3 0 0,3 2 0 15,-6 4 0-15,6-3 0 0,-3 3 0 0,4-1 0 16,-5-2 0-16,1 3 0 0,7 0 0 0,-3 0 0 15,-1-4 0-15,1 4-16 0,6-3 4 0,1 3 0 16,-1-7 12-16,4 4 0 0,4 3 0 16,0-4 0-16,-1 4 0 0,1-3 0 0,-1-4 0 0,4-2 0 15,-3-1 0-15,3 7 8 0,0-7-8 0,0 1 0 16,4-1 9-16,0 0-9 0,-1-2 0 0,1-4 9 16,3 3-1-16,-10 4-8 0,13-4 12 15,-9-3-4-15,2 3-8 0,1-3 0 0,3 4 9 16,0-7-9-16,0 3 8 0,-3-3-8 0,10 0 10 0,-3 0-10 15,0 0 16-15,-1-3-4 0,-3-4 0 0,4 4 0 0,-4-3 23 16,4 3 4-16,-7-3 1 0,-1-4 0 0,8 1-20 0,-11 2-4 16,4-2-1-16,-4 0 0 0,0-1 4 0,0 1 1 15,0-1 0-15,0-5 0 0,4 2-8 16,-11-3 0-16,7 1-1 0,-3 2 0 0,-1-2 5 0,1 2 0 16,-1-9 1-16,-3 10 0 0,4-4-17 0,-4 3 8 15,4-9-8-15,-4 10 0 0,0-7 16 0,0-3-3 16,-7 3-1-16,0 0 0 0,7 1-12 0,-4 2 0 15,-3-3 0-15,0 3 0 0,-3 7 0 16,3-3 0-16,0-4 0 0,-4 3 0 0,1-2 0 0,3 5 8 16,-7-5-8-16,3 5 0 0,-3-6 10 0,0 7-10 15,0 0 10-15,-4-1-10 0,1 1 0 0,3-1 0 16,-11 1 0-16,8 0 0 0,-4 2-9 0,-4-2 9 0,0 6-13 16,1-4 5-1,-1 4-23-15,-3-3-4 0,0 6-1 0,-4 0-1152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5:45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 8689 24879 0,'-6'-2'2208'0,"0"2"-1760"0,2 0-448 16,3 0 0-16,0 2 1184 0,-2 1 160 0,-3-2 16 0,-4 2 16 16,-2 3-1184-16,-4 1-192 0,-2 4 0 0,0 5-192 31,-1 2-288-31,-2 3-64 0,0 1-16 0,-1 3 0 15,-1 3-576-15,-1-2-112 0,2-1-32 0,2 1 0 0,3-1 688 16,2-3 128-16,3 0 16 0,0 0 16 0,3 4 688 0,0 2 144 0,3-5 32 0,2-2 0 16,1 1 608-16,3-2 128 0,2 2 32 0,3-1 0 15,1-1-432-15,4 1-64 0,1-4-32 0,4 1 0 16,1-5 0-16,2 0 0 0,5-5 0 0,-2 0 0 0,1-6-336 16,4-2-64-16,2 0-16 0,3-6 0 0,1-6-64 15,1-3 0-15,-3 4-16 0,0-2 0 0,2-1 176 16,-3-5 32-16,-2-1 16 0,-4 0 0 0,0-2-208 15,-5-1-64-15,1-1 0 0,-4-4 0 0,-3 1-128 16,-2-2 0-16,-4-1 0 0,-5-2 0 0,-2 3 0 0,-5 1 240 16,-2-3-64-16,-3 3-16 0,-2 0 416 0,-3-1 96 15,0 3 16-15,1 1 0 0,0 3-144 0,0 0-32 16,-2 3 0-16,1 0 0 0,2 6-304 0,2 1-64 16,1 6-16-16,-1 2 0 15,3 4-512-15,0 4-128 0,0 2 0 0,2 4-17088 0</inkml:trace>
  <inkml:trace contextRef="#ctx0" brushRef="#br0" timeOffset="1">1557 9392 41471 0,'-14'-4'1840'16,"4"0"368"-16,2 4-1760 0,4 0-448 0,4 0 0 0,1 2 0 0,0 0-128 0,1 1-128 0,-1 3 0 0,0 1-16 15,0 3-1568-15,3 0-304 0,-1 1-64 0,2 1-16 0,-2 2 1808 0,0-4 416 16,-1-1 0-16</inkml:trace>
  <inkml:trace contextRef="#ctx0" brushRef="#br0" timeOffset="2">1901 8598 35935 0,'-12'-4'3200'0,"4"4"-2560"0,-1 0-512 0,4 0-128 16,4 4 1152-16,1-2 192 0,-1 2 64 0,-2 3 0 31,-2 6-1552-31,-3 4-304 0,-2 5-64 0,-1 4-16 0,1 3-832 16,-1-1-176-16,2-2-16 0,2-1-16 15,-1-3-720-15,4-2-144 0,2-3-16 0,-1-1-16 0,2 0 768 0,1-3 160 16,0-1 16-16,1-1 16 0,2 0 1328 0,-2-3 176 0,3 1 224 0,-2-3-48 0,2 0 1168 16,1 0 224-16,0-2 48 0,2-4 16 15,1 1 96-15,3-1 0 0,1 0 16 0,2-1 0 0,1 1-656 0,3-3-128 16,3 2-16-16,0-1-16 0,-1-2-656 15,1-2-128-15,1 0-16 0,-1 1-128 16,-2 1-528 0,-1 0-224-16,-1 0-32 0,-1-2-16 0,-3 0-1504 0,1-3-320 0</inkml:trace>
  <inkml:trace contextRef="#ctx0" brushRef="#br0" timeOffset="3">2207 8456 40543 0,'-11'2'1792'0,"2"-1"384"0,3 4-1744 0,3-1-432 16,1-1 0-16,1 1 0 0,1 3 0 0,-1 7 0 0,-3 5 0 16,0 13 0-16,1 9 0 0,-2 10 0 0,1 6 0 0,2-1 0 15,0 5 128-15,0-2-128 0,1 4 128 0,-2 2-128 16,2 2 0-16,-2 1 0 0,1 2 128 15,-2-7-128-15,1-4 0 0,-1-2-192 0,-1-5 32 0,1-5 16 32,1-2-1232-32,1-4-240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7:13:46.01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16938 12787 23039 0,'0'-4'2048'0,"-1"-1"-1648"15,1 3-400-15,1 0 0 0,-1-4 0 0,0 2 0 0,0 2 0 16,0-8 0-16,0-3 0 0,0 3-272 0,0 0 32 0,0 4 16 16,0 0 224-16,0 2 0 0,-1 6 0 0,0 0 0 15,-2-2 672-15,0 4 128 0,-1 4 32 0,-1 0 0 16,0 2 352-16,0 2 80 0,-1 3 16 0,-2-3 0 16,2 4 64-16,0 0 32 0,0 1 0 0,-1 1 0 15,0 4-560-15,1-3-112 0,1-3-32 0,-1 0 0 16,-3 4-240-16,1 1-48 0,-2 2-16 0,-3 1 0 15,4-1 32-15,-5 2 16 0,-1 1 0 0,-2 3 0 16,-2 1-272-16,-1 1-144 0,-1 1 160 0,-2 3-160 0,-2 0 0 16,2-3 0-16,0-6 0 0,5-5 0 0,2-3 0 0,1 0-240 15,4-2 32-15,2-1 0 16,3-5-880-16,4-2-192 0,0-2-16 0,2-2-15008 16</inkml:trace>
  <inkml:trace contextRef="#ctx0" brushRef="#br0" timeOffset="357.69">17073 12565 28559 0,'4'10'1264'0,"-2"-4"272"0,-1 4-1232 0,1-1-304 16,-1-2 0-16,-1-1 0 16,1 3-416-16,-1 7-144 0,1 12-16 0,1 8-16 0,-2 5 416 0,-2-1 176 0,2-2-128 0,0 0 128 15,0 1 992-15,2-1 288 0,0-4 48 0,1 1 16 16,0 0-32-16,1 2 0 0,0 1 0 0,-1 1 0 15,0-2-608-15,-1 1-112 0,1 3-16 0,-2-5-16 16,0-3-432-16,1-3-128 0,-1-2 0 0,-1-3 0 16,1-7 0-16,-1 0-192 0,1-1 16 0,-1-3 16 15,0-2-1456-15,0-3-304 0,-1-4-48 16,0 0-12608-16</inkml:trace>
  <inkml:trace contextRef="#ctx0" brushRef="#br0" timeOffset="582.08">16616 13203 41471 0,'18'-3'1840'0,"-4"0"368"0,-1-2-1760 0,0 1-448 0,-2 2 0 16,0 2 0-16,6-2 304 0,12 2-32 15,16-2 0-15,16-2 0 0,6 1-512 0,-2 0-96 0,-3 3-32 0,-7 3 0 32,-5 1-1168-32,-4 1-256 0,-1 2-32 0,-5-6-16 0</inkml:trace>
  <inkml:trace contextRef="#ctx0" brushRef="#br0" timeOffset="1765.73">11734 14317 35935 0,'-2'9'3200'15,"2"-2"-2560"-15,0 2-512 0,-1-3-128 16,1 4-1728-16,-1 2-352 0,-2 11-80 0,0 9-16 16,-2 15 1088-16,-3 7 192 0,1-1 64 0,0 2 0 15,0 0-320-15,1-1-64 0,0-4-16 0,0-5 0 16,1-1 464-16,0-5 112 0,1-2 16 0,0-5 0 0,1-7 640 0,0-3 0 16,2 0 176-16,0-3-48 0,1 0-128 0,2-4-176 0</inkml:trace>
  <inkml:trace contextRef="#ctx0" brushRef="#br0" timeOffset="2439.14">11799 14202 32255 0,'11'0'2864'0,"-2"0"-2288"16,-3 0-576-16,-1 1 0 0,3 2 1296 0,3-1 160 16,8 3 16-16,12 4 16 0,10 1-1200 0,1 5-288 15,-1-2 0-15,-5 2 0 0,-3 1 0 0,-6 0 0 16,-4-6 0-16,-4 5 0 0,3 1 0 0,-5 3-160 15,-2-2 160-15,-3 0-208 0,-3 3 64 0,-3-4 16 0,-2 0 0 0,-3-1 0 16,-2 4 128-16,-6 0-128 0,-3 0 128 0,-3 3-128 16,-4 0 128-16,-3 1 0 0,-1-5 0 0,-4 1 0 15,-5 1 0-15,-1-1 224 0,1-1-48 16,2-2-16-16,1-4 192 0,1-2 32 0,3 0 16 16,-1-4 0-16,3 0 32 0,1-3 0 0,3-2 0 15,0-1 0-15,2-1-432 0,0-1 0 0,1 1 0 0,2-2 0 16,1-2-352-1,1 1-160-15,3-2-16 0,0 2-16 0,3-1-512 0,0 4-96 16,1-3-32-16,2 4 0 0,1 0 1040 0,3 0 144 0,0 0 144 0,3 0-16 16,4 0 752-16,1 0 144 0,3 0 48 0,5 0 0 15,2 0-432-15,2-2-64 0,1-1-32 0,2 2 0 0,1-2-336 16,-1 1-64-16,-3 1-16 0,1 1 0 0,-2-3-128 16,0 6-192-16,-2-2 32 0,-3 4 16 0,-1 1-48 0,-3 2 0 15,-2 4 0-15,-5-2 0 0,0 2 192 0,-3 1 0 16,-2 3 0-16,-2-2 0 0,-3 0 0 0,-2 1-192 15,0 1 192-15,-2-2-192 0,0-2 352 0,-2 3 64 16,-1 1 16-16,-3 0 0 0,-1 0 64 0,-2 0 16 16,2-1 0-16,-2 1 0 0,-3 0-320 15,-1 0 160-15,-3 0-160 0,0 3 128 0,-2-3-128 16,-4 0 0-16,-1 0 0 0,-1 0 0 0,0 1-192 0,-2-3-32 16,1 1 0-16,-3-2 0 0,0 0 224 0,0-1-144 15,1-6 144-15,0 0-128 0,2 1 128 0,0-6 0 16,5-1 0-16,1-4 0 15,1-2-704-15,2 0-48 0,6-4-16 0,0 0-10624 0,5-2-2144 16</inkml:trace>
  <inkml:trace contextRef="#ctx0" brushRef="#br0" timeOffset="3067.54">17885 14342 41471 0,'-2'6'3680'0,"-2"0"-2944"0,2 0-592 0,1-2-144 0,-1 0 432 0,0 5 48 0,-2 4 16 0,-3 12 0 0,-2 6-816 0,-1 3-144 0,-1 11-48 16,0 3 0-16,0 2 0 0,0 0 0 0,1-3 0 16,1-1 0-16,0-3 224 0,2-4 32 0,2 1 16 0,-1-4 0 0,1 1 240 15,0-4 0-15,-1-3 0 0,0-1 0 0,-2-1 0 16,0-3 0-16,0-3 0 0,1-4 0 15,1-1-1296-15,1-6-224 0,0-2-32 16,2-7-14080-16</inkml:trace>
  <inkml:trace contextRef="#ctx0" brushRef="#br0" timeOffset="3722.94">17696 14339 32255 0,'8'-3'2864'0,"-5"-1"-2288"0,1 0-576 0,0 2 0 15,0-2 2512-15,0 2 400 16,4-1 80-16,4-1 16 0,8-4-2608 0,9 0-400 0,6 2-304 16,5 2 48-16,-2 4 256 0,2 0-192 0,-3 4 192 0,0 5-192 15,0 4-16-15,-5 0 0 0,-5-1 0 0,2 1 0 16,3 6-64-16,-1 0-16 0,-3-3 0 0,-2 2 0 15,-2-1 128-15,-2-1 32 0,-3 2 0 16,-3-4 0-16,-4 1 128 0,-1 1 0 0,-2-4 0 0,-2 4 0 16,-2-3 192-16,-2 0 32 0,-3 2 0 0,-1-5 0 15,-4 2 32-15,-2-2 0 0,-3-1 0 0,-1-3 0 16,-2 1-256-16,-3 0 0 0,-2-4 128 0,-3 0-128 16,0 0-176-16,-3 0-80 0,-2-3 0 0,0 0-16 15,2 0-528 1,2 0-96-16,2 0-32 0,2-3 0 0,2 2 320 15,1 1 64-15,1 0 16 0,0 0 0 0,2 0 528 0,1 0 0 0,0 0 0 0,1 1 0 16,1 2 0-16,1-1 0 0,0 2 0 0,2-3 0 0,1 4 0 0,0-3 0 16,4 2 0-16,0 0 0 15,1-1-640-15,2 0-32 0,2 1 0 0,3 2 0 16,3 0 176-16,1 1 48 0,2-1 0 0,3 0 0 16,1 1 448-16,3 2 0 0,0-3 0 0,3 2 0 0,1 0 480 0,0 1 192 15,2 1 32-15,0 0 16 0,-1-2 144 0,-3 2 32 16,-1 3 0-16,-2-3 0 0,-2 2-432 0,-1-2-80 15,-2 2 0-15,-2 2-16 0,-1 1-144 0,-1 1-32 16,-1 0 0-16,-2 0 0 0,-3-1 16 0,0-3 0 16,-3-2 0-16,-1 2 0 0,-1-2 16 0,-3 0 0 15,-1-1 0-15,-2-2 0 0,-2-1-224 0,-3 1 128 0,-2-5-128 16,-2 2 0-16,-4 2 0 0,-2-4 128 16,-3 2-128-16,-2-3 0 0,0 4 0 0,-4-1 0 0,0 2 0 15,1 0 0-15,3-2 0 0,-5 0 0 0,-5 1 0 16,-3-2 0-16,1 1 0 0,-1-1 0 0,1-1 128 15,-1-2-128-15,3-2 0 0,0-2 0 0,1-1 0 0,1-1 0 16,2-2 0-16,-1 0 0 0,2-2 0 0,1 1 0 16,4 2-640-1,-2-3-160-15,-2-3-32 0,-3-1-16560 0</inkml:trace>
  <inkml:trace contextRef="#ctx0" brushRef="#br0" timeOffset="5393.51">13321 16020 30399 0,'5'-5'2704'0,"-1"1"-2160"0,-2 1-544 16,-2-1 0-16,2 4 1760 0,-1-3 240 15,3-3 48-15,1-4 16 0,2-2-1616 0,-2 0-448 0,-1-1 128 0,-6 3-128 16,0 2 0-16,-5 0-256 0,-3 2 64 0,-5 2 0 31,-4 2-544-31,-3 2-96 0,-5 2-32 0,-5 2 0 0,-3 2-352 16,-3 4-64-16,-2 0 0 0,1 1-16 0,3 3 768 0,-3-1 144 0,0 8 48 0,0-2 0 16,2 3 1184-16,-1 0 240 0,1 3 64 0,-1 1 0 15,-1 3 352-15,0-1 80 0,0 2 16 0,5 1 0 16,3 1-928-16,6-5-176 0,7-2-48 0,4-2 0 15,5-2 0-15,6 1 0 0,4 1 0 0,3-1 0 0,3 0-112 16,2 3-16-16,1-3-16 0,4 4 0 0,6 5-304 16,2 4 0-16,4-3 0 0,0 0 0 0,5 0 0 15,3-3 0-15,-1-2-128 0,2-9 128 0,2-1-176 0,0-5 16 16,1-5 0-16,-1-4 0 16,-1 0-352-16,2-5-64 0,2-2 0 15,2-2-11424-15,-1-1-2272 0</inkml:trace>
  <inkml:trace contextRef="#ctx0" brushRef="#br0" timeOffset="6526.23">20352 16008 31327 0,'-6'0'2784'0,"1"0"-2224"0,2 1-560 0,0-1 0 0,2 2-144 0,-4-2-144 15,-3 0-32-15,-6 3 0 0,-6-2 320 0,-5 1-192 0,-2 1 192 16,1 1-160-16,0-4 928 0,0 2 192 0,1-2 48 0,1 1 0 15,0 2-368-15,2-3-80 0,-2 2-16 0,5 0 0 16,1 0 480-16,5 2 80 0,3-4 32 0,0 3 0 16,1 2-400-16,2-1-80 0,-2 5-16 0,0-2 0 15,1 6-304-15,-1 0-64 0,0 4-16 0,0 3 0 16,-1 2-256-16,0 3 160 0,1 4-160 16,0-1 128-16,3 4-128 0,0-3 192 0,1 2-192 0,4-3 192 15,0 2 64-15,2 1 0 0,1 0 16 0,2 1 0 16,1-1-16-16,2 1-16 0,3-4 0 0,3 4 0 15,0-3-16-15,3 2 0 0,2-3 0 0,2 1 0 16,-1-7 208-16,4-2 32 0,-2 1 16 0,1-5 0 16,1-3-352-16,1 2-128 0,2-5 0 0,1-1 0 0,1 1 0 15,2-7-336-15,1 4 48 0,-1-5 16 16,-1-2-352-16,0 0-64 0,-2-2-16 0,0-5 0 16,0 4-16-16,-2-4-16 0,-1 4 0 0,0-2 0 15,0-3-864-15,-1 2-160 0</inkml:trace>
  <inkml:trace contextRef="#ctx0" brushRef="#br0" timeOffset="7404.92">13666 17531 46991 0,'0'0'4176'0,"0"0"-3344"0,2 0-656 0,0 0-176 15,2 0-384-15,-1 4-128 0,2-2 0 0,4 4-16 16,2 6-880-16,3 9-160 0,-2 3-32 0,1 6-16 16,-4 7 0-16,0 4 0 0,-3 3 0 0,-2 5 0 15,-2-2-112-15,1 0 0 0,-1-3-16 0,0 1 0 0,-1-1 1392 0,1-3 352 16,2 0 0-16,0-5 0 0,1-2 1216 0,0-3 320 16,2 0 64-16,-1-5 16 0,0-4-1104 0,1-2-208 15,-2-3-48-15,1 1-15168 0</inkml:trace>
  <inkml:trace contextRef="#ctx0" brushRef="#br0" timeOffset="7922.2">13770 17441 43311 0,'1'2'1920'0,"-1"1"384"0,-1-2-1840 0,1 1-464 0,1 1 0 0,1-2 0 15,-1 4-1264-15,1-1-336 0,2 3-80 0,2 4-16 16,2-1-608-16,-1 0-128 0,3 3-32 0,1-5 0 0,0 2 2464 0,2 0 256 15,-1 2 160-15,3-2 32 0,0 3 928 0,1-1 176 16,2 0 48-16,1 2 0 0,1 1-288 0,1-2-48 16,1-3-16-16,1 3 0 0,1-3-736 0,-1 1-128 15,2-1-48-15,0 2 0 0,-2 1-336 0,0 2 144 16,-2 1-144-16,-2 4 0 0,1 1 0 0,-4 1 0 16,-1 4 0-16,-2 3 0 0,-2-1 0 0,-3 1-144 15,0-1 16-15,-3 1 0 0,-2 3 128 0,-1-1 0 16,-2 0 0-16,-3-3 0 0,-1 1 0 0,-3-4 144 0,0 0 0 15,-3-3 0-15,0-2 80 0,-3-1 16 16,0-3 0-16,-3-4 0 0,-2 1-64 0,-1-3-16 0,-2-1 0 16,-4 0 0-16,-2 1-160 0,-2-3 0 0,2 2 0 0,-3-3 0 15,2 3 0-15,-4-2 0 0,-3 2 0 0,-2 1 0 16,0 0 0-16,-3 0 0 0,0 1-144 0,-2 0 144 16,0 0 0-16,1-1 0 0,-1-3 128 0,2 0-128 15,1-3 0-15,4-2 0 0,2 0 0 0,0-2 0 16,2-2-496-1,2-2-80-15,3 0-32 0,1-2-17888 0</inkml:trace>
  <inkml:trace contextRef="#ctx0" brushRef="#br0" timeOffset="9009.01">4114 17482 38703 0,'-2'0'3440'0,"-1"0"-2752"0,2 2-560 0,1-2-128 15,1 3-320-15,-1-2-80 0,1 2-32 0,-1 4 0 16,0 4-1040-16,2 2-192 0,0 2-64 0,0 5 0 0,2-1 1952 0,1 5 384 15,0-1 80-15,0 3 16 0,0 2-96 0,-1 3-16 16,-1 4 0-16,0-2 0 0,-1 4-144 0,0 0-16 0,-2 1-16 0,-2 1 0 16,2-2-48-16,-1 2-16 15,0 1 0-15,1-2 0 0,0 1-160 0,-1-2-16 0,1 1-16 16,-2-2 0-16,2-1-160 0,-1-4 0 0,0-6-192 0,0 0-11312 16,-1-5-2256-1</inkml:trace>
  <inkml:trace contextRef="#ctx0" brushRef="#br0" timeOffset="9522.78">4579 17600 38703 0,'-10'5'1712'0,"0"0"352"0,-1 1-1648 16,4-2-416-16,2-1 0 0,1 0 0 16,-1 0-1648-16,-6 4-400 0,-5 6-96 0,-6 3-16 15,-1 0-928-15,1 2-192 0,2 2-48 0,0-1 0 16,3 2 1792-16,-1-2 368 0,0 1 64 0,0 4 16 15,-1-2 512-15,-1 0 128 0,1 0 0 0,-4 1 16 0,1-1 1376 0,0-2 272 16,2-2 48-16,2-2 16 0,-1-1 784 0,-1-2 176 16,0-2 16-16,1 0 16 0,1-4-560 0,2-1-112 0,1-2-32 15,4-1 0 1,1-3-2144-16,2 0-416 0,3-3-96 0,0 2 0 16,2-3-1344-16,2-1-256 0,2 2-48 0,3-1-16 15,2-1 192-15,3 4 48 0,2-4 0 0,1 3 0 0,3 2 2080 0,3 0 432 0,-1 0 0 16,5 2 144-16,4 3 2016 0,3-2 400 0,1 4 64 0,3-1 32 15,0 1-800-15,0 2-176 0,2-1-16 0,0 2-16 16,-2-2-608-16,-1 0-112 0,-1 1-32 0,-1 1 0 16,-3 0 192-16,-4-1 16 0,0 0 16 0,-6-1 0 15,-1 3 96-15,-4-1 0 0,-2 0 16 0,-2 2 0 16,-2 0-528-16,-2 0-96 0,-2 0-32 0,-1 3 0 16,1-2-864-16,-4 2-176 0,1-2-48 15,-1-1-16128-15</inkml:trace>
  <inkml:trace contextRef="#ctx0" brushRef="#br0" timeOffset="10091.31">4766 17888 23039 0,'-9'7'2048'0,"3"-6"-1648"0,1 1-400 0,2 1 0 0,2-3 1440 0,2 0 208 16,1-3 32-16,-1 3 16 16,3 0-2112-16,-1-2-416 0,5 1-96 0,0-2-16 0,2 3 2128 0,1-4 416 15,2 4 96-15,0-2 16 0,1 1-784 0,1-1-160 16,0 1-16-16,-1 1-16 0,3-2-736 0,-4 2-192 15,0 0 0-15,-1-1-16 16,1 1-1680-16,2-3-336 0,-1-1-64 0,1 2-16 16,1-4-352-16,-1-2-80 0,2 2-16 0,0-3-5824 0</inkml:trace>
  <inkml:trace contextRef="#ctx0" brushRef="#br0" timeOffset="10388.73">4756 18063 33167 0,'0'2'2944'0,"-1"-4"-2352"0,-1 2-464 0,2-3-128 0,2 2 1792 16,0-1 320-16,4 2 80 0,2-4 16 15,2-2-5040-15,3 0-1008 0,4-3-208 0,2 1-48 16,1 2 2384-16,-2 0 480 0,1 0 80 0,-1 2-6000 16,2-1-1200-16</inkml:trace>
  <inkml:trace contextRef="#ctx0" brushRef="#br0" timeOffset="10921.96">5410 17355 39615 0,'-9'5'1760'0,"2"-3"352"0,-1 0-1680 0,3 1-432 0,2 0 0 0,2 0 0 16,-1 0-1216-16,-3 4-320 0,-1 3-64 0,-2 3 0 15,-1 4-1088-15,0 3-224 0,1 3-32 0,-1-2-16 16,3-2 976-16,0 1 208 0,1 1 48 0,0-2 0 0,2-3 1088 0,1-3 208 16,-1 6 48-16,2-3 16 0,-2 0 2448 0,1 0 480 15,1-1 112-15,0-3 16 0,1 1-208 0,0-3-48 16,0-3 0-16,1 2 0 0,2-3-960 0,1-4-208 15,2 2-48-15,1-1 0 0,1 0-896 0,1-3-192 16,2 1-128-16,1 2 144 0,1-3-416 0,0 0-96 16,2 0-16-16,0 0 0 0,1 2 384 0,1 2 0 15,2-1 0-15,-2 0 0 0,1 0-144 0,-1 0 144 16,-1 0 0-16,-1 1 0 0,0-3-160 0,-3 1 160 16,0-2-128-16,0 0 128 15,-1 0-672-15,-1-3-48 0,1-1-16 0,-1 1 0 16,-1 0-1216-16,0 0-240 0,2-3-48 0,-1 0-16 15,1-1-960-15,-1-2-192 0,1 0-48 0,-2-1-4704 0</inkml:trace>
  <inkml:trace contextRef="#ctx0" brushRef="#br0" timeOffset="11393.6">5808 17234 2751 0,'-5'3'256'0,"0"-2"-256"0,1 3 0 0,1-2 0 0,0-2 1680 0,2 0 304 0,0 3 48 0,-3 0 16 0,-2 1-384 0,-1 2-80 15,-2 3-16-15,1 1 0 0,2-2 928 0,0-1 176 16,2 0 32-16,-1 2 16 0,3-3-288 0,-2 0-48 16,3 1-16-16,0-3 0 0,1 2-688 0,-1-1-144 0,1-1-16 15,1 2-16-15,-1-2-928 0,0 0-176 0,1 2-32 16,-1 0-16-16,0 3-352 0,0 1 0 0,-1 3 0 0,0 2-192 15,-2 5 192-15,-1 2 0 0,1 3 0 16,-4 6 0-16,0 3 0 0,-2 7 0 0,-1 5 0 0,-1 5 0 16,0 1 0-16,-1-2 0 0,-1-5 0 0,0-3 0 15,-1 1 128-15,3-7 0 0,1-8 0 0,-1 1 0 16,2-2 0-16,0-5 0 0,-1-2 0 0,1-4 0 16,3-1-576-1,-2-5-128-15,1-1 0 0,1-2-17280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6:43.7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22344 12173 2751 0,'-12'-3'256'0</inkml:trace>
  <inkml:trace contextRef="#ctx0" brushRef="#br0" timeOffset="475.62">22028 12126 14735 0,'-12'-6'640'0,"3"2"160"16,0-2-640-16,3 3-160 0,1 2 0 0,1-1 0 0,1 2 640 0,-5-4 80 16,-3-2 32-16,-4 3 0 0,-1 0-336 0,-1-1-64 15,1 4-16-15,1 0 0 0,3 0 896 0,-1 1 176 16,2 2 48-16,1 0 0 0,0 3-112 0,3-2-32 16,1 2 0-16,0 3 0 0,1 1-432 0,2-1-96 15,2 0-16-15,2-1 0 0,3 1-112 0,2-2-16 16,4-1-16-16,4 3 0 0,4-6 144 0,4 2 48 15,4-1 0-15,8-3 0 0,4 2-128 0,7-3-32 16,4 0 0-16,5-1 0 0,6-1-288 0,4 1-64 0,5 1-16 0,4 0 0 16,4-2-16-16,3 0 0 0,3 2 0 0,1 0 0 15,0 2-272-15,4 0 160 0,5-2-160 0,1 1 128 16,2-1-128-16,2 0 0 0,0 2 144 0,-1-2-144 16,0 0 192-16,-2 0-48 0,-1-2 0 0,-1 1 0 15,-2 2-144-15,-2-2 192 0,-3 1-192 0,0 0 192 16,0 1-32-16,-1 2 0 0,-1-1 0 0,-2 2 0 15,-7-4-160-15,-1 3 128 0,-1-2-128 0,-2 1 128 16,-2 1-128-16,-4-2 128 0,-4 4-128 0,-5-4 128 16,-8 3-128-16,-4-2 0 0,-3 4 0 0,-6-3-176 0,-6 1 176 15,-4-2 0-15,-4 2 0 0,-5-4-128 0,-3 2 128 0,-6-2 0 16,-2 2 0-16,-4-2 0 0,-2 2 0 0,-3-2 0 16,-2 1 160-16,-4 1-160 0,-2-2 176 0,-5 0-176 15,-2-3 192-15,-4 1-192 0,-2 0 0 16,-5-3 0-16,-2 2 0 0,-4-4 0 0,-3 4 0 0,-5-3 0 15,-3-1 0-15,-5 4-192 0,-1-3 64 0,-4-1 128 16,-2-1-208-16,-2 1 80 16,2 4-240-16,-3-3-32 0,-1-1-16 0,-1 4 0 15,1-3-784-15,-2-1-144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9:15:21.2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14228 8467 12895 0,'-2'-2'1152'0,"0"2"-928"0,2 0-224 0,0 0 0 0,0 0 192 0,-2-2-16 0,2 2 0 0,-1 0 0 15,0-1 80-15,-1 1 0 0,2-3 16 0,0 3 0 0,0 0 272 0,0 0 48 0,0 0 16 0,0 0 0 0,0 0 96 0,0 0 32 0,0 0 0 0,14 18 0 0,-13-10 160 0,1 3 48 16,-1 2 0-16,-1 4 0 0,0 2 16 0,0 3 0 16,-1 0 0-16,0 7 0 0,1 0-320 0,-1 2-48 15,3 4-16-15,-1-1 0 0,1 1-208 0,-1-1-48 16,0 1-16-16,2 0 0 0,-2 2-144 0,1 0-32 16,0-1 0-16,-2 3 0 0,2-1 32 0,-1 3 0 15,-1-4 0-15,0-1 0 0,0-2-160 0,0-1 0 16,-1-1 0-16,-1-6 0 0,2-3 0 0,-1-1 0 15,-2-1 0-15,2-3 0 0,-2-2 0 0,1-2 288 0,-1-3-48 16,0 0-16-16,1-3 384 0,-1-1 80 0,1-1 16 16,-1-6 0-16,3 2-384 0,0-4-64 0,0 2 0 15,0-6-16-15,0 1-112 0,-1 0 0 0,1-3-128 0,0 0 192 16,0 0 80-16,0-5 16 0,-1-2 0 16,-1 0 0-16,2 2-288 0,-1-3 160 0,2-6-160 15,-1 0 128-15,3 0 48 0,-2-4 0 0,3 1 0 0,0-1 0 16,1 2-48-16,3 1-128 0,-1-2 192 0,1 4-64 15,0 0-128-15,1 2 0 0,0 4 0 0,-1 2 0 16,0 0 0-16,1 1 0 0,-1-1 0 0,1 3 0 16,0 5 0-16,-1 1 0 0,1 0 0 0,0 3 0 15,1 2 0-15,1 1 0 0,0 4 0 0,0-1 0 16,-1 3-128-16,1-1 128 0,0 4 0 0,-1 0 0 16,1 1 0-16,-2 2-144 0,1 1 144 0,-3-1 0 0,0 0 0 15,-1 2-128-15,-2 2 128 0,-2 0 0 0,-1-1 0 16,-1-2 0-16,-1 1 0 0,0-2 0 0,-2-4 0 15,2 3 0-15,-4-2 0 0,0 2 0 0,-1 1 0 0,0-1 0 16,-1-3 0-16,0 1 0 0,0-1 0 0,-1 0 128 16,2-1-128-16,-1-1 0 0,-1 0 144 15,-2 0-144-15,2-3 128 0,-1 0-128 0,2-1 0 0,-2 0 0 16,-1 0 0-16,0-3 0 0,-2 3 0 0,1-4 0 16,2 0 0-16,-3-4 0 0,-1 3-256 0,0-4-96 15,-1-1-16-15,0 1 0 16,0 0-464-16,-1-1-80 0,1 0-32 0,0 1 0 15,1-3-64-15,0 3-16 0,1 0 0 0,3 1 0 16,-1-1-336-16,1 1-80 0,2 1-16 0,-1 0-9888 0</inkml:trace>
  <inkml:trace contextRef="#ctx0" brushRef="#br0" timeOffset="591.64">14687 9267 19343 0,'-7'0'848'0,"1"-3"192"0,1 3-832 0,0-2-208 0,4 2 0 16,-1 0 0-16,1 0 608 0,-1-2 80 0,-2 1 16 0,-1-2 0 0,1 1-1216 0,0-4-256 0,2 1-32 0,0 2-16 0,3 1 176 0,0-1 48 0,2 1 0 0,-2-1 0 0,3 1 592 0,-1 2 128 15,0 0 32-15,0 0 0 0,1 2 672 0,-1-2 144 16,-1 0 32-16,1 0 0 0,-2 0 272 0,2 0 48 16,-1 0 16-16,0 0 0 0,0 0-320 0,1-2-48 15,0 2-16-15,2-3 0 0,0-2-352 0,1 1-80 16,3 0-16-16,0-4 0 0,2-3-272 0,-1-2-64 15,2 0-16-15,-1-3 0 0,0 2-160 0,1-2 0 16,-2 0 144-16,0 1-144 0,-1-1 128 0,-2 3-128 16,-1 1 160-16,-1 0-160 0,-1 2 0 0,0 1 128 0,-2 1-128 15,-2 0 0-15,-2 0 0 0,0 3 0 0,-2 2 0 0,-1 0 0 16,0 1 0-16,-1 2 0 0,-3 0-128 0,-5 0 128 16,1 2 176-16,-2 1 80 0,1-2 32 0,2 3 0 15,1-1-96-15,-2 3-32 0,1-1 0 0,0 5 0 16,0 2-160-16,3 0 128 0,1 2-128 0,2 1 128 15,1 2-128-15,0 3 0 0,0 1 0 0,0 0 0 16,3 4 0-16,-2-2 0 0,0-2 0 0,0-1 0 16,1-1 0-16,-1 2-144 0,3-3 144 0,0 0-160 15,1 0 160-15,0-4 0 0,2-1 0 0,1-2 0 16,-1-3 0-16,2-3 0 0,2 1 0 0,0-2 0 16,3 1-320-16,0-1-144 0,3-4-32 15,0 0 0-15,2 0-16 0,0-2-16 0,3-1 0 0,-1-1 0 16,3-1-528-16,-1 2-96 0</inkml:trace>
  <inkml:trace contextRef="#ctx0" brushRef="#br0" timeOffset="1131.13">15165 8897 23039 0,'-7'2'2048'0,"0"0"-1648"0,2 1-400 0,1-1 0 0,3 0 1472 16,-3 2 224-16,-3-2 32 0,-4 7 16 0,-4-1-1280 0,0 2-256 0,1 1-48 0,3-3-16 0,4-1-144 0,-1-1-224 0,1-1 48 0,2 1 16 15,-1-1-288-15,-1 0-64 0,3 3-16 0,-1-3 0 0,1-2 208 0,-1 2 32 0,2-2 16 0,1 1 0 16,1-3 272-16,-1 2 0 0,2-1 128 0,0 1-128 16,3-2 160-16,-2 2-160 0,3-1 160 0,0 0-160 15,-1-1 704-15,2 3 32 0,1-4 16 0,3 0 0 16,2 0-272-16,0 0-48 0,1-2-16 0,0 2 0 16,2-3-256-16,-1 1-160 0,2-2 192 0,2 2-192 15,0-1 0-15,-1 2 0 0,-1 1 0 0,1 0 0 16,-2 1 0-16,-1 2 0 0,-1 1 0 0,-2 1 0 15,-2 3 0-15,-2-2 0 0,-1 4 0 0,-3 0 0 0,-1 4-144 0,-2-2 16 16,-2 2 0-16,-2 1 0 16,-2-2-256-16,0 1-32 0,-1-1-16 0,-1 0 0 15,0 0 752-15,-2-1 160 0,-2 1 32 0,1 0 0 0,1 0 0 0,-1 0 16 16,-2 0 0-16,0 1 0 0,1-1-144 0,-1-3-48 16,2 2 0-16,0-2 0 0,3-2-336 0,-1 0 0 15,1 0 0-15,-1-6 0 0,1 3 0 0,1-2-192 16,-1 1 192-16,0-3-192 15,-1 2-656-15,3 0-144 0,-4-1-32 0,4-2 0 16,0 0-1024-16,1 0-192 0</inkml:trace>
  <inkml:trace contextRef="#ctx0" brushRef="#br0" timeOffset="1542.13">15536 8642 9215 0,'-1'0'816'0,"-1"0"-656"0,0 0-160 0,1 0 0 0,1 0 2704 0,0 2 512 0,1-1 112 0,-1 1 0 0,2 3-2048 0,1 2-432 0,1 3-80 0,1 2 0 0,0 4-64 0,1 0 0 0,0 3 0 0,-1 1 0 0,2 5 224 0,-3-2 32 15,0 7 16-15,0-2 0 0,-2 5-528 0,2-1-128 16,-3 2 0-16,0 0-16 0,2 2-176 0,-2 3-128 15,1-2 192-15,-1 0-192 0,0-4 272 0,-1-2-48 16,1-2-16-16,-1-6 0 0,0 2-208 0,0-4 0 16,0-3 0-16,0-1 0 0,0 1-176 0,0-5-16 15,0-2-16-15,-1 0 0 16,-1-5-1616-16,0-1-320 0,0-1-64 0,-1-2-16 0</inkml:trace>
  <inkml:trace contextRef="#ctx0" brushRef="#br0" timeOffset="1775.61">15329 8917 41471 0,'-8'-2'1840'0,"3"2"368"0,1 2-1760 0,1 0-448 0,5-2 0 0,0 4 0 16,3-2 0-16,0 1 0 0,5 0 0 0,6 5 0 15,10-3 0-15,7 0 0 0,5-2 144 0,5-5-144 0,8-1 0 16,2-4 0-16,4 1 0 0,5-5 0 16,7 0-384-16,2-5-80 15,-2 0-32-15,-2 0-17472 0</inkml:trace>
  <inkml:trace contextRef="#ctx0" brushRef="#br0" timeOffset="9766.06">16057 9383 6447 0,'-2'0'576'0,"0"0"-576"0,1 0 0 0,-1 1 0 16,2 1 288-16,0-2-48 0,0 0-16 0,0 1 0 0,0 2 848 0,2-2 160 0,0 0 48 0,-2-1 0 0,0 0-384 0,0 0-64 0,22 3 0 0,-13-6-16 0,2 1-16 0,3-2 0 0,1 1 0 15,2-2 0-15,0 0-208 0,2 0-32 0,4-1-16 0,1 1 0 16,0 3-240-16,0-6-48 0,2 5-16 0,-1-2 0 15,-1 3-240-15,0 0 0 0,0 1 0 0,-2-2 0 16,0 6 0-16,-1-3-160 0,1 1 160 0,-4 3-128 16,-4-4-512-1,-1 1-112-15</inkml:trace>
  <inkml:trace contextRef="#ctx0" brushRef="#br0" timeOffset="10814.83">17066 8954 2751 0,'1'0'256'0,"-1"-2"-256"0,0 2 0 0,0-2 0 0,2 2 448 0,-1-1 32 0,0 1 16 0,1-5 0 15,0 2-48-15,1 1 0 0,2-3 0 0,-1-1 0 0,-2 1 144 0,2 1 32 0,-1-1 0 0,-1 3 0 0,0-4-96 0,-1 4-16 0,1-3 0 16,-1 2 0-16,-1-1-192 0,0-1-32 0,0 1-16 0,-1 1 0 16,1 0 592-16,-2 1 112 0,1-4 32 0,-3 1 0 15,1-1-208-15,-2-1-32 0,0 2-16 0,0-1 0 16,0 1-192-16,-1 0-48 0,1 0 0 0,-3 1 0 16,2-1 32-16,-1 3 0 0,0-1 0 0,-1 1 0 0,1-2 96 15,-2 4 32-15,2 0 0 0,-2 4 0 0,1-2-304 16,-3 1-64-16,2 2-16 0,-1 1 0 0,0 2-288 15,-3-1 0-15,1 1 0 0,-1 0 0 0,1 3 0 16,-1-3 0-16,1 3 0 0,0-3 0 0,-1 4 192 0,1-1 0 16,-1 2-16-16,0 1 0 0,1-4 464 15,1 1 112-15,2 2 16 0,0 0 0 0,0 3-272 0,0-3-48 16,1 4-16-16,3-1 0 0,1-1-240 0,3 4-32 16,0 5-16-16,2-3 0 0,2 5 16 0,0-4 0 15,1 0 0-15,0-1 0 0,2-1 80 0,1 1 16 16,0-2 0-16,0 2 0 0,1-5-256 0,2-1 0 15,0 0 0-15,3-3 0 0,-1-1 0 0,2-3 0 16,1 1 0-16,1-7 0 0,-1 2 0 0,0-4 0 16,2-1-128-16,-1-3 128 0,-1 0-160 0,1 0 32 0,-1-1 0 15,-2 1 0 1,0-1-784-16,2 1-160 0,1-1-16 0,1 2-16 16,-1 1-1248-16,-2-4-240 0,-2 4-48 0,-1-1-6768 0</inkml:trace>
  <inkml:trace contextRef="#ctx0" brushRef="#br0" timeOffset="11715.65">17244 8868 9215 0,'-1'0'816'0,"1"-1"-656"0,0 1-160 15,1 0 0-15,-1 0 400 0,1 1 48 0,-1 0 16 0,1 0 0 0,0 1 320 0,-1-2 64 0,2 1 16 0,-2-1 0 0,0 0-176 16,0 0-48-16,0 0 0 0,0 0 0 0,0 0 16 0,5 20 0 0,-4-14 0 0,2 1 0 0,-2-1-272 0,0 0-64 15,1 1-16-15,0 2 0 0,0 1 528 0,1 0 128 16,1 3 0-16,0 3 16 0,1-2 64 0,3 4 16 16,0 2 0-16,1 3 0 0,3 4-192 0,-1-1-32 15,2 4-16-15,0-3 0 0,-1 0-480 0,1-2-80 16,0-2-32-16,-2-1 0 0,1-4-224 0,-1 1 0 0,-1-6 0 16,-2-3 0-16,-1-1 0 0,0-3 0 0,-1 3 0 15,-1-3 144-15,-1-4 272 0,-1 1 48 0,1-3 16 16,-3-3 0-16,1 1 416 0,-1-3 64 0,0-1 32 15,0-3 0-15,-1-1-288 0,2-3-64 0,0-3-16 0,0-3 0 16,1-2-240-16,0 0-32 0,1-2-16 16,2-2 0-16,2-4-208 0,-1 0-128 0,2-3 128 0,2 3-128 15,-1 3 128-15,1 2-128 0,-2 0 160 0,0 3-160 16,-1-2 0-16,2 1 0 0,0 0 0 0,1-2 0 16,-1 6 0-16,0-1 144 0,1 1-144 0,-3 3 128 0,1 2-304 15,-1 1-64-15,-2 2-16 0,1 1 0 16,-1 2-1344-16,-2 2-256 0</inkml:trace>
  <inkml:trace contextRef="#ctx0" brushRef="#br0" timeOffset="21293.22">17810 9320 8287 0,'-3'0'736'15,"1"0"-592"-15,1 0-144 0,1 0 0 0,1 0 1088 0,-1 0 176 0,-1 0 32 0,-1 1 16 0,1-1-64 0,-1 2-16 0,2-2 0 16,0 0 0-16,0 0 144 0,0 0 32 0,0 0 0 0,0 0 0 0,0 0 64 0,17 7 32 0,-9-6 0 0,1-1 0 0,1 0-784 0,2 0-144 0,1 0-48 0,1-1 0 15,0 1-528-15,0-1 0 0,0 1 0 0,0-4 0 32,-2 4-512-32,1-2-64 0,-1 0-16 0,-1 1 0 0,-1-1-1072 0,-1 1-192 15,-1 0-64-15,0 1 0 0,-1 0 192 16,-1 0 16-16,0 1 16 0,0 0-5776 0</inkml:trace>
  <inkml:trace contextRef="#ctx0" brushRef="#br0" timeOffset="22742.96">18420 8976 23039 0,'0'0'2048'0,"0"0"-1648"0,1-2-400 0,0 1 0 16,0 1 496-16,1 0 16 0,1-3 0 0,2 0 0 0,0 1-512 0,3-4 0 0,1 1 0 0,0 1-160 0,1-2 160 0,-1 1 0 0,2 1 0 0,0-1-128 0,1-2 128 15,0-2 128-15,1 3-128 0,-2-1 176 16,2-1-48-16,-1 2 0 0,-2-1 0 0,2 0 0 0,-3 1 592 15,1-3 112-15,-1 2 32 0,-2 1 0 0,1-4-464 0,-3 2-80 16,-1 2-32-16,0-1 0 0,-2 2-288 0,-2-4 0 16,2 3 0-16,-5-1 0 0,2-1 0 0,-4 1 0 15,-1 1 0-15,-1-2 0 0,-1 2-144 0,-3 1 16 16,-1 2 0-16,-2 0 0 0,-2 1 128 0,-2 2-160 16,1 2 160-16,-3 1-160 0,2 4 160 15,-3 0-208-15,2 1 80 0,0-1 128 0,-1 3-128 0,2 2 128 16,1 2 0-16,0 2 0 0,2 0 0 0,1 1 0 15,3 2 0-15,1 0 0 0,1-2 0 0,2 0 0 16,1 2 0-16,-1-3 0 0,5 0 0 0,-3 3 0 16,3 1 0-16,1 4 0 0,1 1 0 0,2 1 0 15,0 0 0-15,2-2 0 0,2 3 0 0,2-5 0 0,1 0 128 16,0-3-128-16,1 0 400 0,2-4 0 0,4 2 0 16,0-1 0-16,1-5-240 0,0-1-160 0,0 1 192 15,0-6-192-15,-2 0 0 0,1-5 0 0,-3 3 0 0,1-6 0 31,-1 3-256-31,1-5-144 0,-2 0-48 0,1 0 0 16,-1-4-1504-16,-2-2-304 0</inkml:trace>
  <inkml:trace contextRef="#ctx0" brushRef="#br0" timeOffset="23259.53">18840 9095 15663 0,'-5'7'688'0,"1"-3"144"0,0 4-656 16,1-3-176-16,2-3 0 0,1-1 0 0,0 3 0 0,-1-1 192 0,-1 2-192 0,0 1 192 0,1 0-192 0,0-2 0 0,0-1 0 0,2-3 0 0,-1 0 0 0,1-2 0 0,0 4 0 0,0-2 0 0,1-2 0 0,-1 1 128 0,0-3 0 16,0 3 0-16,-1-2 1152 0,0 3 208 15,0 0 48-15,0 0 16 0,0 0 112 0,1-16 0 0,1 9 16 16,-2 2 0-16,0-4-784 0,1 1-176 0,-1-2-16 16,0 2-16-16,0-5-240 0,0 1-32 0,0 0-16 15,-1-2 0-15,1 1 48 0,0-2 0 0,-2 1 0 16,1-2 0-16,0 0 80 0,1-3 32 0,-1-1 0 15,0 4 0-15,1-3-192 0,-1 3-48 0,1-2 0 0,-1 2 0 16,1 2-144-16,0-2-48 0,1 3 0 16,0 3 0-16,0 1 144 0,1-1 32 0,1-1 0 0,1-1 0 15,0 3-176-15,1-1-128 0,0 0 192 0,1 1-192 16,1 2 0-16,1 2 0 0,0 1 0 0,-1 1 0 16,1 3 0-16,1 0 0 0,1 0 0 0,-1 3 0 15,2-2-336-15,-2 2 16 0,0-1 16 0,0 2 0 16,0 2-1568-1,0-1-320-15,0 1-64 0,-1 2-16 0,0 0-688 0,0 0-144 16,-1 2-32-16,-1-1 0 0,0 1 880 0,0 1 160 0,0-1 48 16,-1 0-3824-16</inkml:trace>
  <inkml:trace contextRef="#ctx0" brushRef="#br0" timeOffset="23891.4">19291 9039 2751 0,'-2'10'256'0,"0"-4"-256"0,-1 2 0 15,3-5 0-15,0 0 1104 0,0-1 176 0,0-2 48 0,-1 3 0 0,-1 6-592 0,0 1-112 0,1-1-32 0,-2-3 0 0,2 2-16 0,-1-5-16 0,1-3 0 0,-1 2 0 0,0-2 192 0,0 0 32 16,0 0 16-16,-1-2 0 0,1-1 560 16,0 3 112-16,0-2 32 0,1-4 0 0,1 0 128 0,-1-1 32 15,1 0 0-15,-2-2 0 0,2 3-256 0,-1-3-32 16,0-2-16-16,1 0 0 0,0 0-256 0,1 0-48 15,0-2-16-15,2-2 0 0,-2 2-416 0,2-4-96 16,1-1-16-16,-2 0 0 0,3 1-192 0,-1-1-64 16,3-3 0-16,-2-1 0 0,2 4-48 0,-1-1-16 15,0 0 0-15,0 4 0 0,0-1 32 0,-1 2 0 16,-1 1 0-16,1 0 0 0,2 3-96 0,-2-1-128 0,3 1 176 16,0 2-176-16,-3 4 160 0,3-1-160 0,-1 0 128 15,4 1-128-15,-3 3 0 0,-1-3 0 0,4 4-144 16,-1-1 144-16,0 1-128 0,-1 1 128 0,3 3 0 15,-2 1 0-15,1 0 0 0,-1 3-128 0,0-3 128 0,0 0 0 32,-4 1-464-32,2 0-48 0,-2 2 0 0,1-3 0 15,-2 3-1488-15,0 0-304 0</inkml:trace>
  <inkml:trace contextRef="#ctx0" brushRef="#br0" timeOffset="25425.97">14236 9827 6447 0,'-2'-1'576'0,"1"-1"-576"0,0 2 0 0,1 0 0 0,0 0 1040 0,0 0 112 0,-1-2 0 0,0 1 16 0,-1-1-160 0,1 2-48 16,0-3 0-16,-1 3 0 0,0-3-192 0,2 3-32 0,0 0-16 0,-1 0 0 0,0 3-32 0,-1-2-16 0,2 1 0 0,-1 0 0 0,1 3 160 0,-1 0 16 15,1 1 16-15,-2 3 0 0,2 1 160 0,2 3 16 0,-2 3 16 16,1-1 0-16,2 6-400 0,-1-2-80 0,1 5 0 15,-1-2-16-15,1 0-400 0,0 0-160 0,0 0 128 16,0 2-128-16,0 2 544 0,-1 0 32 0,1 0 0 0,-2 1 0 16,2 6-256-16,-2-2-64 0,0 1 0 15,-1 2 0-15,2-4-256 0,-2-1 0 0,1 0 0 16,0-4 0-16,1-5 0 0,0-2 0 0,1-2 0 0,-1-2 0 16,1-1 0-16,-1-2 0 0,1-4 144 0,1-1-144 15,-3-1 336-15,2-3-16 0,-1 0-16 0,-1-2 0 16,1-2-112-16,-1 0 0 0,1-3-16 0,0-1 0 15,1-1 352-15,-2-4 80 0,3 1 16 0,-1-4 0 16,1-1-304-16,-1-4-48 0,2-2-16 0,-1-2 0 16,0-3-96-16,1 3-32 0,1-3 0 0,-1 1 0 15,3 2-128-15,-3 2 0 0,3 2 0 0,-1 1 0 0,2 2 0 16,-1-3 0-16,1 5 0 0,0 2 0 0,0 0 0 0,1 3 0 16,0 1 0-16,-1 2 0 0,1 0 0 0,1 1 0 15,-4 3 0-15,1-1 0 0,2 3 0 0,0 0 0 16,-1 3-144-16,-1-1 144 0,2 3 0 0,-4 1 0 15,2-1-128-15,-1 3 128 0,2 1 0 0,-2 2 0 16,2 3-128-16,-1-2 128 0,0 1 0 0,1 0 0 16,-2 3 0-16,0-1 0 0,2 1 0 0,-3 1 0 15,0 1 0-15,-1 0 0 0,-1-3 0 0,-1 2 0 16,-1-1 0-16,-2-2 0 0,0 1 0 0,-2-1 0 16,-2-1 0-16,-1-3 0 0,0 0 0 0,-2 0-160 15,1-3 160-15,-4 1-128 0,0 0 128 0,-2 0 0 16,1-1 0-16,-1-2 0 0,-2 2 0 0,1-2 0 15,0 0 0-15,1-3 0 0,-2 1 0 0,0 0 0 0,1 0 0 16,-1-3 0-16,1 0-176 0,-1 0 176 0,2-3-208 16,-2 3 80-1,1-1-848-15,0 1-176 0,2-2-16 0,1 2-16 16,-1 0-512-16,1-2-96 0,1 1-32 0,1 1 0 0,1 0-192 16,0 0-32-16,2 0-16 0,-1 3-6912 0</inkml:trace>
  <inkml:trace contextRef="#ctx0" brushRef="#br0" timeOffset="26024.83">14791 10272 23039 0,'-2'-4'1024'0,"1"4"192"0,0 0-960 0,0 0-256 0,0 1 0 0,1-1 0 0,0 3 448 0,0-3 32 0,-2 2 16 0,4-1 0 0,-1 1-64 0,-1-2-16 0,0 0 0 0,0 0 0 0,17-2-224 0,-11 1-32 0,2-5-16 15,1 5 0-15,0-4 112 0,2 1 32 16,0-1 0-16,1 2 0 0,-2 1-32 0,0 0 0 0,0 1 0 15,-1 1 0-15,0 0-64 0,-3 0-32 0,1 0 0 16,-2-3 0-16,0 3-32 0,0-2-128 0,0-1 192 0,-1 2-64 16,1-1 192-16,-1-3 16 0,1 3 16 0,-1-6 0 15,2 3 32-15,-2-3 16 0,2-1 0 0,-2 2 0 16,0-3-208-16,1 0-64 0,-1-1 0 16,-2 1 0-16,1 3-128 0,-2-2 0 0,1 2 0 15,-2-1 0-15,0 0-192 0,-2 3 192 0,-2 0-160 0,0 0 160 16,-1 2-416-16,0 3 16 0,-1 3 0 0,-1-1 0 15,2 3-64 1,-2 1-16-16,1-1 0 0,0 0 0 0,-1 3 256 0,-2-1 48 0,-3 4 16 0,-1-1 0 16,2 2 160-16,0-3-208 0,4 0 80 0,-2-1 128 15,3 1 0-15,2-4 0 0,2 5 0 0,-1-2 0 16,3 0 0-16,2 2 0 0,-1-2 0 0,0 4 0 0,3 0 0 16,0 2 0-16,0 0 0 0,0 1 0 0,2 1 0 15,-1-1 0-15,2-1 128 0,0 0-128 0,3-2 0 0,0-1 0 16,0 2 0-16,2-4 0 0,1 0 0 0,0-2 0 15,0 0 0-15,1-2 0 16,0-2-400-16,1 0-64 0,-2-1-16 0,1-2 0 16,1 0-1120-16,-2-2-240 0,0 2-32 0,2-5-4944 15,-1 2-992-15</inkml:trace>
  <inkml:trace contextRef="#ctx0" brushRef="#br0" timeOffset="26575.51">15389 10036 27647 0,'-5'-2'1216'0,"1"-2"256"16,-1 4-1168-16,4 0-304 0,0 0 0 0,-1 0 0 0,1 0 336 0,0 4 16 0,-3-3 0 0,-1 3 0 0,-2 1-880 0,1 0-176 0,-2 1-48 0,2 0 0 0,0 0-656 16,-1 0-128-16,-1-1-16 0,1 0-16 0,-1 0 752 0,1 2 160 0,-1-2 16 0,2 0 16 15,1 0 624-15,-1-2 0 0,1 2 0 0,0 0 0 0,0-1 624 0,1 0 144 16,1-2 16-16,2 1 16 0,0-2 32 0,1 1 16 15,1-2 0-15,2 1 0 0,0-1-592 0,2 0-112 16,1 0-16-16,0-1-128 0,0 1 0 0,1-2 0 16,1 1 0-16,2 1 0 0,-2 0 0 0,0 1 0 15,2 1 0-15,1 1 0 0,0 0 0 0,1 2 0 16,1 3 0-16,-3 0 0 0,0-1 0 0,0 0 0 16,-2 1 0-16,1 1 0 0,0 1 0 0,-2 4 0 15,1-3 0-15,-2 2 0 0,-2-2 224 0,-1 1-64 16,0 0-16-16,-1-2 0 0,-2 1 176 0,0-3 16 15,-1 4 16-15,-3-2 0 0,1 0 32 0,0 0 16 0,-1 1 0 16,-2-1 0-16,1 1-192 0,-2-3-32 0,-1 0-16 16,0 2 0-16,0-1-160 0,-2-2 0 0,2 2 0 0,-1-2 0 15,-1-1 0-15,1-1 0 0,-2 0 0 0,2 0 0 16,0-1-256-16,-1-2-48 0,1-1 0 0,-2-1 0 31,1-1-832-31,0-1-160 0,2-2-48 0,0 2-5968 0,0-3-1200 0</inkml:trace>
  <inkml:trace contextRef="#ctx0" brushRef="#br0" timeOffset="27009.82">15609 9877 19343 0,'-2'0'1728'0,"1"-3"-1392"0,1 3-336 0,0 0 0 0,1 0 1520 0,0 0 224 0,0 0 48 0,0 0 16 0,1 0-1312 0,2 0-272 0,0 3-48 0,1-2-16 0,2 3-160 0,-1 1 0 16,1 0 0-16,1 3 0 0,-1 3-144 0,0 0 144 0,-1 5 0 0,2-1 0 16,-3 4 0-16,3 2 0 0,-2 0 0 0,1-1 0 15,-2 1 448-15,2 2 32 0,-1 1 16 0,1 0 0 16,-1 3 320-16,1-1 64 16,-2-2 16-16,0 0 0 0,-1-3-624 0,1 0-112 0,0 4-32 15,-1-2 0-15,1 1-128 0,-1-1 0 0,-1-1 0 16,1-1 0-16,-2 1 0 0,1-7-144 0,-2 1 144 0,0-5 0 31,1 1-672-31,-4-3-32 0,2-1 0 0,-1-3 0 0,0-2-1152 16,-2-3-256-16</inkml:trace>
  <inkml:trace contextRef="#ctx0" brushRef="#br0" timeOffset="27283.45">15497 10126 35935 0,'-6'-3'1600'0,"2"3"320"0,1 0-1536 16,2 0-384-16,1 0 0 0,1 0 0 0,2 0 176 0,1 0-48 15,2 0 0-15,4 0 0 0,5 0 112 0,4-3 16 16,3-1 0-16,2 1 0 0,2 0 64 0,1-2 0 15,1 2 16-15,1-2 0 0,0 5-336 0,-1-2 128 16,-3 2-128-16,-1-3 0 0,-1 6-160 0,-3-3-96 0,-2-3-32 16,-3 3 0-1,1 0-1328-15,-2 0-272 0,-1-3-48 0,-1 3-12832 0</inkml:trace>
  <inkml:trace contextRef="#ctx0" brushRef="#br0" timeOffset="34482.57">16141 10434 8287 0,'-2'0'736'0,"0"0"-592"0,1 0-144 0,1 0 0 15,0 0 736-15,-1 1 112 0,-1-1 32 0,2 0 0 0,-2 0-48 0,-1 0-16 0,2 2 0 0,1-2 0 0,0 0 192 0,0 0 32 0,0 0 16 0,0 0 0 0,0 0 0 0,16 12 0 16,-9-9 0-16,2 0 0 0,1 2-288 0,1-5-64 16,2 2-16-16,1-2 0 0,3-2 128 0,1 2 16 15,0 0 16-15,0-3 0 0,2 3-48 0,-2-2-16 16,1 2 0-16,1 0 0 0,-2-3-384 0,1 3-80 16,-3-2 0-16,1 1-16 0,1-1-304 0,-1 0 0 15,-2 1 0-15,2-1-144 0,-3 1 144 0,1-1-192 16,-2 2 192-16,-1-2-192 15,0 2-768-15,0 0-176 0,0 0-16 0,-2 2-11408 0</inkml:trace>
  <inkml:trace contextRef="#ctx0" brushRef="#br0" timeOffset="36898.93">17107 9829 18431 0,'-3'0'1632'0,"2"2"-1312"0,1-2-320 0,0 0 0 16,0 0 0-16,-1 1 0 0,0 1 0 0,-2-1 0 0,0 3 0 0,0 0 0 0,-1 1-192 0,0-2 64 0,2 2 128 0,-2 0 0 0,0 3 0 0,0 0-128 0,0 0 128 0,-1 2 0 15,0 4 0-15,-2-1 0 0,2 5 832 0,-1-1 80 16,0 0 32-16,0 2 0 0,1 0 224 0,1-1 48 16,0-4 16-16,1 1 0 0,0 4-592 0,1 0-128 15,2 2-32-15,2-3 0 0,1-1-352 0,1-2-128 16,1-2 0-16,2 1 0 0,-1 0 0 0,3-2 0 15,0 1 0-15,1 1 0 0,1-3 0 0,1 4 0 0,0-4 0 0,0 2 0 16,2-2-320-16,-2-3 32 0,0 0 16 16,-1 0 0-1,-1 0-1200-15,0-3-224 0,1-3-48 0,-2-2-8272 0</inkml:trace>
  <inkml:trace contextRef="#ctx0" brushRef="#br0" timeOffset="37272.56">16776 10087 26719 0,'-1'-6'2368'0,"-1"3"-1888"15,2 1-480-15,2 2 0 0,-1-2 1568 0,3 1 224 16,1 1 32-16,2 0 16 0,5-2-1376 0,6-2-272 16,5 2-48-16,4-1-16 0,1 0-256 0,-1 1-64 15,1 0-16-15,0 1 0 16,-1 1-384-16,-1 0-80 0,0 0-16 0,-3 0 0 15,1 0-736-15,-4 1-160 0,-3 1-16 0,0-2-16 16,-4-2 80-16,0 2 32 0,-2 0 0 0,-2 0 0 16,0-1-528-16,-3 1-96 0,1-2-32 0,-1-1 0 0</inkml:trace>
  <inkml:trace contextRef="#ctx0" brushRef="#br0" timeOffset="37846.22">17437 9694 21183 0,'-1'0'944'0,"1"0"192"0,0 3-912 0,-1-3-224 0,1 0 0 0,0 2 0 16,1-2-288-16,-1 3-96 0,1 2-32 0,-1 1 0 16,1 2 1168-16,-1 3 224 0,1 1 48 0,-1 2 16 0,0 2-784 0,1 1-256 15,-1 5 160-15,0 4-160 0,0 1 0 0,0 2 0 16,1 2 0-16,-1 2 0 0,0-1 0 0,-1-4 128 16,0 2-128-16,0-3 0 0,-1-1 576 0,1-6 16 15,-1-3 16-15,0-1 0 0,1 2 96 0,-1-4 0 16,0 0 16-16,1-1 0 0,0-3 96 0,-2-4 16 15,2 1 0-15,-1-3 0 0,1-3-432 0,1-1-80 16,0 0 0-16,0-2-16 0,0-2-304 0,0-3 0 0,1-3 0 16,1-3 0-16,-2-5 0 0,1-2 0 0,0 0-128 15,1-2 128 1,-1-2-464-16,3 3 0 0,0-1 0 0,0 3 0 0,2 1 96 0,1 2 32 0,0 3 0 0,0 3 0 16,0 2 768-16,1 2 144 0,1 4 48 0,0-1 0 15,1 3 80-15,-1 0 32 0,1 0 0 0,-1 3 0 16,1-1-544-16,-2 1-192 0,0 3 144 0,1-4-144 15,-1 4 0-15,-1-1 0 0,0 0 0 0,0 1 0 16,0 1 0-16,0-2 0 0,1 4 128 0,-2-1-128 16,1 1 320-16,-1 3 0 0,2 1-16 0,-2-2 0 15,1 2-48-15,-1 0 0 0,-1 3 0 0,1-2 0 16,-3-2-128-16,1 2-128 0,1 1 144 0,-1 0-144 16,0-1 0-16,-1-2-128 0,1 1-16 0,-3-3 0 15,2 1-576-15,-2-1-112 0,0-4-32 0,1 2 0 16,-2-3-1008-16,1 0-208 0,-1-2-32 0,0 1-10624 15</inkml:trace>
  <inkml:trace contextRef="#ctx0" brushRef="#br0" timeOffset="38802.18">17904 10081 11055 0,'0'3'976'0,"0"1"-784"0,2 0-192 0,-2-1 0 0,1-1 432 0,-1 1 32 0,1 4 16 0,1 4 0 0,0 3 224 0,-1 3 32 0,3-2 16 0,-1 0 0 0,-1-2-144 15,1 1-32-15,0-4 0 0,-2 3 0 0,0-2 336 0,1 0 64 0,0 0 16 0,-2-1 0 0,1-3-160 16,-1 2-16-16,0-4-16 0,-1 0 0 0,1-1 416 0,0 0 96 15,0-3 16-15,-1-1 0 0,1-1-448 0,-1-1-96 16,1 1-16-16,0-1 0 0,0-5-352 0,-2 1-80 16,1-5-16-16,1 1 0 0,-1-1 96 0,-2 0 16 15,2-2 0-15,-3 0 0 0,2 0-112 0,0-3 0 16,-1-1-16-16,0-3 0 0,0-2-48 0,0 1-16 16,2-1 0-16,0 5 0 0,1 0-240 0,1 2 0 15,-1 1 0-15,4 3 0 0,0 1 0 16,1-1 0-16,1 1 0 0,1 1 0 0,2 0 176 0,-1 1-16 15,1-1 0-15,1 2 0 0,0 1-160 0,0 1 128 16,-1 0-128-16,0 1 128 0,0-1-128 0,-1 3 0 16,-1 0-192-16,0 1 192 15,2 1-592-15,0 0 0 0,-1 1 0 0,1 1 0 16,-1 1-688-16,2 1-144 0,0 1-32 0,1 4 0 16,0-3-544-16,0 2-112 0,-1 2-32 0,2-2-8736 0</inkml:trace>
  <inkml:trace contextRef="#ctx0" brushRef="#br0" timeOffset="39217.65">18271 10122 19343 0,'1'0'1728'0,"-1"-2"-1392"0,3 2-336 0,-1-2 0 0,0 2 784 15,1-3 96-15,1 1 16 0,4-4 0 0,4-1-896 16,1-4 0-16,2 3 0 0,0-4-128 16,0 0-256-16,-2 2-32 0,0-2-16 0,-2 2 0 15,0-1-64-15,-3 3-16 0,-1 0 0 0,-2 3 0 0,-2-2 368 0,0 1 144 16,-2 0-128-16,-1 2 128 0,-1 1 0 0,0 0 0 16,-2 1 192-16,1-1-64 0,-4 1 160 0,0 2 32 15,-2 0 16-15,0 0 0 0,-1 2-336 0,-1-2 0 16,0 3 0-16,-2-1 0 15,0 3-528-15,1-1-176 0,-1 3-48 0,0 1 0 0,1-2 544 16,-2 4 208-16,0-1-176 0,0 1 176 0,0 2 784 0,1 0 256 16,3 0 48-16,1 0 16 0,1-2 400 0,-1 1 80 15,1 4 16-15,1 1 0 0,-1 3-640 0,3-3-112 16,1-1-16-16,0-1-16 0,2 0-624 0,1-1-192 0,2 0 128 0,2-3-128 16,1 1 0-16,0-3 0 0,1 3 0 0,1-4 0 15,1-3-224-15,0 0-48 0,0-1-16 0,2-3-8432 16,2-1-1696-16</inkml:trace>
  <inkml:trace contextRef="#ctx0" brushRef="#br0" timeOffset="39668.94">18691 9866 22111 0,'-4'0'976'0,"0"0"208"16,1 3-944-16,1-3-240 0,1 0 0 0,0 0 0 0,0 3 368 0,-1-1 16 0,-2 1 16 0,-3 2 0 0,1 0-128 0,-1 0-16 0,0 1-16 0,-1 0 0 0,0-1-240 0,0 0 0 0,0 1 0 0,1-1 0 0,-1 1 0 0,1-1 0 16,1 2 0-16,-2-2 0 0,2 2 912 0,-1 0 192 15,1 0 48-15,-1-1 0 0,3-1-256 0,0 1-32 16,2-1-16-16,0 0 0 0,2 0-592 0,1-2-128 15,0 1-128-15,3 0 176 0,-2-2-176 0,3 1 0 16,2-2 0-16,0 0 0 0,0 1-160 0,1 0 160 16,0 0 0-16,1 1-144 0,0 0 144 0,-1 0-128 0,0-1 128 15,0 2-128-15,-1 0 0 0,1-1 0 16,-1 2 0-16,-1-3 0 16,-1 1-256-16,0 1-32 0,2 1-16 0,-1 0 0 0,-1 0 432 0,2 2 0 0,-1-1 0 0,-1 2 0 15,1 0 0-15,-1 0 0 0,0 1 0 0,-2 0 0 16,-1-1 0-16,1 2 0 0,-2-1 0 0,-1-1 0 15,0 2 0-15,-1 1 0 0,-2-3 0 16,2 0 0-16,-3 0 0 0,-1 0 0 0,-1 0 0 0,0-5 0 16,1 3 0-16,-3-2 0 0,2-2 0 0,-5 1 0 15,2 0-592 1,-2-3-96-16,-2 0-16 0,0 2 0 0,1-2-1424 0,-2-2-304 16</inkml:trace>
  <inkml:trace contextRef="#ctx0" brushRef="#br0" timeOffset="40274.05">18989 9572 26719 0,'-1'-3'2368'0,"1"1"-1888"0,0 2-480 0,1 0 0 0,0 0 1744 0,0 0 256 0,1 0 48 0,1 0 16 0,3 0-1408 0,-1 0-272 0,2 2-64 0,-1 1-16 0,0 2-112 0,1 1-32 0,-1 2 0 0,0 2 0 15,-1 1 128-15,0 5 32 0,-3 0 0 0,2 0 0 16,-1 5 96-16,0 0 32 0,0 4 0 0,-1-2 0 15,1 3-144-15,-2 1-32 0,1 1 0 0,-1-1 0 16,1 2-272-16,-2-5 0 0,0 1 0 16,0-2 0-16,0-4 0 0,-2-1 0 0,1 0 0 15,0-2 0-15,0 1 272 0,-1-5 0 0,1 2 0 0,-1-4 0 16,0-1-96-16,1-1-32 0,-1-1 0 0,1-1 0 16,0-4-144-16,0-1 192 0,1 1-192 0,0-4 192 15,0 1-192-15,0-4 0 0,1 0 0 0,-1-3 0 16,0 3 0-16,1-6 0 0,-1 1 0 0,1-4 0 0,0 1 0 15,2-1 0-15,0 2 0 0,1 2 0 16,1-1 0-16,1 5 0 0,2-2 0 0,1 5 0 16,0 1 0-16,2-3 0 0,2 4 0 0,0-1 128 0,2 1 48 0,3 1 0 15,2 0 0-15,0 0 0 0,1 1-176 0,-1 1 0 16,-1-1 0-16,2 4 0 0,-4 0 0 0,0 0 0 16,-1 6 0-16,1-1 0 0,0 3 0 0,1 4 0 15,-1-2 128-15,0 4-128 0,1 3 256 0,-3 1 0 16,1 1 16-16,-3 0 0 0,1 0-112 0,-2 2-32 15,0 3 0-15,-2-2 0 0,-2-5-128 0,0-1-176 16,-2-1 48-16,-2-5 0 0,0-1 128 0,0-5 0 16,-3-1 0-16,0-6 0 15,1-4-384-15,-1-2-64 0</inkml:trace>
  <inkml:trace contextRef="#ctx0" brushRef="#br0" timeOffset="46480.9">14660 11025 13823 0,'0'-3'1216'0,"0"2"-960"0,0 0-256 0,0 1 0 0,1 0 912 0,1 0 144 0,-2-3 32 0,1 0 0 0,2 0-816 0,-1-2-144 0,0-1-128 0,-1 1 144 0,1 0-144 0,-2 0 0 0,2 0 144 0,-2-1-144 16,0 1 256-16,-2 0 0 0,2 0-16 0,-1-4 0 16,0 2 240-16,-2-1 48 0,2 2 16 0,-3-1 0 15,0 1 384-15,0-2 80 0,-1 2 16 0,1 1 0 16,-1-1-336-16,0 2-64 0,0 2-16 0,-2 1 0 15,1-2 128-15,-2 3 32 0,1 0 0 0,-1 3 0 0,0-3-192 0,0 2-48 16,0 2 0-16,0-1 0 16,1 2-288-16,0-1-64 0,2 1-16 0,1-1 0 15,0 1-160-15,0 1 0 0,0 1 0 0,2 1 128 0,-2 0-128 16,2 2 0-16,0-1 0 0,1 1 0 0,-2-2 0 16,2 2 0-16,-1 5 0 0,0 4 0 0,0 6 448 0,1-2 64 15,0 2 16-15,1 2 0 0,0 4 0 0,1 4 0 16,1-1 0-16,0 0 0 0,1-1-144 0,-1-2-48 15,1-2 0-15,1 2 0 0,-2 0-208 0,1-3-128 16,1 2 128-16,-1-4-128 0,0-1 0 0,-1-3 0 16,0 0 0-16,-1-2 0 0,0 2 0 0,-1-1 0 15,1 1 0-15,-1-4 128 0,0 0-128 0,0 1 0 16,0-3 0-16,-1 1 0 0,0 0 0 0,-1-1 0 16,0 1 0-16,-1-2 0 0,-1 1-240 0,0-2 48 0,-1-3 0 15,0-1 0 1,0 0-1120-16,-1 1-224 0,-1-1-32 0,0-5-16 15,1 1-256-15,0-2-48 0,-1 0-16 0,-1-4-10000 0</inkml:trace>
  <inkml:trace contextRef="#ctx0" brushRef="#br0" timeOffset="46906.81">14160 11488 29487 0,'-5'-7'1296'0,"2"4"288"0,1-1-1264 16,1 3-320-16,2 1 0 0,0-3 0 0,2 2 560 0,-1 0 48 0,3-3 16 0,3 2 0 0,4-3-208 0,2 0-32 0,3 1-16 0,-1 3 0 0,0 0-176 0,4-2-48 0,1 6 0 0,1-3 0 0,-3 0-144 0,2 1 0 0,2 0 0 15,0-1 0-15,-3 3 128 0,-1 0-128 16,2-3 192-16,0 1-64 0,-1 1 144 0,0-2 32 15,0 0 0-15,-1 2 0 0,-2-2-304 0,-2 0 0 0,0 0 0 16,-3 0 0-16,0 0 0 0,-2-2 0 0,-1 2 0 16,1 0 0-1,-3-2-1088-15,1 2-112 0,-2 0-16 0,0 0-8384 0,0 0-1680 0</inkml:trace>
  <inkml:trace contextRef="#ctx0" brushRef="#br0" timeOffset="47450.01">14923 11443 15663 0,'-9'3'1392'0,"2"-1"-1120"0,1 1-272 0,2 0 0 0,0 0 1664 0,3-3 288 15,-2 3 48-15,0 1 16 0,-4 2-1296 0,-1 2-256 16,-2 2-48-16,1 1-16 0,4-3-400 0,-2 2 0 16,2-1 0-16,1 4 0 0,2-1 0 0,-3 0 0 15,2-1 0-15,0 3 0 0,1 1 240 0,-1-2-48 16,2 0 0-16,-2 1 0 0,3-1 768 0,0 1 160 16,0 0 32-16,0-2 0 0,0 0-464 0,3 2-96 15,-1-1-16-15,0-2 0 0,2 2-448 0,1 2-128 0,1-4 0 16,2 0 0-16,0-4 0 0,-1 0 0 15,1-2 0-15,1 0 0 0,3-3 192 0,0-2 32 0,0 0 0 16,0-2 0-16,2-3 320 0,-1 1 64 0,2-1 16 16,-1 0 0-16,-2 0-624 0,2-2 0 0,-4 1-144 0,2-2 144 15,-2 2-192-15,2-1 192 0,-3-2-160 16,-1 1 160-16,0-1 0 0,-3 0 0 0,1-1 0 0,-2 1 0 16,0-2 0-16,0 1 0 0,-1 2 0 0,-2-5 0 15,0 3 256-15,-1-3-16 0,0-1 0 0,-4 1 0 16,3 0 48-16,-4-2 16 0,-1 0 0 0,0-1 0 15,0 5-304-15,-2-1 0 0,0 0 0 0,-2 2 0 16,-2 0 0-16,-2-3 0 0,1 2 0 0,-2 2 0 0,0 2 0 16,2 0 192-16,0 3-48 0,1-1 0 0,3 2-144 15,-1 1 128-15,-1-1-128 0,1 3 128 16,0 0-752-16,2-2-144 0,0 2-48 0,3 0 0 16,0 2-1440-16,0-2-304 0,2 3-48 0,2-2-9632 15</inkml:trace>
  <inkml:trace contextRef="#ctx0" brushRef="#br0" timeOffset="47983.24">15333 11714 23039 0,'-3'10'1024'0,"0"-2"192"0,1 0-960 0,1-3-256 0,1-2 0 0,0-1 0 0,1 1 224 0,0 2 0 0,0 6 0 0,2 0 0 0,0 2-224 0,-1-5-240 0,1 1 48 0,-1-6 16 0,1 0 32 0,0-1 0 0,-1 0 0 16,-1-2 0-16,-1 0 144 0,0 0 0 0,0 0 160 0,-1-2-160 16,1 0 1088-16,-1 1 112 0,1 1 16 0,0 0 16 15,0 0 544-15,0 0 96 0,-13-17 32 0,10 10 0 0,-1 0-448 16,-1-3-96-16,1 1-16 0,-2-3 0 0,1 2-816 0,0-3-160 16,1-3-48-16,0 3 0 15,0-3-320-15,0 0 0 0,0 0 0 0,3-1 128 0,-2 2-128 16,2-3 0-16,-1 3 0 0,2 0 0 0,-1-1 0 0,1 5 0 15,0 0 0-15,1 1 0 0,0 0 0 0,1-1 0 16,1 1 0-16,-2 0 176 0,3 0 16 0,0-2 16 16,1 1 0-16,1-2 0 0,0 2-208 0,3 0 128 15,0 1-128-15,1 2 0 0,3-2 0 0,1 1 0 16,3-1 0-16,-1 0 0 0,1 4 0 0,-1-2 0 16,2 3 0-16,-1-1 0 0,-2 4 0 0,0-3 0 15,-2 5 0-15,0 0 0 0,0 0-128 0,0 2-32 0,-1 2 0 16,-2 0 0-1,1 2-608-15,-2 1-128 0,0 2-32 0,-2-1-10592 0,1 4-2112 16</inkml:trace>
  <inkml:trace contextRef="#ctx0" brushRef="#br0" timeOffset="52153.68">16999 11109 2751 0,'0'-1'256'0,"1"-1"-256"0,-1 0 0 0,0 2 0 16,0-3 256-16,1 3 0 0,1-2 0 0,0-4 0 0,0 1 16 0,1-2 16 0,0 0 0 0,0 2 0 0,0 0 32 0,-1 1 16 0,2 1 0 0,-2-1 0 0,2-1 448 0,0 2 96 0,-3 0 16 0,3 1 0 15,-2 0 624-15,0 0 128 0,0 1 16 0,-1 1 16 16,0 0 240-16,0 0 64 0,0 0 0 0,-1 1 0 16,0 1-544-16,-1 0-96 0,-1 1-32 0,0-1 0 15,0 1-480-15,-1 2-80 0,-1 1-32 0,-1-1 0 16,1 4-528-16,-2 1-192 0,0 0 144 0,-1 1-144 15,-1 2 384-15,0 0-16 0,-1 4 0 0,0 1 0 16,-1 0 144-16,1 1 16 0,1-3 16 0,-1 3 0 16,0 2-160-16,1-3-48 0,0 1 0 0,-1 0 0 15,1 3-208-15,-1 1-128 0,1 0 160 0,1-2-160 0,2-1 240 0,1-1-48 16,0 1-16-16,1-1 0 0,1 2 224 0,1 1 48 16,1 0 16-16,0 1 0 0,1 0-160 15,0 1-48-15,3-1 0 0,1-2 0 0,0-2-256 0,2-2 0 16,0-2 0-16,1-2 0 0,-3-1 0 0,4-3 0 15,2 2 0-15,-1-3 0 0,-1 0 0 0,2-1 0 16,0 2-160-16,2-4 160 0,0 0-448 0,-1-2 48 16,1-1 0-16,-1 0 0 15,0-2-1200-15,0-2-224 0,-2 0-48 0,1-1-12288 0</inkml:trace>
  <inkml:trace contextRef="#ctx0" brushRef="#br0" timeOffset="52687.51">16694 11433 5519 0,'-4'0'496'0,"0"0"-496"0,1 0 0 0,2 0 0 0,1 0 4320 0,0 0 768 0,1 0 160 0,1 0 16 0,1 0-3232 0,2 0-656 15,1 0-128-15,-6 0-32 0,20-3-688 0,-7 0-144 0,1 1-16 0,3-3-16 0,1 0 80 0,0 0 16 0,0-2 0 0,-1-1 0 0,-1 3-96 0,1-1-16 0,-2 1 0 16,-1 0 0-16,1 0-160 0,-4 0-48 0,2 1 0 0,-1 3 0 16,-3-3-320-16,-1 0-64 0,2 3 0 0,-3-1-16 31,-1 2-1392-31,0 0-256 0,0 0-64 0,-2 2-16 16,-2-2-432-16,3 3-96 0,-1 0-16 0,1 1-6160 0</inkml:trace>
  <inkml:trace contextRef="#ctx0" brushRef="#br0" timeOffset="53420.45">17475 10817 23951 0,'-2'0'2128'0,"0"0"-1696"15,2 0-432-15,0 0 0 0,1 0 912 0,-1 2 112 0,0-1 0 16,0 0 16-16,1 3-848 0,0 1-192 0,2 1 0 0,-2 3 0 16,2-2 0-16,-2 4 0 0,2-1-144 0,-2 4 144 15,0 5 0-15,0-1 0 0,-1 3 0 0,0 0 0 16,-1 0 0-16,0 4 0 0,-2 6 192 0,1 1-64 16,-2 5 304-16,1 0 64 0,-1 3 16 0,-1 2 0 15,1 1 128-15,0-1 16 0,-1-7 16 0,3-1 0 16,-2 1-528-16,1-4-144 0,0 1 0 0,0-3 0 15,-1-2 240-15,0-6-32 0,0-2 0 0,1-1 0 16,2-5 816-16,0-1 176 0,-2-3 16 0,1-2 16 16,1-3-624-16,0-2-128 0,-1-1-32 0,0-1 0 0,0-1-256 15,-1 0-64-15,-1-3-128 0,2 1 192 0,-2-2-192 0,1 0 0 16,1-3 128-16,-2-2-128 0,2 2 256 0,0-4 0 16,1 1 0-16,1-3 0 0,1-3-128 0,1 1 0 15,1 1-128-15,1-1 192 0,1 1-192 0,0 0 0 16,2 3 0-16,0-3 0 0,0 1 0 0,3 1 0 15,1-1 0-15,0 2 0 0,0 0 0 0,-1 2 0 16,1-1 0-16,-1 3 0 0,2 0 0 0,-1 1 0 16,-1 1 0-16,2 0 0 0,-2 4 0 0,0-1 0 15,0 0 0-15,-1 2 0 0,0 2 0 0,0 2 0 16,0 0 0-16,-3 0 0 0,0 2 0 0,0 0 0 16,2 1 128-16,1 4-128 0,0 2 192 0,2 2-48 15,-2 1-16-15,0 0 0 0,-1 1-128 0,0-1 0 0,2 4 0 16,-2 0 128-16,1-1-128 0,1 0 0 0,-2 2 144 15,0-5-144-15,-1 1 0 0,1-3 128 0,-3 1-128 0,0-4 0 16,-1 1 0-16,-2-1 0 0,0-1 0 16,-1-2 0-16,-1-2 0 0,0-1 0 0,-1-2 0 0,-1 1 0 31,1-2-432-31,-1-2-48 0,2 1-16 0,-1 0-17552 0</inkml:trace>
  <inkml:trace contextRef="#ctx0" brushRef="#br0" timeOffset="54305.32">18812 11311 31327 0,'-3'1'2784'0,"0"0"-2224"0,3 0-560 0,0 1 0 0,0-2 384 0,0 1-16 0,-1 3-16 0,-1-1 0 0,1 5 32 0,1-2 0 0,0 4 0 0,1 1 0 0,2-1-176 0,-3 1-16 0,3 3-16 0,-1-1 0 15,-1 0-16-15,0 0 0 0,-1 2 0 0,1 5 0 16,-1-2 16-16,0-2 0 0,0 0 0 0,-1 0 0 16,0-1-176-16,0-3 0 0,-1 0 0 0,-1-3 0 15,3-4-496-15,-1 0-16 16,-1-3-16-16,0-2-9744 0,2-2-1952 0</inkml:trace>
  <inkml:trace contextRef="#ctx0" brushRef="#br0" timeOffset="54504.18">18831 11026 37775 0,'-8'-1'3360'0,"3"-3"-2688"15,2 4-544-15,3 1-128 0,1 2 448 0,-1-3 64 16,-1 0 16-16,-2-3 0 15,1 2-2016-15,2 1-416 0,2-1-80 0,1 1 0 16,0 0-496-16,1 0-80 0,-4 0-32 0,0 0 0 0</inkml:trace>
  <inkml:trace contextRef="#ctx0" brushRef="#br0" timeOffset="55031.04">19109 11390 17503 0,'0'0'1552'0,"-1"0"-1232"0,0 3-320 0,1-3 0 16,0 1 3728-16,0 0 688 0,1 2 144 0,0-2 32 0,0 3-3408 0,2 3-672 15,-2-1-144-15,2 3-32 0,1-1-336 0,-1 0 0 16,0 2-160-16,0-2 160 0,0 2-304 0,-1-1 48 16,1 1 16-16,-2-2 0 0,-1 0 240 0,0 3 0 15,0-1 0-15,-3-1 160 0,2-2 304 0,0-1 64 16,0-1 16-16,0-2 0 0,0-1 240 0,1 1 48 16,1-3 16-16,-1-3 0 0,2 1-576 0,0-2-112 15,1-1-32-15,0 0 0 0,-1-2 16 0,2-2 0 16,0-1 0-16,0-1 0 0,1-2-16 0,0 0-128 15,2-1 192-15,-1-2-64 0,1 1-128 0,0-2 0 16,0 0 0-16,-1 2 128 0,2 0-128 0,0 1 0 0,-2 4 0 16,2 1 0-16,-2 5 0 0,0-1 0 0,0 2 0 15,1 1 0-15,-1 1 0 0,1 1 128 0,3 0-128 16,0 1 128-16,1 1-128 0,2-2 0 0,0 3 144 16,2-1-144-16,-3 1 128 0,1-1-128 0,1 4 128 0,2 2-128 15,-1 0 176-15,0 5-48 0,-1-2 0 0,1 3 0 16,-2 3-128-16,2 3 128 0,-1 3-128 0,-1 1 128 15,0 0 48-15,0 0 0 0,-1-1 0 0,0-2 0 16,0-3-176-16,-2-1 0 0,2-1 0 0,-3-5 0 16,0 1-320-16,0-1 0 0,-1-5 0 0,0 2-12128 15,-2-3-2416-15</inkml:trace>
  <inkml:trace contextRef="#ctx0" brushRef="#br0" timeOffset="62305.14">20997 10874 1599 0,'2'-3'0'0,"1"0"0"0,-3 3 0 0,0-2 144 0,0 1-144 0,1 1 0 0,1-5 0 0,0 3 0 0,1-6 496 0,0 3 64 0,-1 1 16 0,-1-1 0 0,0 3 320 0,0-2 80 0,-1 3 16 16,0 1 0-16,1-2-336 0,-1 0-64 0,0 1-16 0,0-2 0 0,0 2 368 0,1 1 64 0,-1-1 16 0,1-1 0 0,1 2 48 0,-2 0 16 15,0 0 0-15,0 0 0 0,0 0 1136 0,0 2 224 0,0-2 48 16,0 0 16-16,0 0-592 0,-3 20-112 0,2-9-16 0,-1 2-16 16,0 2-912-16,-2 7-176 0,1-1-48 15,-2 4 0-15,1 1-240 0,-1 0-48 0,-1 2-16 0,0 3 0 16,0 0-192-16,-3 3-144 0,2 1 192 0,-1 0-192 15,-2 2 416-15,1-5-32 0,0 0 0 16,-1-4 0-16,3-1-384 0,-1-3 0 0,0-3 128 16,1-3-128-16,2-2 0 0,0-2 0 0,1-1 0 0,0-3 0 15,0-4 0-15,2 0-144 0,-1-1 144 0,2-5 0 16,-1 0-848 0,0-5-64-16,2-1-16 0,0 0-14752 0</inkml:trace>
  <inkml:trace contextRef="#ctx0" brushRef="#br0" timeOffset="62604.39">20748 11115 17503 0,'-5'-2'768'0,"2"1"176"0,1 1-752 0,0 0-192 0,2 0 0 0,0 0 0 0,0 0 736 0,-1 0 112 15,1 1 32-15,0 1 0 0,0 0 720 0,0-2 160 16,0 0 32-16,0 0 0 0,0 0 400 0,0 0 96 16,21 0 16-16,-13-2 0 0,2-1-896 0,3-3-192 15,1 1-16-15,2-3-16 0,5-2-640 0,-1 0-128 16,5-1-32-16,1 0 0 0,0-2-256 0,0 1-128 16,3 0 0-16,-1 1 128 0,-1 0-128 0,0 2 0 15,-1 3 0-15,-3 1 0 0,-2 2 0 0,-4 0 0 0,0 1 0 0,-4 2 0 31,0 0-1408-31,-4 2-144 0,1 1-48 0,-3 0-15040 0</inkml:trace>
  <inkml:trace contextRef="#ctx0" brushRef="#br0" timeOffset="63855.15">21458 10566 6447 0,'-1'-3'576'0,"0"1"-576"0,1 1 0 0,0 1 0 16,0 0 752-16,0 0 32 0,0-2 16 0,-2 0 0 0,2-1 400 0,0-1 80 0,0 0 0 0,0 2 16 0,0-2 192 0,0 4 48 0,2-3 0 0,-2 3 0 0,1 0 208 0,-1 0 48 0,0 2 16 0,0-1 0 15,0 3-80-15,0-4-32 0,0 0 0 0,-3 20 0 16,3-9-784-16,-1 3-144 0,-2 4-48 0,1 3 0 15,-2 5-304-15,1 4-64 0,-1 2-16 0,0 2 0 16,-1 1-96-16,1 2-32 0,-1 2 0 0,-1-2 0 16,-1 0-208-16,0-2 0 0,0-4 128 0,-2 1-128 0,2-2 0 15,-2-1 0-15,0 0 128 0,0-3-128 0,0 1 400 16,-1-2 48-16,-1 1 0 0,1-2 0 0,1-6-320 0,0 0-128 16,1-1 128-16,3-5-128 0,-3 2 0 0,3-5 0 15,0 0 0-15,1-1 0 0,0-2 0 0,-1-3 0 16,2-1 0-16,0 1 0 0,1-3 0 0,0-3 0 15,0 3 0-15,1-5 0 0,1-1 0 0,0-1 192 16,2-1-64-16,0-3 0 0,2-3 128 0,1-2 32 16,3-2 0-16,0-6 0 0,1-2-288 0,2-1 0 15,-2 3 128-15,3-4-128 0,2-4 0 0,-1 0 0 16,3 3 0-16,-2 2 0 0,0 1 0 0,-2 6 0 16,-2 5 0-16,-1 1 0 0,0 2 0 0,-1 2 0 0,1 3 0 15,-2 2 0-15,0 0 0 0,1 5 128 16,-1 0-128-16,-1 3 160 0,1-1-160 0,-2 4 0 0,1 4 0 0,-1 1 0 15,1 1 0-15,-4 0 0 0,1-2 0 0,1 3 0 16,0 4 0-16,-2 2 0 0,2 2 144 0,-1 1-144 16,0 0 128-16,-1 0-128 0,-1 1 160 0,0-2-160 15,-2 4 0-15,1-5 0 0,-1 4 0 0,0-5 0 16,0 1 192-16,0-2-48 0,-1 1-16 0,0 1 0 16,-1-4-128-16,1 0 0 0,-2 2 0 0,0-5 0 15,2 1 0-15,-3-3-176 0,1-1 48 0,0-4 0 16,1-1-672-16,-1 0-128 0,2-5-32 0,-1 0 0 15,2-3-1504-15,0 0-304 0</inkml:trace>
  <inkml:trace contextRef="#ctx0" brushRef="#br0" timeOffset="64286.45">21671 11091 21183 0,'-4'5'1888'0,"2"-2"-1504"0,1 2-384 0,1-3 0 0,1 1 848 0,-1 3 112 0,0 2 0 0,-1 8 16 0,0 1-800 0,1 3-176 0,0 2 0 0,0-4 0 16,0 0 0-16,1-2 0 0,0-3 0 0,-1-1 160 0,0 0 880 0,-1-2 176 16,0 0 48-16,0-1 0 0,0-1 400 0,0 0 96 0,0 0 16 15,-1-2 0-15,1-1-560 0,-1-1-128 16,0 0 0-16,1-3-16 0,1 1-592 0,-1 0-112 0,1-2-32 15,0 0 0-15,-1-2-192 0,-1-1-144 0,1 0 192 16,0 0-192-16,-2-2 128 0,2-3-128 0,-1 0 0 0,1-2 0 16,1-1 240-16,0-3-16 0,1 1 0 0,1-5 0 15,2 2-80-15,0-3-16 0,-1-2 0 16,3-1 0-16,1 1-128 0,1 0 128 0,1 0-128 0,-1 0 128 16,1 3-128-16,1-1 0 0,0 3 0 0,0 1 0 15,-4 4 0-15,4-2 0 0,0 1 0 0,0-1 0 16,1 0 0-16,-1 3 0 0,0-1 0 0,-2 4 0 15,0 0 0-15,1 2 0 0,-2 0 0 0,0 2 0 0,1 1 0 16,-2-1-176-16,2 1 176 0,-1 2-192 16,2 0-304-16,-1 2-64 15,1 1-16-15,0 2 0 0,-2 0-1344 0,2 4-256 0,-2-1-64 0,1 5-13408 16</inkml:trace>
  <inkml:trace contextRef="#ctx0" brushRef="#br0" timeOffset="68156.31">22114 11139 11967 0,'-2'-3'1072'0,"1"2"-864"0,1 0-208 0,0 1 0 0,0 0-560 0,0-4-144 0,-1 2-48 0,0-3 0 0,0-1-512 16,-1 1-96-16,-1-3-32 0,3 3 0 0,-2-1 2288 0,-1 1 448 0,2 3 80 0,-2-1 32 0,2 1 1296 0,0-1 272 15,-2 3 48-15,3 0 16 0,-1 0-944 0,1 3-192 16,1-3-32-16,0 2-16 0,2 1-1280 0,-3-3-256 15,0 0-48-15,0 0-16 0,15 5 96 0,-9-5 32 16,3 0 0-16,-1 0 0 0,2-2 480 0,2 1 112 16,0-1 0-16,-1-1 16 0,-1 1-256 0,3-1-48 15,0 0-16-15,3 1 0 0,-2-1-512 0,-1 0-208 16,0 0 176-16,-3-1-176 0,0 1 0 0,-2-1 0 16,0 2 0-16,-3-1 0 0,-1 0 0 0,-1 1 0 0,1-1 0 15,0-2 0-15,-2 0 0 0,-1 0 0 0,1-4 0 0,-2 1 144 16,0 0-144-16,-2 0 0 0,2-2 0 0,-1 2-176 15,-3-2 176-15,0-1 0 0,0 1 0 0,-2 1 0 32,0 1-400-32,-1 1-48 0,-2 0-16 0,0 3 0 15,0 3-112-15,-2 2 0 0,0 3-16 0,-1 3 0 0,1 0 416 0,-2 0 176 16,0 3-128-16,0 0 128 0,0 1 0 0,2 2 0 0,0 0 0 0,0 1 128 16,2-1-128-16,3 2 0 0,-2 0 0 0,2 2 0 15,0 0 0-15,1 1 0 0,0 3 0 0,1-2 0 0,3 1 0 16,-2-1 0-16,3 1 0 0,1 0 0 0,1 1 0 15,2-2 0-15,-1 2 0 0,1-5 0 0,2 3 0 16,0-4 0-16,0 2 0 0,2-4 0 0,1 2-304 16,-2-4 32-16,2-1 0 0,-1-2 0 15,2-1-1312-15,-1-6-256 0,3 3-48 16,-1-3-10288-16</inkml:trace>
  <inkml:trace contextRef="#ctx0" brushRef="#br0" timeOffset="68624.72">22656 10902 15663 0,'-3'0'1392'0,"0"0"-1120"0,1 0-272 0,1 1 0 0,1 2 1344 15,-2-3 192-15,-2 1 64 0,-2-1 0 0,-4 4 208 0,0 1 48 0,-2 0 16 0,0 0 0 0,0-2-640 0,0 3-128 0,1 2-16 0,0 0-16 0,0 0-832 0,1-1-240 0,-1 4 0 0,1-3 128 16,0 2-128-16,0 1 0 0,1-3 0 0,2-1-128 16,1 2 128-16,1-4 0 0,0-2 128 0,4-1-128 15,1 1 0-15,0-1 0 0,2-2 0 0,2 0 0 16,0 0 0-16,2-2-160 0,0 2 160 0,2-3-208 15,1 1-448-15,2-3-96 0,-2 3-16 0,1-2 0 16,3 3 272-16,-1 0 48 0,1 1 16 16,0 1 0-16,-2 3 304 0,1 2 128 0,-2 1-128 0,0 3 128 15,-2 2 0-15,-1 1 0 0,-2 2 0 0,-1 0-128 0,-3 2 464 16,-1-1 112-16,-1 0 0 0,-3 1 16 0,0 1-80 16,-1-2 0-16,0 2-16 0,-1-3 0 0,-1 2-240 0,-2-4-128 15,0 1 128-15,0-1-128 0,-2 1 160 0,1-2-32 16,0-2-128-16,-1 1 192 0,0-1-192 0,-1-1-208 15,1 1 32-15,0-5 16 16,0 1-736-16,0-1-160 0,-1-1-32 0,1-3-11232 16</inkml:trace>
  <inkml:trace contextRef="#ctx0" brushRef="#br0" timeOffset="69177.42">22997 10298 13823 0,'-2'0'1216'0,"-2"1"-960"0,2 2-256 0,0 1 0 0,1 2 1216 16,1-1 192-16,-1 3 32 0,0 8 16 0,-1 7-240 0,-3 7-32 0,-1 7-16 0,1 5 0 0,0-5 48 0,-2 4 16 0,0 3 0 0,-1 4 0 0,-1 3-880 0,0 1-176 16,1 0-48-16,0-3 0 0,0 1 320 0,1-4 48 0,-1-1 16 0,3 0 0 0,-1-4 32 0,1-2 16 15,4-5 0-15,0-3 0 0,0-4 336 0,2-1 80 16,1-4 16-16,0-4 0 0,1-2-464 16,-1-6-80-16,2 0-32 0,0-4 0 0,-2-2-160 15,1-2-16-15,-2-2-16 0,2-3 0 0,-1-2 16 0,0-4 0 16,0 0 0-16,0-3 0 0,1-1-240 0,-1-5 0 15,1-1 128-15,-1-2-128 0,3-2 0 0,-4-3 128 16,3-1-128-16,-1-5 0 0,-1 3 0 0,3-4 0 16,-2 0 0-16,1 0 0 0,0 7-400 0,-1 2 16 15,0 2 16-15,3 4 0 0,-2 5 112 0,1 7 32 16,0 1 0-16,0 5 0 0,0 5 224 0,1-2 192 16,0 5-48-16,0 1 0 0,2 3-144 0,-1 2 160 15,0 1-160-15,0 0 160 0,1-1-160 0,-1 3 0 16,0 1-160-16,-1-4 160 0,0-2 208 0,-1 2 144 0,0 1 32 15,1 2 0-15,1 4-64 0,-2-3 0 0,1-1 0 16,-1 1 0-16,0 2-80 0,0-2-32 0,-1 1 0 16,-2-2 0-16,2 2-208 0,-3 0 144 0,-1-4-144 0,0 1 128 15,-1-3-368-15,0-2-80 0,-2 0 0 0,2-3-16 16,0-1-1360 0,-2-2-272-16,2-5-48 0,1 0-13520 0</inkml:trace>
  <inkml:trace contextRef="#ctx0" brushRef="#br0" timeOffset="69617.64">23392 10933 24879 0,'-6'-2'2208'0,"2"2"-1760"0,0-2-448 15,2 2 0-15,1 0 1856 0,0 0 272 0,1 2 64 0,-2-2 16 0,-1 2-1856 0,-2-1-352 0,-2 3 0 0,0 1-192 0,0 2 192 0,-1 2 0 0,1-2 0 0,-2 6 0 0,1 0 704 16,-1 2 144-16,2 0 32 0,-1 3 0 0,-1 4-48 0,2-1-16 16,0 2 0-16,2-1 0 0,1-1-336 0,1-3-64 15,2 2-16-15,1-5 0 0,0-1-208 0,3-1-64 0,1-3 0 0,1-1 0 16,1-2-128-16,1-2 0 15,1 0 0-15,1-2 0 0,1-3 0 0,0 0 0 0,3-2 0 0,0-1 0 16,0 0 0-16,0-4 0 0,2-1 0 0,-1-1 0 16,-1-1 0-16,0-3-176 0,-1 0 176 0,-1 0-192 15,-1-3 192-15,-1 2-160 0,-2-2 160 0,-2 0-160 16,0 0 160-16,-5 0 0 0,2 1 0 0,-4-4 0 16,1 0 0-16,-3 1 0 0,-1 2 0 0,-2-2 0 15,0 4 0-15,-3 0 176 0,1 4-176 0,-2 1 192 16,0 2-192-16,-1 4 0 0,1-1-160 0,-1 3 160 15,1 2-1344-15,-1 1-192 16,3 2-16-16,0-2-14624 0</inkml:trace>
  <inkml:trace contextRef="#ctx0" brushRef="#br0" timeOffset="69997.71">23759 10219 24879 0,'-3'0'2208'0,"2"0"-1760"16,0 0-448-16,1 2 0 0,0-1 1904 0,0 1 288 0,-1 3 64 0,-3 2 16 0,1 5-672 0,-2 3-144 0,1 4-32 0,-1 5 0 0,1 1-864 0,-1 4-176 0,0 2-48 0,0 3 0 16,1 1-144-16,-2 3-48 0,2 4 0 0,-1 2 0 15,0 2 16-15,0 1 0 0,0 2 0 16,-2 1 0-16,2-2-160 0,-1-1 0 0,0-2 0 16,0-8 0-16,2-6 0 0,-3 5 0 0,2 3 0 0,-1 1 0 15,2-4-240-15,-1 2-16 0,1-6-16 0,0-1 0 16,3-3-1328-1,-1-5-256-15,4-4-48 0,-2-8-13712 0</inkml:trace>
  <inkml:trace contextRef="#ctx0" brushRef="#br0" timeOffset="70637.77">24158 10935 16399 0,'-1'-1'0'0,"0"1"0"0,-1 0 0 0,2 0 0 0,0 0 0 0,-1 0 0 0,0 0 1344 0,-2 0 368 0,-1-1 64 0,0-1 16 0,0 0 480 0,0 0 96 0,-1 1 32 0,1-1 32 0,2-1-272 0,-2 3-64 0,1 0-16 0,-1-2 0 15,1 2-1312-15,-1 0-272 0,-1 0-48 0,-1 0 16 16,0 2-464-16,-1 3 0 0,-2 0 0 0,0 1-160 16,0 2 0-16,-2 0 0 0,-1 3 0 0,0 4 160 15,-2 0-224-15,0 3 80 0,-1 3 16 0,0 3 128 16,1 0-144-16,1-3 144 0,0 2-128 0,2-1 128 16,1 4-144-16,-1-2 144 0,3-1-160 0,2 1 160 0,0-5 0 0,5-2-160 15,-2-2 160-15,3-4-128 0,3-1 128 0,-1-5-192 16,2 1 192-16,0-1-144 0,2-4 144 0,1-1 176 15,2-1-48-15,1-4 0 0,1-3 64 0,-1 1 16 16,1-3 0-16,0 0 48 0,2-3-80 0,-1-2-16 16,3-1 0-16,-2-5 0 0,2 1 224 0,-1-4 32 15,2 0 16-15,-1 0 0 0,-2-2-160 0,1-2-16 16,0-2-16-16,-1-5 0 0,0-1 16 0,-2 1 0 16,0 2 0-16,-2-5 0 0,0-2-96 0,-1-5-16 15,-3 0 0-15,0-1 0 0,-2-2 32 0,-1 0 0 16,-1 1 0-16,-2 2 0 0,1 1-48 0,-1 2 0 15,-1-1 0-15,0 3 0 0,1 6-384 0,0 4-64 0,-2 6-32 16,2 1 0 0,0 7-736-16,-1 3-160 0,1 2-32 0,0 6-16176 0</inkml:trace>
  <inkml:trace contextRef="#ctx0" brushRef="#br0" timeOffset="71461.28">24749 10741 13823 0,'-3'3'1216'16,"2"-3"-960"-16,-2 2-256 0,2-2 0 0,0 0 1184 0,-3 3 192 0,-1 0 32 0,-3 0 16 0,-5 4 864 0,0 1 160 0,-1-1 48 0,-2 0 0 0,1 0-48 15,0 0 0-15,0 0 0 0,1 0 0 0,-1 0-1072 0,3-1-224 0,0 3-32 0,-1-2-16 0,2-1-720 0,1 2-160 16,2-3-32-16,-1 4 0 0,3 0-192 0,0-1-128 16,2 1 128-16,1-2-208 0,1 2 208 0,2-4 0 15,2 3 0-15,2-1 0 0,0 0 0 0,2-2 0 16,3 2 208-16,0-2-64 0,3-1-144 0,1 1 0 16,2 0 0-16,2 0 0 0,0 0 0 0,0-2 0 15,1 3 144-15,-1 1-144 0,0 1 0 0,-2-3 0 16,0 3 0-16,-1-3 128 0,-3 4-128 0,-2-1 0 15,-1 1 0-15,-1 1 0 0,-2-3 0 0,0 3 0 16,-1-1 0-16,-1-1 0 0,-1 2 0 0,-2 1 0 16,0-1 0-16,-5 2 128 0,1-2-128 0,-2 0 176 0,-1 1-176 15,-3-3 192-15,-2 0 0 0,-1 3 0 0,-2-3 0 16,-1-1 0-16,0 1-192 0,-2-3 0 0,0 2 0 0,-2-2 0 16,-1 2-272-16,-1-2-96 0,0-1-16 0,-3 1-12064 15,2 0-2416-15</inkml:trace>
  <inkml:trace contextRef="#ctx0" brushRef="#br0" timeOffset="72934.56">25260 10812 38703 0,'-3'-2'3440'0,"1"2"-2752"0,2 0-560 0,0 0-128 0,1 0 432 0,-1-2 48 0,0 1 16 0,0 1 0 0,0-2-496 0,0-1-160 0,1 0 0 0,-1 3 0 32,0 0-1680-32,0 0-336 0,0 0-64 0,0 0-8224 0,0 0-1648 0</inkml:trace>
  <inkml:trace contextRef="#ctx0" brushRef="#br0" timeOffset="73173.82">25184 11091 16575 0,'-3'0'736'0,"1"0"160"0,0 2-720 0,1-2-176 0,1 0 0 0,0 0 0 16,0 1-224-16,-1-1-80 0,1 2-16 0,-2-2 0 0,0 3 320 0,1-3 0 15,2 0-128-15,-2-3 128 0</inkml:trace>
  <inkml:trace contextRef="#ctx0" brushRef="#br0" timeOffset="74729.86">25175 11086 11967 0,'0'-3'1072'0,"0"3"-864"0,0 0-208 0,1-2 0 0,0 2 576 0,0-3 80 0,0 3 16 0,1-5 0 15,0 1-288-15,2-1-64 0,-2 0-16 0,1-1 0 0,1 1 416 0,-3 2 96 0,2 0 16 0,-1 1 0 0,1-3 608 0,-1 2 128 0,0 1 32 0,-1-2 0 16,-1 4-64-16,0 0 0 0,-1 0 0 0,0 0 0 15,-1 0-464-15,0 4-112 0,0-3 0 0,2-1-16 16,0 0-464-16,0 0-96 0,0 0 0 0,0 0-16 0,-5 17-176 16,6-14-48-16,1 1 0 0,0 0 0 0,-1-1-144 0,0 0 0 15,0 2 0-15,-1 0 0 0,1 3 0 0,-2-3 0 16,0 1 0-16,-1-1 0 0,0 2 0 0,-1-1 0 16,-1-1 0-16,0 0 0 15,0-1-176-15,-1 0 176 0,-1 1-128 0,-2-1 128 16,2-2-976-16,-4-2-112 0,1 3-32 0,2-3-13152 15</inkml:trace>
  <inkml:trace contextRef="#ctx0" brushRef="#br0" timeOffset="100617.29">17740 13045 21183 0,'1'-3'1888'0,"0"2"-1504"16,-1 1-384-16,2 0 0 0,-2 0-1968 0,1-2-464 0,1 2-80 0,0-3-32 0,1 1 816 0,0-3 144 0,0 1 48 0,-3-1 0 0,1 2 1968 16,-1 0 400-16,0-1 64 0,-1 1 32 0,0-1 544 0,-1 0 96 0,0 2 32 0,1-1 0 15,1 1-368-15,-1-4-64 0,1 0-16 0,0-1 0 0,1 0-400 16,0-1-96-16,0-1-16 0,-1 1 0 0,0-1 0 0,-1-1 0 15,-1-1 0-15,0 3 0 0,-1-1 160 0,-1 3 32 16,-1-2 0-16,0 3 0 0,0-1-336 0,-1 1-64 16,0 2-16-16,0-2 0 0,-1 3 0 15,1-2 0-15,-1 4 0 0,1 0 0 0,-1 0-416 0,0 4 0 16,-1-1 0-16,0 2 0 0,-11 11 192 16,11-9-192-16,-1 2 192 0,1 2 224 0,2-1 48 15,0 0 16-15,2 2 0 0,2 0-144 0,-2-2-16 16,3 1-16-16,-1 3 0 0,1-1-304 0,-1 2 160 15,1 1-160-15,-1-2 128 0,0-1-128 0,0 3 0 16,-2 3 0-16,0 7 0 0,-1 3 0 0,0 0 0 16,2 0 0-16,-1 3 0 0,1 3 144 0,0 4 0 0,0-1 0 15,-1-2 0-15,2-6 160 0,0 2 16 16,1 3 16-16,0 1 0 0,1-3-336 0,-1-5 0 16,1 2 0-16,-1-4 0 0,1-3 0 0,-1-1 0 0,0-1 0 15,-2-3 0-15,0 1 0 0,-1-3 0 0,1-3 0 0,-2-3 0 16,0 0-224-16,-3-3 32 0,1-2 16 0,-3-3 0 31,1-2-1760-31,-1 0-368 0</inkml:trace>
  <inkml:trace contextRef="#ctx0" brushRef="#br0" timeOffset="100979.93">17244 13392 35935 0,'-2'-3'3200'15,"1"3"-2560"-15,1 0-512 0,1 0-128 0,0 0 624 0,1 0 96 0,2-2 32 0,2-2 0 0,5-3-1376 0,3 1-272 0,2 1-48 0,3 0-16 0,-1-1 704 0,1 4 128 16,2-3 128-16,0 2-192 0,1 3 640 0,-1 0 128 16,2 0 32-16,-1 0 0 0,-1 2-96 0,1-1-32 15,-1 1 0-15,-1 1 0 0,0-3-224 0,-1 2-32 0,0 0-16 16,0-2 0-16,0 1-208 0,-2-1 0 0,-2-1 0 16,1-1 0-16,-1 0 0 0,1-1 0 0,-2 0 0 15,-1-1 0 1,1 1-832-16,-2-4-272 0,-1 2-48 0,-1 0-16 15,0 0-1520-15,1-3-288 0,-1 3-64 0,0-3-9632 0</inkml:trace>
  <inkml:trace contextRef="#ctx0" brushRef="#br0" timeOffset="101469">18062 13339 9215 0,'-1'0'400'0,"-1"0"96"0,0 0-496 0,0 0 0 0,0-2 0 0,1 2 0 0,-2 2 896 0,0-2 64 16,-4 0 32-16,-1 2 0 0,-1 1-416 0,-1 2-96 15,-1 2-16-15,0 0 0 0,-2 3 576 0,1 0 112 16,2 1 32-16,-1 2 0 0,1-2-16 0,2 2 0 15,2 1 0-15,1-3 0 0,1-1-496 0,1-1-96 16,-1 3-32-16,2 4 0 0,-1-1 512 0,2 0 96 16,1 1 32-16,1-1 0 0,2 1-496 0,-2-3-112 15,3 1 0-15,0-4-16 0,2 3-560 0,1-2 0 16,-1-1 0-16,3-2 0 0,-1-3 0 0,0 2 0 0,2-2 0 16,0-1 0-16,1-1 0 0,-1-2 0 0,1-2 192 15,0-2-192-15,1 1 320 0,-4-3-32 0,0 1-16 16,1 0 0-16,2-5 48 0,2-1 16 0,0-3 0 0,-1-3 0 15,0 2 16-15,-2-1 0 0,0-1 0 0,-3-1 0 16,-1-1-144-16,-1-1-16 0,-2-1-16 0,-2 2 0 16,1 9 288-16,-2-4 64 0,-3 1 16 0,-1-3 0 15,-2 2-64-15,-1-3-16 0,-1 3 0 0,-2 2 0 16,1 1-272-16,-3 2-48 0,1 0-16 0,0 2 0 16,-1 2-336-16,1 3-80 0,1-1-16 0,-1 4 0 15,2 1-784 1,1-1-144-16,2 4-48 0,1-2 0 0,1 0-1552 0,2 1-320 15</inkml:trace>
  <inkml:trace contextRef="#ctx0" brushRef="#br0" timeOffset="102051.56">18310 13589 34095 0,'-2'7'1504'15,"0"-5"320"-15,1 1-1456 0,-1-1-368 0,4 2 0 0,-1-4 0 0,0 1 0 0,1 3 0 0,1-1 0 0,1 2-128 0,0 0-1120 0,0 0-224 0,3 0-32 0,-1 2-16 0,-1 0 752 0,-1 0 128 0,0 0 48 0,0 3 0 16,-3-2 592-16,0 2 128 0,-2 1 32 0,1-3 0 16,0 0 480-16,-1 0 112 0,0-3 16 0,-1 0 0 15,1-2 384-15,0 0 64 0,1-3 32 0,-2 0 0 16,1 0-352-16,0-3-64 0,0 1 0 0,1-2-16 15,0-1-208-15,0-2-32 0,0-2-16 0,-1-1 0 0,1-1-48 0,-1 0-16 16,-1-1 0-16,0 0 0 0,-1-2-352 0,0-1-144 16,-1 0 128-16,-1-3-128 0,0 1 0 15,-2-1 0-15,2 1 0 0,0 2 0 0,0-3 0 16,-1 3 0-16,2 3 0 0,1 1 0 0,1 0 0 0,1 4 0 16,2-1 144-16,1-1-144 0,1 2 192 0,3-1-16 15,4 0-16-15,0 0 0 0,2 5-160 0,2 0 0 16,3-2 0-16,-1 3 128 0,2-1-128 0,0 1 0 15,0-2 0-15,0 1 0 0,-1 1-224 0,2-1 80 16,-2 1 16-16,0 0 0 0,0 1 128 0,-4-1-160 16,0 2 160-16,-3-3-160 15,1 1-256-15,-3 2-48 0,0 0-16 0,-2 0 0 16,0 0-1184-16,-2 0-256 0,1 0-32 0,-2 0-13520 0</inkml:trace>
  <inkml:trace contextRef="#ctx0" brushRef="#br0" timeOffset="103926.62">19417 12885 17503 0,'2'0'1552'0,"-1"0"-1232"0,0 3-320 0,1-3 0 0,-1 0 0 0,-1 0 160 15,4 1-160-15,0 1 128 0,1 0 768 0,3 1 160 0,-3 2 32 0,1 3 0 0,-1-2 1024 0,-1 1 224 0,0 3 32 0,-1 2 16 0,-1 1-496 0,-2 1-96 0,2 1-32 0,-4 2 0 0,2 5-864 16,-1-1-160-16,-1-2-32 0,0 6-16 0,0 4-336 0,-1 2-64 15,0-2-16-15,0 0 0 0,0 3-112 0,-1-3-32 16,2 1 0-16,-1-6 0 0,0 0-128 0,0-1-176 16,0-4 48-16,-1 1 0 0,0-3-32 0,-1-2 0 15,-2-1 0-15,1 2 0 16,-2-3-1184-16,1 1-256 0,-1 1-32 0,-3-1-9056 16,1 1-1824-16</inkml:trace>
  <inkml:trace contextRef="#ctx0" brushRef="#br0" timeOffset="104692.84">19752 13248 21183 0,'-2'0'1888'0,"1"0"-1504"0,1 0-384 0,0 0 0 0,0 0 0 0,0 0-288 16,0 3 48-16,-1-3 16 0,1 0-512 0,-1 1-96 0,1 1-32 0,0-2 0 0,0 0 1392 0,0 0 288 0,0 0 48 0,-16 10 16 0,10-5 912 0,-3-1 192 0,1 1 48 0,-4 0 0 16,0 3-320-16,-2-3-64 0,1 3-16 0,-2-3 0 15,1 3-352-15,-1-3-80 0,2 1-16 16,-1 0 0-16,1-1-672 0,-1 0-144 0,2-2-32 0,0 2 0 16,3-3-336-16,0 0 0 0,2-1 0 0,-1 2 0 15,2-3 0-15,1 0 0 0,0-3 0 0,1 3 0 16,-1-3 0-16,0 1 0 0,0-1 0 0,0 0 0 15,-2 1 0-15,2-1 0 0,0 1 0 0,-1-1 0 16,0 1 0-16,0-1 0 0,0 3 0 0,1 0 0 16,3 0 128-16,-1 0 16 0,1 0 0 0,2 0 0 15,1 0 96-15,3 0 16 0,1 0 0 0,3 0 0 0,2 0-64 16,2 0-16-16,1 0 0 0,2-3 0 0,3 2-176 16,0 2 160-16,2 2-160 0,-2-3 160 0,1 3-160 15,1 2 0-15,-1-2 0 0,0 2 0 0,-3 2 0 16,0 4 0-16,-1-5 0 0,-1 2 0 0,-2 2 0 15,1 0 0-15,-2 1 0 0,0 0 0 0,-2 3 0 16,-1-3 0-16,1 1 0 0,-2 1 0 0,0-5 0 16,-1 2 0-16,0-3 0 0,-1 0 0 0,0-2 0 0,-1 0 0 15,1 0 0-15,-1-2 0 0,0 0 0 0,0 0 0 16,1-1 0-16,-2 1 0 16,0 0-720-16,-2 2-32 0,1-2 0 0,-2 4-11024 15,1-1-2192-15</inkml:trace>
  <inkml:trace contextRef="#ctx0" brushRef="#br0" timeOffset="109364.3">20732 13177 35935 0,'-2'2'3200'0,"-1"1"-2560"0,2 1-512 0,0-3-128 0,0 4 192 0,-1-1 0 0,1 4 16 0,-3 5 0 0,-1 5-1280 0,1 1-256 0,1 0-48 0,0-3-16 16,1-1-16-16,1-2 0 0,-2-2 0 0,3 0 0 0,-2-1 832 0,-1-2 176 15,0 3 16-15,1-3 16 0,-2 0 192 0,-1 2 48 16,1-2 0-16,0-1 0 15,0-1-1168-15,-1 0-240 0,2-1-32 0,1 0-7888 0</inkml:trace>
  <inkml:trace contextRef="#ctx0" brushRef="#br0" timeOffset="109597.49">20699 12942 42383 0,'-7'-5'1872'0,"3"1"400"0,1 3-1824 0,1 0-448 0,1 1 0 0,2-3 0 16,2 3-640-16,-2-1-240 0,3-1-32 15,1-1-16-15,2-1-2656 0,2 1-512 0,0-1-128 16,0 4-4800-16,0-1-960 0</inkml:trace>
  <inkml:trace contextRef="#ctx0" brushRef="#br0" timeOffset="110113.2">20981 13167 18479 0,'3'7'400'0,"-2"-2"96"0,-1-2 16 0,1 0 0 0,-1-1-512 0,0 1 0 16,1-1 0-16,-1 2 0 0,1 3 128 0,0 2-128 0,-1 1 0 16,0-2 0-16,-1 2 432 0,0 1-32 0,0-3 0 0,-1 2 0 15,0 1 208-15,0-2 32 0,-1 1 16 0,1-1 0 16,-2 1 320-16,0-1 64 0,3-2 16 0,-2 0 0 15,1-1-32-15,0-1-16 0,1 0 0 0,1 1 0 16,0-4-352-16,0-2-64 0,1 1-16 0,0-2 0 16,0 1 176-16,1-2 16 0,1-1 16 0,-2 0 0 15,3-2-96-15,-4 5-32 0,0 0 0 0,6-16 0 0,-2 7-320 16,-1-1-64-16,0 1-16 0,0 0 0 0,0-5-64 0,1 2-32 16,1-2 0-16,-1 1 0 0,1-1-160 15,1 2 0-15,0-1 0 0,2 2 0 0,-1 2 0 0,0 1-176 16,2 3 176-16,-1-4-192 0,-1 5 192 0,1 2 0 15,1-4 0-15,3 1 0 0,2-4 0 0,1 3 0 16,1-1 0-16,-1 2 0 0,0 0 0 16,-2 2 0-16,1 1 0 0,0-1 0 0,-2 6 0 15,-2 2 0-15,0 0 0 0,-4 3 0 0,2 2 0 0,-2 1 0 16,-1 0 0-16,1 2 0 0,-2-1 352 0,0 0 0 16,-1 2 0-16,2-1 0 0,-1 0-160 0,0 1-16 15,-1-1-16-15,2 2 0 0,-1-2-160 0,0-1 0 16,-1 4 0-16,0-5 0 15,0 1-352-15,1-2-160 0,-2-1-16 0,1-2-16 16,-2-2-1792-16,2-4-352 0</inkml:trace>
  <inkml:trace contextRef="#ctx0" brushRef="#br0" timeOffset="115031.34">22137 13041 23039 0,'-3'-2'2048'0,"3"-1"-1648"0,-1 3-400 0,1 0 0 16,0 0 480-16,0-2 16 0,0 2 0 0,-2-3 0 0,0-1 848 0,2 0 192 0,-2 1 16 0,0 0 16 0,2 1-96 0,-1 2 0 0,2 0-16 0,-1 2 0 0,2 1-464 0,-1 1-96 16,0 4 0-16,2 5-16 0,-1 0-496 0,1 6-112 0,0-2-16 0,-1 5 0 15,1 0-256-15,-1 0 128 0,1 3-128 0,-2-3 0 16,1-2 0-16,-1 1 0 0,0-2 0 0,-1-1 0 16,0-2 192-16,0 0-64 0,0-2 0 15,-1-4-128-15,1 1 304 0,-3-6-48 0,2 1-16 0,0-3 0 16,-2 1-96-16,0-4-16 0,0 0 0 0,-1-2 0 15,1 0-128-15,-2-1 0 0,1 0 144 0,-1-3-144 16,0-1 192-16,-1 1-16 0,0-3-16 0,-1 0 0 16,2-1 48-16,0-2 16 0,1 0 0 0,-1-2 0 15,1 0-224-15,0-1 176 0,2-4-176 0,-1 0 160 0,2 1-160 16,1-3 160-16,2-3-160 0,1 3 160 0,0 5-160 16,1-5 0-16,2 2 0 0,2 1 0 0,-1 2 0 0,4 2 0 15,-1 4 0-15,1-1 0 0,0 6 0 0,1 0-176 16,0 2 176-16,0 1-128 0,2-2-64 0,-2 2 0 15,0-1 0-15,1-1 0 0,0 1-48 0,1-1-16 16,-1 0 0-16,0-1 0 0,0 2 0 0,0 0 0 16,-1-2 0-16,-2 2 0 15,1 0-512-15,-2 1-96 0,0-1-32 0,-1 3-16400 0</inkml:trace>
  <inkml:trace contextRef="#ctx0" brushRef="#br0" timeOffset="115688.1">22773 13047 4607 0,'0'-1'400'15,"0"0"-400"-15,0-3 0 0,-1 2 0 0,1 0 3552 0,0 1 624 0,0 1 128 0,0-4 32 0,-2 0-3072 0,1-1-624 0,0-3-112 0,1 0-16 0,-3 0-192 16,1 3-48-16,0-5 0 0,-2 2 0 0,-1 2 784 0,0 0 160 0,0 1 16 0,-2 3 16 0,0 0-208 0,-1 2-32 16,-1 3-16-16,1-1 0 0,-2 4-448 0,1 1-96 15,-2 0 0-15,1 2-16 0,0 1 48 16,0 3 16-16,0 0 0 0,2-1 0 0,2-2-352 15,-1 4-144-15,0 2 128 0,-1 1-128 16,0 0 0-16,2 1 0 0,0-1 0 0,1 1 0 0,3-3 352 0,-2-2-16 16,3 2 0-16,0-5 0 0,2 3-144 0,1-5-48 15,1 0 0-15,1-2 0 0,1-2 112 0,0-1 32 16,1-2 0-16,1-1 0 0,1 0-288 0,0-1 128 16,0-1-128-16,2-1 0 0,-1-3 0 0,1 0-272 15,0-1 16-15,2 2 16 0,-3-3 16 0,3-1 0 16,1 0 0-16,0-3 0 0,0 2 224 0,0-2-144 15,-1 1 144-15,-1 0-128 0,-1-3 128 0,0 4 0 0,-2-1 0 16,-1 1 0-16,-2 5 0 0,-2-4 0 0,1-2 0 16,-2 1 128-16,1 0 192 0,-3-1 64 0,0 3 0 15,0 0 0-15,-2 0 160 0,1-3 32 0,-1 4 16 16,0 1 0-16,1-1-208 0,-2 1-64 0,2 4 0 0,0-1 0 16,-2 1-320-16,3 2 0 0,-1 1 0 0,0 0 0 15,-1 2 0-15,1-1-128 0,1 4 0 16,0 1 0-16,-1 1 128 0,1 2-192 0,0 0 192 0,0 0-192 15,1 3 192-15,0-2 0 0,3 5 0 0,-1-3 0 16,1 0 0-16,0 2 0 0,2 0 0 0,1-2 0 16,0 1 0-16,1-2 0 0,0 1 0 0,-2-2 0 15,2 0 0-15,-1-4-128 0,-1 1 128 0,-1 0 0 16,2-3-1024-16,-3 0-128 0,0-2-32 16,-1 0 0-16,-1-2-1744 0,0-2-336 0</inkml:trace>
  <inkml:trace contextRef="#ctx0" brushRef="#br0" timeOffset="116180.81">23037 13015 22111 0,'-1'0'1968'0,"1"0"-1584"0,0 0-384 0,0 0 0 0,1 0 384 0,0 0-16 0,0 2 0 0,-1-2 0 0,1 3-1456 0,0 1-272 0,-2 1-64 0,0 2-16 0,1 2 2448 0,-2-1 480 16,0 2 112-16,-1 1 0 0,2 2 704 0,-3-2 128 0,1 4 16 0,1-2 16 15,0 0-720-15,0-2-144 0,1 3-16 0,1-4-16 16,0 1-912-16,0-4-176 0,1 0-32 0,0-2-16 16,2-1-224-16,-2-3-32 0,3-1-16 0,-1-1 0 15,-1 0 0-15,2-5 0 0,-1 3 0 0,1-5 0 16,-1 0-32-16,-1 0-128 0,2-2 192 0,-2-1-64 15,1 0-128-15,-2-2 160 0,3 0-160 0,-2-3 160 16,0 1-160-16,0-2 0 0,1 0 0 0,-2 3 0 16,1 2 0-16,2-3 0 0,-2-1 0 0,2 2 0 15,0 0 0-15,0 2 0 0,0 4 0 0,0 3-176 16,-1 2 176-16,0 1 0 0,1 3 0 0,0-1 0 0,-2 1 0 16,3 2-128-16,-1 2 128 0,2 0 0 0,-2-1 0 15,1 4-160-15,-1 2 160 0,1-2 0 0,0 3 0 16,-1 0 0-16,2 1 0 0,-2 0 0 0,3 2 0 15,-1-2 0-15,1 2 0 0,-1-1 0 0,3-1-160 16,-2 2 160-16,2-4-128 0,-3 3 128 0,2-3-128 0,-2 1 128 16,0-1-128-16,-1-1 128 15,-1-1-848-15,0-3-96 0,0 3-16 0,-1-2 0 16,1-1-1024-16,0-3-224 0,-1 2-32 0,2-4-7520 16,0-3-1504-16</inkml:trace>
  <inkml:trace contextRef="#ctx0" brushRef="#br0" timeOffset="116846.93">23497 13108 911 0,'5'-5'0'0,"-1"5"0"0,0-3 0 15,-4 1 0-15,2 2 1088 0,0-3 144 0,3 0 32 0,3-5 0 16,4 1 16-16,-1-5 0 0,1-2 0 0,0 4 0 16,-1-2 704-16,-3 0 160 0,1 0 32 0,-2 1 0 15,-2 1-64-15,0-4 0 0,-2 3 0 0,-1-1 0 16,0 3-320-16,-1-2-64 0,-2 2 0 0,-1 0-16 15,1 1-176-15,-3 1-48 0,-1 4 0 0,0 0 0 16,-2 0-416-16,-2 3-96 0,1 3-16 0,-3 0 0 16,0 2-704-16,1 0-128 0,-2 3-128 0,2 0 144 15,-2 2-144-15,-1-1 0 0,2 1 0 0,-2 2 0 16,0 0 0-16,2 2 0 0,0-1 0 0,2-3 0 16,3-2 0-16,0 2 0 0,0 4 0 0,0 0 0 15,2 1 128-15,1 1-128 0,3-5 0 0,1 2 128 0,2-3-128 16,3-2 128-16,-1-1-128 0,3-1 128 0,1-2-128 0,3-2 0 15,0-2 0-15,-1 0 0 0,-1-2-256 16,3-2 32-16,5-1 0 0,3-3 0 0,3-2 48 16,-1-3 16-16,0 0 0 0,0 0 0 0,-2 1 0 0,-4-2 0 15,1 2 0-15,-2-2 0 0,-3 4 160 0,-2-2-208 16,-2 3 80-16,0-1 128 0,-3-1 0 0,-1 1 0 16,-3-1 0-16,0 1 128 0,-4 0 240 0,0 0 32 15,-1 1 16-15,-1-1 0 0,-1 3-224 0,0 2-32 16,-3 2-16-16,2 0 0 0,-2 3-144 0,0 3 0 15,2 0 0-15,-3 2-176 0,2 0 176 0,-1 4 0 16,2-1 0-16,-1 2 0 0,2 3 0 0,1-2 0 16,1 3 0-16,0-2-192 0,2 2 192 0,-1-1 0 15,2-1 160-15,0 2-160 0,2 0 0 0,0-1 0 0,0 2 0 0,1 1 0 16,0 1 0-16,1-1 0 0,0 1 0 0,1 4-160 16,-1 0 160-16,1 1 0 0,-1 2 0 0,0 0 0 15,0-1 0-15,-2 2 0 0,1-3 0 0,-3 1 0 16,1 1 0-16,-1 0 0 0,0-1 160 0,-1-2-160 15,-1-4 192-15,-1 2-48 0,-1 1-16 0,-3 1 0 16,1-1 0-16,-3 1-128 0,2 0 192 0,-2-2-64 16,-1-1-128-16,-1-3 0 0,-1 1 0 0,-2-3 0 15,-1 0 192-15,-1-2-32 0,0-2-16 0,-4-2 0 16,1 1 0-16,-2-3 0 0,-1-1 0 0,0-1 0 16,-3-3-144-16,1-4 0 0,-1-1 0 0,0-2 128 0,1-2-272 15,-1-1-64-15,-1-3-16 0,0-4 0 16,2-1-704-1,1 0-144-15,1 1-16 0,2 0-16576 0</inkml:trace>
  <inkml:trace contextRef="#ctx0" brushRef="#br0" timeOffset="117378.82">23946 13034 26719 0,'-2'0'1184'0,"-1"-2"240"0,1 1-1136 0,1 1-288 15,0 0 0-15,1-2 0 0,0 2-544 0,0-1-160 0,0-2-48 0,0 2 0 0,1 0 464 0,0-3 96 0,1 0 0 0,1 1 16 0,1 1 1808 0,1-1 352 0,2 0 80 0,0 1 16 0,0-1-192 16,2-2-32-16,1 3-16 0,1-4 0 0,2 4-864 0,-1-4-160 0,1 3-48 0,0-2 0 16,3-2-384-16,0 1-64 0,1-2-32 0,1 1 0 15,-1 1-128-15,1-3-32 0,0 2 0 0,-1-2 0 16,1 1-128-16,-3-2 0 0,1 0 0 0,-4-1 0 16,1 0 0-16,-3 0 0 0,-2 4 0 0,-2-1 0 15,-2 0 0-15,-3 0-192 0,-1 2 64 0,-1-1 128 0,0 2-208 16,-3 0 80-16,-3-2 128 0,-2 3-208 0,-1 1 64 15,0 0 16-15,-6 1 0 0,1 4 0 0,-2-1-128 0,-3 3-32 16,1 1 0-16,-3 3 0 16,0 1-208-16,-3 2-32 0,1 4-16 0,1-1 0 0,2 4 368 0,2-2 176 15,2 3-160-15,1 2 160 0,1 3 0 0,2-2 0 16,2 4 0-16,2-1 0 0,0 4 0 0,4-3 0 16,2 0 0-16,2-3 0 0,2 1 576 0,3-4 0 15,1 2 0-15,3-5 0 0,1 1-128 0,2-5 0 16,3 0-16-16,1-2 0 0,2-3-432 0,2-2 0 15,1-1-144-15,3-5 144 16,2 0-768-16,0-5-64 0,1-1 0 0,0 0-16400 0</inkml:trace>
  <inkml:trace contextRef="#ctx0" brushRef="#br0" timeOffset="118380.2">24920 12191 27647 0,'-3'0'2448'16,"3"-2"-1952"-16,0 2-496 0,0-1 0 0,0 1-224 0,0 0-144 0,0-2-16 0,0-1-16 0,0 1-912 0,-1 0-176 0,-2 2-48 0,3 0 0 15,0 0 896-15,0 0 160 0,-16 10 32 0,9-3 16 0,-1 2 1616 0,0 1 320 0,0 1 64 0,0-1 16 16,-1 3-320-16,-1 0-64 0,0 3-16 0,0 1 0 15,0 1 176-15,-1 1 48 0,-1 2 0 0,0 2 0 16,-2 2-432-16,0 3-80 0,1 5 0 0,0-1-16 16,0-1-560-16,1 0-96 0,1 2-32 0,2-2 0 15,1 0-32-15,0 3-16 0,1 2 0 0,-2 1 0 16,0 2 304-16,1 1 48 0,0-2 16 0,2 0 0 16,0-4-320-16,2-3-48 0,2-1-16 0,1-1 0 15,2-1 48-15,0-1 0 0,3 0 0 0,2 2 0 16,1-3-176-16,2-2 0 0,2-5 0 0,1 2 128 15,1-7-128-15,3-1 0 0,2 2 0 0,1-4-176 16,3-1-208-16,1 1-32 0,2-2-16 0,0-3-11552 16,1 3-2320-16</inkml:trace>
  <inkml:trace contextRef="#ctx0" brushRef="#br0" timeOffset="122162.9">25068 12396 26719 0,'0'0'2368'0,"0"0"-1888"0,0 0-480 0,1 0 0 0,0 0 128 16,-1 0-128-16,1 0 0 0,1 0 0 0,0 0 1456 0,1 1 192 0,0-1 32 0,-3 0 16 0,0 0-96 0,0 0-32 0,0 0 0 0,0 0 0 0,12 14-736 0,-11-11-128 15,1 2-48-15,-1 3 0 0,1-3-384 0,-2 3-80 0,0 2 0 16,0 2-16-16,1 3-32 0,-1 1 0 0,0 2 0 0,-1 3 0 16,1 3-144-16,0 0 0 0,0 4 0 15,-2 1 128-15,1 2-128 0,0 0 0 0,-1 4 0 0,0 0 0 16,-1-2 0-16,-1 0 0 0,3-1 0 0,-3-3 0 15,3 0 0-15,-3-3 0 0,3-4 0 0,-3-1 0 16,2-5 0-16,-1-1 0 0,1 1 0 0,0-4 0 16,-1 0-128-16,1-5-16 0,0-2 0 0,1-2 0 15,0-3-880 1,-3-2-160-16</inkml:trace>
  <inkml:trace contextRef="#ctx0" brushRef="#br0" timeOffset="122826.76">25429 12363 23039 0,'-1'0'2048'0,"0"0"-1648"15,1 0-400-15,0 0 0 0,0 0 1696 0,0 0 256 0,-1 0 48 0,1 3 16 0,-1-3-2016 0,0 0-192 0,0 2-128 0,1-2-48 0,0 0 368 0,0 0 240 0,-10 19-48 0,7-10 0 16,-2-2 816-16,0 4 144 0,-1-1 48 0,-2 0 0 0,1 5-336 0,-2-4-64 0,1 1-16 0,-3 1 0 0,2 0-240 0,-2 0-48 0,-1 1-16 0,0-1 0 16,1 0-160-16,-1 0-16 0,-1-1-16 0,1 1 0 15,1 0-160-15,0-3-128 0,1-2 192 0,1 3-192 16,-1-3 272-16,0-1-48 0,1 2-16 0,1-1 0 16,-2-1-208-16,1 0 0 0,-1 1 0 0,-1-1 0 0,2-1 0 15,0 1 0-15,0 1 0 0,1-3 0 16,1 1 0-16,1-1 0 0,1 0 0 0,0-1 0 0,-1 1 0 0,-1 0 0 15,1 0 0-15,1-3 0 0,1 1 176 16,1-1-176-16,0-1 192 0,3-2-192 0,0 1 208 0,3-2-64 16,-2-1-16-16,3-1 0 0,2 1-128 0,0-2 160 15,3 2-160-15,0-3 160 0,1 1-160 0,2 2 0 16,0-1 0-16,1 3 0 0,1 1 128 0,-1 1-128 16,1 3 0-16,0-1 128 0,1 2-128 0,-1 3 0 15,-2-2 0-15,0 1 0 0,0 4 0 0,-1 2 0 16,-1 0 0-16,0 1 0 0,-2 2 0 0,0-3 128 15,0 1-128-15,-1-1 0 0,-1 0 144 0,0 0-144 16,2 0 160-16,-1-3-160 0,0 1 0 0,1-1 128 16,-2 0-128-16,2-1 0 0,-1-1 0 0,-1 1 144 15,2 1-144-15,-2 1 128 0,0-3-128 0,0 0-176 16,0 2 48-16,1-1 0 16,-2 1-496-16,-1-2-80 0,0 0-32 0,0 0 0 15,-2-1-1088-15,1-1-224 0,-2-3-32 0,-1 1-13472 0</inkml:trace>
  <inkml:trace contextRef="#ctx0" brushRef="#br0" timeOffset="125453.6">25621 12111 10127 0,'-7'0'896'0,"3"-2"-704"0,0 1-192 0,2 1 0 0,1 0 2144 0,1 0 400 0,1 0 80 0,-1 0 0 0,0-2-784 0,1-1-176 0,0 3-16 0,1-2-16 0,-1 2-416 0,2-3-64 0,-1 4-32 0,-2-1 0 16,0 0-96-16,0 0 0 0,0 0-16 0,16 10 0 16,-12-7-176-16,0 2-16 0,-2 0-16 0,2 0 0 15,0 1 16-15,-1 1 0 0,0-2 0 0,0 2 0 16,1 0-336-16,0 1-64 0,1 0-16 0,0 1 0 15,0 1-272-15,1 0-128 0,0 1 128 0,3 0-128 16,-1-1 176-16,2 3-48 0,2 0-128 0,1 3 192 0,1 1-192 16,3 1 128-16,2 4-128 0,0-2 0 0,0 4 0 0,2 3 0 15,2 1 0-15,-1 2 0 0,1 2 0 0,-1-1 0 16,1 1 0-16,-4 0 0 0,-4-1 0 16,-4-1 0-16,-3 1 0 0,-4-1 0 0,-1-3 0 0,-4 3 0 15,-1 2 0-15,-3 1 0 0,-2-3 256 0,-2 1-32 16,-1-2-16-16,-1-3 0 0,2-2-48 0,0-2-16 15,0-4 0-15,0-1 0 0,1 1-144 0,-1-3 0 16,-2 4 144-16,0-3-144 0,-1 0 0 0,-1-1 0 16,-1-1 0-16,-1 1 0 0,0-1 0 0,-2-1 128 15,-2 1-128-15,-3 2 0 0,-4-3 0 0,0 0-288 16,-1 0 48-16,-3-2 16 16,0 0-544-16,-2-3-128 0,-1-1 0 0,2-4-16 15,5 1-1376-15,3-3-272 0</inkml:trace>
  <inkml:trace contextRef="#ctx0" brushRef="#br0" timeOffset="127920.72">26311 12607 39615 0,'-1'-4'3520'0,"1"0"-2816"0,0 4-560 0,1 0-144 0,1 0 128 0,-1 0 0 0,0-5 0 16,2 2 0-16,-1-4-128 0,2 1 0 0,1-2 0 0,-1 2 128 0,-1 1-128 0,1 0 0 0,-3 2 144 0,2 1-144 0,-2 2 0 0,-1-2 0 0,0 4 0 15,-1-2 0-15,-1 2-896 16,0 1-192-16,0-1-32 0,-1 2-15664 0</inkml:trace>
  <inkml:trace contextRef="#ctx0" brushRef="#br0" timeOffset="128287">26392 12928 35935 0,'0'4'1600'0,"-2"-3"320"0,1 2-1536 0,0-1-384 15,0 1 0-15,0-3 0 16,0 3-384-16,-1-1-160 0,0 1-32 0,-3 2 0 16,0 1 128-16,0 2 32 0,1-3 0 0,-1 0 0 15,1-2-800-15,1 0-176 0,-1-1-16 0,0-2-11568 0</inkml:trace>
  <inkml:trace contextRef="#ctx0" brushRef="#br0" timeOffset="133465.21">20159 13954 5519 0,'1'-5'496'16,"-1"1"-496"-16,0 3 0 0,0 0 0 0,1-1 1520 0,-1 1 208 0,0 1 32 0,2 0 16 0,-1-1-48 0,1-1 0 15,1 0 0-15,-1 2 0 0,1-2 80 0,0 4 16 0,-2 0 0 0,0 1 0 0,-1 1-288 0,2 2-48 0,-2 3-16 0,-2 2 0 0,1 2-368 0,0 2-80 16,1 4 0-16,-3 1-16 0,0 1-416 0,0 2-80 16,-1 6 0-16,-1-2-16 0,-1 1-352 0,0 1-144 15,0-2 128-15,-1-1-128 0,-1 1 128 16,2-3-128-16,-1 0 0 0,0-4 128 0,1-1 0 0,0 1 0 16,1-1 0-16,-1-2 0 0,1 0-384 0,0-2-64 15,0-1-32-15,2-3 0 16,1-3-1936-16,0-3-384 0</inkml:trace>
  <inkml:trace contextRef="#ctx0" brushRef="#br0" timeOffset="133854.74">19975 14163 22111 0,'-11'0'976'0,"3"0"208"0,3 2-944 0,1-2-240 0,3 0 0 0,1 0 0 0,0 0 320 0,-1 0 32 16,0 0 0-16,0 0 0 0,1-2 192 0,2 2 32 16,2-3 16-16,-4 3 0 0,0 0 848 0,21-5 160 15,-10 3 48-15,1 1 0 0,2-4 32 0,2 5 16 16,2-2 0-16,-2-2 0 0,1 2-736 0,1 0-128 16,0 1-48-16,1-1 0 0,-2-1-464 0,2 1-112 15,-1 1-16-15,2-1 0 0,-2 0-192 0,0-1 0 16,-1 1 0-16,-2-2 0 15,0 1-448-15,0-1-64 0,-1 1-32 0,1 0-17136 0</inkml:trace>
  <inkml:trace contextRef="#ctx0" brushRef="#br0" timeOffset="134356.81">20514 14317 13823 0,'-5'5'1216'0,"2"0"-960"0,1 0-256 0,1-2 0 0,1 0 528 16,1-3 64-16,0 2 16 0,0 1 0 0,0 3-800 0,1-1-144 16,1 3-48-16,-1 0 0 0,0 0 192 0,-1-1 48 15,1-1 0-15,-2-1 0 0,0 0 1040 0,0 1 192 16,0-3 64-16,-2-1 0 0,1 1 784 0,0-1 176 16,1-2 16-16,0 0 16 0,0-2-480 0,0 0-80 15,0-2-32-15,1-1 0 0,-1-3-544 0,1 0-112 16,-1 0-32-16,0-2 0 0,0-1-288 0,2-2-64 15,-1-1-16-15,-1-1 0 0,1-3-112 0,1 1-32 16,-1-1 0-16,0-1 0 0,1 0-112 0,0-1-32 16,1 1 0-16,0-3 0 0,2 2 0 0,1-2 0 15,2 4 0-15,-1 2 0 0,1 0 16 0,1 2 0 0,2 1 0 16,0-1 0-16,-1 5-80 0,0 0-16 0,1 0 0 0,0 2 0 16,-1 0-128-16,-2 4-176 0,1 0 48 0,-2 1 0 31,-2 2-448-31,1 0-96 0,-1 2-16 0,1-1 0 15,-2 2-464-15,1 1-112 0,0 3-16 0,0-1 0 16,0 2-624-16,0 0-128 0</inkml:trace>
  <inkml:trace contextRef="#ctx0" brushRef="#br0" timeOffset="135016.57">21125 14037 23039 0,'-1'-1'1024'0,"-1"1"192"0,1-3-960 0,0 2-256 0,0 1 0 0,1 0 0 0,0 0 640 0,0-1 96 0,-2-3 16 0,2 0 0 15,0 1-752-15,-1-3 0 0,0 1-160 0,-2 1 32 0,2-1 128 0,-4 1 0 0,1 1 0 0,0-1 0 0,0 3 480 0,-1 1 128 0,-3 0 32 0,-1 2 0 0,-3 2 272 0,1 3 64 16,1-2 16-16,-1 2 0 0,-3 2-400 0,-1 1-80 0,0 4 0 16,1-2-16-16,-1 1 16 0,0 0 16 0,3 5 0 0,-1-5 0 15,3 4-160-15,1-2-48 0,0 1 0 16,1-1 0-16,2 0-16 0,0-4-16 0,2-1 0 0,3 0 0 15,1-1-32-15,0-2-16 0,1 0 0 0,2-4 0 16,1 3-32-16,0-3 0 0,2-1 0 0,1 1 0 16,1-1-208-16,1-2 0 0,1-2 128 0,1-1-128 15,0 1 0-15,1-1 0 0,0-3 0 0,2 1 0 16,-2 0 0-16,1 0 0 0,0-4 0 0,-2 4 0 16,2-3 0-16,-3 1-160 0,-1 0 160 0,0 2-192 15,-1-2-96-15,-2 0-32 0,0 0 0 0,-2 1 0 0,0-3 160 16,-2 1 32-16,1-1 0 0,-2-1 0 0,-1 2 128 15,0-3 0-15,-1 1 0 0,-1 0 0 0,0-2 0 16,0 0 0-16,0 1 0 0,-1 0 0 0,-1 2 0 16,2-1 0-16,-1 3 0 0,1 4 128 0,0-1-128 0,1 4 0 15,0 1 0-15,1 2 0 0,-1 0 0 0,2 4 0 16,0 2 0-16,1 1 0 0,1 3 0 0,0 1 0 16,2 2 0-16,-1-1 0 0,1 4 0 0,-1-3 0 15,1 3 0-15,-2 0 128 0,2-2-128 0,-3 0 0 16,2 2 0-16,-4-2 0 0,3 0 0 0,-3-2 0 15,-1-2 0-15,-1-1 0 0,2 1 0 0,-1-3 0 16,-2-4 0-16,2 1 0 16,0-3-416-16,0-2-96 0,1-1-32 0,0-2-15376 0</inkml:trace>
  <inkml:trace contextRef="#ctx0" brushRef="#br0" timeOffset="135288.07">21320 14049 11055 0,'-2'5'976'0,"0"-2"-784"0,0-1-192 0,1 1 0 0,1-1 4688 0,1 2 896 0,1-1 176 0,-1 2 48 0,0 5-4464 16,1 4-880-16,0 1-176 0,-1 1-32 0,-1 0-256 0,-1 0 0 0,0-1 0 0,0 0 0 0,-1-2 0 0,0-1 0 0,-1 0 0 0,0-2 144 0,-1 0 464 0,2-1 96 16,-2-2 0-16,2-3 16 0,0 0-720 0,-1-3 0 15,1 1-192-15,-1-4-15488 16</inkml:trace>
  <inkml:trace contextRef="#ctx0" brushRef="#br0" timeOffset="135489.47">21384 13794 41471 0,'-4'0'3680'0,"1"0"-2944"16,2 0-592-16,1 1-144 0,1 1 0 0,0-2 0 15,0 2 144-15,-1-1-144 16,0 3-1680-16,0 0-416 0,1 2-80 0,0 1 0 15,0-2-3136-15,0 4-640 0,0-2-112 0,2 2-16 0</inkml:trace>
  <inkml:trace contextRef="#ctx0" brushRef="#br0" timeOffset="135957.63">21605 14094 21183 0,'-3'0'1888'0,"1"1"-1504"0,1 1-384 0,2-2 0 16,0 0 496-16,-1 2 16 0,0-1 16 0,-1 3 0 0,1 2-176 0,0-1-32 16,1 3-16-16,0 0 0 0,0 0 1456 0,1 0 288 15,0 0 64-15,1-2 16 0,-2 4-416 0,1-3-96 16,0 2-16-16,0-1 0 0,1 3-944 0,-3-3-192 15,1 2-32-15,1-2-16 0,-2 2-416 0,0-4 128 16,1-1-128-16,-1-2 0 0,0 2 0 0,1-5 0 16,1 0 0-16,0 0 0 0,1-2 0 0,0-1 0 15,0-3 0-15,0-1 0 0,-1 1 0 0,1-5-144 16,-2 3 144-16,2-4 0 0,-2 1-272 0,2 0 48 16,-1-5 16-16,1-2 0 15,-1-1-224-15,1-2-32 0,0 0-16 0,1-4 0 16,-1 2-128-16,3 2-32 0,0 1 0 0,1 3 0 0,0 4 208 15,1 2 48-15,0 2 0 0,1 4 0 0,0 0 384 0,0 2 176 0,-1 1-16 0,1 2 0 16,3 2 160-16,-2 1 48 0,0 1 0 0,-1 1 0 16,-2 0-368-16,1 2 0 0,-2 2 0 0,-1 1 0 15,-1-1 0-15,-1 3 192 0,1 0-32 0,-2 2-16 16,2 1-144-16,0 2 192 0,-1 3-192 0,0 0 192 16,0 2-192-16,0-2 0 0,1 2 0 0,-3-1 0 15,3 1-928 1,-3 2-224-16,0-3-32 0,1 2-13344 0</inkml:trace>
  <inkml:trace contextRef="#ctx0" brushRef="#br0" timeOffset="136504.57">22114 14312 23039 0,'-3'0'2048'0,"2"0"-1648"0,0 1-400 0,1-1 0 0,0 0 1920 0,1 1 320 0,1 2 48 0,1-2 16 0,1 3-1728 0,2 1-320 0,3 1-80 0,2 3-16 0,0 3-480 0,1-1-112 0,-2-1-16 0,-2 0 0 15,-3-4-96-15,-2 3-32 0,-1 1 0 0,-2 2 0 0,-1 3 1792 0,-3 1 368 16,-2-1 64-16,-3-1 16 0,0-2-1408 0,-2-1-256 15,1-6 0-15,-2 0-192 16,2 1-320-16,0-4-80 0,-1 1-16 0,-2-3-13840 0</inkml:trace>
  <inkml:trace contextRef="#ctx0" brushRef="#br0" timeOffset="136993.48">22514 13988 39615 0,'-8'0'1760'0,"3"0"352"0,2 0-1680 0,1 0-432 0,3 0 0 0,0 0 0 15,1 0 0-15,0 0 0 0,1 1 0 0,2 0 0 16,2 2-416-16,0 2-16 0,2 3 0 0,2 3 0 0,0 0 432 0,1 5 0 16,1 3 0-16,0-1 0 0,1 5 128 0,0-1 0 15,-2 2 0-15,0-6 0 0,-1 1-128 0,0 0 0 16,-2-4 0-16,0-1 0 0,-1-4 0 0,-1 1 0 15,1-3 0-15,0-1 0 0,-1-3 224 0,0 0-32 16,1-4 0-16,0 0 0 0,0-2 240 0,0-3 32 16,0-1 16-16,0-1 0 0,1-4-176 0,-1 3-48 15,1-6 0-15,-1 1 0 0,0-2-96 0,-3-1-32 16,1-3 0-16,1 1 0 0,-2-1 0 0,0-3 0 16,-1-1 0-16,0 1 0 0,0 0-128 0,-3 2 0 0,2-1 0 15,-1 3 0-15,-2 2 0 0,2 3 0 0,-2 1-192 16,0 2 192-16,0 0-368 0,0 2 48 0,-2 5 16 15,2 0-12096 1,0 1-2416-16</inkml:trace>
  <inkml:trace contextRef="#ctx0" brushRef="#br0" timeOffset="137585.78">23352 14046 23951 0,'-5'-5'1056'0,"1"0"224"0,0-3-1024 0,2 5-256 0,0 0 0 0,2 1 0 0,0-1-1648 0,-1-2-384 0,0-4-80 15,-2-3 0-15,1 1 256 0,-2-2 64 0,1 5 16 0,-1-1 0 0,0 5 2128 0,-1 2 416 0,-1 2 96 0,0 1 16 0,0 3 1408 0,-2-1 272 16,0 4 64-16,0-2 16 0,0 6-784 0,-1-3-176 16,0 3-16-16,2 1-16 0,-1-1-352 0,2 3-64 15,-2-3-16-15,3 1 0 0,0 2-656 0,1-2-144 16,0 2-32-16,0-3 0 0,1 3-64 0,2-2-32 15,0 2 0-15,1-4 0 0,2 0-16 0,1 1 0 0,1-3 0 16,2 1 0-16,0-4-272 0,2-4 128 0,3 3-128 0,0-3 0 16,0-2 0-16,2-3 0 0,0 0-192 0,1-1 48 31,-1 0-304-31,1-2-48 0,1 2-16 0,-2-3 0 0,1-1 240 0,-1 0 32 16,-1-2 16-16,-1 1 0 0,-1-1 480 0,-2 1 80 0,0 2 32 0,-3-3 0 15,2 1 112-15,-2 2 32 0,-2-1 0 0,-1 4 0 16,1 0-208-16,-5 2-48 0,2 3 0 0,-1-2 0 15,-1 4-256-15,0-1 0 0,0 3 0 0,-1-1 0 16,0 3-384-16,2 2 0 0,0-1 16 0,-2 2 0 16,3 1 128-16,-1-2 32 0,1 0 0 0,0 1 0 15,0 0 208-15,0-3 0 0,1 1 0 0,1-1 0 0,1 2-192 16,2-3 0-16,1 0 0 0,0 1 0 16,2-4-256-16,0 2-32 15,1-3-16-15,0 3 0 0,-1-4-1024 16,1 2-208-16,-3-2-32 0,2 0-11008 0</inkml:trace>
  <inkml:trace contextRef="#ctx0" brushRef="#br0" timeOffset="141916.76">23915 13601 23039 0,'-4'-3'2048'15,"1"1"-1648"-15,1-1-400 0,2-1 0 0,1 3 1312 0,0-2 176 0,1 0 48 0,1-2 0 0,1-2-1280 0,1-3-256 0,3 0 0 0,0 0 0 0,0 2 0 0,-3 0 224 0,3 2-32 0,-3 1-16 0,-1 3 1104 0,0-1 208 0,-1 4 48 0,-1 1 16 0,-1-2-160 0,2 2-48 16,-3 3 0-16,-2 4 0 0,0 1-768 0,2 3-144 16,-4 1-48-16,2 2 0 0,0 0-384 0,0 3 128 15,0 1-128-15,0 1 0 16,0 1 128-16,0 2-128 0,0 0 0 0,0 2 128 0,-1-3-128 15,2 5 0-15,-2-4 0 0,1 2 128 0,0-2-128 0,0 0 0 16,1-1 0-16,-2-2 0 0,1 1 0 0,0-1 0 16,-1 0 0-16,1-3 0 15,-1-1-448-15,1-1 0 0,-2 0-16 0,1 2 0 16,0-5-1072-16,-1 1-224 0,1-3-32 0,0-2-13952 0</inkml:trace>
  <inkml:trace contextRef="#ctx0" brushRef="#br0" timeOffset="142923.68">24673 13877 18431 0,'-2'-2'1632'0,"0"1"-1312"0,1 1-320 0,1-3 0 0,0 3 2192 0,1 0 368 0,1 0 80 0,0 0 16 0,3-2-1104 16,1-1-208-16,4 3-64 0,1-2 0 0,2-1-448 0,0-2-80 0,2 2-32 0,0-2 0 0,1 2 112 0,1-2 0 0,1 1 16 0,2-1 0 16,0 0-384-16,1-2-80 0,2 4 0 0,-2-3-16 15,0 4-368-15,-2-2-208 0,0 3 16 0,-1 1 16 16,-4 0-1776-16,0 0-352 0</inkml:trace>
  <inkml:trace contextRef="#ctx0" brushRef="#br0" timeOffset="143249.4">24688 14051 37775 0,'1'-2'3360'0,"1"0"-2688"0,0 1-544 0,2 1-128 16,1 0 736-16,2-2 112 0,3 0 32 0,7-2 0 16,7-2-880-16,6 1-256 0,4-4-16 0,1 1 0 15,-1-1 0-15,-3 2 0 0,-1 1 0 0,-2-2 0 31,-2 3-352-31,-3 0-64 0,-1-1-16 0,-2 1 0 0,-1 2-608 0,-2 1-128 16,0 2-32-16,-2-2-13248 0</inkml:trace>
  <inkml:trace contextRef="#ctx0" brushRef="#br0" timeOffset="146289.6">25981 13705 18431 0,'-3'-1'1632'0,"2"-1"-1312"0,1 2-320 0,0 0 0 0,1 0 1152 0,-1-2 144 0,0 1 48 0,2-2 0 0,-2 1-1040 0,1-2-304 0,-1 0 128 0,1 2-128 0,-1 1 960 0,0-1 128 0,-1 2 32 0,1 0 0 16,-4 2 848-16,1 0 160 0,-2 3 48 0,-2-1 0 0,0 1-928 0,-1 1-176 15,-1 1-48-15,-1 2 0 0,-1-1-496 16,0 0-96-16,-1 2-32 0,0 0 0 0,-2 1-224 0,0-1-48 16,1-1-128-16,0 1 192 0,0-2-192 0,3 0 128 15,-1 0-128-15,2 1 0 0,1-4 192 0,1 2-64 16,0-2-128-16,2-2 192 0,1 0-192 0,2 0 0 16,0-3 0-16,2 2 0 0,2-2 0 0,-1 0-160 15,0 0 32-15,3-2 0 0,0 2-128 0,1-3-32 16,2 1 0-16,-1 1 0 15,2-2-160-15,0 1-16 0,-1 0-16 0,1 1 0 16,0 1 64-16,0 0 16 0,1 0 0 0,0 1 0 16,-1 3-32-16,1-1 0 0,0 3 0 0,0-4 0 0,-1 6 240 15,-2-3 32-15,1 3 16 0,-1-3 0 0,-2 3 384 0,1-3 80 16,-1 4 0-16,0-1 16 0,0 1 304 0,-3-2 64 0,2 0 16 16,-2 0 0-16,0-1-464 0,-2 3-112 0,1-2-16 15,-3 2 0-15,1-1 48 0,-3 2 0 0,-1-2 0 0,-1 3 0 16,-1 0-48-16,-1 2 0 0,-2-2 0 0,-1 1 0 15,-1 2-128-15,1-3 160 0,-2 2-160 0,1-2 160 16,0 0-160-16,-3-1 0 0,3-2 144 0,0 0-144 16,2-3-256-16,-1 0-112 0,3-2-16 0,0-1-16 31,1-2-1264-31,2-2-256 0,-1-1-64 0,-1-2-13376 0</inkml:trace>
  <inkml:trace contextRef="#ctx0" brushRef="#br0" timeOffset="147024.81">26188 13809 35007 0,'-5'-1'1552'0,"1"-2"320"0,2 3-1488 0,0 0-384 0,4 0 0 0,-1 0 0 0,0 3 0 0,1-2 0 0,1 3 0 16,0-1 0-16,0 2 0 0,1 4 0 0,-1 3-144 0,0 4 144 0,1 1 0 0,-3 4 240 0,-1 2-48 0,0 3 0 0,0 4 160 0,-3-2 32 0,0 6 0 0,0-1 0 15,1 1-80-15,-3-2-16 0,0-1 0 0,0 0 0 16,-1-5 16-16,0 0 0 0,0-1 0 0,0-2 0 16,-1 1-160-16,2-6-16 0,-1 1-128 0,2-3 192 15,0 0-192-15,1-3 128 0,-1-3-128 0,3-2 0 16,0-3 144-16,-1-1-144 0,2-3 128 0,2-2-128 15,-1-3 192-15,0-1-32 0,-1-2-16 0,1-3 0 0,2-2-144 16,-3-1 0-16,1-5 0 0,-1 0 0 0,2-4 128 0,-1-2-128 16,0-2 0-16,1-1 128 0,-1-2-128 0,1-2 160 15,0-1-160-15,0 0 160 0,1-3-160 0,2 2 160 16,0 0-160-16,1-2 160 0,1-4-160 0,1 4 0 16,4 3 0-16,-2 1 128 0,0 6-128 0,2 1 0 15,1 3 0-15,-3 6 0 0,5-1 0 0,-4 5 0 16,3 1 0-16,0 0 0 0,-1 1 0 0,1 4 0 15,-1-1 0-15,0 4 0 0,0-1-256 0,0 3 32 16,-2 4 0-16,1 0 0 0,-3 1 80 0,0 0 16 16,-1 3 0-16,1 1 0 0,-3 1 128 0,0 1-128 15,-1-1 128-15,0 4-128 0,-4 2-32 0,2-3 0 16,-2 5 0-16,-2 0 0 0,-1-1 160 0,1 1-208 16,0-2 80-16,-2 3 128 0,1-3 0 0,0-3 0 15,-1 2 0-15,0-1 0 0,0-3 0 0,-1 2 0 0,2-3 0 16,-2-2 0-16,-1 1 0 0,-1-2 128 15,0 2 32-15,-2-4 0 0,0 0-32 0,0 0 0 0,-2-2 0 0,0-1 0 16,-2 1-128-16,1-3 0 0,-3 3 0 0,0-6-176 31,0 3-848-31,-1-3-160 0,1-1-32 0,-1-1-15072 0</inkml:trace>
  <inkml:trace contextRef="#ctx0" brushRef="#br0" timeOffset="147441.39">26783 13280 20271 0,'-2'-5'896'0,"1"3"192"0,0-1-880 0,1 2-208 0,0 1 0 0,1 0 0 15,-1 0 896-15,1 1 128 0,0-1 16 0,0 3 16 0,0-2 1424 0,-1-1 272 0,0 0 64 0,2 17 16 0,-2-4-912 0,0-2-192 0,0 2-48 0,0 5 0 0,-1 4-1168 0,0-1-224 16,1 5-48-16,-2 1-16 0,1 6-224 0,-1 0 0 0,-1-3 128 0,0 4-128 15,-1 1 0-15,0 0 0 0,-1 1 0 16,0-1 0-16,0-1 0 0,0-3 0 0,0-1 0 16,0-3 0-16,1-4 0 0,-1 1 0 0,2-2 0 0,-1-2 0 15,2-1 0-15,-1-5 0 0,2-1 0 16,0 0 0 0,1-3-512-16,0-2-112 0,1-3-16 0,0-1-11168 0,2-2-2240 0</inkml:trace>
  <inkml:trace contextRef="#ctx0" brushRef="#br0" timeOffset="147692.42">26967 13775 43311 0,'-5'7'1920'0,"-1"-2"384"0,2 0-1840 0,1-2-464 0,2 1 0 0,1 0 0 16,0 1-1008-16,-1 0-288 0,0 5-64 0,0 3-16 0,1 7 1088 0,0-5 288 16,0 3 0-16,1-1 0 0,1-1 0 0,-1-3 0 15,0 1 0-15,0-2 0 0,0 2 0 0,0-3-144 16,0 1 144-16,0-4 0 16,1 0-608-16,-1-2-32 0,0-4-16 0,-1-1-15664 0</inkml:trace>
  <inkml:trace contextRef="#ctx0" brushRef="#br0" timeOffset="147857.54">27056 13453 35935 0,'-5'-2'3200'0,"0"1"-2560"0,1 1-512 0,2 0-128 15,2 0 832-15,0 0 128 0,2 0 48 0,-1 1 0 16,1 1-3056-16,-1 1-624 15,3 1-112-15,0 2-32 0</inkml:trace>
  <inkml:trace contextRef="#ctx0" brushRef="#br0" timeOffset="148143.43">27319 13450 21183 0,'-4'0'1888'0,"1"1"-1504"0,1 1-384 0,1-2 0 0,1 0 2848 0,1 2 496 15,-1-1 112-15,0 1 0 0,2 3-2592 0,-1 0-528 16,0 4-96-16,1 3-32 0,0 0-48 0,-1 3-16 16,0 4 0-16,1 2 0 0,-1 5 256 0,0 2 48 15,1 3 16-15,-2 2 0 0,-2 1 0 0,2 0 0 16,-1 1 0-16,0-4 0 0,0-1-464 0,0-4 0 15,1-1 0-15,-2-3 0 16,1-1-480-16,0-3-192 0,1-1-32 0,-1-1-16 16,1-5-1712-16,-1 0-352 0,0-2-64 0,0-3-10160 0</inkml:trace>
  <inkml:trace contextRef="#ctx0" brushRef="#br0" timeOffset="148374.81">27184 13778 41471 0,'0'0'1840'0,"2"0"368"0,-2 0-1760 0,2 0-448 0,2 0 0 0,0-1 0 16,2-1 256-16,2 0-48 0,5-1 0 0,6-4 0 0,1 1-208 0,3-1 128 16,-2-1-128-16,-1 0 0 0,0 2 0 0,-3-1 0 15,1-2 0-15,-2 4 0 0,1-3 0 0,-2 3-128 16,1 0 128-16,-1-3-208 15,1 1-880-15,0 2-192 0,-2 0-16 0,1-3-16032 16</inkml:trace>
  <inkml:trace contextRef="#ctx0" brushRef="#br0" timeOffset="148855.91">28287 13121 22111 0,'-3'0'976'0,"1"-2"208"0,1 2-944 0,-2 0-240 0,1 0 0 0,1 2 0 16,0-2-992-16,-2 0-240 16,-2 3-48-16,-1-1-16 0,-5 1 800 0,0 2 176 0,-3 0 16 0,-2 1 16 0,0 2 1952 15,0-1 384-15,-3 2 64 0,-1 1 32 0,0 2-416 16,0 0-64-16,-1 5-32 0,0-2 0 0,0 6-496 0,1-2-112 15,-1 6 0-15,0 1-16 0,2 0 16 0,1 0 16 16,1 3 0-16,1 4 0 0,1 2-368 0,3 1-80 16,2 2-16-16,1-2 0 0,1-1-112 0,1 1-16 15,5-1-16-15,-2-4 0 0,4 2-240 0,0-5-64 16,4-1 0-16,0-1 0 0,2 2-128 0,1-5 160 16,0-1-160-16,1-1 160 0,2-5-160 0,1 2 192 15,2-4-192-15,1 1 192 0,2-2-192 0,2-1 0 16,1 2-192-16,2-2 192 15,2-5-1152-15,1 1-96 0,0-1-32 0,1 0-16000 0</inkml:trace>
  <inkml:trace contextRef="#ctx0" brushRef="#br0" timeOffset="150499.46">28646 13036 23951 0,'-1'0'2128'0,"1"0"-1696"0,0 0-432 0,0 0 0 0,0 0 720 0,0 0 64 0,1 0 16 0,-1 0 0 0,1 0 736 0,1 0 160 0,-1 0 32 0,-1 0 0 0,0 0-176 0,0 0-16 16,0 0-16-16,0 0 0 0,0 0-576 0,16 11-112 15,-12-5-32-15,2-1 0 0,0 2-544 0,3 0-96 16,0 1-32-16,3 1 0 0,2 2 112 0,2 2 16 15,2 3 0-15,2 0 0 0,3 3-96 0,0 2-16 16,2 1 0-16,-1 1 0 0,2 3-144 0,-1-1 160 0,-2 3-160 16,-1 0 160-16,-2 0-160 0,-3-4 0 0,1 2 0 15,-3-1 0-15,-1 1 288 0,-1 0-32 0,0 0 0 0,-3 1 0 16,1 0-128-16,-3-1-128 0,0 1 192 0,-2-1-192 16,-1-3 0-16,0 2 0 0,-2-2 0 0,-2 2 0 15,-2-7 0-15,-2-1-224 0,1 0 16 0,-3-3 0 16,-1 0 208-16,0-1 0 0,-2 0 0 0,2-2-144 15,-2-4-128-15,-1 1-32 0,-2-2 0 0,0 0-12560 16,-1-2-2528-16</inkml:trace>
  <inkml:trace contextRef="#ctx0" brushRef="#br0" timeOffset="154173.1">28355 13232 21183 0,'0'-2'1888'15,"1"-1"-1504"-15,0 3-384 0,1-2 0 0,0 2 0 0,0 0 0 0,1-3 0 0,1 1-192 0,3-1 192 0,-1-2 0 0,1 2 0 0,-1 2 0 0,-2 1 1376 16,0 4 208-16,-2-3 32 0,2 3 16 0,-3 1 160 0,1 3 16 0,-2 2 16 0,1 2 0 0,-1 1-352 0,-1 3-80 16,1 2-16-16,0 1 0 0,1 2-656 0,0 0-128 15,0 2-16-15,0 3-16 0,-1 0-304 0,-1-1-64 16,0-1-16-16,0 3 0 0,-1-1-48 15,-1-1-128-15,0 1 192 0,2-2-64 0,-2 1 0 0,2-2-128 16,-2 0 192-16,2 1-64 0,0-3-128 0,-3-2 0 16,2-3 0-16,1-1 0 0,0-1 0 0,-1-3-192 15,0-1 32-15,0-4 16 16,0 2-816-16,1-3-144 0,-1-1-48 0,0 0-10400 16,1-2-2080-16</inkml:trace>
  <inkml:trace contextRef="#ctx0" brushRef="#br0" timeOffset="154923.32">28694 13468 22111 0,'-3'-2'1968'0,"2"2"-1584"0,1 0-384 0,1 0 0 0,-1 0 560 0,0 0 16 0,2 0 16 0,-2 0 0 15,1-3-592-15,0 3 0 0,0-2 0 0,-1 2-192 0,0 0 336 0,0 0 64 0,0 0 16 0,0 0 0 0,0 0 656 0,0 0 128 16,0 0 16-16,-10 14 16 0,5-7-144 0,-2-2-48 15,1 2 0-15,-2 2 0 0,-2-1-112 0,0 0-32 0,-1 2 0 16,-2 1 0-16,0-2-80 0,1 1-32 0,0-2 0 16,0 0 0-16,-1 2-64 0,1-2-16 0,1-3 0 15,0 1 0-15,1 2-64 0,1-3-32 0,1 0 0 16,-1 0 0-16,4-2-224 0,-2 0-32 0,2 1-16 16,1-3 0-16,2 2-144 0,-1-1 0 0,2-2 144 0,1 3-144 15,0-3 288-15,0 0-16 0,1 0 0 0,-1 0 0 16,3 0-128-16,-1 0-16 0,-2 0-128 0,0 0 192 15,0 0-64-15,0 0 0 0,0 0-128 0,0 0 192 16,0 0-64-16,0 0-128 0,0 0 176 0,14 8-176 16,-12-6 144-16,-2 1-144 0,1-1 0 0,0 1 144 15,1-2-144-15,-1 2 0 0,0 0 0 0,3-1 0 16,-2 1 176-16,1 1 0 0,2-1 0 0,1 0 0 16,0 2 0-16,2-1 0 0,1 0 0 0,0 1 0 0,0 0-176 15,1 2 160-15,1-1-160 0,-2 1 160 0,1 0-160 16,-1 1 0-16,1 3 144 0,-2-3-144 0,-2-1 0 15,0 2 0-15,-1 2 0 0,-1-2 128 0,0 0-128 16,-1-1 0-16,-1 2 0 0,0-1 0 0,0 1 0 0,0-2 0 16,-1 0 0-16,0-3 0 0,2 0 0 0,-2-5-208 15,0 3 16-15,1-2 16 16,0 1-464-16,0-5-112 0,1 0-16 0,0 1-17888 0</inkml:trace>
  <inkml:trace contextRef="#ctx0" brushRef="#br0" timeOffset="186117.08">20218 14972 4607 0,'3'-5'400'0,"-1"2"-400"0,-1-3 0 0,0 6 0 0,0-2 816 0,1-1 80 0,2-2 0 0,2-3 16 0,1-3 608 0,1-2 112 0,0 2 32 0,-2 3 0 0,1 0-544 0,-2 1-96 15,-1 2-32-15,0 1 0 0,0 1-240 0,-2-1-48 16,1 3-16-16,0-1 0 0,-2 2 64 0,0 0 16 15,0 0 0-15,-1 3 0 0,0 1 448 0,-1 1 112 16,1 1 16-16,-2 2 0 0,0 0-256 0,1 3-32 16,-2 0-16-16,-1 1 0 0,1 4-480 0,-1-2-112 15,0 1 0-15,-1 2-16 0,1-1-48 0,-1 2 0 16,1-1 0-16,-2 0 0 0,3 0-128 0,-3-2-48 16,3 1 0-16,-1-2 0 0,1 1-208 0,-1 0 0 15,-1 0 0-15,0 1 0 0,1-1 0 0,-3 2 0 0,1-1 0 16,-1 2 0-16,1-3-192 0,1 1-64 0,0-3-32 15,-1-1 0 1,2-2-1264-16,0-2-256 0,0-4-48 0,1 0-7072 0,-1 1-1408 0</inkml:trace>
  <inkml:trace contextRef="#ctx0" brushRef="#br0" timeOffset="186699.93">19933 15153 15663 0,'-6'-2'1392'16,"-1"0"-1120"-16,4 0-272 0,2 1 0 0,1 1 960 0,-2-2 144 0,-2-1 32 0,-3 0 0 0,1-2 384 0,-2 0 80 0,3 0 0 0,1 0 16 16,3 2-208-16,2 0-64 0,3 0 0 0,2 1 0 15,2-2-352-15,4 3-80 0,3-3-16 0,3 3 0 16,3-3 48-16,3-1 0 0,2 2 0 0,2-4 0 15,1 1-432-15,-1-1-64 0,3-2-32 0,2-2 0 0,1 1-16 0,-2-1 0 16,-1 1 0-16,-2 2 0 0,1 2-144 16,-3 1-48-16,1 1 0 0,-5 2 0 0,0 1-208 15,-3 1 0-15,-3 1 0 0,-3 1 0 0,-2 2 0 0,-2-3 0 16,-4 2-192-16,1 1 192 16,-3 1-1344-16,-2 1-176 0,0-1-16 0,-2-1-9504 15,0 3-1888-15</inkml:trace>
  <inkml:trace contextRef="#ctx0" brushRef="#br0" timeOffset="187355.24">20603 15107 10127 0,'-8'7'896'0,"3"-1"-704"0,0-1-192 16,1-2 0-16,1 2 1776 0,2 0 320 0,1-2 64 0,-3 2 16 0,1 6-1408 0,-3 2-288 0,1 3-48 0,1 2-16 0,1-1 576 0,0 1 112 0,2 1 32 0,0-1 0 0,0 1-224 0,0 2-32 16,0-5-16-16,-1-1 0 0,1 2-512 0,1-4-96 15,-1 0-32-15,0-4 0 0,0-1 384 0,0-7 80 16,0 0 16-16,0-2 0 0,0 0 576 0,0-6 112 16,2 2 16-16,-1-5 16 0,0-1-560 0,-1-2-112 0,1 0-32 0,0 0 0 15,-1-4-400-15,1-1-96 0,-1 2-16 0,1-1 0 16,-1 0-32-16,1 0-16 0,0-2 0 15,0 0 0-15,0 0-16 0,2 0 0 0,-1-2 0 16,2 2 0-16,1 0-144 0,1 2 0 0,1 3 0 16,1 1 0-16,1 3 0 0,0 1 0 0,0 1 0 15,2 3 0-15,0 0 0 0,0-1 0 0,-1 1 0 16,2 0 0-16,-1 2-128 0,0 0 128 0,-1 1 0 0,0 2 0 16,1-2 0-16,-2 2 0 0,-1 2-144 0,1 0 144 15,-4 1-624 1,3-1-64-16,-2 4-16 0,0-1 0 0,0 1-1408 0,0 0-304 15,1 3-48-15,-1-1-6912 0,1 1-1376 0</inkml:trace>
  <inkml:trace contextRef="#ctx0" brushRef="#br0" timeOffset="187883.6">20893 15210 16575 0,'-2'0'1472'0,"-1"0"-1168"16,3 0-304-16,0 0 0 0,0 0 768 0,0 0 112 16,1 0 16-16,-1 1 0 0,0 0-512 0,2-1-80 15,-1 0-32-15,-1 0 0 0,0 0 832 0,0 0 176 16,0 0 16-16,18-2 16 0,-10 2 480 0,-1-3 80 16,3 2 32-16,-1-1 0 0,1 0-448 0,2-1-96 15,-1 1-16-15,-1-3 0 0,1 2-704 0,2-2-128 16,-1 1-48-16,1-3 0 0,-2 0-112 0,2-1-32 0,-2-1 0 15,2-2 0-15,-2 1-48 0,1-3-16 16,1 1 0-16,-1 0 0 0,2 1-256 0,-3-2 160 0,1 2-160 16,-2-1 128-16,0 1-128 0,-1 1 0 0,-2 1 0 15,0-1 0-15,-2 2 0 0,0 0 0 0,-2-1 0 0,-2 1 0 16,-1 3 0-16,-1-3 0 0,-2 1 0 0,-1 1 0 16,-1 1 0-16,-3 0 0 0,-1 0 0 0,-1 1 0 15,0 4 0-15,-3 0-144 0,1 3 144 0,-2 3-160 16,-1 1-192-16,-1 3-32 0,-1 4-16 0,0-1 0 15,-1 3 208-15,1-2 32 0,0 4 16 0,0-2 0 16,3 0 144-16,1 0 0 0,-1 2 0 0,4-2 0 16,-1 3 128-16,3-3 48 0,0 2 16 0,2-1 0 0,1-2-192 15,4-2 0-15,-2 1 0 0,3-2 128 16,3 2-128-16,-1-3 0 0,3-1 0 0,2 0 0 0,-1 1 0 16,2-2 160-16,2 1-160 0,0-3 160 0,0-1-160 15,2-1 0-15,2 1 0 0,1-1 128 0,1-2-128 16,1-1 0-16,2 2-192 0,-3-3 192 0,2 3-400 15,0-4 32-15,-1 5 16 0,0-2 0 16,-2-1-1600-16,1-2-320 0,-2 3-64 0,0-1-12416 16</inkml:trace>
  <inkml:trace contextRef="#ctx0" brushRef="#br0" timeOffset="188409.1">21421 15138 16575 0,'-2'0'736'0,"1"-2"160"0,0 2-720 16,-1 0-176-16,1 0 0 0,1 0 0 0,0 0 224 0,-1 0 16 0,-1 0 0 0,1 0 0 0,-1 2 1408 0,2-2 272 0,0 0 64 0,0 0 16 0,0 0 544 0,0 0 96 0,0 0 32 0,0 0 0 15,0 0-1072-15,0 0-192 0,0 0-64 0,0 0 0 16,0 0-688-16,16-2-144 0,-8-1-16 0,0-2-16 16,2 0-256-16,1-4-48 0,0 2-16 0,1-2 0 15,1 1-160-15,1-2 0 0,2-3 0 0,-2 2 0 16,-1 0 0-16,1 1 0 0,-1 0-160 0,0-1 160 16,1 1 0-16,-2 1 0 0,1-4 0 0,-3 3 0 0,1 0 0 15,-3-1 0-15,-1 3 0 0,-3 0 0 0,-1 2 0 16,-3-2 0-16,-3 3 0 0,-1-1 0 0,-2 1 0 0,-2-1 0 15,-1 1 0-15,-3 0 0 0,-1 3 0 0,0-1 0 16,-1 1-128-16,0 4 128 0,0-1-192 0,-2 3 0 16,1 4 0-16,-2 0 0 15,2 3-208-15,0 2-48 0,-1 1 0 16,1 1 0-16,2 3 32 0,0 1 0 0,0 0 0 0,3 2 0 0,1 0 272 16,2 1 144-16,0 2-160 0,2-3 160 0,2-3 0 0,2 3 192 15,2-3-16-15,1 2 0 0,2-1 256 0,1-1 48 16,2-3 16-16,0-2 0 0,4 0-240 0,0-1-64 15,4-3 0-15,0 1 0 0,2-1-192 0,1-1 128 0,2-2-128 16,-1-3 0-16,3-3-128 0,2 0-128 0,0-2-32 0,2 1 0 31,1-1-1392-31,6-2-288 0,1 2-48 0,3-2-13392 0</inkml:trace>
  <inkml:trace contextRef="#ctx0" brushRef="#br0" timeOffset="189204.07">22434 15022 16575 0,'0'0'1472'0,"0"0"-1168"0,1 0-304 0,-1 0 0 0,0 1 1664 16,1-1 256-16,1 1 64 0,1 0 16 0,1 1-880 0,2 1-176 0,1-1-48 0,4 1 0 0,-1-1 480 0,2 1 96 0,1-3 0 0,1 3 16 0,0-3-464 0,3 0-80 0,0-3-32 16,2 0 0-16,2-1-400 0,0 1-64 0,1-3-32 15,1 1 0-15,0 0-256 0,2-1-160 0,1 1 192 0,1 0-192 32,-4 2-528-32,1 1-224 0,-2-2-32 0,-1 4-16 15,-2 0-1568-15,-1 0-320 0,0 4-64 0,-1-2-9872 0</inkml:trace>
  <inkml:trace contextRef="#ctx0" brushRef="#br0" timeOffset="189607.36">22436 15226 28559 0,'-1'0'1264'0,"1"-2"272"0,-3 1-1232 0,2 1-304 15,1 0 0-15,0 0 0 0,1 0 560 0,-1 0 48 16,2-2 16-16,-1 2 0 0,3-3-176 0,-4 3-48 16,0 0 0-16,17-4 0 0,-10 2 544 0,3 2 96 15,-1 0 32-15,2-1 0 0,1 1-160 0,1 0-16 0,2-1-16 16,2 1 0-16,0-3-528 0,3 0-96 0,2 1-32 0,0-1 0 16,0-1-224-16,2 1 0 0,2 0 0 15,1-2 0-15,1 0 176 0,1-1-176 0,2 1 192 0,0-1-192 31,2 1-560-31,1-3-208 0,-1 3-64 0,4-1-10656 0,0 1-2144 0</inkml:trace>
  <inkml:trace contextRef="#ctx0" brushRef="#br0" timeOffset="199950.01">26240 14768 13119 0</inkml:trace>
  <inkml:trace contextRef="#ctx0" brushRef="#br0" timeOffset="205559.7">23827 14659 16575 0,'0'-4'1472'0,"0"4"-1168"0,0 0-304 0,0-1 0 0,1 1 256 16,-1 0-16-16,0 0 0 0,1-4 0 0,-1 3 592 0,1-1 112 0,-1 1 16 0,0 1 16 0,0 0 848 0,0 0 160 0,0 0 48 0,0 0 0 16,0 0-320-16,0 0-64 0,-1 18-16 0,2-13 0 15,1 1-400-15,0-1-80 0,1 0 0 0,-1 0-16 16,1 3-336-16,1 1-64 0,0-1-16 0,0 2 0 0,-1 3-464 0,0 1-80 16,1 2-32-16,0 2 0 15,-2 3-144-15,1 3 0 0,0 0 144 0,-1 3-144 0,0 1 0 16,0 2 144-16,0-1-144 0,1 32 0 15,-1-32 0-15,-1 0 0 0,-1-2 0 0,0-1 0 16,0 1 0-16,-2-3 0 0,1 0 0 0,-1-3 0 0,1 0 0 16,-1-3 0-16,0-4 0 0,1 0 0 0,-2 0 0 15,1-3 0-15,-3-3 0 0,3-3 0 0,-2-4-224 16,1-1 32-16,-1 0 16 16,0-3-992-16,0 0-208 0,-1 1-32 0,1-5-15408 0</inkml:trace>
  <inkml:trace contextRef="#ctx0" brushRef="#br0" timeOffset="206414.64">23764 14629 3679 0,'-4'3'320'0,"0"-6"-320"16,2 3 0-16,-1 0 0 0,2 0 2656 0,1 0 464 0,-1 0 80 0,1 0 32 0,-2 0-2272 0,0 0-448 0,0 0-80 0,1 0-32 0,-1 0 624 0,2 0 128 0,0 3 32 0,0-3 0 16,0 1 1056-16,1 1 192 0,0-2 64 0,-1 0 0 0,0 0-448 0,0 0-64 0,0 0-32 0,17 7 0 15,-13-6-864-15,0 1-192 0,1-1-16 0,0 2-16 16,2-2-464-16,-1 0-80 0,1 2-32 0,0-3 0 15,1 1-80-15,1-1-16 0,0 4 0 0,2-4 0 16,-1 2-192-16,2 1 144 0,3 0-144 0,-1 1 128 16,1 1-128-16,0-1 0 0,2 1 0 0,0 1 0 15,0 1 0-15,2 2 0 0,1 1 0 0,-2 1 0 16,2 2 0-16,-1 0 0 0,0 1 0 0,-1 1 0 16,-1-2 0-16,0 3 0 0,-1 0 0 0,-1-2 0 0,1 4 0 15,-2-3 0-15,0 2 0 0,-2 0 0 0,-2 0 0 16,1 2 0-16,-1 0 0 0,-2 1 0 0,-1 0 0 0,1 0 0 15,-1-1 0-15,-1-3 0 0,-1 0-128 0,-2 0 128 16,1 0 0-16,-2 0 0 0,0-1 0 0,-2 0 0 16,0 0 0-16,0-3 0 0,-2 2 0 0,-1-4 0 15,-1 2 0-15,-3-2 0 0,2 1 0 0,-3-1 192 16,-1-2-192-16,-1-2 192 0,-2 1-192 0,-1 1 0 16,-1-3 144-16,-2 1-144 0,1 1 128 0,-3-1-128 15,-2 2 160-15,1-3-160 0,-2 0 192 0,0 1-48 16,1-6-16-16,-2 1 0 0,1-2-128 0,1 1 0 15,0-3 0-15,1 3 0 0,0-3 0 0,3 3 0 16,1-2 0-16,1 2 0 0,1 0 0 0,1 0-176 0,2-1 176 0,1 2-128 16,2 3-192-16,2 0-48 0,1-4 0 15,2 0 0 1,0 2-704-16,4-3-144 0,0 0-16 0,3-3-16000 0</inkml:trace>
  <inkml:trace contextRef="#ctx0" brushRef="#br0" timeOffset="206848.54">24475 14643 15663 0,'-1'-3'1392'0,"0"0"-1120"0,-1-1-272 16,1 3 0-16,1-2 4144 0,0 3 768 0,0-1 144 0,0 0 48 0,0-3-3632 0,0 0-736 0,1 1-144 0,0 1-16 0,0 2 48 0,0 0 16 0,0 2 0 0,0 1 0 0,1 2 64 0,-1 4 0 15,1 3 16-15,-1 2 0 0,2-1-432 0,-2 5-96 16,1 0 0-16,1 4-16 0,0 4-176 0,0 1 0 0,1 6 0 16,-1-2 128-16,0 1-128 0,-1-1 0 0,1 1 0 15,-3 0 0-15,2-5 0 0,1 2 0 0,-3-3 0 0,1-1 0 16,2 1 0-16,-2-5 0 0,-1 2 0 0,1-4 128 16,2 0-128-16,-1-4 0 0,-1-1 0 0,0-4 0 15,0-1-176-15,0 1-112 0,0-7-32 0,0 0 0 31,-1-3-976-31,0-1-208 0,0-4-32 0,-1 0-15024 0</inkml:trace>
  <inkml:trace contextRef="#ctx0" brushRef="#br0" timeOffset="207167.46">24216 14688 18431 0,'-1'-6'816'0,"0"1"160"0,1 3-784 0,1-2-192 0,0 0 0 0,2 3 0 15,0-1-640-15,0-3-160 0,4 0-32 0,2-4-16 0,1 1 2064 16,2 0 432-16,-2 3 80 0,1 2 0 0,-1 1 1712 0,0 2 336 16,1 0 64-16,-1 0 0 0,6 0-1904 0,-3 2-384 15,2-2-80-15,1 0 0 0,-1 2-944 0,1-1-176 16,-2 2-32-16,3-3-16 0,2 1-112 0,1 0-32 15,0 2 0-15,-3-2 0 0,3 1-160 0,-2-2 192 16,1 0-192-16,0 0 192 0,-1 2-192 0,2-2-176 16,0-4 48-16,1 3 0 0,-1-2-128 0,2 3-32 0,-1 0 0 15,-2-1 0 1,-2 0-976-16,0 1-192 0,-1 2-32 0,-2 1-15360 0</inkml:trace>
  <inkml:trace contextRef="#ctx0" brushRef="#br0" timeOffset="208129.92">25063 14839 35007 0,'-2'0'3120'16,"1"0"-2496"-16,1 0-496 0,0 0-128 0,1 0 0 0,-1 3 128 0,1-3-128 0,-1 0 128 0,0 2 16 0,1-2 16 0,-1 3 0 0,0-3 0 0,0 0 544 0,0 0 96 0,0 0 32 0,5 14 0 15,-4-9-192-15,0 2-16 0,2 1-16 0,-3 1 0 16,2 4-368-16,1-2-80 0,-3 4-16 0,3 1 0 16,-1 3-144-16,-1-1 0 0,3 0 0 0,-2 1 128 15,-1-1-128-15,1 1 0 0,-1 1 0 0,1-3 0 16,1 0 0-16,-3-2 0 0,2 1 0 0,1-3 0 15,-3-1-256-15,2 1 32 0,-2-3 0 0,2-2 0 16,-2-1-736-16,0-1-160 16,0 0-32-16,-2-4-10224 0,1-1-2048 0</inkml:trace>
  <inkml:trace contextRef="#ctx0" brushRef="#br0" timeOffset="208398.26">24837 15009 35935 0,'-8'0'3200'0,"2"-1"-2560"15,1-3-512-15,4 3-128 0,2-2 1040 0,1 1 192 16,2-1 48-16,1-3 0 16,4-3-2400-16,3-2-480 0,5-2-80 0,2-1-32 0,1 3 1712 0,0 1 320 0,0 3 80 15,-1 1 16-15,2-2 800 0,1 3 144 0,0-1 48 16,0 1 0-16,1 0-944 0,1-1-176 0,0 1-32 15,-1 0-16-15,-2 2-240 0,0-2 0 0,-1 2 128 16,-2-2-128-16,-2 2 0 0,-1 1-208 0,-1 2 32 0,-1-3 16 31,-3 6-1408-31,1-3-288 0</inkml:trace>
  <inkml:trace contextRef="#ctx0" brushRef="#br0" timeOffset="208792.49">25358 15166 5519 0,'-3'9'496'0,"1"-3"-496"0,-1-1 0 0,2 1 0 0,0-4 3008 0,1-2 512 15,0 3 112-15,-1-1 16 16,1 3-3472-16,-1 1-688 0,1-2-144 0,0 0-32 0,0-1 2112 0,1-1 432 15,1-2 64-15,2-2 32 0,-2 0 800 0,1-1 176 16,2-1 16-16,-1-1 16 0,0 0-1104 0,0-2-208 16,0 1-48-16,1-2-16 0,-1 2-752 0,-2-5-160 15,2 4-32-15,-1-4 0 0,-1-2-192 0,0 3-64 16,0-4 0-16,0-1 0 0,-1 1 0 0,0-4 0 16,2 1 0-16,-3-1 0 0,1 0-192 0,1-2-64 0,1 2 0 15,1-1 0-15,0 2-128 0,1 0 0 16,0-1 144-16,2 3-144 0,-1 3 0 0,-1-1 0 0,3 5 0 0,-1-2 0 15,0 5 0-15,1 1 0 0,-2 0 0 16,0 1 0-16,-1 1 0 0,2 0-256 0,-1 2 64 0,0 0 0 31,0 0-352-31,0 4-80 0,-1-2-16 0,1 3 0 16,0 1-432-16,0 2-80 0,2 0-32 0,0 2-16416 0</inkml:trace>
  <inkml:trace contextRef="#ctx0" brushRef="#br0" timeOffset="209314.33">25846 15006 10127 0,'6'-3'448'16,"-3"-1"96"-16,0 1-544 0,-1 0 0 0,0 1 0 0,-1 0 0 16,2 1-976-16,-1-3-304 0,2-3-64 0,2-1-16 0,-1 0 1360 15,0-2 0-15,0 2 256 0,-4 0-16 0,0 2 3024 0,-1 0 624 16,-2 1 112-16,-1 1 32 0,1 0 48 0,-3 3 16 15,0 0 0-15,-2 1 0 0,-1-3-2048 0,0 6-416 16,-1-3-80-16,-1 1-16 0,1 0-992 0,-3 3-208 16,2 1-32-16,-2 1-16 0,0 0-288 0,0 3 0 15,1 1-128-15,-1-2 128 0,1 5 0 0,0-2 0 16,1 2 0-16,0 0 0 0,1-2 144 0,1 2-144 16,0 0 0-16,2-2 144 0,0 0-144 0,2 2 128 0,1-3-128 15,1 0 128-15,1-1-128 0,2-1 0 0,1 0 0 16,1 0 0-16,1-3 0 0,3-2 0 0,-1 0 0 15,5 0 0-15,-1-1 0 0,0-5 0 0,2 1-176 16,2-3 176-16,1-1-144 0,-1 1 144 0,0-3-160 0,0 0 160 16,-1-1 0-16,-1-1 0 0,0 0 0 0,-2-2 0 15,0 2 0-15,-1 1 0 0,-1 0 0 16,0 1-192-16,-1 0 192 0,-2 3 0 0,0 2 0 0,-3-2 0 16,1 5 0-16,-2 0 0 0,-1 0 160 0,2 0-160 15,-2 3 224-15,-2-1-32 0,2 2-16 0,-1 0 0 16,0 1 16-16,-2 2 0 0,2-1 0 0,1 1 0 15,-1 0-16-15,-1 0 0 0,2-1 0 0,2 2 0 16,-1 0-176-16,0 1 0 0,3-1 0 0,-1 1 128 16,1 0-128-16,0-4 0 0,2 3 0 0,-1 0 0 0,0-3-144 15,0 0-16-15,1 0 0 0,-2-1 0 16,1-1-288-16,0-1-48 0,-1 0-16 16,0-2 0-16,1-2-880 0,0-2-176 0</inkml:trace>
  <inkml:trace contextRef="#ctx0" brushRef="#br0" timeOffset="209548.08">26135 14936 42383 0,'-3'6'1872'15,"0"-3"400"-15,1-1-1824 0,1-1-448 0,2 1 0 0,1-2 0 0,0 2-288 0,0 2-160 0,2-2-16 0,1 4-16 0,2 1-80 0,1 1-16 0,-2 2 0 0,1 2 0 0,-2 1 576 0,1 0 0 0,-1 0 0 0,-1 3 0 16,-1-1 0-16,0 2 128 0,0-3 0 0,-2 1 16 31,0-4-736-31,0 2-160 0,1-5-16 0,-2 0-16 16,0-2-1104-16,1-3-224 0,-1-1-32 0,1-2-16 0</inkml:trace>
  <inkml:trace contextRef="#ctx0" brushRef="#br0" timeOffset="209724.66">26179 14756 43311 0,'-5'1'1920'0,"1"-2"384"0,0 1-1840 0,2 0-464 0,1 0 0 0,2 0 0 16,0 0-320-16,-1 0-144 0,1 0-48 0,0-2 0 15,2 2-928-15,2-2-192 0,-1 4-32 0,1-2-16 16,1 0-496-16,-1 2-112 0,0 1-16 0,1 1 0 0</inkml:trace>
  <inkml:trace contextRef="#ctx0" brushRef="#br0" timeOffset="210144.67">26493 14977 33167 0,'0'3'2944'0,"0"1"-2352"16,0 0-464-16,1-3-128 15,0 1-768-15,-1 2-192 0,3 1-16 0,-1 3-16 16,1 1-1280-16,0 4-256 0,-2 0-48 0,0-2-16 0,0-3 1808 0,-1 1 352 0,-1 1 80 0,0-3 16 16,0 2 2976-16,-1-4 608 0,1 0 112 0,0-3 32 15,1 1-1424-15,-1-3-288 0,1 0-48 0,0 0-16 16,1-2-752-16,-1-1-160 0,2-2-16 0,0 0-16 16,-2-4-192-16,0 1-32 0,1-2-16 0,0-1 0 15,0-3-240-15,1-1-32 0,-2-1-16 0,1-3 0 16,0-2 16-16,1-1 0 0,-1 1 0 15,2 0 0-15,1 3-32 0,0 1 0 0,0 5 0 0,2 1 0 16,-1 1-128-16,0 4 0 0,0 1 0 0,2 2 0 16,-1 1 0-16,2 2 0 0,-1 0 0 0,0 0 0 15,1 2 0-15,1 1 0 0,2 2 0 0,-1 1 0 16,0-1 0-16,0 3 0 0,1 2 128 0,-1 0-128 0,1 2 0 16,-1 0 0-16,1 2 0 0,-1 2 0 0,1-2 0 0,0 4 0 15,2-3 0-15,-1 2 0 0,0-2 0 16,0 0 0-16,0-1 0 0,-1-2 0 0,-1 0 0 15,0-2 0-15,0 0 0 0,-2-3 0 0,0-1 0 0,-2 0 0 16,-1-3 0-16,1 1 0 16,-2-2-464-16,-2-4-176 0,1 2-48 0,-3-2-17648 15</inkml:trace>
  <inkml:trace contextRef="#ctx0" brushRef="#br0" timeOffset="210612.38">27468 14404 10127 0,'-2'-3'896'0,"-1"1"-704"0,1-4-192 0,1 4 0 15,0 2 4832-15,1-2 928 0,0 2 192 0,-1-1 48 0,-1-1-6320 0,-1 1-1248 0,-1-1-256 0,-1 2-48 0,-1 2 2192 0,-1 1 432 0,-1 4 80 0,-1-1 32 16,-1 2 928-16,1 1 176 0,-2 1 32 0,0 3 16 0,0 0-880 0,-2 1-176 15,0 2-48-15,-1 2 0 0,0 1-240 0,-2 2-48 16,-2 4-16-16,2 1 0 0,0 0-240 0,0 1-48 16,2 3-16-16,0 1 0 0,2 0 64 15,1 4 16-15,1-1 0 0,1 3 0 0,2 1-224 0,0-1-32 16,2 0-128-16,-1-4 192 0,2 1-192 0,1-3 0 16,1-2 0-16,1-3 0 0,4-2 0 0,-1 2 0 15,6-5 0-15,0 1 0 0,2-3 0 0,3-3 0 16,3-3 0-16,2-2 0 0,3 1-336 0,2-3-16 15,3 2 0-15,2-1-12336 16,1-2-2480-16</inkml:trace>
  <inkml:trace contextRef="#ctx0" brushRef="#br0" timeOffset="211866.24">27669 14690 32255 0,'-3'0'2864'0,"2"0"-2288"0,1 0-576 16,0 0 0-16,1 0 640 0,1 0 0 0,-2 0 16 0,1 3 0 0,-1-3 496 0,3 4 112 0,-1 1 16 0,1 1 0 0,0 3-544 0,-1-1-96 0,1 5-32 0,0-2 0 0,0 4-400 0,0 1-80 0,-2 0 0 16,0 4-128-16,1 0 0 0,-2 1 0 0,0 3 0 0,-2-2 0 15,1 0 0-15,-2 0 0 0,-1 2 0 0,0-2 0 16,-1-4-160-16,0 1-32 0,-1-3-16 0,-1-1 0 31,1-4-1056-31,-1 0-208 0,2-3-32 0,-3-1-15184 0</inkml:trace>
  <inkml:trace contextRef="#ctx0" brushRef="#br0" timeOffset="212114.73">27493 14887 35935 0,'-7'-2'3200'0,"3"1"-2560"16,2 1-512-16,1 0-128 0,3 0 1072 0,0-2 192 16,1 1 32-16,3 1 16 0,1-2-1120 0,6-4-192 15,3 3 0-15,1-2-144 0,3 0 336 0,0 0 64 16,-1 0 0-16,1-1 16 0,1 1-48 0,-1 0-16 16,1 2 0-16,-2-2 0 0,1 1-80 0,-2 0-128 15,-2 3 176-15,-1 0-176 0,-1-3 0 0,-2 4 0 16,-2 0 0-16,-1 0-192 15,-2 0-864-15,-1 4-160 0,-3-3-48 0,2 0-10448 16,-4 3-2112-16</inkml:trace>
  <inkml:trace contextRef="#ctx0" brushRef="#br0" timeOffset="212489.59">27948 14984 15663 0,'-3'5'1392'0,"2"-1"-1120"0,1 1-272 0,-2-4 0 16,4 1 2432-16,-2 0 448 0,1-1 64 0,0 3 32 16,2 2-2144-16,0 2-448 0,0 2-64 0,1 1-32 15,-1 0 384-15,-1 0 80 0,0-4 16 0,-1 4 0 16,-1-3 640-16,-1 1 144 0,1 0 32 0,0-4 0 0,-1 1-672 16,1-3-128-16,0 2-16 0,0-2-16 0,0-3-176 0,0 2-48 15,1-4 0-15,-1-1 0 16,1 0-160-16,0-2-48 0,1 0 0 0,-1-1 0 15,0-3 80-15,2-1 16 0,-3 0 0 0,2 0 0 0,1-3-80 16,-2 0-16-16,2-1 0 0,-2-2 0 16,2 0 16-16,-1-3 0 0,1-2 0 0,0-1 0 0,0 0-192 15,1 0-144-15,2 0 192 0,-1 2-192 0,0-1 0 0,0 3 0 16,0 1 0-16,2 1 0 0,-1 3 0 0,1 4 0 16,-1-1 0-16,2 2 0 0,-3 0-288 0,3 3-16 15,0 2 0-15,-3 0 0 16,1 1-272-16,1 3-48 0,0 1-16 0,-1 1 0 15,0 2-320-15,2 0-80 0,-1 3-16 0,2-3-10848 16,-2 3-2160-16</inkml:trace>
  <inkml:trace contextRef="#ctx0" brushRef="#br0" timeOffset="213030.92">28375 14868 8287 0,'0'0'736'0,"0"0"-592"0,0-2-144 0,0 1 0 16,0 1 2976-16,2-2 560 0,-1 2 112 0,0-2 32 16,0 1-2672-16,3-2-544 0,-2-2-96 0,0 0-32 15,0 2 448-15,-2 1 96 0,0-1 16 0,-1 0 0 16,-1 1 336-16,-1 1 80 0,-1-1 16 0,-1 0 0 16,0 2-240-16,0 0-32 0,-1 2-16 0,-2 0 0 15,0 2-320-15,-1 3-64 0,-2 1-16 0,1 0 0 0,1 3 80 16,-1 0 16-16,0 2 0 0,1 0 0 0,2 0-256 0,-1 1-48 15,0 1-16-15,2-1 0 0,0-1-192 0,3-1-32 16,0 0-16-16,0-2 0 0,2 1-176 16,0-1 0-16,2 1 0 0,0-5 0 0,2 1 0 15,0-1 0-15,1-1 0 0,0-1 0 0,2 0 0 0,0-4 0 16,2 0 0-16,-1 0 0 0,2-4 0 0,-2 0-176 16,3 2 176-16,-1-6-192 0,1 1 32 15,-2 0 0-15,-1-3 0 0,0 1 0 0,-1-1 0 0,0 2 0 16,-1-3 0-16,-1 0 0 0,-1 1 160 0,0-2 0 15,0 0 0-15,-2 2 0 0,0 1 0 0,2-1 0 16,-2 2 0-16,-1 0 0 0,2 2 0 0,-1 1 192 16,0 1-32-16,-1 3-16 0,0-1 48 0,0 2 0 15,1 0 0-15,-1 0 0 0,0 2-16 0,0 1 0 0,2 0 0 16,-1 1 0-16,0 2-176 0,1-2 0 0,0 1 144 16,0 2-144-16,1-2 0 0,0 4 0 0,1-4 0 0,-2 2 0 15,2 2 128-15,0-1-128 0,-1 2 128 0,0-2-128 16,0 3 0-16,-1-1 0 0,1 1 0 0,0-3-128 15,0 0 128-15,-1 1-128 0,0 1 128 0,-1 0-128 32,1-2-352-32,0 3-64 0,0-3-16 0,0-1 0 0,1 2-1504 15,1-4-304-15,0-2-64 0,1 1-12816 0</inkml:trace>
  <inkml:trace contextRef="#ctx0" brushRef="#br0" timeOffset="213264.93">28624 14923 34095 0,'-5'7'3024'0,"2"-2"-2416"0,1 0-480 0,2-2-128 0,1 1 1296 0,0-3 240 0,2 1 64 0,-3 4 0 0,4 2-1280 0,-2 2-320 0,3 2 0 0,-1 0 0 0,-2-1 0 0,-1-1 0 15,0 1 128-15,-1-2-128 0,0-2 0 0,0 1 0 16,-1-3 0-16,1-2 0 16,-1 1-544-16,-1-4-224 0</inkml:trace>
  <inkml:trace contextRef="#ctx0" brushRef="#br0" timeOffset="213435.21">28668 14699 911 0,'-4'-2'0'0,"0"-1"0"0,0 2 0 0,3-1 0 16,2 1 8528-16,1 1 1632 0,-1 0 320 0,0-2 64 16,2 0-8240-16,-1 1-1632 0,2-2-336 0,-1 2-64 15,1 1 80-15,1 0 16 0,-1-1 0 0,-2 2 0 16,2 0-240-16,1-1-128 0,-1 3 128 0,-1-2-12352 16,1 1-2480-16</inkml:trace>
  <inkml:trace contextRef="#ctx0" brushRef="#br0" timeOffset="213849.18">28822 14974 37775 0,'-5'8'1664'0,"2"-2"368"0,1 1-1632 0,1-4-400 0,2-3 0 0,0 1 0 0,0 0 0 0,1 2-144 15,-1 2 0-15,2 1 0 0,-2-1 144 0,3-1 0 16,-2 0 0-16,1-1 0 0,0-1 288 0,-1 1-16 15,0-3 0-15,-1 2 0 0,1-2 176 0,0 0 48 16,-1-2 0-16,1 0 0 0,0 1-240 0,-2-4-64 16,2 1 0-16,0 0 0 0,-1-1-64 0,0-3 0 15,1 0-128-15,0-2 192 0,-1-1 96 0,1 0 16 16,0-4 0-16,0 0 0 0,0 0 32 0,1-1 16 16,1 0 0-16,-2 0 0 0,2 1-128 0,1 1-32 15,1 3 0-15,-1 2 0 0,1 2-192 0,1 2 0 0,-1 0 0 16,1 2 0-16,0 1 0 0,1 0 0 0,1 2 0 0,-1-1 0 15,0 2 0-15,1 1 0 0,-1 0 0 0,1 1 0 16,-1 1 0-16,0 1 0 0,0 1 0 16,0 1 0-16,0 3 0 0,-1 1 128 0,-1 0-128 15,0 3 0-15,0 0 208 0,-1 2-48 0,-1-2-16 0,-1 2 0 16,-1-1-144-16,0 1 0 0,0-3 0 0,-2 3 0 16,0-3 0-16,-2 1-272 0,1-3 32 0,-1-1 16 15,1-1-336 1,0 0-64-16,1-5-16 0,-1-2 0 0,1 1-480 0,1-6-96 15,0 1-32-15,1-2-16144 0</inkml:trace>
  <inkml:trace contextRef="#ctx0" brushRef="#br0" timeOffset="214448.6">28993 14356 20271 0,'-6'0'896'0,"1"0"192"0,1 0-880 0,2 0-208 0,1 0 0 16,1 0 0-16,0 0 192 0,0 0-16 0,0 1 0 0,-1-1 0 0,0 2 704 0,1 0 144 0,0-2 16 0,-1 1 16 0,1 2 1312 0,0-3 256 0,0 0 48 0,0 0 16 16,0 0-784-16,0 0-160 0,0 0-16 0,0 0-16 15,0 0-944-15,9 16-176 0,-7-12-32 0,2-1-16 16,-3 0-176-16,3 1-48 0,-1 0 0 0,0 1 0 15,3 1 0-15,-1 1 0 0,2 2 0 0,1 1 0 16,1 0-192-16,2 2-128 0,2 1 128 0,1 3-128 16,3-1 0-16,2 1 0 0,1 2 0 0,0-1 0 0,1 4 0 0,0-2 0 15,-2-1 0-15,1 0 0 0,-1 3 0 0,-1 0 0 16,0 1 0-16,-2 0 0 0,-1 1 0 0,-2-2 0 16,0 3 0-16,-2-3 0 0,-1 3 0 0,-2-2 0 15,-2-2 0-15,1 4 0 0,-2 0 0 0,2-2 0 16,-1 2 0-16,-2-4 0 0,1-1 0 0,-1 0 0 15,0-1 0-15,0 1-128 0,0 2 128 0,-1-4 0 16,-1-2 0-16,-1-2 0 0,0 0 0 0,-2-2-160 16,0-1 160-16,-2 1-160 0,1-5 160 0,-2 2 0 15,1-3 0-15,-2 0 128 0,0-2-128 0,-3 0 0 16,0 1 0-16,-3-4 0 16,-2 2-336-16,0-1-96 0,-1-2-16 0,-2-1 0 15,0 0-960-15,-3-1-208 0</inkml:trace>
  <inkml:trace contextRef="#ctx0" brushRef="#br0" timeOffset="-192838.56">17685 12191 3679 0,'0'-3'320'16,"0"-1"-320"-16,0 1 0 0,0 1 0 0,3 2 496 0,-3-1 16 0,1-4 16 0,0-4 0 0,0-2 80 0,1 1 16 0,-1 2 0 0,0 0 0 0,2 1 688 0,-3-1 144 0,2 4 16 0,-2-1 16 15,0 1 352-15,0 1 64 0,0-1 16 0,-2 3 0 16,2-3-640-16,-1 2-112 0,-1-1-16 0,0 1-16 16,0 1-304-16,-1-1-64 0,0-1-16 0,1 1 0 15,-3 2-64-15,-1-2-16 0,0 1 0 0,-1 1 0 16,0 0-128-16,-2 0-32 0,2 0 0 0,-2 0 0 16,0 3-512-16,0 0 0 0,0 2 0 0,-2 2 0 15,2-2 0-15,0 2 160 0,0 0-160 0,1-1 192 16,0 2 384-16,1-1 96 0,0-1 16 0,1 1 0 15,1 1-464-15,0 1-96 0,1-1 0 0,0 1-128 16,0 1 384-16,1 2-16 0,-1-2-16 0,1 1 0 0,0 3-96 0,0-4-32 16,1 5 0-16,-2-1 0 0,1 3-224 15,1-2 0-15,-3 3 128 0,1-1-128 0,1 1 384 16,0 1 16-16,1-1 16 0,2-3 0 0,1-1-288 0,1-1-128 16,2-2 0-16,1-1 128 0,0-1 96 15,4-1 16-15,-1 0 0 0,1 0 0 0,2-3-16 0,1 1 0 16,2-1 0-16,-1-1 0 0,1 3-224 0,2-6 0 15,1 3 0-15,0-2 0 0,0-1 0 0,1 1 0 16,-2-2 0-16,0 2-160 16,0-1-816-16,-2 1-176 0,1 0-16 0,-2-1-16 15,2 1-1376-15,-4-2-288 0,1 0-48 0,-2 2-9888 0</inkml:trace>
  <inkml:trace contextRef="#ctx0" brushRef="#br0" timeOffset="-192241.46">17952 12138 29487 0,'-2'-3'2624'16,"-2"0"-2112"-16,3 3-512 0,1 0 0 0,0 0 1184 0,0-2 128 0,0 2 32 0,-1-3 0 0,1-2-1040 0,1 5-304 0,2-2 128 0,0-1-128 0,1 6 0 0,0-1 0 0,1 1 0 0,-1-1 0 0,1 3 240 0,0 1 16 15,0 1 16-15,-1 1 0 0,0 3 400 0,1 0 80 16,-2 2 16-16,1 0 0 0,0 3-320 0,-2-2-48 16,2 4-16-16,0 0 0 0,1 3-256 0,-2 1-128 15,1-1 128-15,0-2-128 0,1-1 0 16,0-1 0-16,1-1 128 0,1-3-128 0,1 0 128 0,-3-2-128 16,1 0 192-16,2-5-64 0,-1 3 128 0,-1-6 0 15,1-1 16-15,-2 1 0 0,1-5-64 0,-2 1-16 0,1-4 0 16,0 1 0-16,1-2-16 0,-1-3-16 15,0 1 0-15,0-2 0 0,-1-1-16 0,0 1 0 16,1 0 0-16,-2-2 0 0,0-1 48 0,-2 0 0 0,1 0 0 16,-1-3 0-16,0 1-192 0,1-2 128 0,1-2-128 15,-3 1 128-15,2-3-128 0,1 2 0 0,-3-1 0 16,2 3 0-16,0-2 0 0,0 2 0 0,-2 2 0 16,3 0 0-16,-3 6 0 0,1-1 128 0,-1 3-128 15,0 1 128-15,-1 1-128 0,0 2-176 16,-1 0 48-16,0 1 0 15,-1 2-544-15,2 0-96 0,-2 0-32 0,1 2-11680 16,-2 1-2320-16</inkml:trace>
  <inkml:trace contextRef="#ctx0" brushRef="#br0" timeOffset="-191549.93">18360 12454 41471 0,'-1'1'3680'0,"1"0"-2944"0,1 2-592 0,1-3-144 0,0 0-912 0,1 0-224 0,0 1-32 0,3-1-16 0,4 4 912 0,0-4 272 16,1 0-128-16,1-2 128 0,-1 2 0 0,1 0 0 0,-2-2 0 0,1 2 0 0,-1 0 512 0,0 2 32 0,1 0 0 0,-1-2 0 0,0 0-224 0,2 0-32 0,-2 0-16 0,1 3 0 16,-1-3-272-16,2 0 0 0,1-3 128 0,-2 3-128 0,0-2 0 0,1 0 160 0,0-2-160 0,-1 2 128 0,0-2-528 0,0 3-112 15,-1-5-32-15,-2 3 0 0,0 1-1616 0,0 1-320 0</inkml:trace>
  <inkml:trace contextRef="#ctx0" brushRef="#br0" timeOffset="-189911.89">18952 12266 18431 0,'0'0'1632'0,"0"0"-1312"0,0 0-320 0,0 0 0 0,1 0 720 0,0 0 80 0,1 0 16 0,0-1 0 0,1 1-352 0,0 0-64 16,2 0-16-16,-1-3 0 0,1 2 256 0,0 0 64 15,0-2 0-15,1 0 0 0,-1 1 640 0,0-1 128 16,0 1 16-16,-1 1 16 0,0-1-256 0,0-1-48 15,0 1-16-15,1-1 0 0,-1 3-336 0,-1-2-64 16,2-1-16-16,-1-1 0 0,1 3-304 0,1-5-64 16,1 3-16-16,0-2 0 0,0-1-384 0,2 1 0 15,-1-2 0-15,-1 1 0 0,1 1 0 0,-1-3 0 16,-1 2-160-16,-2-1 160 0,0 1 0 0,-1-2 0 16,-1 2-128-16,0-3 128 0,-2 3 0 0,0 1 0 15,-3-3 0-15,-1 0 0 0,0 1 0 0,-1 0 0 16,-1 2 0-16,-3 0 0 0,1 0 464 0,0 2-16 15,-1-2 0-15,-2 3 0 0,1-4-256 0,1 4-64 16,0-2-128-16,0 2 192 0,-1 0-192 0,0 1 0 0,2 1 128 16,-2 0-128-16,1 5 0 0,2-5 0 15,0-2 0-15,1 2 0 0,-1 0 0 0,1 2 0 16,-1 3 0-16,-2 2 0 0,2 0 0 0,1-1 0 0,-2 2 0 16,3 2 0-16,1-2 0 0,0-2 0 0,2 4 0 0,1-2 0 15,0 0 0-15,1 2 128 0,2-1-128 0,0 1 0 16,1 1 144-16,2-1-144 0,2 2 128 0,-1 0-128 15,1-2 0-15,2 2 0 0,0 0 0 0,0-1 0 16,0 2 0-16,1 0 0 0,2 1 0 0,1-1 0 16,-2 3 0-16,-1-2 0 0,1-1 0 0,-2 0 0 15,0 0 0-15,-1-2 0 0,1 0 0 0,-2-1 0 16,1-2 0-16,-1-3 0 0,1 0 0 0,0-1 0 16,0 0 0-16,0-3 0 0,-1-1-160 0,1 0 160 15,0-1-944-15,-1-2-80 16,-1 1-32-16,0-1-16144 0</inkml:trace>
  <inkml:trace contextRef="#ctx0" brushRef="#br0" timeOffset="-189258.39">19406 12361 1839 0,'-3'5'160'0,"1"-3"-160"0,-1 1 0 0,3 0 0 0,-1-3 4624 0,1 0 896 0,1 1 176 0,-1 0 48 0,0-1-4512 0,0 3-896 16,1-2-176-16,1-1-32 0,0-1-1120 0,0 1-224 15,0-3-32-15,0 1-16 0,-1-1 1776 0,-1 0 368 0,-1 1 64 0,1 2 16 16,0 0 1024-16,0 0 192 0,0 0 64 0,-16-13 0 16,12 8-352-16,-1 2-64 0,2-2-16 0,-1 0 0 0,-1-3-816 15,3 1-160-15,-1 0-48 0,2-3 0 16,-2 0-288-16,2-2-64 0,-1-2-16 0,2 1 0 15,0 0-240-15,0-2-48 0,2 1-128 0,-1 1 192 16,3-2-16-16,-3 1-16 16,3 3 0-16,-1-3 0 0,1 4 48 15,-1 0 16-15,3-1 0 0,-2 3 0 16,0-2-16-16,-1 1 0 0,3 1 0 0,-2-2 0 16,1 1-64-16,0 2-16 0,0-1 0 15,0 1 0-15,-1 0-128 0,1 2 0 16,0-2 0-16,1 1 0 0,-1 4 0 15,0-3 0-15,1-1 0 0,1 3 0 16,2-1 0-16,-2 1-176 0,1 2 48 0,-1-1 0 16,2 2 128-16,-2 0 0 0,0 2 0 0,0-1 0 15,-2 1 0-15,1 0-208 0,-1 2 80 0,-1 0 128 16,-1 0-528-16,0 1 16 0,1 0 0 0,-3 0 0 16,3 2-1168-16,-2-1-240 0,1 5-32 0,1-3-14304 15</inkml:trace>
  <inkml:trace contextRef="#ctx0" brushRef="#br0" timeOffset="-188679.07">19774 12201 18431 0,'-2'3'1632'0,"1"-1"-1312"0,0 4-320 0,0-3 0 0,1-1 1152 0,1 1 144 0,0-1 48 0,0 3 0 15,1 4-1888-15,0-1-368 0,0 2-80 0,2 2-16 0,-2-2 352 0,2 1 64 0,0-5 16 0,-1 3 0 0,0-2 1296 0,-1-1 272 0,-1 2 48 0,-1 0 16 0,0 1 1248 0,1-3 256 0,-1 3 64 0,1-1 0 0,0-3-1024 0,1 2-208 0,0-2-48 0,1-1 0 0,0 1-736 0,1-2-160 0,0-2-16 0,0 2-16 0,-1-3-160 0,1 0-16 0,0 0-16 0,-1 0 0 0,-1-4 160 0,1 1 48 0,0 1 0 0,-1-1 0 0,-2-2-48 16,0 0 0-16,0-1 0 0,-1-2 0 0,-2 1-128 0,1-1-48 0,-2-1 0 0,1 0 0 0,-1 0 16 0,-1-2 0 0,0-1 0 0,0-2 0 0,-2 0 0 0,2 1 0 0,0 0 0 0,1 0 0 0,0 2 128 0,0-1 32 0,2 0 0 0,0 2 0 0,1-4-224 0,1 2-32 0,3 0-128 0,-2-1 192 0,4 1-192 0,-1 0 0 0,2 0 0 0,1-2 0 0,1 2 0 0,0 1-128 0,1-2 128 0,1 1-160 16,0 2 160-16,-1 2 0 0,1 0 0 0,-3 2 0 0,2 2 0 15,-1 1 0-15,0 1 0 0,-1 1-128 0,1 1 128 16,0 0 0-16,1 1 0 0,-1 0 0 0,1-1 0 0,0 1 0 15,2 1 0-15,-1-1 0 0,0 1 0 0,1 1 0 16,0 2 0-16,4-2-128 0,-5 2 128 0,3 0 0 16,-1 0 0-16,-1 0 0 0,0 1 0 0,-1 0 0 15,-1-1 0-15,0 0-128 16,-1 1-272-16,-3-1-48 0,2 0-16 0,-3-4 0 16,1 1-240-16,-3-2-32 0,1 0-16 0,-2-3-17472 0</inkml:trace>
  <inkml:trace contextRef="#ctx0" brushRef="#br0" timeOffset="-186762.84">20262 12477 911 0,'-4'-5'0'0,"2"0"0"15,1 2 0-15,0-1 0 0,1 3 2304 0,1-3 368 0,0 3 80 0,1-3 0 0,0-1-448 0,3-3-112 0,0 0-16 0,0 2 0 0,0 0-192 0,0 2-64 0,1 0 0 0,-1 2 0 0,1 1-128 0,0 1-48 0,0 0 0 0,2 1 0 16,0-1-288-16,0 4-64 0,2-4-16 0,-1 2 0 16,1 1-368-16,1-2-80 0,0 1-16 0,-1 0 0 15,2 0-528-15,-2-1-96 0,1-1-32 0,-1 3 0 0,3-3-80 16,-1-3-32-16,0 3 0 0,1-3 0 16,-1 1-144-16,-1-1 0 0,1 1 0 0,-2 1 0 0,2-3 0 15,-3 2 0-15,1-2 0 0,-1 2 0 16,1-2-864-16,-2 3-96 0,0-3-32 0,1 1 0 15,-1-1-1920-15,1 0-384 0,0 2-80 0,1-3-16 0</inkml:trace>
  <inkml:trace contextRef="#ctx0" brushRef="#br0" timeOffset="-185999.18">21160 11936 10127 0,'1'-7'896'0,"-1"1"-704"0,0 0-192 0,0 4 0 0,0-1 2688 15,0 3 512-15,-1 0 112 0,1-2 16 0,-1-1-960 0,0-1-192 0,1 0-48 0,-1 2 0 0,0-2-1360 0,0 3-288 0,1 1-48 0,-1-3-16 0,0 2 160 0,0 1 48 16,0 1 0-16,-1-1 0 0,1 3 320 0,-2-3 64 15,-1 1 16-15,-2 3 0 0,0-2-192 0,-2 2-48 16,-1 1 0-16,-2-1 0 0,-1 1-400 0,-1 1-64 16,-1 0-32-16,-1-1 0 0,0 0-96 0,0 1-32 15,0-1 0-15,1 0 0 0,0 0-16 0,-1 1 0 16,1 1 0-16,-1-2 0 0,2 4-16 0,0-4-128 16,2 1 192-16,-1 2-64 0,3-3-128 0,0 0 192 15,3 0-192-15,1-2 192 0,1 2-48 0,3-3 0 16,0 1 0-16,2 0 0 0,1-2-144 0,1 0 0 15,2 1 0-15,3-1 0 0,0 0 0 0,2-1 0 0,0-1 144 16,3 0-144-16,0-1 0 0,3 0 128 0,1-1-128 16,-1 0 0-16,2 0 0 0,1-1 0 0,0 4 0 15,1-2 0-15,0 2 0 0,1 2 0 0,-2 0 0 0,-1 1 0 16,-3 2 0-16,-1 0 0 0,-2 2 0 0,-1 0 0 16,-1-1 0-16,-2-1 0 0,0 3 0 0,-2-1 0 15,0 1 0-15,-1 1 0 0,0-1 0 0,-1 2 0 16,0-2 0-16,-1 3 0 0,-1-1 0 0,0 3 0 15,-1-4 0-15,-1 0 0 0,0 3 0 0,-1-4 0 16,0 2 0-16,-2-2 0 0,0-2 0 0,-1 2 0 16,0-3 0-16,-1-2 0 0,-1-1 0 0,-1 3 0 15,-1-2 0-15,-1 0 0 0,-1 2 0 0,-2-3 0 0,1 4 0 16,-1-4 0-16,-3 3 0 0,0 1 0 0,-1 0-208 0,0 2-112 16,-1-3-32-16,1 2 0 15,1 1-96-15,-2-1-32 0,3-1 0 0,0 1 0 16,3-3-656-16,1 1-128 0,0-4-16 0,4 2-16 15,1-3-1360-15,0 0-272 16,4 0-48-16,-1-4-10064 0</inkml:trace>
  <inkml:trace contextRef="#ctx0" brushRef="#br0" timeOffset="-185227.22">21588 11952 25791 0,'-9'0'1152'0,"3"0"224"0,0 3-1104 0,2-3-272 0,3 1 0 0,-1-1 0 16,1 2 960-16,-2 0 144 0,-2 1 32 0,-1 2 0 0,-1 3-544 0,1 0-96 0,-2 0-32 0,2 0 0 0,-1 0-336 0,2 2-128 0,-3 1 0 0,1 1 0 0,0 0 800 16,-2 2 64-16,2-1 16 0,-2 1 0 0,4 0 416 0,0 0 96 15,1-1 16-15,3-1 0 0,-1 1-784 0,2 0-160 16,2 0-16-16,0 0-16 0,2-2-304 0,0-1-128 15,1 1 0-15,2-1 128 0,-1-4-128 0,2 1 128 16,2 0-128-16,-1-2 128 0,2 0 0 0,-1-1-128 16,1-1 192-16,-2 0-64 0,1-1 16 0,0-1 0 15,2 2 0-15,-2-3 0 0,1 0-144 0,-3-3 0 32,-2 3 0-17,0-1-176 16,2-1 176-15,1-3 0 0,2 0 0-16,-1-1 0 15,-1-2 0 17,-1 1 0-32,0-2 0 15,-1 2 128 1,-2-1-128-16,0-3 0 15,0 1 0-15,-1-2 0 0,0 2 0 0,-1-4 0 16,0 1 0-16,-1-1 0 0,0-1 0 0,-1 0 0 0,1 1 0 0,0-2 0 16,1 3 0-16,-2 3 0 0,3-3 0 0,-2 5 0 0,2 3 0 0,-1 1 0 0,0 1 0 0,0 3 0 15,1 0 0-15,0 2 0 0,0 1 0 0,0 0 0 0,1 2 0 0,-2 4 0 0,2-2 0 0,-1 2 0 0,0-1 0 16,-2 2 0-16,1-1 0 0,-1 1 0 0,2 1 0 16,-2 2 0-16,0-3 0 15,0 0 0-15,1 2 0 0,-1 0 128 0,-1-2-128 0,1 0 176 16,0 1-176-16,0-1 192 0,0-2-192 0,2 1 192 0,-2 0-192 0,1-1 0 0,0 0 0 0,0 0 128 0,1-3-128 0,0 0 0 0,1-1 0 15,0 0-176-15,1-4-272 0,-1 1-48 0,0 1-16 0,0-5 0 0,2 3-848 0,-1-4-176 0,0 1-48 0,1-1-15248 0</inkml:trace>
  <inkml:trace contextRef="#ctx0" brushRef="#br0" timeOffset="-184517.43">22255 11945 23039 0,'-3'0'2048'0,"0"0"-1648"16,1 1-400-16,2 3 0 0,0-4 2160 0,0 2 336 0,-2 1 80 0,0 2 16 0,-2 3-1920 0,2 0-384 0,0 3-80 0,0-3-16 0,2 3 160 0,0-4 32 0,0 4 0 0,0-1 0 15,0 2 752-15,-2 1 144 0,1 0 48 0,0 0 0 16,0-2-624-16,-1-1-112 0,0 1-16 0,0-1-16 16,0 1-304-16,-1-2-48 0,1 0-16 0,-1-3 0 15,-1-1 0-15,2 1-16 0,-2-1 0 0,2-4 0 16,0 3 16-16,1-4 0 0,0 1 0 0,0-1 0 15,1-1-64-15,-1 1 0 0,1-2 0 0,0-1 0 16,0-1 64-16,0 0 0 0,0 4 0 0,0 0 0 16,3-22-48-16,-1 12 0 0,1-1 0 0,2 1 0 15,0-4-144-15,0-2 192 0,1-1-192 0,0 0 192 0,2 1-192 16,-2 0 0-16,2 3 0 0,0 2 0 0,0 1 0 16,-1 1 0-16,1 2 0 0,0 1 0 0,-2 1 0 0,3 0 128 15,0 0-128-15,-2 1 128 0,1 0-128 0,0 1 0 16,2 0 0-16,1 1 0 0,0 0 0 0,-1 1 0 15,2-1-176-15,-2 0 176 0,2 4 0 16,-3-2 0-16,1 5 0 0,-1-2 0 0,-2 5 0 0,1-1 0 16,-3 1 0-16,1 3 0 0,1-2 0 0,-3 1 0 15,1 0 0-15,-1 1 0 0,0-3 144 0,-2 2 64 16,2 0 16-16,-1-1 0 0,0-4-80 0,-1 2-16 16,1-3 0-16,-1-1 0 0,1 0 64 0,-2-1 0 15,2 0 0-15,-1-1 0 0,1-1-192 0,-1-1 0 16,2 1 0-16,0-4 0 0,0 1 0 0,0-4 0 0,0 2 0 15,2-2 0-15,-2 0 0 0,1-3 0 16,0 1 0-16,1-2 0 0,0 0 0 0,-1-2 0 0,2-1 0 0,1 1 0 16,-3 0 0-16,1 0 0 0,2-2 0 0,-1-1 0 15,0 1 0-15,1 2 0 0,-1 2 0 0,0 1 0 16,1 2 0-16,0 0 0 0,-1 1 0 0,1 3 0 16,0-1 0-16,-3 3-144 0,3-2 144 0,0 4 0 15,-2-1 0-15,2 2-128 0,-1-1 128 0,0 4 0 16,1 1 0-16,-1 1 0 0,0-1 0 0,1 0 0 15,0 5 0-15,1-4 0 0,0 4 0 0,0 1 0 16,2-1 0-16,0 1 0 0,0 2 0 0,0-1 0 16,1-2 0-16,-2 1 0 0,2 2 0 0,-2 0 0 15,1 0 0-15,-1-2 0 0,0 2 0 0,1-2 0 16,-5 3 0-16,2-1 0 0,-2 1 0 0,0 0 0 16,-1-3 0-16,-3 2 0 0,1-2 0 0,-2 0 0 0,1-4 0 0,-2 1 0 15,0-3 0-15,0 2 0 16,0-2-624-16,-2-1-16 0,1 0 0 0,0 0 0 15,-1-1-480-15,0-1-96 0</inkml:trace>
  <inkml:trace contextRef="#ctx0" brushRef="#br0" timeOffset="-183197.07">23339 12013 35935 0,'-2'0'3200'0,"-1"-2"-2560"0,2-1-512 0,1 3-128 0,0 0-592 0,0 0-144 0,0 0-32 0,-2-2 0 0,2-4 992 0,2 3 192 0,-1-2 32 0,4 0 16 0,0 0 160 0,1-1 16 0,1 1 16 15,1-1 0-15,1 2 112 0,0 1 32 0,0-3 0 0,1 4 0 0,0-3-384 0,0 2-80 16,3 2-16-16,-1-1 0 0,-1 2-192 0,0-2-128 16,2 1 160-16,-2-1-160 0,1 2 0 0,-1-2 0 15,0 1 0-15,1-1 0 16,-2 0-560-16,1 0-96 0,-2 2-32 0,1-1-11168 16,-1 0-2240-16</inkml:trace>
  <inkml:trace contextRef="#ctx0" brushRef="#br0" timeOffset="-182797.78">23405 12133 37775 0,'-1'0'3360'0,"0"-1"-2688"16,2 1-544-16,1 0-128 0,1 0 192 0,1-2 0 0,1-1 0 0,4 1 0 0,6-1-1088 0,0-2-224 15,2 0-32-15,-1 1-16 0,-1-1 960 0,-1 1 208 0,-1 1 0 0,0 1 0 16,-1 0 512-16,-2 2 80 0,-1 0 16 0,0 0 0 16,-1 0-192-16,1 0-32 0,-1 0-16 0,0 0 0 15,0 2-672-15,1-2-128 0,-3 2-16 0,3-2-15936 0</inkml:trace>
  <inkml:trace contextRef="#ctx0" brushRef="#br0" timeOffset="-181593.58">24275 11772 21183 0,'0'-2'1888'0,"1"-1"-1504"0,0 1-384 0,0 1 0 0,0 1 0 0,0-2 0 0,3-3-160 0,-2-2 160 15,4 0 0-15,-3 0 0 0,1 1 0 0,0-2 0 16,-2 3 656-16,-1 0 192 0,-2 4 48 0,0-1 0 0,-1 2 1152 0,-2 0 256 15,0 2 32-15,-1 1 16 0,0 2-560 0,-2 0-96 16,-2 1-32-16,3 2 0 0,-3-1-896 0,0 1-176 16,-2 3-32-16,1 0-16 0,-2 2-224 0,-1 2-32 15,0 2-16-15,0-1 0 0,2 2 48 0,-1 1 16 16,0 1 0-16,1 2 0 0,0-1-48 0,2 1-16 16,2-2 0-16,3-3 0 0,0 1-272 0,1-3 0 15,3-2 0-15,1-1 0 0,2 0 0 0,2-3 0 16,0 2 0-16,1-4 0 0,1 0 0 0,2-2 0 15,2 0 0-15,2-2 0 0,0-1 0 0,2-2 0 16,4 0 0-16,1-3 0 0,2 0 128 0,4-2-128 16,0-2 0-16,0-2 0 0,-3-1 0 0,1 0 0 15,2-4 0-15,-2 0 0 0,-1 1 0 0,1 0 0 16,-4-3 128-16,-1 1-128 0,-3-4 0 0,-1 2 0 16,-1 3 0-16,-2-1 0 0,-2-3 208 0,-2 2-16 15,-2-1 0-15,-3 0 0 0,-2 1 240 0,-2-1 32 0,-2 6 16 0,-2-3 0 16,-4 0-176-16,-1 1-48 0,-2 2 0 0,-3 1 0 15,-1 2-96-15,-4 0-32 0,0 3 0 0,-1 0 0 16,-1 2-128-16,-3 3 0 0,2 0-160 0,-2 3 160 16,-1-3-256-16,0 5 64 0,2-5 0 0,2 2 0 31,0 1-816-31,1-3-144 0</inkml:trace>
  <inkml:trace contextRef="#ctx0" brushRef="#br0" timeOffset="-178502.61">20357 15891 30399 0,'-1'-2'2704'16,"1"-1"-2160"-16,0 3-544 0,1 0 0 0,-1-3 256 0,1 3-64 0,-1-2-16 0,1-3 0 0,0 0 144 0,1-1 16 0,-1 1 16 0,1-3 0 0,0 3 464 0,1 1 80 0,-1-1 32 0,0-3 0 0,2 6-112 15,-3-3-32-15,1 1 0 0,2 0 0 0,-2 1-176 0,-1-2-32 16,0 0-16-16,0-2 0 0,-1 2-272 0,-1 0-48 15,0-3-16-15,-2 3 0 0,1-1 32 0,-2 1 0 16,-1 0 0-16,-1-2 0 0,0 0-16 0,0 2 0 16,-2 0 0-16,1 0 0 0,0 2-240 0,-1-2 144 15,-1 2-144-15,0-2 128 0,0 2 0 0,-2 1-128 16,2 1 192-16,-1-1-64 0,1 2-128 0,-1-2 0 16,0 2 0-16,1 0 0 0,1 0 128 0,-1 2-128 15,1 3 192-15,0 1-64 0,1-1-128 0,1 1 0 16,0 1 0-16,2-2 0 0,-1 4-144 0,0-2 144 15,1 2 0-15,2 1 0 0,-1 3 0 0,3 0 0 16,-1 3 0-16,1-1 0 0,1 2 0 0,-1-2 0 0,1 2 0 16,1 1 0-16,0-2 0 0,0 1-128 0,0 1 128 15,1-4 0-15,0 4 0 0,0-2 0 0,2-3 0 16,-1 2 0-16,1-2 0 0,1 2 0 0,1-4 0 16,0 1 0-16,-1-2 0 0,1 1 0 0,0-2 0 0,1-2 0 15,0 1-256-15,0-3 48 0,0-1 16 0,1 0 0 31,1-3-320-31,2 1-48 0,-1-2-16 0,2 0 0 16,0-2-768-16,1 1-176 0,-2-3-16 0,5 1-15120 0</inkml:trace>
  <inkml:trace contextRef="#ctx0" brushRef="#br0" timeOffset="-177945.03">20565 15733 38703 0,'-9'-1'1712'0,"4"-2"352"0,0 3-1648 15,2-1-416-15,2 1 0 0,1 0 0 0,0-1 160 0,-1 1-160 0,-1 0 192 0,0-3-192 0,0 3 0 0,1 0-256 0,1 0 32 0,1 1 0 0,-1-1 480 0,0 0 80 0,0 0 32 16,14 17 0-16,-7-8 224 0,0 1 48 0,2 1 16 0,0 2 0 16,0 0-272-16,1 1-48 0,1 2-16 0,-2-1 0 15,1 2-160-15,-1-2-32 0,0 4-128 0,-1-1 192 16,1 1-48-16,-1-2-16 0,0 1 0 0,1 0 0 15,-3 1 0-15,2-4 0 0,-2 3 0 0,1-2 0 16,1-2-128-16,-2-4 160 0,-1 2-160 0,2-5 160 16,-2-1-16-16,0-1 0 0,1-2 0 0,-1-3 0 15,0 0 48-15,-1-4 0 0,1-1 0 0,0-2 0 0,0-2 176 16,2-1 32-16,-2 0 16 0,0-2 0 16,0 0-160-16,-1-2-16 0,0 1-16 0,-1 0 0 15,2-3 0-15,-3 1 0 0,1-2 0 0,0 1 0 0,-1-3-224 16,-2 2 0-16,2-2 128 0,-2 1-128 0,1 1 0 15,-1-4 0-15,0 3 0 0,-1-1 0 0,2 3 0 16,0 0 0-16,0 0 0 0,0 3 0 0,0 0-304 16,1 0 0-16,1 1 0 0,1-1 0 15,1 3-480-15,-1-1-112 16,0 1 0-16,1 2-16 0,0-1-160 0,1 0-16 0,1 3-16 0,-2-2-17648 16</inkml:trace>
  <inkml:trace contextRef="#ctx0" brushRef="#br0" timeOffset="-177377.14">21080 16083 25791 0,'-4'3'2304'0,"1"-1"-1856"0,0-2-448 0,1 2 0 0,1-2 3360 0,1 0 576 0,0 0 112 0,0 1 32 0,0 1-3248 0,1-2-656 0,1 0-176 16,1 0 0-16,2 0-128 0,2 0-96 0,0 0-16 0,2 0 0 0,2-2 512 0,1-1 112 0,2 1 0 0,0-1 16 15,2 0-224-15,0 1-48 0,0 0-128 0,0 2 192 31,-1-2-480-31,0 2-96 0,-2 0-32 0,-1 0-11632 0,0 0-2336 0</inkml:trace>
  <inkml:trace contextRef="#ctx0" brushRef="#br0" timeOffset="-176831.32">21441 15917 40543 0,'-1'-1'1792'0,"0"1"384"0,1 0-1744 0,1-1-432 15,1 1 0-15,0 0 0 0,0-3 128 0,2 3-128 16,4-3 128-16,1-2-128 0,3 0 0 0,0 0 0 16,0-3 0-16,1 3 0 0,-1-3 224 0,1 2-32 15,-1-1-16-15,1 2 0 0,-1-3 64 0,-1 2 16 16,1-2 0-16,-1 0 0 0,0 2-112 0,-3-1-16 0,0-2 0 0,-1 1 0 16,-2 1-128-16,-2-1 0 0,-1 0 0 15,-2 0 0-15,0 1 0 0,-2 1 0 0,-1-3 0 16,-1-1 0-16,-1 3 0 0,-1 1 0 0,-2-2 0 0,-1 1 0 15,-2 1 0-15,0 2 0 0,-1-1 0 0,0 5 0 16,-1 0 0-16,1 1 0 0,1 3-160 16,-1 2 160-16,2 0 0 0,1 2 0 0,-1 2-128 15,1-1 128-15,1 5 0 0,-1 0 0 0,-2 0 0 0,4 1 0 16,-1 2 0-16,1-2 0 0,1 1 0 0,2-2 0 16,0 1 0-16,-1-1 0 0,5 1 0 0,-3 0 0 15,2-2 0-15,1 1 240 0,1-2-32 0,2 0 0 16,1 0 16-16,1-2 0 0,1 1 0 0,3-1 0 15,1-1-224-15,1-2 144 0,1 2-144 0,2-3 128 16,-1 0-128-16,1-1 0 0,-1 0 0 0,2-1 0 0,-1-3 0 16,1 0 0-16,-2-1 0 0,0-1 0 15,-1 0-624-15,-2-3-144 0,2 0-48 16,-3 1-11792-16,0-2-2352 0</inkml:trace>
  <inkml:trace contextRef="#ctx0" brushRef="#br0" timeOffset="-176411.28">21835 15984 10879 0,'1'6'240'0,"-1"-1"48"0,2 0 16 0,-2-5 0 15,0 3-304-15,0-3 0 0,1 2 0 0,0-2 0 0,2 3 4032 0,-1 0 768 0,2 0 128 0,1-1 48 0,-1 0-1664 0,0-2-336 0,0 0-64 0,0 0-16 0,-1-2-1696 0,-1-1-352 0,2-1-64 0,-2 0-16 16,-1-1-208-16,0 0-48 0,-1-3-16 0,-1 0 0 16,0 1-112-16,0-1-32 0,-1-1 0 0,-1-2 0 15,1 0-80-15,-1-1-16 0,-1 0 0 0,0-2 0 16,0 0-128-16,0 1-128 0,-1 0 192 15,0-4-192-15,0 1 224 0,1-3-64 0,0 4-16 0,0-4 0 16,1 4-16-16,1-1-128 0,1 2 192 0,0 1-64 0,2 2-128 16,0 0 0-16,1 3 0 0,0-1 0 15,1 0 0-15,1 1 0 0,2 1 0 0,-1 1 0 16,0 1-304-16,2 0-32 0,1 2-16 0,-2 2 0 16,2-1-224-16,-1 0-64 0,3 2 0 0,-3-1 0 15,3 1-112-15,-1 0-16 0,0 1-16 0,-1 1-11664 16,2 3-2336-16</inkml:trace>
  <inkml:trace contextRef="#ctx0" brushRef="#br0" timeOffset="-175927.06">22190 15894 11055 0,'-1'2'976'0,"0"4"-784"0,1-4-192 0,1 1 0 16,0-3 768-16,0 4 128 0,1 1 0 0,0 3 16 16,2 4-720-16,-1 0-192 0,2 0 0 0,-1-2 0 15,-2 1 1824-15,1-2 288 0,-2 1 48 0,-1-5 16 16,2 3 512-16,-2-5 128 0,1 0 0 0,-1-1 16 0,0 0-1008 15,0-2-208-15,0 0-32 0,0 0-16 0,-1 0-656 0,-1-2-128 16,2 2-16-16,-1-5-16 0,-2 2-272 0,3 3-48 16,0 0-16-16,-6-23 0 0,3 14 16 0,1-2 0 15,-2-2 0-15,1-1 0 0,-1-1-48 0,-1-1-16 16,3 0 0-16,-2 1 0 0,0-1-96 0,1 0-16 16,1 0 0-16,0 0 0 0,1 2-48 0,0-1-16 15,1 2 0-15,1 0 0 0,2 2-64 0,-2 0 0 16,3 0-128-16,0 2 192 0,1 0-192 0,0-1 0 15,1 2 0-15,1-1 0 0,1 1 0 0,-2 0-128 16,0 3 128-16,1-1-160 0,1 2-64 0,2 1-16 16,1-2 0-16,-1 2 0 15,0 1-208-15,1-1-32 0,-1-1-16 0,0 2 0 16,0 0-112-16,-3 1-32 0,3 1 0 0,-3-2 0 16,1 4-672-16,-1-2-144 0,-1 3-16 0,0 1-15664 0</inkml:trace>
  <inkml:trace contextRef="#ctx0" brushRef="#br0" timeOffset="-174712.64">22549 16038 23951 0,'-3'0'2128'0,"1"-2"-1696"0,0 2-432 0,1 0 0 0,0 0 2496 16,1 0 432-16,1 0 80 0,-1-1 0 0,1 1-1360 0,1-1-288 0,-1-1-48 0,-1 2-16 0,0 0-560 0,0 0-112 16,22-6-32-16,-13 3 0 0,0 1 64 0,2 2 16 15,-1 0 0-15,1 0 0 0,0 0-192 0,2 0-32 16,-1 0-16-16,-1 0 0 0,0 2-288 0,-1-2-144 15,-3 0 160-15,1 0-160 0,2 2 0 0,1-1 0 0,1-1 0 0,1 0 0 16,-2 0-240-16,0 0-32 0,-1 0-16 0,1-1 0 31,0 1-480-31,0-2-80 0,-2 0-32 0,1 2 0 16,0-3-1056-16,-1 3-224 0</inkml:trace>
  <inkml:trace contextRef="#ctx0" brushRef="#br0" timeOffset="-174095.26">23198 15756 40543 0,'-5'-7'1792'0,"1"1"384"0,3 3-1744 0,-1 0-432 16,4-1 0-16,-2 3 0 16,1-2-992-16,0-1-288 0,1-2-48 0,-1-2-16 15,1 0 240-15,0 3 32 0,-1 0 16 0,-2 2 0 0,1 2 2464 0,-4 1 480 16,1 1 96-16,-1 3 32 0,-1 2-1200 0,-1-2-240 0,-2 3-64 0,-1 1 0 15,0-3-512-15,0 1 0 0,-3 1 0 0,2-2 0 16,-1 2 176-16,1-2-176 0,0 2 160 0,1-4-160 16,0 2 288-16,2 1-32 0,1-5-16 0,2 0 0 15,0-1-96-15,2 0-16 0,1 3 0 0,1-2 0 16,1 0-128-16,1-1 0 0,2-1 0 0,0 0 0 16,1 1 0-16,2-3 0 0,1 1 0 0,3-1 128 15,-1 3-128-15,2-3 0 0,1 3 0 0,1 0 0 16,2 0-192-16,-1 0 192 0,1 3-192 0,0 0 192 15,-1 2-256-15,0 0 80 0,1 1 16 0,-5 2 0 16,0 1 160-16,-2 2-192 0,-3 0 192 0,0 0-192 16,-1-1 192-16,-2-1-128 0,-1 1 128 0,0-2-128 15,0 3 128-15,-2-4 128 0,0 1-128 0,-2 0 176 0,1-2-48 16,-1 2-128-16,0-3 192 0,0-2-64 0,-1 1-128 0,1 1 160 16,-1-1-160-16,-1-3 160 0,-1 3-160 15,1-3 0-15,-1 3 0 0,-1-1 128 0,-1 1-128 16,-2 1 0-16,0-2 0 0,-2 2 128 0,0 0-128 0,-1 0 0 15,-2 0 0-15,1 0 0 0,-2 1-272 16,1-4 64-16,0 3 16 0,1-2 0 16,0 0-640-16,2-3-128 0,0-2-32 0,1 1 0 15,1-1-1376-15,2 0-256 0</inkml:trace>
  <inkml:trace contextRef="#ctx0" brushRef="#br0" timeOffset="-173429.94">23502 15728 1839 0,'-2'1'160'0,"-1"-3"-160"0,1 0 0 0,-1 1 0 0,2 1 7664 0,1 0 1488 0,0 0 320 0,-1-2 48 0,-2 0-7280 0,0 1-1440 0,0 1-288 0,-1 3-64 0,0-1 128 0,0 4 48 0,1 1 0 0,0 2 0 16,1 2-48-16,0 1-16 0,1 0 0 0,0 2 0 15,1-1-240-15,1 1-32 0,0 3-16 0,1-4 0 0,1 2 16 0,2-4 0 16,0 2 0-16,0 3 0 0,0-2-112 0,0 1-32 15,1-1 0-15,-1 1 0 0,1 2-144 0,1-2 0 16,0-1 0-16,0-2 0 0,2 0 0 16,-1-2 0-16,0-2 0 0,2 0 0 0,-2-3-128 0,3-4 128 15,0-1-160-15,-1-1 160 0,2-1-208 0,-2-4 48 16,1 1 16-16,-1-1 0 0,2-1 144 0,-2-1 0 16,-1 1 0-16,0-2-128 0,-1-2 128 0,-2 1 0 15,1 1 128-15,-2 0-128 0,-1-2 0 0,-1 2 0 16,-1-4 0-16,-1 2-128 0,-1 0 128 0,-1 1 0 15,1-2 0-15,-1 3 0 0,1-1 0 0,1 2 0 16,2 0 0-16,-3 3 128 0,4 0-128 0,-3 1 0 0,3 2 0 16,-2-1 0-16,2 1 0 0,0 1-208 0,0-1 16 15,0 0 16-15,0 1-32 0,0-1-16 0,0 2 0 16,-2-2 0-16,2 2 224 0,-2 0 0 0,1 0-160 16,0 2 160-16,-1 0 0 0,0-1 0 0,0 3 192 15,1 0-64-15,0 1 96 0,-2 3 16 0,0-3 0 0,2 3 0 16,-2 0-112-16,1 0-128 0,-1 2 176 0,1-2-176 15,0 2 160-15,-1 1-160 0,3-1 128 0,-2-1-128 16,1 1 0-16,2-2 0 0,-1-1 0 0,1 0 0 16,-1 0 0-16,0-1 0 0,0 2 0 0,1-3 0 15,0-1 0-15,-1 0-272 0,0-1 64 0,0-1 16 16,0-1-224-16,1 1-32 0,0 0-16 0,0-2 0 16,-1 0-592-16,0-2-112 0,1 2-32 15,2-2-16064-15</inkml:trace>
  <inkml:trace contextRef="#ctx0" brushRef="#br0" timeOffset="-172624.59">24158 15799 41471 0,'-1'5'1840'0,"0"-1"368"0,-1 0-1760 0,2-1-448 0,3 1 0 0,-2-3 0 0,0 2 0 0,1 2 0 0,1 3 0 0,1 2 0 0,0 4 0 0,0-3 0 0,0 4 0 0,-3-5 0 0,2 3 224 0,-2 0 16 0,1-2 0 0,-1 0 0 15,-1 0 128-15,0-5 16 0,1 2 16 0,-1-3 0 16,0 0-16-16,1-3 0 0,0-1 0 0,0-1 0 16,0 0-208-16,0-1-48 0,0-1-128 0,1-2 192 15,0 3-32-15,0-7-16 0,2 3 0 0,-2-3 0 16,2-1-144-16,0-2 192 0,1 0-192 0,-1-2 192 0,3-2-192 16,-1-1 192-16,-1 3-192 0,2-3 192 15,2 0-192-15,-3 2 0 0,3 3 0 0,-1 1 128 0,0 2-128 16,0 3 0-16,0 5 0 0,-2-3 0 0,0 6 0 15,0-2 0-15,-1 3 0 0,0 3 0 0,-1-1 0 0,0 3-176 16,0-2 176-16,-2-1-128 0,2 3 128 0,-4-2 0 16,3 1 0-16,-2-1-128 0,0-2 128 0,1 1 0 15,0 0 0-15,-1-4 0 0,1 1 0 0,0 0 0 16,0-1 128-16,-1 1-128 0,1-3 160 0,0 3-32 16,-1-1-128-16,2-2 192 0,-1 3-192 0,1-2 0 15,0 0 128-15,-1 2-128 0,2-3 0 0,-1 0 0 16,0 0 0-16,1 0 0 0,0-3 0 0,0 2 0 15,1-3 0-15,1 2 0 0,0-1 0 0,-1-2 0 16,2-1 0-16,-1 1 0 0,0-2 0 0,0 0 0 0,0 0 0 16,2-1 0-16,-2 1 128 0,0-2-128 0,0 3 0 15,1-1 0-15,-1-1 0 0,-1 2 0 0,2 1-208 16,-3 0 64-16,0-1 144 0,-1 1 0 0,2 0 0 16,-2 0 0-16,1 2 0 0,-1-2 0 0,2-1 0 15,-3 0 0-15,2 5 0 0,0-3 0 0,0 4 0 0,-1-2 0 16,0 2 0-16,0 0 0 0,1 0 0 0,0 0 0 15,0 3 0-15,0 0-192 0,1 2 192 0,0 0-192 16,2 0 192-16,-1 0 0 0,1 4 0 0,1-2 0 16,0 4 0-16,1 0 0 0,0 2 0 0,-1-1 0 15,1 0 0-15,0 2 0 0,0-2 128 0,-1-1-128 16,1 2 208-16,-1 0-16 0,-1 0-16 0,-1 1 0 16,-1-1-176-16,-1 0 160 0,0 0-160 0,-1 1 160 0,-1-1-160 15,-1-2 0-15,1-1 0 0,-2-2 0 0,0 0 0 0,-2-2 0 16,0-3 0-16,1 1 0 15,-1-4-448-15,-1 0-32 0,0 0 0 16,0-4 0-16,-1 1-576 0,-1-3-112 0</inkml:trace>
  <inkml:trace contextRef="#ctx0" brushRef="#br0" timeOffset="-171398.26">25441 15626 20271 0,'-3'-5'1792'0,"1"2"-1424"0,0 1-368 0,1-1 0 0,1 3 896 0,0 0 96 16,0-2 32-16,-1 1 0 0,1-2-1024 0,-1-2-288 0,0 3-16 0,0-4 0 0,1 4 1712 0,-1 0 320 0,1 1 80 0,0-2 16 15,0 3 576-15,1-2 112 0,0 4 32 0,0-2 0 16,0 1-1296-16,0 1-256 0,1 3-48 0,-1-2-16 0,-1-3-224 15,0 0-64-15,3 26 0 0,-3-16 0 0,2 4 0 0,-4 1-16 16,1 2 0-16,-2-2 0 16,1 5-400-16,-2-2-80 0,1 1-16 0,-2-1 0 0,3 1 0 0,-2 0 0 15,-1-3 0-15,2 2 0 0,1-4-128 0,0-1 0 16,1 0 0-16,0 0 0 0,1-3 0 0,1 1-224 16,0-2 48-16,0 0 16 15,0 0-672-15,0-3-128 0,-1 1-16 0,0 0-16 16,-1 0-640-16,-1-1-128 0,0 0-32 15,-1-1-15632-15</inkml:trace>
  <inkml:trace contextRef="#ctx0" brushRef="#br0" timeOffset="-171037.62">25218 15825 34095 0,'-4'-2'1504'0,"1"1"320"0,1 1-1456 0,1 0-368 0,1 1 0 0,1-1 0 16,-1-1 416-16,1 1 16 0,2-2 0 0,-1 1 0 15,3-1 448-15,-5 2 80 0,0 0 32 0,24-10 0 0,-14 6-288 16,1 3-48-16,1-4-16 0,3 1 0 0,-1-1-128 16,3 2-16-16,1-1-16 0,-1 0 0 0,1 2-80 0,1-1-16 15,1-3 0-15,-1 4 0 0,3-3-192 0,-1 2-64 16,0 1 0-16,-2-1 0 0,-1 3-272 16,-1 2-64-16,-3 1-16 0,-3-3 0 15,-1 0-544-15,-2 0-96 0,-3 3-32 0,-1-1-11680 16,0 3-2336-16</inkml:trace>
  <inkml:trace contextRef="#ctx0" brushRef="#br0" timeOffset="-170655.04">25850 15655 28559 0,'-2'-3'2544'0,"0"1"-2032"0,2-1-512 0,2 3 0 15,0-2 2544-15,1 0 400 0,1 1 96 0,2-4 16 16,3 1-2448-16,5-1-480 0,2 0-128 0,1 0 0 15,0 0 320-15,-1 2 32 0,2 3 16 0,0 0 0 0,-3 3 48 16,1 0 16-16,-2 0 0 0,0 1 0 0,-2-1-176 0,1 0-48 16,0 0 0-16,-2-2 0 0,0 3-208 0,-1-4 176 15,0 0-176-15,-1 0 160 0,-1 0-160 0,1 0 128 16,-1 0-128-16,-1-2 128 16,2 0-560-16,-2 1-112 0,0 0-32 0,-2 1 0 15,-1 0-848-15,0-2-176 0,-2 2-48 0,1 0 0 0</inkml:trace>
  <inkml:trace contextRef="#ctx0" brushRef="#br0" timeOffset="-170289.9">25876 15870 39615 0,'-8'0'3520'0,"3"0"-2816"0,4 0-560 0,1 0-144 15,2 0 432-15,0 0 48 0,-2-2 16 0,1 1 0 16,-1-1-496-16,4 0-192 0,0 0 16 0,-4 2 0 15,0 0 176-15,0 0 256 0,20 0-64 0,-13 2-16 0,0 0 272 16,1 0 48-16,3 1 16 0,0 0 0 0,2 0-176 0,2 2-16 16,2 0-16-16,1-2 0 0,-1 2-144 0,-1-3-32 15,1 1 0-15,-1-2 0 0,-2 1-128 0,0-2 0 16,0 0 0-16,-2 0-176 16,-1-2-480-16,-2 1-112 0,1-2 0 15,-2 1-16-15,0-1-944 0,-1-2-176 0,1 0-32 16,0 0-16-16</inkml:trace>
  <inkml:trace contextRef="#ctx0" brushRef="#br0" timeOffset="-142424.02">26839 15788 5519 0,'0'2'496'0,"0"-2"-496"0,1-2 0 0,-1 2 0 0,0 0 0 0,1 0-208 15,0 0 16-15,0 0 0 0,1-2 1472 0,-1 1 288 0,1-2 64 0,-2 3 16 0,0 0 848 0,0 0 160 0,0 0 32 0,0 0 16 0,0 0-528 0,0 0-96 0,14-7-32 0,-14 7 0 0,1 0-640 0,-1 1-128 16,0 0-16-16,0-1-16 0,1 3-272 0,-1-1-48 15,1-2-16-15,0 3 0 0,-1-2-16 0,1 1 0 16,1 0 0-16,0-2 0 0,1 1-256 0,-2 1-48 16,0-2-16-16,2 2 0 0,-2-2-288 0,0 0-64 15,1 0-16-15,0 0 0 0,-2 0 48 0,2 2 0 16,-1-1 0-16,0 3 0 0,0 1-128 0,0 0 0 16,1 0-128-16,-1 3 192 0,0 1-192 0,1 1 0 15,-1 2 128-15,-1-1-128 0,0 3 0 0,0 0 0 16,0 3 0-16,0 0 0 0,0 4 0 0,-1-1 0 0,0 5 0 0,0-7 0 15,0-2 128-15,0 2 0 0,-1 6-128 0,1 1 192 16,-1 3-192-16,-1-4 0 0,2 0 0 0,-2 0 0 16,1-5 0-16,0 0 0 0,-1-2 0 0,0-3 0 15,0 1 0-15,-1-4 0 0,2-1 0 0,-1-4 0 16,1-1-496 0,-1-1 16-16,2-1 0 0,-2-1 0 0,1 0-624 15,2-2-128-15,0-2-32 0,0 0-15984 0</inkml:trace>
  <inkml:trace contextRef="#ctx0" brushRef="#br0" timeOffset="-141803.45">26817 15732 20271 0,'-6'-7'896'0,"2"4"192"0,-1 0-880 0,4 0-208 0,0 1 0 0,1-1 0 0,0 3 1152 0,0-3 192 0,-2-2 48 15,2-4 0-15,2 3 656 0,0-3 144 0,2 1 32 0,0-1 0 0,3 2-512 0,-2-1-112 0,1 1 0 0,1 0-16 0,1 0-752 0,3-1-160 0,-1 1-32 0,0-2 0 16,1 1-240-16,1 0-48 0,-2 1-16 0,2-2 0 16,-2 1-64-16,2 0-16 0,-1 2 0 0,0-1 0 15,-1 0-80-15,1 1-32 0,0-1 0 0,0 0 0 16,-1 0-144-16,1 2 128 0,-2 2-128 16,1 0 128-16,-1 2-128 0,-1 1 0 0,1 1 0 0,-1 2 0 15,-1 0 0-15,-1 2 0 0,1 2 0 0,1 0 0 16,-1 0 0-16,2 1 0 0,-2 0 0 0,1 0 0 15,1 2 0-15,-1-2 0 0,0 1 0 0,-2 1 0 16,2 1 0-16,0-1 0 0,-3 1 0 0,0 1 0 16,1 2 0-16,-1 0 192 0,0-3-64 0,-3 2 0 0,1 2-128 15,-2-1 128-15,2-1-128 0,-3 0 128 0,1 0 16 16,-2 0 0-16,0 1 0 0,-1-4 0 0,1 2-144 16,-3-2 0-16,1 0 0 0,-2 1 128 0,0-3-128 15,-3 0 0-15,2-1 0 0,-2 0 0 0,0 0 0 16,-2-2 0-16,0 1 0 0,-1-1 0 0,-1 0 0 0,0-1 0 15,0 1 0-15,-2-1 0 0,1 1 0 0,-2 1 0 16,0-4 0-16,-1 3 0 0,2-1-272 0,1-2 16 16,0 1 0-16,2-1 0 15,0-2-160-15,1 3-32 0,2-3 0 0,0 0 0 16,3 0-176-16,0 0-32 0,1-2-16 0,2 1 0 16,2-1-816-16,1-1-176 0,1-3-16 0,1 1-9264 15,3-1-1856-15</inkml:trace>
  <inkml:trace contextRef="#ctx0" brushRef="#br0" timeOffset="-141228.33">27304 15740 2751 0,'1'-2'256'0,"-1"1"-256"0,1 1 0 0,1-2 0 0,-1 2 2928 0,0 0 528 16,-1-2 128-16,3 2 0 0,-1-1-3584 0,1 1-784 0,1-2-128 0,-2 1-32 16,0 2 3056-16,-1 1 592 0,0-1 128 0,-1 1 32 0,0 0 288 0,0 1 64 15,2-1 16-15,-1-1 0 0,0 2-1328 0,2-2-272 16,1 1-48-16,-1 0-16 0,2-2-1040 0,0-2-208 16,0 2-32-16,3-2-16 0,-1 1-48 0,1-3-16 15,0 0 0-15,1 1 0 0,-1 0-64 0,1 0-16 16,2-1 0-16,-1 1 0 0,1-5-128 0,1 3 128 15,0-1-128-15,-1 1 128 0,0 0 112 0,-2-4 16 16,-1 4 0-16,0-2 0 0,-2 1-256 0,0 1 0 16,-1-1-192-16,-2-1 192 0,0 4 0 0,-2-2 0 15,-1-2 0-15,-1 2 0 0,0 1 0 0,-1 1 0 16,-1-2 0-16,-2 0 0 0,1 1 304 0,-1-1-48 16,0 3 0-16,0-3 0 0,0 2-256 0,-1 0 160 15,2 1-160-15,-1 1 128 0,0-1-128 0,0 2 0 0,0 0 0 16,-2 0 128-16,2 2-128 0,0-1 0 0,-1 2 0 15,-1 1-176-15,0 2 176 0,1-4-128 0,-2 6 128 16,0-2-128-16,1-1 128 0,-2 2 0 0,0 0 0 0,1 1 0 16,-1 1 0-16,1 0 0 15,0-2 0-15,2 2 0 0,0 2 0 0,1 1 0 16,0-1 0-16,3 2 0 0,-1 0 0 0,3-3 0 0,-1 4 0 16,1-3 0-16,0 3 0 0,1-2 0 0,0 2 0 0,2-3 128 15,-1 2-128-15,3-3 0 0,-1 0 0 0,2 1 0 16,0 0 128-16,3-3 0 0,0 2 0 0,-1 1 0 15,3-3-128-15,-2-2 128 0,2 1-128 0,0-2 128 16,0 0-128-16,2-1 0 0,-2-2-128 0,0 2 128 16,1-2-576-16,1-2-48 15,-2 0 0-15,1-2-18576 0</inkml:trace>
  <inkml:trace contextRef="#ctx0" brushRef="#br0" timeOffset="-140732.54">27665 15876 25791 0,'-1'5'1152'0,"-2"-5"224"0,1 2-1104 0,2 1-272 0,0-3 0 0,0 0 0 0,0 3 464 0,0-1 48 0,1 1 0 0,-1 2 0 0,0 0 1280 0,1 2 272 0,-1-1 48 0,2-1 16 0,-2-1-528 0,0 1-96 0,1-3-32 0,-1 1 0 15,0-1-784-15,1 2-176 0,0-4-16 0,-1 1-16 16,2-1-64-16,-2 0-16 0,1 0 0 0,-1-1 0 16,0 1-16-16,0 0 0 0,0 0 0 0,0 0 0 15,0 0-112-15,-6-20-16 0,3 15-16 0,0-3 0 16,1 1-96-16,-1-4-16 0,-1 1 0 0,1-4 0 15,1 2-128-15,0-4 0 0,-1-1 0 0,2-1 0 16,1 2 0-16,0-3 0 0,1 1 0 0,-1 0 0 16,3 4 0-16,-1 0 0 0,3 2 0 0,0-1 0 15,1 4 0-15,1 1 0 0,0 0 0 0,-1 1 0 16,1 1 0-16,1-3 0 0,0 4 0 0,-1 0 0 0,0 1-144 16,0 1 144-16,1 0 0 0,1 0 0 0,-2-2 0 15,-1 5 0-15,2-3 0 0,-2 3 0 0,0 0-208 16,0 3-96-16,1-3-16 0,-1 2 0 15,0-2-320-15,0 3-64 0,-1 0 0 16,-1 0-16-16,1 0-432 0,-1 1-64 0,0-1-32 0,0 2-10640 16,1-1-2128-16</inkml:trace>
  <inkml:trace contextRef="#ctx0" brushRef="#br0" timeOffset="-140126.77">28227 15449 21183 0,'-1'-5'944'0,"0"1"192"0,1-1-912 0,0 3-224 0,0-1 0 0,1 0 0 0,-1 1 0 0,1-1 176 0,1-6-176 0,-2 3 160 0,1-6 1344 0,-1 2 272 0,0-1 48 0,0 3 16 0,-1 1 288 0,-1-1 64 15,1 3 16-15,-1-1 0 0,2 1-832 0,-4-1-160 16,2 2-48-16,-1-1 0 0,0 1-640 0,0-1-128 15,-2 0-16-15,3 2-16 0,-2-2-32 0,-1 1 0 16,1 0 0-16,1 1 0 0,-1 1-160 0,0 1-48 16,2-1 0-16,-2 2 0 15,1 2-128-15,-1 1 0 0,-1-1 0 0,0-1 0 0,0 3 0 0,-3 1 0 16,2 0 0-16,-1 0 0 0,-1 2 0 0,2-2 0 16,0 0 0-16,0 4 0 0,0-2 0 0,0 2 0 15,1 1 0-15,0 1 128 0,1 2 0 0,-1 0-128 16,0 1 192-16,1-2-64 0,-1 3 0 0,0 0-128 15,2 1 192-15,0 2-64 0,0 1 0 0,0 0-128 16,0 2 192-16,2 0-64 0,-3 0-128 0,3 0 128 0,0 0-128 16,-1 1 128-16,2-1 0 0,-1-1 0 0,2 2 0 15,-1-3 0-15,2 2-128 0,-1-2 160 0,0-1-160 0,2-1 160 16,-2 1-160-16,2-3 0 0,-1 2 0 0,1-4 0 16,-1 0 0-16,-1-4 0 0,1 1 0 15,0 0 0-15,-1-3 0 0,0-1 0 0,-1-1 0 0,0 0 0 16,1-4-384-1,-1 2-64-15,-1-3-16 0,0-3 0 16,0 2-448-16,-1-1-96 0,0-3-16 0,-1-2-17424 0</inkml:trace>
  <inkml:trace contextRef="#ctx0" brushRef="#br0" timeOffset="-139844.14">27895 15689 17503 0,'-3'-1'1552'0,"0"-3"-1232"0,2 3-320 0,0-1 0 0,2 1 2752 0,0 1 512 0,1-1 80 0,-1 1 32 0,2-3-1440 0,-1 1-272 0,2 0-64 0,0-2-16 0,0 2-16 0,0-1 0 16,1 1 0-16,-1-1 0 0,2 2-752 0,-1-3-160 15,2 1-16-15,2 1-16 0,-1-1-320 0,2 0-64 16,0 1-16-16,2-1 0 0,0 1-96 0,-2-1-128 15,4 2 176-15,-1-2-176 0,1 1 0 0,1-1 0 16,2 1 0-16,-2-1 0 0,1 1 0 0,0-1 0 16,0 1 0-16,-1 1 0 15,0-2-624-15,0 1-16 0,0-1-16 0,-1 1-18336 0</inkml:trace>
  <inkml:trace contextRef="#ctx0" brushRef="#br0" timeOffset="-139203.99">28741 15273 13823 0,'2'-1'1216'0,"-1"0"-960"0,1-2-256 0,-1 2 0 0,0-1-448 0,0 2-144 0,1-2-32 0,2-3 0 0,0 0 2016 0,1-1 400 0,0 1 64 0,-1 0 32 0,-1 1 416 0,-2 0 64 0,0 3 32 0,0-3 0 16,-1 3-256-16,-1-1-48 0,0 0-16 0,1 1 0 16,-1-1-880-16,1 2-176 0,-1 0-48 0,0-2 0 15,0 2-640-15,0 0-128 0,1 0-16 0,0 0-16 16,0 0-48-16,0 0 0 0,0 0 0 0,-13 9 0 15,8-6 208-15,1 3 48 0,0-4 0 0,0 6 0 16,-1-3-192-16,-2 3-48 0,0 0 0 0,-1 2 0 16,0 2 32-16,-2 1 0 0,-1 0 0 0,1 1 0 15,-4 1 0-15,-1 4 0 0,0 1 0 0,-2-1 0 16,0 3 0-16,0 1 0 0,0-1 0 0,1 1 0 16,0 3 192-16,2-2 32 0,1 1 16 0,-1-1 0 15,2 2-48-15,2-2-16 0,0 1 0 0,3 1 0 16,-1 0-112-16,3-2-32 0,3-1 0 0,1 1 0 0,2-2-208 15,-1 0 128-15,5-2-128 0,1-2 0 0,2 1 0 0,2 0 128 16,1-2-128-16,3-1 0 0,1 1 0 0,3-2 0 16,0-3 0-16,3 1 0 0,2-3-432 0,1 3 32 15,2-5 0-15,2 2 0 16,1 1-368-16,0-1-64 0,0-1 0 0,-1-1-18352 0</inkml:trace>
  <inkml:trace contextRef="#ctx0" brushRef="#br0" timeOffset="-136305.34">28873 15618 23951 0,'-2'0'2128'0,"1"-2"-1696"0,1 2-432 0,0 0 0 0,1 0 1104 0,1 0 144 15,-1 0 32-15,0-2 0 0,1 1 528 0,-1-1 112 0,1 1 32 0,-2 1 0 0,0 0-544 0,0 0-96 0,0 0-32 0,0 0 0 0,0 0-656 0,0 0-144 0,0 0-32 16,0 0 0-16,0 0-48 0,16 6-16 15,-17-4 0-15,1 1 0 0,0-1 32 0,-1 1 0 0,1-1 0 16,-1 1 0-16,1-2-32 0,-1 2-16 0,1-1 0 0,-1 1 0 16,1-1-64-16,-1 1-16 0,1-1 0 0,0-2 0 15,-1 3 96-15,1-3 0 0,0 2 16 0,0-1 0 16,1 1-80-16,-1-2-32 0,1 2 0 0,-1-2 0 16,1 0-288-16,0 1 0 0,0 2 128 0,0-3-128 15,-1 0 0-15,0 0 0 0,0 0 128 0,0 0-128 16,0 0 0-16,0 0 0 0,0 0 0 0,0 0 0 15,0 0 128-15,4 16-128 0,-6-14 144 0,2-1-144 16,0 3 240-16,-1-3-48 0,1 2-16 0,0-1 0 16,0 2-176-16,-1 0 0 0,1-2 0 0,1 3 128 0,-1 1-128 15,1-1 0-15,1 3 0 0,-2-2 128 16,3 1-128-16,0 3 0 0,1 0 0 0,0 0 0 16,0 3 0-16,0-3 0 0,1 2 0 0,0 0 0 0,0 2 0 15,0-3 0-15,0 1 0 0,-1-2 0 0,-1 2 0 0,1-2 0 16,0 2 0-16,-3 0 0 0,2-2 0 0,-1 1 0 15,-2-1 128-15,2-1-128 0,-1 1 0 0,-1-2 0 16,1-3 0-16,-1 2 0 0,0-2 448 0,0-1 0 16,1 0 0-16,-1-2 0 0,0 1-176 0,0-3-16 15,0 0-16-15,1 0 0 0,-1 0-16 0,1-3 0 16,0 1 0-16,1-3 0 0,-2 5 48 0,0 0 16 16,7-16 0-16,-4 5 0 0,2 1-48 0,-1-2-16 0,2-2 0 15,0-1 0-15,0-1-96 0,0 0-128 0,3-3 176 0,-1-1-176 16,0-1 176-16,2-1-176 0,0 1 160 15,1-2-160-15,-1 1 0 0,0-1 0 0,1 2 0 16,-2 0 0-16,2 1 0 0,-4 2 0 0,2 1 0 16,-1 2 0-16,-1 2 0 0,-2 2-160 0,-1 1 160 0,-2 1-128 31,2 3-688-31,-2-1-128 0,0 2-16 0,-1 0-16 16,-1 0-752-16,1 1-160 0,-1 2-32 0,0 1-12608 0,0 1-2512 0</inkml:trace>
  <inkml:trace contextRef="#ctx0" brushRef="#br0" timeOffset="-134778.33">29498 15676 8287 0,'2'-2'736'0,"-1"0"-592"0,-1 1-144 0,1 1 0 0,-1 0 0 0,2-3 0 0,-1 3 0 0,0-2 0 0,1-2 1184 0,0-1 352 0,-1 3 80 15,0-1 16-15,0 1 896 0,-1-1 176 0,0 3 48 0,-1-2 0 0,0-1-944 0,0 1-176 0,0-1-32 16,-1 3-16-16,0-4-128 0,-2 2-32 0,1 0 0 0,1 1 0 16,-1-1-64-16,-1 0-16 0,1 1 0 0,-1-1 0 15,1-1-640-15,-1 1-128 0,0 0-16 0,2 1-16 16,-2-1-192-16,0 1-32 0,0-2-16 0,-1 1 0 16,1 2-112-16,-3-3 0 0,1 3-16 0,-1 0 0 15,0 0 0-15,-1 0 0 0,-2 3 0 0,-1-1 0 16,1 1-176-16,-3 3 192 0,0-1-192 0,1 0 192 15,-1 2-48-15,2 2 0 0,0-1 0 0,-2 0 0 16,2 5-144-16,0-1 0 0,1 1 0 0,1 2 128 16,1-1-128-16,-1 1 0 0,3 2 0 0,0 1 0 15,3-3 0-15,0-1 0 0,0 2 0 0,2-2 0 16,1 1 0-16,0-4 0 0,1-1 0 0,3 1 0 16,-1-3 0-16,1-1 240 0,1 1-64 0,1-1-16 0,2-3-32 15,-1-2-128-15,2 2 192 0,1-4-64 0,0 0 32 16,1 0 0-16,-1-4 0 0,2 2 0 0,-2-2-160 15,1-3 128-15,-1 2-128 0,0-3 128 0,-1 0-128 0,0-2 160 16,-1 0-160-16,0-1 160 0,-3 2-16 16,0-4 0-16,0 0 0 0,-2-1 0 0,1 1 0 0,-1-2 0 15,-2 1 0-15,0 2 0 0,-1 0 80 0,0 2 16 16,0-3 0-16,-1 4 0 0,1 2-32 0,0 2 0 16,0 0 0-16,0 1 0 0,1 3-208 0,-1-1 128 15,1 2-128-15,1 2 0 0,-1-1 0 0,0 4 0 16,1 4 0-16,-1-2 0 0,2 2 0 0,0 2 0 15,0 1 0-15,1 2 144 0,1 1 16 0,2 1 0 16,0 1 0-16,0 1 0 0,3-1-160 0,0 0 0 16,1 2 144-16,1-3-144 0,0 0 0 0,1-1 128 0,-2 2-128 0,-1-1 0 15,1-2 0-15,-2-3 0 0,1 0 0 0,-2-2 0 16,-1-1 0-16,-1-3 0 0,-1-3 0 0,-3 1 0 31,2-3-576-31,-4-2-144 0,3-1-32 0,-2-2 0 16,-1-1-416-16,0-1-96 0,0-4-16 0,0-3-18704 0</inkml:trace>
  <inkml:trace contextRef="#ctx0" brushRef="#br0" timeOffset="-133465.2">29808 15369 28559 0,'0'-3'2544'0,"0"-2"-2032"0,0 3-512 0,1-1 0 0,1 3 0 0,-1-2 0 0,0-1 0 0,1-5 0 16,1 2 192-16,-1-2 80 0,-1 3 32 0,1-3 0 0,-1 5 976 0,-1-1 192 0,0 3 32 0,0-1 16 16,1 2-160-16,-1 2-16 0,0-2-16 0,0 3 0 15,0-1-640-15,-1 3-128 0,1 3-32 0,-1 1 0 16,0 2-96-16,0 4-32 0,1 1 0 0,0 5 0 16,1 1-80-16,1 4-32 0,0-2 0 0,0 6 0 15,1 1 32-15,0 1 16 0,1 2 0 0,-1 1 0 16,0 1-128-16,-1 0-16 0,1 2-16 0,-2-3 0 15,0 0-176-15,-1-4 192 0,1-3-192 0,0 0 192 0,-1-5-192 16,1-1 0-16,-1-1 0 0,0-1 0 0,0-2 0 0,0-3 0 16,-1-2 0-16,1-2 0 15,0-1-384-15,-1-1-144 0,1-6-48 16</inkml:trace>
  <inkml:trace contextRef="#ctx0" brushRef="#br0" timeOffset="-132577.72">29875 15128 18431 0,'1'0'1632'0,"-1"-3"-1312"0,0 3-320 0,1 0 0 0,-1 0 1152 0,0 0 176 0,1-2 16 0,0 2 16 0,0 0 816 0,0-3 176 0,0 0 16 0,-1 3 16 0,0 0-512 0,0 0-96 0,0 0-32 0,0 0 0 16,0 0-848-16,0 0-160 0,16-12-32 0,-13 12-16 16,0-2-304-16,1 2-48 0,0 0-16 0,0 0 0 0,-2 0 48 15,2 0 0-15,1 2 0 0,-1 2 0 16,2-1-16-16,1 0 0 0,1 5 0 0,0-3 0 0,1 3-80 0,2 2-16 15,2-2 0-15,0 6 0 0,4-2-64 16,0 5 0-16,1 2-16 0,1-1 0 0,1 3-32 16,-1 1 0-16,3 4 0 0,1-1 0 0,1 3-144 15,-2-2 128-15,0 4-128 0,-1-4 128 0,-1 1-128 0,-3-1 0 16,0 1 0-16,-1 2 0 0,-3-2 0 0,-2 1 128 16,1 2-128-16,-5 0 128 0,-2-3 64 0,-1 3 16 15,-4 0 0-15,-3 2 0 0,-1 1 16 0,-1-1 0 16,-2-3 0-16,-2-2 0 0,-1 0-32 0,-1 1-16 15,-1-1 0-15,-2-3 0 0,2-1-32 0,-2-1 0 16,1-1 0-16,0 0 0 0,1-5-144 0,-1 0 128 16,0 0-128-16,3-5 128 0,-3 0-128 0,2-1 0 15,1-4 0-15,1 0 0 16,-1-3-448-16,-1 0-64 0,0-3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37:42.4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2419 8829 4607 0,'2'-10'400'0,"-1"4"-400"0,1-1 0 0,-1 2 0 0,0 1 3344 0,0 0 592 0,1 2 112 0,-1-4 32 0,3-4-1840 0,-1-3-352 0,0 0-80 0,-1 0-16 15,-1 1-176-15,1 0-32 16,-4 2-16-16,1 1 0 0,0 2-480 0,-3 2-112 0,1 1-16 0,-2 0 0 16,-2 1-576-16,0 0-128 0,1-1-32 0,-3 4 0 15,0 0-224-15,-2 0 0 0,-2 0 0 0,-1 2 0 16,-2 0 192-16,0-1-48 0,0 2-16 0,-1-1 0 16,-1-2-128-16,1 2 0 15,1-2-160-15,-1 0 160 0,-2 2 256 0,1-2 128 0,-2 0 48 0,1 3 0 16,3-2 208-16,-1 4 32 0,-2-2 16 0,1 5 0 15,0 0-240-15,1-1-64 0,-1 1 0 0,0 2 0 16,1 3-240-16,-2-4-144 0,1 4 160 0,-2-3-160 16,0 3 0-16,0 0 0 0,1 2 0 0,1-2 0 15,0 2 160-15,-1 1-160 0,-1 0 160 0,1 3-160 16,-1-1 0-16,0 4 0 0,0 1 0 0,1 0-160 16,0 2 160-16,2 1 0 0,-1 2 0 0,1 1 0 0,0 2 0 15,1-3 0-15,0 3 0 0,0 1 0 0,2 0 0 0,0 2 0 16,2-5 0-16,2 2 0 0,1-2 0 0,0-1 176 15,0 7-48-15,0-7 0 0,2-2-128 0,-2 5 160 16,-1 4-160-16,-1 6 160 0,1 1-160 0,2-4 0 16,0-1 0-16,2-5 0 0,3-1 0 0,1-2 0 15,2-3 144-15,1-4-144 0,2-1 160 0,0 2-32 16,5 2-128-16,1 1 192 0,-1-1-192 0,2 0 0 16,2 0 0-16,2 4 0 0,1 2 0 0,2-3 0 15,0 1 0-15,5-3 0 0,0-2 0 0,1 0 0 16,3-1 0-16,0 0 0 0,3-4 0 0,-1-4 0 15,1 1 0-15,1-2 144 0,4 1-16 0,-2 1 0 16,-2-2 0-16,3 0 0 0,3 0 0 0,2 1 0 16,2-3 0-16,-3-2 0 0,-1-4 16 0,0-2 0 0,-1-4 0 15,3-4 0-15,-1-2 16 0,1-4 0 0,2 2 0 16,0-6 0-16,4-1-160 0,-1-1 192 0,4-4-192 0,-3-1 192 16,1-1-64-16,-3-4-128 0,-2-2 192 0,-3 3-64 15,-3-1 128-15,0 1 32 0,-1-1 0 0,2-5 0 16,1-3-128-16,-1-5-32 0,0-2 0 0,-3 1 0 15,-2 1-128-15,-5 5 0 0,-3-5 0 0,-2 1 0 16,-1-2 0-16,-3-2 160 0,1 2-160 0,-3-2 160 16,0-2-160-16,-3 0 0 0,1-1 0 0,-2-2 0 15,0-1 0-15,-4-3 0 0,2 4 0 0,-4-3 0 16,-1 3 0-16,-3 6 0 0,2 12 0 0,-4-5 0 0,0-8 0 16,-4-8 0-16,-1 3 0 0,-1 5 0 0,-2 1 0 15,-2 6 0-15,-2 4 144 0,-2 0-144 0,0 5 0 16,-2 3 144-16,0 2-144 0,-2 4 0 15,-2 2 128-15,-3 3-128 0,0 2 0 0,-2 3 0 0,-4 2 0 0,-1 1 0 16,0 0 0-16,2 2 0 0,3-1 0 0,0 3 0 16,0 0 0-16,-3 3 0 0,-1-3 0 0,-1 2 0 15,0-1 0-15,-2 4 0 0,1-1 0 0,-3 2 0 16,-2 1 0-16,-2-1 0 0,4 4 0 0,-3-3 0 16,-2 4 0-16,-1 0 0 0,0 4 0 0,2-3 0 15,1 2 0-15,1 1 0 0,0-1 0 0,1 0 0 16,5-1 0-16,-2-1 0 0,-1-1 0 0,0 4 0 15,4-3 0-15,-2 1 0 0,0 3 0 0,-1-3 0 16,2 2 0-16,2 1 0 0,2 3 0 0,1-3 0 0,2 0 0 16,2 0 0-16,3-1 0 0,-1-1 0 0,0 0 0 15,1 0 0-15,1 1 0 0,2-2 0 0,0 2 0 0,2-5 0 16,3 3 0-16,-1-4 0 0,2 1-128 0,0-1 128 16,2 1-224-16,2 0 0 0,1-2 0 0,1 0 0 31,0 1-432-31,0 0-96 0,2 0-16 0,0 5 0 15,0-2-224-15,3 4-48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9:21:40.04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17685 16836 1839 0,'-2'0'160'0,"-1"0"-160"0,3 0 0 16,0 0 0-16,0 0 192 0,-1 0 0 0,0 0 0 0,-2 0 0 0,1 0-64 0,-1-2-128 0,1 2 192 0,2 0-64 0,0 0-128 0,0 0 0 0,0 0 0 0,0 0 0 0,0 0 0 0,0 0 0 0,0 0 0 0,0 0 0 15,0 0 0-15,10-18 0 0,-8 16 0 0,1-2 0 16,-1 2 0-16,-1-2 0 0,1 1 0 0,-1 3 0 16,-1 3 0-16,0-2 0 0,0 2 0 0,-1-1 0 15,-1 2 0-15,1-2 0 0,-1 2 128 0,0-3-128 16,0 2 0-16,-1-1 0 0,1 2 0 0,0-4 0 16,0 0 0-16,-1 0 0 0,0 0 0 0,-1 0 0 0,2 2 0 15,-1-4 0-15</inkml:trace>
  <inkml:trace contextRef="#ctx0" brushRef="#br0" timeOffset="490.75">17686 16769 11055 0,'-1'0'976'16,"0"-3"-784"-16,1 1-192 0,0 2 0 0,0 0 1216 0,0-1 208 15,1-3 48-15,0-2 0 16,1 0-1888-16,1 0-368 0,1 0-80 0,0 0-16 15,-1-1 96-15,0 1 16 0,1 6 0 0,-2-4 0 0,1-1 1744 0,-2 2 368 0,0-1 64 0,0 2 0 16,-1 2 608-16,0 0 112 0,2 2 32 0,-2 1 0 16,-2-2-608-16,2 2-112 0,-1 2-32 0,1-5 0 15,0 0-320-15,0 0-64 0,-4 26 0 0,4-16-16 16,-1-1-320-16,0 0-64 0,1 1-16 0,-1-3 0 16,1 3-96-16,-2 1-32 0,1 1 0 0,0-2 0 0,-2 3 0 15,2-2 0-15,-1 0 0 0,-1-1 0 0,1 3-144 16,-2 2-16-16,0-2-16 0,-1 3 0 0,0 2-304 0,-1-2 160 15,1-2-160-15,-1 2 128 0,0 1-128 0,0-3 0 16,1 1 0-16,0-4 0 0,2-3 0 0,0 1 0 16,2-1 128-16,-1-2-128 0,2-3 0 0,0 0 0 15,2-6 0-15,-1 2 0 0,1-4-208 0,1 0 16 16,-1-1 16-16,2-3 0 16,-2 1-1680-16,2-2-352 0</inkml:trace>
  <inkml:trace contextRef="#ctx0" brushRef="#br0" timeOffset="818.82">17753 16371 11967 0,'-2'-4'1072'0,"0"4"-864"0,2 0-208 0,0 0 0 0,0 0 0 0,0 0 0 0,-1 0 0 0,1 0 0 0,-1-2 0 15,0-1-256-15,1 2 48 0,0 1 16 0,0 0 2704 0,0 0 560 0,0 0 96 0,0 0 32 0,0 0 0 0,0 0 16 0,0 0 0 0,0 0 0 0,0-18-1792 16,0 15-352-16,1 2-80 0,0 1-16 0,2-2-976 15,-1 2-128-15,2 0-64 0,0 0-16 16,-1 0-1232-16,2 0-240 0,-1 0-48 16,1 2-13056-16</inkml:trace>
  <inkml:trace contextRef="#ctx0" brushRef="#br0" timeOffset="1433.75">18327 16440 2751 0,'1'-2'256'0,"-1"-2"-256"0,0 2 0 0,-1-2 0 0,1 4 2928 16,0-2 528-16,0 2 128 0,0-4 0 15,0 0-2560-15,0-2-528 0,-1-3-112 16,1-1 0-16,0 0-256 0,-2-1-128 0,1 0 128 0,0-1-128 0,0 0 1056 0,0-1 144 16,-2 3 16-16,1-2 16 0,-2 0 448 0,0-1 96 15,-1 3 16-15,0-2 0 0,0 2-640 0,-1 0-112 16,1 1-16-16,-1 2-16 0,2-2-432 0,-1 3-64 16,0 2-32-16,0 1 0 0,2 0-224 0,-2 3-32 15,1 3-16-15,0 0 0 0,2 4-80 0,-3-1-128 16,0 6 176-16,-1-1-176 0,1 4 0 0,0-2 0 15,0-1 0-15,-1 2 0 0,0 4 0 0,-1-2 0 16,1 4 0-16,0 1 0 0,1-3 160 0,0 5-160 16,0-1 128-16,2 0-128 0,-1 1 528 0,0 1 32 0,0 5 0 15,-1-1 0-15,2-2-320 0,-2 3-64 0,-1 1-16 0,-1 0 0 16,0-1-32-16,-2 2-128 0,1 1 192 0,-2 0-64 16,-1 1-128-16,0-4 128 0,-1-1-128 0,3-2 128 15,-1-4-128-15,1-1 128 0,0 2-128 0,2-6 128 16,-1 0-128-16,2-3 128 0,1 1-128 0,2-5 128 15,-1-4-128-15,0 0 0 0,2-2 0 0,1-2 0 32,-1-2-896-32,1 0-48 0,1 0-16 0,-1-2-15120 0</inkml:trace>
  <inkml:trace contextRef="#ctx0" brushRef="#br0" timeOffset="1718.42">17852 16785 40543 0,'-10'3'1792'0,"4"-3"384"0,2 0-1744 0,3 0-432 0,2 0 0 0,3 0 0 0,2-3-944 0,3 0-272 0,6 0-48 0,6-5-16 0,7 0-592 0,3-4-128 0,0 2-32 0,0 0 0 0,-1-1 1568 0,-2 0 304 15,-1 2 160-15,-3-1-160 0,-2 4 560 0,-2 0 112 16,-3 0 32-16,-2 2 0 0,-1 1-160 0,-1 3-48 16,-1 0 0-16,0-2 0 15,-1 1-896-15,0 1-176 0,-1-3-32 0,2 3-12464 0</inkml:trace>
  <inkml:trace contextRef="#ctx0" brushRef="#br0" timeOffset="4863.16">19031 16771 6447 0,'0'-2'576'0,"-2"0"-576"16,1 2 0-16,1 0 0 0,1 2 1984 0,-1-2 272 0,0-2 64 0,2 2 16 0,0 0-3936 0,0 0-800 0,1-1-160 0,-3 1-16 0,0 0 2032 0,0 0 416 15,0 0 128-15,0 0 0 0,0 0 0 0,0 0 0 0,0 0 0 0,0 0 0 16,0 0 1072-16,0 0 272 0,0 0 64 0,0 0 64 15,0 0-128-15,-11-19 0 0,8 14-16 0,1 1 0 16,-1 2-240-16,1-3-32 0,-2 0-16 0,-1 1 0 16,2 1 640-16,-2-4 128 0,0 4 32 0,-2-2 0 15,3 1-304-15,-4-2-48 0,1-4-16 0,-1 4 0 0,3 0-400 16,-2-1-96-16,-1 1-16 0,0-1 0 16,2 2-304-16,-2 1-64 0,1-2-16 0,1 2 0 0,-1 2-112 15,1-2-16-15,1 4-16 0,0-4 0 16,0 4-256-16,0-1-48 0,2 2-128 0,-2 1 192 0,1 0-192 15,-1-1 0-15,-1 2 128 0,1-1-128 0,0 2 144 0,-1 0-16 16,1 1 0-16,0 2 0 0,0 5 48 0,0-5 0 16,0-1 0-16,0 1 0 0,0 2-16 0,0 1 0 15,2 2 0-15,-1 1 0 0,-1 0-160 0,0 4 192 16,1 0-192-16,-1-1 192 0,2 0-192 0,-1 0 192 16,3-1-192-16,-2 1 192 0,2 2-192 0,-1-2 0 15,2 0 144-15,0 3-144 0,0-6 128 0,1 0-128 16,0-1 128-16,1-2-128 0,2 0 0 0,1 0 128 15,0-1-128-15,0-1 0 0,1 0 0 0,2 0 0 0,-2 0 0 16,1 0 0-16,1-4 0 0,0 2 0 0,0-2 0 16,0 1 0-16,1 1 0 0,1-2 0 0,0 2 0 15,0-2 0-15,1 2 0 0,-1 0-240 0,1 0 64 0,0 0 16 32,-1 1-672-32,0-1-144 0,0-2-32 0,0 2 0 0,1-3-1376 15,-1 4-288-15,-1-5-48 0,0-2-11104 0</inkml:trace>
  <inkml:trace contextRef="#ctx0" brushRef="#br0" timeOffset="6675.65">19226 16665 18431 0,'-4'0'1632'0,"2"-2"-1312"0,0 2-320 0,2-1 0 0,2 1 352 0,-2 0 0 0,0 0 0 0,0 0 0 0,2-3-1280 0,1 3-256 0,2-3-48 0,-5 3-16 0,0 0 1440 15,0 0 304-15,18-10 48 0,-14 7 16 0,0 6 1344 0,-2 0 272 16,-1-1 48-16,1-1 16 0,-1-1-704 0,0 4-144 0,-1-1-32 16,0 0 0-16,0 0-176 0,0 1-32 0,0 1-16 0,0 1 0 15,1 4-320-15,2 0-64 0,-2-1-16 0,1 1 0 16,2 0-432-16,0 2-96 0,1-2-16 0,0 2 0 15,0 2-192-15,0 1 0 0,2 1 0 16,-1 2 0-16,2 1 0 0,-2 1 0 0,-1 4 0 0,0-1 0 16,0 0 0-16,-3 1 0 0,1-2 0 0,-1-5 0 15,-1 0 128-15,1 3-128 0,-1-4 0 0,0 0 0 16,0-1 240-16,0-2-48 0,1-6-16 0,-1-1 0 16,1-3 288-16,0-2 64 0,0-1 16 0,2-1 0 0,0-2-288 15,-1-4-64-15,2-2-16 0,0-1 0 16,1 0-48-16,-1-1-128 0,0-1 192 0,0 2-64 0,-1 2 0 15,0-3-128-15,1-2 192 0,1-6-64 16,-1 1-128-16,0-2 160 0,-2-2-160 0,2-1 160 0,-2 1-160 0,-1 1 0 16,2 1 0-16,-3-2 0 0,3 3 0 15,-3 3 0-15,0-3 0 0,1-2 128 0,0-5-128 0,-1 3 0 16,2 1 0-16,-1 0 0 0,1 3 0 0,-1 1 0 16,-1 2 0-16,2 0 0 0,-2 3 0 0,0 3 0 15,1-2 0-15,-1 3 0 0,0 3-368 0,0 2 48 16,2 1 16-16,-2-3 0 15,2 3-672-15,-1-1-144 0,2 1-32 0,-1 3 0 16,2-3-576-16,2 3-112 0,-1 0-16 0,0 3-12640 0</inkml:trace>
  <inkml:trace contextRef="#ctx0" brushRef="#br0" timeOffset="10207.62">19669 17092 26719 0,'-3'0'2368'0,"1"-2"-1888"0,0 2-480 0,2 0 0 0,2 0 704 0,-2 0 64 0,0-2 0 0,0 2 0 0,2-2-368 15,3-2-64-15,1 2-16 0,3-2 0 0,1-1 96 0,0 0 16 0,3 3 0 0,0-2 0 0,1-1 96 0,1 1 32 0,1 4 0 0,0-2 0 0,1 1-432 0,-3 1-128 16,1 1 0-16,-1 1 0 0,-1 1 0 0,-1-2 0 16,-1 4 0-16,0-1-192 15,-1-2-704-15,0 2-128 0,-2 0-16 0,1-2-16 16,-2-1-144-16,1 2-16 0,0-3-16 0,2 0 0 15,-1 0-512-15,1-3-112 0</inkml:trace>
  <inkml:trace contextRef="#ctx0" brushRef="#br0" timeOffset="10978.57">20181 16810 20271 0,'-3'0'1792'0,"1"0"-1424"0,2 0-368 0,0 0 0 16,0 1 752-16,0-1 80 0,0 3 0 0,1-3 16 0,0 0 48 0,3 0 0 0,2 0 0 0,-6 0 0 0,0 0 48 0,27-6 16 0,-14 2 0 0,-2 1 0 0,0 0-400 0,-1 0-80 0,1 0-16 0,-3-1 0 16,2 1-176-16,-1 0-32 0,-2 0-16 0,1 0 0 15,-1 0-112-15,-1-1-128 0,2 1 176 0,1 0-176 16,0-3 320-16,1 0-32 0,1 0-16 0,2-1 0 0,0 0 112 16,1-2 0-16,1 1 16 0,-2 0 0 15,1-2-400-15,0 2 0 0,-2-1 128 0,-1 2-128 0,-1-3 0 16,-1 1 0-16,-2 2 0 0,-2-2 0 0,-1 0 0 15,-3 2 0-15,-1-3 0 0,-1 4 0 0,-3 0 0 16,-1-1 0-16,-1 4 0 0,-2-3 0 0,-1 6 0 0,-1-3 0 16,-3 6 0-16,0 0 128 0,-2 0-128 15,-1 2 192-15,2 1-192 0,-1 0 192 0,1 3-192 0,-1-3 0 16,1 4-192-16,1 2 192 0,-1 1-128 0,0 3 128 16,1 0 0-16,2 2 0 0,1-2 0 0,2 3 0 15,2 1 0-15,2 1 0 0,1-2 0 0,1 0 0 16,4 3 0-16,-1 1 0 0,0-1 336 0,3-4-16 15,0 5 0-15,2-5 0 0,0 2-320 0,0-2 128 0,2-1-128 16,0-1 0-16,0-2 0 0,-1 0 0 0,0 1 0 0,2-4 0 31,0 0-448-31,-2-1-64 0,2-3-16 0,-1-2 0 16,2 2-752-16,0-6-128 0,0 1-48 0,0-4 0 16,0 1-608-16,-1 1-128 0,0-3-32 0,1-1-8720 0</inkml:trace>
  <inkml:trace contextRef="#ctx0" brushRef="#br0" timeOffset="11487.28">20606 16946 17503 0,'-8'4'768'0,"4"-2"176"0,0 2-752 0,1-4-192 0,2 3 0 0,1-3 0 0,1 3-1792 0,1 1-400 0,-1 0-80 0,0 2-16 0,2 2 1824 0,0-1 464 0,1 0 0 0,-2 2-128 0,1-3 128 0,-1 0 0 15,-2 0-144-15,2 0 144 0,-2-2 2560 0,0-1 576 16,0 0 128-16,0 4 0 0,0-4-704 0,0 0-128 16,0-2-48-16,0 1 0 0,0-2-400 0,1 0-64 15,-1 0-32-15,1-3 0 0,-1 0-576 0,0 3-112 16,0 0-32-16,0 0 0 0,6-18-480 0,-6 12-112 15,1-2 0-15,-1-2-16 0,0 2-272 0,0-2-48 16,-1 0-16-16,-1-1 16 0,-1 0-240 0,0-4 0 16,-1-1 0-16,0 0 0 0,-1-3 0 0,0 0 0 0,0 1 0 15,0 1-160-15,0-2 160 0,2 3 0 0,0 0-144 0,1-1 144 16,-1 3 0-16,3-2-144 0,-1 1 144 0,2 3 0 16,2 1-160-16,1 2 160 0,2-5-128 0,0 6 128 15,3-2 0-15,-1 1-160 0,1 3 160 0,-1 0 0 16,2 2-144-16,-1-2 144 0,1 2 0 0,-1 2 0 15,0-2-160-15,-1 1 160 0,1 0 0 0,-2 0-144 16,0 2 144-16,-2 1-160 0,0-2 160 0,0 4-160 16,0-2-48-16,-1 4-16 0,0-2 0 0,1 2 0 15,-1 0-528-15,1 2-96 0,2 0-32 16,0 3 0-16,2 1-896 0,1-1-176 0,-1 0-32 16,3 2-16-16,-2 2-544 0,1-1-96 0,1 3-32 0,-1-3-8224 15</inkml:trace>
  <inkml:trace contextRef="#ctx0" brushRef="#br0" timeOffset="12466.34">20961 16848 12895 0,'-3'2'1152'0,"2"0"-928"0,1 1-224 16,0-3 0-16,1 3 512 0,1 0 64 0,-1 1 16 0,0 4 0 0,0 2 384 0,2 2 80 0,0 5 16 0,1-1 0 0,0 0 912 0,0-1 192 0,-1-2 48 0,1 2 0 15,0-1-432-15,-1-5-64 0,0 1-32 0,-1-1 0 16,2 1-416-16,0-1-64 0,-1-3-32 0,0 0 0 16,1-2-640-16,-2-4-128 0,1 2-32 0,-1-4 0 15,-1 2-128-15,2-4-16 0,-3-2-16 0,0 0 0 0,-1-1-32 16,-2-3 0-16,1 4 0 0,-3-5 0 0,0 0 16 15,-1 0 0-15,-3-3 0 0,-1 2 0 0,0-4-64 0,-1 0-16 16,0 0 0-16,-2-3 0 0,1 1 0 16,1-2 0-16,-1 1 0 0,-1-2 0 0,2 1 0 0,0 2-128 15,2-1 192-15,1 0-64 0,0-1 0 0,1-2 0 16,2 3 0-16,1-2 0 0,2 4-128 0,0-2 0 16,2 4 144-16,3 2-144 0,1-2 0 0,3 2 0 15,2 2 0-15,2-1 128 0,0 3-128 0,4-1 0 16,3 2 0-16,1 0 0 0,-1 2 0 0,2 2 0 15,0-2 0-15,-1 4 0 0,-3-1-192 0,0 2 32 16,0 1 16-16,-1 0 0 0,-1 1-32 0,-1-1 0 16,-1 3 0-16,-1-3 0 0,-1 2-96 0,-1 2-32 15,0-2 0-15,-2 2 0 16,0 0-1200-16,-2 5-240 0,2-3-48 0,-3 6-14432 0</inkml:trace>
  <inkml:trace contextRef="#ctx0" brushRef="#br0" timeOffset="13178.89">21284 17117 17503 0,'0'1'1552'0,"-2"-2"-1232"0,2-2-320 0,0 1 0 0,0 4 1856 0,2-2 320 0,-2 0 64 0,1 0 16 0,1-2-1280 0,1 2-256 0,0 0-48 0,-3 0-16 0,0 0 1360 0,20-4 272 0,-10 0 48 0,1 1 16 0,2 0-976 0,3 0-192 15,0-2-32-15,2 1-16 0,3-2-752 0,0 2-160 16,3-2-32-16,-2 0 0 0,0 2-192 0,-1-2 0 15,0 3 0-15,-2-3 0 0,-3 4-176 0,1-2-80 16,-1 3 0-16,0-2-16 16,1 1-1328-16,-4 2-272 0</inkml:trace>
  <inkml:trace contextRef="#ctx0" brushRef="#br0" timeOffset="16296.28">22067 16722 5519 0,'-1'-3'496'0,"1"3"-496"0,0 0 0 0,0 0 0 0,0-3 624 0,0 3 16 0,0-2 16 15,0-2 0-15,1 0-64 0,-1-2-16 0,3 2 0 0,-2-2 0 0,2-2 416 0,-1 1 80 0,1 4 16 0,0 0 0 0,0-1-192 0,-1 2-48 16,2-2 0-16,0 2 0 0,-1-2-400 0,0 2-64 16,1 0-32-16,-1 0 0 0,1-2 208 0,-2 2 32 15,1 0 16-15,-2 2 0 0,0-2 272 0,1 2 48 16,-2 0 16-16,-2 0 0 0,1 2 48 0,0 0 16 15,-2 0 0-15,0 1 0 0,0-3-176 0,0 3-16 0,-2 1-16 0,0-1 0 16,1 0 272-16,-1 0 48 0,0-2 16 16,-1 1 0-16,1 1-176 0,-1 1-48 0,0-2 0 0,-2 2 0 15,1-3-528-15,-1 4-128 0,1-1 0 0,-3 2-16 16,1 0-240-16,-1 0 0 0,2 0 0 0,-2-2 0 16,0 2 0-16,-1 1 0 0,0 2 0 0,-2-2 0 15,2-5 192-15,0 2-64 0,1 2-128 16,-1 0 192-16,0 0 0 0,1 1 0 0,1-1 0 0,1-5 0 15,2 1 0-15,1 1 0 0,1-2 0 0,1 2 0 16,2-3-192-16,2 0 0 0,2 0 0 0,1 1 0 16,-1-1 0-16,4 0 0 0,0 0-192 0,3-1 192 15,2 1 0-15,3 0-128 0,1-3 128 0,3 2 0 16,0-2 0-16,3 3 0 0,2-2 0 0,3 2 0 16,2-1-192-16,1-2 192 0,-2 3-192 0,0 0 192 15,0 0-256-15,-4 3 64 0,0-3 16 0,-3 3 0 0,-5 7-16 0,-2-1 0 16,-5 1 0-16,0 0 0 0,-3 2-32 15,-2-3-16-15,-2 1 0 0,-2 0 0 0,0 2-32 0,-2-2-16 16,0-2 0-16,-2 2 0 0,-2 0 288 0,-1-1 0 16,0-3 0-16,0 1 0 0,-2-3 0 0,-1 1 0 15,0 1 0-15,0-2 0 0,-1-1 0 0,-1 0 128 16,-1 1-128-16,0 0 0 0,0 1 0 0,0-2-160 16,-1 0 32-16,1 0 0 15,-2 1-576-15,1 0-128 0,-1 1 0 16,1 1-16-16,0-2-240 0,0-1-64 0,2 1 0 0,0 1 0 15,2-1 32-15,1-2 0 0,2-2 0 0,2 0 0 16,0 0-288-16,2 0-48 0,2 2-16 0,0-2-8112 0</inkml:trace>
  <inkml:trace contextRef="#ctx0" brushRef="#br0" timeOffset="17083.61">22539 16657 2751 0,'-10'2'256'15,"2"-2"-256"-15,1-2 0 0,2 2 0 0,4 0 3776 0,-1 2 720 0,1-2 144 0,-2 0 32 0,-2 0-3584 0,-2 3-720 0,1-2-144 0,0 1-32 0,1-2-192 0,1 3 128 0,2 1-128 16,1-2 0-16,-1-1 1680 0,1 3 240 0,0 1 64 0,1 1 0 0,1 0 32 0,0 2 16 15,1 0 0-15,-1 0 0 0,1 3-816 0,1-1-176 16,1 2-16-16,-2-1-16 0,1 4-480 0,0-2-80 16,0 0-32-16,-1 2 0 0,-1 1-144 0,2 3-16 15,-1-3-16-15,1 0 0 0,-1 0-112 0,1 0 0 0,-1 0-128 16,1-1 192-16,-1-2-192 0,1 2 128 0,2-1-128 0,0 1 0 16,1 1 0-16,-1-1 128 0,1-2-128 0,0 0 0 15,0-5 0-15,0 0 0 0,1 0 0 0,-1-4 0 16,0 2 0-16,0-5 0 0,2-1 0 0,-2 0 0 15,0-1 160-15,1-2-16 0,1-2 0 0,-1 1 0 16,1-2-144-16,-2-3 160 0,1 4-160 0,1-4 160 16,-1 3-160-16,-1-2 0 0,2 0 0 0,-3 2 0 15,0-3 0-15,-2 2 0 0,1-3 0 0,-2 1 0 16,2-1 128-16,-3 1-128 0,2-4 0 0,-2 3 128 16,0-1-128-16,-1 0 128 0,0-1-128 0,-1-1 128 15,1 1-128-15,-1 0 0 0,-2-1 0 0,2 1 0 0,0 1 0 16,0 0 0-16,-1 3 0 0,2-2 0 0,0 4 0 0,0 0 0 15,2 0 0-15,-1 1 0 0,1 1 0 0,1 3 0 16,1-2 0-16,-2 1 0 0,2 1 0 0,-1 1 0 16,1 0 0-16,0 0 0 0,0 1 0 0,1-1 0 15,-2 2 0-15,1 1 0 0,2 2 0 0,-3 0 128 16,0 1-128-16,0 1 192 0,-1 2-48 0,1 1 0 16,-1 2 0-16,-1-2 0 0,1 5-144 0,-2-4 128 15,1 4-128-15,0-1 128 0,0 0-128 0,2 2 0 16,-1-1 0-16,1-1 0 0,-1-2 0 0,1 2 0 15,0 1 0-15,2-3 0 0,-1 0 0 0,0-2 0 16,0 0 0-16,-1 0 0 0,1-1-160 0,0-2-64 16,-1-1-16-16,0-1 0 15,-1-1-192-15,0-1-32 0,1-2-16 0,0 1 0 16,-1-2-1056-16,2 0-224 0,0 0-32 0,-1-2-14736 0</inkml:trace>
  <inkml:trace contextRef="#ctx0" brushRef="#br0" timeOffset="17833">22944 16771 4607 0,'-1'-4'400'0,"0"1"-400"15,1 2 0-15,0-1 0 0,0 2 2912 0,0 0 496 0,0-2 112 0,1 2 0 0,-1 0-1344 0,1 0-288 0,2 2-48 0,-3-2-16 0,0 0 64 16,0 0 16-16,7 21 0 0,-6-11 0 0,2 2-336 0,-2-2-64 0,2 3-16 0,-1 2 0 0,2 1-512 0,-1-3-96 16,0 3-32-16,1-1 0 0,1 1-336 0,-2 0-80 15,2 0-16-15,-1-4 0 0,0 4-256 0,-1-3-160 16,0-1 192-16,-1-1-192 0,1 0 144 0,-1-1-144 16,-1-4 0-16,2-2 144 0,-2 0 48 0,0-2 16 15,1-2 0-15,-1 0 0 0,0 0 16 0,0-3 0 16,1-1 0-16,-2-1 0 0,1-1-64 0,0-2-16 15,2-2 0-15,-2-1 0 0,1 1 0 0,-1-3 0 16,2 0 0-16,-2-1 0 0,2 0-144 0,-1-1 0 0,1 2 0 16,0-4 0-16,1 3 0 0,0 0 0 0,1 2 0 15,1-1 0-15,0 3 0 0,0 2 0 0,2 0 0 16,-2 2 0-16,0 1 0 0,0 1 0 0,3 1 0 16,-3 0 0-16,1 1-128 0,0 1 128 0,-1 1-160 0,0 1 160 15,-1 1 0-15,1 2 0 0,-1 1-128 0,1 1 128 16,-1 0 0-16,1 2 0 0,1 0 0 0,-1 2 0 15,0 3 0-15,0-3 0 0,2 2 0 0,-2 2 0 16,-1-2 0-16,0 0 0 0,1 1 0 16,-2-6 0-16,-1 4 0 0,1-5 0 0,0 1 0 0,-2-3 0 15,1-1 128-15,-1-1-128 0,2 0 0 0,-2-4 0 16,2 2 0-16,-2-2 0 0,2-2 0 0,-1-2 0 16,0 0 0-16,0 0 0 0,0-3 0 0,0 2 0 15,1 0 0-15,-2-2 0 0,2-1 0 0,0-1 0 16,-2-3 0-16,2 2 0 0,1-1 0 0,0 0 0 0,0 0 0 15,0 1 0-15,2-1 0 0,-1 4 0 0,2 0 0 16,-1 2 0-16,0 0 0 0,1 4 0 0,0 0 0 0,0-1-144 16,-1 4 144-16,1-2-128 0,-1 2 128 0,-1 0-192 15,2 0 192-15,-2 2-192 0,-1-2 192 0,1 4 0 16,0-1 0-16,0 0 0 0,1 4 0 0,-1-1 0 16,0 1 0-16,0 2 0 0,2-2 0 0,-1 2 0 15,0 3 0-15,2 1 0 0,-2 0 0 0,1 0 0 16,1 0 0-16,-1 2 0 0,0-1 0 0,0 0 0 15,0 2 0-15,-2 3 0 0,0-3 0 0,0 0 0 16,-1 0-176-16,0 3 176 0,0-1-352 0,-1-2 32 16,0 1 0-16,-2-3 0 15,0-3-352-15,0 1-64 0,-1-2-16 0,-1-4 0 16,0-3-1456-16,-1 1-288 0</inkml:trace>
  <inkml:trace contextRef="#ctx0" brushRef="#br0" timeOffset="18565.34">24311 16428 8287 0,'0'0'736'0,"0"-2"-592"0,0 2-144 15,0 0 0-15,1 0 928 0,-1-2 160 0,1 2 16 0,-1-2 16 0,3-1 160 0,-2 0 48 0,-1-1 0 0,1 1 0 0,-1 0 656 0,1-2 144 16,-1 4 32-16,1-3 0 0,1 1-560 0,-1 1-96 0,-1 1-32 0,0 1 0 16,0-3-320-16,0 3-80 0,0 0-16 0,1 0 0 15,-1 3-320-15,1-3-64 0,1 3-16 0,-1 0 0 16,0 1-192-16,-1 2-32 0,1 0-16 0,-1 0 0 0,0 4 48 0,-1-3 16 15,1 2 0-15,-1 1 0 0,0 2-160 16,-2-3-48-16,1 5 0 0,-2-2 0 16,2 0-96-16,-2 4-32 0,-1 0 0 0,-1 6 0 0,0 0-16 0,-2 1-128 15,-2 6 192-15,-1 2-64 0,0 3 48 0,-3-2 0 16,0 3 0-16,-4-3 0 0,2 3-48 0,-2-2 0 16,-3 6 0-16,-2-5 0 0,1 4-128 0,-3 1 0 15,1-1 144-15,-1 0-144 0,1 0 0 0,3-7 0 16,0 1 0-16,3-4 128 0,0-3-128 0,2-3 0 15,0-2 0-15,3-4 0 0,-1-1 0 0,3-3 0 16,1-4-128-16,3-3 128 16,0-2-448-16,4 1 0 0,-1-4 0 0,3 0 0 15,0-4-1616-15,2 2-336 0</inkml:trace>
  <inkml:trace contextRef="#ctx0" brushRef="#br0" timeOffset="19040.56">24583 16503 8287 0,'-3'0'736'0,"1"-2"-592"16,-1 2-144-16,1 0 0 0,1 0 5440 0,1 0 1072 0,0 0 208 0,0-2 32 0,-2 0-4832 0,1 0-960 0,1-1-192 0,0 3-32 0,0 0-480 0,0 0-112 0,0 0-16 0,0 0 0 0,0 0 272 0,0 0 48 15,1 25 16-15,-1-15 0 0,0 2 288 0,0 1 48 16,2-1 16-16,-2 0 0 0,1 1-416 0,0 3-80 16,0 0 0-16,0 2-16 0,2 0-304 0,-2 3 128 15,3-1-128-15,-3 4 0 0,2 1 160 0,-3-1-160 16,0 0 128-16,0 1-128 0,0 0 128 0,-3-3-128 0,2 0 0 16,-3 2 128-16,2 0-128 0,-2-1 0 0,0-2 0 15,1-1 0-15,-2-2 0 0,0-2 0 0,1-3 0 16,0-1 0-16,2-5-128 0,-2-2-16 0,3-1 0 15,-2-6 0 1,2-1-672-16,-1-2-128 0,0-1-16 0,2-3-16480 0</inkml:trace>
  <inkml:trace contextRef="#ctx0" brushRef="#br0" timeOffset="19694.3">24893 16426 26719 0,'-2'0'1184'0,"-1"0"240"15,1 0-1136-15,-1 0-288 0,2 2 0 0,0-2 0 0,1 0 848 0,-2 1 112 16,0 2 32-16,-1-1 0 0,1-1-352 0,-2 2-64 15,1-3 0-15,0 2-16 0,1 2 480 0,-2-4 112 16,1 4 0-16,0 1 16 0,-1-2-96 0,0 4-32 16,1-1 0-16,-2 1 0 0,1 3-640 0,-1 1-128 15,0-1-16-15,0 3-16 0,0-1-240 0,-1-1 128 16,0 1-128-16,0 3 0 0,-2-2 128 0,1-1-128 0,-1 2 0 16,0-2 0-16,-1 0 144 0,-1-2-144 15,1 3 128-15,1-1-128 0,-1-2 160 0,-1 0-160 0,2 0 192 0,-1-1-192 16,2 3 144-16,-2-5-144 0,0 2 0 0,2-2 144 15,-2 2-144-15,1-3 0 0,0 0 0 0,-1 0 0 16,3 1 0-16,-1-4 0 0,1 1 0 0,-2 1 0 16,2-1 0-16,0-1 0 0,1 1 0 0,0-2 0 15,0 2 0-15,1-1 0 0,2-1 128 0,1-2-128 16,-1 0 176-16,2 0 0 0,2 0 0 0,-1 0 0 16,1 0 48-16,1 0 16 0,1-2 0 0,-2-1 0 15,-2 3-240-15,0 0 0 0,0 0 128 0,0 0-128 16,22-1 0-16,-17 1 0 0,1 4 128 0,1-2-128 15,0-1 0-15,0 2 144 0,1-1-144 0,0 2 128 0,1 2-128 16,1 0 0-16,2 1 144 0,1 0-144 0,0 2 0 0,2-3 0 16,1 1 0-16,-2 2 0 0,-1-2 0 0,2 2 0 15,1 1 0-15,2-1 0 0,-3-2 128 16,-1 2-128-16,1 0 128 0,0 1-128 0,-1 2 0 16,-2-1 0-16,0 3 0 0,-2 0 0 0,1 1 0 0,-1-1 0 15,-1 2 0-15,-2-2-128 0,2 1 128 0,-3 1 0 16,-1 0 0-16,0-2-128 0,-1 1-80 0,-2-3-16 15,1 1 0-15,-1-2 0 16,-1 0-192-16,-1-4-32 0,2-1-16 16,-2-2 0-16,0-1-304 0,0-6-64 0,-2 2-16 0,2-4-16896 15</inkml:trace>
  <inkml:trace contextRef="#ctx0" brushRef="#br0" timeOffset="22274.02">26060 16532 12719 0,'3'-5'272'0,"-2"1"64"0,0 2 16 0,-1 1 16 0,0-2-368 0,0 3 0 0,2 0 0 16,-2 0 0-16,1-2 1472 0,0-2 240 0,0 3 32 0,0-2 16 0,1-1 96 0,-1 2 32 0,0 2 0 0,-1-4 0 0,1 2-32 0,-1 2 0 0,2 0 0 0,-2 0 0 0,2 0-432 0,-2 0-80 0,1 0-32 0,-1 2 0 0,2-2-768 0,-1 4-160 15,-1-2-16-15,0 2-16 0,0 0-112 0,-1 2-32 16,-1 0 0-16,0-2 0 0,-1 5-48 0,0-3-16 16,-2 4 0-16,-1-2 0 0,-2 2 48 0,-1 0 0 15,0 0 0-15,-1 2 0 0,-1 1-64 0,-2-1-128 16,0-2 192-16,-1-1-64 0,0 1 0 0,1-3-128 16,-2 2 192-16,1-2-64 0,0 2 64 0,0-3 0 15,2-2 0-15,-2 2 0 0,2 2-192 0,-1-1 192 16,1-6-192-16,1 1 192 0,0 5-192 0,-1-1 0 0,1 4 0 15,0-2 0-15,1-2 0 0,0 1 0 0,2 0 0 16,-1-1 0-16,2 0 0 0,-1-2 0 0,3 0 0 16,0-2 0-16,3 1 0 0,-1-3 160 0,3 0-160 0,-1 1 160 15,1-1 48-15,1 2 16 0,2-2 0 0,-1 0 0 16,1 0-224-16,1 0 176 0,-4 0-176 0,0 0 160 16,0 0-160-16,26-2 160 0,-18 4-160 0,0 1 160 15,0-3-160-15,1 0 0 0,1 1 144 0,-2 2-144 16,1 0 0-16,0 2 0 0,-2-1 0 0,2 0 0 15,0 2 0-15,-2-2 0 0,3 1 0 0,-3 1 0 16,3-5 0-16,0 3 0 0,1-2 0 0,2 1 0 16,-1 0 0-16,0-3 0 0,2 0 0 0,-2 3 0 15,2-3 0-15,-1 0 0 0,2 0 0 0,-2-3 0 16,-1 3 0-16,2-2 0 0,-2 1-160 0,2-2 160 0,-2 1-240 16,0-2 64-16,1 0 16 0,0 1 0 15,0 0-176-15,0-1-48 0,0-1 0 0,-2 2 0 16,1-3-256-16,-1-1-48 0,2 0-16 0,-4 1 0 15,1 3-2128-15,0 0-432 0</inkml:trace>
  <inkml:trace contextRef="#ctx0" brushRef="#br0" timeOffset="24978.29">26800 16489 9215 0,'-3'-4'816'0,"2"4"-656"0,1 0-160 0,-1-3 0 0,1 3 560 0,0 0 80 0,-1-1 0 0,-2-1 16 0,1 2-656 0,-2-3-272 0,1 2 16 0,0 1 0 15,0 0 400-15,0-2 96 0,0 2 16 0,1 0 0 16,0 0 1280-16,0 0 256 0,1 0 48 0,1 0 16 16,-2 0 240-16,2 0 48 0,0 0 16 0,-1 2 0 15,1 2-432-15,0-2-96 0,-1 2-16 0,1 0 0 16,-1-1-432-16,1 4-96 0,-2-1 0 0,2 2-16 16,0 2-288-16,0-1-48 0,2 1-16 0,0 0 0 15,1 2-320-15,-1 0-64 0,2-2-16 0,0 6 0 16,-1 0-48-16,1 3-16 0,1 1 0 0,0 1 0 0,0 1-256 15,0 0 0-15,0 4 0 0,0 2 0 0,-2-5 128 16,1 2-128-16,0-1 0 0,-2-1 0 0,0-1 0 0,-4-3 0 16,1-1 0-16,0-1 0 0,0-2 192 0,-2-1 0 15,2 1-16-15,-2 1 0 0,1-8 32 16,1 2 16-16,-2 3 0 0,1-7 0 0,-1 1-96 16,1-1 0-16,-1-3-128 0,2-2 192 0,0 2 0 15,0-3-16-15,-1-4 0 0,2 1 0 0,-1 0 16 0,0-3 16 16,0-1 0-16,1-1 0 0,0-2-16 0,0-3 0 15,0 0 0-15,2-3 0 0,-1 1-192 0,3-5 144 16,0 2-144-16,1-3 128 0,1 1-128 0,0 0 0 16,2-2 0-16,0 3-176 0,0 3 176 0,-1 1 0 15,3 2-144-15,-1 4 144 0,0 3-192 0,1 0 48 16,0-1 0-16,1 4 0 0,0-1-112 0,2 4 0 16,0 0-16-16,1 0 0 0,-2 4-96 0,2-2-16 15,-2 4 0-15,0-1 0 0,-4 2 208 0,1-2 48 0,-2 1 0 16,-1 0 0-16,1 4 128 0,-2-3 0 0,0 2 0 0,-1 1 0 15,1 0 0-15,2 1-240 0,-1 0 64 0,0 1 16 16,1 1 160-16,1 1-208 0,0-2 80 0,0-1 128 16,-2 1 0-16,-1-1 0 0,0 2 0 0,-1-1 0 15,-2-3 0-15,-1 0 0 0,-1 4-144 16,0-3 144-16,-1 2 0 0,-1-2 144 0,-1-1-16 0,-1 1 0 16,1-3 32-16,-2 2 0 0,1-3 0 0,-2 0 0 15,0 0-160-15,-3-2 0 0,0 2 144 0,0-2-144 16,-3-1 0-16,-1 2 128 0,-2-1-128 0,-1-1 0 15,0-2 128-15,-3 1-128 0,2 1 128 0,0-3-128 16,-1 0 0-16,1 0 0 0,0-3 0 0,1 3 128 0,1-3-128 16,1-2 0-16,1 3 0 0,0-1-128 15,2 0-288-15,0 0-48 16,2 0-16-16,1 1 0 0,0 0-496 0,2 0-112 0,1-2 0 0,1 2-16 16,3-2-992-16,0 2-192 0</inkml:trace>
  <inkml:trace contextRef="#ctx0" brushRef="#br0" timeOffset="26057.14">27299 16937 13823 0,'-1'0'1216'0,"0"0"-960"0,1 0-256 0,0 0 0 0,0 0 0 0,0 0 0 0,0 0 0 0,-1 0 0 0,1 0 1200 16,0 0 288-16,0 0 64 0,0 0 16 0,0 0 560 0,0 0 112 0,0 0 32 0,0 0 0 0,0 0-768 0,0 0-160 0,0 0-16 0,0 0-16 0,22 3-208 15,-17-3-32-15,0-3-16 0,1 3 0 0,1 0-192 0,1-2-32 16,0 1-16-16,2-2 0 0,0 6-384 0,0-3-80 16,3 0-16-16,-1-4 0 0,-1 2-16 15,1-1 0-15,-1 2 0 0,2-4 0 0,-1 4-144 16,2-2-48-16,-2-3 0 0,1 2 0 0,-1 2 16 0,0-2 0 15,-1-2 0-15,-1 2 0 0,0-2-144 0,0 1 0 16,-1 0 0-16,-1 0 128 0,0 2 0 0,-1-4 0 16,-1 4 0-16,-1-4 0 0,2 1 16 0,-4 0 0 15,1 0 0-15,0-3 0 0,-2 2 0 0,1 1 0 16,-2-4 0-16,-1 1 0 0,1 3-16 0,-2-1 0 16,0 0 0-16,-2-1 0 0,-1-2-128 0,0 0 0 15,-3 1 0-15,0-1 0 0,-2 4 0 0,1-1 0 16,-2 2-160-16,-3 1 160 0,1 0-304 0,-2 4 48 0,-2 2 0 15,0 3 0-15,-1-2-32 0,0 5 0 0,-1 3 0 0,1 2 0 16,-2 2-16-16,3 1 0 0,0 3 0 16,0 1 0-16,3-1 48 0,-1 2 16 0,4 2 0 15,0-5 0-15,2 2 240 0,0-1 0 0,2-1 144 0,1-2-144 16,3 0 0-16,-2 0 128 0,3-1-128 16,1-1 0-16,0 1 128 0,0-4 0 0,1 1-128 0,1-1 192 15,2-1-192-15,1 0 0 0,2 0 0 0,1 0 0 16,2-1 0-16,1-3-192 0,1 0 192 0,3 0-208 15,0 0-304 1,0-2-48-16,0 2-16 0,-1-6 0 0,0-2-784 16,-2 0-176-16,1-3-16 0,-3 2-13952 0</inkml:trace>
  <inkml:trace contextRef="#ctx0" brushRef="#br0" timeOffset="26659.09">27876 16709 11055 0,'0'-3'976'0,"0"0"-784"0,0 0-192 0,0 1 0 0,1 0 1152 0,0 0 176 0,0-2 32 0,1-2 16 0,0-3 656 0,-1 2 128 0,2 1 16 0,-3 0 16 0,0 1 304 0,0 3 48 0,-2 0 16 0,0 2 0 16,0 2-1040-16,-2 0-208 0,0 3-32 0,0-2-16 15,-1 3-720-15,1 1-144 0,-3 0-16 0,0 2-16 16,1-1-144-16,-3 2-32 0,0 3 0 0,0-3 0 16,-1 2-192-16,-2-5 176 0,3 2-176 0,0-3 160 15,2 0-160-15,0 1 0 0,4-1 0 0,-1-3 0 16,1 0 208-16,2 1 16 0,1-4 0 0,0 0 0 15,1 1-224-15,2 1 144 0,1-2-144 0,-1 0 128 16,1 0-128-16,1 0 0 0,1 0 0 0,2 3 0 16,-2 0 0-16,1 0 0 0,2 1 0 0,0-2 0 0,0 4 0 15,4-2 0-15,-2 2 0 0,1-2 0 16,1 2 0-16,-1 0 0 0,-1 0 0 0,-1 1 0 0,0-1 0 16,-1 0 0-16,-2 4 0 0,-1-3 0 0,0 2 0 0,-2 0 0 15,2 2 0-15,-3-3 0 0,-1 2 0 0,1 0 192 16,-2 1-64-16,-1-1 0 0,0 0-128 0,-1-1 0 15,-1 1 0-15,0-3 0 0,-1 2 0 0,1-2 160 16,-2 2-32-16,2-3-128 0,-2 0 144 0,0 0-144 16,1-2 0-16,-2 2 144 0,0-3-144 0,-1 3 0 15,1-2 144-15,-3 2-144 0,1 0 0 0,-3 0 0 16,-1-2 0-16,-2 2 128 0,1 0-128 0,-2-3 0 16,1 2 0-16,-2 0 0 0,0-2-256 0,-2 0 48 15,1 1 0-15,0-4 0 16,1 2-240-16,-1-1-64 0,1 2 0 0,0-3 0 15,2-4-1280-15,0 2-272 0,2 2-48 0,1 0-16 16,2-4-912-16,0 1-176 0</inkml:trace>
  <inkml:trace contextRef="#ctx0" brushRef="#br0" timeOffset="27157.4">28200 16463 10127 0,'1'-7'896'15,"-1"1"-704"-15,0 3-192 0,1-4 0 0,0 7 3024 0,0-2 576 0,2-1 112 0,-1 0 32 0,3-3-3200 0,2-2-544 0,-1-1-304 0,1 1 48 0,-1 3 1168 0,-1 2 240 0,0 1 64 0,-2 4 0 0,0 1 1024 0,0 1 192 16,-2 2 64-16,2 1 0 0,-1 4-1056 0,1 3-208 15,-1 1-32-15,1 1-16 0,-1 4-784 0,0 1-144 0,1 2-48 16,-1 4 0-16,2 2-208 0,-1 3 0 0,0 3 128 16,0-3-128-16,-1 5 0 0,1-5 0 0,-1-1 0 15,1-1 0-15,-2-2-176 0,0-1 32 0,-1-3 0 16,0-3 0-16,0-2 16 0,0 0 0 0,0-3 0 16,0-4 0-16,0-2-64 0,0-1-16 0,-1-2 0 0,1-2 0 15,-1-1-16-15,-1 0 0 0,2-4 0 0,-1 0 0 16,0-3-1120-1,-2 2-240-15,1-3-32 0,0 2-8816 0,-2-4-1776 0</inkml:trace>
  <inkml:trace contextRef="#ctx0" brushRef="#br0" timeOffset="27421.31">27983 16777 29487 0,'-4'-4'1296'0,"2"0"288"0,1-1-1264 0,1 2-320 0,1 1 0 0,1 0 0 0,2 2 0 0,1-4 160 16,5-4-160-16,2-1 128 0,6-2 624 0,0 0 112 15,3 1 32-15,1 0 0 0,2 1 592 0,1-1 128 16,2 3 32-16,3-2 0 0,2 2-688 0,1 1-128 16,3-1-16-16,-3 3-16 0,2 0-448 0,-3 1-96 15,2 2 0-15,-4-3-16 0,0 2-240 0,-3-1 0 16,-3 2 0-16,-2-1 0 0,-1 2-144 0,-2-3-128 15,-2 2-32-15,-2-1 0 16,-3-1-688-16,-1 2-144 0,-2-4-16 0,-2 4-16176 0</inkml:trace>
  <inkml:trace contextRef="#ctx0" brushRef="#br0" timeOffset="29133.5">28735 17076 11055 0,'-4'0'976'0,"1"0"-784"0,0 0-192 0,2 0 0 0,0 0 512 0,-1 0 64 0,-1 0 16 0,-4 0 0 0,1 0 576 0,-2-2 112 15,1-1 32-15,0 2 0 0,1-2 384 0,1 2 80 0,2-1 16 0,1-1 0 0,1 2-192 0,-1 1-48 0,2 0 0 0,0 0 0 16,2 0 48-16,-1 0 16 0,0 0 0 0,3 4 0 15,0-2-352-15,-1 2-80 0,4 2-16 0,0 0 0 16,3 0-624-16,1 1-128 0,1-1-32 0,2 1 0 16,2-1-80-16,0-2-32 0,1 1 0 0,2-1 0 15,-1-3-80-15,1 0-32 0,3 0 0 0,-1-2 0 16,0 0-160-16,3 0 128 0,-3-2-128 0,0 0 128 16,0 0-128-16,-3-1 0 0,-1 1 0 0,-4-2 128 15,-2 3-912-15,-3-1-192 16</inkml:trace>
  <inkml:trace contextRef="#ctx0" brushRef="#br0" timeOffset="37184.87">29662 16777 13823 0,'4'-4'1216'0,"-1"0"-960"0,-1 2-256 0,1 1 0 0,-2-1 384 0,1 1 48 0,2-3 0 0,3-4 0 0,2 2 1104 0,0-4 208 0,-1 0 48 0,0 1 16 0,-2 0 304 0,-1 2 48 0,-1 1 16 0,-2 0 0 0,1-2-352 0,-2 3-64 15,0 2-16-15,-1-1 0 0,0-1-624 0,0 4-128 16,0-5-32-16,0 1 0 0,-1 3-512 0,0-1-128 16,-2 0 0-16,1 3-16 0,-1-2-304 0,-1 0 160 15,-1 2-160-15,-1 0 128 0,0 4-128 0,-3-1 128 16,1 0-128-16,-2 1 128 0,-2 2-128 0,-2 0 0 15,0 4 0-15,-3 0 0 0,2 3 160 0,-1 1-160 16,-1 3 192-16,-1-1-192 0,1 2 320 0,0 1-64 16,0 3 0-16,0-2 0 0,3 1-256 0,-1-1 0 0,4-1 0 15,0 2 0-15,2-2 0 0,1-2 0 0,4 1 0 0,1-1 0 16,2 1 160-16,2-2-160 0,2 3 128 0,0-5-128 16,1 0 0-16,1-1 0 0,4 3 0 0,0 2 0 15,4-1 0-15,-1-5 0 0,4 1 0 0,-1-3 0 16,2 2 0-16,1-5 0 0,0-1 0 0,1 0-176 15,1 0-144-15,-2-3-48 0,2-3 0 0,0 0 0 16,-2-3-1040-16,2 0-224 16,-1 0-32-16,-2 0-14896 0</inkml:trace>
  <inkml:trace contextRef="#ctx0" brushRef="#br0" timeOffset="37752.05">30015 16720 10127 0,'-1'-4'896'0,"-1"0"-704"0,1 4-192 15,0 0 0-15,1-2 2880 0,-1 2 560 0,1 0 96 0,0 0 32 0,-2 0-1584 0,0 2-320 0,1-2-64 0,1 0-16 0,0 0 432 0,0 0 96 0,-10 24 0 0,7-13 16 0,2-1-672 0,2 2-144 0,1 1-32 0,0 0 0 16,3 2-912-16,1 1-192 0,3 3-48 0,1 1 0 16,1-2-128-16,0 4 0 0,0 1 0 0,-1-5 0 15,0 2 0-15,1 1 0 0,3 1-160 0,-1 2 160 16,1 0 0-16,-4-1 0 0,0-2 0 0,-2-1 0 16,0-1 0-16,-3-3 0 0,1-1 0 0,-2-5 0 0,0 2 0 15,0-2 0-15,0 0 0 0,0-5 0 0,-1-1 160 0,0-2 32 16,-1-2 0-16,1-2 0 0,-1-4 144 0,1-2 48 15,-1-3 0-15,1-2 0 0,0-3-32 0,0-6 0 16,-2 0 0-16,0-4 0 0,0-2-144 0,1-4-16 16,-2-3-16-16,0 0 0 0,0-3-176 0,0-1 0 15,1 0 0-15,-1 1 0 0,0 3-208 0,0-3-32 16,0 4 0-16,1 2 0 0,0 3-80 0,1 4-32 16,-1 6 0-16,0 1 0 15,2 8-192-15,-2 0-32 0,0 4-16 0,2 0-11808 16,-1 2-2352-16</inkml:trace>
  <inkml:trace contextRef="#ctx0" brushRef="#br0" timeOffset="38413.51">30500 17180 35935 0,'-2'1'3200'0,"1"-1"-2560"0,1 0-512 0,1 0-128 0,2 0 448 0,-1-1 64 16,2 1 0-16,1-3 16 0,4 1 176 0,2 1 16 0,2-5 16 0,3 1 0 0,2 1-448 0,1 0-96 0,1-2 0 0,3 0-16 0,0 2-176 0,0 2 0 15,2-2 0-15,0 0 128 0,0 3-128 0,-3 0 0 16,-1 1 0-16,-4 0-176 15,1 1-960-15,-6 4-192 0,-1-4-32 0,-2 4-15488 16</inkml:trace>
  <inkml:trace contextRef="#ctx0" brushRef="#br0" timeOffset="39002.18">31060 16893 20271 0,'2'-6'1792'0,"1"2"-1424"0,-1-1-368 0,1 1 0 16,-1 3 512-16,1-1 16 0,-1-1 16 0,3 2 0 16,1-4 416-16,4 1 64 0,0-2 32 0,1 0 0 0,0-1 1152 15,0 2 224-15,2 1 64 0,-2-2 0 16,1 2-880-16,1 0-160 0,-1 2-48 0,2-2 0 16,-2 2-864-16,1-2-176 0,1 1-48 0,-2-3 0 0,1 3-96 15,-3-1-32-15,0-1 0 0,-3 1 0 0,2-2-192 16,-2 2 176-16,-1-2-176 0,-1 0 160 0,1 0-160 0,-2 0 192 15,1-3-192-15,-1 2 192 0,-2 0-192 16,-1-1 160-16,1 0-160 0,-2 2 160 0,-3 0-160 0,1 0 0 16,-2-3 0-16,-3-2 0 0,-1 2 0 15,-2-1 0-15,-1 2 0 0,-1 0 0 0,-2 2-128 0,1 1 128 16,-1 4 0-16,-1-3 0 0,0 4 0 0,-1 0 0 16,-1 1-144-16,0 3 144 0,-1-1-144 0,2 3 144 15,0 6-208-15,1 1 80 0,1-1 128 0,1 8-128 16,2-2 128-16,2 2-128 0,2 1 128 0,1-1 0 15,1 5 0-15,1-3 0 0,3 0 0 0,0 0 0 16,2 1 160-16,0-1-160 0,3 0 128 0,0-1-128 0,0 1 0 16,3-3 144-16,0-3-144 0,2 1 0 0,-1-2 0 15,2-2 0-15,1 0 0 0,3-2 0 0,1-1 0 16,1 3 0-16,4-4 0 0,1 1-224 0,1-3 32 0,1-1 0 31,0-5-1200-31,-1-1-224 0,-2-1-48 0,-4-2-15200 0</inkml:trace>
  <inkml:trace contextRef="#ctx0" brushRef="#br0" timeOffset="39453.43">31514 17001 12895 0,'-3'6'1152'0,"2"0"-928"0,1 0-224 0,0-2 0 0,0-2 1280 0,1 2 192 0,-1 5 64 0,0 4 0 0,1 2-432 16,-1 5-80-16,2 2 0 0,-1-2-16 0,0-3 1040 0,0-6 192 0,-1 1 64 0,0-6 0 0,0-3 464 0,0 0 112 15,1-3 0-15,-1 0 16 0,0 0-1808 0,0-3-384 16,0 0-64-16,0-3 0 0,-1-1-64 0,0-3-16 16,0 2 0-16,0-6 0 0,-2 2-240 0,1-6-32 15,-1 1-16-15,1-4 0 0,-1-1-112 0,1-4-32 16,0-3 0-16,1 1 0 0,1-3-128 0,0 1 192 0,3 2-192 16,-2 0 192-16,1 5-192 0,1-1 0 0,1-1 0 15,1 3 0-15,-1 3 0 0,3 3 0 0,0 2-192 0,0 0 192 16,1 4 0-16,-1-3 0 0,2 0 0 0,0 0 0 15,1 1 0-15,-1 2 0 0,1-1 0 0,0 3 0 16,-1 0-336-16,1 4 48 0,-2 0 16 0,1 2 0 16,-2-1-272-1,1 2-48-15,1 1-16 0,-1 4 0 0,0 0-512 16,-2 4-96-16</inkml:trace>
  <inkml:trace contextRef="#ctx0" brushRef="#br0" timeOffset="39936.75">31830 17086 31327 0,'-5'9'2784'0,"1"-6"-2224"0,3-2-560 0,1-1 0 0,1 0 256 0,1 2-48 0,-2 1-16 0,-2 1 0 0,2 0-192 0,0 2-128 0,0-1 128 0,0 0-208 0,0 0 912 0,0-4 192 0,0 2 48 16,2-1 0-16,-1-1 320 0,0-1 64 0,0 3 16 15,1-3 0-15,-1 0-656 0,0 0-128 0,0 0-32 0,-1 0 0 16,0 0-48-16,0 0-16 0,0 0 0 0,0 0 0 15,4-22 128-15,-4 13 32 0,1-2 0 0,-1-2 0 16,0-1-176-16,0-3-16 0,1-2-16 0,2-5 0 16,-1-2-192-16,1-2-32 0,-1-2-16 0,2-1 0 15,1 0-176-15,0 2 0 0,0 0 0 0,1 4 0 16,0 3 0-16,0 0 0 0,1 0 0 0,0 6 0 16,0 3 0-16,1 1 0 0,1-1 0 0,2 4 0 0,0-1-160 15,1 1 160-15,1 0 0 0,-1 4-144 0,2 0-32 0,-1 2 0 16,1-1 0-16,-1 2 0 0,1-1-144 0,-2 2-48 15,-1 1 0-15,-1 4 0 16,0-2-208-16,-1 4-32 0,1 0-16 16,-2 4 0-16,1-2-272 0,0 3-64 0,-1 0-16 0,-1 1-17280 15</inkml:trace>
  <inkml:trace contextRef="#ctx0" brushRef="#br0" timeOffset="78760.48">20380 17730 28559 0,'-4'0'2544'0,"0"-2"-2032"0,3 2-512 0,1 0 0 0,1 0 0 0,-1 0 0 0,0-3 0 0,1-1 0 0,1-2-3200 0,1 0-752 0,2-1-144 16,-1 1-16-16,1-1 2816 0,-3 1 560 0,1 2 112 0,-2 2 32 0,-1-2 1680 0,-1 4 320 16,0 2 80-16,-2 0 16 0,-1 2 160 0,2 1 48 0,-2 2 0 15,2-1 0-15,-1 0-16 0,1 3 0 16,1 1 0-16,-1 0 0 0,1 2-768 0,0 1-160 0,0 3-16 0,-1-4-16 16,2 4-32-16,0 0-16 0,0-2 0 15,0 3 0-15,2 0-512 0,-1 1-176 0,1-1 0 0,1-1 144 16,1 1-144-16,1 0 0 0,-1-1 0 0,1-3 0 15,2 6 0-15,-1-4 0 0,0 1 0 0,0 0 0 16,0-4 0-16,1 2 0 0,0 2 0 0,2 1 0 16,-1-3 0-16,0 1 0 0,0-4 0 0,2 0 0 15,0-4 0-15,0 2 0 0,0-3 0 0,1 0 0 16,1 0 128-16,1-2 64 0,0 0 0 0,1-4 0 16,0 0-192-16,0 0 160 0,1-4-160 0,1 0 160 0,0-2 64 15,-1 0 16-15,-1 0 0 0,1-4 0 0,2-1 160 16,-1-3 48-16,1-1 0 0,-2 2 0 0,0-3 0 15,-1 0 16-15,-1-3 0 0,-3 3 0 0,-1-3-144 16,-1 1-48-16,0-7 0 0,-1 2 0 0,-2-2-96 16,0-1-32-16,-2-1 0 0,-1 3 0 0,-1 6-144 0,-1-5 0 15,-1-4 144-15,-3-2-144 0,1-5 128 0,-2 5-128 16,1 0 128-16,-2 1-128 0,1 5 0 0,0 1 0 16,0 4 0-16,0 2-128 15,0 3-256-15,0 3-64 0,2 2 0 0,-1 4 0 16,-1 1-1472-16,2 3-288 0</inkml:trace>
  <inkml:trace contextRef="#ctx0" brushRef="#br0" timeOffset="79588.47">21097 17964 19343 0,'-1'5'1728'0,"-1"0"-1392"0,1 1-336 15,0-2 0-15,1-1 2032 0,0 2 336 0,1 0 64 0,0 4 0 0,1 3-1680 0,0 4-352 0,2 4-64 0,1 1-16 0,1 1-320 0,0-3 144 0,0 0-144 0,-1-2 0 0,0 1 144 0,0 1-144 16,-1 1 0-16,-2-2 144 0,1-2 80 0,-2 0 16 0,1-1 0 16,-2-2 0-16,2-1 192 0,-2-2 32 0,1-3 16 15,-1 2 0-15,1-7 336 0,0 2 64 0,1-4 16 0,-1 1 0 16,0-1-304-16,0-1-48 0,-1-3-16 0,2-1 0 15,-2-2-256-15,0-2-48 0,0 2-16 0,-2-4 0 16,1-2 16-16,0 0 0 0,-2-3 0 0,0-5 0 16,-2 1-80-16,1-5-16 0,0 2 0 0,1-2 0 15,0-1 96-15,1-1 16 0,-1 5 0 0,1-4 0 16,-1 1-80-16,3-4-16 0,-1 5 0 0,1 1 0 16,1 1-144-16,2 4 160 0,-1 0-160 0,2 1 160 15,1 1-160-15,1 2 0 0,0 0 0 0,3 1 0 0,2 2 0 0,0 2 0 16,1-1 0-16,1 1 0 0,0 0 0 0,1 2 0 15,0 0 0-15,-2 1 0 0,0 4 0 0,1-1 0 16,0 2-128-16,0 5 128 0,-2-2-176 0,-1 4 48 16,0 4 0-16,-3 0 0 0,0 0-32 0,1 5 0 15,-2-3 0-15,0 2 0 0,-1 1-16 0,-1 1 0 16,1 1 0-16,-3 4 0 0,1-1 176 0,-1 1 0 16,0 1 0-16,-2-3 0 0,-2-2 0 0,1 2 0 15,-3-1 0-15,1-2 0 0,-2-1 0 0,-2-1 0 16,0-2 0-16,-2-3 0 0,1-2 0 0,-3-1 0 15,1 0 0-15,-1-3 0 0,1 3 0 0,-4-5 0 16,-1-1 0-16,-3-1 0 0,-1 1 0 0,1-2 0 16,3-2-144-16,-3-2 144 0,1 0-256 0,-3-3 32 15,3-1 0-15,1 0 0 16,2 0-1216-16,2 2-240 0,1-5-48 0,0 6-13504 0</inkml:trace>
  <inkml:trace contextRef="#ctx0" brushRef="#br0" timeOffset="80403.6">21753 17959 35935 0,'-1'0'1600'0,"0"-1"320"0,0 1-1536 0,-1-3-384 0,4 3 0 0,-1-2 0 0,3 1-3520 16,-2-2-784-16,2-3-160 0,1 0-16 0,3-2-112 0,1-4-16 0,0 2 0 0,-2-2 0 0,-2 3 4304 0,-1 2 864 0,-4 0 160 0,-1 1 48 0,-3 1 2320 0,-1 2 480 15,0 0 80-15,-2 2 32 0,-1-2-1200 0,-2 2-240 16,2-4-64-16,-2 4 0 0,0-4-480 0,-1 4-96 16,0-2-32-16,-2 1 0 0,1 1-160 0,-1 1-16 15,1 0-16-15,-2 1 0 0,1 1-784 0,-1 2-144 16,2 1-48-16,0-1 0 0,-1 2-208 0,2 0-32 15,0 0-16-15,1 0 0 0,1 4-144 0,2 0 0 16,1 0 0-16,1 2 0 0,0 3 0 0,1-1 0 16,2 1 0-16,0 1 0 0,2-3 0 0,0 2 0 15,2-2 0-15,-1-2 0 0,4 1-272 0,0 3-96 0,2-5-16 16,1 0 0-16,0-2 128 0,2 0 0 0,1-3 16 16,0-2 0-16,2 0 240 0,-1-3 0 0,2 0 0 0,-2-5 0 15,3 1 0-15,-1-2 160 0,-1 0-160 16,1 0 192-16,-1-2-64 0,0 0-128 0,-2 0 192 15,0 0-64-15,-2-5 16 0,-1 6 0 0,-1-4 0 0,-1 3 0 16,-1-4-144-16,-2 2 192 0,0 0-192 16,-2-1 192-16,0 1 64 0,-1-4 0 0,-1 3 16 0,-1-1 0 15,-1 1-16-15,-1 0 0 0,1 0 0 0,-2-2 0 16,1 3-128-16,0 2-128 0,1-2 144 0,-1-3-144 16,0 3 208-16,1-2-48 0,-1 2-16 0,0 2 0 15,2-2-144-15,-1 0 160 0,2-1-160 0,-2 3 160 0,2 0-160 16,0 0 0-16,1-1 0 0,-1 0 0 0,1 2 0 15,-2 1 0-15,1-2 0 0,0 0 128 0,0 2 0 16,0 2-128-16,-1-2 192 0,1 0-64 16,0 2-128-16,0-2 160 0,-2 4-160 0,2-5 160 0,-2 5-160 15,2 1 0-15,0-2 0 0,0-1 128 0,-1 2-128 0,1-2 0 16,1 2 0-16,-2-2 0 0,1 0 0 16,-1 2 0-16,0-2 0 0,-1-1 0 0,2 0 0 15,-1 3 0-15,-1-2 0 0,1-2 0 0,0 3 0 0,0 0 0 16,0-3 0-16,0 2 0 0,0 1 0 0,1 0 0 15,-1 0 0-15,1 0 0 0,0 0 0 0,0 1 0 16,1 0 0-16,-2 0 0 0,1 1 0 0,1-2 0 16,-1 3 0-16,1-4 0 0,-1 2 0 0,-1-2 0 15,1 2 0-15,-1-2 0 0,0 2 0 0,1-5 0 16,-1 4 0-16,1-3 0 0,-1-1 0 0,0 4 0 16,1-4 0-16,-2 1 0 0,1 0-160 0,0 2 160 0,1 2-208 15,0-2 80 1,0 2-272-16,1 2-48 0,0 0-16 0,0 0 0 15,0 0-1168-15,0 2-224 0,2-1-64 0,1 2-14256 0</inkml:trace>
  <inkml:trace contextRef="#ctx0" brushRef="#br0" timeOffset="81015.64">22195 17807 11679 0,'-5'-4'512'0,"0"0"128"15,1 2-512-15,2 2-128 0,-1-3 0 0,2 2 0 0,-1 1 720 0,-3-2 128 0,-2-2 32 0,-1-1 0 0,-3 1 528 0,1 1 128 0,0 0 0 0,0 2 16 0,1 2-80 0,-2 2 0 0,0 3-16 0,0 0 0 16,0 0-880-16,0 4-160 0,0 0-32 0,1 2-16 0,1 1-368 0,0-1 0 0,2 2 0 0,0-2 0 16,2 0 0-16,0 1 128 0,1-3-128 15,1 2 176-15,1-2 112 0,1 2 32 0,1-2 0 0,0-1 0 16,1-2-320-16,0-1 0 0,3 1 128 15,0-1-128-15,-1 0 224 0,4-5-16 0,0 2 0 16,0-1 0-16,3-2-352 0,0 0-80 0,0-2-16 16,1-2 0-16,2 0-16 0,-2-2 0 0,0 1 0 0,0-1 0 15,0 0 256-15,0-2 0 0,0 2 0 0,0-4 0 16,1 2 320-16,-3-2 96 0,1 0 32 0,0 0 0 16,-1 1 144-16,-2 1 48 0,1 0 0 0,-1 2 0 15,-1 0 0-15,-1 0 0 0,0 2 0 0,-1 4 0 16,-2-2-144-16,1 2-32 0,-2 2 0 0,0-1 0 15,1 2 32-15,-4-1 0 0,2 4 0 0,-1-2 0 0,0 2-256 16,0-2-48-16,1 5-16 0,-3-3 0 0,2 0 128 16,0 4 16-16,-1-3 16 0,2 2 0 0,0-2-80 15,2 2-32-15,0 1 0 0,2 0 0 0,1-2-224 16,0 2 0-16,2-1 0 0,1 1 0 0,0-4-192 0,2 0-48 16,0 0 0-16,0-2 0 15,0-1-688-15,1-3-144 0,-1 1-16 16,0-2-16-16,0 1-592 0,1-3-112 0,0-1-32 0,1 1-11840 15</inkml:trace>
  <inkml:trace contextRef="#ctx0" brushRef="#br0" timeOffset="81321.39">22544 17500 911 0,'1'-6'0'0,"-2"2"0"0,1 1 0 0,-2 0 0 16,2 3 5504-16,0 0 1008 0,0 0 208 0,0 0 32 0,0 0-5408 0,-1 0-1072 0,1 4-272 0,0-4 0 0,0 0 368 0,0 22 16 0,0-7 0 0,1-2 0 0,1 6 1232 0,-1 0 256 0,1 5 48 0,2 0 16 16,1 3-640-16,0-1-128 0,1-4-16 0,1 4-16 15,2 1-704-15,1 2-144 0,1-3-32 0,-1-1 0 16,1-2-128-16,-1 1-128 0,0-2 144 0,-4-6-144 15,-1-6 0-15,0 2 0 0,0 4 0 0,2 3 0 16,0-1-496 0,0 0-80-16,-1-2-32 0,0-1 0 0,1-6-1248 0,-3 0-256 15,3-1-64-15,-1-4-7360 0,-1-2-1488 0</inkml:trace>
  <inkml:trace contextRef="#ctx0" brushRef="#br0" timeOffset="81567.14">22374 17760 43311 0,'-7'-1'1920'0,"2"1"384"0,1 0-1840 0,3 0-464 16,2 0 0-16,2-3 0 0,2 3-144 0,2-2-128 15,5 0-32-15,8-4 0 0,7 0-16 0,4 0-16 0,4-3 0 16,1 2 0-16,1 1 336 0,-1-1 0 0,-2 4 0 0,0-2 0 15,-1 4 0-15,-1-2 0 0,-2 6 0 0,-3-3 0 32,-1 3-448-32,-1 0 16 0,-2 0 16 0,-2 4 0 15,2-1-1520-15,-4 0-304 0</inkml:trace>
  <inkml:trace contextRef="#ctx0" brushRef="#br0" timeOffset="82582.78">23862 17490 25791 0,'-2'0'2304'0,"0"-2"-1856"0,1 1-448 0,0 1 0 0,1 0 2720 16,0 0 448-16,0 1 96 0,0 1 0 0,0-2-2896 0,0 1-592 0,1 2-112 0,-1-3-32 0,0 0 176 0,0 0 48 0,10 25 0 0,-8-15 0 0,1 2 368 0,-1 7 80 16,-1-1 16-16,1 4 0 0,-1 2 16 0,-1 3 16 15,1-1 0-15,-1 2 0 0,0 1-192 0,0-3-32 16,0 1-128-16,-1-1 192 0,0-1 64 0,-1-3 16 16,1 1 0-16,0 1 0 0,0-4 64 0,1-2 16 15,-2-2 0-15,2 0 0 0,0-3-96 0,0-1 0 16,2-2-16-16,-1-4 0 0,1 0-240 0,1-2 176 0,-1-4-176 15,1 3 160-15,-1-6-160 0,2 1 0 0,0-2 144 16,-1-3-144-16,2 0 144 0,1-5-144 0,-1 0 192 0,0-1-192 16,0 0 0-16,0-3 0 0,0 1 0 15,0-4 0-15,1-1 0 0,2 2 0 0,-1-4 0 0,3 2 0 16,0 3 0-16,0 3 0 0,1 2 0 0,-1 2 0 16,2 1 0-16,-1 3-176 0,1 2 176 0,0 0-160 15,0 2 160-15,1 4-208 0,0 0 80 0,1 3 128 16,-1 1-208-16,1 0 80 0,1 4 128 0,-2 0-208 15,0 2 64-15,-2 0 16 0,1 0 0 0,-4-1 0 16,-1-4 128-16,-1 3-160 0,1 1 160 0,-3 3-160 16,0 1 160-16,-1-3 0 0,-1 4 0 0,-2 0-128 0,0-3 128 15,-1-1 0-15,-2 1-144 0,-2 4 144 0,1-5 0 16,-4 0-176-16,1 1 176 0,-2-3-128 0,0-4 128 16,-1 4 0-16,1-4 128 0,-3 0-128 0,0 0 0 0,-2-2 0 15,1 0 0-15,-2 1 0 0,0-4 0 0,0 1 0 16,-1-2 0-16,1 0 128 0,2-3-128 0,-3 0 128 15,-2-3-128-15,0-2 128 0,1 0-128 0,-1-2 0 16,3-2 128-16,1-1-128 0,1 0 0 0,2 0 0 16,2 1 0-16,2 2 0 15,0-2-1152-15,0-1-128 0,4 7-48 0,-1-4-15344 0</inkml:trace>
  <inkml:trace contextRef="#ctx0" brushRef="#br0" timeOffset="83079.83">24380 17980 33167 0,'-3'-3'1472'0,"2"1"304"0,-1 1-1424 0,2-2-352 16,0 2 0-16,1 1 0 0,1-1 0 0,2-3 0 0,2-2 0 0,3-1 0 0,1-2-144 0,1 1-16 0,-2 2 0 0,-1 0 0 0,-2 0-80 0,-1 1-16 0,-1 4 0 16,-1-3 0-16,-2 2 2224 0,0 2 432 0,0 0 96 0,2 0 0 15,-1 0 256-15,1 0 64 0,2 0 0 0,1-3 0 16,2 2-1296-16,1-2-256 0,1 0-48 0,1 0-16 0,2-3-960 0,0 2-240 16,2-2 0-16,-1 0 0 0,0 0-256 15,1 0-112-15,-2-1-16 0,1 0 0 16,1-2-80-16,-1 1-32 0,-1 3 0 0,-1-4 0 15,-2 0-32-15,-3 2-16 0,-1 1 0 0,-2-3 0 16,-2 3-16-16,-2-2 0 0,-1 5 0 0,-3-3 0 16,-1-1 96-16,-2 2 16 0,-3 1 0 0,-2-1 0 0,-2 3 48 0,-3 0 16 15,-2 2 0-15,1 0 0 16,-2 2-160-16,0 2-32 0,2 2 0 0,-1 4 0 16,2-1 48-16,2 1 0 0,3 2 0 0,-1 2 0 0,3 2 304 0,2-1 64 15,-1 1 16-15,2 0 144 0,-2 6-160 0,0 0 160 16,3 0-128-16,-1 3 128 0,0 0 0 0,3 1 0 0,0-1 0 15,1-3 0-15,3-2 0 0,3-2 0 0,1 1 0 16,0-7-128-16,4 1 128 0,1-4-208 0,2-1 80 16,2-3 128-1,2-2-736-15,2-3-32 0,2-3 0 0,-2-3-10560 0,-2 1-2112 16</inkml:trace>
  <inkml:trace contextRef="#ctx0" brushRef="#br0" timeOffset="83565.89">25049 17703 41471 0,'-5'-1'3680'0,"1"1"-2944"0,2 0-592 0,0 0-144 0,2 0-192 0,-1 0-64 15,-1-3 0-15,-2 3-16 0,-1 0-3552 0,-2-2-704 0,0 1-144 0,0 2-16 0,-2 1 3104 0,-2 2 624 0,-2 1 128 0,-3 2 32 0,-2 2 2480 0,-1 1 496 16,-3 0 112-16,1 2 16 0,3-2-640 0,1 0-128 16,2-1-32-16,4-1 0 0,2-2-192 0,4-1-32 15,1 0-16-15,3 1 0 0,1-2-784 0,1 2-160 16,1-2-16-16,1 2-16 0,1 0-512 0,2-2-96 16,0 2-32-16,2-1 0 0,-1 3 48 0,3-2 16 15,0 0 0-15,1 0 0 0,1-2 128 0,2 2 32 16,2-2 0-16,1 1 0 0,1-1-176 0,-1-2-16 15,2 2-16-15,-1-3 0 16,1 0-192-16,-3 3-48 0,-3-4 0 0,1 4 0 16,0-2-64-16,-2 2-32 0,0 2 0 0,-2 0 0 0,-1 0 672 0,-3 1 0 0,-1-1 0 0,-1-3 0 15,-1 4 192-15,-1-1 0 0,-1 1 16 0,-1 2 0 16,0-2-16-16,-1 2-16 0,-1 0 0 0,-1 0 0 16,0-2 0-16,-2 3 0 0,-1-2 0 0,-1 2 0 15,-3 0 80-15,-1 2 32 0,0-2 0 0,-3 0 0 16,0 0-16-16,1 1 0 0,-1-5 0 0,-1 2 0 15,2-2-272-15,-2-4 0 0,1 2 0 0,1-4 0 16,0 0-448 0,2-4-32-16,-1-1-16 0,1 1 0 0,1-5-1600 15,0-1-320-15</inkml:trace>
  <inkml:trace contextRef="#ctx0" brushRef="#br0" timeOffset="83966.66">25541 17386 11055 0,'-3'-2'976'0,"2"1"-784"0,0 1-192 0,0 0 0 0,1 0 2880 0,-1 0 544 0,-1 0 96 0,1 0 32 0,-1 0-288 0,-1 0-64 0,1 0-16 0,2 0 0 0,0 0-1216 0,0 0-240 0,0 0-64 0,6 18 0 16,-4-8-896-16,0 2-176 16,0 2-32-16,0 5-16 0,1-1-336 0,1 6-64 0,-2 3-16 0,2 5 0 15,0 5-128-15,-2-1 0 0,3 2 0 0,-1 2 0 16,-1-4 0-16,2 1 0 0,-1 1 0 0,0-2 0 15,1 1-144-15,-3-2-64 0,-1-1-16 0,1-1 0 16,-1-5 96-16,-1-1 128 0,-1-5-208 0,-1-2 80 16,1-1-176-16,-1-3-16 0,0-4-16 0,0-2 0 15,1-1-1072-15,0-6-224 0,-1-3-32 16,1-2-15024-16</inkml:trace>
  <inkml:trace contextRef="#ctx0" brushRef="#br0" timeOffset="84216.9">25226 17679 39615 0,'-10'0'3520'0,"2"-2"-2816"16,5 2-560-16,1-2-144 0,2 2 400 0,0-2 48 15,-3 2 16-15,-2-5 0 16,0 2-1168-16,4-4-224 0,2 1-48 0,6 3-16 0,6-4 608 0,3 1 128 15,3 0 32-15,5 2 0 0,4-2 1120 0,7 2 208 0,5-2 48 16,8 1 16-16,5 4-464 0,6-3-80 0,6-2-32 0,3 4 0 16,6-2-400-16,-1 1-64 0,-3 6-128 0,1-3 176 31,0-3-608-31,1 1-112 0</inkml:trace>
  <inkml:trace contextRef="#ctx0" brushRef="#br0" timeOffset="87701.77">22894 17945 2751 0,'-4'-3'256'0,"0"0"-256"0,2 1 0 0,0 0 0 0,1 2 4912 0,1 0 928 0,0 0 192 0,0-2 48 0,-1-1-4032 0,1 0-816 0,1-1-144 0,2-1-48 0,-1 1-736 0,2 1-160 0,1-1-16 16,-2 2-128-16,1-1 336 0,0 2-32 0,1-2-16 0,-3 3 0 15,3-2 416-15,-1 2 64 0,0 0 32 0,-1 0 0 16,2 0-16-16,0 0 0 0,0 0 0 0,1 0 0 16,2 2-240-16,-1-2-48 0,2 0-16 0,0 0 0 15,-1 3-160-15,2-3-48 0,0-3 0 0,1 3 0 16,0-3 48-16,2 0 0 0,-1 3 0 0,2-4 0 15,-2 1-128-15,2 0-32 0,0 0 0 0,1-4 0 16,-1 2-160-16,1 2 0 0,-1-5 0 0,0 2 0 16,1 0 0-16,-3 0 0 0,1-3 0 0,-2 2 0 0,-1-2 0 15,-3 3 0-15,-1-2 0 0,-1 2 0 0,-2 0 0 16,-3-3 0-16,-2 2 0 0,0-2 0 0,-4-1 0 16,-2-2 0-16,-1 2 0 0,-1-2 0 0,-2-1 160 0,0-3-160 15,-3 2 192-15,3 1-192 0,0 2 208 0,0 2-64 16,3-1-16-16,-1 7 0 0,1-2-128 0,-1 4 0 15,3 1 0-15,-2 1 0 0,0 4 0 0,1-2 0 16,-2 4 0-16,0 0 0 0,0 4 0 0,0-1 0 16,-1 4 0-16,-3 1 0 0,1 3 0 0,-1-2 0 15,-1 1 0-15,2 1 0 0,0-2 0 0,0 2 0 16,-1 2 0-16,3 0 0 0,0 1 0 0,0-2 0 16,2-3 0-16,0 3 0 0,2 2 0 0,1-3 0 0,1-2 0 15,1 1 0-15,2 3 0 0,1 2 0 0,1-1 0 16,1 1 0-16,1 1 0 0,3-4 0 0,3 0 0 15,0-3 0-15,5-1 0 0,0-4 0 0,0 0 0 16,3-1 0-16,5-2 0 0,2-2 0 0,2 0 0 0,1-2 0 31,1-3-480-31,2-1-80 0,3-1-16 0,1-1-16960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9:23:40.2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19775 17579 4607 0,'1'-3'400'0,"0"0"-400"0,1 2 0 0,-2 1 0 0,1 0 464 0,-1 0 16 0,1 0 0 0,0-3 0 0,2 1 432 0,-3 1 96 0,1 4 16 0,-1-3 0 16,0 0 384-16,-9 23 96 0,2-10 16 0,-3 6 0 0,-4 3-96 0,-2 5-16 0,-5 5 0 0,-5 1 0 0,-2 0-656 0,-3 0-144 16,0 1-32-16,-1-2 0 0,1-1-144 0,1-2-48 15,3 0 0-15,1-1 0 0,3 1 336 0,3-2 64 16,3-5 16-16,2 2 0 0,1-2-496 0,2-1-112 15,2-5 0-15,0 3-16 16,1-3-1520-16,1 2-288 0,0-2-64 0,2 0-16 0</inkml:trace>
  <inkml:trace contextRef="#ctx0" brushRef="#br0" timeOffset="483">20031 17535 8287 0,'-1'-4'736'0,"-1"2"-592"0,2 2-144 0,0 2 0 0,0-2 0 0,0 0 0 0,0 0 0 15,-1-2 128-15,0 2-128 0,0 0 192 0,-1 0-192 0,2 0 192 0,0 0 960 0,0 0 208 0,0 0 48 0,-16 14 0 0,11-6 560 0,1 4 112 0,-4 7 32 0,-2 4 0 0,-2 4-544 0,-2 6-96 16,-2 4-32-16,-2 1 0 0,-3 3-592 0,-2-3-112 16,-1 1-32-16,1-2 0 0,-1 1-192 0,-1-6-32 15,3 3-16-15,1-9 0 0,6-3 48 0,-3-1 16 0,1 2 0 16,1 1 0-16,4-3-704 0,1-4-144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9:30:13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24022 8153 15663 0,'2'-6'1392'0,"-4"2"-1120"0,2 0-272 0,0 0 0 0,0 3 416 16,0 0 32-16,0 1 0 0,0-4 0 16,0-1-192-16,0-1-48 0,0-1 0 0,0 0 0 0,-1 1 64 15,-1 0 16-15,1 2 0 0,-2 2 0 16,-1-2-96-16,-1 2 0 0,0 1-16 0,1 1 0 0,-1 0 544 0,-2 1 112 15,1 1 32-15,-1-2 0 0,-2 4 352 0,-1-2 80 16,2 2 16-16,-4-1 0 0,0 0-320 0,0 1-64 16,-2 2-16-16,-2 0 0 0,0 3-272 0,-4 1-64 15,0 0-16-15,-2 2 0 0,-3 4-144 0,-1 0-32 16,-2 3 0-16,1-1 0 0,-2 5-256 0,2-4-128 16,-1 3 128-16,1 0-128 0,-2 0 448 0,2 0 16 15,1 3 0-15,0 1 0 0,-3 2 48 0,1 5 0 16,2 0 0-16,0 0 0 0,-1 7-176 0,1 1-16 15,0 3-16-15,0 1 0 0,0 5-176 0,1-1-128 0,2 1 144 0,-1-3-144 16,3 0 0-16,0 0 0 0,1 2 0 0,2-6 0 16,1 3 0-16,2-3 144 0,1-1-144 15,2-2 192-15,1-2-16 0,1-4 0 0,1-1 0 0,0-2 0 16,2-5-176-16,-2 2 160 0,2-2-160 16,0-1 160-16,-1 1-32 0,1-2 0 0,-1-1 0 15,2-2 0-15,1-2 0 0,0 0-128 0,0-3 192 16,2-2-64-16,-1 0-128 0,0-1 128 0,3-3-128 0,0-2 128 15,-1 0-128-15,0-2 0 0,1 0 0 0,-2-3 128 16,2 0-128-16,-1-3 0 0,0 3 0 0,1-3 0 16,0 1 128-16,-2-1-128 0,2 3 128 0,0-3-128 15,0 0 0-15,-2 0 128 0,2 1-128 0,0 1 0 0,-2-2 0 16,2 3 0-16,0-2 0 0,0 1 0 0,-2 1 0 0,2-3 0 16,0 4 128-16,-1-4-128 0,1 2 0 0,0 2 0 15,0-3 0-15,-1 0 0 0,2 1 0 0,-1 0 0 16,0-1 0-16,1 2 0 0,-1-3 0 15,1 2 0-15,0-2 0 0,0 0 0 0,1 1 0 16,-1-1 0-16,0 0 0 0,0 0 0 0,0 0 0 16,0 0 0 15,0 0 0-15,0 0 0-16,0 0 0 15,0 0 0-15,0 0 0 0,0 0 0 0,0 0 0 0,0 0 0 0,0 0 0 16,0 0 0-16,0 0 176 0,0 0 0 0,0 0 0 0,-3-22 0 0,2 18-176 0,1-2 0 0,-2 0 0 0,2 0 0 15,-1-2 0-15,-1 2 0 0,0-4 0 0,-1-1 0 0,1 4 144 0,-2-6-144 0,-1-1 160 0,-1-2-160 0,0-4 128 0,-2-1-128 16,1-1 0-16,0-1 0 0,-2 0 0 0,2-1 0 0,-2 1 0 16,-1 1 0-16,3 0 0 0,-5 3 0 0,3 0 0 15,-1 3 0-15,2 4 0 0,1-2 0 0,-1 5 0 0,2 0 0 16,0-1 0-16,1 3 0 0,1 5 0 0,2 0 0 16,1 2 0-16,-1 0 0 0,2 2 0 0,0 0 0 15,0 2 0-15,2 0 0 0,0 5 0 0,-1-3 0 16,2 4 0-16,-1 2 0 0,2 2 0 0,0 2 0 15,1 1 0-15,-2 3 0 0,2-2 0 0,-1 1 0 16,1-2 0-16,0 4 0 0,2-1 0 0,0 2 0 16,0 3 0-16,0 0 0 0,1-3 0 0,-1-2 0 15,2 1 0-15,-3-1 0 0,-1-2 0 0,1 2 0 16,2-4 0-16,-2-1 0 0,0-3 0 0,-1 1 0 0,1-4 0 16,0 4 0-16,0-6 0 0,1 2 0 15,-1-2 0-15,0 2 0 0,-1-3 0 0,1 0 0 16,0 1 144-16,-1-4 48 0,1 1 0 0,-1-2 0 0,0 1-192 15,0-2 0-15,0-1 0 0,0 0 128 0,-1-1-128 0,1-2 128 16,1 0-128-16,0-3 128 0,2-3 0 0,0-1 0 16,3-2 0-16,1-1 0 0,-1 1-128 0,1-2 192 15,2-2-192-15,2-2 192 0,0 2-192 0,0-1 0 16,1 1 0-16,0 2 0 0,1-3 0 0,2 1-224 16,-1 2 80-16,1 0 16 15,2-2-384-15,1 4-64 0,-1-1 0 0,-2 3-16 16,-1-2-1008-16,-1 3-192 0</inkml:trace>
  <inkml:trace contextRef="#ctx0" brushRef="#br0" timeOffset="988.3">24270 7428 22111 0,'-4'0'1968'0,"2"-2"-1584"0,2 2-384 0,0 0 0 0,1 0 176 0,-1 0-48 0,0-2-128 0,-1 2 192 0,1 0 688 16,0-2 128-16,0 2 16 0,0 0 16 0,0 0-352 0,0 0-80 0,0 0-16 0,0 0 0 0,0 0 384 0,17 9 80 0,-13-6 16 0,1 0 0 16,1 0-128-16,1-1-32 0,1 0 0 0,1 1 0 0,4-3-336 0,-1 1-64 0,2-2 0 0,1 1-16 0,3-3-288 0,1-1-48 0,2 1-16 0,0 0 0 0,4 0-16 15,-2 0 0-15,3-1 0 0,-1-1 0 0,1 4-128 0,-2-1 0 0,2-2 0 0,-1 4 0 0,-1-2 0 0,-1 0 0 0,1 1 0 0,-3 0 0 16,0 1 0-16,-3 0 0 0,1 0 0 0,-2-3 0 0,0 3 0 0,-1-1 0 0,-1 1 0 0,-1 0 0 0,-1 0 0 0,-1 0 0 0,-1-2 0 0,-1 2 0 16,-2-3 0-16,0 2 0 0,-2 1 0 0,0-3 0 0,-1 3 0 0,-1-3 0 15,-1 3 0-15,0-3 0 0,1 1 0 16,-3 1 0-16,0-2 0 0,-1 2 128 0,0 0 96 0,0-1 16 15,-1 2 0-15,-2 0 0 0,2 0-80 0,1 0-16 16,0 0 0-16,0 0 0 0,0 0-144 0,0 0 0 0,0 0 0 16,-23 7 0-16,19-6 0 0,-1 1 0 15,0 1 0-15,0 0 0 0,-1 0 0 0,0 1 0 0,-3 2 0 16,0 0 0-16,1 1 0 0,-3 2 160 0,1 3-16 16,-3-2 0-16,1 3 32 0,-2 0 0 15,1 3 0-15,-1 2 0 0,1-1-16 0,-1 4 0 16,-1 4 0-16,-2 3 0 0,0 4-32 0,-2 7-128 15,-1 1 192-15,-1 7-64 0,0-2 0 0,0 3 0 0,-2 5 0 16,-1-2 0-16,3-3-128 0,0 3 128 0,0 1-128 0,0-1 128 16,3-3-128-16,0-6 0 0,1 1 144 0,1-8-144 15,1-1 0-15,0-4 0 0,2-1 0 0,-1-2-128 16,2-2 128-16,2-6 0 0,0 0 0 0,2-7 0 16,1 2-128-16,2-8 128 0,0 0-128 0,3-6 128 15,-1 0-1072-15,1-2-128 0</inkml:trace>
  <inkml:trace contextRef="#ctx0" brushRef="#br0" timeOffset="29653.92">27672 10175 15663 0,'0'-3'1392'0,"0"1"-1120"16,0 0-272-16,0 2 0 0,1-2 288 0,-1 2 0 0,1-4 0 0,0-1 0 0,2-2-32 0,0 1 0 0,0-4 0 0,1 4 0 0,-1-1-256 0,-1 4 0 0,0 0-176 0,-3 3 176 0,0 0-256 0,-3 3 64 15,-1 0 16-15,-1 4 0 0,-2 0 16 0,-2 4 0 16,-1 0 0-16,-2 2 0 0,-2 1 544 0,-1 0 128 15,-2 5 0-15,0-5 16 0,-3 4 224 0,-1 0 32 16,-3 3 16-16,-1-3 0 0,-1 3 16 0,0-3 0 16,-1 0 0-16,1 0 0 0,-1 1-240 0,-1-1-64 15,0 2 0-15,-1-2 0 0,1 5-112 0,1-5-16 0,0 5-16 16,-2-1 0-16,0 3-240 0,-2 1-128 0,0 2 160 16,0 3-160-16,0-3 192 0,-1 4-48 0,3-2-16 15,-1 1 0-15,1-2-128 0,0-1 0 0,-1 0 0 16,0 1 0-16,2-4 128 0,-1-1-128 0,2 2 128 0,0-3-128 15,2-1 0-15,1 3 0 0,0-2 0 0,1 2 0 16,3-1 0-16,0-1 0 0,1 1 0 0,3-4 0 16,0 3 320-16,2-5-32 0,0 4 0 0,2-3 0 15,-1 1 80-15,2-2 16 0,0 1 0 0,1-3 0 16,1 0-384-16,2-1 0 0,-2 1 0 0,1 0 0 16,2-4 0-16,-1 2 128 0,1 1-128 0,0-4 128 0,0 0 0 15,-1 1 16-15,0-2 0 0,1 0 0 16,1-1-144-16,0-2 192 0,-2 2-192 0,2-2 192 0,-2 2-192 15,1 1 0-15,1-2 0 0,0-1 128 0,-2 3 160 0,2-4 32 16,1 4 0-16,-1-4 0 0,2 1-96 16,-2 2-16-16,0-3 0 0,1 1 0 0,0 2-208 15,-1-3 0-15,1 3 0 0,1-4 0 0,-1 1 0 16,2-1 0-16,-2 1 0 0,0 0 0 0,0-2 0 0,1 0 176 16,-1 2-32-16,0-4 0 0,1 5 288 0,-1-4 48 15,0 0 16-15,2 1 0 0,0-1-368 0,0 0-128 16,0 0 0-16,-1 4 0 0,2-5 0 0,-2 2 0 15,1 2 0-15,-1-2 0 0,0 2 0 0,-1-4 0 16,0 5 0-16,0-4 0 0,2 3 0 0,-2-2 0 0,1-1 0 16,-1 3 0-16,1-2 0 0,-1-1 0 15,2 2 0-15,0-1 0 0,-1 0 0 0,2-1 0 0,-1 0 0 16,2 0 0-16,0 0 0 0,0-1 0 0,1 0 0 16,-2 0 0-16,2-1 0 0,0 2 0 0,-1-1 128 15,0 2-128-15,2-4 0 0,-1 3 0 0,0-3 128 16,1 0-128-16,-1 1 336 0,0-1 32 0,-1 0 0 0,1 0 0 15,0 2-240-15,-1-4-128 0,1 1 160 0,-1 1-160 16,0-3 192-16,1 3-64 0,-3-2-128 0,2 0 192 16,1 2-192-16,0 0 128 0,0 0-128 0,0 0 0 15,0 0 192-15,-4-18-48 0,4 14-16 0,0-2 0 16,1 1-128-16,-1 0 192 0,2-1-192 0,-1-3 192 16,0 2-192-16,0-2 0 0,1-1 0 0,-1 0-176 15,1-2 176-15,1 0 128 0,-2-3-128 0,0 1 176 0,0-2-176 16,-1-3 0-16,2 3 0 0,-4-2 0 15,2-1 0-15,-1 1 0 0,1-2 128 0,1 1-128 0,1 3 0 16,-2 3 0-16,1 2 0 0,0 1 0 0,0 2 0 0,1 2 0 16,0 1 0-16,1 1 0 0,-2 4 0 15,1-2 0-15,0 2 0 0,0 2 0 0,-1 2-128 0,0 1 128 16,1 1 0-16,-2 4 0 0,0 0-192 0,-2 2 16 16,2-2 16-16,-1 5 0 0,-1-1-96 0,-1 4-32 15,2 1 0-15,-3 1 0 0,2 2 288 0,-3-1-160 16,0 1 160-16,0 4-128 0,1-1 128 0,-1 1 0 15,0-4 0-15,-1 3 0 0,1-2 0 0,0 1 0 16,0-2 0-16,2-2 0 0,-1 0 0 0,2-3 0 16,-1-1 0-16,2 0 128 0,0-3-128 0,1-1 0 15,1-1 0-15,0-2 0 0,2-1 0 0,0-4 0 16,1 0 0-16,1-2 0 0,1-2 384 0,1-2 48 0,3 1 16 0,0-2 0 16,5-1-176-16,1-2-16 15,5 0-16-15,1-4 0 0,3 1-240 0,4 0 128 0,2-1-128 16,2-3 0-16,3 2 0 0,0-2-336 0,-2 3 48 0,1-6 16 31,0 1-1392-31,-3 1-288 0</inkml:trace>
  <inkml:trace contextRef="#ctx0" brushRef="#br0" timeOffset="31611.38">28357 9321 23039 0,'-2'0'2048'0,"2"2"-1648"0,0 0-400 0,2-2 0 0,-1 0 240 0,-1 2-48 0,1 0 0 16,0 3 0-16,-1 2-48 0,0 2-16 0,0 3 0 0,-2 2 0 0,-2 1 608 0,-1 1 112 0,-2 1 32 0,-2 1 0 0,-1 4 48 0,0 0 16 0,-1 1 0 0,-1 1 0 16,1-4-576-16,-3-1-112 0,3 2-32 0,-1-5 0 0,0 0 240 0,1-1 48 15,1 1 16-15,2-3 0 0,-1-3-16 0,3 0-16 16,1-4 0-16,1 0 0 0,3 0-368 0,0-2-128 15,2-4 0-15,0 2 144 0,3-4-144 0,2 2 160 16,2-4-160-16,-1 0 160 0,4 2 96 0,2-4 32 16,1 2 0-16,2 2 0 0,3-2-288 0,1 1-304 15,0 3 64-15,-1 0 16 0,4 3 32 0,0 1 0 16,3 2 0-16,0 2 0 0,0 2-64 0,-3 0 0 16,-4 4 0-16,-3 1 0 0,-2 1 64 0,-4-1 16 15,-3 2 0-15,-2 1 0 0,-3 1 176 0,0 1 0 16,-2-2 128-16,-3 1-128 0,1-1 272 0,-2 0-16 0,-2 0 0 15,0 3 0-15,-2-1 32 0,-2-1 0 0,-1-1 0 16,-1-1 0-16,2 1-16 0,-5-2 0 0,0 0 0 0,-2 0 0 16,-2-1-80-16,0-4 0 0,-2 4-16 15,0-5 0-15,-2 2-176 0,1-5 0 0,-1 2 0 0,-3-3 0 32,2 1-256-32,-2-5-128 0,-1-1-16 0,1-2-16 15,-1-1-1888-15,1-5-384 0,0-1-80 0,1-3-10480 0</inkml:trace>
  <inkml:trace contextRef="#ctx0" brushRef="#br0" timeOffset="31972.08">28276 9404 12895 0,'-2'-6'576'15,"1"2"112"-15,-1 1-560 0,1 0-128 0,1 1 0 0,0 0 0 0,1 0 1552 0,1-1 288 0,-1 0 48 0,1-1 16 0,3-5 720 0,0 3 128 16,1 0 48-16,0 0 0 0,3 1-832 0,2 0-176 0,2 1-16 0,1-2-16 0,5 0-624 0,2-2-128 0,5 3-32 0,4-1 0 0,2 3-432 0,5-7-96 0,2 3 0 0,6-2-16 16,4 2-240-16,3-2-64 0,2 2 0 15,-1-1 0-15,-4-2-128 0,1-3 0 0,0 4 0 16,-3-1 0 0,-3-1-768-16,-4-2-96 0,0 0-16 0,0-4-16720 0</inkml:trace>
  <inkml:trace contextRef="#ctx0" brushRef="#br0" timeOffset="38603.19">23828 15543 8287 0,'-3'-3'736'0</inkml:trace>
  <inkml:trace contextRef="#ctx0" brushRef="#br0" timeOffset="40231.78">23832 15499 6447 0,'0'0'576'0,"-1"-1"-576"0,0 1 0 0,1 0 0 0,0 0 1504 0,0 1 192 16,-2-1 32-16,2 3 16 16,-1-3-2352-16,0 1-480 0,0 2-80 0,1-3-32 0,0 0 928 0,0 0 272 15,0 0-128-15,0 0 128 0,0 0 0 0,-21 6-144 16,14-4 144-16,1-2 0 0,-1 1-176 0,-2-1 176 16,1 3-160-16,-2-3 160 0,0 0 432 0,1 0 144 15,2 0 48-15,0 0 0 0,1-3-624 0,1 2 0 16,2 1 0-16,-1 0 0 0,0-2 0 0,1 2 0 15,-1 0-192-15,0 0 192 0,-1 0-160 0,0 0 160 16,1 0-128-16,1 0 128 0,0-3 0 0,1 3 0 16,-1-1 0-16,3 1 208 0,-1 0 720 0,1 0 144 0,0-2 16 15,0 0 16-15,0 1-80 0,0 1 0 0,1-1-16 0,-1 1 32 16,0 0-560-16,0 0-112 0,0 0-32 0,0 0 48 16,0 0-384-16,0 0 0 0,0 0 0 15,0 0-192-15,0 0 192 0,0 0 0 0,19 10 0 0,-15-8 0 16,1-2 400-16,-2 1-16 0,1 2-16 0,1-3 32 15,-1 0 16-15,1 2 0 0,0-2 0 0,1 0 0 16,0 0 160-16,0 0 48 0,1 2 0 0,0 0 16 16,-1-2 112-16,0 0 16 0,1 0 16 0,0 0 0 15,1 0-192-15,1 3-32 0,0-3-16 0,1 0 0 16,1 1-304-16,0 1-64 0,1-2-16 0,2 0 0 16,1 1-160-16,1 1 0 0,0-1 0 0,-3-1 0 15,1 2 0-15,1-2 208 0,2 0-16 0,0 0-16 0,2 2-32 0,-2-4 0 16,2 2 0-16,-2 0 0 0,-1 0 48 15,0 0 16-15,3 0 0 0,-1-2 0 0,2 1 64 16,1-1 16-16,-1 1 0 0,0 1 0 0,0-2-144 0,-2 1-16 16,-2 1-128-16,-1-3 192 0,0 3-64 0,2-2 0 15,2 2-128-15,0-2 192 0,0 2 32 0,-2 0 0 16,2-2 0-16,-1 2 0 0,1 0 272 0,0 0 48 16,-1 0 16-16,1 0 0 0,-1 0-320 0,1 0-64 15,0 2-16-15,3-4 0 0,-1 2-160 0,0 0 0 16,0 0 0-16,0 0 0 0,0-3 0 0,0 3 0 15,-2-1 0-15,2 1 0 0,0 0 128 0,0-2-128 16,2 2 0-16,-2 0 128 0,-1 0 0 0,-2 0-128 0,1-3 192 16,2 3-64-16,0-1-128 0,1 1 0 0,1 0 144 15,0-2-144-15,0 2 0 0,1 0 0 0,-1 0 0 16,1 0 0-16,-1 0 0 0,-3 0 0 0,-1 2 0 0,0-4 0 16,4 2 0-16,-1 0 0 0,0-2 0 15,0 1 0-15,1 0 0 0,-2-3 192 0,1 4-64 16,-1-2 0-16,0-2 32 0,0 1 16 0,2 3 0 0,0-2 0 15,-2 1-176-15,-2 1 192 0,1-3-192 0,1 3 192 16,2 0 0-16,-1 0 0 0,1 0 0 0,0-2 0 16,0 2-192-16,1 0 0 0,-2 0 0 0,-1 0 0 15,1-1 0-15,-1 1 0 0,0 0 0 0,0 0 0 16,-1 0 0-16,0 0 0 0,1-3 0 0,-1 3 0 0,1-1 0 16,1 0 160-16,0 1-160 0,-1-2 160 0,0 2 80 15,0 0 16-15,3 0 0 0,2 0 0 0,0-2-256 16,0 1 0-16,-1 1 0 0,1 0 0 0,-1-3 0 15,0 3 0-15,-2 0 0 0,1-2 0 0,-1 0 0 16,1 2 0-16,-2-4-160 0,-1 2 160 0,1 0 0 0,1-2 0 16,-1 0 0-16,0 2 0 0,0-1 0 0,2 2 0 15,-1-1 0-15,2 2 176 0,1-3-176 16,0 2 0-16,1 1 0 0,-1 0 0 0,1 0 0 0,1 0 0 16,-1 0-176-16,0 0 176 0,0 0 0 0,-1-2 0 15,-1-1 0-15,-1 2-128 0,-2 1 128 0,0-3 0 16,0 0 0-16,1 0 0 0,-1 1 0 0,-1 0 0 15,-1 2 0-15,-2-2 0 0,3 2 0 0,0-1 128 16,0 1-128-16,0 0 176 0,0 1-176 0,-1 1 0 16,1-2 0-16,0 0 0 0,0 0 0 0,0 0-144 0,0 0 144 15,1 0-160-15,2 0 160 0,-1-2 0 0,1 1 0 0,1 1 0 16,-1-3 0-16,2 1 0 0,0 1 0 0,-1-2 0 16,1 1 0-16,-3 0 144 0,2 0-144 15,-1-1 160-15,-2 2-160 0,0-1 0 0,0 1 0 0,1-1 0 16,0 1 0-16,-1 1 0 0,2-2 0 0,2 0-176 15,-1 0 176-15,1-2 0 0,-2 2 0 0,1-2 0 16,-1 1 0-16,2 0 0 0,0-1 0 0,1 2 0 16,-1-1 0-16,0 2 0 0,0-2 0 0,1 3 0 15,-1-2 0-15,0 1 0 0,0 1 0 0,0-3 0 16,2 3 0-16,-1 0 0 0,3 0 0 0,0-2 0 16,1 1 0-16,0-2 0 0,-2-1 0 0,2 1 0 0,-1 0 0 15,-1-1 0-15,-1 2 0 0,-1-2-128 16,-1 2 128-16,0-1 0 0,1 2 0 0,-1-1 0 0,-1-1 0 15,1 2 0-15,1 1 0 0,1-3 0 0,1 2 0 16,0-1 0-16,1 2 0 0,1-4 0 0,-2 4 0 0,0-2 0 16,1-2 0-16,-2 1 0 0,2 3 0 0,-2-3 0 15,1 3 0-15,-2 0 0 0,0 0 0 0,-2 0 0 16,1 0 0-16,-3 0 0 0,1 0 0 0,-3 0 0 16,0 0 0-16,0 0 0 0,0 0 0 0,0 0 0 15,0 0 0-15,-1-3 0 0,0 3 0 0,-1-4 0 16,0 4 0-16,1-3 0 0,-2 3 0 0,0-3 0 15,0 3 0-15,-1-2 0 0,0 1 0 0,-3 1 0 16,0 0 0-16,-2 0 0 0,1 0 0 0,-2 0 144 16,-1 0-144-16,-2-3 160 0,1 3 80 0,-3 0 16 0,0 0 0 15,-1 0 0-15,0 0-112 0,0-2-16 0,-1 2 0 16,0-2 0-16,-1 2-128 0,0-2 0 0,1 2 0 16,-2 0 0-16,-1-3 0 0,2 2 0 0,-2 1 0 15,0-2 0-15,0 2 128 0,-1-3-128 0,3 2 0 16,-3-1 128-16,0 0-128 0,0 2 0 0,0-2 0 0,-3 2 0 15,3 0 0-15,-1-3 0 0,1 3 0 0,-1 0 0 16,1-1 0-16,-1 1 0 0,0 0 0 0,-1 0 0 16,1 0 0-16,0 0 0 0,1 0 0 0,0 0 0 15,0 0 0-15,0 0 128 0,0 0-128 0,0 0 128 16,0 0-128-16,0 0 0 0,-20-5 0 0,18 4 0 16,-1 1 0-16,-1-3 0 0,2 3 0 0,-2-2-176 0,2 1 176 15,-1-2 0-15,1 3 128 0,-1-2-128 0,2 1 0 16,-1 1 0-16,0-3 0 0,1 2 0 0,0 1 0 15,1 0 0-15,-1-3 0 0,-1 3 0 0,0 0 0 0,1 0 0 16,-2 0 0-16,1 0-128 0,-1 3 128 0,2-3 0 16,-1 1 0-16,0 2 0 0,1-2-192 15,0-1 0-15,0 2 0 0,-1-2 0 16,2 0-272-16,-1 0-64 0,0 0-16 16,1 3 0-16,0-3-672 0,0 0-144 0,0 0-32 0,-1 0-14544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9:38:20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14210 12136 2751 0,'0'2'256'0,"-1"-2"-256"0,1 0 0 0,0 0 0 0,0 0 560 0,0 0 64 0,0 0 16 0,-1 0 0 0,-1-2 528 0,0 1 112 0,0 1 32 0,2 0 0 0,0 0-384 0,0 0-80 0,0 0-16 0,0 0 0 0,0 0-656 0,-14-19-176 16,14 17 0-16,0-2 0 0,0 1-192 0,1 2-64 16,2-1 0-16,-1 2-16 0,0-3-48 0,-1 2 0 15,1 1 0-15,0 0 0 0,-1 1 320 0,-1-1 192 16,1 3-16-16,0-3-16 0,1 2 688 0,-1-2 144 0,-1 1 32 15,1 2 0-15,-1-3 160 0,1 0 32 0,-1 0 16 16,0 0 0-16,0 0-608 0,0 0-128 0,0 0-32 0,0 0 0 16,0 0-336-16,0 0-128 0,0 0 0 0,0 0 144 15,0 0-144-15,20 2 0 0,-19-2 0 0,2 0 0 16,-2 0 0-16,1 0 128 0,1 0-128 0,-1 2 128 16,1-2 176-16,1 0 16 0,0 0 16 0,3 2 0 15,-1-2-192-15,3 0-144 0,-1 1 192 0,2 2-192 16,1-3 0-16,0 0 0 15,2 0 0-15,0 0 0 0,1 0 0 0,-1 0 0 0,2 0 0 0,0 0 0 16,0-3 0-16,1 2 128 0,-1 1-128 0,1 0 160 16,0-2 144-16,0 2 16 0,1-2 16 0,1 2 0 15,0-2-336-15,2 2 0 0,1 0 0 0,1 0 0 0,2-3 0 16,1 2 0-16,1 1 0 0,0 0 0 0,0-2 0 16,-2 2 0-16,2 0 0 0,0-3 0 0,0 2 240 0,0 1 16 15,1-3 16-15,1 0 0 0,0 0 16 0,-1 1 0 16,0-2 0-16,1 3 0 0,0-4-288 0,-1 1 0 15,2 2 0-15,-2 0 0 0,3 0 0 0,0-2 0 16,3 2 0-16,-1-2 0 0,0 2 0 0,0 0 160 16,0 0-160-16,3-1 128 0,2 2-128 0,-1-1 0 15,0-2 0-15,-3 2-176 0,-1 2 176 0,2-3 0 16,3 3 0-16,-1-1 0 0,1 1 0 0,-2 0 0 16,0-3 0-16,0 3 0 0,-1 0 0 0,2-2 0 15,0 1 0-15,1 1 176 0,-1-3-176 0,1 2 0 16,0-2 0-16,0 1 0 0,-1 1 0 0,0-2 0 15,0 0 0-15,0 0 0 0,-3-1 128 0,1 2-128 16,0-2 192-16,0 1-64 0,-2 0 144 0,0 1 32 0,2 0 0 16,1 2 0-16,1-2-304 0,0 2 0 0,1 0 0 0,0 0 0 15,1 0 0-15,1 0 0 0,1-3 0 0,0 2 0 16,-5-1 0-16,2-2 0 0,2 2 0 0,-2-2 0 16,-1 0 0-16,0 2 0 0,0-1 0 0,-1 2 0 15,-2-4 160-15,-1 4-32 0,0-4 0 0,-1 1 0 16,-2-2 224-16,-1 2 32 0,-2 0 16 0,1-2 0 15,2 4-400-15,0-4 0 0,0 3 0 0,1-1 0 16,-2 3 0-16,0-1 0 0,2-1 0 0,-1 2 0 16,-1 1 0-16,0 0 0 0,1 0 0 0,-2-2 128 15,-1-1-128-15,0 2 0 0,0-2 0 0,0 1 0 16,-1 1 0-16,-2-3 0 0,1 1 0 0,-2 1 0 0,-2 1 0 16,-1 1 0-16,-1 0 0 0,-2-3 0 15,-1 3 0-15,-2 0 0 0,-2 0 0 0,1-2 0 16,-3 2-128-16,-1 0 128 0,-1 0-160 0,-2 0-13072 15</inkml:trace>
  <inkml:trace contextRef="#ctx0" brushRef="#br0" timeOffset="1267.23">17111 14051 15663 0,'-9'-2'1392'0,"1"1"-1120"15,3-2-272-15,3 3 0 0,0 0 576 0,-3 0 64 0,-2 0 16 0,-7-1 0 0,-3-2-656 0,0 1 0 0,1 1 0 0,3-2 0 0,2-1 0 0,3 4 0 0,0-2 0 0,2 0 0 0,2 0 240 0,1 0 16 0,1-1 0 0,1 2 0 16,1-3 752-16,1 2 144 0,3-1 48 0,0 2 0 15,2 1-384-15,3-2-80 0,2 2-16 0,2 0 0 16,6 0-496-16,3 0-96 0,0 2-128 0,6-2 176 16,4 0 416-16,2 0 96 0,6-2 16 0,2 2 0 15,3 0-48-15,0-3 0 0,2 2 0 0,3 1 0 16,2-2-16-16,0 2 0 0,1 0 0 0,0 0 0 16,3 0-144-16,-1 0-48 0,0 0 0 0,-1 0 0 15,3 0-192-15,2 0-64 0,3 2 0 0,1-2 0 16,3 0-192-16,-1-2 0 0,-5 2 0 0,5-4 0 0,6 1 192 15,2 0-64-15,4-1-128 0,1-1 192 0,0-1 208 0,-1-2 48 16,0-1 0-16,-2 0 0 0,-1 3-112 16,-1-3-16-16,-1 4 0 0,-3-4 0 0,-2 1-320 0,0 0 0 15,-4 0 0-15,-3 2 128 0,0 2 16 0,-5 0 16 16,-1 0 0-16,-5 2 0 0,-2-2-160 16,-5-2 192-16,-2 1-192 0,-5 1 192 0,-1 1-192 0,-3-2 0 15,-3 3 0-15,-1 0 128 0,-3 1-288 0,-2 1-64 16,-1 0-16-16,-2 0 0 15,-2 0-1296-15,-2 1-256 0,-2 1-48 0,0-2-13648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7:20:37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864 11734 39615 0,'-6'-6'3520'0,"0"2"-2816"0,2 2-560 0,2 4-144 0,2-1 128 0,-3 2 0 16,-2-1 0-16,-2 2 0 0,-4 5-128 0,-2 7 0 15,0 6 0-15,2 8 0 0,0 7 192 0,-1 3 48 16,4 7 16-16,-2 8 0 0,1 8 16 0,1 6 16 16,-1 7 0-16,2 0 0 0,-3 1 0 0,0-2 0 15,-1-2 0-15,0 0 0 0,1 0-288 0,1-1 128 0,2 1-128 16,2-10 0-16,3-6 0 0,4-10 0 0,1-9 0 15,7-3 0-15,4-3 0 0,4-7 0 0,5-9 0 0,6-6 0 16,6-8 0-16,8-12 0 0,9-11 0 0,10-8 0 16,10-12-176-16,6-10 16 0,4-6 0 15,6-6 0-15,9-4 160 0,5-7 0 0,6 0 160 0,-1 1-160 16,0 1 208-16,8 2-48 0,6-2-16 0,-2 5 0 16,-8 4 256-16,3 0 48 0,3 0 16 0,-4 5 0 15,-6 1-48-15,-3 6-16 0,-1 8 0 0,-8 5 0 16,-3 9-144-16,-12 7-16 0,-7 1-16 0,-9 9 0 15,-4 5-224-15,-9 9 144 0,-4 8-144 0,-6 7 128 16,-4 6-128-16,-11 3 0 0,-5-3 0 0,-2 8 0 16,-6 9 176-16,-3 9 0 0,-1 1 0 0,-3-1 0 15,3 1-176-15,2-3 128 0,4-3-128 0,6-6 128 0,9-10-128 0,8-8 0 16,10-9 0-16,14-7 0 0,11-10 0 0,15-10-256 16,9-13 64-16,11-8 16 15,-3-1-336-15,14-7-80 0,13-5-16 0,5 3 0 16,1 2 352-16,-4 10 64 0,-1 7 0 0,-7 12 16 0,-10 6 176 0,-5 10 0 15,-7 10 160-15,-15 8-160 0,-16 2 0 16,-11 9 128-16,-8 5-128 0,-8 13 0 0,-9 10 416 16,-11 10 32-16,-8 6 16 0,-10-1 0 0,-4 4-16 0,-3 0-16 15,2 0 0-15,2-3 0 0,3-7 0 0,10-9 0 16,6-13 0-16,13-7 0 0,7-8-112 0,11-16 0 16,16-10-16-16,25-14 0 0,30-11-464 0,22-14-96 15,-3-5 0-15,30-20-16 16,25-14-416-16,18-7-80 0,10 6 0 0,9-2-16 0,3 5 352 0,-5 6 80 0,-4 3 16 15,-14 7 0-15,-9 7 336 0,-20 8 0 0,-12 8 160 16,-3 5-160-16,-5 11 192 0,-15 5-64 16,-12 10 0-16,-25 6-128 0,-18 7 464 0,-17 9-16 0,-8 5 0 0,-15 9 0 15,-10 5 32-15,-11 6 0 0,-7 3 0 0,-7 3 0 16,-3-4 96-16,-2-3 32 0,2-8 0 0,5-3 0 16,8-10-224-16,11-7-64 0,13-12 0 0,15-9 0 15,11-6-320-15,20-10-240 0,17-9 48 0,12-5 0 16,1 1-320-1,12-3-64-15,12 3-16 0,7 3 0 0,1 5-64 0,-3 5-16 16,-5 8 0-16,-2 2 0 0,-3 6 672 0,-12 6 176 0,-17 1 16 0,-4 7 0 16,-9 5 336-16,-15 3 80 0,-14 9 16 0,-12 1 0 0,-11 2-128 15,-8 3-32-15,-8 4 0 0,-5-1 0 0,-4 0 16 16,1-1 0-16,-1-5 0 0,3-5 0 0,6-5 224 16,12-10 32-16,14-6 16 0,19-14 0 0,15-8-240 0,20-17-32 15,12-11-16-15,21-9 0 16,16-5-1696-16,8 4-352 15,4 2-64-15,5 8-16 0,2 3 80 0,-3 11 16 0,-3 9 0 0,-17 15 0 0,-16 8 1280 16,-20 10 288-16,-12 11 0 0,-18 7 0 0,-10 11 928 16,-18 1 160-16,-17 7 48 0,-12 2 0 0,-13 1 176 0,-8 2 32 15,-6 0 16-15,-3-4 0 0,0-3-528 0,-1-4-96 16,5-1-32-16,4-7 0 0,4-5-560 0,13-8-144 16,19-8 0-16,19-13 0 0,21-17 0 0,25-20 0 0,25-14 0 15,22-13 0 1,19-8-560-16,14-2-144 0,10 1-16 0,-2 11-16 15,-2 10-1328-15,-5 15-272 0,-7 15-48 0,-24 18-16 16,-21 10 1440-16,-19 20 304 0,-19 11 48 0,-24 11 16 0,-24 10 1808 16,-17 2 352-16,-12 5 80 0,-10-6 16 0,-4-4 0 0,-3 1 0 0,2 2 0 15,6-3 0-15,6-1-1008 0,13-8-192 0,11-4-32 16,14-15-16-16,12-8-304 0,20-16-112 0,20-12 0 16,-2-10 0-16,2-9 0 0,33-15 0 0,32-13 0 15,14-8 0 1,-3 4-1328-16,-1 6-256 0,-1 13-48 0,-11 13-16 0,-12 16-272 15,-20 16-48-15,-19 15-16 0,-20 10 0 0,-14 11 1728 0,-22 8 256 0,-17 0 192 0,-11 7-16 16,-6 3 1744-16,-4 3 336 0,0 4 80 0,1-5 16 16,4-9-992-16,5-5-192 0,5-5-32 0,11-9-16 15,10-9-896-15,16-9-160 0,13-7-64 0,14-17 0 16,15-15 0-16,14-16 0 0,7-6 0 0,4-5 0 16,1-2-608-16,2-3-112 0,5 1-32 15,0 4 0-15,-1 8-1584 0,-11 5-320 0,-12 5-64 0,-14 15-16 16,-9 9 1456-16,-17 13 304 0,-14 9 48 0,-15 7 16 15,-10 10 1952-15,-9 6 400 0,-9 2 80 0,-3 0 16 0,-6 1 1056 0,4-3 224 16,3-7 32-16,9-3 16 0,10-6-2288 0,10-6-432 16,12-10-144-16,5-4 0 0,2-8 0 0,14-7 0 15,14-7 0-15,4-7 0 0,-3-5 0 0,3-3 0 16,3-1 0-16,-4-1 0 0,-9 7 0 0,0 1 0 16,1 7 0-16,-7 5 0 15,-6 8-1168-15,-8 9-176 0,-7 9-48 0,-6 3 0 0,-3 8 1584 0,3 7 320 16,1 5 64-16,2 1 16 0,-1-4 176 0,8 2 16 15,7 3 16-15,2-5 0 0,1-1-640 0,12-7-160 0,14-8 0 16,3-4 0-16,-2-6 0 0,10-4 0 0,8-6 0 16,-3-5 0-16,-6-8 0 0,-4-3 0 0,-5 1 0 15,-10 0 0-15,-10-1 0 0,-2 1 0 0,-3 3 0 0,-3 3 112 16,-3 7-112-16,0 7 0 0,1 10 0 0,4 6 0 16,5 7 0-16,2 7 0 0,1 4 0 0,9 3 0 15,10 5 0-15,7 2 0 0,4 1 0 0,1-2 0 16,1 3 0-16,12-1 0 15,15 2 0-15,11-3 0 0,9 1 0 0,240 42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6:37:51.67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19774 11665 12895 0,'12'-23'1152'0,"-3"7"-928"0,-2 4-224 0,-1 2 0 16,-2 6 2688-16,-2 2 512 0,3-4 80 0,2 0 32 16,4-8-2288-16,1-1-464 0,2-1-96 0,-2 1-16 15,-2 4-256-15,-4-1-64 0,-1 3-128 0,-2 2 192 16,-3-2 128-16,-3 1 0 0,-1 2 16 0,-4 0 0 16,-2 0 688-16,-5 0 144 0,-2 2 32 0,-6 4 0 0,-3 1-256 0,-4 2-48 15,-6 0-16-15,-4 1 0 0,-1 1-624 0,-6-1-128 16,-3 2-128-16,-6 0 176 0,0 0-48 15,2 1 0-15,0-1 0 0,-8-1 0 0,-5 3 96 16,-5-1 16-16,-2-4 0 0,0 2 0 0,0 0 240 16,1 0 48-16,0-1 16 0,5 0 0 0,3 0-144 15,0 3-16-15,-3 0-16 0,-1 2 0 0,1 1-208 0,-2 0-32 16,2 2-128-16,0 1 192 0,2 2-192 0,1 1 0 16,1 3 0-16,2-1 0 0,3 0 0 0,2-1 0 15,1-1 0-15,4 0 0 0,3 0 0 0,3-3 0 16,3 0 0-16,3-2 0 0,3-1 0 0,3 0 0 15,1-1 0-15,2 1 0 0,1-3 0 0,1 2 0 16,3-3 0-16,4 0 0 0,3-2 160 0,3-2-16 16,6 0 0-16,3-2 0 0,2 0-144 0,3 0 192 0,0-2-192 15,4 2 192-15,1 2-64 0,2 0 0 0,1 1 0 16,2 3 0-16,-1-1-128 0,2 3 0 0,1 1 0 0,0 2 0 16,1 2 0-16,1 1 0 0,2 5 0 15,-2-2 0-15,-1 4 0 0,2 5 0 0,-1 6 0 16,-1 9 0-16,-1 6 0 0,-3 4 0 0,-3 8 0 0,-1 8 0 15,-5 6 0-15,0 9 0 0,-2 10 0 0,0 6 0 16,1 6-208-16,-1-6 80 0,2-6 128 0,-2 8-208 16,3 8 64-16,-1 0 16 0,1-7 0 0,-1 9 0 15,-1 5 128-15,-2 1 0 0,-1-6 0 0,-5 2 0 16,0 4 0-16,-6-2 0 0,-2-3 0 0,-3-10 0 16,-1-13 192-16,-1-5-48 0,-1-1 0 0,-2-7 0 15,1-4 0-15,0-5 0 0,0-3 0 0,0-3 0 0,2-6 32 16,2-1 0-16,4-6 0 0,3 2 0 0,4-11-32 15,4-3 0-15,5-1 0 0,3-5 0 0,4-5-16 0,5 1 0 16,5-5 0-16,6-2 0 0,6-2-128 16,9-2 192-16,9-3-192 0,10-3 192 0,11-2-32 0,9-6 0 15,7 0 0-15,8-3 0 0,10 3 16 0,4-1 0 16,2 1 0-16,2-2 0 0,1 0-176 0,-7 2 0 16,-6 4 0-16,7-3 0 0,6 4-128 0,-4 1-128 15,-1 4 0-15,-5 3-13088 16,-2 3-2608-16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7:02:05.30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8352 10698 39615 0,'-7'-4'3520'0,"3"0"-2816"15,1 2-560-15,3 0-144 16,1 1-528-16,-2 0-144 0,0-1-32 0,-4-5 0 16,0 1-1040-16,0 2-224 0,0-2-32 0,1 4-16 15,2 1 656-15,-2 1 128 0,2 1 16 0,-1 4 16 16,-1-2 96-16,0 6 16 0,0 1 0 0,-1 2 0 0,-1 4 832 0,0 1 256 0,-1 2 0 0,0 2 0 15,0 2 0-15,0-1 0 0,1-2 0 0,2-2 0 16,3 1 160-16,1-7-160 0,4 0 192 0,0-4-192 16,-1 1 960-16,5-3 96 0,3-3 16 0,1 0 0 15,3-3 240-15,0-3 48 0,2 0 16 0,3-3 0 16,0-4-400-16,2 1-80 0,2-5 0 0,0 0-16 16,1-5-432-16,2 0-64 0,-2 0-32 0,-3-4 0 15,-1 1-352-15,-3-3-240 0,-4 2 48 0,-2-1 0 16,-4 5-464-16,-2-4-96 15,-3 4-16-15,-3 0 0 0,-1 1 256 0,-4 1 32 0,-3-1 16 16,-3 3 0-16,0 1 736 0,-3 5 160 0,-3-4 16 0,-3 3 16 0,0 2 304 16,-1 0 64-16,4 2 16 0,-4 0 0 0,0 1-464 0,-1 0-80 15,2 2-32-15,-1 1 0 0,1 2-272 0,2 2 160 16,0 1-160-16,6 1 128 0,2-1-128 0,-1 4 0 16,-3 1-160-16,0 3 160 15,-1 2-912-15,1 2-96 0,2-3-16 0,1 4 0 16,-1 0-1264-16,3 0-256 0</inkml:trace>
  <inkml:trace contextRef="#ctx0" brushRef="#br0" timeOffset="1139.3">5401 13464 23951 0,'-5'-11'2128'0,"2"2"-1696"16,-1 3-432-16,3 2 0 15,-1 1-544-15,-1 0-192 0,-2-7-32 0,-4-6-16 0,-3-2 336 0,-2-4 80 16,1 6 16-16,-1 4 0 0,3 6 1072 0,0 5 224 0,1 1 32 15,0 3 16-15,1 6-688 0,-1 2-144 0,0 6-32 0,-1 1 0 16,1 4 512-16,2-1 80 0,-1 1 32 0,0 1 0 31,1 5-992-31,0 0-192 0,3 3-32 0,2-2-16 0,3-1-784 16,1-6-144-16,4 1-48 0,1-5 0 0,4 0 288 0,2-4 48 16,2-1 16-16,1-3 0 0,1 0 544 15,1-4 112-15,0-4 32 0,1-1 0 0,-1-1 544 0,2-1 96 0,-3-1 32 0,2-4 0 16,0-2 224-16,-1-3 48 0,3-1 16 0,-2-2 0 15,0-2-544-15,-2 1 0 0,-4 2 0 0,0-4-144 16,-2-1 144-16,-2-1 176 0,-3 3-48 0,-3-2 0 0,-3 2 80 16,-3-4 16-16,-1 1 0 0,-2 3 0 0,-1 1 16 15,-4 3 0-15,-7 0 0 0,-3 1 0 0,-1 2 992 0,-2 2 208 16,-2 4 32-16,-3 1 16 0,-2 4-368 16,-1 2-80-16,-2 4-16 0,2 2 0 0,2 0-32 15,0 3-16-15,-1 0 0 0,2 0 0 0,4 1-576 0,4-4-112 16,2 3-32-16,3-5 0 15,3 2-2048-15,4 0-432 0</inkml:trace>
  <inkml:trace contextRef="#ctx0" brushRef="#br0" timeOffset="1716.4">6757 13674 17503 0,'-2'-9'768'16,"2"3"176"-16,0 0-752 0,-1 5-192 0,1-2 0 0,-1 3 0 0,1-2 640 0,-1 1 80 0,-2-2 32 0,1-1 0 0,-3 2-608 0,-3 2-144 16,-2 0 0-16,0 2 0 15,-1 5-576-15,-2-1-128 0,-3 4-48 0,0 0 0 16,2 0-784-16,-2 2-176 0,-3 6-16 0,1 1-16 0,2 1 1232 0,1 0 256 15,4 1 64-15,2-3 0 0,3 4 1520 0,0-2 304 16,3 1 64-16,1 1 16 0,2 1-1008 0,1-6-208 16,2 0-48-16,-1-1 0 15,3-3-1248-15,0-2-256 0,1 0-48 0,3-1-16 16,4 0 224-16,5-2 64 0,3 0 0 0,1-6 0 0,0-2 1728 0,0-3 336 16,1-4 80-16,-1-5 16 0,1 0 320 0,0-4 64 0,-2 0 16 15,1-5 0-15,-1 1-32 0,-1-2 0 16,-3-1 0-16,-2-1 0 0,-1-1 0 0,-2-1 0 0,-2 0 0 0,-3 1 0 15,-2 7-944-15,-1-5-192 0,-3 1-48 16,-1-4 0-16,-2 1-512 0,-3 1 0 0,-3 1 0 0,0 5 0 16,-2 2 0-16,-1 3 0 0,1 4-192 0,-4 1 48 15,-4-1 144-15,-6 3-128 0,-1 3 128 0,1 0-128 32,0 6-320-32,-2 0-64 0,-1 7-16 0,-3 5-14800 0</inkml:trace>
  <inkml:trace contextRef="#ctx0" brushRef="#br0" timeOffset="2308.06">4962 14626 36863 0,'-5'-10'1632'0,"0"2"336"0,0 4-1584 0,2-2-384 0,0 3 0 0,2 2 0 16,-1 1-1216-16,-3-2-320 0,-3 2-64 0,-4 0 0 15,-2 0-624-15,-1 6-112 0,-1 4-32 0,-2 5 0 16,-3 2-960-16,-3 8-208 0,-2 3-48 0,2 3 0 16,-2 4 1344-16,2-1 272 0,2-2 48 0,2 1 16 0,1 1 3856 0,3-5 768 0,2 2 160 0,0-8 16 15,5-1-16-15,2-1 0 0,1-2 0 0,2-3 0 16,3 0-1568-16,1-1-320 0,3-2-64 15,2-4-16-15,4-3-160 0,2-2-48 0,3 0 0 0,1-4 0 16,4-3-528-16,2-3-176 0,3-1 0 0,1-6 0 16,-2 1-464-16,2-4-208 15,2-4-32-15,-1-2-16 0,-2 0 208 0,-2-2 32 0,1-2 16 16,0-2 0-16,-2 2 304 0,-3-2 160 0,-1 0-160 0,-3-2 160 0,-2 2 880 16,-4-1 272-16,-3 1 48 0,-5 3 16 0,-3 5 128 0,-2 2 48 15,-2-1 0-15,-5 3 0 0,-3 1-528 16,-4 6-96-16,-1 2-32 0,-3 4 0 0,-1 3-224 0,-2 0-64 15,-1 2 0-15,0 4 0 0,0 1-160 0,0 2-32 16,-2 1-16-16,2 3 0 16,0 0-656-16,5 0-128 0,5-3-32 0,-1 4 0 15,-4 5-1488-15,1 1-304 0</inkml:trace>
  <inkml:trace contextRef="#ctx0" brushRef="#br0" timeOffset="2926.71">7423 14975 37775 0,'-4'-5'3360'0,"1"0"-2688"0,0 1-544 0,2 2-128 0,0 1-160 0,-2 1-64 0,-1-5-16 0,-3-3 0 16,-5 2-1680-16,-4 0-320 0,-2 6-80 0,-1 4-16 16,-1 6-896-16,-1 4-176 0,-2 5-48 0,2 3 0 15,-1 3-192-15,1 1-32 0,0 2-16 0,1 2 0 0,3 1 3904 0,2 1 784 0,3 1 160 16,4 2 16-16,3-5 848 0,5-3 160 0,4-5 48 15,2 1 0-15,2-5 304 0,5-2 64 16,2 0 16-16,3-2 0 0,3-3-752 0,2-1-160 16,3-4-32-16,2 0 0 0,-3-6-1248 0,4-2-256 0,3-4-160 15,1-4 192-15,1 0-448 0,-2-5-64 0,1-1-32 0,-1-6 0 32,0 1-288-32,-3-5-64 0,-3-3-16 0,-5-5 0 15,-1-1-32-15,-6 3 0 0,-1-3 0 0,-6 3 0 0,-2 4 944 0,-4-1 192 16,-1 1 48-16,-5-1 0 0,-2 2 944 0,-5 1 192 0,-3 4 32 0,-2 0 16 15,-1 5-272-15,0 1-64 0,0 4-16 0,-1 2 0 16,-4 4-816-16,0 0-144 0,1 3-48 0,1 0 0 16,-2 4-720-16,2 1-160 15,1 2-16-15,-1 5-15168 0</inkml:trace>
  <inkml:trace contextRef="#ctx0" brushRef="#br0" timeOffset="3541.11">6279 14935 41471 0,'-1'-5'1840'0,"-2"2"368"0,1-1-1760 0,0-2-448 0,0 2 0 0,2 2 0 0,-1-2-144 0,0-1-112 0,-2-2-32 0,1-3 0 16,-1 1-1568 0,1 0-304-16,-1 6-64 0,1 3-16 0,0 2 304 0,-1 2 48 0,1 5 16 0,-1 4 0 15,1 6-1184-15,-2 0-224 0,1 6-48 0,0 1-16 16,-3 5 64-16,-1 4 16 0,0-1 0 0,0 1 0 0,0 1 3424 0,0 1 688 16,2-1 144-16,0-3 32 15,1-4 1504-15,2-3 304 0,2-8 64 0,1-2 16 0,0-1-480 0,6-5-80 16,0 0-32-16,4-6 0 0,3-2-1888 0,1-4-432 15,2-2 0-15,0-5 0 0,3-2 320 0,1-1 80 16,0-4 32-16,1-3 0 0,-1-3 256 0,-1 0 48 16,0-3 16-16,-2-1 0 0,0-1-48 0,-3 1-16 15,-3 5 0-15,-2-3 0 0,1-1 96 0,-1-1 32 16,-3-1 0-16,-1 1 0 0,-1 4-112 0,-2 1 0 16,-1 4-16-16,-2-2 0 0,0-2-224 0,-1-1-32 15,0 5-16-15,-3-2 0 0,0 3-16 0,-1 4 0 16,-1 2 0-16,-1 1 0 0,-2 3-144 0,-1 2-48 15,0 4 0-15,-2 0 0 16,0 4-720-16,-3-2-128 0,-2 4-48 0,-1 1 0 16,1-1-2400-16,-4 4-496 0,-1-3-80 0,-4 6-32 0</inkml:trace>
  <inkml:trace contextRef="#ctx0" brushRef="#br1" timeOffset="7220.65">5728 11526 16575 0,'-19'1'1472'0,"6"-1"-1168"0,-1 0-304 0,5 0 0 0,3 0 1376 0,2 0 224 16,-1 2 32-16,-3-2 16 15,-6 2-2032-15,-2-2-416 0,1 1-80 0,3 2-16 0,1-1 896 0,2-2 192 16,4 4 16-16,1-2 16 0,3 2 192 0,0 0 32 16,1 2 16-16,-1 0 0 0,2 3-32 0,1 2-16 0,0 4 0 0,-1 1 0 15,0 5-416-15,0 1 128 0,1 4-128 0,-1-1 0 16,-1 3 0-16,1 1 0 0,2-1 0 15,-1 1 0-15,2-7 0 0,1 0 0 0,2-3 0 16,1-3 0-16,3-4 384 0,1-2 32 0,2-2 16 16,1-4 0-16,1-2 224 0,1-2 48 0,-1-2 16 15,1-2 0-15,2-4-560 0,-1-2-160 0,1-2 0 0,1-4 0 16,-2-2-176-16,1-1-96 0,-1-1-32 0,-3-4 0 16,0 1 112-16,-3-4 32 0,-2-2 0 0,-1 3 0 15,-2 4 160-15,-3-4 0 0,-1 4 0 0,-3 0 0 16,-2 1 0-16,-1 1 0 0,-4 1 160 0,-2 3-160 15,-3 1 256-15,0 3-64 0,1 4 0 0,-4-1 0 16,-5 2 320-16,-3 1 64 0,-3 2 16 0,0 3 0 16,1 1-336-16,-1 0-64 0,1 1 0 0,1 3-16 15,-1-4-176-15,1 4 0 0,2-4 0 0,2 2 0 0,3 2 0 16,2-4-144-16,5 0 144 0,2 3-160 16,0-3-1056-16,5 0-224 0</inkml:trace>
  <inkml:trace contextRef="#ctx0" brushRef="#br1" timeOffset="7914.58">8543 12016 28559 0,'-12'0'2544'0,"2"0"-2032"0,0 0-512 0,2-1 0 0,1 2 1056 0,2 1 112 15,-2 1 32-15,-7 0 0 16,-7 7-2240-16,-6 5-448 0,-4 3-96 0,-1 6-16 16,0 2 48-16,2 5 0 0,2 4 0 0,1 2 0 0,3 2 944 0,2 2 192 15,5 0 32-15,3-4 16 16,2-1-80-16,4-3-32 0,3 3 0 0,4-7 0 0,2-1 480 0,4-3 160 16,3-2 0-16,4 1 0 0,2-1 96 0,3-2 32 15,3-3 0-15,2-1 0 0,1-6 528 0,2 0 96 16,2-5 32-16,3-2 0 0,2-1-80 0,2-3-16 15,-1-3 0-15,3-3 0 0,1 0-272 0,-2-4-48 16,-1 0-16-16,0-5 0 0,0 2-512 0,-3-5-192 0,-2 5 0 16,-4-6 0-1,-1 3-896-15,-3-4-192 0,-2 2-16 0,-5-5-16 16,-2 1 544-16,-5 0 96 0,-2 3 32 0,-4-2 0 0,-3 2 1024 16,-8-4 192-16,-5 1 64 0,-5 0 0 15,-5 0 528-15,-3 1 112 0,-3 3 32 0,-2 3 0 16,-2 3-576-16,-2 2-112 0,-1 0-32 0,0 2 0 0,3 1-400 0,-5 1-64 15,4 2-128-15,-1 1 176 0,2-2-176 0,3 1-256 0,1 3 64 16,4-4 16 0,4 1-1552-16,4-2-304 0,3-1-64 0,2 0-8912 0</inkml:trace>
  <inkml:trace contextRef="#ctx0" brushRef="#br1" timeOffset="8586.12">10105 13008 35007 0,'-6'0'3120'0,"0"1"-2496"0,0 0-496 0,2 0-128 16,0 2 0-16,-3-2 128 0,-4 4-128 0,-9 1 128 15,-6 4-1392-15,-3 0-272 0,1 0-48 0,2 0-16 16,5 1 528-16,2-1 112 0,6-2 0 0,2 4 16 15,3-1 192-15,5 5 48 0,0 0 0 0,4 2 0 16,2 2 16-16,2 2 16 0,2 3 0 0,2 0 0 0,1 1 416 0,2-4 64 16,2-2 32-16,1-2 0 0,1-3 304 0,-2-4 64 15,2-2 16-15,2-3 0 0,4-2 320 0,2-2 64 16,0 1 16-16,2-8 0 0,0-2-48 0,-1-6-16 16,-2 1 0-16,-2-4 0 0,0-3 896 0,-3-1 176 15,-2-2 32-15,-4-3 16 0,-1-3-528 0,-2 2-128 16,-3-2 0-16,-1 0-16 0,-2 0-432 0,-2-2-64 15,-4 2-32-15,-2-1 0 0,-1 1-480 0,-4-1 0 16,-1 2 0-16,-2 1 0 0,-3 4 128 0,-3 0-128 0,-2 3 0 16,-5 4 144-1,0 8-592-15,-4 1-112 0,-2 2-16 0,-1 8-16 16,-2 2-128-16,-3 4-32 0,-2 2 0 0,1 7 0 16,0-1-144-16,1 5-48 0,0 5 0 0,3 0-12496 0</inkml:trace>
  <inkml:trace contextRef="#ctx0" brushRef="#br1" timeOffset="9176.17">8890 14326 35935 0,'-13'-4'1600'0,"2"-1"320"0,-1 1-1536 0,2 1-384 0,2 0 0 0,2 0 0 15,-2-1-1600-15,-9-2-400 0,-6-3-80 0,-7-1-16 16,1 1-704-16,4 3-144 0,4 3-16 0,4-1-16 0,2 4 3600 0,2 1 720 0,5 4 128 16,-1 1 48-16,2 2-912 0,0 4-176 0,3 4-48 0,0 5 0 31,0-1-1520-31,-1 8-304 0,1 4-64 0,1 6-16 16,1-9 32-16,1 8 0 0,0 8 0 0,2 4 0 15,0 3 416-15,4-2 96 0,2-3 16 0,1-8 0 0,3-5 1536 0,2-8 304 0,0-7 64 0,3-1 16 16,3-5 1664-16,-2-3 352 0,1-4 64 0,0-3 16 15,1-3-1632-15,-1-4-320 0,1-2-64 0,-1-3-16 16,2-4-864-16,-1-2-160 0,-1-4 0 0,-2 0 0 16,0-2 0-16,-3-2 0 0,-1 0 0 0,-2-2 0 15,-3-1 176-15,0 1-48 0,-4-1-128 0,0 2 192 16,-2-4 256-16,-1 0 64 0,-1 5 0 0,-2-6 0 16,0 4 160-16,-4-1 32 0,0-1 16 0,-3 1 0 15,0 4-448-15,-1 1-80 0,0 4-32 0,-3 1 0 16,-3 3-608-16,-1 3-128 0,-4 5-32 0,-2 4 0 15,-5 1-512-15,-2 5-96 0,-3 4-32 16,-2 1 0-16,0 2-96 0,1 3-32 0,2-2 0 0,2 2 0 16,4 1 16-16,0 0 0 0,2-2 0 15,5 3 0-15</inkml:trace>
  <inkml:trace contextRef="#ctx0" brushRef="#br1" timeOffset="9876.44">7770 13769 32255 0,'-13'2'2864'0,"1"0"-2288"0,2 1-576 0,3-3 0 0,1 3 512 0,-5 0-16 16,-9 3 0-16,-9 1 0 15,-11 8-2784-15,-3 5-544 0,4 1-112 0,7 2-32 16,3 2 1824-16,6 1 352 0,7-5 80 0,3 5 16 16,-1 5-192-16,4 7-48 0,3 1 0 0,3-2 0 15,2 1-32-15,3-3-16 0,3-1 0 0,1-4 0 0,2-3 1392 0,2-7 288 0,0-1 48 0,4-3 16 16,2-4 464-16,2 0 80 0,3-2 32 0,2-3 0 16,3-1-704-16,2-5-144 0,3 1-32 0,1-5 0 15,2-3-592-15,0-3-128 0,1-1-32 16,0-4 0-16,0-3 304 0,-1 0 0 0,1-4 0 15,-4-2 144 1,-1 1-576-16,-3 0-112 0,-3-3-32 0,-3 2 0 16,-1-5-288-16,-6 3-64 0,-2 0-16 0,-4-1 0 0,-4 1 688 0,-1 3 256 15,-1 2-176-15,-5-2 176 0,-2-7 224 0,-4-4 144 0,-2 1 16 0,-3 1 16 16,0 1 480-16,-2 3 80 0,-2 1 32 0,-1 4 0 16,-1 0-32-16,0 3-16 0,0 5 0 0,-2 0 0 15,0 4-224-15,-1 0-32 0,-1 0-16 0,0 4 0 16,4-1-1184-16,-2 5-256 15,1 2-32-15,-2 2-10448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38:46.30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7949 16891 3679 0,'-2'-2'320'0,"1"2"-320"0,0-2 0 0,1 2 0 0,0-3 320 0,-1 2 0 0,-1-4 0 0,1 0 0 15,-1-1-80-15,-1-3-32 0,1 3 0 0,-1 2 0 16,2 1 480-16,0 0 80 0,0 0 32 0,-2 0 0 16,3-1 400-16,-1 2 80 0,0-1 0 0,-1 3 16 15,1 0-464-15,1-1-112 0,-1 1-16 0,1 0 0 16,-1 0-464-16,-1-2-112 0,1-2 0 0,0-2-128 0,0 2 0 15,-1-5 0-15,1 3 0 0,0-1 0 0,-1-2 0 16,-1-1 0-16,1 0 0 0,-1 2-144 0,1-2 144 0,-1 0 0 16,2 1 0-16,0 1 0 0,1 0 576 0,-2 0 64 15,2 0 0-15,0 0 0 0,0 0-256 16,0 2-64-16,0-3 0 0,0 2 0 0,0 1-320 0,0-1 0 16,-1 1 0-16,0-4 128 0,0 4-128 0,-1-2 0 15,0 1 0-15,1-1 0 0,-2 0 0 0,1 0 0 16,-2 0 0-16,0-2 0 0,1 2 432 0,-1-1 16 15,2-2 0-15,-2 2 0 0,0-1-176 0,0-2-16 16,-1 3-16-16,2-2 0 0,-1 3-240 0,3-5 0 16,0 3 128-16,-1-2-128 0,0 2 0 0,-2-2 0 0,3 2 0 15,1-3 0-15,-1 3 224 0,-1-2 0 0,1 0 0 16,-3-1 0-16,3 4-96 0,-1-4 0 0,-1 0-128 0,1 0 192 16,-2 1-192-16,2-1 128 0,-1 1-128 0,1 0 0 15,-1-1 0-15,1 2 0 0,-1 0 0 0,1 1 0 16,1 3 0-16,-1-2 0 0,1 0 0 0,0 2 0 15,0-2 0-15,-2 2 0 0,2 1-128 0,1-3 128 16,-1 2 0-16,-1-2 0 0,2-1 0 0,-1 1 0 16,0 3 0-16,1-1 0 0,0 1 0 0,-1-4 0 15,-1 1 0-15,1-1 0 0,1 2 0 0,-1-2 0 16,0 0 0-16,0-3 0 0,-2 4 0 0,2-1 0 16,0 3 0-16,1-1 0 0,-2 0 0 0,1 0 0 15,1-1 0-15,0 2 0 0,1 1 0 0,1-1 0 16,-1 1 0-16,0 2 0 0,0-2 0 0,2 0 0 15,-2 0 0-15,0 0 128 0,-1 2-128 0,0-2 0 16,1 0 0-16,-1-3 0 0,2 3 0 0,-1-2 0 0,-1 0 0 16,1-2-128-16,0-3 128 0,1 0 0 0,-1-2 0 15,0 1 0-15,0 2 0 0,2 0 0 0,-2-4 0 0,0 1 0 16,1 1 0-16,-1-1 0 0,0 2 0 0,0 0 0 16,1 3 128-16,-2 1-128 0,1-3 0 0,-1 5 0 15,0-2 0-15,-1 2-160 0,1-2 160 0,0 2 0 16,0-4 0-16,0 1 0 0,0 2 0 0,-2 0 0 15,2-6 0-15,-1-1 0 0,1-1 0 0,0 0 0 16,-1 0 0-16,1-1 0 0,-1-1 0 0,1 0 0 0,-2-1 0 16,2 3 0-16,0-2 0 0,0 2 0 0,2 0 0 0,-1 0 0 15,0 3 0-15,0 1 0 0,1-1 0 16,-1 4 0-16,0 0 0 0,0 1 0 0,0-1 0 0,1 0 0 16,-1 0 0-16,-1-2 0 0,1 2 0 0,-1 0 0 15,1-1 0-15,-1 1 0 0,2-1 0 0,-1-2-128 16,0 3 128-16,-1-2 0 0,1-4 0 0,1 2 0 15,-2 0 0-15,1-3 0 0,-1 4 0 0,0-1 128 16,0 3-128-16,0-2 0 0,1 2 0 0,-1-1 0 16,0 1 0-16,0 0 0 0,0 0 0 0,0 1 0 15,0 0 0-15,1-1 0 0,-1 0 0 0,0-2 0 16,0 3 0-16,0-3 0 0,-1-1 0 0,1 0 0 16,1-2 0-16,-1 1 0 0,2-2 0 0,-2 0 0 15,0-1 0-15,0 1 0 0,1 0 0 0,0 0 0 16,0-3 0-16,0-1 0 0,-1 2 0 0,2-1 0 15,-1 3 0-15,-1 0 0 0,1 0 0 0,0 1-128 0,-1 1 128 16,2 2 0-16,-1-1 0 0,-1 1 0 0,1 5 0 16,-1-2 0-16,-1 2 0 0,1-2 0 0,0 3 0 0,-1-4 0 15,2 0 0-15,-1 2 0 0,0-5 0 0,0 3 0 16,1-2 0-16,-1-2 0 0,0 3 0 0,0-2 0 16,3-3 0-16,-2-1 0 0,0 1 0 0,0-2 0 15,2-1 0-15,-2 3 0 0,0 0 0 0,0 4 0 16,-1-3 0-16,0 1 0 0,2 0 0 0,-1 0 144 15,-1 2-16-15,1 2-128 0,0 0 0 0,1-1 0 16,-1 1 0-16,0-3-144 0,2 3 144 0,-1-3 0 16,1 1 0-16,0-5 0 0,0 5 0 0,-2-4-128 15,1 1 128-15,0-3 0 0,0 4 0 0,-1 2 0 0,1-3 0 16,-1 1 0-16,0-4 0 0,0-1 0 0,-1 2 0 16,0-4 0-16,2 2 0 0,-2 2 0 0,0-2 0 0,0 3 0 15,0 0 0-15,0 4 0 0,0 1 0 0,1 1 0 16,-1 0 0-16,0-4 0 0,1-3 0 0,-1 0 0 15,1 1 0-15,-1-2 0 0,-1 1 0 0,1 0 0 16,0 3 0-16,0-2 0 0,-1 0 0 0,1 1-128 16,0 1 128-16,0-2 0 0,-1 4 128 0,1-3-128 15,-2 2 0-15,2 0 0 0,0 1 0 0,2-2 0 16,-2-1 0-16,1-1 0 0,0-5 0 0,0 2 0 16,1-1 0-16,-2-1 0 0,1 1 0 0,-1 1 0 15,0-2 0-15,0 2 0 0,0-1 0 0,0-1 0 16,0 5 0-16,0-3 0 0,-1 2 0 0,1-2 0 15,-2 1 0-15,1-1 0 0,1 3 0 0,-1 0 0 16,0 0 0-16,-1-3 0 0,1 3 0 0,0-2 0 16,0 4 0-16,-1-4 0 0,1-1 0 0,0-1 0 0,0-3 0 15,1 1 0-15,0-1 0 0,-2 1 0 0,2 2 0 0,0 5 0 16,0 6 0-16,0-8 0 0,0-7 0 0,0 0 0 16,-1 3 0-16,0 1 0 0,-1 2 0 0,0-2 176 15,0-2-176-15,1 3 192 0,-1 3 256 0,1-1 48 16,-1 0 16-16,0-1 0 0,1-2-112 0,0-2-16 15,-2-4 0-15,2 2 0 0,0-1-384 0,0-1 0 16,-1-3 0-16,2-2 0 0,0 2 0 0,0 0 0 16,2 2 0-16,-2 1 0 0,1 1 0 0,1 2 0 0,0-2 0 15,-1 4 0-15,-1 9-128 0,1-4 128 16,0-4 0-16,-1-6 0 0,0-5 0 0,0 0 0 0,0 5 0 16,0-5 0-16,2 3 0 0,-4-2 0 0,2-1 0 0,0-1 0 15,-1-1 0-15,0 1 0 0,0 2 0 16,-2-1 0-16,2-1 0 0,1 3 0 0,-1 5 0 0,-1-2 0 15,0-2 0-15,1 2 0 0,-2-2 0 0,2 2 0 16,0 3 0-16,0-7 0 0,-1-7 0 0,2-2 0 16,-1 2 0-16,0 2 0 0,0 2 0 0,-1 2 0 15,1 1 0-15,0 4 0 0,1 0 0 0,-1 3 0 16,-1 2 0-16,1 2 0 0,0-4 0 0,-1 1 0 16,0 1-128-16,1-1 128 0,-1-3 0 0,0-1 0 15,4-6 0-15,-1 3 0 0,-1-1 0 0,0 16 0 16,0 2 0-16,0 2 0 0,0-5 0 0,0-10 0 15,0-1 0-15,0-2 0 0,1-1 0 0,-1 3 0 16,0 4 0-16,0 1 0 0,0 2-144 0,0 2 144 16,0-1 0-16,0-1 0 0,0 0 0 0,0 0 0 0,-1-4 0 0,1 7 0 15,0-1 0-15,0 3 0 0,0-4 0 0,0-2 0 16,0-5 0-16,0-6 144 0,1-2-144 16,-2-4 0-16,1 5 0 0,-1-2-176 0,1 5 176 0,-2 4 0 15,1 3 0-15,-1 0 128 0,0 3-128 0,1-1 0 16,0-1 0-16,0-1 0 0,-1-2 0 0,1 6 0 15,1 2 0-15,-1 1 0 0,1-1 0 0,-1-6 0 16,1-4 0-16,0-3-128 0,0-2 128 0,0-1 0 16,-1-2 0-16,1 0 0 0,-2 1 0 0,2 2 0 15,-1 4 0-15,0-1 0 0,0 0 0 0,-2-3 0 0,2 5 0 16,0 1 0-16,-1 7 0 0,2-4 0 0,-1-1 0 16,1-5 0-16,-1-4 0 0,1-3 0 0,1 0 0 0,-1-3 128 15,0 1-128-15,1-1 0 0,-1 3 0 0,0 3 0 16,0 1 0-16,0-1 0 0,0 1 0 0,0 2 0 15,0 4 0-15,0-3 0 0,2-4 0 0,-2-5 0 16,1 1 0-16,0-2 0 0,0-3 0 0,-1 3 0 16,2-3 0-16,-2 3 0 0,1 0 0 0,-1 1 0 15,0-2 0-15,0 4 0 0,0 10 0 0,1-5 176 16,0-3-176-16,1-5 0 0,0-5-160 0,-1 1 160 16,2-3 0-16,-2 2-144 0,1 5 144 0,0 0 0 15,-1 0 0-15,-1 0 0 0,0 6 0 0,0 0 0 16,1 1 0-16,-1 2 0 0,0 3 0 0,0-5 0 15,0-3 0-15,0-5 0 0,1-1 0 0,1-5 0 16,-1 7 0-16,-1-2 0 0,1 4 0 0,-1 2 0 16,0-1 0-16,0 3 0 0,0-2 0 0,1 2 0 15,1-4 0-15,0-1 0 0,0 0 0 0,1 1-128 0,1-2 128 16,-2 3 0-16,2 2 0 0,0 3 0 16,-2 2-512-16,0-1-80 0,1 1-16 0,-1 0 0 15,-2 5-752-15,2 1-160 0,-1-3-16 0,-1 1-16 0,1 0 928 0,-1-1 192 16,-1 1 48-16,1 1-7360 15</inkml:trace>
  <inkml:trace contextRef="#ctx0" brushRef="#br0" timeOffset="3780.36">7805 11702 8287 0,'0'0'736'0,"0"0"-592"0,1 0-144 0,1-3 0 0,-1 3 0 0,0 0 0 0,2-2 0 0,0-2 0 16,2 0-560-16,0 1-192 0,3-4-32 0,-2 3-16 16,-1 0 224-16,0 0 32 0,-2 0 16 0,1 2 0 0,-1 2 1488 0,-2-3 320 0,0 3 48 0,-1 0 16 15,0 0 928-15,0 0 192 0,-1 3 32 0,1-3 16 16,0 2-1104-16,-1-2-208 0,2 0-48 0,-1 0-16 15,0 0-848-15,0 0-160 0,0 0-128 0,0 0 144 16,0 0 176-16,20 0 48 0,-17-2 0 0,2 2 0 16,-1 0 80-16,1 0 0 0,0 2 16 0,-1-2 0 15,0 0-80-15,1 2 0 0,2 0-16 0,-1-2 0 16,0 0 48-16,1 1 16 0,1-1 0 0,0 0 0 16,2 0-224-16,-1-1-32 0,1 1-16 0,-1 0 0 0,2 0-160 15,-1-2 160-15,1 0-160 0,0 0 160 0,1-1 0 16,1 2 0-16,1 1 0 0,1-2 0 0,0-2 48 0,-1 2 16 15,2-1 0-15,1 2 0 0,-1-2-224 0,1 3 128 16,1-2-128-16,-2 1 0 0,1 1 0 0,0 0 128 16,1 0-128-16,-1 0 0 0,-1 1 160 0,-1-1-16 15,0 2 0-15,0-2 0 0,1 3-16 0,-1-3-128 16,1 1 192-16,0 2-64 0,-1-1-128 0,1-2 0 16,1 1 144-16,2 2-144 0,-2-3 0 0,1 0 0 15,1 0 0-15,-1 0 0 0,2-3 0 0,-1 2 0 16,2-1 128-16,-1-1-128 0,-1 2 240 0,1-2-32 15,-1 0 0-15,-2 3 0 0,0-3-64 0,2 2-16 16,-1-2 0-16,0 3 0 0,0 0 96 0,-2 0 16 16,2 0 0-16,-2 0 0 0,0 3-240 0,0 1 0 0,1-1 128 15,1 1-128-15,-1 1 0 0,0-1-160 0,2-1 32 0,-1 2 0 16,3-5 128-16,-1 2 0 0,1 0-144 0,1-2 144 16,-1 0 0-16,3-2 0 0,1 2 0 0,1-2 0 15,0 2 0-15,-1-2 0 0,1-1 0 0,0 2 128 16,-1-1-128-16,0 2 0 0,2-3 0 0,0 2 0 15,0 1 0-15,1-2 0 0,-1 2 0 0,-1 0 0 16,0 2 0-16,-1-2 0 0,-1 1 0 0,1 2 0 16,-3-1 0-16,2-2 0 0,2 1 0 0,0 2 0 15,0-1 0-15,1 0 0 0,-1 0 0 0,1-2 0 16,0 0 0-16,0 0 0 0,2-2 128 0,1 0-128 16,-1 0 272-16,1-1 32 0,0 2 0 0,1-4 0 15,-1 4-32-15,3-4 0 0,-2 4 0 0,-1-2 0 16,3 3-128-16,-3 0-16 0,1 0-128 0,0 0 192 15,1 0-192-15,1 3 0 0,-1-3 0 0,0 0 0 0,-5 4 0 16,4-4 0-16,1 2 0 0,4 2 0 0,0-2-144 0,0 2 144 16,0-2 0-16,-1 2-144 0,1 2 144 0,1-2 0 15,2 2 0-15,-1-2 0 0,-2 1 0 0,1-1 0 16,1 2 0-16,2-3 0 0,0 0 0 0,0 1 0 16,1-2 0-16,0-1 0 0,1 2 0 0,-2 1 0 15,-1-2 0-15,-1-1-128 0,2 2-16 0,0-3 0 16,-3-3 0-16,2 3 0 0,1-1 144 0,-1 1 0 15,0 0 0-15,0 0 128 0,0 0-128 0,-1 0 0 16,0 0 0-16,1-2-128 0,-1 2 128 0,0 0 0 0,2-2 0 16,-2 2 128-16,1-2-128 0,-2-1 0 0,1 2 0 15,0-1 0-15,2-1-224 0,-2-1 32 0,1 4 16 0,-2-2 0 32,0 2-224-32,-4-1-48 0,-1-2-16 0,0 3 0 0,3 0 464 0,-2-2 0 0,0 2-128 0,-1-1 128 15,-3 1 0-15,1-4 0 0,1 4 0 16,-1-3 160-16,-2 3-160 0,-1 0 160 0,-1 0-160 0,2 0 160 15,-4 3-160-15,0-3 0 0,-2 0 0 0,-1 0 0 16,0 0 0-16,-1 0-176 0,0 0 176 0,-1 0-128 16,1-3 128-16,0 3 0 0,0 0 0 0,0-3 0 15,-1 3 0-15,-1-3 0 0,-5 3 0 0,1 0 0 16,-1-2 0-16,0 0 0 0,0 2 0 0,-3-2 128 0,0 2-128 16,-4-2 0-16,1 2 0 0,-3-2 0 15,0 2 0-15,-1 0 0 0,-1 0 0 0,-1 0 0 0,-1 0 240 16,2 0-32-16,-2-2 0 0,0 2 0 0,0 0-208 0,0 0-288 15,-2-3 64-15,1 3 16 16,1 0-1392-16,0 0-256 0</inkml:trace>
  <inkml:trace contextRef="#ctx0" brushRef="#br0" timeOffset="6346.75">7868 13210 2751 0,'1'-3'256'0,"-1"0"-256"0,0 2 0 0,0-2 0 0,0 3 1344 0,0 0 240 0,2-3 32 0,-2 3 16 0,1-3-800 0,0 0-176 15,0-4-16-15,1 2-16 0,0 2-16 0,-1-1 0 16,2 0 0-16,-2-1 0 0,1 4-160 0,1-1-16 16,-1-2-16-16,1 2 0 0,1-1-64 0,-2 2-16 15,1-3 0-15,-1 2 0 0,1-1-336 0,-2 2 0 16,0 1 0-16,-1-3-192 0,0 3 320 0,-2 3 64 16,-1-3 16-16,-2 4 0 0,0-2 624 0,0 2 112 0,-2 0 16 15,-1 2 16-15,0 0-368 0,0 0-80 0,0-2-16 16,0 2 0-16,1 0-320 0,-1-3-64 0,0 3 0 0,-1 0-128 15,-1-2 448-15,0-1 0 0,0 4-16 0,0-5 0 16,1 2-304-16,-1-2-128 0,0-1 0 0,0 2 128 16,-1-3-128-16,0 2 0 0,0-4 0 0,-2 2 0 15,1 0 128-15,-3 2-128 0,0-2 0 0,-2 4 128 16,-2-3 304-16,1 2 48 0,-2-1 16 0,-1 2 0 16,0-2 384-16,0 2 80 0,-1-1 0 0,1 0 16 15,0 0-608-15,1 1-128 0,0-3-32 0,-1 1 0 16,0 1-208-16,0 0-256 0,1 0 48 0,0-2 16 15,-1 2-320 1,2-1-48-16,-1 2-16 0,0 0 0 0,-2-2 320 0,-1 2 64 0,2-2 16 0,0-1 0 0,2 2 176 16,-2-1 128-16,-2 0-128 0,1 0 176 0,1 1 48 15,0-3 16-15,0 1 0 0,0 1 0 0,1-2-240 0,-2 3 0 16,2-2 0-16,-1 1 0 16,0 0-512-16,0 0-32 0,0 1-16 0,1-2 0 15,1 1 48-15,-1-2 0 0,1 3 0 0,-1-3 0 0,2 0 512 0,-2 1 0 16,0 2 0-16,1-3 0 0,-1 0 128 0,0 0 16 15,0 2 16-15,-1-4 0 0,3 2-160 0,-2-3 0 16,0 2 0-16,-1 1 0 0,4 0 0 0,-3 0 0 16,3 1 0-16,-2-1 0 0,3-1 0 0,-1-2 128 15,-3 3-128-15,0-2 192 0,0 1-64 0,1 1 0 16,-1 0 0-16,1 0 0 0,-1 1 80 0,2-1 16 16,-1 0 0-16,1 0 0 0,0-1-96 0,0 1-128 0,1 0 176 15,-3 1-176-15,0 1 0 0,-1-2 0 0,1 0 0 0,0 0 0 16,1 0 144-16,-1 0-16 0,1-2-128 0,2 2 192 15,-2 0 208-15,0 0 48 0,-1-1 0 0,-1 1 0 16,0-3-448-16,-1 3 0 0,1 0 0 0,0-2 0 16,-2 2 0-16,1-2 0 0,1 0 0 0,0 1 0 15,1-2 0-15,0 1 0 0,1 1 0 0,-1-2 0 16,0 1 0-16,-2 0 0 0,0 2 0 0,-2 0 0 16,2 0-128-16,0 2 128 0,-2 0 0 0,1-2 0 15,0 3 0-15,1-3 0 0,0 3 0 0,0-3 0 16,-1 0 0-16,0 3 0 0,-1-3 0 0,0 0 0 15,-2 3 0-15,-2-3 208 0,0 0-48 0,-1 2-16 16,1-2-16-16,-2 0 0 0,1-2 0 0,0 2 0 0,1-3 240 0,1 3 32 16,-2-3 16-16,1 0 0 0,1 0-224 0,-2 3-32 15,1 0-16-15,-2 0 0 0,2 0-144 0,-1 0 0 16,-1 3 0-16,1-3 0 16,-1 1-576-16,0-1-32 15,2-1-16-15,-2-2 0 0,2-1-16 0,-2-1-16 0,2 2 0 0,-1-1 0 0,2 0 496 0,1-1 160 16,0 2 0-16,1-1 0 0,-1-2 320 0,0 0 192 15,2 2 16-15,-2-2 16 0,0-1 240 0,0 1 48 16,1 0 16-16,-1 0 0 0,1 2-576 0,-1-2-112 16,-1 4-32-16,0-2 0 0,0-2-128 0,-2 2-176 15,3 4 48-15,-2-3 0 16,-2 3-320-16,-1-2-64 0,2 2-16 0,-1 0 0 16,2 0-112-16,-1-1 0 0,3 1-16 0,0 0 0 0,1-3 496 0,2 3 160 0,-1-3 0 0,2 0 0 15,1 3 0-15,-1-4 176 0,1 4 0 0,1-2 0 16,0-2 16-16,1 1 0 0,1 0 0 0,1 1 0 15,1 0-192-15,0 0 0 0,2-2 0 0,1 2 128 16,0-1-128-16,2 2-272 0,-1-1 64 0,1 2 16 31,-1-3-192-31,0 3-48 0,2-1 0 0,-1 1 0 0,1 0 160 0,-1 0 16 0,0 4 16 0,1-2 0 16,1-2 64-16,1 4 16 0,2-2 0 0,1-1 0 16,1 4-1376-1,3-3-256-15</inkml:trace>
  <inkml:trace contextRef="#ctx0" brushRef="#br0" timeOffset="13265.08">5140 14677 4607 0,'-3'0'400'0,"-1"0"-400"0,1 2 0 0,2-2 0 0</inkml:trace>
  <inkml:trace contextRef="#ctx0" brushRef="#br0" timeOffset="14047.73">5123 14671 6447 0,'-2'-4'272'15,"-1"-1"80"-15,1 4-352 0,-1-3 0 0,2 4 0 0,0-2 0 0,-2 2 1152 0,1-4 144 16,-3-1 48-16,-1-1 0 16,-1 0 32-16,1 1 16 0,1-1 0 0,2-1 0 0,-1 5-1200 0,1-2-192 15,0 4 0-15,-2 0-192 0,1 0 16 0,-2 0 0 16,0 1 0-16,-2 2 0 0,0-1 320 15,-1 2 64-15,2-1 16 0,-1 0 0 0,3 1 256 0,-1-2 48 16,2 1 16-16,-1-3 0 0,3 1 720 0,-1-2 144 16,2 0 16-16,0-1 16 0,1 2-96 0,0-2 0 15,0 1-16-15,0 1 0 0,1-3-624 0,-1 3-112 16,0 0-16-16,0 0-16 0,0 0-16 0,0 0 0 16,0 0 0-16,0 0 0 0,0 0-288 0,0 0-64 15,0 0-16-15,0 0 0 0,0 0-176 0,0 0 0 16,0 0 0-16,0 0 0 0,0 0 240 0,-20 10-48 15,15-7 0-15,0 0 0 0,-1-3 128 0,0 3 0 0,0-3 16 16,0 0 0-16,0 1 112 0,-2-1 0 0,1 0 16 16,-2-1 0-16,0 1-16 0,-2 0 0 0,0-3 0 0,-4 3 0 15,0 0-224-15,-2 0-48 0,2 3-16 16,-3-3 0-16,-7 1-160 0,-5 2 0 0,-1 0 144 0,-2 2-144 16,-2 0 0-16,-2 0 0 0,1 3 0 0,-2-2 0 15,-1 0 0-15,-2 3 0 0,1-3 0 0,3-3 0 16,2 4 0-16,0-5 0 0,-4-1 0 0,0 2 0 15,0-1 0-15,1-2 0 0,1 2 0 0,-1-2 0 16,2 0 128-16,-4-2-128 0,-1 2 160 0,-2 0-160 16,0-1 0-16,-2 1 0 0,0-1 0 0,-1 1 0 15,1 0 0-15,0 0 0 0,-1 0-144 0,0-3 144 16,4 3-256-16,-3 0 32 0,1 0 16 0,1 3 0 16,-1-3-400-16,0 0-80 0,2 1-16 0,1 0 0 15,1-1 240-15,1 0 32 0,1-1 16 0,-1 1 0 0,3-1 416 0,2 1 0 16,2-3 0-16,-3 2 0 0,2 1 0 0,-2-2 0 15,3 2 0-15,0 0 0 0,-2 0 0 0,0 0 0 16,1 0 0-16,-1 2 0 0,-2-1 0 0,-1 2 0 16,0 1 0-16,-2-2 0 0,1 4-192 0,0-5 0 15,-1 2 0-15,2-1 0 16,2 2-384-16,-3-1-64 0,3-2-32 0,-3 1 0 0,4 1 480 16,0 0 192-16,1-1-176 0,2 0 176 0,0-2 0 0,4 0 0 15,0 0 0-15,0-4 0 0,-1 4 336 0,0-3 64 16,2 0 16-16,-2 3 0 0,0 0-272 0,1 0-144 15,0 0 160-15,1 0-160 0,0 0 0 0,-2 0 0 16,-1 3-128-16,1 0 128 16,-1-1-512-16,1 3 0 0,-1-2 0 0,1 1 0 15,2 1-144-15,1-1-32 0,4-1 0 0,-1 0 0 16,0 1 160-16,1-1 16 0,2 0 16 0,1-1 0 0,-1 2 496 0,-1-4 256 0,3 2-16 0,1 0-16 16,0-2-64-16,0 0-16 0,1 0 0 0,0 0 0 15,1 0 0-15,2-2 0 0,0 2 0 0,2 0 0 31,0-2-624-31,0 2-128 0,0-3-32 0,0 2 0 0,2 1-272 16,-1 1-64-16,0-1-16 0,2 3 0 0,1-3 384 0,1 2 80 16,0-2 16-16</inkml:trace>
  <inkml:trace contextRef="#ctx0" brushRef="#br0" timeOffset="29647.81">9043 11610 3743 0,'0'0'320'0,"0"-2"-320"0,0 2 0 0,0-1 0 0,0 1 144 0,1 0-144 0,0-3 192 0,1 3-192 0,0-4 128 0,1 2-128 0,-1-2 0 0,2 2 0 16,-1-2 0-16,1 2-176 0,0-1 32 0,0 2 0 15,-2-3 144-15,1 2 192 0,-1-1-32 0,0-1-16 16,1 1 192-16,-2 0 48 0,-1 0 0 0,0 0 0 16,1 1 272-16,-2-2 64 0,1 0 16 0,-1 0 0 0,1 0-272 0,-1 0-48 15,-2-4-16-15,3 3 0 0,-1 2-144 0,1-1-48 16,0-1 0-16,0 1 0 0,0 1-208 0,1-4 0 16,-1 4 0-16,1-3 0 0,-1-1 0 0,2 1 0 15,0 0-192-15,-1 0 192 0,2 2 0 0,-1-2 128 16,1 3 0-16,-1-3 16 0,1 3-16 0,-1-1 0 15,1-1 0-15,0-1 0 0,1 2-128 0,0-2 192 16,-2 2-192-16,1-2 192 0,-2-3 384 0,0 2 96 16,1-3 16-16,-1 1 0 0,-1 1-368 0,-1-3-64 15,-1 2 0-15,0-5-16 0,1 3 336 0,-2-2 80 16,1 0 16-16,-1-3 0 0,1 0-96 0,-1 0 0 16,1 1-16-16,-1 2 0 0,2 0-320 0,-1 1-64 15,0-1-16-15,1 4 0 0,1 2-160 0,0-1 0 16,0 2 0-16,0-1 0 0,1 4 0 0,1-4 0 0,-1 4-176 0,-1-1 176 15,1-2 0-15,0 1 0 0,0 0 0 0,-1 0 0 16,2 1 0-16,-1-2 0 0,-1 2 0 0,0-2 0 16,0 0 0-16,0 0 0 0,0 2 0 0,-1-2 0 15,1 0 240-15,-2 1 80 0,4 0 0 0,-2-1 16 16,0 1 48-16,0-1 0 0,1 1 0 0,0 0 0 16,0 1-64-16,1 0-16 0,0-2 0 0,1 0 0 15,-1 1-304-15,-1 0 0 0,2 3 0 0,-1-5 0 16,0 4 0-16,-1 0 0 0,0-1 0 0,0-1 0 15,0 2 0-15,2-1 0 0,-2 0 0 0,0 2 0 16,2-2 0-16,-2-1 0 0,0 4-144 0,1-3 144 16,0 2 0-16,1-2 0 0,-2 2 0 0,1-2 0 0,-1 1 0 15,2 0 0-15,-2 0 0 0,0 0 0 0,2-1 0 16,-2-1 0-16,0 1 0 0,1 0 0 0,-1 2 0 0,0 2 0 16,0-2 0-16,1 0 0 0,-1 2 0 0,0 0 0 15,0 2 0-15,1-2 0 0,-1 2-160 0,-1-2 160 16,1 0-192-16,-1 0 192 0,1 0-208 0,-1-2 64 15,0 0 16-15,0 2 0 0,0 0 128 0,0 0 0 16,0 0 0-16,0 0 128 0,-5-21-128 0,4 18 0 16,0 3 0-16,-2-3 0 0,1 3 0 0,-1 3 0 15,1-3 0-15,-1 2-128 0,1 2 128 0,-1-1 0 16,1 2 0-16,0-1 0 0,0 0 0 0,1-2-128 16,0-2 128-16,0 2-192 0,-1 0-80 0,1-2-32 15,1 0 0-15,-1 0 0 0,0 0 304 0,1 0 0 16,-2 0-128-16,2 0 128 15,-1 0-544-15,0 0-48 0,0 0-16 0,-1 0-5120 16,2 0-1024-16</inkml:trace>
  <inkml:trace contextRef="#ctx0" brushRef="#br0" timeOffset="29801.81">9107 10918 5519 0,'-1'-3'240'0,"0"1"64"0,-1 1-304 0,2 1 0 0,-1-3 0 0,1 3 0 0,0-1 960 0,-1-2 128 0,0 0 16 0,-2-4 16 0,3 3-48 0,0 0-16 0,2-2 0 0,-1 4 0 16,2 0-880-16,0-1-176 0,1 3 0 0,-2 0 0 31,2 0-1264-31,0 0-160 0,-2 3-48 0,2-3 0 0,-2 2 1168 0,2-2 304 0,0 0 0 0,-2 0 0 16,2-2-128-16,-3-2 128 0</inkml:trace>
  <inkml:trace contextRef="#ctx0" brushRef="#br0" timeOffset="32597.51">9089 11595 1839 0,'-4'3'160'0,"0"-1"-160"0,2-2 0 0,1 0 0 0,-1 0 464 0,1 0 64 0,1 0 16 0,-1 0 0 0,-2 0 720 0,1 0 144 16,1 0 16-16,-2 0 16 0,2 2-160 0,1-4-16 16,0 2-16-16,1-2 0 0,0 2-336 0,1-4-64 15,0-1-16-15,-1-1 0 0,2-1-192 0,-1 0-64 16,1-1 0-16,-2 0 0 0,1-2-176 0,0-2-32 16,0 2-16-16,-2-2 0 0,0 1-32 0,1 0-16 15,-2-4 0-15,1 1 0 0,1 2 144 0,-1-1 48 16,0 1 0-16,2-2 0 0,-1 2 224 0,0 0 48 15,0-1 16-15,2 3 0 0,-1 1-16 0,1-4 0 16,-1 3 0-16,1-2 0 0,0 0-176 0,1-1-32 0,0 1-16 16,0-1 0-16,1 1-240 0,-3 1-48 0,0-1-16 0,0-1 0 15,0-2-240-15,-1 2 0 0,1 0 128 0,-2 1-128 16,-2-6 320-16,1 0 32 0,0 0 0 0,-2 2 0 16,0-3 80-16,0 0 16 0,1 6 0 0,-2-4 0 15,2 3-64-15,-1-2-16 0,1 0 0 16,0-3 0-16,0 4-64 0,1-1-16 0,1 0 0 0,0 0 0 15,0 0-96-15,-2-2 0 0,2 1-16 0,0 1 0 16,0 0-32-16,2-2 0 0,-2 2 0 0,0-3 0 16,0-2 16-16,0 1 0 0,-2 2 0 0,1-1 0 15,1 2 96-15,0 1 0 0,-1 1 16 0,1-1 0 16,-1 0-128-16,0-3-16 0,-1 1-128 0,1-2 192 16,1-1-192-16,-1-1 0 0,0-1 0 0,1 0 0 15,0-1 0-15,1 2 0 0,-1 5 0 0,0-2 0 0,0 3 0 0,0 0 128 16,1-1-128-16,0 1 0 0,-1-2 0 0,0 1 0 15,0 0 0-15,2-2 0 0,-1 1 192 0,0-1-48 16,0 1-16-16,0 0 0 0,1 0-128 0,0-1 128 16,1 1-128-16,-2 0 128 0,1 4-128 0,0-5 0 15,-1 3 0-15,0-4 0 0,0 4 0 0,-1-2 0 16,-1 1 0-16,0-1 0 0,-2 2 0 0,1-3 0 16,-2 4 0-16,0-1 0 0,2 3 0 0,-2-3 0 15,-1-2 0-15,0-1 0 0,0-1 160 0,1-2-160 16,0-2 192-16,-1 1-192 0,2 2 144 0,1 3-144 15,1 1 0-15,-1 0 144 0,4-6-144 0,-2-1 0 16,2 1 0-16,1 2 0 0,0 4 0 0,0-2 0 16,1 1 0-16,-1-1 0 0,1 1 0 0,-2 1 0 15,2 0 0-15,0 3 0 0,-2-2 0 0,1-1 0 0,-2 1 0 0,0 2 0 16,0 0 0-16,1-5 0 0,-1 3 0 16,-1-2 0-16,1 2 0 0,-1-3 0 0,1-1 0 0,-1-2 0 15,0 4 0-15,0-1 0 0,0 0 0 0,0 0 0 16,2-2 0-16,-2-3 0 0,1-1 0 0,0-1 0 15,0 4 0-15,1 1 0 0,-1 1 0 0,0-2 0 16,0 4 0-16,1-3 0 0,-2 3 0 0,1 0 0 16,-1-1 0-16,0-1 0 0,0 2 0 0,0-1 0 15,-1 1 0-15,-1-2 192 0,2 1-192 0,-1 1 192 16,0-1-192-16,1-1 0 0,-1-2 0 0,1 2 0 16,0-2 0-16,1 1 0 0,0 1 0 0,0-1 0 15,2 2 0-15,-1-4 0 0,1-1 0 0,0-2 0 16,2 3 0-16,0 1 0 0,0 1 0 0,-1 1 0 0,1-2 0 15,0 1 0-15,-1 1 0 0,-1 2 0 16,2-2 0-16,-1 1 0 0,-2 4 0 0,1-1 0 0,-1 0 0 0,1 0 0 16,-1 0 0-16,0 1 0 0,-1-1 0 0,-1 0 0 15,0 1 0-15,1 2 0 0,-2-3 144 0,1 0-144 16,1 0 160-16,-1 1-160 0,1-5 0 0,1-2 0 16,-1-2 0-16,1 1 0 0,2 0 0 0,-2-1 0 15,2-1 0-15,-1 1 0 0,0 0 0 0,0-2 0 16,-1 1 0-16,1 3 0 0,-2-1 0 0,-1 2 0 15,0 2 0-15,-1 3 0 0,-1 0 0 0,1-3 0 16,0 3 0-16,-3-3 0 0,2 1 0 0,-2 2 0 16,2 0 0-16,-2 0 0 0,1-3 128 0,0 3-128 15,-1-3 0-15,2 1 144 0,0 2-144 0,1 0 0 0,0-3 0 0,0 3 0 16,-1-2 0-16,1-1 0 0,1 2 0 0,-1-1 0 16,1 2 0-16,0-1 0 0,-1 0 0 0,1-1 0 15,-2 3 0-15,1-1 0 0,0 2 0 0,0-2 0 16,-2-1 0-16,1 1 0 0,-1 3 0 0,0-5 0 15,-1 2 0-15,0-2 0 0,2 4 128 0,-1-2-128 16,1 4 0-16,-1-4 0 0,1-3 144 0,1-1-144 16,-2-1 0-16,2 2 0 0,0 0 0 0,-1 0 0 15,2 3 0-15,-1 0 0 0,1 1 0 0,-1 4 0 16,1 0 0-16,0 0 0 0,-1 2 0 0,1 1 0 16,-2 0 0-16,1 2 0 0,0-3 0 0,1 2 0 15,0 1 0-15,0-3 0 0,0 3 0 0,1-1 0 16,-1 0 0-16,1 1 0 0,-1 0 0 0,2 0 0 0,-2 0 0 0,1-2 0 15,-1 2 0-15,1-3 0 0,-1 3 0 0,1 0 0 16,-1 0 0-16,2 0 0 0,-1 0 0 0,0-2 0 16,2 2 0-16,-2-3 0 0,3 3 0 0,-2 0 0 15,0 1 0-15,2-1 0 0,-1 1-192 0,0 1-16 16,2 0 0-16,-1 1 0 16,2 0-416-16,-1 1-80 15,3 2 0-15,-1 0-16944 0</inkml:trace>
  <inkml:trace contextRef="#ctx0" brushRef="#br0" timeOffset="39214.43">9065 10908 7359 0,'5'-5'656'0,"-2"1"-528"0,-1 2-128 0,1 0 0 0,-1 2 1840 0,-1 0 336 0,2 0 64 0,-1-2 0 0,3 2-1120 0,3 0-224 15,-2 0-64-15,0 0 0 0,0 0-512 0,-2 0-96 16,1 2-32-16,0 2 0 0,-2-4-192 0,1 3 0 16,0-2 0-16,0 1 0 0,0-2 0 0,0 3 0 15,0-3 0-15,0 0 0 0,1 0 528 0,-2 0 64 16,3 0 16-16,-1 0 0 0,2 0 544 0,-1 0 128 15,2 0 0-15,1 0 16 0,0 0-112 0,-1 0-32 16,2 0 0-16,0 0 0 0,0 0-608 0,0 0-128 16,1 4-32-16,0-4 0 0,2 0-256 0,-2 0-128 15,0 1 0-15,1-1 128 0,2 2-128 0,-1-2 0 0,2-2 0 16,0 1 0-16,1 1 0 0,-1 0 0 0,1 0 0 16,1 0 0-16,1 0 304 0,-1 0 80 0,0 0 0 0,2 1 16 15,-2 1-80-15,2-2 0 0,-1 0-16 16,1 3 0-16,-1-3-160 0,0 0-16 0,1 0-128 0,0 0 192 15,-2 0 0-15,2-3 0 0,-2 3 0 0,0-2 0 16,2 1-192-16,0-2 0 0,-1 2 128 0,-1-2-128 16,1 3 0-16,-2-2 0 0,1 1 0 0,0 1 0 15,-2 0 0-15,1 0 0 0,0 0 0 0,1 0 0 16,0 1 160-16,-2 1 32 0,2-2 16 0,-1 3 0 16,0-3 80-16,0 0 16 0,0 1 0 0,0-1 0 15,0 3-304-15,2-3 0 0,-2 0 0 0,0 0 0 0,1-3 0 16,-1 2 0-16,2-2 0 0,-1 0 0 0,-1 0 0 15,0 1 0-15,0-2 0 0,0 2 0 0,2-2 0 0,-4 0 0 16,2 2 0-16,1 0 0 0,-1 0 0 16,0-2 0-16,0 2 0 0,0 2 0 0,0-4 160 0,0 4-160 15,1-2 128-15,1 2-128 0,-1 0 0 0,1 0 0 16,1 2 0-16,0-2 0 0,-1 4 0 0,1-4 0 16,0 2 0-16,2-2 0 0,0 0 0 0,2 1 0 15,-1-2 0-15,-1 1 0 0,-1-2 0 0,0-1 0 16,1 2 0-16,0-1 0 0,1-2 0 0,0 1 128 15,-1 0-128-15,-1 0 0 0,2 2 0 0,-1-2 128 16,1 0-128-16,-1 3 0 0,3-3 0 0,-1 1 0 16,2 1 0-16,1 1 0 0,0 0 0 0,0 0 0 15,1 0 0-15,2-3 0 0,-3 3 0 0,1-2 0 0,1 0 0 0,1 0 0 16,-1 2 0-16,2-4 0 0,1 4 0 16,-1-2 0-16,-1 1 0 0,2 1 0 0,3 0 0 0,-1 0 0 15,0-3-144-15,-1 1 144 0,3 0 0 0,-3 0 0 16,2-2 0-16,-1 2 0 0,0-2 0 0,1-1 0 15,-1 1 0-15,2 1 0 0,-1 3 0 0,2-4 0 16,-1 4 0-16,1-3 0 0,2 3 0 0,0-2 0 16,1 1 0-16,-2-2 0 0,2 1 0 0,0 1 0 15,-1-4 0-15,0 3 0 0,-2 0 0 0,-1 1 0 16,2-2 0-16,-1-1 0 0,-2 2 0 0,1 0 0 16,1-2 0-16,0 1 0 0,0 0 0 0,0 0 0 15,1-1 0-15,-4 3 0 0,-1-4 0 0,2 4 0 16,-2-4 0-16,1 4 0 0,2-2 0 0,-3 3 0 15,0-3 0-15,0 3 0 0,0-3 144 0,2 1-144 0,-1 0 0 0,0 2 0 16,1-2 0-16,-1 2 0 0,1 0 0 0,-2-1 0 16,1 1 0-16,-1-3 0 0,0 3 0 0,1-2 0 15,0 1 0-15,-2-2 0 0,-1 3 0 0,-1 0 0 16,0-2 0-16,-1 0 0 0,-1 0 0 0,-1-1 0 16,-1 2 0-16,0 1-176 0,0 0 176 0,-4 0 0 15,-2 0 0-15,0 0 0 0,-1 1 0 0,0-1 0 16,0 0 0-16,0 0 0 0,-1-1-144 0,-1 1 144 15,0-4-160-15,0 2 160 0,-1 2-352 0,-3-4 32 16,1 2 0-16,-2-2 0 0,-1 4-48 0,-2-2 0 16,0-2 0-16,-2 1 0 15,-2 1-544-15,-1 1-112 0,1 1-32 0,-3-3 0 16,-1 2-160-16,0 0-48 0,0 0 0 0,-2 1 0 16,1-3-528-16,-3 3-128 0</inkml:trace>
  <inkml:trace contextRef="#ctx0" brushRef="#br0" timeOffset="41651.35">9885 10931 7359 0,'0'-1'656'0,"-1"1"-528"0,1-2-128 0,0 2 0 0,0 0 0 0,0 0 128 0,-1-3-128 0,1 2 128 0,-2-2 464 0,1 0 96 0,1 0 16 0,-1 1 0 15,2 1-384-15,-2 1-64 0,1 0 0 0,0 0-16 16,0-3-240-16,0 3 0 0,0 0 0 0,0 0 0 15,-1 0 256-15,1 0 64 0,-2 0 16 0,2 0 0 16,0 0 256-16,0 0 48 0,0 0 16 0,0 0 0 16,0 0-304-16,0 0-64 0,0-20-16 0,0 14 0 15,2 2 240-15,-2-2 64 0,0 0 0 0,0 4 0 16,-2-1-48-16,2 2 0 0,0 1 0 0,-1 0 0 0,1 0-16 0,-1 0 0 16,0 1 0-16,1 2 0 0,0-1 0 0,0 2-16 15,0-4 0-15,0 0 0 0,0 0-160 0,0 0-16 16,0 0-16-16,0 0 0 0,0 0 32 0,0 0 16 15,0 0 0-15,-5 18 0 0,3-14-80 0,1-2-16 16,0 2 0-16,0 2 0 0,-2-2 256 0,2 0 32 16,0 1 16-16,0-2 0 0,-1 1-16 0,1 2 0 15,1 1 0-15,0-1 0 0,-1 0-32 0,0 0-16 16,1 3 0-16,1-2 0 0,-1-1-336 0,1 3-160 16,2 5 160-16,-2 0-160 0,2 3 0 0,0 2 0 15,1 2 0-15,-2 2 0 0,1-1 0 0,-1-2 0 16,1 2 0-16,-2 0 0 0,0-1 320 0,-1-1-16 0,0 1-16 15,0-1 0-15,-1 2-64 0,1-2-16 0,-1-2 0 16,-1 3 0-16,1 2 48 0,-1-6 0 0,0 0 0 16,1 3 0-16,-1-1 64 0,-1 0 32 0,2 0 0 0,-2-3 0 15,1 3-352-15,1-1 128 0,0-2-128 16,-1 3 0-16,1 1 0 0,0-2 0 0,0 1 0 0,-1-3 0 16,0-3 0-16,1 0 0 0,-1-1 0 0,0 0 0 15,1-4 0-15,1 0 0 0,-2-1 0 0,1-5 0 16,0 2 0-16,1-2 0 0,0-2 0 0,0 0 0 31,1-2-416-31,2-2-96 0,2-2-32 0,-2-5-9936 0,4-3-1984 0</inkml:trace>
  <inkml:trace contextRef="#ctx0" brushRef="#br0" timeOffset="56297.52">5071 13293 2751 0,'-2'3'256'0,"0"-3"-256"0,2-3 0 0,-1 3 0 0,1 3 768 0,0-3 128 0,-1 0 0 0,0 2 16 0,-2 2-144 0,1 2-48 15,-1 0 0-15,1 0 0 0,1 2-176 0,-2 1-32 16,3-1-16-16,-2 2 0 0,0-6-64 0,1 2-16 16,-1 3 0-16,0-2 0 0,0-3-160 0,-1 2-16 15,1 3-16-15,-2 0 0 0,2-2-96 0,-1 1-128 16,1-3 176-16,-2 1-176 0,2-1 816 0,-1 2 48 15,1-4 16-15,-1 0 0 0,2 0 144 0,0-1 48 16,0 3 0-16,-1-2 0 0,2 0-416 0,0 3-80 16,0-2 0-16,0 2-16 0,2 0-256 0,-2 0-48 15,0 0-16-15,0 1 0 0,0-2 112 0,1 3 32 16,-1-2 0-16,0 1 0 0,0 3-256 0,0-2-128 16,1 5 160-16,-1-4-160 0,1 4 240 0,1-3-48 0,-2 2-16 0,0-2 0 15,1 2 272-15,-1 1 64 0,1 0 16 0,-1 2 0 16,1-4-144-16,0 4-48 0,1 1 0 0,-1 5 0 15,-1-1-144-15,1 0-48 0,0 2 0 0,-2-1 0 16,0 1-144-16,0-2 0 0,-2 1 144 0,0 1-144 16,0-2 672-16,-1-1 64 0,1-1 16 0,-1 1 0 15,0-3-432-15,2 0-96 0,-2 2-16 0,0-1 0 16,2-1-64-16,-1 2-16 0,1 1 0 0,-2 3 0 16,2 0-128-16,-2 1 0 0,2 2 0 0,-1 0 0 15,1 1 0-15,-1 1 0 0,-1-1 0 0,2-1 0 16,1-3 0-16,-1-2 0 0,1 2 0 0,1 1 0 15,0-2 0-15,1-2 0 0,2 0 0 0,-1-3 0 0,2 3 0 16,-1-6 0-16,-2 0 0 0,1 1 0 0,1 0 0 16,-1 1 0-16,-1 1 0 0,1 0 0 0,-1 0 0 0,-1-2 0 15,0 1 0-15,-1-1 0 0,-1 2 0 0,1 1 128 16,-1-1-128-16,1 2 192 0,-2 1 544 0,1 1 112 16,-1-4 32-16,2 2 0 0,0 1-688 0,-2 0-192 15,2 0 0-15,0 0 0 0,-1-3 0 0,2 0 0 16,0-3 0-16,0 0 0 0,0-1 0 0,0 0 0 15,0 1 0-15,0-3 0 0,2 0 0 0,-1-1 0 16,0 0 0-16,0 0 128 0,1 1-128 0,0-3 0 16,1 4 0-16,-1-1 0 0,2 0 0 0,-1-1 0 15,0 4 0-15,1 0 0 0,-1-1 0 0,0 0 0 16,1 4 0-16,-2-2-128 0,0 1 128 0,2-2 0 0,-1 2 0 0,-1 1 0 16,2-3 0-16,0 3 0 0,-1-4 0 0,0 1 0 15,0-2 0-15,0 0 0 0,1 1 0 0,-2 2 0 16,1-2 0-16,0 1 0 0,0 0 0 0,-1 2 0 15,1 1 0-15,-2 0 0 0,3 3 0 0,-3-3 0 16,1 0 0-16,0 2 0 0,-1 5 0 0,0-1 0 16,0 0 0-16,-1 3 128 0,0-5-128 0,0 1 128 15,0 1-128-15,0-2 0 0,-1 1 0 0,0-5-128 16,1 4 128-16,0-4 0 0,0 0 0 0,0 1 0 16,0 0 256-16,1 2 96 0,-1-4 16 0,1 1 0 15,1 0-16-15,0 0 0 0,-1 0 0 0,0 0 0 16,1-1-352-16,-1-1 0 0,1 0 0 0,0 3 0 0,0-1 0 0,1 2 0 15,-1-2 0-15,1 3 0 0,2-1 0 0,-3 2 0 16,2 5 0-16,-2-3 0 0,2 0 0 0,-2 1 0 16,1 1 0-16,-2 0-128 0,2 1 128 0,-2-1 0 15,1-1 0-15,1-4 0 0,-2 0 0 0,0-3 0 16,-1-1 0-16,0-3 0 0,0 2 0 0,0-4 0 16,1 0 0-16,-2 1 0 0,1-1 0 0,0-1 0 15,-1 0 128-15,1 1-128 0,0 0 0 0,0-1 0 16,0 2 0-16,1 1-128 0,0-1 128 0,1 0 0 15,-1 4 0-15,0 1 0 0,0-6 0 0,1 2 0 16,0 3 0-16,-1-1 0 0,1 1 0 0,-1-2 0 16,0 2 0-16,0 1 0 0,1-3 0 0,-1 3 0 15,0-3 0-15,-1 2 0 0,0 1 0 0,0 0 0 16,-1 3 128-16,1-6-128 0,-1 2 0 0,-2-2 0 16,2-2 0-16,-2 1 0 0,2 1 0 0,-1-1 0 0,-1-3 0 15,2 2 0-15,-2 0 0 0,1 1 0 0,1-1 0 0,-1 2 0 16,1-1 0-16,0 0 0 0,-1 2 0 0,0-3 0 15,1-1 304-15,0 2 80 0,0 1 32 0,-2-2 0 16,2 1-416-16,0 1 0 0,-1-1 0 0,1-2 0 16,1 0 0-16,-1-2 0 0,1 2 0 0,-1-1 0 15,1-2 0-15,0 2 0 0,0-2 0 0,-2 2 0 16,2 0 0-16,0-3 0 0,0 0 0 0,0 4 0 16,0-4 0-16,0 4 0 0,2-2 0 0,0 0 0 15,-1 1 0-15,1-2 0 0,-1 2 0 0,0 1 0 16,0 2 0-16,1 1 0 0,-1-4 0 0,-1 5 0 0,0 1 0 0,0-3 0 15,-1 2 0-15,1-2 0 0,0-2 0 16,-2 0 0-16,1 1 0 0,-1 2 0 0,0-4 0 16,0 4 0-16,-1-3 0 0,1 0 0 0,1-2 0 0,-2-2 0 15,2 2 0-15,0-2 0 0,1 0 0 0,0 0 0 16,0 1 0-16,1-1 0 0,-1-3 0 0,1 4 0 16,1-5 0-16,0 2 0 0,2 0 0 0,-1-2 0 15,1 2 0-15,0-2 0 0,0 2 0 0,-1-2 0 16,1 2-128-16,-2-4 128 0,1 3 0 0,-2-3 0 15,0 1 0-15,1 1 0 0,0 1 0 0,-2 0 0 16,0 4 0-16,0-4 0 0,0 4 0 0,-1-1 0 16,1 0 0-16,-3 0 0 0,2 1 0 0,0 2 0 15,0-1 0-15,-1 0 0 0,1-2 0 0,0 4 0 16,-2 3 0-16,1 3 0 0,1-1 0 0,0 1 0 16,-2-3 0-16,2 2 128 0,0-3-128 0,-1 2 0 0,1-2 0 15,-1 4 0-15,0-3 0 0,1 3 0 0,0-4 0 16,1 2 0-16,-1-3 0 0,-2 1 0 0,2 2 0 0,-1-2 0 15,0 2 0-15,2-3 0 0,-1 3 0 0,0-2 0 16,0 0 0-16,1-2 0 0,0 0 0 0,-2 3 0 16,2-4 0-16,-1 1 0 0,0-1 0 0,0 0 0 15,1-2 0-15,-3 2 0 0,2-3 0 0,-2-2 0 16,2 2 0-16,0-2 0 0,0-2 0 0,-1 2 0 16,2-4 0-16,0 2 0 0,0-2 0 0,2 1 0 15,0 2 0-15,2-3 0 0,0 2 0 0,-1-2 0 16,1 2-448-1,1-2-64-15,1 2 0 0,2-2-16 0,-1 3-624 0,0-2-112 0,1 1-16 0,-1 1-16 16,-1 0 528-16,2-1 128 0,-2 0 0 0,-1 1 16 16,0-2-720-16,1 1-160 15</inkml:trace>
  <inkml:trace contextRef="#ctx0" brushRef="#br1" timeOffset="69833.34">1114 14705 911 0,'-5'0'0'0,"1"0"0"0,1 0 0 0,0 0 0 0,2 0 448 0,1 0 0 0,-1-2 0 0,0 1 0 16,-2 1-80-16,1-3-16 0,-1 3 0 0,1-2 0 16,-1 1 32-16,1 1 16 0,-1-3 0 0,0 3 0 15,-1 0 640-15,0 3 128 0,-1-3 32 0,1 1 0 0,0 1 48 16,-3 1 16-16,2 3 0 0,-1-2 0 0,1-1 192 0,-1 2 32 16,0 0 16-16,0 0 0 0,1-1-96 0,0-2-32 15,0 0 0-15,1-2 0 0,2-2-32 0,-1 0 0 16,2 2 0-16,0-4 0 0,0 2-656 0,1-4-144 15,0 2-32-15,0 0 0 0,1 2-320 0,-1-1-192 16,1 2 192-16,0-2-192 0,0 3 400 0,1 0-16 16,-1 0-16-16,0 3 0 0,3-3-64 0,-4 0-16 15,0 0 0-15,0 0 0 0,10 17 320 0,-8-12 64 16,2 1 16-16,0-2 0 0,1 0 0 0,-2-1 0 16,2 2 0-16,0-1 0 0,0-1-224 0,1-3-32 15,-1 0-16-15,1 0 0 0,2-3-160 0,-1 1-16 16,2-2-16-16,0 0 0 0,1 1-32 0,-1-4-16 15,3 2 0-15,-3-1 0 0,3 3-48 0,-1-1 0 16,0-2 0-16,-1 2 0 0,1 1-128 0,0 1 160 0,1 1-160 16,-2 1 160-16,0 1-160 0,1 1 160 0,0 1-160 15,1-3 160-15,-1 4-32 0,1-2 0 0,-1-1 0 0,0 2 0 16,0-2-128-16,-1 2 128 0,0-1-128 0,0-2 128 16,1 1-128-16,0-1 128 0,0 3-128 0,1-3 128 15,-1 0 0-15,0 0 0 0,1-3 0 0,-1 2 0 16,0 1-128-16,1-2 0 0,-1 2 0 0,0-2 0 15,0 2 0-15,-1-1 0 0,2 0 0 0,-1 1 0 16,1-3 144-16,-1 2-144 0,-1 1 160 0,-1 0-160 16,1 0 0-16,0 0 128 0,0 1-128 0,0-2 0 15,0 2 0-15,-1-1 0 0,-1 0 0 0,1 0 0 16,-2-1 0-16,2-1 0 0,-2-1 128 0,2 2-128 16,-2-4 176-16,1 4-16 0,0-4 0 0,2 4 0 0,-1-4-160 15,1 3 160-15,0-1-160 0,1 0 160 0,-1 3-160 0,0 0 160 16,0-2-160-16,-2 2 160 0,0 0-160 15,0-2 0-15,1 2-160 0,1 0 160 0,0 0 0 0,0 0 0 16,1-2 0-16,-3 2 0 0,2-2 0 0,-1 0 0 16,1 2 0-16,0-2 0 0,0-1 0 0,1 2 0 15,0-1 176-15,-1-1-48 0,0 2 0 0,0 1 16 16,0-3 0-16,1 2 0 0,-1 1-144 0,-1 0 0 16,1 0 0-16,0-2 0 0,0 2 0 0,1-3 0 15,-1 2 0-15,3-4 0 0,-1 1 0 0,0-2 0 16,2-1 0-16,-1 1 0 0,1-1 144 0,-2 1-144 15,-3 0 160-15,2 2-160 0,2-1 128 0,0 4-128 16,2-1 0-16,0-2 0 0,-3 4 0 0,-1-3 0 0,0 6 0 0,-1-3 0 16,1 1 0-16,1 2 0 0,0-1 0 0,-1-2 0 15,1 1 0-15,0 2 0 0,-2-3 0 0,1 0 0 16,0 0 0-16,-1-3 0 0,-2 2 0 0,2-1 0 16,1-2 0-16,0 1 0 0,2 0 0 0,-2-1 0 15,0 2 128-15,-1-2-128 0,0 1 0 0,0 0 144 16,0 0 0-16,-2 1 0 0,-2 1 0 0,2 1 0 15,1 0-144-15,-2 0 0 0,0 0 0 0,2 0 128 16,1 1-128-16,0-1 0 0,1 2 0 0,0-2 128 16,1 3-128-16,1-3 0 0,-1 0 0 0,-1 0 128 15,2 0-128-15,-1 0 0 0,-1 0 0 0,0 0 128 16,2-3-128-16,-1 3 0 0,0-2 144 0,1 1-144 16,-1 1 0-16,-2-3 0 0,-1 1 0 0,-1 0 128 15,2-1 0-15,1 0 0 0,-3-1 0 0,0 2 0 0,2-2 0 16,0 2 0-16,1-2 0 0,2 2 0 0,-1-2 0 0,2 0 0 15,-1 2 0-15,2-2 0 0,0 2-128 0,-1-1 0 16,3 2 0-16,-1-2 0 0,1 0 0 0,-2 0 0 16,-4 3 0-16,0 0-128 0,4-2 128 0,0 0 0 15,-1 2 0-15,-1-2 0 0,0 1 0 0,-2 1 0 16,-1 0 0-16,1 0 0 0,1-3 0 0,2 3 0 16,-3 0 0-16,2 0 0 0,1 0 0 0,1 0 0 15,-1 3 0-15,-3-3 0 0,-3 1 0 0,3-1 0 16,3 2 0-16,1-2 128 0,0 0-128 0,1 2 0 15,-3-2 0-15,0 0 0 0,-2 0 128 0,-1 2 0 16,2-2 0-16,-1 3 0 0,-1-3-128 0,0 0 0 16,1 3 0-16,0 0 0 0,2-2 0 0,-2 2 0 0,1-1 0 15,-1-1 0-15,-1 2 0 0,1-1 0 0,-1-2 0 0,1 1 0 16,0 2 0-16,-1-2-160 0,0 2 160 0,1-3-208 16,1 2 208-16,-4-2 0 0,1 0 0 0,-2 1 0 15,4-1 0-15,-1-1 0 0,-1 1 0 0,1 0 0 16,0-2 0-16,0 2 0 0,-3 0 0 0,2-4 0 15,1 4 256-15,-1-4 64 0,1 2 0 0,-2 2 0 16,-1-4-320-16,1 2 0 0,0-1 0 0,2-1 0 16,-2 2 128-16,0-2-128 0,0 2 0 0,-1 0 0 15,0-1 0-15,1 0 0 0,1 3 0 0,-1-2 0 16,-2 2 128-16,2-1 0 0,-1 2 16 0,2-1 0 16,0 2-144-16,-1-2 0 0,-2 3 0 0,2-3 0 15,-1 1 0-15,2 1 0 0,1-2 0 0,0 0 0 0,-2 0 0 16,1 0 0-16,2-2 0 0,0 1 0 0,0-2 0 0,2 1 0 15,-1 1 0-15,0 1 0 0,-3 0 0 16,1 0 0-16,0 0 0 0,1 1 0 0,-4 1 0 0,2-2 0 16,0 3 0-16,1 0 0 0,0 1 0 0,-2-1 0 15,-2 0 0-15,2 0 0 0,-1-2 0 0,2 2 0 16,0-1 0-16,-1 2 0 0,1-2 0 0,0-2 0 16,-1 4 0-16,2-4 0 0,0 1 176 0,1 2 0 15,-1-3 0-15,1 2 0 0,0-2-176 0,0 0 128 16,3 0-128-16,-3 1 128 0,0-1-128 0,0 0 0 15,0 3 0-15,-1-3 0 0,1 0 0 0,-3 2 0 16,-1-2 0-16,1 1 0 0,0 2 0 0,4-3 0 16,0 2 0-16,1-2 0 0,1 4 0 0,1-1 0 15,-3-3 0-15,1 1 0 0,-1 1 0 0,-1-2 0 0,-1 0 0 16,0 0 0-16,1 0 0 0,-1 0 0 0,1-2 0 0,-1 1 0 16,-1 1 0-16,1-3 0 0,2-1 144 0,-1 2-144 15,3-2 224-15,-2 2-32 0,0-1 0 0,-1 2 0 16,3-1-192-16,-3 2 0 0,0 0 0 0,-1 0 0 15,0 0 0-15,0 0 0 0,0 0 0 0,-1 0 0 16,0 2 0-16,0 2 0 0,0-2 0 0,-2 2 0 16,1 0 0-16,-1 1 0 0,-1-4 0 0,2 1 0 15,-1 0 0-15,-1-2 0 0,-1 0 0 0,1 0 0 16,3-2 0-16,1 0 0 0,-4 1 0 0,0 1 0 16,4-5 0-16,1-2 0 0,0 4 0 0,1-3 0 15,-1-1 0-15,-1 4 128 0,-1-3-128 0,0 2 0 16,-1 1 0-16,-1 0 0 0,2 0 0 0,-2 3 0 0,0-2 0 15,0 0 0-15,-1 2 0 0,0 0 0 0,-1 0 0 16,0 2 0-16,0 0 0 0,0 1 0 0,0-3 0 0,-2 1 0 16,2 1 0-16,0 1 0 0,0-3 0 0,0 0 0 15,0 1 0-15,0-1 0 0,-1 0 0 0,0-1 0 16,-1 1 0-16,1 0 0 0,0-3 0 0,-1 3 0 16,0-3 0-16,-1 3 0 0,1-3 0 0,-2 3 128 15,0 0-128-15,-1-2 0 0,2 0 240 0,-2 2-48 16,1 0-16-16,0-2 0 0,-1 1-176 0,1 1 0 15,-1 0 144-15,0 0-144 0,0 0 0 0,0 0 0 16,0 0 0-16,0 0 0 0,0 0 0 0,0 0 0 16,0 0 0-16,0 0 0 0,0 0 0 0,0 0 0 15,0 0 0-15,0 0 0 0,0 0 0 0,0 0 0 16,0 0 0-16,0 0 0 0,0 0 0 0,0 0 0 0,0 0 0 16,0 0 0-16,0 0 0 0,0 0 0 0,0 0 0 0,0 0 0 15,0 0 0-15,0 0 0 0,0 0 0 0,0 0 128 16,0 0-128-16,0 0 0 0,0 0 0 0,0 0 0 15,0 0 0-15,0 0 0 0,0 0 0 0,0 0 0 16,0 0 0-16,0 0 0 0,0 0 0 0,0 0 0 16,0 0 0-16,0 0 0 0,14-15 0 0,-13 15 0 15,0 0 0-15,1 0 0 0,0 0 0 0,0 0 0 16,1 0 0-16,-1 0 0 0,1 0 0 0,-2 0 0 16,2 0 0-16,-1-3 0 0,-1 3 0 0,2-1 0 15,-2 1 0-15,0 0 0 0,2 0 0 0,-3 0 128 16,1 0-128-16,0 0 0 0,0 0 0 0,1 1 0 0,-2-1 0 15,0 0 0-15,0 0 0 0,0 0 0 0,0 0 0 16,0 0 0-16,0 0 0 0,15 15 0 0,-14-12 0 0,1-2 0 16,1 3 0-16,0-2 0 0,0 4 0 0,-1-3 0 15,1-2 0-15,-2 2 0 0,0-1 0 0,1-2 0 16,-2 4 0-16,0-2 0 0,0-2 0 0,0 1 0 16,1 2 0-16,-1-3 0 0,0 1 0 0,0-1 0 15,1 0 0-15,-1 0 0 0,0-1 0 0,1 1 0 16,1-3 0-16,0 2 0 0,0-4 0 0,1 2 0 15,-1-1 0-15,1 1 0 0,-1 0 0 0,0 0 0 16,0-3 0-16,-1 2 0 0,2-2 320 0,-2 2-16 16,-1-4 0-16,1 2 0 0,0-1-128 0,-1 1-32 0,0-1 0 15,0-2 0-15,2 3-144 0,-2-2 0 0,0 0 0 16,0-2 128-16,0 0-128 0,0-2 0 0,-2-1 0 0,2-2 128 16,0 2-128-16,0-3 0 0,-1 0 0 0,1 0 128 15,-1-2-128-15,0 1 128 0,0 0-128 0,-2-1 128 16,2 4-128-16,0 0 0 0,-2-2 144 0,1 4-144 15,-1-3 0-15,1 1 0 0,-2 2 0 0,0-3 128 16,2 4-128-16,-1-2 0 0,2-1 0 0,0 0 0 16,0 3 0-16,-1-3 0 0,2-1 0 0,-1 2 0 15,0 0 0-15,0 0 0 0,1-2 0 0,0 3 0 16,-2 2 0-16,1-4 0 0,0-1 0 0,-2-3 0 16,2 4 0-16,0-2 0 0,0 0 0 0,0 1 0 15,-1 0 0-15,1 2 0 0,1 0 0 0,0 3 0 0,0 1 0 0,1 0 0 16,-1 1 0-16,0 2 0 0,0 0 0 0,0-3 0 15,-1 3 0-15,1 3 0 0,-1-4 0 0,1 1 0 16,0 2 0-16,0 1 0 0,0-3 0 0,0-1 0 16,0 1 0-16,0 0-128 0,1 0 128 0,0-4 0 15,1 4 0-15,-1-4 0 0,0 4 0 0,0-1 0 16,0 1 0-16,1 0 0 0,-2 0 0 0,1 0 0 16,-1 0 0-16,1-1 0 0,-1 1 0 0,0 0 0 15,1 2 0-15,-2 1 0 0,1 0 0 0,-1-1 0 16,1 2 0-16,-1-1 0 0,-1 0 0 0,1-1 0 15,1 2 0-15,-1-2 0 0,0 0 0 0,1 2 0 16,0-2 0-16,0-1 0 0,0 1 0 0,0 1 0 16,1-1 0-16,-1-1 0 0,1 4 0 0,-1-2 0 15,0 0 0-15,0 0 0 0,0-1 0 0,0 2 0 16,-1 1 0-16,1-6-128 0,-1 5 128 0,0-4 0 0,-1 2 0 16,2-2 0-16,-1 0 0 0,-1 0 0 0,0 2 0 0,1-2 0 15,0 1 0-15,0 1 0 0,1 0 0 0,-2 2 0 16,2 1 0-16,-1-2 0 0,1 3 0 0,1-4 0 15,-1 4 0-15,0-2 0 0,2-1 0 0,-1 2 0 16,1-2 0-16,0 0 0 0,0-1 0 0,-1 2 0 16,2-2 0-16,-2-1 0 0,1 1 0 0,1 1 0 15,-1-1 0-15,0-1 0 0,0 4 0 0,-1-4 0 16,1 1 0-16,-1 1 0 0,0 3 0 0,-1-3 0 16,0 1 0-16,0 0 0 0,1 2 0 0,-1-2 0 15,0 1 0-15,0-1 0 0,0 2 0 0,0 0 0 16,0-1 0-16,0 1 0 0,0 0 0 0,2 0 0 0,-2 0 0 15,0 0 0-15,0 0 0 0,0 0-128 0,0 0 128 16,0 0 0-16,0 0 0 0,0 0 0 16,0 0 0-16,0 0 0 0,0 0 0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0,0 0 0 0,11 19 0 15,-5-18 0-15,0 1 0 0,0-2 0 0,0 3 0 16,1-2 0-16,-1 2 0 0,0-3 0 0,0 1 0 15,2 1 0-15,-1 1 0 0,0-3 0 0,0 3 0 16,0-3 0-16,0 3 0 0,1 1 0 0,2-2 0 16,-2-2 0-16,1 4 0 0,1-4 0 0,1 0 0 15,-2 0 0-15,2 0 0 0,0 0 0 0,1-3 0 16,2 2 0-16,0-1 0 0,0 2 0 0,0-3 0 16,-2 2 0-16,1 1 0 0,-1 0 0 0,0 0 0 15,1 0 0-15,0 0 0 0,0 0 0 0,-1 0 0 16,-1 0 0-16,2 0 0 0,-1 0 0 0,2 0 0 15,-1 0 0-15,2 0 0 0,0 0 0 0,1 0 0 0,0-3 0 16,0 3 0-16,0-3 0 0,2 0 0 0,-2 0 0 0,1-1 0 16,0 4 0-16,-1-3 0 0,2 0 0 0,-2 0 0 15,0 3 0-15,0 0 0 0,-1 0 0 0,1-2 0 16,0 1 0-16,-1 1 0 0,-2 0 0 0,1 0 0 16,-1 0 0-16,1-3 0 0,0 3 0 0,-2 0 0 15,2 0 0-15,-1-2 0 0,1 0 0 0,-2 2 0 16,2 2 0-16,-3-2 0 0,0 0 0 0,0 0 0 15,0 0 0-15,0 0 0 0,2-2 0 0,-1 2 0 16,1 0 0-16,0 0 0 0,0-2 0 0,-1 2 0 16,1-1 0-16,0 1 0 0,0-2 0 0,1 1 0 15,0 1 0-15,-1-2 0 0,1 0 0 0,-1 2 0 16,2-2 0-16,0 2 0 0,-3 0 0 0,2 0 0 16,0-3 0-16,1 3 0 0,-2-1 0 0,2 1 0 15,0 0 0-15,-2 0 0 0,1 0 0 0,0 0 0 0,-1 0 0 16,0 0 0-16,1 1 0 0,0-1 0 0,0 3 0 0,0-1 0 15,0 0 0-15,0 0 0 0,-1-2 0 0,1 0 0 16,-1 0 0-16,1 0 0 0,0 0 0 0,-1 0 0 16,2-2 0-16,-1 0 0 0,2 4 0 0,-1-2 0 15,-1-2 0-15,1 0 0 0,0 2 0 0,0-3 0 16,0 2 0-16,1 1 0 0,0-2 0 0,0 2 0 16,0 0 0-16,0-3 0 0,-1 3 0 0,0-1 0 15,1 1 0-15,-1-2 0 0,1 2 0 0,0 0 128 16,-1-4-128-16,-2 4 0 0,3-3 0 0,1 2 0 15,-1-1 0-15,0 2 0 0,-1-3 0 0,-1 3 0 16,0-1 0-16,0-1 0 0,-3-1 0 0,1 2 0 16,-1-4 0-16,0 4 0 0,-1 1 0 0,1 0 0 0,-1 0 0 15,0 0 0-15,1 0 0 0,0 0 0 0,1 0 0 0,-1 0 0 16,0-3 0-16,0 3 0 0,1 0 0 0,1 0 0 16,-2 0 0-16,1 0 0 0,-2 0 0 0,0 0 0 15,1-2 0-15,-1 2 0 0,0 2 0 0,-3-2 0 16,2 3 0-16,-2-2-128 0,2 1 128 0,1-2 0 15,0 3 0-15,0-2 0 0,1 2 0 0,0-3 0 16,0 0 0-16,0 0 0 0,0 0 0 0,-1 0 0 16,1-3 0-16,-1 3 0 0,1 0 0 0,-1 0 0 15,0 0 0-15,0-1 0 0,-1 1 0 0,1 0 192 16,-1-3-64-16,0 3 0 0,1-2-128 0,-1 1-160 16,-2-2 160-16,1 3-208 0,-1-4 208 0,0 4 0 15,2-2 0-15,-2 1 0 0,0 1 0 0,-1-3 0 0,0 3 0 16,1-2 0-16,-2 1 0 0,0 1 0 0,-1 0 0 15,0 0 0-15,-2 0 0 0,1 0 0 0,-2-3 0 0,1 1 0 16,0 2 0-16,-1-2 0 0,1 2 0 0,0-2 0 16,-2-1 0-16,1 3 0 0,0-1 0 0,-1 1 0 15,1 0 0-15,-1-2 0 0,0 2 0 0,0-3 0 16,0 2 0-16,0 1 0 0,1 0 0 0,-1 0 0 16,0 0 0-16,0 0 0 0,0 0 0 0,0 0 0 15,0 0 0-15,0 0 0 0,0 0 0 0,0 0 0 16,0 0 0-16,0 0 0 0,0 0-128 0,0 0 128 15,0 0 0-15,0 0 0 0,0 0 0 0,0 0 0 16,0 0 0-16,0 0 0 0,0 0 0 0,0 0 0 0,10 16 0 16,-8-13 0-16,-1 3 0 0,0-3 0 0,2 1 0 15,-1 2 0-15,1-3 0 0,-1 1 0 0,2-1 0 16,-2 0 0-16,1 0 0 0,0 1 0 0,0 1 0 0,1 1 0 16,-1-2 0-16,0 2 0 0,-1-3 0 0,1 2 0 15,-1 1 0-15,-1-1 0 0,1-2 0 0,-1 1 0 16,1 1 0-16,0-1 0 0,-1-1 0 0,-1 1 0 15,1 1-128-15,-1-1 128 0,1-2 0 0,0 0 0 16,1 1 0-16,-1-1 0 0,1 1 0 0,0-3 0 16,0 1 0-16,-1 2 0 0,2-1 0 0,-2-2 0 15,0 2 0-15,1 0 0 0,-2 1 0 0,1-2 0 16,-1 4 0-16,1-2 0 0,-1 0 0 0,0 4 0 0,0-3 0 16,-1 2 0-16,1 3 0 0,-1-3 0 15,-1 2 0-15,2 0 0 0,-1-2 0 0,0 1 0 16,0-1 0-16,-1 0 0 0,1 0 0 0,1-1 0 0,0 1 0 15,-1-1 0-15,1 1 0 0,0 1 0 0,0-3 0 0,0 3 0 16,-1-1 0-16,-1 2 0 0,2-1 0 0,-1-1 0 16,0 0 0-16,0 0 0 0,-1 0 0 0,1 4 0 15,1-2 0-15,-1 0 0 0,0 2 0 0,1 3 0 16,0-3 0-16,-1 2 0 0,1 0 0 0,0 1 0 16,-2 0 0-16,1 2 0 0,-1-1 0 0,0 2 0 15,0-4 0-15,-1 3 0 0,1-1-128 0,-2 0 128 16,2-1 0-16,-1-3 0 0,1 0 0 0,-1-2 0 15,1 2 0-15,-1-2 0 0,2 0 0 0,-1-2 0 16,0 2 0-16,2 0 0 0,0-1 0 0,-1-1 0 16,1 0 0-16,0 0 0 0,0 2 0 0,0 0 0 0,1 2 0 15,-1 0 0-15,0-1 0 0,0 3 0 0,-1 0 0 0,1 4 0 16,-1 1 0-16,1-4 0 0,-1 3 0 0,1-1 0 16,0-3 0-16,1 1 0 0,-1-1 0 0,0-2 0 15,1 0 0-15,0-1 0 0,1 1 0 0,0-3 0 16,-1 2 0-16,2-3 0 0,-2 1 0 0,0-1 0 15,2 3 0-15,-2-3 0 0,0 0 0 0,1 1 0 16,-1 2 0-16,0-1 0 0,0 1 0 0,-1-1 0 16,0 2 0-16,0 0 0 0,0-1 0 0,-1 1 0 15,1-1 0-15,0 1 0 0,-1 3 0 0,1-1 0 16,-1-2 0-16,1 0 0 0,0 2 0 0,0 1 0 16,0-1 0-16,1 0 0 0,1-2 0 0,-1 0 0 0,-1-4 0 15,3 3 0-15,-1 1 0 0,2 0 0 16,0-2 0-16,-2 2 0 0,2 0 128 0,-2-1-128 15,1 1 0-15,-1 0 0 0,0-2 0 0,-1 2 0 0,-1 0 0 16,-1-1 0-16,-1 2 0 0,1-3 0 0,0-1 0 0,0-1 0 16,-2 4 0-16,1 2 0 0,-2-2 0 0,0 2 0 15,2 1 0-15,-1 3 0 0,1-4 0 0,-1 1 0 16,2 3 0-16,-1-4 0 0,2 0 0 0,0 1 0 16,0-2 0-16,0 0 0 0,1-1 0 0,0 0 0 15,0-2 0-15,1 2 0 0,-1 0 0 0,0-1 0 16,0 1 0-16,2 0 0 0,-2 2 0 0,0 0 0 15,-1-2 0-15,2 0 0 0,-2-1 0 0,-2 4 0 16,2 2 0-16,-1 1 0 0,0 0 0 0,-2 0 0 0,2 1 0 16,0 1 0-16,-2-2 0 0,2-1 0 15,0-1 0-15,1 0 0 0,-1 0 0 0,1 1 0 0,0-4 0 16,0 0 0-16,1 2 0 0,-1-2 0 0,1 0 0 0,2-1 0 16,-2 2 0-16,-1-5 0 0,1 3 208 0,0 1-16 15,-1-1 0-15,2-2 0 0,-2 3 240 0,0-1 32 16,0 0 16-16,-3 2 0 0,2-3-352 0,0 2-128 15,-1 0 0-15,1 0 0 0,0 1 0 0,0 0 0 16,0-1 0-16,1 1 0 0,-2 0 0 0,2 3 0 16,-1-5 0-16,0 3 0 0,0-2 0 0,1 1 0 15,-2-1 0-15,1 3 0 0,0-2 0 0,0-3 0 16,-1 2 0-16,1 0 0 0,0-3 0 0,1 1 0 16,-1 3 0-16,-1-3 0 0,1 1 0 0,1 0 0 15,1 0 0-15,-1 1 0 0,2-3 0 0,-2 0 0 0,1 2 0 16,0-4 0-16,0 4 0 0,-1-4 0 0,2 1 0 15,-1 1 0-15,-1 0 0 0,0-2 0 0,1 0 0 0,-1 3 0 16,0-2 0-16,0 2 0 0,0 1 0 0,0-3 0 16,0 4 0-16,0-1 0 0,0 0 0 0,0 0 0 15,0 1 0-15,1-1 0 0,1-3 0 0,-2 2 0 16,1 1 0-16,0-1 0 0,2 0 0 0,-2-2 0 16,0 3 0-16,0-2 0 0,2 2 0 0,-2 2 0 15,1-2 0-15,1 3 0 0,-1-6 0 0,0 3 0 16,0-1 0-16,1 1 0 0,-2-1 0 0,0 3 0 15,-1-5 0-15,0 3 0 0,0 1 0 0,0-1 0 16,0-3 0-16,0 4 0 0,0-1 0 0,-1 0 0 16,1-1 0-16,-1 1 0 0,1 0 0 0,0 0 0 15,0 4 0-15,0-1 0 0,1 0 0 0,0 0 0 0,0-5 0 16,0 2 0-16,2 3 0 0,-1-1 0 0,2-2 0 16,-1 0 0-16,-1-1 0 0,1-2 0 0,-1 2 0 0,1-2 0 15,-1 2 0-15,0-3 0 0,1 0 0 0,-2 0 0 16,0 0 0-16,1 2 0 0,-1-2 0 0,-1 0 0 15,1 0 0-15,-1 1 0 0,0-1 0 0,0 1 0 16,0 2 0-16,0 1 0 0,0-2 0 0,0 0 0 16,-1 2 0-16,1 1 0 0,0-1 0 0,-1 2 0 15,1 0 0-15,0 2 0 0,0-2 0 0,0 2 0 16,-2-2 0-16,2 1 0 0,-1-3 0 0,1 1 0 16,-1-4 0-16,1 2 0 0,-1-3 0 0,-1 0 0 15,1 2 0-15,-1 0 0 0,1-2 0 0,-1 1 0 16,0 0 0-16,-1-1 0 0,2 0 0 0,-1 1 0 15,-1-1 0-15,2 0 0 0,0 0 0 0,-1 0 0 16,1 1 0-16,0-4 0 0,0 3 0 0,-1 2 0 0,1-2 0 16,0 0 0-16,0 0 0 0,0 1 0 0,-1-1 0 0,1 0 0 15,-1 1 0-15,0 2 0 0,0-3 0 0,1 0 0 16,-2 2 0-16,1-2 0 0,-2 0 0 0,2 0 0 16,-1 3 0-16,-1-3 0 0,3-2 0 0,0 2 0 15,0-2 0-15,1 1 0 0,0-2 0 0,0 1 0 16,1 0 0-16,-1 1 0 0,0-1 0 0,1-2 0 15,0 2 0-15,-1-3 0 0,2 4 0 0,-1-1 0 16,-1-1 0-16,1 2 0 0,-1-1 0 0,0-2 0 16,1 2 0-16,-2-1 0 0,1 0 0 0,0 4 0 15,0-1 0-15,0-3 0 0,0 1 0 0,1 0 0 0,-1 2 0 16,0-1 0-16,2-1 0 0,-2-1 0 0,1 2 0 0,0-1 0 16,0 0 0-16,0-2 0 0,1 2 0 0,-1-2 0 15,0 2 0-15,0-1 0 0,1 0 0 0,-1 0 0 16,0 0 0-16,0 1 0 0,1-1 0 0,-1-3 0 15,0 3 0-15,0-3 0 0,-1 3 0 0,2 1 0 16,-1-2 0-16,-1 2 0 0,1-2 0 0,0 2 0 16,0 0 0-16,-1-1 0 0,2 2 0 0,-1-1 0 15,-1 0 0-15,1 1 0 0,-1-2 0 0,0-1 0 16,0 0 0-16,0 1 0 0,0-2 0 0,0 1 0 16,0 1 0-16,0-3 0 0,0 1 0 0,0 1 0 15,0-2 0-15,0 0 0 0,0 3 0 0,1-3 0 0,-1 1 0 16,2 2 0-16,-2-3 0 0,0 0 0 15,0 0 0-15,0 0 0 0,0 0 0 0,0 0 0 0,0 0 0 16,0 0 0-16,0 0 0 0,0 0 0 0,0 0 0 0,0 0 0 16,0 0 0-16,0 0 0 0,0 0 0 0,0 0 0 15,0 0 0-15,1 19 0 0,-1-16 0 0,0-3 0 16,0 2 0-16,0-2 0 0,0 2 0 16,0 0 0-16,0 1 0 0,0-2 0 0,0 1 0 0,0-1 0 15,0 2 0-15,1 1 0 0,-1-2 0 0,0 1 0 16,1-3 0-16,-1 3 0 0,2 0 0 0,-2-2 0 15,0 4 0-15,0-1 0 0,0 2 0 0,0-2 0 16,0-2 0-16,0 2 0 0,0-2 0 0,0-1 0 16,0 2 0-16,0-1 0 0,0 0 0 0,0 0 0 15,0-2 0-15,1 1 0 0,-1 2 0 0,0-3 0 0,0 0 0 16,1 0 0-16,-1 0 0 0,0 0 0 0,0 0 0 16,0 0 0-16,0 0 0 0,0 0 0 0,0 0 0 0,0 0 0 15,0 0 0-15,0 0 0 0,0 0 0 0,0 0 0 16,0 0 0-16,0 0 0 0,0 0 0 0,0 0 0 15,0 0 0-15,0 0 0 0,0 0 0 0,0 0 0 16,0 0 0-16,0 0 0 0,0 0 0 0,0 0 0 16,0 0 0-16,0 0 0 0,0 0 0 0,0 0 0 15,0 0 0-15,-9-20 0 16,4 11-496-16,-1-3-32 0,-1-2-16 0,-4-7-16592 16,-4-2-3312-16</inkml:trace>
  <inkml:trace contextRef="#ctx0" brushRef="#br1" timeOffset="73483.64">9894 10997 8287 0,'0'0'736'0,"-2"0"-592"0,2 0-144 0,-1 0 0 0,1 0 976 0,0 0 176 0,0-3 16 0,-2 3 16 31,0 0-1440-31,0 3-304 0,1-3-48 0,1 0-16 15,0 0-176-15,0 0-32 0,0 0-16 0,0 0 0 16,0 0 336-16,0 0 80 0,0 0 16 0,0 0 0 0,0 0 1056 0,0 0 192 0,0 0 64 0,0 0 0 16,0 0 960-16,0 0 192 0,0 0 32 0,0 0 16 15,0 0-304-15,0 0-48 0,0 0-16 0,0 0 0 16,-14 16-912-16,14-14-192 0,-1-2-48 0,2 0 0 16,-1-2-128-16,1 2-16 0,1-4-16 0,-2 4 0 15,1-2 528-15,-1-1 96 0,0 2 32 0,0-1 0 16,0 2-672-16,0 0-128 0,0 0-16 0,0 0-16 15,0 0-912-15,0 0-176 0,0 0-48 16,0 0 0-16,0 0 416 0,0 0 80 0,0 0 16 0,0 0 0 0,0 0 1168 0,0 0 240 16,0 0 64-16,0 0 0 0,0 0 0 0,0 0 0 15,0 0 0-15,0 0 0 0,0 0-320 0,0 0-48 16,0 0-16-16,0 0 0 0,0 0-64 0,0 0 0 16,0 0-16-16,0 0 0 0,0 0-176 0,0 0-48 15,0 0 0-15,0 0 0 0,0 0-400 0,0 0 0 16,0 0 128-16,-20 3-128 0,18 0 0 0,-1-1 128 15,1-1-128-15,-1 2 128 0,2-1 48 0,-2 2 0 16,2-3 0-16,-1 2 0 0,-1-1-32 0,1 0 0 16,-1 0 0-16,1-2 0 0,1 0-144 0,-2 0 160 15,-1-2-160-15,2 0 160 0,0 2-32 0,-2-3-128 0,0 0 192 0,0 1-64 16,-1-2 16-16,-1 0 0 0,0 2 0 0,0-1 0 16,-3 2 64-16,1 1 16 0,-1-2 0 15,-1 2 0-15,0 0-48 0,0 2-16 0,-1-2 0 16,1 4 0-16,3-4-160 0,-2 3 0 0,-2 2 144 0,0 0-144 15,-1 0 0-15,0 2 144 0,1-4-144 0,1 0 0 16,-1 0 256-16,1-3-64 0,0 3-16 0,1-3 0 16,0 1-32-16,0-1 0 0,-2 3 0 0,1-6 0 15,-1 3-144-15,1-1 160 0,-1-4-160 0,0 1 160 16,1 1 16-16,1-4 0 0,0 1 0 0,0 0 0 16,-1 2-48-16,3-2 0 0,0 4 0 0,1-1 0 15,1 2-128-15,-1 1 0 0,0 0 0 0,0 1 0 16,1 2 0-16,-1-1 0 0,2-1 0 0,-1 2 0 0,0-1 0 15,0-2 0-15,1 1 0 0,-1 2 0 0,2-3 0 0,-1 0 0 16,0 0 0-16,-1-3 0 0,2 2 128 0,-1-1 0 16,-1-2 0-16,1-1 0 0,2 4 112 0,-1-3 16 15,-2-1 0-15,2-2 0 0,-4 1-256 0,2-3 0 16,-1 3 0-16,0 0 0 0,1 2 0 0,-1 0 0 16,1-1 0-16,-1 4 0 0,1 1 0 0,1 0 0 15,0 0 0-15,1 4 0 0,-2-2 0 0,1 2 0 16,-1-2-128-16,1 5 128 0,1-4 0 0,-1 1 0 15,0 2 0-15,1-3 0 0,0 0 0 0,1 0 0 16,-2 1 0-16,1-4 0 0,1 2 0 0,-2-2 0 16,2 1 0-16,-1-1 0 0,1 3 0 0,-1-3 0 15,1 0 0-15,-1 0 0 0,1 0 0 0,0 1 224 16,-2 0-64-16,0 0-16 0,2 2-144 0,-1 1 0 16,-1-2 144-16,2-1-144 15,-2 2 0-15,2-1 0 0,-2-1 0 0,0 2 0 0,2 1 0 0,-2-2 0 0,2 2 0 0,-1-2 0 16,1 2 0-16,-1-1 0 0,2-2 0 0,0 1 0 15,0 1 0-15,-2-2 0 0,2 1 0 0,-2 1 0 16,2-2 0-16,-1 2 0 0,-1-3 0 0,2 2 0 16,-1-1 128-16,-1 2 16 0,2-2 0 0,-2 1 0 15,2 1-144-15,-1-3 192 0,0 1-192 0,2 2 192 16,-1-3-192-16,1 2 0 0,0-2 0 0,0 0 0 16,0 0 0-16,0 0 0 0,1 0 0 0,-2 0 0 15,1 0 176-15,0 0 0 0,0 0 0 0,0 0 0 16,0 0-176-16,0 0 160 0,0 0-160 0,0 0 160 15,0 0-160-15,0 0 0 0,0 0 0 0,0 0 0 16,0 0 0-16,0 0 0 0,5 22 0 0,-4-15 0 0,2-1 0 16,-1 0 0-16,2 4 0 0,-2-3 0 0,2 2 0 15,-1 1 0-15,-1 0 0 0,2 2 0 0,-2-2 0 0,0 1 0 16,-1-1 0-16,0 2 0 0,0-1-128 0,-1 1 128 16,1 1 0-16,-1 0 0 0,0-1 0 0,0-2 0 15,0 2 0-15,0-2 0 0,-1 0 0 0,1 1 0 16,0-3 0-16,0 0 0 0,0 2 0 0,0 0 0 15,-1 0 0-15,1 1 0 0,-1-1 0 0,0 0 0 16,-2 2 0-16,1-4 0 0,0 3 0 0,1-4 0 16,0 3 0-16,0-1 0 0,-1 1 0 0,1-2 0 15,1-2 0-15,0 1 0 0,0-1 0 0,0-1 0 0,0 0 128 16,0-2-128-16,1 1 0 0,-1-1 0 0,0 0 0 16,0 2 0-16,-1 0 0 0,1 0 0 0,-1 1 0 0,0 0 0 15,-1 1 0-15,0-4 0 0,1 4 0 0,-2-1 0 16,2 0 0-16,-1-2 0 15,0-1 0-15,1 0 0 0,0 1 0 0,0-2 0 0,1 2 0 16,-2-2 0-16,2 2 0 0,0-2 0 0,-1 2 0 0,0 0 0 16,0-1 0-16,1 0 0 0,-2-1 0 0,2 0 0 15,0 0 0-15,0-2 0 0,0 0 0 0,0-2 0 16,2 0 320-16,-2 2 0 0,0 0-16 0,0 0 0 16,0 0-112-16,0 0-32 0,0 0 0 0,13-21 0 15,-10 20-160-15,0-1 0 0,1 2 144 0,1-3-144 16,0 2 0-16,-1 1 0 0,2 0 0 0,-2 0 0 15,-1 0 0-15,2 0 0 0,0 0 0 0,0 0 0 0,1 0 0 16,1 0 0-16,0-2 0 0,-1 2 0 0,0-3 0 0,1 2 0 16,0 1 0-16,-1 0 0 0,3-3 0 15,-2 3 0-15,2 0 0 0,-2 3 0 0,2-3 0 0,1 1 0 16,-2 2 0-16,2-1 0 0,0 2 0 0,1-2 0 16,-1 2 0-16,0-4 0 0,1 2 0 0,0 0 0 15,-1-2 0-15,0 2 0 0,3-2 0 0,-1 3 0 16,2-3 0-16,-3 1 0 0,0-1 0 0,-1 0 0 15,1-1 0-15,0 1 0 0,0-3 0 0,-1 1 0 16,0 0 0-16,0 0 0 0,1-1 0 0,-1 2 0 16,0 1 0-16,0 0 0 0,-1 0 0 0,0 0 0 15,2 0 0-15,-1 0 0 0,1 4 0 0,-2-2 0 16,-3-2 0-16,3 2 0 0,1 3 0 0,0-2 0 16,1 1 0-16,-3 0 0 0,2 1 0 0,-2-2 0 0,0 3 0 15,0-3 0-15,-2-3 0 0,-1 0 0 0,0 0 0 16,0 0 0-16,0-3 0 0,1-3 0 0,0 3 0 0,0-4 0 15,0 1 0-15,1-2 0 0,0 0 0 0,2 2 0 16,-3 0 0-16,0 0 0 0,1-1 0 0,1 4 128 16,-3 0-128-16,0 0 0 0,0 3 0 0,-3 0 0 15,2 1 0-15,-3 1 0 0,0 1 0 0,-1 0 0 16,0 1 0-16,0 1 0 0,0-1 0 0,0-3 0 16,-1 2 0-16,1-3 0 0,0 2 0 0,-1-4 0 15,1 2 0-15,-1 0 0 0,1-3 0 0,-2 2 0 16,2-2 0-16,0 3 0 0,0 0 0 0,0 0 0 15,0 0 0-15,0 0 0 0,0 0 0 0,10-19 128 16,-8 16 64-16,-1 1 0 0,0 0 16 0,0 2 0 16,1 0-208-16,-1-2 0 0,-1 2 0 0,0 2 0 0,0-2 0 15,0 0 0-15,-1 4 0 0,1-4 0 0,0 0 0 0,0 0 0 16,0 0 0-16,0 0 0 0,0 0 0 0,0 0 0 16,0 0 0-16,0 0 0 0,0 0 0 0,0 0 0 15,0 0 0-15,0 0 0 0,0 0 0 0,0 0 0 16,0 0 0-16,0 0 0 0,0 0 144 0,0 0-144 15,0 0 128-15,0 0-128 0,1-25 192 0,-1 19-32 16,0 1-16-16,-1-1 0 0,-1 1-144 0,2 1 160 16,0-3-160-16,-1 1 160 0,0-3-160 0,0-1 0 15,-1 4 0-15,2-6 0 0,-1 3 0 0,1-2 0 16,0-1 0-16,0-1 0 0,0 3 160 0,0-2-160 16,1 0 192-16,-1-3-192 0,0 1 208 0,0-4-64 0,0 4-16 15,0-5 0-15,-1 3-128 0,1-5 128 0,0 1-128 16,0 2 128-16,-1-2-128 0,1 2 0 0,-1-5 144 15,-1 5-144-15,1-4 160 0,-1 2-32 0,0 1-128 16,0 3 192-16,0-1-192 0,0 3 0 0,0-1 0 0,-1 4 0 16,1-1 0-16,-1 2 0 0,1 1 0 0,1 1 0 15,-2 0 0-15,1 2 0 0,0-3-160 0,0 2 160 32,1 1-544-32,1 0-32 0,1-3 0 0,1 2 0 0,2-3-672 15,2-1-144-15,4-1-16 0,4-6-16 0,6-4-320 16,4-3-64-16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0:58.08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7892 17440 3679 0,'-2'0'320'0,"2"0"-320"0,0 0 0 0,0 0 0 0,-1 0 256 0,1 0 0 0,0 0-16 0,0 0 0 0,1 0-240 0,-1 0 0 0,2 0 0 15,-2 0 0-15,0 0 0 0,0 0 0 0,0 0 0 0,0 0 0 16,0 0 768-16,0 0 128 15,0 0 0-15,0 0 16 0,0 0-16 0,0 0-16 0,0 0 0 16,2-19 0-16,-1 15 208 0,1-1 64 0,-1-1 0 16,0 2 0-16,0 1-848 0,2-1-176 0,-2-1-128 0,2 4 192 15,-2-4-192-15,0 1 0 0,-1 3-160 0,1-4 160 16,-1 1 0-16,0 1 0 0,1-4 0 0,1 1 0 16,-2 3 240-16,1-2 32 0,-1 1 16 0,0 0 0 15,0-1 416-15,0-1 96 0,0-1 16 0,0 0 0 16,0 1-368-16,0 0-64 0,-1-1 0 0,1-2-16 15,0-3-176-15,0 2-48 0,-2 4 0 0,2-4 0 16,0 0-144-16,0 1 0 0,-1-1 0 0,0 0 0 16,0 2 0-16,1-1 0 0,-1 2 0 0,1 0 0 15,-2-1 240-15,1 0 16 0,0 2 0 0,1-4 0 0,-1 2 192 16,-1-1 64-16,2 2 0 0,0-3 0 0,0 1-208 16,-1-1-48-16,1 0 0 0,0-1 0 0,0 0-256 15,0 0 0-15,-1 1 0 0,0-2 0 0,1-1 240 0,0 3-16 16,-2 3 0-16,2-3 0 0,0-1 192 0,0 1 32 15,0 0 16-15,0-2 0 0,0-2-464 0,0-1 0 16,0-1 0-16,0 0 0 0,0 1 0 0,2 2 0 16,-2 0 0-16,0-2 0 0,1 4 0 0,-1 0 0 15,1-1 0-15,0-2 0 0,1-1 0 0,-1-1 0 16,1-1 0-16,-2-2 0 0,2-3 0 0,-1 4 0 16,-1 3 0-16,1 1 0 0,0 2 0 0,-1-2 0 15,0 3 0-15,0 0 0 0,0-1-128 0,0-1 128 0,0-2 0 16,0 2 0-16,-1-2 0 0,1-1 0 0,-1 2 0 15,0 2 0-15,1 2 0 0,-2 1 0 0,2-4 0 0,-1-2 0 16,0-1 0-16,0-3 0 0,-2 3 0 0,2 0 0 16,0-2 0-16,-1 2 0 0,1-1 0 0,0 1 0 15,0-1 0-15,-1 0 0 0,2 1 0 0,-1-3 0 16,0 3 0-16,1-1 0 0,0 3 0 0,-1 4 0 16,1 10 0-16,0-8-128 0,0-12 128 0,0 1 0 15,0-1 0-15,0 3 0 0,-2 0 0 0,2 1 0 16,-1 1 0-16,1-1 0 0,0 1 0 0,0 1 0 15,0 4 0-15,0-2 0 0,0-3 0 0,0-1 0 16,0 0 0-16,0-2 0 0,0-1 0 0,0 2 0 16,0 1 0-16,0 1 0 0,-1-1 0 0,1 3 0 15,-1 0 0-15,0 0 0 0,1-5 0 0,-3-1 0 16,2 3 0-16,-2 3 0 0,2-2 0 0,-1 1 0 16,0-1 0-16,0 2 0 0,1-2 0 0,-2 1 0 0,1 2 0 15,1 0 0-15,-2-1 0 0,2-2 0 0,-2 2 0 0,1-2 0 16,-1 1 0-16,1-2 0 0,1 0 0 0,-1 4 0 15,1 6 0-15,0-4 0 0,0 1 0 0,1-1 0 16,-2-2 0-16,2-2 0 0,-1-1 0 0,1 2 128 16,0 0-128-16,1-3 0 0,1 4 0 0,-2-3 0 15,1 2 0-15,0-4 0 0,-1 3 0 0,1 10-128 16,-1 0 128-16,0 2 0 0,0-4 0 0,0-7 0 16,2-3 0-16,-2-4 0 0,0-3 0 0,0 3 0 15,0-2 128-15,0 2-128 0,-2 5 0 0,2 2 0 0,-1 0 0 16,0-3 0-16,-2 1 144 0,2-1-16 0,1 1 0 0,-1-1 0 15,0 0 384-15,0 4 64 0,1 2 0 16,0 0 16-16,0-2-432 0,0-2-160 0,0 2 0 0,-2-3 144 16,2 1-144-16,0-2 0 0,0-1 0 0,0 0 0 15,0 2 0-15,0-1 0 0,-1 0 0 0,1-1 0 16,0 3 0-16,-1-2 0 0,1 0 0 0,-1-1 0 16,-1 3 0-16,2 0 0 0,-1 2 0 0,0-3 0 15,1 1 0-15,-1 2 0 0,1-2 0 0,0 2 0 16,0 1 0-16,0 1 0 0,-2 2 128 0,2 0-128 15,-1-2 0-15,0 0 0 0,2 1 0 0,0 3 0 16,-1-1 0-16,0 1 0 0,0-4 0 0,0-3 0 16,2 1 0-16,-2-4 0 0,0 0 0 0,0 1 0 15,1-1 0-15,-1 0 0 0,0 3 0 0,0 1 0 16,1-2 0-16,-1 2 192 0,1 3-192 0,-1 0 192 0,0-1 0 16,2-3 0-16,0-3 0 0,2-2 0 15,-2-2-192-15,-1 1 0 0,2-3 0 0,-2 1 0 16,0 2 0-16,-1 3 0 0,2 0 0 0,-2 3 0 15,0 0 0-15,-2-2 0 0,2 2 0 0,0-2 128 0,2 1 304 0,-4 2 48 16,2 0 16-16,-1-2 0 0,1-1-288 0,0-1-48 16,0 6-16-16,0-2 0 0,0 0-144 0,0-5 0 15,0 1 0-15,0-2 0 0,1-1 0 0,-1 3 0 16,0-2 0-16,2 0 0 0,-2 4 0 0,0-1 0 16,0 4 0-16,0-2 0 0,-2-2 0 0,2 2 0 15,0-3 0-15,0 0 0 0,-2 1 0 0,2 2 0 16,-1 7 0-16,1-1 0 0,-2 1 0 0,1-4 0 0,1-1 0 15,-1-3 128-15,0-2-128 0,0 0 0 0,1-3 0 16,-2 1 0-16,2 2-128 0,-1-3 128 0,0-1 0 0,1 3 0 16,0 6 0-16,0-1 0 0,0-5 0 0,1 0 0 15,-1 0 0-15,1 1 0 0,1-2 0 0,-1 1 0 16,1 1 0-16,-1 1 0 0,2-1 0 0,-1 0 128 16,1 0-128-16,-1-1 0 0,1 1 0 0,-2 6 0 15,0 4 192-15,1-2 0 0,-1-1 0 0,-1-4 0 16,1-4-416-16,0-1-80 0,-1-4-16 0,2 3 0 15,-2 1 320-15,0-1 0 0,1 1 0 0,-1-2 0 16,0 1 0-16,0 1 0 0,0 1 0 0,0 1 0 16,0 3 0-16,0-2 0 0,0-1 0 0,0 0 0 15,-1-2 0-15,1 2 0 0,0-3 0 0,0 3 0 16,0 0 0-16,0-3 0 0,0 3 0 0,0 0 144 16,0 4-144-16,0-1 0 0,0 0 0 0,1-2 0 0,-1 1 0 15,0 2 0-15,1-4 0 0,-1 4 0 0,0-1-128 16,0 1 128-16,0-2 0 0,0-3 0 0,0 3 0 0,0 2 0 15,-1-4 0-15,1 3 0 0,-1-3 0 0,1 2 0 16,-2-4 0-16,2 2 0 0,0 1 0 0,-1 2 0 16,1 4 0-16,-1-3 0 0,1 2 0 0,-1-5 0 15,2 4 0-15,0-2 0 16,-1 1-384-16,0-4-64 0,0 0-16 0,0 1 0 16,0 2 752-16,0-5 160 0,0 5 16 0,1-6 16 0,1 3-480 0,-2 0 0 15,1 0 0-15,0 0 0 0,0 1 0 0,0-4 0 16,2 1 0-16,-1 1 0 0,0 0 0 0,0 0 0 0,-1 4 0 15,1-4 0-15,-2 5 0 0,1 0 0 16,-1-4 0-16,0 0 0 0,0-1 0 0,0 6 0 0,-1 0 0 16,-1 3 0-16,1-5 0 0,0 0 0 0,1-2 0 0,-1-1 0 15,-1-3 0-15,2 3 0 0,-1-4 0 0,0 2 0 16,1 2 0-16,-1-3 0 0,-1-1 0 0,0 2 0 16,1 2 0-16,0-3 0 0,-2 1 0 0,2-1 0 15,0 3 0-15,-1 0 0 0,1 0 0 0,0-3 0 16,0-1 0-16,-1 2 0 15,2-1 0-15,0 3 0 0,0 1 0 0,0-1 0 0,0-1 0 0,-1-6 0 16,0-1 0-16,0 2 0 0,1 0 0 0,0-1 0 16,0 2 0-16,0 2 0 0,2 0 0 0,-1-2 144 15,1 4-144-15,-2 2 0 0,1 5 0 0,-1 4 0 16,0-4 0-16,1 0 0 0,0-2-128 0,1-7 128 16,-2-6 0-16,1-1 0 0,0 0 0 0,-1-1 0 15,0 1 0-15,0-2 0 0,0 2 0 0,0 1 0 0,0-2 0 16,1 1 0-16,-2 10 0 0,1-3 0 0,0 3 0 0,0-4 0 15,0-1 0-15,-1 3 0 0,2-2 0 16,-1 0 0-16,1-7 0 0,2-1 0 0,-2-1 0 0,-1 3 0 16,1 0 0-16,-1 3 0 0,-1 0 0 0,1 1 0 15,0 2 0-15,-1-2 0 0,1 1 0 0,0 4 0 16,-1-2 0-16,1 3 0 0,1-5 0 0,-2 1 0 16,1-4 0-16,0 1 0 0,-2 4 0 0,2-2 0 15,0 5 0-15,2-3 0 0,-2 3 0 0,0 8 0 16,0 0 0-16,0-2 0 0,1 4 0 0,0 0 0 0,0-7 0 15,-1-3 0-15,1-4 0 0,1-3 0 0,-2-1 0 16,1-3 0-16,0 1 0 0,-1 1 0 0,3-1 0 0,-2 0 0 16,1-4 0-16,1-3 0 0,-2 5 0 15,2 0 0-15,-1 0 0 0,-1 5 0 0,0 4 0 0,1-1 0 16,-1 3 0-16,0 0 0 0,0 2 0 0,-1-4 0 16,2 2 0-16,-2-1 0 0,1-3 0 0,-1 1 0 15,0-1 0-15,-1 1 0 0,1-2 0 0,-2 2 0 16,2 3 0-16,-1-1 0 0,0 0 0 0,1-4 0 15,-1-7 0-15,-2 1 0 0,2-3 0 0,0 2 0 16,1 3 0-16,-1 4 0 0,-1-3 0 0,1 3 0 16,0 2 0-16,0 2 0 0,1-1 0 0,-3 1 0 15,3-2 528-15,-1-2 32 0,1-1 0 0,-1 1 0 16,-1 4-64-16,1-1-16 0,0-3 0 0,-2-1 0 16,2 2-480-16,0-2 0 0,0-12 0 0,0-3 0 15,-1 1 0-15,2 2 128 0,2 3-128 0,-1 4 0 16,-1 5 0-16,0 1 144 0,-1-5-144 0,2-3 128 0,-1 2-128 15,1-1 0-15,0 2-160 0,0-5 160 0,1-12 0 0,0-10 0 16,2 4-128-16,0 1 128 0,-1 6 0 0,0 2 0 16,-1 5 0-16,-1 4 0 0,2-5 0 0,-1 5 0 15,0 4 0-15,-1-1 0 0,0-8 0 0,2-5 0 16,-2-7 0-16,1-6 0 0,1 2 0 0,-1 6 0 16,1 5 0-16,-2 1 0 0,0 5 0 0,0 2 0 15,2-1 0-15,-2 0 0 0,0 1 0 0,1-9 0 16,0-12 0-16,1-6 0 0,-1 0 0 0,1 4 0 15,-1 6-128-15,-1 12 128 0,2 4 0 0,-3 4 0 0,1-1 0 16,0-5 0-16,0-10 0 0,-1-8 0 16,2 1 0-16,-1 1 0 0,0 5 0 0,0-2 0 0,-1 6 0 15,0 5 0-15,0 11 0 0,0-1 0 0,0-4 0 0,0 0 0 16,0-14 0-16,-1-7 0 0,0 4 0 0,1-1 0 16,-3 8 0-16,2-6 0 0,-1-7 0 0,0 20 0 15,1 17 0-15,0 3 0 0,0 1-128 0,0 2 128 16,-2-2 0-16,2 1 0 0,-2-1-160 0,0 2 160 15,1-5 0-15,-3 1-144 0,1-8 144 0,-4-1-10848 16,1-2-2096-16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1:42.83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8352 10698 39615 0,'-7'-4'3520'0,"3"0"-2816"15,1 2-560-15,3 0-144 16,1 1-528-16,-2 0-144 0,0-1-32 0,-4-5 0 16,0 1-1040-16,0 2-224 0,0-2-32 0,1 4-16 15,2 1 656-15,-2 1 128 0,2 1 16 0,-1 4 16 16,-1-2 96-16,0 6 16 0,0 1 0 0,-1 2 0 0,-1 4 832 0,0 1 256 0,-1 2 0 0,0 2 0 15,0 2 0-15,0-1 0 0,1-2 0 0,2-2 0 16,3 1 160-16,1-7-160 0,4 0 192 0,0-4-192 16,-1 1 960-16,5-3 96 0,3-3 16 0,1 0 0 15,3-3 240-15,0-3 48 0,2 0 16 0,3-3 0 16,0-4-400-16,2 1-80 0,2-5 0 0,0 0-16 16,1-5-432-16,2 0-64 0,-2 0-32 0,-3-4 0 15,-1 1-352-15,-3-3-240 0,-4 2 48 0,-2-1 0 16,-4 5-464-16,-2-4-96 15,-3 4-16-15,-3 0 0 0,-1 1 256 0,-4 1 32 0,-3-1 16 16,-3 3 0-16,0 1 736 0,-3 5 160 0,-3-4 16 0,-3 3 16 0,0 2 304 16,-1 0 64-16,4 2 16 0,-4 0 0 0,0 1-464 0,-1 0-80 15,2 2-32-15,-1 1 0 0,1 2-272 0,2 2 160 16,0 1-160-16,6 1 128 0,2-1-128 0,-1 4 0 16,-3 1-160-16,0 3 160 15,-1 2-912-15,1 2-96 0,2-3-16 0,1 4 0 16,-1 0-1264-16,3 0-256 0</inkml:trace>
  <inkml:trace contextRef="#ctx0" brushRef="#br0" timeOffset="1">5401 13464 23951 0,'-5'-11'2128'0,"2"2"-1696"16,-1 3-432-16,3 2 0 15,-1 1-544-15,-1 0-192 0,-2-7-32 0,-4-6-16 0,-3-2 336 0,-2-4 80 16,1 6 16-16,-1 4 0 0,3 6 1072 0,0 5 224 0,1 1 32 15,0 3 16-15,1 6-688 0,-1 2-144 0,0 6-32 0,-1 1 0 16,1 4 512-16,2-1 80 0,-1 1 32 0,0 1 0 31,1 5-992-31,0 0-192 0,3 3-32 0,2-2-16 0,3-1-784 16,1-6-144-16,4 1-48 0,1-5 0 0,4 0 288 0,2-4 48 16,2-1 16-16,1-3 0 0,1 0 544 15,1-4 112-15,0-4 32 0,1-1 0 0,-1-1 544 0,2-1 96 0,-3-1 32 0,2-4 0 16,0-2 224-16,-1-3 48 0,3-1 16 0,-2-2 0 15,0-2-544-15,-2 1 0 0,-4 2 0 0,0-4-144 16,-2-1 144-16,-2-1 176 0,-3 3-48 0,-3-2 0 0,-3 2 80 16,-3-4 16-16,-1 1 0 0,-2 3 0 0,-1 1 16 15,-4 3 0-15,-7 0 0 0,-3 1 0 0,-1 2 992 0,-2 2 208 16,-2 4 32-16,-3 1 16 0,-2 4-368 16,-1 2-80-16,-2 4-16 0,2 2 0 0,2 0-32 15,0 3-16-15,-1 0 0 0,2 0 0 0,4 1-576 0,4-4-112 16,2 3-32-16,3-5 0 15,3 2-2048-15,4 0-432 0</inkml:trace>
  <inkml:trace contextRef="#ctx0" brushRef="#br0" timeOffset="2">6757 13674 17503 0,'-2'-9'768'16,"2"3"176"-16,0 0-752 0,-1 5-192 0,1-2 0 0,-1 3 0 0,1-2 640 0,-1 1 80 0,-2-2 32 0,1-1 0 0,-3 2-608 0,-3 2-144 16,-2 0 0-16,0 2 0 15,-1 5-576-15,-2-1-128 0,-3 4-48 0,0 0 0 16,2 0-784-16,-2 2-176 0,-3 6-16 0,1 1-16 0,2 1 1232 0,1 0 256 15,4 1 64-15,2-3 0 0,3 4 1520 0,0-2 304 16,3 1 64-16,1 1 16 0,2 1-1008 0,1-6-208 16,2 0-48-16,-1-1 0 15,3-3-1248-15,0-2-256 0,1 0-48 0,3-1-16 16,4 0 224-16,5-2 64 0,3 0 0 0,1-6 0 0,0-2 1728 0,0-3 336 16,1-4 80-16,-1-5 16 0,1 0 320 0,0-4 64 0,-2 0 16 15,1-5 0-15,-1 1-32 0,-1-2 0 16,-3-1 0-16,-2-1 0 0,-1-1 0 0,-2-1 0 0,-2 0 0 0,-3 1 0 15,-2 7-944-15,-1-5-192 0,-3 1-48 16,-1-4 0-16,-2 1-512 0,-3 1 0 0,-3 1 0 0,0 5 0 16,-2 2 0-16,-1 3 0 0,1 4-192 0,-4 1 48 15,-4-1 144-15,-6 3-128 0,-1 3 128 0,1 0-128 32,0 6-320-32,-2 0-64 0,-1 7-16 0,-3 5-14800 0</inkml:trace>
  <inkml:trace contextRef="#ctx0" brushRef="#br0" timeOffset="3">4962 14626 36863 0,'-5'-10'1632'0,"0"2"336"0,0 4-1584 0,2-2-384 0,0 3 0 0,2 2 0 16,-1 1-1216-16,-3-2-320 0,-3 2-64 0,-4 0 0 15,-2 0-624-15,-1 6-112 0,-1 4-32 0,-2 5 0 16,-3 2-960-16,-3 8-208 0,-2 3-48 0,2 3 0 16,-2 4 1344-16,2-1 272 0,2-2 48 0,2 1 16 0,1 1 3856 0,3-5 768 0,2 2 160 0,0-8 16 15,5-1-16-15,2-1 0 0,1-2 0 0,2-3 0 16,3 0-1568-16,1-1-320 0,3-2-64 15,2-4-16-15,4-3-160 0,2-2-48 0,3 0 0 0,1-4 0 16,4-3-528-16,2-3-176 0,3-1 0 0,1-6 0 16,-2 1-464-16,2-4-208 15,2-4-32-15,-1-2-16 0,-2 0 208 0,-2-2 32 0,1-2 16 16,0-2 0-16,-2 2 304 0,-3-2 160 0,-1 0-160 0,-3-2 160 0,-2 2 880 16,-4-1 272-16,-3 1 48 0,-5 3 16 0,-3 5 128 0,-2 2 48 15,-2-1 0-15,-5 3 0 0,-3 1-528 16,-4 6-96-16,-1 2-32 0,-3 4 0 0,-1 3-224 0,-2 0-64 15,-1 2 0-15,0 4 0 0,0 1-160 0,0 2-32 16,-2 1-16-16,2 3 0 16,0 0-656-16,5 0-128 0,5-3-32 0,-1 4 0 15,-4 5-1488-15,1 1-304 0</inkml:trace>
  <inkml:trace contextRef="#ctx0" brushRef="#br0" timeOffset="4">7423 14975 37775 0,'-4'-5'3360'0,"1"0"-2688"0,0 1-544 0,2 2-128 0,0 1-160 0,-2 1-64 0,-1-5-16 0,-3-3 0 16,-5 2-1680-16,-4 0-320 0,-2 6-80 0,-1 4-16 16,-1 6-896-16,-1 4-176 0,-2 5-48 0,2 3 0 15,-1 3-192-15,1 1-32 0,0 2-16 0,1 2 0 0,3 1 3904 0,2 1 784 0,3 1 160 16,4 2 16-16,3-5 848 0,5-3 160 0,4-5 48 15,2 1 0-15,2-5 304 0,5-2 64 16,2 0 16-16,3-2 0 0,3-3-752 0,2-1-160 16,3-4-32-16,2 0 0 0,-3-6-1248 0,4-2-256 0,3-4-160 15,1-4 192-15,1 0-448 0,-2-5-64 0,1-1-32 0,-1-6 0 32,0 1-288-32,-3-5-64 0,-3-3-16 0,-5-5 0 15,-1-1-32-15,-6 3 0 0,-1-3 0 0,-6 3 0 0,-2 4 944 0,-4-1 192 16,-1 1 48-16,-5-1 0 0,-2 2 944 0,-5 1 192 0,-3 4 32 0,-2 0 16 15,-1 5-272-15,0 1-64 0,0 4-16 0,-1 2 0 16,-4 4-816-16,0 0-144 0,1 3-48 0,1 0 0 16,-2 4-720-16,2 1-160 15,1 2-16-15,-1 5-15168 0</inkml:trace>
  <inkml:trace contextRef="#ctx0" brushRef="#br0" timeOffset="5">6279 14935 41471 0,'-1'-5'1840'0,"-2"2"368"0,1-1-1760 0,0-2-448 0,0 2 0 0,2 2 0 0,-1-2-144 0,0-1-112 0,-2-2-32 0,1-3 0 16,-1 1-1568 0,1 0-304-16,-1 6-64 0,1 3-16 0,0 2 304 0,-1 2 48 0,1 5 16 0,-1 4 0 15,1 6-1184-15,-2 0-224 0,1 6-48 0,0 1-16 16,-3 5 64-16,-1 4 16 0,0-1 0 0,0 1 0 0,0 1 3424 0,0 1 688 16,2-1 144-16,0-3 32 15,1-4 1504-15,2-3 304 0,2-8 64 0,1-2 16 0,0-1-480 0,6-5-80 16,0 0-32-16,4-6 0 0,3-2-1888 0,1-4-432 15,2-2 0-15,0-5 0 0,3-2 320 0,1-1 80 16,0-4 32-16,1-3 0 0,-1-3 256 0,-1 0 48 16,0-3 16-16,-2-1 0 0,0-1-48 0,-3 1-16 15,-3 5 0-15,-2-3 0 0,1-1 96 0,-1-1 32 16,-3-1 0-16,-1 1 0 0,-1 4-112 0,-2 1 0 16,-1 4-16-16,-2-2 0 0,0-2-224 0,-1-1-32 15,0 5-16-15,-3-2 0 0,0 3-16 0,-1 4 0 16,-1 2 0-16,-1 1 0 0,-2 3-144 0,-1 2-48 15,0 4 0-15,-2 0 0 16,0 4-720-16,-3-2-128 0,-2 4-48 0,-1 1 0 16,1-1-2400-16,-4 4-496 0,-1-3-80 0,-4 6-32 0</inkml:trace>
  <inkml:trace contextRef="#ctx0" brushRef="#br1" timeOffset="6">5728 11526 16575 0,'-19'1'1472'0,"6"-1"-1168"0,-1 0-304 0,5 0 0 0,3 0 1376 0,2 0 224 16,-1 2 32-16,-3-2 16 15,-6 2-2032-15,-2-2-416 0,1 1-80 0,3 2-16 0,1-1 896 0,2-2 192 16,4 4 16-16,1-2 16 0,3 2 192 0,0 0 32 16,1 2 16-16,-1 0 0 0,2 3-32 0,1 2-16 0,0 4 0 0,-1 1 0 15,0 5-416-15,0 1 128 0,1 4-128 0,-1-1 0 16,-1 3 0-16,1 1 0 0,2-1 0 15,-1 1 0-15,2-7 0 0,1 0 0 0,2-3 0 16,1-3 0-16,3-4 384 0,1-2 32 0,2-2 16 16,1-4 0-16,1-2 224 0,1-2 48 0,-1-2 16 15,1-2 0-15,2-4-560 0,-1-2-160 0,1-2 0 0,1-4 0 16,-2-2-176-16,1-1-96 0,-1-1-32 0,-3-4 0 16,0 1 112-16,-3-4 32 0,-2-2 0 0,-1 3 0 15,-2 4 160-15,-3-4 0 0,-1 4 0 0,-3 0 0 16,-2 1 0-16,-1 1 0 0,-4 1 160 0,-2 3-160 15,-3 1 256-15,0 3-64 0,1 4 0 0,-4-1 0 16,-5 2 320-16,-3 1 64 0,-3 2 16 0,0 3 0 16,1 1-336-16,-1 0-64 0,1 1 0 0,1 3-16 15,-1-4-176-15,1 4 0 0,2-4 0 0,2 2 0 0,3 2 0 16,2-4-144-16,5 0 144 0,2 3-160 16,0-3-1056-16,5 0-224 0</inkml:trace>
  <inkml:trace contextRef="#ctx0" brushRef="#br1" timeOffset="7">8543 12016 28559 0,'-12'0'2544'0,"2"0"-2032"0,0 0-512 0,2-1 0 0,1 2 1056 0,2 1 112 15,-2 1 32-15,-7 0 0 16,-7 7-2240-16,-6 5-448 0,-4 3-96 0,-1 6-16 16,0 2 48-16,2 5 0 0,2 4 0 0,1 2 0 0,3 2 944 0,2 2 192 15,5 0 32-15,3-4 16 16,2-1-80-16,4-3-32 0,3 3 0 0,4-7 0 0,2-1 480 0,4-3 160 16,3-2 0-16,4 1 0 0,2-1 96 0,3-2 32 15,3-3 0-15,2-1 0 0,1-6 528 0,2 0 96 16,2-5 32-16,3-2 0 0,2-1-80 0,2-3-16 15,-1-3 0-15,3-3 0 0,1 0-272 0,-2-4-48 16,-1 0-16-16,0-5 0 0,0 2-512 0,-3-5-192 0,-2 5 0 16,-4-6 0-1,-1 3-896-15,-3-4-192 0,-2 2-16 0,-5-5-16 16,-2 1 544-16,-5 0 96 0,-2 3 32 0,-4-2 0 0,-3 2 1024 16,-8-4 192-16,-5 1 64 0,-5 0 0 15,-5 0 528-15,-3 1 112 0,-3 3 32 0,-2 3 0 16,-2 3-576-16,-2 2-112 0,-1 0-32 0,0 2 0 0,3 1-400 0,-5 1-64 15,4 2-128-15,-1 1 176 0,2-2-176 0,3 1-256 0,1 3 64 16,4-4 16 0,4 1-1552-16,4-2-304 0,3-1-64 0,2 0-8912 0</inkml:trace>
  <inkml:trace contextRef="#ctx0" brushRef="#br1" timeOffset="8">10105 13008 35007 0,'-6'0'3120'0,"0"1"-2496"0,0 0-496 0,2 0-128 16,0 2 0-16,-3-2 128 0,-4 4-128 0,-9 1 128 15,-6 4-1392-15,-3 0-272 0,1 0-48 0,2 0-16 16,5 1 528-16,2-1 112 0,6-2 0 0,2 4 16 15,3-1 192-15,5 5 48 0,0 0 0 0,4 2 0 16,2 2 16-16,2 2 16 0,2 3 0 0,2 0 0 0,1 1 416 0,2-4 64 16,2-2 32-16,1-2 0 0,1-3 304 0,-2-4 64 15,2-2 16-15,2-3 0 0,4-2 320 0,2-2 64 16,0 1 16-16,2-8 0 0,0-2-48 0,-1-6-16 16,-2 1 0-16,-2-4 0 0,0-3 896 0,-3-1 176 15,-2-2 32-15,-4-3 16 0,-1-3-528 0,-2 2-128 16,-3-2 0-16,-1 0-16 0,-2 0-432 0,-2-2-64 15,-4 2-32-15,-2-1 0 0,-1 1-480 0,-4-1 0 16,-1 2 0-16,-2 1 0 0,-3 4 128 0,-3 0-128 0,-2 3 0 16,-5 4 144-1,0 8-592-15,-4 1-112 0,-2 2-16 0,-1 8-16 16,-2 2-128-16,-3 4-32 0,-2 2 0 0,1 7 0 16,0-1-144-16,1 5-48 0,0 5 0 0,3 0-12496 0</inkml:trace>
  <inkml:trace contextRef="#ctx0" brushRef="#br1" timeOffset="9">8890 14326 35935 0,'-13'-4'1600'0,"2"-1"320"0,-1 1-1536 0,2 1-384 0,2 0 0 0,2 0 0 15,-2-1-1600-15,-9-2-400 0,-6-3-80 0,-7-1-16 16,1 1-704-16,4 3-144 0,4 3-16 0,4-1-16 0,2 4 3600 0,2 1 720 0,5 4 128 16,-1 1 48-16,2 2-912 0,0 4-176 0,3 4-48 0,0 5 0 31,0-1-1520-31,-1 8-304 0,1 4-64 0,1 6-16 16,1-9 32-16,1 8 0 0,0 8 0 0,2 4 0 15,0 3 416-15,4-2 96 0,2-3 16 0,1-8 0 0,3-5 1536 0,2-8 304 0,0-7 64 0,3-1 16 16,3-5 1664-16,-2-3 352 0,1-4 64 0,0-3 16 15,1-3-1632-15,-1-4-320 0,1-2-64 0,-1-3-16 16,2-4-864-16,-1-2-160 0,-1-4 0 0,-2 0 0 16,0-2 0-16,-3-2 0 0,-1 0 0 0,-2-2 0 15,-3-1 176-15,0 1-48 0,-4-1-128 0,0 2 192 16,-2-4 256-16,-1 0 64 0,-1 5 0 0,-2-6 0 16,0 4 160-16,-4-1 32 0,0-1 16 0,-3 1 0 15,0 4-448-15,-1 1-80 0,0 4-32 0,-3 1 0 16,-3 3-608-16,-1 3-128 0,-4 5-32 0,-2 4 0 15,-5 1-512-15,-2 5-96 0,-3 4-32 16,-2 1 0-16,0 2-96 0,1 3-32 0,2-2 0 0,2 2 0 16,4 1 16-16,0 0 0 0,2-2 0 15,5 3 0-15</inkml:trace>
  <inkml:trace contextRef="#ctx0" brushRef="#br1" timeOffset="10">7770 13769 32255 0,'-13'2'2864'0,"1"0"-2288"0,2 1-576 0,3-3 0 0,1 3 512 0,-5 0-16 16,-9 3 0-16,-9 1 0 15,-11 8-2784-15,-3 5-544 0,4 1-112 0,7 2-32 16,3 2 1824-16,6 1 352 0,7-5 80 0,3 5 16 16,-1 5-192-16,4 7-48 0,3 1 0 0,3-2 0 15,2 1-32-15,3-3-16 0,3-1 0 0,1-4 0 0,2-3 1392 0,2-7 288 0,0-1 48 0,4-3 16 16,2-4 464-16,2 0 80 0,3-2 32 0,2-3 0 16,3-1-704-16,2-5-144 0,3 1-32 0,1-5 0 15,2-3-592-15,0-3-128 0,1-1-32 16,0-4 0-16,0-3 304 0,-1 0 0 0,1-4 0 15,-4-2 144 1,-1 1-576-16,-3 0-112 0,-3-3-32 0,-3 2 0 16,-1-5-288-16,-6 3-64 0,-2 0-16 0,-4-1 0 0,-4 1 688 0,-1 3 256 15,-1 2-176-15,-5-2 176 0,-2-7 224 0,-4-4 144 0,-2 1 16 0,-3 1 16 16,0 1 480-16,-2 3 80 0,-2 1 32 0,-1 4 0 16,-1 0-32-16,0 3-16 0,0 5 0 0,-2 0 0 15,0 4-224-15,-1 0-32 0,-1 0-16 0,0 4 0 16,4-1-1184-16,-2 5-256 15,1 2-32-15,-2 2-10448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4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C70E7-3C3F-A676-2FCE-CAE82E1C7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7964B-F2D0-8513-93B2-340B8D2F0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6056BD-4423-FCD9-7B88-5B68383CA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DA6A-1847-63A6-A3F7-CA3243077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6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90349-E6A2-7516-BCDC-B8A7E6902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4B527E-BA5E-47D3-0190-42D0F3F03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5EF234-12B4-5E7E-5F8B-9F4DE2913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872EC-9ECF-A346-0A07-6A6E32C92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29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9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8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7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9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7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24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5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754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124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514151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44315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148613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1EB4-032B-4370-87DB-BCF3BDBCE4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1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7EEA-D4D7-4F09-A006-A9D69AFE26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92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9DB-65A7-4732-A09C-21D69EF147A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254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1CB7-08C8-4B6F-8AB0-6D331F0293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249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16A8-35B7-4499-9DDC-803A77ECFC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215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235A-848E-49EC-A29A-DD3E8AE4245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318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CF02-0AB8-40A5-A7A6-5FE58FD5CF2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765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EA6-5750-4218-AFCE-CAD2A29378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492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286E-D27A-4326-AFFC-D4EB7A11A92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091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977D-1312-4C35-AE10-D737A1EC8D9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76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71C3-8983-492B-9FD4-02DE13C8333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98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7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3B7BA735-A1B3-4D4F-9421-DD10E19D94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/>
              <a:t>1/27/2025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1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defTabSz="9142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914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9142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9142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360.png"/><Relationship Id="rId7" Type="http://schemas.openxmlformats.org/officeDocument/2006/relationships/image" Target="../media/image19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18.png"/><Relationship Id="rId4" Type="http://schemas.openxmlformats.org/officeDocument/2006/relationships/customXml" Target="../ink/ink23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22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37.png"/><Relationship Id="rId4" Type="http://schemas.openxmlformats.org/officeDocument/2006/relationships/customXml" Target="../ink/ink2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360.png"/><Relationship Id="rId12" Type="http://schemas.openxmlformats.org/officeDocument/2006/relationships/customXml" Target="../ink/ink33.xm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25.png"/><Relationship Id="rId5" Type="http://schemas.openxmlformats.org/officeDocument/2006/relationships/image" Target="../media/image37.png"/><Relationship Id="rId10" Type="http://schemas.openxmlformats.org/officeDocument/2006/relationships/customXml" Target="../ink/ink32.xml"/><Relationship Id="rId4" Type="http://schemas.openxmlformats.org/officeDocument/2006/relationships/customXml" Target="../ink/ink30.xml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22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37.png"/><Relationship Id="rId4" Type="http://schemas.openxmlformats.org/officeDocument/2006/relationships/customXml" Target="../ink/ink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6" Type="http://schemas.openxmlformats.org/officeDocument/2006/relationships/customXml" Target="../ink/ink38.xml"/><Relationship Id="rId5" Type="http://schemas.openxmlformats.org/officeDocument/2006/relationships/image" Target="../media/image34.png"/><Relationship Id="rId4" Type="http://schemas.openxmlformats.org/officeDocument/2006/relationships/customXml" Target="../ink/ink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customXml" Target="../ink/ink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10.xml"/><Relationship Id="rId18" Type="http://schemas.openxmlformats.org/officeDocument/2006/relationships/image" Target="../media/image13.png"/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12" Type="http://schemas.openxmlformats.org/officeDocument/2006/relationships/customXml" Target="../ink/ink9.xml"/><Relationship Id="rId17" Type="http://schemas.openxmlformats.org/officeDocument/2006/relationships/customXml" Target="../ink/ink12.xml"/><Relationship Id="rId2" Type="http://schemas.openxmlformats.org/officeDocument/2006/relationships/image" Target="../media/image2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customXml" Target="../ink/ink11.xml"/><Relationship Id="rId10" Type="http://schemas.openxmlformats.org/officeDocument/2006/relationships/customXml" Target="../ink/ink8.xml"/><Relationship Id="rId4" Type="http://schemas.openxmlformats.org/officeDocument/2006/relationships/image" Target="../media/image50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4836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Model Selection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131155"/>
            <a:ext cx="10515600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09" y="834549"/>
            <a:ext cx="8968665" cy="5892296"/>
          </a:xfrm>
        </p:spPr>
        <p:txBody>
          <a:bodyPr/>
          <a:lstStyle/>
          <a:p>
            <a:r>
              <a:rPr lang="en-US" dirty="0"/>
              <a:t>k-Nearest Neighbor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1-NN, k-NN (mostly notation)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Practical details </a:t>
            </a:r>
          </a:p>
          <a:p>
            <a:endParaRPr lang="en-US" sz="400" dirty="0"/>
          </a:p>
          <a:p>
            <a:r>
              <a:rPr lang="en-US" dirty="0"/>
              <a:t>Underfitting and Overfitting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Decision Tree stopping criteria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Classification and regression examples</a:t>
            </a:r>
          </a:p>
          <a:p>
            <a:pPr eaLnBrk="1" hangingPunct="1"/>
            <a:endParaRPr lang="en-US" sz="400" dirty="0"/>
          </a:p>
          <a:p>
            <a:pPr eaLnBrk="1" hangingPunct="1"/>
            <a:endParaRPr lang="en-US" sz="400" dirty="0"/>
          </a:p>
          <a:p>
            <a:pPr eaLnBrk="1" hangingPunct="1"/>
            <a:r>
              <a:rPr lang="en-US" dirty="0"/>
              <a:t>Model Selection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Define terms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Stress importance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Cross-validation techniques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E4BE07-974C-6E4A-495C-D8D7F964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1"/>
          <a:stretch/>
        </p:blipFill>
        <p:spPr bwMode="auto">
          <a:xfrm>
            <a:off x="9085005" y="183946"/>
            <a:ext cx="2855505" cy="27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F1C75D-62C4-A3E5-CC68-DE06FC851FD3}"/>
                  </a:ext>
                </a:extLst>
              </p14:cNvPr>
              <p14:cNvContentPartPr/>
              <p14:nvPr/>
            </p14:nvContentPartPr>
            <p14:xfrm>
              <a:off x="338400" y="4303800"/>
              <a:ext cx="5885280" cy="218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F1C75D-62C4-A3E5-CC68-DE06FC851F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040" y="4294440"/>
                <a:ext cx="5904000" cy="220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E55B-47CA-C555-5FCB-C1192AB2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40384-E1BA-B354-8E94-C633D770F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WARNING</a:t>
            </a:r>
            <a:r>
              <a:rPr lang="en-US" dirty="0"/>
              <a:t>: 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/>
              <a:t>In some sense, our discussion of model selection is premature. 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/>
              <a:t>The models we have considered thus far are fairly simple.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/>
              <a:t>The models and the many decisions available to the data scientist wielding them will grow to be much more complex than what we’ve seen so far.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BB94F-0BD3-42C2-A8DD-FB241C4E8B4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3634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a </a:t>
            </a:r>
            <a:r>
              <a:rPr lang="en-US" b="1" dirty="0"/>
              <a:t>model</a:t>
            </a:r>
            <a:r>
              <a:rPr lang="en-US" dirty="0"/>
              <a:t> defines the data generation process (i.e. a set or family of parametric probability distributions)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values that give rise to a particular probability distribution in the model family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learning</a:t>
            </a:r>
            <a:r>
              <a:rPr lang="en-US" dirty="0"/>
              <a:t> (aka. estimation) is the process of finding the parameters that best fit the data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parameters of a prior distribution over parameters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3391D-15C9-4573-86A9-6999378B3774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EDCA0F-E95C-8F04-75EE-138F5B3CF44E}"/>
                  </a:ext>
                </a:extLst>
              </p14:cNvPr>
              <p14:cNvContentPartPr/>
              <p14:nvPr/>
            </p14:nvContentPartPr>
            <p14:xfrm>
              <a:off x="6908040" y="142920"/>
              <a:ext cx="5112000" cy="5365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EDCA0F-E95C-8F04-75EE-138F5B3CF4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8680" y="133560"/>
                <a:ext cx="5130720" cy="53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2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model = set of all possible trees, possibly restricted by some </a:t>
            </a:r>
            <a:r>
              <a:rPr lang="en-US" dirty="0" err="1"/>
              <a:t>hyperparameters</a:t>
            </a:r>
            <a:r>
              <a:rPr lang="en-US" dirty="0"/>
              <a:t> (e.g. max depth)</a:t>
            </a:r>
          </a:p>
          <a:p>
            <a:endParaRPr lang="en-US" dirty="0"/>
          </a:p>
          <a:p>
            <a:r>
              <a:rPr lang="en-US" dirty="0"/>
              <a:t>parameters = structure of a specific decision tree</a:t>
            </a:r>
          </a:p>
          <a:p>
            <a:endParaRPr lang="en-US" dirty="0"/>
          </a:p>
          <a:p>
            <a:r>
              <a:rPr lang="en-US" dirty="0"/>
              <a:t>learning algorithm = ID3, CART, etc.</a:t>
            </a:r>
          </a:p>
          <a:p>
            <a:endParaRPr lang="en-US" dirty="0"/>
          </a:p>
          <a:p>
            <a:r>
              <a:rPr lang="en-US" dirty="0" err="1"/>
              <a:t>hyperparameters</a:t>
            </a:r>
            <a:r>
              <a:rPr lang="en-US" dirty="0"/>
              <a:t> = max-depth, threshold for splitting criterion, etc.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Decision Tree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DBBDD-058D-4A1A-8043-1A8A9BEAC3D9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374B5F-E23F-97A7-3151-2CC00D290A0D}"/>
                  </a:ext>
                </a:extLst>
              </p14:cNvPr>
              <p14:cNvContentPartPr/>
              <p14:nvPr/>
            </p14:nvContentPartPr>
            <p14:xfrm>
              <a:off x="417600" y="3006720"/>
              <a:ext cx="775440" cy="2339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374B5F-E23F-97A7-3151-2CC00D290A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240" y="2997360"/>
                <a:ext cx="794160" cy="23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57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model = set of all possible nearest neighbors classifiers</a:t>
            </a:r>
          </a:p>
          <a:p>
            <a:endParaRPr lang="en-US" dirty="0"/>
          </a:p>
          <a:p>
            <a:r>
              <a:rPr lang="en-US" dirty="0"/>
              <a:t>parameters = none </a:t>
            </a:r>
            <a:br>
              <a:rPr lang="en-US" dirty="0"/>
            </a:br>
            <a:r>
              <a:rPr lang="en-US" dirty="0"/>
              <a:t>(KNN is an instance-based or non-parametric method)</a:t>
            </a:r>
          </a:p>
          <a:p>
            <a:endParaRPr lang="en-US" dirty="0"/>
          </a:p>
          <a:p>
            <a:r>
              <a:rPr lang="en-US" dirty="0"/>
              <a:t>learning algorithm = for naïve setting, just storing the data</a:t>
            </a:r>
          </a:p>
          <a:p>
            <a:endParaRPr lang="en-US" dirty="0"/>
          </a:p>
          <a:p>
            <a:r>
              <a:rPr lang="en-US" dirty="0" err="1"/>
              <a:t>hyperparameters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, the number of neighbors to consider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k-Nearest Neighbors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DE92A-3034-44BD-8874-057431F2EA2C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6BEAF8-C701-D6D0-4125-BCC1838BD10B}"/>
                  </a:ext>
                </a:extLst>
              </p14:cNvPr>
              <p14:cNvContentPartPr/>
              <p14:nvPr/>
            </p14:nvContentPartPr>
            <p14:xfrm>
              <a:off x="298800" y="2682000"/>
              <a:ext cx="864000" cy="3027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6BEAF8-C701-D6D0-4125-BCC1838BD1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440" y="2672640"/>
                <a:ext cx="882720" cy="30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31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a </a:t>
            </a:r>
            <a:r>
              <a:rPr lang="en-US" b="1" dirty="0"/>
              <a:t>model</a:t>
            </a:r>
            <a:r>
              <a:rPr lang="en-US" dirty="0"/>
              <a:t> defines the data generation process (i.e. a set or family of parametric probability distributions)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values that give rise to a particular probability distribution in the model family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learning</a:t>
            </a:r>
            <a:r>
              <a:rPr lang="en-US" dirty="0"/>
              <a:t> (aka. estimation) is the process of finding the parameters that best fit the data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parameters of a prior distribution over parameters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40654" y="2197100"/>
            <a:ext cx="5144183" cy="3013914"/>
            <a:chOff x="1816653" y="2197100"/>
            <a:chExt cx="5144183" cy="3013914"/>
          </a:xfrm>
        </p:grpSpPr>
        <p:grpSp>
          <p:nvGrpSpPr>
            <p:cNvPr id="8" name="Group 7"/>
            <p:cNvGrpSpPr/>
            <p:nvPr/>
          </p:nvGrpSpPr>
          <p:grpSpPr>
            <a:xfrm>
              <a:off x="1816653" y="2197100"/>
              <a:ext cx="4491117" cy="3013914"/>
              <a:chOff x="-587970" y="3521691"/>
              <a:chExt cx="4491117" cy="3013914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" name="Content Placeholder 5"/>
              <p:cNvSpPr txBox="1">
                <a:spLocks/>
              </p:cNvSpPr>
              <p:nvPr/>
            </p:nvSpPr>
            <p:spPr>
              <a:xfrm>
                <a:off x="36348" y="3521691"/>
                <a:ext cx="3866799" cy="2041567"/>
              </a:xfrm>
              <a:prstGeom prst="rect">
                <a:avLst/>
              </a:prstGeom>
              <a:grpFill/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If “learning” is all about picking the best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parameters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 how do we pick the best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hyperparameters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?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" name="Left Arrow 9"/>
              <p:cNvSpPr/>
              <p:nvPr/>
            </p:nvSpPr>
            <p:spPr>
              <a:xfrm rot="18853919">
                <a:off x="-815090" y="5825908"/>
                <a:ext cx="936817" cy="482578"/>
              </a:xfrm>
              <a:prstGeom prst="leftArrow">
                <a:avLst/>
              </a:prstGeom>
              <a:grpFill/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11" name="Left Arrow 10"/>
            <p:cNvSpPr/>
            <p:nvPr/>
          </p:nvSpPr>
          <p:spPr>
            <a:xfrm rot="14034821">
              <a:off x="6251138" y="4490107"/>
              <a:ext cx="936817" cy="482578"/>
            </a:xfrm>
            <a:prstGeom prst="lef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7FBB22-D1E8-41DA-A5D2-468D84608736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15447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dirty="0"/>
              <a:t>Two </a:t>
            </a:r>
            <a:r>
              <a:rPr lang="en-US" i="1" dirty="0"/>
              <a:t>very</a:t>
            </a:r>
            <a:r>
              <a:rPr lang="en-US" dirty="0"/>
              <a:t> similar definitions: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selection </a:t>
            </a:r>
            <a:r>
              <a:rPr lang="en-US" dirty="0"/>
              <a:t>is the process by which we choose the “best” model from among a set of candidates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</a:t>
            </a:r>
            <a:r>
              <a:rPr lang="en-US" b="1" dirty="0"/>
              <a:t> optimization </a:t>
            </a:r>
            <a:r>
              <a:rPr lang="en-US" dirty="0"/>
              <a:t>is the process by which we choose the “best” </a:t>
            </a:r>
            <a:r>
              <a:rPr lang="en-US" dirty="0" err="1"/>
              <a:t>hyperparameters</a:t>
            </a:r>
            <a:r>
              <a:rPr lang="en-US" dirty="0"/>
              <a:t> from among a set of candidates </a:t>
            </a:r>
            <a:r>
              <a:rPr lang="en-US" b="1" dirty="0"/>
              <a:t>(could be called a special case of model selection) </a:t>
            </a:r>
            <a:endParaRPr lang="en-US" dirty="0"/>
          </a:p>
          <a:p>
            <a:pPr defTabSz="914400">
              <a:spcBef>
                <a:spcPts val="0"/>
              </a:spcBef>
              <a:defRPr/>
            </a:pP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r>
              <a:rPr lang="en-US" b="1" dirty="0"/>
              <a:t>Both</a:t>
            </a:r>
            <a:r>
              <a:rPr lang="en-US" dirty="0"/>
              <a:t> assume access to a function capable of measuring the quality of a model</a:t>
            </a:r>
          </a:p>
          <a:p>
            <a:pPr defTabSz="914400">
              <a:spcBef>
                <a:spcPts val="0"/>
              </a:spcBef>
              <a:defRPr/>
            </a:pP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r>
              <a:rPr lang="en-US" b="1" dirty="0"/>
              <a:t>Both</a:t>
            </a:r>
            <a:r>
              <a:rPr lang="en-US" dirty="0"/>
              <a:t> are typically done “outside” the main training algorithm --- typically training is treated as a black box</a:t>
            </a: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C4F32-059B-4576-A22B-AA9840838F4D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68249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F519-2B0F-456D-AF1A-7BB5751B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Cases of k-NN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BD2E7-1540-4A30-AD1F-30DCCF62C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k=1: Nearest Neighbor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B7A356-E009-4909-8440-6E3695F0A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k=N: Majority Vote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B936E3-8FE6-4404-8142-98E60EB4FB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D3135-3DE5-4050-A6AF-956803C0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D50B05A8-0CD7-44E7-A808-E1336CF3E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61" y="1781605"/>
            <a:ext cx="5922950" cy="4442213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B99CC9E0-DB8F-41AE-9BBC-6ACC2CFD6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4" y="1781605"/>
            <a:ext cx="5922950" cy="4442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A26280-6BD2-4894-A0EC-F4685D20FD48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1814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Hyperparameter Optimization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243E6-87B4-46EA-B3F5-B44066A7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k for k-NN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C5997-50B5-44AC-A384-63F83A99610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14:cNvPr>
              <p14:cNvContentPartPr/>
              <p14:nvPr/>
            </p14:nvContentPartPr>
            <p14:xfrm>
              <a:off x="621000" y="1029960"/>
              <a:ext cx="9500040" cy="488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1020600"/>
                <a:ext cx="11491200" cy="54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BB04B0-4054-AC42-FB6B-AED4D738F412}"/>
                  </a:ext>
                </a:extLst>
              </p14:cNvPr>
              <p14:cNvContentPartPr/>
              <p14:nvPr/>
            </p14:nvContentPartPr>
            <p14:xfrm>
              <a:off x="322560" y="1562040"/>
              <a:ext cx="8165160" cy="3743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BB04B0-4054-AC42-FB6B-AED4D738F4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200" y="1552680"/>
                <a:ext cx="8183880" cy="37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686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Decision Tree Worksheet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311504" cy="550440"/>
              </a:xfrm>
            </p:spPr>
            <p:txBody>
              <a:bodyPr/>
              <a:lstStyle/>
              <a:p>
                <a:r>
                  <a:rPr lang="en-US" dirty="0"/>
                  <a:t>Consider input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Draw a reasonable decision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311504" cy="550440"/>
              </a:xfrm>
              <a:blipFill>
                <a:blip r:embed="rId2"/>
                <a:stretch>
                  <a:fillRect l="-1132" t="-18889" b="-1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0D8E03E-584C-AB9F-9AFD-D371A9F80131}"/>
              </a:ext>
            </a:extLst>
          </p:cNvPr>
          <p:cNvGrpSpPr/>
          <p:nvPr/>
        </p:nvGrpSpPr>
        <p:grpSpPr>
          <a:xfrm>
            <a:off x="469683" y="2470912"/>
            <a:ext cx="4597207" cy="4192274"/>
            <a:chOff x="520483" y="1835910"/>
            <a:chExt cx="4597207" cy="419227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43F6BD5-E861-48AD-A92D-B2A55F5DD074}"/>
                </a:ext>
              </a:extLst>
            </p:cNvPr>
            <p:cNvCxnSpPr/>
            <p:nvPr/>
          </p:nvCxnSpPr>
          <p:spPr>
            <a:xfrm>
              <a:off x="1221166" y="2064774"/>
              <a:ext cx="0" cy="370479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5351DEE-2696-46D3-A2B4-4F6D11AF71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991" y="5486892"/>
              <a:ext cx="4208699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EE2979-CB9E-4A6F-9BA8-146E03491975}"/>
                </a:ext>
              </a:extLst>
            </p:cNvPr>
            <p:cNvSpPr/>
            <p:nvPr/>
          </p:nvSpPr>
          <p:spPr>
            <a:xfrm>
              <a:off x="2347760" y="254875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556B38-1747-46AA-90A1-03AB6FD08ADA}"/>
                </a:ext>
              </a:extLst>
            </p:cNvPr>
            <p:cNvSpPr/>
            <p:nvPr/>
          </p:nvSpPr>
          <p:spPr>
            <a:xfrm>
              <a:off x="1883489" y="4679483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2FE730-C3AB-4866-8869-4E0D21B84677}"/>
                </a:ext>
              </a:extLst>
            </p:cNvPr>
            <p:cNvSpPr/>
            <p:nvPr/>
          </p:nvSpPr>
          <p:spPr>
            <a:xfrm>
              <a:off x="1597787" y="488386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8EE449-0EF8-4DBF-A426-8E9BF4F8FA02}"/>
                </a:ext>
              </a:extLst>
            </p:cNvPr>
            <p:cNvSpPr/>
            <p:nvPr/>
          </p:nvSpPr>
          <p:spPr>
            <a:xfrm>
              <a:off x="2120184" y="4258196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9E6050-9A22-41EF-AE21-803527AAA32E}"/>
                </a:ext>
              </a:extLst>
            </p:cNvPr>
            <p:cNvSpPr/>
            <p:nvPr/>
          </p:nvSpPr>
          <p:spPr>
            <a:xfrm>
              <a:off x="2437763" y="457395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172BFE-7FFF-4B38-8EA1-5B689270F477}"/>
                </a:ext>
              </a:extLst>
            </p:cNvPr>
            <p:cNvSpPr/>
            <p:nvPr/>
          </p:nvSpPr>
          <p:spPr>
            <a:xfrm>
              <a:off x="2279180" y="512050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FA682A-5994-4C6D-9F00-72C54FFFF832}"/>
                </a:ext>
              </a:extLst>
            </p:cNvPr>
            <p:cNvSpPr/>
            <p:nvPr/>
          </p:nvSpPr>
          <p:spPr>
            <a:xfrm>
              <a:off x="2638374" y="495244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5E557B-44A3-4785-85E1-F5F8E868E80B}"/>
                </a:ext>
              </a:extLst>
            </p:cNvPr>
            <p:cNvSpPr/>
            <p:nvPr/>
          </p:nvSpPr>
          <p:spPr>
            <a:xfrm>
              <a:off x="3345818" y="337999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9617745-5D48-4E48-B3A2-D495D9AAC7CA}"/>
                </a:ext>
              </a:extLst>
            </p:cNvPr>
            <p:cNvSpPr/>
            <p:nvPr/>
          </p:nvSpPr>
          <p:spPr>
            <a:xfrm>
              <a:off x="1697010" y="426106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5F3B62-CB88-4985-A33D-4048EDF70F1E}"/>
                </a:ext>
              </a:extLst>
            </p:cNvPr>
            <p:cNvSpPr/>
            <p:nvPr/>
          </p:nvSpPr>
          <p:spPr>
            <a:xfrm>
              <a:off x="1788386" y="336144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F6F3A9-66B9-4730-9886-84419C9D162C}"/>
                </a:ext>
              </a:extLst>
            </p:cNvPr>
            <p:cNvSpPr/>
            <p:nvPr/>
          </p:nvSpPr>
          <p:spPr>
            <a:xfrm>
              <a:off x="2224851" y="363079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8DEA0A-5BB8-44A0-9FC4-A05DB92598E7}"/>
                </a:ext>
              </a:extLst>
            </p:cNvPr>
            <p:cNvSpPr/>
            <p:nvPr/>
          </p:nvSpPr>
          <p:spPr>
            <a:xfrm>
              <a:off x="2902680" y="45739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DD1B55-1D22-4EF0-B841-99735C1FB7A9}"/>
                </a:ext>
              </a:extLst>
            </p:cNvPr>
            <p:cNvSpPr/>
            <p:nvPr/>
          </p:nvSpPr>
          <p:spPr>
            <a:xfrm>
              <a:off x="2624945" y="322428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A17450C-88FD-41F2-A76B-A38EFC0D3CBF}"/>
                </a:ext>
              </a:extLst>
            </p:cNvPr>
            <p:cNvSpPr/>
            <p:nvPr/>
          </p:nvSpPr>
          <p:spPr>
            <a:xfrm>
              <a:off x="3444315" y="417761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48C8E87-564A-4BAB-AB7B-297E6D17AD54}"/>
                </a:ext>
              </a:extLst>
            </p:cNvPr>
            <p:cNvSpPr/>
            <p:nvPr/>
          </p:nvSpPr>
          <p:spPr>
            <a:xfrm>
              <a:off x="3504519" y="363079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7D6CF7-D49E-48E1-918B-1A1446FCE2A7}"/>
                </a:ext>
              </a:extLst>
            </p:cNvPr>
            <p:cNvSpPr/>
            <p:nvPr/>
          </p:nvSpPr>
          <p:spPr>
            <a:xfrm>
              <a:off x="3833808" y="410539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FD3A86D-E993-41C4-9D04-0C707D25BCAB}"/>
                </a:ext>
              </a:extLst>
            </p:cNvPr>
            <p:cNvSpPr/>
            <p:nvPr/>
          </p:nvSpPr>
          <p:spPr>
            <a:xfrm>
              <a:off x="3019008" y="389905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C78E04-D70B-4FA0-9656-D6AA2074E674}"/>
                </a:ext>
              </a:extLst>
            </p:cNvPr>
            <p:cNvSpPr/>
            <p:nvPr/>
          </p:nvSpPr>
          <p:spPr>
            <a:xfrm>
              <a:off x="3505393" y="505192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D6D1BC-6415-445E-A02D-409155550FBF}"/>
                </a:ext>
              </a:extLst>
            </p:cNvPr>
            <p:cNvSpPr/>
            <p:nvPr/>
          </p:nvSpPr>
          <p:spPr>
            <a:xfrm>
              <a:off x="3642553" y="476359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BC4CCC-9694-4074-A844-98A2D5DFA11B}"/>
                </a:ext>
              </a:extLst>
            </p:cNvPr>
            <p:cNvSpPr/>
            <p:nvPr/>
          </p:nvSpPr>
          <p:spPr>
            <a:xfrm>
              <a:off x="4048473" y="36926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AE1602A-EE73-4950-A2C0-71522B902182}"/>
                </a:ext>
              </a:extLst>
            </p:cNvPr>
            <p:cNvSpPr/>
            <p:nvPr/>
          </p:nvSpPr>
          <p:spPr>
            <a:xfrm>
              <a:off x="4008920" y="456446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A529D3-7864-418D-8A26-147E0D350B71}"/>
                </a:ext>
              </a:extLst>
            </p:cNvPr>
            <p:cNvSpPr/>
            <p:nvPr/>
          </p:nvSpPr>
          <p:spPr>
            <a:xfrm>
              <a:off x="4264324" y="503354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2E4CFE-7E82-43AD-A755-BD3BB4C372F1}"/>
                </a:ext>
              </a:extLst>
            </p:cNvPr>
            <p:cNvSpPr/>
            <p:nvPr/>
          </p:nvSpPr>
          <p:spPr>
            <a:xfrm>
              <a:off x="3009396" y="26114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4600F09-0CAE-4BE1-B05F-0CF2F1C5C5E7}"/>
                </a:ext>
              </a:extLst>
            </p:cNvPr>
            <p:cNvSpPr/>
            <p:nvPr/>
          </p:nvSpPr>
          <p:spPr>
            <a:xfrm>
              <a:off x="3551720" y="270785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636A32-44A4-4676-8A9B-0910B4437DFB}"/>
                </a:ext>
              </a:extLst>
            </p:cNvPr>
            <p:cNvSpPr/>
            <p:nvPr/>
          </p:nvSpPr>
          <p:spPr>
            <a:xfrm>
              <a:off x="3871760" y="307828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726AB35-E46A-4FA8-A63F-16823C6134A0}"/>
                </a:ext>
              </a:extLst>
            </p:cNvPr>
            <p:cNvSpPr/>
            <p:nvPr/>
          </p:nvSpPr>
          <p:spPr>
            <a:xfrm>
              <a:off x="1561212" y="441346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B8C791E-F9C6-44BF-83E5-4DFC1F6CB5A6}"/>
                </a:ext>
              </a:extLst>
            </p:cNvPr>
            <p:cNvSpPr/>
            <p:nvPr/>
          </p:nvSpPr>
          <p:spPr>
            <a:xfrm>
              <a:off x="2142020" y="4550626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1805DFC-DB14-48D7-B990-48BEB211873E}"/>
                </a:ext>
              </a:extLst>
            </p:cNvPr>
            <p:cNvSpPr/>
            <p:nvPr/>
          </p:nvSpPr>
          <p:spPr>
            <a:xfrm>
              <a:off x="2193152" y="4816643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ABE87B8-F8F6-421B-8BBA-393DAFAFDA02}"/>
                </a:ext>
              </a:extLst>
            </p:cNvPr>
            <p:cNvSpPr/>
            <p:nvPr/>
          </p:nvSpPr>
          <p:spPr>
            <a:xfrm>
              <a:off x="1765590" y="495709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736B5B6-C9EC-40A9-902A-51BE39A5DFA6}"/>
                </a:ext>
              </a:extLst>
            </p:cNvPr>
            <p:cNvSpPr/>
            <p:nvPr/>
          </p:nvSpPr>
          <p:spPr>
            <a:xfrm>
              <a:off x="2356718" y="491013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4CA193B-55CF-4761-B466-8D46488A5B12}"/>
                </a:ext>
              </a:extLst>
            </p:cNvPr>
            <p:cNvSpPr/>
            <p:nvPr/>
          </p:nvSpPr>
          <p:spPr>
            <a:xfrm>
              <a:off x="2071016" y="5114515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BA0204-0CBB-4568-9018-F6EFFF7FFF83}"/>
                </a:ext>
              </a:extLst>
            </p:cNvPr>
            <p:cNvSpPr/>
            <p:nvPr/>
          </p:nvSpPr>
          <p:spPr>
            <a:xfrm>
              <a:off x="2546962" y="519164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860EED0-7735-4814-AA0B-30859B156BED}"/>
                </a:ext>
              </a:extLst>
            </p:cNvPr>
            <p:cNvSpPr/>
            <p:nvPr/>
          </p:nvSpPr>
          <p:spPr>
            <a:xfrm>
              <a:off x="2534980" y="345594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199880-2FB8-4095-9748-859F8309D37E}"/>
                </a:ext>
              </a:extLst>
            </p:cNvPr>
            <p:cNvSpPr/>
            <p:nvPr/>
          </p:nvSpPr>
          <p:spPr>
            <a:xfrm>
              <a:off x="2595184" y="290913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096B58-01CE-4F3F-AC96-51556B19DDB3}"/>
                </a:ext>
              </a:extLst>
            </p:cNvPr>
            <p:cNvSpPr/>
            <p:nvPr/>
          </p:nvSpPr>
          <p:spPr>
            <a:xfrm>
              <a:off x="2924473" y="338373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2DEE5A5-26AE-4733-90D2-467C099CEF3E}"/>
                </a:ext>
              </a:extLst>
            </p:cNvPr>
            <p:cNvSpPr/>
            <p:nvPr/>
          </p:nvSpPr>
          <p:spPr>
            <a:xfrm>
              <a:off x="2109673" y="317738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6E1C425-E875-4913-81E9-E4608546CE58}"/>
                </a:ext>
              </a:extLst>
            </p:cNvPr>
            <p:cNvSpPr/>
            <p:nvPr/>
          </p:nvSpPr>
          <p:spPr>
            <a:xfrm>
              <a:off x="3139138" y="297098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2859219-3685-4380-96CE-A43A685439AC}"/>
                </a:ext>
              </a:extLst>
            </p:cNvPr>
            <p:cNvSpPr/>
            <p:nvPr/>
          </p:nvSpPr>
          <p:spPr>
            <a:xfrm>
              <a:off x="3899353" y="336920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8949D5-9FE5-412E-A9F3-616709D03692}"/>
                </a:ext>
              </a:extLst>
            </p:cNvPr>
            <p:cNvSpPr/>
            <p:nvPr/>
          </p:nvSpPr>
          <p:spPr>
            <a:xfrm>
              <a:off x="3959557" y="282239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CD5C973-CBD0-4D82-AC77-BF8569B9F469}"/>
                </a:ext>
              </a:extLst>
            </p:cNvPr>
            <p:cNvSpPr/>
            <p:nvPr/>
          </p:nvSpPr>
          <p:spPr>
            <a:xfrm>
              <a:off x="4288846" y="329699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E0CD3A-C4AB-4012-94DB-DBD42CE1CE1D}"/>
                </a:ext>
              </a:extLst>
            </p:cNvPr>
            <p:cNvSpPr/>
            <p:nvPr/>
          </p:nvSpPr>
          <p:spPr>
            <a:xfrm>
              <a:off x="3474046" y="309064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555DC8-BFAB-47B8-86C8-AC72EAF1ADAD}"/>
                </a:ext>
              </a:extLst>
            </p:cNvPr>
            <p:cNvSpPr/>
            <p:nvPr/>
          </p:nvSpPr>
          <p:spPr>
            <a:xfrm>
              <a:off x="4503511" y="288424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57319D-27E1-4884-8959-F1F152E8C21E}"/>
                </a:ext>
              </a:extLst>
            </p:cNvPr>
            <p:cNvSpPr/>
            <p:nvPr/>
          </p:nvSpPr>
          <p:spPr>
            <a:xfrm>
              <a:off x="1755465" y="386214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A5199B-862B-46CF-A6BB-E6E71BB6E114}"/>
                </a:ext>
              </a:extLst>
            </p:cNvPr>
            <p:cNvSpPr/>
            <p:nvPr/>
          </p:nvSpPr>
          <p:spPr>
            <a:xfrm>
              <a:off x="1451512" y="378001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CAA7D5E-ED0C-46E0-8480-0E752CB28FD7}"/>
                </a:ext>
              </a:extLst>
            </p:cNvPr>
            <p:cNvSpPr/>
            <p:nvPr/>
          </p:nvSpPr>
          <p:spPr>
            <a:xfrm>
              <a:off x="2113504" y="394213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C99986F-1B56-45F2-8589-064010AFD842}"/>
                </a:ext>
              </a:extLst>
            </p:cNvPr>
            <p:cNvSpPr/>
            <p:nvPr/>
          </p:nvSpPr>
          <p:spPr>
            <a:xfrm>
              <a:off x="3336886" y="447542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990287-2103-4380-A4C6-3548912EAA7F}"/>
                </a:ext>
              </a:extLst>
            </p:cNvPr>
            <p:cNvSpPr/>
            <p:nvPr/>
          </p:nvSpPr>
          <p:spPr>
            <a:xfrm>
              <a:off x="3276298" y="4727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7B03B4A-1F74-4D71-BA7A-4FDB0CF107F5}"/>
                </a:ext>
              </a:extLst>
            </p:cNvPr>
            <p:cNvSpPr/>
            <p:nvPr/>
          </p:nvSpPr>
          <p:spPr>
            <a:xfrm>
              <a:off x="3143115" y="499051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CC4DC82-7A4C-44B4-9E25-F5CAB1D10E89}"/>
                </a:ext>
              </a:extLst>
            </p:cNvPr>
            <p:cNvSpPr/>
            <p:nvPr/>
          </p:nvSpPr>
          <p:spPr>
            <a:xfrm>
              <a:off x="3344878" y="286988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D86B077-FCC3-4931-B4B1-1A86073BE6D6}"/>
                </a:ext>
              </a:extLst>
            </p:cNvPr>
            <p:cNvSpPr/>
            <p:nvPr/>
          </p:nvSpPr>
          <p:spPr>
            <a:xfrm>
              <a:off x="3062939" y="415665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323DE92-D137-46D4-90DB-7F981877F3A5}"/>
                </a:ext>
              </a:extLst>
            </p:cNvPr>
            <p:cNvSpPr/>
            <p:nvPr/>
          </p:nvSpPr>
          <p:spPr>
            <a:xfrm>
              <a:off x="3123143" y="360984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F00C189-9C3F-4FF4-AF4E-65A72794E95E}"/>
                </a:ext>
              </a:extLst>
            </p:cNvPr>
            <p:cNvSpPr/>
            <p:nvPr/>
          </p:nvSpPr>
          <p:spPr>
            <a:xfrm>
              <a:off x="2637632" y="387809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96E2517-075F-4361-98E9-AD6785046632}"/>
                </a:ext>
              </a:extLst>
            </p:cNvPr>
            <p:cNvSpPr/>
            <p:nvPr/>
          </p:nvSpPr>
          <p:spPr>
            <a:xfrm>
              <a:off x="1789557" y="287247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BC300FA-45F6-42E3-80BE-E2128D260152}"/>
                </a:ext>
              </a:extLst>
            </p:cNvPr>
            <p:cNvSpPr/>
            <p:nvPr/>
          </p:nvSpPr>
          <p:spPr>
            <a:xfrm>
              <a:off x="2641114" y="261970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BDA73F9-3A03-435C-AE18-8019CAE8DE34}"/>
                </a:ext>
              </a:extLst>
            </p:cNvPr>
            <p:cNvSpPr/>
            <p:nvPr/>
          </p:nvSpPr>
          <p:spPr>
            <a:xfrm>
              <a:off x="2155603" y="288795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67FDC4-2D15-496A-BF3A-3C52FC7AD747}"/>
                </a:ext>
              </a:extLst>
            </p:cNvPr>
            <p:cNvSpPr/>
            <p:nvPr/>
          </p:nvSpPr>
          <p:spPr>
            <a:xfrm>
              <a:off x="1988930" y="482801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6B7A93-D1AF-45A3-A1BC-65FD2D63C108}"/>
                </a:ext>
              </a:extLst>
            </p:cNvPr>
            <p:cNvSpPr/>
            <p:nvPr/>
          </p:nvSpPr>
          <p:spPr>
            <a:xfrm>
              <a:off x="2462159" y="5058664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44BB251-7228-4E82-BE46-401E5CBD8026}"/>
                </a:ext>
              </a:extLst>
            </p:cNvPr>
            <p:cNvSpPr/>
            <p:nvPr/>
          </p:nvSpPr>
          <p:spPr>
            <a:xfrm>
              <a:off x="2176457" y="5263042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0C86E61-E87A-4465-B13F-D554636E285E}"/>
                </a:ext>
              </a:extLst>
            </p:cNvPr>
            <p:cNvSpPr/>
            <p:nvPr/>
          </p:nvSpPr>
          <p:spPr>
            <a:xfrm>
              <a:off x="1382932" y="422523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C866727-6360-46CA-A56E-91F0B6506B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466" y="3747002"/>
              <a:ext cx="20611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237891C-956F-446E-A4C6-E521699CB434}"/>
                </a:ext>
              </a:extLst>
            </p:cNvPr>
            <p:cNvCxnSpPr>
              <a:cxnSpLocks/>
            </p:cNvCxnSpPr>
            <p:nvPr/>
          </p:nvCxnSpPr>
          <p:spPr>
            <a:xfrm>
              <a:off x="1120382" y="2070602"/>
              <a:ext cx="20611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3F0A265-46D2-4700-A563-FF3F02C4299E}"/>
                </a:ext>
              </a:extLst>
            </p:cNvPr>
            <p:cNvCxnSpPr>
              <a:cxnSpLocks/>
            </p:cNvCxnSpPr>
            <p:nvPr/>
          </p:nvCxnSpPr>
          <p:spPr>
            <a:xfrm>
              <a:off x="2888841" y="5375845"/>
              <a:ext cx="0" cy="22171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70A6D6D-40B9-46AC-BFA4-3AB593BD6C3A}"/>
                </a:ext>
              </a:extLst>
            </p:cNvPr>
            <p:cNvCxnSpPr>
              <a:cxnSpLocks/>
            </p:cNvCxnSpPr>
            <p:nvPr/>
          </p:nvCxnSpPr>
          <p:spPr>
            <a:xfrm>
              <a:off x="4503511" y="5375845"/>
              <a:ext cx="0" cy="22171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14CFA24-C27F-41BE-B2C8-D57AB62A375A}"/>
                </a:ext>
              </a:extLst>
            </p:cNvPr>
            <p:cNvSpPr txBox="1"/>
            <p:nvPr/>
          </p:nvSpPr>
          <p:spPr>
            <a:xfrm>
              <a:off x="2651097" y="5564115"/>
              <a:ext cx="47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A29A88-8CCD-424D-BBE6-58FC1057A087}"/>
                </a:ext>
              </a:extLst>
            </p:cNvPr>
            <p:cNvSpPr txBox="1"/>
            <p:nvPr/>
          </p:nvSpPr>
          <p:spPr>
            <a:xfrm>
              <a:off x="4154661" y="5566519"/>
              <a:ext cx="687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0A1D1B-CB40-494C-A18A-78E1208E5F01}"/>
                </a:ext>
              </a:extLst>
            </p:cNvPr>
            <p:cNvSpPr txBox="1"/>
            <p:nvPr/>
          </p:nvSpPr>
          <p:spPr>
            <a:xfrm>
              <a:off x="703468" y="3506366"/>
              <a:ext cx="47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87CA95-3AE4-400D-AF38-47F234B1E997}"/>
                </a:ext>
              </a:extLst>
            </p:cNvPr>
            <p:cNvSpPr txBox="1"/>
            <p:nvPr/>
          </p:nvSpPr>
          <p:spPr>
            <a:xfrm>
              <a:off x="520483" y="1835910"/>
              <a:ext cx="687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1E5554-5C21-1E81-D509-EC6582A25BB6}"/>
                  </a:ext>
                </a:extLst>
              </p:cNvPr>
              <p:cNvSpPr txBox="1"/>
              <p:nvPr/>
            </p:nvSpPr>
            <p:spPr>
              <a:xfrm>
                <a:off x="5030031" y="5943604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1E5554-5C21-1E81-D509-EC6582A25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31" y="5943604"/>
                <a:ext cx="6878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77DA56-50A8-5E00-2FBC-78BF39871837}"/>
                  </a:ext>
                </a:extLst>
              </p:cNvPr>
              <p:cNvSpPr txBox="1"/>
              <p:nvPr/>
            </p:nvSpPr>
            <p:spPr>
              <a:xfrm>
                <a:off x="888691" y="2098405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77DA56-50A8-5E00-2FBC-78BF39871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91" y="2098405"/>
                <a:ext cx="687897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C6EA64-FCE0-A6B3-77EC-4D9AFA4157DC}"/>
                  </a:ext>
                </a:extLst>
              </p14:cNvPr>
              <p14:cNvContentPartPr/>
              <p14:nvPr/>
            </p14:nvContentPartPr>
            <p14:xfrm>
              <a:off x="203760" y="1558800"/>
              <a:ext cx="11802240" cy="5293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C6EA64-FCE0-A6B3-77EC-4D9AFA4157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400" y="1549440"/>
                <a:ext cx="11820960" cy="53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16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Hyperparameter Optimization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243E6-87B4-46EA-B3F5-B44066A7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k for k-NN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C5997-50B5-44AC-A384-63F83A99610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14:cNvPr>
              <p14:cNvContentPartPr/>
              <p14:nvPr/>
            </p14:nvContentPartPr>
            <p14:xfrm>
              <a:off x="621000" y="1029960"/>
              <a:ext cx="9500040" cy="488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1020600"/>
                <a:ext cx="11491200" cy="54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6B9642-2E6B-FF25-D463-06FAAD8A5929}"/>
                  </a:ext>
                </a:extLst>
              </p14:cNvPr>
              <p14:cNvContentPartPr/>
              <p14:nvPr/>
            </p14:nvContentPartPr>
            <p14:xfrm>
              <a:off x="6786720" y="2010960"/>
              <a:ext cx="509760" cy="736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6B9642-2E6B-FF25-D463-06FAAD8A59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7360" y="2001600"/>
                <a:ext cx="52848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3BAD41-8B54-0F4C-33D1-923CA8578EA9}"/>
                  </a:ext>
                </a:extLst>
              </p14:cNvPr>
              <p14:cNvContentPartPr/>
              <p14:nvPr/>
            </p14:nvContentPartPr>
            <p14:xfrm>
              <a:off x="6053400" y="2059920"/>
              <a:ext cx="145008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3BAD41-8B54-0F4C-33D1-923CA8578E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4040" y="2050560"/>
                <a:ext cx="14688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D019E0-6771-1821-FEE3-68AD94DB8351}"/>
                  </a:ext>
                </a:extLst>
              </p14:cNvPr>
              <p14:cNvContentPartPr/>
              <p14:nvPr/>
            </p14:nvContentPartPr>
            <p14:xfrm>
              <a:off x="350390" y="2547000"/>
              <a:ext cx="472320" cy="401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D019E0-6771-1821-FEE3-68AD94DB83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030" y="2537640"/>
                <a:ext cx="491040" cy="4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75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Hyperparameter Optimization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243E6-87B4-46EA-B3F5-B44066A7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k for k-NN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C5997-50B5-44AC-A384-63F83A99610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14:cNvPr>
              <p14:cNvContentPartPr/>
              <p14:nvPr/>
            </p14:nvContentPartPr>
            <p14:xfrm>
              <a:off x="621000" y="1029960"/>
              <a:ext cx="9500040" cy="542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1020600"/>
                <a:ext cx="11491200" cy="54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2CDF06-6CEA-DD3E-D8AB-ADE43031C2FC}"/>
                  </a:ext>
                </a:extLst>
              </p14:cNvPr>
              <p14:cNvContentPartPr/>
              <p14:nvPr/>
            </p14:nvContentPartPr>
            <p14:xfrm>
              <a:off x="2620080" y="4023720"/>
              <a:ext cx="585720" cy="188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2CDF06-6CEA-DD3E-D8AB-ADE43031C2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560" y="2388960"/>
                <a:ext cx="9382680" cy="35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76E467-4149-B6A9-382D-85B22795F651}"/>
                  </a:ext>
                </a:extLst>
              </p14:cNvPr>
              <p14:cNvContentPartPr/>
              <p14:nvPr/>
            </p14:nvContentPartPr>
            <p14:xfrm>
              <a:off x="350390" y="2547000"/>
              <a:ext cx="472320" cy="401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76E467-4149-B6A9-382D-85B22795F6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030" y="2537640"/>
                <a:ext cx="491040" cy="4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199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Hyperparameter Optimization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243E6-87B4-46EA-B3F5-B44066A7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k for k-NN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C5997-50B5-44AC-A384-63F83A99610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14:cNvPr>
              <p14:cNvContentPartPr/>
              <p14:nvPr/>
            </p14:nvContentPartPr>
            <p14:xfrm>
              <a:off x="621000" y="1029960"/>
              <a:ext cx="9500040" cy="542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1020600"/>
                <a:ext cx="11491200" cy="54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2CDF06-6CEA-DD3E-D8AB-ADE43031C2FC}"/>
                  </a:ext>
                </a:extLst>
              </p14:cNvPr>
              <p14:cNvContentPartPr/>
              <p14:nvPr/>
            </p14:nvContentPartPr>
            <p14:xfrm>
              <a:off x="2620080" y="4023720"/>
              <a:ext cx="6949800" cy="188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2CDF06-6CEA-DD3E-D8AB-ADE43031C2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560" y="2388960"/>
                <a:ext cx="9382680" cy="35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D8CCC0-E450-881F-F4B0-EE5294C7FE5B}"/>
                  </a:ext>
                </a:extLst>
              </p14:cNvPr>
              <p14:cNvContentPartPr/>
              <p14:nvPr/>
            </p14:nvContentPartPr>
            <p14:xfrm>
              <a:off x="2431080" y="4222800"/>
              <a:ext cx="8151480" cy="2133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D8CCC0-E450-881F-F4B0-EE5294C7FE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1720" y="4213440"/>
                <a:ext cx="8170200" cy="21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F0281EA-E72B-5317-E5F4-9DFA9517FCE0}"/>
                  </a:ext>
                </a:extLst>
              </p14:cNvPr>
              <p14:cNvContentPartPr/>
              <p14:nvPr/>
            </p14:nvContentPartPr>
            <p14:xfrm>
              <a:off x="6022080" y="5031360"/>
              <a:ext cx="5738760" cy="1707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F0281EA-E72B-5317-E5F4-9DFA9517FCE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12720" y="5022000"/>
                <a:ext cx="5757480" cy="17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B99B98-1A95-5B61-1BC4-5AEBBE9D205A}"/>
                  </a:ext>
                </a:extLst>
              </p14:cNvPr>
              <p14:cNvContentPartPr/>
              <p14:nvPr/>
            </p14:nvContentPartPr>
            <p14:xfrm>
              <a:off x="350390" y="2547000"/>
              <a:ext cx="472320" cy="401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B99B98-1A95-5B61-1BC4-5AEBBE9D20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1030" y="2537640"/>
                <a:ext cx="491040" cy="4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5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Hyperparameter Optimization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243E6-87B4-46EA-B3F5-B44066A7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k for k-NN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C5997-50B5-44AC-A384-63F83A99610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14:cNvPr>
              <p14:cNvContentPartPr/>
              <p14:nvPr/>
            </p14:nvContentPartPr>
            <p14:xfrm>
              <a:off x="621000" y="1029960"/>
              <a:ext cx="11405160" cy="542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1020600"/>
                <a:ext cx="11491200" cy="54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2CDF06-6CEA-DD3E-D8AB-ADE43031C2FC}"/>
                  </a:ext>
                </a:extLst>
              </p14:cNvPr>
              <p14:cNvContentPartPr/>
              <p14:nvPr/>
            </p14:nvContentPartPr>
            <p14:xfrm>
              <a:off x="2620080" y="4023720"/>
              <a:ext cx="6949800" cy="188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2CDF06-6CEA-DD3E-D8AB-ADE43031C2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560" y="2388960"/>
                <a:ext cx="9382680" cy="35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64E5FC-1983-3B75-7718-6B80E47AABC4}"/>
                  </a:ext>
                </a:extLst>
              </p14:cNvPr>
              <p14:cNvContentPartPr/>
              <p14:nvPr/>
            </p14:nvContentPartPr>
            <p14:xfrm>
              <a:off x="350390" y="2547000"/>
              <a:ext cx="472320" cy="401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64E5FC-1983-3B75-7718-6B80E47AAB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030" y="2537640"/>
                <a:ext cx="491040" cy="4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630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87DA4B-601F-A048-AFC5-73FCF27A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75" y="-29860"/>
            <a:ext cx="2907694" cy="218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B7171-F189-D149-BB8A-870632DD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19" y="-11857"/>
            <a:ext cx="2975428" cy="223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C9946-F448-E446-9C05-BDEEC945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k-NN:  Choosing k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EF1592F-FCEF-4A49-80CD-EC82E73E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1" y="5818623"/>
            <a:ext cx="7924800" cy="10393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Fisher Iris Data: varying the value of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CF051-F81D-CC41-AF85-1EB6FF83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6F5C8-A8D4-064D-9896-5E32D05D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761" y="1210760"/>
            <a:ext cx="58547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EB27C-F6D6-42D8-BB13-792C3261D50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968458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87DA4B-601F-A048-AFC5-73FCF27A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76" y="-29860"/>
            <a:ext cx="2907695" cy="218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B7171-F189-D149-BB8A-870632DD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19" y="-11857"/>
            <a:ext cx="2975428" cy="223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C9946-F448-E446-9C05-BDEEC945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k-NN:  Choosing k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EF1592F-FCEF-4A49-80CD-EC82E73E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1" y="5818623"/>
            <a:ext cx="7924800" cy="10393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Gaussian Data: varying the value of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CF051-F81D-CC41-AF85-1EB6FF83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6F5C8-A8D4-064D-9896-5E32D05D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761" y="1210760"/>
            <a:ext cx="58547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6F2AB1-7913-48A1-95E5-6D6A8B6BBCE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180835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90E7-8ECA-4BE3-92BD-4B639E8D2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Why do we need cross-validation?</a:t>
            </a:r>
          </a:p>
          <a:p>
            <a:pPr lvl="1" fontAlgn="ctr"/>
            <a:r>
              <a:rPr lang="en-US" sz="2800" dirty="0"/>
              <a:t>Choose hyperparameters</a:t>
            </a:r>
          </a:p>
          <a:p>
            <a:pPr lvl="1" fontAlgn="ctr"/>
            <a:r>
              <a:rPr lang="en-US" sz="2800" dirty="0"/>
              <a:t>Choose technique</a:t>
            </a:r>
          </a:p>
          <a:p>
            <a:pPr lvl="1" fontAlgn="ctr"/>
            <a:r>
              <a:rPr lang="en-US" sz="2800" dirty="0"/>
              <a:t>Help make any choices beyond our parameters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But now, we have another choice to make!</a:t>
            </a:r>
          </a:p>
          <a:p>
            <a:pPr lvl="1" fontAlgn="ctr"/>
            <a:r>
              <a:rPr lang="en-US" sz="2800" dirty="0"/>
              <a:t>How do we split training and validation?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Trade-offs</a:t>
            </a:r>
          </a:p>
          <a:p>
            <a:pPr lvl="1" fontAlgn="ctr"/>
            <a:r>
              <a:rPr lang="en-US" sz="2800" dirty="0"/>
              <a:t>More held-out data, better meaning behind validation numbers</a:t>
            </a:r>
          </a:p>
          <a:p>
            <a:pPr lvl="1" fontAlgn="ctr"/>
            <a:r>
              <a:rPr lang="en-US" sz="2800" dirty="0"/>
              <a:t>More held-out data, less data to train 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TexPoint fonts used in EMF.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TexPoint manual before you delete this box.: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10ORIG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EX10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143001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K-fold cross-validation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Create K-fold partition of the dataset.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Do K runs: train using K-1 partitions and calculate validation error on remaining partition (rotating validation partition on each run).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Report average validation error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54920" y="3810000"/>
            <a:ext cx="7660681" cy="2971800"/>
            <a:chOff x="1330919" y="3657600"/>
            <a:chExt cx="7660681" cy="2971800"/>
          </a:xfrm>
        </p:grpSpPr>
        <p:sp>
          <p:nvSpPr>
            <p:cNvPr id="19" name="TextBox 18"/>
            <p:cNvSpPr txBox="1"/>
            <p:nvPr/>
          </p:nvSpPr>
          <p:spPr>
            <a:xfrm>
              <a:off x="7885913" y="3657600"/>
              <a:ext cx="1105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validation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330919" y="3657600"/>
              <a:ext cx="6593881" cy="2971800"/>
              <a:chOff x="1330919" y="3657600"/>
              <a:chExt cx="6593881" cy="2971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79806" y="4454104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06460" y="4428226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34125" y="434340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Run 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34125" y="495300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Run 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30919" y="6183868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Run K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77000" y="3657600"/>
                <a:ext cx="152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772400" y="3657600"/>
                <a:ext cx="152400" cy="457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29400" y="3657600"/>
                <a:ext cx="906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training</a:t>
                </a: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33600" y="3657600"/>
                <a:ext cx="4124325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239774" y="6019800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9E83023-01F6-417C-989C-E1EC025C922E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CMU MLD Aarti Singh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A7B56A-7156-8892-0CAB-05FA9801C08B}"/>
                  </a:ext>
                </a:extLst>
              </p14:cNvPr>
              <p14:cNvContentPartPr/>
              <p14:nvPr/>
            </p14:nvContentPartPr>
            <p14:xfrm>
              <a:off x="1436040" y="4523400"/>
              <a:ext cx="5949360" cy="212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A7B56A-7156-8892-0CAB-05FA9801C0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6680" y="4514040"/>
                <a:ext cx="5968080" cy="21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EE6EBC-C47A-3AE6-4DEE-82F5C7982018}"/>
                  </a:ext>
                </a:extLst>
              </p14:cNvPr>
              <p14:cNvContentPartPr/>
              <p14:nvPr/>
            </p14:nvContentPartPr>
            <p14:xfrm>
              <a:off x="7847280" y="4350240"/>
              <a:ext cx="1280520" cy="6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EE6EBC-C47A-3AE6-4DEE-82F5C79820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37920" y="4340880"/>
                <a:ext cx="1299240" cy="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90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TexPoint fonts used in EMF.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TexPoint manual before you delete this box.: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10ORIG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EX10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970" y="1447801"/>
            <a:ext cx="83352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Leave-one-out (LOO) cross-validation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Special case of K-fold with K=N partitions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Equivalently, train on N-1 samples and validate on only one sample per run for N runs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364" y="3581400"/>
            <a:ext cx="48672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338870" y="5832896"/>
            <a:ext cx="2743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8126" y="4191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8126" y="4724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4920" y="61838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01000" y="3276600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96400" y="3276600"/>
            <a:ext cx="152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0" y="3276600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09914" y="3276600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9D773-6BA9-4EF8-AC5B-752FF619A0ED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4140545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TexPoint fonts used in EMF.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TexPoint manual before you delete this box.: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10ORIG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EX10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186" y="1339097"/>
            <a:ext cx="86304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Random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subsampling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Randomly subsample a fixed fraction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(0&lt;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&lt;1)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dataset for validation.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Compute validation error with remaining data as training data.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Repeat K times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Report average validation error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980" y="3933826"/>
            <a:ext cx="50577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003806" y="4682704"/>
            <a:ext cx="2743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0460" y="4656826"/>
            <a:ext cx="2743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8755" y="4724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8755" y="54218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8755" y="62600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01000" y="3505200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96400" y="3505200"/>
            <a:ext cx="152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3400" y="3505200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914" y="3505200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DD564-B780-4CD2-9790-1D5D43963577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84651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4FC1-D4B0-4D3A-9541-EC0A582C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0C6F-D577-427E-865D-A9126793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 generalization</a:t>
            </a:r>
          </a:p>
          <a:p>
            <a:r>
              <a:rPr lang="en-US" dirty="0"/>
              <a:t>Which of the following generalize best to unseen examples?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Small tree with low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Large tree with low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Small tree with high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Large tree with high training accuracy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09FA01-E5BF-63FE-2520-7B1082AD7FA4}"/>
                  </a:ext>
                </a:extLst>
              </p14:cNvPr>
              <p14:cNvContentPartPr/>
              <p14:nvPr/>
            </p14:nvContentPartPr>
            <p14:xfrm>
              <a:off x="396360" y="3040560"/>
              <a:ext cx="6030720" cy="140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09FA01-E5BF-63FE-2520-7B1082AD7F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000" y="3031200"/>
                <a:ext cx="7698960" cy="14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09B4A4-A54B-5AF0-7D9A-481B746732A4}"/>
                  </a:ext>
                </a:extLst>
              </p14:cNvPr>
              <p14:cNvContentPartPr/>
              <p14:nvPr/>
            </p14:nvContentPartPr>
            <p14:xfrm>
              <a:off x="432720" y="2072160"/>
              <a:ext cx="593280" cy="977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09B4A4-A54B-5AF0-7D9A-481B746732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360" y="2062800"/>
                <a:ext cx="612000" cy="9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5884E1-5745-6E29-EFA3-66EE52EF22D4}"/>
                  </a:ext>
                </a:extLst>
              </p14:cNvPr>
              <p14:cNvContentPartPr/>
              <p14:nvPr/>
            </p14:nvContentPartPr>
            <p14:xfrm>
              <a:off x="491400" y="3114720"/>
              <a:ext cx="658080" cy="64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5884E1-5745-6E29-EFA3-66EE52EF22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040" y="3105360"/>
                <a:ext cx="67680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602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644876" cy="2039539"/>
          </a:xfrm>
        </p:spPr>
        <p:txBody>
          <a:bodyPr/>
          <a:lstStyle/>
          <a:p>
            <a:pPr fontAlgn="ctr"/>
            <a:r>
              <a:rPr lang="en-US" dirty="0"/>
              <a:t>Say you are choosing amongst 7 discrete values of a decision tree </a:t>
            </a:r>
            <a:r>
              <a:rPr lang="en-US" i="1" dirty="0"/>
              <a:t>mutual information threshold</a:t>
            </a:r>
            <a:r>
              <a:rPr lang="en-US" dirty="0"/>
              <a:t>, and you want to do K=5-fold cross-validation.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How many times do I have to train my model?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5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7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12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35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5</a:t>
            </a:r>
            <a:r>
              <a:rPr lang="en-US" sz="2800" baseline="30000" dirty="0"/>
              <a:t>7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69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51717-D7C9-C92C-B7EA-894D98C21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FC-8C85-E95E-EC8B-51132CE6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A773-4A75-7A3B-B9B3-F728ED0E2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678278" cy="2039539"/>
          </a:xfrm>
        </p:spPr>
        <p:txBody>
          <a:bodyPr/>
          <a:lstStyle/>
          <a:p>
            <a:pPr fontAlgn="ctr"/>
            <a:r>
              <a:rPr lang="en-US" dirty="0"/>
              <a:t>Say you are choosing amongst 7 discrete values of a decision tree </a:t>
            </a:r>
            <a:r>
              <a:rPr lang="en-US" i="1" dirty="0"/>
              <a:t>mutual information threshold</a:t>
            </a:r>
            <a:r>
              <a:rPr lang="en-US" dirty="0"/>
              <a:t>, and you want to do K=5-fold cross-validation.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How many times do I have to train my model?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5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7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12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35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lang="en-US" sz="2800" baseline="30000" dirty="0">
                <a:solidFill>
                  <a:schemeClr val="bg1">
                    <a:lumMod val="85000"/>
                  </a:schemeClr>
                </a:solidFill>
              </a:rPr>
              <a:t>7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129991-1B48-CFA1-05D9-F0548A97C4D3}"/>
                  </a:ext>
                </a:extLst>
              </p14:cNvPr>
              <p14:cNvContentPartPr/>
              <p14:nvPr/>
            </p14:nvContentPartPr>
            <p14:xfrm>
              <a:off x="5085360" y="3045240"/>
              <a:ext cx="5848803" cy="2831429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129991-1B48-CFA1-05D9-F0548A97C4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6000" y="3035880"/>
                <a:ext cx="5867523" cy="285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099F10-B4A9-E898-3807-1B77B3F0DE16}"/>
                  </a:ext>
                </a:extLst>
              </p14:cNvPr>
              <p14:cNvContentPartPr/>
              <p14:nvPr/>
            </p14:nvContentPartPr>
            <p14:xfrm>
              <a:off x="6346080" y="5829840"/>
              <a:ext cx="5229000" cy="770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099F10-B4A9-E898-3807-1B77B3F0DE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6720" y="5820480"/>
                <a:ext cx="524772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657091-2A1C-C0EA-D453-846C5DA18338}"/>
                  </a:ext>
                </a:extLst>
              </p14:cNvPr>
              <p14:cNvContentPartPr/>
              <p14:nvPr/>
            </p14:nvContentPartPr>
            <p14:xfrm>
              <a:off x="6946200" y="6310440"/>
              <a:ext cx="265320" cy="253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657091-2A1C-C0EA-D453-846C5DA183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6840" y="6301080"/>
                <a:ext cx="2840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B99610-CCF7-2588-D26B-203A5980F1D2}"/>
                  </a:ext>
                </a:extLst>
              </p14:cNvPr>
              <p14:cNvContentPartPr/>
              <p14:nvPr/>
            </p14:nvContentPartPr>
            <p14:xfrm>
              <a:off x="8162280" y="2655720"/>
              <a:ext cx="2506320" cy="2940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B99610-CCF7-2588-D26B-203A5980F1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52920" y="2646360"/>
                <a:ext cx="2525040" cy="29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A87B05-0131-15B4-8611-B7AC13299219}"/>
                  </a:ext>
                </a:extLst>
              </p14:cNvPr>
              <p14:cNvContentPartPr/>
              <p14:nvPr/>
            </p14:nvContentPartPr>
            <p14:xfrm>
              <a:off x="5107680" y="4276800"/>
              <a:ext cx="2147040" cy="781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A87B05-0131-15B4-8611-B7AC132992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98320" y="4267440"/>
                <a:ext cx="2165760" cy="8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383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9A5B5-A69B-F5A6-1265-4D35168CB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6380-6ABA-4D5E-1F2F-245B1C55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A9A92-66F5-55AA-9EEF-AF48C09D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E1E59A-1BFC-A62E-FC04-9A57E50676F8}"/>
              </a:ext>
            </a:extLst>
          </p:cNvPr>
          <p:cNvGraphicFramePr>
            <a:graphicFrameLocks noGrp="1"/>
          </p:cNvGraphicFramePr>
          <p:nvPr/>
        </p:nvGraphicFramePr>
        <p:xfrm>
          <a:off x="831809" y="1127725"/>
          <a:ext cx="10542147" cy="4862612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2068803">
                  <a:extLst>
                    <a:ext uri="{9D8B030D-6E8A-4147-A177-3AD203B41FA5}">
                      <a16:colId xmlns:a16="http://schemas.microsoft.com/office/drawing/2014/main" val="619151497"/>
                    </a:ext>
                  </a:extLst>
                </a:gridCol>
                <a:gridCol w="2734746">
                  <a:extLst>
                    <a:ext uri="{9D8B030D-6E8A-4147-A177-3AD203B41FA5}">
                      <a16:colId xmlns:a16="http://schemas.microsoft.com/office/drawing/2014/main" val="198239806"/>
                    </a:ext>
                  </a:extLst>
                </a:gridCol>
                <a:gridCol w="3123869">
                  <a:extLst>
                    <a:ext uri="{9D8B030D-6E8A-4147-A177-3AD203B41FA5}">
                      <a16:colId xmlns:a16="http://schemas.microsoft.com/office/drawing/2014/main" val="4260553970"/>
                    </a:ext>
                  </a:extLst>
                </a:gridCol>
                <a:gridCol w="2614729">
                  <a:extLst>
                    <a:ext uri="{9D8B030D-6E8A-4147-A177-3AD203B41FA5}">
                      <a16:colId xmlns:a16="http://schemas.microsoft.com/office/drawing/2014/main" val="2248865588"/>
                    </a:ext>
                  </a:extLst>
                </a:gridCol>
              </a:tblGrid>
              <a:tr h="4959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081344"/>
                  </a:ext>
                </a:extLst>
              </a:tr>
              <a:tr h="1115925">
                <a:tc>
                  <a:txBody>
                    <a:bodyPr/>
                    <a:lstStyle/>
                    <a:p>
                      <a:r>
                        <a:rPr lang="en-US" sz="2000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training dataset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hyperparameters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best model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pick the best model parameters by learning on the training dataset for a fixed set of hyperparameters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60095"/>
                  </a:ext>
                </a:extLst>
              </a:tr>
              <a:tr h="1363909">
                <a:tc>
                  <a:txBody>
                    <a:bodyPr/>
                    <a:lstStyle/>
                    <a:p>
                      <a:r>
                        <a:rPr lang="en-US" sz="2000" dirty="0"/>
                        <a:t>Hyperparameter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training dataset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validation 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best hyperparameters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pick the best hyperparameters by learning on the training data and evaluating error on the validation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59135"/>
                  </a:ext>
                </a:extLst>
              </a:tr>
              <a:tr h="52290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99681"/>
                  </a:ext>
                </a:extLst>
              </a:tr>
              <a:tr h="1363909">
                <a:tc>
                  <a:txBody>
                    <a:bodyPr/>
                    <a:lstStyle/>
                    <a:p>
                      <a:r>
                        <a:rPr lang="en-US" sz="2000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test dataset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hypothesis (i.e. fixed model parameters)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test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evaluate a hypothesis corresponding to a decision rule with fixed model parameters on a test dataset to obtain test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4980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2674AB-507D-16BA-DEA1-5F15117B3D0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7C6E65-AAE1-7B2B-B19D-66D8F8FE6E15}"/>
                  </a:ext>
                </a:extLst>
              </p14:cNvPr>
              <p14:cNvContentPartPr/>
              <p14:nvPr/>
            </p14:nvContentPartPr>
            <p14:xfrm>
              <a:off x="228240" y="4219920"/>
              <a:ext cx="11967840" cy="501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7C6E65-AAE1-7B2B-B19D-66D8F8FE6E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880" y="4210560"/>
                <a:ext cx="11986560" cy="5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22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712D-F5DD-1273-0A37-64E48E7D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487AA-633F-0FF9-FDE0-0034659C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101" y="1113178"/>
            <a:ext cx="5543901" cy="515965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200" dirty="0"/>
              <a:t>Overfitting occurs when model: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is too complex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fits noise or “outliers” in the training dataset as opposed to the actual pattern of interest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doesn’t have enough inductive bias pushing it to generalize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BF3C7-5EEF-9E38-CEAD-6DB49EBBD141}"/>
              </a:ext>
            </a:extLst>
          </p:cNvPr>
          <p:cNvSpPr txBox="1"/>
          <p:nvPr/>
        </p:nvSpPr>
        <p:spPr>
          <a:xfrm>
            <a:off x="406400" y="6444734"/>
            <a:ext cx="346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Slide credit: CMU MLD Henry Chai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5617A4-9AB0-9F9D-3C76-8C4C29AB9B56}"/>
              </a:ext>
            </a:extLst>
          </p:cNvPr>
          <p:cNvSpPr txBox="1">
            <a:spLocks/>
          </p:cNvSpPr>
          <p:nvPr/>
        </p:nvSpPr>
        <p:spPr>
          <a:xfrm>
            <a:off x="265998" y="1113178"/>
            <a:ext cx="5736956" cy="51596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dirty="0"/>
              <a:t>Underfitting occurs when model: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is too simple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can’t capture the actual pattern of interest in the training dataset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has too much inductive bias</a:t>
            </a:r>
          </a:p>
          <a:p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0C78D8-61EB-854C-B4CE-1D540D6B4506}"/>
                  </a:ext>
                </a:extLst>
              </p14:cNvPr>
              <p14:cNvContentPartPr/>
              <p14:nvPr/>
            </p14:nvContentPartPr>
            <p14:xfrm>
              <a:off x="6099120" y="4119120"/>
              <a:ext cx="1064880" cy="146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0C78D8-61EB-854C-B4CE-1D540D6B45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9760" y="4109760"/>
                <a:ext cx="1083600" cy="14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254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C97B8-1A36-7202-7768-5B8BE3F51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6CBD-EB04-6397-910C-8729DA1C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Overfitting: Classification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CD797D-612B-EF67-7ADE-87BB80C9738A}"/>
              </a:ext>
            </a:extLst>
          </p:cNvPr>
          <p:cNvSpPr txBox="1">
            <a:spLocks/>
          </p:cNvSpPr>
          <p:nvPr/>
        </p:nvSpPr>
        <p:spPr>
          <a:xfrm>
            <a:off x="552099" y="1348308"/>
            <a:ext cx="4168757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Underfitting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700CE-86D9-E19A-B4AE-3F184B842825}"/>
              </a:ext>
            </a:extLst>
          </p:cNvPr>
          <p:cNvSpPr txBox="1">
            <a:spLocks/>
          </p:cNvSpPr>
          <p:nvPr/>
        </p:nvSpPr>
        <p:spPr>
          <a:xfrm>
            <a:off x="6831849" y="1348309"/>
            <a:ext cx="4168757" cy="514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Overfitting</a:t>
            </a:r>
          </a:p>
          <a:p>
            <a:endParaRPr lang="en-US" dirty="0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D48D93A-408C-3129-1793-5AFB9C348771}"/>
              </a:ext>
            </a:extLst>
          </p:cNvPr>
          <p:cNvGrpSpPr/>
          <p:nvPr/>
        </p:nvGrpSpPr>
        <p:grpSpPr>
          <a:xfrm>
            <a:off x="469683" y="2098405"/>
            <a:ext cx="5248245" cy="4564781"/>
            <a:chOff x="469683" y="2098405"/>
            <a:chExt cx="5248245" cy="456478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8CD3753-397F-1F81-4B79-A77656985DC7}"/>
                </a:ext>
              </a:extLst>
            </p:cNvPr>
            <p:cNvGrpSpPr/>
            <p:nvPr/>
          </p:nvGrpSpPr>
          <p:grpSpPr>
            <a:xfrm>
              <a:off x="469683" y="2470912"/>
              <a:ext cx="4597207" cy="4192274"/>
              <a:chOff x="520483" y="1835910"/>
              <a:chExt cx="4597207" cy="4192274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9EDC401-84D5-0BDA-1257-346EFE6CF5BC}"/>
                  </a:ext>
                </a:extLst>
              </p:cNvPr>
              <p:cNvCxnSpPr/>
              <p:nvPr/>
            </p:nvCxnSpPr>
            <p:spPr>
              <a:xfrm>
                <a:off x="1221166" y="2064774"/>
                <a:ext cx="0" cy="3704795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09B6CEE-3DA6-8D42-2B5B-6F704A2949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991" y="5486892"/>
                <a:ext cx="4208699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87AB03A-F3FA-C159-7FFB-E4B0F05A423A}"/>
                  </a:ext>
                </a:extLst>
              </p:cNvPr>
              <p:cNvSpPr/>
              <p:nvPr/>
            </p:nvSpPr>
            <p:spPr>
              <a:xfrm>
                <a:off x="2347760" y="254875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1BEAC00-82FC-0415-17A7-D50E6BA5CA7F}"/>
                  </a:ext>
                </a:extLst>
              </p:cNvPr>
              <p:cNvSpPr/>
              <p:nvPr/>
            </p:nvSpPr>
            <p:spPr>
              <a:xfrm>
                <a:off x="1883489" y="467948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77F239C-0764-669B-95F1-224D59767929}"/>
                  </a:ext>
                </a:extLst>
              </p:cNvPr>
              <p:cNvSpPr/>
              <p:nvPr/>
            </p:nvSpPr>
            <p:spPr>
              <a:xfrm>
                <a:off x="1597787" y="488386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B422037-93F5-334C-87E7-C4EE1331B2B7}"/>
                  </a:ext>
                </a:extLst>
              </p:cNvPr>
              <p:cNvSpPr/>
              <p:nvPr/>
            </p:nvSpPr>
            <p:spPr>
              <a:xfrm>
                <a:off x="2120184" y="425819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14201A2-8E90-E233-6CCD-E8D9B24AC2F0}"/>
                  </a:ext>
                </a:extLst>
              </p:cNvPr>
              <p:cNvSpPr/>
              <p:nvPr/>
            </p:nvSpPr>
            <p:spPr>
              <a:xfrm>
                <a:off x="2437763" y="457395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1492FEE-7E67-294A-7151-D7E7F837A6B5}"/>
                  </a:ext>
                </a:extLst>
              </p:cNvPr>
              <p:cNvSpPr/>
              <p:nvPr/>
            </p:nvSpPr>
            <p:spPr>
              <a:xfrm>
                <a:off x="2279180" y="512050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F0C1CF0-9F1F-C74F-0FB6-5C0B94160567}"/>
                  </a:ext>
                </a:extLst>
              </p:cNvPr>
              <p:cNvSpPr/>
              <p:nvPr/>
            </p:nvSpPr>
            <p:spPr>
              <a:xfrm>
                <a:off x="2638374" y="495244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1AC19E94-43A8-A755-DDE8-964207BB6304}"/>
                  </a:ext>
                </a:extLst>
              </p:cNvPr>
              <p:cNvSpPr/>
              <p:nvPr/>
            </p:nvSpPr>
            <p:spPr>
              <a:xfrm>
                <a:off x="3345818" y="337999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F570A2C-1909-14E0-AEC5-67B914689C45}"/>
                  </a:ext>
                </a:extLst>
              </p:cNvPr>
              <p:cNvSpPr/>
              <p:nvPr/>
            </p:nvSpPr>
            <p:spPr>
              <a:xfrm>
                <a:off x="1697010" y="42610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9C32C8A-05EF-905F-4695-E8B8A45FFD45}"/>
                  </a:ext>
                </a:extLst>
              </p:cNvPr>
              <p:cNvSpPr/>
              <p:nvPr/>
            </p:nvSpPr>
            <p:spPr>
              <a:xfrm>
                <a:off x="1788386" y="33614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CF65E2F-B50C-BC76-5B0C-1639EE1B247C}"/>
                  </a:ext>
                </a:extLst>
              </p:cNvPr>
              <p:cNvSpPr/>
              <p:nvPr/>
            </p:nvSpPr>
            <p:spPr>
              <a:xfrm>
                <a:off x="2224851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58BDE10-2A5A-40A3-9D18-E4CEBCA693C1}"/>
                  </a:ext>
                </a:extLst>
              </p:cNvPr>
              <p:cNvSpPr/>
              <p:nvPr/>
            </p:nvSpPr>
            <p:spPr>
              <a:xfrm>
                <a:off x="2902680" y="45739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7AF59889-5435-79A7-FF50-4F9D401107C0}"/>
                  </a:ext>
                </a:extLst>
              </p:cNvPr>
              <p:cNvSpPr/>
              <p:nvPr/>
            </p:nvSpPr>
            <p:spPr>
              <a:xfrm>
                <a:off x="2624945" y="322428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1CC2C3F-4B49-BDC7-C957-3B399BF004F8}"/>
                  </a:ext>
                </a:extLst>
              </p:cNvPr>
              <p:cNvSpPr/>
              <p:nvPr/>
            </p:nvSpPr>
            <p:spPr>
              <a:xfrm>
                <a:off x="3444315" y="417761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576B747-8387-7FE7-27AD-12830FEC7DA6}"/>
                  </a:ext>
                </a:extLst>
              </p:cNvPr>
              <p:cNvSpPr/>
              <p:nvPr/>
            </p:nvSpPr>
            <p:spPr>
              <a:xfrm>
                <a:off x="3504519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B0D89A2-2098-6986-3BB6-8CBA0B09D46F}"/>
                  </a:ext>
                </a:extLst>
              </p:cNvPr>
              <p:cNvSpPr/>
              <p:nvPr/>
            </p:nvSpPr>
            <p:spPr>
              <a:xfrm>
                <a:off x="3833808" y="410539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EDA0C99-67F0-9E87-AD83-4FFDA81C6C96}"/>
                  </a:ext>
                </a:extLst>
              </p:cNvPr>
              <p:cNvSpPr/>
              <p:nvPr/>
            </p:nvSpPr>
            <p:spPr>
              <a:xfrm>
                <a:off x="3019008" y="38990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BF9AFD5-BF2F-7612-031D-1F296659690D}"/>
                  </a:ext>
                </a:extLst>
              </p:cNvPr>
              <p:cNvSpPr/>
              <p:nvPr/>
            </p:nvSpPr>
            <p:spPr>
              <a:xfrm>
                <a:off x="3505393" y="505192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5D7D1EF-8BCD-FB14-1423-F22E992BD9C5}"/>
                  </a:ext>
                </a:extLst>
              </p:cNvPr>
              <p:cNvSpPr/>
              <p:nvPr/>
            </p:nvSpPr>
            <p:spPr>
              <a:xfrm>
                <a:off x="3642553" y="47635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158F36E-1BFB-6100-BDD4-1BC50F206826}"/>
                  </a:ext>
                </a:extLst>
              </p:cNvPr>
              <p:cNvSpPr/>
              <p:nvPr/>
            </p:nvSpPr>
            <p:spPr>
              <a:xfrm>
                <a:off x="4048473" y="36926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BE040B1-C484-8132-EE87-208208444C6F}"/>
                  </a:ext>
                </a:extLst>
              </p:cNvPr>
              <p:cNvSpPr/>
              <p:nvPr/>
            </p:nvSpPr>
            <p:spPr>
              <a:xfrm>
                <a:off x="4008920" y="456446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B7DA848-B16D-5EFC-D8D2-1A5FD03D97FB}"/>
                  </a:ext>
                </a:extLst>
              </p:cNvPr>
              <p:cNvSpPr/>
              <p:nvPr/>
            </p:nvSpPr>
            <p:spPr>
              <a:xfrm>
                <a:off x="4264324" y="503354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8BBDC1A-5E95-0041-D5F4-FDA0571B9060}"/>
                  </a:ext>
                </a:extLst>
              </p:cNvPr>
              <p:cNvSpPr/>
              <p:nvPr/>
            </p:nvSpPr>
            <p:spPr>
              <a:xfrm>
                <a:off x="3009396" y="26114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F12C23DC-086C-C4B5-1008-926ACEBD879F}"/>
                  </a:ext>
                </a:extLst>
              </p:cNvPr>
              <p:cNvSpPr/>
              <p:nvPr/>
            </p:nvSpPr>
            <p:spPr>
              <a:xfrm>
                <a:off x="3551720" y="270785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3E0B166-5A99-68A0-1BCD-BC7D5B026575}"/>
                  </a:ext>
                </a:extLst>
              </p:cNvPr>
              <p:cNvSpPr/>
              <p:nvPr/>
            </p:nvSpPr>
            <p:spPr>
              <a:xfrm>
                <a:off x="3871760" y="307828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6843B6E-5105-9B23-F562-3671CB4B3B0C}"/>
                  </a:ext>
                </a:extLst>
              </p:cNvPr>
              <p:cNvSpPr/>
              <p:nvPr/>
            </p:nvSpPr>
            <p:spPr>
              <a:xfrm>
                <a:off x="1561212" y="44134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5111558-2BAB-B546-AF60-A9B70B4915E5}"/>
                  </a:ext>
                </a:extLst>
              </p:cNvPr>
              <p:cNvSpPr/>
              <p:nvPr/>
            </p:nvSpPr>
            <p:spPr>
              <a:xfrm>
                <a:off x="2142020" y="455062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D858C58-87C8-D883-1CCB-E3C0DC4CEC98}"/>
                  </a:ext>
                </a:extLst>
              </p:cNvPr>
              <p:cNvSpPr/>
              <p:nvPr/>
            </p:nvSpPr>
            <p:spPr>
              <a:xfrm>
                <a:off x="2193152" y="481664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DB82395-FE8C-8110-0EE6-24D510308091}"/>
                  </a:ext>
                </a:extLst>
              </p:cNvPr>
              <p:cNvSpPr/>
              <p:nvPr/>
            </p:nvSpPr>
            <p:spPr>
              <a:xfrm>
                <a:off x="1765590" y="495709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F6B27EE-3126-5713-FEB4-4E5FC645C3F2}"/>
                  </a:ext>
                </a:extLst>
              </p:cNvPr>
              <p:cNvSpPr/>
              <p:nvPr/>
            </p:nvSpPr>
            <p:spPr>
              <a:xfrm>
                <a:off x="2356718" y="491013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842E9690-F4B7-8B92-0AA0-00111FEB5265}"/>
                  </a:ext>
                </a:extLst>
              </p:cNvPr>
              <p:cNvSpPr/>
              <p:nvPr/>
            </p:nvSpPr>
            <p:spPr>
              <a:xfrm>
                <a:off x="2071016" y="5114515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62ECD45-5BE7-4422-A307-FA566C50DA44}"/>
                  </a:ext>
                </a:extLst>
              </p:cNvPr>
              <p:cNvSpPr/>
              <p:nvPr/>
            </p:nvSpPr>
            <p:spPr>
              <a:xfrm>
                <a:off x="2546962" y="519164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385AC26C-6964-7127-3AF4-970F0712F638}"/>
                  </a:ext>
                </a:extLst>
              </p:cNvPr>
              <p:cNvSpPr/>
              <p:nvPr/>
            </p:nvSpPr>
            <p:spPr>
              <a:xfrm>
                <a:off x="2534980" y="345594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84BE0B7-3036-09E8-F374-39864921C946}"/>
                  </a:ext>
                </a:extLst>
              </p:cNvPr>
              <p:cNvSpPr/>
              <p:nvPr/>
            </p:nvSpPr>
            <p:spPr>
              <a:xfrm>
                <a:off x="2595184" y="2909134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0AA5355E-A539-ADD8-3FBB-03CB09414762}"/>
                  </a:ext>
                </a:extLst>
              </p:cNvPr>
              <p:cNvSpPr/>
              <p:nvPr/>
            </p:nvSpPr>
            <p:spPr>
              <a:xfrm>
                <a:off x="2924473" y="338373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0A7C2DA-58DC-482A-DAC1-2E89A7610972}"/>
                  </a:ext>
                </a:extLst>
              </p:cNvPr>
              <p:cNvSpPr/>
              <p:nvPr/>
            </p:nvSpPr>
            <p:spPr>
              <a:xfrm>
                <a:off x="2109673" y="31773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BB886555-9931-CF75-E537-7554FF2928B6}"/>
                  </a:ext>
                </a:extLst>
              </p:cNvPr>
              <p:cNvSpPr/>
              <p:nvPr/>
            </p:nvSpPr>
            <p:spPr>
              <a:xfrm>
                <a:off x="3139138" y="297098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B9A7607-5A90-3B21-7FBC-DBD29F2BBB15}"/>
                  </a:ext>
                </a:extLst>
              </p:cNvPr>
              <p:cNvSpPr/>
              <p:nvPr/>
            </p:nvSpPr>
            <p:spPr>
              <a:xfrm>
                <a:off x="3899353" y="336920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718EABE-5B70-B6E2-FFD9-AEF48A9DEEAD}"/>
                  </a:ext>
                </a:extLst>
              </p:cNvPr>
              <p:cNvSpPr/>
              <p:nvPr/>
            </p:nvSpPr>
            <p:spPr>
              <a:xfrm>
                <a:off x="3959557" y="282239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A8CCA75-AA9B-9085-599F-F7CFAAFE18DA}"/>
                  </a:ext>
                </a:extLst>
              </p:cNvPr>
              <p:cNvSpPr/>
              <p:nvPr/>
            </p:nvSpPr>
            <p:spPr>
              <a:xfrm>
                <a:off x="4288846" y="329699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57CED754-6D35-2E04-C90D-38C1AB0E5916}"/>
                  </a:ext>
                </a:extLst>
              </p:cNvPr>
              <p:cNvSpPr/>
              <p:nvPr/>
            </p:nvSpPr>
            <p:spPr>
              <a:xfrm>
                <a:off x="3474046" y="309064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79EA524-6253-B286-5AFC-E3D47786D0FF}"/>
                  </a:ext>
                </a:extLst>
              </p:cNvPr>
              <p:cNvSpPr/>
              <p:nvPr/>
            </p:nvSpPr>
            <p:spPr>
              <a:xfrm>
                <a:off x="4503511" y="288424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E979A48-2418-B8AD-1EC2-6A4A3B6D0655}"/>
                  </a:ext>
                </a:extLst>
              </p:cNvPr>
              <p:cNvSpPr/>
              <p:nvPr/>
            </p:nvSpPr>
            <p:spPr>
              <a:xfrm>
                <a:off x="1755465" y="386214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F455F6E-AA2B-EACF-C442-F5FC688DBCDE}"/>
                  </a:ext>
                </a:extLst>
              </p:cNvPr>
              <p:cNvSpPr/>
              <p:nvPr/>
            </p:nvSpPr>
            <p:spPr>
              <a:xfrm>
                <a:off x="1451512" y="378001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ECAA7B2F-20AA-12B9-77A3-90CB66CB5840}"/>
                  </a:ext>
                </a:extLst>
              </p:cNvPr>
              <p:cNvSpPr/>
              <p:nvPr/>
            </p:nvSpPr>
            <p:spPr>
              <a:xfrm>
                <a:off x="2113504" y="39421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5D3BF8B-A4E0-A6B0-EA35-5EF4022B1105}"/>
                  </a:ext>
                </a:extLst>
              </p:cNvPr>
              <p:cNvSpPr/>
              <p:nvPr/>
            </p:nvSpPr>
            <p:spPr>
              <a:xfrm>
                <a:off x="3336886" y="447542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E161C70B-39B8-9666-D755-75E8B625F03E}"/>
                  </a:ext>
                </a:extLst>
              </p:cNvPr>
              <p:cNvSpPr/>
              <p:nvPr/>
            </p:nvSpPr>
            <p:spPr>
              <a:xfrm>
                <a:off x="3276298" y="4727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1BD1E76A-3D27-B9DB-4925-2CCDC0EEF373}"/>
                  </a:ext>
                </a:extLst>
              </p:cNvPr>
              <p:cNvSpPr/>
              <p:nvPr/>
            </p:nvSpPr>
            <p:spPr>
              <a:xfrm>
                <a:off x="3143115" y="499051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5B56D534-F614-F5F2-103D-F2D2FC3ED1C5}"/>
                  </a:ext>
                </a:extLst>
              </p:cNvPr>
              <p:cNvSpPr/>
              <p:nvPr/>
            </p:nvSpPr>
            <p:spPr>
              <a:xfrm>
                <a:off x="3344878" y="28698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91C8A01-386A-A3EB-4248-2DD03D759859}"/>
                  </a:ext>
                </a:extLst>
              </p:cNvPr>
              <p:cNvSpPr/>
              <p:nvPr/>
            </p:nvSpPr>
            <p:spPr>
              <a:xfrm>
                <a:off x="3062939" y="41566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3F5FCED-4604-2F96-32B8-E1BFC7D7F1CF}"/>
                  </a:ext>
                </a:extLst>
              </p:cNvPr>
              <p:cNvSpPr/>
              <p:nvPr/>
            </p:nvSpPr>
            <p:spPr>
              <a:xfrm>
                <a:off x="3123143" y="36098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CD5AED9-84B1-3B07-0C0A-5286250EC987}"/>
                  </a:ext>
                </a:extLst>
              </p:cNvPr>
              <p:cNvSpPr/>
              <p:nvPr/>
            </p:nvSpPr>
            <p:spPr>
              <a:xfrm>
                <a:off x="2637632" y="38780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0E6F0DBA-94A7-D294-11A2-361EA7569C59}"/>
                  </a:ext>
                </a:extLst>
              </p:cNvPr>
              <p:cNvSpPr/>
              <p:nvPr/>
            </p:nvSpPr>
            <p:spPr>
              <a:xfrm>
                <a:off x="1789557" y="287247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EE8F130E-A6E4-FB76-6A0D-5D2C5915A416}"/>
                  </a:ext>
                </a:extLst>
              </p:cNvPr>
              <p:cNvSpPr/>
              <p:nvPr/>
            </p:nvSpPr>
            <p:spPr>
              <a:xfrm>
                <a:off x="2641114" y="261970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F380853-B850-4CE7-AB76-9ED7F4753ED1}"/>
                  </a:ext>
                </a:extLst>
              </p:cNvPr>
              <p:cNvSpPr/>
              <p:nvPr/>
            </p:nvSpPr>
            <p:spPr>
              <a:xfrm>
                <a:off x="2155603" y="288795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53F9E83C-2D56-42F1-5877-11045AEB9E9B}"/>
                  </a:ext>
                </a:extLst>
              </p:cNvPr>
              <p:cNvSpPr/>
              <p:nvPr/>
            </p:nvSpPr>
            <p:spPr>
              <a:xfrm>
                <a:off x="1988930" y="482801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B37525EA-5CDF-C69C-6416-78EFE892AD88}"/>
                  </a:ext>
                </a:extLst>
              </p:cNvPr>
              <p:cNvSpPr/>
              <p:nvPr/>
            </p:nvSpPr>
            <p:spPr>
              <a:xfrm>
                <a:off x="2462159" y="5058664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404ACB3D-9E1F-C882-A1D2-D686878FF9B7}"/>
                  </a:ext>
                </a:extLst>
              </p:cNvPr>
              <p:cNvSpPr/>
              <p:nvPr/>
            </p:nvSpPr>
            <p:spPr>
              <a:xfrm>
                <a:off x="2176457" y="5263042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BC5AF4D8-C7FD-82F7-505B-4B18EBE224BD}"/>
                  </a:ext>
                </a:extLst>
              </p:cNvPr>
              <p:cNvSpPr/>
              <p:nvPr/>
            </p:nvSpPr>
            <p:spPr>
              <a:xfrm>
                <a:off x="1382932" y="42252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4CBE4FD-67AA-CA30-CC17-E9466AB51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466" y="37470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A9310363-D183-C458-00AC-74E5142C1B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382" y="20706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4BCBFD0-412C-43BC-F24F-6B69543D80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884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9D80DD0-751F-42EF-B841-1A951F723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51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F5FA1C5-E10C-B8A5-DA15-2CE906369FC9}"/>
                  </a:ext>
                </a:extLst>
              </p:cNvPr>
              <p:cNvSpPr txBox="1"/>
              <p:nvPr/>
            </p:nvSpPr>
            <p:spPr>
              <a:xfrm>
                <a:off x="2651097" y="5564115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61BE09A-7EB6-1056-C10D-F50DF3431B65}"/>
                  </a:ext>
                </a:extLst>
              </p:cNvPr>
              <p:cNvSpPr txBox="1"/>
              <p:nvPr/>
            </p:nvSpPr>
            <p:spPr>
              <a:xfrm>
                <a:off x="4154661" y="5566519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4719CB8-B9D9-7D1E-8A19-9D9517977E05}"/>
                  </a:ext>
                </a:extLst>
              </p:cNvPr>
              <p:cNvSpPr txBox="1"/>
              <p:nvPr/>
            </p:nvSpPr>
            <p:spPr>
              <a:xfrm>
                <a:off x="703468" y="3506366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AC00844-289F-EFDF-9635-39EC7B0880F5}"/>
                  </a:ext>
                </a:extLst>
              </p:cNvPr>
              <p:cNvSpPr txBox="1"/>
              <p:nvPr/>
            </p:nvSpPr>
            <p:spPr>
              <a:xfrm>
                <a:off x="520483" y="1835910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A4FD5C8D-1DDF-79CE-48F7-03B247FC5E45}"/>
                    </a:ext>
                  </a:extLst>
                </p:cNvPr>
                <p:cNvSpPr txBox="1"/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A4FD5C8D-1DDF-79CE-48F7-03B247FC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3EAD4154-89E4-68CD-BB6B-AA2CB6FB462F}"/>
                    </a:ext>
                  </a:extLst>
                </p:cNvPr>
                <p:cNvSpPr txBox="1"/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3EAD4154-89E4-68CD-BB6B-AA2CB6FB4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F3A4442-79B8-FA69-C5A8-079BEF1631EC}"/>
              </a:ext>
            </a:extLst>
          </p:cNvPr>
          <p:cNvGrpSpPr/>
          <p:nvPr/>
        </p:nvGrpSpPr>
        <p:grpSpPr>
          <a:xfrm>
            <a:off x="6228689" y="2099613"/>
            <a:ext cx="5248245" cy="4564781"/>
            <a:chOff x="469683" y="2098405"/>
            <a:chExt cx="5248245" cy="4564781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2194F4C-D033-AC64-D07F-79FAFF31C989}"/>
                </a:ext>
              </a:extLst>
            </p:cNvPr>
            <p:cNvGrpSpPr/>
            <p:nvPr/>
          </p:nvGrpSpPr>
          <p:grpSpPr>
            <a:xfrm>
              <a:off x="469683" y="2470912"/>
              <a:ext cx="4597207" cy="4192274"/>
              <a:chOff x="520483" y="1835910"/>
              <a:chExt cx="4597207" cy="4192274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F5E18332-A90C-0BC1-9B05-34E80C7132DD}"/>
                  </a:ext>
                </a:extLst>
              </p:cNvPr>
              <p:cNvCxnSpPr/>
              <p:nvPr/>
            </p:nvCxnSpPr>
            <p:spPr>
              <a:xfrm>
                <a:off x="1221166" y="2064774"/>
                <a:ext cx="0" cy="3704795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E97E0A6-092E-F0D3-D6CB-0A09604528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991" y="5486892"/>
                <a:ext cx="4208699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5E77CF96-70AE-54D6-D667-D5434F99D193}"/>
                  </a:ext>
                </a:extLst>
              </p:cNvPr>
              <p:cNvSpPr/>
              <p:nvPr/>
            </p:nvSpPr>
            <p:spPr>
              <a:xfrm>
                <a:off x="2347760" y="254875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D327C4AC-3A8B-378F-502A-2EEB987BEC70}"/>
                  </a:ext>
                </a:extLst>
              </p:cNvPr>
              <p:cNvSpPr/>
              <p:nvPr/>
            </p:nvSpPr>
            <p:spPr>
              <a:xfrm>
                <a:off x="1883489" y="467948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B7A20E1E-939F-12EA-D7F3-A5F945D86286}"/>
                  </a:ext>
                </a:extLst>
              </p:cNvPr>
              <p:cNvSpPr/>
              <p:nvPr/>
            </p:nvSpPr>
            <p:spPr>
              <a:xfrm>
                <a:off x="1597787" y="488386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C344819-DACB-059E-B108-BE2BB32437DD}"/>
                  </a:ext>
                </a:extLst>
              </p:cNvPr>
              <p:cNvSpPr/>
              <p:nvPr/>
            </p:nvSpPr>
            <p:spPr>
              <a:xfrm>
                <a:off x="2120184" y="425819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E0358E5C-07B2-7590-42BB-EBC6596BEDFF}"/>
                  </a:ext>
                </a:extLst>
              </p:cNvPr>
              <p:cNvSpPr/>
              <p:nvPr/>
            </p:nvSpPr>
            <p:spPr>
              <a:xfrm>
                <a:off x="2437763" y="457395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10E3EF28-1133-DD8B-6179-75907673891D}"/>
                  </a:ext>
                </a:extLst>
              </p:cNvPr>
              <p:cNvSpPr/>
              <p:nvPr/>
            </p:nvSpPr>
            <p:spPr>
              <a:xfrm>
                <a:off x="2279180" y="512050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1E046A97-8D00-65EE-9477-554E9988FF07}"/>
                  </a:ext>
                </a:extLst>
              </p:cNvPr>
              <p:cNvSpPr/>
              <p:nvPr/>
            </p:nvSpPr>
            <p:spPr>
              <a:xfrm>
                <a:off x="2638374" y="495244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51C8CB3A-78DC-02BC-0FC7-87631A868401}"/>
                  </a:ext>
                </a:extLst>
              </p:cNvPr>
              <p:cNvSpPr/>
              <p:nvPr/>
            </p:nvSpPr>
            <p:spPr>
              <a:xfrm>
                <a:off x="3345818" y="337999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B446DEA-CE99-0766-A0D1-8EC2C8B729BC}"/>
                  </a:ext>
                </a:extLst>
              </p:cNvPr>
              <p:cNvSpPr/>
              <p:nvPr/>
            </p:nvSpPr>
            <p:spPr>
              <a:xfrm>
                <a:off x="1697010" y="42610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8517A7B-6649-D45A-9BBE-1488A3B9EC50}"/>
                  </a:ext>
                </a:extLst>
              </p:cNvPr>
              <p:cNvSpPr/>
              <p:nvPr/>
            </p:nvSpPr>
            <p:spPr>
              <a:xfrm>
                <a:off x="1788386" y="33614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66399FE5-E394-BD3B-72D1-689760EAD035}"/>
                  </a:ext>
                </a:extLst>
              </p:cNvPr>
              <p:cNvSpPr/>
              <p:nvPr/>
            </p:nvSpPr>
            <p:spPr>
              <a:xfrm>
                <a:off x="2224851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B61C6B2C-BB1E-B92F-A797-CECF660C8F4F}"/>
                  </a:ext>
                </a:extLst>
              </p:cNvPr>
              <p:cNvSpPr/>
              <p:nvPr/>
            </p:nvSpPr>
            <p:spPr>
              <a:xfrm>
                <a:off x="2902680" y="45739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D206EB6F-25BB-54A6-ABF0-DC7C96A59BAB}"/>
                  </a:ext>
                </a:extLst>
              </p:cNvPr>
              <p:cNvSpPr/>
              <p:nvPr/>
            </p:nvSpPr>
            <p:spPr>
              <a:xfrm>
                <a:off x="2624945" y="322428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5B61FE29-E125-DDE9-255B-49E41ADB5DB7}"/>
                  </a:ext>
                </a:extLst>
              </p:cNvPr>
              <p:cNvSpPr/>
              <p:nvPr/>
            </p:nvSpPr>
            <p:spPr>
              <a:xfrm>
                <a:off x="3444315" y="417761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11A2766F-9A28-BB8A-FA8F-EA8A18C7A996}"/>
                  </a:ext>
                </a:extLst>
              </p:cNvPr>
              <p:cNvSpPr/>
              <p:nvPr/>
            </p:nvSpPr>
            <p:spPr>
              <a:xfrm>
                <a:off x="3504519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1665492-43CA-E028-94E2-1C936EB9E9DD}"/>
                  </a:ext>
                </a:extLst>
              </p:cNvPr>
              <p:cNvSpPr/>
              <p:nvPr/>
            </p:nvSpPr>
            <p:spPr>
              <a:xfrm>
                <a:off x="3833808" y="410539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A2AAB43B-41ED-7BCF-F6E9-1C0FAEDCA24D}"/>
                  </a:ext>
                </a:extLst>
              </p:cNvPr>
              <p:cNvSpPr/>
              <p:nvPr/>
            </p:nvSpPr>
            <p:spPr>
              <a:xfrm>
                <a:off x="3019008" y="38990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5A3CE70F-DF79-1661-1DF3-8480E872BFE9}"/>
                  </a:ext>
                </a:extLst>
              </p:cNvPr>
              <p:cNvSpPr/>
              <p:nvPr/>
            </p:nvSpPr>
            <p:spPr>
              <a:xfrm>
                <a:off x="3505393" y="505192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3D6F43D-4BED-E50E-DE6E-F0F5BCEFA1E2}"/>
                  </a:ext>
                </a:extLst>
              </p:cNvPr>
              <p:cNvSpPr/>
              <p:nvPr/>
            </p:nvSpPr>
            <p:spPr>
              <a:xfrm>
                <a:off x="3642553" y="47635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81426407-D002-A165-36BF-F6D413B2AA06}"/>
                  </a:ext>
                </a:extLst>
              </p:cNvPr>
              <p:cNvSpPr/>
              <p:nvPr/>
            </p:nvSpPr>
            <p:spPr>
              <a:xfrm>
                <a:off x="4048473" y="36926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77A841ED-A69D-EB90-44A0-BA1DB2AA03A1}"/>
                  </a:ext>
                </a:extLst>
              </p:cNvPr>
              <p:cNvSpPr/>
              <p:nvPr/>
            </p:nvSpPr>
            <p:spPr>
              <a:xfrm>
                <a:off x="4008920" y="456446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C109DAC-3D82-911F-6296-605A1BEFA410}"/>
                  </a:ext>
                </a:extLst>
              </p:cNvPr>
              <p:cNvSpPr/>
              <p:nvPr/>
            </p:nvSpPr>
            <p:spPr>
              <a:xfrm>
                <a:off x="4264324" y="503354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B8937CF0-387A-B9A2-A817-6D4CBF992449}"/>
                  </a:ext>
                </a:extLst>
              </p:cNvPr>
              <p:cNvSpPr/>
              <p:nvPr/>
            </p:nvSpPr>
            <p:spPr>
              <a:xfrm>
                <a:off x="3009396" y="26114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D9BFE1D-7D9E-78CA-0E40-8EA2E3C8DDC6}"/>
                  </a:ext>
                </a:extLst>
              </p:cNvPr>
              <p:cNvSpPr/>
              <p:nvPr/>
            </p:nvSpPr>
            <p:spPr>
              <a:xfrm>
                <a:off x="3551720" y="270785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241E8334-48BC-A76A-592A-1A7961112E54}"/>
                  </a:ext>
                </a:extLst>
              </p:cNvPr>
              <p:cNvSpPr/>
              <p:nvPr/>
            </p:nvSpPr>
            <p:spPr>
              <a:xfrm>
                <a:off x="3871760" y="307828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365CF9F7-9521-783C-77B0-9000ECC6A1CC}"/>
                  </a:ext>
                </a:extLst>
              </p:cNvPr>
              <p:cNvSpPr/>
              <p:nvPr/>
            </p:nvSpPr>
            <p:spPr>
              <a:xfrm>
                <a:off x="1561212" y="44134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35C9175-E74D-67E3-E839-4DB9260EA45F}"/>
                  </a:ext>
                </a:extLst>
              </p:cNvPr>
              <p:cNvSpPr/>
              <p:nvPr/>
            </p:nvSpPr>
            <p:spPr>
              <a:xfrm>
                <a:off x="2142020" y="455062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30AA2E8-A106-4DF0-ADAF-E48418CA3124}"/>
                  </a:ext>
                </a:extLst>
              </p:cNvPr>
              <p:cNvSpPr/>
              <p:nvPr/>
            </p:nvSpPr>
            <p:spPr>
              <a:xfrm>
                <a:off x="2193152" y="481664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1A7D45C6-E926-D151-A51B-5A37F97429A6}"/>
                  </a:ext>
                </a:extLst>
              </p:cNvPr>
              <p:cNvSpPr/>
              <p:nvPr/>
            </p:nvSpPr>
            <p:spPr>
              <a:xfrm>
                <a:off x="1765590" y="495709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7DE31FCC-ED0F-9775-A8B8-65733649FAAA}"/>
                  </a:ext>
                </a:extLst>
              </p:cNvPr>
              <p:cNvSpPr/>
              <p:nvPr/>
            </p:nvSpPr>
            <p:spPr>
              <a:xfrm>
                <a:off x="2356718" y="491013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CC5B1BB3-533A-7F74-6DF8-89874EB35B74}"/>
                  </a:ext>
                </a:extLst>
              </p:cNvPr>
              <p:cNvSpPr/>
              <p:nvPr/>
            </p:nvSpPr>
            <p:spPr>
              <a:xfrm>
                <a:off x="2071016" y="5114515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367FABD4-CE9E-5012-FE1A-BA0AB8A0B67C}"/>
                  </a:ext>
                </a:extLst>
              </p:cNvPr>
              <p:cNvSpPr/>
              <p:nvPr/>
            </p:nvSpPr>
            <p:spPr>
              <a:xfrm>
                <a:off x="2546962" y="519164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C37902A4-561D-FB05-CD4C-84F42C32E033}"/>
                  </a:ext>
                </a:extLst>
              </p:cNvPr>
              <p:cNvSpPr/>
              <p:nvPr/>
            </p:nvSpPr>
            <p:spPr>
              <a:xfrm>
                <a:off x="2534980" y="345594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0E5CDCBD-7CEA-93B8-FC8D-9B63B4593484}"/>
                  </a:ext>
                </a:extLst>
              </p:cNvPr>
              <p:cNvSpPr/>
              <p:nvPr/>
            </p:nvSpPr>
            <p:spPr>
              <a:xfrm>
                <a:off x="2595184" y="2909134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6101A9D3-BB36-FDD4-9FBF-ADEEF0574C85}"/>
                  </a:ext>
                </a:extLst>
              </p:cNvPr>
              <p:cNvSpPr/>
              <p:nvPr/>
            </p:nvSpPr>
            <p:spPr>
              <a:xfrm>
                <a:off x="2924473" y="338373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816FEA9-8C4D-2DBF-1AD4-45C16080468C}"/>
                  </a:ext>
                </a:extLst>
              </p:cNvPr>
              <p:cNvSpPr/>
              <p:nvPr/>
            </p:nvSpPr>
            <p:spPr>
              <a:xfrm>
                <a:off x="2109673" y="31773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D8F56E5E-8D89-B213-22C7-09F820D5A240}"/>
                  </a:ext>
                </a:extLst>
              </p:cNvPr>
              <p:cNvSpPr/>
              <p:nvPr/>
            </p:nvSpPr>
            <p:spPr>
              <a:xfrm>
                <a:off x="3139138" y="297098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56727ADB-6E84-811E-246A-D47615E77EAD}"/>
                  </a:ext>
                </a:extLst>
              </p:cNvPr>
              <p:cNvSpPr/>
              <p:nvPr/>
            </p:nvSpPr>
            <p:spPr>
              <a:xfrm>
                <a:off x="3899353" y="336920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326C910-A33A-F0A6-B29A-AAFC95F0A6B6}"/>
                  </a:ext>
                </a:extLst>
              </p:cNvPr>
              <p:cNvSpPr/>
              <p:nvPr/>
            </p:nvSpPr>
            <p:spPr>
              <a:xfrm>
                <a:off x="3959557" y="282239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41177DA-0357-6620-094B-87E0E4E14F32}"/>
                  </a:ext>
                </a:extLst>
              </p:cNvPr>
              <p:cNvSpPr/>
              <p:nvPr/>
            </p:nvSpPr>
            <p:spPr>
              <a:xfrm>
                <a:off x="4288846" y="329699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9EFEBEE8-756F-960B-95CC-170D30C541B3}"/>
                  </a:ext>
                </a:extLst>
              </p:cNvPr>
              <p:cNvSpPr/>
              <p:nvPr/>
            </p:nvSpPr>
            <p:spPr>
              <a:xfrm>
                <a:off x="3474046" y="309064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A8881FE6-0B75-87EE-BD29-5C194748651C}"/>
                  </a:ext>
                </a:extLst>
              </p:cNvPr>
              <p:cNvSpPr/>
              <p:nvPr/>
            </p:nvSpPr>
            <p:spPr>
              <a:xfrm>
                <a:off x="4503511" y="288424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8F2C0D8E-0AD5-3BBE-A36A-20E4FD929E00}"/>
                  </a:ext>
                </a:extLst>
              </p:cNvPr>
              <p:cNvSpPr/>
              <p:nvPr/>
            </p:nvSpPr>
            <p:spPr>
              <a:xfrm>
                <a:off x="1755465" y="386214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AA47C90F-3C6F-F45F-301B-28CEA65645BF}"/>
                  </a:ext>
                </a:extLst>
              </p:cNvPr>
              <p:cNvSpPr/>
              <p:nvPr/>
            </p:nvSpPr>
            <p:spPr>
              <a:xfrm>
                <a:off x="1451512" y="378001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F08F0AFE-950A-C357-1E9D-3F59CC741D22}"/>
                  </a:ext>
                </a:extLst>
              </p:cNvPr>
              <p:cNvSpPr/>
              <p:nvPr/>
            </p:nvSpPr>
            <p:spPr>
              <a:xfrm>
                <a:off x="2113504" y="39421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8E8071C3-524C-BBD4-BF4F-1FD5824E7306}"/>
                  </a:ext>
                </a:extLst>
              </p:cNvPr>
              <p:cNvSpPr/>
              <p:nvPr/>
            </p:nvSpPr>
            <p:spPr>
              <a:xfrm>
                <a:off x="3336886" y="447542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1672DC3-3924-EC0B-E6E2-65FFEA6DA70B}"/>
                  </a:ext>
                </a:extLst>
              </p:cNvPr>
              <p:cNvSpPr/>
              <p:nvPr/>
            </p:nvSpPr>
            <p:spPr>
              <a:xfrm>
                <a:off x="3276298" y="4727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60DB03E7-AE93-F81B-25F3-C17E69C4F6CF}"/>
                  </a:ext>
                </a:extLst>
              </p:cNvPr>
              <p:cNvSpPr/>
              <p:nvPr/>
            </p:nvSpPr>
            <p:spPr>
              <a:xfrm>
                <a:off x="3143115" y="499051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24EDD695-F767-7C7A-E4BE-268B31862D23}"/>
                  </a:ext>
                </a:extLst>
              </p:cNvPr>
              <p:cNvSpPr/>
              <p:nvPr/>
            </p:nvSpPr>
            <p:spPr>
              <a:xfrm>
                <a:off x="3344878" y="28698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3FDD93DB-6712-AEE4-582B-04B6B01CD902}"/>
                  </a:ext>
                </a:extLst>
              </p:cNvPr>
              <p:cNvSpPr/>
              <p:nvPr/>
            </p:nvSpPr>
            <p:spPr>
              <a:xfrm>
                <a:off x="3062939" y="41566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7484BC25-0464-D890-2E8C-CEFE63890669}"/>
                  </a:ext>
                </a:extLst>
              </p:cNvPr>
              <p:cNvSpPr/>
              <p:nvPr/>
            </p:nvSpPr>
            <p:spPr>
              <a:xfrm>
                <a:off x="3123143" y="36098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80CC7A6A-1451-9E7A-7870-4E4BB4E36189}"/>
                  </a:ext>
                </a:extLst>
              </p:cNvPr>
              <p:cNvSpPr/>
              <p:nvPr/>
            </p:nvSpPr>
            <p:spPr>
              <a:xfrm>
                <a:off x="2637632" y="38780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CD43ECAB-A3A7-545D-2F36-FFEC21F3BB75}"/>
                  </a:ext>
                </a:extLst>
              </p:cNvPr>
              <p:cNvSpPr/>
              <p:nvPr/>
            </p:nvSpPr>
            <p:spPr>
              <a:xfrm>
                <a:off x="1789557" y="287247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DD5227D-1689-6D81-1B29-E9577AACAFAE}"/>
                  </a:ext>
                </a:extLst>
              </p:cNvPr>
              <p:cNvSpPr/>
              <p:nvPr/>
            </p:nvSpPr>
            <p:spPr>
              <a:xfrm>
                <a:off x="2641114" y="261970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DE59157-9A64-7567-BD4D-A09988AD5DA2}"/>
                  </a:ext>
                </a:extLst>
              </p:cNvPr>
              <p:cNvSpPr/>
              <p:nvPr/>
            </p:nvSpPr>
            <p:spPr>
              <a:xfrm>
                <a:off x="2155603" y="288795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322E7C69-CDDE-36CB-4A7B-92FB58C8E386}"/>
                  </a:ext>
                </a:extLst>
              </p:cNvPr>
              <p:cNvSpPr/>
              <p:nvPr/>
            </p:nvSpPr>
            <p:spPr>
              <a:xfrm>
                <a:off x="1988930" y="482801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A61E6052-B1C2-B09A-EE15-F2D297C4515E}"/>
                  </a:ext>
                </a:extLst>
              </p:cNvPr>
              <p:cNvSpPr/>
              <p:nvPr/>
            </p:nvSpPr>
            <p:spPr>
              <a:xfrm>
                <a:off x="2462159" y="5058664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99BCDF2E-4945-39D0-C830-4248A773320A}"/>
                  </a:ext>
                </a:extLst>
              </p:cNvPr>
              <p:cNvSpPr/>
              <p:nvPr/>
            </p:nvSpPr>
            <p:spPr>
              <a:xfrm>
                <a:off x="2176457" y="5263042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474766FC-A93A-1F69-3331-683EDE5A41AE}"/>
                  </a:ext>
                </a:extLst>
              </p:cNvPr>
              <p:cNvSpPr/>
              <p:nvPr/>
            </p:nvSpPr>
            <p:spPr>
              <a:xfrm>
                <a:off x="1382932" y="42252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94B607D9-FB66-63B0-77D8-C20717695E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466" y="37470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E5E580E2-8B2E-76C7-858E-5811525D1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382" y="20706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FEE271A3-11BE-2E25-9107-5B1FF4F4C1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884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E3420D03-CC31-A76E-CEE0-2B045B357D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51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56D9641A-5A24-2793-B3F2-CABD88186950}"/>
                  </a:ext>
                </a:extLst>
              </p:cNvPr>
              <p:cNvSpPr txBox="1"/>
              <p:nvPr/>
            </p:nvSpPr>
            <p:spPr>
              <a:xfrm>
                <a:off x="2651097" y="5564115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2EF2EF7A-413C-DD8F-08B6-152686D8986B}"/>
                  </a:ext>
                </a:extLst>
              </p:cNvPr>
              <p:cNvSpPr txBox="1"/>
              <p:nvPr/>
            </p:nvSpPr>
            <p:spPr>
              <a:xfrm>
                <a:off x="4154661" y="5566519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C1115E1A-0072-284B-D54A-FBB37CFFFA40}"/>
                  </a:ext>
                </a:extLst>
              </p:cNvPr>
              <p:cNvSpPr txBox="1"/>
              <p:nvPr/>
            </p:nvSpPr>
            <p:spPr>
              <a:xfrm>
                <a:off x="703468" y="3506366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4FD6882-ABB8-59D8-B8A8-3A346392DC39}"/>
                  </a:ext>
                </a:extLst>
              </p:cNvPr>
              <p:cNvSpPr txBox="1"/>
              <p:nvPr/>
            </p:nvSpPr>
            <p:spPr>
              <a:xfrm>
                <a:off x="520483" y="1835910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460B7371-33D8-9BA6-99D9-AE48368CF27E}"/>
                    </a:ext>
                  </a:extLst>
                </p:cNvPr>
                <p:cNvSpPr txBox="1"/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460B7371-33D8-9BA6-99D9-AE48368CF2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4994BAA7-3DB5-5407-76CA-1D858E021852}"/>
                    </a:ext>
                  </a:extLst>
                </p:cNvPr>
                <p:cNvSpPr txBox="1"/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4994BAA7-3DB5-5407-76CA-1D858E021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AEBABA-1798-06B1-3713-A5A35F69FAA1}"/>
                  </a:ext>
                </a:extLst>
              </p14:cNvPr>
              <p14:cNvContentPartPr/>
              <p14:nvPr/>
            </p14:nvContentPartPr>
            <p14:xfrm>
              <a:off x="1577930" y="3763440"/>
              <a:ext cx="2061360" cy="179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AEBABA-1798-06B1-3713-A5A35F69FA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8570" y="3754080"/>
                <a:ext cx="2080080" cy="18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B579B4-E627-6AEB-CA09-F3BB45E6579D}"/>
                  </a:ext>
                </a:extLst>
              </p14:cNvPr>
              <p14:cNvContentPartPr/>
              <p14:nvPr/>
            </p14:nvContentPartPr>
            <p14:xfrm>
              <a:off x="6076683" y="2410866"/>
              <a:ext cx="4681800" cy="4099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B579B4-E627-6AEB-CA09-F3BB45E657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7323" y="2401506"/>
                <a:ext cx="4700520" cy="41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FE1A258-245C-A716-815D-39D46DC0AF54}"/>
                  </a:ext>
                </a:extLst>
              </p14:cNvPr>
              <p14:cNvContentPartPr/>
              <p14:nvPr/>
            </p14:nvContentPartPr>
            <p14:xfrm>
              <a:off x="2815200" y="2169720"/>
              <a:ext cx="44280" cy="4109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FE1A258-245C-A716-815D-39D46DC0AF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5840" y="2160360"/>
                <a:ext cx="63000" cy="41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C09F03-EB7E-0A73-C0DA-D78B87C1966D}"/>
                  </a:ext>
                </a:extLst>
              </p14:cNvPr>
              <p14:cNvContentPartPr/>
              <p14:nvPr/>
            </p14:nvContentPartPr>
            <p14:xfrm>
              <a:off x="7303192" y="3767876"/>
              <a:ext cx="2061360" cy="1795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C09F03-EB7E-0A73-C0DA-D78B87C196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3832" y="3758516"/>
                <a:ext cx="2080080" cy="18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E404D6E-F761-084C-412F-7B39C4F6E0F6}"/>
                  </a:ext>
                </a:extLst>
              </p14:cNvPr>
              <p14:cNvContentPartPr/>
              <p14:nvPr/>
            </p14:nvContentPartPr>
            <p14:xfrm>
              <a:off x="9932040" y="673560"/>
              <a:ext cx="1660320" cy="276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E404D6E-F761-084C-412F-7B39C4F6E0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22680" y="664200"/>
                <a:ext cx="16790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D5D1D83-CCCB-011D-997D-EF81C15345A2}"/>
                  </a:ext>
                </a:extLst>
              </p14:cNvPr>
              <p14:cNvContentPartPr/>
              <p14:nvPr/>
            </p14:nvContentPartPr>
            <p14:xfrm>
              <a:off x="9984960" y="1291320"/>
              <a:ext cx="1180800" cy="357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D5D1D83-CCCB-011D-997D-EF81C15345A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75600" y="1281960"/>
                <a:ext cx="11995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E6BFE6-F890-EB47-1554-6FF277204664}"/>
                  </a:ext>
                </a:extLst>
              </p14:cNvPr>
              <p14:cNvContentPartPr/>
              <p14:nvPr/>
            </p14:nvContentPartPr>
            <p14:xfrm>
              <a:off x="11430000" y="531360"/>
              <a:ext cx="611280" cy="992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E6BFE6-F890-EB47-1554-6FF27720466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20640" y="522000"/>
                <a:ext cx="630000" cy="10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C5563-7712-8D87-005C-D5AA7886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B895-9E93-C02C-5E84-EB77A12B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Overfitting: Regression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4C2256-9A43-8760-DC96-DF8683C16693}"/>
              </a:ext>
            </a:extLst>
          </p:cNvPr>
          <p:cNvSpPr txBox="1">
            <a:spLocks/>
          </p:cNvSpPr>
          <p:nvPr/>
        </p:nvSpPr>
        <p:spPr>
          <a:xfrm>
            <a:off x="552099" y="1348309"/>
            <a:ext cx="4168757" cy="514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Underfitting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08221-9162-A517-063F-CCCFCD22E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6" y="1863098"/>
            <a:ext cx="5135838" cy="364659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2156D1-9DBE-1EC2-C005-FC54D1E59D66}"/>
              </a:ext>
            </a:extLst>
          </p:cNvPr>
          <p:cNvSpPr txBox="1">
            <a:spLocks/>
          </p:cNvSpPr>
          <p:nvPr/>
        </p:nvSpPr>
        <p:spPr>
          <a:xfrm>
            <a:off x="114192" y="3436574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04AC89-4982-5775-8230-36D6EDC8EC84}"/>
              </a:ext>
            </a:extLst>
          </p:cNvPr>
          <p:cNvSpPr txBox="1">
            <a:spLocks/>
          </p:cNvSpPr>
          <p:nvPr/>
        </p:nvSpPr>
        <p:spPr>
          <a:xfrm>
            <a:off x="2792232" y="5509692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x1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61FD14-B31B-A041-3FF3-72252D52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49" y="1863098"/>
            <a:ext cx="5135838" cy="364659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9487C20-4F44-B483-FAA0-C5DAF12BFDA1}"/>
              </a:ext>
            </a:extLst>
          </p:cNvPr>
          <p:cNvSpPr txBox="1">
            <a:spLocks/>
          </p:cNvSpPr>
          <p:nvPr/>
        </p:nvSpPr>
        <p:spPr>
          <a:xfrm>
            <a:off x="6448945" y="3436574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4D6396-1E11-222E-D8F4-99F648DC29DA}"/>
              </a:ext>
            </a:extLst>
          </p:cNvPr>
          <p:cNvSpPr txBox="1">
            <a:spLocks/>
          </p:cNvSpPr>
          <p:nvPr/>
        </p:nvSpPr>
        <p:spPr>
          <a:xfrm>
            <a:off x="9126985" y="5509692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x1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DF83F9C-88F7-5A13-6F1F-B66FBB9CE190}"/>
              </a:ext>
            </a:extLst>
          </p:cNvPr>
          <p:cNvSpPr txBox="1">
            <a:spLocks/>
          </p:cNvSpPr>
          <p:nvPr/>
        </p:nvSpPr>
        <p:spPr>
          <a:xfrm>
            <a:off x="6831849" y="1348309"/>
            <a:ext cx="4168757" cy="514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Overfitting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5FAC9B-2474-FAD5-5E76-D31F64160317}"/>
                  </a:ext>
                </a:extLst>
              </p14:cNvPr>
              <p14:cNvContentPartPr/>
              <p14:nvPr/>
            </p14:nvContentPartPr>
            <p14:xfrm>
              <a:off x="586440" y="1742040"/>
              <a:ext cx="11609640" cy="411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5FAC9B-2474-FAD5-5E76-D31F64160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080" y="1732680"/>
                <a:ext cx="11628360" cy="41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24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E76D-0815-4AA1-9530-1A3AF102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Overfitting: Regression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56AAFC-DDE8-47ED-B228-2E81590EBDCF}"/>
              </a:ext>
            </a:extLst>
          </p:cNvPr>
          <p:cNvSpPr txBox="1">
            <a:spLocks/>
          </p:cNvSpPr>
          <p:nvPr/>
        </p:nvSpPr>
        <p:spPr>
          <a:xfrm>
            <a:off x="552099" y="1348309"/>
            <a:ext cx="4168757" cy="514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Underfitting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52791-4E46-0DCD-42EC-FEE0A9115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6" y="1863098"/>
            <a:ext cx="5135838" cy="364659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7AF41C-1CBE-4B21-94EA-4171D449CBF7}"/>
              </a:ext>
            </a:extLst>
          </p:cNvPr>
          <p:cNvSpPr txBox="1">
            <a:spLocks/>
          </p:cNvSpPr>
          <p:nvPr/>
        </p:nvSpPr>
        <p:spPr>
          <a:xfrm>
            <a:off x="114192" y="3436574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BC4BBC-A64D-4BA4-037D-78EECCA3684B}"/>
              </a:ext>
            </a:extLst>
          </p:cNvPr>
          <p:cNvSpPr txBox="1">
            <a:spLocks/>
          </p:cNvSpPr>
          <p:nvPr/>
        </p:nvSpPr>
        <p:spPr>
          <a:xfrm>
            <a:off x="2792232" y="5509692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x1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6134A7-BF55-41DA-E76F-62ABBE2C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49" y="1863098"/>
            <a:ext cx="5135838" cy="364659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77301C-DFCF-9734-7062-4359CFD35E72}"/>
              </a:ext>
            </a:extLst>
          </p:cNvPr>
          <p:cNvSpPr txBox="1">
            <a:spLocks/>
          </p:cNvSpPr>
          <p:nvPr/>
        </p:nvSpPr>
        <p:spPr>
          <a:xfrm>
            <a:off x="6448945" y="3436574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FB88A1-AA8B-28F6-04A4-3E2782EF9352}"/>
              </a:ext>
            </a:extLst>
          </p:cNvPr>
          <p:cNvSpPr txBox="1">
            <a:spLocks/>
          </p:cNvSpPr>
          <p:nvPr/>
        </p:nvSpPr>
        <p:spPr>
          <a:xfrm>
            <a:off x="9126985" y="5509692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x1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D546116-C59A-8662-E704-E727CD842FE8}"/>
              </a:ext>
            </a:extLst>
          </p:cNvPr>
          <p:cNvSpPr txBox="1">
            <a:spLocks/>
          </p:cNvSpPr>
          <p:nvPr/>
        </p:nvSpPr>
        <p:spPr>
          <a:xfrm>
            <a:off x="6831849" y="1348309"/>
            <a:ext cx="4168757" cy="514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Overfitting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3AFC18-3119-EDC5-642A-AD9F6C3D604C}"/>
                  </a:ext>
                </a:extLst>
              </p14:cNvPr>
              <p14:cNvContentPartPr/>
              <p14:nvPr/>
            </p14:nvContentPartPr>
            <p14:xfrm>
              <a:off x="598680" y="1994760"/>
              <a:ext cx="11494080" cy="485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3AFC18-3119-EDC5-642A-AD9F6C3D60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320" y="1985400"/>
                <a:ext cx="11512800" cy="48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31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66854-F5F3-8A7F-0743-5FB1DE6F1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0DEA-FCC3-910D-16B7-8269C468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32481-E506-3CA7-6331-1511DA020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 we stop (base case)?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When leaves are “pure”, i.e., output values are all the same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Likely to overfit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Limit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Tree depth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Total number of leaves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Splitting cri</a:t>
                </a:r>
                <a:r>
                  <a:rPr lang="en-US" dirty="0">
                    <a:solidFill>
                      <a:schemeClr val="tx1"/>
                    </a:solidFill>
                  </a:rPr>
                  <a:t>teria threshold, e.g. splitting criteria &lt;=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Minimum number of datapoints in a leaf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32481-E506-3CA7-6331-1511DA020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B7BEDF-BBD5-BDDA-A797-FB1D33DACCBA}"/>
                  </a:ext>
                </a:extLst>
              </p14:cNvPr>
              <p14:cNvContentPartPr/>
              <p14:nvPr/>
            </p14:nvContentPartPr>
            <p14:xfrm>
              <a:off x="342720" y="954720"/>
              <a:ext cx="2717640" cy="5565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B7BEDF-BBD5-BDDA-A797-FB1D33DACC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360" y="945360"/>
                <a:ext cx="2736360" cy="55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62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DD7B5-BF99-2F7E-2231-5B0C44F67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06AF-53C8-2579-B2C3-120522DC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do we choose all of those limits?!?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4609-5FE0-1EBE-D004-489CD906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274807" cy="2039539"/>
          </a:xfrm>
        </p:spPr>
        <p:txBody>
          <a:bodyPr/>
          <a:lstStyle/>
          <a:p>
            <a:r>
              <a:rPr lang="en-US" dirty="0"/>
              <a:t>Answer: Model selection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Model selection </a:t>
            </a:r>
            <a:r>
              <a:rPr lang="en-US" dirty="0">
                <a:solidFill>
                  <a:schemeClr val="tx1"/>
                </a:solidFill>
              </a:rPr>
              <a:t>is the process to choose the “best” among a set of (trained) models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38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5917</TotalTime>
  <Words>1717</Words>
  <Application>Microsoft Office PowerPoint</Application>
  <PresentationFormat>Widescreen</PresentationFormat>
  <Paragraphs>314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Candara</vt:lpstr>
      <vt:lpstr>CMEX10</vt:lpstr>
      <vt:lpstr>CMMI10</vt:lpstr>
      <vt:lpstr>CMMI7</vt:lpstr>
      <vt:lpstr>CMR10</vt:lpstr>
      <vt:lpstr>CMR7</vt:lpstr>
      <vt:lpstr>CMSY10ORIG</vt:lpstr>
      <vt:lpstr>CMSY7</vt:lpstr>
      <vt:lpstr>Comic Sans MS</vt:lpstr>
      <vt:lpstr>Wingdings</vt:lpstr>
      <vt:lpstr>Office Theme</vt:lpstr>
      <vt:lpstr>1_Office Theme</vt:lpstr>
      <vt:lpstr>3_Office Theme</vt:lpstr>
      <vt:lpstr>  10-315 Introduction to ML  Model Selection</vt:lpstr>
      <vt:lpstr>Reminder: Decision Tree Worksheet</vt:lpstr>
      <vt:lpstr>Poll 2</vt:lpstr>
      <vt:lpstr>Underfitting and Overfitting</vt:lpstr>
      <vt:lpstr>Underfitting and Overfitting: Classification</vt:lpstr>
      <vt:lpstr>Underfitting and Overfitting: Regression</vt:lpstr>
      <vt:lpstr>Underfitting and Overfitting: Regression</vt:lpstr>
      <vt:lpstr>Reminder: Decision Trees</vt:lpstr>
      <vt:lpstr>But how do we choose all of those limits?!?</vt:lpstr>
      <vt:lpstr>Today</vt:lpstr>
      <vt:lpstr>Model Selection</vt:lpstr>
      <vt:lpstr>Model Selection</vt:lpstr>
      <vt:lpstr>Model Selection</vt:lpstr>
      <vt:lpstr>Model Selection</vt:lpstr>
      <vt:lpstr>Model Selection</vt:lpstr>
      <vt:lpstr>Model Selection</vt:lpstr>
      <vt:lpstr>Model Selection</vt:lpstr>
      <vt:lpstr>Special Cases of k-NN</vt:lpstr>
      <vt:lpstr>Example of Hyperparameter Optimization</vt:lpstr>
      <vt:lpstr>Example of Hyperparameter Optimization</vt:lpstr>
      <vt:lpstr>Example of Hyperparameter Optimization</vt:lpstr>
      <vt:lpstr>Example of Hyperparameter Optimization</vt:lpstr>
      <vt:lpstr>Example of Hyperparameter Optimization</vt:lpstr>
      <vt:lpstr>k-NN:  Choosing k</vt:lpstr>
      <vt:lpstr>k-NN:  Choosing k</vt:lpstr>
      <vt:lpstr>Cross-validation</vt:lpstr>
      <vt:lpstr>Cross-validation</vt:lpstr>
      <vt:lpstr>Cross-validation</vt:lpstr>
      <vt:lpstr>Cross-validation</vt:lpstr>
      <vt:lpstr>Poll 3</vt:lpstr>
      <vt:lpstr>Poll 3</vt:lpstr>
      <vt:lpstr>Experimental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135</cp:revision>
  <dcterms:created xsi:type="dcterms:W3CDTF">2020-05-18T13:01:09Z</dcterms:created>
  <dcterms:modified xsi:type="dcterms:W3CDTF">2025-01-27T19:39:28Z</dcterms:modified>
</cp:coreProperties>
</file>