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327" r:id="rId2"/>
    <p:sldId id="259" r:id="rId3"/>
    <p:sldId id="339" r:id="rId4"/>
    <p:sldId id="696" r:id="rId5"/>
    <p:sldId id="697" r:id="rId6"/>
    <p:sldId id="698" r:id="rId7"/>
    <p:sldId id="702" r:id="rId8"/>
    <p:sldId id="1283" r:id="rId9"/>
    <p:sldId id="1299" r:id="rId10"/>
    <p:sldId id="1266" r:id="rId11"/>
    <p:sldId id="2459" r:id="rId12"/>
    <p:sldId id="1286" r:id="rId13"/>
    <p:sldId id="1287" r:id="rId14"/>
    <p:sldId id="1288" r:id="rId15"/>
    <p:sldId id="1289" r:id="rId16"/>
    <p:sldId id="1284" r:id="rId17"/>
    <p:sldId id="1290" r:id="rId18"/>
    <p:sldId id="1291" r:id="rId19"/>
    <p:sldId id="1292" r:id="rId20"/>
    <p:sldId id="1293" r:id="rId21"/>
    <p:sldId id="1294" r:id="rId22"/>
    <p:sldId id="1295" r:id="rId23"/>
    <p:sldId id="704" r:id="rId24"/>
    <p:sldId id="705" r:id="rId25"/>
    <p:sldId id="706" r:id="rId26"/>
    <p:sldId id="707" r:id="rId27"/>
    <p:sldId id="708" r:id="rId28"/>
    <p:sldId id="709" r:id="rId29"/>
    <p:sldId id="724" r:id="rId30"/>
    <p:sldId id="2469" r:id="rId31"/>
    <p:sldId id="1279" r:id="rId32"/>
    <p:sldId id="2470" r:id="rId33"/>
    <p:sldId id="2328" r:id="rId34"/>
    <p:sldId id="2329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8" autoAdjust="0"/>
    <p:restoredTop sz="79796" autoAdjust="0"/>
  </p:normalViewPr>
  <p:slideViewPr>
    <p:cSldViewPr snapToGrid="0">
      <p:cViewPr varScale="1">
        <p:scale>
          <a:sx n="74" d="100"/>
          <a:sy n="74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2T17:17:52.00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26616 996 36863 0,'-5'-4'3264'0,"2"2"-2608"0,2 2-528 0,2 0-128 0,0 0 208 0,-1 0 16 0,0 0 0 0,-1-3 0 0,0 1 352 0,-2 2 80 0,2 2 16 0,1-2 0 16,0 0-448-16,-2 31-96 0,2-13 0 0,0 5-128 15,1 6 0-15,-1 4 0 0,1 3 0 0,-1 5 0 0,1 3 0 16,1 1 0-16,-2-1 0 0,0 1 0 0,0-3 0 0,-2 4 0 16,1 3 0-16,-3 2 0 0,0-6 0 15,-3 6 0-15,0 0 0 0,-2-2 0 0,-1 4 0 0,-1-4 0 16,1-5 0-16,0-3 0 0,1-3 0 0,-1-2 0 16,2-1 0-16,0 1 0 0,0-5 0 0,2-2 0 15,1-3 0-15,-1-2 0 0,2-3 0 0,0-4 0 16,2 0-192-16,-1-4-17696 0</inkml:trace>
  <inkml:trace contextRef="#ctx0" brushRef="#br0" timeOffset="562.15">27411 961 23951 0,'19'-17'1056'0,"-4"4"224"0,-1 5-1024 0,-4 3-256 0,-3 4 0 0,-2 0 0 16,1 1 768-16,4 0 80 0,5 0 32 0,5 1 0 16,-2 4 1216-16,-2 4 240 0,-3 4 48 0,-6 1 16 15,-2 4-1072-15,-5 3-224 0,-4 0-32 0,-3 3-16 16,-3 4-560-16,-5 3-112 0,-2 1-32 0,-5 4 0 15,-3 3-352-15,-3-1 144 0,-3 1-144 0,0-4 0 16,-3 1 0-16,1-1 0 0,0-3 0 0,-3-4 0 16,1-1 0-16,0-3 0 0,3-2 0 0,0-5 0 0,0 1 0 15,1-2 0-15,-1-4 0 0,0 2 0 0,0-1 0 16,1-4 0-16,0 0 0 0,0-3 0 0,2-1 0 0,4-3 0 16,0 0 0-16,3 0 0 0,3-2 128 0,0-4-128 15,5 3 0-15,0 0 0 0,3-2 0 0,2 2 0 16,2 1 0-16,-1 0 0 0,3 1 0 0,0 2 0 15,2-3 0-15,-1 1 0 0,3 2 0 0,0-1 0 16,-1 0 0-16,2 2 0 0,0-1 224 0,2 0-16 16,0 2 0-16,-1 0 0 0,2-1-32 0,0 1-16 15,0 0 0-15,1 1 0 0,-1 0-160 0,1 3 192 16,1-3-192-16,1 0 192 0,2 4-192 0,0-2 0 16,3 1 0-16,3 3 0 0,1 0 0 0,2 4 0 0,3-2 0 0,1 2 0 15,1 0 0-15,3 1 128 0,2-1-128 16,3-1 0-16,2 2 256 0,-1-1-16 0,-1 0-16 0,-1 2 0 15,2-2-224-15,-1 1 0 0,-2 0 0 0,-2 0-160 16,0-3 160-16,-4 0 0 0,-2-3 0 0,-2 0 0 31,-1-3-416-31,-1-2 0 0,0 0 0 0,-2-2 0 16,-1 1-1056-16,0-5-224 0</inkml:trace>
  <inkml:trace contextRef="#ctx0" brushRef="#br0" timeOffset="832.18">27756 1417 33167 0,'6'-7'1472'0,"1"2"304"0,2 2-1424 0,1 0-352 0,-2 3 0 0,1 0 0 0,2 0 320 0,8-2-16 0,10-1 0 0,12 2 0 0,10-3 912 0,3 3 192 16,2-1 48-16,-2 2 0 0,2 0-1168 0,-2-2-288 15,0 0 0-15,-4-2 0 0,-1 2 0 0,-4-3 0 16,-1-1 0-16,-4 1 0 16,-4 0-896-16,-5 1-128 0,-2 2-16 0,-2-2-15408 0</inkml:trace>
  <inkml:trace contextRef="#ctx0" brushRef="#br0" timeOffset="1096.5">27516 1759 34095 0,'5'-1'1504'0,"3"0"320"0,3 1-1456 0,3 0-368 0,-2-3 0 0,1 3 0 16,5-1 752-16,12 0 80 0,18-2 0 0,17 1 16 0,11 0 176 0,7 0 16 15,-1 2 16-15,-2 0 0 16,-1 0-816-16,-3 2-240 0,-6 1 0 0,-6 1 128 0,-3-2-128 16,-7 1-160-16,-4-1 160 0,-6-1-12208 15,-2 2-2320-15</inkml:trace>
  <inkml:trace contextRef="#ctx0" brushRef="#br0" timeOffset="1419.94">29441 871 35007 0,'-9'-5'3120'0,"3"4"-2496"0,0 2-496 0,2 4-128 16,3 0 1504-16,1 1 288 0,0 3 48 0,0 6 16 16,-1 10-1408-16,0 9-288 0,-1 11-160 0,0 9 192 15,-1 4-192-15,0 5 0 0,-1 0 0 0,-3 3 0 16,-2-3 128-16,-1 0-128 0,-1-1 128 0,-3 0-128 15,-1-4 240-15,1 2-48 0,-2 0 0 0,-1 2 0 16,3-1-192-16,1-4 0 0,2-1 0 0,4-4 0 16,1-1 0-16,3-1-240 0,3-3 80 0,3 1-18800 15</inkml:trace>
  <inkml:trace contextRef="#ctx0" brushRef="#br1" timeOffset="2400.08">26514 2961 11967 0,'-4'-11'1072'0,"1"1"-864"0,0 4-208 0,1 1 0 0,1 4 1536 0,-1-2 272 0,1 2 48 0,0-2 16 0,-3 0 176 0,0-5 16 0,-1 3 16 0,1 0 0 0,-3 2-288 0,4 0-64 16,-1 4-16-16,0 3 0 0,2 1-560 0,0 6-96 16,2 3-32-16,0 4 0 0,3 8-464 0,-1 2-112 15,2 4 0-15,1 7-16 0,3 10-192 0,0 1-48 16,2 8 0-16,-3-1 0 0,1-1-192 0,-3-3 0 16,-1 1 0-16,-2-2 0 0,0-6 0 0,-2 2 0 15,0 2 0-15,0-1 0 0,-1-2 0 0,0-2 0 16,1-6 0-16,-1-3 0 0,1-2 0 0,0-6 0 15,1-1 0-15,-1-3 0 0,1-3 0 0,-1-1 0 16,0-3 0-16,-1 0-11296 16,0-2-2320-16</inkml:trace>
  <inkml:trace contextRef="#ctx0" brushRef="#br1" timeOffset="2896.29">27271 2985 28559 0,'10'-7'2544'0,"-2"4"-2032"0,-1 1-512 0,-5 2 0 0,2 0 768 0,0 0 48 15,4 0 16-15,6 0 0 0,2 0 96 0,-1 5 32 16,-4 3 0-16,-6 4 0 0,-5 4-384 0,-5 3-64 15,-6 2 0-15,-5 2-16 0,-4 3-304 0,-6-1-64 16,-1 2-128-16,-4 2 192 0,-3-1-192 0,-3 3 0 16,-2 0 0-16,-3 2 0 0,-4-2 0 0,-1 1 0 15,-3-2 0-15,0 3 0 0,-2 1 0 0,-1-3 0 16,2-3 0-16,4-2 0 0,2-2 0 0,3-5-128 16,3 2 128-16,3-3 0 0,6-2 0 0,6-4 0 15,4-1 0-15,4-1 144 0,3-5-144 0,6 1 160 16,2 1-160-16,1-3 160 0,3 3-160 0,1-2 0 0,2 3 0 15,3 1-176-15,0 0 176 0,4 2 0 16,1 1 0-16,4 2 0 0,2-1 240 0,2 2 80 16,4 2 0-16,1-3 16 0,1 2 176 0,6 0 16 0,3 3 16 15,6-3 0-15,0 0-288 0,3 0-48 0,-2-4-16 16,2-1 0-16,0-2-64 0,0 0-128 0,-1-1 176 0,-3 1-176 16,-4-2 128-16,-2 2-128 0,0 2 0 0,-4-1 0 15,-3-1 0-15,-3 1 0 0,-1 2 0 0,-2-1 0 16,-3-2 0-16,-2 4 0 0,-2 1 0 0,-2 3 0 15,-1 1-256-15,-5 1-64 0,0 5-16 0,-4 1-11760 16,-4 4-2336-16</inkml:trace>
  <inkml:trace contextRef="#ctx0" brushRef="#br1" timeOffset="3213.66">27855 3496 40543 0,'-2'-6'1792'0,"2"0"384"0,3 4-1744 0,2-1-432 0,1 2 0 0,0 1 0 0,3-3 0 0,3 2 0 0,9-2 0 0,8-1 0 0,3-1 0 0,4 1 0 0,-1-1 0 0,1 3 0 15,1 0 0-15,1-1 0 0,-1 2 0 0,1-3 0 16,-1 1-352-16,-1 0 0 0,-1-2 0 0,-1 2-11408 16,-2-3-2272-16</inkml:trace>
  <inkml:trace contextRef="#ctx0" brushRef="#br1" timeOffset="3445.98">27821 3766 35935 0,'8'3'3200'0,"1"-3"-2560"16,3 1-512-16,-2 0-128 0,1-1 544 0,3 2 96 16,12-2 0-16,15 0 16 0,16 0 48 0,12-2 0 15,7 0 0-15,-3-1 0 0,-5-1-704 0,-6 1 0 16,-3-2-128-16,-6 2-11904 16,-2-3-2384-16</inkml:trace>
  <inkml:trace contextRef="#ctx0" brushRef="#br1" timeOffset="4082.13">29059 3086 28559 0,'-4'-7'2544'0,"3"3"-2032"0,0-1-512 0,2 1 0 15,3 3 2976-15,1 1 496 0,1-1 112 0,5-2 0 16,6-1-2704-16,8 0-560 0,8-3-96 0,8 0-32 16,2 1-192-16,2 0 0 0,1 3 128 0,1 1-128 15,-1 2 0-15,-2 2 0 0,-1 3 0 0,-1 2 0 0,-6 1 0 16,1 2 0-16,0 1 0 0,-2 0 0 15,-4 0 0-15,-4 2 0 0,-3-2 0 0,-6-1 0 0,-3-3 0 0,-4 3 0 16,-3-4 0-16,-6 1 0 0,-1 2 0 0,-3 0 0 16,-4 1 0-16,-6 0 0 0,-2 3 0 0,-6 2 0 15,-4-1 0-15,-2 0 0 0,-1 1-192 0,-5 1 64 16,-3-1 128-16,1-2-208 0,3-1-48 16,4-3-16-16,2-2 0 0,4-1 0 0,4 0 272 0,3-1 0 15,4-1 0-15,4-1 0 16,1 0-448-16,3-3 32 0,3 3 0 0,0-1 0 15,4-1-368-15,2 4-80 0,3-2-16 0,3 1 0 0,3 0 624 0,1 3 112 16,2-1 144-16,2 1-208 0,2 2 464 0,3 0 112 0,5 2 16 16,0-1 0-16,2 1-224 0,2 1-32 15,0 0-128-15,-2 2 192 0,-1-2-192 0,0 2 176 0,2 2-176 16,-2 1 160-16,-3 1-160 0,-1 3 128 0,0 1-128 0,-3 3 128 16,-3 1-128-16,-5-2 160 0,-4 4-160 0,-5-4 160 15,-4 2 272-15,-3-3 48 0,-3 0 16 0,-3-1 0 16,-3-1 0-16,-1 0 0 0,-4 0 0 0,-2 2 0 15,-1-5-128-15,-3 3-32 0,-5 3 0 0,-3-4 0 16,-2 2 32-16,-3 0 0 0,-2-1 0 0,-3-1 0 16,-3 0-32-16,-1-3 0 0,-1 0 0 0,-2 2 0 15,-3-3-176-15,-2 0-32 0,0-4-128 0,-2 1 192 16,1-3-192-16,-2-5 0 0,-2-3 0 0,2-3-20416 16</inkml:trace>
  <inkml:trace contextRef="#ctx0" brushRef="#br1" timeOffset="11079.95">14302 11063 17503 0,'4'-6'1552'0,"-2"1"-1232"0,1 0-320 0,-3 4 0 0,0 1 0 0,1 0-272 0,3-4 48 0,-2-2 16 0,0-1 752 0,2-1 160 15,-1 2 16-15,-2 0 16 0,0 0 592 0,0 1 112 16,-1 0 32-16,2-1 0 0,-1-1-448 0,0 1-64 16,0 0-32-16,2-1 0 0,2 0 16 0,-2-1 0 15,4 0 0-15,-1 0 0 0,2 0-304 0,1 1-64 16,1-3-16-16,0 4 0 0,-3-3-432 0,1 3-128 16,-2 1 0-16,-1 1 0 0,-1-1 240 0,-2 3-16 15,-1 1 0-15,-2-1 0 0,0 2 336 0,-3 3 64 0,-2-1 16 0,-1 3 0 16,-2-2 128-16,0 3 48 0,-2 3 0 0,-3-3 0 15,1 5-352-15,-2-2-64 0,0 4-16 0,-1-2 0 16,1 2-256-16,0-2-128 0,-1 2 128 0,0 2-128 16,0-2 144-16,-2 3-144 0,-3 3 160 0,-4 4-160 15,-1 0 288-15,-6 6-32 0,-5 3-16 0,-5 4 0 16,-5 2 48-16,-4 2 16 0,-3 0 0 0,-5 4 0 16,-2 0-32-16,4-3 0 0,4-4 0 0,-10 5 0 15,-8 6 80-15,-3 1 16 0,1-4 0 0,5-3 0 16,5-5 64-16,8-2 16 0,7-6 0 0,7-7 0 15,6-5-80-15,4-3-16 0,3-2 0 0,2-3 0 16,5-2-352-16,3-2 144 0,2-1-144 0,3-3 0 0,4-1 0 16,2-1 0-16,2 1-192 0,4-5 48 15,1 4-624 1,3-7-112-16,3 2-16 0,1-1-16 0,3-1-176 0,4 0-48 0,2 0 0 0,2-2-11536 16,6 3-2304-16</inkml:trace>
  <inkml:trace contextRef="#ctx0" brushRef="#br1" timeOffset="12114.14">14307 10972 13823 0,'-4'-5'1216'0,"0"2"-960"0,2 2-256 0,1 1 0 0,0 0 2688 0,-2-1 480 0,-1 0 96 0,-2-2 32 0,-1 1 16 0,-2-2 0 0,2 1 0 0,0 3 0 0,3-2-1872 0,0 1-368 15,3 1-80-15,1 0-16 0,2 0-736 0,1 0-240 16,1 1 128-16,3-1-128 0,0 0 0 0,1 0 0 16,0 0 0-16,1 0 0 0,1 0 176 0,0 2-32 15,-1-2 0-15,3 2 0 0,-1 1 80 0,1-1 16 16,3 3 0-16,2-3 0 0,2 2 144 0,3 1 16 15,3 1 16-15,4 0 0 0,6-1-112 0,0 1-32 16,-1-1 0-16,3 1 0 0,5 1-64 0,4 0-16 16,1-1 0-16,4 3 0 0,3-2-192 0,4 3 128 15,6-2-128-15,0 0 0 0,0 1 0 0,3-1 0 16,2 4 0-16,-1-4 0 0,3 2 0 0,-2 1 0 16,0 2 0-16,-1 1 0 0,-4-1 0 0,-3 3 0 15,-3-2 0-15,-2 0 0 0,-3 1 256 0,-1-1 16 0,-3-2 0 16,1 1 0-16,-3 1-16 0,-3-4 0 0,0 0 0 0,-4-1 0 15,1-5-112-15,-1-2-16 0,2-2-128 16,-3 0 192-16,-3 0-32 0,-1 0-16 0,-2 0 0 16,1 0 0-16,-2 1-144 0,-4-1 0 0,-3 1 0 0,-3 1 0 15,-4 0 0-15,-4 1 0 0,-2 0 0 0,-4 2 0 16,-3-2-240-16,-2 2 80 0,-3-2 16 0,-3 4 0 31,-2-2-480-31,-2 1-80 0,-3-1-32 0,-4-2 0 16,-2 2-240-16,-2-1-48 0,-2-4-16 0,-1 0-18128 0</inkml:trace>
  <inkml:trace contextRef="#ctx0" brushRef="#br1" timeOffset="12755.07">14304 10961 26719 0,'-3'-5'2368'0,"-1"1"-1888"0,4 3-480 0,0-1 0 15,1 2 880-15,0-2 80 0,1-2 0 0,-2-1 16 0,0-1-400 0,1-4-96 0,1 3-16 0,0-1 0 16,1 2-336-16,0 0-128 0,2 0 0 0,-2 0 0 16,2-2 0-16,0 3 0 0,-1-3 0 0,1 1 0 15,0 1 176-15,0-1 144 0,0 1 16 0,1-3 16 16,1 2 944-16,2-2 192 0,0 0 48 0,2-1 0 0,0-1-496 16,3 0-80-16,1-2-32 0,2-2 0 0,3-1-240 15,2-4-48-15,1-2-16 0,3-2 0 0,2 1-208 0,1-6-32 16,2 1-16-16,0-6 0 0,4 0-112 0,-1-2-32 15,0 1 0-15,5-4 0 0,8-3-32 0,4-4-16 16,2 0 0-16,1 0 0 0,1 1-176 0,-2-1 160 16,-3 3-160-16,-1-2 160 0,0 1-160 0,0 0 0 15,-4 5 0-15,-1-3 0 0,0 3 0 0,-3 0 0 16,-3 0 0-16,-2 4 0 0,-2-3 0 0,-6 4 128 16,1-2-128-16,-7 7 0 0,-4 1 0 0,0 1 0 15,-2-2 0-15,-3 0 0 0,-2 4 0 0,-3 3 0 16,-2 3 0-16,-2 6 0 15,-3-1-736-15,-1 8-32 0,-1 3 0 0,-3 8-19424 0</inkml:trace>
  <inkml:trace contextRef="#ctx0" brushRef="#br1" timeOffset="23347.92">26606 13060 11055 0,'24'-7'480'0,"-8"2"112"0,-2 0-464 0,-5 3-128 0,-6-1 0 0,-1 3 0 0,0-1 2384 0,2-2 464 0,3 1 96 0,-1-2 0 0,1-1 944 0,-6 0 176 0,-2 4 32 0,-6-4 16 0,-1 3-2288 0,-5-1-464 16,-4 2-80-16,-5-3-32 0,-5 3-944 0,-7 0-304 15,-4-2 160-15,-8 2-160 0,-9 0 0 0,-11 1 0 16,-8 0 0-16,-7 1 0 16,-1 3-912-16,-6-3-64 0,-1 4-16 0,-2-3 0 0,2 2 672 0,-1 1 144 0,0-2 32 15,-2 0 0-15,2 2 944 0,0-1 192 0,1 1 32 0,2-1 16 16,8 0-688-16,-2 0-144 0,-1 1-16 0,0-1-16 16,3 1-176-16,1 1 192 0,3 1-192 0,-1 2 192 15,2 0-192-15,2 1 128 0,6-3-128 0,3 2 128 16,3 3 64-16,7 0 0 0,4 3 0 0,-1 0 0 15,1 1-192-15,3 0 0 0,4 3 0 0,6-4 128 16,4-2 0-16,5-2 0 0,4 0 0 0,5-2 0 16,3-1 96-16,4-2 16 0,2-1 0 0,2 0 0 15,3 0-112-15,3-3-128 0,0 2 176 0,2 1-176 16,0-3 144-16,2 4-144 0,0 3 0 0,2-2 144 0,0 3-144 16,1-2 128-16,-1 2-128 0,2 1 128 0,-1 0-128 0,1 1 192 15,-1 4-192-15,1-1 192 0,-4 5-192 0,2 2 0 16,-1 7 144-16,-2 0-144 0,0 6 0 0,-4 5 0 15,-1 4 0-15,-4 4 0 0,0 5 0 0,-3 1 0 16,-1-2 0-16,-1-4 0 0,2-2 0 0,0-4-128 16,0-3 128-16,1 0 0 0,1-4 0 0,1 0 0 15,1-2 0-15,3 0 0 0,-2 0 0 0,0-5 0 16,2 1 0-16,0-6 0 0,1 0 0 0,0-4 0 16,1 1 0-16,-1-3 0 0,2-4 0 0,0-1 0 15,0-2 0-15,2-3 0 0,-2 2 0 0,0-3 0 0,0-1 0 16,1-2 0-16,-1 0 0 0,0-3 0 15,0 2 0-15,0-1 0 0,-1-1 192 0,1 1-16 0,-2-1-16 0,1 3 0 16,1-3-160-16,-1 2 0 0,1 1 0 16,-1 0 128-16,2 1-128 0,0 0 0 0,0-2 0 15,4 2 0-15,1 2 0 0,3-5 0 0,2 3 0 0,5 0 0 16,4-1 128-16,6 1-128 0,5-3 0 0,7 2 128 16,4-1-128-16,5-2 0 0,3 2 0 0,7-2 128 15,6 0-128-15,7-2 0 0,6-1 0 0,3-4 0 16,5 3 0-16,4-4 0 0,2 2 0 0,3-3 0 15,4 2 0-15,5 1 0 0,5 1 0 0,2 3 0 16,0 0 0-16,0 1 0 0,-3 1 0 0,1 1 0 16,-4 3 0-16,-2-2 0 0,-5 1 0 0,-7-2 0 15,-6-1-240-15,1 0 80 0,4 1 16 0,-3-1 0 0,0 0 144 16,-3-1-160-16,-3 0 160 0,-3-2-160 0,-5 2 160 0,-3-4 0 16,-1 1 128-16,-6-4-128 0,-4 0 0 0,-6-2 0 15,1 0 0-15,-3 2-128 0,-6-2 128 0,-6 2 128 16,-2 2-128-16,-6-2 176 0,-4 1-176 0,-5 5 0 15,-4-3-192-15,-5-1 192 0,-2 1 0 16,-3 0 0-16,-1 0 0 0,-4 3 0 0,0-3 0 0,2 0 0 16,-4-2 0-16,-1 1 0 0,1 1 0 0,0-1 240 15,-2-3-64-15,1 1-16 0,1-1 112 0,-1 0 32 16,1-2 0-16,0 0 0 0,1-2-176 0,-1-2-128 16,1 1 192-16,-2-1-192 0,1-2 0 0,1 1 0 15,-1-4 0-15,0-1 0 0,0 0 192 0,-2-2-192 16,2-5 192-16,0 0-192 0,-1 0 336 0,0-6-32 15,-1 0-16-15,1-2 0 0,-2-4-288 0,2 1 160 16,-2-1-160-16,2 0 128 0,-2 1-128 0,1 2 0 0,1 1 0 0,-2 2 128 16,2 4 64-16,-1-1 16 0,1 2 0 0,-2 3 0 15,0-2 0-15,-1 2 0 0,0 1 0 0,1 3 0 16,-1 0-208-16,-2 3 144 0,1-2-144 0,-1 2 128 16,-1-2-128-16,1 3 0 0,-2 1 144 0,1-1-144 15,-2 3 0-15,1 2 0 0,-1-2 0 0,-1 3 128 16,2 0-128-16,1 5-160 0,-2-3 160 0,0 4-208 15,-1 1 208-15,0 1 0 0,-3-1 0 0,0 3 0 16,-2 1 0-16,-1 1 0 0,-3 0 0 0,-1 0-144 16,-1 1 144-16,-4 0-208 0,-2 0 80 0,-2 2 128 15,-2-2-144-15,-3 3 144 0,2-4 0 0,-3 1 0 16,-1-1 0-16,-1-1 0 0,-1-4 0 0,2-1 0 0,0-1-256 16,2-4-112-16,1-3-16 0,2-4-14240 15,2-4-2848-15</inkml:trace>
  <inkml:trace contextRef="#ctx0" brushRef="#br1" timeOffset="24651.49">30517 12843 35007 0,'-3'-4'3120'0,"3"0"-2496"0,0 1-496 0,2 1-128 0,-1 0 352 15,0-1 48-15,2-2 16 0,-1-2 0 0,2-3 96 0,-1-1 0 0,2 0 16 0,2 3 0 16,-1-1-32-16,0 1-16 0,1-1 0 16,1 3 0-16,2-1 16 0,0 1 0 0,2-3 0 0,3 2 0 15,1-2 0-15,4-1 0 0,2-1 0 0,1-3 0 16,1 3-304-16,3-2-48 0,5 0-16 0,2-3 0 15,1 4 16-15,0-3 0 0,0 6 0 0,-6-1 0 16,0 4-144-16,-4 1 160 0,-2 2-160 0,-3 0 160 16,-2 3-160-16,0 1 0 0,-5 3 0 0,-2 2 0 15,-1-1 0-15,-2 6 0 0,-2-1-176 0,-4 5 176 16,1 2 0-16,-3 2 0 0,-4 3 0 0,-1 2-128 16,-3 0 128-16,-4 2 0 0,-2 2 0 0,-3 0 0 15,-2 0 0-15,-4 2-128 0,-1 1 128 0,-3-3 0 0,-3 2 0 16,-1-1-128-16,-1-1 128 0,1-1 0 0,-3-2 0 0,1 1 0 15,-2 0 0-15,2 0-128 0,2-4 128 16,1-2 0-16,5 0 0 0,2-7 0 0,5-2 0 16,3-1 0-16,4-5 0 0,2 1 0 0,4-4 0 0,1-1 0 15,4 1 0-15,3 0 176 0,1-2-176 0,3 1 0 16,2 0 0-16,3 2 0 0,3 0 0 0,2 2 0 16,5 1 0-16,2 2 0 0,-2-2 128 0,5 1 0 15,6 3 0-15,2 1 0 0,4 1-128 0,2-1 0 16,1-1 144-16,-2 1-144 0,0-3 0 0,-3 0 0 15,-1 0-192-15,-4-1 64 16,-2-1-752-16,-4-1-144 0,-3 0-16 0,-3-4-16 0</inkml:trace>
  <inkml:trace contextRef="#ctx0" brushRef="#br1" timeOffset="25181.78">31980 12543 27647 0,'-5'0'2448'0,"0"0"-1952"0,0 0-496 0,0 3 0 0,2-3 1776 0,1 2 256 0,-1 2 48 0,-3 3 16 0,-5 5-1152 0,-4 4-240 0,-4 8-32 0,-5 7-16 16,-2 9-48-16,-2 2-16 0,-5 9 0 0,-1 4 0 16,-2 5-80-16,-4 6-32 0,-2 7 0 0,-2 7 0 15,-3 5-192-15,-3-2-32 0,-2 3-16 0,-1-3 0 16,0 0-240-16,-1-3 144 0,-1 2-144 0,1 0 128 15,1-8-128-15,0 0 0 0,1-5 0 0,2-2 0 16,3-4 0-16,5-4 0 0,3-2 0 0,4-7 0 16,4-4 0-16,6-8-144 0,5-4 144 0,4-5-12608 15,5-6-2432-15</inkml:trace>
  <inkml:trace contextRef="#ctx0" brushRef="#br1" timeOffset="25732.12">31609 13638 36863 0,'1'-4'1632'0,"0"2"336"0,2-2-1584 0,0 3-384 15,2-1 0-15,-1 2 0 0,2-2 368 0,4-1-16 16,6 0 0-16,6 0 0 0,7-3 544 0,2 1 96 16,3-1 32-16,1 0 0 0,0 1-512 0,-1-1-80 15,1 2-32-15,-4 3 0 0,-2 0-16 0,-3 1-16 16,-2 1 0-16,-4 1 0 0,-3 4-80 0,-3 2-16 0,-3 0 0 0,-4 2 0 16,-2 1-112-16,-4 3-32 0,-2 1 0 0,-6 1 0 15,-4 1 0-15,-6 6 0 0,-5-4 0 16,-4 4 0-16,-5 0-128 0,-3-1 0 0,-2-1 0 0,0-3 0 15,0-1 0-15,-1-1 0 0,2-1 0 0,1 1 0 16,3-1 0-16,2-4-176 0,5 0 48 0,3 0 0 16,5-3-128-16,4-1 0 0,4-2-16 0,4 0 0 31,3-1-272-31,3-1-48 0,5 1-16 0,2 0 0 16,4-4 96-16,3 1 32 0,5 0 0 0,1-1 0 0,3 0 240 0,2 0 48 0,0 0 16 0,1 0 0 15,-1 2 176-15,1 0 0 0,2 0 0 0,0 3-128 16,-2 2 128-16,-2 1 128 0,-4 0-128 0,-3 2 176 15,-3 1 48-15,-3 2 16 0,-3 2 0 0,-2 2 0 0,-3 1 112 16,-3 0 32-16,-2 3 0 0,-1 2 0 0,-3 0-208 16,-3-1-48-16,-1 4 0 0,-3 2 0 0,-1-3-128 15,-4 4 0-15,-2-4 0 0,-1 2 0 0,-1-2 0 0,-2 1 0 16,-1-2 0-16,0 0 0 0,-1 2 0 0,-2-4 0 16,-1 2 0-16,0-5 0 0,0 1 0 0,0-3 0 15,-2-1 0-15,3-7-12928 16,0 0-2496-16</inkml:trace>
  <inkml:trace contextRef="#ctx0" brushRef="#br1" timeOffset="27049.98">30548 10572 33167 0,'0'0'2944'0,"1"3"-2352"0,0-2-464 0,3 3-128 0,1 2 1312 0,-1-1 240 0,1 1 48 0,2 5 16 0,5 6-1056 0,4 7-224 0,3 9-32 0,-3 2-16 15,-1-2-80-15,-4 4-16 0,-2-2 0 0,-3 1 0 16,-2-1 112-16,-3-3 16 0,0 4 0 15,-3-4 0-15,0-1-320 0,-1 0 0 16,-1-3 0-16,0 0 0 0,-1-2 0 0,-1-2 0 0,1-1 0 0,-1 0 0 31,1-1-384-31,0-1-96 0,0-3-16 0,1 0-17600 0</inkml:trace>
  <inkml:trace contextRef="#ctx0" brushRef="#br1" timeOffset="27393.43">31507 10369 33167 0,'-3'0'2944'0,"0"0"-2352"15,2 2-464-15,1 0-128 0,0 1 1024 0,0 2 192 16,-3 1 48-16,-2 5 0 0,-2 6-432 0,-4 8-64 16,-3 7-32-16,-5 4 0 0,-4 7-288 0,-4 7-48 15,-4 5-16-15,-5 6 0 0,-3 7 16 0,-8 2 0 16,-3 8 0-16,-4 3 0 0,-2 2-48 0,-1 2-16 16,-2 0 0-16,2-4 0 0,1-8-336 0,2 1 144 15,0 0-144-15,3-1 0 0,3-3 0 0,3-2 0 0,3-3 0 0,5-5 0 16,4-3 0-16,3-6 0 0,4-5 0 15,4-4-144 1,3-6-752-16,4-6-160 0</inkml:trace>
  <inkml:trace contextRef="#ctx0" brushRef="#br1" timeOffset="28254.58">31355 11313 38703 0,'3'-5'1712'0,"-2"0"352"0,1 0-1648 0,1 3-416 0,1-2 0 0,0 3 0 0,3-3 368 15,3-2-16-15,4-4 0 0,6-4 0 0,5 0 208 0,1-4 32 16,4 3 16-16,-3 1 0 0,-1 0-160 0,1 0-48 15,0 3 0-15,0 3 0 0,-1-2 16 0,-1 2 0 16,0 2 0-16,-3 1 0 0,0 3-32 0,-3 0 0 16,-2 4 0-16,-2 0 0 0,-1 1-192 0,-5 0-64 15,0 3 0-15,-4 2 0 0,-2 1-128 0,-3 2 192 16,-4 0-192-16,-4 2 192 0,-1 3-384 0,-8 1-64 16,-2 1 0-16,-6 1-16 0,-2 2-96 0,-5 0-16 15,-2-3 0-15,-3 1 0 0,1 1 256 0,2-6 128 16,0 1-160-16,5-2 160 0,1-1 0 0,4-2 0 0,1-3 0 15,6 2 0-15,3-4-160 0,5-1 160 0,2 1-160 16,5-3 160-16,1 4-384 0,3-3 0 16,4 2 16-16,4-2 0 0,4 4 16 0,3-5 0 0,4 2 0 0,3-2 0 15,3 1 352-15,3-1 0 0,4 1 0 0,0-3 0 16,-1 2 0-16,3 2 0 0,-2-2 224 0,1 2-64 16,-3 1-160-16,-3-3 0 0,-1 3 0 0,-4-1-176 15,-3 2 176-15,-5-2 0 0,-1 0 0 0,-4-1 0 16,-3 4 0-16,-2-3 192 0,-2 0-64 0,-1 4 0 15,-2-2 176-15,-1 2 32 0,0 2 16 0,-1 0 0 16,1 3-96-16,-2-2-32 0,2 5 0 0,-1-3 0 16,0 3-224-16,0 1 176 0,1 0-176 0,-2-2 160 15,1 1-32-15,0 0 0 0,-1 0 0 0,-1 0 0 0,1 1 64 16,-1-2 0-16,2-1 0 0,-3-2 0 0,2 1 16 16,-2 1 16-16,2-5 0 0,-1 2 0 0,1-1 32 0,-2 0 0 15,1-1 0-15,0-1 0 0,0 0-256 0,1-2 144 16,-2-1-144-16,0 0 128 0,2 0 80 0,-2-4 16 15,2 3 0-15,-2-3 0 0,1-1 64 0,0 0 16 16,0 0 0-16,0 0 0 0,1-1-16 0,0-2 0 16,1 1 0-16,-2-1 0 0,2 1-288 0,1 0 0 15,-1 0 128-15,1 1-128 0,-2 0 0 0,4 1 0 16,-2 0 0-16,0 0 0 0,0 0 0 0,0 0 0 16,0 0 0-16,0 0 0 0,0 0 0 0,0 0 0 15,0 0 0-15,-11 17 0 0,7-16 0 0,-1 3 0 16,0-2 0-16,-2 2 0 0,0-2 0 0,-1 1 0 15,-1-1 0-15,-1 2 0 0,0-4 288 0,-1 1 0 0,0 1 0 16,-1 0 0-16,-1-2-32 0,0 1-16 0,0-1 0 16,0 0 0-16,-1 2-240 0,-1 1 176 0,0-3-176 0,1 4 160 15,-1-2-160-15,0 1 0 0,0 1 0 0,-1-2 128 16,1 1-128-16,2-2 0 0,1 0 0 0,1-1 0 16,1 3 0-16,0-6 0 0,3 3 128 0,0-1-128 15,-1 0 0-15,2-3 0 0,1-1 0 0,0-1-176 31,1-2-688-31,2 0-144 0,0-1-16 0,0-2-14112 0,2-2-2816 0</inkml:trace>
  <inkml:trace contextRef="#ctx0" brushRef="#br1" timeOffset="29381.54">30706 15257 17503 0,'-5'-2'1552'0,"1"0"-1232"0,3 1-320 0,1-1 0 0,1 4-1088 0,1-4-256 0,-2 0-64 0,-2-2-16 16,1-1-1024-16,-1-1-208 0,0-3-32 0,0 3-16 0,1 0 3792 0,-3 0 768 15,0 1 160-15,1 0 32 0,-2 2 2144 0,-2 1 432 16,1 1 96-16,-2 2 16 0,0 3-1280 15,-3 1-240-15,0 6-48 0,0 0-16 0,-4 6-1952 0,-2 5-400 16,-1 8-80-16,1 4-16 0,-2 0-528 0,2 4-176 16,2 2 0-16,2 1 0 0,3-2 0 0,2-1 0 15,5-1 0-15,3-4 0 0,2-1 0 0,4-1 0 16,4-2 0-16,3-5 0 0,1 0-176 0,3-4-32 16,2-4-16-16,4-6 0 15,-1-1-864-15,3 0-160 16,2-5-32-16,-1-2-16 0,0-2 304 0,-2-3 64 0,2 0 16 0,-2-4 0 0,2-2 912 0,-1-1 128 15,-2-1 48-15,-1-3 16 0,1-2 1088 0,-2-4 240 16,-3-1 32-16,-2-1 16 0,-1-4-592 0,-4 2-112 16,-2-4-32-16,-3 4 0 0,-1-5-400 0,-5 1-96 15,-1-1-16-15,-4-2 0 0,-3 0-112 0,-3-1-16 0,-2 1-16 16,-5-2 0-16,-1 2-176 0,-2 3 128 0,0 2-128 16,-3 5 128-16,1 2-128 0,-2 4 0 0,-1 4 0 0,1 2 0 15,3 6-176-15,-2 3-16 0,2 3 0 0,1 4 0 31,3-1-256-31,1 4-48 0,4-2-16 0,2 3-11856 0,5 2-2384 0</inkml:trace>
  <inkml:trace contextRef="#ctx0" brushRef="#br1" timeOffset="29722.97">31807 15148 36863 0,'-10'17'3264'0,"1"0"-2608"0,3-4-528 0,2-3-128 0,2-2 992 0,-5 7 160 15,-4 15 48-15,-8 17 0 0,-7 17-352 0,-5 7-64 16,-3 6-16-16,1-2 0 0,-1-1-176 0,-1-1-32 16,-2 1-16-16,-3-1 0 0,-3 4-352 0,-2-1-192 15,-1-2 192-15,1-3-192 0,1-3 0 0,0 1 0 16,-1 2 0-16,3-6 0 0,4-2 0 0,5-10 0 0,5-6 0 0,7-7-192 31,7-4-560-31,7-9-96 0,5-5-32 0,6-8-18640 0</inkml:trace>
  <inkml:trace contextRef="#ctx0" brushRef="#br1" timeOffset="30315.33">31845 16065 27647 0,'2'4'2448'0,"0"-4"-1952"15,0 0-496-15,1 0 0 0,0-1 3056 0,0 1 512 16,0 0 96-16,5-3 32 0,3 1-2208 0,4-2-432 16,5 2-96-16,2-3 0 0,0 1-304 0,0 1-48 15,2 1-16-15,-1 0 0 0,2 2-176 0,1 0-32 16,-1 0-16-16,0 0 0 0,0 2-176 0,-1 0-48 15,-3 2 0-15,-2 0 0 0,-1 1-16 0,-6 0-128 16,0 1 192-16,-5-1-64 0,-2 1 128 0,-3 0 32 16,-2 0 0-16,-2 4 0 0,-4-2 96 0,-4 2 0 15,-2-2 16-15,-6 2 0 0,-2 1-176 0,-3 0-32 16,-2 1-16-16,-3-3 0 16,-1 3-496-16,1-5-80 0,-1 3-32 0,1-1 0 0,1-1 96 0,2 1 16 0,2 0 0 0,2-3 0 31,4 0-128-31,4 0-32 0,3-2 0 0,3 2 0 15,3 0-160-15,3-1-48 0,2 1 0 0,4-1 0 16,1 3 32-16,1-2 0 0,5 1 0 0,0 2 0 0,3-2 320 0,0 2 64 0,1-3 16 0,0 2 0 16,1-2 256-16,2 2 0 0,0-1 128 0,1-1-128 15,1 0 208-15,-2 1-48 0,-1 2-16 0,0-3 0 16,-4 4-144-16,-1-1 192 0,-1 1-192 0,-2 0 192 16,-3 2-64-16,-2-3 0 0,-1 1 0 0,-1 1 0 15,-3 0 192-15,0 4 48 0,-3-1 0 0,-2 1 0 0,-1 1-112 16,-3 2 0-16,-2-1-16 0,0 0 0 0,-1 2 144 15,-3-3 16-15,0 1 16 0,-2 2 0 0,-2 1-96 16,-1-3 0-16,1 1-16 0,-4 1 0 0,0 1-144 16,-3-2-32-16,-3 1 0 0,-1 1 0 0,-3-3-128 0,-1 0-176 15,-1-1 48-15,-3 2-14176 16,-4-1-2832-16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2T17:18:40.6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10475 9867 10127 0,'-3'-3'896'0,"1"-1"-704"0,-1 3-192 0,2-3 0 15,0 3 1712-15,1 0 304 0,0 1 64 0,-1-4 16 0,-1 0-1328 0,0 0-256 0,0-2-48 0,-1 1-16 16,2 0-736-16,-2 0-160 0,1 2-16 0,-1-1-16 0,0 4 256 0,-1-4 48 0,0 3 16 0,-1 1 0 16,-1 0 160-16,1 0 0 0,-2 3 0 0,1-1 128 15,-2-1 144-15,1 4 48 0,-1-4 0 0,1 3 0 16,-2 0-48-16,-7 3 272 0,8-1-272 16,-1-2-112-16,0 1-32 0,2 0 0 0,-1-1 0 15,1-2-128-15,1 1 0 0,1-2 0 0,0-1 0 16,0 1 0-16,0-1 0 0,1 0 0 0,1-1 0 15,-1 0 928-15,1-2 160 0,1 2 16 0,-1 0 16 16,2-2 672-16,1 2 128 0,0 0 16 0,0 0 16 16,3-2-896-16,-1 1-176 0,1 2-48 0,-1-5 0 0,2 3-384 15,0 2-64-15,-1 0-32 0,0 0 0 0,0 2 96 0,0 0 32 16,-1 2 0-16,1 2 0 0,-2 0-176 0,2 3-48 16,-2 0 0-16,-1 2 0 0,1 0-256 0,-2 4 0 15,1 2 0-15,-3-1 0 0,1 3 0 0,-2-1-176 16,-1 2 176-16,1-3-160 0,0-3 160 0,0 1-160 15,0-3 160-15,0-1-160 0,3-3 160 0,-1-2 0 16,0-3 128-16,2 0-128 0,-1-3 192 0,1 0-16 16,0-3-16-16,0 0 0 0,0-2 464 0,0-1 80 15,0-2 32-15,0 1 0 0,0-4-416 0,1-3-96 16,2-1-16-16,-1-1 0 0,1-1-208 0,-1 0 0 16,1-3 0-16,-1 1 0 0,1 2 0 0,-3 0 0 15,1 4 0-15,-2 0 0 0,1 3 0 0,-1-1 0 0,-1 1 128 0,2 2-128 16,-1 3 0-16,1 2 0 15,0 1 0-15,0 2 0 0,0 2 0 0,0 1 144 16,1 0-16-16,1 3 0 0,-1 3-128 0,-1-2 0 0,1 2 0 0,-1-1 128 16,0 1-128-16,-1 0 0 0,-2-1 0 0,0 3 0 15,-2-3 0-15,0 2 0 0,0-3 0 0,-1 1 0 16,1-1 0-16,-2-1 0 0,2 0 0 0,1 2 0 16,0-3 0-16,1 0 0 0,2 0 128 0,0-3-128 15,1 2 160-15,1-3-160 0,0 3 192 0,2-4-192 16,-1 1 0-16,3-1 0 0,0-1 0 0,0-2 0 15,1 2 0-15,0-1 0 0,2-3 0 0,-2 0 0 16,0 0 0-16,-1-1 0 0,0-1 0 0,-1 1 0 16,0 0 128-16,-3-3-128 0,0 2 0 0,0-2 0 0,-1 2 208 15,-2-1-16-15,1 1 0 0,-3 1 0 0,0 2 0 16,-1-1-16-16,0 2 0 0,-1 0 0 0,0-1-176 0,-2 3 0 16,4 1 0-16,-1-2 0 0,0 2 0 0,1 0 0 15,0 2 0-15,2-1 0 0,1 1 0 0,-1 0 0 16,2 2 0-16,2-2 0 0,-2 3 0 0,1 1 0 15,0-2 0-15,-1 3 0 0,1 0 0 0,-1-1 0 16,0 4 0-16,0-3 0 0,0 3 0 0,0-4 0 16,1 0 0-16,-1 2 0 0,3-2 0 0,-1 0 0 15,1-1 0-15,1-1 0 0,1-2 0 0,1-2 0 16,1 0 0-16,2-1 0 0,1 0 0 0,1 0 0 16,0-4 0-16,0 1 0 0,1 1 0 0,1 0 0 15,-1-2 0-15,1 2 0 0,-1-2 0 0,0 0 0 0,-2 2 0 16,-1-1 0-16,-2-1 0 0,-1 1 0 0,1 2 0 15,-4-3 0-15,0-1 0 0,-2 0 0 0,0 1 0 0,-2-2 0 16,0 3 0-16,-3-3 0 0,2 1 0 0,-3-2 0 16,-2 1 0-16,1 0 0 0,-1 1 0 0,-2 1 0 15,2 0 0-15,-3 1 0 0,-1 3 0 0,0 0 0 16,-2 3 0-16,1 1 0 0,2-1 0 0,-4 3 0 16,-2 5 0-16,-3 1 0 0,-1 0 0 0,-1 3 0 15,1-2 0-15,1 2 0 0,3-2 0 0,2-1 0 16,0 0 0-16,4-2 0 0,1 1 0 0,3-3 0 15,2 0 0-15,3 0 0 0,0-1 0 0,2-1 0 16,2-1 0-16,-1 2 0 0,3-1 0 0,0-1 0 16,1 1 0-16,3-3 0 0,0 0 0 0,2 0 0 15,0-2 0-15,0-2 0 0,3 2 0 0,-3-4 0 0,0 0 0 0,0 1 0 16,0-2 0-16,-2-1 0 0,-1 1 0 0,-1-1 0 16,-2 0 0-16,-2 1 0 0,0-4 0 0,-2 2 0 15,0-1 0-15,-2-1 0 0,-2-1 0 0,1 1 0 16,0-2 0-16,-1 0 0 0,1 0 0 0,-1 0 0 15,1-2 0-15,-2 2 0 0,1 0 0 0,1 2 0 16,-1 3 0-16,1 1 0 0,0 3 0 0,-1-2 0 16,-1 4 0-16,2-1 0 0,-2 2 0 0,0 0 0 15,0 3 0-15,-1 1 0 0,0 1 0 0,-3 4 0 16,1-1 0-16,-2 2 0 0,0 1 0 0,1-1 0 16,-1 3 0-16,2-3 0 0,3 0 0 0,0 1 0 15,2 0 0-15,1-1 0 0,2 0 0 0,0-3 0 0,4 1 0 16,0 0 0-16,0-1 0 0,2-3 0 0,1 2 0 15,2-3 0-15,0-1 0 0,1 1 0 16,0-2 0-16,0-1 0 0,0-1 0 0,-1 0 0 0,0-1 0 0,0-1 0 16,-2-1 0-16,0-1 0 0,-2 0 0 0,-1-1 0 15,-1 0 0-15,-2-3 0 0,-1 0 0 0,1-1 0 16,-2-2 0-16,0 0 0 0,-3 1 0 0,1-1 0 16,-1 1 0-16,-1-1 0 0,0 2 0 0,-1-2 0 15,0 1 0-15,-2 0 0 0,1 3 0 0,0-1 0 16,-1 2 0-16,0 1 128 0,1 0-128 0,-1 1 128 15,2 3 64-15,0 0 0 0,0 2 0 0,0 3 0 16,1 2-192-16,-1-1 0 0,2 2 0 0,-2 3 0 0,0 1 0 16,1 1 0-16,-1 0 0 0,0 2 0 0,2 0-128 15,-2 0 128-15,0 1 0 0,2-3 0 0,1 1 0 0,-1-4 0 16,3 1 0-16,0-3 0 0,0-1 0 0,3-1 0 16,-1-3 0-16,1-2 0 0,0 1 0 0,1-2 0 15,2-1 0-15,0-2 0 0,2-1 0 0,-1-1 0 16,3-2 0-16,-1 2 0 0,2-2 0 0,-1-1 0 15,2-1 0-15,-1 3 0 0,-1-3 0 0,0 1-224 16,-1 3 48-16,-2 0 16 0,-1 0-32 0,1 1 0 16,-4 2 0-16,1-1 0 0,-3 3 192 0,-1 0 0 15,0 1 0-15,-2 2 0 0,-2 2 0 0,-1 1 0 16,-1 1 0-16,-3 0-128 0,1 2 128 0,-2 0 0 16,-1 0 0-16,-1 2 0 0,3-3 0 0,-1 3 224 15,0-4-48-15,2 2-16 0,0 0-160 0,1-1 0 0,3-3 0 16,-1 3 0-16,1-1 128 0,1-1 0 0,1 2 0 15,-2 3 0-15,3-1-128 0,0 2 0 0,-2 0 0 16,2 0 0-16,1 0 0 0,0 0 0 0,1-1 0 0,2-2 0 16,-1 0 0-16,2-4 0 0,1 1 0 0,1-1 0 15,0-4-160-15,0 0 160 0,2 0 0 0,-1-3-144 16,2 0 144-16,0-2 0 0,-1-2 160 0,1 1-160 16,0-2 256-16,-1-1-32 0,-2-2-16 0,1 1 0 15,-1-1-208-15,-1 0 144 0,-2 0-144 0,1-1 128 16,-1 1-128-16,-3 1 0 0,1 0 144 0,-2 2-144 15,-1-2 0-15,1 1 0 0,1-1 0 0,-1 1 0 16,0 0 0-16,-1 3 0 0,1-5 0 0,0 4 0 16,0 2 0-16,-1-1 0 0,1 3 0 0,0 0 0 15,-1 3 0-15,-1 0 0 0,1 0 0 0,-3 0 0 0,0 3 0 16,-1 0 0-16,-1 2 0 0,0 1-128 0,-2 1 128 16,1-3 0-16,-1 4 0 0,-1 2 0 0,0-4 0 0,1 1 0 15,0 2 0-15,0-3 0 0,2 0 0 0,2 1 0 16,0-1 0-16,2 0 0 0,2 0 0 0,3 0 0 15,2 3 0-15,1-2 0 0,2 3 0 0,3-1 0 16,3 1 0-16,-1 0 0 0,2-2 0 0,2 0 0 16,0-1 0-16,1-1 0 0,2-1 0 0,-3 0 0 15,0-5 0-15,-3 0 0 0,0 0 0 0,-2-3 0 16,-1 0 0-16,-3-2 0 0,-1-1 0 0,-2 0 0 16,-3-2 0-16,-2 1 0 0,-1 0 0 0,-3-2 0 15,-1 0 0-15,-3-2 0 0,-2 1 224 0,0-1 32 16,0 4 0-16,-3-4 0 0,-1 1 0 0,-2 0 0 15,-2 1 0-15,1 0 0 0,-3 1-256 0,1 2 0 16,3 1 0-16,-1-2-160 0,2 5 160 0,1 2 0 0,2 2 0 16,-1 0-128-16,2 4 128 0,-2 4 0 0,2-2 0 0,-1 4-128 15,1 2 128-15,0 2 0 0,-1 2 0 0,1-1 0 16,1 0 0-16,1 1 0 0,1-2 0 0,2-3 0 16,1 0 0-16,2-2 0 0,1-2 0 0,2-2 0 15,1-2 0-15,1 0 0 0,2-5 0 0,1 1 0 16,1 0 0-16,2-2 0 0,3 0 0 0,1-2 0 15,1 0 0-15,3-2 0 0,1-1 0 0,0 1 0 16,2-2-480 0,-1-1-16-16,-1 3 0 0,-1 1 0 0,-1-1-320 0,-2 1-64 0,-2 2-16 0,-2 2-18048 15</inkml:trace>
  <inkml:trace contextRef="#ctx0" brushRef="#br0" timeOffset="905.87">10300 9254 15663 0,'-1'-4'1392'0,"1"1"-1120"0,1 1-272 0,-1 2 0 0,2 0 384 0,-2-2 0 0,1-1 16 0,0-1 0 0,2-1 0 0,-2-3 0 15,1 2 0-15,1 0 0 0,-1 1 576 0,1-1 112 16,-1-1 32-16,1 3 0 0,-1-3 240 0,1 4 48 15,-1 0 16-15,3-2 0 0,-1 2-272 0,2 0-64 16,0 1-16-16,2-1 0 0,0 1-544 0,2-1-96 16,0 2-32-16,0-2 0 0,0 2 48 0,1 0 16 0,-1 0 0 0,2-3 0 15,1 3-16-15,0-3-16 0,3 2 0 0,-1-2 0 16,0 0-176-16,-1 0-16 0,-1 1-16 0,1 0 0 16,-2-2-96-16,-1 2 0 0,-1 0-128 0,0 1 192 15,1-1-192-15,-1 0 176 0,1 0-176 0,0 1 160 16,0-1 240-16,-1 3 48 0,1-2 16 0,-2 2 0 15,0 0-272-15,-3 2-64 0,1 1-128 0,-2 0 192 16,-1 2-192-16,0 0 0 0,-2 1 0 0,-1 3 0 16,-1 0 0-16,0 2 0 0,-1 0 0 0,-1-2 0 15,0 0 0-15,0 1 0 0,0 1 0 0,-1-2 0 16,1 1 0-16,-3 0 0 0,1 1 0 0,0 1 0 16,-1 0 192-16,0-1-16 0,-1 1 0 0,1-1 0 0,1 0-48 15,0 0-128-15,-1-2 192 0,0 2-64 0,0-1-128 16,-1 0 0-16,2-1 0 0,-1 1 128 0,1-1-128 15,0-1 0-15,1 2 0 0,-1-4 0 0,2 1 0 0,-1 2 0 16,2-3 0-16,0-1 0 0,1-2 0 0,-2 0 0 16,2 0 0-16,0-1 0 0,2 0 0 0,-2-2 0 15,1 0 0-15,1 0 0 0,2-2-224 0,-1 2 32 16,-3 0 0-16,0 0-11792 16,0 0-2352-16</inkml:trace>
  <inkml:trace contextRef="#ctx0" brushRef="#br0" timeOffset="1182.64">10807 9743 40543 0,'-3'2'1792'0,"-1"-2"384"0,2 1-1744 0,0 0-432 0,1 2 0 0,1-2 0 0,1-1 272 0,2 3-16 0,-1 0-16 0,1 4 0 0,2-3-512 0,1 1-112 0,-1 0 0 0,0-7-16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07:51.6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9311 10873 23039 0,'-1'0'2048'0,"0"1"-1648"0,1 2-400 0,0-3 0 0,0 0 0 0,0 0 0 16,0 2 0-16,0 0 0 0,-1 0 0 0,1 2-272 15,0-2 64-15,0-2 16 0,0 0 192 0,0 0 0 16,0 0 0-16,0 0 160 0,16-16-160 0,-10 10 0 16,0 0 0-16,1-3 0 0,0 2 0 0,-1 1 160 15,0-1-160-15,-2 2 160 0,-1 2 1040 0,-1 2 208 0,-1 1 32 0,-1 0 16 16,-1 0-320-16,-1 1-64 16,-1 1-16-16,-1 2 0 0,1-2-512 0,0 2-96 0,3-4-32 0,0 0 0 15,-15 15-224-15,10-11-64 0,0 2 0 0,1-2 0 16,1 2 48-16,0-3 0 0,1 2 0 0,0-3 0 15,2 0 128-15,-1 2 16 0,2-2 16 0,-1 2 0 16,2-2-16-16,0 2 0 0,1 0 0 0,0 1 0 16,0 0-96-16,-1 1-32 0,2 0 0 0,-2 3 0 15,0-2-192-15,-1 2 0 0,0 0 128 0,0-2-128 16,1 2 0-16,-1-2 0 0,1 2 0 0,1-2 0 16,-1-1 0-16,2 3 0 0,2 0 0 0,0 1 0 15,3 2 0-15,0-2 0 0,1 2 0 0,-1 0 0 16,1 2 0-16,1-2 0 0,1 2 0 0,-3-2 0 0,1 1 128 15,-1-3-128-15,1 2 0 0,-3-3 0 0,0 1 128 16,-1-4-128-16,0 4 0 0,0 0 144 0,0-2-144 16,2 2 0-16,0-1 0 0,0 1 0 0,2-3 0 15,0 4 0-15,1-3 0 0,0 0 0 0,0 2 0 0,-1-4 0 16,1 1 0-16,-1-4 0 0,0 3 176 0,-2-3-48 16,0-2-128-16,-1 2 192 0,-2-3 176 0,-1 0 16 15,0-3 16-15,-3 2 0 0,0-2-208 0,0 0-32 16,-1 0-16-16,-1 0 0 0,0-1-144 0,-2-2 192 15,-2-1-192-15,-1 1 192 0,-1-2-192 0,-3 0 0 16,-1 0 0-16,-3-6 0 0,-2 3 0 0,0-3 0 16,-3-1 0-16,0 2 0 0,0-3 0 0,-2 0 0 15,0-3 0-15,-1 1 0 0,2 1 0 0,2-1 0 16,3 2 0-16,-3 0 0 0,0-3 0 0,-1-1 128 0,1 2-128 16,-1 2 128-16,3 0-128 0,-1 3 0 0,1-1 0 0,1 4 0 15,0 0 0-15,0 4 0 0,2-1 0 16,-2 4 0-16,1 0 0 0,2 1 0 0,-1 0 0 15,2 2-176-15,1 2 176 0,2 0 0 0,2 2 0 0,-1 1 0 16,4-1 0-16,0-1 0 0,1 1 0 0,2 1 0 16,1-1 0-16,1 2 0 0,2 0 0 0,1 0 0 15,3 0 0-15,-1 1 0 0,2-3 0 0,0 5 0 16,3-3 0-16,-1 1 0 0,1-1 0 0,0 0 0 16,1 0 0-16,2 0 0 0,3 0 0 0,1 4 0 15,1-2 0-15,-3 0 0 0,0 2 0 0,0-1-128 16,0 1 128-16,-3 0 0 0,0 2 0 0,-3 0 0 0,0 1 0 15,-2 0 0-15,-2 2 0 0,0 1 0 16,-1-2 0-16,-1 1 0 0,0-3 0 0,-2 1 0 0,1-2 0 16,0 0 0-16,1-4 0 0,-2-1 0 0,1-2 0 15,1-1 0-15,0-3 0 0,-1-3 0 0,-1 2 0 16,0-4 0-16,1 0 0 0,-2 0 0 0,-1-1 0 0,1-2 0 16,-1 0 0-16,-2 0 0 0,-1 2 0 0,0-2 0 15,-1 0 0-15,0-1 0 0,0 3 0 0,-2-2 0 16,0 0 0-16,-1 0 0 0,1 0 0 0,-1 2 0 15,0-4 0-15,0 1 0 0,1 1 0 0,-2 0 0 16,1-2 0-16,0-1 0 0,0 0 0 0,2 0 0 16,0 4 0-16,2-3 0 0,0 1 0 15,0-1 0-15,1-2 0 0,0 2 0 0,1 0 0 0,-1 4 0 0,1-3 0 16,-2 5 0-16,2-2 0 0,-1 3 0 0,0 0 0 16,-2 1 0-16,2 0 0 0,-1 0 144 0,0-2-144 15,1 2 160-15,-1-2-160 0,1 2 0 0,-2-2 0 0,1 4 0 16,0-3 0-16,0 2 0 0,1 1 0 0,-2 0 0 15,2 1 0-15,-2 2 0 0,1-3 0 0,0 2-176 16,0-2 176-16,0 2 0 0,1 0 128 0,-2-1-128 16,2 2 0-16,-2-3 0 0,1 2 0 0,-1 2-128 15,0-2 128-15,0 2 0 0,1-1 0 0,-1 0 0 16,1 3 0-16,-1-2 0 0,2 0 128 0,0 1-128 16,0 1 0-16,-1-1-128 0,1 0 0 0,0 1 0 15,1-2 128-15,-1-1 0 0,1 2 0 0,0-1 0 16,-2 2 0-16,1-4 0 0,0 3 0 0,0-4 0 0,0 1 0 15,-2-2 0-15,1 3 0 0,-2-3 0 0,1 0 0 0,0-3 0 16,-1 1 0-16,0 1 0 0,1-2 0 0,-2-1 0 16,0-2 0-16,0 2 0 0,1 2 0 0,2-4 0 15,-2 2 0-15,0-1 0 0,0 0 0 0,1-1 0 16,-1 1 0-16,2-1 0 0,-2 2 144 0,1 0-144 16,1-2 192-16,-1 3-192 0,1-4 0 0,-1 2 0 15,2 2 0-15,0-3 0 0,0 2 0 0,1-2 0 16,1-3 0-16,0 3 0 0,0-2 0 0,2 2 0 15,-1 0 0-15,1-3 0 0,-1 2 0 0,1-2 0 16,-1 2 0-16,1 1 0 0,-2-3 0 0,3 2 0 16,-3-2 0-16,1 2 0 0,-2-2 0 0,2-1 0 15,-2 0 0-15,0 1 0 0,0-3 0 0,-2 0 0 0,0-1 0 16,-1 0 0-16,0-3 0 0,-1 1 0 0,0-1 0 16,-2 0 0-16,1-3 0 0,-1-1 0 0,-1 2 0 0,-1-4 0 15,2-1 0-15,0-3 0 0,0 3 0 0,1-1 0 16,1 2 0-16,0 0 0 0,2 3 0 0,-1 3 0 15,1 0 0-15,1 5 0 0,-1 1 0 0,0 3 0 16,1 0 0-16,-2 3 0 0,2 0 0 0,-2 0 0 16,2-1 0-16,1 1 0 0,-1 1 0 0,0-1 0 15,1 4 0-15,-1 0 0 0,-1 0 0 0,1 0-144 16,0 0 144-16,0 0 0 0,-1 0 0 0,2 0 0 16,0 1 0-16,0-1 0 0,0 0 0 0,0 0 0 15,9 19 0-15,-4-11 0 0,0 2 0 0,1 3 0 16,0-1 0-16,2 2 0 0,-2 4 0 0,0-2 0 15,0 3 0-15,0-1 0 0,-1 2 0 0,-1 0 0 0,0-1 0 16,-1 2 0-16,2 5 0 0,0-2 0 0,-1 5 0 16,0-3-128-16,0 0 128 0,-1-2 0 15,1 1 0-15,-2-5 0 0,1-4 0 0,-2 0 0 0,2-5 0 0,-3-1 0 16,1-3 0-16,-1 2 0 0,0-3 0 0,0-2 176 16,1 1-176-16,-1-1 192 0,0-1-192 0,1 0 0 15,-1-2 0-15,2-1 0 0,-2 3 0 0,0-3 0 16,0 0 0-16,0-3 0 0,0 3 0 0,0-1 0 15,-2-2 0-15,1 1 0 0,0 1 0 0,-2-6 0 16,1 1 0-16,-2 0 0 0,2-4 0 0,-2 0 0 16,0-2-176-16,2 0 176 0,1-4 0 0,-1-1 0 15,2-1 0-15,0-1 176 0,3 1-176 0,-1 0 0 16,3 4 0-16,-1-2-176 0,2-3 176 0,2 3 0 16,-2-3 0-16,0 3 0 0,1 1 0 0,-1-2 0 15,2 1 0-15,-3-5 0 0,2 3 0 0,-2-2 0 0,0 4 0 16,-1-3 0-16,-2 6 0 0,-2-2 0 0,-1 2 0 15,-1 3 176-15,-1 1-176 0,-2 2 0 0,2 1 0 16,-4 0 0-16,2 2 0 0,-1 2 0 0,0 2 0 16,0 0 0-16,1 2 0 0,-1 2 0 0,1 0 0 0,0 2 0 15,0 3 0-15,1-2 0 0,0 2 0 0,1 1 0 16,0-2 0-16,1-2 0 0,-2 4 0 0,2-4 0 16,-2 4 0-16,0-4-176 0,0 2 48 0,1-2 0 15,0 0 128-15,0 0 0 0,-2 3 0 0,0-3 0 16,2 0 0-16,0 1 0 0,-1-1 0 0,0-2 0 0,2 2 0 15,-2-5 0-15,3 1 0 0,-1 1-128 0,2-3-208 16,-1-3-48-16,1 1 0 0,0 1-17168 16</inkml:trace>
  <inkml:trace contextRef="#ctx0" brushRef="#br0" timeOffset="848.62">9179 10365 7359 0,'-1'-4'656'0,"-1"4"-528"0,2 0-128 0,0-2 0 0,0 2 1056 0,0-3 176 16,0 2 48-16,-1-1 0 0,1-2-688 0,0-2-128 0,1 3-16 0,-1 2-16 16,3-1-176-16,-2-2-48 0,2 1 0 0,-1 1 0 15,1 1-208-15,-2 1 0 0,1-3 0 0,1 2 0 16,-1 1 0-16,1 0 128 0,-2 0-128 0,1-1 0 16,0 1 832-16,-1 0 64 0,0-2 0 0,0 2 16 15,1 0 176-15,-1-2 16 0,0 1 16 0,-1 1 0 16,1-3-416-16,1 1-96 0,-1 1-16 0,0-2 0 15,-1 3-400-15,0-2-64 0,0 2-128 0,0 0 176 0,0 0-176 0,0 0 0 16,0 0-192-16,0 0 192 16,0 0-144-16,0 0 144 0,0 0 0 0,-4 21 0 0,3-18 0 0,0 0 0 15,0 1 0-15,-2-2 0 0,2-2 0 0,-2 1 0 16,1 2 0-16,1-1 0 0,-2-2 0 0,1 1 0 16,1-1 0-16,-1 0 0 0,1 0 0 0,0 0 0 15,1 0 0-15,0-1 0 0,0 1 0 0,1-2-192 16,-1 2 192-16,0 0-208 15,0 0-432-15,0 0-96 0,0 0-16 0,21-10-8944 0</inkml:trace>
  <inkml:trace contextRef="#ctx0" brushRef="#br0" timeOffset="1511.7">9111 10306 8287 0,'-10'5'736'0,"3"-4"-592"0,0 4-144 0,4-4 0 0,0 1 1264 0,2-2 208 16,-1 0 64-16,-2 3 0 0,-2 1-1008 0,-2 2-192 15,2-2-32-15,1-2-16 0,1 2-288 0,2-4 0 16,1 2 0-16,-1-2-144 0,4 0 144 0,-1 0 0 16,1 0 128-16,2-2-128 0,1 2 480 0,1-4 32 15,3 2 0-15,0-2 0 0,0 1 592 0,4-3 128 16,2 0 32-16,-1 0 0 0,3-2-224 0,0-2-32 15,3 2-16-15,-1-5 0 0,1 0-384 0,2-2-80 16,2-4-16-16,-1 1 0 0,2-2-96 0,0 0-32 0,1-1 0 16,0 2 0-16,0-4 320 0,3 1 48 0,4-3 16 15,-1-1 0-15,1 4-64 0,-2 1 0 0,1-1 0 16,-3 2 0-16,-3 3-496 0,-3 3-208 0,-1-1 176 0,-1 2-176 16,-2 0 0-16,-3 3 0 0,0 1 0 0,-2 0 0 15,-2 1 0-15,-1 3 0 0,0 2 0 16,-1-1 0-16,0 2 0 0,0-1 0 0,-1 2-128 0,1-2 128 15,-2 2 0-15,0 0 0 0,-3 1-128 0,1 1 128 16,-1-1 0-16,-2 1 0 0,1 2 0 0,-3 1 0 16,-1-2-1088-16,-2 2-96 0,-2-1-32 15,-1 0-12304-15</inkml:trace>
  <inkml:trace contextRef="#ctx0" brushRef="#br0" timeOffset="2256.54">9881 9789 13823 0,'-5'0'1216'0,"0"1"-960"0,2 1-256 0,1-2 0 15,1-2 848-15,-1 2 128 0,-2-1 32 0,-5-1 0 16,1 1-1568-16,-3-2-304 0,3 0-64 0,1-1-16 16,1 4-736-16,-1-2-160 0,2 2-16 15,0 0-16-15,1 2 336 0,-1 0 80 0,0 0 16 0,-2 2 0 0,3-1 3040 0,-3 2 592 16,1 2 128-16,-1-1 32 0,-2 1 1296 0,-1 2 256 15,2-2 48-15,-2 2 16 0,1 0-1536 0,0 1-320 16,3-4-48-16,1-3-16 0,0 4-1504 0,2-4-304 16,0 0-64-16,1 0-16 0,2 0-160 0,0-3 0 15,1 4 0-15,0-4 0 0,2 0 0 0,-1 2 0 16,3-2 0-16,0 0 0 0,1-2 0 0,0 2 0 16,2 0 0-16,0-4 128 0,2 4 96 0,0 0 16 15,1-3 0-15,0 3 0 0,1 0 16 0,0 0 0 16,0 3 0-16,2-3 0 0,-1 0-256 0,2 0 144 0,0 0-144 15,2-3 128-15,0 0-128 0,1-3 0 16,3-3 144-16,3-1-144 0,0 0 384 0,5-2 0 16,0 2 0-16,4-2 0 0,-1-1-96 0,-1 1-16 0,-3 2 0 15,-1 1 0-15,0 2-272 0,1-2 160 0,-2 5-160 16,-3 2 128-16,-1 2-128 0,-3 2 0 0,-2-2 0 0,-2 3 0 16,-1-2 0-16,-2 4 0 0,-3-4 0 0,-2 2 0 15,-1-2 0-15,-1 0 0 0,-1-1 0 0,-2 0 0 16,1-1 0-16,-3 0 0 0,-1 1 0 0,-1-4 0 15,0-1-544 1,0-1 16-16,-3 0 0 0,1-2 0 0,-1 2-1776 16,-1 0-368-16,1-3-64 0,-1 4-16 0,1-1-176 0,0 0-32 15,0 4-16-15,0-5-5488 0</inkml:trace>
  <inkml:trace contextRef="#ctx0" brushRef="#br0" timeOffset="5197.85">10440 9765 11055 0,'-1'-1'976'0,"0"1"-784"0,1 0-192 0,0 0 0 0,-2 0 2048 0,2-2 352 16,0 0 80-16,-1 1 16 0,1 0-256 15,0-3-32-15,0 2-16 0,0 2 0 0,0 0-1616 0,0 0-320 16,0 0-64-16,0 0 0 0,0 0-192 0,0 0 0 16,0 0 0-16,0 0 0 0,15-13 0 0,-12 11 0 15,-1 1 0-15,1 1 0 0,0 0 0 0,1 0 0 16,1-3 0-16,-1 2 0 0,-1 0 608 0,1 1 96 15,-2-2 0-15,2 2 16 0,-1 0-64 0,0 2-16 16,1-1 0-16,0 0 0 0,1 2-224 0,0-2-48 16,0 4-16-16,0 1 0 0,1 0-176 0,-1-1-48 15,1 4 0-15,1-1 0 0,1 2-128 0,0-2 0 16,1 0 0-16,1 1 0 0,0-2 0 0,2 2 0 0,2 1 0 16,-1 0 0-16,2 2 0 0,0 1 0 0,-3-1 0 15,1 0 0-15,0 2 0 0,-1 1 0 0,0-2 0 16,-1 2 0-16,-1 1 0 0,-1-3 0 0,-3-2 0 15,1 1 0-15,2 3 272 0,-2 1-16 0,2 3-16 16,-3-3 0-16,0-4-240 0,-1 2 128 0,-1-2-128 16,0-3 0-16,-2 1 0 0,1-1 128 0,-1-2-128 0,-2-1 0 15,0 0 0-15,-1-2 0 0,0-1 0 0,-1 0 0 16,0-3 256-16,-2-3 64 0,-1 2 16 0,0-4 0 16,0 2 48-16,-1-4 16 0,0 0 0 0,-3-2 0 15,1-4-272-15,-2 0-128 0,1 3 0 0,-1-2 128 16,0-4-128-16,-1 1 0 0,1 2 0 0,-2-6 0 15,-2-2 0-15,-2-3 0 0,0 0 0 0,1 1 0 0,2 1 0 16,-1 0 0-16,1 0 0 0,-2 1 0 16,1 1 0-16,-1 1 0 0,2 1 0 0,-3-2 0 0,1 1 0 15,-1 3 0-15,5 4 0 0,-3-2 0 0,2-3 0 0,-2 3 0 16,3 2 0-16,-2 0 0 0,0 2 0 0,3 0 0 16,1 1 0-16,2 3 0 0,-1 0 0 0,2 2 0 15,1 2 0-15,0 1 0 0,2 1 0 0,0 0 0 16,1 3 0-16,1 0 0 0,2 4 0 0,0 5 0 15,1-2-128-15,2 5 128 0,2 1 0 0,3 4 0 16,1 1 0-16,2 1 0 0,3 1-128 0,1 1 128 16,1-1 0-16,2-1 0 0,-2-2 0 0,1 1 0 15,0-4 0-15,0 4 0 0,0-1 0 0,-1-2 0 16,1 1 0-16,-2-1 0 0,0 0 0 0,0-1 0 0,0 3 0 16,0-4 0-16,0 2 0 0,0 1 0 15,0 1 0-15,-2-2 0 0,0 2 0 0,-2-1 0 0,0-1 0 16,-2-4 0-16,-1 1 0 0,-2-3 0 0,-1 2 128 0,1-2-128 15,-4 0 0-15,1-4 0 0,0 0 0 16,-3-1 0-16,0-4 240 0,-2 0-48 0,1-1 0 16,0-2 0-16,0-2-32 0,-3-1-16 0,1 0 0 0,-2-4 0 15,1-1-144-15,-4-3 128 0,0-4-128 0,-2-1 128 16,1-3-128-16,-3-1 160 0,-2-1-160 0,1-1 160 16,-2-1-160-16,-2-2 0 0,-1-4 0 0,-1 4 0 15,5 6 0-15,-3-3 0 0,-1-3 0 0,-3-1 0 16,1 4 0-16,3-1 0 0,1 5 0 0,3 2 0 0,1 4 0 15,1-1 0-15,1 3 0 0,2-2 0 0,1 2 224 16,-1-2-32-16,2 0-16 0,2 1 0 0,-1-1-16 16,2 0 0-16,0-3 0 0,1 1 0 0,1 2-160 0,0-2 0 15,0 6 0-15,1-2 0 0,1 1 0 0,-2 3 0 16,0 2 0-16,0 0 0 0,-2 2 0 0,2 2 0 16,-1-3 0-16,-1 6 0 0,0-1 0 15,1 2 0-15,0 5 0 0,1-2 0 0,1 6 0 0,2 3 0 16,2 2 0-16,1 4 0 0,2 3 0 0,2 1 0 15,4 0 0-15,1 1 0 0,2 2 0 0,3-3 0 16,0 2 0-16,-1-6 0 0,2-1 0 0,-2-1 0 16,-2-4 0-16,1 0 0 0,-2 0 0 0,0-1 0 15,-1-1 0-15,-3-2 0 0,0 1 0 0,-2-1 0 16,0 0 0-16,-1-4 0 0,-3 0 0 0,0-1 0 0,0-1 0 16,-1-4 0-16,-1 2 0 0,0-3 0 0,-2-1 0 15,-1-1 0-15,2-3 0 0,-1-1-176 0,-2-2 176 16,0-2-18640-16</inkml:trace>
  <inkml:trace contextRef="#ctx0" brushRef="#br0" timeOffset="6563.31">10879 10330 11967 0,'-2'0'1072'0,"0"0"-864"0,2 0-208 0,0 0 0 0,0 0 0 0,-1 0 0 0,0-2 0 0,0 2 0 0,-3-1 0 0,0 1 0 16,2-3 0-16,-2 2 0 0,2-2 0 15,-2 1 0-15,0-2 0 0,1 1 0 0,0 0 0 0,-2-1 128 16,1 2-128-16,-1-2 144 0,3 2 1360 0,-2 0 272 15,1 1 48-15,0 1 16 0,2 1 128 0,-2 3 16 16,1-3 16-16,-1 4 0 0,2 2-1184 0,0-1-240 16,0-3-64-16,1 4 0 0,0-1-384 0,0 0-128 15,1 0 0-15,0 2 0 0,0-5 0 0,1 2 0 16,0 1 0-16,-1 1 0 0,2 0 0 0,-2-1 0 16,2 4 0-16,-1 3 0 0,1-1 0 0,-1 4 0 15,0 0 0-15,2 5 0 0,0-1 224 0,0 1-64 16,-1 5-16-16,2 0 0 0,-1 1 240 0,0-1 32 15,1 2 16-15,-2-3 0 0,2 1-256 0,-1-1-48 0,0 1-128 16,-1-4 192-16,0 0-192 0,-1-1 0 0,1-1 128 16,-3-5-128-16,1 1 0 0,-1-4 0 0,-1 4 0 0,-2-6 0 15,2 0 128-15,0-4-128 0,-2 1 0 0,1-1 0 16,1-4 128-16,-1 0-128 0,1 0 0 0,0-2 0 16,0 0 0-16,-2 0 0 0,0 0 0 0,-1-2 0 15,0 0 0-15,0 0 0 0,1-4 0 0,-2-1 0 16,1 1 0-16,0-4-128 0,2-2 128 0,-1-2-160 15,0-4 160-15,0-4-160 0,1-1 160 0,1-1-160 16,-1-2-512-16,2 1-96 16,0 3-32-16,2-3 0 0,-1 3-160 0,2-4-16 15,1 3-16-15,1 0 0 0,3 3 496 0,-2 2 112 0,-1 4 0 0,1 2 16 0,-1 2 368 16,0 0 0-16,1 1 0 0,0 3 128 0,-1 0-128 16,-1-2 0-16,1 3 144 0,-2 4-144 0,0-1-192 15,-1-1-128-15,0 6 0 0,-4-1-9488 16</inkml:trace>
  <inkml:trace contextRef="#ctx0" brushRef="#br0" timeOffset="8696.28">10872 10810 1839 0,'3'-2'160'0,"0"-2"-160"0,-1 2 0 0,0 2 0 0,-1 0 448 0,0-3 48 0,3-1 16 0,2 1 0 16,1-6-224-16,2 3-32 0,-1 0-16 0,-4 1 16 15,3 0-64-15,-4 1-32 0,1 0 0 0,-1-2 0 16,-1 4-160-16,-1-2 0 0,0 0 0 0,-1 2 0 0,2-1 0 0,-4 3 0 16,1 0 0-16,0 0 0 0,-1 3 608 0,-1-3 128 15,-1 2 32-15,2 2 0 0,2-4-480 0,0 0-96 16,0 0 0-16,0 0-16 15,-15 18-944-15,13-14-192 0,-1-1-48 0,-1 0 0 0,2 1 768 0,-2 0 240 16,0 1 0-16,0-2-128 0,-1 0 128 0,-2 1 0 16,4-1-144-16,-3 0 144 0,1 1 0 0,-2-2 0 15,1 4-160-15,0-2 160 0,1-2 496 0,1 2 144 16,-1 0 48-16,2-1 32 0,-1 2-432 0,2-3-96 16,0 3 0-16,0-2 0 0,-1 0-192 0,1 0 0 15,-1 0 128-15,1-3-128 0,-1 1 144 0,2 2-144 16,-1-3 160-16,1 0-32 0,-2 0 672 0,1 0 144 0,0 0 16 15,1 0 64-15,0-3 256 0,0 2 64 16,-1-2 16-16,1 1 32 0,0 1-496 0,1-2-112 0,0 1-16 16,0 1 32-16,0-2-672 0,0 3-128 0,1 0 0 15,-1-2 0-15,1 2 0 0,1-2 0 0,-1 2 0 0,-1-2 0 16,1 2-192-16,-1 0 0 0,0 0 0 16,-1 0 48-16,1 0 144 0,0 0 0 0,0 0 0 0,0 0 144 15,0 0 240-15,0 0 64 0,0 0 0 0,-21 0 32 16,18 0 480-16,1-3 80 0,-1 2 32 0,1 1 16 15,1-2-256-15,-1 1-64 0,1 1-16 0,1 0 0 16,-1 0-416-16,0 0-80 0,0-3 0 0,-1 3-16 16,2 0-240-16,-1 3 0 0,1-3 0 0,-1 3 0 15,-2-2 0-15,2 2-128 0,-1 1 128 0,-1-2 0 0,-1 1 0 16,1-2 0-16,-2 1 0 0,0 2 0 0,-1-2 208 16,-1 1 0-16,1 1 0 0,-1-3 0 0,1 1 608 0,-2-2 112 15,1 3 32-15,1-3 0 0,-1 1-576 0,3 2-96 16,-3-3-32-16,1 0 0 0,1 2-256 0,-1-2 0 15,0 1 0-15,0 2 0 0,0 0 0 0,-2 2 0 16,1-1 0-16,-1 0 0 0,0 0 0 0,-1 0 0 16,-2 3 0-16,1-4 0 0,-1 4 0 0,-2-1 0 15,1 0 0-15,0 0 0 0,2-2 0 0,0 0 0 16,1-1 0-16,-1 0 0 0,0 0 0 0,2 0 0 16,0-1 0-16,-2-2 0 0,2 4 0 0,-1-4 0 15,2 3 0-15,-1-2 0 0,-3 1 0 0,0 1 0 16,1 0-192-16,-1-1 192 15,-1 3-576-15,-3 2-32 0,-1 3 0 0,-3 1 0 16,2-1-16-16,-2 0 0 0,1 2 0 0,-2 1 0 0,1 0 480 0,0 2 144 16,-4-1 0-16,-1 2 0 0,-2 1 0 0,0-1 128 0,2 0 0 15,1-3 16-15,2 0 512 0,1 0 112 0,1-1 0 0,2-3 16 16,1 0-224-16,0-2-48 0,2 0-16 0,0-1 0 16,-1 0-496-16,0-3 0 0,0 1 0 0,-1-2 0 15,1-1 0-15,2 2 0 0,-1 0-144 16,0 2 144-16,2 0-176 0,0 4 176 0,-1-3-192 0,2 3 192 15,1 1 0-15,0-3 0 0,2 2 0 0,-1-3 0 16,2 0 0-16,-1 0 0 0,2 1 0 0,1-4 0 16,1 1 0-16,2 0 0 0,1-2 0 0,-1 1 0 15,2-3-128-15,0 0 128 0,2 0 0 0,-1-3 0 16,0 1-128-16,2 0 128 0,-1-1 0 0,0 0 0 0,3-3 0 16,2 2 0-16,-1-1 0 0,1 2 0 0,3-5 0 15,0 2 0-15,1 1 0 0,0-1 0 16,2 2 0-16,1-2 0 0,1 2 0 0,3-4 0 0,-1 0 0 15,1 0-128-15,2-2 128 0,0 0 0 0,1-3 0 16,-1 1 0-16,2-1 0 0,0 0 0 0,2-2 0 0,1-1 0 16,1 0 0-16,-2 0 0 0,2 0 0 0,0-3 0 15,3 1 0-15,-2-2 0 0,-2 2 0 0,1-5 0 16,1 2 0-16,-1-1 0 0,-3 3 0 0,2 0 0 16,1 3 0-16,-1-4 0 0,-1 5 0 0,0 1 0 15,1 2 0-15,-2 1 0 0,3 3 0 0,-1-1 0 16,-2 4 0-16,2 1 0 0,-1 0 0 0,-2 1 0 15,0-2 0-15,-2 1 0 0,-3 0 0 0,0-1 0 16,0 2 0-16,-3-5-160 0,1-1 160 0,-1 3 0 0,-3-4 0 16,0 4 128-16,0-4-128 0,-1 2 192 0,0-2-64 15,0 0 0-15,-1 0-128 0,-1 1 0 0,0 1 0 16,0 0-128-16,1-2 128 0,-2 2 0 0,2 1 0 0,-2 0 0 16,0 1 0-16,-1 0 0 0,0 1 0 0,-1 1 0 15,-1 0 0-15,-2 1 0 0,1 0 0 16,-2 3 0-16,-1-2 0 0,0 2-192 0,-1 2 192 15,-1-2-192-15,0 0 192 0,-2 0-192 0,2 0 192 0,-2 0-192 16,-1 0 192-16,0 0 0 0,0-2 0 0,0 0-128 16,0 2 128-16,-1 0 0 0,2-2 0 0,-1 2 0 15,2 2 128-15,-2-2-128 0,1 2 128 0,0 1-128 16,-1 2 128-16,0-1-128 0,2 2 160 0,-2 0-160 0,0 2 0 16,0-2 0-16,0 3 0 0,0-3 0 0,0 0-208 15,-1 0-48-15,1 0 0 0,-1 1 0 16,-2-1-384-16,0 0-96 15,-1 4-16-15,-1-4 0 0,0 4 752 0,-2-3 0 0,-1 4 0 0,-1-1 0 0,-2 0 0 16,-3 0 160-16,0 3-160 0,-2-5 128 0,2 5-128 0,-2-4 0 16,-2 1 0-16,0 0 128 0,1 3-128 0,-1-1 0 15,0 2 0-15,-1 0 0 0,2-1 0 0,0 3 0 16,0 0 0-16,-2 0 0 0,1 5-144 0,-2-4 144 16,0 2 0-16,2-3 0 0,-3 2 0 0,1-3 0 15,0 1 0-15,-1 0 0 0,2-3 0 0,-2 3 0 16,-2-4 0-16,2 1 0 0,0 0 0 0,2-3 0 15,-1 3 0-15,3-4 0 0,1 3 0 0,1-5 0 16,1 3 0-16,3-2 0 0,1 2 0 0,1-1 0 16,1 1 0-16,1 0 0 0,2-2 0 0,1 2 0 0,2 0 0 15,-1-1 0-15,2-2 0 0,0 2 0 0,2-2 0 0,1-2 0 16,0-1-240-16,3-1 64 0,0 0 16 16,1-3 0-1,2 0-432-15,1-2-96 0,1 1-16 0,0-2 0 16,2 3-320-16,0-4-64 0,2-2 0 0,0 0-9264 0</inkml:trace>
  <inkml:trace contextRef="#ctx0" brushRef="#br0" timeOffset="9722.92">10197 9672 23951 0,'-7'0'2128'0,"2"3"-1696"16,2-3-432-16,0 1 0 0,1 2 736 0,-2-2 64 0,-3 4 16 0,-7 1 0 0,-3 1-816 0,-3 6-256 15,-2-1 0-15,-1 1 0 16,4 0-1104-16,-1-2-240 0,1-1-32 0,3 0-16 0,1-3 1008 0,2 0 192 0,0-1 32 0,4-1 16 16,0-1 880-16,0-1 176 0,3 1 48 0,-1 1 0 15,0-1 304-15,1-1 64 0,1 2 16 0,-1-1 0 16,1-4-96-16,0 2-16 0,2 0 0 0,-1 0 0 15,-1 1-80-15,2 0 0 0,1-1-16 0,1 0 0 16,-1 2-640-16,2-2-240 0,-1 1 176 0,1 0-176 16,1 0 0-16,-1-3 0 0,2 1 0 0,0 2 0 15,2-6 0-15,1 2-128 0,1-2 128 0,1 1 0 16,2-2 0-16,0 1 0 0,1 0 0 0,0-1 0 16,-2 2 160-16,1-1 32 0,2 2 16 0,1 1 0 15,3 0 0-15,1 0 0 0,0 3 0 0,0 0 0 16,3-1-208-16,-2 0 0 0,-1 1 0 0,2 0 0 0,0-3 0 15,0-3 0-15,0-2 0 0,1-2-160 0,-3 2 160 0,1-3 0 16,0-1 128-16,-1-1-128 0,0 3 128 16,1-2-128-16,1-3 160 0,-1 2-160 0,3-2 496 0,1-1 0 15,3 1 0-15,-2 1 0 0,-3 2-496 0,0-1 0 16,2 0 0-16,0 4 0 0,0 0 0 0,-2 1 0 16,-4 4 0-16,-4-2 0 0,-2 3 0 0,-3 3 0 15,-3-2 0-15,0 4 0 0,-3-4 0 0,-1 4-192 16,-1-4 192-16,-1 2-160 15,-3 0-304-15,-2 2-64 0,-1-1-16 0,0-3-14432 0</inkml:trace>
  <inkml:trace contextRef="#ctx0" brushRef="#br0" timeOffset="10674.65">9644 9947 7359 0,'1'-5'656'0,"-1"1"-528"0,1 1-128 0,1 0 0 0,-1 3 1152 0,0-2 192 0,0 0 32 0,3-1 16 0,0-3-784 0,1-1-160 16,0 1-16-16,-2 0-16 0,1 0-416 0,-2 2 0 16,0 2 128-16,-4-1-128 0,2 2 272 0,-2 1 32 15,0 0 0-15,-1 0 0 0,-2 0-48 0,0 0 0 16,-1 0 0-16,-1 1 0 0,-2 2 256 0,0 0 64 0,-1 2 0 16,-1 1 0-16,0 4 336 0,-2 3 80 0,-2 0 16 0,0 2 0 15,0 1-112-15,0 0 0 0,2 0-16 0,-2 0 0 16,-1 3-656-16,0 1-224 0,-1 1 144 15,1-3-144-15,2 2 0 0,-1-1 0 0,0-2 128 16,-1 0-128-16,1-1 240 0,0-2 16 0,0 1 0 0,2-3 0 16,-1 1 704-16,2-2 160 0,2 0 32 0,0-4 0 15,1 2-192-15,3-3-16 0,1 2-16 0,1-2 0 16,2 0-928-16,1 0 0 0,1 0 0 0,0-2 0 16,1 1-1616-16,0-1-208 0,2-1-32 15,-1 0-16-15,1-2-912 0,-1 2-176 0,1-3-48 0,-2 0 0 16,-1 0 752-16,0-3 144 0,0 3 16 15,-1-1 16-15,-1-2 1248 0,0 3 256 16,1-3 64-16,-2-2 0 0,2 0 848 0,0-1 176 0,-1-3 48 0,1 0 0 0,1 2 832 0,1-3 160 16,1-1 48-16,-1 3 0 0,1-1-544 0,1 2-96 15,1 1-32-15,-2 0 0 0,2 2-672 0,-1 2-256 16,1-2 176-16,0 4-176 0,-2-2 0 0,1 2 128 16,-1 0-128-16,1 0 0 0,-1 0 752 0,-1 0 96 15,-1 0 32-15,0 2 0 0,0-2 592 0,-1 1 112 16,0 2 16-16,-1-1 16 0,-2 2-304 0,0 2-64 15,0 0-16-15,-1 1 0 0,1-1-624 0,-1 0-128 16,0 0-32-16,0 1 0 0,0 0-448 0,-1-4 0 16,1 4 0-16,0-1 0 0,0 0 0 0,0 0-128 15,1-2 128-15,-1 1 0 0,1 0 0 0,-1 1 0 16,3 0 0-16,-2-1 0 0,3 1 0 0,0-1 0 0,2 1 0 16,0 3 144-16,2 0-144 0,0 1 0 0,1-1 0 15,1 1 0-15,0 3 0 0,1-3 0 0,-1 4 0 16,1 0 0-16,1 1 0 0,-1 3 0 0,0 2 0 15,-1 0 0-15,-1-3 0 0,-1 3 0 0,1 0 0 16,0 5 0-16,-2-1-128 0,1 5 128 0,0-1 0 16,0 2 0-16,-1 3 0 0,2-3 0 0,1 1 0 0,0-3 0 15,1 1 0-15,-1-7 0 0,0 0 0 0,0-6 0 16,0-1 0-16,0-5 0 0,0-1 0 0,-2-2 0 16,2-1-496-1,-1-2 32-15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09:50.8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12237 5373 1839 0,'-1'4'160'0,"-2"-1"-160"0,2 0 0 0,0-1 0 0,1-2 544 0,-2 1 80 16,-1 4 16-16,-2 3 0 0,-1-2-48 0,-3 0 0 15,0-3 0-15,-1-3 0 0,1-3-176 0,-3-1-32 16,3-4-16-16,0-2 0 0,0 0 512 0,2-2 96 0,2 2 32 0,1 1 0 16,3-1 464-16,1 5 80 0,1 2 32 0,3 3 0 15,2 2-416-15,1-1-80 0,2 8 0 0,1 0-16 16,0 0-480-16,0 1-80 0,1 3-32 0,0-3 0 15,0 2-96-15,2 0-32 0,-2 4 0 0,0-3 0 16,1-3 48-16,1 0 16 16,-1 1 0-16,0 0 0 0,-1-2-32 0,-1 0 0 0,3 0 0 0,-2 1 0 15,1 0 80-15,-1-2 16 0,-1 0 0 0,0 1 0 16,2 0 48-16,0 4 16 0,-1-3 0 0,0-2 0 16,0 5-352-16,1-3-192 0,1 0 192 0,0 2-192 15,0-2 0-15,0 0 0 0,1 0 0 0,-1 1 0 16,1 1 0-16,1-2 0 0,0 2 0 0,0-2 0 15,1 3 0-15,0-2 128 0,0 0-128 0,-1 1 0 16,1 2 128-16,-3-2-128 0,1 1 0 0,0-4 0 16,-2 4 432-16,-1-3-32 0,-1-2 0 0,-1 2 0 0,0-4 0 15,-1 1 0-15,-1-1 0 0,1-2 0 0,-1 2-208 16,3 0-64-16,0 0 0 0,0 4 0 0,1-4-128 0,0 4 128 16,0-1-128-16,2 1 128 0,0 2-128 0,2 2 0 15,2 4 0-15,1-2 128 0,-4-1-128 0,0-1 0 16,2 2 0-16,-2-1 0 0,-1-2 0 0,0-1 0 15,-1 1 0-15,-1-1 0 0,0-2 0 0,-1-1 0 16,0 1 0-16,-2-4 0 0,-1 0 0 0,-1-2 0 16,0-1 128-16,0 2-128 0,-1-1 0 0,2 0 0 15,0 2 144-15,0-4-144 0,1 5 0 0,-1-2 128 0,1 0-128 16,2 1 0-16,-2 1 128 0,1 2-128 0,-2-3 128 16,2 0-128-16,1 2 0 0,0 0 128 0,1 2-128 15,-1 0 0-15,0 1 0 0,0-1 144 0,-1 0-144 16,0 0 0-16,0-2 0 0,-1 2 0 0,1-2 0 15,-1 0 0-15,-1 1 128 0,-1-3-128 0,0-1 0 16,0 0 0-16,2 3 0 0,-1-2 0 0,1-1 0 0,-1 2 0 16,2-1 0-16,1 1 0 0,0 1 0 0,1 2 0 15,-1-3 0-15,2 2 0 0,0 1 0 0,1-1 0 16,-1 1 128-16,2-3-128 0,1 4 0 0,1-3 0 16,-2 1 0-16,3 3 0 0,-1-3 0 0,-2-1 0 15,0 1 0-15,1-1 0 0,-2 0 0 0,1 0 0 16,0 0 0-16,-2 0 0 0,-1-1 0 0,-1 0 0 15,-1 2 0-15,-1-3 0 0,0 0 0 0,-2 0 0 16,1 4 128-16,0 0-128 0,0 0 0 0,0 2 0 16,2 1 0-16,0 3 0 0,2-2 0 0,-1 3 0 0,1-1 384 15,0-3-16-15,1 5-16 0,0-2 0 0,0 0 96 0,0 0 0 16,1-1 16-16,-2 1 0 0,1 0-464 16,-1 0 128-16,2 0-128 0,-2-1 0 0,0-2 0 0,-1 2 0 15,1-1 0-15,-1 1 0 0,0-2 0 0,0 0 0 16,-1-3 0-16,3 2 0 0,-1 0 0 0,1 1 0 15,0-1 0-15,3-1 0 0,1 4 0 0,0-1 0 16,3 0 0-16,-2 2 0 0,2-1 0 0,1 1 0 16,1 4 0-16,-2-1 0 0,2-1 0 0,-1 2 0 15,0 1 0-15,0-1 0 0,-2 2 0 0,0-3 0 16,-2 0 0-16,-1 0 0 0,1 0 0 0,-2-3 0 16,1 0 0-16,-1-1 0 0,0-2 0 0,-1 0 0 15,1 0 0-15,-1 2 0 0,1-3 0 0,0-2 0 0,0 4 0 16,1-2 0-16,1 1 0 0,0 1 0 0,3 2 0 0,1 3 0 15,-1-3 0-15,1 3 0 0,3 0 0 0,-2 1 0 16,1 2 0-16,0 2 0 0,-1-2 0 0,-1 0 0 16,0 1 0-16,-3-1 0 0,0 0 0 0,-1-2 0 15,-2-1 0-15,-2-3 128 0,1 0-128 0,-1-1 0 16,-1-3 0-16,2 0 0 0,-2 4 0 0,1-3 0 16,-1 0 0-16,2 0 0 0,-1 0 0 15,0 2 0-15,2-1 0 0,1 3 0 0,2-1 0 0,0 1 0 16,3 2 0-16,0 0 0 0,2 0 0 0,0 2 0 15,2 2 0-15,-1-1 0 0,1 0 0 0,-2-1 0 16,-1 1 0-16,-1-2 0 0,0 0 0 0,-2-1 0 16,1-1 0-16,-2 1 0 0,-1-3 0 0,0 0 0 15,2 0 0-15,0 0 0 0,-1 0 0 0,1-1 0 16,-2 1 0-16,1 2 0 0,0-1 0 0,3 2 0 0,1 2 0 16,0 2 0-16,3-5 0 0,-2 4 0 0,2-2 0 15,-1 1 0-15,1-1 0 0,-1 1 0 0,4 5 0 16,0-1 0-16,1 3 0 0,-1 1 0 0,-1 0 0 0,-1 0 0 15,-1-2 0-15,-1-1 0 0,-1-1 0 0,1-2 128 16,1 4-128-16,-1-3 0 0,2 1 448 0,-1-1 32 16,0-1 16-16,0-1 0 0,2-2-320 0,0 2-176 15,-2 0 192-15,0-1-192 0,-3-2 0 0,1 3 0 16,4 1 0-16,0 5 0 0,1 0 0 0,-1-2 0 16,0-1 0-16,-2 0 0 0,-1-3 144 0,2 0-144 15,0 0 0-15,-2-2 144 0,-1 1-144 0,2-4 0 0,1 4 0 16,2-2 0-16,0 1-128 0,-1-2 128 15,0-2 0-15,-1 3 0 0,-2-3 0 0,0 3 0 0,-1-2 0 16,0 1 128-16,-1 3-128 0,0-3 0 0,1 3 0 16,1-3 0-16,-2 5 0 0,0-1 0 0,-2 0 0 15,2-2 0-15,2 2 0 0,-1 0 0 0,-2-1 0 16,1 2 0-16,1-3 0 0,2 1 0 0,0 1 0 0,2 0-176 16,0 0 176-16,1 1 0 0,2 1 0 0,-1 2 0 15,1-1 0-15,-1 0 0 0,1 2 0 0,-1 0 0 16,0-1 0-16,1 1 0 0,-3 2 128 0,0-3-128 15,-1-2 0-15,-1 0 0 0,-1 1 0 0,0-3-128 16,2 3 128-16,-2-3 0 0,0 0 0 0,1-2 0 16,1 2 0-16,0 0 0 0,-1 2 0 0,1-4 0 15,-1 2 0-15,-1 3 0 0,-1-3 0 0,1 3 0 16,-1-2 0-16,1 2 0 0,1 0 128 0,-1 1-128 0,1 0 0 16,-2-2 0-16,0 1 0 0,1 0 0 0,1-3 0 15,1 4 0-15,2-4 0 0,-3-2-128 16,-3-3 128-16,1 1 0 0,5 3 0 0,3 1 0 0,0 0 0 15,-2 1 0-15,1 1 0 0,-3-1 0 0,-2-1 0 16,1 0 0-16,-1 0 128 0,-2 1-128 0,-2-5 0 0,1 2 0 16,-2 1 0-16,1 1 0 0,0-2 0 0,1 1 0 15,0 1 0-15,0-2-192 0,1 0 192 0,1 1 0 16,-1-3 0-16,0 2 0 0,2-1 0 0,-1-1 0 16,3 5 0-16,1 0 0 0,0 2 0 0,2-1 0 15,-2 2 0-15,1-1 0 0,0 0 0 0,-2-3 128 16,-4 0-128-16,1 1 128 0,1 1-128 0,1-1 0 15,-1 0-128-15,1-1 128 0,1-1 0 0,-2 2 0 16,-1-5 0-16,-2 2 0 0,1-4 0 0,-1 3 0 0,2-3 0 16,0 5 0-16,2-1 0 0,-2 2 0 0,1-1 0 15,-1 1 0-15,1 0 0 0,-2 1 0 0,2 3 0 0,0-4 0 16,0 4 0-16,-1 1 0 0,2-2 0 0,0 3 128 16,3 2-128-16,1 1 0 0,-1-3-128 0,-1 1 128 15,0-5 0-15,1 2 0 0,-2-3 0 0,1 1 0 16,0 0 0-16,-1 1 0 0,0-3 0 0,-1 3 0 15,-2-3 0-15,2 0 0 0,-2 0 0 0,1-2 0 16,-3 1 0-16,0-2 0 0,2 4 0 0,1 2 128 16,1-3-128-16,-1 3 0 0,4 1-128 0,-1 1 128 15,0-5 0-15,-1 1 0 0,0-1 0 0,-1 0 0 16,1-3 0-16,-3 0 0 0,2 4 0 0,-2-1 0 0,1-1 0 16,-2 1 0-16,0-2 0 0,-1 1 0 0,0-1 0 15,-1-2 0-15,-1 1 0 0,-1-2 0 0,3 4 0 16,-1-2 0-16,1 3 0 0,0 0 0 0,1 1 0 15,1-1 0-15,-1 0 0 0,0 0 0 0,-1-3 0 0,-1 0 0 16,1 0 0-16,-2-3 0 0,-1 3 0 0,2-1 0 16,2 2 0-16,0 3 0 0,1-1 0 0,-1 0 0 15,3 0 0-15,-3 1 0 0,0 1 0 0,-2-3 0 16,1-1 0-16,-1 0 0 0,1 1 0 0,-1 4 0 16,1-2 0-16,1 2 0 0,-1 0 0 0,1 1 0 15,2-4 0-15,-2 3 0 0,-1-2 0 0,0 1 0 0,1-2 0 16,0 0 0-16,1 4 0 0,0-1 0 15,-1 1 0-15,1-2 0 0,-1 1 160 0,-3-3-32 16,0 1-128-16,-1-1 192 0,1 0 80 0,0 0 16 16,2 3 0-16,-1-1 0 0,0 0-288 0,1 1 0 0,0 1-208 0,0-1 80 15,1-2 128-15,-1 1 0 0,1-2 0 0,-2 0 0 16,0-4 0-16,-2-1 0 0,0 3 0 0,-1-4 0 16,-2 2 0-16,0-4 0 0,-3 1 0 0,0-3 0 15,1 1 0-15,0-1 0 0,1 2 0 0,1-2 0 16,0 0 0-16,-2 2 0 0,3-2 0 0,0 1 0 15,0-1 0-15,0-2 0 0,2 3 0 0,-1 2 0 16,0-2 0-16,1 3 0 0,-1-3 0 0,-1 2-128 16,-1-2 128-16,0-4 0 0,-2 4 0 0,0-6 0 15,-2 2 0-15,-2-5 0 0,-3 1 0 0,-3-4 0 16,0-1-208-16,-4-4 32 0,-6-5 16 0,-6-4-18448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23:48.1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13350 4893 23039 0,'-4'3'2048'0,"0"-3"-1648"0,3 1-400 0,1-1 0 0,0 2 576 0,0-2 48 16,-1 3 0-16,0-2 0 0,-1 4-624 0,1-1 0 16,1 2 0-16,1-3 0 0,2 4 0 0,-1-1 0 15,2-4-128-15,1 3 128 0,1 0 0 0,-1 1-128 16,0 1 128-16,1-1 0 0,-1-1 0 0,0 3 0 16,0 1 0-16,-1 3 0 0,-2 2 128 0,1 2 96 15,-2 3 32-15,0 0 0 0,-1 9 576 0,-1 0 128 16,-3 8 32-16,2 5 0 0,-3 0-240 0,-1-1-48 15,1 1-16-15,1-6 0 0,0-3-384 0,3-4-80 16,0 2-16-16,1-3 0 0,1 2-48 0,2-5-16 16,-1-4 0-16,1 0 0 0,-1-1-144 0,0-3 0 15,0-2 0-15,-1-1 0 0,0-3 0 0,-1-4 128 16,0 0-128-16,0-2 128 0,0-2 160 0,0-1 32 16,1-1 0-16,2-1 0 0,-2-5-48 0,2 0 0 15,-1-3 0-15,2-1 0 0,1-2 32 0,0-2 0 0,0-4 0 16,1-1 0-16,1-1-112 0,1-2 0 0,0 0-16 0,2 0 0 15,-1 1-176-15,2 1 0 0,0-2 0 0,1 3 0 16,0 1 0-16,-1 1 0 0,1 5 0 0,-1 0 0 16,0 2 176-16,0 1-48 0,-1 3-128 0,-1 1 192 15,1 3-64-15,-1-1 0 0,0 2-128 0,1-2 192 16,0 0-64-16,0 0-128 0,0 1 176 0,0 1-176 16,1 4 208-16,-1 0-64 0,1 0-16 0,-2 5 0 15,-1 3-128-15,0-1 0 0,-1 3 0 0,-1 5 0 16,1-5 208-16,-2 6 16 0,1-1 0 0,0 0 0 15,0 3 32-15,-1-3 0 0,1 2 0 0,-1-1 0 0,0 0-256 16,0 2 144-16,0-1-144 0,-1-1 128 0,-2-3-128 16,2 0 0-16,0-1 0 0,-1-3 0 0,1 2 0 0,-1-6 0 15,1 2 0-15,0-3 0 0,1-1 0 16,-1-3-224-16,1 1 80 0,-2-1 16 16,2-1-1664-16,-1-1-336 0</inkml:trace>
  <inkml:trace contextRef="#ctx0" brushRef="#br0" timeOffset="1">13980 5379 25791 0,'-8'1'1152'0,"0"-1"224"0,2 3-1104 0,2-3-272 0,3 0 0 0,1 0 0 15,0 0 864-15,-1 0 112 0,-1-3 32 0,-1 3 0 16,1 0-1008-16,0 0-416 0,1 3 32 0,0-1 0 0,1-2 192 15,0 0 32-15,0 0 16 0,0 0 0 0,-1 26 144 0,2-18 0 16,-1 3 160-16,0-1-160 0,0 2 144 0,0 2-144 16,0 0 128-16,0 3-128 0,1-1 0 0,0-2 0 15,1 4 0-15,0-2 0 0,2-1 0 0,-1-2 192 16,4 0-64-16,-1-1 0 0,1-2 640 0,1-1 128 16,2 0 32-16,-1 0 0 0,1-3-176 0,1 0-48 15,1 1 0-15,-1-4 0 0,1 1-384 0,0-1-64 16,3-3-32-16,-1-3 0 0,1-1 128 0,0 1 32 15,1-4 0-15,0-1 0 0,-1 2-384 0,-1-4 0 16,0 1 0-16,-2-1-192 16,0 0-576-16,-4 0-112 0,1-1-16 0,-3 0-16 15,-1 2 256-15,-1-4 48 0,-2 0 16 0,1-3 0 0,-2 2 592 0,-1 0 0 0,0-1 0 16,-3-1 0-16,2 0 0 0,0 0 160 16,-2-1 16-16,2 3 0 0,1 0 160 0,0 6 48 15,1 2 0-15,1 2 0 0,0 1-256 0,-1 3-128 0,2 3 160 16,-1 1-160-16,1 2 400 0,-1-3-16 0,2 4 0 15,-2-1 0-15,1 2 144 0,-1 2 32 0,1 0 0 0,-2 3 0 16,2 0-16-16,-2 5 0 0,-1-2 0 0,1 3 0 16,-1-3-224-16,1 5-32 0,2 2-16 0,-2 3 0 15,1-2-144-15,2 1-128 0,1-3 144 0,0 1-144 16,1-4 0-16,0-2 0 0,1-3 0 0,-1-1 0 16,0 0 0-16,-1-4 0 0,1 1-144 0,-2-4 144 15,1 0-1088 1,0-4-112-16,0 0-16 0,-2-2-15040 0</inkml:trace>
  <inkml:trace contextRef="#ctx0" brushRef="#br0" timeOffset="2">14610 5433 17439 0,'0'3'384'0,"0"-3"64"0,0 0 32 0,0 1 32 0,0 2-512 0,0-1 0 0,1 2 0 0,-1 0 0 0,0 5 1200 0,0 3 144 16,0 4 16-16,-2 0 16 0,0 0-160 0,0 0-16 16,-1-1-16-16,1 1 0 0,-1 0-416 0,1-4-96 15,1 1-16-15,0-6 0 0,-1 2-448 0,2-3-80 16,0 0-128-16,0-2 176 0,0-4-176 0,2 0 128 0,-2 0-128 0,0-3 128 15,0 2 304-15,1-1 48 0,0-2 16 0,0-2 0 16,0-1 208-16,2 1 32 0,-1-4 16 0,2 2 0 16,1-5-48-16,0 1-16 0,0-2 0 0,2-2 0 15,1 0-368-15,-1-1-64 0,2 0 0 0,0 1-16 16,0 1-240-16,0 2 0 0,0 3 0 0,-2 2 0 16,-1 3 0-16,-1 2 0 0,1 3 0 0,-1 0 0 15,-1 2 0-15,1 3 0 0,1-2 144 0,-1 3-144 16,1-3 160-16,2 3-160 0,0-2 192 0,1 0-192 15,1 2 0-15,0-4 0 0,0 4 0 0,0-2 0 16,1 2 0-16,-1 0 0 0,-2 2 0 0,0 1 0 0,-1-2 0 0,-2 2 0 16,0-1 0-16,0 2 0 0,-2-4 272 0,0 0 160 15,0 2 16-15,-1-3 16 0,1 0-96 0,-1 0-32 16,1-2 0-16,-1-3 0 0,2 0-336 0,1-2 144 16,0 1-144-16,1-5 0 0,0-3 0 0,1-1 0 15,1-2 0-15,1-2 0 0,-2 2-272 0,3-4-16 16,-3 0 0-16,2-2 0 0,-2 1 0 0,1 0 0 15,-1 1 0-15,1 2 0 0,-1 2 288 0,-1-1 0 16,2 6 0-16,-2-2 144 0,0 5 224 0,0-1 32 16,2 2 16-16,-2 0 0 0,0 2-208 0,0 1-32 15,-1 0-16-15,0 0 0 0,1 1-160 0,0 2 0 16,2 3 0-16,-2 0 128 0,0 0-128 0,0 0 0 16,1 2 0-16,-1 1 0 0,1 0 0 0,1 4 0 15,0-1 0-15,1 2 0 0,1 1 0 0,-2 3 0 16,1-2 0-16,-1 3 128 0,0 1 64 0,-2-1 16 0,2 2 0 0,-2-5 0 15,0 3-80-15,0 1 0 0,2-2-128 0,0-2 192 16,1 3-192-16,0-5 0 0,1 0 0 0,-2-1 0 16,0-3-304-16,0-4-48 0,1 0-16 0,0-2 0 31,-2-2-1808-31,0-1-384 0</inkml:trace>
  <inkml:trace contextRef="#ctx0" brushRef="#br0" timeOffset="3">15773 5471 30399 0,'-8'0'1344'0,"0"0"288"0,2 0-1312 0,2 0-320 0,2 0 0 0,1 0 0 0,0-3 336 0,-3 1 0 15,-1-2 0-15,-4 0 0 16,-1-2-784-16,-1 0-176 0,0-4-16 0,0 4-16 16,1 0-656-16,0-1-128 0,0 4-32 0,2 0 0 15,-1 6 0-15,-1-3 0 0,1 3 0 0,1 0 0 0,-2 2 1312 0,-1 3 160 16,0 1 224-16,-1 1-48 0,0 0 896 0,2 2 176 15,-1 1 32-15,1-1 16 0,2-1-832 0,-1 4-160 0,0-1-48 0,2 0 0 16,1-1-256-16,1 0 0 0,1 2 0 16,1-2 0-16,2 0 0 0,2 0 0 0,1-4 0 15,1 1 0-15,4 1 256 0,-1-4 0 0,0 0 0 0,3-1 0 16,-1-2-64-16,1-2-32 0,2 1 0 0,0-2 0 16,-1 2-336-16,0-3-64 0,0 0-16 0,-1 0 0 15,0-3 32-15,0-1 0 0,0 2 0 0,1-2 0 16,-2-2-128-16,1-1-32 0,1 0 0 0,-1-1 0 15,0-1 384-15,1-1 0 0,-1 3 0 0,0-6 0 16,-1 4 656-16,1-3 256 0,-3 1 48 0,0 0 16 16,0 1-80-16,-1-2-32 0,-1 2 0 0,0-4 0 15,-2 2-576-15,0 0-112 0,-2 2-32 0,0-3 0 16,0 1 592-16,-2 2 112 0,1-1 32 0,0 4 0 0,1-2-112 0,0 3 0 16,0 1-16-16,1 2 0 0,-1 3-384 0,1 0-80 15,1 0-16-15,0 0 0 0,0 3 64 0,1 1 16 16,1 2 0-16,-1 0 0 0,0 0-16 0,1 2 0 15,1 1 0-15,-2 3 0 0,2-3-192 0,-1 1-144 16,1 4 192-16,-1 1-192 0,0 1 224 0,1 0-64 16,0 2-16-16,0 2 0 0,-1-1-144 0,1-3 0 15,-1 1 0-15,1-1 0 0,1 2 0 0,-1-1 0 16,1-4 0-16,0 0 0 0,2-3-224 0,-1-2-80 16,2-1-16-16,-1-4 0 15,2 0-1344-15,0-2-288 0,1-2-48 0,-1 1-13472 0</inkml:trace>
  <inkml:trace contextRef="#ctx0" brushRef="#br0" timeOffset="4">16084 5419 23039 0,'-3'8'1024'0,"1"-2"192"0,1-2-960 0,1 1-256 0,1-1 0 0,-1-2 0 0,1 2 0 16,0 2 0-16,1 4-192 0,0 2 192 16,-1 5-160-16,2-1 160 0,-1 0-128 0,1-2 128 0,-1 3 0 15,-1-5 128-15,2-2 0 0,-1 0 0 0,0-2 336 16,0 0 80-16,-1-2 16 0,1 0 0 0,-1-3 624 0,0-2 128 15,0 1 32-15,-1-2 0 0,3-2-96 0,-2 1-16 16,1-4 0-16,1 0 0 0,1-1-592 0,-1-1-128 16,2-4-32-16,0 1 0 0,0 0-480 0,0 1 0 15,1-4 0-15,0-2 0 0,1 2-432 0,-2-3 32 16,-2 1 0-16,0-2 0 0,1-1 400 0,-3 1 0 16,1-2 0-16,1 1-128 0,-1 2 128 0,2 0 144 15,0 0-16-15,-1 3-128 0,0 3 480 0,0 2-16 16,1 4 0-16,0-2 0 0,0 3 48 0,1 2 16 15,-1 2 0-15,3 2 0 0,0-3-176 0,2 3-32 16,1 0-16-16,0 1 0 0,3-2-304 0,1-1 160 0,1 4-160 16,1-1 128-16,0 2-128 0,0 2 0 0,0 0 0 0,0 5 128 15,-1 0 96-15,-2 3 16 0,0 2 0 16,-3 1 0-16,1 6 16 0,-4 1 0 0,1 0 0 0,-2 3 0 16,-1-1-128-16,-3 3-128 0,-1-3 176 15,-1 3-176-15,0-2 0 0,-1-3 0 0,-1-2 0 0,-2-1-144 31,2-5-624-31,-1-2-112 0,1 0-16 0,0-6-16 0,1-4-1328 16,0 1-256-16</inkml:trace>
  <inkml:trace contextRef="#ctx0" brushRef="#br0" timeOffset="5">13534 6136 7359 0,'-1'0'656'0,"0"0"-528"0,1 0-128 0,0 0 0 0,0 0 720 0,0 0 112 15,0 0 32-15,0 0 0 0,-2 0-624 0,1 0-240 16,1 2 176-16,0-2-176 0,0 0 448 0,0 0-16 16,0 0 0-16,0 0 0 0,0 0 880 0,0 0 176 15,0 0 48-15,0 0 0 0,19 13 368 0,-16-12 80 16,1 4 0-16,1-1 16 0,-1 2-640 0,1 1-128 16,1 2-16-16,-1 1-16 0,1 1-784 0,-1 2-160 15,0 4-16-15,1 1-16 0,0 1-48 0,0-2-16 16,-1 0 0-16,3 3 0 0,-1 5 368 0,2-3 80 15,-2 0 16-15,3 1 0 0,3 2-272 0,-1 0-48 0,0 0-16 0,1-5 0 16,-3-4-48-16,1-1-16 0,-1-2 0 16,1 0 0-16,0-1 96 0,0-2 0 0,-2-1 16 0,0-3 0 15,0 0-16-15,-1-5-16 0,-2 2 0 0,0-6 0 16,0 2 80-16,-1-2 0 0,0-3 16 0,0-1 0 16,0 1 112-16,1-5 0 0,0-2 16 0,2 0 0 15,0-7-528-15,1 1 0 0,0-2 0 0,-1-1 0 16,0 0 0-16,-2-2 0 0,0-1 0 0,-1 1 0 15,1-1 208-15,-1-3-64 0,0-1-16 0,-1-1 0 16,1 6-128-16,-3-5 0 0,1 3 0 0,-1 2-176 16,1-2 176-16,-2 3 0 0,1 2 0 0,1 3-128 15,-1 4 128-15,1-2 0 0,-1 0 0 0,2 1-128 16,-2 3-720-16,2 2-144 0,0 4-32 0,0 2-10352 16,-1 2-2064-16</inkml:trace>
  <inkml:trace contextRef="#ctx0" brushRef="#br0" timeOffset="6">14251 6356 24879 0,'-6'0'1088'0,"1"-3"256"0,0 3-1088 0,4 0-256 16,1 0 0-16,0-2 0 0,1 1 512 0,0-2 32 0,1 1 16 0,0-3 0 16,3 2-352-16,0-3-64 0,1 2-16 0,2 2 0 15,-1-4-128-15,2 2 0 0,1-2 0 0,1 2 0 16,0-1 0-16,1 2 0 0,1-1 0 0,-1 0 0 15,0 2 384-15,2 2 64 0,0-3 0 0,0 2 0 16,1-4 32-16,0 1 16 0,0 1 0 0,0-2 0 16,-2-2-496-16,1 3 0 0,-2-5 0 0,-1 3 0 15,-2-3 128-15,0 2-128 0,-3 0 0 0,-1 1 144 0,-3-2-144 0,-2 0 0 16,-1 2 0-16,-3-4 128 0,-2 4-128 0,-1 0 0 16,-4 0 0-16,1-1-176 15,0 4-464-15,-3-1-112 0,-5 1-16 0,-4 1 0 16,-3 4-96-16,0 0-32 0,-1 3 0 0,2-2 0 0,-1 6 896 0,3-2 320 15,1 3-16-15,4 1 0 0,3 1 656 0,2 2 128 16,4 0 16-16,-1 1 16 0,4 0-80 0,2 1-16 16,0 0 0-16,2-3 0 0,1 2-320 0,1-2-80 15,-1 0-16-15,3 0 0 0,-1-1-256 0,0 0-48 16,5 1-16-16,-1 0 0 0,2 0-112 0,1-1-32 16,1 0 0-16,1 2 0 0,2-2 96 0,1 4 16 15,2 1 0-15,-2-1 0 0,0-2-256 0,0 3 0 16,3 1 0-16,0-2 0 15,1 0-624-15,1-1-160 0,0-1-48 0,-2-6 0 16,1-1-1952-16,1-4-400 0,-2 0-80 0,1-3-9152 0</inkml:trace>
  <inkml:trace contextRef="#ctx0" brushRef="#br0" timeOffset="7">14780 6451 12895 0,'-1'10'576'0,"0"-1"112"16,1-3-560-16,0 0-128 0,0-2 0 0,0-3 0 0,1 4 272 0,0-1 32 15,-1 2 0-15,2 3 0 0,-1 0-304 0,0 1 0 16,0-2 128-16,2-3-128 0,-2-2 432 0,2 0 16 16,-1-3 16-16,1-3 0 0,0 0 960 0,1-2 192 15,0 0 48-15,-1-4 0 0,1-1 48 0,1 0 16 16,-1-2 0-16,1-3 0 0,-2 2-192 0,1 0-16 16,-1-3-16-16,-3 1 0 0,1-1-496 0,-1 0-112 15,-1 0 0-15,-1-5-16 0,0 1-304 0,1-5-48 16,-1 3-16-16,1-3 0 0,0 0-256 0,0 2-48 0,1 1-16 15,0 2 0-15,0 2-192 0,0-1 0 0,2 3 128 0,1 1-128 16,2 4 0-16,0-1 128 0,2-1-128 0,0 5 0 16,2 0 0-16,0 2 0 0,1 0-208 0,1 0 64 31,0 2-272-31,0 2-48 0,0-2-16 0,0 4 0 16,0 0-2016-16,-1 1-384 0</inkml:trace>
  <inkml:trace contextRef="#ctx0" brushRef="#br0" timeOffset="8">15534 6075 10127 0,'-4'-2'896'0,"0"2"-704"0,0 0-192 0,1 0 0 0,0 2 2240 0,1-2 400 0,-1 3 96 0,-2-3 16 16,-2 3-2240-16,-4 1-512 0,-4 1 0 0,-2 0 0 15,-1 1-128-15,0-1-64 0,0-1-16 0,1 0 0 16,1 1 208-16,-1-2 0 0,1-2 192 0,0 2-192 16,0-1 736-16,-1-2 32 0,1 4 16 0,2-1 0 15,0-2 224-15,-1 4 32 0,-1-2 16 0,0 4 0 16,-1 3 80-16,1-2 16 0,2 2 0 0,2-2 0 0,0 0-704 16,5 1-144-16,3 1-32 0,2-4 0 0,1 0-272 0,2 0 0 15,3 2-208-15,1-2 80 16,2 0-512-16,2-2-80 0,2-1-32 15,1 2 0-15,2-3 336 0,-1 0 64 0,2 1 16 0,1-3 0 0,2 3 512 0,-1-3 96 16,0 3 32-16,0 1 0 0,-2 2-48 0,-1-3 0 16,0 4 0-16,-1-1 0 0,-1 2-256 0,0-3 0 15,0 4 0-15,-2 0 0 0,0-2 0 0,-2 2 0 16,2 1 0-16,-2 0 0 0,-3-1 0 0,0 3 0 16,0-1 0-16,-2 0 0 0,0-1 128 0,-2 2-128 15,0-2 144-15,-1 0-144 0,0-1 400 0,-1-3-16 16,0 0 0-16,-3-2 0 0,0-1 480 0,-2 0 96 15,0-2 0-15,-1 1 16 0,-2-2-336 0,0 0-80 16,2 0-16-16,-3 0 0 0,-1 3-384 0,-3-3-160 0,-1 0 128 16,-1 1-128-1,0 2-304-15,-2-1-144 0,-2 2-16 0,-2 0-16 16,2-1-912-16,-2 2-176 0,-1 1-32 0,2-2-16 16,2 0-560-16,0 1-128 0,4-2 0 0,3 0-8192 0</inkml:trace>
  <inkml:trace contextRef="#ctx0" brushRef="#br0" timeOffset="9">15898 6220 35007 0,'-3'4'3120'0,"-1"-2"-2496"0,3-1-496 0,1 2-128 0,0-3 192 16,0 2 0-16,-2 3 16 0,0 4 0 0,-3 3 0 0,1 2 0 16,-1 2 0-16,0-1 0 0,2 1-208 0,0 0 0 15,1 0 0-15,1 1 0 16,1-3-688-16,0 1-16 0,0 1-16 0,0-3 0 15,0 0-256-15,-2-1-48 0,2 1-16 0,0 0 0 16,0 2 112-16,2-8 32 0,-2 2 0 0,0-2 0 16,0-2-192-16,1-1-16 0,1-1-16 0,1-3-9664 0</inkml:trace>
  <inkml:trace contextRef="#ctx0" brushRef="#br0" timeOffset="10">15919 5945 42383 0,'-5'3'1872'0,"2"-3"400"0,0 1-1824 0,2 2-448 0,2 0 0 0,0 0 0 16,1-2-1472-16,-1 4-400 0,0-1-80 0,2 4-16 16,0 0-1072-16,1 2-224 0,0 1-32 0,2 0-16 0</inkml:trace>
  <inkml:trace contextRef="#ctx0" brushRef="#br0" timeOffset="11">16300 6198 27647 0,'-5'0'1216'0,"0"0"256"0,2-3-1168 0,-1 3-304 15,3 0 0-15,-1 0 0 0,1 0 720 0,-3 0 96 16,0 0 16-16,-4 0 0 16,1 3-1440-16,-3-2-288 0,0 3-48 0,1 1-16 15,-1 2 320-15,0 4 64 0,1-1 16 0,-1 2 0 16,1 4-464-16,-1 1-80 0,1-1-32 0,2 2 0 0,0-2 1136 0,0 3 240 0,1-1 32 0,3-2 16 16,-1 0 288-16,1 1 64 0,1-1 16 0,2 0 0 15,0 0-464-15,1 1-192 0,4-1 128 0,0-2-128 16,0-2 0-16,2-3 0 0,5 1 0 0,0-3 0 15,0-1 0-15,3-1 0 0,2-1-176 0,1-3 176 16,0-1 176-16,1-1 112 0,2-3 32 0,-3-2 0 16,0 0-496-16,0-3-80 0,1-1-32 0,-1-2 0 15,1 0 32-15,-3-1 16 0,0 0 0 0,-1 0 0 16,-2 0 688-16,-1-2 128 0,-2-1 16 0,-1 0 16 16,1 0 528-16,-4-2 96 0,1 1 32 0,-5-2 0 15,1 1-560-15,-3-2-128 0,-2 2 0 0,0 1-16 0,-1 5-432 16,-2-4-128-16,1 0 0 0,-4 0 0 0,-1 3 0 15,-2-1 0-15,0 4 0 0,0 1 0 0,0 5 128 0,-1 2-128 16,-1 4 0-16,0 1 0 16,-1 3-848-16,0 0-288 0,3 0-48 0,0 4-12112 15</inkml:trace>
  <inkml:trace contextRef="#ctx0" brushRef="#br0" timeOffset="12">16769 6272 26719 0,'-1'5'1184'0,"-1"-1"240"0,1-2-1136 0,1 2-288 0,0-2 0 0,0 2 0 16,0 0 576-16,0 2 64 0,-1 6 16 0,0 2 0 15,-2 2-656-15,0 1-224 0,-1 0 0 0,0 1 0 16,0-5-1104 0,-1-3-208-16,2 3-64 0,-1-4 0 0,0 3 672 0,1-5 128 0,0 2 32 15,1-3 0-15,-1 0 1536 0,2-2 304 0,-2 2 64 0,1-2 16 0,1-2 240 16,1-1 48-16,-1 2 16 0,1-3 0 15,0-3-176-15,0 2-48 0,1-1 0 0,0-5 0 0,1 1-48 0,0-4-16 16,0 1 0-16,1-4 0 0,-1 1-624 0,-1-4-128 16,2 0-32-16,-1-3 0 0,0-1-384 15,0-1 0-15,0-1 128 0,0-3-128 0,1 2 0 16,1-2 0-16,1 3 0 0,0 3 0 0,0 3 0 0,0 1 0 16,0 4 0-16,1-1 128 0,3-1 192 0,-1-1 16 15,3 3 16-15,-1 4 0 0,3-1-128 0,-2 4-32 16,1-1 0-16,1 4 0 0,-2 1-16 0,0 0-16 15,4 1 0-15,0 4 0 0,-1-1-160 0,4 2 0 16,1 1 0-16,4 4 0 0,1 2 0 0,0 3 0 16,1 0 128-16,-2 4-128 0,-1 1 0 0,-1 2 0 0,-1 4 0 15,-2-1 128-15,-2 3 64 0,0-1 16 0,-3 1 0 16,0-5 0-16,-1 1 64 0,-2 1 16 0,0-1 0 0,-2-5 0 16,1-1-160-16,-1-1-128 0,-2-5 144 0,-1-3-144 15,-2-1 0-15,1-2 0 0,-1-2 0 0,-3-1 0 31,1-4-832-31,-2-2-48 0</inkml:trace>
  <inkml:trace contextRef="#ctx0" brushRef="#br0" timeOffset="13">12868 5269 15663 0,'0'-3'1392'0,"0"2"-1120"0,0 1-272 0,0-2 0 15,0 2 688-15,0 0 80 0,0 0 0 0,-2-3 16 16,2 2-592-16,-1-1-192 0,-1 2 0 0,2 0 0 16,0 0 0-16,0 0 0 0,0 0-160 0,-16 14 160 0,11-7-384 15,0 0 64-15,0 2 0 0,0-2 0 16,0 2 688-16,0-2 144 0,0 2 16 0,-3-2 16 0,2 2 336 0,0 0 64 15,-1-3 16-15,-2 1 0 0,2 2-336 16,-2-3-64-16,0 0-16 0,-1 0 0 0,2 2 160 0,-3 0 16 16,-2 2 16-16,-2 0 0 15,3-4 240-15,-4 4 48 0,-1 3 16 0,-4-5 0 0,0 5-480 0,-2-2-112 16,2 0 0-16,0 0-16 0,3-2-176 0,-2 1-48 16,-1 0 0-16,-4 1 0 0,-1 0 32 0,-2 0 0 15,-2 1 0-15,0-2 0 0,1 0-240 0,-3-1 0 16,1 1 0-16,-1-3 0 0,-1-1 272 0,0 3-32 15,1-3-16-15,0 0 0 0,1 0 144 0,0 1 16 16,1-2 16-16,1 1 0 0,1-1-16 0,1-4-16 0,0 1 0 16,1 1 0-16,0-3-80 0,-1 0-16 0,0 0 0 15,-2-3 0-15,2 3 64 0,-3 0 16 0,-1 0 0 0,2 0 0 16,-1-2-144-16,2 1-16 0,-2 1-16 0,3-3 0 16,0 3-48-16,1-3-128 0,2 3 192 0,1-3-64 15,-1-1 0-15,1 2-128 0,0-2 192 0,1 2-64 16,0-2 0-16,0 0 0 0,-2 2 0 0,1-2 0 15,0-1-128-15,0 1 128 0,-2 1-128 0,2 0 128 16,-1 0-128-16,1 0 0 0,-1-1 0 0,2 1 128 16,-2 0-128-16,2-1 0 0,0 2 0 0,-2 1 0 15,0-2 0-15,-1 0 0 0,0 0 0 0,0 1 0 16,-1 0 0-16,0 0 0 0,0-1 0 0,1 0 0 16,0 3 0-16,1-3 0 0,3 2 0 0,-1 1 0 15,0 1 0-15,1 2 0 0,0-3 0 0,1 0 0 0,1 2 0 16,2-2 0-16,-1 0 0 0,0 1 0 0,1-1 0 0,0 3 0 15,2-3 0-15,1 0 0 0,1 0 0 0,-1 0 0 16,2 0 0-16,-2-3 0 0,-1 6 0 0,2-3 0 16,-1 0 0-16,0 0 0 0,2 2 0 0,1-2 0 15,-2 4 0-15,2-1 0 0,1-3 0 0,1 1 0 16,0 1 0-16,0 1 0 0,2-3 0 0,-1 1 0 16,2 1 0-16,0-2 0 0,1 0 0 0,0-2 0 15,0 2 0-15,1-1 0 0,1 1 192 0,-1 0-32 16,0-3-16-16,2 3 0 0,-1 0-144 0,1-2 192 15,-1 1-192-15,2 1 192 0,-1 0-192 0,1-3 0 16,-2 3 144-16,2-2-144 0,-2 2 0 0,2-2 0 16,0 2 0-16,-2-2 0 0,2-1 0 0,-3 2 0 15,3 1 0-15,-1-2 0 0,1-1 0 0,-2 2 0 16,2 1 0-16,-2-2 0 0,2 0 0 0,0 0 0 0,-2 2 0 16,2-3 128-16,1 2 0 0,-1 1 16 0,0-2 0 0,-1-1 0 15,2 2-144-15,-1 1 128 0,1-3-128 0,-1 1 128 16,1 1-128-16,0 1 0 0,0 0 0 0,0 0 0 15,0 0 0-15,0 0 0 0,0 0 0 0,0 0 0 16,0 0 0-16,0 0 0 0,0 0 0 0,0 0 0 16,0 0 0-16,0 0 0 0,-9-19 128 0,9 19-128 15,0-2 0-15,2 0 0 0,-1 0 0 0,0 2 0 16,1-4 160-16,0 4-160 0,1-2 192 0,0-2-192 16,-1 2 0-16,3 0 0 0,0-3 0 0,1 2 0 15,2-1 0-15,1-2 0 0,-1 1 0 0,1 0 0 0,2 0 0 0,0-1 0 16,1 2 0-16,1-3 0 0,-1 1 0 15,2-3 0-15,1 3 0 0,-1-3 0 0,0 2 0 0,1 0 0 16,-1-1 0-16,-1 0 0 0,-1 2 0 0,1-4 0 16,0 4 0-16,0-4 0 0,-1 4 128 0,-1-3-128 15,0 3 0-15,1 0 0 0,-1 0 0 0,-1 0 0 16,-1-1 0-16,1 3 0 0,-1-1 0 0,0 1 0 16,-2 0 0-16,-1-1 0 0,-1 1 0 0,0 1 0 15,-2 0 0-15,-1 0 0 0,1 3 0 0,-2 0 0 16,-1 0 0-16,0 0 0 0,-1 0 0 0,-2 1 0 15,1 0 0-15,-2 3 0 0,0-1 0 0,-2 0 0 16,0 3 0-16,-3-2 0 0,1 2 0 0,-1 0 0 16,-1 0 0-16,-1 1 0 0,1 0 0 0,-1 2 0 15,0 1 0-15,0-2 0 0,-1 0 0 0,1 0 0 0,0 0 0 16,-2 0 0-16,0-1 0 0,0 0 0 0,-2 2 0 16,0-3 0-16,0 1 0 0,-2 2 0 0,1 0 0 0,-3 0-144 15,2 1 144-15,0-1 0 0,-1-2 128 0,1 2-128 16,2 1 0-16,3-4 0 0,1 0 0 0,1 0-128 15,0-2 128-15,0 2 0 0,1-2 0 0,1 0 0 16,0 1 0-16,1-2 0 0,1 1 0 0,-1 1 0 16,2-1 0-16,-1 0 0 0,1 2 0 0,2-3 0 15,-1 2 0-15,1-1 0 0,2 0 0 0,0 1 0 16,0-4 0-16,1 3 0 0,0-2 0 0,1 1-128 16,0 0 128-16,0 0 0 0,2-2 0 0,-2 2 0 15,2-1 0-15,-1 2 0 0,2-2 0 0,-2 2 0 0,2-3 0 16,-2 2 0-16,3-1 0 0,0 2 0 0,0-2 0 15,1 2 0-15,1-2 0 0,0 2 0 0,2 0 0 16,-1 2 0-16,1-2 0 0,0 2 128 0,1 0-128 0,-2 3 0 16,2-2 0-16,-1 2 0 0,1 1 0 0,0 0 0 15,-2 1 0-15,1-1 0 0,1 0 0 0,-2 2 0 16,1-2 0-16,-3 0 0 0,0 1 0 0,1-1 0 16,-2 0 0-16,1 0 0 0,-2-2 0 0,0 2 0 15,3-1 0-15,-2 1 0 0,1-3 0 0,0 2 0 16,1 1 0-16,1-4-128 15,0 2-528-15,1 2-112 0</inkml:trace>
  <inkml:trace contextRef="#ctx0" brushRef="#br0" timeOffset="14">14815 7213 5519 0,'5'-4'496'16,"-2"2"-496"-16,-1-2 0 0,-1 4 0 0,-1-2 2304 0,0 2 352 16,1 0 80-16,-1 0 16 0,0-3-1760 0,2 2-352 15,-4 1-64-15,1 0 0 0,0-3-64 0,-1 3 0 16,0 0 0-16,0 0 0 0,-1 0-512 0,1-2 0 16,-1 1 0-16,1 1 0 0,-1-3 0 0,1-1 128 15,0 4-128-15,-2-3 160 0,1 3 960 0,0-3 192 0,-1 1 32 16,0 1 16-16,0-2 464 0,0-1 96 15,-1-2 0-15,0 4 16 0,0-2-784 0,-1 0-144 0,-1 2-48 0,1-2 0 16,0 4-656-16,1 0-144 0,-1 0-32 0,0 4 0 31,1 0-528-31,0 4-112 0,-1 0-32 0,1 3 0 16,1 5-592-16,0 1-112 0,2 4-32 0,1 1 0 16,-1 1 640-16,4 1 128 0,-1-1 32 0,0-1 0 0,1 0 672 0,0-3 144 0,-1-3 32 0,1 0 0 15,2 2 144-15,2-1 16 0,0-1 16 0,3-4 0 16,0-3-544-16,2-2 0 0,1-3 0 0,2-2 0 15,-3-2 0-15,3-4 160 0,0 0-160 0,3-4 128 16,0-4 384-16,-1-2 80 0,1 2 16 0,-1-4 0 16,3 1-288-16,-3-4-64 0,0 3-16 0,-1-4 0 15,-3 3 240-15,-1 0 48 0,0-2 16 0,-2 1 0 16,-3-1-352-16,-1 2-64 0,-1 0 0 0,-3 1-128 0,-2 2 0 16,-2-1 0-16,0 5 0 0,-5 0 0 0,0 0 496 15,-3 2-16-15,-2 2 0 0,0-1 0 0,-2 4-32 0,-1-1-16 16,-2 5 0-16,1 2 0 0,2-1-272 0,2-1-160 15,2 4 192-15,-2 0-192 0,3 1 0 0,0-1 0 16,3 3-240-16,0-2 80 16,0 0-1120-16,1 3-240 0,1-3-32 0,0 1-16 15,0 2-1072-15,3-1-224 0,-2 3-32 0,0 0-8992 0</inkml:trace>
  <inkml:trace contextRef="#ctx0" brushRef="#br0" timeOffset="15">15718 6872 16575 0,'-5'0'1472'0,"1"0"-1168"0,3 0-304 0,1-3 0 15,0 2 0-15,0 1 0 0,-3-3 0 0,0 0 0 0,-2-3 0 0,1-3-320 16,3 1 32-16,-2-3 16 16,2 1-560-16,1 1-96 0,0-4-32 15,-1 3 0-15,1-2 576 0,-3-2 96 0,1 3 32 0,-2 1 0 0,1 0 1152 0,-1 0 256 16,-2 2 32-16,1 2 16 0,-1-1 464 0,-2 4 112 16,2-3 16-16,-2-1 0 0,0 1-400 0,-1 3-80 15,1-4-16-15,-1 4 0 0,0 0-928 0,-2-1-192 16,1 4-48-16,0 0 0 0,-1 4-128 0,0 2-192 15,-3 1 32-15,3 1 16 16,-2 2-512-16,-1 2-112 0,0 2 0 0,2-2-16 0,0 4 448 16,1-1 80-16,2 5 32 0,2-1 0 0,0 0 1168 0,2 0 224 15,2 1 48-15,-2 2 16 0,2 5 32 0,0-1 0 16,0 5 0-16,-1-2 0 0,2-1-800 0,-1 7-144 16,2 0-48-16,1 6 0 0,3 0-272 0,2 1 0 15,1 1 0-15,0-8-144 0,1-4 400 0,2-3 64 0,0 0 32 16,1-4 0-16,-3-3-224 0,0-3-128 0,1-1 128 0,-1-1-128 31,1-2-496-31,-2-2-160 0,-1-3-48 0,1 1 0 16,0-4-960-16,0-3-208 0</inkml:trace>
  <inkml:trace contextRef="#ctx0" brushRef="#br0" timeOffset="16">15221 7210 31327 0,'2'-3'2784'0,"-1"-1"-2224"0,2 2-560 0,-1-2 0 0,2 1 1408 0,0 1 192 15,1 1 16-15,2-2 16 0,3-1-1136 0,6-2-240 16,4 0-32-16,1 0-16 0,4 0-208 0,-2 0 0 16,3-1 0-16,1 1 0 0,3 0 0 0,0 0 0 0,1 1 0 0,-2 0 0 15,-3 1 0-15,3-2-128 0,0 2 128 0,-1-1-160 31,-6 2-944-31,1-1-192 0,3 0-48 0,-1-2 0 16,-1 1-1024-16,-3 0-224 0</inkml:trace>
  <inkml:trace contextRef="#ctx0" brushRef="#br0" timeOffset="17">14631 8415 15663 0,'1'-1'1392'0,"0"-2"-1120"0,-1-1-272 0,0 2 0 0,2 0 1520 0,-1 0 240 15,0-4 48-15,2-4 16 0,0-5-544 0,1-1-128 16,-2 0 0-16,0 0-16 0,0-2-512 0,-2 2-112 16,1-3 0-16,-1 0-16 0,-1 3-496 0,0-2 0 15,-2 2 0-15,0 2-160 0,-1 3 160 0,-2-3 0 16,-3 4 0-16,-1-2 0 0,-1 2 448 0,-2 4 112 16,-1 0 16-16,-1 3 16 0,-1 0 544 0,-3 3 96 15,2 1 32-15,-3 4 0 0,-2-1-288 0,-3 2-48 16,-1 0-16-16,0 4 0 0,2-4-464 0,1 3-112 0,2-2-16 15,2 2 0-15,1 3-320 0,2-2 0 0,3 0 0 0,2 2 0 16,1-2 0-16,2 3 0 0,3-1 0 16,2 0 0-16,0 4 0 0,3 4 0 0,3 1 0 0,-1 3 0 15,2 0 0-15,-2 1 0 0,3 1 0 0,-1-1 0 16,0-3 0-16,2 3 0 0,2 7 0 0,4-1-128 16,-1-3-208-16,1 2-48 0,3 1 0 0,1-5 0 15,0-1 0-15,0-7-16 0,0 2 0 0,-2-5 0 16,1 1 240-16,-3-6 160 0,-1-3-192 0,0-2 192 15,0-1 0-15,-1-4 256 0,0-4-32 0,0-5 0 16,1 2 224-16,0-5 64 0,3-7 0 0,-2-1 0 0,1-2-128 16,0-3 0-16,1-6-16 0,-3-1 0 0,-1 5-112 15,-1-3-32-15,-1-2 0 0,-2-1 0 0,-1 3-48 0,-1-4-16 16,-1-4 0-16,-3 0 0 0,0-5 128 0,0 1 32 16,0 3 0-16,0 5 0 0,1 2-320 0,-1 1 128 15,-1-4-128-15,-2 4 0 0,1 2 0 0,-5 1 0 16,2 6 0-16,-3 2 0 0,-1 2 0 0,0 2 0 15,0 1 0-15,0 1 0 0,0 2 0 0,1-2 0 16,-2 2-128-16,-1 0 128 0,1-1-320 0,-1 3 48 16,1-2 0-16,-1 2 0 15,-2 0-688-15,1 1-144 0,-2 3-32 0,1 0-10304 16,-2 2-2064-16</inkml:trace>
  <inkml:trace contextRef="#ctx0" brushRef="#br0" timeOffset="18">14835 8358 15663 0,'-1'-1'1392'0,"1"1"-1120"0,0 0-272 0,0 0 0 0,1 0 256 0,-1 0-16 16,1-3 0-16,0 3 0 0,2 0 16 0,1-2 0 16,-1 2 0-16,-3 0 0 0,0 0 1184 0,0 0 240 15,26-6 48-15,-17 4 16 0,0-3 304 0,0 2 64 16,3-1 16-16,-1 0 0 0,1-2-752 0,0 0-160 0,-2 3-16 0,1-4-16 15,3 1-816-15,1 0-176 0,0-3-16 16,-2-1-16-16,1 0-160 0,-2 2 0 0,1-5 0 0,-2 3 0 16,-1-2 0-16,-3 2 0 0,1 0 0 15,-2-2 0-15,-1-1 0 0,-2 0 0 16,1 0 0-16,-3 5 0 0,-1 0 0 0,-1 0 0 0,-1-1 0 0,-2-1 0 16,-2 0 368-16,-3 0-16 0,-1 1 0 0,-1 0 0 15,-1 3 96-15,-1 2 0 0,0 1 16 0,-2 3 0 16,1 3-208-16,-1 1-64 0,3 4 0 0,-2 0 0 15,0 4-192-15,-2 3 0 0,-2 2 128 0,1 4-128 16,2-2 0-16,3 1-160 0,1-1 32 0,-1 4 0 16,4 4 128-16,2 1 0 0,1 1-144 0,3-1 144 15,1 1 0-15,1-1 0 0,1-6 0 0,1 3 0 0,0-1 0 16,1 0-144-16,-1-1 144 0,3 1 0 0,0 0-192 0,1-3 192 16,2 1-192-16,0-3 192 0,2-3-176 0,1-4 176 15,0 0-160-15,1-2 160 16,1-3-752-1,1-4-48-15,-1-3-16 0,2 0 0 0,1 0-1488 0,0-3-320 0,2-4-48 0,-1 1-10480 16</inkml:trace>
  <inkml:trace contextRef="#ctx0" brushRef="#br0" timeOffset="19">15433 8164 26719 0,'-1'-3'2368'0,"0"1"-1888"0,1 1-480 0,1-2 0 0,0-1 704 0,2 2 64 0,-1-7 0 0,1-1 0 15,2-3-1552-15,-2 0-304 0,2-1-64 0,-1 0-16 16,0 2-64-16,-3 3-16 0,0 4 0 16,-1-1 0-16,-1 0-256 0,0 1-48 0,0 1-16 0,-3 2 0 15,0 0 1872-15,-1 2 368 0,0 2 80 0,-1 0 16 0,-3 2 1504 0,0 2 304 16,-3 3 64-16,-1 3 16 0,0 0-880 0,0 2-176 15,0 1-48-15,1 1 0 0,1 2-752 0,0 2-160 16,0 0-16-16,2 1-16 0,2-1-608 0,-1 1 0 16,2 1 0-16,1-2 0 15,-1 1-416-15,0-1-48 0,0-1-16 0,1 2 0 16,1-4 96-16,1 1 0 0,0 1 16 0,0-3 0 0,2 0 832 0,1 2 176 16,2-2 16-16,1 3 16 0,2-5 432 0,2-2 96 15,3 4 16-15,3-4 0 0,3 1-752 0,1-1-144 16,3-2-16-16,1-3-16 0,2 0-288 0,2-5-144 15,3 1 16-15,0-3 0 16,-7 0-640-16,3-5-112 0,2 1-16 0,2-6-10240 0,-2 0-2032 16</inkml:trace>
  <inkml:trace contextRef="#ctx0" brushRef="#br0" timeOffset="20">15783 8537 37775 0,'-2'0'3360'0,"1"0"-2688"16,1 0-544-16,1 0-128 0,0 0 816 0,2 0 128 16,-1 0 16-16,1 2 16 15,0 0-1168-15,2 2-256 0,1 1-32 0,-2-2-16 16,1 4 32-16,-1-1 0 0,1 1 0 0,-2 2-16640 0</inkml:trace>
  <inkml:trace contextRef="#ctx0" brushRef="#br0" timeOffset="21">16053 7703 14735 0,'0'-3'1312'0,"-1"-3"-1056"0,-1 2-256 0,2 1 0 0,0 3 1616 0,0-3 272 15,0 3 48-15,0-2 16 16,0 0-3184-16,-1 0-640 0,0-1-128 0,-2 3-32 16,1 3 816-16,0 1 176 0,-1 4 16 0,1 0 16 0,-1 4 1936 0,3 3 384 15,-1 3 80-15,1 2 16 0,1 2 752 0,2 3 144 16,-1-1 48-16,1-1 0 0,1 3-736 0,1 3-144 15,2-1-16-15,-1-2-16 0,-1-1-608 0,0-1-112 16,1 6-16-16,0 1-16 0,1-3-112 0,0 1-32 16,0 1 0-16,1 1 0 0,-1 1-128 0,-1-1-32 0,2-7 0 15,-2-1 0-15,-1-5 16 0,0-4 0 0,0-2 0 0,-3-3 0 16,0-4 32-16,1 0 0 0,-1-5 0 16,0 1 0-16,0-2-240 0,-1-4-32 0,2 0-16 0,-2-8 0 15,2 1-144-15,-1-4 192 0,1 0-192 0,-1-6 192 16,0 3-192-16,0-3 0 0,0 0-160 0,-1-2 160 15,2-2-160-15,-1 4 160 0,0 0-160 0,1-4 160 16,2-5-240-16,1 2 48 0,2 3 16 0,0 4 0 16,2 3-160-16,2 1-48 0,-1 4 0 0,0 2 0 15,1 1 384-15,1 3 0 0,0 2-144 0,1 2 144 16,1 2 0-16,-2 4 0 0,1-2 0 0,-1 4 0 16,2 0-384-16,0 2 0 0,1 0-16 0,0 3 0 15,-1-2-256 1,0 3-48-16,-3 1-16 0,1 2 0 0,-5 0 0 0,0 0 0 0,-3 0 0 0,-2 5 0 15,1-2 528-15,-3 1 192 0,1-5-144 0,-2 3 144 0,-2 1 0 0,-1 0 0 16,-2 4 0-16,-4 1 0 0,0-1 0 0,-2 1 144 16,-1-2-144-16,-2-2 0 0,1 0 480 0,-2-1-16 15,-1 0 0-15,0-3 0 0,0-2-176 0,-1 0-32 16,1-4-16-16,0 0 0 0,1-1 128 0,-1 0 16 16,-1-2 16-16,0 1 0 0,1-4-64 0,0-2-16 15,0 1 0-15,1-3 0 16,1-3-1248-16,2 0-256 15,-1-2-48-15,2 0-13136 0</inkml:trace>
  <inkml:trace contextRef="#ctx0" brushRef="#br0" timeOffset="22">16812 7873 29487 0,'1'-2'1296'0,"-1"-2"288"0,-1 2-1264 0,1 2-320 0,0-3 0 0,0 2 0 0,1 1 480 15,-1 0 32-15,-1-3 16 0,0 2 0 16,-2 1-1744-16,3 0-336 0,0 0-80 0,0 0-16 16,-24 16 800-16,14-6 144 0,-1 0 48 0,-2 2 0 0,0 4 656 15,-3-1 192-15,-2 3 16 0,2 0 0 0,1 1-16 0,1-3 0 16,-2 6 0-16,1-1 0 0,1 1 160 0,2 1 32 16,2-1 0-16,2-2 0 0,5 1 720 0,1-4 160 15,2 0 16-15,2 1 16 0,3-4-848 0,2-1-160 16,2-1-32-16,2-1-16 0,1 0-448 0,3-3-96 15,1-2-16-15,1 0 0 0,1-3 32 0,0-3 0 16,1-3 0-16,-2 0 0 0,0-4-32 0,1-1-16 16,0-2 0-16,2-4 0 0,-1 2 144 0,-3-3 16 0,-1 1 16 15,-1-4 0-15,0-1 160 0,-2-1 0 0,-1-1-144 16,-1 2 144-16,-1 0 0 0,-3-1 0 0,0-2 192 0,-1-3-64 16,-1 1 320-16,-1-1 64 0,-2 1 16 15,0 2 0-15,-1 0 32 0,-1 0 0 0,-2 3 0 0,0-2 0 16,-2 2 48-16,-2 3 16 0,1 3 0 0,-2-3 0 15,-1 3 208-15,-1 3 32 0,-1 2 16 0,1 0 0 16,-1 6-1024-16,0-1-208 0,0 6-32 0,1-1-10352 16,0 2-2064-1</inkml:trace>
  <inkml:trace contextRef="#ctx0" brushRef="#br0" timeOffset="23">17064 7779 35007 0,'0'3'1552'16,"-1"0"320"-16,0 0-1488 0,1 1-384 0,0-2 0 0,0-2 0 0,1 4 176 0,-1 2-48 16,0 0 0-16,-1 7 0 0,1 0-336 0,-3 2-80 15,2 1-16-15,-1 1 0 0,1 1 304 0,-2 1 0 16,1 0 0-16,0 3 0 0,2 1 0 0,0-1 0 16,2 0-128-16,-1-1 128 0,1 1 0 0,1 1 144 0,0-1-16 15,1-4 0-15,2 0 288 0,1-2 48 0,0-1 16 0,0-7 0 16,2 2-80-16,-2-6-16 0,2 2 0 0,0-6 0 15,1 0-128-15,-2-2-48 0,3-2 0 0,2-2 0 16,-1-3-416-16,2 2-96 0,-2-3-16 0,-2-1 0 31,1-1-368-31,-1 1-80 0,0-2 0 0,-1-2-16 0,0-1 480 0,-1 0 112 0,-2-3 0 0,-1 2 16 16,0-4 176-16,-1-1 0 0,-1-1 128 0,-1 1-128 16,-1-4 0-16,-1-1 0 0,-1 1 0 0,-1 0 128 15,1-1 192-15,0 2 64 0,0 5 0 0,1 0 0 16,1 4-128-16,0 4-32 0,0 3 0 0,2 6 0 15,1-1-96-15,-3 4-128 0,1 4 176 0,0-1-176 0,-1 6 0 16,0 1 0-16,-1 0 0 0,-1 2 0 0,0 1 0 16,-1 3 0-16,2 0 0 0,-1-1 0 0,1-2 0 15,0 6 320-15,0-1-64 0,0 2 0 0,1 2 320 0,1 3 48 16,-1-3 16-16,0 1 0 0,0-4-320 0,2 4-48 16,0 0-16-16,1-1 0 0,1 1-128 0,0-4-128 15,0 0 192-15,1-1-192 0,2-1 0 0,-1-5 0 16,-1-1 0-16,2-2 0 0,-1-3-160 0,0-2-96 15,0-2 0-15,-1 1-16 16,-1-3-192-16,0-3-48 0,0-1 0 0,-2 2 0 16,0-4-512-16,-1 0-128 0,1-1 0 0,-2 0-14656 0</inkml:trace>
  <inkml:trace contextRef="#ctx0" brushRef="#br0" timeOffset="24">17456 7805 35935 0,'2'15'1600'0,"-2"-8"320"0,0 5-1536 0,1-6-384 0,0 0 0 0,0-2 0 15,2-1 160-15,1 6-32 0,0 5-128 0,1 4 192 16,3 1-1088-16,-2-3-208 0,-1 0-48 0,-1-4-16 0,-2 1 832 0,1-6 160 16,-3-1 48-16,-2-1 0 15,1-1-432-15,0-4-80 0,0 1 0 0,-2-2-16 0,2 1 848 0,0-4 160 16,-1 2 32-16,1-2 16 0,2-2 1104 0,-1 0 224 16,3-3 32-16,-2-1 16 0,2 0-880 0,0-2-192 15,0-4-16-15,-1 0-16 0,1-3-336 0,-2 1-64 16,0-5-16-16,1 1 0 0,-1-4-256 0,-1-1 0 15,0 1 0-15,0 0 0 0,0-2 0 0,1 3 0 16,0 3 0-16,0-1 0 0,2 5-160 0,-1 2 16 16,1 1 0-16,1 2 0 0,1 4 144 0,1 1 224 15,0 2-48-15,3 3-16 0,-1 3-32 0,2 4 0 16,2 2 0-16,1 3 0 0,-1 1-128 0,2 2 0 16,-1 2 0-16,1 4 0 0,0 1 0 0,-2 3 0 15,0 3 0-15,-1 3 0 0,1 1 0 0,-3 1 0 0,1 3 0 16,-2-5 0-16,0 1 0 0,0-3 0 0,-2-2 0 15,0-1 0-15,-1-3 0 0,-1-2-176 0,0 1 176 0,-1-3-192 32,2-3-1072-32,-1-2-208 0,0-3-64 0,-1-2-14912 0</inkml:trace>
  <inkml:trace contextRef="#ctx0" brushRef="#br0" timeOffset="25">18134 7641 32255 0,'-1'0'2864'0,"0"-1"-2288"16,1 1-576-16,0-3 0 0,1 3 1056 0,-1 0 96 0,0-4 32 0,0 2 0 15,0-2-2128-15,-1-2-416 0,-2 0-96 0,1 0-16 16,-3-1 560-16,-2 4 96 0,0-3 32 0,-2-1 0 16,0 1 144-16,-3 2 16 0,0-2 16 0,-2 0 0 0,2 2 1296 0,-2-2 256 15,1 1 48-15,-1 4 16 0,1-1 768 0,-2 2 144 16,1 2 48-16,-1 4 0 0,2 0-880 0,-2 2-192 16,1 4-16-16,-1 1-16 0,3-1-608 0,-1 6-112 0,0 0-16 15,0 4-128-15,-1 2-128 0,2 1-144 0,2 0-32 16,2 1 0-1,2-1-400-15,1 1-64 0,1-1-32 0,2-2 0 16,2 1 96-16,-1-2 0 0,2 0 16 0,0-2 0 0,0 2 272 0,3-3 48 0,1-1 16 0,1-4 0 16,0-2 864-16,2-6 160 0,3 3 32 0,3-5 16 15,0-4 96-15,3 0 16 0,2-6 0 0,4-3 0 16,0-1-512-16,2-4-80 0,0-3-32 0,-2 0 0 16,-1-5-208-16,-1-1 0 0,0-1 0 0,-2-4 0 15,-1 0 0-15,-3-2 0 0,0-2 0 0,-4-5 0 16,-1 2 0-16,-4 0 144 0,0-6-144 0,-2-4 128 15,-3 2 192-15,-2-4 16 0,-4-1 16 0,-1 1 0 16,-3-4-128-16,-1 0-32 0,1 1 0 0,-3 3 0 16,1 5-48-16,-1 1-16 0,-2 0 0 0,0-4 0 0,-1 7 160 0,-1 1 32 15,1 2 0-15,-1 4 0 0,1 2-64 0,-1 2-16 16,2 3 0-16,-1 2 0 0,1 3-416 16,0 4-80-16,3 6 0 0,1 1-16 15,2 2-896-15,1-3-176 0,2 6-48 0,1 0-16208 16</inkml:trace>
  <inkml:trace contextRef="#ctx0" brushRef="#br0" timeOffset="26">18456 7444 27647 0,'-7'-4'2448'15,"2"-1"-1952"-15,3 4-496 0,1 2 0 0,-1 1-1296 0,1-2-368 0,-4 0-64 0,-2 0 0 0,-3 3 256 0,0-1 64 0,-1 4 16 0,1 0 0 0,1 4 2288 16,1 1 448-16,-1 3 80 0,-1 0 32 0,2 6-816 0,-1-1-176 16,-1 1-16-16,1 1-16 0,1 2 832 0,-2 2 160 15,1 2 48-15,0-1 0 0,2 0 192 0,1 1 64 16,1-1 0-16,1 0 0 0,2 1-1152 0,0-4-208 15,2-4-48-15,2 0-16 0,0-3-112 0,1-4 0 16,2-2-16-16,1-1 0 0,1-3-176 0,3-2 0 16,2-4 0-16,2-4 0 0,2-1 0 0,0-2-192 15,3-3 64-15,-2-3 128 0,-1 1 128 0,0-3 128 16,-1 2 48-16,-1-3 0 0,-2 0-48 0,-2 1 0 16,-3 1 0-16,1-4 0 0,-2 1 160 0,-2 0 32 0,-1-3 0 15,0 1 0-15,-1-4-112 0,-2 1-16 0,0-3 0 16,-1 1 0-16,0 1-320 0,-2 5 0 0,2 4 0 15,-1 2 0-15,-1 6 0 0,1 2 0 0,-1 4 0 0,2 1 128 16,-1 2 32-16,-1 3 16 0,-1-2 0 16,3 4 0-16,-1 0-48 0,2 3-128 0,0 2 192 15,1 2-64-15,0 3-128 0,3-2 0 0,0 5 0 0,-1-3 0 16,2 4 160-16,-1-2-160 0,2 5 192 0,-1 0-192 16,1-3 0-16,0-2 0 0,-1-1 0 0,0 0 0 15,1 0 0-15,1-5-256 0,0 0 32 0,-1-2 0 31,0-2-1312-31,2-1-256 0,1-2-48 0,-1-2-14704 0</inkml:trace>
  <inkml:trace contextRef="#ctx0" brushRef="#br0" timeOffset="27">18744 7794 25791 0,'1'5'1152'0,"-1"-2"224"15,0-1-1104-15,1 2-272 0,0-4 0 0,1 2 0 0,-1-2 592 0,0 4 64 16,0-2 16-16,2 5 0 0,-1-1-176 0,-1 1-48 16,-1-3 0-16,0 1 0 0,0-1 400 0,-1-2 80 15,0 2 16-15,-1-4 0 0,-1 1-528 0,-1 0-96 16,1-2-32-16,-2 0 0 0,1 1 192 0,-1-4 32 0,0 2 16 15,1-5 0-15,-1 1 304 0,3-3 64 0,-1 0 16 16,1-4 0-16,2 0-400 0,-1-3-96 0,1-3-16 0,0-1 0 16,1-1-128-16,-1-1-16 0,0 0-16 15,0-3 0-15,0 1-240 0,0 0 176 0,-1-1-176 0,1 3 160 16,-1 2-160-16,1 1 0 0,1 3 0 0,0 0 0 16,0 0 0-16,0 4 0 0,2-1 0 0,1 1 0 15,-1 0 0-15,2 2-224 0,0 0 48 0,1-1 16 31,1 3-352-31,0 2-64 0,-1 0 0 0,2 2-16 16,0 2-560-16,0-1-96 0,0 3-32 0,0 3 0 0,0-3-816 16,0 2-160-16</inkml:trace>
  <inkml:trace contextRef="#ctx0" brushRef="#br0" timeOffset="28">18977 7426 42383 0,'4'8'1872'0,"-1"-4"400"0,0 2-1824 0,1-3-448 16,1 0 0-16,-1 0 0 0,1-2-160 0,3 4-128 15,6 2-32-15,4 3 0 0,3 3 128 0,3-1 32 16,-1 0 0-16,0 1 0 15,-2-1-448-15,0 2-96 0,0 1 0 0,-2-2-16 16,1 3-112-16,-1 3-32 0,-2-4 0 0,-1 1 0 0,-1-3 672 0,0 2 192 0,-2-1 0 0,1-2 0 31,-2-2-1056-31,1-1-96 0,-2-2 0 0,-1-2-13184 0</inkml:trace>
  <inkml:trace contextRef="#ctx0" brushRef="#br0" timeOffset="29">19555 7113 35935 0,'-5'16'3200'0,"1"-4"-2560"15,2-1-512-15,0-3-128 0,2-2 1072 0,-2 6 192 16,-2 13 32-16,-4 13 16 0,-4 13-992 0,-2 6-192 15,-2 7-128-15,-2 2 160 0,1-3-160 0,-3 1 160 16,-2 5-160-16,-2 1 160 16,-2 1-160-16,-2-1 0 0,-2 6 0 0,-2-3 0 0,-1 0 0 0,-1 3 0 15,1 5 0-15,1-7 0 0,3-2 0 0,3-5 0 16,2-2 0-16,3-1-18272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10:14.8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14103 11013 10127 0,'4'-3'896'16,"-2"2"-704"-16,1-1-192 0,-1-1 0 16,0 2-544-16,1 1-144 0,3-5-16 0,3 0-16 15,2-1-112-15,0 0 0 0,0 3-16 0,-3 0 0 16,-2 3 32-16,-1 0 16 0,-3 3 0 0,1 0 0 0,-2 3 544 0,-1-2 128 0,0 2 128 0,0 1-208 16,-1 2 1536-16,1-3 304 0,-2 0 64 0,1 1 16 15,1-1 336-15,0-3 64 0,0 0 0 0,1 1 16 16,-1-2-528-16,2-1-128 0,0-1 0 0,-1-1-16 15,1 0-944-15,-2 0-176 0,2-3-32 0,-1 1-16 16,2 3-144-16,-3 0-16 0,0 0-128 0,0 0 192 0,0 0 80 16,0 0 16-16,0 0 0 0,0 0 0 15,0 0-32-15,0 0 0 0,0 0 0 0,0 0 0 16,0 0 64-16,-13 19 0 0,8-15 0 0,-1-1 0 0,-1 2-176 0,-1-3-16 16,2 1-128-16,-2 0 192 0,-2 0 0 15,-1 2 0-15,-1-1 0 0,1 2 0 16,0 0 416-16,0 1 80 0,-1 0 16 0,-2 4 0 15,2-1-32-15,-3 2 0 0,-1 2 0 0,0 1 0 16,-2-1-224-16,1 4-32 0,-4 1-16 0,-2 0 0 16,-2 4-400-16,-5 1 0 0,1 1 0 0,-6 1 0 0,-2 3-128 15,-5 1 128-15,-2 3 0 0,2-5 0 0,4 0 400 0,-6 5 160 16,-3 1 16-16,-3 5 16 0,2 1 688 16,0-3 128-16,2 2 16 0,1-5 16 0,3 2-848 0,4-2-160 15,0-6-48-15,3-4 0 0,5-3-384 0,3-5 128 16,4 0-128-16,2-4 0 0,3 1 0 0,2-4 0 15,0 0 0-15,3-1 0 0,2 0-256 0,-1 0-16 16,4-2-16-16,-2 0 0 16,2 0-288-16,0-2-48 0,-1 1-16 0,0-2 0 15,3 1-704-15,0-1-160 0,1-3-32 0,1-4-13536 0</inkml:trace>
  <inkml:trace contextRef="#ctx0" brushRef="#br0" timeOffset="2811.42">14124 11009 11967 0,'-6'0'1072'0,"1"0"-864"0,2 0-208 0,2 0 0 16,1 0-992-16,-2-2-240 0,-2 2-48 0,-1-3-16 15,-2 2 672-15,-1-1 144 0,3-2 32 0,0 0 0 0,3 2 992 0,-1-2 208 16,2 4 32-16,1-2 16 0,-1 2 864 0,1-3 160 16,0 3 32-16,0-1 16 0,0 1 624 0,0-3 128 15,0 1 32-15,2-2 0 0,2-2-800 0,2-1-176 16,4-5-16-16,4-1-16 0,-3 3-368 0,6-6-80 16,5-5-16-16,6-5 0 0,4-3-96 0,1-4 0 0,3-3-16 15,3-5 0-15,2-1-432 0,3-1-96 0,1-5-16 16,4-2 0-16,-1 0-192 0,4-1-32 15,1-2-16-15,0-2 0 0,-1 2-288 0,-1 2 0 0,-3 3 0 16,-1 4-144-16,-1-3 144 0,1 2 0 0,1 1 0 0,-2 0 0 16,-4 9 0-16,2-5 0 0,1 0 0 0,-1 0 0 15,-2-1 0-15,-1 0 0 0,-1-1 0 0,-2 2 0 16,-1 2 0-16,1 0 0 0,3 1 0 16,-4 1 0-16,0 4 0 0,-2 2 0 0,0 1 128 0,-3 6-128 15,-3-2-320 1,-1 5-144-16,-4 4-32 0,-1 8-11600 0,-1-1-2336 0</inkml:trace>
  <inkml:trace contextRef="#ctx0" brushRef="#br0" timeOffset="3982.34">14041 11032 28559 0,'9'-3'2544'0,"2"-1"-2032"0,-1 1-512 0,-2 1 0 0,4 4 432 0,4-4-16 0,14-1 0 16,19-1 0-1,13 0-1296-15,6-2-256 0,-2 6-48 0,0-2-16 16,-4 4 432-16,-2-2 64 0,1 4 32 0,-1-2 0 0,2-1 464 0,-2 2 208 16,-7 1-192-16,9-1 192 0,8 2 1328 0,7 2 384 0,4-1 80 15,1 0 0-15,-2 1 64 0,2 2 0 0,0 1 0 0,-2-2 0 16,-3 2-640-16,1 0-128 0,-1 3-32 0,1-3 0 16,-5 2-512-16,-2-2-96 0,-3-4-32 0,-3 3 0 15,1-2-224-15,-4 2-64 0,-5-3 0 0,-2 0 0 16,0-2-128-16,-1 0-272 0,-1-2 64 0,2-1 16 15,0-1-448-15,2 3-96 16,3-3-16-16,-4-3 0 0,1 2 48 0,-1-4 0 16,0 0 0-16,-1-1-10304 0,5-3-2048 0</inkml:trace>
  <inkml:trace contextRef="#ctx0" brushRef="#br0" timeOffset="5635.28">14243 11083 15663 0,'0'-1'1392'0,"-2"-3"-1120"16,2 3-272-16,0 0 0 0,0 1 1264 0,0-4 192 16,2 2 32-16,-4-4 16 0,1-4-1504 0,-1 0-128 0,-1 1-128 0,-2 1 0 31,2 0-640-31,-2 2-128 0,-3 2-32 0,1-2 0 16,-2 4 432-16,-1-2 96 0,0-1 16 0,-2 0 0 0,3 3 1296 0,-2-5 272 0,0 4 48 0,0-4 16 15,2 1 1328-15,-1-2 272 0,-1 0 48 0,-1-4 16 16,2 2-768-16,-2-1-160 0,-4-3-16 0,-4-2-16 15,-3 0-1024-15,-1 0-208 0,-5-3-32 0,-3 3-16 16,-2-2-160-16,-6-1-16 0,-2-3-16 16,-4-3 0-16,-2 2-352 0,0-2 0 0,6 0 0 0,-3-1 128 15,-3-2 16-15,0-6 16 0,-1 1 0 0,-1-2 0 16,-3-2 192-16,-2-3 32 0,-2-1 16 0,3-1 0 16,2 1-208-16,1 0-64 0,6 3 0 0,-2-3 0 0,0 3-128 15,0-6 0-15,-2 2 0 0,2-2 128 16,5 1-128-16,0 0 192 0,3-1-192 0,2-3 192 0,2 2-48 15,3 2 0-15,2 5 0 0,-1-4 0 0,2 1-144 16,-2 0 0-16,2 7 0 0,-3-5 128 0,-1 1-128 0,-4 3 0 16,-2 4 0-16,1-1 0 0,0 4 0 0,-1-1 0 15,2 5 0-15,1-2 0 16,4 3-640-16,2 5-192 0</inkml:trace>
  <inkml:trace contextRef="#ctx0" brushRef="#br0" timeOffset="6755.75">14281 11250 31327 0,'-5'-3'2784'0,"0"0"-2224"16,1 2-560-16,3 1 0 0,0-3 0 0,-2 1-304 16,-3-2 48-16,-4-6 0 15,-1-2-1456-15,0-4-272 0,4 0-64 0,2-3-16 16,3 1-272-16,4-2-48 0,1-1-16 0,2-1 0 0,0 3 1904 0,-1 2 496 0,0-2 0 0,-1 1-128 16,1-2 2064-16,-3-4 432 0,-1 5 64 15,-3 0 32-15,-4 2 576 0,-1 2 112 0,-2-4 32 0,-2 1 0 16,-1 1-1152-16,-3-4-240 0,-1-2-32 0,-1-1-16 15,1-2-1088-15,1 0-208 0,0-5-64 16,2 0 0-16,1-3-256 0,3 0-128 0,3-1 128 0,0-2-128 16,4-7 0-16,1-5 0 0,4-1 0 0,1-4 0 15,4-1 128-15,0-3-128 0,2 2 128 0,-1 0-128 16,1 3 160-16,-2-4-160 0,-2 4 192 0,-1-1-192 16,-3 3 432-16,-2 0-32 0,-1 1 0 0,-3-1 0 15,-2-5 240-15,-3 2 32 0,-1-3 16 0,-3 3 0 0,1 7-256 16,-3-9-48-16,-1-2-16 0,-1 1 0 0,5 10-144 15,-1-4-32-15,1-9 0 0,0-2 0 0,5 4-192 0,3 1 144 16,2-3-144-16,4 1 128 0,6 5-128 0,1-3-176 16,5 2 48-16,3 5 0 15,-1 6-512-15,2 2-112 0,4 2-16 0,0 1-13216 16,2 5-2656-16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11:35.65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15525 7450 23951 0,'1'0'2128'0,"0"-2"-1696"0,-1 2-432 0,0 0 0 0,2 0 960 0,-2-1 128 15,0 1 0-15,1 0 16 0,0-3-1104 0,0-1 0 16,1-1 0-16,-1 2-240 16,0-1-336-16,-1 0-80 0,0-1-16 0,0 2 0 15,-1-1-576-15,-3 0-112 0,0 2-32 0,-2-2 0 0,-1 2 1072 0,-3-2 320 0,-1 1-176 0,-3 1 176 16,-2 1 944-16,-5 1 272 0,-5 0 48 0,-2 3 16 15,-2-3-112-15,-1 4-16 0,-5 1 0 0,-1-1 0 16,-1 2-576-16,-4-2-128 0,-2-2-32 0,-1-1 0 16,0 2-256-16,2-1-160 0,3 0 192 0,1 0-192 15,0 1 0-15,2 0 0 0,0 0 0 0,0 0 0 16,1 1 0-16,-2-1 128 0,-2 0-128 0,1 1 0 16,-2 1 0-16,1-5 0 0,1 4 0 0,1-3 0 15,2 4 0-15,-3-1 0 0,-3-1 0 0,0 2 0 0,3-1 352 16,-1-2-32-16,1 2-16 0,0-4 0 15,6 1 528-15,-1 1 96 0,-3-2 32 0,0 0 0 0,-2 0-512 16,0-2-80-16,1 4-32 0,3-2 0 0,4 1-336 16,2-1 0-16,0 2 0 0,2-2 0 0,6 0 0 0,-4 0 0 15,-1-2 0-15,-1 1 0 0,5-1 0 0,-2 1 0 16,-2 1 0-16,-1 0 0 0,0-2 0 0,-1 2 128 16,0 0-128-16,0 2 0 0,-2-2 0 0,1 1 0 15,-4 2 0-15,5-1-128 0,5 0 128 0,2 0 0 16,1-2 0-16,-1 2 0 0,-2-2 0 0,0 2 0 15,-2 0 0-15,3-2 0 0,1 0 0 0,4 0 0 16,2 0 0-16,0-2 0 0,1 0 0 0,2 2 0 16,0-2 0-16,2 2 128 0,1 0 64 0,2-2 0 15,0 0 16-15,1 2 0 0,0 0 96 0,1 0 16 0,1 2 0 16,0 0 0-16,-3 0-112 0,2 2-16 0,-1 2 0 16,1-2 0-16,-1 5 0 0,-1-2 0 0,2-1 0 15,0 3 0-15,0-3-48 0,1 0-16 0,0-2 0 16,1 2 0-16,-1 0-128 0,-1 4 0 0,0 3 0 15,0-1 0-15,1 4 0 0,1-2 0 0,1 1 0 0,2 1 0 16,0-1 0-16,2 2 0 0,0 1 0 0,-1 1 0 16,3 3 128-16,-3 0 0 0,1 1 0 15,-1 3 0-15,-2 1-128 0,-1-1 0 0,-1 5 0 0,-2 1 0 16,-1 3 0-16,-2-3 0 0,2-1 0 0,-4 0 0 16,-1 7 0-16,-3 0 0 0,1-1 0 0,-3 2 0 15,0-1 0-15,1-3 0 0,1-3 0 0,2-4-176 16,2 1 176-16,2-5 0 0,2-4 0 0,-1 1 0 0,-1 3 144 15,3-3 16-15,1-5 0 0,-1 2 0 16,0 0 80-16,-2 0 16 0,3 1 0 0,-1-4 0 0,1-2-80 0,-1 0-16 16,1-4 0-16,0 1 0 0,1-1-160 0,0-2 160 15,0 0-160-15,-1-1 160 0,1-1-160 0,-2 1 0 16,1-2 0-16,-1-2 0 0,1 2 0 0,-2 2 0 16,1-2 0-16,-1 2 0 0,1 0 0 15,1-2 0-15,0 2 0 0,3 0 0 0,0 0 0 0,-1 2 0 16,1 0 0-16,1 1 0 0,0-2 0 0,0 2 0 15,3-3 0-15,-1-2 0 0,2 2 0 0,1-3 0 16,1 2 0-16,1 0 0 0,3-2 0 0,0 1 0 16,1 1 144-16,0 1-144 0,1-2 224 0,0-1-32 15,3 1 0-15,0 1 0 0,2 1-64 0,0 1-128 0,1-3 176 16,1 3-176-16,4 1 128 0,0-2-128 0,2 2 0 16,1-2 0-16,2 0 0 0,4 3 0 0,3-3 0 0,2 4 0 15,1-1 0-15,1-2 0 0,0 2 0 0,2-2 0 16,1 2 0-16,2-5 160 0,-1 2-160 0,3-4 192 15,2 2-64-15,2-2 0 0,2 2 0 16,3-1 0-16,3 0 16 0,-1-3 0 0,0 3 0 0,0-5 0 16,-4 2-144-16,0-1 160 0,3-1-160 0,0 1 160 15,5-2-160-15,-2 1 0 0,0 0 0 0,-3-4 0 16,1 0 288-16,3-3-32 0,3 3 0 0,0 2 0 16,-3 1-96-16,2-2-32 0,1 4 0 0,0-6 0 15,0 4-128-15,-3-4 0 0,-5 3 0 0,5 0 0 16,5 1 0-16,2 2 0 0,0-1 0 0,-3-2 0 0,-1 0 0 15,-2-2 0-15,-2 0 0 0,-1 1 0 0,-2 1 0 16,-2 0 0-16,1 2 0 0,-2-2-176 0,0 1 176 16,0-4 0-16,0 2 128 0,3 1-128 0,2-3 0 15,3 1 0-15,2 4 0 0,0-2 0 0,2 1 0 0,0-3 0 16,0-1 0-16,0 1-128 0,0 3 128 0,1 0 0 16,2-2 128-16,-4 3-128 0,1 2 0 0,0 0 0 15,-2 0 0-15,-1-2-192 0,-3 2 192 0,0 2 0 16,2 0 160-16,-2 3-160 0,1-2 0 0,-5 0 0 15,1-2 0-15,-4 4 0 0,0-4 0 0,2 4 0 16,3 0 0-16,0 1 0 0,1 3 0 0,1-7 0 16,2 2 0-16,-2-4 0 0,-2 0 0 0,1 3 0 15,3-2 0-15,1 1 0 0,1-2 0 0,-3 0 0 0,0 0 0 16,-3-2 0-16,-3 1 0 0,-2-2 0 16,-4 3 0-16,-2 0 0 0,1 3 0 0,-1 0 0 15,-2 1 0-15,-2 0 0 0,0-2 0 0,-3 1 192 0,-1 0-48 16,-2 0-16-16,-1 0 32 0,0 0 0 0,4 1 0 0,0-1 0 15,2 4-160-15,0-1-176 0,2 0 48 0,-2 0 0 16,0-5 128-16,-2 2 0 0,2-3 0 0,-2 0 0 16,-1 0 0-16,-4 0 0 0,0 0 0 0,-2-3 0 15,-1 6 0-15,-1-6 0 0,-1 2 0 0,0-1 0 16,-2 4 0-16,-2-2 0 0,-3-2 0 0,-4 0 0 16,1 4 0-16,-4-4 144 0,-2 0-144 0,-1-2 160 15,-3 4 0-15,3-2 0 0,-1-2 0 0,-1 2 0 0,2-2-160 16,-1 1 0-16,1-3 0 0,2 2 128 0,-2-2-128 15,2 3 0-15,2-2 0 0,-1 1 0 16,1-2 0-16,0 0 0 0,0-2 0 0,0-1 0 0,0 0 0 16,-1-1 0-16,-1 1 0 0,-1 2 0 0,0-2 0 15,-3 3 0-15,-2 0 160 0,0-4-160 0,-1-3 320 16,-2 0-64-16,1 0 0 0,-1-3 0 0,0 1-256 16,1 2 160-16,1-6-160 0,-1 1 128 0,4-8-128 15,1-1 0-15,1-2 0 0,0-1 0 0,3 0 0 0,1-3 0 16,0-1 0-16,1-1 0 0,0-2 0 0,0 2 0 15,0 1 0-15,-2 0 0 0,-1 6-256 0,-2-3 64 16,1 3 0-16,-2 2 16 0,-3 5 176 0,-1 1-128 16,-1 4 128-16,1-3-128 0,-1-2 128 0,-1-2 0 15,0-2 0-15,-1 3 0 0,0-1 0 0,-3 5 0 16,1-2 0-16,2 3 0 0,0-1 0 0,1 2 0 0,0-2 0 16,1-1 0-16,0 3-128 0,1-2 0 0,0-2 0 0,-1-2 0 15,1 1-112-15,1 1-16 0,-1-2 0 0,1-1 0 16,-1 1-16-16,0 4-16 0,1-1 0 0,-2 3 0 15,-1 1 96-15,-1 3 32 0,-1 2 0 0,0 2 0 16,-3 0 160-16,0 2 0 0,0 2 0 0,-3 0 0 16,0-1 0-16,-2 4 0 0,-3-2 0 0,0 1 0 15,-2 2 0-15,-1 0 0 0,-4 0 0 0,-1 2 0 16,0 1 0-16,0-3 0 0,1 0 128 0,-1 0-128 16,2 0 0-16,0-3 0 0,1 3 0 0,-1-2 0 15,1 1 0-15,-2-4 0 0,4 1-160 0,-2 0 160 0,0-2 0 16,-3 0 0-16,-2 0 0 0,0 0 0 0,-2-1 0 15,0 0 0-15,-2 1 0 0,0 0 144 16,-3 2-144-16,-2-2 0 0,1 3 0 0,-3-3 0 0,-2 4 0 16,-1 0 0-16,1 0 0 0,0 1 0 0,-3-1 0 0,-1 2 0 15,-1 0-144-15,2-1 144 0,3 1 0 0,-1 0 0 16,-2-3 0-16,-3 3 0 0,-4 0 0 0,1-3 0 16,0 3 0-16,-3 0 0 0,-3 0 0 0,-2 3 0 15,-3-2 0-15,-1-2 0 0,0 1 0 0,1 0 0 16,12-3 0-16,-7 3 0 0,-6-2 0 0,-3 2 0 15,-4 2 0-15,3 1 0 0,2 0 0 0,1-3 0 16,-1 0 0-16,-1 0 0 0,3-2 0 0,4 2 0 16,1-1 0-16,-6 2 0 0,-4-1 0 0,-3 2 0 15,-2-2 0-15,0 0 0 0,0-3 0 0,-2 0 0 16,-1 3 0-16,-4-2 0 0,-4 4 0 0,0-4 0 0,4 0 0 16,1 0 0-16,1-2 0 0,4 2 0 0,9-2 0 15,-3 4 0-15,-1 0 0 0,1 0 0 0,3 0 0 16,-1-2 0-16,3-1 0 0,0 2 0 0,5-2 0 15,2 2 0-15,0 1 128 0,-3 0-128 0,-3 0 0 16,-3 0 0-16,0 0 0 0,1-2 0 0,0-1-128 16,2 2 128-16,3-2 0 0,1 0 0 0,3 3 0 0,-1-3 0 15,1 3 0-15,-1 3 0 0,-1-2 0 0,-1 1 0 16,2-2 0-16,0 0 0 0,2 3 0 0,-2-2 0 16,0 4 0-16,-2-1 0 0,-2 2 0 0,2 4 0 15,4-1 0-15,2-2 0 0,-1 2 0 0,3 1 0 16,4-4 0-16,3 0-128 0,1-2 128 0,1 2 0 15,1-4 0-15,-1 4 0 0,2-2 0 0,0-1 0 16,5 0 0-16,2-3 0 0,0 4 0 0,0-4 0 16,-1 0 0-16,1-2 0 0,-1 0 0 0,1 0 0 0,4 1 0 15,-3-2 0-15,-2-1 0 0,-1-1 0 0,-3 2-208 0,-2-1-48 16,4-2 0-16,-3 1 0 16,-3 1-736-16,-1 1-160 0</inkml:trace>
  <inkml:trace contextRef="#ctx0" brushRef="#br0" timeOffset="27828.65">15386 14787 21183 0,'2'-2'1888'0,"-1"2"-1504"0,0-3-384 0,0 3 0 16,1 0 1136-16,0-1 144 0,3 1 48 0,2-3 0 15,6 0-1552-15,0-1-304 0,3 2-64 16,2-2-16-16,-1-1 608 0,0 1 0 0,3 0 0 0,0-1 0 0,1 2 352 15,-2-1 192-15,-1 2 32 0,-2 0 16 0,-1 0 880 16,-1 2 160-16,-3 0 32 0,0-3 16 0,-1 6-224 0,-2-3-48 16,1 2-16-16,0-2 0 0,2 2-576 0,0 0-112 15,4-2-32-15,0 3 0 0,2-3-288 0,3 0-64 16,3-3-16-16,2 1 0 0,2 0-64 0,2-3-16 16,0 2 0-16,1-1 0 0,-3 0-48 0,3 2-16 15,3-2 0-15,-2 2 0 0,0-2-160 0,-2 1 0 16,-1 3 144-16,-2 0-144 0,-3 0 240 0,0 3-32 15,1 1 0-15,1-1 0 0,1 1-208 0,-1 1 0 0,2 1 0 16,-1-2 0-16,1-2 144 0,2 2-16 16,3-1 0-16,2-2 0 0,5 1 0 0,-1-2 0 0,3 0 0 15,-2-2 0-15,2 1 128 0,-2-2 0 0,-1 1 16 16,-1-2 0-16,0 1-16 0,1 2-16 0,2-1 0 16,-4-2 0-16,1 4-96 0,0 0-16 0,0 0 0 15,-1 0 0-15,-1 0-128 0,-1 0 0 0,2 0-160 16,1 0 160-16,-2 0 0 0,1 1 0 0,1 2 0 15,4-1 0-15,4 2 224 0,5-2-64 0,7 5-16 16,0-3 0-16,-1 1-144 0,0-1 160 0,1 0-160 0,-3-2 160 16,0 1-160-16,-2-2 0 0,-2 2 144 0,0-1-144 15,-1-1 0-15,-1-1 0 0,1 0 0 0,-1 0 0 16,0-1 0-16,-1-1 192 0,1-1-64 0,-2 2 0 16,-4-2 16-16,8 1 16 0,8 1 0 0,2 1 0 0,1-3-160 15,-2 1 0-15,1 0 0 0,-1 2 0 0,-2 0 0 16,5 0 128-16,3 2 32 0,2 0 0 0,-2 1-160 15,-3-3 128-15,-9 0-128 0,6 0 128 0,2 0-128 0,1 0 160 16,0 0-160-16,-1 0 160 0,-2 0-160 16,-2-3 0-16,-1-1-192 0,-2 2 192 0,2-2 0 0,-2-2 0 15,0 2 0-15,1 2 0 0,-3-4 0 0,-2 2 0 16,0-2 0-16,-3 2 0 0,-4-1 0 0,-1 1 0 16,-1 1 0-16,-3 0 0 0,2 0 0 0,-4 3 0 15,-2-4 128-15,-1 3-128 0,0-1 128 0,-3 2-128 16,-3 0 128-16,0-2-128 0,-2 2 128 0,-2-1-128 15,0 1 0-15,-2 0 128 0,-2 0-128 0,1 0 0 16,-1 0 0-16,-2-3 0 0,0 3 0 0,-2 0 0 16,0-2 144-16,-3 2-144 0,-1-2 256 0,-1 2-32 15,-1-2 0-15,-3 2 0 0,-1 0-80 0,0 0-16 16,0 0 0-16,-1 0 0 0,-2 0-128 0,2 0 0 0,-2-2 0 16,1 2 0-16,-1 0 0 0,0 0 0 0,-1 0 0 0,0 2 0 15,-1-2 0-15,-1 0 0 0,1 0 0 0,0 0 0 16,0 0 0-16,0 0 0 0,0 0 0 0,0 0 0 15,0 0 0-15,0 0 0 0,0 0 0 0,0 0 0 16,0 0 0-16,0 0 0 0,0 0 0 0,0 0 0 16,0 0 0-16,0 0 0 0,0 0 0 0,0 0 0 15,0 0 0-15,0 0 0 0,0 0 0 0,0 0 0 16,0 0 0-16,-6 19 0 0,7-18 0 0,-1 1 0 16,1 1 0-16,0 0 0 0,-1-3 0 0,2 3 0 15,-2-2 0-15,1-1 0 0,-1 3 0 0,0-3 0 0,0 0 0 16,0 0 0-16,0 0 0 0,0 0 0 15,0 0 0-15,0 0 0 0,0 0 0 0,17-15 0 0,-12 9 128 16,0-2 0-16,1-2 0 0,0-2 0 0,1-4 96 16,-1 0 16-16,0-5 0 0,-1 1 0 0,0 1-240 15,0-5 176-15,-2-6-176 0,1-1 160 0,-1-1-160 0,-3-1 0 16,0 0 0-16,-2 1 0 0,0 0 0 0,-1-3 0 16,2 5 0-16,0-5 0 0,0 0 0 0,0 3 0 15,-1-2 0-15,1-1 0 0,1 3-128 0,0 1 128 16,0 2 0-16,0-2 0 0,0 2 0 0,0 2 0 15,1 1 0-15,1 0 0 0,-2 1-144 0,1 3 144 16,-1 2 0-16,0 1 0 0,-1 3-288 0,-1 0 48 16,1-1 16-16,-3 1 0 0,1 2-16 0,-2 2 0 15,0-1 0-15,-1 1 0 0,-1 5-64 0,1-4-16 16,-1 3 0-16,-1-2 0 0,2 4 112 0,0 0 16 16,0 0 0-16,1-1 0 0,0 4 48 0,1-3 16 0,0 3 0 0,0-3 0 15,0 2 0-15,0 1 0 0,-1-2 0 16,1 1 0-16,1 0 128 0,-2-2 176 0,0 2-48 15,-1 2 0-15,1-2-128 0,-3-1 0 0,1 1 0 0,-2 1 0 16,-1 0 0-16,-1 0-176 0,0-1 48 0,-1 1 0 16,-1 0-48-16,-1 0 0 0,-1-1 0 0,-1 2 0 15,0-2 176-15,-2 2-160 0,1-2 160 0,-2 0-160 16,0 2 160-16,-4-2 0 0,1 2 0 0,-3-2 128 16,1 2-128-16,-5-1 0 0,-1 2 0 0,-2-2 0 15,-2 3 0-15,-3 0 128 0,-4 0-128 0,-2 0 176 16,-1 3-176-16,-2-2-144 0,0 2 144 0,-3-1-208 15,0-2 208-15,-1 0 0 0,-2 0 0 0,4 0 0 0,4 1 0 16,-6 2 0-16,-4-1 0 0,-1-1 0 0,2 2 0 16,1-3 0-16,7 1 0 0,-6-2 0 0,-2 1 0 15,-2-4 0-15,0 2 0 0,-2-2 0 0,1 2 0 0,-2-2 0 16,-1-1 0-16,-3 0 0 0,-3-1 0 0,0-3 0 16,3 5 0-16,-5-1 0 0,-1 5-400 0,2 0 16 15,7 0 0-15,-2-1 0 0,-4 1 96 0,0-2 32 16,0 4 0-16,0 2 0 0,3 0 256 0,-1 2 0 15,1-1-128-15,3-2 128 0,1 1 0 0,1 0-192 16,2 1 192-16,2-1-160 0,3-1 160 0,0 0 0 16,2-1 128-16,1-1-128 0,2-1 0 0,0-1 0 15,0-1 0-15,-3-2-128 0,-2-1 128 0,-1 4 144 16,1-4-16-16,-1 4-128 0,1-2 0 0,-2 1 0 0,0-2-160 16,-4 0 160-16,-1-2-128 0,0 2 128 0,0-1 0 15,-2 2 0-15,-1 3-240 0,-2 0 32 0,2 0 0 16,3-3 0-16,6 0 208 0,2-1 0 0,4 0 0 0,0-1-144 15,2 1 144-15,1-2 0 0,5 3 0 16,-2-4 128-16,3 1-128 0,-1-2 0 0,5 0 0 0,-2 2 0 16,0-4 0-16,0 0 0 0,-1 2 0 0,2-2 0 15,0 1 0-15,0 2 0 0,2 0 0 0,1-1 0 16,3 2 0-16,-1-1 0 0,-3 1 0 0,-1 2 0 16,0-2 0-16,-1 3 0 0,3-1 0 15,0 1 0-15,-2 1 0 0,1 1 0 0,1 1 0 0,3 0 0 16,2 0 0-16,5 0 0 0,2 0 0 0,3 0 0 15,4 3 128-15,2-3 0 0,2-2 0 0,2 2 0 16,0 2-128-16,2 1 128 0,1-3-128 0,1 0 128 16,1 1-128-16,-2 2 0 0,2-3 0 0,0 3 0 15,0 0 0-15,-1 3 0 0,0 0 0 0,0 0 0 0,0 5 0 0,-1 2 128 16,0 2-128-16,-1-2 128 0,1 3-128 0,-2 5 0 16,0-1 0-16,1 7 0 0,0 2 0 0,0-1 0 15,1 2 0-15,2 1 0 0,2-3 0 0,-1 4 0 16,2 3-128-16,2 3 128 0,0 1 0 0,0 0 0 15,0-3 0-15,0 1 0 0,-1-1 0 0,-2 4 0 16,0-2 0-16,-1 3 0 0,-1-5 0 0,-1 4 0 16,1 4 0-16,-2 1 0 0,0 2 0 0,-2-2 0 15,2-2 0-15,-4-4 0 0,3-1 0 0,2-3 0 0,0-3 0 16,1 1 0-16,1-1 0 0,1-3 0 16,2-5 0-16,1-1 128 0,1-1-128 0,2-3 0 15,-2-3 0-15,1 0 0 0,1-3 0 0,0-2 128 16,1-1-128-16,0-2 176 0,-1-2-48 0,0-2-128 0,-2-2 192 15,0 1-64-15,-1-3 112 0,0 0 16 0,-1 0 0 16,-1 0 0-16,0-3-128 0,-3 2 0 0,0-2-128 16,-3 3 192-1,-2-2-512-15,-2 2-128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9T18:42:15.4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10931 15780 5327 0,'-22'38'224'0,"6"-13"64"0,2-3-288 0,6-9 0 0,4-7 0 0,3-2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4T20:46:56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 4776 0 0,'0'0'2528'0'0,"34"4"662"0"0,-12-12-4325 0 0,-10 6-448 0 0,3-3-893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30:17.34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16570 2683 15663 0,'-6'-3'1392'0,"1"0"-1120"0,2 3-272 0,2 0 0 0,1 0 480 0,-1-2 32 15,-3 0 16-15,-2 0 0 0,-2-2-528 0,-1 0-144 0,-1 2-16 0,0 0 0 16,0 0 160-16,0 2 176 0,0-2-48 0,-1 2 0 15,0 0 928-15,-2-3 176 0,0 2 48 0,-3-3 0 16,-2 2 800-16,-1-2 160 0,-5 2 48 0,-3-2 0 16,-5 2-352-16,-7-2-64 0,-5 4-16 0,-10 0 0 15,-3 0-1120-15,-10 1-224 0,-10 4-64 0,-9 1 0 16,-8-1-448-16,-8 4 0 0,2-1 0 0,-10 0 0 16,-7 2 0-16,-6 1 0 0,1-1 0 0,-2 0 0 15,2 0 0-15,2-2 0 0,5 2 0 0,6-4 0 16,10 0 0-16,9-2 0 0,9-1 0 0,11-3 0 15,12-4 0-15,10-1 0 0,8 1 0 0,12-2 144 0,7-4-144 16,9 0 0-16,7-2 0 0,9-3-17184 16</inkml:trace>
  <inkml:trace contextRef="#ctx0" brushRef="#br1" timeOffset="1">10053 4181 26719 0,'-4'-9'2368'0,"2"3"-1888"0,1 2-480 0,1 2 0 0,0-1 192 0,-1 0-64 16,-2-5-128-16,-1-3 192 0,-2-3-48 0,-3-4-16 15,-3-1 0-15,-1 2 0 0,-4 2 416 0,-2 2 80 16,-2 4 16-16,-3 3 0 0,-4 2-432 0,-3 0-80 0,-3 6 0 0,-3 0-128 16,-4 2 128-16,-1-1-128 0,0 4 0 0,0-2 0 15,4 1 192-15,-4-3-32 0,-4 4 0 0,-2-1 0 16,-4 0-160-16,-4 1 128 0,-2 2-128 0,-4-5 128 15,-3 2 128-15,1 0 32 0,3-2 0 16,4 0 0-16,4 1 240 0,-1-2 48 0,-3 3 16 0,1-2 0 16,4 2-272-16,6 0-48 0,3 1-16 0,0-1 0 15,0 4-256-15,2-2 0 0,4-1-128 0,3 0 128 16,5 2-192-16,1-2 192 0,6 2-208 0,4-2 80 16,4 2 128-16,4-3 0 0,6 0-144 0,3-2 144 0,5 2 0 15,3 0 0-15,7 0-144 0,6-2 144 16,6 2-1360-16,5-1-224 15,7 3-32-15,10-6-16 0,8 2 96 16,7-2 32-16,6 0 0 0,3-2 0 0,2 0-32 0,3-2 0 0,3 0 0 0,4 2 0 16,5-3 976-16,-1 2 192 0,-3-4 48 0,2 4 0 0,2-1 896 15,2 0 176-15,3 2 32 0,0-1 16 0,-3 0 688 0,3 1 144 16,2-4 32-16,-1 2 0 0,-2-2-704 0,-2 1-128 16,3 0-16-16,2-3-16 0,-1-1-544 0,-5-1-96 15,-7 4-32-15,0-2 0 0,-3 0-128 0,-3-2 0 16,-4 2 0-16,-5 1 0 0,-5 1 0 0,-7 2 192 15,-7 1-32-15,-3 1 0 0,-5 0 96 0,-3 0 32 16,-1-3 0-16,-4 2 0 0,1-2-288 0,-6 0 0 16,-2 0 0-16,-4 0 0 0,-4 0-192 0,-6 1 192 0,-2-2-208 15,-5 0 80 1,-4 2-448-16,-5-1-64 0,-3 2-32 0,-8-3 0 0,-5 4 672 0,-7-2 352 16,-6 2-32-16,-9-3-16 0,-4 3 240 0,-7 0 48 0,-8 0 16 0,-8 0 0 15,-8 0-320-15,-3 0-64 0,-3 3-16 16,0-1 0-16,2-2-208 0,-7 4 0 0,-4-4 0 15,0 3 0-15,4 0 0 0,-4-2-128 0,0 2 128 16,-1-1 0-16,1 2-224 0,6-4 64 0,8 3 16 16,-1 0 0-16,1-3 144 0,4 3 0 0,4-3 0 0,4 0 0 15,1 1 0-15,5 1 144 0,0-2-144 0,6 0 160 16,2 0-160-16,5 0 192 0,4-2-192 0,3 1 192 16,4-2-48-16,3 3 0 0,5-2 0 0,2 2 0 15,2 0 112-15,3 2 32 0,2 1 0 0,1 0 0 0,1 0-32 16,2 1 0-16,2 2 0 0,2-2 0 0,1-1-256 15,4 2 160-15,1-1-160 0,3 0 128 0,3-1 256 16,3 0 32-16,3-1 16 0,6 2 0 0,3-4-48 0,5 2-16 16,5-2 0-16,3 2 0 0,6 0-176 0,1-2-16 15,1 3-16-15,4 0 0 0,4-1-32 0,2 0-128 16,2 1 192-16,0-2-64 0,4 1-128 0,5-4 0 16,5 1 0-16,5-4 0 0,-1 3 0 0,5-1-272 15,5-2 64-15,4 1 16 0,6-2 192 0,3-2 0 16,3 2 0-16,-2 0 0 0,2 1 0 0,6-2 0 15,7 0 0-15,-3 1 160 0,-10 3-160 0,4-4 0 16,6 1 0-16,2 1 0 0,1 2 0 0,1 1 160 16,2 0-160-16,1-1 160 0,2 2-160 0,-1 2 0 15,1 4 0-15,-1-3 0 0,3 1 0 0,-2 2 0 0,1 1 0 16,-4-2 0-16,0 2 0 0,-3-3 0 0,-1 2 0 16,0 0 0-16,-2-2 0 0,1 0 0 0,4 1 0 0,-4-2 0 15,-7 2 0-15,3-1 0 0,2 0 0 0,1-3 0 16,-3 1 0-16,-3 2 0 0,-5-1 0 0,2-2 0 15,2 0 0-15,-2 1 0 0,-3 4 0 0,-2-1 0 16,1 2 0-16,1-2 0 0,1 1 144 16,-1-1-144-16,-5 2 0 0,-2 0 0 0,-1-5 0 0,0 2 0 15,2-3 0-15,-4-4-128 0,-7 4 128 0,-2-6 0 16,1 1 0-16,-3-3 0 0,2-2 0 0,-3-1 0 16,-5 1 0-16,-3 1 0 0,-3-1-144 0,-1-3 144 15,1-2 0-15,-5 2 0 0,-2-6 0 0,0 3-16512 16</inkml:trace>
  <inkml:trace contextRef="#ctx0" brushRef="#br1" timeOffset="2">24505 4363 6447 0,'1'-7'576'0,"-1"2"-576"0,1 3 0 0,-1-2 0 15,1 4 2352-15,1-2 352 0,-1 2 80 0,1-3 16 0,3 2-624 0,0-1-128 16,4-2-32-16,0 4 0 0,-1-3-288 0,3 3-64 15,2 3-16-15,2-3 0 0,3 0-448 0,4 0-96 16,6 0-16-16,3-3 0 0,4 0-160 0,5-1-32 16,4-1-16-16,3 1 0 0,7 2-560 0,5 1-128 15,9 1 0-15,9 1-16 0,5 4 32 0,9-2 16 16,3 1 0-16,7-1 0 0,7 0 32 0,7 0 16 16,5 1 0-16,5-4 0 0,7 2-32 0,5-4-16 15,5-1 0-15,4 2 0 0,3-2 16 0,-2 3 0 0,0-2 0 0,0 4 0 16,0 5-64-16,-5-5-16 0,-4 4 0 15,-1-2 0-15,1 2-160 0,-2-2 0 0,-1-2 0 0,-6 0 0 16,-7 0 0-16,-1-2-192 0,-1 0 0 16,-3 0-18096-16</inkml:trace>
  <inkml:trace contextRef="#ctx0" brushRef="#br0" timeOffset="3">717 14623 24879 0,'-15'7'2208'16,"7"-3"-1760"-1,5-2-1776-15,4 1-336 0,1-3-80 0,-4 1-16 16,-2 1-1168-16,-4 5-224 0,-1-1-48 0,2-3-16 0,3 0 2256 0,3-3 448 0,2-3 80 16,3 0 32-16,0-1 1296 0,1 2 256 0,0-2 48 0,-2-1 16 15,2 1 1904-15,0 2 384 0,0 0 80 0,-1 4 0 16,2-1-784-16,0 3-176 0,2 2-16 0,0 0-16 15,3 0-1376-15,3 2-288 0,3 0-48 0,2-2-16 16,1 1-704-16,1-4-160 0,1 0 0 16,1-2 0-16,6-1 0 0,-2-2 0 0,0 0-160 15,2 0 160-15,0-2 0 0,2 0 0 0,0 2 0 0,-5 0-128 16,-1 0 128-16,-2 0 0 0,1 2 0 0,-3 0 0 16,-2 0 0-16,2 0 0 0,0 0 0 0,2 0 0 15,-2 0 0-15,-1 0 0 0,0-3 0 0,-2 2 0 16,1 1 128-16,-2-4-128 0,-1 2 160 0,-1-1-160 15,0 0 624-15,-3 0 16 0,1 2 16 0,-4-1 0 0,1-2-368 16,-1 1-80-16,-2 0-16 0,2-2 0 0,-2 0-192 16,2-1 0-16,0-1 0 0,-2 1 0 0,1 0 0 15,-2 0 0-15,1 0 0 0,1-3 0 0,-1 2-128 0,-2-2 128 16,-1 2 0-16,-2 0 0 0,-1-1 0 0,-1 1 0 16,-1 0 0-16,-3 1 0 0,1 0 0 0,-3 0 272 15,-3-4-48-15,-3 1-16 0,0 3 288 0,-1-2 48 16,-3 0 16-16,-2-2 0 0,2 0-304 0,-2 1-64 15,-1-1-16-15,1 0 0 0,0 2-32 0,0 0 0 16,1 0 0-16,-2 2 0 0,-1 2-144 0,2-2 128 16,2 2-128-16,0 2 128 0,-1-2-128 0,4 1 0 15,-1 3-192-15,2 0 192 0,1-2-144 0,1 2 144 0,1 0 0 16,2 0 0-16,2-1-208 0,0 1 64 0,2 0 16 0,1-3 0 16,1 3 128-16,1 0 0 0,1 0 0 15,3 0 0-15,1 0 0 0,2 3-128 0,4-2 128 16,0 4 0-16,3-1-176 0,-1 2 176 0,2 0-208 15,0 0 80-15,0 0 128 0,1 2-192 0,3 0 192 16,0 2-192-16,4-1 192 0,-1-2 0 0,0 2 0 0,-4-3-128 16,-5-2 128-16,2 2-128 0,5 0 128 0,4 0-128 15,2 2 0-15,-1 0 0 0,-3 0 0 0,-2 1 0 16,-1-1 128-16,-2 2 0 0,-1-3 0 0,-2 2 0 16,-3-1 0-16,-2 0 0 0,-3 1 0 0,-3-2 0 15,1 2 0-15,-4-3 144 0,-1 4-144 0,-3-3 0 16,-1 2 416-16,-1 0-32 0,1-2 0 0,-1 2 0 0,0-2-128 15,1 2-48-15,0-3 0 0,-1 0 0 0,1 2-16 16,-1-2 0-16,-1 0 0 0,1 0 0 0,-1 0-192 16,-1-2 176-16,1 1-176 0,-2 0 160 0,-1 1 32 15,0-1 16-15,-1-1 0 0,-1 2 0 0,-2 0 96 16,2-2 16-16,2 2 0 0,-3 0 0 0,-6 3-128 0,-3 1-32 16,-4 2 0-16,0 2 0 0,1-2-160 15,0 4 0-15,1-1 0 0,0 1 0 16,3 0-768-16,-1 0-48 0,0 3 0 15</inkml:trace>
  <inkml:trace contextRef="#ctx0" brushRef="#br0" timeOffset="4">726 6063 15663 0,'-6'-1'1392'0,"-1"-2"-1120"0,3 3-272 0,0 0 0 16,0 0 960-16,-2 3 144 0,-5-3 32 0,-8 0 0 0,-7 3 320 0,-3 1 64 16,-1 2 16-16,4 0 0 0,4 1-1200 0,1-1-336 15,0 4 144-15,1-2-144 0,5-1 0 0,1 0 0 16,2-1 0-16,0 0 0 0,-2 0 0 0,2 2 0 0,-1-3 0 15,5 1 0-15,-1-5 0 0,2 4 176 0,2-4-16 0,-1 2 0 16,2-1 752-16,1 2 160 0,2-3 16 0,2 2 16 16,2-1-656-16,2 2-144 0,1-2-32 0,4 0 0 15,3 3 432-15,5-2 96 0,3 1 16 0,2 2 0 16,4-2-336-16,3 2-64 0,4 0-16 0,3 1 0 16,3-1-400-16,0-3 0 0,0 2 0 0,0-1 0 15,2 0 0-15,-1-2-224 0,0-1 48 0,-4 2 16 16,-2-1-144-16,-2 2-16 0,2-1-16 0,-4-3 0 15,-2 3 336-15,-3-3 0 0,2 0 0 0,-3 3 0 16,3-3 0-16,-2 0 0 0,0 0 144 0,-4 0-144 16,-2 0 256-16,-1 0-32 0,0 0 0 0,-2 0 0 0,-3 0 112 15,-2 1 32-15,-2-1 0 0,-2 0 0 0,-5 3-368 0,1-3 128 16,-3 0-128-16,0-3 0 0,1 2 160 0,-2-2-32 16,1 1-128-16,-1-2 192 0,1-2 64 15,-1 0 0-15,1-2 0 0,-1 0 0 0,0-2-256 16,0 0 128-16,-1-2-128 0,0-1 0 0,0-2 0 15,-1 2 0-15,0-3 0 0,0 3 0 0,-1-2 272 0,-2 2-32 16,-1-3-16-16,-3 1 0 0,1 1 224 0,-2-1 64 16,0 6 0-16,-1-5 0 0,-2 2-368 0,1-1-144 15,0 3 128-15,2-1-128 0,1 4 0 0,0-3 0 16,2-2 0-16,0 2 0 0,0-1 0 0,1 1 0 16,1 0 0-16,0 0 0 0,2 1 0 0,-4 2 0 15,1-2 0-15,-1 2 0 0,-1 2 0 0,0 1 0 16,-1-2 176-16,-1 3-176 0,2 3 192 0,-2 3-64 0,2-3-128 15,1 4 192-15,-1 1-192 0,2-1 0 0,1 3 0 16,0-1 0-16,3 3 0 0,-2-3 0 0,3 1 0 16,1 2 0-16,2-3 0 0,3 1 0 0,3 2 0 15,0-3 0-15,2 0 0 0,3 2-128 0,1 0 128 0,3-1 0 16,-1 1 0-16,3 0 0 0,2 2-128 0,3 1 128 16,2 0 0-16,-1 0 0 0,-4-4 0 0,0 2 0 15,2 1-256-15,3-1 0 0,4-2 0 0,-2 2 0 16,-2-3 256-16,-4-2 0 0,0 2 0 0,-6 0 0 15,-4-2 0-15,-2-1 0 0,-4 2 0 0,-2-3 0 16,-2 1 144-16,-1 2-16 0,-2 1 0 0,-1 1 0 16,-3-1 128-16,-1 4 0 0,-1-3 16 0,-2 4 0 15,-3 3-112-15,-1-2-32 0,-1 1 0 0,-2 3 0 0,0 0-128 16,-1 2 0-16,-2 1 0 0,-2-2 0 16,1 2 0-16,1-1 0 0,-4 1 0 0,1 1 0 0,-1 1 0 0,-2 1 0 15,-2 4 0-15,-1 2 0 0,0 3 0 16,-2-1 0-16,-2 3 0 0</inkml:trace>
  <inkml:trace contextRef="#ctx0" brushRef="#br2" timeOffset="5">7061 14177 39615 0,'1'-3'3520'0,"0"-2"-2816"0,-1 1-560 0,1 4-144 0,1-2 368 0,-1 0 32 16,1-1 16-16,1-2 0 16,1-2-752-16,-2 4-160 0,-1 3-16 0,-2 0-16 0,-1 2 336 0,-2 4 192 15,-1 2-192-15,-3 1 192 16,1 3-544-16,0-1 0 0,-2 4 0 0,2 3 0 16,-2 0-32-16,1 3 0 0,2-1 0 0,0 1 0 0,2-2 1312 0,1 0 256 15,0-1 48-15,1-1 16 0,1-1-272 0,-2-2-48 16,2-2-16-16,0 2 0 0,-2-1-288 0,-1-1-64 15,1-2-16-15,-2 2 0 0,0-2-144 0,0 0-16 0,0 0-16 16,1-1 0-16,2-3-176 0,0-2 0 0,1-1 0 16,1 0 128-16,3-1-272 0,-2-1-64 0,3 2-16 15,-1-1 0-15,1 0 224 0,1 0-144 0,1 1 144 0,-1-2-128 16,3 1 272-16,0-2 64 0,2-2 16 16,1 1 0-16,3 1-32 0,2-3 0 0,1-1 0 0,1 4 0 15,0-2-48-15,1 2-16 0,2 0 0 0,1 0 0 16,-1 0 0-16,1 0 0 0,-1 0 0 0,0 0 0 15,0-3-128-15,-2 2-176 0,-3-1 48 0,-3-1 0 16,2 2-416 0,-1-1-80-16,-3-2-16 0,0 1 0 0,-1 2 80 0,-2-1 16 0,-2-2 0 15,-1 2 0-15,-2-1-128 0,0-1-32 0,-2 2 0 0,0-2-16320 16</inkml:trace>
  <inkml:trace contextRef="#ctx0" brushRef="#br2" timeOffset="6">7422 14009 31327 0,'1'0'2784'0,"-1"0"-2224"0,0 0-560 0,0 0 0 0,0 1 2192 0,0 2 336 0,0 3 64 16,0 0 16-16,0 7-2144 0,-1 6-464 0,0 6 0 16,-4 1 0-16,0 9-240 0,-3-1 16 0,0 5 0 0,-1 2 0 31,-1 1-160-31,1 1-48 0,3-1 0 0,0-1 0 0,0 2 432 0,0 2 0 0,-1-1 0 0,0 3 0 16,0-2 352-16,-3-1 96 0,0-1 32 0,-1-1 0 15,-2-5-48-15,2-2-16 0,-1 0 0 0,-1-6 0 16,2 2-416-16,3-6 0 0,0-5 0 0,3-4 0 15,4-1-1600 1,2-5-336-16</inkml:trace>
  <inkml:trace contextRef="#ctx0" brushRef="#br2" timeOffset="7">8051 14184 35007 0,'-1'-4'3120'0,"0"1"-2496"0,-1 3-496 0,1-2-128 0,1 2 192 0,0-1 32 16,-1-2 0-16,-1 1 0 15,-1-2-768-15,1 0-160 0,-1 1-16 0,-1 0-16 0,2-1 560 16,-1 4 176-16,0 2 0 0,-2 0 0 0,0 1 0 0,-3 0 0 15,0 4 0-15,-2-1 0 0,-1 4 880 0,-2-1 80 16,0 6 0-16,-5-1 16 0,0 1 96 0,-4 1 16 0,-2 0 0 16,-1 0 0-16,3 0-768 0,-1 0-128 0,0 5-48 0,1-1 0 15,0 1-144-15,1 1 0 0,5 0 0 16,0 1 0-16,1 0 0 0,3 4 0 0,0-2 0 16,5-5 0-16,1-1 192 0,2-2-32 0,3 6-16 15,2 6 0-15,3-1-16 0,3 1-128 0,4-1 192 16,3-2-64-16,3-1-128 0,2-3 0 0,2-5 0 0,2-2 0 15,6 1 0-15,-1-7 0 0,-3-2-192 0,5 2 192 16,7-8-192-16,2 2 192 0,-3-3-160 0,-1-4 160 16,-1 0 0-16,2-2 0 0,4-3 0 0,-2-3 0 15,-3 0 0-15,-3-2 192 0,0-2-48 0,-2-5 0 16,-2 1 32-16,-4-2 0 0,-1-5 0 0,-5 3 0 16,-2 0-48-16,-3-7 0 0,0-2 0 0,-6 1 0 15,-2 4-128-15,-6-1 0 0,-3-1 0 0,-5 0 0 16,-3 1 0-16,-5 1 0 0,-2 3 0 0,-4-1 0 0,-3 5 128 15,-4-1 0-15,-2 2 0 0,-3 2 0 0,-2-5-128 16,0 5-144-16,0-1 144 0,0 3-208 0,3 3 208 16,2-2 0-16,3 1 0 0,1-1-144 15,4 2-432-15,1-6-64 0</inkml:trace>
  <inkml:trace contextRef="#ctx0" brushRef="#br2" timeOffset="8">8885 13605 19343 0,'-5'1'1728'0,"0"2"-1392"15,0-3-336-15,1 0 0 0,2 2 1184 0,-2-2 160 16,-4 1 48-16,-3 2 0 16,-5 0-2256-16,-1 0-448 0,1-3-96 0,-1 0 0 15,0-4 112-15,-1-1 16 0,-2 2 16 0,0-4 0 0,2 1 1264 0,-4 2 208 0,-6-2 64 0,-5 3 16 16,0 3 1024-16,-2 0 208 0,4 0 32 0,-9 3 16 16,-7 3-112-16,-7 4-32 0,-7 0 0 0,-3 5 0 15,-4 1-688-15,-2 0-144 0,-2 3-16 0,0-1-16 16,3-2-560-16,0 1 0 0,2-5 0 15,-1-2 0-15,0 2 0 0,0-4 0 0,0 0 0 0,1-4 0 16,2 2 192-16,-2-2-32 0,-1 1 0 0,-4-4 0 16,-3 1-160-16,-1-5 0 0,7-2 0 0,-1 1 128 15,-2 3-2000 1,0 1-416-16,2 4-80 0,-1-3 0 0,2 1 576 0,1 1 128 0,4 0 32 16,-3 4 0-16,1-1 2432 0,1 3 480 0,-1 0 112 0,1-2 16 0,2 0 448 15,3-1 112-15,6 3 16 0,-1-3 0 0,3 1-752 0,2 2-144 16,0-1-16-16,1 0-16 0,1-5-624 0,3 0-128 15,6-3-32-15,0 0 0 0,3 2-528 0,-1-4-128 16,0 2 0-16,0-2-16 16,4 1-1744-16,1 1-352 0,2 0-64 0,1 0 0 15,1 1 1088-15,0 1 208 0,0 1 48 0,1-2 16 0,1 2 2112 16,-2-2 432-16,-3 4 64 0,0-2 32 0,1 4 128 0,1-1 32 16,-2 4 0-16,0-4 0 0,1 3-704 0,2-2-144 15,2 2-32-15,0-6 0 0,1 3-384 0,3-3-80 0,1-2 0 16,0-2-16-16,2 1-240 0,2-3-160 0,3 1 32 15,-1-2 0 1,-2-2-816-16,-2 0-144 0,2 0-48 0,1 0 0 16,1 2 336-16,3 0 64 0,1 2 16 0,0 2 0 15,1 0 160-15,-1 0 48 0,-1 0 0 0,3-3 0 0,0 3 816 0,0 3 160 0,-2-3 48 16,-1 2 0-16,-1 2 656 0,1-2 144 0,0 0 32 0,-2 0 0 16,0 2-896-16,0-2-160 0,0-1-32 0,2-1-16 15,-2 0-240-15,0-1-192 0,5-1 48 16,-1-2 0-16,0 0-624 15,0-2-112-15,0 0-16 0,0 0-16 0,3 2 208 16,-2-2 32-16,-1 1 16 0,0 1 0 0,-1 1 480 0,-1 0 176 0,-2 2 0 16,-1 0-144-16,-1 2 1056 0,-1-1 224 0,1 1 32 0,-4 2 16 15,-1 0 32-15,-1 3 0 0,1-3 0 0,0 1 0 16,1-1-768-16,0 2-128 0,-2-1-48 0,0 0 0 16,1-2-976-1,0-1-208-15,3-1-48 0,1 0 0 0,-2 0-624 16,2-1-128-16,2 1-16 0,-1-2-16 0,-1-2 768 0,0-1 144 15,2 1 48-15,0-2 0 0,-1 0 1408 0,-1-1 272 0,0 0 64 0,0-1 16 16,0 0 752-16,2 2 128 0,1 0 48 0,1 0 0 0,-3 2-496 0,0 2-80 16,0-2-32-16,-3 4 0 0,0 0-704 0,1 0-144 15,-1 0-16-15,1 1-16 0,1 2-416 0,-1-1 0 16,2 2 0-16,1-2 0 0,3-1-272 0,2 2-96 16,3 1-16-16,0-2 0 0,2 2 96 0,1-2 16 15,0 2 0-15,0-2 0 0,2-2 272 0,-2 4 0 16,0-1 0-16,1-2 0 0,-2 3 400 0,0 1 48 0,1-4 0 15,-1 5 0-15,-2 3 80 0,-2 3 32 0,-1 4 0 16,-2 3 0-16,0-2-192 0,0 6-48 0,-3 6 0 16,-3 1 0-16,0 4-320 0,-1 7 128 0,-2 3-128 0,-2 1 0 15,4 2 0-15,0-5 0 0,2 4 0 0,2-7 0 16,1 1 0-16,4-5 0 0,3-9 0 16,0 2 0-16,0 3 0 0,2 1 0 0,0 3 0 15,1-1 0-15,0 1 272 0,-1 0-16 0,1 0 0 16,-1 0 0-16,2-10 32 0,-1 3 0 0,-1 11 0 0,-1 1 0 15,-1-1-160-15,0 1-128 0,-2 1 192 0,0 0-192 16,-1 1 128-16,-2-1-128 0,1-3 0 0,0-3 0 16,3-4 0-16,0-5 0 0,2-6 0 0,1-3 0 15,1-6 0-15,1-2 0 0,1-3 0 0,2-4 0 16,0-2 0-16,2-2 0 0,0-2 0 0,2-2 0 0,2-3 256 16,0-1 64-16,3-2 0 0,1-2 0 0,1 3 128 15,1 0 16-15,2 0 16 0,1 1 0 0,-1 0-288 0,3 4-48 16,2-3-16-16,2 6 0 0,0-1-128 0,3 2 0 15,-1 0 0-15,3 6 0 0,4 0 0 0,2-2 0 16,3 6 0-16,2 0-176 0,0-2 0 0,1 2 0 16,2-2 0-16,-2 0 0 0,-3-1 176 15,6 0-160-15,3 0 160 0,3-1-160 0,3-4 160 0,-1 2 0 16,2-2 0-16,-1-2 0 0,1 2 0 16,0-3 0-16,0 2 0 0,-2 2 0 0,2 2 0 0,3-1 0 15,3 2 128-15,2-2-128 0,1 2 0 0,2-1 0 16,6-2 0-16,1 3 0 0,3 2 128 0,2 2-128 15,4 1 128-15,0-5-128 0,-3-1 0 0,8 0 0 0,3 3 0 16,5-2 0-16,0 2 0 0,1-3 0 0,-3-2 0 16,0-1 0-16,3 2 0 0,-1-1 0 0,-8 2 0 15,4-3-128-15,2-4 0 0,-1 1 0 0,-2 1 0 16,1 1 0-16,4-3-112 0,0 2-16 0,3-2 0 16,-1 4 0-16,-2 0 256 0,-5 4-144 0,-5-2 144 0,7 2-128 15,8 0 128-15,0 4 0 0,-2 2 128 0,-5 3-128 16,-1-6 0-16,-3 4 0 0,-1-1 0 0,-6 0 128 15,-4 2 16-15,-10-2 16 0,-7-4 0 0,6 3 0 16,7-3-160-16,4 2 160 0,5 0-160 0,-1-1 160 16,-2-1-160-16,0-3 0 0,2 4 0 0,0-4 0 15,-2-3 0-15,0 3 0 0,-3 1 0 0,-2-2 0 0,-1 3 0 16,-2 4 0-16,-4-3 0 0,-3 4 0 0,-1-2 0 16,-4 2 0-16,-2-1 0 0,-4 1 0 0,-3 2 0 15,-7-2 0-15,-1 0 0 0,-5-1 0 0,-3-2 0 0,-3-1 0 16,-6 0 0-16,-1-3 0 0,-4 1 128 0,-3-2 0 15,-2-1 0-15,-2-1 0 0,0 0-128 0,-3-1 192 16,1-4-192-16,-1 1 192 0,2-2-48 0,-1-1 0 16,4-8 0-16,-1 1 0 0,2-4-144 15,1-1 0-15,0 1 0 0,-2-2 128 0,-1 1-128 0,0 0 0 16,0-6 0-16,-1 0 0 0,0 0 0 0,-1-1 0 16,-1-2-192-16,-1-1 192 0,-3-1-128 0,1-4 128 15,0 0 0-15,0-7 0 0,0-3 0 0,0 0 208 16,0 2-16-16,-1-3-16 0,1-2 32 0,0-2 16 15,1 1 0-15,-2-7 0 0,1 0 16 0,-4-3 0 0,0 1 0 16,-2-3 0-16,-3-3-96 0,-2-2-16 0,0 3 0 16,-4-1 0-16,-1 0-128 0,-4 0-272 0,-2 0 64 15,-2 2 16-15,2 8-96 0,-2-2-16 0,-3 2 0 16,1 0 0-16,1 2 304 0,2 1-192 0,0-1 192 0,2 0-160 16,3 1 160-16,0 3 0 0,3 5 0 15,-1-4 0-15,-1-2 0 0,1 1 0 0,1 6 0 0,1 5 0 16,1 4 0-16,0 3 0 0,3 1 0 0,-1 3 0 15,2 0 0-15,1 6 0 0,-2 0 0 0,1 1 0 16,0 4 0-16,2-1 0 0,-2 5 0 0,2 0-128 16,-1 2-48-16,1 0 0 0,-1 3 0 0,-1 2 0 15,2-1 176-15,-1 4 0 0,1-3-144 0,-3 3 144 16,-1 3 0-16,-2 1-176 0,-3 2 176 0,-1 0-128 16,-2 1 128-16,-3 2 0 0,-3 3-144 0,-6 1 144 15,-1-1 0-15,-5-2 0 0,-3 2 0 0,-2-2 0 0,-4 0 0 16,-4-1 0-16,-6 4 0 0,-6 0 0 0,-1-1-224 0,-4 4-32 15,-1 4 0-15,-1 1-12672 16,-1 1-2560-16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26:23.16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11933 6581 8287 0,'0'-2'736'0,"1"1"-592"15,1 1-144-15,-2-3 0 0,1 3 1440 0,0-1 256 16,2 0 48-16,0-3 16 0,2-1-528 0,2-2-96 15,1 2-32-15,0-3 0 0,0 3-656 0,-2 1-144 0,0-1-32 16,-2 0 0-16,-1 2-32 0,0 1-16 0,-1 2 0 0,-2-4 0 16,0 3 432-16,0 0 96 0,-1 1 16 0,0 0 0 15,-1-3 656-15,1 3 144 0,0 0 32 0,-1-2 0 16,2 2-448-16,0 0-96 0,0 0-16 0,0 0 0 16,-7-18-304-16,5 12-64 0,-1-2-16 0,-1-1 0 15,-2 1-288-15,1-2-64 0,0 2-16 0,-1-1 0 16,-3-1-64-16,0 2-16 0,-3-2 0 0,0 4 0 15,-1-2-16-15,-1 2 0 0,-2 4 0 0,-1 0 0 16,1 4 0-16,-5 0-16 0,-1 4 0 0,0 3 0 0,-2 4-176 16,-1 1 0-16,2-1 0 0,-3 5 128 15,3-2-128-15,0 0 0 0,3 0 0 0,-2 0 0 0,3 4 0 16,1-2 0-16,1 3 0 0,3-2 0 0,1 2 0 0,3 1 0 16,0 3 0-16,2 3 0 0,3-1 0 0,2 1 0 15,1-3 0-15,5-2 0 0,1 2 0 0,2-4 0 16,3 0 0-16,3-1 0 0,0-4 0 0,-2-3 0 15,2 0 0-15,2-2 0 0,6-2 0 0,2 0 0 16,2-4 0-16,0-1 0 0,1-2 256 0,1-3-16 16,1 0-16-16,-3-7 0 0,-3 2 112 0,1-2 32 15,1-3 0-15,0-4 0 0,1 1-192 0,-1-5-48 16,0 0 0-16,-1 0 0 0,-1-3 0 0,0-3-128 16,0 1 192-16,-2-5-64 0,-1-2 64 0,-1 0 16 15,-6-1 0-15,0 0 0 0,-1-3-64 0,-3 1-16 16,-3-2 0-16,-1 0 0 0,-3 0-128 0,-1-1 0 15,-2-3 0-15,-1 0 0 0,-3 0 0 0,-1 0 0 0,0 0 0 0,-2 2 0 16,1 4 0-16,-2-1 0 0,-1 2 0 16,0 1 0-16,-1 1 160 0,1-1 0 0,2 2 0 15,2 1 0-15,2 3-160 0,1-1 0 0,3 3 0 16,1-7 0-16,-1 2 0 0,1 0 0 0,1 3 0 0,2 1 0 16,2 9-304-16,2 1-32 0,2 6-16 0,1 4-12192 15,1 3-2432-15</inkml:trace>
  <inkml:trace contextRef="#ctx0" brushRef="#br0" timeOffset="642.44">12308 6623 15663 0,'-7'3'1392'0,"4"-3"-1120"0,-2 0-272 0,3 0 0 0,2 0 2176 0,0 0 368 0,0 0 80 0,1 0 0 16,-1 0-544-16,1-3-112 0,1 3-32 0,2 0 0 15,1-1-1344-15,0 0-272 0,2-2-48 0,0 2-16 16,3-1-32-16,-1 0-16 0,2 0 0 0,-1 1 0 16,1-1 256-16,2 1 48 0,-2-1 16 0,2 0 0 15,0 1-272-15,1-4-64 0,0 4-16 0,0-4 0 16,-5 4 48-16,1-3 16 0,-1 1 0 0,1-5 0 15,-3 3-48-15,-1-1 0 0,0 1 0 0,-3-2 0 16,0-2 240-16,-2-1 32 0,1 2 16 0,-4-3 0 16,0-1-208-16,-1-2-32 0,0 0-16 0,-3-2 0 15,1 0-224-15,-2-2 0 0,-2 1 0 0,2-1 0 0,-3-1 0 0,-1 3 0 16,0 1 0-16,-1 3 0 0,0 3 128 0,-2 3-128 16,0 3 0-16,-3 6 0 0,0 2 192 0,0 1-64 15,-2 3-128-15,-1 4 192 0,1 4-192 0,0-1 0 16,3 2 128-16,1 2-128 0,3 1 0 0,1 1 0 15,3 4 0-15,1-2 0 0,2 0 0 0,1 2 0 16,2 1 0-16,0-2 0 0,1 1 0 0,1 0 0 16,1 1 0-16,1 1 0 0,1-2 0 0,2 1 0 15,1-3 0-15,-1-1 0 0,1-4 0 0,3 0 0 16,3-1 0-16,2-1 0 0,2 1 0 0,3-4 0 16,3-1 0-16,0-3 0 0,1-1 0 0,4-2 0 15,3-2 0-15,3-4 0 16,-2-2-544-16,1-3-48 0,0-1-16 0,0-3-17008 0</inkml:trace>
  <inkml:trace contextRef="#ctx0" brushRef="#br0" timeOffset="1143.13">13249 5841 17503 0,'1'-8'1552'0,"-2"2"-1232"0,0 1-320 0,1 0 0 0,0 3 3056 0,0 1 544 0,0-2 112 0,-1-2 32 0,1-1-2144 0,-2-1-448 16,0-2-64-16,0-1-32 0,-3 0-848 0,1 2-208 15,0-3 0-15,-1 0 0 0,-1 0 0 0,-2 1 0 16,-1-3 0-16,-1-1 0 16,-2 2-384-16,-1-1-32 0,0-1 0 0,-1 3 0 0,0 2 80 0,1 1 16 15,-2 3 0-15,1 2 0 0,-1 3 592 0,-2 3 128 16,-2 4 32-16,-1 2 0 0,-1 2 336 0,2-1 64 16,2 3 0-16,3-1 16 0,1 3-464 0,2 1-112 15,1 3-16-15,3 0 0 0,2 3 48 0,1 1 0 16,1 1 0-16,0 0 0 0,3 1-304 0,2 1 0 15,-1 0 0-15,0 0 0 0,2 2 0 0,-1-3 0 16,0 2 0-16,0 1 0 0,0 5 128 0,-1-2-128 0,0 1 0 16,-1 5 0-16,1 1 352 0,1 3-32 0,-1 1-16 15,0 0 0-15,2 2-304 0,1-5 128 0,0 1-128 0,-1-2 0 16,1-2 0-16,2-4 0 0,-1-1 0 0,0-2 0 16,1-1-192-16,0-7-80 0,-1 2-32 0,-3 1 0 31,2-5-848-31,-4 0-192 0,2-3-16 0,-4-2-9344 0,2-3-1872 0</inkml:trace>
  <inkml:trace contextRef="#ctx0" brushRef="#br0" timeOffset="1409.86">12769 6378 50687 0,'0'-6'2240'0,"0"4"464"0,0-1-2160 0,2 1-544 0,-1 2 0 0,0 0 0 16,4-3-976-16,1 3-304 0,4-3-64 0,4-2-16 0,6 0 1072 0,3 0 288 15,2 1 0-15,0-1 0 0,0 2-320 0,1-1 48 16,-3 3 0-16,-1-3 0 15,0 3-800-15,-2 1-144 0,-1 0-48 0,-2 3 0 0</inkml:trace>
  <inkml:trace contextRef="#ctx0" brushRef="#br0" timeOffset="2009.08">14296 6052 10127 0,'-1'-2'896'15,"0"1"-704"-15,1 1-192 0,0 0 0 0,0 0 2352 0,0 1 432 0,1 1 96 0,-1 0 0 16,1 4-704-16,2 0-160 0,-2 2-32 0,-1 1 0 15,1 6-96-15,0 3-32 0,1 1 0 0,-1 3 0 16,-1 5-400-16,-1 2-96 0,-1 8-16 0,0-3 0 16,2 5-896-16,-1 0-176 0,-3 4-32 0,0-4-16 15,0-6-224-15,-1 6 0 0,-3 5 0 0,0 1 0 16,-2 0 0-16,1-2 0 0,0-3 0 0,-2-5 0 16,3-4 0-16,0-5 0 0,0-4 0 0,1-2 0 15,1-2-192-15,-2-4-64 0,3-1-32 0,-1-6-17216 16</inkml:trace>
  <inkml:trace contextRef="#ctx0" brushRef="#br0" timeOffset="2250.51">14071 6418 43311 0,'-1'-5'1920'0,"-1"-1"384"0,2 4-1840 0,0-1-464 15,3 3 0-15,-2-2 0 16,2 2-496-16,1-1-192 0,2-2-32 0,5 1-16 0,1-3 736 0,4-1 0 16,1 1 160-16,1-1-32 0,1 1 48 0,2-3 0 15,1 1 0-15,0-2 0 0,2 0-176 0,0-2 128 16,0 2-128-16,0 3 128 0,-1-2-128 0,-1 3 0 0,-1 0-160 16,-1 0 160-1,-2 4-880-15,-1-2-80 0,0 2 0 0,-1 1-16608 0</inkml:trace>
  <inkml:trace contextRef="#ctx0" brushRef="#br0" timeOffset="2676.43">14583 6751 18431 0,'-4'7'1632'16,"1"0"-1312"-16,1-4-320 0,2-1 0 0,0-2 2416 0,-1 3 400 15,0 2 96-15,-2 6 16 0,0-1-1456 0,-1 2-304 16,2-5-48-16,-1 1-16 0,2-4-448 0,1-1-80 16,-2-1-32-16,1-2 0 0,1-2-336 0,-1 0-64 15,0-3-16-15,1 0 0 0,-3 0 320 0,1-2 48 16,0 1 16-16,-2-5 0 0,2 3 368 0,-2-6 80 15,0-2 0-15,1-1 16 0,1-4-464 0,0 1-80 16,2-2-32-16,0-1 0 0,2 1 32 0,0-4 0 16,4-2 0-16,0 0 0 0,1-5-432 0,3 1 0 15,-1 4 0-15,2 1 0 0,2-1 128 0,-2 4-128 0,2 0 128 16,0 1-128-16,-1 3 0 0,-1 4 0 0,1 3 128 0,-2 3-128 16,0 2 0-16,-2 2 0 0,1 3 0 0,1 1 0 15,-1-1-368-15,2 3 0 0,0 0 0 0,2 0 0 31,0 5-272-31,3-2-64 0,-1-1-16 0,2 1 0 16,1 2-608-16,1 2-112 0,1 0-32 0,1 1-14816 0</inkml:trace>
  <inkml:trace contextRef="#ctx0" brushRef="#br0" timeOffset="3275.84">15068 6463 26719 0,'-2'-5'1184'0,"1"1"240"0,0 0-1136 0,0 3-288 0,1-1 0 0,0 2 0 0,-1 0 608 0,0-3 64 15,-2 1 16-15,-1-2 0 0,-3 0-368 0,0 3-64 16,-2 0 0-16,-1 2-16 0,0 0 32 0,-1 3 16 16,-1 0 0-16,-1 4 0 0,-2 1 176 0,-2 3 48 15,1 2 0-15,-1-1 0 0,0 5-32 0,0 2 0 16,2 3 0-16,-1-1 0 0,1 4-256 0,3-2-48 16,1 3-16-16,3-2 0 0,0-2-160 0,0 1 0 15,2-3 0-15,-1-1 0 0,3-1 0 0,1-1 0 0,0 0 0 0,1-4 0 16,2-2 0-16,1-3 0 0,1-1 0 15,2-2 0-15,1-1 0 0,2-5 0 0,2 0 128 0,3-6-128 16,0-1 176-16,2-1-48 0,1-3-128 0,0 0 192 16,2-2-192-16,1-2 0 0,-2-2 0 0,1 1 0 15,0-2 0-15,-2-3-160 0,0 2 32 0,-2-1 0 16,-1 1 128-16,-2-2 0 0,-1 3 160 0,-2-4-160 16,1 4 576-16,-3 1 0 0,0 2 16 0,-1 0 0 15,-2 4-80-15,0 2 0 0,-1 1-16 0,-1 3 0 0,0 5-48 0,0-3-16 16,-1 6 0-16,-1-1 0 0,1 4-304 0,0 1-128 15,1 1 0-15,-3 1 128 0,2 1-128 0,1 3 0 16,0 0 0-16,0 4-176 0,0-1 176 0,1-2 0 16,2 4 0-16,-2 1 0 0,3-1 288 0,-1 2-16 15,-1-3 0-15,3 0 0 0,-1-1-96 0,1 0-32 16,3 0 0-16,-1 0 0 0,2 0-144 0,0-3 0 16,2-2 0-16,2 0 0 15,-1-3-352-15,2-1-48 0,0-1-16 0,0-1 0 16,0-4-1376-16,0 1-256 0,-3-2-64 0,1 0-14048 0</inkml:trace>
  <inkml:trace contextRef="#ctx0" brushRef="#br0" timeOffset="3476.48">15352 6602 45151 0,'0'11'2000'0,"-3"-1"416"0,1 1-1936 0,2-2-480 0,0-2 0 0,0-2 0 16,2 3 272-16,1 4-32 0,0 7-16 0,0 5 0 15,2 2-544 1,0-2-96-16,0-5-32 0,-3-3 0 16,3-1-512-16,-3-6-128 0,0 1 0 0,-1-5-17536 0</inkml:trace>
  <inkml:trace contextRef="#ctx0" brushRef="#br0" timeOffset="3676.59">15314 6209 6447 0,'-1'3'576'0,"-2"0"-576"0,0-3 0 0,2 2 0 0,1 0 8064 0,1-1 1520 16,1 1 288-16,0 1 64 0,2 3-8176 0,1 2-1632 15,3 0-336-15,1 1-64 16,1 0-2288-16,0 3-448 0,2 1-80 0,-1-2-32 0</inkml:trace>
  <inkml:trace contextRef="#ctx0" brushRef="#br0" timeOffset="4076.83">15620 6621 32255 0,'-4'2'2864'0,"1"1"-2288"0,1-3-576 0,2 0 0 16,0 1 1856-16,0-1 272 0,0 0 48 0,-2 2 16 16,1-2-1616-16,0-2-336 0,-1 1-64 0,2 1-16 15,0 0-544-15,3-18-128 16,-2 10 0-16,1-2-16 0,0-1-816 0,-1 0-176 15,0-4-16-15,1 1-16 0,1 0 976 0,-3-4 192 0,2 1 32 0,1-1 16 16,-2 4 1536-16,3 0 304 0,-1 2 64 0,1 1 16 16,-1 5-560-16,1 1-128 0,1 0 0 0,2 0-16 0,1 4-496 0,2 1-80 15,3 1-32-15,1 4 0 0,4 0-144 0,3 1-128 16,-1 2 144-16,3 1-144 0,0 2 0 16,1 0 0-16,0 2 0 0,-4 1 0 0,2 0 0 0,-2 1 0 15,-1 2 0-15,-2-2 0 0,-3 2 0 0,0 1 0 16,-3 4 0-16,-1-1 0 0,-2 3 224 0,-2 3-48 15,-1-1-16-15,-1 3 0 0,0-4-32 0,-3-1-128 16,1-2 192-16,-1-4-64 0,-1 1-368 0,-1-6-80 16,-1 0 0-16,1-1-16 15,-1-2-240-15,-1-2-64 0,2-3 0 0,-2-2-17344 0</inkml:trace>
  <inkml:trace contextRef="#ctx0" brushRef="#br0" timeOffset="4892.06">17080 5718 23951 0,'-2'0'2128'0,"0"-2"-1696"0,0 2-432 0,1 0 0 0,1 0 1776 0,-2 0 272 16,0 0 48-16,-2 2 16 0,-3-2-1376 0,-2 3-272 16,-1 0-48-16,-2 2-16 0,-1 2-400 0,-1 2 0 15,0 2 0-15,-3 0 0 0,0 4-144 0,-1 1 144 16,-1 5 0-16,-1 3 0 0,-2 5 0 0,0 0 0 15,-1 2 0-15,-1 4 144 0,1-6 560 0,2 3 128 16,-1 1 0-16,0 3 16 0,-3 7-192 0,1 1-32 16,3 3-16-16,4-2 0 0,2 2 128 0,2-3 32 15,2 4 0-15,1-3 0 0,0 4-464 0,2 2-96 16,-1 4-16-16,3 0 0 0,2 0-192 0,2-4 128 16,1 3-128-16,2-6 0 0,4 2 0 0,2-1-128 15,5-2-16-15,2-3 0 16,1-3-944-16,3 2-176 0,1-4-32 0,4-2-15744 0</inkml:trace>
  <inkml:trace contextRef="#ctx0" brushRef="#br0" timeOffset="6718.26">17466 6020 28559 0,'-3'0'2544'0,"-1"1"-2032"0,3 1-512 0,-1-2 0 16,1 2 1312-16,0-2 160 0,-1 3 48 0,-3 3 0 16,0-1-960-16,-1 3-192 0,1-1-48 0,0 4 0 15,1-3-320-15,0 2 0 0,0 4 0 0,1 0-192 16,1 2 192-16,0 0 0 0,0 5 0 0,1 3 0 16,-1 1 0-16,0 4 0 0,-1 5 0 0,-1-2 0 15,0 3 0-15,-1-3 128 0,0 4-128 0,-2 0 176 16,0-1-16-16,-1 3 0 0,0 1 0 0,-3 2 0 15,2-1 304-15,-4-1 64 0,2-2 16 0,-3-4 0 16,1 0-96-16,-1-6 0 0,0 1-16 0,-2-4 0 16,1-2-48-16,-1-3 0 0,2-3 0 0,0-1 0 15,2-4-240-15,1 0-144 0,0-4 160 0,0 2-160 0,-2-3 128 0,-6 1-128 16,2-1 0-16,-2 0 0 0,1-2 0 0,3-1 0 16,2-1 0-16,-3-2 0 0,-1-2 0 0,-5-3 0 15,2-4 0-15,2-1 0 0,-1-1 256 0,4 0 0 16,0-2 0-16,3-3 0 0,0 0 48 0,3-3 16 15,0 1 0-15,4 2 0 0,1-3-96 0,1 0-16 16,2 1 0-16,1 2 0 0,2-1-208 0,2 2 0 16,1 2 128-16,1 1-128 0,4 0 0 0,1 0 0 15,1 4 0-15,0-1 0 0,4 3 0 0,-1 2-128 16,3 2 128-16,-1 2 0 0,2 2 0 0,2 2 0 16,1 1 0-16,0 3 0 0,1-1 0 0,0 5 0 15,2 0 0-15,-1 2 0 0,0 3 0 0,-2-4 0 0,0 3 0 0,-3 0 0 16,0-1 0-16,-3-2 0 0,1 3 0 0,-3-2 0 15,1 0 0-15,-1 2 0 0,-1-2 0 0,-2-1 0 16,-3-3 0-16,2 1 256 0,1 0-64 0,-1 0 0 16,1-4 96-16,-1 2 16 0,0-2 0 0,-1-3 0 15,2 0 64-15,0-3 16 0,2 0 0 0,-1-2 0 16,1 1-112-16,0-4-16 0,-2 3 0 0,-1-3 0 16,2 1-256-16,0-1 0 0,3-1 0 0,-2 0 0 15,1-1 0-15,-2 0 0 0,2-3 0 0,-1 2 0 16,1-4 128-16,0-2-128 0,2 0 192 0,-2-3-192 15,1 0 176-15,-1-1-176 0,1-1 160 0,-2-1-160 16,1-2 128-16,0-1-128 0,1-2 0 0,-3-3 144 16,-1 1-144-16,0-2 192 0,-2 3-192 0,-2-5 192 15,2-2-192-15,-2-6 0 0,-1 1 0 0,0 0 0 16,-1 1 0-16,-1 0 128 0,-3 4-128 0,0-1 128 16,-1 1-128-16,-1 1 0 0,0 1 0 0,-3 1 0 0,1 1 0 0,-1 0 0 15,-1-2 0-15,-1 1 0 0,-2 1 0 0,1 3 0 16,-3 4 0-16,1 4-176 0,0 4 32 0,-3 0 0 15,-2 7 0-15,0 1 0 0,-2 1-128 0,0 4-32 16,-3 0 0-16,1 0 0 0,-1 1 0 0,-1 2 0 16,-1-1 0-16,0 1 0 0,2-1 32 0,-3 2 0 15,-2 0 0-15,2 1 0 16,0-1-352-16,0 1-64 0,0 0-16 0,-1 0-18736 16</inkml:trace>
  <inkml:trace contextRef="#ctx0" brushRef="#br0" timeOffset="7776.41">17811 5700 30399 0,'-4'2'2704'0,"2"-2"-2160"16,1 2-544-16,2-2 0 0,1 1 1072 0,-2 1 96 0,2 0 32 0,1 2 0 15,1 4-704-15,3 0-144 0,3 3-32 0,2 1 0 16,4 2 128-16,1 2 32 0,5 0 0 0,5 5 0 16,3 1-352-16,6 2-128 0,3 2 0 0,2 2 144 15,0-2 128-15,1 1 32 0,-1 0 0 0,-2 0 0 16,1 3-176-16,1 3-128 0,5 5 144 0,-2 2-144 15,-2 0 160-15,-3 5-160 0,-4 3 160 0,-4 1-160 16,-4-2 432-16,-5-1-16 0,-6-1 0 0,-4 3 0 16,-3 1-224-16,-6-2-64 0,-5 1 0 0,-4-5 0 15,-4-2 112-15,-4-1 16 0,-2-6 0 0,-1-2 0 16,-1-1-96-16,1 2-16 0,-4-4 0 0,0 1 0 16,3-6 48-16,-4 1 16 0,0-3 0 0,-3-3 0 15,1-2 32-15,-2-3 0 0,0-2 0 0,-2-3 0 16,-1-4-464-16,1-8-96 0,-1-2 0 0,-1-3-19120 15</inkml:trace>
  <inkml:trace contextRef="#ctx0" brushRef="#br0" timeOffset="8942.83">19089 6296 33167 0,'-1'-1'2944'0,"-1"1"-2352"0,1 0-464 0,1 0-128 15,0 0 1792-15,-1 1 352 0,1 1 64 0,-1-2 16 0,0 2-1584 0,0-2-304 16,0 3-64-16,1-3-16 15,0 0-256-15,0 0 0 0,0 0 128 0,0 0-128 16,0 0-672-16,0 0-192 0,0 0-32 0,-9-13-16960 16</inkml:trace>
  <inkml:trace contextRef="#ctx0" brushRef="#br0" timeOffset="9143.49">19005 6784 39615 0,'-4'0'3520'0,"0"0"-2816"16,3 0-560-16,2 0-144 0,3 0 688 0,-3 0 96 0,3 1 32 0,0-1 0 31,3 2-2448-31,-1-2-480 0,4 2-112 0,1-2-16 0</inkml:trace>
  <inkml:trace contextRef="#ctx0" brushRef="#br0" timeOffset="11195.31">13881 7884 11055 0,'-1'-2'976'0,"1"-2"-784"0,0 4-192 0,0-1 0 0,0 1 224 0,0-2 0 15,0-1 0-15,-2-2 0 0,1-2 352 0,0 0 80 16,1-1 16-16,-1-1 0 0,0 2 192 0,0 1 32 16,0 1 16-16,-1 2 0 0,1 0 0 0,0 1 0 15,0-1 0-15,0 3 0 0,-2 0 352 0,0 3 64 16,-2 0 16-16,-2 2 0 0,0 0-496 0,-2 3-80 15,0 0-32-15,0 0 0 0,0 0-336 0,1 0-64 16,0-2-16-16,-1 2 0 0,-1 2-96 0,-2 1-32 16,-1-1 0-16,0-1 0 0,0 2-192 0,-1 1 128 15,0-1-128-15,1-2 0 0,2 1 176 0,2-2-176 16,2-2 192-16,0 2-192 0,4-3 480 0,1 0-16 16,1 1 0-16,2-4 0 0,1 3-144 0,2-2-48 15,2 0 0-15,1 0 0 0,0 1-272 0,4-1 0 16,1 2 0-16,1-1 0 0,4 3 0 0,0-2 0 15,2 1-240-15,0 2 80 16,-3-2-208-16,1 2-32 0,1 2-16 0,-4-2 0 0,-1 1 64 0,-2 1 16 0,-1 3 0 0,-2 0 0 16,-3 0 336-16,0-1 0 0,-3 2 0 0,-1-1 0 15,-2 3 0-15,-1 2 128 0,0-4 32 0,-2-1 0 16,0-2 544-16,-2 2 128 0,-2 0 0 0,-2 0 16 16,1 1-288-16,-2-3-64 0,1-3-16 0,-2 2 0 15,-1 0-320-15,-1-1-160 0,-2 2 160 0,0 0-160 16,-1 0 160-16,0-1-160 0,-1-2 160 0,0-1-160 15,-1 1 0-15,1-2 0 0,-1-1 0 0,2-2 0 16,-1 0 0-16,0 2-256 0,0-5 16 0,1 3 16 16,0-3-1104-1,2 0-208-15,1 0-64 0,1 0-7872 0,2 0-1600 0</inkml:trace>
  <inkml:trace contextRef="#ctx0" brushRef="#br0" timeOffset="11780.12">14034 8195 23039 0,'-2'1'1024'0,"1"-1"192"0,-2 2-960 16,2-2-256-16,1 0 0 0,0 0 0 0,0 0 1616 0,-1 0 288 0,0 0 48 16,-1 0 16-16,1 0-1472 0,1 0-304 0,0 0-48 0,0 0-16 15,0 0 176-15,0 0 16 0,0 0 16 0,0 0 0 16,0 0 720-16,14-14 144 0,-7 12 16 0,-1 1 16 16,3-2-528-16,0 1-128 0,3-2 0 0,1 2-16 15,-2 0-256-15,0-1-48 0,3 0-16 0,0-1 0 16,2 1-240-16,-2-3 0 0,1 0 0 0,0-1 0 15,0 0 0-15,-2-2 0 0,0 1 0 0,0-3 0 16,0 0 0-16,-1-3 0 0,-1 1 0 0,-1 0 0 16,1-1 0-16,-2-1 0 0,-3-1 0 0,2 1 0 15,-3-2 0-15,0 1-128 0,-2 2 128 0,1 1 0 16,-3-1 0-16,-1 1 0 0,0 3 0 0,-1-1 0 0,-3 1 0 16,-2 1-128-16,1 2 128 0,-2 1 0 0,-2 1 0 0,0 1-128 15,0 2 128-15,-2 2 0 0,1 2 0 0,1 2 0 16,-3 2 0-16,-1 3 0 0,-3 3 128 0,-4 0 0 15,4 4-128-15,-4 0 192 0,1 3-192 0,-2-2 0 16,7-1 0-16,0-1 0 0,3 4 0 0,3-3 0 16,3 1 0-16,2-2 0 0,0 4 128 0,0 2 0 15,2-2-128-15,-3 2 192 0,3 4-192 0,-3 1 0 16,3 3 0-16,-3 1 0 0,1 5 0 0,2-1 0 16,0 1 0-16,1-3 0 0,2-2 0 0,2-8 0 15,1-4 0-15,2-3 0 0,2-2 0 0,0-4 0 16,2 2 0-16,0-6 0 15,4-3-592-15,1-2-176 0,2-2-16 0,4-3-10464 0,1 2-2080 16</inkml:trace>
  <inkml:trace contextRef="#ctx0" brushRef="#br0" timeOffset="12215.7">14685 7321 23039 0,'-3'0'1024'0,"1"0"192"0,-1 0-960 0,3-2-256 0,0 2 0 0,2 0 0 0,-1 2 320 0,0-2 0 16,0 1 16-16,1 1 0 0,0 1 112 0,-2-3 0 16,0 0 16-16,4 19 0 0,-2-10 624 0,-2 0 112 15,1 1 16-15,-2 3 16 0,0 3 368 0,0 1 64 16,-1 4 0-16,0 4 16 0,-1 3-496 0,0 5-96 16,0 2-32-16,2 2 0 0,1 1-736 0,0 1-128 15,0 1-48-15,0 1 0 0,1 1-144 0,1 6 0 16,-1 4 0-16,-2 3 0 0,-2-1 0 0,0-1 0 15,-2 1 0-15,-1-7 0 0,2-9 0 0,-3 1 0 0,-1 4 0 16,-2 1 0-16,1-2 0 0,2-8 0 0,0-7 0 16,2-2 0-16,0-7-128 0,1-4 128 0,2-1 0 15,-1-5 0 1,1-3-512-16,1-5-16 0,0 0-16 0,1-4-16912 0</inkml:trace>
  <inkml:trace contextRef="#ctx0" brushRef="#br0" timeOffset="13246.62">15370 7502 32255 0,'-1'-1'2864'0,"0"0"-2288"0,1 1-576 0,0-3 0 15,0 2 0-15,-2-3 0 0,1 1 0 0,-1-4 0 16,-1-1-144-16,0-6 144 0,-2 1-128 0,2-2 128 31,1 0-912-31,-3-1-112 0,1 1 0 0,-1-1-16 16,0 1-416-16,-1 2-80 0,0 0 0 0,0 3-16 0,-1 3 1552 0,-1 2 272 0,0 1 80 0,-1 3 16 15,2 2 1360-15,-2 3 256 0,-2 2 64 0,1 3 16 16,-2 1-832-16,-1 3-160 0,2 1-48 0,-2 1 0 16,1 1-576-16,1 1-112 0,0 3-16 0,1 5-16 15,2-1-304-15,2 5 0 0,0 3 0 0,1 0 0 0,1 3 352 16,-1-1 16-16,1 4 0 0,-1 0 0 0,0 2 128 15,-1 3 16-15,-2 5 16 0,2 2 0 0,-1 4-112 0,2 2-32 16,-1 0 0-16,2-2 0 0,-2 1-256 0,1 4-128 16,0-1 128-16,-1 0-128 0,0-2 0 0,-2-9 0 15,2-7 0-15,-1-6 0 0,0-5 0 0,-1-3 0 16,2-5-192-16,-2 0 192 0,-1-4 0 0,-2-1 0 16,0-1 0-16,-1-4 0 15,0-4-1136-15,2-2-144 0</inkml:trace>
  <inkml:trace contextRef="#ctx0" brushRef="#br0" timeOffset="13475.57">14818 8133 34095 0,'0'0'3024'0,"0"-3"-2416"0,3 3-480 0,0 0-128 15,1 0 1600-15,2-1 320 0,3 0 48 0,6-2 16 16,7 1-1344-16,4-4-272 0,6 1-48 0,1 0-16 16,-1-1-304-16,-2-2 0 0,-1 0 0 0,0 0 0 15,-3 0-176-15,-3 0-32 0,-5-1-16 0,-1 2 0 16,-3 2-928 0,-4 0-176-16,0-2-32 0,-3 5-15696 0</inkml:trace>
  <inkml:trace contextRef="#ctx0" brushRef="#br0" timeOffset="13793.08">15490 8664 35935 0,'4'0'3200'0,"-4"0"-2560"0,0-1-512 15,0 0-128-15,2 1 1376 0,-1 0 256 0,0 0 48 0,0 0 16 31,1-3-2016-31,0 3-384 0,1 0-96 0,-1-1-16 16,0 0-2736-16,-2 1-544 0,0 1-128 0,-4-2 0 0</inkml:trace>
  <inkml:trace contextRef="#ctx0" brushRef="#br0" timeOffset="15713.11">16331 8178 11055 0,'0'-2'976'0,"0"-2"-784"0,0 0-192 0,0 3 0 16,0 1 1760-16,0-2 304 0,0-3 64 0,1 0 16 16,-1-4-1264-16,0 1-256 0,0-1-48 0,-1 0-16 15,-1 3 192-15,0-1 32 0,-2 1 16 0,0 0 0 16,-1-1-128-16,-2 2-32 0,0-2 0 0,-4 0 0 15,0 1 256-15,-4 1 32 0,1 0 16 0,0 2 0 16,-3 1-160-16,-1 2-16 0,0 2-16 0,-1 3 0 0,-2 1-304 0,0 2-64 16,1 0-16-16,1 3 0 15,1 2-160-15,2-2-16 0,0 5-16 0,2 1 0 0,3 1-176 16,0 0 0-16,3 1 0 0,0-3 0 0,2 6 0 16,1 1 0-16,-1 2 0 0,3-2 0 0,1 4-128 0,1 0 128 15,4-4 0-15,0 2 0 0,3-4 0 0,1-5 160 16,1 0-16-16,1-2 0 0,0-1 352 0,2-3 64 15,2 1 16-15,1-5 0 0,-1-1-224 0,2-1-32 16,2-2-16-16,1-4 0 0,0 1 16 0,3-4 0 16,0 0 0-16,-1-4 0 0,0 1-64 0,-1-3 0 15,0 3 0-15,0-7 0 0,1 1-32 0,0-8-16 16,-2 0 0-16,-2-1 0 0,-1 0-16 0,-3 1-16 16,-1 1 0-16,-3-4 0 0,-1-2-176 0,-1 0 160 15,-4-1-160-15,1-2 160 0,-3-2-160 0,-1-3 0 0,-2-3 0 16,0-1 0-16,1 1 0 0,-1-4 192 0,1 6-192 0,0-3 192 15,0-2-64-15,-1-1 0 0,1 5 0 0,-1 0 0 16,-1 4-128-16,1 0 0 0,-1 3-192 0,0 3 192 31,0 0-768-31,-2 5-48 0,1 3 0 0,0 4 0 16,0 7-960-16,-2 2-192 0,3 2-32 0,-1 3-13216 0</inkml:trace>
  <inkml:trace contextRef="#ctx0" brushRef="#br0" timeOffset="16349.3">16855 8249 28559 0,'-3'-6'2544'0,"0"1"-2032"0,2 1-512 0,1 0 0 0,0 3 1312 0,-1-4 160 16,-1-3 48-16,-2-5 0 0,-2-6-1120 0,-2-3-208 15,0 3-64-15,-1 1 0 0,-1 3-128 0,-2 3 0 16,1 2 0-16,-1 2 0 0,-1 4 192 0,-3 4 16 15,1 1 0-15,-1 5 0 0,0 4 368 0,-1 0 80 0,0 4 16 0,0 2 0 16,2 0-224-16,-1 3-64 0,-1 4 0 0,0 2 0 16,3-1-384-16,1 2 0 15,3 1 0-15,0 1 0 0,4-2 0 0,1 0 0 0,4-4 0 0,1-1 128 16,1-1-128-16,4-2 0 0,-1-3 0 0,2-3 128 16,0 1-256-16,3-6-64 0,0-1-16 0,2-3 0 15,-2-1-192 1,2-4-48-16,1-1 0 0,1-3 0 0,0 1 576 0,2-3 96 0,-1 0 32 0,1-3 0 15,1 1 288-15,-3-3 64 0,1 1 16 0,1-3 0 16,-2-1-336-16,-2-1-64 0,0 2-16 0,-1-2 0 16,0 2-208-16,1-3 0 0,-3 1 128 0,0 0-128 0,-1 1 0 15,-2-1 0-15,0 1 0 0,-1-1 0 0,-2 1 0 16,0 3 0-16,-1 3 0 0,1 4 0 0,-1 0 0 16,-2 3 0-16,1 3 0 0,-2 3 144 0,2-1-16 0,0 4-128 15,-1 0 192-15,1 4-64 0,0 2-128 16,1 3 192-16,2-1-192 0,-3 2 192 0,3-3-192 0,-1 0 0 15,2 1 0-15,1 1 128 0,2 2-128 0,-1-1 0 16,3-1 0-16,-1 0 0 0,2 0 0 0,-1-2 0 16,0 1 0-16,2-2 0 0,-1-1 0 0,-1 1 0 15,-1 1 0-15,1-5 0 0,-1 1-288 0,1-2-32 16,0-1-16-16,-1-1-11856 16,3 0-2368-16</inkml:trace>
  <inkml:trace contextRef="#ctx0" brushRef="#br0" timeOffset="19509.5">17347 7799 23951 0,'-4'0'2128'0,"2"0"-1696"0,1 2-432 0,1-2 0 0,0 0 1488 0,0 1 224 16,0 2 32-16,-1-1 16 0,0 3-1280 0,0 3-256 15,-1 1-48-15,-1 3-16 0,1 5 176 0,-1 2 48 16,-1 4 0-16,2 4 0 0,-2 2-192 0,3 2-16 16,1-3-16-16,0 2 0 0,-1-1 448 0,1-2 96 15,-1 0 0-15,-1 1 16 0,0 3-144 0,-1 0-16 16,0 0-16-16,-2-2 0 0,1-3-544 0,0-2 0 16,1 0 0-16,-2-5 0 0,0 0 0 0,-1-7 0 15,1-2 0-15,-1-1 0 16,0-4-544-16,-2-2-64 0,2-3-16 0,-1-3-15296 0</inkml:trace>
  <inkml:trace contextRef="#ctx0" brushRef="#br0" timeOffset="19801.96">17059 8035 43311 0,'2'0'1920'0,"-1"0"384"0,2 0-1840 0,-1 0-464 0,1-3 0 0,2 2 0 16,0 1-528-16,4 0-208 0,6 0-32 0,7-1-16 0,4-1 784 0,2 2 0 16,2-2 0-16,-1 0 192 0,-1 1-192 0,-1-1 0 15,0-1 0-15,0 0 0 0,-1 2 0 0,-2 0 0 16,0 1 0-16,-2 0 0 0,-3 0 0 0,0 0-128 15,-2 0 128-15,-1 2-208 16,-1-2-1072-16,-1 3-224 0,-2-3-32 0,1 0-14912 0</inkml:trace>
  <inkml:trace contextRef="#ctx0" brushRef="#br0" timeOffset="20862.16">17827 8123 31327 0,'-1'-3'2784'0,"1"0"-2224"0,0 3-560 0,0 0 0 16,0-2-320-16,0 1-160 0,0-1-32 0,-1-3-16 15,-1-1-400-15,0 0-80 0,-1 1-16 0,-3 0 0 16,2 0 800-16,-2 1 224 0,-1 2 0 0,-2 2 0 0,0-2 160 16,-1 4 160-16,-2 0 16 0,-1 5 16 0,0 0 272 0,-2-1 48 15,0 3 16-15,1 0 0 0,-1 0-384 0,1 1-80 16,-1 0-16-16,1-1 0 0,5 1-208 0,-1-2 0 15,-1 3 0-15,1-1 0 0,-2 2 0 0,3 1 0 16,-1 0 0-16,2 1 0 0,-1 1 0 0,3 2 0 16,-1 0 0-16,3 0 144 0,1 0 48 0,1-2 0 15,3 2 0-15,2-4 0 0,2 0 192 0,2-2 64 16,1 0 0-16,2-3 0 0,2-1-16 0,0-2 0 16,3-3 0-16,0-2 0 0,1-2-432 0,2-1 0 0,-1-3 0 15,1 0 0-15,-2-3 0 0,0-1 0 0,-1-1 0 0,2-1 128 16,0 1 96-16,-1-3 16 0,0 1 0 0,-1-3 0 15,-2 2 208-15,-2-1 32 0,2-1 16 0,-3-1 0 16,-1 2-240-16,0-3-64 0,-1 1 0 0,0-2 0 16,-3 0-192-16,0 3 0 0,-2 3 0 0,0 1 0 15,-1 3 0-15,1 3 0 0,-3 0 0 0,0 4-160 16,-2 2 336-16,0 0 64 0,0 2 16 0,0 4 0 16,-1 0-128-16,-1 3 0 0,2 3-128 0,-1-2 192 15,2 0-192-15,0 2 0 0,-1 2 0 0,2 2 0 16,0 2 304-16,0-2-48 0,2 3 0 0,-1-3 0 15,0 3-96-15,2-1-32 0,1-1 0 0,-1-2 0 0,2 3-128 16,1-4 0-16,1-1 0 0,-1 1 0 0,2-2 208 16,-2 0 16-16,3-2 0 0,0 4 0 0,0-3-224 0,0-4 128 15,-1 4-128-15,2-3 0 0,-2 0 0 0,1-2 0 16,-1 1-128-16,1-1 128 16,0-3-1264-16,-1-1-144 0,0-2-16 15,-1 0-15216-15</inkml:trace>
  <inkml:trace contextRef="#ctx0" brushRef="#br0" timeOffset="21182.97">18413 7994 43311 0,'5'0'1920'0,"-4"-2"384"0,1 2-1840 0,0 0-464 0,2 0 0 0,0 0 0 15,3 2 0-15,3-2-128 0,7 0-16 0,6 1 0 16,5 1-432-16,1-4-64 0,0 1-32 0,0-1 0 15,-1 0-160-15,0-1-48 0,-1-1 0 0,-4 1 0 16,-1 1-1232-16,-3 0-256 16,-2 1-64-16,-1-1-11664 0</inkml:trace>
  <inkml:trace contextRef="#ctx0" brushRef="#br0" timeOffset="21482.42">18406 8176 42383 0,'8'-4'1872'0,"-1"2"400"0,-1 2-1824 0,1-3-448 0,-2 3 0 0,3-2 0 16,1 2 192-16,7-3-48 0,10-3-16 0,8-1 0 16,6-3-304-16,1 1-64 0,-2-1-16 0,-1 2 0 31,-2-1-960-31,-3 2-192 0,0 1-32 0,-3 1-16 16,-2 0-1856-16,-2 5-368 0,-2 0-80 0,-3 0-8768 0</inkml:trace>
  <inkml:trace contextRef="#ctx0" brushRef="#br0" timeOffset="22535.25">19752 7480 32255 0,'-4'0'2864'0,"2"0"-2288"0,0 0-576 0,2 2 0 16,0 0 880-16,-1 0 64 0,1-2 16 0,-4 4 0 31,2 2-1696-31,-2 3-336 0,0 2-64 0,1 5-16 16,-1-1-160-16,1 5-32 0,0-2-16 0,-2 3 0 0,1 2 864 0,-1 1 176 0,0 2 48 0,-3 1 0 15,2 3 720-15,-1-3 128 0,-1 1 48 0,-1 4 0 16,-1 3 640-16,-3 2 128 0,0 3 16 0,-1-4 16 15,1-2-592-15,-1-2-112 0,-2 2-16 0,2-4-16 16,0-7-224-16,-2 4-32 0,-2 0-16 0,0 3 0 16,-1-4-160-16,0 1-16 0,3-2-16 0,0-5 0 0,-1-1-16 15,-1-3 0-15,3-3 0 0,-3-1 0 0,0 1 128 16,0-6 32-16,0-1 0 0,-1-1 0 0,2-4-368 16,-1 2 128-16,1-3-128 0,2-6 0 0,1 1 0 0,1-4 0 15,1-1 0-15,2-3 0 0,0 0 0 0,2-1 224 16,-1-6-48-16,2 0-16 0,1-5-160 0,1-1 0 15,1 2 0-15,4-3 0 0,0 1 0 0,5 1 0 16,0 2 0-16,2 3 0 0,2 5 0 0,1-2-176 16,1 4 48-16,2 3 0 0,3-2 128 0,1 3 176 15,2 3-48-15,3-3 0 0,2 4-128 0,0 3 0 16,0 2 0-16,-1 0-176 0,1 2 176 0,1 3 0 16,-4 1 0-16,0 3 0 0,-1 0 0 0,-2 4 0 15,-1 1 0-15,-2 0 0 0,-1 2 0 0,-2 2 0 16,1 3 0-16,-2 1 176 0,1 4-176 0,-2-2 160 0,0 0-160 15,-1-1 160-15,1 0-16 0,-2 2 0 0,1-2 0 0,-2 2 0 16,2-1 96-16,-1-3 16 0,1-3 0 0,2 1 0 16,2-4-16-16,-1-3 0 0,3-1 0 0,-1-3 0 15,1 1 0-15,1-5 0 0,-1-1 0 0,2 0 0 16,0-1-80-16,0-4-16 0,0-1 0 0,-1 0 0 16,1-1-144-16,1-2 0 0,0 1 0 0,-1-1 0 15,0-2 0-15,-1-2 0 0,0 2 128 0,-1-2-128 16,0-2 0-16,0-2 0 0,1 1 144 0,-2-3-144 15,0 2 144-15,1-4-144 0,2-4 192 0,-1-1-192 16,1-1 0-16,0-3 0 0,-1 0 0 0,2-5 0 16,-3 0 0-16,2-5 0 0,-1-1 0 0,-2-4 0 0,-1 0 0 0,-2 3 0 15,-3 4 0-15,0 1 0 0,-3-1 0 0,-1 3 0 16,-3 2 0-16,-1 3 0 0,-1 4 0 0,-2-2 0 16,-1 2 0-16,-2 1 0 0,0 4 0 15,0-3 128-15,0 4-128 0,-2-3 0 0,3 0 0 0,-2 0 0 16,1 0 0-16,0 4 0 0,0 0 0 0,0 3 0 15,1-1-128-15,-3 4 128 0,0-1-208 0,-2 0 48 16,-2 4 16-16,0 1 0 0,0 4 144 0,-1 1 0 16,1 1 0-16,-2 1-128 0,1 3 128 0,-4 3 144 15,0 1-16-15,-2 2-128 0,1 1 0 0,-3 0 0 16,2-1-160-16,-2-2 160 0,0 2 0 0,1-2 0 16,-2 0 0-16,0-2 192 0,0 2-192 0,1-3 0 15,2 0-192-15,2-2 192 0,0-3 0 0,0 2 0 16,2-4 0-16,-1 1 0 0,1-1 0 0,2-3 0 15,-1 0 0-15,2-4-13232 16,0 2-2512-16</inkml:trace>
  <inkml:trace contextRef="#ctx0" brushRef="#br0" timeOffset="24992.79">13918 10212 42383 0,'6'0'3776'0,"3"2"-3024"0,-2-2-608 0,0 0-144 0,-1-2 0 0,4 2 0 0,6 0 0 0,12-4-176 31,8 2-368-31,5-1-80 0,-1-3-16 0,-2 3 0 16,-4-3-720-16,-3 2-160 0,-2-1-16 0,-4 3-16 0,-4-1 720 16,-1 1 160-16,-4-1 32 0,-1 3 0 0,-3-3-288 15,-1 3-48-15,-3 3-16 0,0-3-12224 0</inkml:trace>
  <inkml:trace contextRef="#ctx0" brushRef="#br0" timeOffset="25268.09">14742 10097 35007 0,'4'2'1552'0,"-3"1"320"0,2-1-1488 0,-1-2-384 15,0 3 0-15,1-3 0 0,1 0 1472 0,4-3 208 0,6 3 48 0,5-1 16 16,5-3-1360-16,2 2-384 16,1-4 128-16,0 1-128 15,2-2-384-15,-1 0-128 0,-1 2-32 0,-1 0 0 16,0 0-1904-16,-3 2-384 0,0-2-80 0,-3 5-11696 0</inkml:trace>
  <inkml:trace contextRef="#ctx0" brushRef="#br0" timeOffset="26031.93">16107 10019 28559 0,'-1'-3'2544'0,"1"-2"-2032"0,1 4-512 0,-1 0 0 0,0 1 336 0,0-3-16 0,1 2-16 0,-1-4 0 0,0 0-816 0,-1-3-176 0,-1 3-16 15,0-1-16-15,-1 2 1152 0,-3 1 224 0,1 1 48 0,-2 2 16 0,-2 5 224 16,-2 1 32-16,-1 3 16 0,-2-1 0 0,0 3-240 0,-1 2-48 16,-1 3-16-16,0-2 0 0,2 4-448 0,0 1-96 15,3-1-16-15,1 2 0 0,3-4-128 0,2 2 0 16,3-2-160-16,1 0 160 0,2 2 0 0,1-1 0 16,2-3 0-16,1 1 0 0,3 1 128 0,0-5 0 15,0 2 16-15,1-4 0 16,2 1-512-16,2-2-96 0,3-2-32 0,2-1 0 15,1 0-272-15,-1-5-64 0,-3 0-16 0,0-3 0 0,3-2 592 16,0-1 112-16,-2 1 144 0,1-6-208 0,3-2 432 0,1-2 96 16,-3-2 0-16,-1 0 16 0,-2 2 496 0,-2-3 80 15,-2 2 32-15,-2-3 0 0,0-3-448 0,-3 1-96 16,-1-1-16-16,-3-2 0 0,0 0-128 0,-3 1-16 0,0-1-16 16,-3 2 0-16,0-1 96 0,-1 3 32 15,0 2 0-15,-2 4 0 0,-1 1-144 0,2 2-16 0,-4 0-16 16,1 3 0-1,-3 3-800-15,0-1-144 0,2 3-48 0,0 1-10528 0,-1 4-2112 0</inkml:trace>
  <inkml:trace contextRef="#ctx0" brushRef="#br0" timeOffset="26597.96">16614 10267 35007 0,'-5'11'3120'0,"1"-2"-2496"16,0-4-496-16,1 0-128 0,3-3 320 0,0-2 32 0,1 3 16 0,-2-2 0 31,0 3-1424-31,-1-1-288 0,1 1-48 0,-1-2-16 16,0 0-80-16,0-2-32 0,-2-2 0 0,0 2 0 0,0-3 1312 0,1 0 208 0,-1 0 128 0,0 1 0 15,1-1 1632-15,-1 0 336 0,1-2 64 0,0 0 16 16,3 0-320-16,-2-1-48 0,1-2-16 0,0-5 0 16,2 1-992-16,-1-3-208 0,0-3-32 0,1-4-16 15,-1 1-256-15,2-1-48 0,0-1-16 0,1-4 0 16,-2 0-224-16,3 0 144 0,-1 1-144 0,0 1 128 16,1-5-128-16,-1 4 128 0,1 2-128 0,0 0 128 15,1 0 0-15,-1 1 0 0,1 3 0 0,1 4 0 16,2 1 96-16,-2 4 16 0,1 0 0 0,3 2 0 15,1 4-112-15,0 0-128 0,3 0 176 0,3 3-176 16,0 4-192-16,1-2-160 0,2 5-32 0,-2-1 0 0,3 1 32 0,-1 0 0 16,0 2 0-16,-1 2 0 0,-4-3 112 0,1 1 32 15,-2 0 0-15,2 2 0 16,-5-3-448-16,2 4-96 0,1 1-16 0,-2 1-17120 16</inkml:trace>
  <inkml:trace contextRef="#ctx0" brushRef="#br0" timeOffset="27093.92">17261 10062 35007 0,'-2'0'3120'0,"-1"-3"-2496"0,3 3-496 0,0 0-128 0,0 0 1056 0,0-2 192 15,0 2 32-15,0-3 16 0,1 3-976 0,3-3-192 16,2 3-128-16,2-2 160 0,3 2 32 0,2 0 16 15,1-3 0-15,3 3 0 0,1-1-208 0,3 0 0 16,-1 1 0-16,5 0 0 0,2 0-208 0,0 0-144 16,2 0-32-16,-1 0 0 15,3 0-192-15,-3 1-32 0,2 3-16 0,-2-4 0 16,0 2-1632-16,-1-2-336 0,-1 3-64 0,-2-3-11184 0</inkml:trace>
  <inkml:trace contextRef="#ctx0" brushRef="#br0" timeOffset="27459.67">18057 10038 19343 0,'12'7'1728'0,"-4"-3"-1392"0,-2-2-336 0,-1-2 0 0,-1 0 5088 0,0 0 944 16,3 0 192-16,3 0 48 0,6 0-5232 0,5 0-1040 15,2 0-192-15,0-2-64 16,-2 2-864-16,-2-4-176 0,-1 3-48 0,-3 1 0 16,1-1-256-16,-2 1-64 0,1 0-16 0,0 0 0 15,-1 0 992-15,1-2 208 0,-3 2 32 0,4-1-12512 0</inkml:trace>
  <inkml:trace contextRef="#ctx0" brushRef="#br0" timeOffset="29184.1">14015 11605 11055 0,'-1'3'976'0,"-1"-3"-784"0,0 0-192 0,1 0 0 16,0 0 3360-16,0 0 624 0,1 0 128 0,-2-2 32 15,0 0-1472-15,-1 1-304 0,-1-2-48 0,1-1-16 16,-1 3-1600-16,1-3-320 0,0 3-64 0,-1-3 0 16,0 2-320-16,-1-1 0 0,0 1-208 0,-1 0 80 0,-1 1 128 0,0 1 0 15,-3 1 0-15,1 1 0 0,-1 1 256 0,-2 2 96 16,-1 0 16-16,-1 3 0 0,0 0 176 0,0 1 32 16,1-4 16-16,1 1 0 0,1 2-96 0,0-3-32 15,4 0 0-15,-3 1 0 0,1 1-272 0,-2 1-64 16,1 0-128-16,-2 1 192 0,3-2-192 0,0-2 0 15,0-2 0-15,1 3 0 0,3-4 0 0,1 2 0 16,0 0 0-16,3-4 0 0,1 3 0 0,2 0 0 16,2 0 0-16,1 0 0 0,2-2 0 0,0 3 128 15,1 1-128-15,3-2 0 0,2 2 0 0,1-1 0 16,2 1 0-16,1-1 0 0,4 1-176 0,-2 0 32 16,1 2 0-16,0-2 0 0,-1 2 0 0,0 1 0 15,-2-3 0-15,-2 2 0 0,0 0 144 0,0-1 0 16,-3 2 0-16,1-1 0 0,-3 0 0 0,-1-1 0 15,0 0 0-15,-2 0 0 0,0 2 192 0,0 0 80 0,-1-3 16 16,1 2 0-16,-4 2-288 0,0-4 0 0,1 3 0 0,-3-1 0 16,-1 2 0-16,0 0-144 0,-1 1 16 0,-2 0 0 15,1 2 128-15,-5 0 0 0,0 2 0 0,-2 0 0 16,-1-1-256-16,-1 0 48 0,-2 0 0 0,0 1 0 16,-2-2 448-16,-2 0 80 0,0-2 32 0,-3 0 0 15,1 2-208-15,-1-3-144 0,-2 1 192 0,0-2-192 16,-1 1 160-16,0-2-160 0,0 0 128 0,2-3-128 15,0 1 0-15,2-2 0 0,1-1 0 0,1-2 0 16,2-2-1200 0,2-1-112-16,2-2-32 0,1-3-9936 0,5 2-2000 0</inkml:trace>
  <inkml:trace contextRef="#ctx0" brushRef="#br0" timeOffset="29676.33">14241 11850 37775 0,'0'4'3360'0,"0"-1"-2688"0,0-3-544 0,1-2-128 0,0 1 784 0,1-1 128 0,2-2 32 0,3 3 0 15,4-6-1200-15,1 2-256 0,3-5-32 0,1 1-16 16,0 2-240-16,-2-2-48 0,0 2-16 0,-2-3 0 0,-1 4 608 0,0 1 112 0,-1 0 144 16,-1-1-208-16,0 3 1008 0,0-2 208 15,0 2 32-15,0-2 16 0,0 2-304 0,-2-2-64 0,1-4-16 0,-2 2 0 16,-2 1-448-16,-1-2-96 0,0 0 0 16,-1 0-128-16,-2-3 0 0,-3-1 0 0,2 2 0 0,-2 0 0 15,-1 1-256-15,-1 0-64 0,-4-2-16 0,-1-2 0 16,-3 2 176-16,-3-3 160 0,-2 3-208 0,-1 2 80 15,-3 3 128-15,-1 4 0 0,0 2-144 0,0 4 144 16,1 4 0-16,-2 4-176 0,-1 3 176 0,1 2-128 16,3 6 128-16,3-1-128 0,4 2 128 0,3-1-128 15,2 3 128-15,7 0 0 0,3 4-144 0,0-2 144 16,6-4 176-16,-2 1 96 0,2 2 32 0,0 1 0 16,2 0-304-16,0 3 0 0,3 2 0 0,0-1-144 15,0-1 144-15,1-3 0 0,0-1-144 0,2-4 144 0,0-1 0 16,1-4 0-16,-1-1 192 0,2-4-64 0,1-3-128 0,0-7 0 15,1-1-192-15,2-4 192 16,0-5-944-16,1-3-64 16,0-2-16-16,1-5-15936 0</inkml:trace>
  <inkml:trace contextRef="#ctx0" brushRef="#br0" timeOffset="33709">14848 11150 40543 0,'-3'4'3600'0,"1"-3"-2880"0,-1 1-576 0,3-2-144 0,0 0 688 0,0 1 96 16,0 3 32-16,0 0 0 16,0 2-1120-16,0 1-208 0,2 2-64 0,-1 0 0 15,0 0-96-15,-1 4-32 0,0 0 0 0,-1 3 0 0,0 3 320 0,-2 2 48 16,-1 8 16-16,1 3 0 0,1 1 512 0,2 3 96 16,1 2 32-16,0 0 0 0,2-1 272 0,2 1 64 15,0 2 16-15,2 0 0 0,-1-2-352 0,1-2-64 16,-1 2 0-16,1-4-16 0,-2-1-240 0,-1-4 128 0,0 1-128 15,-1-4 0-15,-1 1 0 0,0-4 0 0,-2-3-208 16,2 0 64-16,-2-3-192 0,-2-1-48 0,1-2 0 0,0-3 0 31,0-2-832-31,0-1-160 0,0-1-32 0,1-2-15168 0</inkml:trace>
  <inkml:trace contextRef="#ctx0" brushRef="#br0" timeOffset="34297.18">15571 11101 28559 0,'-3'-3'2544'0,"0"-2"-2032"16,1 2-512-16,-1 1 0 0,3-1 1968 0,-2 1 288 0,-2-5 64 0,-4-2 16 16,-2-2-1712-16,-2-5-352 0,-1 2-64 0,1 1-16 15,-2 3-192-15,1-1 0 0,2 5 0 0,-4 1 0 16,3 2 0-16,-1 1 224 0,0 4-32 0,0 1-16 16,0-1 32-16,1 4 16 0,1-1 0 0,0 0 0 15,3 1 48-15,-2 2 16 0,0 2 0 0,1 1 0 16,1 0-128-16,-1 2-32 0,1 5 0 0,-1 2 0 15,3-2-128-15,-1 6 0 0,1 4 0 0,2 0 0 16,0 2 0-16,3 2 0 0,1 3 0 0,0 2 0 16,2 0 0-16,1-1 192 0,2 0-192 0,-1-1 192 15,0-2 64-15,0 4 32 0,1 0 0 0,0 3 0 0,0 0-288 0,-1 2 160 16,0-4-160-16,0-2 128 0,1-4 112 16,-1-1 16-16,0-1 0 0,0-3 0 0,1-1-64 15,-1-2 0-15,-2 0 0 0,2-3 0 0,-1-2-192 0,-1-3 0 16,0-2 0-16,0-2 0 15,0 0-400-15,-1-7-128 0,0 0-32 0,0-1 0 16,-1-4-1008-16,0-1-208 0,-1-5-32 0,-1 1-14896 16</inkml:trace>
  <inkml:trace contextRef="#ctx0" brushRef="#br0" timeOffset="34582.01">15040 11785 50687 0,'2'5'2240'0,"-5"-2"464"16,0-1-2160-16,1-2-544 0,2-1 0 0,1 0 0 15,2-2-448-15,1-2-192 0,5-5-32 0,4-4-16 16,7-5-272-16,5-3-48 0,3-1-16 0,2 1 0 0,1 1 640 0,2 1 128 0,1 0 32 0,-1-2 0 15,3 4 80-15,-1-1 16 0,-1 3 0 0,-3 3 0 16,-2 3 0-16,-3 3 0 0,-4 0 0 0,-1-1 0 16,-3 5-144-16,-3 0-32 0,-2 0 0 0,-1 3 0 15,-3-2-800 1,-1 2-176-16</inkml:trace>
  <inkml:trace contextRef="#ctx0" brushRef="#br0" timeOffset="34909.46">15778 12052 43311 0,'-3'4'1920'0,"0"-2"384"0,-1 0-1840 0,3-2-464 0,0 0 0 0,1 0 0 31,1-2-1056-31,-1 0-304 0,-1 1-64 0,-1-3-16 15,1 3-3552-15,1 1-704 0,0 0-128 0,0 0-48 0</inkml:trace>
  <inkml:trace contextRef="#ctx0" brushRef="#br0" timeOffset="35598.91">16323 11680 13823 0,'-2'-5'1216'0,"1"0"-960"0,0 2-256 0,1 1 0 31,-1-1-1408-31,1 0-320 0,-4-2-64 0,0-3 0 0,-1-6 2752 0,-3 1 576 0,-1-3 96 0,-1 0 32 16,-2 3 1984-16,0 0 384 0,2 4 96 0,-2-1 16 15,0-1-1120-15,0 2-208 0,-1 3-64 0,0 2 0 16,1 4-1568-16,1 4-320 0,-2 1-64 0,0 3-16 16,0 5-784-16,-1-2 0 0,1 5-144 0,-1 2 16 15,1 1-736 1,0 2-144-16,1 1-16 0,0 4-16 0,-1 5-80 0,1 2-16 0,0 0 0 16,2-1 0-16,2-3 960 0,3 0 176 0,2-4 0 0,2-2 128 0,2-2 576 0,2-2 128 15,0-2 32-15,3-1 0 0,1-6-224 0,0-2-32 16,2 0-16-16,-1-2 0 0,2-3-352 0,4-1-80 15,3-2-16-15,1-3 0 0,0-2 96 0,3 0 16 16,2-4 0-16,2-1 0 0,1-3 0 0,2-1 0 16,-3-1 0-16,-1-1 0 0,2-1-256 0,-3-1 0 15,-1 1 128-15,-2-4-128 0,-2 2 272 0,0-3 16 16,-1 1 0-16,-3-5 0 0,-3 2 0 0,-3-1 0 16,0-1 0-16,-3-1 0 0,-2-4-64 0,-3-1-16 15,-1 0 0-15,-3-1 0 0,0 1-16 0,-5 0 0 16,0-3 0-16,-3-1 0 0,0 1-16 0,-1 0-16 15,-1-2 0-15,1 4 0 0,0 3-160 0,0 4 160 16,0 2-160-16,1 6 160 0,1 3-448 0,1 5-96 16,0 5 0-16,0 2-16 15,0 1-368-15,0 2-64 0,2 2 0 0,-1 1-16 16,3 0-1392-16,0 3-288 0,1 0-48 0,1 1-16 16,3 2-608-16,1 2-128 0</inkml:trace>
  <inkml:trace contextRef="#ctx0" brushRef="#br0" timeOffset="36226.23">16890 11565 32255 0,'-7'-5'1424'0,"0"0"304"0,1 2-1392 0,0-1-336 0,4 3 0 0,-1-2 0 0,-1 3 1328 0,-2 0 192 15,-4-2 32-15,-5 2 16 0,0 0-1360 0,-2 0-208 16,4 2-160-16,-1 4 32 15,4 1-1328-15,-1 1-256 0,3 4-48 0,1 3-16 16,2 2-64-16,-2 4-16 0,3 1 0 0,1-2 0 0,1 2 1856 0,1 0 256 16,1 1 96-16,0 1 32 0,1 1 1088 0,-1-2 240 0,1-1 32 0,0-1 16 15,2-5-640-15,0 2-128 16,1-4-32-16,1-2 0 0,0-2-960 0,1-3 0 0,1-2-256 16,1-4 48-1,1 2-192-15,2-6-48 0,2 1 0 0,1-6 0 0,1 0 816 0,-1-3 144 0,0-5 48 0,0 2 0 16,0-2-128-16,-3-3-32 0,2 2 0 0,-3-3 0 15,-1-1-400-15,-1-1-256 0,0 1 48 0,-3-1 0 16,-2 1-48-16,-1 0-16 0,-1-4 0 0,-1 2 0 16,0 1 784-16,-2 4 176 0,1 0 16 0,-1 6 16 15,1 4-64-15,-2 4-16 0,2 4 0 0,0 2 0 16,-1 0-368-16,2 1-80 0,2 2 0 0,-1 4-16 16,2-2-176-16,-1 4 160 0,3 0-160 0,-1 3 160 15,0-2-32-15,0 2-128 0,1 1 192 0,0 2-64 0,0 0 48 16,1 1 0-16,0-2 0 0,-1 3 0 0,3-1 32 15,-1 1 16-15,0-3 0 0,2-2 0 0,0 1 16 0,1-2 0 16,0-1 0-16,1 0 0 0,0-3-240 0,-1-1 0 16,2-1 0-16,-2-2-160 15,0-1-352-15,1-1-64 16,-1-1 0-16,-1-4-16 0,1-1-1232 0,-1 1-240 0,-1-1-48 0,0-3-14048 16</inkml:trace>
  <inkml:trace contextRef="#ctx0" brushRef="#br0" timeOffset="36520.32">17229 11163 39615 0,'0'3'1760'0,"0"-2"352"0,-1-1-1680 0,1 1-432 0,1 2 0 0,0-2 0 15,2 3 160-15,-1-1-160 0,5 6 192 0,1 2-192 32,2 6-352-32,0 1-176 0,2 4-48 0,-1 4 0 0,1 1 576 0,-2 6 176 0,1 1 0 0,-3 1 0 15,1 3 464-15,0-4 80 0,-1 4 32 0,-1-2 0 16,2 2-128-16,-2-3-32 0,2 0 0 0,-3-4 0 16,1-3-288-16,-1-2-64 0,-1-1-16 0,1-5 0 15,-2-3-224-15,-1-1-160 0,0-2 32 0,-1-2 0 16,0-1-720-1,-2-3-144-15,0-3-32 0,-2-2-17376 0</inkml:trace>
  <inkml:trace contextRef="#ctx0" brushRef="#br0" timeOffset="36759.18">17032 11524 50687 0,'6'7'2240'0,"-4"-4"464"0,1 0-2160 0,-1-3-544 16,2 0 0-16,1-4 0 0,3 2 0 0,6-3 0 16,8-2-192-16,9-5 48 15,9-1-848-15,3-6-160 0,0 1-48 0,-3 1 0 16,-1 1 384-16,-3 3 80 0,-1 3 16 0,-3 1 0 16,0 2 80-16,-5 4 32 0,-1 0 0 0,-3 3 0 15,-1 5-992-15,-2-2-192 0,-1 2-32 0,-1 0-16 16,-1 0-1408-16,0 0-272 0</inkml:trace>
  <inkml:trace contextRef="#ctx0" brushRef="#br0" timeOffset="37609.65">17802 11609 43311 0,'-4'3'1920'0,"1"-3"384"0,-1 0-1840 15,3 0-464-15,1-3 0 0,0 2 0 16,0-1-1024-16,0 0-320 0,0-2-48 0,0-4-16 16,0 2-3184-16,1-1-640 0,3 0-128 0,0 1-16 15,2 4 4288-15,1-2 880 0,-1 3 208 0,0-1 0 0,0 2 3408 0,0 0 736 16,1 0 144-16,0 0 16 0,0 0-1920 0,1 0-384 16,0-2-80-16,-1 0 0 0,1 1-1200 0,-1-1-224 15,-1-1-48-15,1 0-16 0,-1 1-240 0,0-3-64 16,0 1 0-16,-1 2 0 0,-1-1-128 0,0 1 0 15,0 0 0-15,1 0 0 0,-1 1 0 0,-2-1 0 16,3 2 0-16,-2-2 0 0,1 2 0 0,0 0 0 16,-1 0 0-16,0 0 0 0,1 0 0 0,-1 0 0 0,-1 0 0 15,1 0 0-15,-2 0 128 0,1 0 0 0,-2 0 0 16,0 0 0-16,0-1-128 0,-1 1 160 0,-1 0-160 0,0-3 160 16,0 2 80-16,2 1 16 0,0 0 0 0,0 0 0 15,0 0-256-15,-16-10 144 0,12 7-144 0,1 3 128 16,-1-2-128-16,1 2 160 0,-2-3-160 0,1 3 160 15,1 0-160-15,0 0 0 0,-1 0 0 0,1 3 0 16,-1-1 0-16,0 1 0 0,0 0 0 0,0 1 0 16,-2 0 0-16,1 2 0 0,-1 1 0 0,-1-2 0 15,-2 2 0-15,1-1 0 0,-1 2-192 0,-1-3 192 16,-2 4 0-16,-2 1 0 0,-1 1 0 0,-2 0 0 16,0-1 0-16,0 4 0 0,0 0 0 0,1 2 0 15,0-3 0-15,2 2 0 0,0 1 0 0,3-2 0 16,1-1 0-16,3 1 0 0,2 2 0 0,4-2 0 15,1-4 0-15,1 3 0 0,5-3 0 0,0-1 0 16,3-1-160-16,0 0 160 0,0-2 0 0,3 1-144 0,1-2-112 0,0-1 0 16,1 1-16-16,0 0 0 0,1-2 16 0,0-1 16 15,0 1 0-15,-1-3 0 0,1 0 240 0,-1-3 0 16,0 3 0-16,1-5 0 0,1 2 0 0,-2-3-144 16,2 0 144-16,-1-1-192 0,2-2 192 0,-1 0-208 15,-1 1 80-15,-1-5 128 0,0 2-208 0,-2-2 80 16,1-1 128-16,-4-2-208 0,2-1 208 0,-4 3-192 15,-2-1 192-15,1 0-192 0,-3 1 192 0,-2-1-144 16,-2 1 144-16,-4 0-128 0,1 2 128 0,-2-2 0 16,-2 0 160-16,-1 2-160 0,0 4 256 0,-1-1-32 15,-1 4-16-15,2 2 0 0,0 0-64 0,2 6-16 16,2-3 0-16,1 3 0 0,1-1-128 0,2 3 192 16,-1-1-192-16,4 4 192 0,0-1-192 0,2 3 0 15,1 0 0-15,2 2 0 0,-1-1 0 0,1 4 0 0,0-1-160 16,1 0 160-16,0 0 0 0,0 2 0 0,0 2 0 15,0-4 0-15,2 4 192 0,-1-1-64 0,2 1 0 0,1-2-128 16,-1-2 128-16,3-1-128 0,0-2 0 0,-1-2 0 16,2 1 0-16,1-1 0 0,0 0 0 0,-1-3 0 31,-1 1-320-31,0-1-128 0,-1-1-32 0,-1-2 0 0,-2-1-752 16,0 1-160-16,-3-1-16 0,2 1-16 0</inkml:trace>
  <inkml:trace contextRef="#ctx0" brushRef="#br0" timeOffset="38192.87">18860 11499 36863 0,'3'0'3264'0,"-1"-2"-2608"0,2 2-528 0,-2 0-128 0,0 0 0 0,1 0 0 16,2-3-160-16,5 3 160 0,2-3 0 0,2 1 0 15,-1 1-128-15,2-2 128 0,-1 1 768 0,0 0 208 16,1 1 48-16,-1-3 0 0,3 0-528 0,-1 1-112 15,2 1 0-15,-1-3-16 0,1 2-368 0,0 0 0 16,2-2 0-16,1 3 0 16,0-2-1456-16,1 3-256 0,-1 1-48 0,-1-3-14880 0</inkml:trace>
  <inkml:trace contextRef="#ctx0" brushRef="#br0" timeOffset="38485.75">18816 11696 13823 0,'13'9'1216'0,"-2"-7"-960"0,-2 2-256 0,0-2 0 16,-3-2 6176-16,1 0 1184 0,3 0 256 0,9 2 32 0,10-2-5600 0,8-2-1136 15,8 0-208-15,1-3-64 0,-2-2-640 0,-2-1 0 16,-4 1-176-16,-3-2 48 16,-3 2-1504-16,-2 1-288 0</inkml:trace>
  <inkml:trace contextRef="#ctx0" brushRef="#br0" timeOffset="41025.78">16278 13146 18431 0,'-3'0'1632'0,"2"0"-1312"0,-2 0-320 0,2 0 0 0,1 0 1392 0,0-1 208 0,-1 1 32 0,0-4 16 31,-1 3-2672-31,1-3-544 0,1-1-96 0,1 1-32 16,0-2 864-16,0 0 160 0,0 3 32 0,0-2 16 0,0-2 992 0,-1 1 192 0,1 1 32 0,-1 0 16 15,0 0 1088-15,0-2 224 0,-1 2 32 0,-1-2 16 16,1-1-48-16,-2-3-16 0,-1 1 0 0,0-2 0 15,-4-1-944-15,2 2-192 0,-2-2-48 0,-1-1 0 16,1 1-448-16,-2-3-80 0,0 5-32 0,-1-2 0 16,0 0-32-16,-1 1-128 0,-1 4 192 0,0 1-64 15,0 1 192-15,-1 4 48 0,2 2 0 0,-2 1 0 16,-2 6-176-16,0 0-16 0,0 5-16 0,1 0 0 16,-2 3-160-16,-1 1-176 0,1 3 48 0,0 2 0 15,0-1 128-15,2 4 0 0,1-2 128 0,-1 2-128 0,1 1 240 16,1-2-32-16,3-2 0 0,1 1 0 0,1 2-208 15,2-5 0-15,2-3 0 0,1 5 0 0,2 1 0 0,0 4 0 16,3 1 0-16,1-3 0 0,3 0 0 0,3-4 128 16,2 1-128-16,2-6 0 0,1 1 400 0,3-6 48 15,1-1 0-15,1-4 0 0,2-2-176 0,-2 0-16 16,2-8-16-16,-2-1 0 0,0 0-240 0,-2-4 0 16,0-1 0-16,0-2 0 0,-1-1 0 0,-2-4 0 15,-2 0 0-15,-1 1-160 0,-2-4 160 0,-1-1 128 16,0-2-128-16,-2-3 176 0,-1-2 16 0,0 0 0 15,-2-1 0-15,1 3 0 0,-3-4-16 0,-1-2 0 0,-3 1 0 16,0-2 0-16,-2 1 0 0,-1-1 0 0,1-1 0 0,-4-2 0 16,1-1-176-16,-2 1 0 0,1 3 0 15,0 2 0-15,0-1 0 0,-2 1 0 0,2 5-192 16,0 0 192-16,0 1-144 0,3 2 144 0,-2 3 0 16,2 3 0-16,-1 3-320 0,2 3 32 0,1 3 16 0,0 2 0 31,2 2-848-31,-1 1-160 0,2-1-48 0,0 2 0 15,2 0-2320-15,1-3-480 0</inkml:trace>
  <inkml:trace contextRef="#ctx0" brushRef="#br0" timeOffset="41643.11">16318 13136 29487 0,'0'-5'1296'0,"0"1"288"0,-2 1-1264 0,2 0-320 15,0 2 0-15,0 1 0 0,2 0 880 0,-2 0 112 16,1-1 32-16,1 0 0 0,1 2-848 0,1 0-176 16,0 0 0-16,0 2 0 0,0-2 0 0,2 3 0 15,1-4 0-15,-1 2 160 0,2-1-32 0,1-1 0 0,0 0 0 0,0 0 0 16,2-1 656-16,0 1 128 0,1-2 32 0,-2-2 0 16,2 0-304-16,0 2-64 0,0-2-16 0,0 1 0 15,0-2-416-15,-1 0-144 0,0 0 0 0,0 0 144 16,-1-4-144-16,-2 2 128 0,0 1-128 0,-2-4 128 15,-1 0 0-15,-1 0 0 0,0-3 0 0,-1 2 0 16,-3-1 0-16,0-2 0 0,-3 1 0 0,1 2 0 16,-2-3-128-16,-1 1 0 0,1 2 0 0,-3 0 0 31,0 1-480-31,-1 2-128 0,-1 0-32 0,-4 3 0 0,1 3 32 16,-1 0 0-16,-1 4 0 0,1 3 0 0,0 0 288 0,0 3 64 0,3 5 16 0,1 0 0 15,1 1 240-15,1 1 0 0,2 1 144 0,-1 1-144 16,3-2 256-16,1 2-32 0,2 1-16 0,-2-1 0 0,2 0 80 15,-1 1 16-15,0-2 0 0,-1 1 0 0,0-1-64 0,1 1-16 16,-1 2 0-16,1-3 0 0,1 3-224 0,0-4 0 16,0 2 0-16,1-1 0 0,1-1 192 0,1-2 0 15,0-1 0-15,2 1 0 0,2-3 64 0,1 1 0 16,2-2 0-16,0 1 0 0,1-4-256 0,1-1 128 16,0 1-128-16,3-4 0 0,1 2-128 0,1-3-128 15,2 2-32-15,0-3 0 16,2 0-832-16,-1-3-160 0,-1 1-48 0,-1-6-14608 0</inkml:trace>
  <inkml:trace contextRef="#ctx0" brushRef="#br0" timeOffset="42125.36">16820 13172 5519 0,'2'-4'496'0,"-1"3"-496"0,0-1 0 0,0 0 0 16,0-1 3920-16,1 3 688 0,-1-2 144 0,2-1 32 16,1-1-2416-16,3-2-496 0,0-2-80 0,0 0-32 0,0 0-544 0,0 2-128 15,-1 1 0-15,1-2-16 16,-1 1-672-16,-1-2-128 0,1 2-16 0,0-2-16 0,-2 0-480 0,1 0-80 15,-1 1-32-15,-1-2 0 0,0 1 0 0,0-1 0 16,0-1 0-16,-1-1 0 0,-2 1 144 0,0-2 16 16,0 0 16-16,-1-2 0 0,-2 2 176 0,-1-3 0 15,1 2 0-15,-4 0 0 16,1-1-592-16,-3 4-192 0,0 2-48 16,-2 0 0-16,1 6 256 0,-2-4 32 0,1 4 16 0,-1 4 0 0,-1 0 736 15,1 4 160-15,1 2 16 0,-1 2 16 0,1 4-400 0,0 1 128 16,1 4-128-16,1 0 0 15,0 3-256-15,0-1-128 0,4 3-16 0,2-4-16 0,2 1 96 0,2-6 32 16,2 2 0-16,1-1 0 0,1-3 1200 0,1 0 240 16,1 2 64-16,-1-1 0 0,2 0-352 0,-1-1-64 15,3 1-16-15,-1-2 0 0,-2 0-96 0,4-2-32 0,0 4 0 16,1-3 0-16,2 0-384 0,-2 0-80 16,2-1 0-16,-1-2-16 15,-1 0-944-15,0-3-176 0,0 0-32 0,0-2-8816 0,-1-1-1776 16</inkml:trace>
  <inkml:trace contextRef="#ctx0" brushRef="#br0" timeOffset="42796.3">17098 13064 36863 0,'3'15'1632'0,"-2"-2"336"0,0-3-1584 0,1-2-384 0,0-3 0 0,1 0 0 16,1 4-592-16,2 4-208 0,4 10-32 0,1 10-16 16,4 7-1664-16,-2 2-336 0,-2 4-64 0,-2 3-16 15,-3 1 176-15,-3 2 48 0,0 0 0 0,-3-3 0 0,-2-1 1888 0,0-8 384 16,-1 0 80-16,1-5 16 0,-1-6 4208 0,0-4 848 15,1-4 160-15,-1-6 48 0,2-1-1552 0,-2-6-304 16,3 0-64-16,-1-6-16 0,1 1-2480 0,0-3-512 16,0-5 0-16,-1 0-176 15,1-4-1120-15,-1-2-240 0,0-2-32 0,0 2-16 16,-1-5 256-16,0 3 48 0,1-2 16 0,-3-2 0 0,1-4 1648 0,1-1 336 16,-3-2 64-16,1-2 16 0,1-4 448 0,-2-1 96 15,0-2 0-15,1-7 16 0,0 6-608 0,-1-7-128 0,0-6-32 16,0-2 0-16,-2-2-592 0,2 4 0 0,1-2-224 0,-1 6 64 31,2 4-400-31,1 3-80 0,2 5 0 0,0 0-16 0,0 5 240 0,2 3 48 0,1 3 16 0,0 2 0 16,0 4 816-16,1 1 176 0,1 2 16 0,-1 1 16 15,0 4-96-15,3-2-32 0,0 0 0 0,1 1 0 16,2 1-400-16,1-1-144 0,-1 4 0 0,2-2 144 16,0 1-656-1,0 1-144-15,3 3-32 0,0 2 0 0,1 0-656 0,-1 2-128 0,1 5-16 16,-1-2-16-16,-1 4 448 0,1 0 96 15,-3 5 0-15,1 3 16 0,-1 0 1072 0,-2 4 224 0,1 2 32 0,-2-1 16 0,-3 2 368 0,1 1 64 16,-2-3 0-16,-1-4 16 0,1 1-176 16,-1-5-32-16,-1-1-16 0,-1 2 0 0,1-2 0 15,-2 1 0-15,0-2 0 0,-2-1 0 0,-1-1-304 0,-1 1-48 16,-1-6-16-16,0 4 0 0,-4-1-256 16,0-1 0-16,-3 1 0 0,-1 1 0 0,-1-3-192 0,-1 1 16 15,-3-2 0-15,-1 4 0 0,0-6 176 0,0-1 0 16,-1 0 0-16,-1-6-128 0,0 0 128 0,0-2-192 15,1-1 192-15,-2-1-192 16,2-4-1088-16,1 1-240 0,1-4-32 0,4 2-13728 0</inkml:trace>
  <inkml:trace contextRef="#ctx0" brushRef="#br0" timeOffset="44442.93">17878 12873 43311 0,'-5'0'3840'0,"2"-1"-3072"0,1-2-608 0,2 1-160 0,1-1-592 0,-1 1-160 0,1-6-16 0,-2-2-16 16,-1-5-816-16,1 0-144 0,-1-7-48 16,2 4 0-16,-2 1 272 0,2 1 48 0,-1 2 16 0,0 4 0 15,-2 2 800-15,2 0 144 0,0 6 48 0,-2-4 0 0,1 3 976 0,-2 3 192 16,-2 0 32-16,1 3 16 0,-1 0 640 0,-1 5 128 15,-2 0 16-15,-1 3 16 0,0 4-656 0,-2-1-144 16,0-1-32-16,2 3 0 0,2-5-528 0,-2 2-192 16,-2 4 144-16,1 2-144 0,-1-2 0 0,3 0 0 15,2-1 0-15,3-1 0 0,2 2 0 0,2-1 0 16,2 0 0-16,0 0 0 0,2 3 0 0,0 0 208 16,-1 4-16-16,1-1-16 0,0 0 48 0,0-1 16 15,-1 3 0-15,1 0 0 0,-1-4-112 0,4 2-128 16,1-1 176-16,-1-2-176 0,2-4 0 0,0 3 0 0,5-3 0 0,0-3 0 15,-2-2 0-15,3-2 0 0,3 0-160 0,0-5 160 32,1 2-928-32,1-5-64 0,-1-2-16 0,2-1 0 15,-3-3-1616-15,1 1-336 0</inkml:trace>
  <inkml:trace contextRef="#ctx0" brushRef="#br0" timeOffset="44893.93">18254 12875 23039 0,'-5'-3'1024'0,"-2"-1"192"0,1 0-960 0,2 3-256 0,0 0 0 0,3 1 0 0,-3 0-832 0,-2-4-224 0,-4 2-32 0,-2 2-16 15,-4 0-2064-15,-2 2-416 0,2 4-64 0,0 3-32 16,-1 3 2064-16,4 2 400 0,0 2 96 0,1 0 16 16,3 5 4400-16,1-2 880 0,2 2 176 0,-2 3 48 0,3-2 384 0,0 0 80 15,2 1 0-15,-2-3 16 0,4 1-2944 0,-2-4-592 16,3 0-112-16,2-1-16 16,0 3-1392-16,3 0-272 0,0-6-48 0,1 0-16 15,2-2-592-15,1 0-128 0,2-3-32 0,3-1 0 16,-1-4 272-16,3-1 48 0,-1-4 16 0,1-1 0 0,1-4 464 0,-1-1 80 0,0-1 32 15,1-2 0-15,1-2 608 0,-1-2 112 0,2-4 16 16,-1 0 16-16,-1 0 208 0,-2 0 32 0,0-2 16 0,-2 3 0 16,0-1 352-16,-3 0 64 0,2 0 16 0,-4-2 0 15,-1 2-224-15,-2 2-32 0,-1-2-16 0,-3 2 0 16,-1-2-496-16,-1 0-80 0,-3 1-32 0,-4 2 0 31,-1-1-656-31,-1 1-144 0,-1-1-32 0,-3 3 0 16,2 3-1296-16,-1 3-256 0,0 3-48 0,1 0-7600 0,3 4-1520 0</inkml:trace>
  <inkml:trace contextRef="#ctx0" brushRef="#br0" timeOffset="45598.13">18463 13059 30399 0,'-1'8'2704'0,"0"-3"-2160"0,1 1-544 0,0-3 0 0,2 0 2336 0,0 2 352 16,0 3 80-16,3 7 16 0,1 5-2112 0,1 4-416 15,3 5-96-15,0-2-16 0,-1-4-144 0,-1 3 0 16,-1 3-160-16,-1 0 160 0,-1 5-400 0,-3 1 16 0,-1 5 0 15,-2 0 0 1,-3-2-48-16,1-5 0 0,-1-3 0 0,-2 0 0 0,-1 7 288 0,-1-2 144 0,3 0-160 16,-3-6 160-16,0-5 608 0,2-3 224 0,1-5 32 0,1 0 16 15,1-5-416-15,-1 0-80 0,4-4 0 16,-1-1-16-16,1-1-240 0,0-5-128 0,-1 1 128 0,1-2-128 16,0 1 0-16,-2-4 0 0,1 1 0 0,0-4 0 15,1 0 240-15,-2-1-32 0,1-3 0 0,0-1 0 16,0 0 160-16,1-3 16 0,0-2 16 0,0-6 0 15,2-2 16-15,-1-2 0 0,1-1 0 0,-2-7 0 16,1-3-144-16,0-3-16 0,-1-2-16 0,0-3 0 16,0-3-240-16,0 1 0 0,2 0 128 0,-1 3-128 15,0 2 0-15,2 3-288 0,0 4 64 0,2 2 16 16,1 1 208-16,2 0 0 0,2 2-160 0,1 3 160 0,1 1 0 0,1 6 0 16,-2-1 0-16,2 4 0 0,-1 1-128 0,1-1 128 15,-2 5 0-15,-1 1 0 0,-3 3 0 0,2 3 0 16,1 1 0-16,0-1 128 0,-1 4-256 0,0 1-64 15,-1 2-16-15,1 3 0 0,-2 0-48 0,-1 1 0 16,2 5 0-16,-2-2 0 0,0 2 64 0,0 2 16 16,-1 1 0-16,0-1 0 0,0 5 48 0,1-1 0 15,0 1 0-15,-1 1 0 0,1 1 128 0,-1-3-128 16,0 1 128-16,0 0-128 0,-1 2 128 0,-1-2 0 16,0-2 0-16,-1 1 0 0,-2-1 128 0,-2 0 64 15,0-2 16-15,-1-2 0 0,-1 2 32 0,-1-5 0 16,0 3 0-16,-2-3 0 0,1 0-96 0,-3 0-16 15,1-3 0-15,-3 0 0 0,-4 0 0 0,-1 2-128 16,4-5 192-16,-3 1-64 0,-4-3-128 0,-3 0 0 0,3 0 0 16,0-3 0-1,1-2-368-15,0-3-48 0,2 0-16 0,3 0 0 16,-1-5-208-16,4 0-32 0,2-1-16 0,2 1 0 16,4-2-1504-16,2 5-304 0</inkml:trace>
  <inkml:trace contextRef="#ctx0" brushRef="#br0" timeOffset="45876.57">18887 12889 38703 0,'-1'5'1712'0,"0"-2"352"0,0 1-1648 0,1-3-416 0,1 1 0 0,0-2 0 0,0 2 256 0,1 1-48 15,3 3 0-15,0 2 0 0,1-1-400 0,3 5-64 16,-1-2-32-16,1 4 0 0,1-1 288 0,1 5 0 16,0-1 0-16,-1 0 0 0,0 1 368 0,-1 0 128 15,0-2 16-15,0-1 16 0,0 2-208 0,0-1-32 16,0-1-16-16,0-1 0 0,1 1-272 0,0 0 0 16,1-4-208-16,0-3 80 15,-1 0-736-15,2 0-144 0,-2-3-16 0,-1 0-16128 0</inkml:trace>
  <inkml:trace contextRef="#ctx0" brushRef="#br0" timeOffset="46214.47">19301 12800 21183 0,'3'6'1888'0,"-3"-2"-1504"0,-2 0-384 0,1 1 0 16,1-5 4656-16,0 3 848 0,0-1 192 0,0 1 16 15,-1 2-4720-15,-1 4-992 0,0 1 0 0,-2 3-256 16,1 1-160-16,-1 4-32 0,-2 1 0 16,1 3 0-16,-4 4 320 0,-3 3 128 0,-1 6-128 0,-2 3 128 0,-3 2 288 0,-2 2 144 15,-2 5 16-15,0 3 16 0,-4 0 96 0,1 4 16 16,-4 1 0-16,3-4 0 0,2-7-128 15,-2 4-32-15,-5 5 0 0,-2 6 0 0,0 2-416 0,2 3 128 16,4-6-128-16,5-4 0 0,8-6 0 0,3-5-320 16,4 0 48-16,3-4 16 15,1-1-288-15,0-5-48 0,2-1-16 0,1-5 0 16,0-4-2416-16,1-7-496 0</inkml:trace>
  <inkml:trace contextRef="#ctx0" brushRef="#br0" timeOffset="47275.84">19876 12224 22111 0,'4'-3'1968'0,"1"0"-1584"16,-2-1-384-16,-1 3 0 0,1-2 176 0,-1 0-48 0,5-2-128 0,4-4 192 0,1-1 32 0,1 0 0 15,-1 2 0-15,-2-1 0 0,-3 4 624 0,-1 2 128 16,-1 0 32-16,-1 1 0 0,-2 2 544 0,-1 0 112 16,-1 0 32-16,0 0 0 0,-1 2-400 0,-1 1-80 15,-2 1 0-15,2 0-16 0,-2 2-560 0,-1 2-128 0,0-3 0 0,-1 5-16 16,0 1-112-16,1 0 0 0,-1 1-16 0,-1 2 0 16,0 0-96-16,0 2-16 0,0-2 0 0,-2 4 0 15,1-1 64-15,-1 4 16 0,0 1 0 0,-2 4 0 16,-1 0-48-16,0 1-16 0,1-2 0 0,-5 7 0 15,-1 7-96-15,-4 4-32 0,0 1 0 0,-2 5 0 16,1-3-144-16,1 2 0 0,3-3 0 0,0 3 0 16,2 5 160-16,3-4 0 0,6-4 0 0,2-2 0 15,4-3-160-15,2-4 160 0,2 0-160 0,2-1 160 16,2-2-160-16,1 0 0 0,3-1 0 0,2-1 128 16,3 0-128-16,-1-1 0 0,3-1-192 0,0-2 192 0,-1 0-368 15,1-5 48-15,0-4 16 0,0-4 0 16,1-4-144-16,1-2-16 0,1-3-16 0,2-2 0 15,3-6-896-15,4-5-176 0</inkml:trace>
  <inkml:trace contextRef="#ctx0" brushRef="#br0" timeOffset="49077.9">20302 12458 2751 0,'1'-2'256'0,"-1"2"-256"0,1 0 0 0,-1-1 0 16,0 1 2000-16,0 0 368 0,1 0 64 0,-1 0 0 15,2 0 224-15,-1-2 32 0,1 4 16 0,-2-2 0 16,0 0 16-16,0 0 0 0,0 0 0 0,6 20 0 15,-6-10-928-15,0 2-192 0,0 2-48 0,0 5 0 0,0 2-1168 16,0 3-256-16,0 3-128 0,-2 4 160 0,1 2-160 0,-1 0 0 16,0 4 0-16,-2 3 128 0,1 0 432 15,0 2 80-15,-1 1 0 0,1 0 16 0,1-4-208 16,-2-1-64-16,0-2 0 0,-2-1 0 0,-1-6-96 16,0 1-32-16,-1-2 0 0,-1-6 0 0,1-1-16 0,-3-3-16 15,-3 3 0-15,0-4 0 0,-1-1-48 0,-1-5-16 16,-1 0 0-16,2-4 0 0,1-2 80 0,-2-1 16 15,-1-4 0-15,0-2 0 0,2-2-80 0,1-4-16 16,0-1 0-16,2-3 0 0,0-2-160 0,0-4 0 16,1-1 0-16,1-5 0 0,0-2 160 0,2-2-160 15,0 1 192-15,2 0-192 0,1 1 0 0,2 2 0 16,0 3-160-16,3 0 160 0,1 4-224 0,3 4 80 0,0 0 16 16,2 5 0-16,1 0 0 0,2 1 0 0,3 1 0 15,0 1 0-15,3 2 0 0,-2-2 0 0,2 5 0 16,2 0 0-16,0 2 128 0,1 1 0 0,0 2 0 0,-1 0 0 15,-2 6 0-15,0-1 0 0,-1 4 0 0,0 0-128 16,0 4 128-16,-2 3 0 0,1-1 0 0,0 3 0 16,-2-1 0-16,0 2 0 0,0 0 0 0,-2-2 0 15,0-3 0-15,0 0 0 0,0 1 0 0,-1-2 128 16,0-1 80-16,0 1 32 0,-3-2 0 0,3-2 0 16,-1 2-32-16,0-6 0 0,-2 2 0 0,2-4 0 15,-1 0-208-15,-1-3 176 0,0-3-176 0,1 2 160 16,-1 0-160-16,0-3 192 0,1 1-192 0,0 0 192 15,-1 0-192-15,0-1 0 0,0-1 0 0,1 0 0 16,3 0 240-16,-2-1-48 0,1-1 0 0,0-3 0 0,2 0-32 16,-1 0-16-16,-2-3 0 0,3 2 0 0,1-5-144 15,2 1 0-15,-1-4 0 0,1 1 128 0,0-3-128 0,-2 1-144 16,2-2 144-16,0-1-208 0,-1 1 64 0,0-1 16 16,-2-4 0-16,1 0 0 0,0 0 128 0,-2-3 0 15,1 1 0-15,-2-1 0 0,0-2 176 0,-1-2-48 16,-1 3 0-16,-1-3 0 0,0-2-128 0,-2 2 0 15,0 1 144-15,-1-1-144 0,-1-1 0 0,1 3 0 16,0-2 0-16,-2 2 128 0,1 0-128 0,-1 0 0 16,0 1 0-16,0 3 0 0,-1-2-192 0,-2 3 0 15,0 0 0-15,0 4 0 0,-1 0 192 0,-3 1-192 16,1 2 192-16,-1-2-192 0,-2 4 192 0,2 1 0 16,-1 2 0-16,-1 2-128 0,1 3 128 0,0 0 0 15,2 5-144-15,-3 0 144 0,0 2 0 0,-2 2-144 16,0 3 144-16,-2 2 0 0,1-3-176 0,-3 4 176 0,1 2-160 0,-4-1 160 15,0 3-288-15,-1-3 32 0,-1 1 16 16,1-1 0-16,0-3-16 0,3 0 0 0,0-5 0 0,4-1 0 16,0-2-32-16,3 0-16 0,2-4 0 0,1-2-12320 15,2 1-2480-15</inkml:trace>
  <inkml:trace contextRef="#ctx0" brushRef="#br0" timeOffset="49793.3">20515 11937 27647 0,'-3'3'2448'0,"3"-2"-1952"0,0 1-496 0,2-2 0 16,0 2 1024-16,-1-1 96 0,2 4 32 0,1 2 0 0,2 4-416 0,2 3-80 16,0 4-16-16,2 1 0 0,2 2-384 0,1-1-64 15,0 4-32-15,3 0 0 0,1 2 352 0,3 0 64 16,-1 1 0-16,3-1 16 0,1-1 240 0,2-3 64 16,2 2 0-16,-1-1 0 0,0 2-416 0,0 1-80 15,-1 3-16-15,0 4 0 0,-3-5-384 0,1 6 0 16,-1 2-192-16,0 5 192 0,-2 5-240 0,-4-6 80 15,-2-1 16-15,-1 3 0 16,0 7-368-16,-2 4-64 0,-4-2 0 16,-1 0-16-16,-4 6 976 0,-1-2 208 0,-1-5 48 0,-2-2 0 0,-1-2 0 0,0-3 16 15,-1-2 0-15,-2-2 0 0,1 1-80 0,-4-5 0 16,-1 0-16-16,-2-1 0 0,-2-2-320 0,-1-1-64 16,-4-3-16-16,0-3 0 0,0-2-160 0,-3-3 0 15,-6 4 0-15,-4-2 0 0,0 3 0 0,-2-6 0 16,-1-1 0-16,-1-3 0 0,0-3-176 0,-3-3-16 0,-1-5 0 15,-2-4-13184 1,0-4-2656-16</inkml:trace>
  <inkml:trace contextRef="#ctx0" brushRef="#br1" timeOffset="86508.8">12937 8405 12895 0,'-3'2'1152'0,"1"-2"-928"16,1 0-224-16,-1 0 0 0,2 0 1472 0,-2 0 240 15,-1 0 48-15,-3 0 16 0,-4 0-1424 0,-1 2-352 0,-2 0 0 0,-3-2 0 16,1 3-256-16,-1-2-112 0,-2 1-16 0,1 0-16 15,-3 3 16-15,3-2 0 0,0 0 0 16,-1 0 0-16,1 4 384 0,-4-4 144 16,0 1 0-16,-3 1 0 0,-2-1 1136 0,-3-2 240 15,0-1 32-15,-4 2 16 0,-4 1-672 0,-5 1-128 16,-4-2-16-16,-1 3-16 0,1-2-736 0,1 2 0 0,-4 0-240 0,0 1 64 16,-2-4 176-16,4 1 0 0,6 1 0 0,-6-4 128 15,-7 4-128-15,-4-1 192 0,-4 2-64 0,0-2 0 16,0 2 0-16,2-4 0 0,0 2 0 0,1-1 0 15,-1 0-128-15,-2-1 0 0,-1 3 0 0,1-5 128 16,2 1-128-16,-1 1 0 0,-4-2 128 0,0 0-128 16,3 0 256-16,-4 0 0 0,-2 0-16 0,0 0 0 15,3 0 16-15,1 0 0 0,0-2 0 0,5 2 0 16,3-1-256-16,-2 1 0 0,0 0 0 0,0 0 0 16,0 0 0-16,1 1 0 0,0 1 0 0,2-2 0 0,-2 0 0 0,1 0 0 15,3 0 0-15,2 0 0 0,4-2 416 16,1 1 32-16,3 1 16 0,1-3 0 0,4 1 352 0,-1 0 64 15,4-1 16-15,0-2 0 0,5 1-656 0,-2 2-240 16,-1-2 176-16,-1 0-176 0,1 0 0 0,0 2 0 16,-1-1 0-16,2 2 0 0,0-1 0 0,0-2 0 15,2 2 0-15,0-2 0 0,3 1 0 0,0-3 0 16,-1 2 0-16,0-2 0 0,6 3 0 0,-1-6 0 16,-1 3 0-16,2-2 0 0,0 0 0 0,1-2 0 15,1 0 0-15,1-2 0 0,2-1 0 0,0 1 128 16,-1-2-128-16,2-1 0 0,0-3 288 0,0-2-32 15,3 1-16-15,-2-3 0 0,1 0 304 0,2 1 64 16,1 1 16-16,-1-2 0 0,0 0-112 0,1-4-32 0,2 5 0 16,-1-2 0-16,1-3-80 0,-3-5-16 0,4 1 0 0,-2 0 0 15,2-2-384-15,0 1 0 0,0-1 0 0,2 1 0 16,-1-1 0-16,2-2 0 0,0-2 0 0,0 4 0 16,1-1 240-16,-1 3-48 0,2 2 0 0,-1-3 0 15,0 0 16-15,-1-1 0 0,0 0 0 0,-1 1 0 16,0 5-208-16,1-2 176 0,-3 0-176 0,5 1 160 15,-1 2-160-15,2-3 0 0,2 3 0 0,0-1 128 16,1-1-128-16,0 3-256 0,2 0 64 0,0 4 16 16,0 1 176-16,-1 1 0 0,4-2-144 0,-2-1 144 15,1 2 0-15,0 2 0 0,0 0 0 0,0 1 0 16,0 0 0-16,-1 2 0 0,-1 2 0 0,0-1 128 16,-1 1-128-16,-2 2 0 0,1 0 0 0,-1 1 128 15,2 2-128-15,-1 1 0 0,1-3 0 0,1 3 0 0,1-4 0 16,-1 1 0-16,3-1 144 0,1 1-144 0,-1 0 0 15,0 2 0-15,0-3 0 0,2 1-128 0,-2-1 128 0,0 0 0 16,1-2 0-16,2 1 0 0,0 1 0 0,-2-3 0 16,2 4 0-16,-3-1 0 0,0 0 0 0,0 0 0 15,0 1 0-15,-1-1 0 0,0 2 0 0,0-2 0 16,0 1 0-16,-1 2 0 0,-2-2 0 0,2 2 0 16,-1-2 0-16,-2 2 0 0,0 0 0 0,-1-1 0 15,1-2 0-15,-1 1 0 0,0 2 0 0,0-3 0 16,0-1 0-16,0 1 0 0,2 0 0 0,-2 0 0 15,0-1 0-15,0 0 0 0,1-2 0 0,-1 1 0 0,1 2 0 16,-1-1 0-16,0 4 0 0,0-6 0 0,0 5 0 16,0-2 0-16,1 0 0 0,-1 0 0 15,2 1 0-15,-2-1 0 0,-2 0 0 0,1 1 0 0,0 0 0 16,-2-1 0-16,0 1 0 0,-1 2 0 0,1-2 0 16,0 2 0-16,-1 1 0 0,2-3 0 0,-1 0 0 0,1 2 0 15,-1 1 0-15,2 0 0 0,0-2 0 0,1 2 0 16,0-5 0-16,0 3 0 0,0-1 0 0,-2 0 0 15,1 3 0-15,-1-3 0 0,-1 4 0 0,1-4 0 16,-2 3 0-16,-1 0 0 0,0 0 0 0,0 2 0 16,0-2 0-16,-1 2 0 0,0-2 0 0,-1 1 0 15,-2 0 0-15,-2-1 0 0,0 4 0 0,-3-2 0 16,2-2 0-16,-1 3 0 0,1 1 0 0,-2 0 0 16,1-1 0-16,-2 0 0 0,-4 1 0 0,2 1 0 0,0-2 0 0,-1-1 0 15,1 2 0-15,0-2 0 0,-3 2 0 16,-2 1 0-16,-1-1 0 0,-3 1 0 0,1 1 0 15,-4 0 0-15,-2 0 160 0,-1 0-160 0,2 3 0 0,-1 0 0 16,-2-2 0-16,-2 4 0 0,-2-1 0 0,-2 0 0 16,-1 1 0-16,-1-2 0 0,2 4 0 0,-1-4 0 15,-1 0 0-15,3 1 0 0,0-1 0 0,1 2 0 16,0-5 0-16,-2 0 0 0,1 4 0 0,-2-3 0 16,1 2 0-16,0 0 0 0,2 0 0 0,-1 1 0 15,-3 0 0-15,-1 0 0 0,0-1 0 0,0-2 0 16,2 3 0-16,0 1 0 0,3-2 0 0,-1 1 0 15,3 1 0-15,0 1 0 0,-1-2 0 0,2 0 0 16,-1-1 0-16,2 2 0 0,0-1 0 0,1-2 0 16,3 2 0-16,-2 0 0 0,0-1 0 0,0 2 0 15,0-1 0-15,0 0 0 0,-1 1 0 0,1-4 0 0,0 2 0 16,0-1 0-16,4-1 0 0,2 2 0 0,2-3 0 0,-3 1 0 16,1 1 0-16,-1 1 0 0,0-3 0 0,3 0 0 15,-2 0 0-15,3 0 0 0,-1 0 0 0,1 0 0 16,1-3 0-16,0 2 0 0,1-1 0 0,0-1 0 15,-1 2 0-15,0-1 0 0,3-2 0 0,-2-2 0 16,1 3 0-16,2-1 0 0,1-1 0 0,0 2 0 16,1-1 0-16,2 0 0 0,1-2 0 0,1 1 0 15,0 0 0-15,0 0 0 0,0 2 0 0,-3-1 0 16,3-1 0-16,-2 1 0 0,0 1 0 0,1 0 0 16,-1 1 0-16,1 0 0 0,1-1 0 0,0 3 0 0,1 0 0 15,0-3 0-15,3 3 0 0,-1 0 0 16,2 0 0-16,1-2 0 0,1 0 0 0,2 2 0 0,-1-2 0 15,1 0 0-15,1 2 0 0,1-2 0 0,-1 2 0 0,1-2 0 16,0-1 0-16,0 2 0 0,0 1 0 0,0-2 0 16,1 0 0-16,0 0 0 0,0 2 0 0,2 0 0 15,-2-4 0-15,1 4 0 0,1 0 0 0,-1 0 0 16,2-2 0-16,-1 2 0 0,0 0 0 0,1-4 0 16,1 4 0-16,0-2 0 0,-1-2-160 0,2 1 160 15,0 0-128-15,3-1 128 0,-2 1-128 0,2-3 128 16,-1 3-128-16,2-4 128 0,1 1-176 0,0 0 176 15,1-3-208-15,0 2 80 0,0 1 128 0,1-3 0 16,0 2 0-16,-2-2 0 0,1 3 0 0,-1 0 0 16,0-2 0-16,1 2 0 0,2-3 0 0,-1 2 0 0,-2-2 0 15,2 3 0-15,-2 0 0 0,-1 0 0 0,0 0 0 16,-2 2-128-16,2-2 128 0,-2 0 0 0,0 2 0 16,-1 0-128-16,-2-1-32 0,-2 4 0 0,0-2 0 15,-2 0 0-15,-1 0 160 0,-1 1 0 0,-1 1-144 0,0-2 144 16,-2 2-128-16,-1 1 128 0,-2 0-160 0,-2 1 160 15,-2 3-288-15,-1 1 32 0,-3 1 16 0,-1 0 0 16,-1 2 48-16,-4 1 0 0,0 3 0 0,-2-1 0 31,1 0-224-31,-3 1-32 0,-2 2-16 0,1 1 0 0,1-4 208 0,2 1 64 0,3 0 0 0,2-3 0 16,0 1 192-16,2 0 0 0,1-1 0 0,-1 0 0 0,1 1 0 16,-1-1 0-16,0 1 0 0,1 2 0 0,2-2 0 15,0-1 0-15,2 2 0 0,4 0 0 0,2-1 0 0,1-4 0 16,4 2 0-16,3 0 0 0,2 0 0 0,1 0 0 15,4 1-128-15,0-2 128 0,2 2 0 0,3-3 160 16,0 0-32-16,2 2 0 0,2-2 256 0,-1 0 32 16,2 0 16-16,1-2 0 0,0 2-96 0,-1-3-16 15,1 0 0-15,0 1 0 0,1 1-32 0,-1-1-16 16,0 2 0-16,-2-2 0 0,-2 2-272 0,-2 0 0 16,0 0 0-16,-2 0 0 0,-2 4-176 0,0-1-144 15,-1 1-16-15,-2 2-10928 16,-1 1-2192-16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21:16.2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14243 10891 3679 0,'0'-2'320'0,"1"2"-320"0,-1-2 0 0,0 2 0 0,1 0 256 16,0-3-32-16,1 2 0 0,-1-3 0 16,1-2 384-16,3-2 80 0,-2 1 16 0,-1 0 0 0,1 2 64 0,-1 1 32 15,-2 1 0-15,1 0 0 0,-1 1-608 0,-1 0-192 16,0 2 128-16,0 0-128 0,-1 0 0 0,0 0 0 15,-2 0 0-15,2 2 0 0,-2 0 208 0,-1 1-16 16,0 0 0-16,0 0 0 0,3 0 448 0,-2 0 64 16,2 1 32-16,-1-1 0 0,2 0 208 0,0-3 32 15,-1 4 16-15,2-4 0 0,2 0-352 0,-1 0-64 16,3 0 0-16,-2-4-16 0,-1 4 384 0,-1 0 80 16,0 0 0-16,0 0 16 0,0 0-464 0,0 0-112 15,0 0-16-15,0 0 0 0,0 0-272 0,0 0-176 16,0 0 192-16,0 0-192 0,0 0 464 0,0 0-16 15,19-13 0-15,-18 13 0 0,1-2 0 0,0 1 0 0,-1 1 0 16,0 0 0-16,-1-3-160 0,0 3-32 16,0 0-16-16,0 0 0 0,0 0 304 0,-1 0 64 0,1 0 16 0,0 0 0 15,0 0 32-15,0 0 16 0,0 0 0 0,0 0 0 16,0 0-432-16,0 0-96 0,0 0-16 0,0 0 0 16,0 0-128-16,0 0 0 0,0 0 0 0,0 0 0 15,0 0 128-15,0 0 80 0,0 0 32 0,0 0 0 16,0 0 400-16,0 0 96 0,-1 20 16 0,-2-17 0 15,1-3-160-15,-2 2-16 0,0 2-16 0,-1-2 0 16,0 2-240-16,-1 0-64 0,-1 2 0 0,-1 0 0 16,1 0-128-16,-3 3-128 0,0-2 144 0,0 2-144 15,-1-2 144-15,-1 2-144 0,-2 1 128 0,1 2-128 16,-2-2 128-16,-1-1-128 0,-2 2 0 0,0 0 128 0,1-1 16 16,-1 2 0-16,0-2 0 0,-5 3 0 0,0 0-16 0,-3 2-128 15,-1 1 192-15,1 0-64 0,-1 0-128 16,-1 0 128-16,2 2-128 0,0-2 128 0,2 0-128 0,0 0 0 15,1 0 0-15,-2 2 128 0,0 1-128 0,1-2 0 16,-2 1 0-16,0-1 0 0,0-2 0 0,1 1 0 16,-1-3 0-16,0 5 0 0,-1-2 0 0,0 0 0 15,-2 0 144-15,1 0-144 0,-1 3 144 0,1-3-144 16,1 0 192-16,-1 0-192 0,1 1 144 0,-1 1-144 16,-1 0 0-16,1-3 144 0,1 1-144 0,-2 3 0 15,0-3 0-15,-2 1 128 0,2 0-128 0,1-1 0 16,1 0 0-16,-1-2 0 0,2 1 0 0,0-2 0 15,2 2 0-15,0-2 0 0,2-1 0 0,1-2 0 0,2 2 0 16,2-2 0-16,0 0 0 0,-1-1 0 0,5-2 0 16,0 2 0-16,1-3 0 0,1 0 0 0,2 0 0 0,2-2 0 15,2-3 0-15,0 4 0 0,3-5 0 0,0 4 0 16,2-4-368-16,3 2 0 0,2-2 0 0,1 0 0 31,3 0-1264-31,0 0-256 0,4 0-48 0,0 0-14624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29:09.9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23481 6335 9215 0,'1'2'816'0,"-1"-2"-656"16,1 0-160-16,-1 0 0 0,0 0 432 0,0 0 48 15,0 3 16-15,2-3 0 0,-2 0 640 0,1 1 128 16,-1 2 16-16,0-3 16 0,0 0-256 0,0 0-48 16,0 0-16-16,0 0 0 0,0 0 176 0,0 0 48 15,0 0 0-15,0 0 0 0,0 0-96 0,-17-17-16 16,14 11 0-16,1 1 0 0,-1 0-32 0,-1-1-16 0,-1 0 0 0,-1 0 0 16,0-3-640-16,0 3-128 0,-2-1-16 0,0 0-16 15,-3 2-240-15,-2 1 0 0,-4-5 128 0,-3 3-128 16,-1-3 0-16,-1 4 176 0,-2 3-176 0,1 2 160 15,-2 2 256-15,2 2 48 0,-1 6 16 0,2 0 0 16,1 1-288-16,0 2-48 0,0 3-16 0,0 3 0 16,1-1-128-16,0 0 0 0,1 3 0 0,0-1 0 15,0 4-176-15,0 1 176 0,1 4-128 0,2-1 128 16,1 0-208-16,4-2 32 0,3 0 16 0,0-1 0 16,3 1 160-16,3-1 0 0,1-3 0 0,3-1 0 15,2 1 176-15,3-3 64 0,1 1 16 0,3-4 0 16,1-1 128-16,4-4 16 0,0 0 16 0,3-4 0 15,-1 2-208-15,3-5-32 0,3-1-16 0,1 0 0 0,-1-3-16 16,2 0 0-16,0 0 0 0,1-4 0 0,1-2-16 0,-2 0-128 16,-2 0 192-16,-1-4-64 0,-2 0 128 0,-3 1 32 15,1-1 0-15,-3-2 0 0,-1-1 32 0,-2 0 0 16,0 0 0-16,-4 1 0 0,0-4-48 0,-3-2 0 16,-1-1 0-16,-2-1 0 0,-3-2-48 0,-1-3-16 15,-4-3 0-15,-2-4 0 0,1-3 0 0,-2 0 0 16,-2-3 0-16,0-5 0 0,-1-2-80 0,0-3 0 15,-1-3-128-15,1 2 192 0,1 1-192 0,2-2 0 16,-2 2 0-16,2-3 0 0,2 7 0 0,1 0 0 16,3 2 0-16,-1 5 0 0,3 3 0 0,2 5-128 15,0 7 128-15,2 3-160 0,1 6-192 0,0 3-32 16,0 1-16-16,1 1 0 16,0 3-1024-16,1 2-208 0,0 1-32 0,0 0-14816 0</inkml:trace>
  <inkml:trace contextRef="#ctx0" brushRef="#br0" timeOffset="5169.24">23769 6435 5759 0,'-5'0'512'0,"1"0"-512"0,1 0 0 0,1 0 0 0,2 0 0 0,0 0 0 16,2-2 832-16,-1 2 96 0,3-4 32 0,-1 0 0 15,2-1 256-15,1 2 64 0,2-4 16 0,-2 1 16 16,0 2-336-16,-1 1-64 0,1-3-16 0,-2 3 0 16,0 1 928-16,-1 0 176 0,0 0 48 0,-2 2 0 15,-1 2-480-15,1-2-96 0,-1 2-32 0,-1 0 0 16,1 1-736-16,-1 0-128 0,0 0-48 0,1 0 16 15,0-3 32-15,0 0 0 0,0 0 0 0,0 0 0 0,0 0-384 16,6 19-64-16,-2-15 0 0,2-4-128 0,0 0 0 0,0 0 0 16,3 0 0-16,-1-3-128 0,2 2 128 0,3-4 256 15,-2 1-64-15,2-2-16 0,1 0 240 0,0-1 48 16,-1 0 16-16,3 2 16 0,-1-2-144 0,-2-2-32 16,-1 3 0-16,-2-1 0 0,0 1-96 0,-3-1-32 15,1 4 0-15,-4-4 32 0,1-1-224 0,0 0 0 16,-1 0 0-16,-1-1 0 0,-2 3 0 0,-1-1 0 15,-1 0 0-15,-2 1 0 0,-2-1-128 0,0 1 128 16,-1-3 0-16,0 3 0 0,-3-4 0 0,0 4 0 16,1-3 0-16,-2 2 0 0,0 0 224 0,-1 1-48 15,0-2-16-15,-2 4 0 0,2 0-160 0,0 0 0 16,0 2 0-16,-3 2 0 0,0 2-144 0,-1 2 144 16,-1 0-192-16,0 2 192 0,0 0-192 0,-1 2 192 15,1 0-192-15,0 2 192 0,0 3 0 0,1-1 0 16,2 1 0-16,0 0 0 0,4 2 0 0,0-3 0 0,1 2 0 0,2 0 0 15,3-1 0-15,-1-2 0 0,3 1 0 0,-1 1 0 16,2-3 0-16,2 2 0 0,-1 3 0 0,1-3 0 16,-2 4 0-16,4 0 0 0,-1 3 0 0,0 3 0 15,0-2 0-15,-1-2 0 0,3 5 0 0,0-5 0 16,1 0-160-16,2-4 160 0,0 0-128 0,2-2 128 16,0 0 0-16,0-1 0 0,0 0 0 0,0-1 128 15,0 0-128-15,0-1 0 0,-1 4 0 0,0-7 0 0,2 0-400 16,2 0 0-16,0-3 0 0,2 1 0 15,1-4-1072-15,3 0-192 0,0-4-64 0,2 1-12608 16</inkml:trace>
  <inkml:trace contextRef="#ctx0" brushRef="#br0" timeOffset="5801.17">24724 5708 20271 0,'-2'-10'896'0,"1"1"192"0,1 3-880 0,0 0-208 0,1 2 0 0,1 2 0 15,-2-2 848-15,1-2 128 0,1-6 32 0,0-2 0 16,-1-3-96-16,0-3-16 0,-2 1 0 0,0 0 0 15,-2-2-688-15,-1 1-208 0,-1 1 0 0,0 3 128 16,-2-2 16-16,1 2 16 0,-2 2 0 0,0-2 0 16,-1 1 464-16,0 0 80 0,0 4 32 0,0-1 0 0,0 3-224 0,2 2-32 15,-2 0-16-15,1 1 0 0,-1 0-272 0,-1 2-48 16,1 2-16-16,1 2 0 0,0 2 16 0,0 2 0 16,0 0 0-16,0 4 0 0,0 2 48 0,-1 3 0 15,0 0 0-15,0 6 0 0,-1-1 16 16,3 5 16-16,0-1 0 0,2 3 0 0,2 3 336 0,2 0 64 15,3 8 16-15,0 5 0 0,1 0-336 0,1 1-64 16,-1 7-16-16,0 0 0 0,-1 0-224 0,0 2 0 16,-1 0 0-16,1-11 0 0,0-5 0 0,1 7-128 15,3 5 128-15,1 6 0 0,2 2 0 0,0-2 0 16,1-5-128-16,0-3 128 0,0-2 0 0,-2-2 0 16,1-3 0-16,-3 0 0 0,0-1 0 0,-2-1-128 15,0-1 128-15,0-4 0 0,-2-2 0 0,1 0-160 16,-2-2 160-16,0-3-128 0,-1-3-32 0,0-2 0 0,-1-3 0 15,1-3 0 1,-1-1-800-16,-2-3-144 0,2-5-48 0,0-2-13888 0</inkml:trace>
  <inkml:trace contextRef="#ctx0" brushRef="#br0" timeOffset="6137.75">24236 6179 27647 0,'-11'-4'1216'0,"4"2"256"0,1 2-1168 0,2-3-304 0,3 2 0 0,1 1 0 0,0 0 1744 0,0 0 304 15,-2-2 48-15,2 2 16 0,3-3-704 0,2 2-128 16,2 1-16-16,3 0-16 0,4 0-864 0,2 0-192 16,2 0-16-16,5-2-16 0,0 2-16 0,4-3 0 15,3-1 0-15,2 1 0 0,2-2-144 0,-1 0 0 16,3-1 144-16,-2-3-144 0,4-1 0 0,-4 0 0 16,0-2 0-16,-1 2-12176 15,0-2-2352-15</inkml:trace>
  <inkml:trace contextRef="#ctx0" brushRef="#br0" timeOffset="8134.75">25883 6227 17503 0,'2'-1'1552'0,"-1"-1"-1232"15,0-1-320-15,0 2 0 0,1 1 512 0,-1-3 32 16,3 1 16-16,-1-2 0 0,4-2 912 0,-3 2 192 15,3-2 48-15,-1 2 0 0,-1 2-528 0,-2 2-96 16,1 0-32-16,0 0 0 0,-2 4-624 0,0-2-128 16,-1 2-32-16,-1 2 0 0,-1 4 384 0,-1 1 80 0,0 5 16 0,-2 1 0 15,0 7 144-15,0 2 16 0,-3 2 16 0,1 7 0 16,0 0-432-16,-1 0-96 16,0 9-16-16,1 0 0 0,2 3-256 0,2 2-128 0,1-2 0 15,3-1 128-15,-1-1-128 0,3-7 0 0,-1-1 0 0,0-7 0 16,1-3 0-16,-1-3 0 0,-1-2 0 0,-1-1 0 15,1-2 0-15,-1-3 0 0,0-4 0 0,0-1 0 16,-1 0 0-16,0-4 0 0,0-4 128 0,0 3-128 16,-1-4 176-16,0-2 0 0,-2-2 0 0,0-4 0 15,-1-4-176-15,0-2 0 0,0-3 0 0,-1-3 0 0,2-5 128 16,-2-3-128-16,0-6 192 0,1-5-64 0,0-4 112 0,2-3 16 16,0-4 0-16,2-6 0 0,0 4-96 0,1-1-16 15,1 0 0-15,2 1 0 0,0 5-144 0,-1 1 0 16,2 3 0-16,-1 2 0 0,0 2 0 0,1 3 0 15,0-1 0-15,0 4 0 0,1 5 0 0,0 0 0 16,1 1 0-16,2 3 0 0,1 0 0 0,0 2 0 16,-2 2 0-16,4 2 0 0,-3 4 0 0,3 3 0 15,0 2 0-15,-1 4 0 0,0 0 0 0,0 6 0 16,0 0 0-16,1 6 0 0,-1 1 0 0,1 5-176 16,-1 2 176-16,0 4-192 0,-1 3-128 0,0 3-48 15,-1 1 0-15,-2 1 0 0,-1-1 208 0,-1 2 160 16,-1 1-208-16,-1 0 80 0,-2-2 128 0,-2-2 0 15,-1-1 0-15,0-3 0 0,-2-5 0 0,-1 1 0 0,-1-3 0 16,-1-3 128-16,-2 2-128 0,-2-5 176 0,0 3-176 0,-3-4 192 16,0 1 16-16,-2 0 16 0,0-1 0 0,-1 0 0 15,0-3-224-15,1-1 128 0,-2 0-128 0,1-5 0 16,0 0 0-16,-1 0-240 0,2-5 32 0,1 0 0 31,1 0-976-31,1-1-192 0,2-2-32 0,1 2-14640 0</inkml:trace>
  <inkml:trace contextRef="#ctx0" brushRef="#br0" timeOffset="8534.2">26418 6464 28559 0,'-7'3'1264'0,"3"0"272"0,0 0-1232 0,3 0-304 0,1-2 0 0,0-1 0 0,0 0 256 0,0 0 0 16,-2 3 0-16,2-1 0 0,-1-1 768 0,1 2 128 16,0-2 48-16,-1 1 0 0,1-2-720 0,0 0-144 15,0 0-16-15,0 0-16 0,0 0 432 0,0 0 96 16,6-22 0-16,-5 16 16 0,2-4 96 0,-2 0 16 15,0-2 0-15,0 0 0 0,1-5-624 0,-1 1-112 0,0 0-32 16,-1-2 0-16,1-3-192 0,1 1 144 16,0-1-144-16,-1-1 128 0,3-2-128 0,0 2 128 0,0 1-128 15,0 1 128-15,0-1-128 0,2 1 0 0,1-4 0 0,-1 0 0 16,0 3 0-16,1 1 0 0,1 2 0 0,-1 2 0 16,1 3 0-16,-1 3 0 0,0 2 0 0,1 0 0 15,0 0 0-15,2 5 0 0,-1 2-192 0,0 1 192 31,-1 1-736-31,1 4-32 0,0 3 0 0,-1 1-17216 0</inkml:trace>
  <inkml:trace contextRef="#ctx0" brushRef="#br0" timeOffset="8944.95">26685 6386 16927 0,'6'5'368'0,"-2"-5"80"0,1 1 0 0,-2 1 48 0,1-2-496 0,0 0 0 15,1 0 0-15,3-2 0 0,6 1 1456 0,3-2 192 16,4-1 32-16,0-2 16 0,0 1-1120 0,-2 0-208 16,2-1-48-16,-3-3-16 0,2 1 192 0,-1-3 32 15,-1 2 16-15,0-1 0 0,-1-2 480 0,-1-3 80 16,-1 4 32-16,-2-2 0 0,0 1-384 0,-3 2-80 16,0-1-16-16,-4 1 0 0,0 3-304 0,-2-3-64 15,-2 1-16-15,-1 1 0 0,1 0 496 0,-2-1 112 16,-2 0 16-16,1-1 0 0,-1 0-96 0,-3-1-16 15,1 3 0-15,-2-2 0 0,-2 4-416 0,1 0-96 0,1 1-16 16,-3 1 0-16,-2 4-256 0,-3 3 0 0,-2 3 0 0,-1 0 0 16,-1 4 0-16,-2 2 0 0,0 2 0 0,-1 2 0 15,1 5 0-15,0-2 0 0,1 3-176 0,0 1 176 16,2 5 0-16,1-5 0 0,2 4 0 0,3-4 0 16,1-1 0-16,1-2-128 0,2-2 128 0,1 1 0 15,2-1 0-15,0 2 0 0,2-4 0 0,2-1 0 16,1 1 0-16,3-4-128 0,2 1 128 0,3-6 0 15,1 2 0-15,3-3 0 0,2-2 0 0,2 2 0 32,2-5-432-32,3 0-16 0,3 1-16 0,2-4-11104 0,4 1-2208 0</inkml:trace>
  <inkml:trace contextRef="#ctx0" brushRef="#br0" timeOffset="9434.07">27665 6356 19343 0,'2'-12'848'0,"-2"3"192"0,0 1-832 0,-2 2-208 0,2 4 0 0,-1-2 0 0,0-2 1360 0,-3-3 240 16,-1-4 32-16,-2-6 16 0,-4-1 528 0,-4-2 128 15,0 1 0-15,-4 5 16 0,2 0-1152 0,-4 4-224 16,-1 2-48-16,-3 3-16 0,0 5-448 0,-1 4-96 15,0 2-16-15,-1 2 0 0,0 7-320 0,0 0 0 16,0 6 0-16,-1 2-128 0,2 5 128 0,2-1-160 16,1 1 160-16,1 0-160 0,4 1 160 0,2-5 0 15,3 0 0-15,2-3 0 0,4 1 0 0,-1-2 0 16,3 1 0-16,2 0 0 0,1 3 0 0,2-3 128 16,4 0-128-16,1-3 0 0,4-4 0 0,2 1 0 0,4-6 0 15,1-1 128-15,2-2 112 0,2-2 16 0,2-5 16 16,1 0 0-16,-1-4-48 0,1 1-16 0,1-3 0 0,1-5 0 15,-2 2 112-15,1-7 32 0,-2 1 0 0,0-4 0 16,-2-1-32-16,0-3-16 0,-3 2 0 0,-1-2 0 16,-1 1-128-16,-2-6-32 0,-1-1 0 0,-3-3 0 15,0 1 96-15,-1-7 16 0,-1-1 0 0,-2-5 0 16,0-8-256-16,-3-1 0 0,1-1 0 0,-2 0 0 16,0 1 0-16,1 2 0 0,-2 3 0 0,-2 0 0 15,2 7 0-15,-2 1 0 0,-2 7 0 0,0 1 0 0,-1 8-272 16,-1 7-48-16,0 0-16 0,0 9 0 15,-2 4-288-15,2 2-48 16,0 4-16-16,0 4 0 0,1 1-2608 0,1 5-528 0</inkml:trace>
  <inkml:trace contextRef="#ctx0" brushRef="#br0" timeOffset="9751.04">27774 6340 40543 0,'-8'4'1792'0,"0"-3"384"0,2 1-1744 0,3 1-432 0,3-2 0 0,2-1 0 16,-1 2 176-16,-1-2-48 0,0 4-128 0,-1 1 192 15,-1 1-192-15,2 2 0 0,-1 0 0 0,1 2 0 16,0-2 0-16,1 3 0 0,-1 1 0 0,2-1 0 16,0 4 0-16,1-2 0 0,-1 3 0 0,2-3 0 15,0 2 0-15,-1 1-160 0,1-2 160 0,0 1-128 32,1-3-992-32,0-2-192 0,1 0-32 0,1-4-16 0,1-4-1392 15,-1-2-256-15</inkml:trace>
  <inkml:trace contextRef="#ctx0" brushRef="#br0" timeOffset="9936.14">27890 5929 40543 0,'-7'-6'1792'0,"2"4"384"0,1 0-1744 0,3 2-432 16,2 0 0-16,1 2 0 0,-1 0 0 0,0-2 0 15,3 4 128-15,-1 0-128 16,2 2-528-16,-5-6-144 0,14 16-32 0,-5-5-16640 0</inkml:trace>
  <inkml:trace contextRef="#ctx0" brushRef="#br0" timeOffset="10303.35">28334 6293 1839 0,'8'-9'160'0,"-3"2"-160"0,0-2 0 0,-3 3 0 15,1 3 1472-15,-2 0 272 0,1-1 48 0,1-2 16 16,2-8-416-16,0-3-96 0,0-3-16 0,-2-1 0 16,0 1 640-16,-4 1 128 0,-1 1 32 0,-3 5 0 15,0-1 384-15,-2 2 80 0,-2-1 16 0,-1 5 0 16,-1 1-448-16,0 4-96 0,1 3-16 0,-1 0 0 15,-2 6-1152-15,-2 0-224 0,-1 4-48 0,-2 5-16 0,1 1-560 0,1 3 0 16,-1 3-160-16,1 1 160 0,0 4-256 16,2-1 64-16,2-1 0 0,0 1 16 0,4-1 560 15,0 1 96-15,2-4 32 0,2 3 0 0,2-3 32 0,1 0 16 16,2 1 0-16,3-2 0 0,2-2-384 0,1 0-176 16,4 1 160-16,2-2-160 0,2-4 0 0,-1-2 0 15,4-2 0-15,2-1 0 0,-1-3-320 0,4-2-64 16,4-2-16-16,2-2 0 15,2-2-1648-15,0-4-336 0,3-1-64 0,-1 0-13056 0</inkml:trace>
  <inkml:trace contextRef="#ctx0" brushRef="#br0" timeOffset="10603.96">28835 5667 18431 0,'-6'0'1632'0,"1"3"-1312"0,0-3-320 0,3 3 0 0,2 1 3200 0,0-1 560 0,0 0 112 0,-2 3 32 0,1 7-2448 0,-1 3-496 0,-1 6-80 0,2 7-32 16,-2 1 48-16,2 5 16 0,1 1 0 0,-2 5 0 15,1 0-336-15,1 3-64 0,0 3 0 0,0-2-16 16,1 2-368-16,0 1-128 0,1-5 0 0,1 2 0 16,-2-1 0-16,-1-3 0 0,0-5-176 0,0 1 176 15,0-5-1584-15,-1-4-192 0,1-3-32 0,-1-5-16 16,-1-1-368-16,1-3-80 0,0-2-16 0,-1-1-10432 16</inkml:trace>
  <inkml:trace contextRef="#ctx0" brushRef="#br0" timeOffset="10822.86">28469 6117 40543 0,'-10'-1'1792'0,"4"-1"384"0,4 0-1744 0,0 2-432 15,4-2 0-15,0 2 0 0,2-3 320 0,2 2 0 0,3-5-16 16,4 1 0-16,5-2-304 0,5 0 128 0,5-1-128 0,3 0 0 15,4 2 144-15,3-3-144 0,7 2 0 0,3-3 144 16,0-1-144-16,1 1-192 0,-1 0 32 0,-1-2-12192 16,-3-2-2448-16</inkml:trace>
  <inkml:trace contextRef="#ctx0" brushRef="#br0" timeOffset="11551.51">30078 5203 1839 0,'1'0'160'0,"-1"-1"-160"0,0 1 0 0,0-2 0 0,1 2 3200 0,-1 0 624 0,0 2 112 0,0-4 32 0,2 2-2368 0,-2 0-480 15,0-3-96-15,0 3 0 0,0 0 96 0,0 0 32 16,0 0 0-16,0 0 0 0,-24 13 192 0,14-8 64 15,0 2 0-15,-1 2 0 0,-1-2 768 0,-2 4 176 16,1 0 16-16,-3 4 16 0,-1 4-1120 0,0 0-240 16,-1 6-32-16,-1 5-16 0,-1 5-720 0,-2 8-256 15,-3 8 144-15,-2 5-144 0,0 9 0 0,1 3 0 16,0 1 0-16,1-1 0 0,4-2 0 0,3-3 0 16,-1 3 0-16,3-3 0 0,5 0 0 0,2 2 0 15,3 0 0-15,5-8 0 0,2-4 0 0,4-4 0 16,4-6-144-16,2-5 144 0,4-3-384 0,1-3 48 15,3-6 0-15,4-4 0 16,3-1-976-16,5-2-192 0,3-3-32 0,3 0-14592 0</inkml:trace>
  <inkml:trace contextRef="#ctx0" brushRef="#br0" timeOffset="12203.76">30469 6031 22111 0,'1'-4'1968'0,"0"2"-1584"0,0-1-384 0,1 2 0 15,-1 1 976-15,0 0 112 0,0-3 32 0,3-3 0 16,1 2 0-16,0-2 0 0,1 0 0 0,-1 0 0 15,0 2-800-15,-1-1-144 0,-2 4-48 0,1-3 0 16,-2 4 512-16,-1 0 80 0,-1 4 32 0,-2 0 0 16,-1 2 320-16,-1 3 64 0,-2 0 16 0,0 1 0 15,-1 0-192-15,-2 3-16 0,-3 5-16 0,-6 4 0 0,-2 9-496 0,-5 3-112 16,0 0 0-16,-3 3-16 0,0 2-80 16,-2-2-16-16,2-1 0 0,-2-3 0 0,1-1-208 0,-1-3 0 15,1-1 0-15,2-2 0 0,1 1 0 0,1-4 0 16,1-1 0-16,1 0 0 15,3-6-384-15,4-2-32 0,1-6 0 0,1-1 0 16,4-4-1296-16,0 0-256 0,1-7-48 0,3-2-14208 0</inkml:trace>
  <inkml:trace contextRef="#ctx0" brushRef="#br0" timeOffset="12424.93">29941 6220 5519 0,'1'-6'496'0,"-1"0"-496"16,1 2 0-16,0 1 0 0,2 3 3776 0,-2 0 672 0,3-2 128 15,-1 1 32-15,4-2-1904 0,1-3-368 0,3 2-80 0,3-1-16 16,-2 4-1040-16,2-3-224 0,-2 4-32 0,1 2-16 16,0 0 336-16,0 4 64 0,-1-2 16 0,0 5 0 15,3 1-528-15,1 2-112 0,2 2 0 0,0 0-16 16,1 6-464-16,-1-1-96 0,2-1 0 0,-1 2-128 16,0-1 0-16,1 0 0 0,0 0 0 0,-1-1 0 15,-2 1 0-15,-2-2 0 0,0 1-208 0,-2-2 80 16,-1 0-688-1,1 0-128-15,-1-3-16 0,-2 2-16 0,0-5-1152 0,-3 0-240 16,0-1-32-16,-1-3-7200 0,-1-4-1424 0</inkml:trace>
  <inkml:trace contextRef="#ctx0" brushRef="#br0" timeOffset="13052.35">29972 5840 28559 0,'-8'-1'1264'0,"3"0"272"0,1-2-1232 0,2 2-304 0,1 1 0 0,1 0 0 0,1-2-192 0,-1 2-80 0,-1-4-32 0,1 1 0 16,0 0 944-16,0-3 176 0,1 2 32 0,0-1 16 16,2 1-496-16,-1 0-112 0,1 0 0 0,0 0-16 15,2 0 432-15,1 0 96 0,1 2 0 0,-1-2 16 16,1-1 144-16,2 2 32 0,1-1 0 0,0 1 0 15,1 0-208-15,0-1-48 0,1 1 0 0,1 3 0 16,0-2-448-16,2 1-80 0,1 1-32 0,3 0 0 16,-1 0-144-16,2 0 0 0,2 1 0 0,1-1 128 0,-1 2-128 15,0-2 0-15,0 0 0 0,-1 0 0 16,-2 0 0-16,-2 0 0 0,-2-2 0 0,0 1 0 0,-1 1 128 16,-2-3 0-16,0 0 0 0,-1 0 0 0,-1 1-128 0,0-2 0 15,-2 1 0-15,-1 2 128 0,-1-1-128 0,-2-1 0 16,0 2 0-16,-2 1 0 0,1-2 0 0,-2 2 0 15,-1-2 0-15,0 2 0 0,0-2 176 0,-3 2 0 16,2-3 0-16,-1 3 0 0,2 0-48 0,0 0-128 16,0 0 192-16,0 0-64 0,-25-3-128 0,17 0 0 15,1 3 0-15,-2-1 0 0,0-2 0 0,-1 1 0 16,0-2 0-16,-3 1 0 0,2-1 0 0,-1 1 0 16,1 0 0-16,-2-3 0 0,1-1 0 0,1 1 0 15,0 2 0-15,1-4 0 0,0 2 0 0,1-1 0 16,1 1 0-16,0 3 0 0,1-6-256 0,1 3 64 15,-1 1 0-15,1 0 16 16,1 1-912-16,2 2-176 0,0 0-32 0,2 2-15920 0</inkml:trace>
  <inkml:trace contextRef="#ctx0" brushRef="#br0" timeOffset="13767.12">30760 6439 20271 0,'3'-4'1792'0,"-1"-1"-1424"0,0 4-368 0,-1 1 0 0,-1 0 880 0,1-3 96 0,0 2 32 0,3-4 0 16,0 2 784-16,-2-1 176 0,2 1 16 0,0 0 16 15,-2 0-48-15,-1 3-16 0,3 3 0 0,-3-3 0 16,2 6-912-16,-2 0-176 0,1 0-32 0,-2 4-16 16,2 2-560-16,-2 5-112 0,0-1-128 0,-2 2 176 15,-1 4-176-15,0-2 0 0,0 1 0 0,-2 1 0 16,1 1 0-16,-1-6 0 0,1 2 0 0,1-5 0 15,-1 3 0-15,0-5 0 0,2 0 0 0,0-2 0 16,0-4 0-16,1 0 0 0,0-2 0 0,1-1 0 16,0-3 160-16,0 0-160 0,0-3 192 0,1-1-192 15,0-2 192-15,1-4-64 0,2-1 0 0,0-1-128 16,1-2 0-16,0-1 0 0,1-2 0 0,0-1 0 16,0-3 0-16,2-2 0 0,-2 0 0 0,1-2-144 0,1-1 16 15,0-1 0-15,1 1 0 0,0 4 0 0,-1 1 128 0,1 5 0 16,0 3 0-16,-2 3 0 0,1 4 0 15,-1 2 0-15,-1 4 0 0,2 0 0 0,-1 3 0 0,2 1 0 16,1-1 0-16,-1 2 0 0,3 3 0 0,-1 0 0 16,0 2 0-16,0 0 0 0,0-1 0 0,-1 3 0 15,0 2 0-15,-4-2 0 0,0-2 0 0,-2 5 0 16,0 1 0-16,-2 1 0 0,-1 4-144 0,1-1-48 16,-2 1-16-16,0-2 0 15,1-2-368-15,0-1-80 0,2 1-16 0,-2-6 0 16,1 1-608-16,2-2-128 0</inkml:trace>
  <inkml:trace contextRef="#ctx0" brushRef="#br0" timeOffset="14201.02">31144 6555 20271 0,'6'-2'896'0,"-1"-2"192"0,1 1-880 0,-1 0-208 0,-1 3 0 0,-1-3 0 16,1 2 1312-16,4-2 224 0,3 0 32 0,5-3 16 15,2-1-384-15,1-1-80 0,1 0-16 0,-2 0 0 0,0 1-288 0,-2-2-64 16,-2 0-16-16,0 2 0 0,0-2-448 0,-2-1-96 16,0 1 0-16,-2-1-16 15,0 3 368-15,-2-2 80 0,-1-1 16 0,-2 2 0 16,0 0 112-16,-3 0 16 0,-2 0 16 0,-1 2 0 15,-1 1-336-15,-5 1-80 0,0 4-16 0,-3-2 0 0,-1 4-208 16,-3 1-144-16,1 3 192 0,-3-2-192 0,-2 2 128 0,0 4-128 16,-2-1 0-16,3 0 0 0,-1 4 320 0,4-3-64 15,-1 2 0-15,2 0 0 0,4 5-256 0,-1-1 0 16,2 0 128-16,2-1-128 0,1 1 0 0,1 0 0 16,1 0 0-16,1 0 0 0,2 0 0 0,0 0 0 15,3 0-128-15,1-1 128 0,2-2 0 0,1 0 0 16,2-2 0-16,1-1 0 0,0-3-256 0,2 2 64 15,3-3 0-15,1 0 0 16,1-2-624-16,2-2-112 0,1-2-32 0,-2 2 0 16,-1-2-1328-16,0-2-272 0,-1 0-48 0,-3-2-11072 0</inkml:trace>
  <inkml:trace contextRef="#ctx0" brushRef="#br0" timeOffset="14794">31535 6461 26719 0,'2'-2'1184'0,"-1"0"240"0,2 2-1136 0,-2 0-288 0,0 0 0 0,0 0 0 0,2 2 1312 0,-2-2 208 0,3 2 32 0,1-2 16 0,0 3 176 0,1 0 48 16,-1 0 0-16,-1 3 0 31,-1 0-1072-31,-1 1-208 0,0 3-32 0,0 0-16 0,0 1-272 0,-1 2-64 0,1-2-128 0,0 0 192 0,0 1-192 0,1-2 0 16,-2 0 128-16,1-1-128 0,3-2 0 0,-2-1 0 15,0 1 0-15,2-5 0 0,2 2 0 0,-1-4 0 16,0 0 0-16,1 0 0 0,1-3 0 0,-1 0 0 16,2-1 0-16,-2-1 0 0,2-1 0 0,-2-2 0 15,2 0 0-15,-3-2 0 0,2 0 0 0,-2-2 0 16,-1 2 0-16,0-3 0 0,0 3 0 0,-3 1 0 15,2 0 0-15,-2 0 0 0,2 3 128 0,-2 1 48 16,0 3 0-16,-1 2 0 0,1 3-176 0,1 3 128 16,-2 4-128-16,2 2 128 0,-2 1-128 0,0 1 0 15,2 3 0-15,-1-1 0 0,0 0 0 0,2-2-144 0,0 3 144 16,1-3 0-16,1 1-224 0,0-6 64 0,0 4 16 0,2-6 0 16,-2 2 144-16,-1-3 0 0,1 0 0 15,-1-2 0-15,-1-4 0 0,1 2 0 0,-2-4 0 0,2 2 0 16,0-3 0-16,0 2 192 0,0-1-64 0,1-2 0 15,-1-2-128-15,2 2 128 0,-1-1-128 0,0-1 128 16,1 0-128-16,-1 0 0 0,3-2 0 0,-1-2 0 16,0 2 0-16,0-1 0 0,0-2 0 0,0 0 0 15,-1-3 0-15,1 2 0 0,-2-2 0 0,1-1 0 16,-1-1 192-16,1-2 32 0,-1 2 0 0,0-4 0 16,1-1 96-16,-1 1 0 0,1-2 16 0,-2 1 0 0,1 1-208 15,-1-2-128-15,-2 3 128 0,1 1-128 16,-1 2 0-16,-1 0 0 0,-1-1 0 0,-1 5-128 15,0 2-512 1,-1 0-80-16,-1 2-32 0,-2 1-17936 0</inkml:trace>
  <inkml:trace contextRef="#ctx0" brushRef="#br0" timeOffset="15517.84">32033 5228 3679 0,'4'-7'320'0,"-2"2"-320"0,1 1 0 0,-1 0 0 0,-1 2 576 0,-1 2 64 16,1 0 0-16,1-4 0 0,0 2 960 0,-1-4 192 15,2 2 32-15,-1 0 16 0,0-2 320 0,-2 3 64 16,-2 0 16-16,0 0 0 0,1 3-848 0,-3-2-176 15,0 4-16-15,1-2-16 0,0 3-208 0,1-2-32 16,0 1-16-16,2 1 0 0,2-2 480 0,1 2 112 16,1-1 16-16,2 2 0 0,2 0-544 0,1 2-96 0,4 0-32 0,2 4 0 15,2 2-464-15,4 3-80 0,5 5-32 0,5 5 0 16,4 4-96-16,3 5 0 0,4 1-16 0,-1 0 0 16,-3 2-48-16,4 2 0 0,4 7 0 0,0 3 0 15,-2 0-128-15,-4-1 0 0,-4 1 144 0,-4-4-144 16,-4 4 0-16,-4-2 0 0,-5 1 0 0,-3-1 0 15,-3-3 0-15,-5 3 0 0,0-2 0 0,-2 2 0 16,-2-3 128-16,-2 3 64 0,0-1 16 0,-2 0 0 16,-3-4-208-16,2-4 0 0,-3 3 128 0,0-6-128 15,1-1 0-15,-2-3-256 0,-3-1 48 0,-2-3 16 16,-2 2-48-16,-2-3 0 0,-3-1 0 0,-4 3 0 16,-1-6-240-16,-3-2-48 0,-2 1-16 0,-2-5 0 15,0 0 192-15,-2-4 32 0,1-2 16 0,1-4-15600 16</inkml:trace>
  <inkml:trace contextRef="#ctx0" brushRef="#br0" timeOffset="21153.79">25401 7356 11967 0,'3'-3'1072'0,"-1"-1"-864"0,-1 4-208 0,1-3 0 16,-1 2 0-16,0-1 144 0,0-2-144 0,3-1 128 15,0-2-128-15,1-3 0 0,-3 1 144 0,1-1-144 16,-1 2 896-16,-2 0 96 0,1-3 32 0,1 1 0 16,-2 0 624-16,1 0 128 0,0-2 16 0,0 0 16 15,1-1-224-15,-1 1-48 0,0 1-16 0,-1-4 0 16,1 1-992-16,-2 2-192 0,1 0-32 0,-2-1-16 15,-1-2-32-15,-1 2 0 0,1-3 0 0,-1 0 0 0,-1 1 272 0,0 1 48 16,-1-1 16-16,0 3 0 0,-3 1-16 16,0 5 0-16,2-1 0 0,-2 5 0 0,2 2-64 0,-2 2-32 15,1 2 0-15,-1 2 0 0,2 2-480 0,-2 0 0 16,1 1 0-16,1-3 0 0,1 2-160 0,0 2 32 16,-1 1 0-16,1 2 0 0,-1 6 128 0,1 3 0 15,-2 3 0-15,0 3 0 0,-1 6 0 0,2 5 144 16,-1 3-144-16,-1 2 0 0,3 1 160 0,-1 1-160 15,1 2 128-15,1 3-128 0,1-4 128 0,0 0-128 16,1-1 0-16,1 0 128 0,1-2-128 0,1 1 0 16,1-1 0-16,-1-3 128 0,0-3-128 0,2-1 0 15,-2-1 0-15,0-1 128 0,-2-3-128 0,1 1 0 16,-1-1 0-16,-2-1 0 0,0 2 0 0,1-4 0 0,-2 2 0 16,0-6 0-16,0 1 0 0,-1-4 0 0,1-1 0 0,0-1 0 31,-2-5-848-31,0 1-160 0,1-4-16 0,-2-2-16 15,1 0-1840-15,0-4-352 0</inkml:trace>
  <inkml:trace contextRef="#ctx0" brushRef="#br0" timeOffset="21448.73">24889 7941 29487 0,'0'-3'2624'0,"2"-1"-2112"0,0 4-512 0,2-3 0 0,-1 2 1184 0,1 1 128 15,4-5 32-15,1-1 0 0,6-1-528 0,5-2-112 16,4 1 0-16,-1 0-16 0,2 4-176 0,2 0-48 16,0-1 0-16,2 4 0 0,-1 1-16 0,2-2 0 15,1-1 0-15,-2 2 0 0,2-4-256 0,-4 4-48 16,-1-4-16-16,-2 0 0 0,-2 3-128 0,-1-5 160 15,0 4-160-15,-3-4 160 16,-1 4-464-16,-1-2-80 0,-1 1-32 0,-2 0 0 16,0-1-1472-16,-2 2-288 0,-1-1-64 0,0 0-12992 0</inkml:trace>
  <inkml:trace contextRef="#ctx0" brushRef="#br0" timeOffset="21869.07">25573 7826 15663 0,'-6'4'688'0,"2"-2"144"0,1 2-656 0,0-1-176 0,2-3 0 0,0 1 0 16,-1 1 1504-16,0 1 272 0,-3 3 48 0,-1-1 16 15,-2 6 0-15,0-1 0 0,-1 2 0 0,0 2 0 16,1 2-1328-16,-1 1-272 0,2-1-48 0,-2 2-16 16,2 3-176-16,-1-3 0 0,1 2 0 0,1 1 0 15,1-1 0-15,1-2 128 0,1 1 0 0,2 1 0 16,1-2 752-16,1 1 144 0,2-2 16 0,2 2 16 15,1-4-256-15,1 1-48 0,3-3-16 0,0 0 0 16,1-5-432-16,2-2-96 0,0 1-16 0,0-4 0 0,0-3 80 16,1 0 16-16,1 0 0 0,-2-3 0 0,1 0-288 0,0-3 0 15,-2 0 0-15,-1 0 0 0,0-2 0 0,0 0 192 16,-1-2-48-16,0-3 0 0,0 1 128 0,0-3 32 16,-2 1 0-16,0-2 0 0,-1 0-304 0,-2 0 0 15,0-1 0-15,-1 0 0 0,-2-2 0 0,0-2 0 16,-2 1 0-16,-2 0 0 0,0-1 128 0,-3 2-128 15,0-2 0-15,-2 1 0 0,0-1 144 0,-2 3-16 16,-1 0-128-16,-1 2 192 0,-1 0 48 0,1 3 0 16,-1 1 0-16,1 2 0 0,1 0-240 0,-1 4 176 15,1 0-176-15,0 1 160 0,3 4-416 0,-1 2-96 16,1 1-16-16,2 1 0 16,0 3-1872-16,1-2-368 0</inkml:trace>
  <inkml:trace contextRef="#ctx0" brushRef="#br0" timeOffset="22318.54">25883 8130 13823 0,'0'7'1216'0,"0"-1"-960"0,0-2-256 0,0-2 0 16,0 2 1760-16,0 1 304 0,2 1 64 0,-2 7 16 0,1 1-1008 0,-1 3-208 16,1 1-32-16,-1-1-16 0,3-3-496 0,-2-5-80 15,0 1-32-15,2-1 0 0,-2-3 848 0,0-2 160 16,0-2 48-16,2 1 0 0,-2 1 400 0,0-3 64 16,2-1 32-16,-2-1 0 0,1 1-656 0,0-4-128 15,-1-2-16-15,1 0-16 0,0-1-560 0,-2-1-128 16,1 0 0-16,0-4-16 0,-1 0-160 0,1-1-16 15,-1-3-128-15,0 0 192 0,-1 0-32 0,1-3-16 16,-1 1 0-16,0-4 0 0,1 2 16 0,-2-1 0 16,2 5 0-16,2-3 0 0,-1-1-160 0,1-2 128 15,2 0-128-15,-1 1 128 0,0 1-128 0,1-1 128 16,0 1-128-16,1 2 128 0,0 2-128 0,0-3 128 0,1 2-128 16,0 2 128-16,0-4-128 0,1 3 0 15,1-2 0-15,-1 4 0 0,-1 2 0 0,2 2 0 16,-2 4 0-16,2-1 0 0,-1 4 0 0,0 0 0 0,1 1 0 15,0 2-176 1,2 2-192-16,-1 2-32 0,2 1-16 0,0-1 0 16,0 3-352-16,0 4-64 0,1-1 0 0,-1 4-11168 0,0 1-2224 0</inkml:trace>
  <inkml:trace contextRef="#ctx0" brushRef="#br0" timeOffset="23050.96">26886 7804 1839 0,'-1'-5'160'0,"0"1"-160"0,1 3 0 0,-1-1 0 0,1 2 4032 0,0 0 784 15,0-3 160-15,0 3 16 0,0-1-2208 0,0 1-448 16,0 0-96-16,0 0 0 0,0 0-864 0,0 0-160 15,0 0-48-15,0 0 0 0,-13 23-704 0,10-14-144 16,-1 1-16-16,0 0-16 0,-1 1-32 0,1 0-16 16,0 1 0-16,-1 3 0 0,0 1 0 0,0-2 0 15,1 1 0-15,-1 1 0 0,1 0 288 0,1 0 64 16,-1 3 16-16,1-3 0 0,2 2-416 0,0-2-64 16,1 3-128-16,1-3 176 0,0 2-176 0,2 1 0 15,1-3 0-15,1 0 0 0,0 0 0 0,1-1 0 16,0-1 0-16,0-6 0 15,0 2-512-15,2-4-16 0,-1-2-16 0,0 0 0 16,1-2-1280-16,-1-2-256 0,2-2-48 0,-2-2-11424 0</inkml:trace>
  <inkml:trace contextRef="#ctx0" brushRef="#br0" timeOffset="23321.71">27016 7385 35935 0,'-11'-1'1600'0,"4"-2"320"0,-1 3-1536 0,4 0-384 15,2 0 0-15,1 0 0 0,0 0 720 0,-2 0 80 16,-2 0 16-16,-1 0 0 0,1 0-112 0,-1 0-32 15,2-1 0-15,2-2 0 16,0 3-944-16,2-3-192 0,2 0-48 0,-1 1-17328 0</inkml:trace>
  <inkml:trace contextRef="#ctx0" brushRef="#br0" timeOffset="23980.44">27627 7811 3679 0,'1'3'320'0,"-1"-3"-320"0,2 0 0 0,-1 0 0 0,0 0 2832 0,0 0 496 0,0 2 112 0,2-2 16 15,-1 4-224-15,2-1-32 0,2 3-16 0,-1 4 0 16,1 0-928-16,-2-1-176 0,0 6-32 0,-2-1-16 15,1 2-624-15,-2 2-128 0,0 2-32 0,0 1 0 16,-1 2-736-16,0-4-128 0,0 2-48 0,0 2 0 16,0-5-336-16,0 2 0 0,0-2 0 0,-1-1 0 15,0-4-384 1,0 2-160-16,1-1-32 0,-3-2 0 0,2 0-2224 16,-1-3-448-16</inkml:trace>
  <inkml:trace contextRef="#ctx0" brushRef="#br0" timeOffset="24217.8">27707 7583 39615 0,'-3'-5'1760'0,"0"3"352"0,2-1-1680 0,1 3-432 15,2 0 0-15,0 0 0 0,-1 0 0 0,1 0 128 0,1 0-128 0,1 0 0 16,1-3-224-16,-5 3-128 0,0 0-32 0,0 0 0 31,0 0-2064-31,19 0-432 0,-14 3-64 0,-1-3-32 0</inkml:trace>
  <inkml:trace contextRef="#ctx0" brushRef="#br0" timeOffset="24667.64">27974 7954 21183 0,'-1'2'944'0,"0"1"192"0,1-3-912 0,-1 1-224 0,1 1 0 0,0-2 0 0,0 0 1040 0,0 0 176 15,0 3 16-15,0-2 16 0,-1 3 992 0,-1 1 192 16,1 1 32-16,-1-2 16 0,-1 2-912 0,2 0-176 15,0 0-48-15,-1 0 0 0,2 0-736 0,-1-4-160 16,2 3-16-16,-1-5-16 0,3 1-256 0,-1-1-160 16,1 0 192-16,-1-1-192 0,2 1 128 0,-2-5-128 15,2 1 0-15,-1 0 0 0,0-2 0 0,0-4 0 16,1 4 0-16,-1-6 0 0,1-1 144 0,1-3-144 16,0 0 0-16,0-2 144 0,0-5-144 0,0 2 160 15,1-1-160-15,0 2 160 0,2-2-160 0,-2 3 0 16,1 3 0-16,1 0 0 0,-1 4 0 0,0 2 0 15,1 4 0-15,0 0 0 0,1 6 0 0,0-3 0 16,1 6 0-16,0 0 128 0,2 4 48 0,2 1 0 0,0 3 0 0,2 2 0 16,0 2-176-16,-1-2 0 0,0 2 0 0,-1 1 0 15,-1 0 0-15,0-1 0 0,-2 1 0 0,-2 0 0 16,-1 0 224-16,0 0-32 0,-1-1-16 0,-1 1 0 16,-1 0-176-16,1 0 192 0,-1-1-192 0,0 1 192 15,0-2-192-15,-1-2 0 0,0 1 0 0,-1-4-176 31,1 0-272-31,0-3-64 0,-1 1-16 0,2-6 0 0,0 1-928 16,2-1-176-16</inkml:trace>
  <inkml:trace contextRef="#ctx0" brushRef="#br0" timeOffset="25683.58">29044 7802 9215 0,'1'-7'816'0,"1"4"-656"15,-1-1-160-15,0 4 0 0,-1-3 1136 0,1 1 192 0,1-2 32 0,1-6 16 16,1 0 688-16,-2 2 144 0,2-2 32 0,-1 1 0 16,-1 6-976-16,-1-1-192 0,1 4-48 0,-2 0 0 15,0 0-32-15,-2 6-16 0,1 0 0 0,0 0 0 16,1 4 256-16,-1 3 48 0,1 0 16 0,0 0 0 15,1 3-16-15,-1-1 0 0,2 2 0 0,0 1 0 16,0 3-576-16,-1-1-112 0,1 0-16 0,-1 1-16 16,0-2-432-16,-1-2-128 0,0 0 0 0,0-3 0 15,0 1 0-15,-1-4 0 0,-2 4 0 0,1-3 0 16,1 0 0-16,-2-2 0 0,1 0 0 0,0-4 0 16,1-2 128-16,0-2-128 0,0-2 0 0,1 0 0 15,0-2 272-15,0-2-48 0,0-2-16 0,0 0 0 16,1-4-16-16,-1-2-16 0,0-2 0 0,1 2 0 0,-1-4-48 0,0-2 0 15,0 1 0-15,0-2 0 0,0-2-128 0,-1 2 0 16,1-4 0-16,0 1 0 0,1 0 0 0,2 0 0 16,-1-3 0-16,2 0 0 0,-2 3 0 0,2 0 0 15,0-1 0-15,-1 4 0 0,2 0 0 0,0 4 0 16,-1 4 0-16,0-1 0 0,1-1 0 0,0 3 0 16,2 2 0-16,-1 2 0 0,3-2 0 0,-2 2 0 15,2 4 0-15,0-2 0 0,0 1-144 0,-1 1 144 16,1 2-192-16,-1 2 192 15,1 1-544-15,0-2 0 0,-1 5 0 0,1 0 0 16,-2 1-1312-16,-1 1-272 0,1 2-48 0,-4 0-13584 0</inkml:trace>
  <inkml:trace contextRef="#ctx0" brushRef="#br0" timeOffset="26270.05">29754 7788 27647 0,'-1'1'1216'0,"-2"-2"256"0,1 1-1168 0,-1 0-304 0,3 0 0 15,-1 0 0-15,0 0 976 0,-2 0 144 0,0 0 32 0,-4 0 0 0,0 0-240 0,0 0-32 16,-2 1-16-16,0-2 0 0,2 1-608 0,-3 0-128 16,0 0-128-16,0 1 176 0,-2 2-176 0,-2 0 0 15,-1 2-160-15,-1 3 160 0,3-2-384 0,-3 4 0 16,-2 2 16-16,0 3 0 0,-1 2 368 0,2 1 160 16,1 1-16-16,2-3 0 0,3 3 688 0,1-3 128 15,3 0 16-15,1-1 16 0,2-1-400 0,3-2-80 16,1 0 0-16,2-4-16 0,1 0-288 0,0-1-48 15,5-1-16-15,0-3 0 0,2 4 16 0,1-5 0 16,2-2 0-16,-1 1 0 0,2-1-160 0,-1-1 0 16,3-1 0-16,-1-2 0 0,-1 1 0 0,-1 0 0 15,4-1 0-15,-1-2 0 0,2-3 0 0,-3 3 0 0,1-4 0 16,-2 0 0-16,-2 2-144 0,0-5 144 0,-2 3-192 0,-1 0 192 16,-2-2-192-16,-2 2 192 0,1-2-192 0,-2 2 192 15,0 1 0-15,-2-4 0 0,1 2 0 0,-2-1 0 16,-1 4 0-16,0-1 0 0,0 3 192 0,-1 1-48 15,0 3-144-15,-2 2 160 0,-1 0-160 0,1 2 160 16,-1 2-160-16,0-1 0 0,1 6 0 0,-1-3 0 16,1 4 0-16,1 0 0 0,1-1 0 0,-1 4 0 15,1 0 0-15,0-1 0 0,1 0 0 0,0 2 0 16,0-2 0-16,1 1 0 0,0 0 0 0,2 0 0 16,-2-1 0-16,0 0 0 0,1-2 0 0,-1 3 0 15,0-5-432 1,0 2-16-16,1 0 0 0,-1-1-11264 0,-1-3-2240 0</inkml:trace>
  <inkml:trace contextRef="#ctx0" brushRef="#br0" timeOffset="26784.3">29920 7940 26719 0,'1'0'1184'0,"-1"0"240"0,0 0-1136 16,1 1-288-16,0 2 0 0,-1-3 0 0,2 2 1312 0,0-1 208 15,0 2 32-15,2 3 16 0,1 0-352 0,-1 0-64 0,1 4 0 16,0-3-16-16,0 1-800 0,0 2-144 16,-2-2-48-16,1 0 0 0,0 2 48 0,-2-1 16 15,2-3 0-15,-2 1 0 0,1 2-16 0,1-5 0 0,-1 2 0 0,2-4 0 16,-1 0-192-16,0-2 0 0,-1 0 128 0,1-2-128 15,-1 0 240-15,-1-2 0 0,1 2 0 0,-1-5 0 16,0 4 48-16,0-6 16 0,0 2 0 0,-1-2 0 16,2-5-112-16,-2 2 0 0,2 0-16 0,-2-3 0 15,3 1 16-15,-2-2 16 0,3-2 0 0,0-5 0 16,1-1-208-16,0-2 0 0,0 0 0 0,1 1 0 16,-1 4 0-16,0 1-128 0,0 4 128 0,0 4 0 15,1 2 0-15,-3 4 0 0,3 2 0 0,-1-1 0 16,0 4 0-16,1 1 0 0,1 0 0 0,1 0 0 0,-1 0 0 0,1 3-128 15,0 0 128-15,-1 1 0 0,1-1 0 0,1 4 0 16,-2 1 0-16,1 2 0 0,0 6 0 16,-2 0 0-16,1 3 0 0,-1-1 0 0,-1 5 128 15,0-4 0-15,0 6-128 0,1-3 192 0,-1 1-192 0,-1-4 144 16,0 2-144-16,0-2 128 0,0-2-128 0,0 2 0 16,1 2 0-16,1-1 0 15,-1-5-448-15,1-4-192 0,-4-3-16 0,2 1-16 16,-1-2 96-16,1 2 0 0,1-5 16 0,-1-1-10928 15,0-3-2192-15</inkml:trace>
  <inkml:trace contextRef="#ctx0" brushRef="#br0" timeOffset="27871.7">30715 7755 22111 0,'0'-4'1968'0,"0"0"-1584"0,1 4-384 15,-1-2 0-15,1 2 560 0,-1-2 16 0,0 1 16 0,1-3 0 16,1 1 112-16,-2-3 32 0,1-1 0 0,-2 4 0 15,-1-1 544-15,1 1 96 0,-1 0 32 0,-1 0 0 16,1 1 160-16,-2 1 32 0,-1 1 16 0,0 0 0 16,-1 0-784-16,0 1-144 0,-3 1-48 0,0 2 0 15,0-2-640-15,-3 5 0 0,1-4 0 0,0 4 0 16,0-4-272-16,-1 2 64 0,1 3 16 0,1 0 0 16,0 0 192-16,-1 0 128 0,1 2 0 0,-1-1-128 15,0 2 224-15,-1 1-64 0,2 0-16 0,-1 1 0 16,0 0-144-16,1 0 192 0,3-1-192 0,-1 1 192 15,4-1-192-15,-1 1 0 0,2-4 0 0,1 0 0 0,2 1 0 16,0-4 0-16,2 0 0 0,2 1 0 0,1-4 0 16,0 0 0-16,2-3 0 0,2 0 0 0,1-3 0 15,1 1 0-15,2-2 0 0,1 0 0 0,1-2 0 0,2 0-176 16,-1-3 176-16,2 2-128 0,-2-2 128 16,1 2 0-16,-1-2 0 0,0-1-128 0,0 0 128 0,0-1 0 15,-1 1 160-15,0 1-160 0,-3-1 256 0,1-2-32 16,-2 1-16-16,-1-1 0 0,0 2-48 0,-4-2-16 15,0 1 0-15,-1-1 0 0,-1 1 0 0,-1 1 0 16,-1 3 0-16,-1-2 0 0,-2 3-144 0,-1 2 192 16,1-2-192-16,-3 6 192 0,1 0-32 0,-4 3 0 15,3-2 0-15,-3 4 0 0,1 2-160 0,0 2 192 16,1 1-192-16,0 2 192 0,1 1-192 0,-1 0 0 16,3 3 0-16,-2-1 0 0,2 1 0 0,-1 0-192 0,1 3 64 15,1-1 128-15,-1-2-144 0,1 2 144 0,0 0 0 16,1 1 0-16,1 1 0 0,2 1 0 0,0-1 0 0,2 1 0 15,1 1 0-15,2 0 0 0,-1 0 0 0,1 1 0 16,0 1 0-16,2 2 0 0,0-1 0 0,-1 3 0 16,1-4-304-16,-4 3 48 0,0-2 16 0,-2-2 0 15,-1-2 96-15,-1 2 16 0,-2-5 0 0,-2 2 0 16,1 0 128-16,-1-3 224 0,-2 0-48 0,-1-1-16 16,0 2 64-16,-1-5 16 0,0 2 0 0,-2-1 0 15,1-2 0-15,-2 1 0 0,-1-4 0 0,1 4 0 16,-3-3-96-16,-1 0-16 0,-2 2 0 0,-4 0 0 15,0 1-128-15,-5-1 192 0,-2 0-192 0,-2-2 192 16,-3 3-64-16,-1-2-128 0,-2 0 192 0,0-4-64 16,0 2-128-16,0-2 0 0,-1-2 0 0,0-1 0 15,2-1-384-15,1-2-64 0,2 1-16 0,2-2 0 16,-1 0-112-16,1-3 0 0,1-4-16 0,1-1-11840 16,3 0-2368-16</inkml:trace>
  <inkml:trace contextRef="#ctx0" brushRef="#br0" timeOffset="28635.98">30998 7925 20271 0,'-3'0'1792'0,"1"-1"-1424"0,2 1-368 0,1 0 0 0,2 0 1488 0,-2 0 240 16,0-3 32-16,2 1 16 0,0 1-1168 0,3-4-224 15,2 0-64-15,1 0 0 0,-1 1 496 0,2-2 80 16,-1 0 32-16,2 2 0 0,-1 0 544 0,0-2 128 16,1 4 0-16,0-4 16 0,0 2-528 0,0-1-128 15,0 0 0-15,0 3-16 0,1-5-608 0,-3 1-112 16,1 2-32-16,0-2 0 0,-1 0-192 0,-2 0 0 0,2-3 0 0,-2 2 0 15,1-3 0-15,-3 1 0 0,1-1 0 0,-1 0 0 16,-1-2 160-16,-1 2-16 0,0-2 0 0,-1 2 0 16,-1-2 0-16,-1-1 0 0,0 3 0 0,-2-2 0 15,-2 2-144-15,1-1 0 0,-4 4 0 0,1-3 0 16,-2 3 0-16,-2 1-192 0,-3 0 32 0,0 4 16 16,-2 2 144-16,-2 0-128 0,-2 6 128 0,0 0-128 15,0 4 128-15,-1 2 0 0,1 4 0 0,0 5-128 16,1-1 128-16,1 5 0 0,2-2 0 0,2 5-128 15,-1-4 128-15,3 3 0 0,0 2 0 0,1-1 0 16,1 1 0-16,2-1 0 0,2-1 0 0,1-1 0 16,3-1 144-16,1 0 16 0,3-3 0 0,2-2 0 15,3 1-32-15,3-5-128 0,3 0 192 0,0-2-64 0,4-2-128 16,3-3 0-16,1-2 0 0,3-2 0 0,2-4 0 0,3-2-256 16,3-1 64-16,2-5 16 15,2-1-400-15,0 0-96 0,2-2-16 0,-2-2-17088 16</inkml:trace>
  <inkml:trace contextRef="#ctx0" brushRef="#br0" timeOffset="29200.95">31867 7288 8287 0,'3'-6'736'0,"-2"1"-592"0,0 1-144 0,0 2 0 15,1 1 1904-15,-1 1 336 0,0-4 80 0,2 2 16 0,0-5-2080 0,2 1-400 16,1-4-96-16,1 0-16 0,0-1 64 0,-1 1 0 16,0 1 0-16,1-1 0 0,-3 0 352 0,1-1 80 15,-1 3 16-15,0 2 0 0,-3-4 704 16,-1 4 128-16,0 3 48 0,-1 0 0 0,-2 0 976 0,1 1 192 15,-2 4 32-15,-1-2 16 0,-1 4-592 0,0 1-112 16,-2 1-32-16,-1 0 0 0,-1 5-528 0,-3 2-128 16,1 5 0-16,-3 1-16 0,-2 6-240 0,-2 3-64 15,-1 2 0-15,2 2 0 0,1-1-192 0,-1 3-64 16,1 4 0-16,0 1 0 0,1 2-256 0,-1 3-128 16,3 0 128-16,-1 0-128 0,2-3 0 0,2 0 0 15,0 0 0-15,1-7 0 0,2 2 128 0,0-5-128 16,1-1 0-16,2-3 128 0,0-1-128 0,2-1 0 15,2-3 0-15,1 0 0 0,1 0-144 0,2 3-64 0,2-3-16 16,1-3 0 0,1-3-992-16,2 0-192 0,1-4-32 0,1 2-16 15,2 2-880-15,0-3-176 0</inkml:trace>
  <inkml:trace contextRef="#ctx0" brushRef="#br0" timeOffset="29950.55">31851 7997 26719 0,'-2'4'1184'0,"0"-2"240"0,2 2-1136 0,0-4-288 0,2 2 0 0,-1-2 0 0,0 0 1312 0,0 0 208 16,3 2 32-16,1-2 16 0,1 0 16 0,3-2 0 15,-1 0 0-15,2-4 0 0,-1-1-624 0,1 0-112 16,0-2-16-16,0-1-16 0,0 1-240 0,-2-4-32 15,2-2-16-15,-1 2 0 0,-2-3-96 0,1 0-32 16,-1-2 0-16,-1-1 0 0,2-1-144 0,-1-1-48 0,0-2 0 0,1-3 0 16,-1 2-208-16,0-2 128 15,0-1-128-15,-1 1 0 0,-1 0 0 0,0 1 0 0,-1 4 0 0,-2 4 0 16,1-2 0-16,-1 3 0 0,-1 4 0 0,1-1 0 16,0 5 0-16,1 1 176 0,-2 2-48 0,1 3-128 15,0-1 192-15,0 2-192 0,0 2 192 0,1 2-192 16,-1 3 0-16,0-2 0 0,1 4 0 0,0 2 0 15,1 4-224-15,-1 3 48 0,2 1 16 0,1 3 0 16,1-2 160-16,-1 6-192 0,2-3 192 0,1 3-192 16,0 1 32-16,-1-1 0 0,1-2 0 0,0 0 0 15,-1 0-32-15,1-3 0 0,-2-2 0 0,1-4 0 0,-3 1 192 0,0-3-160 16,0-1 160-16,0 0-160 0,0-1 160 0,-1-2 0 16,1 0 0-16,0-1 0 0,2-1 0 0,-1-2 0 15,-1 2 0-15,0-4 0 0,1 2 0 16,-1-2 0-16,0 0 0 0,0 0 0 0,-2-2 160 0,1 0-32 15,0 0-128-15,0 0 192 0,-1 0-16 0,1 0-16 16,1 0 0-16,-1-2 0 0,1 0-160 0,-2-3 192 16,2 2-192-16,0-3 192 0,0-1 32 0,0 0 16 15,0-2 0-15,0-1 0 0,0-2 48 0,0 0 16 16,0-2 0-16,-2-2 0 0,1-1-160 0,0-1-16 16,0-4-128-16,-2 0 192 0,-1-3-192 0,2-3 0 15,-3-1 0-15,0 2 0 0,-1 1 0 0,-1-2-208 16,1 5 64-16,-1 1 16 15,-1 2-288-15,-1 5-48 0,2 2-16 0,-1 2 0 16,1 3-320-16,0-2-64 0,-1 4-16 0,3 0 0 16,-1 0-1488-16,1 1-320 0,0 0-48 0,-1-1-12992 0</inkml:trace>
  <inkml:trace contextRef="#ctx0" brushRef="#br0" timeOffset="30556.17">32412 7146 30399 0,'3'-2'2704'0,"-1"-1"-2160"16,1 3-544-16,-2 0 0 0,-1 0 624 0,1 0 16 0,1 0 0 0,1-1 0 16,2 2 512-16,0 2 128 0,1-1 0 0,1-1 16 15,-1 2-288-15,0 3-64 0,0-2-16 0,0 2 0 16,2 3-480-16,-2 0-80 0,3 1-32 0,-1 5 0 16,2 1-192-16,0 0-144 0,2 3 192 0,1 3-192 15,0 4 176-15,2-1-176 0,1 3 160 0,-1 1-160 16,0-3 144-16,0-2-144 0,0 5 128 0,1-3-128 15,0 2 0-15,0-2 0 0,0 1 0 0,0-1 0 16,0 2 0-16,-1-2 0 0,-2 0 0 0,-1 1 0 16,-2-1 0-16,-4-2 0 0,-1 2 128 0,-3-1-128 15,-3-3 0-15,-3-3 192 0,0 1-192 0,-3-2 192 16,0 1-192-16,-3-3 192 0,-1 1-192 0,-2 1 192 16,0-2-336-16,-1 0-64 0,2-3-16 0,-4 2 0 0,-3 1 96 15,-1 3 128-15,-1-1-208 0,1-2 80 0,2-3-96 16,2-2-16-16,-1-2 0 0,0-1 0 0,4-4 48 0,-2-4 0 15,3 0 0-15,-2-3 0 16,0 2-1264-16,1-5-240 0</inkml:trace>
  <inkml:trace contextRef="#ctx0" brushRef="#br0" timeOffset="31000.95">33018 7385 28559 0,'4'-1'1264'0,"0"-2"272"0,0 2-1232 0,-1 0-304 0,0-1 0 0,-2 2 0 0,1 0 832 0,2 0 96 15,1-2 32-15,2 1 0 0,1-2 16 0,-1 3 16 16,1 0 0-16,-5 0 0 0,1 0 192 0,-1 3 32 16,-2-2 16-16,-1 1 0 0,-1 2-752 0,-1-1-160 15,1 0-16-15,-1 1-16 0,-1-2-288 0,1 1 0 16,-1 1 0-16,1-2 0 16,-1 2-1088-16,1-2-160 0,1 2-32 0</inkml:trace>
  <inkml:trace contextRef="#ctx0" brushRef="#br0" timeOffset="31384.85">33109 7861 43311 0,'-4'4'1920'0,"0"-4"384"0,2 2-1840 16,1-1-464-16,1 2 0 0,0-1 0 0,1-2-320 0,-1 1-176 0,0 4-16 0,0-1-16 0,0 2 528 0,0 0 0 15,1 1 192-15,-1-1-48 0,1-2-144 0,-1 2-176 16,1-3 48-16,1 4 0 16,-1-5-704-16,0-1-128 0,2 2-16 0,-2-3-16 15,0 2-560-15,-1-4-112 0</inkml:trace>
  <inkml:trace contextRef="#ctx0" brushRef="#br0" timeOffset="34434.12">27111 9135 1839 0,'-2'0'0'0,"-1"0"0"0,1 0 0 0,1 1 160 0</inkml:trace>
  <inkml:trace contextRef="#ctx0" brushRef="#br0" timeOffset="34635.26">27104 9170 5519 0,'1'-1'496'0,"0"1"-496"16,1 0 0-16,-1 0 0 0,-1 0 1840 0,1 0 272 15,0 0 48-15,2-2 16 0,1 2 896 0,-1 0 192 16,1-3 48-16,0 3 0 0,-1 3-880 0,0-3-192 0,-1-3-16 15,1 2-16-15,-1 1-528 0,0 1-96 0,-1 2-32 16,-1-1 0-16,0-1-672 0,0 2-144 0,0 1-32 0,-1-1 0 16,-1 2-448-16,1-1-112 0,0 5-16 0,0-2 0 15,-1 2-128-15,0 1-176 0,1-3 48 0,-2 4 0 32,2 2-688-32,1-4-128 0,-1-5-16 0,1 2-16 15,-2 0-672-15,2-3-128 0,-1 1-16 0,0-3-13232 0</inkml:trace>
  <inkml:trace contextRef="#ctx0" brushRef="#br0" timeOffset="34987.29">27581 9095 37775 0,'-1'5'1664'0,"-1"-4"368"0,0 2-1632 0,2-3-400 15,0 0 0-15,2 0 0 0,-1 2 256 0,0-2-16 0,0 0-16 16,1 1 0-16,-1-1-224 0,-1 0-128 15,0 0 128-15,0 0-208 0,0 0 208 0,0 0 0 0,5 21 0 0,-7-17-144 16,1 2 144-16,0 2 0 0,0 0 0 0,-2-1 0 16,1 1 0-16,1 0 0 0,-2 0 0 0,1 0 0 31,0-2-768-31,1 0-80 0,-1-3-16 0,0-3-15168 0</inkml:trace>
  <inkml:trace contextRef="#ctx0" brushRef="#br0" timeOffset="35353.44">28106 9088 29487 0,'3'-4'2624'0,"1"1"-2112"16,-2 3-512-16,0-2 0 0,0 2 2112 0,1 0 320 15,0-1 64-15,5-2 16 0,0 0-1632 0,2 3-336 16,-1 0-64-16,-2 0-16 0,0 3-272 0,-4 6-48 15,1-2-16-15,-2 6 0 0,-2-1-128 0,2 4 0 0,-2 0 0 16,0 3 128-16,-2-3-128 0,1 2 0 0,0-2 0 0,0 3 0 16,0-3 0-16,-2-4 0 0,1 2 0 0,0-2-176 31,0-2-832-31,-2-1-160 0,2-2-48 0,-2-2-15584 0</inkml:trace>
  <inkml:trace contextRef="#ctx0" brushRef="#br0" timeOffset="36674.65">27320 10491 6447 0,'0'0'576'0,"-1"0"-576"0,0-2 0 0,1 0 0 16,0 2 4272-16,0-2 736 0,0-1 160 0,0 2 16 16,0-5-3632-16,0 0-720 0,0 0-160 0,-1-3-32 15,-1 2-176-15,1 0-32 0,0 1-16 0,0 0 0 16,-2 0 432-16,2 2 96 0,-1-2 16 0,-1 1 0 0,1 0 256 15,-2 0 64-15,0 1 16 0,-1-2 0 0,0 0-560 0,0 0-112 16,0-2-32-16,-1 0 0 0,-1 2-416 0,1-4-176 16,-2 1 128-16,1 2-128 0,1-3 0 0,-2 1 0 15,-1 0 0-15,2 2 0 0,-2 1 0 0,1 2 0 16,-3 2 0-16,-2-1 0 0,1 6 208 0,-2-1-32 16,1 2-16-16,-2 2 0 0,0 1-160 0,1 2 0 15,1 3 144-15,0 1-144 0,2-1 0 0,1 2 0 16,3 1 0-16,0 1 0 0,-1 6 0 0,3 1 176 15,2 5-176-15,-1-4 192 0,3 0-192 0,2 1-176 16,0-1 48-16,3-4 0 0,-1 0 128 0,1 1 0 0,2-1 0 16,2 1 0-16,0-1 0 0,1-2 0 0,0 1 128 15,1-1-128-15,0-2 0 0,-1-2 128 0,4 1-128 16,-2-5 0-16,1 0 0 0,2-2 128 0,1-2-128 16,-2-4 0-16,1 0 128 0,0-4-128 15,-1 0 160-15,1-4-160 0,1 0 192 0,-2-4-48 0,1-2-16 0,1-1 0 16,-2-3 192-16,1 0 48 0,-2-2 0 0,1-3 0 15,-4-2 176-15,1 0 32 0,-1-4 16 0,-2-2 0 16,1 0-144-16,-3-5-16 0,-2 0-16 0,-1-2 0 16,0-3-144-16,-2-1-16 0,0-1-16 0,0 0 0 15,-1 0-240-15,0 3 0 0,-2-1 128 0,2 1-128 16,-1 1 0-16,0-1 0 0,1 1 0 0,-1 2 0 16,3 3 0-16,-1 3 0 0,1 3 0 0,0 2 0 0,1 4-304 15,-2 5 0-15,1 1 0 0,0 2 0 16,-1 3-240-16,1 2-48 0,0 2-16 15,1 1 0-15,-1-2-144 0,0 4-16 0,-1 0-16 0,1 4-11712 16,1 0-2352-16</inkml:trace>
  <inkml:trace contextRef="#ctx0" brushRef="#br0" timeOffset="37043.66">27690 10312 35935 0,'0'2'1600'16,"-1"1"320"-16,0-3-1536 0,1 0-384 0,1 1 0 0,0-1 0 0,0 2 496 0,2-2 16 0,-1 4 16 0,2 2 0 16,1 1-336-16,0 5-64 0,1 2 0 0,0 2-128 15,0 1 608-15,2 3 16 0,1 2 0 0,-2-1 0 16,2 1-48-16,-2 2 0 0,2 3 0 0,-2-1 0 16,0 2-320-16,0 3-80 0,-1-2-16 0,-4 0 0 15,1-1-160-15,-2 0-272 0,0-2 64 0,1-4 16 16,-1-2-304-1,0-3-48-15,0-1-16 0,2-3 0 0,-1-6-1360 0,1-1-288 0,0-6-48 16,0 0-13440-16</inkml:trace>
  <inkml:trace contextRef="#ctx0" brushRef="#br0" timeOffset="37234.26">27705 10061 32255 0,'-7'-6'2864'0,"2"-1"-2288"15,1 1-576-15,1 3 0 0,3 3 2224 0,2-3 336 16,-1 3 64-16,-1 0 0 0,0-4-1952 0,1 2-400 16,-1-1-80-16,1 2 0 0,2 1-480 0,-1 1-96 0,-2-1 0 15,0 0-16 1,0 0-1376-16,13 21-272 0,-10-11-48 0,2-1-8768 16,1 1-1744-16</inkml:trace>
  <inkml:trace contextRef="#ctx0" brushRef="#br0" timeOffset="37775.78">28248 10207 9551 0,'-1'0'192'0,"-1"1"64"0,1 0 0 0,0 0 32 0,0 2-288 0,-1-2 0 0,2 2 0 0,-2 0 0 0,-2 3 2608 0,-2 4 464 16,-1 2 80-16,-3 0 32 0,1-1-272 0,-1 0-48 16,1-1-16-16,-2-3 0 0,1 5-416 0,-1-5-96 15,-1 2-16-15,1-3 0 0,1 0-1296 0,0-2-256 16,1 2-48-16,1-2-16 0,0-1-416 0,2 2-96 16,0-1 0-16,0 0-16 0,1-2-176 0,0 1 0 15,1 0 0-15,0-1 0 0,1 0 0 0,-1 2-176 16,2 2 48-16,-2-1 0 0,0 1 0 0,2 2 0 15,0-5 0-15,4 2 0 0,-2 1 128 0,2-2 0 16,1 0 0-16,0-1 0 0,2 0 0 0,0 1 0 16,1-2 0-16,2 1 0 0,-1 0 0 0,2 0-208 15,0 0 80-15,0 0 128 0,3 1-144 0,0 2 144 16,2-2 0-16,-1 2 0 0,2 0-176 0,2 0 176 0,1 2-160 16,-1 0 160-16,1-2-160 0,-1 4 160 0,-1-1-160 0,-3 1 160 15,-2 2-256-15,-1 1 64 0,-2 0 0 0,-2 0 0 16,-1-1 192-16,0 0-144 0,-2-1 144 0,2 2-128 15,-2-1 128-15,1 0-208 0,-2 1 80 0,-1-1 128 16,1 1 0-16,-4-2 0 0,1 0 0 0,-3 1 0 16,1-2 0-16,-5-2 0 0,1 0 192 0,-1 0-64 15,-2 0 128-15,-1-2 0 0,-1 1 16 0,-3-1 0 16,-1 0-16-16,-2 0 0 0,-1-2 0 0,-1 0 0 16,-1 1-96-16,-2-4-32 0,-2 1 0 0,-1-4 0 15,1 1-128-15,-1-2 0 0,-3-3-192 0,-1 2 192 16,1-4-1616-1,1 0-208-15</inkml:trace>
  <inkml:trace contextRef="#ctx0" brushRef="#br0" timeOffset="38199.83">28584 9935 35007 0,'-1'-5'1552'0,"0"1"320"0,1 3-1488 0,0-2-384 0,1 3 0 0,0-2 0 16,0 2 240-16,1-1-32 0,0-2 0 0,2-1 0 16,1 2 144-16,0 2 32 0,0 0 0 0,0 4 0 15,1 1 288-15,0 4 64 0,1 4 16 0,2 3 0 16,0 6-208-16,1 3-32 0,-1 7-16 0,1 3 0 16,0 1-160-16,-1 3-16 0,-2-1-16 0,1 3 0 15,-1-1-304-15,-2-1 0 0,-1 2 0 0,0-5 0 16,-2 1 0-16,0-2 0 0,1-1 0 0,-2-1 0 0,2-4 0 15,-3-2-192-15,1 2 48 0,-2-4 16 16,1-2-208-16,-2-2-48 0,1-1 0 0,-1-4 0 16,-1-1-800-1,1-3-160-15</inkml:trace>
  <inkml:trace contextRef="#ctx0" brushRef="#br0" timeOffset="38444.19">28301 10248 38703 0,'-7'0'1712'0,"3"0"352"0,3 1-1648 0,2-1-416 16,1 0 0-16,1 0 0 0,0-1 256 0,2 1-48 0,7 0 0 0,1-3 0 16,7-3-16-16,3 2-16 0,3 0 0 0,4-2 0 15,3 1 32-15,2 2 16 0,1-1 0 0,4-2 0 16,0 0-80-16,4-1-16 0,1 1 0 0,0-3 0 15,-3 2-128-15,-3 1 0 0,0 0 0 0,-2 0 128 32,0-2-432-32,-1 2-80 0,-3-3-32 0,-2 2-17600 0</inkml:trace>
  <inkml:trace contextRef="#ctx0" brushRef="#br0" timeOffset="39167.74">29629 9384 23039 0,'5'-2'2048'0,"-3"-1"-1648"16,0 2-400-16,-1 1 0 16,-1 1 320-16,0-1-32 0,1 0 0 0,2-1 0 0,-1 1 544 0,-1-2 128 15,-1 2 0-15,0 0 16 0,0 0-560 0,0 0-112 16,0 0-32-16,0 0 0 0,-21 8 144 0,14-1 32 16,-1-3 0-16,0 5 0 0,-1 1 640 0,-2 1 128 15,0 5 16-15,-3 0 16 0,1 4-32 0,-2 2-16 16,0 6 0-16,-1-2 0 0,0 4-624 0,-1 5-128 15,-2 1-32-15,-1 2 0 0,-1 6-416 0,0 0 128 16,1 3-128-16,2 0 0 0,2 1 0 0,2 1 0 16,3 0 0-16,4-1 0 0,0 2 0 0,4 0 160 15,-1-1-160-15,3-1 160 0,0-1 112 0,1 0 32 16,1-3 0-16,1 0 0 0,2-4-176 0,2-1-128 0,3-1 192 16,1 0-192-16,2 0 0 0,3-4 0 0,0-2 0 0,3-3 0 15,3-1 0-15,3-6-192 0,3 1 16 0,1-8 16 31,3-2-480-31,0-4-80 0,3-3-32 0,2-1-17008 0</inkml:trace>
  <inkml:trace contextRef="#ctx0" brushRef="#br0" timeOffset="41500.58">30009 10052 6447 0,'-2'0'576'0,"1"-4"-576"16,0 2 0-16,0 2 0 0,1-3 1984 0,0 2 272 15,0 1 64-15,0-3 16 0,2-2 0 0,-2 1 0 16,0-2 0-16,0-3 0 0,0 5-1056 0,0 1-224 16,-1-1-32-16,0 1-16 0,-1 1-192 0,1 2-48 15,0 0 0-15,-2 2 0 0,1 1 496 0,-2 1 80 16,1 2 32-16,-1 4 0 0,0 2-32 0,-1 4 0 15,-1 3 0-15,0 3 0 0,-3 3-768 0,2 1-176 0,-3 5-16 16,-1-3-16-16,1 2-224 0,-2 1-144 16,-2 1 192-16,0-1-192 0,-1-3 0 0,-1-2 0 0,0 3 0 0,0-5 0 15,0-2 0-15,1-2 0 0,-1-1 0 0,1-3 0 16,2-1 0-16,0-3 0 0,0-2 0 16,-1 0-144-1,2-4-1840-15,0-2-352 0</inkml:trace>
  <inkml:trace contextRef="#ctx0" brushRef="#br0" timeOffset="41817.22">29592 10093 7359 0,'2'-3'320'0,"0"2"80"0,-1-1-400 0,-1-1 0 16,1 3 0-16,0 0 0 0,1 0 2560 0,-1-1 448 16,1 1 64-16,2 0 32 0,1 1 1072 0,2 4 224 15,1-1 32-15,2 6 16 0,0-2-2096 0,1 9-432 16,1-1-64-16,2 6-32 0,2 0-1184 0,1 4-256 16,3 3-32-16,0-1-16 0,1 0-336 0,0-3 0 15,0 0 0-15,-2-3 128 0,1-2-128 0,0-1 0 16,-1-1 0-16,-2-2 0 0,0-1 0 0,-1-1 0 15,-1 0 0-15,-1 2-128 0,-1 1-80 0,-2-1-16 16,1 2 0-16,-4-1 0 16,0 1-1920-16,-3-5-384 0</inkml:trace>
  <inkml:trace contextRef="#ctx0" brushRef="#br0" timeOffset="42684.22">30282 10536 29487 0,'-1'0'2624'0,"1"0"-2112"0,0 0-512 0,0 0 0 15,0 0 1136-15,0 0 112 0,1 0 32 0,-1 0 0 16,0 0-560-16,1 2-96 0,0 2-32 0,-1-4 0 16,0 0-320-16,0 0-64 0,7 25-16 0,-6-16 0 15,0 4 96-15,-1 3 16 0,0 0 0 0,-1 3 0 16,0-1 16-16,-2 4 16 0,-1 4 0 0,1-3 0 0,0-1-144 0,1-4-48 15,0 2 0-15,0-1 0 0,0-7-144 0,0 0 160 16,1-2-160-16,0-4 160 0,1 1 96 0,-1-4 0 16,2-3 16-16,-1 0 0 0,1 0-80 0,0 0-32 15,1-6 0-15,0 0 0 0,0-1 16 0,1-5 0 16,-1 1 0-16,1-3 0 0,-2-3-176 0,2 1 0 16,-2-2 0-16,1-2 0 0,1-1 0 0,-2 1 0 15,2-2 0-15,-1 3 0 0,2-2 0 0,-1 4-176 16,1 1 176-16,1 1-192 0,1 2 192 0,-1 1 0 15,1 5 0-15,1 1 0 0,-1 0 0 0,1 2 0 16,1 1 0-16,-1 0 176 0,0 0-176 0,1 0 0 16,0 0 0-16,0 2 128 0,-2 1-128 0,0 0 0 15,0 0 0-15,-1 4 0 0,0-1 0 0,0 3 0 0,0 1 0 0,-1 3 0 16,0 2 0-16,-1 1 0 0,0 2 0 16,1 1 0-16,-2 3 0 0,2-3 128 0,-1 3-128 0,2-3 0 15,-1-3 0-15,1 0 0 0,-1 1 0 0,-1-4 0 16,1 3 0-16,-1-6 0 0,0 4-160 0,-1-5 160 31,0 1-528-31,-2-2-16 0,0 0 0 0,0-2 0 0,-1 1-1760 16,0-2-336-16</inkml:trace>
  <inkml:trace contextRef="#ctx0" brushRef="#br0" timeOffset="43119.21">30600 10684 6447 0,'3'0'576'0,"1"-4"-576"0,0 4 0 0,-2-2 0 0,1-1 4608 0,-1 2 800 16,2-1 160-16,1-1 48 0,2-1-2592 0,4-2-512 16,2-1-96-16,0 1-32 0,0 0-1280 0,-1-1-256 15,-1 1-48-15,0 0-16 0,1 0-320 0,-4 2-64 16,2-2-16-16,-2 0 0 0,-2 2 0 0,-1-2 0 15,0 1 0-15,-3-1 0 0,1 1-208 0,-1 0-48 16,-1 1-128-16,0-2 192 0,1 2-192 0,-2-1 0 16,-2 0 0-16,0 0 0 0,0 2 0 0,-3-4 0 15,-2 1 0-15,0 3 0 0,0-1 0 0,-2 1 0 0,-1 0-160 16,0-2 160-16,0 3-144 0,0 0 144 0,-1 2-160 0,0 2 160 16,1-2-160-16,0 4 160 0,0-1-160 15,3 3 160-15,0 1 0 0,2 2 0 0,1 1-128 0,1 2 128 16,2 1 0-16,1 0 0 0,0 2 0 0,3-1 0 15,-1 2 0-15,2 2 0 0,0 1 0 0,-1-3 0 16,2 0 0-16,0 0 0 0,0-1 0 0,1 1 0 16,0-2 0-16,2 0 128 0,-2-1-128 0,0-1 0 15,2-2 0-15,-1 0 0 0,3-1 0 0,-1-2 0 16,1-1-256-16,-1-2-128 0,3 1 0 0,0-5-16 16,2 0-1888-16,-3 0-368 15</inkml:trace>
  <inkml:trace contextRef="#ctx0" brushRef="#br0" timeOffset="43710.74">30901 10599 2751 0,'0'0'256'0,"0"0"-256"0,2 1 0 0,-2-1 0 0,1 1 2928 0,-1-1 528 16,1 1 128-16,0 2 0 0,1-2-224 0,-1 2-48 16,1 3-16-16,1-3 0 0,-2 4-384 0,0-2-80 15,2 2-16-15,-2-3 0 0,1 1-1504 0,1 1-304 16,-1-1-64-16,1 1-16 0,1 0-672 0,-2-1-128 0,2 3-128 16,-2-2 192-16,2 2-192 0,0-1 0 0,-1-1 0 0,1 1 0 15,0 2 0-15,1-3 0 0,0-2 0 0,0-2 0 16,1-1 0-16,-1 2 0 0,0-6 0 0,0 2 0 15,0-1 0-15,0-2 0 0,-1-1 0 0,0-1 0 16,1 1 0-16,-2-1 0 0,0 0 0 0,0-1 0 16,-1 1 0-16,-1 0 256 0,1 2 0 0,-2-2-16 15,1 4-48-15,-1-2 0 0,1 4 0 0,-1 1 0 16,1 4-192-16,1-1 0 0,-1 3 0 0,1 2-160 16,2 3-128-16,0-2-32 0,0 3 0 0,2-1 0 15,0-2 144-15,1 2 32 0,1-2 0 0,-1-1 0 16,2-3 144-16,-2 1 0 0,2 0 0 0,0-4 0 15,0 2 0-15,0-4 0 0,0 2 128 0,-2-3-128 0,2-3 320 16,-3 2 0-16,0-1 0 0,-1-2 0 0,-1-2 48 16,1 0 0-16,-2-1 0 0,1-1 0 0,0-2-176 0,1 0-48 15,-1 0 0-15,-1 0 0 0,0 2-144 0,-1-2 0 16,2 3 0-16,-2 1 0 0,1 0 0 0,-1 0 0 16,1 2 0-16,-1-2 0 0,2 2 0 0,-2-2 192 15,2 1-192-15,0-1 192 0,0 0 64 0,-1 1 0 16,1-4 16-16,-2 1 0 0,2 0-272 0,0-2 128 15,1 2-128-15,-3-2 0 0,2-3 0 0,-1 3 0 16,-1 1 0-16,-1-3 0 0,-1 0 0 0,0-4 0 16,-1-1 0-16,-1-1 0 15,-2 1-528-15,1 2-64 0,0 2-16 0,-2 1-12496 16,1 5-2496-16</inkml:trace>
  <inkml:trace contextRef="#ctx0" brushRef="#br0" timeOffset="44277.98">31554 10839 35935 0,'3'3'3200'0,"-1"0"-2560"0,-1-2-512 0,1 1-128 0,-1 1 0 0,0 1 192 0,2 2-64 0,-1 1 0 16,3 8 144-16,-1-1 48 0,2 4 0 0,-2 1 0 16,-2-1 0-16,2 2 0 0,-2 1 0 0,1 1 0 15,-2 1-64-15,2-1 0 0,-1 6 0 0,-1-2 0 16,2-3-256-16,-1-2 0 0,-1-4 0 0,-1 2 0 16,-1-5 144-16,0 0-16 0,-2-2-128 0,-1 1 192 31,-1-6-576-31,-3 2-112 0,0-6-16 0,-4 2-16 0,1-3-1072 0,-1 0-224 15</inkml:trace>
  <inkml:trace contextRef="#ctx0" brushRef="#br0" timeOffset="45017.91">32328 10020 28559 0,'-2'0'2544'0,"1"-3"-2032"16,1 1-512-16,0 1 0 0,1 1 896 0,-1-4 64 0,0 2 32 0,0-2 0 16,1-5-224-16,-1 3-64 15,1-1 0-15,2-2 0 0,-2 5-224 0,2 2-48 16,-2 2-16-16,-1-3 0 0,1 6 336 0,-2-1 64 0,1 4 16 0,-3 2 0 15,1 1-208-15,-2 3-48 0,-1 4 0 0,-2 3 0 16,-1 0-192-16,-2 1-64 0,-1 5 0 0,0-3 0 16,-1 4-48-16,-3 1-16 0,1 2 0 0,0 0 0 15,-2 1-32-15,-2 0-16 0,1 1 0 16,0-2 0-16,-1 0-208 0,0 2 176 0,0-5-176 0,0 1 160 16,-1 1-304-16,2-4-64 0,1 1-16 0,0-3 0 31,2-4-496-31,3-2-112 0,0-1 0 0,2-7-17680 0</inkml:trace>
  <inkml:trace contextRef="#ctx0" brushRef="#br0" timeOffset="45351.36">31930 10089 17503 0,'1'0'768'0,"-1"-2"176"0,2 2-752 0,-2-3-192 16,1 3 0-16,0 0 0 0,0 3 1824 0,2-3 336 15,1 0 64-15,1 0 16 0,1 2 1040 0,1 4 224 16,1-1 32-16,-1 4 16 0,0 0-1776 0,2 4-368 16,0 0-64-16,1 3 0 0,-1 0-336 0,3 2-64 15,1 2-16-15,1-1 0 0,-1 2-368 0,1-2-80 16,2 1-16-16,1-1 0 0,-1-1-336 0,3 1-128 15,1-1 0-15,1-1 0 0,0 1 0 0,-1 2 0 16,1-4 0-16,0 2 0 0,-3 1-160 0,1-2-32 0,-2 1 0 0,-2-2 0 31,0 0-288-31,-2-3-64 0,0 3-16 0,-3-1 0 16,-2-1-208-16,-2 1-64 0,-2-3 0 0,-3 4-18528 0</inkml:trace>
  <inkml:trace contextRef="#ctx0" brushRef="#br0" timeOffset="46170.19">32759 9141 6447 0,'2'-3'576'0,"-1"3"-576"16,1-2 0-16,-1 1 0 0,0 1 304 0,0 0-48 15,1-3-16-15,1-1 0 0,1-1 256 0,0 4 48 16,-3-4 16-16,0 4 0 0,-1-3 2112 0,-2 4 416 16,-1 0 96-16,1 0 16 0,-2 0 304 0,0 0 64 15,1 0 16-15,0 0 0 0,-1 2-1968 0,2 0-384 16,0-1-80-16,-1 2 0 0,1-1-752 0,-1 2-144 16,1-2-16-16,-1 5-16 0,1-1-224 0,-2-3 0 15,0 4 0-15,-1 0 0 0,2 2 368 0,-4 1-32 16,1 2 0-16,0 0 0 0,0 2-48 0,-3 2-16 15,2 1 0-15,-3 1 0 0,1 0-96 0,-1 3-32 0,-1 1 0 0,-1 1 0 16,1 3-16-16,-2-2 0 0,1 0 0 0,1 3 0 16,0-2-128-16,1 3 0 0,2-2-192 0,2-1 192 15,1-3 0-15,2 1 0 0,3-4 0 0,0 0 0 16,3-1 0-16,1-4 0 0,2 1 0 0,3-3 0 16,0 2-240-16,2-4 80 0,1 1 16 0,2 0 0 15,-1 0-176-15,3-1-48 0,2 0 0 0,0-1 0 16,2-2-592-16,-2 2-128 0,2-3-32 0,-1 0 0 15,-2-2-1536-15,-1-1-304 0,0 0-64 0</inkml:trace>
  <inkml:trace contextRef="#ctx0" brushRef="#br0" timeOffset="46637.94">32964 9426 34095 0,'-5'3'1504'0,"1"-3"320"0,2 4-1456 0,-1-2-368 0,2-2 0 0,-1 1 0 15,0 2 160-15,-1 0-32 0,-2 4-128 0,-3 1 192 16,0 2 1008-16,-2 3 192 0,0-1 32 0,1 0 16 15,2 2-960-15,-1-2-192 0,2-2-32 0,0 3-16 16,1-1-240-16,1 0 0 0,2 1 0 0,1-2 0 16,1 0 144-16,1 2-16 0,1 0 0 0,2-3 0 15,1 2-128-15,1-2 0 0,0 0 0 0,2-1 0 16,-1-1 0-16,1 0-192 0,2 0 0 0,-2-2 16 16,3-2-624-16,-1 2-128 0,3-2-32 0,-2-1 0 15,1 0-1040-15,-1-3-224 0</inkml:trace>
  <inkml:trace contextRef="#ctx0" brushRef="#br0" timeOffset="46933.9">32985 9264 27647 0,'-2'0'2448'0,"-1"0"-1952"0,3 2-496 0,0-2 0 16,0-2 2112-16,0 2 336 0,-1 0 64 0,-2 0 16 16,1 2-976-16,-1 0-192 0,1-2-32 0,2 0-16 15,0 0-1056-15,0 0-256 0,0 0 0 0,0 0 0 31,0 0-800-31,0 0-160 0,0 0-48 0,0 0 0 16,0 0-848-16,0 0-160 0</inkml:trace>
  <inkml:trace contextRef="#ctx0" brushRef="#br0" timeOffset="47486.87">33030 9088 26719 0,'-4'-7'1184'0,"3"4"240"0,1 0-1136 0,1 0-288 0,0 3 0 0,0 0 0 16,1-3 0-16,-1 3-192 0,1-2 16 0,3 0 16 15,-1-1 736-15,1 1 128 0,0 4 48 0,-2-2 0 16,2 3 992-16,-1-1 208 0,1 4 32 0,1 0 16 16,-1 3-528-16,1 0-128 0,3 1 0 0,0 3-16 15,1 2-624-15,0 1-128 0,1 0-32 0,1 2 0 16,2 2-336-16,-1 1-64 0,1 3-16 0,1-2 0 0,1-1 0 16,-3 1 0-16,2 0 0 0,0-2 0 0,-1 1-128 0,-1 1 0 15,-2-2-192-15,-1 1 192 0,-2 2 0 0,-2-4 0 16,-4 2 0-16,0 2 0 0,-2-4 0 0,-2 4 0 15,0-2 0-15,-2-2 0 0,-1 4-128 0,-2-4 128 16,-2 2 0-16,-1-2 0 0,0 1 0 0,-2-2-144 16,0 1 144-16,-2-3 0 0,2-2-256 0,-1 0 48 15,2-4 16-15,-1-1 0 16,1-3-288-16,1-1-48 0,0 0-16 0,0-5 0 16,0 1-1248-16,-2-2-240 0,-1-1-48 0</inkml:trace>
  <inkml:trace contextRef="#ctx0" brushRef="#br0" timeOffset="48820.21">33314 9025 30399 0,'-3'0'2704'0,"2"0"-2160"0,2 0-544 0,-1 0 0 16,0 0 1232-16,0 2 144 0,-1-2 32 0,1 0 0 15,-1 4-240-15,1-4-32 0,1 2-16 0,-1-2 0 16,0 0-624-16,0 0-128 0,0 0-32 0,0 0 0 16,18 14-144-16,-14-8-48 0,1-2 0 0,2 2 0 15,-1 3 16-15,2 3 0 0,2 1 0 0,1 2 0 16,2 1-160-16,2 4 160 0,1 1-160 0,1 5 160 15,3 0-160-15,0 3 0 0,1 1 0 0,0 1 0 0,-2-5 128 16,2 3-128-16,2-1 0 0,-1 3 128 0,1 1-128 0,1 3 0 16,-1 0 144-16,1-1-144 0,-2 2 192 0,-2-1-16 15,-3-4-16-15,-2 1 0 0,-1-4-160 0,-4 3 0 16,-2-2 0-16,0-1 0 0,-2-5 0 0,0 2 0 16,0 0 0-16,-2-2 0 0,-2 2 0 0,0 4 128 15,-2-1-128-15,0 3 0 0,-3 1 192 0,0-1-64 16,0 1 0-16,-2-3 0 0,0-1-128 0,-1 3 0 15,1-1 0-15,-2 2 128 0,-1-1-128 0,1-4 0 16,-1-1 144-16,1-4-144 0,0 0 160 0,0 1-32 16,1-1-128-16,-3 3 192 0,1-3-64 0,-5 4-128 0,0 5 176 0,-4-3-176 15,-1-3 128-15,0 1-128 0,3-6 0 16,-2 1 0-16,-1 5 0 0,1 1 0 0,1 3 0 16,2-6 0-16,2-4 144 0,0 1-144 15,-2-1 0-15,-1 1 144 0,0 1-144 0,0-2 0 0,-1-1 0 16,0-3 0-16,3 0 0 0,-1-4 0 0,0 0 0 0,1-4 0 15,0-2 0-15,1-1-304 0,1-1 48 0,-1-4 16 32,-2-3-512-32,0 0-96 0,1-4-32 0</inkml:trace>
  <inkml:trace contextRef="#ctx0" brushRef="#br0" timeOffset="49851.14">31909 9723 6447 0,'3'0'576'0,"-2"-2"-576"15,-1 2 0-15,0 0 0 0,0 0 0 0,-3 0 0 16,3 2 0-16,-1-2-144 0,0 0 144 0,-3 0 192 16,1 0-32-16,3 0-16 0,0 0 1232 0,0 0 240 15,-25 4 48-15,17-2 16 0,1 0 912 0,1-1 176 16,-2 0 48-16,2-1 0 0,-1 0-416 0,2 0-80 16,1 0-16-16,0-1 0 0,1 0-912 0,-1-1-192 15,0 2-48-15,2-2 0 0,1 2-224 0,-1 0-48 16,1 0-16-16,1 0 0 0,1 0-304 0,1 0-64 0,1 0-16 0,1 0 0 15,1 0-224-15,-5 0-32 0,0 0-16 0,21 0 0 16,-12-1-208-16,1 1 144 0,2-3-144 0,-1 1 128 16,3 0-128-16,-1 0 0 0,2-2 0 0,1 2 128 15,-1-2-128-15,-1 0 0 0,0 2 0 0,0-2 0 16,0 2 0-16,-1-2 0 0,0 2 0 0,-1-2 0 16,-2 1 0-16,0 0 0 0,0-1 0 0,-2 1 0 15,0 0 0-15,-1 0 0 0,-1 0 0 0,0 0 0 16,-2-1 0-16,0 2 0 0,0-1 144 0,-1 2-144 15,0-1 192-15,-1 1-48 0,1-2 0 0,-2-1 0 0,1 2-144 16,0-1 0-16,-1 2 0 0,0-1 128 0,0-1-128 16,1 2 0-16,-1-2 0 0,0 0 0 0,0 0 144 0,1 2 0 15,-1-1 0-15,-1-1 0 0,1 2 64 0,-1 1 16 16,-1-3 0-16,1 3 0 0,-3-2 0 0,2 1 0 16,-3 1 0-16,4 0 0 0,0 0-64 0,0 0-16 15,0 0 0-15,-26 0 0 0,19 0-144 0,0 0 0 16,-3 0 0-16,0-3 128 0,0 3-128 0,0-3 0 15,0 3 0-15,0-5 0 0,2 3 0 0,-1-1 0 16,3 0 0-16,-2-1 0 0,2 2-144 0,1-2 144 16,0 2-192-16,2-2 192 15,-1 4-448-15,3-2 0 0,-1-2 16 0,1 0 0 16,1 4-160-16,1-2-48 0,2-1 0 0,-1 2-17728 0</inkml:trace>
  <inkml:trace contextRef="#ctx0" brushRef="#br0" timeOffset="51116.52">29591 9868 24879 0,'-4'0'2208'0,"1"0"-1760"0,2 0-448 0,1 0 0 15,0 0 1392-15,-1 0 192 0,0 0 32 0,-2 1 16 16,-2-1 160-16,2 3 48 0,-1-3 0 0,0 0 0 16,2 0-1088-16,-1 0-224 0,2 0-32 0,1 0-16 15,-1 0-176-15,1 1-48 0,-1 0 0 0,1 0 0 16,0 2 112-16,0-3 16 0,0 0 0 0,0 0 0 16,0 0-208-16,0 0-48 0,0 0 0 0,0 0 0 15,-5 18 112-15,3-16 16 0,1 0 0 0,1 0 0 16,1 0 96-16,1 0 32 0,0-2 0 0,2 0 0 15,0-2-384-15,0 0 0 0,4 1 0 0,2 0 0 16,0-3 0-16,2-1 144 0,2 2-144 0,3-1 0 16,-1-2 0-16,3 1 0 0,2 1 0 0,2 0 0 0,2 1 0 15,0-2 0-15,1 1 0 0,-2 0 0 0,0-1 0 0,-2 0 0 16,0 3 0-16,1-2 0 0,-2-2 0 0,-3 4 0 16,2-5 0-16,-3 4 0 0,-1-1 0 0,-1 2 0 15,0-5 0-15,-1 4 0 0,-2 0 0 0,0-1 0 16,-1-1 0-16,1 2 0 0,-3-1 0 0,-1 2 0 15,-1 0 0-15,-1 0 0 0,-2-1 0 0,0 2 0 16,-2 1 0-16,0 0 0 0,-1 0 0 0,-2 0 0 16,-1 0 0-16,0 0 0 0,-1 1 0 0,0-1 0 15,-1 3 0-15,4-3 0 0,0 0 0 0,0 0 0 16,-24 0 0-16,18 0 0 0,0 0 224 0,-1 0-64 16,1-3-16-16,-2 2 0 0,2 1 48 0,0-2 16 15,-2-1 0-15,1 2 0 0,1-3-208 0,-2 2 176 16,1 2-176-16,-1-4 160 0,1 2-160 0,0-2 0 15,-1 1 0-15,2 0-176 0,0-3 176 0,0 1 0 0,-2 0 160 0,2-2-160 16,0 3 208-16,-2-3-48 0,1 2-16 0,1-1 0 16,-2 0-144-16,1 0 160 0,0 0-160 0,-2-1 160 15,0 1-160-15,2-2-144 0,-1 4 144 0,2-3-208 32,0 0-432-32,2 1-96 0,1 0-16 0,1 0-19104 0</inkml:trace>
  <inkml:trace contextRef="#ctx0" brushRef="#br0" timeOffset="55004.51">27361 11665 28559 0,'-4'0'2544'0,"1"0"-2032"0,2 0-512 0,1 0 0 15,0 0 1856-15,0 0 288 0,0 0 48 0,-3 0 16 16,1 0-832-16,0 0-160 0,1 2-48 0,1-2 0 15,0 0-800-15,0 0-176 0,0 0-16 0,0 0-16 16,3 22 16-16,-2-15 0 0,0 0 0 0,-1 2 0 16,0 1 48-16,0 2 16 0,0 0 0 0,-1-2 0 15,0 3-240-15,-1-5 0 0,0 3 128 0,1 0-128 16,-2-3 0-16,1 1 0 0,-1-3-192 0,1 0 192 31,-1-2-768-31,1-3-32 0,-1 1-16 0,2-2-17296 0</inkml:trace>
  <inkml:trace contextRef="#ctx0" brushRef="#br0" timeOffset="55367.85">27675 11725 34095 0,'-1'-1'3024'0,"1"-1"-2416"16,1 0-480-16,0 2-128 0,2-2 592 0,-1 2 112 0,1-4 0 15,2 2 16-15,2-5-32 0,1 4-16 0,0 0 0 0,0 0 0 16,0 3-96-16,0 1 0 0,-1 1-16 0,-1 1 0 15,1 3 48-15,-1 0 16 0,0 2 0 0,-1 0 0 16,-1 5-176-16,-1-4-16 0,0 4-16 0,-1-1 0 16,0 2-288-16,-1-2-128 0,-1-2 0 0,0-1 128 15,0 1-128-15,0-7 0 0,1 3 0 0,-1-3 0 32,1 1-672-32,2-4-16 0,0 0 0 0,1 0-18576 0</inkml:trace>
  <inkml:trace contextRef="#ctx0" brushRef="#br0" timeOffset="55700.54">28395 11642 28559 0,'1'-2'1264'0,"0"1"272"0,1-3-1232 0,-1 1-304 0,1 3 0 16,1 0 0-16,-1 0 272 0,1-2 0 0,2 1 0 0,1-2 0 16,0 1 976-16,0 1 192 0,0 4 32 0,1 0 16 15,-4 3-48-15,1-1-16 0,0 4 0 0,-2-1 0 16,1 2-576-16,-2 0-112 0,0 2-32 0,-1-2 0 15,0-1-416-15,-1 1-96 0,0 0 0 0,-1-2-16 16,0 2-176-16,1-4 0 0,-2 1-160 0,2-4 160 31,-1 4-960-31,0-4-112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23:10.5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11965 14573 35935 0,'4'-4'3200'0,"-1"-2"-2560"0,0 0-512 0,-2 0-128 16,1 2 432-16,1-2 64 0,1-6 16 0,3-11 0 15,3-11-96-15,1-8-16 0,-1-5 0 0,-1-4 0 16,-3-2-176-16,-4-4-32 0,2-4-16 0,-4-2 0 16,0 0-176-16,0-4 0 0,0 1 0 0,0-2 128 15,1 0 0-15,0-2-128 0,2 5 192 0,-1-2-64 0,1 2 32 16,-3 0 0-16,0 2 0 0,-1 3 0 0,-1 0-160 15,-1 1 160-15,-1 2-160 0,-1 0 160 0,-1 3-160 16,-2-6 0-16,2 2 0 0,-1 1 128 0,-1 0-128 16,3-3 0-16,2 0 0 0,2 5 128 0,1 7-128 0,0-3 0 15,3 0 0-15,1 0 128 0,0 1-128 16,1-1 0-16,1 2 0 0,-1 3 0 0,1 3 0 0,0 2 0 16,2 2-128-16,-2 9 128 0,0 6-192 0,-1 5 16 15,-3 7 16-15,0 6 0 0,-2 2 160 0,-4 2-160 16,-1 5 160-16,-4 6-160 0,-1 3 160 0,-3 5 128 15,-3 7-128-15,-5 6 176 0,-2 7-176 0,-1 1 0 16,-5 6 0-16,-2-3 0 0,0 1 0 0,0-5 0 16,1 2 0-16,0-4 0 0,3-2 192 0,2-7-64 0,1-1 0 15,3-5 0-15,2 1 128 0,0-4 32 0,2 2 0 0,1-5 0 16,1-2-96-16,1-1-32 0,3-5 0 0,1-2 0 16,4-4-160-16,2-4 0 0,2-1 0 0,1-5 0 15,2-2 0-15,1-4 128 0,3-3-128 0,3-4 128 16,3-5-128-16,2-1-144 0,5-2 144 0,4-1-208 15,4-2-80-15,1-2-16 0,2 2 0 0,-2-1 0 16,-1-2 304-16,-1 5-192 0,-2 3 192 0,1 3-160 16,-2 2 160-16,1-1 0 0,1 3 0 0,-2 2 0 15,0 1 240-15,-2 3-32 0,-1 4 0 0,-2 2 0 16,1 1 48-16,0 6 16 0,-1 5 0 0,0 2 0 16,-2 2-64-16,3 4-16 0,1 6 0 0,1 3 0 15,1 3 192-15,-1 3 48 0,2 3 0 0,-1 0 0 16,1 7 16-16,0-3 0 0,0 3 0 0,0 1 0 0,-1-3-240 15,0 2-32-15,1-1-16 0,1 1 0 0,1 1-160 0,1 5 0 16,0-1 144-16,0 9-21376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24:45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2681 6132 19343 0,'-11'3'1728'0,"1"-3"-1392"0,4 1-336 0,2 1 0 15,1-2 768-15,-3 3 96 0,-6 0 16 0,-9 4 0 16,-6-1-176-16,-3 0-16 0,-1 0-16 0,4-2 0 0,3-3-224 0,1 2-64 15,1-3 0-15,-1 0 0 0,0-2-112 0,-2 1-16 16,-1 0-16-16,-1-3 0 0,-3 2-240 0,-4-1 144 16,-5 2-144-16,0-1 128 15,8-1-432-15,-6 2-80 0,-5 1-32 0,-4-3 0 16,1 3-544 0,2-2-96-16,1 1-32 0,-1-3 0 0,0 3 928 0,-2-1 160 0,1 2 0 0,-2 0 128 0,3 0 736 15,5 0 160-15,8 0 16 0,-5 0 16 0,-2 0 304 0,0 0 64 16,2 2 16-16,4 0 0 0,3 1-128 0,1 3-32 15,3-2 0-15,2 2 0 0,2 0-448 0,1 4-80 16,1-2-32-16,2 2 0 0,0 3-496 0,2-1-96 16,2 2-128-16,-1 4 176 15,2 1-576-15,3 1-112 0,0-2-32 0,3 1 0 16,0 0-864-16,2 1-160 0,1 1-32 0,0 2-16 16,2 1 672-16,0 2 144 0,0 5 32 0,1 1 0 0,-1-3 768 0,3 3 0 0,-2 9 0 0,3 6 0 15,0 6 496-15,1-5 96 0,2 0 32 0,-1-4 0 16,-3-4-96-16,1-1-16 0,0 2 0 0,-3-3 0 15,0-3-64-15,1-3 0 0,-2 5-16 0,0-3 0 16,0-1-192-16,-2-3-48 0,2 0 0 0,-1-5 0 16,2 0 176-16,1-8 16 0,0 0 16 0,-1-1 0 15,1-3-272-15,-1 3-128 0,-1-3 0 0,0 2 128 16,0 1-128-16,-1 0 0 0,-2 0 0 0,1 3 0 16,-2-1 0-16,0 2 0 0,-1 1 128 0,0-1-128 15,2 2 0-15,-4-3 0 0,2-1 0 0,1-1 0 0,1-5 0 16,-1-1 0-16,3-2 0 0,1-1 128 0,3-4 480 0,3-1 96 15,4-3 0-15,2-3 16 0,5-3-208 0,3 0-32 16,4-1-16-16,2-2 0 0,4-1-224 0,6-3-48 16,5 1-16-16,4-3 0 0,2 4-176 0,1-1 0 15,0 2 144-15,0 1-144 0,1-1 0 0,1 2 0 16,7 0 0-16,3-1 0 0,3 3 0 16,3 3 0-16,7-1-176 0,6 4-18256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26:12.1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7657 4140 23951 0,'5'0'2128'0,"0"0"-1696"0,-3 0-432 0,-1 0 0 0,1 0 1472 0,0 1 192 0,2-1 64 0,2 3 0 0,1-3-352 0,1 2-64 0,-1-2-16 16,-2 0 0-16,-2 1-416 0,-2-1-96 0,-2-1-16 0,-2 1 0 0,-2-2-272 0,-3-2-64 0,-5 1-16 0,-4-3 0 0,0 3-416 0,-8-1-176 15,-6-1 16-15,-7 1 0 16,7 1-560-16,-9-4-112 0,-9 5-32 0,-9-1 0 15,-7 2 288-15,-4 1 64 0,-5 3 16 0,-2 0 0 0,0 1 496 0,-3 2 0 0,-4 3 176 0,-3-3-48 16,-1 4 336-16,-2 0 80 0,1 0 16 0,1 0 0 16,1 1 432-16,2-4 96 0,1 2 0 0,2 1 16 15,5 2-704-15,-2-2-144 0,-1 2-16 0,1-2-16 16,4 3-224-16,3-1 0 0,4 0 0 0,7-2 0 16,4 0 0-16,7-1 0 0,8-2 0 0,6-1 0 15,8 1 0-15,6-1 0 0,6 0-192 0,8 0 192 16,3 0-1216-1,8-2-144-15,4-2-32 0,10 2 0 0,8-1-336 0,8 0-64 0,11 1 0 0,9 0-16 16,12 1 592-16,7-2 128 0,2-3 32 0,9 3 0 16,8-3 1056-16,4 4 0 0,5-1 176 0,1 2-16 0,-3-5 304 15,6 0 64-15,9 2 16 0,2-4 0 0,3 0 416 0,-1-2 96 16,1-5 16-16,1 3 0 0,2-4 96 16,-2-2 32-16,-2-4 0 0,-3 0 0 0,-3-3-272 0,-5 0-48 15,-8-4-16-15,-5 0 0 0,-5 1-384 0,-13 2-80 16,-6 0-16-16,-6 1 0 0,-5 1-192 0,-8 2-32 15,-9 0-16-15,-11 3 0 0,-8 1-144 0,-8 2 0 16,-9 4 144-16,-7 0-144 0,-6 0 0 0,-12 2 128 16,-9-2-128-16,-13 1 0 0,-10 3 0 0,-12-1 0 15,-12 3-192-15,-12-3 64 0,-11 1 128 0,-8 2-208 16,2 5 80-16,-1-4 128 0,-4 3-128 0,-9 2 128 0,-12 3 0 16,-3-1 0-16,6 2 0 0,-5 0 0 0,-5 0 0 15,1 2 0-15,3 1-176 0,6-4 48 0,4 6 0 0,3-1-17664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22:00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29418 13659 17503 0,'0'-2'1552'0,"0"1"-1232"0,0 1-320 15,0-3 0-15,1 3 992 0,-1-1 144 0,0-2 16 0,0 0 16 16,0-4 176-16,1 1 16 0,-1 0 16 0,0 0 0 16,0 0-960-16,0 0-192 0,0 2-32 0,0 1-16 15,0 1 16-15,0 1 0 0,0-2 0 0,-1 3 0 16,1 0 640-16,-1 3 144 0,-1-3 32 0,2 0 0 16,-1 3-112-16,1-3-32 0,0 0 0 0,0 0 0 15,0 0-160-15,0 0-16 0,0 0-16 0,-17 13 0 16,12-11-160-16,0 2-16 0,-1-2-16 0,-2 2 0 15,1-3-96-15,-2 2 0 0,-1-1-16 0,-2 2 0 16,-2-2-128-16,0 2-32 0,-3 0 0 0,0 1 0 16,-1-1-80-16,-1-1-128 0,2 3 176 0,-3-3-176 0,-1 3 128 15,-3-2-128-15,-3-2 0 0,-1 2 0 0,-1 0 128 0,0-2-128 16,-1 2 192-16,-1-4-192 0,-1 2 192 0,-1-2-64 16,-2 0 0-16,-1 0-128 0,1 0 256 0,-2-2-64 15,1 2-16-15,1-3 0 0,-1 2-176 0,0-1 128 16,0 2-128-16,0-3 128 0,2 3 64 0,1 0 16 15,4 3 0-15,0-1 0 0,5-1-208 0,-2 2 0 16,2-1 0-16,1 2 0 0,2-1 0 0,1 0 0 16,1 1 0-16,2 0 144 0,0-2-144 0,1 2 160 15,-1 1-160-15,3-4 160 0,-1 2-160 0,-1 0 0 16,2 0 0-16,-1-1 0 0,2-1 0 0,-1 2 0 0,2-3 0 0,-1 1 0 16,2 2 0-16,-1-3 0 15,-1 2 0-15,1-2 0 0,1 0 0 0,1 1 0 16,1-1 0-16,1-1 0 0,-1 1 0 0,3-2 0 0,1-1 0 15,0 2 0-15,0-2 128 0,1 2-128 0,1 1 0 16,-1-2 128-16,0 2-128 0,2-3 0 0,-2 3 0 0,0 0 128 16,2 3-128-16,-2-3 0 0,0 2 0 0,1-2 0 15,-1 1 0-15,-1 2 0 0,1 1 0 0,-1-2 0 16,0 2 0-16,2-2 0 0,-1-2 0 0,-1 1 0 16,3-1 0-16,-1 3 0 0,1-3 0 0,-1-3 0 15,1 2 0-15,-1 1 0 0,1-2 0 0,-1 2 0 16,1-3 0-16,1 2 0 0,-2-1 0 0,1-1 0 15,-1 2 0-15,2-2 0 0,-1 2 0 0,0 1 0 16,0-2 0-16,1 2 0 0,-1 0 0 0,1 0 0 16,0 0 0-16,0 0 0 0,-1 0 0 0,2 0 0 15,-1 0 0-15,1 0 0 0,-1 0 128 0,1 0-128 0,0-3 0 16,0 3 0-16,0 0 0 0,0-1 0 0,0 1 0 16,0 0 0-16,0 0 0 0,0 0 0 0,0 0 0 0,0 0 0 15,2-22 0-15,0 16 0 0,0-3 144 0,1 0 0 16,0-1 0-16,2 0 0 0,0 1-144 0,0-4 192 15,1 1-192-15,2-1 192 0,0 0-192 0,2-6 0 16,1 4 0-16,1 2 0 0,1-3 0 0,2-3 0 16,0 3 0-16,0 0 0 0,-2 4 0 0,1-1 0 15,-1 1 0-15,0 0 0 0,-1 4 0 0,-2 0 0 16,0 1 0-16,-1 1 0 0,-1 2 0 0,0 1 0 16,-1-1 0-16,-2 2 0 0,0-1 0 0,-1 3 0 15,-1 0 0-15,0 3 0 0,-2-2-144 0,-1 4 144 16,-1-2 0-16,-2 4 0 0,0 1-208 0,-3 2 64 15,-1 3 16-15,-1 0 0 0,-1 2 128 0,-2 1-160 0,0 3 160 16,0-3-160-16,0-4 160 0,-2 4 0 0,0 0 0 0,-1-2-128 16,-1 1 128-16,1 1 0 0,0 0 160 15,-1-4-160-15,1 2 0 0,1-2 0 0,-1 1-176 16,0-1 176-16,2 0 0 0,1-2 0 0,0-1 0 0,2 1 0 16,0 0 0-16,2-1 0 0,1 3 0 0,1-5 0 15,1 2 0-15,1 1 0 0,0-3 0 0,1 2 0 16,-1-1 0-16,2 0 0 0,0 2 0 0,-2 1 0 15,2-1-192-15,1-3 192 0,0 4-160 0,0-5 160 16,2 2 0-16,0-2 0 0,0 0 0 0,1 0 0 16,0-2 0-16,1 2 256 0,1-2-48 0,0 1-16 15,2 1 64-15,-1-1 16 0,3 1 0 0,0 3 0 0,2 0-128 0,1 0-16 16,3 1-128-16,2 0 192 0,1 0-48 16,-1 1-16-16,-1-3 0 0,3 0 0 0,2 2-128 0,0-1 0 15,0-2 0-15,-1 2 0 16,-2-3-320-16,-1-2-112 0,1-2-16 15,-2 0 0-15,0 0-256 0,-1-2-48 0,0-2-16 0,-3 0-18400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1-29T18:17:54.6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3522 9126 0,'0'0'0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04:50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23608 2174 21183 0,'4'-4'1888'0,"0"2"-1504"16,-1 2-384-16,0-3 0 0,-1 2 1488 0,2 1 240 16,1-3 32-16,4 0 16 0,3 3 160 0,2 0 48 0,-1 3 0 0,-2 7 0 15,-2 6-1216-15,-5 5-224 0,-3 5-48 16,-4 3-16-16,-1 2-32 0,-3-2 0 0,1 5 0 15,-3-6 0-15,3 2-48 0,0-3-16 0,2-1 0 0,1 0 0 16,1 5-32-16,2-3-16 0,0 1 0 0,2 2 0 16,0 2-208-16,2 2-128 0,1 4 160 0,-1 0-160 15,2 3 176-15,-1 1-176 0,2 2 192 0,-2-1-192 16,1-1 144-16,-2 2-144 0,-2 1 0 0,0-1 144 16,-2-6-144-16,0 1 0 0,-3 1 0 0,2-1 0 15,0-3 0-15,-1-6 0 0,2-3 0 0,2-8 0 0,-1-5 0 16,1-4 0-16,0-2-192 0,-1-7-18176 15</inkml:trace>
  <inkml:trace contextRef="#ctx0" brushRef="#br0" timeOffset="2500.46">24512 2175 23951 0,'0'2'2128'0,"-1"-2"-1696"0,0 3-432 0,-2 1 0 15,1-2 944-15,-1 2 96 0,-2 2 32 0,-2 4 0 16,-5 5-144-16,-3 5-32 0,-5 2 0 0,-2 3 0 16,-1-2-640-16,-1 2-128 0,-2-1-128 0,-3 1 192 15,-2 1-192-15,-1-1 0 0,1-2 144 0,0 2-144 16,-2 0 224-16,-3 3-32 0,-1 1 0 0,1-1 0 15,4 1 192-15,-4-1 16 0,0 2 16 0,-1 1 0 0,4-3-32 16,2-3 0-16,5-3 0 0,4-6 0 0,4-3 96 16,5-6 16-16,4-2 0 0,3-5 0 0,3 0 144 0,2-5 48 15,1 4 0-15,1-5 0 0,2 2-400 0,1-2-80 16,1-1-16-16,0 1 0 0,-1 1-192 0,3 2 0 16,0-1 0-16,-1 0 0 0,2 2 0 0,0 2 144 15,0 0-144-15,0 2 128 0,1 4 0 0,0 4-128 16,-1 3 192-16,1 0-64 0,1 0-128 0,0 0 128 15,0 0-128-15,1-1 128 0,1 3-128 16,2-4 0-16,1 4 0 0,2-3 0 0,4 2 0 0,2 2 208 16,3 1-48-16,4 0-16 0,1 1-144 0,0 2 128 15,0-2-128-15,-1 2 128 0,-1 1-128 0,-2 1 0 16,-1 2 0-16,-2 3 0 0,-2 1 0 0,-1 1 0 16,-1 3 128-16,-2-1-128 0,0 1 0 0,-3-4 0 15,-2-5 0-15,0-5 0 0,-1-5 0 0,-2-4-144 0,-1-2 144 16,-1-4-160-1,0 1-1056-15,-2-4-192 0</inkml:trace>
  <inkml:trace contextRef="#ctx0" brushRef="#br0" timeOffset="2744.61">24808 2781 33167 0,'-2'0'1472'16,"2"0"304"-16,0 2-1424 0,2 2-352 0,0 0 0 0,1-2 0 0,0 0 256 0,5 2-32 0,3 3 0 0,5 3 0 15,5-3 496-15,4 2 112 0,2-3 0 0,1-6 16 0,5 0-560 16,0-4-112-16,4-2-32 0,3-3 0 0,3-1-144 0,3-4 0 16,1-3 0-16,0 1 0 0,-3 0 0 0,2 0 0 15,1 4 0-15,-4-3 0 16,-1 4-800-16,-4-1-96 0,0 2 0 0,-5-1-14848 15</inkml:trace>
  <inkml:trace contextRef="#ctx0" brushRef="#br0" timeOffset="2983.51">24867 3067 39615 0,'-2'1'3520'0,"3"3"-2816"0,1-1-560 16,3 0-144-16,1-3 192 0,2 1 16 0,2 1 0 0,7 2 0 15,10 1-48-15,7-1-16 0,4-3 0 0,4 2 0 16,4-3-144-16,1-3 160 0,0 2-160 0,-2-2 160 16,-1 0-160-16,-3-1 0 0,-2 1 0 0,-3-3-176 15,-4 3-992 1,-2-2-208-16,-2 1-32 0,2 0-15376 0</inkml:trace>
  <inkml:trace contextRef="#ctx0" brushRef="#br0" timeOffset="3239.44">26110 2177 37775 0,'-3'0'1664'0,"1"3"368"0,-1 3-1632 0,2 2-400 16,1 0 0-16,1 2 0 0,1 4 576 0,0 9 16 16,2 13 16-16,1 15 0 0,1 16-112 0,0 14-32 15,-1 13 0-15,-2 3 0 0,-2 3-112 0,-2-5-32 16,-3 0 0-16,-4 2 0 0,0-2-112 0,-5-4-16 16,1-5-16-16,-3-6 0 0,0-4-176 0,0-7 160 15,2-4-160-15,2-8 160 0,3-5-160 0,5-5 0 16,4-6 0-16,5-9-19472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05:54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26446 10934 22111 0,'-5'2'1968'0,"1"-2"-1584"0,2-2-384 0,2 2 0 16,1-3-2032-16,0 2-480 0,-1-1-112 0,-1-5 0 16,1 4 1712-16,-1-7 336 0,2 4 80 0,-1-3 16 15,1 5 1056-15,1-2 224 0,-2 2 32 0,0-1 16 0,0 2 1696 0,-2 3 336 16,1-4 64-16,0 4 0 0,0 0 112 0,-2 0 16 16,2 1 0-16,-1 2 0 0,0-3-1392 0,0 2-272 15,-1-1-48-15,1 2-16 0,-1-3-832 0,1 2-160 16,-1-2-32-16,2 0-16 0,0 0-128 0,1-2-32 15,0-1 0-15,0 2 0 0,0-1-144 0,1-2 128 16,0 2-128-16,-1 2 128 0,0 0-128 0,0 0 0 16,0 0 0-16,0 0 0 0,0 0 0 0,0 0 0 15,0 0 0-15,0 0 0 0,0 0 0 0,0 0 0 16,0 0 0-16,0 0 0 0,0 0 0 0,0 0 0 0,0 0 0 16,0 0 0-16,0 0 0 0,0 0 240 0,0 0-64 15,0 0-16-15,0 0-16 0,0 0 0 0,0 0 0 0,0 0 0 16,0 0-144-16,0 0 0 0,0 0 0 0,0 0 0 15,26-7 0-15,-17 1 0 0,-1 5 0 0,0-4 128 16,1 1-128-16,-2 2 0 0,3 1 0 16,-2-2 0-16,-1 3 0 0,-2 0 0 0,0 3 0 0,-1-3-176 15,-2 3 176-15,-1 0 0 0,-1 0 0 0,-1 0 0 16,0-2 0-16,0 2 0 0,-2-3 0 0,1 1 0 16,-1-1 0-16,-1 0 176 0,2-1-48 0,0 1 0 15,-1-3-128-15,1 2 0 0,0-2 0 0,2 0 0 16,0-2 0-16,2 1 0 0,0 0 0 0,1 2 0 15,0-1 0-15,0 2 0 0,2 1 0 0,-2 0 0 16,1 0 0-16,-1 0 0 0,0 1 0 0,0 2 0 16,-1-1 0-16,-2 0 0 0,1 0 0 0,-2 2 0 15,0-2 0-15,-2 1 0 0,1 0 0 0,-2 0 0 0,1 1 0 0,-4-1 0 16,1 1 0-16,0 1 0 0,-3-1 0 0,1 2 0 16,-2-2 0-16,0 2 0 0,0 0 0 0,-1-2 0 15,2 1 0-15,1-2 0 0,1 4 0 16,1-4 0-16,1 0 0 0,2 0 0 0,1-3 0 0,2 3 0 15,2-2 0-15,1-1 0 0,1 3 0 0,2-3 0 16,0 0 0-16,2 0 0 0,0 0 0 0,0 0 0 16,1 0 0-16,0 0 0 0,1-3 0 0,0 2 0 15,0-2 0-15,-1 1 0 0,-1-2 0 0,0 2 0 16,-2-2 0-16,-1 0 0 0,1 1 128 0,-2-2 0 16,-2 1 0-16,1 0 0 0,-1 2 0 0,-2-2 0 0,2 0 0 15,-2 2 0-15,-2-2-128 0,1 2 0 0,0-1 0 0,-2 2 0 16,1-1 0-16,-2 2 0 0,2 0 0 15,-2 0 0-15,0 0 208 0,2 0 16 0,-1 0 0 0,0 2 0 16,1-2-224-16,0 0 0 0,-1 1 0 0,2 2 0 16,0-1 0-16,-2-1 0 0,2 2 0 0,-1 1 0 15,1 2 0-15,-2-2 0 0,2 0 0 0,0 3 0 16,1 0 0-16,-2 2 128 0,4-3-128 0,-1 1 0 16,0 2 0-16,0-3 0 0,2 2 0 0,-1-2 0 15,1 0 0-15,-1 0-192 0,1-2 192 0,-1 1-208 16,1-4 208-16,-1 2 0 0,1-1 0 0,-1-2 0 15,-1 0 0-15,2 0 0 0,-2-2 0 0,0-1 0 16,0-1 0-16,1 1 0 0,-1-2 0 0,0-2 0 0,0 3 0 16,-1-3 0-16,-1 1 0 0,0 0 0 0,0 0 0 15,-1 0 0-15,0 2 0 0,-1-2 0 0,1 3 0 16,-2 0 160-16,1 3-160 0,-1 0 192 0,-1 0-192 16,-1 1-176-16,0 1 48 0,-2 1 0 0,1 0 128 0,-2 0 0 15,2 1 0-15,-1-2-128 0,2-1-32 16,0 2 0-16,1-3 0 0,-1 0 0 15,0-4-416-15,1-2-96 0</inkml:trace>
  <inkml:trace contextRef="#ctx0" brushRef="#br0" timeOffset="4864.96">26395 9982 911 0,'-5'3'0'0,"1"-1"0"0,0 0 0 0,0 1 0 0,2-2 384 0,-1 1-16 0,-1 1 0 0,0-2 0 16,-4 4-192-16,-3-1-48 0,-3 2 0 0,-2 1 16 15,0-1-400-15,4 1-64 0,1-2-32 0,2-2 32 16,0 1 1984-16,3-4 384 0,3 0 64 0,-1 0 32 16,4-3-352-16,0 2-64 0,1-1 0 0,2 1-16 15,0-2 16-15,1-1 16 0,1 4 0 0,-1-2 0 16,1-1-400-16,-2 2-96 0,2 1-16 0,0 0 0 0,1 0 176 0,-1 0 16 16,-1 0 16-16,0 1 0 0,-1 2-208 0,1-1-32 15,0 2-16-15,0-1 0 0,-2-2-512 0,-1 1-96 16,0 2-32-16,1-4 0 0,-2 2 48 0,1-2 16 15,-1-2 0-15,0 2 0 0,0 0-320 0,0-4-64 16,0 2-16-16,1 1 0 0,-1-4 32 0,1 1 0 16,1 0 0-16,-1 2 0 0,1-5-240 0,1 4 0 15,1-3 0-15,-1-1 0 0,2-1 0 0,0 2 128 16,3-2-128-16,-1 2 144 0,-1 0-144 0,2 0 0 16,0-4 144-16,2 4-144 0,0-3 128 0,1 1-128 15,0-1 128-15,2 0-128 0,-2-1 192 0,1 0-48 16,2-1 0-16,-1 0 0 0,2 0-144 0,1 0 192 15,-1-1-192-15,0 3 192 0,0-5-64 0,0 2 0 16,-1-3 0-16,-1 1 0 0,-1-2 0 0,-2 1-128 0,1 2 192 16,-2-5-64-16,0 2-128 0,-1-1 128 0,-2 2-128 15,1-1 128-15,-1 0-128 0,-1 0 0 0,1 1 0 0,-1-1 128 16,0 4-128-16,1-2 0 0,0 3 144 0,0 0-144 16,2 5 128-16,-1-6-128 0,2 5 128 0,-1 1-128 15,2 0 0-15,-1 2 0 0,2-1 0 0,0 4 128 16,2-3-128-16,-1 2 0 0,2 2 0 0,-3-3 0 15,1 2 0-15,-1-2 0 0,-1 3 0 0,0-2 0 16,-3 1 0-16,1 1 0 0,-1-3 0 0,-2 3 0 16,0 0 0-16,-1-2 0 0,-2 1 0 0,0-2 0 15,-1 1 0-15,-1-2 0 0,1 1 128 0,0 2-128 0,1-3 0 16,-2 2 0-16,1 2 0 0,1-4 0 0,1 2 0 16,-1-4 0-16,3 3 0 0,-1-1 0 0,2 2 0 15,-1-2 0-15,0 3 0 0,1-1 0 0,0-2 0 16,-1 1 0-16,1 1 0 0,-2 1 0 0,0-2 0 15,-2 3 0-15,2-2 0 0,-2 0 0 0,2 2 0 16,-3-2 0-16,2 2 0 0,-2 0 0 0,-1 0 0 0,0 0 0 16,1 0 0-16,-1-1 0 0,0 2 0 0,0-1 0 15,-1 0 0-15,1-1 0 0,0 1 0 0,0 0 0 16,0 0 0-16,0 0 0 0,0 0 128 0,0 0 16 16,0 0 0-16,0 0 0 0,0 0-144 0,0 0 160 15,0 0-160-15,0 0 160 0,0 0-160 0,0 0 0 16,20-3 0-16,-19 3 128 0,2-2-128 0,-1 2 0 0,-1 2 0 15,2-2 0-15,-2 0 0 0,0 3 0 0,1 0 0 0,-4-1 0 16,2 0 0-16,-1 1 0 0,1-3 0 16,0 0 0-16,0 0 0 0,0 0 128 0,0 0-128 0,-10 17 128 15,9-15 144-15,1 2 32 0,0 1 0 0,1-4 0 16,-1 4-112-16,1-4-32 0,2 4 0 0,-1-1 0 16,2-1-160-16,-1 2-144 0,1 0 144 0,0-2-208 15,1 3 208-15,0-2 0 0,-1 5 0 0,1-3 0 16,-2 4 0-16,2-2 0 0,-2 2 0 0,1 0 0 15,-3-2 144-15,1 3 32 0,-1 1 0 0,1-2 0 16,-2 4 64-16,1-2 16 0,-1 0 0 0,0 1 0 16,0-1-256-16,0 1 144 0,1 0-144 0,0-3 128 15,1 2-128-15,0 1 0 0,1-3 0 0,0 0 0 16,2-2 0-16,-1 1 0 0,2 1 0 0,-1 0 0 0,1 2 0 16,-1-2 0-16,1 2 0 0,-1 1 0 0,2-3 0 0,-4 2 0 15,0 0 0-15,-1 1 0 0,1-2 0 0,-3 0 0 16,0 2 0-16,0 2 0 0,-2-4 0 0,0 4 0 15,0-2 0-15,-2-1 0 0,1-1 0 0,1 2 0 16,-1-2 0-16,1-1 0 0,1-1 0 0,1 0 0 16,0 1 0-16,1 0 0 0,1-1 304 0,1-2-32 15,2 2 0-15,0 0 0 0,1-1-272 0,0 1 128 16,2-1-128-16,-1 2 0 0,0 0 0 0,1-1 0 16,-1 1 0-16,1-1 0 0,-2 1 0 0,0 3 0 15,-1-3 0-15,-1 2 0 0,-1 0 0 0,-1 1 0 16,-2-1 0-16,0-2 0 0,-3 2 0 0,1-2 0 15,-2 0 0-15,0-1 0 0,1 1 0 0,-2-2 0 16,1 0 0-16,0-2 0 0,0 0 0 0,2 0 0 16,-2-2 0-16,2 1 0 0,-1-1 0 0,1-1 0 15,-1 0 0-15,2 1 0 0,0-2 0 0,0-1 0 0,-1 2 0 0,1-3 0 16,1 0 0-16,0 0 0 0,0 0 0 16,0 0 0-16,0 0 128 0,0 0-128 0,0 0 0 0,0-3 0 15,0 2 0-15,0 1 0 0,0 0 0 0,0 0 0 16,0 0 0-16,0 0 0 0,0 0 0 0,0 0 0 15,0 0 0-15,0 0 0 0,0 0 0 0,0 0 0 16,0 0 0-16,0 0 0 0,0 0 0 0,0 0 0 16,0 0 0-16,0 0 0 0,0 0 0 0,0 0 0 15,0 0 0-15,0 0 0 0,-15 14 0 0,15-12 0 16,0 2 0-16,0-2 0 0,2-2 0 0,-2 2 0 0,0-2 0 16,1 0 0-16,-1 2 0 0,0-2 0 0,-1 0 0 15,1 0 0-15,0 0 0 0,0 0 0 0,0 0 0 0,0 0 0 16,0 0 0-16,0 0 0 0,0 0 0 0,0 0 0 15,-21 0 0-15,17 2 0 0,0 0 0 16,0 0 0-16,1 2 0 0,-1 2 0 0,2 0 0 0,-1 0 0 16,1 7 0-16,0-6 0 0,1 4 0 0,1-1 0 15,0 3-128-15,0-1 128 0,0 2 0 0,0-2 0 16,1 0 0-16,1-2 0 0,-2 3 0 0,1-1 0 16,0 0 144-16,0-1-144 0,1 2 0 0,-1 2 0 15,0-3 0-15,-1 2-160 0,1 4 160 0,-1-2 0 16,0 4 0-16,-1 1 0 0,0-1 0 0,0 2 0 15,-2 3 0-15,-1 0 0 0,1-3 0 0,-2 0 0 0,1 0 0 16,-1-2 0-16,0-1 0 0,0-1 0 0,1-2 0 16,-1-1 0-16,3-1 0 0,0 1 0 0,0-2 0 15,0 0 0-15,1-4 0 0,1 1 0 0,-2-1 0 0,2 0 0 16,2-2 0-16,-2-1 0 0,1 0 0 0,0 1 0 16,-1-1 0-16,1 0 0 0,1-2 0 0,-2 2 0 15,1 0 0-15,-1 0 0 0,1-2 0 0,-1 2 0 16,0 0 0-16,-1 0 0 0,0 1 0 15,1-1 0-15,-2 0 0 0,0 0 0 0,1 2 0 0,-2-2 0 16,1 0 0-16,-2 0 0 0,1 0 0 0,0 2 0 16,0-2 0-16,0 0 0 0,-1-1 0 0,1 3 0 15,1-5 0-15,-1 2 0 0,1-1 0 0,0 0 0 16,0 1 0-16,1-4 0 0,1 2 0 0,-1 0 0 16,1-1 0-16,-1 2 0 0,1-1 0 0,0-3 0 15,-2 3 0-15,1 0 0 0,0 0 0 0,0 0 0 0,-2 2 0 16,1 0 0-16,-1-1 0 0,-2 2 0 0,0 0 0 0,0 0 0 15,-1-2 160-15,-1 4-160 0,1-4 0 16,-1 2 0-16,1-2 0 0,0 2 0 0,0-2 0 16,0 1 0-16,1-1 0 0,0-2 0 0,1 2 0 0,0-2 0 15,2 2 0-15,-1 0 0 0,1 2 0 0,-1-4 0 16,1 5 0-16,1-4 0 0,0 1 0 16,-1 0 0-16,1 1 0 0,1-2 0 0,-1 0 0 0,1 1 0 15,0-4 0-15,0 0 0 0,0 0 0 0,0 0 0 16,0-3 0-16,0 2 0 0,1-2 0 0,0 0 0 15,1-2 0-15,-2 5 0 0,0 0 128 0,0 0 16 16,0 0 16-16,9-20 0 0,-7 17-160 0,0 0 0 16,1 3 0-16,-1-3 0 0,-1 2 0 0,2 1 0 15,-1 0 0-15,-1-2 0 0,2 0 0 0,-2 2 0 16,2-2 0-16,-2-1 0 0,1 2 0 0,0 1 0 0,0-2 0 16,-1 2 0-16,1-3 0 0,-1 2 0 0,0 1 0 0,0-3 0 15,0 1 0-15,-1 1 0 0,2-4 0 0,-2 1 0 16,1 0 0-16,-1 1 0 0,1-2 0 0,0 1 0 15,1 0 0-15,-2 2 0 0,1-1 0 0,-1 2 0 16,0 1 0-16,0-2 0 0,-1 4 0 0,-1-2 0 16,0 4 0-16,-1-2 0 0,0 2 0 0,-2 0 0 15,1 2 0-15,-2-1 0 0,0 2 0 0,-2-1 0 16,1 1 0-16,0 1 0 0,-2 0 0 0,0 0 0 16,-1-1 0-16,0-1 0 0,2 1 0 0,-2 2 0 15,0-3 0-15,0 0 0 0,-1 4 0 0,-3 0-176 0,1-1 176 16,-3 4 0-16,-2 0 0 0,0 0 0 15,-1 3 0-15,1-1 0 0,-2 0 128 0,0 1-128 0,3-4 0 16,2 0 0-16,4-4 0 0,-2 2 0 0,2-1 0 16,3 1 0-16,0-4 0 0,3 0 0 0,2-2 0 0,1-2 0 15,4 2 0-15,0-4 0 0,1 2 0 0,2-2 0 16,-1 0 0-16,3-2 0 0,0 2 0 0,0-4 0 16,1 2 0-16,-1-1 0 0,0 0 0 0,-1 0 0 15,0 2 0-15,-2-3 0 0,1 2 0 0,-3-2 0 16,0 4 0-16,0-3 0 0,-2 3 0 0,0 0 0 15,-2 0 0-15,0 0 0 0,0 0 0 0,-2 0 0 16,1 0 0-16,-2 3 0 0,2-3 0 0,-1 1 0 16,0 2 0-16,1-3 0 0,-1 2 0 0,1-1 0 15,1 2 0-15,1-3 0 0,1 0 0 0,-2 0 0 0,2 0 0 0,2 0 0 16,0 0 0-16,-1 0 0 0,2 0 0 16,-1-3 0-16,0 3 0 0,0-1 0 15,1 1 0-15,-2 0 0 0,-1 0 0 0,1-2 0 0,-2 2 0 16,0 0 0-16,-1 0 0 0,-1 0 0 0,-1 0 0 0,0 0 0 15,-2 2 0-15,0-2 0 0,0 1 0 0,-2 2 0 16,0-2 0-16,-1 2 0 0,0-1 0 0,-1 2 0 16,2-2 0-16,-1-1 0 0,2 2 0 0,-2-3 0 15,0 2 0-15,1 0 0 0,-1-2 0 0,-1 2 128 16,1-2 80-16,0 0 32 0,-3 3 0 0,0-2 0 16,0 2 0-16,-1 2 0 0,-2-1 0 0,1 2 0 15,-2 0-240-15,-1 2 0 0,3 1 0 0,-1-3 0 16,2 0 0-16,1 0 0 0,1-2-128 0,2 2 128 15,1-4 0-15,1 2 0 0,2-1 0 0,1-3 0 0,1 0 0 16,3 0 0-16,-1-3 0 0,2-1 0 0,0 2 0 0,2-2 0 16,0-2 0-16,0 0 0 0,2 2 0 15,-1-2 0-15,-1 4 0 0,1-2 0 0,0-1 0 0,-2 4 0 16,1-2 0-16,-2 2 0 0,0 1 0 16,0-3-128-16,-1 6 128 0,0-3 0 0,0 1 0 0,-1 2 0 15,0-2 0-15,1-1 0 0,0 0 0 0,0 0 0 16,0 0 0-16,-12 17 0 0,9-16 0 0,1 2 0 15,-1 1 0-15,1-2 0 0,0-1 0 0,1-1 0 16,0 3 0-16,1-3 0 0,0 0 0 0,0 0 0 16,0 0 0-16,0 0 0 0,0 0 0 0,0 0 0 15,0 0 0-15,0 0 0 0,0 0 0 0,0 0 0 0,0 0 0 16,0 0 0-16,0 0 0 0,-19 8 0 0,16-8 0 16,-1 2 0-16,2 0 0 0,-1-2 0 0,-1 3 0 15,2-3 0-15,-1 0 0 0,2 0 0 0,0 0 0 0,0 0 0 16,-1-3 0-16,1 3 0 0,-1-2 0 0,1 0 0 15,-2 0 0-15,1 0 0 0,-1 0 0 16,-1-3 0-16,-1 2 0 0,2-1 0 0,-2 0 0 0,-1-1 0 16,1 2 0-16,-2-4 0 0,1 0 0 0,1 1 0 15,-1 0 0-15,0-3 0 0,-1-1 0 0,-1-2 0 16,1-2 0-16,-2-1 0 0,2 2 0 0,-1 0 0 16,1 1 0-16,1 2 0 0,-1-1 0 0,1 1 0 15,0 3 0-15,0-2 0 0,1-1 0 0,-1 1 0 16,2 2 0-16,-1 1 0 0,1-4 0 0,1 4 0 15,0-3 0-15,0 0 0 0,0-1 0 0,-1 1 0 16,2-1 0-16,-2 0 0 0,2-3 0 0,-2 1 0 0,0 0 0 0,-1-2 0 16,0 2 0-16,-2-1 0 0,1 1 0 15,0 0 0-15,-2 4 0 0,2 0 0 0,-1 1 0 0,0 0 128 16,0 1-128-16,0 1 144 0,-1 4-144 0,2-4 0 16,1 3 0-16,0 0 0 0,1 2 0 0,1-4 0 15,0 4 0-15,2-2 0 0,1 2 0 0,0-1 0 16,1 1 0-16,2-3 0 0,-1 3 0 0,1-2-144 15,0 0 144-15,0 2-208 0,0-2 208 0,1-1 0 16,0 3 0-16,-2-1 0 0,1 1 0 0,-2 0 0 16,0 0 0-16,-1 0 0 0,0 0 0 0,-1 0 0 15,0 1 0-15,0-2 0 0,1 1 0 0,0 0 0 16,0 0 0-16,0 0 0 0,0 0 0 0,0 0 0 16,0 0 0-16,0 0 0 0,0 0 0 0,0 0 0 0,0 0 0 0,0 0 0 15,0 0 0-15,0 0 0 0,0 0 0 16,0 0 0-16,0 0 0 0,0 0 0 0,19-6 0 0,-14 4 0 15,0-2 0-15,0 0 0 0,0 2 0 16,-1-5-144-16,1 4 144 0,-1 0 0 0,-2 0 0 0,2-2 0 16,-2 1 0-16,-1 3 0 0,1-2 0 0,-2 3 0 15,0 0 0-15,0-2 0 0,-2 2 0 0,1 0 0 16,0 0 0-16,-2 0 0 0,3 0 0 0,0 0 0 16,0 0 0-16,0 0 0 0,0 0 0 0,0 0 0 15,0 0 0-15,0 0 0 0,0 0 0 0,0 0 0 16,0 0 0-16,0 0 0 0,0 0 0 0,13-19 0 15,-9 15 0-15,-2 3 0 0,0-1 0 0,1-2 0 0,-2 4 0 16,-1-2 0-16,1-1 0 0,-2 2 0 16,1 1 0-16,-1 0 0 0,0-3 0 0,-2 3 0 0,2 0 0 15,-1 0 0-15,-1 0 0 0,1 0 0 0,-1-2 0 0,2 2 0 16,0-1 0-16,-1 1 0 0,1-4 0 16,1 1 0-16,0 1 0 0,0-2 0 0,1 1 0 0,1-4 0 15,-1 1 0-15,1 0 0 0,1-4 0 0,1 1 0 16,-1 0 0-16,1-4 0 0,0-2 0 0,2-1 0 15,-1-1 0-15,1 0 0 0,1-3 0 0,1 0 0 16,0-5 0-16,2-1 0 0,0 2 0 0,0-5 0 16,1 1 0-16,-2-1 0 0,1 2 0 0,-2-1 0 15,1-1 0-15,1 0 0 0,0-4 0 0,0 6 0 16,-3 4 0-16,3-2 0 0,0-3 0 0,1-1 0 0,0 1 0 16,0-1 0-16,2-2 0 0,-2 5 0 0,-1 4 0 15,0 0 0-15,-2 0 0 0,1-1 0 0,0 1 0 16,-1 1 0-16,0 1 0 0,-2 2 0 0,0 2 0 0,-2 0 0 15,0 1 0-15,-1-1 0 0,1 0 0 16,0-1 0-16,-2 1 0 0,1 2 0 0,-1-5 0 16,1 5 0-16,-1 0 0 0,2 0 0 0,-1-2 0 0,1 1-128 15,0-1 128-15,1 4-128 0,-2-1 128 0,2 3-128 16,0 0-320 0,0 1-48-16,2 0-16 0,0 0 0 0,0 2 144 0,1 3 32 0,0-2 0 0,0 3 0 15,1 0-208 1,0 0-32-16,1 2-16 0,3-1 0 0,-1-2-480 0,3 1-80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8:17:07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24575,'0'0'0,"0"0"0,0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18:21.72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10304 4359 1839 0,'0'0'160'0,"0"0"-160"16,0 0 0-16,0 0 0 0,0 0 384 0,0 0 64 15,3-2 0-15,-2-1 0 0,1 1-448 0,2-6 0 16,0 3 0-16,-1-2 0 0,0 0 0 0,1 1 0 16,-2 0 0-16,2 1 0 0,-2-2 448 0,1 2 48 15,-1-1 16-15,0 3 0 0,0-2 608 0,-1 2 128 16,-1 0 32-16,0 3 0 0,0-4-64 0,-1 3-16 15,0 1 0-15,-2-1 0 0,2 1-112 0,0 0-32 16,-2 1 0-16,3-1 0 0,0 0-304 0,0 0-64 16,0 0-16-16,0 0 0 0,0 0-240 0,0 0-48 15,0 0-16-15,0 0 0 0,0 0-176 0,0 0-16 16,0 0-16-16,0 0 0 0,0 0 32 0,0 0 0 0,0 0 0 16,0 0 0-16,0 0 384 0,0 0 64 0,0 0 32 15,0 0 0-15,0 0-336 0,0 0-64 0,0 0-16 0,-6 22 0 16,5-14 304-16,-3 4 48 0,2-3 16 0,-2 2 0 15,2 0-112-15,-2-1-32 0,0 2 0 0,0-3 0 16,1-1 224-16,-1 4 32 0,0-3 16 0,1 0 0 16,0-1-336-16,-1 1-64 0,2-1-16 0,-1-1 0 15,1 1-96-15,0 1-32 0,-1-2 0 0,1 3 0 16,-1-3 80-16,-1 3 16 0,1-1 0 0,-2 0 0 16,1 1-304-16,-1 1 0 0,0-2 128 0,0 2-128 15,-1 1 0-15,0-1 0 0,0 0 0 0,-1 1 0 16,1 0 272-16,0 0-48 0,1 0-16 0,-1 0 0 15,0-1 256-15,1 0 48 0,0-3 16 0,0 2 0 16,0 0-368-16,0-1-160 0,0 2 128 0,-1 1-128 16,1-3 0-16,-1 3 0 0,0-2 0 0,-3 2 0 15,2 0 0-15,-2 0 0 0,0-1 0 0,1 2 0 0,1-2 0 16,-1 1 0-16,-1 0 0 0,0 3 0 0,1 0 0 0,-1 1 0 16,0-1 128-16,0-3-128 0,0 2 0 0,-1 0 0 15,0 1 0-15,1 2 0 0,0-2 0 0,-1 2 0 16,1-2 128-16,-1 2-128 0,1-2 304 0,2 2 16 15,-2-1 16-15,1 3 0 0,-1-2-336 0,2 1 144 16,-1 0-144-16,2 0 0 0,0-2 0 0,-2 2 0 16,2-4 0-16,0 3 0 0,0-2 0 0,0 0 0 15,0-2 0-15,-1 2 0 0,2 0 0 0,-1 0 0 0,0 2 0 16,-1 0 0-16,0 3 0 0,1-1 0 0,-1 1 0 16,-1 0 0-16,2 3 0 0,0-3 0 0,-1 2 0 0,0-2 0 15,0-2 0-15,0 1 0 0,-1-1 0 16,1 1 0-16,1-1 128 0,-2-3-128 0,0 5 0 0,0-4 0 15,-1 1 0-15,2 0 160 0,0-3-160 0,-1-2 128 16,1 2-128-16,1 0 0 0,-2-1 0 0,2 0 0 16,1-1 0-16,-1 0 0 0,-2 2 0 0,2 0-176 15,0 1 176-15,-1 1 0 0,-1-2 0 0,2-1 0 16,1-2 0-16,0 2 0 0,-1 2 0 0,0 2 0 16,0 1 0-16,-2-3 0 0,0 5 128 0,1-4-128 15,1 5 0-15,-1-5 0 0,-2 1 0 0,2-2-128 16,0 1 128-16,0-1 0 0,1-4 0 0,1 1 0 15,-1-1 0-15,1 1 0 0,1-1 0 0,-1 2 0 16,0-4 0-16,0 2 0 0,-1 3 0 0,0-3 0 0,1-2 0 16,0 1 0-16,0 1 0 0,0 1 0 0,0 0 0 15,0 1 0-15,-1-3 0 0,0 4 0 0,0 4 0 0,-2-4 0 16,1 3 0-16,1-2 0 0,1 2 464 0,-1-1 80 16,1 0 16-16,-2 0 0 0,2 0-560 0,0-1 0 15,2 3 0-15,-2-1 0 0,0-2 0 0,0 0 0 16,1-2 0-16,-1 2 0 0,2-3 0 0,-1 2 0 15,0-3 0-15,-1 2 0 0,1 0 0 0,1-1 0 16,-2 0 0-16,1-1 0 0,0 1 0 0,1-2 0 16,-1 1 0-16,-1 0-192 0,1 1 192 0,-1-1 0 15,2 1 0-15,-2 0 0 0,1 0 0 0,-1 1 0 0,1-1 0 16,1 0 0-16,0 2 0 0,-1-1 0 0,1-2 0 16,-1 0 0-16,0 2 0 0,1 0 0 0,-2 0 192 0,1 0-192 15,2-1 0-15,-3 0 0 0,0 2 0 0,0 0 0 16,-1-2 0-16,1 3 0 0,-2 0 0 0,1-3 0 15,1 2 0-15,0-2 0 0,0-1 0 0,0-1 0 16,2 0 0-16,-1-1 0 0,0 0 0 0,2-1 0 16,-1-1 0-16,1 1 0 0,-1 1 0 0,1 0 0 15,-1 2 0-15,1-1 0 0,1 1 0 0,-2-3-192 16,2 3 192-16,0-2 0 0,0 2 0 0,-2-4 0 16,2-1 0-16,-2 2 0 0,1 2 0 0,-1-2 0 15,1 1 0-15,-1-1 0 0,1 1 0 0,-2 0 0 16,2-3 0-16,-2 2 0 0,0 2 0 0,2-5 0 15,-1 1 0-15,2-1 0 0,0 1 0 0,-1-3 0 16,0-1 0-16,1 0 0 0,0 0 192 0,0 1-192 16,-1-1 0-16,1-2 0 0,-1 2 0 0,0 0 0 0,1 1 0 0,0 0 0 15,-2-1 0-15,2 1 0 0,0 0 0 0,-2-2 0 16,2 3 0-16,0-3 0 0,0 5 0 0,0-3 0 16,1-3 0-16,-2 0 0 0,2 3 0 0,-1-1 0 15,0-1 0-15,0 2 0 0,-1-3 0 0,1 2 0 16,0-1 0-16,-2 1 0 0,2-2 0 0,0 0 0 15,0 3 0-15,-1-3 0 0,2 1 0 0,-1-1 0 16,1 2 0-16,-1-2 0 0,1 0 0 0,0 1 0 16,0-1 0-16,0 0 0 0,0 0 0 0,0 0 0 15,0 0 0-15,0 0 0 0,0 0 0 0,0 0 0 16,0 0 0-16,0 0 0 0,0 0 0 0,0 0 0 16,0 19 0-16,0-16 0 0,0 0 0 0,0-2 0 0,0 1 0 15,1 1 0-15,-1-3 0 0,0 1 0 16,0-1 0-16,0 3 0 0,0-3 0 0,0 0 0 0,0 0-192 0,0 0 48 15,0 0 144-15,0 0 176 0,0 0-48 0,0 0 0 16,0 0-128-16,0 0 0 0,0 0 0 0,0 0 0 16,0 0 0-16,0 0 0 0,0 0 0 0,0 0 0 15,0 0 0-15,0 0-176 0,3 16 48 0,-3-15 0 16,0 2 128-16,0-1 176 0,-2-2-48 0,2 0 0 16,-1 1-128-16,0 1 0 0,0-2 0 0,1 0 0 15,-1 0 0-15,1 0 0 0,0 0 0 0,0 0 0 16,0 0 0-16,0 0 0 0,0 0 0 0,0 0 0 15,0 0 0-15,0 0 0 0,0 0 0 0,0 0 0 16,0 0 0-16,0 0 0 0,0 0 0 0,0 0 0 16,0 0 0-16,0 0 0 0,0 0 0 0,-10 18 0 15,8-18 0-15,2 1 0 0,-1 1 0 0,0 0 0 0,0-1 0 0,-1 1 0 16,1 1 0-16,0-3 0 0,0 1 0 16,-1 1 0-16,1 0 0 0,1-1 0 0,-1 2 0 0,0-2 0 15,0 0 0-15,1 1 0 0,-2 0 0 0,1 1 0 16,1-1 0-16,-1-1 0 0,1 2 0 0,0-1 0 15,0 1 0-15,-1 0 0 0,1-2 0 0,-2 1-176 16,1 0 48-16,0 1 0 0,0 1 128 0,-2-1 176 16,1 2-48-16,-1-1 0 0,1-2-128 0,1 1 0 15,-2-2 0-15,1 4 0 0,-1-1 0 0,1-3 0 16,0 0 0-16,1 2 0 0,0-1 0 0,0-1 0 16,-1 2 0-16,2-2 0 0,0 3 0 0,0-4 0 15,-1 3 0-15,0 0 0 0,1 0 0 0,0-1 0 0,-1 2 0 16,1-1 0-16,-1 2 0 0,1-1-176 0,-2-1 48 15,2-1 0-15,-1 4 128 0,0-3 0 0,0 3 0 16,-1-1 0-16,1-1 0 0,0-2 0 0,0 2 0 0,-2-1 0 16,2 2 0-16,-2-2 0 0,1 0 0 0,1 1 0 15,-2 1 0-15,2-3 0 0,0 2 0 0,-2 1 0 16,2-2 0-16,0 0 0 0,1 1 0 0,-1 0 0 16,1 0 0-16,0-2 0 0,0 3 0 0,0-1 0 15,0-1 0-15,0 0 0 0,0 0 0 0,0 3 0 16,0-3 0-16,0-1 0 0,0 1 0 0,0 1 0 15,0-2 0-15,0 2 0 0,-2 1 0 0,2-2 0 16,-1-1 0-16,1 2 0 0,-1 1 0 0,1-2 0 16,-1 0 0-16,1 1 0 0,-2-1 0 0,1 2 0 15,0-2 0-15,1-1 0 0,-1 1 0 0,-1 0 0 16,1 1 0-16,0-2 0 0,0 1 0 0,1 1 0 0,-1-2 0 16,-1-2 0-16,1 3 0 0,0-3 0 0,1 2 0 15,-1 2 0-15,-1-2 0 0,2 1 0 0,-1-2 0 0,1 2 0 16,-1-1 0-16,1 0 0 0,-1 1 0 0,1-1 0 15,-2 0 0-15,2 2 0 0,-1-2 0 0,1 0 0 16,-1 3 0-16,1-3 0 0,-1 1 0 0,-1 2 0 16,1-1 0-16,0-2 0 0,0 1 0 0,1 1 0 15,-2 1 0-15,1 1 0 0,0-2 0 0,0 0 0 16,0-1 0-16,-1 1 0 0,1-3 0 0,0 3 0 16,0-1 0-16,1-2 0 0,-2 1 0 0,1 0 0 0,1-2 0 15,-1 1 0-15,1 2 0 0,0-3 0 16,0 0 0-16,0 0 0 0,0 2 0 0,-1-2 0 0,1 4 0 15,0-4 0-15,0 1 0 0,0 3 0 0,-2 0 0 0,2-1 0 16,-1 1 0-16,1 0 0 0,0-1 0 0,0 0 0 16,-1 2 0-16,1-1 0 0,0-2 0 15,0 1 0-15,0 0 0 0,0 0 0 0,0-3 0 0,0 2 0 16,0-1 0-16,0 2 0 0,0-2 0 0,-1 1 0 16,-1 1 0-16,1-1 0 0,0 1 0 0,0 1 0 15,-2-2 0-15,2-2 0 0,0 3 0 0,0-1 0 16,-1 2 0-16,1-1 0 0,0-1 0 0,0 2 0 15,-1-4 0-15,2 2 0 0,0 1 0 0,0-3 0 16,0 3 0-16,0-2 0 0,0 1 0 0,2 1 0 16,-2-3 0-16,0 2 0 0,0-2 0 0,0 2 0 15,-2 0 0-15,2-2 0 0,0 3 0 0,0-2 0 16,0 1 0-16,0-2 0 0,-1 2 0 0,1-2 0 0,-1 4 0 0,0-4 0 16,1 0 0-16,0 0 0 0,0 0 0 0,0 0 0 15,0 0 0-15,0 0 0 0,0 0 0 0,0 0 0 16,0 0 0-16,0 0 0 0,0 0 0 0,-8 17 0 15,7-16 0-15,-1 1 0 0,0-2 0 0,1 0 0 16,0 2 0-16,-2-2 0 0,2 2 0 0,0 0 0 16,0-2 0-16,-1 0 0 0,1 2 0 0,1-2 0 15,-1 1 0-15,1 1 0 0,0-2 0 0,0 0 0 16,0 0 0-16,0 3 0 0,0-3 0 0,0 0 0 16,-1 0 0-16,1 0 0 0,0 0 0 0,0 0 0 15,0 0 0-15,0 0 0 0,0 0 0 0,0 0 0 16,0 0 0-16,0 0 0 0,0 0 0 0,0 0 0 0,0 0 0 15,5-19 0-15,-3 15 0 0,1 1 0 0,-1 1 0 0,1-1-128 16,-1 2 128-16,1-1-128 0,0-1 128 0,1 2-18768 16</inkml:trace>
  <inkml:trace contextRef="#ctx0" brushRef="#br0" timeOffset="3922.66">8819 8087 9215 0,'-1'0'816'0,"0"0"-656"0,1 0-160 0,0 0 0 16,0 0 992-16,-2 0 160 0,1 0 48 0,0 0 0 16,-2 0 576-16,2 0 112 0,-1 1 32 0,2-1 0 15,0 0-464-15,0 0-96 0,0 0-16 0,0 0 0 16,-3 19-352-16,3-16-80 0,0 4-16 0,0-2 0 16,-1 1-80-16,1-1-32 0,0 1 0 0,0 0 0 15,-1 0 48-15,1-4 0 0,0 5 0 0,0-2 0 16,-1 1-16-16,1-2 0 0,0 1 0 0,0 1 0 0,0-3-272 0,0 3-48 15,0-3-16-15,1 3 0 0,-1 2-160 0,2-2-16 16,-1 3-16-16,1-4 0 0,-1 2-128 0,0 1-32 16,0 0 0-16,2-1 0 0,-1 1-128 0,0 1 0 15,0-3 0-15,-1-1 0 0,2 5 0 0,-1-3 0 16,1 2 0-16,-1 0 0 0,2 3 0 0,-2-4 0 16,1 2 0-16,-1-1 0 0,-2-1 128 0,2 0 0 15,-2 1 0-15,0-3 0 0,0 3 0 0,1-3 0 16,-1 3 0-16,0-2 0 0,0 3-128 0,0-1 160 15,0-1-160-15,0 1 160 0,-1-1 0 0,1 1 0 0,0-2 0 16,0 0 0-16,-2 3-160 0,2-2 0 0,0-3 0 16,0 5 0-16,0-5 0 0,0 1 0 15,2 1 0-15,-1 0 0 0,1 3 0 0,0-3 0 0,0 0 0 16,-1 2 0-16,2 1 0 0,-1 0 0 0,1 2 0 0,-1-4 0 16,1 1 0-16,-2-1 0 0,-1 2 0 0,1-4 0 15,2 4 0-15,-3-1 0 0,1-2 0 0,-1 1 0 16,1 0 0-16,-1 1 0 0,0-2 0 0,0 1 0 15,0 1 0-15,-1 0 0 0,1-3 0 0,-1 2 0 16,-1-1 0-16,1 1 0 0,-1-2 0 0,0 0 0 16,1 0 496-16,0 2 16 0,0 1 0 0,1 0 0 15,-2-1-512-15,2 1 0 0,-1-3 0 0,1 3 0 16,0 2 0-16,0 0 0 0,0 1 0 0,0-3 0 16,0 0 0-16,0-1 0 0,0 1 0 0,1-1 0 15,-1-3 0-15,2 2 0 0,-2-1 0 0,1 0 0 0,0 0 0 0,-1-2 0 16,1 1 0-16,-1-2 0 0,0 1 0 15,0 0 0-15,0 2 0 0,-1-1 0 0,0 2 0 0,0 2 0 16,-1 2 0-16,0-2 0 0,-1-2 0 0,2 3 0 16,-1-1 0-16,1 0 0 0,-2 5 0 15,1-3 0-15,2-1 0 0,-3 2 0 0,3-1 0 0,-1 3 0 16,0-4 0-16,-2 3 0 0,2-2 0 0,0-1 0 16,-1 2 0-16,1-4 0 0,0 1 0 0,0 2 0 15,0-3 0-15,-1 2 0 0,0-2 0 0,1-2 0 16,-2 3 0-16,2-3 0 0,-2 3 0 0,1-1 0 15,-1 1 0-15,1 0 0 0,-1-3 0 0,1 4 0 16,0 0 0-16,0 1 0 0,0-2 0 0,-1 3 0 0,2-3 0 16,-1-1 0-16,0 1 0 0,1 0 0 0,0-1 0 0,-2-2 0 15,2 3 0-15,-1 0 0 0,-1-1 0 0,1 0 0 16,1 2 0-16,-2-4 0 0,1 5 0 0,-1-5 0 16,1 6 0-16,-1-4 0 0,1 1 0 0,-1 0 0 15,1 0 0-15,-2-1 0 0,2-2 0 0,-1 1 0 16,2 1 0-16,-2 0 0 0,1 0 0 0,1 2 0 15,-1-5 0-15,0 4 0 0,0 0 0 0,-1 3 0 16,2-3 0-16,-2 1 0 0,1 1 0 0,1-1 0 16,-2-1 0-16,2-2 0 0,-2 1 0 0,1-2 0 15,0 3 0-15,0-4 0 0,0 1 0 0,-1 0 0 16,0 2 400-16,0 1-16 0,-1-4 0 0,2 1 0 16,-2 3-96-16,1-3-32 0,-2 2 0 0,1 0 0 15,-1 2-256-15,1-1 0 0,2 2 0 0,-2 0 0 16,0 2 0-16,1-4 0 0,0 1 0 0,-1 0 0 0,1-1 0 0,0 0 0 15,0-2 0-15,-2-1 0 0,1 1 0 16,-1 1 0-16,1-2 0 0,-1-1 0 0,0 2 0 0,-1-1 0 16,1 0 0-16,-1-1 0 0,1 1 0 0,0-1 0 15,0 1 0-15,1 0 0 0,0 3 128 0,-1-2-128 16,0 1 144-16,0 0-144 0,1-1 0 0,-1 0 0 16,0 1 0-16,1-1-160 0,-1-1 160 0,2 3 0 15,-2-1 0-15,-1 1 0 0,-1 0 0 0,1 0 0 16,0-1 0-16,1 1 0 0,0 0 0 0,0 0 128 15,-1 1-128-15,-1 0 176 0,-1-1-176 0,2-1 0 16,0 2 0-16,-2 0 128 0,2 0-128 0,0-3 0 0,0 2 0 16,-2 0 0-16,1 0 0 0,1 1 0 0,-2 0 0 15,2-1 0-15,-1 0 0 0,-1 2 0 16,2-2 0-16,-1 3 0 0,-1-3 0 0,1-1 0 0,1 1 0 0,-2 0 0 16,1 0 0-16,0 2 0 0,-1-2 0 0,1 2 0 15,-1-1 0-15,1 2 0 0,-1-2 0 0,1 0 0 16,0 0 0-16,-2-1 0 0,0 2 0 0,1-1 0 15,-1-1 0-15,0-1 0 0,2 1 0 0,-1 0 0 16,4-3 0-16,-1-1 0 0,-3 4 0 0,1 1 0 16,-1 1 0-16,1 0 0 0,-1-2 0 0,1 1 0 15,0 1 0-15,0-1 0 0,0-3 0 0,0 2 0 16,-1-1 0-16,1-1 0 0,-2 1 0 0,0-3 0 16,2 4 0-16,-2-3 0 0,1 2 0 0,-1-2 0 15,0 0 0-15,1 3 0 0,-1-3 0 0,0 2 0 0,1 1 256 16,-1 0 0-16,0-1 16 0,1 4 0 0,-1-3 64 15,1-2 16-15,0 3 0 0,-1-1 0 0,1-1-352 0,0 1 0 16,0 0 0-16,-1-1 0 0,2-1 0 0,-1 1 0 16,0 1 0-16,0 0 0 0,-1-1 0 0,1 1 0 15,-1-3 0-15,1 0 0 0,-2 0 0 0,0-2 0 16,1 3 0-16,-1-3 0 0,0 4 0 0,0-5 0 16,1 3 0-16,-3 0 0 0,1-1 0 0,0 1 0 15,0 2 0-15,0-4 0 0,0 5 0 0,-2-1 0 16,3-2 0-16,-1 3 0 0,3-4 0 0,-1 1 0 15,-1 3 0-15,0 0 0 0,0-2 0 0,-1 3 0 0,0-1 0 16,0 0 0-16,0 3 0 0,-2-5 0 0,1 1 0 16,0-1 0-16,1-1 0 0,-2 0 0 0,1-1 0 0,0 1 0 15,-1-2 0-15,1 1 0 0,-1-1 0 0,1 3 0 16,0-1 0-16,-1 1 0 0,1 0 0 0,0 1 0 16,-1 0 0-16,2 0 0 0,0-1 0 0,1 0 0 15,-1 0 0-15,1 1 0 0,0-2 0 0,0 0 0 16,0 0 0-16,-1 0 0 0,1 0 0 0,0-3 0 15,1 1 0-15,-1 1 0 0,1 0 0 0,0-2 0 16,2 0 0-16,-2 0 0 0,1-1 0 0,-1 0 0 16,0-1 0-16,1-1 0 0,-1 0 0 0,0 0 0 15,1-1 0-15,-2-1 0 0,1 2 0 0,1-2 0 16,-2-1 0-16,1 2 0 0,0-1 0 0,1 2 0 16,-1 0 0-16,0-2 0 0,1 2 0 0,-1 0 0 15,0 0 0-15,1 2 0 0,0-2 0 0,1 0 0 0,-2 0 0 16,1 0 0-16,-1 0 0 0,0 0 0 0,1-2 0 15,0 2 0-15,0 0 0 0,-1 2 0 0,3-2 0 0,-2 0 0 16,0-2 0-16,-1 2 0 0,2-1 0 0,-2 1 0 16,0-2 0-16,1-2 0 0,1 1 0 0,0 2 0 15,-2 0 0-15,-1-3 0 0,2 2 0 0,-1-2 0 16,0 4 0-16,1-2 0 0,-1 2 0 0,0 0 0 16,2 2 0-16,0-2 0 0,-2 4 0 0,2-4 0 15,-1 2 0-15,1 2 0 0,-1-3 0 0,1 0 0 16,1 2 0-16,-2-3 0 0,1 1 0 0,-1-1 0 15,1 0 0-15,1-1 0 0,-2 1 0 0,1-3 0 16,0 2 0-16,-1 0 0 0,1 1 0 0,-1 0 0 0,1-3 0 16,-2 2 0-16,2 1 0 0,-2-2 0 0,2 2 0 15,-1 0 0-15,0 0 0 0,-1-3 0 0,2 3 0 0,-2-1 0 16,0 1 0-16,-1 0 0 0,2 0 0 0,-1 0 0 16,0 0 0-16,1 0 0 0,-2 0 0 0,1 0 0 15,-1 1 0-15,0-1 0 0,2 3 0 0,-2-3 0 16,0 0 0-16,1 2 0 0,1-2 0 0,-1 0 0 15,0 1 0-15,-1-1 0 0,1-1 0 0,-1 1 0 16,1 0 0-16,-1-2 0 0,0-1 0 0,-1 2 0 16,2-3 0-16,0 3 0 0,0-2 0 0,-1 3 0 15,1-2 0-15,-2 2 0 0,0 0 0 0,0 2 0 16,1-2 0-16,-1 3 0 0,1-2 0 0,-1 1 0 16,2 1 0-16,-1 2 0 0,1-4 0 0,0 3 0 0,-2 0 0 0,0-3 0 15,2 2 0-15,-1-1 0 0,0-2 0 0,0 0 0 16,0 0 0-16,2-2 0 0,-2 2 0 0,0-4 0 15,0 4 0-15,-1-4 0 0,1 4 0 0,-1-1 0 16,0 1 0-16,0-3 0 0,-1 3 0 0,1 0 0 16,0 3 0-16,0-3 0 0,1 0 0 0,-1 0 0 15,0 0 0-15,0 0 0 0,2 0 0 0,-1 0 0 16,-1 0 0-16,0 0 0 0,0 0 0 0,0 0 0 16,0 1 0-16,1-1 0 0,0 1 0 0,0 2 0 15,1-2 0-15,-1 2 0 0,1-1 0 0,-1-2 0 16,2 0 0-16,0 0 0 0,-2 0 0 0,0 0 0 15,1 0 0-15,-1-2 0 0,0-1 0 0,2 2 0 16,-2-3 0-16,-1 0-128 0,1 1 128 0,0-3 0 16,-1 3 0-16,0 0 0 0,2-1 0 0,-1 3 0 15,1 0 0-15,1 2 0 0,-1 0 0 0,-1-1 0 16,2 4 0-16,-2-1 0 0,0 0 0 0,0-1 0 0,0 2 0 16,-1-2 0-16,2 2 0 0,-1-2 0 0,-1 1 0 15,-1 1 0-15,1-2 0 0,0-2 0 0,1 0 0 0,-1 0 0 16,1-2 0-16,-1-1 0 0,1-1 0 0,-2 2 0 15,1-2 0-15,-1-1 0 0,1 2 0 0,-2-3 0 16,2 2 0-16,-1-1 0 0,1 3 0 0,-1-2 0 16,0 4 0-16,1-1 0 0,0 2 0 0,-1-1 0 15,-2 3 0-15,2 1 0 0,-1 0 0 0,1 3 0 16,0-2 0-16,-2 1 0 0,2-1 0 0,-2 0 0 16,2 0 0-16,-1-2 0 0,1-1 0 0,0-1 0 15,-2 2 0-15,2-6 0 0,-2 2 0 0,0-3 0 16,1 1 0-16,-2-1 0 0,-1-1 0 0,1-1 0 0,2 2 0 15,-2-1 0-15,0 0 0 0,0 2 0 0,1 0 0 16,0 2 0-16,-1 1 0 0,-1 1 0 0,2 1 0 0,0 0 0 16,0 2 0-16,0 2 0 0,-1 0 0 0,-1 0 0 15,1-4 0-15,-1 5 0 0,0-4 0 0,0-1 0 16,1 0 0-16,-1-1 0 0,3-1 0 0,-2-1 0 16,1-1 0-16,-1-1 0 0,2-3 0 0,-1 1 0 15,0-1 0-15,2-3 0 0,-2 1 0 0,1 1 0 16,0-4 0-16,-1 3 0 0,0-1 0 0,-1 0 0 15,2 3 0-15,-2 0 0 0,1 0 0 0,1 2 0 16,0 1 0-16,0-1 0 0,-1 0 0 0,0 3 0 16,0-1 0-16,0 0 0 0,2 2 0 0,-2-4 0 15,2 2 0-15,-1-1 0 0,1 1 0 0,1-2 0 16,2 1 0-16,-2-3 0 0,-3 0 0 0,1 1 0 16,-2-3 0-16,-1-2 0 0,1 1 0 0,0 2 0 0,-2-2 0 15,2 0 0-15,0 0 0 0,0 3 0 0,1-2 0 16,-3-1 0-16,3 3 0 0,-2 0 0 0,-1 1 0 0,1-2 0 15,-1 1 0-15,0 0 0 0,-2 1 0 0,2 0 0 16,-2 2 0-16,1-3 0 0,-2 2 0 0,0 1 0 16,2 1 0-16,-1-2 0 0,1 2 0 0,-1 0 0 15,0 1 0-15,1-2 0 0,-2 1 0 0,0 1 0 16,2-1 0-16,-2 1 0 0,0-1 0 0,-1-1 0 16,3 2 0-16,-2-4 0 0,1 5 0 0,1-5 0 15,-2 4 0-15,0-5 0 0,-1 3 0 0,-1-2 0 16,0 2 0-16,-2-1 0 0,3-1 0 0,-1 3 0 15,1-5 0-15,0 4 0 0,0 0 0 0,1-2 0 0,2 4 0 16,-2-2 0-16,1 1 0 0,1-1 0 0,-1-1 0 16,1 2 0-16,-1 0 0 0,2 1 0 0,1-2 0 15,-2-2 0-15,1 2 0 0,0-3 0 0,1 3 0 0,0-3 0 16,-2 2 0-16,1-1 0 0,0-1 0 0,-2 2 0 16,-1-1 0-16,2 1 0 0,-1 0 0 0,1 0 0 15,0 2 0-15,1 2 0 0,1-3 0 0,0 1 0 16,2 2 0-16,-1 0 0 0,2 0 0 0,0-3 0 15,1 2 0-15,1 1 0 0,0-2 0 0,1 0 0 16,0 2 0-16,0-1-128 16,1-2 128-16,0 2 0 15,-1 1 0-15,1-2 0 0,0 2 0 0,1-4 0 0,-1 4 0 0,0-1 0 0,2 1 0 0,0 0 0 16,0-3 0-16,1 2 0 0,1 1 0 0,0 0 0 0,0 0 0 16,0 0 0-16,2 1 0 0,-1 2 0 0,0-3 0 0,1 0 0 15,-1 0 0-15,0 1 0 0,2-1 0 0,-2 0 0 16,2 1 0-16,-2-1 0 0,1 3 0 0,0-3 0 15,0 0 0-15,1 2 0 0,-1-2 0 0,1 1-128 16,0-1 128-16,1 0 0 0,0 0 0 0,0 0 0 16,1-1 0-16,0 1 0 0,0 0 0 0,0 0 0 15,1-2 0-15,0 2 0 0,0-4-128 0,3 3 128 16,0-2 0-16,-4 3-160 0,0 0 160 0,0 0 0 16,25-10-1168-16,-13 5-128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19:10.6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13350 4893 23039 0,'-4'3'2048'0,"0"-3"-1648"0,3 1-400 0,1-1 0 0,0 2 576 0,0-2 48 16,-1 3 0-16,0-2 0 0,-1 4-624 0,1-1 0 16,1 2 0-16,1-3 0 0,2 4 0 0,-1-1 0 15,2-4-128-15,1 3 128 0,1 0 0 0,-1 1-128 16,0 1 128-16,1-1 0 0,-1-1 0 0,0 3 0 16,0 1 0-16,-1 3 0 0,-2 2 128 0,1 2 96 15,-2 3 32-15,0 0 0 0,-1 9 576 0,-1 0 128 16,-3 8 32-16,2 5 0 0,-3 0-240 0,-1-1-48 15,1 1-16-15,1-6 0 0,0-3-384 0,3-4-80 16,0 2-16-16,1-3 0 0,1 2-48 0,2-5-16 16,-1-4 0-16,1 0 0 0,-1-1-144 0,0-3 0 15,0-2 0-15,-1-1 0 0,0-3 0 0,-1-4 128 16,0 0-128-16,0-2 128 0,0-2 160 0,0-1 32 16,1-1 0-16,2-1 0 0,-2-5-48 0,2 0 0 15,-1-3 0-15,2-1 0 0,1-2 32 0,0-2 0 0,0-4 0 16,1-1 0-16,1-1-112 0,1-2 0 0,0 0-16 0,2 0 0 15,-1 1-176-15,2 1 0 0,0-2 0 0,1 3 0 16,0 1 0-16,-1 1 0 0,1 5 0 0,-1 0 0 16,0 2 176-16,0 1-48 0,-1 3-128 0,-1 1 192 15,1 3-64-15,-1-1 0 0,0 2-128 0,1-2 192 16,0 0-64-16,0 0-128 0,0 1 176 0,0 1-176 16,1 4 208-16,-1 0-64 0,1 0-16 0,-2 5 0 15,-1 3-128-15,0-1 0 0,-1 3 0 0,-1 5 0 16,1-5 208-16,-2 6 16 0,1-1 0 0,0 0 0 15,0 3 32-15,-1-3 0 0,1 2 0 0,-1-1 0 0,0 0-256 16,0 2 144-16,0-1-144 0,-1-1 128 0,-2-3-128 16,2 0 0-16,0-1 0 0,-1-3 0 0,1 2 0 0,-1-6 0 15,1 2 0-15,0-3 0 0,1-1 0 16,-1-3-224-16,1 1 80 0,-2-1 16 16,2-1-1664-16,-1-1-336 0</inkml:trace>
  <inkml:trace contextRef="#ctx0" brushRef="#br0" timeOffset="650.98">13980 5379 25791 0,'-8'1'1152'0,"0"-1"224"0,2 3-1104 0,2-3-272 0,3 0 0 0,1 0 0 15,0 0 864-15,-1 0 112 0,-1-3 32 0,-1 3 0 16,1 0-1008-16,0 0-416 0,1 3 32 0,0-1 0 0,1-2 192 15,0 0 32-15,0 0 16 0,0 0 0 0,-1 26 144 0,2-18 0 16,-1 3 160-16,0-1-160 0,0 2 144 0,0 2-144 16,0 0 128-16,0 3-128 0,1-1 0 0,0-2 0 15,1 4 0-15,0-2 0 0,2-1 0 0,-1-2 192 16,4 0-64-16,-1-1 0 0,1-2 640 0,1-1 128 16,2 0 32-16,-1 0 0 0,1-3-176 0,1 0-48 15,1 1 0-15,-1-4 0 0,1 1-384 0,0-1-64 16,3-3-32-16,-1-3 0 0,1-1 128 0,0 1 32 15,1-4 0-15,0-1 0 0,-1 2-384 0,-1-4 0 16,0 1 0-16,-2-1-192 16,0 0-576-16,-4 0-112 0,1-1-16 0,-3 0-16 15,-1 2 256-15,-1-4 48 0,-2 0 16 0,1-3 0 0,-2 2 592 0,-1 0 0 0,0-1 0 16,-3-1 0-16,2 0 0 0,0 0 160 16,-2-1 16-16,2 3 0 0,1 0 160 0,0 6 48 15,1 2 0-15,1 2 0 0,0 1-256 0,-1 3-128 0,2 3 160 16,-1 1-160-16,1 2 400 0,-1-3-16 0,2 4 0 15,-2-1 0-15,1 2 144 0,-1 2 32 0,1 0 0 0,-2 3 0 16,2 0-16-16,-2 5 0 0,-1-2 0 0,1 3 0 16,-1-3-224-16,1 5-32 0,2 2-16 0,-2 3 0 15,1-2-144-15,2 1-128 0,1-3 144 0,0 1-144 16,1-4 0-16,0-2 0 0,1-3 0 0,-1-1 0 16,0 0 0-16,-1-4 0 0,1 1-144 0,-2-4 144 15,1 0-1088 1,0-4-112-16,0 0-16 0,-2-2-15040 0</inkml:trace>
  <inkml:trace contextRef="#ctx0" brushRef="#br0" timeOffset="1344.28">14610 5433 17439 0,'0'3'384'0,"0"-3"64"0,0 0 32 0,0 1 32 0,0 2-512 0,0-1 0 0,1 2 0 0,-1 0 0 0,0 5 1200 0,0 3 144 16,0 4 16-16,-2 0 16 0,0 0-160 0,0 0-16 16,-1-1-16-16,1 1 0 0,-1 0-416 0,1-4-96 15,1 1-16-15,0-6 0 0,-1 2-448 0,2-3-80 16,0 0-128-16,0-2 176 0,0-4-176 0,2 0 128 0,-2 0-128 0,0-3 128 15,0 2 304-15,1-1 48 0,0-2 16 0,0-2 0 16,0-1 208-16,2 1 32 0,-1-4 16 0,2 2 0 16,1-5-48-16,0 1-16 0,0-2 0 0,2-2 0 15,1 0-368-15,-1-1-64 0,2 0 0 0,0 1-16 16,0 1-240-16,0 2 0 0,0 3 0 0,-2 2 0 16,-1 3 0-16,-1 2 0 0,1 3 0 0,-1 0 0 15,-1 2 0-15,1 3 0 0,1-2 144 0,-1 3-144 16,1-3 160-16,2 3-160 0,0-2 192 0,1 0-192 15,1 2 0-15,0-4 0 0,0 4 0 0,0-2 0 16,1 2 0-16,-1 0 0 0,-2 2 0 0,0 1 0 0,-1-2 0 0,-2 2 0 16,0-1 0-16,0 2 0 0,-2-4 272 0,0 0 160 15,0 2 16-15,-1-3 16 0,1 0-96 0,-1 0-32 16,1-2 0-16,-1-3 0 0,2 0-336 0,1-2 144 16,0 1-144-16,1-5 0 0,0-3 0 0,1-1 0 15,1-2 0-15,1-2 0 0,-2 2-272 0,3-4-16 16,-3 0 0-16,2-2 0 0,-2 1 0 0,1 0 0 15,-1 1 0-15,1 2 0 0,-1 2 288 0,-1-1 0 16,2 6 0-16,-2-2 144 0,0 5 224 0,0-1 32 16,2 2 16-16,-2 0 0 0,0 2-208 0,0 1-32 15,-1 0-16-15,0 0 0 0,1 1-160 0,0 2 0 16,2 3 0-16,-2 0 128 0,0 0-128 0,0 0 0 16,1 2 0-16,-1 1 0 0,1 0 0 0,1 4 0 15,0-1 0-15,1 2 0 0,1 1 0 0,-2 3 0 16,1-2 0-16,-1 3 128 0,0 1 64 0,-2-1 16 0,2 2 0 0,-2-5 0 15,0 3-80-15,0 1 0 0,2-2-128 0,0-2 192 16,1 3-192-16,0-5 0 0,1 0 0 0,-2-1 0 16,0-3-304-16,0-4-48 0,1 0-16 0,0-2 0 31,-2-2-1808-31,0-1-384 0</inkml:trace>
  <inkml:trace contextRef="#ctx0" brushRef="#br0" timeOffset="2015.56">15773 5471 30399 0,'-8'0'1344'0,"0"0"288"0,2 0-1312 0,2 0-320 0,2 0 0 0,1 0 0 0,0-3 336 0,-3 1 0 15,-1-2 0-15,-4 0 0 16,-1-2-784-16,-1 0-176 0,0-4-16 0,0 4-16 16,1 0-656-16,0-1-128 0,0 4-32 0,2 0 0 15,-1 6 0-15,-1-3 0 0,1 3 0 0,1 0 0 0,-2 2 1312 0,-1 3 160 16,0 1 224-16,-1 1-48 0,0 0 896 0,2 2 176 15,-1 1 32-15,1-1 16 0,2-1-832 0,-1 4-160 0,0-1-48 0,2 0 0 16,1-1-256-16,1 0 0 0,1 2 0 16,1-2 0-16,2 0 0 0,2 0 0 0,1-4 0 15,1 1 0-15,4 1 256 0,-1-4 0 0,0 0 0 0,3-1 0 16,-1-2-64-16,1-2-32 0,2 1 0 0,0-2 0 16,-1 2-336-16,0-3-64 0,0 0-16 0,-1 0 0 15,0-3 32-15,0-1 0 0,0 2 0 0,1-2 0 16,-2-2-128-16,1-1-32 0,1 0 0 0,-1-1 0 15,0-1 384-15,1-1 0 0,-1 3 0 0,0-6 0 16,-1 4 656-16,1-3 256 0,-3 1 48 0,0 0 16 16,0 1-80-16,-1-2-32 0,-1 2 0 0,0-4 0 15,-2 2-576-15,0 0-112 0,-2 2-32 0,0-3 0 16,0 1 592-16,-2 2 112 0,1-1 32 0,0 4 0 0,1-2-112 0,0 3 0 16,0 1-16-16,1 2 0 0,-1 3-384 0,1 0-80 15,1 0-16-15,0 0 0 0,0 3 64 0,1 1 16 16,1 2 0-16,-1 0 0 0,0 0-16 0,1 2 0 15,1 1 0-15,-2 3 0 0,2-3-192 0,-1 1-144 16,1 4 192-16,-1 1-192 0,0 1 224 0,1 0-64 16,0 2-16-16,0 2 0 0,-1-1-144 0,1-3 0 15,-1 1 0-15,1-1 0 0,1 2 0 0,-1-1 0 16,1-4 0-16,0 0 0 0,2-3-224 0,-1-2-80 16,2-1-16-16,-1-4 0 15,2 0-1344-15,0-2-288 0,1-2-48 0,-1 1-13472 0</inkml:trace>
  <inkml:trace contextRef="#ctx0" brushRef="#br0" timeOffset="2549.63">16084 5419 23039 0,'-3'8'1024'0,"1"-2"192"0,1-2-960 0,1 1-256 0,1-1 0 0,-1-2 0 0,1 2 0 16,0 2 0-16,1 4-192 0,0 2 192 16,-1 5-160-16,2-1 160 0,-1 0-128 0,1-2 128 0,-1 3 0 15,-1-5 128-15,2-2 0 0,-1 0 0 0,0-2 336 16,0 0 80-16,-1-2 16 0,1 0 0 0,-1-3 624 0,0-2 128 15,0 1 32-15,-1-2 0 0,3-2-96 0,-2 1-16 16,1-4 0-16,1 0 0 0,1-1-592 0,-1-1-128 16,2-4-32-16,0 1 0 0,0 0-480 0,0 1 0 15,1-4 0-15,0-2 0 0,1 2-432 0,-2-3 32 16,-2 1 0-16,0-2 0 0,1-1 400 0,-3 1 0 16,1-2 0-16,1 1-128 0,-1 2 128 0,2 0 144 15,0 0-16-15,-1 3-128 0,0 3 480 0,0 2-16 16,1 4 0-16,0-2 0 0,0 3 48 0,1 2 16 15,-1 2 0-15,3 2 0 0,0-3-176 0,2 3-32 16,1 0-16-16,0 1 0 0,3-2-304 0,1-1 160 0,1 4-160 16,1-1 128-16,0 2-128 0,0 2 0 0,0 0 0 0,0 5 128 15,-1 0 96-15,-2 3 16 0,0 2 0 16,-3 1 0-16,1 6 16 0,-4 1 0 0,1 0 0 0,-2 3 0 16,-1-1-128-16,-3 3-128 0,-1-3 176 15,-1 3-176-15,0-2 0 0,-1-3 0 0,-1-2 0 0,-2-1-144 31,2-5-624-31,-1-2-112 0,1 0-16 0,0-6-16 0,1-4-1328 16,0 1-256-16</inkml:trace>
  <inkml:trace contextRef="#ctx0" brushRef="#br0" timeOffset="6869.99">13534 6136 7359 0,'-1'0'656'0,"0"0"-528"0,1 0-128 0,0 0 0 0,0 0 720 0,0 0 112 15,0 0 32-15,0 0 0 0,-2 0-624 0,1 0-240 16,1 2 176-16,0-2-176 0,0 0 448 0,0 0-16 16,0 0 0-16,0 0 0 0,0 0 880 0,0 0 176 15,0 0 48-15,0 0 0 0,19 13 368 0,-16-12 80 16,1 4 0-16,1-1 16 0,-1 2-640 0,1 1-128 16,1 2-16-16,-1 1-16 0,1 1-784 0,-1 2-160 15,0 4-16-15,1 1-16 0,0 1-48 0,0-2-16 16,-1 0 0-16,3 3 0 0,-1 5 368 0,2-3 80 15,-2 0 16-15,3 1 0 0,3 2-272 0,-1 0-48 0,0 0-16 0,1-5 0 16,-3-4-48-16,1-1-16 0,-1-2 0 16,1 0 0-16,0-1 96 0,0-2 0 0,-2-1 16 0,0-3 0 15,0 0-16-15,-1-5-16 0,-2 2 0 0,0-6 0 16,0 2 80-16,-1-2 0 0,0-3 16 0,0-1 0 16,0 1 112-16,1-5 0 0,0-2 16 0,2 0 0 15,0-7-528-15,1 1 0 0,0-2 0 0,-1-1 0 16,0 0 0-16,-2-2 0 0,0-1 0 0,-1 1 0 15,1-1 208-15,-1-3-64 0,0-1-16 0,-1-1 0 16,1 6-128-16,-3-5 0 0,1 3 0 0,-1 2-176 16,1-2 176-16,-2 3 0 0,1 2 0 0,1 3-128 15,-1 4 128-15,1-2 0 0,-1 0 0 0,2 1-128 16,-2 3-720-16,2 2-144 0,0 4-32 0,0 2-10352 16,-1 2-2064-16</inkml:trace>
  <inkml:trace contextRef="#ctx0" brushRef="#br0" timeOffset="7444.49">14251 6356 24879 0,'-6'0'1088'0,"1"-3"256"0,0 3-1088 0,4 0-256 16,1 0 0-16,0-2 0 0,1 1 512 0,0-2 32 0,1 1 16 0,0-3 0 16,3 2-352-16,0-3-64 0,1 2-16 0,2 2 0 15,-1-4-128-15,2 2 0 0,1-2 0 0,1 2 0 16,0-1 0-16,1 2 0 0,1-1 0 0,-1 0 0 15,0 2 384-15,2 2 64 0,0-3 0 0,0 2 0 16,1-4 32-16,0 1 16 0,0 1 0 0,0-2 0 16,-2-2-496-16,1 3 0 0,-2-5 0 0,-1 3 0 15,-2-3 128-15,0 2-128 0,-3 0 0 0,-1 1 144 0,-3-2-144 0,-2 0 0 16,-1 2 0-16,-3-4 128 0,-2 4-128 0,-1 0 0 16,-4 0 0-16,1-1-176 15,0 4-464-15,-3-1-112 0,-5 1-16 0,-4 1 0 16,-3 4-96-16,0 0-32 0,-1 3 0 0,2-2 0 0,-1 6 896 0,3-2 320 15,1 3-16-15,4 1 0 0,3 1 656 0,2 2 128 16,4 0 16-16,-1 1 16 0,4 0-80 0,2 1-16 16,0 0 0-16,2-3 0 0,1 2-320 0,1-2-80 15,-1 0-16-15,3 0 0 0,-1-1-256 0,0 0-48 16,5 1-16-16,-1 0 0 0,2 0-112 0,1-1-32 16,1 0 0-16,1 2 0 0,2-2 96 0,1 4 16 15,2 1 0-15,-2-1 0 0,0-2-256 0,0 3 0 16,3 1 0-16,0-2 0 15,1 0-624-15,1-1-160 0,0-1-48 0,-2-6 0 16,1-1-1952-16,1-4-400 0,-2 0-80 0,1-3-9152 0</inkml:trace>
  <inkml:trace contextRef="#ctx0" brushRef="#br0" timeOffset="7860.6">14780 6451 12895 0,'-1'10'576'0,"0"-1"112"16,1-3-560-16,0 0-128 0,0-2 0 0,0-3 0 0,1 4 272 0,0-1 32 15,-1 2 0-15,2 3 0 0,-1 0-304 0,0 1 0 16,0-2 128-16,2-3-128 0,-2-2 432 0,2 0 16 16,-1-3 16-16,1-3 0 0,0 0 960 0,1-2 192 15,0 0 48-15,-1-4 0 0,1-1 48 0,1 0 16 16,-1-2 0-16,1-3 0 0,-2 2-192 0,1 0-16 16,-1-3-16-16,-3 1 0 0,1-1-496 0,-1 0-112 15,-1 0 0-15,-1-5-16 0,0 1-304 0,1-5-48 16,-1 3-16-16,1-3 0 0,0 0-256 0,0 2-48 0,1 1-16 15,0 2 0-15,0 2-192 0,0-1 0 0,2 3 128 0,1 1-128 16,2 4 0-16,0-1 128 0,2-1-128 0,0 5 0 16,2 0 0-16,0 2 0 0,1 0-208 0,1 0 64 31,0 2-272-31,0 2-48 0,0-2-16 0,0 4 0 16,0 0-2016-16,-1 1-384 0</inkml:trace>
  <inkml:trace contextRef="#ctx0" brushRef="#br0" timeOffset="8628.17">15534 6075 10127 0,'-4'-2'896'0,"0"2"-704"0,0 0-192 0,1 0 0 0,0 2 2240 0,1-2 400 0,-1 3 96 0,-2-3 16 16,-2 3-2240-16,-4 1-512 0,-4 1 0 0,-2 0 0 15,-1 1-128-15,0-1-64 0,0-1-16 0,1 0 0 16,1 1 208-16,-1-2 0 0,1-2 192 0,0 2-192 16,0-1 736-16,-1-2 32 0,1 4 16 0,2-1 0 15,0-2 224-15,-1 4 32 0,-1-2 16 0,0 4 0 16,-1 3 80-16,1-2 16 0,2 2 0 0,2-2 0 0,0 0-704 16,5 1-144-16,3 1-32 0,2-4 0 0,1 0-272 0,2 0 0 15,3 2-208-15,1-2 80 16,2 0-512-16,2-2-80 0,2-1-32 15,1 2 0-15,2-3 336 0,-1 0 64 0,2 1 16 0,1-3 0 0,2 3 512 0,-1-3 96 16,0 3 32-16,0 1 0 0,-2 2-48 0,-1-3 0 16,0 4 0-16,-1-1 0 0,-1 2-256 0,0-3 0 15,0 4 0-15,-2 0 0 0,0-2 0 0,-2 2 0 16,2 1 0-16,-2 0 0 0,-3-1 0 0,0 3 0 16,0-1 0-16,-2 0 0 0,0-1 128 0,-2 2-128 15,0-2 144-15,-1 0-144 0,0-1 400 0,-1-3-16 16,0 0 0-16,-3-2 0 0,0-1 480 0,-2 0 96 15,0-2 0-15,-1 1 16 0,-2-2-336 0,0 0-80 16,2 0-16-16,-3 0 0 0,-1 3-384 0,-3-3-160 0,-1 0 128 16,-1 1-128-1,0 2-304-15,-2-1-144 0,-2 2-16 0,-2 0-16 16,2-1-912-16,-2 2-176 0,-1 1-32 0,2-2-16 16,2 0-560-16,0 1-128 0,4-2 0 0,3 0-8192 0</inkml:trace>
  <inkml:trace contextRef="#ctx0" brushRef="#br0" timeOffset="8961.5">15898 6220 35007 0,'-3'4'3120'0,"-1"-2"-2496"0,3-1-496 0,1 2-128 0,0-3 192 16,0 2 0-16,-2 3 16 0,0 4 0 0,-3 3 0 0,1 2 0 16,-1 2 0-16,0-1 0 0,2 1-208 0,0 0 0 15,1 0 0-15,1 1 0 16,1-3-688-16,0 1-16 0,0 1-16 0,0-3 0 15,0 0-256-15,-2-1-48 0,2 1-16 0,0 0 0 16,0 2 112-16,2-8 32 0,-2 2 0 0,0-2 0 16,0-2-192-16,1-1-16 0,1-1-16 0,1-3-9664 0</inkml:trace>
  <inkml:trace contextRef="#ctx0" brushRef="#br0" timeOffset="9137.96">15919 5945 42383 0,'-5'3'1872'0,"2"-3"400"0,0 1-1824 0,2 2-448 0,2 0 0 0,0 0 0 16,1-2-1472-16,-1 4-400 0,0-1-80 0,2 4-16 16,0 0-1072-16,1 2-224 0,0 1-32 0,2 0-16 0</inkml:trace>
  <inkml:trace contextRef="#ctx0" brushRef="#br0" timeOffset="9582.46">16300 6198 27647 0,'-5'0'1216'0,"0"0"256"0,2-3-1168 0,-1 3-304 15,3 0 0-15,-1 0 0 0,1 0 720 0,-3 0 96 16,0 0 16-16,-4 0 0 16,1 3-1440-16,-3-2-288 0,0 3-48 0,1 1-16 15,-1 2 320-15,0 4 64 0,1-1 16 0,-1 2 0 16,1 4-464-16,-1 1-80 0,1-1-32 0,2 2 0 0,0-2 1136 0,0 3 240 0,1-1 32 0,3-2 16 16,-1 0 288-16,1 1 64 0,1-1 16 0,2 0 0 15,0 0-464-15,1 1-192 0,4-1 128 0,0-2-128 16,0-2 0-16,2-3 0 0,5 1 0 0,0-3 0 15,0-1 0-15,3-1 0 0,2-1-176 0,1-3 176 16,0-1 176-16,1-1 112 0,2-3 32 0,-3-2 0 16,0 0-496-16,0-3-80 0,1-1-32 0,-1-2 0 15,1 0 32-15,-3-1 16 0,0 0 0 0,-1 0 0 16,-2 0 688-16,-1-2 128 0,-2-1 16 0,-1 0 16 16,1 0 528-16,-4-2 96 0,1 1 32 0,-5-2 0 15,1 1-560-15,-3-2-128 0,-2 2 0 0,0 1-16 0,-1 5-432 16,-2-4-128-16,1 0 0 0,-4 0 0 0,-1 3 0 15,-2-1 0-15,0 4 0 0,0 1 0 0,0 5 128 0,-1 2-128 16,-1 4 0-16,0 1 0 16,-1 3-848-16,0 0-288 0,3 0-48 0,0 4-12112 15</inkml:trace>
  <inkml:trace contextRef="#ctx0" brushRef="#br0" timeOffset="10161.07">16769 6272 26719 0,'-1'5'1184'0,"-1"-1"240"0,1-2-1136 0,1 2-288 0,0-2 0 0,0 2 0 16,0 0 576-16,0 2 64 0,-1 6 16 0,0 2 0 15,-2 2-656-15,0 1-224 0,-1 0 0 0,0 1 0 16,0-5-1104 0,-1-3-208-16,2 3-64 0,-1-4 0 0,0 3 672 0,1-5 128 0,0 2 32 15,1-3 0-15,-1 0 1536 0,2-2 304 0,-2 2 64 0,1-2 16 0,1-2 240 16,1-1 48-16,-1 2 16 0,1-3 0 15,0-3-176-15,0 2-48 0,1-1 0 0,0-5 0 0,1 1-48 0,0-4-16 16,0 1 0-16,1-4 0 0,-1 1-624 0,-1-4-128 16,2 0-32-16,-1-3 0 0,0-1-384 15,0-1 0-15,0-1 128 0,0-3-128 0,1 2 0 16,1-2 0-16,1 3 0 0,0 3 0 0,0 3 0 0,0 1 0 16,0 4 0-16,1-1 128 0,3-1 192 0,-1-1 16 15,3 3 16-15,-1 4 0 0,3-1-128 0,-2 4-32 16,1-1 0-16,1 4 0 0,-2 1-16 0,0 0-16 15,4 1 0-15,0 4 0 0,-1-1-160 0,4 2 0 16,1 1 0-16,4 4 0 0,1 2 0 0,0 3 0 16,1 0 128-16,-2 4-128 0,-1 1 0 0,-1 2 0 0,-1 4 0 15,-2-1 128-15,-2 3 64 0,0-1 16 0,-3 1 0 16,0-5 0-16,-1 1 64 0,-2 1 16 0,0-1 0 0,-2-5 0 16,1-1-160-16,-1-1-128 0,-2-5 144 0,-1-3-144 15,-2-1 0-15,1-2 0 0,-1-2 0 0,-3-1 0 31,1-4-832-31,-2-2-48 0</inkml:trace>
  <inkml:trace contextRef="#ctx0" brushRef="#br0" timeOffset="21163.51">12868 5269 15663 0,'0'-3'1392'0,"0"2"-1120"0,0 1-272 0,0-2 0 15,0 2 688-15,0 0 80 0,0 0 0 0,-2-3 16 16,2 2-592-16,-1-1-192 0,-1 2 0 0,2 0 0 16,0 0 0-16,0 0 0 0,0 0-160 0,-16 14 160 0,11-7-384 15,0 0 64-15,0 2 0 0,0-2 0 16,0 2 688-16,0-2 144 0,0 2 16 0,-3-2 16 0,2 2 336 0,0 0 64 15,-1-3 16-15,-2 1 0 0,2 2-336 16,-2-3-64-16,0 0-16 0,-1 0 0 0,2 2 160 0,-3 0 16 16,-2 2 16-16,-2 0 0 15,3-4 240-15,-4 4 48 0,-1 3 16 0,-4-5 0 0,0 5-480 0,-2-2-112 16,2 0 0-16,0 0-16 0,3-2-176 0,-2 1-48 16,-1 0 0-16,-4 1 0 0,-1 0 32 0,-2 0 0 15,-2 1 0-15,0-2 0 0,1 0-240 0,-3-1 0 16,1 1 0-16,-1-3 0 0,-1-1 272 0,0 3-32 15,1-3-16-15,0 0 0 0,1 0 144 0,0 1 16 16,1-2 16-16,1 1 0 0,1-1-16 0,1-4-16 0,0 1 0 16,1 1 0-16,0-3-80 0,-1 0-16 0,0 0 0 15,-2-3 0-15,2 3 64 0,-3 0 16 0,-1 0 0 0,2 0 0 16,-1-2-144-16,2 1-16 0,-2 1-16 0,3-3 0 16,0 3-48-16,1-3-128 0,2 3 192 0,1-3-64 15,-1-1 0-15,1 2-128 0,0-2 192 0,1 2-64 16,0-2 0-16,0 0 0 0,-2 2 0 0,1-2 0 15,0-1-128-15,0 1 128 0,-2 1-128 0,2 0 128 16,-1 0-128-16,1 0 0 0,-1-1 0 0,2 1 128 16,-2 0-128-16,2-1 0 0,0 2 0 0,-2 1 0 15,0-2 0-15,-1 0 0 0,0 0 0 0,0 1 0 16,-1 0 0-16,0 0 0 0,0-1 0 0,1 0 0 16,0 3 0-16,1-3 0 0,3 2 0 0,-1 1 0 15,0 1 0-15,1 2 0 0,0-3 0 0,1 0 0 0,1 2 0 16,2-2 0-16,-1 0 0 0,0 1 0 0,1-1 0 0,0 3 0 15,2-3 0-15,1 0 0 0,1 0 0 0,-1 0 0 16,2 0 0-16,-2-3 0 0,-1 6 0 0,2-3 0 16,-1 0 0-16,0 0 0 0,2 2 0 0,1-2 0 15,-2 4 0-15,2-1 0 0,1-3 0 0,1 1 0 16,0 1 0-16,0 1 0 0,2-3 0 0,-1 1 0 16,2 1 0-16,0-2 0 0,1 0 0 0,0-2 0 15,0 2 0-15,1-1 0 0,1 1 192 0,-1 0-32 16,0-3-16-16,2 3 0 0,-1 0-144 0,1-2 192 15,-1 1-192-15,2 1 192 0,-1 0-192 0,1-3 0 16,-2 3 144-16,2-2-144 0,-2 2 0 0,2-2 0 16,0 2 0-16,-2-2 0 0,2-1 0 0,-3 2 0 15,3 1 0-15,-1-2 0 0,1-1 0 0,-2 2 0 16,2 1 0-16,-2-2 0 0,2 0 0 0,0 0 0 0,-2 2 0 16,2-3 128-16,1 2 0 0,-1 1 16 0,0-2 0 0,-1-1 0 15,2 2-144-15,-1 1 128 0,1-3-128 0,-1 1 128 16,1 1-128-16,0 1 0 0,0 0 0 0,0 0 0 15,0 0 0-15,0 0 0 0,0 0 0 0,0 0 0 16,0 0 0-16,0 0 0 0,0 0 0 0,0 0 0 16,0 0 0-16,0 0 0 0,-9-19 128 0,9 19-128 15,0-2 0-15,2 0 0 0,-1 0 0 0,0 2 0 16,1-4 160-16,0 4-160 0,1-2 192 0,0-2-192 16,-1 2 0-16,3 0 0 0,0-3 0 0,1 2 0 15,2-1 0-15,1-2 0 0,-1 1 0 0,1 0 0 0,2 0 0 0,0-1 0 16,1 2 0-16,1-3 0 0,-1 1 0 15,2-3 0-15,1 3 0 0,-1-3 0 0,0 2 0 0,1 0 0 16,-1-1 0-16,-1 0 0 0,-1 2 0 0,1-4 0 16,0 4 0-16,0-4 0 0,-1 4 128 0,-1-3-128 15,0 3 0-15,1 0 0 0,-1 0 0 0,-1 0 0 16,-1-1 0-16,1 3 0 0,-1-1 0 0,0 1 0 16,-2 0 0-16,-1-1 0 0,-1 1 0 0,0 1 0 15,-2 0 0-15,-1 0 0 0,1 3 0 0,-2 0 0 16,-1 0 0-16,0 0 0 0,-1 0 0 0,-2 1 0 15,1 0 0-15,-2 3 0 0,0-1 0 0,-2 0 0 16,0 3 0-16,-3-2 0 0,1 2 0 0,-1 0 0 16,-1 0 0-16,-1 1 0 0,1 0 0 0,-1 2 0 15,0 1 0-15,0-2 0 0,-1 0 0 0,1 0 0 0,0 0 0 16,-2 0 0-16,0-1 0 0,0 0 0 0,-2 2 0 16,0-3 0-16,0 1 0 0,-2 2 0 0,1 0 0 0,-3 0-144 15,2 1 144-15,0-1 0 0,-1-2 128 0,1 2-128 16,2 1 0-16,3-4 0 0,1 0 0 0,1 0-128 15,0-2 128-15,0 2 0 0,1-2 0 0,1 0 0 16,0 1 0-16,1-2 0 0,1 1 0 0,-1 1 0 16,2-1 0-16,-1 0 0 0,1 2 0 0,2-3 0 15,-1 2 0-15,1-1 0 0,2 0 0 0,0 1 0 16,0-4 0-16,1 3 0 0,0-2 0 0,1 1-128 16,0 0 128-16,0 0 0 0,2-2 0 0,-2 2 0 15,2-1 0-15,-1 2 0 0,2-2 0 0,-2 2 0 0,2-3 0 16,-2 2 0-16,3-1 0 0,0 2 0 0,0-2 0 15,1 2 0-15,1-2 0 0,0 2 0 0,2 0 0 16,-1 2 0-16,1-2 0 0,0 2 128 0,1 0-128 0,-2 3 0 16,2-2 0-16,-1 2 0 0,1 1 0 0,0 0 0 15,-2 1 0-15,1-1 0 0,1 0 0 0,-2 2 0 16,1-2 0-16,-3 0 0 0,0 1 0 0,1-1 0 16,-2 0 0-16,1 0 0 0,-2-2 0 0,0 2 0 15,3-1 0-15,-2 1 0 0,1-3 0 0,0 2 0 16,1 1 0-16,1-4-128 15,0 2-528-15,1 2-112 0</inkml:trace>
  <inkml:trace contextRef="#ctx0" brushRef="#br0" timeOffset="23845.16">14815 7213 5519 0,'5'-4'496'16,"-2"2"-496"-16,-1-2 0 0,-1 4 0 0,-1-2 2304 0,0 2 352 16,1 0 80-16,-1 0 16 0,0-3-1760 0,2 2-352 15,-4 1-64-15,1 0 0 0,0-3-64 0,-1 3 0 16,0 0 0-16,0 0 0 0,-1 0-512 0,1-2 0 16,-1 1 0-16,1 1 0 0,-1-3 0 0,1-1 128 15,0 4-128-15,-2-3 160 0,1 3 960 0,0-3 192 0,-1 1 32 16,0 1 16-16,0-2 464 0,0-1 96 15,-1-2 0-15,0 4 16 0,0-2-784 0,-1 0-144 0,-1 2-48 0,1-2 0 16,0 4-656-16,1 0-144 0,-1 0-32 0,0 4 0 31,1 0-528-31,0 4-112 0,-1 0-32 0,1 3 0 16,1 5-592-16,0 1-112 0,2 4-32 0,1 1 0 16,-1 1 640-16,4 1 128 0,-1-1 32 0,0-1 0 0,1 0 672 0,0-3 144 0,-1-3 32 0,1 0 0 15,2 2 144-15,2-1 16 0,0-1 16 0,3-4 0 16,0-3-544-16,2-2 0 0,1-3 0 0,2-2 0 15,-3-2 0-15,3-4 160 0,0 0-160 0,3-4 128 16,0-4 384-16,-1-2 80 0,1 2 16 0,-1-4 0 16,3 1-288-16,-3-4-64 0,0 3-16 0,-1-4 0 15,-3 3 240-15,-1 0 48 0,0-2 16 0,-2 1 0 16,-3-1-352-16,-1 2-64 0,-1 0 0 0,-3 1-128 0,-2 2 0 16,-2-1 0-16,0 5 0 0,-5 0 0 0,0 0 496 15,-3 2-16-15,-2 2 0 0,0-1 0 0,-2 4-32 0,-1-1-16 16,-2 5 0-16,1 2 0 0,2-1-272 0,2-1-160 15,2 4 192-15,-2 0-192 0,3 1 0 0,0-1 0 16,3 3-240-16,0-2 80 16,0 0-1120-16,1 3-240 0,1-3-32 0,0 1-16 15,0 2-1072-15,3-1-224 0,-2 3-32 0,0 0-8992 0</inkml:trace>
  <inkml:trace contextRef="#ctx0" brushRef="#br0" timeOffset="27817">15718 6872 16575 0,'-5'0'1472'0,"1"0"-1168"0,3 0-304 0,1-3 0 15,0 2 0-15,0 1 0 0,-3-3 0 0,0 0 0 0,-2-3 0 0,1-3-320 16,3 1 32-16,-2-3 16 16,2 1-560-16,1 1-96 0,0-4-32 15,-1 3 0-15,1-2 576 0,-3-2 96 0,1 3 32 0,-2 1 0 0,1 0 1152 0,-1 0 256 16,-2 2 32-16,1 2 16 0,-1-1 464 0,-2 4 112 16,2-3 16-16,-2-1 0 0,0 1-400 0,-1 3-80 15,1-4-16-15,-1 4 0 0,0 0-928 0,-2-1-192 16,1 4-48-16,0 0 0 0,-1 4-128 0,0 2-192 15,-3 1 32-15,3 1 16 16,-2 2-512-16,-1 2-112 0,0 2 0 0,2-2-16 0,0 4 448 16,1-1 80-16,2 5 32 0,2-1 0 0,0 0 1168 0,2 0 224 15,2 1 48-15,-2 2 16 0,2 5 32 0,0-1 0 16,0 5 0-16,-1-2 0 0,2-1-800 0,-1 7-144 16,2 0-48-16,1 6 0 0,3 0-272 0,2 1 0 15,1 1 0-15,0-8-144 0,1-4 400 0,2-3 64 0,0 0 32 16,1-4 0-16,-3-3-224 0,0-3-128 0,1-1 128 0,-1-1-128 31,1-2-496-31,-2-2-160 0,-1-3-48 0,1 1 0 16,0-4-960-16,0-3-208 0</inkml:trace>
  <inkml:trace contextRef="#ctx0" brushRef="#br0" timeOffset="28177.39">15221 7210 31327 0,'2'-3'2784'0,"-1"-1"-2224"0,2 2-560 0,-1-2 0 0,2 1 1408 0,0 1 192 15,1 1 16-15,2-2 16 0,3-1-1136 0,6-2-240 16,4 0-32-16,1 0-16 0,4 0-208 0,-2 0 0 16,3-1 0-16,1 1 0 0,3 0 0 0,0 0 0 0,1 1 0 0,-2 0 0 15,-3 1 0-15,3-2-128 0,0 2 128 0,-1-1-160 31,-6 2-944-31,1-1-192 0,3 0-48 0,-1-2 0 16,-1 1-1024-16,-3 0-224 0</inkml:trace>
  <inkml:trace contextRef="#ctx0" brushRef="#br0" timeOffset="29228.05">14631 8415 15663 0,'1'-1'1392'0,"0"-2"-1120"0,-1-1-272 0,0 2 0 0,2 0 1520 0,-1 0 240 15,0-4 48-15,2-4 16 0,0-5-544 0,1-1-128 16,-2 0 0-16,0 0-16 0,0-2-512 0,-2 2-112 16,1-3 0-16,-1 0-16 0,-1 3-496 0,0-2 0 15,-2 2 0-15,0 2-160 0,-1 3 160 0,-2-3 0 16,-3 4 0-16,-1-2 0 0,-1 2 448 0,-2 4 112 16,-1 0 16-16,-1 3 16 0,-1 0 544 0,-3 3 96 15,2 1 32-15,-3 4 0 0,-2-1-288 0,-3 2-48 16,-1 0-16-16,0 4 0 0,2-4-464 0,1 3-112 0,2-2-16 15,2 2 0-15,1 3-320 0,2-2 0 0,3 0 0 0,2 2 0 16,1-2 0-16,2 3 0 0,3-1 0 16,2 0 0-16,0 4 0 0,3 4 0 0,3 1 0 0,-1 3 0 15,2 0 0-15,-2 1 0 0,3 1 0 0,-1-1 0 16,0-3 0-16,2 3 0 0,2 7 0 0,4-1-128 16,-1-3-208-16,1 2-48 0,3 1 0 0,1-5 0 15,0-1 0-15,0-7-16 0,0 2 0 0,-2-5 0 16,1 1 240-16,-3-6 160 0,-1-3-192 0,0-2 192 15,0-1 0-15,-1-4 256 0,0-4-32 0,0-5 0 16,1 2 224-16,0-5 64 0,3-7 0 0,-2-1 0 0,1-2-128 16,0-3 0-16,1-6-16 0,-3-1 0 0,-1 5-112 15,-1-3-32-15,-1-2 0 0,-2-1 0 0,-1 3-48 0,-1-4-16 16,-1-4 0-16,-3 0 0 0,0-5 128 0,0 1 32 16,0 3 0-16,0 5 0 0,1 2-320 0,-1 1 128 15,-1-4-128-15,-2 4 0 0,1 2 0 0,-5 1 0 16,2 6 0-16,-3 2 0 0,-1 2 0 0,0 2 0 15,0 1 0-15,0 1 0 0,0 2 0 0,1-2 0 16,-2 2-128-16,-1 0 128 0,1-1-320 0,-1 3 48 16,1-2 0-16,-1 2 0 15,-2 0-688-15,1 1-144 0,-2 3-32 0,1 0-10304 16,-2 2-2064-16</inkml:trace>
  <inkml:trace contextRef="#ctx0" brushRef="#br0" timeOffset="29928.08">14835 8358 15663 0,'-1'-1'1392'0,"1"1"-1120"0,0 0-272 0,0 0 0 0,1 0 256 0,-1 0-16 16,1-3 0-16,0 3 0 0,2 0 16 0,1-2 0 16,-1 2 0-16,-3 0 0 0,0 0 1184 0,0 0 240 15,26-6 48-15,-17 4 16 0,0-3 304 0,0 2 64 16,3-1 16-16,-1 0 0 0,1-2-752 0,0 0-160 0,-2 3-16 0,1-4-16 15,3 1-816-15,1 0-176 0,0-3-16 16,-2-1-16-16,1 0-160 0,-2 2 0 0,1-5 0 0,-2 3 0 16,-1-2 0-16,-3 2 0 0,1 0 0 15,-2-2 0-15,-1-1 0 0,-2 0 0 16,1 0 0-16,-3 5 0 0,-1 0 0 0,-1 0 0 0,-1-1 0 0,-2-1 0 16,-2 0 368-16,-3 0-16 0,-1 1 0 0,-1 0 0 15,-1 3 96-15,-1 2 0 0,0 1 16 0,-2 3 0 16,1 3-208-16,-1 1-64 0,3 4 0 0,-2 0 0 15,0 4-192-15,-2 3 0 0,-2 2 128 0,1 4-128 16,2-2 0-16,3 1-160 0,1-1 32 0,-1 4 0 16,4 4 128-16,2 1 0 0,1 1-144 0,3-1 144 15,1 1 0-15,1-1 0 0,1-6 0 0,1 3 0 0,0-1 0 16,1 0-144-16,-1-1 144 0,3 1 0 0,0 0-192 0,1-3 192 16,2 1-192-16,0-3 192 0,2-3-176 0,1-4 176 15,0 0-160-15,1-2 160 16,1-3-752-1,1-4-48-15,-1-3-16 0,2 0 0 0,1 0-1488 0,0-3-320 0,2-4-48 0,-1 1-10480 16</inkml:trace>
  <inkml:trace contextRef="#ctx0" brushRef="#br0" timeOffset="30440.14">15433 8164 26719 0,'-1'-3'2368'0,"0"1"-1888"0,1 1-480 0,1-2 0 0,0-1 704 0,2 2 64 0,-1-7 0 0,1-1 0 15,2-3-1552-15,-2 0-304 0,2-1-64 0,-1 0-16 16,0 2-64-16,-3 3-16 0,0 4 0 16,-1-1 0-16,-1 0-256 0,0 1-48 0,0 1-16 0,-3 2 0 15,0 0 1872-15,-1 2 368 0,0 2 80 0,-1 0 16 0,-3 2 1504 0,0 2 304 16,-3 3 64-16,-1 3 16 0,0 0-880 0,0 2-176 15,0 1-48-15,1 1 0 0,1 2-752 0,0 2-160 16,0 0-16-16,2 1-16 0,2-1-608 0,-1 1 0 16,2 1 0-16,1-2 0 15,-1 1-416-15,0-1-48 0,0-1-16 0,1 2 0 16,1-4 96-16,1 1 0 0,0 1 16 0,0-3 0 0,2 0 832 0,1 2 176 16,2-2 16-16,1 3 16 0,2-5 432 0,2-2 96 15,3 4 16-15,3-4 0 0,3 1-752 0,1-1-144 16,3-2-16-16,1-3-16 0,2 0-288 0,2-5-144 15,3 1 16-15,0-3 0 16,-7 0-640-16,3-5-112 0,2 1-16 0,2-6-10240 0,-2 0-2032 16</inkml:trace>
  <inkml:trace contextRef="#ctx0" brushRef="#br0" timeOffset="31162.96">15783 8537 37775 0,'-2'0'3360'0,"1"0"-2688"16,1 0-544-16,1 0-128 0,0 0 816 0,2 0 128 16,-1 0 16-16,1 2 16 15,0 0-1168-15,2 2-256 0,1 1-32 0,-2-2-16 16,1 4 32-16,-1-1 0 0,1 1 0 0,-2 2-16640 0</inkml:trace>
  <inkml:trace contextRef="#ctx0" brushRef="#br0" timeOffset="31913.15">16053 7703 14735 0,'0'-3'1312'0,"-1"-3"-1056"0,-1 2-256 0,2 1 0 0,0 3 1616 0,0-3 272 15,0 3 48-15,0-2 16 16,0 0-3184-16,-1 0-640 0,0-1-128 0,-2 3-32 16,1 3 816-16,0 1 176 0,-1 4 16 0,1 0 16 0,-1 4 1936 0,3 3 384 15,-1 3 80-15,1 2 16 0,1 2 752 0,2 3 144 16,-1-1 48-16,1-1 0 0,1 3-736 0,1 3-144 15,2-1-16-15,-1-2-16 0,-1-1-608 0,0-1-112 16,1 6-16-16,0 1-16 0,1-3-112 0,0 1-32 16,0 1 0-16,1 1 0 0,-1 1-128 0,-1-1-32 0,2-7 0 15,-2-1 0-15,-1-5 16 0,0-4 0 0,0-2 0 0,-3-3 0 16,0-4 32-16,1 0 0 0,-1-5 0 16,0 1 0-16,0-2-240 0,-1-4-32 0,2 0-16 0,-2-8 0 15,2 1-144-15,-1-4 192 0,1 0-192 0,-1-6 192 16,0 3-192-16,0-3 0 0,0 0-160 0,-1-2 160 15,2-2-160-15,-1 4 160 0,0 0-160 0,1-4 160 16,2-5-240-16,1 2 48 0,2 3 16 0,0 4 0 16,2 3-160-16,2 1-48 0,-1 4 0 0,0 2 0 15,1 1 384-15,1 3 0 0,0 2-144 0,1 2 144 16,1 2 0-16,-2 4 0 0,1-2 0 0,-1 4 0 16,2 0-384-16,0 2 0 0,1 0-16 0,0 3 0 15,-1-2-256 1,0 3-48-16,-3 1-16 0,1 2 0 0,-5 0 0 0,0 0 0 0,-3 0 0 0,-2 5 0 15,1-2 528-15,-3 1 192 0,1-5-144 0,-2 3 144 0,-2 1 0 0,-1 0 0 16,-2 4 0-16,-4 1 0 0,0-1 0 0,-2 1 144 16,-1-2-144-16,-2-2 0 0,1 0 480 0,-2-1-16 15,-1 0 0-15,0-3 0 0,0-2-176 0,-1 0-32 16,1-4-16-16,0 0 0 0,1-1 128 0,-1 0 16 16,-1-2 16-16,0 1 0 0,1-4-64 0,0-2-16 15,0 1 0-15,1-3 0 16,1-3-1248-16,2 0-256 15,-1-2-48-15,2 0-13136 0</inkml:trace>
  <inkml:trace contextRef="#ctx0" brushRef="#br0" timeOffset="32455.09">16812 7873 29487 0,'1'-2'1296'0,"-1"-2"288"0,-1 2-1264 0,1 2-320 0,0-3 0 0,0 2 0 0,1 1 480 15,-1 0 32-15,-1-3 16 0,0 2 0 16,-2 1-1744-16,3 0-336 0,0 0-80 0,0 0-16 16,-24 16 800-16,14-6 144 0,-1 0 48 0,-2 2 0 0,0 4 656 15,-3-1 192-15,-2 3 16 0,2 0 0 0,1 1-16 0,1-3 0 16,-2 6 0-16,1-1 0 0,1 1 160 0,2 1 32 16,2-1 0-16,2-2 0 0,5 1 720 0,1-4 160 15,2 0 16-15,2 1 16 0,3-4-848 0,2-1-160 16,2-1-32-16,2-1-16 0,1 0-448 0,3-3-96 15,1-2-16-15,1 0 0 0,1-3 32 0,0-3 0 16,1-3 0-16,-2 0 0 0,0-4-32 0,1-1-16 16,0-2 0-16,2-4 0 0,-1 2 144 0,-3-3 16 0,-1 1 16 15,-1-4 0-15,0-1 160 0,-2-1 0 0,-1-1-144 16,-1 2 144-16,-1 0 0 0,-3-1 0 0,0-2 192 0,-1-3-64 16,-1 1 320-16,-1-1 64 0,-2 1 16 15,0 2 0-15,-1 0 32 0,-1 0 0 0,-2 3 0 0,0-2 0 16,-2 2 48-16,-2 3 16 0,1 3 0 0,-2-3 0 15,-1 3 208-15,-1 3 32 0,-1 2 16 0,1 0 0 16,-1 6-1024-16,0-1-208 0,0 6-32 0,1-1-10352 16,0 2-2064-1</inkml:trace>
  <inkml:trace contextRef="#ctx0" brushRef="#br0" timeOffset="33078.19">17064 7779 35007 0,'0'3'1552'16,"-1"0"320"-16,0 0-1488 0,1 1-384 0,0-2 0 0,0-2 0 0,1 4 176 0,-1 2-48 16,0 0 0-16,-1 7 0 0,1 0-336 0,-3 2-80 15,2 1-16-15,-1 1 0 0,1 1 304 0,-2 1 0 16,1 0 0-16,0 3 0 0,2 1 0 0,0-1 0 16,2 0-128-16,-1-1 128 0,1 1 0 0,1 1 144 0,0-1-16 15,1-4 0-15,2 0 288 0,1-2 48 0,0-1 16 0,0-7 0 16,2 2-80-16,-2-6-16 0,2 2 0 0,0-6 0 15,1 0-128-15,-2-2-48 0,3-2 0 0,2-2 0 16,-1-3-416-16,2 2-96 0,-2-3-16 0,-2-1 0 31,1-1-368-31,-1 1-80 0,0-2 0 0,-1-2-16 0,0-1 480 0,-1 0 112 0,-2-3 0 0,-1 2 16 16,0-4 176-16,-1-1 0 0,-1-1 128 0,-1 1-128 16,-1-4 0-16,-1-1 0 0,-1 1 0 0,-1 0 128 15,1-1 192-15,0 2 64 0,0 5 0 0,1 0 0 16,1 4-128-16,0 4-32 0,0 3 0 0,2 6 0 15,1-1-96-15,-3 4-128 0,1 4 176 0,0-1-176 0,-1 6 0 16,0 1 0-16,-1 0 0 0,-1 2 0 0,0 1 0 16,-1 3 0-16,2 0 0 0,-1-1 0 0,1-2 0 15,0 6 320-15,0-1-64 0,0 2 0 0,1 2 320 0,1 3 48 16,-1-3 16-16,0 1 0 0,0-4-320 0,2 4-48 16,0 0-16-16,1-1 0 0,1 1-128 0,0-4-128 15,0 0 192-15,1-1-192 0,2-1 0 0,-1-5 0 16,-1-1 0-16,2-2 0 0,-1-3-160 0,0-2-96 15,0-2 0-15,-1 1-16 16,-1-3-192-16,0-3-48 0,0-1 0 0,-2 2 0 16,0-4-512-16,-1 0-128 0,1-1 0 0,-2 0-14656 0</inkml:trace>
  <inkml:trace contextRef="#ctx0" brushRef="#br0" timeOffset="33578.58">17456 7805 35935 0,'2'15'1600'0,"-2"-8"320"0,0 5-1536 0,1-6-384 0,0 0 0 0,0-2 0 15,2-1 160-15,1 6-32 0,0 5-128 0,1 4 192 16,3 1-1088-16,-2-3-208 0,-1 0-48 0,-1-4-16 0,-2 1 832 0,1-6 160 16,-3-1 48-16,-2-1 0 15,1-1-432-15,0-4-80 0,0 1 0 0,-2-2-16 0,2 1 848 0,0-4 160 16,-1 2 32-16,1-2 16 0,2-2 1104 0,-1 0 224 16,3-3 32-16,-2-1 16 0,2 0-880 0,0-2-192 15,0-4-16-15,-1 0-16 0,1-3-336 0,-2 1-64 16,0-5-16-16,1 1 0 0,-1-4-256 0,-1-1 0 15,0 1 0-15,0 0 0 0,0-2 0 0,1 3 0 16,0 3 0-16,0-1 0 0,2 5-160 0,-1 2 16 16,1 1 0-16,1 2 0 0,1 4 144 0,1 1 224 15,0 2-48-15,3 3-16 0,-1 3-32 0,2 4 0 16,2 2 0-16,1 3 0 0,-1 1-128 0,2 2 0 16,-1 2 0-16,1 4 0 0,0 1 0 0,-2 3 0 15,0 3 0-15,-1 3 0 0,1 1 0 0,-3 1 0 0,1 3 0 16,-2-5 0-16,0 1 0 0,0-3 0 0,-2-2 0 15,0-1 0-15,-1-3 0 0,-1-2-176 0,0 1 176 0,-1-3-192 32,2-3-1072-32,-1-2-208 0,0-3-64 0,-1-2-14912 0</inkml:trace>
  <inkml:trace contextRef="#ctx0" brushRef="#br0" timeOffset="34144.22">18134 7641 32255 0,'-1'0'2864'0,"0"-1"-2288"16,1 1-576-16,0-3 0 0,1 3 1056 0,-1 0 96 0,0-4 32 0,0 2 0 15,0-2-2128-15,-1-2-416 0,-2 0-96 0,1 0-16 16,-3-1 560-16,-2 4 96 0,0-3 32 0,-2-1 0 16,0 1 144-16,-3 2 16 0,0-2 16 0,-2 0 0 0,2 2 1296 0,-2-2 256 15,1 1 48-15,-1 4 16 0,1-1 768 0,-2 2 144 16,1 2 48-16,-1 4 0 0,2 0-880 0,-2 2-192 16,1 4-16-16,-1 1-16 0,3-1-608 0,-1 6-112 0,0 0-16 15,0 4-128-15,-1 2-128 0,2 1-144 0,2 0-32 16,2 1 0-1,2-1-400-15,1 1-64 0,1-1-32 0,2-2 0 16,2 1 96-16,-1-2 0 0,2 0 16 0,0-2 0 0,0 2 272 0,3-3 48 0,1-1 16 0,1-4 0 16,0-2 864-16,2-6 160 0,3 3 32 0,3-5 16 15,0-4 96-15,3 0 16 0,2-6 0 0,4-3 0 16,0-1-512-16,2-4-80 0,0-3-32 0,-2 0 0 16,-1-5-208-16,-1-1 0 0,0-1 0 0,-2-4 0 15,-1 0 0-15,-3-2 0 0,0-2 0 0,-4-5 0 16,-1 2 0-16,-4 0 144 0,0-6-144 0,-2-4 128 15,-3 2 192-15,-2-4 16 0,-4-1 16 0,-1 1 0 16,-3-4-128-16,-1 0-32 0,1 1 0 0,-3 3 0 16,1 5-48-16,-1 1-16 0,-2 0 0 0,0-4 0 0,-1 7 160 0,-1 1 32 15,1 2 0-15,-1 4 0 0,1 2-64 0,-1 2-16 16,2 3 0-16,-1 2 0 0,1 3-416 16,0 4-80-16,3 6 0 0,1 1-16 15,2 2-896-15,1-3-176 0,2 6-48 0,1 0-16208 16</inkml:trace>
  <inkml:trace contextRef="#ctx0" brushRef="#br0" timeOffset="34788.6">18456 7444 27647 0,'-7'-4'2448'15,"2"-1"-1952"-15,3 4-496 0,1 2 0 0,-1 1-1296 0,1-2-368 0,-4 0-64 0,-2 0 0 0,-3 3 256 0,0-1 64 0,-1 4 16 0,1 0 0 0,1 4 2288 16,1 1 448-16,-1 3 80 0,-1 0 32 0,2 6-816 0,-1-1-176 16,-1 1-16-16,1 1-16 0,1 2 832 0,-2 2 160 15,1 2 48-15,0-1 0 0,2 0 192 0,1 1 64 16,1-1 0-16,1 0 0 0,2 1-1152 0,0-4-208 15,2-4-48-15,2 0-16 0,0-3-112 0,1-4 0 16,2-2-16-16,1-1 0 0,1-3-176 0,3-2 0 16,2-4 0-16,2-4 0 0,2-1 0 0,0-2-192 15,3-3 64-15,-2-3 128 0,-1 1 128 0,0-3 128 16,-1 2 48-16,-1-3 0 0,-2 0-48 0,-2 1 0 16,-3 1 0-16,1-4 0 0,-2 1 160 0,-2 0 32 0,-1-3 0 15,0 1 0-15,-1-4-112 0,-2 1-16 0,0-3 0 16,-1 1 0-16,0 1-320 0,-2 5 0 0,2 4 0 15,-1 2 0-15,-1 6 0 0,1 2 0 0,-1 4 0 0,2 1 128 16,-1 2 32-16,-1 3 16 0,-1-2 0 16,3 4 0-16,-1 0-48 0,2 3-128 0,0 2 192 15,1 2-64-15,0 3-128 0,3-2 0 0,0 5 0 0,-1-3 0 16,2 4 160-16,-1-2-160 0,2 5 192 0,-1 0-192 16,1-3 0-16,0-2 0 0,-1-1 0 0,0 0 0 15,1 0 0-15,1-5-256 0,0 0 32 0,-1-2 0 31,0-2-1312-31,2-1-256 0,1-2-48 0,-1-2-14704 0</inkml:trace>
  <inkml:trace contextRef="#ctx0" brushRef="#br0" timeOffset="35194.1">18744 7794 25791 0,'1'5'1152'0,"-1"-2"224"15,0-1-1104-15,1 2-272 0,0-4 0 0,1 2 0 0,-1-2 592 0,0 4 64 16,0-2 16-16,2 5 0 0,-1-1-176 0,-1 1-48 16,-1-3 0-16,0 1 0 0,0-1 400 0,-1-2 80 15,0 2 16-15,-1-4 0 0,-1 1-528 0,-1 0-96 16,1-2-32-16,-2 0 0 0,1 1 192 0,-1-4 32 0,0 2 16 15,1-5 0-15,-1 1 304 0,3-3 64 0,-1 0 16 16,1-4 0-16,2 0-400 0,-1-3-96 0,1-3-16 0,0-1 0 16,1-1-128-16,-1-1-16 0,0 0-16 15,0-3 0-15,0 1-240 0,0 0 176 0,-1-1-176 0,1 3 160 16,-1 2-160-16,1 1 0 0,1 3 0 0,0 0 0 16,0 0 0-16,0 4 0 0,2-1 0 0,1 1 0 15,-1 0 0-15,2 2-224 0,0 0 48 0,1-1 16 31,1 3-352-31,0 2-64 0,-1 0 0 0,2 2-16 16,0 2-560-16,0-1-96 0,0 3-32 0,0 3 0 0,0-3-816 16,0 2-160-16</inkml:trace>
  <inkml:trace contextRef="#ctx0" brushRef="#br0" timeOffset="35469.8">18977 7426 42383 0,'4'8'1872'0,"-1"-4"400"0,0 2-1824 0,1-3-448 16,1 0 0-16,-1 0 0 0,1-2-160 0,3 4-128 15,6 2-32-15,4 3 0 0,3 3 128 0,3-1 32 16,-1 0 0-16,0 1 0 15,-2-1-448-15,0 2-96 0,0 1 0 0,-2-2-16 16,1 3-112-16,-1 3-32 0,-2-4 0 0,-1 1 0 0,-1-3 672 0,0 2 192 0,-2-1 0 0,1-2 0 31,-2-2-1056-31,1-1-96 0,-2-2 0 0,-1-2-13184 0</inkml:trace>
  <inkml:trace contextRef="#ctx0" brushRef="#br0" timeOffset="35737.39">19555 7113 35935 0,'-5'16'3200'0,"1"-4"-2560"15,2-1-512-15,0-3-128 0,2-2 1072 0,-2 6 192 16,-2 13 32-16,-4 13 16 0,-4 13-992 0,-2 6-192 15,-2 7-128-15,-2 2 160 0,1-3-160 0,-3 1 160 16,-2 5-160-16,-2 1 160 16,-2 1-160-16,-2-1 0 0,-2 6 0 0,-2-3 0 0,-1 0 0 0,-1 3 0 15,1 5 0-15,1-7 0 0,3-2 0 0,3-5 0 16,2-2 0-16,3-1-18272 16</inkml:trace>
  <inkml:trace contextRef="#ctx0" brushRef="#br1" timeOffset="56258.84">2435 4997 26719 0,'2'-4'2368'0,"1"2"-1888"0,-2 2-480 0,0 0 0 16,0 0 448-16,1-3 0 0,0 2 0 0,3-1 0 0,3-2 304 0,-1-2 48 0,3 1 16 0,0 0 0 15,0 2-688-15,1-3-128 0,0 0 0 0,0 0 0 16,1 2-176-16,2-2 16 0,1 0 0 0,1-1 0 16,0 1 160-16,2 0 0 0,2 0 160 0,0 0-160 15,2 2 640-15,1-2 48 0,3 0 0 0,0-1 0 16,1 4 32-16,0-1 16 0,1-1 0 0,2 4 0 0,1-2-96 15,0 3-32-15,0 3 0 0,1-3 0 0,-1 1-208 0,0 2-32 16,1-1-16-16,0-2 0 0,-1-2-128 0,1-1-32 16,0 2 0-16,-1-5 0 0,3 2-64 0,-1 2-128 15,2-2 176-15,-1-1-176 0,2 1 0 0,0 2 0 16,1 0 0-16,1 0 0 0,2 1 192 0,-2 1-192 16,1-3 192-16,-4 3-192 0,0 0 192 0,1 0-64 15,-1 3 0-15,2 0-128 0,0 1 224 0,1 0-64 16,2 2-16-16,-1 0 0 0,3 0-144 0,-1 1 160 15,1-4-160-15,-1 0 160 0,-2-1-160 0,1-1 0 16,2-1 0-16,-1 3 128 0,2-3-128 0,0 0 0 16,0 2 144-16,-1 0-144 0,0 0 208 0,0 1-16 15,-2-2-16-15,-1-1 0 0,-1 2-16 0,-1-4 0 0,-1 1 0 16,2 1 0-16,1-3-160 0,0 3 0 16,2-4 144-16,1 2-144 0,0 2 0 0,1-4 0 0,1 2 0 15,-1-2 0-15,-1 2 0 0,1-5 0 0,-1 6 0 16,0-1 0-16,2-1 0 0,0 3 0 0,2 3 0 0,-1 0 0 15,-1 4 192-15,2-1-16 0,-2 0-16 0,1-2 0 16,-8 1-160-16,2-4 0 0,4 3 0 0,0-2 0 16,0 1 144-16,-1-3-144 0,1 3 160 0,-1-3-160 15,2 0 0-15,-1 0 0 0,0 0 0 0,-1-3-160 16,-1 3 160-16,0-3 0 0,0 3 0 0,1-2 0 16,1 2 0-16,0 0 0 0,4 2 160 0,-2-2-160 15,1 3 176-15,-1-2-176 0,-1 1 192 0,-1-4-192 0,3 1 240 16,-2-4-64-16,2 1-16 0,0 0 0 0,1 0-32 0,-2 2 0 15,1-1 0-15,1 2 0 0,-1-1-128 16,-2-2 0-16,0 2 0 0,-1-2-176 0,-1 0 176 16,1-1 0-16,2 2 0 0,-1 0 0 0,0 2 0 15,0-2 128-15,1 0-128 0,-1 0 0 0,1-3 0 0,-2 2 0 16,-1-2 0-16,1 0 0 0,-1 0 176 0,2 2-48 16,0-2 0-16,1-3 0 0,0 2-128 0,1 1 0 15,0-4 0-15,-2 3 0 0,1 1 0 0,-2-2 0 16,-1 1 0-16,-1 4 0 0,0-1 0 0,0-2 0 15,1 3 0-15,1 0 0 0,2-1 0 0,-2 1 0 16,-1 3 0-16,-1 0 0 0,-1 0 0 0,0 3 240 16,0 1-48-16,-1-3 0 0,3 1-64 0,0-2-128 15,0 0 176-15,0 0-176 0,0-3 0 0,-1 0 0 16,1-1 0-16,-2 2 0 0,-4-2 0 0,1 2-144 0,1-2 144 16,-1 2 0-16,-3 0 0 0,3 0 0 0,3-1 144 15,4 2-144-15,-2 1 0 0,0 0 0 0,1 0 0 0,0 1 0 16,2 2 0-16,1-1 0 0,-2 2-128 0,2 2 128 15,0-3 0-15,1 0 0 0,-2 0 144 0,2 1-144 16,3-3 0-16,-2 1 0 0,0 1 0 0,-2-3-160 16,-1 0 160-16,-1 0 0 0,1 0 0 0,0 0 0 15,2 0 0-15,0 0 128 0,2-3-128 0,-2 3 128 16,1-3-128-16,0 3 144 0,0-4-144 0,-1 1 160 16,-3 3 0-16,-1-2 0 0,4 1 0 0,1 1 0 15,4-3-160-15,0 3 0 0,0-2 0 0,-3 1 0 16,-1 1 128-16,-1 0-128 0,0 1 0 0,0 1 128 15,-2 1-128-15,2-3 160 0,1 3-160 0,0-3 160 0,3 0-160 16,0 0 0-16,0 3 0 0,-2-3 0 0,-1-3 0 16,-2 3 0-16,1 0 0 0,2-3 0 0,1 3 0 0,2-3 0 15,0 0 0-15,-2 0 0 0,1-1 0 0,-1 2 0 16,-1 2 0-16,-1 0 0 0,-1 2 0 0,1 0 0 16,3-2 0-16,1 2 0 0,0-2 0 0,0 0 0 15,0 3 0-15,0-3 0 0,0 1 0 0,-3 1 0 16,-1 2 0-16,2-2 0 0,2 2 0 0,1 0 0 15,0 1 0-15,0-4 0 0,1 4 0 0,-1-4 0 16,1 2 0-16,1-1 0 0,0 2 0 0,1-2 0 16,1 0 0-16,0 0 0 0,1-2 0 0,0 1 0 15,0 2 0-15,-1-3 0 0,0 2 0 0,0 0 0 16,-1 0 0-16,1-2 0 0,1 0 0 0,-2 0 0 16,0 0 0-16,-2-2 0 0,-1 0 0 0,2 2 0 15,0 0 0-15,2 0 0 0,-1 0 0 0,0-2 0 0,-1 2 0 16,1 0 0-16,-2-3 0 0,1 6 0 0,0-3 0 0,1 2 0 15,1 0 0-15,-1 0 0 0,-3-2 0 0,1 2 0 16,0 0 0-16,1 0 0 0,-1 4 0 0,1-3 0 16,-2 1 0-16,0-3 0 0,3 1 0 0,-1 1 0 15,2 3 0-15,0-2 0 0,-1-2 0 0,-1 2 0 16,-3-2 0-16,2 2 0 0,0-4 0 0,2 4 0 16,-2-2 0-16,2 2 0 0,-1-2 0 0,0-2 0 15,-1 2 0-15,-2-2 0 0,0 0 0 0,0 0 0 16,1 2 0-16,0 1 0 0,0-2 0 0,1 4 0 15,-2-4 0-15,-3 1 0 0,2 2 0 0,-4-4 0 0,0 3 0 16,0-3 160-16,-3 1-160 0,2 1 160 0,1 1 112 16,-3 1 32-16,2-1 0 0,-3 0 0 0,2-1-304 15,-2-2 0-15,2 0-128 0,-2 1 128 0,2-1 0 16,-1 3 0-16,3-2 0 0,-2 2 160 0,0-1-160 0,-1 2 0 16,-2-1-192-16,0 0 192 0,-3-1 0 0,-2-2 0 15,0 2 0-15,-2-4 0 0,0 2 0 0,-3 0 0 16,1 0 0-16,-1-2 0 0,2 4 0 0,-1-2 256 15,1 0-32-15,-1 2-16 0,0 0-208 0,-2-2 0 16,-1-2 0-16,-2 0 0 0,2 0 0 0,-3-1 0 16,-1 0 0-16,0-3 0 0,3 2 0 0,-5-2 0 15,1 0 0-15,-1 2 0 0,-1-2 0 0,-1 1 0 16,-1 0 0-16,-1 2 0 0,0 0 0 0,-2-2 0 0,1 1 0 0,0 0 0 16,-1 2 0-16,-2-2 0 0,0 0 0 0,-1 2 0 15,-1-2 0-15,-1 2 0 0,0 2 0 16,0-3 0-16,0 2 0 0,-2 1 0 0,0-3 0 0,0 3 0 15,1 0 0-15,0 0 0 0,-3 0 0 0,3 0 0 16,-1-2 0-16,0 1 0 0,0 1 0 0,1-3 0 16,-1 3 0-16,-1-3 0 0,0 0 0 0,-1 2 0 15,-2-4 0-15,-1 4 0 0,1-4 0 0,-2 1 0 16,-2 0 0-16,1-2-192 0,-2 2 192 0,0-2-208 31,-1-2-576-31,-2 1-112 0,-2-3-32 0,-3 2-20448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41D38-07EE-4DC4-A884-D56995D4A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E68BA-6127-4747-BC57-1C28B245D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7A807-345A-4C22-B58F-F269C01C11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74A56-E34D-4219-B31D-3DC22D96A0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www.ri.cmu.edu</a:t>
            </a:r>
            <a:r>
              <a:rPr lang="en-US" dirty="0"/>
              <a:t>/</a:t>
            </a:r>
            <a:r>
              <a:rPr lang="en-US" dirty="0" err="1"/>
              <a:t>pub_files</a:t>
            </a:r>
            <a:r>
              <a:rPr lang="en-US" dirty="0"/>
              <a:t>/pub1/moore_andrew_1991_1/moore_andrew_1991_1.pdf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0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1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1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0.xml"/><Relationship Id="rId10" Type="http://schemas.openxmlformats.org/officeDocument/2006/relationships/image" Target="../media/image81.png"/><Relationship Id="rId4" Type="http://schemas.openxmlformats.org/officeDocument/2006/relationships/image" Target="../media/image111.png"/><Relationship Id="rId9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3.xml"/><Relationship Id="rId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40.png"/><Relationship Id="rId7" Type="http://schemas.openxmlformats.org/officeDocument/2006/relationships/image" Target="../media/image2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3.png"/><Relationship Id="rId4" Type="http://schemas.openxmlformats.org/officeDocument/2006/relationships/customXml" Target="../ink/ink18.xml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4836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K-Nearest Neighbor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0EC1-B43F-4B22-9946-3BDCCE1B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Decision Boundary</a:t>
            </a:r>
          </a:p>
        </p:txBody>
      </p:sp>
      <p:pic>
        <p:nvPicPr>
          <p:cNvPr id="5" name="Picture 4" descr="Figure2.27b.jpg">
            <a:extLst>
              <a:ext uri="{FF2B5EF4-FFF2-40B4-BE49-F238E27FC236}">
                <a16:creationId xmlns:a16="http://schemas.microsoft.com/office/drawing/2014/main" id="{E9CF27A2-0603-4682-BA74-ECC79F5BA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7434"/>
          <a:stretch>
            <a:fillRect/>
          </a:stretch>
        </p:blipFill>
        <p:spPr>
          <a:xfrm>
            <a:off x="1236133" y="2226734"/>
            <a:ext cx="3581400" cy="2986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725FA-C982-42A9-9217-8A710CC0F7EF}"/>
              </a:ext>
            </a:extLst>
          </p:cNvPr>
          <p:cNvSpPr txBox="1"/>
          <p:nvPr/>
        </p:nvSpPr>
        <p:spPr>
          <a:xfrm>
            <a:off x="8102599" y="1858689"/>
            <a:ext cx="23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Voronoi Diagram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991B6F-BE6F-45D1-BA0B-65F0BDE9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28" t="3828" r="4306" b="4306"/>
          <a:stretch>
            <a:fillRect/>
          </a:stretch>
        </p:blipFill>
        <p:spPr bwMode="auto">
          <a:xfrm>
            <a:off x="8034865" y="2409021"/>
            <a:ext cx="2633133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813C3-D05A-425F-8026-3420D4AF128D}"/>
              </a:ext>
            </a:extLst>
          </p:cNvPr>
          <p:cNvSpPr txBox="1"/>
          <p:nvPr/>
        </p:nvSpPr>
        <p:spPr>
          <a:xfrm>
            <a:off x="838200" y="1295401"/>
            <a:ext cx="613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1-nearest neighbor classifier decision boundary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19154A-8C9F-9C3B-2FA0-5B7540C558BD}"/>
                  </a:ext>
                </a:extLst>
              </p14:cNvPr>
              <p14:cNvContentPartPr/>
              <p14:nvPr/>
            </p14:nvContentPartPr>
            <p14:xfrm>
              <a:off x="9337680" y="3381120"/>
              <a:ext cx="474120" cy="82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19154A-8C9F-9C3B-2FA0-5B7540C558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8320" y="3371760"/>
                <a:ext cx="49284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BCAF5C-D284-D53E-E880-5DB58E60073F}"/>
                  </a:ext>
                </a:extLst>
              </p14:cNvPr>
              <p14:cNvContentPartPr/>
              <p14:nvPr/>
            </p14:nvContentPartPr>
            <p14:xfrm>
              <a:off x="5855735" y="520320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BCAF5C-D284-D53E-E880-5DB58E6007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6735" y="51942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0D9C9A-7C3E-C502-258C-E2C5700EA5D7}"/>
                  </a:ext>
                </a:extLst>
              </p14:cNvPr>
              <p14:cNvContentPartPr/>
              <p14:nvPr/>
            </p14:nvContentPartPr>
            <p14:xfrm>
              <a:off x="942480" y="1757066"/>
              <a:ext cx="2782440" cy="2492374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0D9C9A-7C3E-C502-258C-E2C5700EA5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120" y="1747706"/>
                <a:ext cx="2801160" cy="251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98F664-649E-6FC3-8212-FD8DC8304EC1}"/>
                  </a:ext>
                </a:extLst>
              </p14:cNvPr>
              <p14:cNvContentPartPr/>
              <p14:nvPr/>
            </p14:nvContentPartPr>
            <p14:xfrm>
              <a:off x="876600" y="1688400"/>
              <a:ext cx="6163560" cy="1476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98F664-649E-6FC3-8212-FD8DC8304E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240" y="1679040"/>
                <a:ext cx="6182280" cy="14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311504" cy="961152"/>
              </a:xfrm>
            </p:spPr>
            <p:txBody>
              <a:bodyPr/>
              <a:lstStyle/>
              <a:p>
                <a:r>
                  <a:rPr lang="en-US" dirty="0"/>
                  <a:t>Consider input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311504" cy="961152"/>
              </a:xfrm>
              <a:blipFill>
                <a:blip r:embed="rId2"/>
                <a:stretch>
                  <a:fillRect l="-1132" t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699D77-4ECC-AC29-C612-DFC654BBAB47}"/>
              </a:ext>
            </a:extLst>
          </p:cNvPr>
          <p:cNvGrpSpPr/>
          <p:nvPr/>
        </p:nvGrpSpPr>
        <p:grpSpPr>
          <a:xfrm>
            <a:off x="160590" y="1547096"/>
            <a:ext cx="6104982" cy="5310904"/>
            <a:chOff x="469683" y="2098405"/>
            <a:chExt cx="5248245" cy="45647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D8E03E-584C-AB9F-9AFD-D371A9F80131}"/>
                </a:ext>
              </a:extLst>
            </p:cNvPr>
            <p:cNvGrpSpPr/>
            <p:nvPr/>
          </p:nvGrpSpPr>
          <p:grpSpPr>
            <a:xfrm>
              <a:off x="469683" y="2470912"/>
              <a:ext cx="4597207" cy="4192274"/>
              <a:chOff x="520483" y="1835910"/>
              <a:chExt cx="4597207" cy="419227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43F6BD5-E861-48AD-A92D-B2A55F5DD074}"/>
                  </a:ext>
                </a:extLst>
              </p:cNvPr>
              <p:cNvCxnSpPr/>
              <p:nvPr/>
            </p:nvCxnSpPr>
            <p:spPr>
              <a:xfrm>
                <a:off x="1221166" y="2064774"/>
                <a:ext cx="0" cy="3704795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5351DEE-2696-46D3-A2B4-4F6D11AF7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991" y="5486892"/>
                <a:ext cx="4208699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EE2979-CB9E-4A6F-9BA8-146E03491975}"/>
                  </a:ext>
                </a:extLst>
              </p:cNvPr>
              <p:cNvSpPr/>
              <p:nvPr/>
            </p:nvSpPr>
            <p:spPr>
              <a:xfrm>
                <a:off x="2347760" y="254875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556B38-1747-46AA-90A1-03AB6FD08ADA}"/>
                  </a:ext>
                </a:extLst>
              </p:cNvPr>
              <p:cNvSpPr/>
              <p:nvPr/>
            </p:nvSpPr>
            <p:spPr>
              <a:xfrm>
                <a:off x="1883489" y="467948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2FE730-C3AB-4866-8869-4E0D21B84677}"/>
                  </a:ext>
                </a:extLst>
              </p:cNvPr>
              <p:cNvSpPr/>
              <p:nvPr/>
            </p:nvSpPr>
            <p:spPr>
              <a:xfrm>
                <a:off x="1597787" y="488386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68EE449-0EF8-4DBF-A426-8E9BF4F8FA02}"/>
                  </a:ext>
                </a:extLst>
              </p:cNvPr>
              <p:cNvSpPr/>
              <p:nvPr/>
            </p:nvSpPr>
            <p:spPr>
              <a:xfrm>
                <a:off x="2120184" y="425819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9E6050-9A22-41EF-AE21-803527AAA32E}"/>
                  </a:ext>
                </a:extLst>
              </p:cNvPr>
              <p:cNvSpPr/>
              <p:nvPr/>
            </p:nvSpPr>
            <p:spPr>
              <a:xfrm>
                <a:off x="2437763" y="457395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A172BFE-7FFF-4B38-8EA1-5B689270F477}"/>
                  </a:ext>
                </a:extLst>
              </p:cNvPr>
              <p:cNvSpPr/>
              <p:nvPr/>
            </p:nvSpPr>
            <p:spPr>
              <a:xfrm>
                <a:off x="2279180" y="512050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FFA682A-5994-4C6D-9F00-72C54FFFF832}"/>
                  </a:ext>
                </a:extLst>
              </p:cNvPr>
              <p:cNvSpPr/>
              <p:nvPr/>
            </p:nvSpPr>
            <p:spPr>
              <a:xfrm>
                <a:off x="2638374" y="495244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F5E557B-44A3-4785-85E1-F5F8E868E80B}"/>
                  </a:ext>
                </a:extLst>
              </p:cNvPr>
              <p:cNvSpPr/>
              <p:nvPr/>
            </p:nvSpPr>
            <p:spPr>
              <a:xfrm>
                <a:off x="3345818" y="337999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9617745-5D48-4E48-B3A2-D495D9AAC7CA}"/>
                  </a:ext>
                </a:extLst>
              </p:cNvPr>
              <p:cNvSpPr/>
              <p:nvPr/>
            </p:nvSpPr>
            <p:spPr>
              <a:xfrm>
                <a:off x="1697010" y="42610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D5F3B62-CB88-4985-A33D-4048EDF70F1E}"/>
                  </a:ext>
                </a:extLst>
              </p:cNvPr>
              <p:cNvSpPr/>
              <p:nvPr/>
            </p:nvSpPr>
            <p:spPr>
              <a:xfrm>
                <a:off x="1788386" y="33614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4F6F3A9-66B9-4730-9886-84419C9D162C}"/>
                  </a:ext>
                </a:extLst>
              </p:cNvPr>
              <p:cNvSpPr/>
              <p:nvPr/>
            </p:nvSpPr>
            <p:spPr>
              <a:xfrm>
                <a:off x="2224851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C8DEA0A-5BB8-44A0-9FC4-A05DB92598E7}"/>
                  </a:ext>
                </a:extLst>
              </p:cNvPr>
              <p:cNvSpPr/>
              <p:nvPr/>
            </p:nvSpPr>
            <p:spPr>
              <a:xfrm>
                <a:off x="2902680" y="45739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7DD1B55-1D22-4EF0-B841-99735C1FB7A9}"/>
                  </a:ext>
                </a:extLst>
              </p:cNvPr>
              <p:cNvSpPr/>
              <p:nvPr/>
            </p:nvSpPr>
            <p:spPr>
              <a:xfrm>
                <a:off x="2624945" y="322428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A17450C-88FD-41F2-A76B-A38EFC0D3CBF}"/>
                  </a:ext>
                </a:extLst>
              </p:cNvPr>
              <p:cNvSpPr/>
              <p:nvPr/>
            </p:nvSpPr>
            <p:spPr>
              <a:xfrm>
                <a:off x="3444315" y="417761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48C8E87-564A-4BAB-AB7B-297E6D17AD54}"/>
                  </a:ext>
                </a:extLst>
              </p:cNvPr>
              <p:cNvSpPr/>
              <p:nvPr/>
            </p:nvSpPr>
            <p:spPr>
              <a:xfrm>
                <a:off x="3504519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B7D6CF7-D49E-48E1-918B-1A1446FCE2A7}"/>
                  </a:ext>
                </a:extLst>
              </p:cNvPr>
              <p:cNvSpPr/>
              <p:nvPr/>
            </p:nvSpPr>
            <p:spPr>
              <a:xfrm>
                <a:off x="3833808" y="410539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FD3A86D-E993-41C4-9D04-0C707D25BCAB}"/>
                  </a:ext>
                </a:extLst>
              </p:cNvPr>
              <p:cNvSpPr/>
              <p:nvPr/>
            </p:nvSpPr>
            <p:spPr>
              <a:xfrm>
                <a:off x="3019008" y="38990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DC78E04-D70B-4FA0-9656-D6AA2074E674}"/>
                  </a:ext>
                </a:extLst>
              </p:cNvPr>
              <p:cNvSpPr/>
              <p:nvPr/>
            </p:nvSpPr>
            <p:spPr>
              <a:xfrm>
                <a:off x="3505393" y="505192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6D6D1BC-6415-445E-A02D-409155550FBF}"/>
                  </a:ext>
                </a:extLst>
              </p:cNvPr>
              <p:cNvSpPr/>
              <p:nvPr/>
            </p:nvSpPr>
            <p:spPr>
              <a:xfrm>
                <a:off x="3642553" y="47635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0BC4CCC-9694-4074-A844-98A2D5DFA11B}"/>
                  </a:ext>
                </a:extLst>
              </p:cNvPr>
              <p:cNvSpPr/>
              <p:nvPr/>
            </p:nvSpPr>
            <p:spPr>
              <a:xfrm>
                <a:off x="4048473" y="36926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E1602A-EE73-4950-A2C0-71522B902182}"/>
                  </a:ext>
                </a:extLst>
              </p:cNvPr>
              <p:cNvSpPr/>
              <p:nvPr/>
            </p:nvSpPr>
            <p:spPr>
              <a:xfrm>
                <a:off x="4008920" y="456446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DA529D3-7864-418D-8A26-147E0D350B71}"/>
                  </a:ext>
                </a:extLst>
              </p:cNvPr>
              <p:cNvSpPr/>
              <p:nvPr/>
            </p:nvSpPr>
            <p:spPr>
              <a:xfrm>
                <a:off x="4264324" y="503354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12E4CFE-7E82-43AD-A755-BD3BB4C372F1}"/>
                  </a:ext>
                </a:extLst>
              </p:cNvPr>
              <p:cNvSpPr/>
              <p:nvPr/>
            </p:nvSpPr>
            <p:spPr>
              <a:xfrm>
                <a:off x="3009396" y="26114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4600F09-0CAE-4BE1-B05F-0CF2F1C5C5E7}"/>
                  </a:ext>
                </a:extLst>
              </p:cNvPr>
              <p:cNvSpPr/>
              <p:nvPr/>
            </p:nvSpPr>
            <p:spPr>
              <a:xfrm>
                <a:off x="3551720" y="270785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636A32-44A4-4676-8A9B-0910B4437DFB}"/>
                  </a:ext>
                </a:extLst>
              </p:cNvPr>
              <p:cNvSpPr/>
              <p:nvPr/>
            </p:nvSpPr>
            <p:spPr>
              <a:xfrm>
                <a:off x="3871760" y="307828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726AB35-E46A-4FA8-A63F-16823C6134A0}"/>
                  </a:ext>
                </a:extLst>
              </p:cNvPr>
              <p:cNvSpPr/>
              <p:nvPr/>
            </p:nvSpPr>
            <p:spPr>
              <a:xfrm>
                <a:off x="1561212" y="44134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B8C791E-F9C6-44BF-83E5-4DFC1F6CB5A6}"/>
                  </a:ext>
                </a:extLst>
              </p:cNvPr>
              <p:cNvSpPr/>
              <p:nvPr/>
            </p:nvSpPr>
            <p:spPr>
              <a:xfrm>
                <a:off x="2142020" y="455062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1805DFC-DB14-48D7-B990-48BEB211873E}"/>
                  </a:ext>
                </a:extLst>
              </p:cNvPr>
              <p:cNvSpPr/>
              <p:nvPr/>
            </p:nvSpPr>
            <p:spPr>
              <a:xfrm>
                <a:off x="2193152" y="481664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ABE87B8-F8F6-421B-8BBA-393DAFAFDA02}"/>
                  </a:ext>
                </a:extLst>
              </p:cNvPr>
              <p:cNvSpPr/>
              <p:nvPr/>
            </p:nvSpPr>
            <p:spPr>
              <a:xfrm>
                <a:off x="1765590" y="495709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736B5B6-C9EC-40A9-902A-51BE39A5DFA6}"/>
                  </a:ext>
                </a:extLst>
              </p:cNvPr>
              <p:cNvSpPr/>
              <p:nvPr/>
            </p:nvSpPr>
            <p:spPr>
              <a:xfrm>
                <a:off x="2356718" y="491013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4CA193B-55CF-4761-B466-8D46488A5B12}"/>
                  </a:ext>
                </a:extLst>
              </p:cNvPr>
              <p:cNvSpPr/>
              <p:nvPr/>
            </p:nvSpPr>
            <p:spPr>
              <a:xfrm>
                <a:off x="2071016" y="511451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CBA0204-0CBB-4568-9018-F6EFFF7FFF83}"/>
                  </a:ext>
                </a:extLst>
              </p:cNvPr>
              <p:cNvSpPr/>
              <p:nvPr/>
            </p:nvSpPr>
            <p:spPr>
              <a:xfrm>
                <a:off x="2546962" y="519164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860EED0-7735-4814-AA0B-30859B156BED}"/>
                  </a:ext>
                </a:extLst>
              </p:cNvPr>
              <p:cNvSpPr/>
              <p:nvPr/>
            </p:nvSpPr>
            <p:spPr>
              <a:xfrm>
                <a:off x="2534980" y="345594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5199880-2FB8-4095-9748-859F8309D37E}"/>
                  </a:ext>
                </a:extLst>
              </p:cNvPr>
              <p:cNvSpPr/>
              <p:nvPr/>
            </p:nvSpPr>
            <p:spPr>
              <a:xfrm>
                <a:off x="2595184" y="2909134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096B58-01CE-4F3F-AC96-51556B19DDB3}"/>
                  </a:ext>
                </a:extLst>
              </p:cNvPr>
              <p:cNvSpPr/>
              <p:nvPr/>
            </p:nvSpPr>
            <p:spPr>
              <a:xfrm>
                <a:off x="2924473" y="338373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2DEE5A5-26AE-4733-90D2-467C099CEF3E}"/>
                  </a:ext>
                </a:extLst>
              </p:cNvPr>
              <p:cNvSpPr/>
              <p:nvPr/>
            </p:nvSpPr>
            <p:spPr>
              <a:xfrm>
                <a:off x="2109673" y="31773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6E1C425-E875-4913-81E9-E4608546CE58}"/>
                  </a:ext>
                </a:extLst>
              </p:cNvPr>
              <p:cNvSpPr/>
              <p:nvPr/>
            </p:nvSpPr>
            <p:spPr>
              <a:xfrm>
                <a:off x="3139138" y="297098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2859219-3685-4380-96CE-A43A685439AC}"/>
                  </a:ext>
                </a:extLst>
              </p:cNvPr>
              <p:cNvSpPr/>
              <p:nvPr/>
            </p:nvSpPr>
            <p:spPr>
              <a:xfrm>
                <a:off x="3899353" y="336920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78949D5-9FE5-412E-A9F3-616709D03692}"/>
                  </a:ext>
                </a:extLst>
              </p:cNvPr>
              <p:cNvSpPr/>
              <p:nvPr/>
            </p:nvSpPr>
            <p:spPr>
              <a:xfrm>
                <a:off x="3959557" y="282239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D5C973-CBD0-4D82-AC77-BF8569B9F469}"/>
                  </a:ext>
                </a:extLst>
              </p:cNvPr>
              <p:cNvSpPr/>
              <p:nvPr/>
            </p:nvSpPr>
            <p:spPr>
              <a:xfrm>
                <a:off x="4288846" y="329699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B555DC8-BFAB-47B8-86C8-AC72EAF1ADAD}"/>
                  </a:ext>
                </a:extLst>
              </p:cNvPr>
              <p:cNvSpPr/>
              <p:nvPr/>
            </p:nvSpPr>
            <p:spPr>
              <a:xfrm>
                <a:off x="4503511" y="288424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857319D-27E1-4884-8959-F1F152E8C21E}"/>
                  </a:ext>
                </a:extLst>
              </p:cNvPr>
              <p:cNvSpPr/>
              <p:nvPr/>
            </p:nvSpPr>
            <p:spPr>
              <a:xfrm>
                <a:off x="1755465" y="386214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8A5199B-862B-46CF-A6BB-E6E71BB6E114}"/>
                  </a:ext>
                </a:extLst>
              </p:cNvPr>
              <p:cNvSpPr/>
              <p:nvPr/>
            </p:nvSpPr>
            <p:spPr>
              <a:xfrm>
                <a:off x="1451512" y="378001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CAA7D5E-ED0C-46E0-8480-0E752CB28FD7}"/>
                  </a:ext>
                </a:extLst>
              </p:cNvPr>
              <p:cNvSpPr/>
              <p:nvPr/>
            </p:nvSpPr>
            <p:spPr>
              <a:xfrm>
                <a:off x="2113504" y="39421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C99986F-1B56-45F2-8589-064010AFD842}"/>
                  </a:ext>
                </a:extLst>
              </p:cNvPr>
              <p:cNvSpPr/>
              <p:nvPr/>
            </p:nvSpPr>
            <p:spPr>
              <a:xfrm>
                <a:off x="3336886" y="447542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990287-2103-4380-A4C6-3548912EAA7F}"/>
                  </a:ext>
                </a:extLst>
              </p:cNvPr>
              <p:cNvSpPr/>
              <p:nvPr/>
            </p:nvSpPr>
            <p:spPr>
              <a:xfrm>
                <a:off x="3276298" y="4727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7B03B4A-1F74-4D71-BA7A-4FDB0CF107F5}"/>
                  </a:ext>
                </a:extLst>
              </p:cNvPr>
              <p:cNvSpPr/>
              <p:nvPr/>
            </p:nvSpPr>
            <p:spPr>
              <a:xfrm>
                <a:off x="3143115" y="499051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CC4DC82-7A4C-44B4-9E25-F5CAB1D10E89}"/>
                  </a:ext>
                </a:extLst>
              </p:cNvPr>
              <p:cNvSpPr/>
              <p:nvPr/>
            </p:nvSpPr>
            <p:spPr>
              <a:xfrm>
                <a:off x="3344878" y="28698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D86B077-FCC3-4931-B4B1-1A86073BE6D6}"/>
                  </a:ext>
                </a:extLst>
              </p:cNvPr>
              <p:cNvSpPr/>
              <p:nvPr/>
            </p:nvSpPr>
            <p:spPr>
              <a:xfrm>
                <a:off x="3062939" y="41566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323DE92-D137-46D4-90DB-7F981877F3A5}"/>
                  </a:ext>
                </a:extLst>
              </p:cNvPr>
              <p:cNvSpPr/>
              <p:nvPr/>
            </p:nvSpPr>
            <p:spPr>
              <a:xfrm>
                <a:off x="3123143" y="36098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F00C189-9C3F-4FF4-AF4E-65A72794E95E}"/>
                  </a:ext>
                </a:extLst>
              </p:cNvPr>
              <p:cNvSpPr/>
              <p:nvPr/>
            </p:nvSpPr>
            <p:spPr>
              <a:xfrm>
                <a:off x="2637632" y="38780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6E2517-075F-4361-98E9-AD6785046632}"/>
                  </a:ext>
                </a:extLst>
              </p:cNvPr>
              <p:cNvSpPr/>
              <p:nvPr/>
            </p:nvSpPr>
            <p:spPr>
              <a:xfrm>
                <a:off x="1789557" y="287247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BC300FA-45F6-42E3-80BE-E2128D260152}"/>
                  </a:ext>
                </a:extLst>
              </p:cNvPr>
              <p:cNvSpPr/>
              <p:nvPr/>
            </p:nvSpPr>
            <p:spPr>
              <a:xfrm>
                <a:off x="2641114" y="261970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BDA73F9-3A03-435C-AE18-8019CAE8DE34}"/>
                  </a:ext>
                </a:extLst>
              </p:cNvPr>
              <p:cNvSpPr/>
              <p:nvPr/>
            </p:nvSpPr>
            <p:spPr>
              <a:xfrm>
                <a:off x="2155603" y="288795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267FDC4-2D15-496A-BF3A-3C52FC7AD747}"/>
                  </a:ext>
                </a:extLst>
              </p:cNvPr>
              <p:cNvSpPr/>
              <p:nvPr/>
            </p:nvSpPr>
            <p:spPr>
              <a:xfrm>
                <a:off x="1988930" y="482801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56B7A93-D1AF-45A3-A1BC-65FD2D63C108}"/>
                  </a:ext>
                </a:extLst>
              </p:cNvPr>
              <p:cNvSpPr/>
              <p:nvPr/>
            </p:nvSpPr>
            <p:spPr>
              <a:xfrm>
                <a:off x="2462159" y="5058664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44BB251-7228-4E82-BE46-401E5CBD8026}"/>
                  </a:ext>
                </a:extLst>
              </p:cNvPr>
              <p:cNvSpPr/>
              <p:nvPr/>
            </p:nvSpPr>
            <p:spPr>
              <a:xfrm>
                <a:off x="2176457" y="5263042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0C86E61-E87A-4465-B13F-D554636E285E}"/>
                  </a:ext>
                </a:extLst>
              </p:cNvPr>
              <p:cNvSpPr/>
              <p:nvPr/>
            </p:nvSpPr>
            <p:spPr>
              <a:xfrm>
                <a:off x="1382932" y="42252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C866727-6360-46CA-A56E-91F0B6506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466" y="37470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237891C-956F-446E-A4C6-E521699CB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82" y="20706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3F0A265-46D2-4700-A563-FF3F02C42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84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70A6D6D-40B9-46AC-BFA4-3AB593BD6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51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4CFA24-C27F-41BE-B2C8-D57AB62A375A}"/>
                  </a:ext>
                </a:extLst>
              </p:cNvPr>
              <p:cNvSpPr txBox="1"/>
              <p:nvPr/>
            </p:nvSpPr>
            <p:spPr>
              <a:xfrm>
                <a:off x="2651097" y="5564115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5A29A88-8CCD-424D-BBE6-58FC1057A087}"/>
                  </a:ext>
                </a:extLst>
              </p:cNvPr>
              <p:cNvSpPr txBox="1"/>
              <p:nvPr/>
            </p:nvSpPr>
            <p:spPr>
              <a:xfrm>
                <a:off x="4154661" y="5566519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60A1D1B-CB40-494C-A18A-78E1208E5F01}"/>
                  </a:ext>
                </a:extLst>
              </p:cNvPr>
              <p:cNvSpPr txBox="1"/>
              <p:nvPr/>
            </p:nvSpPr>
            <p:spPr>
              <a:xfrm>
                <a:off x="703468" y="3506366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687CA95-3AE4-400D-AF38-47F234B1E997}"/>
                  </a:ext>
                </a:extLst>
              </p:cNvPr>
              <p:cNvSpPr txBox="1"/>
              <p:nvPr/>
            </p:nvSpPr>
            <p:spPr>
              <a:xfrm>
                <a:off x="520483" y="1835910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41E5554-5C21-1E81-D509-EC6582A25BB6}"/>
                    </a:ext>
                  </a:extLst>
                </p:cNvPr>
                <p:cNvSpPr txBox="1"/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41E5554-5C21-1E81-D509-EC6582A25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277DA56-50A8-5E00-2FBC-78BF39871837}"/>
                    </a:ext>
                  </a:extLst>
                </p:cNvPr>
                <p:cNvSpPr txBox="1"/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277DA56-50A8-5E00-2FBC-78BF39871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ED760A-EC4D-6E11-8478-C084A75652F9}"/>
                  </a:ext>
                </a:extLst>
              </p14:cNvPr>
              <p14:cNvContentPartPr/>
              <p14:nvPr/>
            </p14:nvContentPartPr>
            <p14:xfrm>
              <a:off x="3591000" y="3272400"/>
              <a:ext cx="306360" cy="39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ED760A-EC4D-6E11-8478-C084A75652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1640" y="3263040"/>
                <a:ext cx="3250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D4AB4AF-D43A-1F46-999D-BCCCADF5CD9D}"/>
                  </a:ext>
                </a:extLst>
              </p14:cNvPr>
              <p14:cNvContentPartPr/>
              <p14:nvPr/>
            </p14:nvContentPartPr>
            <p14:xfrm>
              <a:off x="3254400" y="3456000"/>
              <a:ext cx="686160" cy="636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D4AB4AF-D43A-1F46-999D-BCCCADF5CD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040" y="3446640"/>
                <a:ext cx="704880" cy="6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63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21BF-F259-4559-8859-1AC6CB42E3D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0720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6AFAF-B5A9-4D1A-B922-96866DB601D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665732-37EB-B780-4FCD-E36FE07B31EF}"/>
                  </a:ext>
                </a:extLst>
              </p14:cNvPr>
              <p14:cNvContentPartPr/>
              <p14:nvPr/>
            </p14:nvContentPartPr>
            <p14:xfrm>
              <a:off x="4363920" y="1918800"/>
              <a:ext cx="3617280" cy="343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665732-37EB-B780-4FCD-E36FE07B31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4560" y="1909440"/>
                <a:ext cx="3636000" cy="34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A61A63-3BEA-735A-6473-5CB0740BF190}"/>
                  </a:ext>
                </a:extLst>
              </p14:cNvPr>
              <p14:cNvContentPartPr/>
              <p14:nvPr/>
            </p14:nvContentPartPr>
            <p14:xfrm>
              <a:off x="7639380" y="4491801"/>
              <a:ext cx="3423600" cy="1403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A61A63-3BEA-735A-6473-5CB0740BF1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0020" y="4482441"/>
                <a:ext cx="3442320" cy="14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37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Gaussian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D16550-B843-4EF4-82F1-5E53C8900283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BF618-7B8A-4040-949A-8BD2FB7A25B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04481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kNN</a:t>
            </a:r>
            <a:r>
              <a:rPr lang="en-US" dirty="0"/>
              <a:t> classifier (k=5)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subject</a:t>
            </a:r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A1FC7B93-BF01-4C20-87FF-09E325A2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F02566B-247A-4CF5-B9F5-520D8E09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D4F0C71-FEFB-40A2-A35F-70CA893B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D8CBDE-149B-74EA-19BA-73CD0C889724}"/>
                  </a:ext>
                </a:extLst>
              </p14:cNvPr>
              <p14:cNvContentPartPr/>
              <p14:nvPr/>
            </p14:nvContentPartPr>
            <p14:xfrm>
              <a:off x="4321440" y="3012120"/>
              <a:ext cx="1841400" cy="131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D8CBDE-149B-74EA-19BA-73CD0C8897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2080" y="3002760"/>
                <a:ext cx="1860120" cy="13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54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7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k-</a:t>
            </a:r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-neighbors with class label c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B3FEEA-3E15-1AB3-46E7-365EA78CC1EA}"/>
                  </a:ext>
                </a:extLst>
              </p14:cNvPr>
              <p14:cNvContentPartPr/>
              <p14:nvPr/>
            </p14:nvContentPartPr>
            <p14:xfrm>
              <a:off x="4526280" y="2659320"/>
              <a:ext cx="3057480" cy="266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B3FEEA-3E15-1AB3-46E7-365EA78CC1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6920" y="2649960"/>
                <a:ext cx="3076200" cy="26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06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6" name="Oval 16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7" name="Oval 17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8" name="Oval 18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59" name="Oval 19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0" name="Oval 20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1" name="Oval 21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2" name="Oval 22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3" name="Oval 23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4" name="Oval 24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7" name="Oval 27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8" name="Oval 28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69" name="Oval 29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0" name="Oval 30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1" name="Oval 31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2" name="Oval 32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5" name="Oval 35"/>
          <p:cNvSpPr>
            <a:spLocks noChangeArrowheads="1"/>
          </p:cNvSpPr>
          <p:nvPr/>
        </p:nvSpPr>
        <p:spPr bwMode="auto">
          <a:xfrm>
            <a:off x="4310741" y="3243337"/>
            <a:ext cx="1508125" cy="1508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76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707C2-5FD3-4B1D-BEE8-CB676CF361B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F9DFC2B2-A670-689A-A798-F219500F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0EBB9E0-1811-1935-8630-0C110BF3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86F4E516-9CAA-28E0-0615-71893AB7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5507399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1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7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2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8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99" name="Oval 36"/>
          <p:cNvSpPr>
            <a:spLocks noChangeArrowheads="1"/>
          </p:cNvSpPr>
          <p:nvPr/>
        </p:nvSpPr>
        <p:spPr bwMode="auto">
          <a:xfrm>
            <a:off x="4279901" y="3124201"/>
            <a:ext cx="1643063" cy="1668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00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B9FB9-1E53-47BD-92F1-D7B91DB6554C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25675E6-9CF9-D66D-EC79-DC1C2ACD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E98E1D1D-6CBE-E245-9EAC-C629DB83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49DC54CE-EC51-86B1-6756-75A18EED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6444455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15400" y="4281488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915401" y="4800600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915401" y="5257800"/>
            <a:ext cx="79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105400" y="1905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9548" y="1371601"/>
            <a:ext cx="165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subject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D2E27958-B41B-419F-B361-9AD907F8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AA9A46-D0C1-6761-1A17-E8A2EECB021A}"/>
                  </a:ext>
                </a:extLst>
              </p14:cNvPr>
              <p14:cNvContentPartPr/>
              <p14:nvPr/>
            </p14:nvContentPartPr>
            <p14:xfrm>
              <a:off x="4637160" y="311400"/>
              <a:ext cx="6982560" cy="578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AA9A46-D0C1-6761-1A17-E8A2EECB02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7800" y="302040"/>
                <a:ext cx="7001280" cy="57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F4BE3B-0D5D-43BF-C873-E20D0894D99F}"/>
                  </a:ext>
                </a:extLst>
              </p14:cNvPr>
              <p14:cNvContentPartPr/>
              <p14:nvPr/>
            </p14:nvContentPartPr>
            <p14:xfrm>
              <a:off x="4541400" y="3899520"/>
              <a:ext cx="595080" cy="37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F4BE3B-0D5D-43BF-C873-E20D0894D9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2040" y="3890160"/>
                <a:ext cx="6138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5EE8A4E-81B7-3C8C-7FE6-7144F22FE73C}"/>
                  </a:ext>
                </a:extLst>
              </p14:cNvPr>
              <p14:cNvContentPartPr/>
              <p14:nvPr/>
            </p14:nvContentPartPr>
            <p14:xfrm>
              <a:off x="10007640" y="4822920"/>
              <a:ext cx="583920" cy="244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5EE8A4E-81B7-3C8C-7FE6-7144F22FE7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98280" y="4813560"/>
                <a:ext cx="60264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3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1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3" name="Oval 36"/>
          <p:cNvSpPr>
            <a:spLocks noChangeArrowheads="1"/>
          </p:cNvSpPr>
          <p:nvPr/>
        </p:nvSpPr>
        <p:spPr bwMode="auto">
          <a:xfrm>
            <a:off x="4236360" y="3063119"/>
            <a:ext cx="1836738" cy="1833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24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C7137-9C13-4D11-B31A-D406B204350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DE62BF9F-93B8-4343-3400-6BBEE4ED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A2C91E60-EED5-ECF4-5A98-E62EF2D8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C2EDCD13-8286-90D0-F4E0-96E75833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8077274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5-Nearest Neighbor (</a:t>
            </a:r>
            <a:r>
              <a:rPr lang="en-US" dirty="0" err="1"/>
              <a:t>kNN</a:t>
            </a:r>
            <a:r>
              <a:rPr lang="en-US" dirty="0"/>
              <a:t>) classifier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8763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8763000" y="4876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8763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8153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915400" y="4281488"/>
            <a:ext cx="85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915401" y="4800600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Science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915401" y="5257800"/>
            <a:ext cx="620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429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8" name="Oval 15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0" name="Oval 17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4648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1783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4876800" y="2946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8" name="Oval 25"/>
          <p:cNvSpPr>
            <a:spLocks noChangeArrowheads="1"/>
          </p:cNvSpPr>
          <p:nvPr/>
        </p:nvSpPr>
        <p:spPr bwMode="auto">
          <a:xfrm>
            <a:off x="5930900" y="396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6096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4" name="Oval 31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105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7" name="Oval 36"/>
          <p:cNvSpPr>
            <a:spLocks noChangeArrowheads="1"/>
          </p:cNvSpPr>
          <p:nvPr/>
        </p:nvSpPr>
        <p:spPr bwMode="auto">
          <a:xfrm>
            <a:off x="4051300" y="2908300"/>
            <a:ext cx="2101850" cy="2101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48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31C1-1F5B-4204-8849-2A66FEA59A45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27A03487-4F78-97A6-902A-A7550FF8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267" y="4315356"/>
            <a:ext cx="8803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B99A7BD0-4895-A196-4BA0-D33A21BF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4783666"/>
            <a:ext cx="101341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6A513E9E-8F7E-AA9B-5967-7B45BF34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02" y="5240866"/>
            <a:ext cx="7948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Sharks</a:t>
            </a:r>
          </a:p>
        </p:txBody>
      </p:sp>
    </p:spTree>
    <p:extLst>
      <p:ext uri="{BB962C8B-B14F-4D97-AF65-F5344CB8AC3E}">
        <p14:creationId xmlns:p14="http://schemas.microsoft.com/office/powerpoint/2010/main" val="24228181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best 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465" y="1244600"/>
                <a:ext cx="1031466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How do we choose a learner that is accurate and also generalizes to unseen data?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Larger 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predicted label is more stable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Smaller 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predicted label is more affected by individual training points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But how to choose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65" y="1244600"/>
                <a:ext cx="10314668" cy="3970318"/>
              </a:xfrm>
              <a:prstGeom prst="rect">
                <a:avLst/>
              </a:prstGeom>
              <a:blipFill>
                <a:blip r:embed="rId2"/>
                <a:stretch>
                  <a:fillRect l="-1241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459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8" name="TextBox 7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Case: Nearest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58DDD-F483-4306-894B-5497C6CF726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2364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4B504C-6E52-4507-811F-E9F218FA0BA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7565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9981A-62F9-4791-BD4D-22732FEA0E1D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8525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62BDB-493F-4646-AA77-7E7B37CF802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70410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653CE-C83F-4184-A01A-853169CA3AE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1447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C545-8908-427C-9A7D-2C54976868E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D5726B-9ECE-C683-BC43-A061716E4A9D}"/>
                  </a:ext>
                </a:extLst>
              </p14:cNvPr>
              <p14:cNvContentPartPr/>
              <p14:nvPr/>
            </p14:nvContentPartPr>
            <p14:xfrm>
              <a:off x="3911760" y="5680800"/>
              <a:ext cx="23760" cy="3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D5726B-9ECE-C683-BC43-A061716E4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400" y="5671440"/>
                <a:ext cx="4248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70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7" name="TextBox 6"/>
          <p:cNvSpPr txBox="1"/>
          <p:nvPr/>
        </p:nvSpPr>
        <p:spPr>
          <a:xfrm>
            <a:off x="1866900" y="995437"/>
            <a:ext cx="3886200" cy="4316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Case: Majority Vote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24A61E-D248-4FC9-A235-72499CC8AE3C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90033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9BD6-B1EC-4B71-B1E0-1A0236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training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and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predict the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the closest point in the training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Return the class label of that closest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Need distance function! 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F94E9-99FD-4420-95CC-6CD2A1164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68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E55B-47CA-C555-5FCB-C1192AB2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0384-E1BA-B354-8E94-C633D770F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Two questions (train) and (predict)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Suppose we have N training examples, and each one has M features</a:t>
            </a:r>
          </a:p>
          <a:p>
            <a:pPr>
              <a:spcBef>
                <a:spcPts val="0"/>
              </a:spcBef>
            </a:pPr>
            <a:r>
              <a:rPr lang="en-US" dirty="0"/>
              <a:t>Computational complexity for the special case where k=1: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O(log 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O(NM)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O(N^2M)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C6DE06-B7B2-853F-11A8-E4FD65FF9585}"/>
                  </a:ext>
                </a:extLst>
              </p14:cNvPr>
              <p14:cNvContentPartPr/>
              <p14:nvPr/>
            </p14:nvContentPartPr>
            <p14:xfrm>
              <a:off x="11748307" y="5408880"/>
              <a:ext cx="30240" cy="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C6DE06-B7B2-853F-11A8-E4FD65FF9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30667" y="5391240"/>
                <a:ext cx="658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29F926-549E-8A6D-58C2-22163A9F16BC}"/>
                  </a:ext>
                </a:extLst>
              </p14:cNvPr>
              <p14:cNvContentPartPr/>
              <p14:nvPr/>
            </p14:nvContentPartPr>
            <p14:xfrm>
              <a:off x="120600" y="946440"/>
              <a:ext cx="10203120" cy="470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29F926-549E-8A6D-58C2-22163A9F16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240" y="937080"/>
                <a:ext cx="10221840" cy="47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75E207-52F3-D1B3-FD59-BA5C367F9617}"/>
                  </a:ext>
                </a:extLst>
              </p14:cNvPr>
              <p14:cNvContentPartPr/>
              <p14:nvPr/>
            </p14:nvContentPartPr>
            <p14:xfrm>
              <a:off x="1978200" y="2019960"/>
              <a:ext cx="5612040" cy="310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75E207-52F3-D1B3-FD59-BA5C367F96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8840" y="2010600"/>
                <a:ext cx="5630760" cy="31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69D76E-A232-253B-905C-44C1A964AC3C}"/>
                  </a:ext>
                </a:extLst>
              </p14:cNvPr>
              <p14:cNvContentPartPr/>
              <p14:nvPr/>
            </p14:nvContentPartPr>
            <p14:xfrm>
              <a:off x="8240040" y="1860840"/>
              <a:ext cx="3943080" cy="2404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69D76E-A232-253B-905C-44C1A964AC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0680" y="1851480"/>
                <a:ext cx="3961800" cy="24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731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19" y="1199446"/>
            <a:ext cx="10435959" cy="1621340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/>
              <a:t>Computational Efficiency:</a:t>
            </a:r>
            <a:endParaRPr lang="en-US" sz="2400" dirty="0"/>
          </a:p>
          <a:p>
            <a:pPr defTabSz="914400">
              <a:spcBef>
                <a:spcPts val="0"/>
              </a:spcBef>
            </a:pPr>
            <a:r>
              <a:rPr lang="en-US" sz="2400" dirty="0"/>
              <a:t>Suppose we have N training examples, and each one has M features</a:t>
            </a:r>
          </a:p>
          <a:p>
            <a:pPr defTabSz="914400">
              <a:spcBef>
                <a:spcPts val="0"/>
              </a:spcBef>
            </a:pPr>
            <a:r>
              <a:rPr lang="en-US" sz="2400" dirty="0"/>
              <a:t>Computational complexity for the special case where k=1: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6A55-0C73-4A52-AE19-32A6B730DCC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6342EA-4793-A01C-B096-D120E14BE9D8}"/>
              </a:ext>
            </a:extLst>
          </p:cNvPr>
          <p:cNvGraphicFramePr>
            <a:graphicFrameLocks noGrp="1"/>
          </p:cNvGraphicFramePr>
          <p:nvPr/>
        </p:nvGraphicFramePr>
        <p:xfrm>
          <a:off x="705511" y="2560120"/>
          <a:ext cx="4858161" cy="1737360"/>
        </p:xfrm>
        <a:graphic>
          <a:graphicData uri="http://schemas.openxmlformats.org/drawingml/2006/table">
            <a:tbl>
              <a:tblPr firstRow="1" bandRow="1"/>
              <a:tblGrid>
                <a:gridCol w="326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Task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Naive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Train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O(1)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Predict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(one test example)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400" dirty="0"/>
                        <a:t>O(MN)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06D2A21-4659-853D-C85C-2888EAFA08BB}"/>
              </a:ext>
            </a:extLst>
          </p:cNvPr>
          <p:cNvSpPr txBox="1">
            <a:spLocks/>
          </p:cNvSpPr>
          <p:nvPr/>
        </p:nvSpPr>
        <p:spPr>
          <a:xfrm>
            <a:off x="6851579" y="2560120"/>
            <a:ext cx="4748501" cy="2810241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 practice: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k-d trees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stochastic approximations (very fast, and empirically often as good)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E7F0C2-6259-345C-A765-24BD2C64B363}"/>
                  </a:ext>
                </a:extLst>
              </p14:cNvPr>
              <p14:cNvContentPartPr/>
              <p14:nvPr/>
            </p14:nvContentPartPr>
            <p14:xfrm>
              <a:off x="4149000" y="4314240"/>
              <a:ext cx="344520" cy="9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E7F0C2-6259-345C-A765-24BD2C64B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640" y="4304880"/>
                <a:ext cx="363240" cy="9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77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The </a:t>
            </a:r>
            <a:r>
              <a:rPr lang="en-US" b="1" dirty="0"/>
              <a:t>inductive bias </a:t>
            </a:r>
            <a:r>
              <a:rPr lang="en-US" dirty="0"/>
              <a:t>of a machine learning algorithm is the principal by which it generalizes to unseen examples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Inductive Bias: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Close points should have similar labels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All dimensions are created equally!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61EC2-5891-45CD-949D-A7425414531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8375A7-9810-2671-9D61-A12C9783028D}"/>
                  </a:ext>
                </a:extLst>
              </p14:cNvPr>
              <p14:cNvContentPartPr/>
              <p14:nvPr/>
            </p14:nvContentPartPr>
            <p14:xfrm>
              <a:off x="393120" y="2207520"/>
              <a:ext cx="572400" cy="56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8375A7-9810-2671-9D61-A12C97830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60" y="2198160"/>
                <a:ext cx="591120" cy="5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38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k-NN: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Inductive Bias: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Close points should have similar labels</a:t>
            </a:r>
          </a:p>
          <a:p>
            <a:pPr marL="914400" lvl="1" indent="-514350" defTabSz="91440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All dimensions are created equally!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F26EE-5994-4E6C-A4D4-0C73B20FAA21}"/>
              </a:ext>
            </a:extLst>
          </p:cNvPr>
          <p:cNvSpPr txBox="1"/>
          <p:nvPr/>
        </p:nvSpPr>
        <p:spPr>
          <a:xfrm rot="16200000">
            <a:off x="10084305" y="407844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FD1EF0AB-C2F8-9541-7761-46BEBDBF9025}"/>
              </a:ext>
            </a:extLst>
          </p:cNvPr>
          <p:cNvSpPr txBox="1">
            <a:spLocks/>
          </p:cNvSpPr>
          <p:nvPr/>
        </p:nvSpPr>
        <p:spPr>
          <a:xfrm>
            <a:off x="2114410" y="2833323"/>
            <a:ext cx="7963180" cy="3635928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Example: two features for k-NN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5B7089-822A-D71A-31ED-E7B2EB4996F7}"/>
              </a:ext>
            </a:extLst>
          </p:cNvPr>
          <p:cNvGrpSpPr/>
          <p:nvPr/>
        </p:nvGrpSpPr>
        <p:grpSpPr>
          <a:xfrm>
            <a:off x="2957805" y="3745081"/>
            <a:ext cx="2092626" cy="1900188"/>
            <a:chOff x="1154405" y="4348727"/>
            <a:chExt cx="2092626" cy="190018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C631076-EC27-83FF-24CF-773214A85C75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A81FD83-725E-7135-D79D-95CC2E9739A6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708E2EE-E21C-2C38-02B0-4AA7DB9C2A30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AF7C420-07E0-BC3A-DFA0-3E6D43C44E24}"/>
                </a:ext>
              </a:extLst>
            </p:cNvPr>
            <p:cNvSpPr/>
            <p:nvPr/>
          </p:nvSpPr>
          <p:spPr>
            <a:xfrm>
              <a:off x="12842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2" name="Cross 61">
              <a:extLst>
                <a:ext uri="{FF2B5EF4-FFF2-40B4-BE49-F238E27FC236}">
                  <a16:creationId xmlns:a16="http://schemas.microsoft.com/office/drawing/2014/main" id="{7E5A9D35-CC65-5BF5-E3CD-05D403F73B79}"/>
                </a:ext>
              </a:extLst>
            </p:cNvPr>
            <p:cNvSpPr/>
            <p:nvPr/>
          </p:nvSpPr>
          <p:spPr>
            <a:xfrm>
              <a:off x="25450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3" name="Cross 62">
              <a:extLst>
                <a:ext uri="{FF2B5EF4-FFF2-40B4-BE49-F238E27FC236}">
                  <a16:creationId xmlns:a16="http://schemas.microsoft.com/office/drawing/2014/main" id="{EDED03E4-7022-0E8A-E38C-AE44E306BBDF}"/>
                </a:ext>
              </a:extLst>
            </p:cNvPr>
            <p:cNvSpPr/>
            <p:nvPr/>
          </p:nvSpPr>
          <p:spPr>
            <a:xfrm>
              <a:off x="26822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4" name="Cross 63">
              <a:extLst>
                <a:ext uri="{FF2B5EF4-FFF2-40B4-BE49-F238E27FC236}">
                  <a16:creationId xmlns:a16="http://schemas.microsoft.com/office/drawing/2014/main" id="{15D093BB-B246-C37F-94DB-BA3079F1E6F2}"/>
                </a:ext>
              </a:extLst>
            </p:cNvPr>
            <p:cNvSpPr/>
            <p:nvPr/>
          </p:nvSpPr>
          <p:spPr>
            <a:xfrm>
              <a:off x="20635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810610C-2B05-21ED-3A08-A2A766F43A81}"/>
                </a:ext>
              </a:extLst>
            </p:cNvPr>
            <p:cNvSpPr/>
            <p:nvPr/>
          </p:nvSpPr>
          <p:spPr>
            <a:xfrm>
              <a:off x="17316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E471DBC-0ECB-793A-BC2D-428793D001E3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29384B4-A214-9590-3035-EF06ACB81314}"/>
              </a:ext>
            </a:extLst>
          </p:cNvPr>
          <p:cNvSpPr txBox="1"/>
          <p:nvPr/>
        </p:nvSpPr>
        <p:spPr>
          <a:xfrm>
            <a:off x="2438400" y="4037168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length (cm)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751BC1-5EA3-6C24-D292-FD5247EA4A94}"/>
              </a:ext>
            </a:extLst>
          </p:cNvPr>
          <p:cNvSpPr txBox="1"/>
          <p:nvPr/>
        </p:nvSpPr>
        <p:spPr>
          <a:xfrm>
            <a:off x="3000985" y="5740562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width (cm)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373046-9FC4-B357-17F1-BE8971D90E87}"/>
              </a:ext>
            </a:extLst>
          </p:cNvPr>
          <p:cNvGrpSpPr/>
          <p:nvPr/>
        </p:nvGrpSpPr>
        <p:grpSpPr>
          <a:xfrm>
            <a:off x="6287794" y="3666207"/>
            <a:ext cx="2092626" cy="1900188"/>
            <a:chOff x="1154405" y="4348727"/>
            <a:chExt cx="2092626" cy="190018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A525674-434F-13E5-33B1-338FA0C8C281}"/>
                </a:ext>
              </a:extLst>
            </p:cNvPr>
            <p:cNvGrpSpPr/>
            <p:nvPr/>
          </p:nvGrpSpPr>
          <p:grpSpPr>
            <a:xfrm>
              <a:off x="1154405" y="4348727"/>
              <a:ext cx="2092626" cy="1900188"/>
              <a:chOff x="1284286" y="707085"/>
              <a:chExt cx="2092626" cy="1900188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C751E63-BCBA-8442-1232-C0A69C7561ED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37E2199-7B48-3EA9-E508-4D3972EEC884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1085F18-AD5C-5507-B90D-A67BED049AF6}"/>
                </a:ext>
              </a:extLst>
            </p:cNvPr>
            <p:cNvSpPr/>
            <p:nvPr/>
          </p:nvSpPr>
          <p:spPr>
            <a:xfrm>
              <a:off x="1347786" y="4699964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4" name="Cross 73">
              <a:extLst>
                <a:ext uri="{FF2B5EF4-FFF2-40B4-BE49-F238E27FC236}">
                  <a16:creationId xmlns:a16="http://schemas.microsoft.com/office/drawing/2014/main" id="{33912555-8E67-04C5-8B33-5611F96B1C83}"/>
                </a:ext>
              </a:extLst>
            </p:cNvPr>
            <p:cNvSpPr/>
            <p:nvPr/>
          </p:nvSpPr>
          <p:spPr>
            <a:xfrm>
              <a:off x="1706880" y="5539236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5" name="Cross 74">
              <a:extLst>
                <a:ext uri="{FF2B5EF4-FFF2-40B4-BE49-F238E27FC236}">
                  <a16:creationId xmlns:a16="http://schemas.microsoft.com/office/drawing/2014/main" id="{6CC9E076-C061-F35E-C2C2-2C750216F998}"/>
                </a:ext>
              </a:extLst>
            </p:cNvPr>
            <p:cNvSpPr/>
            <p:nvPr/>
          </p:nvSpPr>
          <p:spPr>
            <a:xfrm>
              <a:off x="1742440" y="4945627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EC15C688-8B91-323A-9F95-AF8BEEFB6C27}"/>
                </a:ext>
              </a:extLst>
            </p:cNvPr>
            <p:cNvSpPr/>
            <p:nvPr/>
          </p:nvSpPr>
          <p:spPr>
            <a:xfrm>
              <a:off x="1517458" y="5622680"/>
              <a:ext cx="274320" cy="274320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1ED553-2F9E-BCA9-7B19-D543124DADA8}"/>
                </a:ext>
              </a:extLst>
            </p:cNvPr>
            <p:cNvSpPr/>
            <p:nvPr/>
          </p:nvSpPr>
          <p:spPr>
            <a:xfrm>
              <a:off x="1541164" y="4640813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D924584-D787-876A-E8DD-1EEADAB4D569}"/>
                </a:ext>
              </a:extLst>
            </p:cNvPr>
            <p:cNvSpPr/>
            <p:nvPr/>
          </p:nvSpPr>
          <p:spPr>
            <a:xfrm>
              <a:off x="1410085" y="5124816"/>
              <a:ext cx="251599" cy="245663"/>
            </a:xfrm>
            <a:prstGeom prst="ellipse">
              <a:avLst/>
            </a:prstGeom>
            <a:solidFill>
              <a:srgbClr val="C32D2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E79466B-3623-EC55-9839-00A085748F73}"/>
              </a:ext>
            </a:extLst>
          </p:cNvPr>
          <p:cNvSpPr txBox="1"/>
          <p:nvPr/>
        </p:nvSpPr>
        <p:spPr>
          <a:xfrm>
            <a:off x="5768389" y="3958294"/>
            <a:ext cx="368300" cy="1172743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length (cm)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B19AC2-256F-FE6E-5256-90DBFE7678EA}"/>
              </a:ext>
            </a:extLst>
          </p:cNvPr>
          <p:cNvSpPr txBox="1"/>
          <p:nvPr/>
        </p:nvSpPr>
        <p:spPr>
          <a:xfrm>
            <a:off x="6330974" y="5661688"/>
            <a:ext cx="1713534" cy="3580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width (m)</a:t>
            </a:r>
          </a:p>
        </p:txBody>
      </p:sp>
      <p:sp>
        <p:nvSpPr>
          <p:cNvPr id="83" name="Content Placeholder 5">
            <a:extLst>
              <a:ext uri="{FF2B5EF4-FFF2-40B4-BE49-F238E27FC236}">
                <a16:creationId xmlns:a16="http://schemas.microsoft.com/office/drawing/2014/main" id="{F436B4C4-948C-3BF8-A0AC-A996F12140ED}"/>
              </a:ext>
            </a:extLst>
          </p:cNvPr>
          <p:cNvSpPr txBox="1">
            <a:spLocks/>
          </p:cNvSpPr>
          <p:nvPr/>
        </p:nvSpPr>
        <p:spPr>
          <a:xfrm>
            <a:off x="7952789" y="3149322"/>
            <a:ext cx="1759539" cy="1981715"/>
          </a:xfrm>
          <a:prstGeom prst="rect">
            <a:avLst/>
          </a:prstGeom>
          <a:solidFill>
            <a:srgbClr val="FEB80A"/>
          </a:solidFill>
          <a:ln w="38100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big problem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feature scale could dramatically influence classification 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416F26-B04B-9015-A3CA-5F52CBB9E97B}"/>
                  </a:ext>
                </a:extLst>
              </p14:cNvPr>
              <p14:cNvContentPartPr/>
              <p14:nvPr/>
            </p14:nvContentPartPr>
            <p14:xfrm>
              <a:off x="1889280" y="1454400"/>
              <a:ext cx="1152720" cy="13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416F26-B04B-9015-A3CA-5F52CBB9E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920" y="1445040"/>
                <a:ext cx="117144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5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dataset: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Iris_flower_data_set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488668"/>
            <a:ext cx="676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dataset: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Iris_flower_data_set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363" y="3019628"/>
          <a:ext cx="3657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Sepal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33250" y="3104346"/>
            <a:ext cx="3169149" cy="2228877"/>
            <a:chOff x="657798" y="5092569"/>
            <a:chExt cx="3169149" cy="2228877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57798" y="5092569"/>
              <a:ext cx="3169149" cy="1434683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Deleted two of the four features, so that input space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 2D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 rot="16200000">
              <a:off x="1894565" y="6732350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61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CE56-E3BB-4696-A812-A0B7B47ADA7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861F15-C018-9F4E-BA6C-7BB7C43A12F2}"/>
                  </a:ext>
                </a:extLst>
              </p14:cNvPr>
              <p14:cNvContentPartPr/>
              <p14:nvPr/>
            </p14:nvContentPartPr>
            <p14:xfrm>
              <a:off x="1267920" y="3285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861F15-C018-9F4E-BA6C-7BB7C43A12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8560" y="3276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13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Nearest Neighbor on Fisher Iris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7" y="1211264"/>
            <a:ext cx="6726766" cy="50450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C5DF3-4B39-4AEC-AA0A-D01B761A8C44}"/>
              </a:ext>
            </a:extLst>
          </p:cNvPr>
          <p:cNvSpPr/>
          <p:nvPr/>
        </p:nvSpPr>
        <p:spPr>
          <a:xfrm>
            <a:off x="3945467" y="1494826"/>
            <a:ext cx="4495800" cy="21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21BF-F259-4559-8859-1AC6CB42E3DA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9193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36D6-B57C-4DEE-B428-D3D7072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2E0C-C5BF-4BD6-A9B3-62C4CEE69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methods can achieve zero training error on this dataset?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Decision trees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1-Nearest Neighbor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Neither</a:t>
            </a:r>
          </a:p>
          <a:p>
            <a:r>
              <a:rPr lang="en-US" dirty="0"/>
              <a:t>If zero error, draw the decision boundary.</a:t>
            </a:r>
          </a:p>
          <a:p>
            <a:r>
              <a:rPr lang="en-US" dirty="0"/>
              <a:t>Otherwise, why not?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EAB73-7475-4422-8240-C3D11E9B4519}"/>
              </a:ext>
            </a:extLst>
          </p:cNvPr>
          <p:cNvGrpSpPr/>
          <p:nvPr/>
        </p:nvGrpSpPr>
        <p:grpSpPr>
          <a:xfrm>
            <a:off x="6922260" y="2380825"/>
            <a:ext cx="4717641" cy="4177817"/>
            <a:chOff x="522266" y="3195968"/>
            <a:chExt cx="2930549" cy="26669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2B6EFC-D188-4C27-B6F6-196792831DCE}"/>
                </a:ext>
              </a:extLst>
            </p:cNvPr>
            <p:cNvGrpSpPr/>
            <p:nvPr/>
          </p:nvGrpSpPr>
          <p:grpSpPr>
            <a:xfrm>
              <a:off x="854728" y="3195968"/>
              <a:ext cx="2598087" cy="2311541"/>
              <a:chOff x="1284286" y="295732"/>
              <a:chExt cx="2598087" cy="231154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F742D14-9A16-4CF6-B765-7469EDD58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286" y="2607272"/>
                <a:ext cx="259808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B5633F9-F480-4276-8881-468CBD3423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4286" y="295732"/>
                <a:ext cx="0" cy="231154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32" name="Cross 31">
              <a:extLst>
                <a:ext uri="{FF2B5EF4-FFF2-40B4-BE49-F238E27FC236}">
                  <a16:creationId xmlns:a16="http://schemas.microsoft.com/office/drawing/2014/main" id="{926D3F1D-BA42-41B2-9BD3-D1A98F642FE7}"/>
                </a:ext>
              </a:extLst>
            </p:cNvPr>
            <p:cNvSpPr/>
            <p:nvPr/>
          </p:nvSpPr>
          <p:spPr>
            <a:xfrm>
              <a:off x="1123450" y="4853099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15A0C0E2-E133-40C6-A058-87D008132B15}"/>
                </a:ext>
              </a:extLst>
            </p:cNvPr>
            <p:cNvSpPr/>
            <p:nvPr/>
          </p:nvSpPr>
          <p:spPr>
            <a:xfrm>
              <a:off x="1617201" y="501412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C319176A-47FB-49DA-9EE4-BD211255B2AD}"/>
                </a:ext>
              </a:extLst>
            </p:cNvPr>
            <p:cNvSpPr/>
            <p:nvPr/>
          </p:nvSpPr>
          <p:spPr>
            <a:xfrm>
              <a:off x="1138014" y="4421045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72C189-8D97-4DA6-A29C-A1B2440D2206}"/>
                </a:ext>
              </a:extLst>
            </p:cNvPr>
            <p:cNvCxnSpPr>
              <a:cxnSpLocks/>
            </p:cNvCxnSpPr>
            <p:nvPr/>
          </p:nvCxnSpPr>
          <p:spPr>
            <a:xfrm>
              <a:off x="1491560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57F9E9-B0DE-49AB-B843-EC27A489F1C0}"/>
                </a:ext>
              </a:extLst>
            </p:cNvPr>
            <p:cNvCxnSpPr>
              <a:cxnSpLocks/>
            </p:cNvCxnSpPr>
            <p:nvPr/>
          </p:nvCxnSpPr>
          <p:spPr>
            <a:xfrm>
              <a:off x="1703167" y="4558205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5F84CA-0566-4933-9484-170162984154}"/>
                </a:ext>
              </a:extLst>
            </p:cNvPr>
            <p:cNvCxnSpPr>
              <a:cxnSpLocks/>
            </p:cNvCxnSpPr>
            <p:nvPr/>
          </p:nvCxnSpPr>
          <p:spPr>
            <a:xfrm>
              <a:off x="1954766" y="4799426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2D67A222-A54F-46FD-960B-CFB5C7A483DD}"/>
                </a:ext>
              </a:extLst>
            </p:cNvPr>
            <p:cNvSpPr/>
            <p:nvPr/>
          </p:nvSpPr>
          <p:spPr>
            <a:xfrm>
              <a:off x="2169637" y="495803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9" name="Cross 38">
              <a:extLst>
                <a:ext uri="{FF2B5EF4-FFF2-40B4-BE49-F238E27FC236}">
                  <a16:creationId xmlns:a16="http://schemas.microsoft.com/office/drawing/2014/main" id="{73AAA8AC-1A16-4CC5-BD4A-B4E23A33F1B7}"/>
                </a:ext>
              </a:extLst>
            </p:cNvPr>
            <p:cNvSpPr/>
            <p:nvPr/>
          </p:nvSpPr>
          <p:spPr>
            <a:xfrm>
              <a:off x="2205792" y="440243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0" name="Cross 39">
              <a:extLst>
                <a:ext uri="{FF2B5EF4-FFF2-40B4-BE49-F238E27FC236}">
                  <a16:creationId xmlns:a16="http://schemas.microsoft.com/office/drawing/2014/main" id="{69FDC1B1-3434-4AD8-802F-476ABE3E86C5}"/>
                </a:ext>
              </a:extLst>
            </p:cNvPr>
            <p:cNvSpPr/>
            <p:nvPr/>
          </p:nvSpPr>
          <p:spPr>
            <a:xfrm>
              <a:off x="1954766" y="4101988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F68CCA86-3849-4AE2-A409-5BA5E89FD993}"/>
                </a:ext>
              </a:extLst>
            </p:cNvPr>
            <p:cNvSpPr/>
            <p:nvPr/>
          </p:nvSpPr>
          <p:spPr>
            <a:xfrm>
              <a:off x="1535562" y="408766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587EADA3-6E57-4FDE-B92D-F1820664D97C}"/>
                </a:ext>
              </a:extLst>
            </p:cNvPr>
            <p:cNvSpPr/>
            <p:nvPr/>
          </p:nvSpPr>
          <p:spPr>
            <a:xfrm>
              <a:off x="2042201" y="366134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C2F3C2-4FAB-4EDE-B09B-32B4D573CD2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243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FBF48A5-466B-403D-A443-24B6DDBC22E8}"/>
                </a:ext>
              </a:extLst>
            </p:cNvPr>
            <p:cNvCxnSpPr>
              <a:cxnSpLocks/>
            </p:cNvCxnSpPr>
            <p:nvPr/>
          </p:nvCxnSpPr>
          <p:spPr>
            <a:xfrm>
              <a:off x="2491850" y="3925609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36A38B-5594-4C85-B0D6-1412FEB171D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449" y="4166830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A24AF34C-EBC4-4053-8254-FFE47771258C}"/>
                </a:ext>
              </a:extLst>
            </p:cNvPr>
            <p:cNvSpPr/>
            <p:nvPr/>
          </p:nvSpPr>
          <p:spPr>
            <a:xfrm>
              <a:off x="2958320" y="4325440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7" name="Cross 46">
              <a:extLst>
                <a:ext uri="{FF2B5EF4-FFF2-40B4-BE49-F238E27FC236}">
                  <a16:creationId xmlns:a16="http://schemas.microsoft.com/office/drawing/2014/main" id="{230A3859-1EEF-4DA4-8308-392971949931}"/>
                </a:ext>
              </a:extLst>
            </p:cNvPr>
            <p:cNvSpPr/>
            <p:nvPr/>
          </p:nvSpPr>
          <p:spPr>
            <a:xfrm>
              <a:off x="3136521" y="3831986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CD959153-BFA2-49C4-8552-ED5461B0E90D}"/>
                </a:ext>
              </a:extLst>
            </p:cNvPr>
            <p:cNvSpPr/>
            <p:nvPr/>
          </p:nvSpPr>
          <p:spPr>
            <a:xfrm>
              <a:off x="2743449" y="3469392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84EF1AA6-3865-4D0E-A7C3-0C40CBE9AF11}"/>
                </a:ext>
              </a:extLst>
            </p:cNvPr>
            <p:cNvSpPr/>
            <p:nvPr/>
          </p:nvSpPr>
          <p:spPr>
            <a:xfrm>
              <a:off x="2324245" y="3455064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EE844A0-DC2A-47B6-8B76-6E3EDF14FD2C}"/>
                </a:ext>
              </a:extLst>
            </p:cNvPr>
            <p:cNvCxnSpPr>
              <a:cxnSpLocks/>
            </p:cNvCxnSpPr>
            <p:nvPr/>
          </p:nvCxnSpPr>
          <p:spPr>
            <a:xfrm>
              <a:off x="2531842" y="4349783"/>
              <a:ext cx="159143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51" name="Cross 50">
              <a:extLst>
                <a:ext uri="{FF2B5EF4-FFF2-40B4-BE49-F238E27FC236}">
                  <a16:creationId xmlns:a16="http://schemas.microsoft.com/office/drawing/2014/main" id="{89D2EDE7-A78C-48F5-8A8F-C67659320B10}"/>
                </a:ext>
              </a:extLst>
            </p:cNvPr>
            <p:cNvSpPr/>
            <p:nvPr/>
          </p:nvSpPr>
          <p:spPr>
            <a:xfrm>
              <a:off x="2491850" y="4616877"/>
              <a:ext cx="173515" cy="17351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5F2B64-7211-4FE5-88B8-A2A41F49D75F}"/>
                </a:ext>
              </a:extLst>
            </p:cNvPr>
            <p:cNvSpPr/>
            <p:nvPr/>
          </p:nvSpPr>
          <p:spPr>
            <a:xfrm>
              <a:off x="3008344" y="5450357"/>
              <a:ext cx="325816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E716EF-C5B2-4618-BFCD-083BEA874084}"/>
                </a:ext>
              </a:extLst>
            </p:cNvPr>
            <p:cNvSpPr/>
            <p:nvPr/>
          </p:nvSpPr>
          <p:spPr>
            <a:xfrm>
              <a:off x="522266" y="3275954"/>
              <a:ext cx="347723" cy="41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88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C6E6-E23D-989D-B8A3-3FFB4823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Recitation: Decision Boundaries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E2BA4-CEBC-9702-945B-9B06115B74C9}"/>
              </a:ext>
            </a:extLst>
          </p:cNvPr>
          <p:cNvGrpSpPr/>
          <p:nvPr/>
        </p:nvGrpSpPr>
        <p:grpSpPr>
          <a:xfrm>
            <a:off x="716805" y="1474004"/>
            <a:ext cx="10432976" cy="4743915"/>
            <a:chOff x="309750" y="966660"/>
            <a:chExt cx="5580880" cy="252924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B9EB3C-9CA8-4DF0-CBF6-90C05924AE76}"/>
                </a:ext>
              </a:extLst>
            </p:cNvPr>
            <p:cNvCxnSpPr>
              <a:cxnSpLocks/>
            </p:cNvCxnSpPr>
            <p:nvPr/>
          </p:nvCxnSpPr>
          <p:spPr>
            <a:xfrm>
              <a:off x="703650" y="3152753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5A9EB5-0448-114D-6695-A854E212C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50" y="1342247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323E68BD-AD72-9224-392B-3A70D9667273}"/>
                </a:ext>
              </a:extLst>
            </p:cNvPr>
            <p:cNvSpPr/>
            <p:nvPr/>
          </p:nvSpPr>
          <p:spPr>
            <a:xfrm>
              <a:off x="1169306" y="1969502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388BC13-9E08-9AE0-77F9-8520032AD8E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35" y="2036389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8DB1D2-2BBF-CE15-6FE5-3F5230379FFE}"/>
                </a:ext>
              </a:extLst>
            </p:cNvPr>
            <p:cNvCxnSpPr>
              <a:cxnSpLocks/>
            </p:cNvCxnSpPr>
            <p:nvPr/>
          </p:nvCxnSpPr>
          <p:spPr>
            <a:xfrm>
              <a:off x="1700107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610898-0902-B407-C055-E771ABA5E138}"/>
                </a:ext>
              </a:extLst>
            </p:cNvPr>
            <p:cNvCxnSpPr>
              <a:cxnSpLocks/>
            </p:cNvCxnSpPr>
            <p:nvPr/>
          </p:nvCxnSpPr>
          <p:spPr>
            <a:xfrm>
              <a:off x="2156402" y="224750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579D27B2-0907-1AC5-7EFB-C7C0E04C6044}"/>
                </a:ext>
              </a:extLst>
            </p:cNvPr>
            <p:cNvSpPr/>
            <p:nvPr/>
          </p:nvSpPr>
          <p:spPr>
            <a:xfrm>
              <a:off x="2156402" y="26136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E0FC00B2-6908-4397-C318-50A410045A7B}"/>
                </a:ext>
              </a:extLst>
            </p:cNvPr>
            <p:cNvSpPr/>
            <p:nvPr/>
          </p:nvSpPr>
          <p:spPr>
            <a:xfrm>
              <a:off x="2484358" y="1833597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8394DECE-3C96-8359-D9A7-67D36BA21F76}"/>
                </a:ext>
              </a:extLst>
            </p:cNvPr>
            <p:cNvSpPr/>
            <p:nvPr/>
          </p:nvSpPr>
          <p:spPr>
            <a:xfrm>
              <a:off x="1681766" y="1578110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678DAA-73AE-AAE9-EBE2-5F99432B5963}"/>
                </a:ext>
              </a:extLst>
            </p:cNvPr>
            <p:cNvCxnSpPr>
              <a:cxnSpLocks/>
            </p:cNvCxnSpPr>
            <p:nvPr/>
          </p:nvCxnSpPr>
          <p:spPr>
            <a:xfrm>
              <a:off x="1430276" y="246268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BC769C04-082C-653D-687F-658DDFA6DFB3}"/>
                </a:ext>
              </a:extLst>
            </p:cNvPr>
            <p:cNvSpPr/>
            <p:nvPr/>
          </p:nvSpPr>
          <p:spPr>
            <a:xfrm>
              <a:off x="1041626" y="27495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1AA296-FCC9-CF56-D319-E7CEBCA94A27}"/>
                </a:ext>
              </a:extLst>
            </p:cNvPr>
            <p:cNvSpPr/>
            <p:nvPr/>
          </p:nvSpPr>
          <p:spPr>
            <a:xfrm>
              <a:off x="2437112" y="3107991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8BB5A-0EB5-2722-1157-4470374E8FCB}"/>
                </a:ext>
              </a:extLst>
            </p:cNvPr>
            <p:cNvSpPr/>
            <p:nvPr/>
          </p:nvSpPr>
          <p:spPr>
            <a:xfrm>
              <a:off x="309750" y="1398056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FBB04F-2B7E-261A-7BC7-3A1D2AA24099}"/>
                </a:ext>
              </a:extLst>
            </p:cNvPr>
            <p:cNvSpPr txBox="1"/>
            <p:nvPr/>
          </p:nvSpPr>
          <p:spPr>
            <a:xfrm>
              <a:off x="1137225" y="1004271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Decision tree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633F30-48AB-6DB9-E97E-19EAC7434183}"/>
                </a:ext>
              </a:extLst>
            </p:cNvPr>
            <p:cNvSpPr txBox="1"/>
            <p:nvPr/>
          </p:nvSpPr>
          <p:spPr>
            <a:xfrm>
              <a:off x="4085135" y="966660"/>
              <a:ext cx="1805495" cy="31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Nearest neighbor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BEBDB7-BC1E-A4DE-6590-275E6A8CE030}"/>
                </a:ext>
              </a:extLst>
            </p:cNvPr>
            <p:cNvCxnSpPr>
              <a:cxnSpLocks/>
            </p:cNvCxnSpPr>
            <p:nvPr/>
          </p:nvCxnSpPr>
          <p:spPr>
            <a:xfrm>
              <a:off x="3799410" y="3149484"/>
              <a:ext cx="209122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5719C-C8B1-9079-5EE1-DAAC8C0FB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9410" y="1338978"/>
              <a:ext cx="0" cy="181050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1" name="Cross 20">
              <a:extLst>
                <a:ext uri="{FF2B5EF4-FFF2-40B4-BE49-F238E27FC236}">
                  <a16:creationId xmlns:a16="http://schemas.microsoft.com/office/drawing/2014/main" id="{E7106A55-D585-E0EC-790B-86FC677FFAC2}"/>
                </a:ext>
              </a:extLst>
            </p:cNvPr>
            <p:cNvSpPr/>
            <p:nvPr/>
          </p:nvSpPr>
          <p:spPr>
            <a:xfrm>
              <a:off x="4265066" y="1966233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7C0582-4B4B-4D1A-F370-5A51DE14C519}"/>
                </a:ext>
              </a:extLst>
            </p:cNvPr>
            <p:cNvCxnSpPr>
              <a:cxnSpLocks/>
            </p:cNvCxnSpPr>
            <p:nvPr/>
          </p:nvCxnSpPr>
          <p:spPr>
            <a:xfrm>
              <a:off x="4789095" y="2033120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8D34A0-DD42-9BB5-7537-B1381CA2B105}"/>
                </a:ext>
              </a:extLst>
            </p:cNvPr>
            <p:cNvCxnSpPr>
              <a:cxnSpLocks/>
            </p:cNvCxnSpPr>
            <p:nvPr/>
          </p:nvCxnSpPr>
          <p:spPr>
            <a:xfrm>
              <a:off x="4795867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5FDFFE-0AF5-0718-EA82-51493AE3374A}"/>
                </a:ext>
              </a:extLst>
            </p:cNvPr>
            <p:cNvCxnSpPr>
              <a:cxnSpLocks/>
            </p:cNvCxnSpPr>
            <p:nvPr/>
          </p:nvCxnSpPr>
          <p:spPr>
            <a:xfrm>
              <a:off x="5252162" y="224423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9880B2C5-066B-184A-EE3E-EA700A33DE94}"/>
                </a:ext>
              </a:extLst>
            </p:cNvPr>
            <p:cNvSpPr/>
            <p:nvPr/>
          </p:nvSpPr>
          <p:spPr>
            <a:xfrm>
              <a:off x="5252162" y="2610359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id="{55EAEB3D-A1E1-9181-5A74-AF0F98E60A2A}"/>
                </a:ext>
              </a:extLst>
            </p:cNvPr>
            <p:cNvSpPr/>
            <p:nvPr/>
          </p:nvSpPr>
          <p:spPr>
            <a:xfrm>
              <a:off x="5580118" y="1830328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Cross 26">
              <a:extLst>
                <a:ext uri="{FF2B5EF4-FFF2-40B4-BE49-F238E27FC236}">
                  <a16:creationId xmlns:a16="http://schemas.microsoft.com/office/drawing/2014/main" id="{71FC94C7-1E61-E1A3-BE21-B09EE3FDA220}"/>
                </a:ext>
              </a:extLst>
            </p:cNvPr>
            <p:cNvSpPr/>
            <p:nvPr/>
          </p:nvSpPr>
          <p:spPr>
            <a:xfrm>
              <a:off x="4777526" y="1574841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508271-6EF2-47E8-9F62-9FA06CAF0008}"/>
                </a:ext>
              </a:extLst>
            </p:cNvPr>
            <p:cNvCxnSpPr>
              <a:cxnSpLocks/>
            </p:cNvCxnSpPr>
            <p:nvPr/>
          </p:nvCxnSpPr>
          <p:spPr>
            <a:xfrm>
              <a:off x="4526036" y="2459411"/>
              <a:ext cx="128095" cy="1"/>
            </a:xfrm>
            <a:prstGeom prst="line">
              <a:avLst/>
            </a:prstGeom>
            <a:noFill/>
            <a:ln w="60325" cap="flat" cmpd="sng" algn="ctr">
              <a:solidFill>
                <a:srgbClr val="C32D2E"/>
              </a:solidFill>
              <a:prstDash val="solid"/>
            </a:ln>
            <a:effectLst/>
          </p:spPr>
        </p:cxnSp>
        <p:sp>
          <p:nvSpPr>
            <p:cNvPr id="29" name="Cross 28">
              <a:extLst>
                <a:ext uri="{FF2B5EF4-FFF2-40B4-BE49-F238E27FC236}">
                  <a16:creationId xmlns:a16="http://schemas.microsoft.com/office/drawing/2014/main" id="{9FCEE43C-7CD7-2E7F-1A37-22F2503BD20B}"/>
                </a:ext>
              </a:extLst>
            </p:cNvPr>
            <p:cNvSpPr/>
            <p:nvPr/>
          </p:nvSpPr>
          <p:spPr>
            <a:xfrm>
              <a:off x="4137386" y="2746264"/>
              <a:ext cx="139664" cy="135905"/>
            </a:xfrm>
            <a:prstGeom prst="plus">
              <a:avLst>
                <a:gd name="adj" fmla="val 40367"/>
              </a:avLst>
            </a:prstGeom>
            <a:solidFill>
              <a:srgbClr val="3891A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73D72D-3FFF-EC72-0B5A-146FD950DF4D}"/>
                </a:ext>
              </a:extLst>
            </p:cNvPr>
            <p:cNvSpPr/>
            <p:nvPr/>
          </p:nvSpPr>
          <p:spPr>
            <a:xfrm>
              <a:off x="5532872" y="3104722"/>
              <a:ext cx="339230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E57930-8E36-2448-D3DB-A1EF5E68E6CC}"/>
                </a:ext>
              </a:extLst>
            </p:cNvPr>
            <p:cNvSpPr/>
            <p:nvPr/>
          </p:nvSpPr>
          <p:spPr>
            <a:xfrm>
              <a:off x="3405510" y="1394787"/>
              <a:ext cx="362412" cy="387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x</a:t>
              </a:r>
              <a:r>
                <a:rPr kumimoji="0" lang="en-US" sz="4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8509ECB-1EA0-E0BA-2EE4-6FC75B99456A}"/>
                  </a:ext>
                </a:extLst>
              </p14:cNvPr>
              <p14:cNvContentPartPr/>
              <p14:nvPr/>
            </p14:nvContentPartPr>
            <p14:xfrm>
              <a:off x="8498880" y="776880"/>
              <a:ext cx="910440" cy="610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8509ECB-1EA0-E0BA-2EE4-6FC75B9945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9520" y="767520"/>
                <a:ext cx="92916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42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8213</TotalTime>
  <Words>1085</Words>
  <Application>Microsoft Office PowerPoint</Application>
  <PresentationFormat>Widescreen</PresentationFormat>
  <Paragraphs>280</Paragraphs>
  <Slides>34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Candara</vt:lpstr>
      <vt:lpstr>Rockwell</vt:lpstr>
      <vt:lpstr>Times New Roman</vt:lpstr>
      <vt:lpstr>Wingdings</vt:lpstr>
      <vt:lpstr>Office Theme</vt:lpstr>
      <vt:lpstr>  10-315 Introduction to ML  K-Nearest Neighbor</vt:lpstr>
      <vt:lpstr>Nearest Neighbor Classifier</vt:lpstr>
      <vt:lpstr>Nearest Neighbor Classification</vt:lpstr>
      <vt:lpstr>Fisher Iris Dataset</vt:lpstr>
      <vt:lpstr>Fisher Iris Dataset</vt:lpstr>
      <vt:lpstr>Nearest Neighbor on Fisher Iris Data</vt:lpstr>
      <vt:lpstr>Nearest Neighbor on Fisher Iris Data</vt:lpstr>
      <vt:lpstr>Poll (unused)</vt:lpstr>
      <vt:lpstr>Recitation: Decision Boundaries</vt:lpstr>
      <vt:lpstr>Nearest Neighbor Decision Boundary</vt:lpstr>
      <vt:lpstr>Nearest Neighbor Classification</vt:lpstr>
      <vt:lpstr>Nearest Neighbor on Fisher Iris Data</vt:lpstr>
      <vt:lpstr>Nearest Neighbor on Gaussian Data</vt:lpstr>
      <vt:lpstr>Nearest Neighbor on Gaussian Data</vt:lpstr>
      <vt:lpstr>kNN classifier (k=5)</vt:lpstr>
      <vt:lpstr>Nearest Neighbor Classification</vt:lpstr>
      <vt:lpstr>k-Nearest Neighbor Classification</vt:lpstr>
      <vt:lpstr>1-Nearest Neighbor (kNN) classifier </vt:lpstr>
      <vt:lpstr>2-Nearest Neighbor (kNN) classifier </vt:lpstr>
      <vt:lpstr>3-Nearest Neighbor (kNN) classifier </vt:lpstr>
      <vt:lpstr>5-Nearest Neighbor (kNN) classifier </vt:lpstr>
      <vt:lpstr>What is the best k?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on Fisher Iris Data</vt:lpstr>
      <vt:lpstr>K-NN Details</vt:lpstr>
      <vt:lpstr>Poll 1: Two questions (train) and (predict)</vt:lpstr>
      <vt:lpstr>k-NN: Details</vt:lpstr>
      <vt:lpstr>k-NN: Details</vt:lpstr>
      <vt:lpstr>k-NN: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134</cp:revision>
  <dcterms:created xsi:type="dcterms:W3CDTF">2020-05-18T13:01:09Z</dcterms:created>
  <dcterms:modified xsi:type="dcterms:W3CDTF">2025-01-27T18:32:57Z</dcterms:modified>
</cp:coreProperties>
</file>