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notesSlides/notesSlide2.xml" ContentType="application/vnd.openxmlformats-officedocument.presentationml.notesSlide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3.xml" ContentType="application/vnd.openxmlformats-officedocument.presentationml.notesSlide+xml"/>
  <Override PartName="/ppt/ink/ink17.xml" ContentType="application/inkml+xml"/>
  <Override PartName="/ppt/notesSlides/notesSlide4.xml" ContentType="application/vnd.openxmlformats-officedocument.presentationml.notesSlide+xml"/>
  <Override PartName="/ppt/ink/ink18.xml" ContentType="application/inkml+xml"/>
  <Override PartName="/ppt/ink/ink19.xml" ContentType="application/inkml+xml"/>
  <Override PartName="/ppt/notesSlides/notesSlide5.xml" ContentType="application/vnd.openxmlformats-officedocument.presentationml.notesSlide+xml"/>
  <Override PartName="/ppt/ink/ink20.xml" ContentType="application/inkml+xml"/>
  <Override PartName="/ppt/notesSlides/notesSlide6.xml" ContentType="application/vnd.openxmlformats-officedocument.presentationml.notesSlide+xml"/>
  <Override PartName="/ppt/ink/ink21.xml" ContentType="application/inkml+xml"/>
  <Override PartName="/ppt/notesSlides/notesSlide7.xml" ContentType="application/vnd.openxmlformats-officedocument.presentationml.notesSlide+xml"/>
  <Override PartName="/ppt/ink/ink22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notesSlides/notesSlide11.xml" ContentType="application/vnd.openxmlformats-officedocument.presentationml.notesSlide+xml"/>
  <Override PartName="/ppt/ink/ink28.xml" ContentType="application/inkml+xml"/>
  <Override PartName="/ppt/ink/ink29.xml" ContentType="application/inkml+xml"/>
  <Override PartName="/ppt/ink/ink30.xml" ContentType="application/inkml+xml"/>
  <Override PartName="/ppt/notesSlides/notesSlide12.xml" ContentType="application/vnd.openxmlformats-officedocument.presentationml.notesSlide+xml"/>
  <Override PartName="/ppt/ink/ink3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4"/>
  </p:notesMasterIdLst>
  <p:sldIdLst>
    <p:sldId id="1262" r:id="rId4"/>
    <p:sldId id="2327" r:id="rId5"/>
    <p:sldId id="2471" r:id="rId6"/>
    <p:sldId id="2378" r:id="rId7"/>
    <p:sldId id="2469" r:id="rId8"/>
    <p:sldId id="1273" r:id="rId9"/>
    <p:sldId id="2376" r:id="rId10"/>
    <p:sldId id="1401" r:id="rId11"/>
    <p:sldId id="2372" r:id="rId12"/>
    <p:sldId id="2373" r:id="rId13"/>
    <p:sldId id="736" r:id="rId14"/>
    <p:sldId id="747" r:id="rId15"/>
    <p:sldId id="1271" r:id="rId16"/>
    <p:sldId id="1272" r:id="rId17"/>
    <p:sldId id="2470" r:id="rId18"/>
    <p:sldId id="2452" r:id="rId19"/>
    <p:sldId id="748" r:id="rId20"/>
    <p:sldId id="742" r:id="rId21"/>
    <p:sldId id="750" r:id="rId22"/>
    <p:sldId id="2453" r:id="rId23"/>
    <p:sldId id="2455" r:id="rId24"/>
    <p:sldId id="2374" r:id="rId25"/>
    <p:sldId id="267" r:id="rId26"/>
    <p:sldId id="2465" r:id="rId27"/>
    <p:sldId id="1260" r:id="rId28"/>
    <p:sldId id="730" r:id="rId29"/>
    <p:sldId id="1279" r:id="rId30"/>
    <p:sldId id="745" r:id="rId31"/>
    <p:sldId id="1020" r:id="rId32"/>
    <p:sldId id="746" r:id="rId33"/>
    <p:sldId id="1025" r:id="rId34"/>
    <p:sldId id="2375" r:id="rId35"/>
    <p:sldId id="1026" r:id="rId36"/>
    <p:sldId id="2460" r:id="rId37"/>
    <p:sldId id="2462" r:id="rId38"/>
    <p:sldId id="2463" r:id="rId39"/>
    <p:sldId id="2468" r:id="rId40"/>
    <p:sldId id="2466" r:id="rId41"/>
    <p:sldId id="2467" r:id="rId42"/>
    <p:sldId id="2464" r:id="rId43"/>
  </p:sldIdLst>
  <p:sldSz cx="12192000" cy="6858000"/>
  <p:notesSz cx="9296400" cy="7010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99"/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35" autoAdjust="0"/>
    <p:restoredTop sz="79796" autoAdjust="0"/>
  </p:normalViewPr>
  <p:slideViewPr>
    <p:cSldViewPr snapToGrid="0">
      <p:cViewPr>
        <p:scale>
          <a:sx n="69" d="100"/>
          <a:sy n="69" d="100"/>
        </p:scale>
        <p:origin x="939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6:03:55.242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C000"/>
    </inkml:brush>
    <inkml:brush xml:id="br5">
      <inkml:brushProperty name="width" value="0.05292" units="cm"/>
      <inkml:brushProperty name="height" value="0.05292" units="cm"/>
      <inkml:brushProperty name="color" value="#FFFF00"/>
    </inkml:brush>
    <inkml:brush xml:id="br6">
      <inkml:brushProperty name="width" value="0.05292" units="cm"/>
      <inkml:brushProperty name="height" value="0.05292" units="cm"/>
    </inkml:brush>
  </inkml:definitions>
  <inkml:trace contextRef="#ctx0" brushRef="#br0">23653 4550 911 0,'6'0'0'0,"-2"0"0"0,-2 0 0 0,1 0 0 0,-2 0 3536 0,0 0 624 0,0-1 128 0,2 0 32 0,0-1-1584 0,2 0-320 0,0-1-64 0,0-2-16 16,-1 2-112-16,-1-1-32 0,-1 2 0 0,-1-1 0 16,-1 3-832-16,0 0-160 0,-1 1-48 0,-1 4 0 15,-2 1-320-15,-2 2-80 0,1 1-16 0,-3 2 0 16,1-3-160-16,-2 6-48 0,-1 0 0 0,2 0 0 15,-1-3-128-15,0 2-16 0,-3 0-16 0,-2 5 0 16,-2 4-96-16,-2 2-16 0,-1 3 0 0,-3 2 0 16,-2 2-256-16,-3 4 0 0,-2 1 0 0,-5 3 0 15,-2 2 0-15,-1 2 0 0,-2 2 0 0,-1-4 0 16,2 0-320-16,-1-2 48 0,2 1 0 0,1-2 0 16,4-5-112-16,4-4 0 0,3-6-16 0,4-3 0 15,3-4-160-15,0-5-16 0,5-1-16 0,-1-5-17104 16</inkml:trace>
  <inkml:trace contextRef="#ctx0" brushRef="#br0" timeOffset="348.4">23124 4543 37775 0,'-5'-7'1664'0,"2"4"368"0,2 2-1632 0,2 1-400 0,2 1 0 0,-1 1 0 16,2-1 416-16,2 3 0 0,4 0 0 0,2 2 0 15,3 1-176-15,2 5-48 0,-1-4 0 0,2 3 0 16,0 4-32-16,1-1-16 0,-2 2 0 0,2 1 0 15,0 4 64-15,1 3 16 0,3 3 0 0,-1 4 0 16,1 3-224-16,1 4 128 0,-2 1-128 0,-3-2 0 16,-2-2 192-16,-1 4-64 0,0 10-128 0,-1 4 192 15,-2 2-192-15,0-1-128 0,-1 0 128 0,1-8-208 16,-1-4 64-16,0-7 16 0,3-3 0 0,0-5 0 16,-3-4-928-16,-2-4-176 0</inkml:trace>
  <inkml:trace contextRef="#ctx0" brushRef="#br0" timeOffset="1085.15">24024 5363 25791 0,'-2'2'2304'0,"0"-1"-1856"0,-2 3-448 0,2 0 0 0,-1-1 2544 0,2 2 400 0,-1 0 96 0,-2 3 16 0,-1 4-1840 0,-4 4-352 0,-1 5-80 0,1 3-16 16,0-1-368-16,1-1-80 0,2 1 0 0,1-1-16 16,3 1-304-16,-2 1 0 0,2 1-208 0,-1 2 80 15,2 1-848 1,-3 3-176-16,2 0-16 0,-2 2-15536 0</inkml:trace>
  <inkml:trace contextRef="#ctx0" brushRef="#br0" timeOffset="6351.45">24763 4520 23039 0,'-10'-2'2048'0,"3"2"-1648"0,1-3-400 0,2 2 0 0,3 1 368 0,-1 1-16 0,1 2 0 0,-1-3 0 0,-2 1 560 0,-1 0 112 0,0 3 32 0,3-3 0 16,0 3 704-16,5-3 144 16,1 1 16-16,2 1 16 0,1-3-656 0,1 1-144 0,2 1-32 15,1 0 0-15,0-1-496 0,0-1-96 0,0 2-32 16,-1 1 0-16,2-1-256 0,-1 0-48 0,3 3-16 0,0-1 0 15,-3 1-32-15,2 0-128 0,2 1 192 0,4 1-64 16,-1 3-128-16,2 1 0 0,1 2 144 0,1-1-144 16,-2-2 0-16,1 1 0 0,4 0 0 0,1 0 0 15,0 0 0-15,-1-2 0 0,-1 2 0 0,0 0 0 16,-2-1 0-16,-2-1 0 0,-3-1 0 0,-1 2 0 16,-1-3 0-16,-3-1 0 0,0-1 0 0,-1-3 0 15,-3-1 0-15,1 2 0 0,-2-3 0 0,1 0 0 16,-1 0 0-16,1 0 0 0,-2 0 0 0,-1 0 0 15,0 2 0-15,-1 2 0 0,0-3 0 0,-1 1 0 0,1 1 0 16,-2-2 0-16,1 3 0 0,-1-4 0 0,1 0 0 0,-1 0 0 16,-1 0 0-16,-1 0 0 0,-1 0 0 0,-3 0 0 15,1-2 0-15,-2 2 0 0,0-2 0 0,-4 2 0 16,0 0 0-16,-1 0 0 0,-1 2 0 0,-3 0 0 16,-4 1 0-16,0 2 0 0,-5 0 128 0,0 1-128 15,-3 1 128-15,1 1-128 0,0-1 0 0,-2 0 128 16,0 2-128-16,-1-1 0 0,2 0 0 0,1-2 144 15,3 1-144-15,-1-3 0 0,2 3 144 0,2-2-144 16,3-3 0-16,-1 2 144 0,1-3-144 0,-1-1 0 16,1 1 0-16,0-1 0 0,-3 0 0 0,2 0 0 15,0 0 0-15,-2 0 0 0,1-1 0 0,0 0 0 16,3-2 0-16,1 1 0 0,0 1-320 0,3-4-32 0,1 5-16 0,3-3-18192 16</inkml:trace>
  <inkml:trace contextRef="#ctx0" brushRef="#br0" timeOffset="6819.85">24649 5092 30399 0,'-2'0'2704'0,"2"0"-2160"0,0 0-544 0,1 0 0 0,0 0 320 0,2 0-32 0,-1 0-16 0,5 0 0 0,1 0 880 0,5 0 192 16,6 1 16-16,5-1 16 0,3 1-256 0,4 0-48 0,1 2-16 0,3-3 0 15,1 1-576-15,2-1-112 0,1-1-32 0,4 1 0 16,-3-4-144-16,1 2-16 0,-1-2-16 0,-4 3 0 16,-6-3-160-16,4 2-176 0,2-3 48 0,1 3-18384 15</inkml:trace>
  <inkml:trace contextRef="#ctx0" brushRef="#br0" timeOffset="8672.25">23674 1612 12895 0,'-5'-11'1152'0,"1"2"-928"0,2 3-224 0,2 1 0 0,1 5 1408 0,0-2 256 0,2 0 32 0,-1 0 16 0,3-2-432 0,1-1-96 15,3 0-16-15,0 1 0 0,-1 0 544 0,-2 1 96 16,1 2 32-16,-3 1 0 0,1 4-560 0,-2 0-128 16,-2 3 0-16,0 0-16 0,-1 8-288 0,0 2-48 15,-1 3-16-15,1 8 0 0,1 7-208 0,-1 7-64 16,3 10 0-16,-1 2 0 0,2 5-352 0,0-5-160 15,-2 0 128-15,2 8-128 0,0 4 128 0,-1 6-128 0,0-2 128 0,-2-3-128 16,0-5 208-16,-1-4-32 0,0-3-16 0,0-4 0 16,-1-4-160-16,1-4 160 0,1-2-160 0,-2-2 160 15,1-5-160-15,-1 1 0 0,1-7 0 0,-1-2 128 16,-1-5-128-16,1-2 0 0,-1 1 0 0,0-7 0 16,1-2 128-16,0-2-128 0,0-3 0 0,1-1 128 15,0-4 64-15,-2-1 16 0,2-1 0 0,-1-4 0 16,0-1-16-16,-2-3-16 0,1-2 0 0,-3-2 0 15,-1-2-176-15,-2-3 0 0,0-1 0 0,-3-4 128 16,1-3-128-16,-1 0 0 0,-2-1 0 0,2 0 0 16,-1 2 0-16,1-2 0 0,0 4 0 0,-1 0 0 15,1 3 0-15,1 3 0 0,3 4 0 0,-2 0 0 0,2 3 0 0,1 3 0 16,1 2 0-16,0 4 0 0,2 1 0 16,1 1 0-16,1 0 0 0,1 4 0 0,0 3 0 0,1 5 0 15,0 1 0-15,0 3 0 0,2 4 0 0,-1 1 0 16,0 3 0-16,0 2 0 0,-1-2-128 0,-1 1 128 15,0 2 0-15,-1-3 0 0,1 1 0 0,-1-1 0 16,1-2 0-16,-1 0 0 0,1-1 0 0,1-4 0 16,0 0 0-16,1-2 0 0,3 1 0 0,3-1 192 15,1 0-64-15,0-3 0 0,1-3 112 0,3-4 16 16,-2-1 0-16,2-3 0 0,1-2 128 0,1-1 48 16,0-3 0-16,1 0 0 0,-1-4-32 0,-2 0 0 15,2 0 0-15,-1-3 0 0,-2-1-64 0,0-1-16 16,2 1 0-16,-2-5 0 0,1 1-16 0,-2 0-16 0,2-1 0 15,0-3 0-15,-1 3-288 0,1-5 0 0,-1-2 128 16,-1-2-128 0,0 1-352-16,-1-5-128 0,1-8-32 0,2-7-20448 0</inkml:trace>
  <inkml:trace contextRef="#ctx0" brushRef="#br0" timeOffset="13124.17">26455 4330 28559 0,'0'-5'2544'0,"0"3"-2032"0,0 2-512 0,0 2 0 0,0-2 336 0,0 1-16 0,0 0-16 0,1 2 0 0,-1-1 784 0,-1 3 144 15,0 5 48-15,-1-1 0 0,-1 3-784 0,-1 2-160 16,0 1-16-16,-2 3-16 0,-1 0-304 0,-3 3 0 16,-1 3 0-16,-3 0 0 0,-1 3-128 0,-1-2 128 15,-1 2-208-15,-3-4 80 0,0 2 128 0,-2 0 0 16,-2-2 0-16,0 0 0 0,1-1 624 0,2-4 48 15,2 2 16-15,0-4 0 0,3 0 48 0,2-1 16 16,2-2 0-16,2-5 0 0,3 0-400 0,1-2-80 0,2-4-16 16,1 2 0-16,2-3-256 0,1-1 0 0,1 0 128 0,2 0-128 15,2 0 0-15,2 0 0 0,3 2 0 16,1 0 0-16,3-1 0 0,1 4 0 0,2 0 0 0,0 1 0 16,4 1 0-16,0 1 0 0,2 2 0 0,0 1 0 15,1 0 0-15,-1 0 0 0,1 1 0 0,-1-1 0 16,1 0 0-16,-3 0 0 0,-2-2 0 0,0 1 0 15,-1 1 0-15,-1 0 0 0,-4 1 0 0,-2 1 0 16,-2 1 0-16,-3 2 0 0,-2 2 0 0,1-1 0 16,-4 0 0-16,-2 2 0 0,-2 1 0 0,-2 1 0 0,-2 1 0 15,-3-1 0-15,-1 3 0 0,-3-2 0 0,-2 0 0 16,0-1 160-16,0-1-160 0,-1-3 128 0,1-1-128 0,-2-1 0 16,2-3-160-16,-2 0 160 0,-3-4-144 15,-2 1 144-15,0-4-128 0,-2-4 128 16,-2-2-1248-16,0-4-160 0</inkml:trace>
  <inkml:trace contextRef="#ctx0" brushRef="#br0" timeOffset="13434.54">26211 4415 19343 0,'-11'-5'1728'16,"5"0"-1392"-16,2 4-336 0,3-1 0 0,3 0 1552 0,3 2 240 0,2-1 64 0,4-1 0 0,6-2 192 0,10-1 64 0,8-1 0 0,7-5 0 15,2 5-352-15,3-6-64 0,3 3-16 0,-1-3 0 16,1 1-880-16,0-1-176 0,2 1-48 0,-1-2 0 15,-1 2-144-15,-1-1-48 0,0 1 0 0,-2 0 0 16,0 1-192-16,-1 2-64 0,-3-2 0 0,1 3 0 31,-3 2-736-31,-2 0-160 0</inkml:trace>
  <inkml:trace contextRef="#ctx0" brushRef="#br0" timeOffset="15135.79">27510 3817 9215 0,'5'-4'816'0,"-3"0"-656"0,0 3-160 0,0 1 0 0,-1 0 4656 0,-1 0 896 0,1 0 176 0,-1 0 32 0,0 0-3504 0,-2 0-704 0,-3 1-144 0,5-1-16 16,-21 8-528-16,5-5-96 0,-5 2-32 0,-5 0 0 15,-6-1-576-15,-8 1-160 0,-6 1 0 0,-6-2 0 16,-3 1 0-16,-5-5 0 0,-5 2 0 0,-7-2 0 16,-2 3 0-16,-5-3 0 0,-7-4 0 0,-1-1 0 0,-1 0 0 15,-5 1 0 1,-6 0 0-16,-2 0 0 0,3 1 0 0,-3 0 192 0,0 1 0 0,-1 0-16 0,-2 1 432 15,3 1 96-15,3-2 0 0,-2 4 16 0,-3 1-320 0,-1-1-64 16,0 1-16-16,4-3 0 0,1 3-320 0,-3-2 0 16,-7 2 0-16,4-3 128 0,8-3-128 0,2-1 0 15,1-1 0-15,3-1 0 0,1-2 0 0,6-1 0 16,7-2 0-16,-1 0 0 0,0 0 0 0,1-1 0 16,3-2 0-16,3 0 0 0,6 3 0 0,4 0 0 15,3 1 0-15,1-1 0 0,2 2 192 0,1 2-16 16,5 0-16-16,4 4 0 0,3 3-160 0,0-3 0 15,-1 3 0-15,1 0 0 0,2 3 128 0,3-3-128 16,5 0 0-16,4-3 128 0,6 2 32 0,2 0 0 0,4-4 0 16,3 0 0-16,3 0 32 0,3 0 0 0,2 1 0 0,1-1 0 15,2 0-64-15,1 2-128 0,-1 0 192 0,1 3-64 16,1-2 0-16,-1 0 0 0,1 4 0 0,0 0 0 16,0-1-128-16,-1 3 0 0,-1 2 0 0,1 1 128 15,1 0-128-15,-1 2 0 0,1-1 0 0,-1 3 0 16,1 2 0-16,0 0 0 0,0 5 0 0,-2-1 0 15,2 0 0-15,0 3 0 0,-1 0 0 0,0 2 0 16,0 2 0-16,0 3 0 0,-3 2 0 0,0 2 0 16,-1 3 0-16,0-1 0 0,0 2 0 0,-2 3 0 15,1 8-128-15,-3 5 128 0,0 7 0 0,-1 2 0 16,1 3 0-16,-3 4 0 0,1-3 0 0,1 0 0 16,1-4 0-16,-1-3 0 0,0 1 0 0,1-5 0 15,0 0 0-15,0-2 0 0,0-3 0 0,0-3 0 0,-1-3 0 0,-1 1 0 16,-1 7 0-16,-2-2 0 0,1 4 0 0,-2-3 0 15,1 1 0-15,2-4 0 0,2-7 0 0,0 1 0 16,1-6 0-16,1 0 128 0,0-2 96 0,1 1 16 16,-1 2 0-16,1 1 0 0,0 2-96 0,-1 0-16 15,1 2 0-15,-1-2 0 0,1 2-128 0,1-1 0 16,-2 1 0-16,2-5 0 0,1-2 0 0,0-5 0 16,3-2 0-16,1-1 0 0,2-6 0 0,0-3 0 15,2 1 0-15,0-8 0 0,1-1 320 0,-2-1 48 16,2-2 0-16,0-1 0 0,-2-2-176 0,1 0-16 15,-2 1-16-15,0-3 0 0,-1 0 16 0,1 1 0 16,-1 0 0-16,0 2 0 0,0-2-176 0,0 0 192 16,0 0-192-16,-1 2 192 0,2 1-192 0,1-1 0 0,-1 1 0 15,1 0 0-15,2-1 0 0,2 2 0 0,3 0 0 16,1 1 0-16,3 1 0 0,4-2 0 0,4 1 0 16,1-1 0-16,5-4 0 0,5 1 0 0,4 1 0 0,4-6 0 15,0 2 0-15,4 0 0 0,1 1 0 0,2-1 0 16,0 3 0-16,4-3 0 0,4 1 0 0,3-1 0 15,3-2 0-15,1 1 0 0,3 2 0 0,-2 0 0 16,1 1 0-16,0 3 0 0,1-4 0 0,1 1 0 16,4 1 0-16,0 1 0 0,3 3 0 0,0 0 0 15,2 4 0-15,1 1 0 0,-3-2 0 0,3 2 0 16,5 4 0-16,-2 0 0 0,0-2-144 0,-1 1 144 16,-5-4 0-16,5 1 0 0,5 0 0 0,0-5 144 0,-7-1-144 0,5-4 0 15,4 1 0-15,2 0-176 0,2 1 176 16,-3-2 0-16,2-4 0 0,-4 2 0 0,-5-4 0 0,5 1 0 15,4 2 128-15,0-7-128 0,-4 1 0 0,-4-1 0 16,-2 2 0-16,-2 2-128 0,-2 0 128 0,-4 0 0 16,-3 2 0-16,-5-2 0 0,-3 4 0 0,-4-3 0 15,-3 3 0-15,-4 1 0 0,-1 0 0 0,-1-4 0 16,-1 2 0-16,1 0-128 0,-1-1 0 0,-2-1 0 16,3 2 0-16,-3-2 0 0,-2 2 128 0,-2-3 0 15,0 5 0-15,-2-5-128 0,1 4-48 0,-3-2 0 16,-1 3 0-16,0-1 0 0,-2 2 176 0,-1 2 0 15,-4-2 0-15,-1 0 0 0,0 3 0 0,-3-2 0 0,-2 2 0 16,-2 1 0-16,-3-3 0 0,-1 2 0 0,-3-1 0 16,-1 0 0-16,-2 0 0 0,-2-1 0 0,0 1 0 0,-4-1 0 15,0-1 0-15,-2 1 0 0,-1-1 0 0,0-2 128 16,0-1 0-16,0 1 0 0,0-3 0 0,0-1 0 16,1-1-128-16,0-1 0 0,3-3 0 0,0-1 0 15,1 0 0-15,-1-3 0 0,2 1 0 0,0-2 0 16,1-3 0-16,0 1 0 0,0-3 0 0,-1-2 0 15,2 0 128-15,-1-4 0 0,-1 0 0 0,0-4 0 16,1 0 128-16,-1-4 48 0,-1-4 0 0,0-3 0 16,0-4-160-16,-1-4-16 0,3-3-128 0,-2-6 192 15,0-3-192-15,1-3 0 0,0-7 0 0,-1 0 0 16,1-1 0-16,-1-1 0 0,0 1 0 0,-1 0 0 0,-2 2 0 16,-1 2 0-16,1 0 0 0,-2 4 0 15,0 3 0-15,-4 4 0 0,1 1 0 0,-2 9 0 16,-1 8 0-16,-1-1 0 0,-4-4 0 0,0 3 0 0,-2 3 0 15,2 2 0-15,-1 2 0 0,1 0 0 0,-2 0 128 0,2 2-128 16,2 1 176-16,1 0-176 0,0 1 0 0,2-1 0 16,1 1 0-16,2-1 0 0,-2-1 0 0,1 2 0 15,0 2-208-15,-1 1 80 0,2 4 128 0,0 4 0 16,-1 2 0-16,1 1 0 0,-1 5-176 0,-1 1 176 16,1 4-208-16,-2 1 80 15,1 3-512-15,-4 3-112 0,1 3-16 0,-3-1 0 16,-2 5-144-16,-2 3-48 0,-3 4 0 0,-2 2-18944 0</inkml:trace>
  <inkml:trace contextRef="#ctx0" brushRef="#br0" timeOffset="16768.84">23528 6348 19343 0,'4'-6'1728'0,"-3"0"-1392"0,1 2-336 0,1 0 0 0,-1 4 896 0,-1-1 128 0,1-1 0 0,0-1 16 15,2 1 192-15,1-5 48 0,-1 3 0 0,-2 2 0 16,-1 2-512-16,-2 0-112 0,0 4-16 0,-2 0 0 16,0 2-416-16,-4 0-96 0,1 3 0 0,-2-3-128 15,-1 3 384-15,-1 2-48 0,-1 2 0 0,-1 2 0 16,0 0 32-16,-1 4 0 0,-2 2 0 0,-2 1 0 16,-2 4-96-16,-2 2-16 0,-1 3 0 0,-3 0 0 15,-1 0-128-15,-5 1-128 0,-3 3 192 0,-5 3-192 16,1-1 368-16,-2-1-48 0,0-1 0 0,-3-1 0 0,0 3 496 15,-5 3 80-15,-4 3 32 0,-1 0 0 0,1 0-432 0,-1-1-96 16,-2 3-16-16,2-3 0 0,3 3-384 16,5-6 128-16,4 1-128 0,5-5 0 15,3-3 144-15,4-3-144 0,4-1 160 0,1-4-160 0,3 0 0 16,2-2 0-16,3-1-128 0,2-3 128 0,1-1 0 0,2-1 0 16,2-1 0-16,2-2 0 0,0-4 0 0,0 0 0 15,2-2 0-15,0-1 0 0,1-1 0 0,0 0 256 16,-1 0-32-16,1 0 0 0,0 1 32 0,0 0 16 15,1 1 0-15,-1-1 0 0,-1 0-272 0,-1 1 128 16,2 1-128-16,0-2 0 0,0 0 0 0,0 0 0 16,2 1 0-16,-1-3 0 0,2 1 0 0,-2 0 0 0,2 2 0 15,0-1 0-15,0-1 0 0,-2 1 0 16,2 0 0-16,-1 0 0 0,-2 4 0 0,0-2 0 0,0 1 0 0,1-1 0 16,-2-1 0-16,0 1 0 0,0 0 0 0,0-1 0 15,1-3 0-15,1 0 0 0,-1 1 0 0,0-4 0 16,0 1 0-16,2-1 0 0,-1-1 128 0,2 0-128 15,-1-1 0-15,-1-2 128 0,0 1-128 0,-1-1 0 16,1-2 304-16,-2 0-48 0,2-1-16 0,-2 0 0 16,1 1-80-16,0-1-16 0,1 0 0 0,-1-1 0 15,0-2-144-15,2 1 0 0,-1-2 0 0,1 0 128 16,-1 2-128-16,1-3 0 0,-1-1 0 0,1-2 0 16,-2 0 0-16,2-1 0 0,-2 2 0 0,0-4 0 31,2 1 0-31,-1 0 0 0,2 1 0 0,-1-2 0 0,0 1 0 0,2-4 0 0,0 2 0 0,2-1 0 0,0-1 0 15,1 2 0-15,0 1 0 0,1 2 0 0,1 1 0 16,-1 3 0-16,-2 1 0 0,2 1 0 0,1 3 0 0,-1 1 0 16,-1 3 0-16,1 4 0 0,2 3 0 0,-2 1 0 15,1 3 0-15,-2 5 0 0,2 1 0 0,-1 4 0 16,-1 0 0-16,-2 3 0 0,-1 3 0 0,-3 3 0 16,1 3 0-16,-4-2 0 0,-2 4 0 0,0-2 0 15,-2 2 0-15,-1 0 0 0,0-4 0 0,-1-5 0 16,1-1 0-16,0-2 0 0,2-5 0 0,0-1 0 15,1-1 0-15,-1-3 0 0,2-1 0 0,1-2 0 16,0 4 0-16,1-6 128 0,0 1-128 0,4-1 0 16,-1 2 0-16,2-2 0 0,4 0 176 0,1 3 0 15,4 2 0-15,1-1 0 0,2 1-176 0,4 2 192 16,7 4-192-16,7 0 192 0,5 3-192 0,4-2 0 0,6 3 0 16,1-3 0-16,-1-1 0 0,1 0 0 0,-4-1 0 15,-2 2 0 1,-6-4-560-16,-1 1 16 0,-8-1 0 0,-2-1-18800 0</inkml:trace>
  <inkml:trace contextRef="#ctx0" brushRef="#br0" timeOffset="17720.97">21326 6956 16575 0,'-3'0'1472'0,"2"2"-1168"0,1-2-304 0,1 0 0 0,2 0 816 0,-2-2 96 0,3 1 32 0,0-1 0 0,3-1 320 0,0-3 64 15,2-3 16-15,-1 1 0 0,0-2 64 0,-1-2 0 16,-2 0 16-16,0-2 0 0,0 0 384 0,-1-3 80 16,-1-1 16-16,1 1 0 0,0-3-880 0,-2 0-160 15,2-2-32-15,-1 0-16 0,0 1-592 0,0-4-224 16,-2 3 176-16,1 0-176 0,0-2 0 0,-2 2 0 15,1-2 0-15,-1 1 0 0,-1-2 0 0,1 2 0 16,1 3 0-16,-1 3 0 0,-1 3 0 0,1 5 0 16,0 1 0-16,-2 5 0 0,2 0 192 0,-1 3-48 15,1 3-16-15,1 0 0 0,-1 2-128 0,3 1 0 16,-1 5 0-16,2 4 0 0,1 2 0 0,0-1-192 16,1 1 32-16,0 1 16 0,2-3 144 0,0 1 0 15,2 1 0-15,1 0 0 0,1-1 0 0,-1 0 0 0,1 1 0 16,2-3 0-16,-1 1 0 0,0 1 0 0,1 0 0 15,0-3 0-15,1 0 0 0,-3 2 0 0,2 1 0 0,-1-3 0 16,0 0 0-16,-1 0 0 0,1 0 0 0,-1-4 0 16,2 0 0-16,-2-3 0 0,-1-1 0 0,-1-3 0 15,1 1 0-15,-1-2 0 0,0-1 0 0,0 0 0 16,-2-1 208-16,1-4-16 0,0-2-16 0,-2-1 0 16,1-1 16-16,-2-2 16 0,0-3 0 0,0 0 0 15,-1-6 32-15,0 0 0 0,-1-1 0 0,-2-2 0 16,2 0-32-16,-3 0 0 0,0-3 0 0,1 0 0 15,-2 0-80-15,-2-4 0 0,2-3-128 0,-2-1 192 16,-1 1-192-16,-2 0 0 0,2 0 0 0,-1 5 0 16,-1 2 0-16,1 4 0 0,1 3 0 0,-1 4 0 15,1 7-432 1,3 2-16-16,-1 3-16 0,2 6-12112 0,2 3-2416 0</inkml:trace>
  <inkml:trace contextRef="#ctx0" brushRef="#br0" timeOffset="18167.7">22451 6642 22111 0,'-14'-5'976'0,"3"2"208"0,1 0-944 0,3 1-240 0,2 1 0 0,1 1 0 0,-2-2 768 0,-4 2 96 0,-6-2 32 0,-8 2 0 15,-3 2 80-15,0 1 32 0,0 3 0 0,1 4 0 16,2 5-624-16,1 0-112 0,2 4-16 0,2 4-16 15,3 0 16-15,1 4 0 0,3-3 0 0,1-1 0 16,2 0 240-16,6-5 48 0,1-1 16 0,4-2 0 0,3-1 48 0,1-2 16 16,4-1 0-16,3 0 0 0,3-1-304 0,3-2-48 15,1-3-16-15,3-2 0 16,3-3 80-16,1-2 16 0,4-2 0 0,-1-2 0 0,-3-3-160 0,0 0-48 16,2-4 0-16,-2 0 0 0,-1-4-144 0,-5 0 0 15,-5 0 0-15,-4 0 0 0,-4-3 0 0,-5 0-192 16,-4-2 32-16,-4-1 16 15,-3 1-528-15,-5 0-96 0,-4-3-32 0,-4 2 0 0,-1 0 400 0,-7 1 80 16,-3 2 0-16,-5 3-14640 0</inkml:trace>
  <inkml:trace contextRef="#ctx0" brushRef="#br0" timeOffset="18951.48">26656 6370 38703 0,'-3'-2'3440'0,"-1"2"-2752"0,1 2-560 0,2 0-128 0,1 3 320 0,0-3 48 0,-2 3 0 0,-1 5 0 16,-2 2-368-16,2 6 0 0,-2 3 0 0,2-3 0 15,2 3 0-15,1 1 0 0,2 2 0 0,1-6 0 16,1 3 256-16,-1-3 48 0,3-1 0 0,1 0 0 16,1 2 208-16,2-2 32 0,0 3 16 0,4 2 0 15,2 2-144-15,4 2-32 0,3 2 0 0,8 3 0 16,2-1-192-16,7 3-32 0,7 5-16 0,7 3 0 0,7 8-144 16,6 1 160-16,3 5-160 0,2 2 160 0,-2 1-160 15,-2 0 0-15,0 2 0 0,-7 2 0 0,-4 2 0 0,0 8 160 16,0 7-160-16,-4 3 160 0,-5 1-160 0,-3-7 0 15,-6-3-192-15,-5-8 192 0,-5-6 0 0,-3-1 0 16,0-2 0-16,-4-8 0 0,-2-6 0 0,-3-7 0 16,0-7 0-16,-3-8 0 0,-2-3 0 0,-5-3 0 15,-1-7 0-15,-1-3 0 16,-2-3-720-16,-1-4-240 0</inkml:trace>
  <inkml:trace contextRef="#ctx0" brushRef="#br0" timeOffset="19885.23">28307 8273 9215 0,'-6'-6'816'0,"1"1"-656"0,0-1-160 0,1 1 0 0,3 1 3680 0,2 2 704 16,1-3 144-16,-1-4 16 0,3-3-2384 0,0-4-496 0,4-4-80 0,2 0-32 15,3 1-192-15,1 1-32 0,2-1-16 0,0 0 0 16,0 2-288-16,0 1-48 0,0-1-16 0,-1 3 0 16,-4 0-496-16,-1 2-96 0,-1 3-32 0,-3-2 0 15,-1 0-160-15,-3 2-48 0,0 0 0 0,-2 1 0 16,0 0-128-16,0 2 192 0,-2 0-192 0,1-3 192 16,-1 4-192-16,-1-1 0 0,1 0 0 0,-2 0 0 0,2 1 0 15,-1 0-176-15,2 1 48 0,0 4 0 0,-1 0 128 0,1 4 0 16,0 2 0-16,-1 4 0 0,-1 5 0 0,-1 0 0 15,-1 6 0-15,0 1 0 0,-1 2-128 0,0 1 0 16,-1 4 0-16,-1-1 0 0,1-2-16 16,-1 2 0-16,1-1 0 0,-2-3 0 0,2 2-16 0,-2-3 0 15,-1 0 0-15,0-1 0 0,-1 1 160 0,0-5 0 16,-1 0 0-16,-1-2 0 0,0-5 0 0,1-3 0 16,-1 1 0-16,2-4 0 0,-1-1 384 0,1-1 0 15,-2 2 0-15,2-3 0 0,-1 1-112 0,-2-3-16 16,2 3 0-16,-3-2 0 0,0 2-112 0,-2-1-16 15,-1 2-128-15,0 1 192 0,-2 0-192 0,-1-2 0 16,0 4 0-16,-1-4 0 0,-1 2 0 0,0 0 0 0,0 0 0 16,-1-2 0-16,-1 0 320 0,1 0-16 0,-1 0-16 0,-2 0 0 15,-1-1 16-15,0 0 0 0,1-2 0 0,-2 0 0 16,1 0-64-16,-3 0-16 0,-1-2 0 0,0 0 0 16,1 1-96-16,0-1-128 0,1 2 176 0,3-2-176 15,1 2 0-15,3 0-320 0,-1 2 32 0,3-2 16 31,1 0-688-31,5 2-144 0</inkml:trace>
  <inkml:trace contextRef="#ctx0" brushRef="#br0" timeOffset="20305.43">28297 6675 30399 0,'-8'-3'2704'0,"-1"3"-2160"0,4 1-544 0,3 3 0 0,2-2 496 0,-3 2-16 0,-3 2 0 0,-4 6 0 16,-1 6-480-16,-2 6 0 0,4 8 0 0,1 2 0 15,2 5-160-15,1 1 160 0,3 1-128 0,0 3 128 16,1-7 0-16,2 5 0 0,2 0 0 0,-2 2 0 15,3-2-128-15,-2 0 128 0,2 0-128 0,-2-3 128 32,0-3-1648-32,-4-4-240 0</inkml:trace>
  <inkml:trace contextRef="#ctx0" brushRef="#br0" timeOffset="21013.69">28193 7426 33167 0,'0'-7'2944'0,"2"3"-2352"0,1 1-464 0,2-1-128 0,0 0 640 0,3-1 128 16,3-7 0-16,6-10 16 0,8-7 16 0,7-6 0 0,3-4 0 16,0-4 0-16,1 1-400 0,1-3-80 15,2-1 0-15,-1-2-16 0,0 1-128 0,2 0-32 16,1 4 0-16,0 1 0 0,-1 2-144 0,1 6 0 16,-2 0 0-16,-2 7 0 0,0 4-208 0,-3 3-32 0,2 2 0 15,-1 4 0 1,-3 2-1104-16,-1 1-240 0,0 1-32 0,-2 3-16 15,-3 1-1280-15,-5 2-256 0</inkml:trace>
  <inkml:trace contextRef="#ctx0" brushRef="#br0" timeOffset="21384.68">28098 7337 35007 0,'-9'-1'1552'0,"5"-1"320"0,0 2-1488 0,3 0-384 15,2 2 0-15,1-2 0 0,2 0 240 0,1 3-32 16,4 0 0-16,3 2 0 0,4 1 416 0,4 2 80 16,-2 2 0-16,2 1 16 0,-3 0-560 0,-2 0-160 15,-1 0 0-15,-4 0 0 0,-3 2 0 0,-1 0 0 16,-3 2-160-16,-6 1 160 0,-2-1-368 0,-3 5 48 16,-3-3 0-16,-3 3 0 0,-1 1 16 0,-3 1 16 0,0 3 0 0,-1 2 0 31,-2 3-288-31,-3 2-48 0,1 6-16 0,-3 2 0 15,1-2-768-15,-1 1-144 0</inkml:trace>
  <inkml:trace contextRef="#ctx0" brushRef="#br0" timeOffset="21867.98">28760 7457 40543 0,'-11'-7'1792'0,"3"2"384"0,1 1-1744 0,3 3-432 16,4 0 0-16,1 1 0 0,1 0 0 0,-1-3 0 16,0 2 128-16,3 0-128 0,1 0 0 0,1 1 0 15,1 0-160-15,3 1 160 0,0-1-256 0,0 1 64 16,2 0 0-16,-1-1 0 0,2 3 192 0,-1-3 0 15,2 0 0-15,1 0-144 0,-1 0 144 0,1-4 0 16,-1 3 0-16,2-4 0 0,2 0 0 0,1-4 0 16,0 1 0-16,-1-4 128 0,-1-1-128 0,-2 1 0 15,-1-5 0-15,-4 3 0 0,-2 0 0 0,-3-3 0 16,-2 2 0-16,-4 1 0 0,-2 3 128 0,-1-3-128 16,-3 5 160-16,-4-1-160 15,-3 4-240-15,-2 2-144 0,-2 5-16 0,-3 4-16 16,-3 4-976-16,-2 3-192 0,-4 9-32 0,-3 3-16 15,-3 4 368-15,0 0 80 0,2 3 16 0,3 0 0 0,4-1 1168 0,3 0 128 0,4-1 64 0,4 2 32 16,3-1 1712-16,2 2 352 0,2 0 64 0,3-1 16 16,2-2-1408-16,3-1-288 0,1-2-48 0,1-1-16 15,4-2-480-15,0-1-128 0,5-3 0 0,-2 0 0 16,2-2 0-16,3 0 0 0,0-1 0 0,1 0 0 16,2-1-144-16,1-2-112 0,1-1 0 0,0-1-16 15,3-1-1792-15,-1-4-368 0</inkml:trace>
  <inkml:trace contextRef="#ctx0" brushRef="#br0" timeOffset="22375.62">29817 7211 36863 0,'-12'-8'1632'0,"2"3"336"0,0 1-1584 0,4 4-384 0,2 0 0 0,0 0 0 0,1 1 0 0,-5 0 0 0,-6 3 0 0,-4 1 0 0,-6 2 0 0,-2 3 0 0,0 1 0 0,-2 2 0 16,1 3 0-16,0-2 0 0,-2 3 0 15,3 0 0-15,2 0 0 0,0-2 0 16,2 1-128-16,3-3 128 0,2-2 0 0,2 0 0 0,4 0 0 0,1-5 0 15,4 0 128-15,2-1 80 0,3-5 32 0,1 2 0 16,2-1 432-16,3-1 96 0,0-1 0 0,4-1 16 16,3 2-448-16,3-2-80 0,2-1-32 0,2 3 0 15,3 0-224-15,3 2 0 0,0 1 128 0,2 0-128 16,1 6 0-16,2-3 0 0,1 5 0 0,-1 0 0 16,1 3 0-16,-3 2 0 0,0 2 0 0,0 0 0 15,-2 1 0-15,-2-1 0 0,0 1 0 0,-1 1 0 16,0 2 0-16,-4-1 0 0,0 1 0 0,-3-1 0 15,-4-2 0-15,-2 1 0 0,-4-1 0 0,-2-1 0 16,-4 0 0-16,-4-1 0 0,-1-2 0 0,-3 1 0 0,-2-4 0 0,-2 0 192 16,-3 0-16-16,-1 0-16 0,-3-1 144 0,-2 0 16 15,0-1 16-15,-1 0 0 0,-4 1-208 0,-3-3-128 16,1-1 128-16,-3-1-128 0,-2-1 0 0,-2 0 0 16,-3-1 0-16,-3 1 0 0,0-4 0 0,-1 0-128 15,0 0 128-15,-3-1-192 16,2-1-560-16,-3-1-112 0</inkml:trace>
  <inkml:trace contextRef="#ctx0" brushRef="#br0" timeOffset="30473.32">7831 17918 11055 0,'-4'10'976'0,"2"-1"-784"0,2-5-192 0,0-1 0 0,1-1 960 0,-1 3 160 0,-1 4 32 0,0 3 0 16,-1 4-944-16,0-2-208 0,2-4 0 0,-1-4 0 16,1-1 0-16,1-5 0 0,0-3 0 0,0 0 0 15,2-2 0-15,-1-2 0 0,1 1 0 0,-1-4 0 16,2 4 0-16,0-2 0 0,-2-1 0 0,2 0 0 15,0 1 0-15,-2-6 0 0,-1 2 0 0,1-2 0 16,-1-1 0-16,-1-1 0 0,0 1 0 0,0-5 0 16,-1 2 192-16,-1-1 128 0,2-3 16 0,-1 0 16 15,1-2 96-15,0 2 0 0,-1 0 16 0,1-2 0 16,-1 5-336-16,1-1-128 0,-2-1 0 0,2 2 0 0,2 2 624 16,-1 0 16-16,-1-1 16 0,0 0 0 0,0 0 48 0,1 1 0 15,-1 2 0-15,1-2 0 0,2-3-448 0,-2 2-96 16,2 0-16-16,-1-3 0 0,0 1 32 0,1-2 0 15,-1 1 0-15,1 0 0 0,-1 1-176 0,1 1 0 16,-1-1 0-16,0 3 128 0,0-1-128 0,0 1 0 16,0 1 0-16,-1 0 0 0,0 2 0 0,0-1 0 15,-1 2 0-15,0-3 0 0,2 3 0 0,-2 0 0 16,0-1 0-16,1 2 128 0,0-3-128 0,0 1 0 16,1 1 0-16,-1-2 0 0,0 0 0 0,0-2 0 15,1-1 0-15,-1 0 0 0,0 2 0 0,2-2 0 16,-2-3 0-16,1 3 0 0,-1-1 192 0,2-1-64 15,-1 2 0-15,1 1 0 0,-1 1-128 0,0-1 0 0,0 4 0 16,-1-1 0-16,1 1 0 0,-1 0 0 0,0 2 0 16,-1-1 0-16,0-2 0 0,-1 1 0 0,0-2 0 0,-1 0 0 15,0 4 0-15,-1-5 128 0,0 3-128 0,0-3 128 16,-1 4-128-16,1-2 0 0,0 3 0 0,1 0 0 16,-1 2 0-16,1 3 0 0,-1 1 0 0,2 4 0 15,1-3 736-15,-1 3 64 0,1-3 16 0,0 2 0 16,0 2 80-16,0-5 32 0,0 1 0 0,0-2 0 15,1 0-720-15,-1-2-208 0,1-1 0 0,-2-1 128 16,1 1-128-16,0-2 0 0,0-3 0 0,-1 1 0 16,0 0 0-16,-1-2 0 0,1 2 0 0,-1-3 0 15,-1 3 0-15,1 0 0 0,-1 0 0 0,2 2-128 0,-1 3 128 0,0-2 0 16,2 2 0-16,0 1 0 0,0 1 0 0,2-2 0 16,0 1 0-16,1 0 0 0,-1-1 0 0,0-2 0 15,0 2 0-15,0-2-128 0,-1 0 128 0,1-3 0 16,-1 1 0-16,-1 0 0 0,1 1 0 0,-1-1 0 15,0 0 0-15,0 1 0 0,0-3 0 0,-1 1 0 16,0 0 0-16,-1-2 128 0,1 2-128 0,0-2 0 16,0 1 0-16,-1 0 0 0,0-4 0 0,0 1 0 15,-1 0 0-15,2-2 0 0,0 2 0 0,-1 0 0 16,2 0 0-16,2 0 0 0,-1 2 0 0,1-1 0 16,2 3 0-16,-2-3 0 0,1 2 0 0,-1-3 0 15,2 1 0-15,-1-2 0 0,-1 1 0 0,1-3 0 16,-1 2 0-16,-1-1 0 0,2-3 0 0,-3 1 0 15,1 2 0-15,-1-2 0 0,0-1 0 0,-1 0 0 0,0 2 160 16,-2-1-160-16,2 1 0 0,-2-2 0 0,2-3 0 0,-1 0 0 16,-1 1 0-16,1 1 0 0,0 1 0 0,1 2 0 15,0 1 1088-15,1 1 240 0,0 1 32 0,0 0 16 16,1 2-1040-16,-1-1-208 0,0 1-128 0,1 0 160 16,-1 1-160-16,3-2 0 0,-2 0 0 0,-1-1 0 15,1 1 0-15,1-1 0 0,-2 0 0 0,0 0 0 16,0-1 0-16,-2 2 0 0,2 2 0 0,-1-3 0 15,0-3 0-15,0-4 0 0,-2 2 0 0,1-1 0 16,-1 0 0-16,0 2 0 0,1 1 0 0,0 3 0 16,1 0 0-16,-1 0 0 0,1 2 0 0,1 1 0 15,-1-1 0-15,0 2 0 0,1-1 0 0,0-1 0 16,0 0 0-16,-2-1 0 0,2 1 0 0,0-4 0 16,0 1 0-16,0 0 0 0,-1-3 0 0,1 1 0 0,0-2 0 15,0-2 0-15,0 0 0 0,1 1 0 0,1-1 0 0,-2-1 0 16,1 0 0-16,0-1 0 0,-1 1 0 0,1-1 0 15,-1 0 0-15,0 2 0 0,-1 1 0 0,0 0 0 16,0-1 0-16,-1 0 0 0,1 3 0 0,1-2 0 16,-1 4 0-16,1-1 0 0,-1 0 0 0,1 2 0 15,1-1 0-15,-1 2 0 0,1-1 0 0,-1 2 0 16,1-3 0-16,1-3 0 0,-1 0 0 0,-1 0 0 16,0-2 0-16,0 2 0 0,0 2 0 0,-1-2 0 15,-1-1 0-15,1-2 0 0,0 1 0 0,0 2 0 16,-2-5 0-16,2 3 0 0,0 3 0 0,0-1 0 15,1 2 0-15,1-2 0 0,0 2 0 0,0 2 0 0,0-2 0 16,2 2 0-16,-1-1-128 0,1 0 128 0,-1 0 0 16,1 0 0-16,-1 1 0 0,1-4 0 15,-1 3 0-15,1-1 0 0,-2 3 0 0,0-2 0 0,-1-1 0 16,0 0 0-16,0 2 0 0,-1-4 0 0,0 1 0 0,-1-2 0 16,2 1 0-16,-1 2 0 0,0-1 0 0,0 3 0 15,0 0 0-15,1 1 0 0,-2 1 0 0,2 0 0 16,-1 4 0-16,1-4 0 0,-1 3 0 0,1 0 0 15,0 0 0-15,0 1 0 0,1-2 0 0,-1 1 0 16,1-2 0-16,-1-1 0 0,0 0 0 0,2 0 0 16,-2-2 0-16,1 1 0 0,0-4 0 0,-1 1 0 15,1 3 0-15,0-4 0 0,1 1 0 0,-1-2 0 16,0 2 0-16,0 0 0 0,1 3 0 0,-2-4 0 0,1 0 0 16,-1 1 0-16,0 0 0 0,0 1 0 0,0 1 0 15,0-2 0-15,1 2 0 0,-1-1 0 0,1 2 0 16,1 0 0-16,-1-3 0 0,1 1 0 0,2-2 0 0,0 2 0 15,-1-4 0-15,2 0 0 0,2 1 0 0,-2-4 0 16,-1 2 0-16,0 1 0 0,2 0 0 0,-1 0 0 16,0 1 0-16,0-2 0 0,0 1 0 0,-1 0 0 15,1 1 0-15,-3 1 0 0,1-1 0 0,-2 2 0 16,0-1 0-16,-1 0 0 0,1 1 0 0,-1 2 0 16,0-3 0-16,-1 2 128 0,1-2-128 0,-1 2 0 15,0 2 0-15,0-3 0 0,2 2 0 0,-1-1 0 16,0 1 0-16,0-1 0 0,0 1 896 0,0-2 80 15,0 0 32-15,1-2 0 0,0 0-624 0,0-1-128 0,1 3-32 16,-1-2 0-16,1 0-224 0,0-2 0 0,0 2 0 16,2-1 0-16,-2-2 0 0,1 1 0 0,-1 1 0 15,1 0 0-15,-2-1 0 0,0 2 0 0,2-4 0 0,-2 1 0 16,-1 2 0-16,0 0 0 0,-1 0 0 0,-1 1 0 16,1-2 0-16,-3-2 0 0,2 1 0 0,-2 1 0 15,1 3 0-15,-1-2 0 0,1 0 0 0,0-2 0 16,0 3 0-16,1 1 0 0,1-1 0 0,1-1 0 15,0 4 0-15,0-1 0 0,1-1 0 0,0 1 0 16,1-5 0-16,2 4 0 0,-1-4 0 0,-1 3 0 16,1 1 0-16,-1-4 0 0,1 1 0 0,-2-4 0 15,0 4 0-15,0 0 0 0,-1-3 0 0,0 1 0 16,-1 1 0-16,1 2 0 0,-1-3 0 0,0 2 0 16,1 2 0-16,-2 0 0 0,1 2 0 0,1-1 0 0,0 3 0 15,-1 0 0-15,1-3 0 0,0 3 0 0,-1 2 0 0,-1-2 0 16,1 1 0-16,0 0 0 0,0-1 0 0,-1 1 0 15,1 0 0-15,0-1 0 0,0 2 0 0,-1-1 0 16,1-3 0-16,0 2 0 0,0-1 0 0,0 2 0 16,-1-4 0-16,0 0 0 0,-1 1 0 0,1-2 0 15,-1-1 0-15,1 1 0 0,-1 0 0 0,1 0 0 16,-2-1 0-16,2 2 0 0,1-1 0 0,-1 0 0 16,1 0 0-16,0 1 144 0,1-2-144 0,-1 1 0 15,2 1 0-15,-1-1 0 0,1 2 0 0,-1 0 0 16,1-3-160-16,1-4 160 0,0-1 0 0,-1 1 0 15,2 1 0-15,-2 1 0 0,1 1 0 0,0 0 0 16,1-2 0-16,0 1 0 0,-1 2 0 0,1-1 0 0,-1-1 0 16,0 0 0-16,-1-1 0 0,-1 1 0 0,0-1 0 15,0 0 0-15,0-1 0 0,-3 0 0 0,2-3 0 0,-3 2 0 16,2-1 0-16,-1 2 0 0,1 2 0 0,-1-2 0 16,2 4 0-16,1-3 0 0,0 3 0 0,0-1 0 15,1 0 0-15,2-3 0 0,-1 2 0 0,1-2 0 16,2-3 0-16,0-3 0 0,0 4 0 0,0 1 0 15,1 2 0-15,0-5 0 0,1-2 0 0,2-4 0 16,-1 0 0-16,0-2 0 0,-2 0 0 0,1-1-144 16,-1 0 144-16,-1-2 0 0,0 0 0 0,0 4 0 15,-2 1 0-15,0 1 144 0,-1-3-144 0,1 0 160 16,-1 0-160-16,-1 3 0 0,-1 1-160 0,2 2 160 0,-2-2 0 16,-2 4 0-16,2 3 0 0,-1 2 0 15,1 0 0-15,0 4 0 0,0 2 0 0,0-2 0 0,1 1 0 0,2-2 0 16,-1 3 0-16,1-2 0 0,1-1 0 0,-1 0 0 15,2-4 0-15,0 0-144 0,1-1 144 0,0-2 128 16,1 0-128-16,-1-3 176 0,1-1-176 0,1 0 0 16,-3 4 0-16,1-2 0 0,-2 2 0 0,0-3 0 15,3-5-192-15,-2-3 192 0,1 0 0 0,0-1 0 16,1 0 0-16,1-1 0 0,2-1 0 0,1 1 0 16,5 1 0-16,2-4-18368 15</inkml:trace>
  <inkml:trace contextRef="#ctx0" brushRef="#br1" timeOffset="50639.63">29440 9101 31327 0,'-3'0'2784'0,"2"0"-2224"0,1 2-560 0,1-2 0 0,1 0 0 0,-2 0 0 15,0 0 0-15,1 1 0 0,-1 3 0 0,1-3 0 16,2 4 0-16,-3-5 0 0,0 0 192 0,7 23 128 16,-2-11 16-16,-1 4 16 0,1 4 768 0,-2 2 160 15,1 7 16-15,-2 3 16 0,2 5-352 0,-3 1-64 16,1 3 0-16,-4 0-16 0,1 1-656 0,-3-1-224 15,1 1 144-15,-2 0-144 0,-1-2 240 0,-1-1-48 16,0-2 0-16,0-2 0 0,-1-2 32 0,1-2 0 16,1-5 0-16,-2 0 0 0,3-8 96 0,-1 1 0 15,1-3 16-15,-1-1 0 0,1-4 240 0,1-2 64 16,1-1 0-16,0-2 0 0,1-4-64 0,-1-1-16 0,2-1 0 0,-2-3 0 16,1-2-272-16,-1-2-48 0,1-3-16 0,-1-1 0 15,1-1-224-15,-2-6 0 0,1 2 128 0,-1-1-128 16,0 0 0-16,2 1 0 0,-1-2 0 0,1 2 0 15,1 3 0-15,-1-5 0 0,1 2 0 0,1-1 0 16,0 0 0-16,0-1 0 0,3-3 0 0,-1-1 0 16,0-2 0-16,2-1 0 0,1-5 0 0,0-4 144 15,2-1 48-15,1-4 0 0,1-2 0 0,-1-4 0 16,2-6-192-16,0-2 128 0,-3-2-128 0,1 0 128 0,-1-2-128 16,-2 2 0-16,1 1 0 0,-1 3 0 0,0 4 0 0,0 7 0 15,0 2 0-15,0 8 128 0,0 2-128 0,1 5 0 16,2 2 0-16,0 2 0 0,1 2 0 0,2 1 0 15,3 2-192-15,1-1 192 0,2 4-208 16,1 1 80-16,5 2 128 0,0 2-208 0,2 1 32 0,1 0 16 16,0 3 0-16,0-1 0 0,0 1 160 0,-1 2-160 15,-2 2 160-15,-3 1-160 0,-3 2 160 0,-1 2 0 16,-1-1 0-16,-3 5 0 0,1 0 0 0,-3 1 0 16,-2 4-144-16,1 2 144 0,0 0-256 0,-2 1 0 15,0 2 16-15,0 1 0 0,-1-1 240 0,0-1-192 16,-1 2 192-16,-3-1-192 0,1 1 192 0,-2 0 0 15,0 0 0-15,-3-1-144 0,-1 0 144 0,-2-3 0 16,-2 3 0-16,-3-3 0 0,0-1 0 0,-2 0 0 0,0-3 0 16,-2 1 0-16,-2-2 0 0,-1 0 0 0,-1 0 0 0,-3-2 0 15,0 1-128-15,0-4 128 0,-2 2-128 16,2-4 128-16,0 1-176 0,0-4 176 0,2 0-208 0,2-3 80 16,2-2-128-16,3-1-32 0,0-3 0 0,4-2 0 31,2 2-96-31,1-5-32 0,2-2 0 0,2-1 0 15,3 0-480-15,2-2-112 0,2 0-16 0,3 2-17168 0</inkml:trace>
  <inkml:trace contextRef="#ctx0" brushRef="#br1" timeOffset="52353.83">30305 8746 28559 0,'-1'-1'2544'0,"1"1"-2032"0,0 0-512 0,0 0 0 0,0 0 1216 0,-1 0 128 0,1 0 48 0,-3 0 0 0,2 2-256 0,-1 2-48 16,-1 1-16-16,0 2 0 0,-1 3-864 0,-1 2-208 15,1 2 0-15,-1 2 0 0,0 0 0 0,0 4 0 16,0 1 0-16,0 2 0 0,2 3 0 0,-1-1 0 16,0 2 0-16,2 1 0 0,-1-2 0 0,3 0 0 15,0-2 0-15,2-1 0 0,-1-2 0 0,3-3 0 16,-1-2 0-16,3 0 0 0,1-5 272 0,-1-2 16 16,1 0 0-16,1-2 0 0,0-2-32 0,2-2-16 0,1-1 0 15,0-2 0-15,1-4-32 0,0 2 0 0,3-4 0 0,0-6 0 16,1 1 16-16,-1-3 0 0,1 0 0 0,-2-3 0 15,3-3-32-15,-1-2-16 0,-2-2 0 0,1-1 0 16,-1-3-176-16,-3-1 128 0,-1-1-128 0,-1 1 128 16,-2 3 32-16,0 4 0 0,-2 0 0 0,0 3 0 15,0 1-160-15,-2 4 0 0,0 4 0 0,0 1 0 16,-1 6 0-16,1 1 0 0,-2 2-160 0,2 0 160 16,-1 5 0-16,2 3 0 0,1 2-128 0,-2-2 128 15,2 6 0-15,0-2 0 0,1 4 192 0,1 2-192 16,-1-1 0-16,-1 0 0 0,1 2 0 0,0 2 0 0,0-4 128 15,-1 3 32-15,1 1 0 0,-2 1 0 0,0 2-32 16,-2-1 0-16,1 3 0 0,-2-4 0 0,0 3-128 0,-1-1 0 16,0-2 0-16,0 0 0 0,0-3 0 0,2-3 0 15,-1-1 0-15,0-3 0 0,1-2-192 0,0-1 48 16,0-3 0-16,2-1 0 16,0-4-560-16,1-2-128 0,0-2 0 0,-1-5-17280 15</inkml:trace>
  <inkml:trace contextRef="#ctx0" brushRef="#br1" timeOffset="52755.8">30987 9222 28559 0,'-5'2'1264'0,"1"2"272"0,3-3-1232 0,1 1-304 0,0 0 0 0,0-2 0 0,0 0 1216 0,0 0 192 0,0 0 48 0,1 0 0 0,-1-2-320 0,0 2-64 0,0 0-16 0,0 0 0 16,0 0-608-16,-2-25-112 0,0 14-16 0,1 0-16 16,-1-1 224-16,0-2 48 0,1-1 16 0,-1-3 0 15,-1-3-272-15,2-1-48 0,0-3-16 0,-2-2 0 16,3 1 0-16,-1-3 0 0,1-1 0 0,1-3 0 15,1 0 16-15,0 2 0 0,2 2 0 0,-1 0 0 16,2 1-32-16,3 3-16 0,0 4 0 0,2 3 0 0,3 4-224 16,-1 2 176-16,2 3-176 0,-1 3 160 0,1 3-160 0,1 5 0 15,2 1 0-15,0 3 0 0,2 3 0 0,1 1-192 16,-2 1 64-16,2 3 128 16,-1-1-576-16,-1 2 0 0,-1 1 0 0,-2 0 0 15,0 0-544-15,-4 0-96 0,-2-3-32 0,-2-1 0 16,-1 1-1856-16,-1-2-368 0</inkml:trace>
  <inkml:trace contextRef="#ctx0" brushRef="#br1" timeOffset="53353.6">31579 8918 27647 0,'-2'10'2448'0,"-1"0"-1952"0,2-1-496 0,1 1 0 16,0-1 384-16,0-3 0 0,1 2-16 0,-1 6 0 15,-1 7-368-15,0 12 128 0,-1 5-128 0,0 4 0 16,-2 1 0-16,0 1 0 0,1-1 0 0,-2 1 0 15,-1-2 448-15,-2-2 112 0,2-1 16 0,-1-1 16 0,-1-3 320 16,1 0 64-16,-2-2 16 0,2 1 0 0,-2-4-240 16,0-1-48-16,0 0-16 0,0-3 0 0,1 1-160 15,2-7-16-15,1-1-16 0,0-5 0 0,2 1 48 0,0-8 16 16,1 1 0-16,-1-5 0 0,2 0-416 0,0-6-144 16,0-2 0-16,-1-4 144 0,1-5-144 0,1-3 0 15,-1-9 0-15,0-5 0 0,-1-4 0 0,1-7 0 16,0 0 0-16,1-4 0 0,0-2-128 0,1-5 128 15,2-4 0-15,-1-1 0 0,4-1 0 0,0 0 0 16,1 4 0-16,1 5 128 0,2 6-128 0,1 4 192 16,3 6-192-16,2 1 192 0,4 5-192 0,0 3 0 15,3 3 0-15,1 5 0 0,0 3 0 0,3 2 0 16,3 3 0-16,1 4 0 0,1-1 0 0,0 6-192 16,2-3 64-16,-5 3 128 0,0 3-192 0,-6 1 192 0,-2 3-160 15,-3-1 160-15,-3 3 0 0,-6 0 0 0,-1 3-128 0,-3 0 128 16,-4 4 0-16,-1 3 0 0,-2 2 0 0,-2 1 0 15,-2 2 128-15,-2 0-128 0,0 1 0 0,-4-1 0 16,-1 0 0-16,-2-3 0 0,0 2 0 0,-2-6 0 16,1 2 0-16,0-5-176 0,0-1 176 0,0-2-160 15,1-4 160-15,-1 2 0 0,1-7 0 0,-1 2 0 16,1-4 0-16,0-2 128 0,-1-2-128 0,0-3 128 16,-1-2-400-16,1-4-80 0</inkml:trace>
  <inkml:trace contextRef="#ctx0" brushRef="#br1" timeOffset="53676.28">32327 8092 37775 0,'4'-7'1664'0,"-2"5"368"0,1 1-1632 0,-1 1-400 0,1 1 0 0,-2 1 0 0,0 2 528 0,2 2 32 0,0 6 0 0,1 6 0 0,-1 6-192 0,-1 5-48 16,-1 10 0-16,-2 4 0 0,-3 5-320 0,-1 3 0 15,-2 2 0-15,0 4 0 0,-2 1 0 0,-1 1 0 0,1-2 0 0,1-2 0 16,-1 3 0-16,0-9 0 0,3-3 0 15,0-4 0-15,0-5 0 0,2-4 0 0,2 0 0 16,0-5 0-16,2-3 0 0,2-3 0 0,-1-1 0 0,0-2-12160 16,2-2-2352-16</inkml:trace>
  <inkml:trace contextRef="#ctx0" brushRef="#br1" timeOffset="54069.92">32509 9053 28559 0,'4'-2'2544'0,"-1"2"-2032"16,2 0-512-16,-1-2 0 0,-2 1 192 0,3-1-64 16,3 0-128-16,3-2 192 0,5-3-192 0,3-2 0 15,2 0 0-15,-3-2 0 0,1 1 0 0,-3-1 144 16,-1-2-144-16,-3 0 192 0,0 0 1456 0,-2-2 288 15,-1-1 64-15,0-3 16 0,0 1-704 0,0-8-144 16,0-3-16-16,-1-2-16 0,0-3-880 0,-1-3-256 16,-1 2 128-16,1 3-128 15,-4 3-448-15,1 8-144 0,-4 2-48 0,0 6 0 16,-2 6-96-16,-2 7-32 0,-4 0 0 0,-3 7 0 16,-4 4-352-16,-3 7-80 0,-4 3-16 0,-6 7 0 15,-2 4 544-15,-3 7 96 0,0 4 32 0,0 0 0 0,4-1 688 0,2 0 144 0,5 2 32 16,2-7 0-16,4 0 1728 0,5-1 368 0,3-3 64 0,3-1 16 15,4-2-1408-15,4-3-256 0,2-1-64 0,2 0-16 16,4-3-416-16,1-2-80 0,5 1 0 0,1-5-16 16,3-2-240-16,1-3 128 0,6-1-128 0,-1-1 0 31,1-3-320-31,6 2-144 0</inkml:trace>
  <inkml:trace contextRef="#ctx0" brushRef="#br2" timeOffset="76772.98">20273 8827 23951 0,'-2'-2'2128'0,"1"0"-1696"0,-1-1-432 0,2 2 0 15,0-3-1536-15,0 3-384 0,-1-5-64 0,0-5-32 16,0-2-368-16,-1-3-80 0,4 4-16 0,-1-3 0 15,1 5 1360-15,1 1 272 0,0 3 48 0,0 1 16 0,-2 3 3664 0,0 2 752 16,-1 3 144-16,-1 2 16 0,-1 5 672 0,-3 3 128 16,-1 0 16-16,-2 7 16 0,0 0-2624 0,-5 2-528 15,1 4-96-15,-3-2-32 0,1 0-1024 0,-2 2-320 16,0 0 128-16,0 0-128 0,1-4 0 0,-2 1 0 0,0 5 0 16,-4-3 0-16,0 2 0 0,0-3 0 0,0 0-128 0,0 1 128 31,1-4-1216-31,1-1-144 0,2-4-48 0,1-2 0 15,2-3-304-15,4-4-64 0,2-2-16 0,2-3-11952 0</inkml:trace>
  <inkml:trace contextRef="#ctx0" brushRef="#br2" timeOffset="77043.75">19962 8737 43311 0,'2'0'1920'16,"-2"3"384"-16,1-1-1840 0,1 2-464 0,0 1 0 0,-1 1 0 0,2-1 0 0,0 6 0 15,4 6 0-15,-1 7 0 0,1 3 0 0,1 3 0 16,-2-1 0-16,1 0-160 16,1 3-288-16,-2-4-48 0,3 2-16 0,2-1 0 15,1 3 64-15,3-3 16 0,3 6 0 0,1 1 0 0,1 2 432 0,1 1-160 16,2-2 160-16,0-5 0 0,-2-3-384 0,-2-3 16 15,1-2 16-15,-3-2 0 16,1-4-1376-16,-2-2-288 0,-1-3-48 0,0 2-16 0</inkml:trace>
  <inkml:trace contextRef="#ctx0" brushRef="#br2" timeOffset="77892.75">20535 9375 42383 0,'-3'0'3776'0,"1"-2"-3024"0,2 2-608 0,2-1-144 0,-1 1-1056 16,0 0-240-16,2-2-48 0,0 0-16 0,2-2 912 0,4 0 176 0,1 3 32 0,1-4 16 16,3 2-672-16,-2 0-128 0,3-1-16 0,-2 3-16 0,2 0 1056 0,-1 1 176 15,-2 0 48-15,1 2 16 0,-1 2 704 0,-2 1 144 16,-2 1 16-16,0 2 16 0,-1 0-576 0,-1 1-112 16,1 2-32-16,-4-1 0 0,0 1-208 0,-2 0-64 15,-1 0 0-15,-2-3 0 0,-2 3-128 0,-2 0 0 16,0-1-192-16,-3 1 192 15,-3 1-496-15,-3 2 32 16,-1 2 0-16,-3 0 0 0,-1 3 80 0,0-2 32 0,-1 3 0 0,2-3 0 0,-1 0 352 0,3-1 0 16,2-2 0-16,1 1 0 0,4-3 192 0,0-1 0 15,0-2 0-15,2 1 0 0,0 1 288 0,2-1 64 16,-1-1 16-16,2-1 0 0,1 0-176 0,2-2-16 0,2-1-16 16,2-1 0-16,3-1-176 0,1 2-48 0,3 1 0 15,1 3 0-15,2-2 0 0,2 3 0 0,1 0 0 0,2 3 0 31,4-5-560-31,1 2-112 0,2 1-32 0,2-1-11344 0,-2 1-2288 0</inkml:trace>
  <inkml:trace contextRef="#ctx0" brushRef="#br2" timeOffset="79431.16">21266 8621 25791 0,'-1'-1'2304'0,"1"1"-1856"0,0 0-448 0,1 0 0 0,0 0 432 0,2 0-16 0,-1 1 0 0,2 0 0 16,1 0-416-16,1 3 0 0,3 0-224 0,0 0 80 15,2 0 144-15,-1 0 0 0,2 1 0 0,0 1 0 16,2-1 864-16,1-2 96 0,2 0 32 0,0-1 0 16,2 0 320-16,-1 2 64 0,3 0 16 0,-1-1 0 15,0 2-624-15,0 1-128 0,1 1-32 0,-1 0 0 0,1 0-400 0,0 3-80 16,-2-2 0-16,1 2-128 16,0-2 256-16,-1 2-48 0,-2 3-16 0,0-4 0 0,-1 3-192 0,-1-3-128 15,-1-1 128-15,1-2-208 16,-1-1-240-16,0 0-32 0,0-4-16 0,-2 0 0 0,0 2 496 0,-1-3 0 15,-2 0 0-15,0 0 0 0,-2 1 416 0,-2-1 80 16,0 0 16-16,-2 1 0 0,-1 1 0 0,-2 0 16 16,0-1 0-16,-2 3 0 0,0-1-336 0,-3 0-64 15,2-2 0-15,-5 2-128 0,1-3 0 0,-4 2 0 16,-2-2 0-16,-4 3 0 0,-3-1 0 0,-4 2 0 16,-4 1-176-16,-4 0 176 0,-1 0-144 0,-2 2 144 15,2 2 0-15,-1-2-144 0,3 3 144 0,2-1 192 16,-2 5-32-16,2-3-16 0,1 0 16 0,2 0 0 0,3-2 0 15,1 0 0-15,3 1-160 0,1-3 0 0,2-1 0 0,4-1 0 16,0-3 0-16,2 2-144 0,0-3 0 0,1 3 0 31,0-4-1040-31,2 1-208 0</inkml:trace>
  <inkml:trace contextRef="#ctx0" brushRef="#br2" timeOffset="80007.38">22034 9057 5519 0,'0'-4'496'0,"-1"0"-496"0,0 1 0 0,-1 1 0 0,2 1 3536 0,0 1 624 0,-1 0 112 0,-1 0 16 15,-1-2-3344-15,-3 1-688 0,-1-1-128 0,-3 0-128 16,-1 1 256-16,-2 1-48 0,0 0-16 0,-1 0 0 16,-1 0-48-16,0 0-16 0,-1 0 0 0,-1 0 0 15,0 3 1200-15,-2-1 224 0,-2 2 48 0,-1 3 16 0,-2-1 96 0,-2 3 16 16,-1 2 0-16,-1 2 0 0,-2 3-976 0,-2 3-192 16,-3 4-48-16,-2 0 0 0,-1 6-512 0,-2-3 0 15,-1 5 0-15,-1-2 0 16,-2 6-1472-16,-1-2-288 0</inkml:trace>
  <inkml:trace contextRef="#ctx0" brushRef="#br2" timeOffset="81942.88">22558 8617 11055 0,'0'3'976'0,"0"-3"-784"0,0 1-192 0,0 0 0 0,2-1 1632 0,-2 1 288 0,0 2 48 0,0 2 16 15,-2-1 416-15,0 2 96 0,-2 1 0 0,-2 2 16 16,0 1-576-16,-3 1-112 0,2-1-32 0,-3 2 0 16,1-1-1072-16,1 2-208 0,1-1-64 0,0 0 0 15,1 2-448-15,1-3 128 0,1 1-128 0,0 1 0 16,2-2 0-16,1-1 0 0,2 1 0 0,0-5 0 16,0 2 0-16,2-2 0 0,2 0 0 0,1-1-160 15,-1 0 160-15,2-2 0 0,2 1 0 0,-2-1 0 16,3-1 0-16,1-2 0 0,1 1 0 0,0-1 0 0,3-1-176 0,0 1 0 15,2 0 0-15,3-1 0 16,2 1-288-16,4-1-64 0,4-4-16 16,2 0 0-16,1-3-544 0,4 0-128 0,3-5 0 0,1-1-16 15,-1-1-720-15,0-3-144 0</inkml:trace>
  <inkml:trace contextRef="#ctx0" brushRef="#br2" timeOffset="82245.84">22965 8529 28559 0,'-12'0'1264'0,"2"-2"272"0,1 2-1232 0,3 0-304 0,4 0 0 0,0 0 0 16,0 2 1712-16,-2-2 272 0,-1 5 64 0,-2 2 16 16,1 0-672-16,0 8-144 0,1 2-32 0,1 7 0 15,1 5-896-15,0 10-192 0,-2 5-128 0,-3 3 144 16,0 5-144-16,-3 5 0 0,-3 4 0 0,-1 2 0 16,-2 5-192-16,-3 5 0 0,-4 8-16 0,-1 3 0 15,-5 2-2480-15,-1-7-512 16,1-11-80-16,1-10-11120 0</inkml:trace>
  <inkml:trace contextRef="#ctx0" brushRef="#br2" timeOffset="83873.25">23530 8260 34095 0,'-19'-3'3024'0,"4"2"-2416"0,2 1-480 0,6 0-128 0,3 1 624 0,2-1 96 0,-2 0 32 0,-2 0 0 0,-5 0-608 0,-5 0-144 0,-2 0 0 0,0-1 0 0,-1-3 0 0,1 1 0 15,-1-1 0-15,-2-2 128 0,0-3 448 16,-2 2 64-16,-2-4 32 0,-2-2 0 0,-3 3-352 0,-1 0-64 16,-1 2 0-16,-4-1-16 0,3 3 0 0,-6 0 0 15,-1 1 0-15,-5 0 0 0,-1 0 32 16,1 1 16-16,-2-1 0 0,1 0 0 0,5 0-32 16,-2 0 0-16,-3 1 0 0,-2-3 0 0,-1 1-256 0,0 0 160 15,0-1-160-15,-2-2 128 0,-2-2-128 0,-3 0 0 16,-2-2 0-16,-1 1 0 0,5 0 0 0,-4 0 0 15,-4 0 0-15,-3 3 0 0,-2 3 0 0,0 4 0 16,-1-2 0-16,2 3 0 0,1 1 0 0,0 2 0 16,-1 3 0-16,1 3 0 0,-1 0 0 0,1 3 0 15,-2 1 0-15,1-4 0 0,9 2 0 0,-1 1 0 16,-1 0 0-16,-2 0 0 0,0 1-192 0,-1-3 192 0,-1 1-192 0,2-2 192 16,7-2-128-16,-1-5 128 0,1 3 0 15,1-7 0-15,-1 1 0 0,0-2 0 0,0-2 0 0,-1 0 0 16,2-2 0-16,-1 0 0 0,-1 0 0 0,2 2 0 15,4-2 0-15,-5 1 0 0,1 0 0 0,-1 1 0 16,-1 1 0-16,1-1 0 0,-2 1 0 0,1 3 0 16,2 0 0-16,1 4 0 0,6 0 0 0,1 3 0 15,0 0 0-15,1 1 0 0,4-3 0 0,1 1 0 16,6 0 0-16,1 0 0 0,2-2 0 0,3 1 0 16,0-1 0-16,1 2 0 0,2-1 0 0,2 2 0 15,0 2 0-15,1-1 0 0,1 0 0 0,0 0 0 16,3 3 0-16,2-3 0 0,1 5 0 0,2-2 0 15,2 2 0-15,3 3 0 0,0-2 0 0,1 4 0 0,3 1 0 16,-1 1 0-16,4 4 0 0,-1 3 0 0,1-1 0 0,1 2 0 16,0 3 0-16,0 2 0 0,2 2 0 0,-1 2 0 15,1 0 0-15,-2 5 0 0,1-2-128 0,1 1 128 16,-1 0 0-16,0 2 0 0,-1 4 0 0,0-2 0 16,-1 0 0-16,-1 0 0 0,-2 0 0 0,0 1 0 15,-2 1 0-15,-1-1 0 0,-1-2 0 0,0 6 0 16,-3 3 0-16,0 6 0 0,-1-4 0 0,1-3 0 15,0-5 0-15,2-5 0 0,0-4 0 0,1-4 0 16,1-1 0-16,-1 1 0 0,2-1 0 0,0 0 0 16,1 0 0-16,-1-2 0 0,-2 0 0 0,2 2 0 15,1 0 0-15,-4 0 0 0,2-1 0 0,-2-4 0 16,1 0 0-16,1-5 0 0,1 0 0 0,1-3 0 0,1 0 0 0,1 3 0 16,2-6 0-16,0 3 0 0,3 0 0 15,0-1 0-15,4 1 0 0,-1-1 0 0,2 0 0 0,2-1 0 16,0-2 0-16,1 1 0 0,3 0 0 0,0-2 0 15,-1 0 0-15,2-2 0 0,1-4 0 0,0 2 128 16,2-3-128-16,-1 0 128 0,1-1-128 0,1-4 128 16,2 2-128-16,0-3 128 0,1 0-128 0,2 0 128 15,0 2-128-15,4-2 128 0,0 5-128 0,4-2 128 16,4 3-128-16,4 0 192 0,2 4-192 0,3 0 192 16,4-4-192-16,3 0 0 0,3 0 0 0,3-1 0 15,3 0 0-15,3 2 0 0,2-3 0 0,2 3 128 16,-1-2-128-16,1-4 160 0,1 0-160 0,3 3 160 15,2-2 48-15,0 2 16 0,0-2 0 0,3 1 0 16,-1-3-224-16,4 0 0 0,1 0 0 0,5 0 0 16,4 2 0-16,1-3 0 0,2 0 0 0,0 1 0 0,-4-3 0 0,2 3 0 15,5-1 0-15,-5 0 0 0,-2-4 0 0,0 1 0 16,-1 2 0-16,1 1 0 0,0-3 0 0,-1 3 0 16,-2-4 0-16,-3 1 0 0,0 3 0 0,-1 0-208 15,-2 1 64-15,-3-5 16 0,-2 3-48 0,1-1 0 16,-2 3 0-16,-1-2 0 0,-3 2 176 0,-3-1 0 15,-4 1 0-15,-2 0 0 0,-2-2 0 0,-2 0 0 16,-2 2 0-16,-1 2 0 0,-2-2 0 0,-3-2 0 16,1 1 0-16,-5-2 0 0,0 0 0 0,-3-2 0 15,2 0 0-15,-2 0 0 0,-3-1 0 0,-3 0-128 16,-3 1 128-16,-3 1 0 0,-2 0-192 0,-2 1 64 16,-1 0 0-16,-3-2 0 0,-1 2 128 0,-1 0 0 15,-2-2 0-15,-2 1 0 0,-1 2 0 0,-2-3 0 16,-2-1 0-16,-1 0 0 0,-3 1 0 0,-1-4 0 0,0 0 0 0,-2 0 0 15,0-3 0-15,-3 0 0 0,2-3 0 0,-3-2 0 16,1-3 0-16,-1-5 144 0,0 1-144 0,-1-6 160 16,-1-2 48-16,1-4 16 0,-1-5 0 0,-2-2 0 15,0-4-96-15,1-4-128 0,-1-3 176 0,0 2-176 16,2 0 128-16,-2 1-128 0,1 1 0 0,1 1 0 16,-2 1 368-16,2 0-48 0,-2 3 0 0,0-3 0 15,1 1-144-15,-1 3-48 0,-1 2 0 0,0 1 0 16,-1 1-128-16,0-2 0 0,-2 1 144 0,0-1-144 15,-1-1 0-15,0-3 144 0,1-4-144 0,1-1 0 0,3 3 0 16,-1 2 0-16,1 6 0 0,-1-5 0 16,-1-5 0-16,-2 3 0 0,1 0 0 0,0 6 0 0,0 5 0 0,0 4 0 15,1 3 0-15,0 4 0 0,-2-1 0 16,1 5 0-16,-2 1 0 0,-1 4-144 0,-1 4 144 0,-1 0-128 16,-1 5 128-16,0-2-128 0,-3 4-208 0,-3 3-48 15,2 2 0-15,-1 0-13104 16,4 5-2624-16</inkml:trace>
  <inkml:trace contextRef="#ctx0" brushRef="#br2" timeOffset="87458.97">7996 13275 17503 0,'-3'-2'1552'0,"2"-3"-1232"0,1 4-320 0,0 1 0 16,1-3-176-16,-1 1-80 0,1-2-32 0,-2-3 0 0,1 1-1616 0,-1-4-320 16,-2 3-64-16,-2 1-16 0,0 3 1760 0,-1 0 352 0,-1-1 64 0,-3 3 128 15,1 0 2752-15,-2-3 656 0,0 4 144 0,0 0 32 16,-1 0-1584-16,0 0-304 0,1-1-64 0,1 1-16 0,-1 0-1456 16,1 0-288-16,0 0-64 0,1 0-16 15,-1 0-1520-15,-1-2-288 0,-1 2-64 0,0 0-16 0,-2-2 1648 0,1 2 448 16,-2-1-128-16,-2 1 128 0,-2 1 1584 0,1-1 368 15,-2 2 80-15,-1-2 16 0,-1 0-784 0,1 0-160 16,0-2-16-16,0 1-16 0,1 1-816 0,1 0-256 16,1 0 160-16,-2 0-160 0,1 0-160 0,0 0-112 15,-4 0-32-15,1-1 0 0,1 1 48 0,-4 0 16 16,-1 0 0-16,-2 0 0 0,-1 0 992 0,-2 0 192 16,2 0 32-16,-1-4 16 0,0 3 544 0,1-3 96 15,-1 3 32-15,2 0 0 0,2-2-1136 0,1 1-208 16,1 1-64-16,3-4 0 0,0 1-432 0,0-1-80 15,-1 0-32-15,0 1 0 16,1 2-288-16,-4-1-48 0,-2 2-16 0,-2 1 0 0,0 0 640 0,-3 0 160 16,-2 1 16-16,-2 4 0 0,-1-4 528 0,0 4 96 0,0 0 32 15,0-1 0-15,1 1-560 0,0 0-96 0,4-1-32 0,0-3 0 16,1 0-144-16,-1 3 0 0,1-4-192 0,-1 0 192 16,0 0-400-16,-3 0 32 0,-1 0 16 0,-2 2 0 15,0 2 352-15,-1 1-144 0,0 1 144 0,-1-1 0 16,1 3 0-16,-1-1 0 0,2 2 0 0,-1-3 0 15,1 4 0-15,1-4 0 0,1 3 0 0,-1-1 0 16,2-3-128-16,-1-1 128 0,3 0 0 0,1-1 0 16,0-3-368-16,1 0 48 0,1 0 0 0,-1 0 0 15,-1 0 128-15,0 0 16 0,0 0 16 0,-2 0 0 16,0 0 160-16,0 0 0 0,1 0 0 0,1 0 128 16,1 0-128-16,1 0 0 0,4-3 0 0,2-1 0 15,0 1 0-15,1 2 0 0,0-4 0 0,0 3 0 0,1 0 0 16,-2 0 0-16,-1 2 0 0,-1-2-128 0,0 0 128 0,0 1 0 15,-1 0 128-15,-1 1-128 0,-1 1 320 0,2-1-16 16,0 0 0-16,0-1 0 0,2 1-64 0,0 0-16 16,3-3 0-16,0 1 0 0,3 2-224 0,1-4 0 15,0 3 0-15,1 0 0 0,0 1 0 0,1 0 0 16,-2 0 0-16,1 0 0 0,-2 2 0 0,1 2 0 16,-1-3 0-16,0 3 0 0,-2 0 0 0,0-2 0 15,-3 2 0-15,2-2 0 0,1-1 0 0,2 1 0 16,2 0 0-16,1-4 0 0,2 0 0 0,2 1 0 15,1-1 0-15,0-2 0 0,-1 2 0 0,3-2 0 16,-1 0 0-16,-1 3 0 0,-1-3 0 0,0 2 0 16,1-1 0-16,-1 2 0 0,-1 1 0 0,1-1 0 0,1 1 0 0,1 0 144 15,0-3 496-15,1 3 80 0,2 0 32 0,-2 0 0 16,2 0-480-16,-1 0-80 0,0 0-32 0,-1 0 0 16,0-1-160-16,-2 0 0 0,0 0 0 0,-1-2 0 15,-3 1 0-15,-1 0 0 0,0-3 0 0,-4 2 0 16,0 0 0-16,-1-2 0 0,-1 3 0 0,0-1 0 15,-1 3 0-15,1-1 0 0,-1 1 128 0,2 1-128 16,1-1 0-16,1-1 0 0,3 1 0 0,1 0 0 16,2 0-128-16,0-2 128 0,2 0 0 0,0 1 0 15,0 0 0-15,-1-3 0 0,1 3 0 0,-3 1 0 16,-1 0 0-16,0 0 0 0,0 0 0 0,1 0 0 16,-2 0 0-16,-1 0 0 0,0 2 128 0,2 1-128 0,2-2 160 15,-1-1-160-15,2 0 192 0,1-1-192 0,-1-3 0 0,0 1 0 16,0-1 0-16,-2 0 0 0,2 0 0 0,-2 1 0 15,-1-2 0-15,-2 4 0 0,-2-3 0 0,-2 3 0 16,-1 1 0-16,-1-3 0 0,-2 6 0 0,1-3 0 16,2 5 0-16,1-4 0 0,3 0 0 0,0 0 0 15,1-1 0-15,0 0 0 0,1-2 0 0,0-2 0 16,-2 2 0-16,0-2 0 0,-2 1 0 0,-1-2 0 16,0 2 0-16,-1 0 0 0,-1 1 0 0,0 1 0 15,-2-1 0-15,-1 2 0 0,0 2 0 0,0 1 0 16,-1-2 0-16,0 4 0 0,1 0 0 0,1 2 0 15,0-2 0-15,3 1 0 0,2 0 0 0,3-1 0 16,1-3 0-16,4 2 0 0,-1 2 0 0,3-3-272 16,3-1 48-16,0 1 16 15,2-2-1136-15,1-1-208 0,1-1-48 0,1-2-16 16,1 1 320-16,-1-1 64 0,2-3 16 0,-1 2-8336 0,0-1-1664 16</inkml:trace>
  <inkml:trace contextRef="#ctx0" brushRef="#br2" timeOffset="131230.15">7984 13188 11055 0</inkml:trace>
  <inkml:trace contextRef="#ctx0" brushRef="#br2" timeOffset="133462.19">8068 13126 30399 0,'-1'0'1344'0,"-1"0"288"0,-1 0-1312 0,2 1-320 0,0-1 0 15,0 1 0 1,-2 2-1600-16,1-3-400 0,-3 1-80 0,-1 0-16 16,-2 1-2064-16,1-4-432 0,-1 1-80 0,1 0 0 0,1 1 3776 0,-1-4 752 0,0 3 144 0,0 1 0 15,-1-3 336-15,2 2 32 0,0 0 0 0,1 1 0 16,0 1-752-16,0-1-160 15,0 1-32-15,0 2 0 0,0-2 2096 0,-1 3 400 0,-1-3 96 0,0 2 16 16,1-1-688-16,0-1-144 0,0 0-32 0,0 2 0 16,-1-3-1808-16,1 0-384 0,0 0-64 0,-1 0 0 0,1-3 640 15,-1 2 128-15,2 0 16 0,-1-1 16 0,1 0 1360 0,0 0 272 16,2 2 48-16,0-3 16 0,2 3 608 0,-2-1 128 16,2 1 32-16,-1 0 0 0,0 0-464 0,0 0-96 15,1 0-16-15,-2 0 0 0,1 0-1056 0,-1 1-224 16,2-1-32-16,-1 0-16 0,0-1-272 0,2 1 128 15,-1-1-128-15,0-2 0 0,1 2 624 0,-1-1 16 16,1 2 0-16,0-4 0 0,0 3 320 0,0-1 80 16,0 2 16-16,0 0 0 0,1-2-352 0,0 2-64 15,2 0 0-15,-3 0-16 0,0 0-496 0,0 0-128 16,0 0 0-16,0 0 0 16,0 0-384-16,0 0-128 0,0 0-48 0,0 0 0 0,0 0 176 0,0 0 16 15,-5 21 16-15,1-16 0 0,0-3 544 0,1 1 128 16,0 1 0-16,1-2 16 0,-1-1 304 0,1 3 48 0,0-3 16 15,1-1 0-15,1 0-304 0,1 0-48 0,2 0-16 0,1 0 0 16,1 0-192-16,1 0-144 0,2 0 192 0,0 0-192 16,0 0 0-16,0 0 0 0,-3 0 0 0,1 0-192 15,-1 2 0-15,-1-1 16 0,-3 1 0 0,0-1 0 16,-2 2 176-16,0-1 0 0,-3 3 0 0,0-1 0 16,-1 1 0-16,-1 0 144 0,1-1-16 0,0-1-128 15,-1 0 240-15,1-1-64 0,1 1-16 0,1-3 0 16,-1 0-160-16,0 0 160 0,2-3-160 0,-2 1 160 15,3-1-160-15,-2 1 0 0,2 1 0 0,-1-2 0 16,0 2 0-16,2 0 0 0,0 1 0 0,-1-1 0 16,2-2 0-16,-1 2 0 0,0 0 0 0,0 1 0 15,0 0 0-15,0 0 160 0,0 0-160 0,0 0 160 16,0 0-32-16,0 0 0 0,0 0 0 0,0 0 0 0,0 0-128 16,-17 11 0-16,12-9 0 0,-1 2 0 0,0-4 0 0,0 1 0 15,-2-1 0-15,1 0 0 0,-2-1 0 0,0-2 0 16,1 0 0-16,-1 0 0 0,2 1 160 0,-1-3-160 15,-2 1 192-15,1 0-192 0,-1 2 176 0,0 1-176 16,-1-1 160-16,-2 2-160 0,1 0 256 0,0 0-32 16,-2 2-16-16,2-1 0 0,-1 1-208 0,0 0 0 15,-1 0 128-15,-1 1-128 0,2-2 0 0,-2 0 0 16,0 2 0-16,-1-2 0 0,0 0 0 0,-2 0 0 16,2-1 0-16,0 0 0 0,-1-1 0 0,-2 0 0 15,2 1 0-15,0-4 0 0,-1 3 0 0,1 0 0 16,1 1 0-16,0 0 0 0,1 0 0 0,0 0 0 15,-1 1 0-15,1 3 0 0,2-3 0 0,-2 4 0 16,0-3 0-16,0 2 0 0,0 1 0 0,2-1 0 0,-1 0 0 0,2 0 0 16,0-1 0-16,0-1 0 0,1-2 0 0,0 0 0 15,-2 0 0-15,-1 0 0 0,0-2 0 16,1-1 0-16,0 2 0 0,1-3 0 0,1 3 0 0,-1-3 0 16,0 2 0-16,0-3 128 0,1 2-128 0,-1 1 0 15,-1 1 160-15,1-2-160 0,1 3 160 0,-2 0-160 16,0 3 0-16,0-2 0 0,0 1 0 0,0 1 0 15,0-1 0-15,-1 2 0 0,3-1 0 0,-1-1 0 16,-1-1 0-16,1 0 0 0,-2 2 0 0,2-3 0 16,0 0 0-16,-2-3 0 0,0 3 0 0,1 0 0 15,-1-1 0-15,1 1 0 0,-2-1 0 0,0 1 0 0,1 0 0 16,1 0 128-16,-2 0-128 0,1-2 0 0,2 2 0 16,0-2 0-16,0 1 0 0,1 1 0 0,0 1 0 0,0 1 0 15,-1 0 0-15,1 3 0 0,-2-4 0 0,1 2 0 16,-2-1 0-16,1 2 0 0,-2 0 0 0,1-1 0 15,-1 1 0-15,0 1 0 0,2-1 0 0,-2-2 0 16,3 1 0-16,-2-2 0 0,2-1 0 0,1 0 0 16,1 0 0-16,1-1 0 0,-1-2 0 0,0 2 176 15,2 0-176-15,-2-1 160 0,0-1-160 0,0-1 160 16,0 1-160-16,-1 0 160 0,0 0-160 0,-2 1 0 16,1 1 0-16,0-2 128 0,-2 3-128 0,0-2 192 15,1 2-192-15,-1 0 192 0,1 0-192 0,-1 0 0 16,2 2 0-16,-2-1 0 0,0 1 0 0,2-1 0 15,1 1 0-15,0-2 0 0,1 0 0 0,0 2 0 16,1-2 0-16,2 0 0 0,-2 0 0 0,1 0 0 0,-1-2 0 16,-1 2 0-16,1 0 0 0,1 0 0 0,-2-2 0 0,0 1 0 15,0-1 0-15,-1 1 0 0,0 1 0 0,0-2 0 16,-2 0 272-16,1 1-16 0,1 1-16 0,0-1 0 16,-2-2-240-16,1 2 176 0,1 2-176 0,0-1 160 15,1 0-160-15,-1 0 0 0,1 0 0 0,-3 0 0 16,2 0 0-16,0 0 0 0,1-1 0 0,-2 0 0 15,0 1 0-15,-1-2 0 0,1 0 0 0,-2 0 0 16,1 2 0-16,-1-4 0 0,2 3 0 0,-2 1 0 16,2 0 0-16,-3 0 0 0,0 1 0 0,-1-1 0 15,-1 1 0-15,1 2 0 0,1-3 0 0,0 0 128 16,1 1-128-16,-1 0 0 0,3-1 0 0,0 0 128 16,2 0-128-16,-3 0 0 0,1 0 0 0,-4-1 128 0,0 1-128 15,-1-1 0-15,-1 1-192 0,0 0 192 0,0 0 0 0,0-3 0 16,1 3 0-16,-1 0 0 0,0 0 0 0,0 3 0 15,0-3 0-15,1 0 0 0,1 0 0 0,-1 0 0 16,4 0 0-16,-2 0 0 0,1 0 0 0,2 0 0 16,-2 0 0-16,1 1 0 0,2-1 0 0,-2 1 0 15,0 1 0-15,-2 0 0 0,0-2 0 0,-2 1 0 16,-1 0 0-16,0 2 0 0,1-2 0 0,-4-1 128 16,0 1-128-16,-3 1 0 0,2 0 0 0,-2-1 0 15,1 1 0-15,2-1 0 0,1 1 128 0,1-2-128 16,1 0 128-16,2 0-128 0,1 0 256 0,1-2-16 15,2 1-16-15,0-1 0 0,-1 1-224 0,1-1 0 16,0 2 0-16,-1 0 0 0,0 2 0 0,-2-2 0 16,-1 1 0-16,0 2 0 0,-2-1 0 0,1 3 0 0,0-4 0 0,-2 2 0 15,1-1 0-15,-2 0 0 16,0-1 0-16,0 1 0 0,0 0 0 0,-1-2 0 0,2 0 0 16,0-2 0-16,1 4 0 0,0-4 0 0,2 0 0 0,0 1 0 15,1-1 0-15,-1-1 0 0,1 0 0 0,2 1 0 16,-1 1 0-16,1-1 0 0,0 2 0 0,0 0 0 15,-1 0 0-15,0 0 0 0,1 0 0 0,-2 0 0 16,0 0 0-16,-1-2 0 0,0 2 0 0,-1 0 0 16,-1-1 0-16,0 1 144 0,-1 0-144 0,1 0 128 15,0 0-128-15,1-2 0 0,1 2 0 0,-1-1 0 16,1 1 0-16,1-2 0 0,1 0 0 0,1 1-176 0,0 0 176 16,0-4 0-16,-1 0 0 0,0 0 0 0,-1 0 0 0,1-1 0 15,-2 0 0-15,1-2 0 0,-1 3 0 16,0 2 0-16,0 0 0 0,-1 1 0 0,0 4 0 0,-1-1 0 15,-2 2 0-15,-1 1 0 0,1-1 0 0,-1 4 0 16,-1-5 0-16,-1 3 0 0,2 0 128 0,2 0-128 16,-2-4 128-16,2 3-128 0,1-3 0 0,-1 0 0 15,2 3-192-15,-1-4 64 0,1 2 128 0,0 2 0 16,1-3 0-16,0 1 0 0,-2 0 0 0,1-4 0 16,-2 0 0-16,0 1 0 0,0-3 0 0,-1 2 0 15,1 0 0-15,-3-1 0 0,3 2 0 0,-2-3 0 16,0 3 0-16,1-2 0 0,0 2 0 0,2 1 0 15,-1-1 160-15,2 2-160 0,-1 0 0 0,1 2 0 16,0-1 0-16,-1 2-160 0,1 1 160 0,0-3 0 16,1 2 0-16,0 1 0 0,0-1 0 0,1-2 0 0,0 3 0 15,-1-4 0-15,1 2 0 0,0-1 0 16,-1 0 0-16,0-1 0 0,0 1 0 0,0-4 0 0,0 1 0 0,0-1 0 16,2-1 0-16,-1 0 0 0,0 0 0 0,1-1 0 15,0 1 128-15,-1 0 0 0,2-1 0 0,-2-1 0 16,2 0 64-16,1 0 32 0,-2 1 0 0,2 1 0 15,1 3-224-15,0-3 0 0,-2 3 0 0,1 0 0 16,-2 3 0-16,1-3 0 0,-2 0 0 0,0 1 0 16,0 0 0-16,0 0-160 0,1 2 160 0,-1-3-128 15,0 0 128-15,1 1 0 0,1 3 0 0,0-4 0 16,2 0 0-16,0 0 0 0,2 0 0 0,1 0 0 16,0-3 0-16,0 2 0 0,0 0 0 0,1 1 0 15,1 0 0-15,-2-3 0 0,2 2 0 0,0 0 0 0,-1 0 0 0,-1 1 0 16,1 0 0-16,-1 0 0 0,0 0 0 0,-1 0 0 15,0 0 0-15,-1 1 0 0,2 0 0 0,-1 0 0 16,0 2 0-16,2-2-128 0,1 0 128 0,0 2 0 16,2-3 0-16,0 1 0 15,1 0-432-15,1 1-48 0,2 0-16 0,0-2 0 16,0 0-448-16,2 0-80 0</inkml:trace>
  <inkml:trace contextRef="#ctx0" brushRef="#br2" timeOffset="143844.76">20083 10429 12895 0,'4'4'1152'0,"-2"-4"-928"0,-1 1-224 0,-1-1 0 0,1 0 240 0,1 1 0 0,-1 1 0 0,0 0 0 0,0 0 2016 0,1 1 416 15,-2-1 80-15,0-2 0 0,1 0 528 0,-1-2 112 16,-1-1 0-16,1 1 16 0,0-2-1664 0,0 2-336 15,0-1-64-15,0 2 0 0,-2 1-944 0,2 0-176 16,0 0-32-16,0 0-16 0,0 0-176 0,-19 11 0 16,12-5 0-16,-4 0 0 0,-1 3-144 0,-3 0 144 0,0 2-192 15,-1 0 192-15,0 1 0 0,-2 3-128 0,-1 2 128 16,-2 1 0-16,0 0 0 0,0 2 0 0,-1-3 0 0,-1 1 0 16,1-1 176-16,0 0-16 0,1 2 0 0,0 1 0 15,0-1-160-15,0 2 128 0,0 3-128 0,-1-2 128 16,-1 0-128-16,2 1 0 0,-1-1 0 0,-1-2 0 15,-2 3 0-15,-1 2 0 0,-1-1 0 0,-4 4 0 16,-1 5 0-16,-4 2 0 0,-1 2 0 0,-3 1 0 16,2 3 0-16,-3 1 0 0,0 2 0 0,0-2 0 15,3-3 0-15,1-4 0 0,2-2 0 0,-1-2 0 16,1 1 0-16,0-3 0 0,4-3 0 0,0-2 0 16,1-4 0-16,1 0 0 0,0-3 0 0,2-4 0 15,2-2 0-15,4 0 0 0,3-6 0 0,-1 1 0 0,3-1 176 16,1-3 0-16,2 2 0 0,-1-1 0 0,2 0-176 15,-1 0 192-15,1-1-192 0,1 1 192 0,1 0-48 16,0 0 0-16,1-1 0 0,0 2 0 0,-1 1-16 0,0 1-128 16,0 0 192-16,-1 2-64 0,2-2-128 0,-1 0 0 15,3-1 0-15,-1 1 0 0,2-3 0 0,1 1 0 16,0-3 0-16,2-1 0 0,0 0 224 0,1-3 16 16,2 0 0-16,-2-1 0 0,2 0-240 0,0 0 144 15,2 3-144-15,-1-1 128 0,-1 2-128 0,0-2 0 16,0 4 0-16,0-2 0 0,0 2 0 0,-1-2 0 15,-1 1 0-15,0-1 0 0,-2 2 0 0,4-2 0 16,0 0 0-16,0 0 0 0,-26 3 0 0,18-3 0 16,0-1 0-16,1 1 0 0,1-5 0 0,1 1 160 0,1 0-160 15,1-3 160-15,2-1-16 0,2-6 0 0,2-1 0 16,1-1 0-16,2-1-144 0,1-3 0 0,2 2 0 0,1-3 0 16,0 1 0-16,1 0 0 0,0 0 0 0,0 2 0 15,-2 2 0-15,-1 3 0 0,-1 2 0 0,-4 1 0 16,1 4 0-16,-2 1 0 0,-2 4 0 0,0 1 0 15,-1 0 0-15,-1 1 0 0,-2 3 0 0,0-2 0 16,1 3 0-16,-1 0 0 0,1 0 0 0,2-2 0 16,0 0 0-16,1 2 0 0,0-1 0 0,0 2 0 15,1-1 0-15,-1 4 0 0,1-2 0 0,-1 4 0 16,-1 4-128-16,-1 2 128 0,-3 6 0 0,-4 1 0 16,0 4 0-16,-3 0 0 0,-3 5-144 0,-2 3 144 0,-3 4-256 15,0-6 16-15,3-4 0 0,2-6 0 0,3-3 240 16,2-5 0-16,5 0 0 0,4-5 0 0,3-2 0 0,6-3 128 15,7-4 16-15,3-1 0 0,6-2 304 0,3-4 64 16,5 0 16-16,1-1 0 0,1 0-272 0,-1 1-64 16,3 1-16-16,-1 2 0 0,-3 1-176 0,-3 2-256 15,1 1 64-15,-4 2 16 16,-1 1-560-16,-3 4-112 0,-1 1-32 0,-2 4-19024 16</inkml:trace>
  <inkml:trace contextRef="#ctx0" brushRef="#br2" timeOffset="145980.72">1688 13904 15663 0,'-3'0'1392'0,"1"1"-1120"0,1 0-272 0,-1-1 0 0,4 0 1056 0,-2-1 160 0,1 0 16 0,0 1 16 16,2-3-800-16,0 1-176 0,0-2-16 0,-3 4-16 16,0 0-16-16,0 0 0 0,0 0 0 0,15-17 0 15,-13 14 592-15,1 3 112 0,-1-3 32 0,1 1 0 16,0 1 688-16,0-3 144 0,0 3 16 0,1-4 16 16,0 1-496-16,0-2-112 0,1 0 0 0,1-1-16 15,-1-4-480-15,1-1-80 0,1-2-32 0,-1 0 0 16,2-3-464-16,-1-4-144 0,1 0 0 0,-2 0 0 15,0-2 128-15,0 1-128 0,-1 1 0 0,-1 2 0 16,-2 5 144-16,1 1-144 0,-2 3 0 0,0 3 144 0,1 2 112 16,-1 3 32-16,0-2 0 0,2 3 0 0,-1 1-288 0,2 0 160 15,-1 0-160-15,2-2 128 0,0 2 0 0,1 0 0 16,2-2 0-16,-1-1 0 0,1 3 16 0,0 0 0 16,1-2 0-16,-2 4 0 0,1 1-144 0,-2 3 0 15,0 3 144-15,-1 2-144 0,0 5 0 0,-1-1 0 16,-2 5 0-16,1 3 0 0,-2-1 0 0,0 2 0 15,2 3 0-15,0-5 0 0,2-2 0 0,0-3 0 16,3-2 0-16,-1-2 0 0,2-1 0 0,0-2 0 16,0-1 0-16,0-2 0 0,0-5 0 0,-2 2 0 15,2-3 0-15,-3 3 0 0,1-4 144 0,0 0 16 16,-2 0 0-16,-1-2 0 0,1-1-16 0,-1-2 0 16,1-1 0-16,-2-3 0 0,-1 1-144 0,-1-3 0 15,-1-4 0-15,0-1 0 0,-1-2 0 0,0-1 0 0,0-1 0 0,-1-1 0 16,1 1 0-16,1-2 0 0,1-1 0 0,2-1 0 15,0 0 0-15,1 1 0 0,0 0 0 0,1 0 0 16,0 3 0-16,-1 0 0 0,-1 1 0 0,0-1 0 16,-1 4 0-16,-1-2 0 0,2 1 0 0,-2 0 0 15,-1-1 0-15,-1 1 0 0,0 1 0 0,-3 0-176 32,-1 4-272-32,0 2-64 0,0 2-16 0,0 3-17616 0</inkml:trace>
  <inkml:trace contextRef="#ctx0" brushRef="#br2" timeOffset="146514.01">2384 13705 42383 0,'-9'-10'1872'0,"2"4"400"0,0 1-1824 0,2 1-448 0,3 3 0 0,1-1 0 0,1 2-2096 0,-4-1-512 0,0-1-96 0,-4-1-32 0,1 3-336 0,-2 5-80 0,-1 1-16 0,0 5 0 0,0 4 2592 0,2 1 576 0,0 4 0 0,1-3 0 16,2 1 0-16,0-5 0 0,2 2 0 0,2-1 0 16,1-2 0-16,0 2 0 0,1-2-240 0,2-1 240 15,-1 2 2576-15,2-3 640 0,1-3 128 0,1 0 32 16,4-2-2352-16,3-2-448 0,3-3-112 0,2-3-16 31,1 2-1056-31,3-4-224 0,4 0-32 0,2-2-16 0,2-1-2976 0,1 0-608 16,0 0-112-16,-1-3-32 0,-3 1 1984 0,-3 2 400 0,-3-2 80 15,-3 0 16-15,-2 2 1680 0,-4-3 448 0,-3 3-144 0,-2-1 144 0,-1-2 3584 16,-3 0 768-16,-2 1 160 0,-3-3 48 0,-3 1-1312 0,-4 0-272 16,-3-2-48-16,-3 1 16 0,-1 0-1952 0,-6 0-384 15,-4-1-80-15,-3 2 0 16,0-5-1776-16,-4 5-352 0,2-3-80 0,-1 2 16 15,1-1-992-15,3 3-192 0</inkml:trace>
  <inkml:trace contextRef="#ctx0" brushRef="#br2" timeOffset="147311.6">1641 12358 9215 0,'5'0'816'0,"0"0"-656"0,0 0-160 0,0 2 0 0,0 2 3968 0,0-3 752 0,2 4 144 0,3 0 48 0,7 3-3648 0,5 3-736 0,4 2-144 0,-1 2-16 15,-4 1-224-15,-5-2-144 0,-3 1 192 0,-5-3-192 16,-3 2 0-16,-2 1 0 0,-3 1-192 0,-3 0 48 15,1 2 464-15,-3 5 112 0,0-5 16 0,0 3 0 16,2 1 144-16,0-3 48 0,1-1 0 0,2 0 0 16,-1-2-368-16,1-4-64 0,1-2-16 0,1-4 0 15,-1-2 768-15,1-3 160 0,1-2 32 0,-1-5 0 16,2-4-352-16,0-1-64 0,1-2-16 0,-2-1 0 0,1-3-432 0,0 3-96 16,0-6 0-16,-2 1-16 0,-1 2-48 0,-1-2 0 15,-1 2 0-15,0-4 0 0,-2 3-128 0,1 0-176 16,-1-3 48-16,1 0 0 15,1 3-288-15,1-1-48 0,1-2-16 16,3 3 0-16,1 0-256 0,2 1-48 0,3 1-16 0,0 3 0 16,1 2-800-16,-1 4-144 0,2 3-48 0,-1 1-12160 15</inkml:trace>
  <inkml:trace contextRef="#ctx0" brushRef="#br2" timeOffset="147669.9">1934 12677 18431 0,'4'-6'1632'0,"-3"2"-1312"0,0 2-320 0,-1-2 0 0,1 3 3456 0,-1 1 608 0,0 0 128 0,0 0 32 0,-1 0-2112 0,-3 0-400 0,-1 5-96 0,5-5-16 16,-14 14-1008-16,4-4-208 0,0 0-32 0,-1 1-16 16,1 3-336-16,0 1 0 0,0 5 0 0,1-1 0 15,3 1-448-15,1 0-64 0,3-2-16 0,1 2 0 0,2 0 320 16,0 0 64-16,2 1 16 0,0 1 0 0,0 0-48 0,0 1 0 15,0-5 0-15,1 3 0 16,-3 1-944-16,1 0-192 0,0-1-32 0,-1-4-13968 16</inkml:trace>
  <inkml:trace contextRef="#ctx0" brushRef="#br2" timeOffset="148078.17">2086 12916 26719 0,'7'-5'1184'0,"0"1"240"0,0 2-1136 0,-1-2-288 0,0 1 0 0,-1-2 0 15,2 4 0-15,2-8-224 0,9 1 32 0,2-7 16 16,1 1 176-16,-4-2 0 0,-3 4 0 0,-3-4 0 15,-4 5 0-15,-2-2 0 0,-3 2 0 0,0 0 0 16,-2 0 160-16,-2 0-32 0,0-2-128 0,-2 2 192 16,-1 1-192-16,-2-1 0 0,-2 0 0 0,-3 1 0 15,1 2-464-15,-3-1-144 16,-1 0-32-16,0 3 0 0,-1-1-96 0,2 3-32 0,-1 0 0 0,2 4 0 16,2 4 768-16,1 0 0 0,0 6 160 0,3 2-32 0,-2 5 1328 15,2 4 256-15,1 4 48 0,1 0 16 0,1 3-816 0,2-3-144 16,0 2-48-16,2-5 0 0,0 2-640 0,2-2-128 15,0-3 0-15,1-2 0 0,-1-1 0 0,2 0-192 16,-1-5 192-16,2 0-192 0,-1-2 192 0,1 0 0 16,1-1-160-16,2 1 160 15,0-1-592-15,1-4-48 0,0 1-16 0,1-5-12272 16</inkml:trace>
  <inkml:trace contextRef="#ctx0" brushRef="#br2" timeOffset="148429.91">2488 12588 31327 0,'-4'-6'1392'0,"1"3"272"0,-1 0-1328 0,1 1-336 0,3 2 0 16,-1 0 0-16,0 2 144 0,-4-1-144 0,-1 1 192 0,-3 1-192 15,-3 3 0-15,-3 3 0 0,0 3 0 0,-2 2 0 16,-1 2 0-16,0 1 0 0,-1 4 0 0,0 1 0 15,0-2 576-15,3 0 16 0,2-2 0 0,2-2 0 16,3-2-336-16,3-2-64 0,1 0 0 0,3-3-16 16,2 1-176-16,1-4-144 0,1 1 144 0,2-1-208 15,1-1-352 1,2 0-64-16,2 0-16 0,1-2 0 0,4 1 128 0,2 0 0 0,0-4 16 0,1 1 0 16,-1 2-16-1,3 0-16-15,-1 2 0 0,1 1 0 0,-3 4 336 0,2-1 192 0,1 3-192 0,-2 2 192 0,-1-1-160 0,-2-1 160 16,0-1-128-16,-2-1 128 0,-2-3 128 0,1 2 128 15,-1-1 0-15,-2 1 16 0,-1 0 256 0,-4-1 48 16,0 0 16-16,-3 2 0 0,0-3-592 0,-4 3-240 16,-1-1 16-16,-3 1-13152 15</inkml:trace>
  <inkml:trace contextRef="#ctx0" brushRef="#br2" timeOffset="149599.66">22259 10402 34095 0,'-2'-7'3024'0,"0"1"-2416"0,2 4-480 0,2-1-128 0,-1 6 832 0,0-6 160 0,0 1 32 0,1-4 0 16,0-1-240-16,2 5-32 0,0 4-16 0,-1 5 0 15,1 1-224-15,1 7-64 0,1 2 0 0,1 4 0 16,1 3-192-16,1 4-64 0,2 1 0 0,2-1 0 16,3 6-192-16,5-2 0 0,5 4 0 0,2 0 0 15,4 2 192-15,1 1-48 0,5 1-16 0,4 1 0 16,4 1 32-16,1 2 0 0,5 2 0 0,0 1 0 0,-1 3 0 15,3 4 0-15,2 7 0 0,-2-2 0 16,-4-5-160-16,2 2 192 0,-2 2-192 0,0-1 192 0,-4-3-192 0,-1-2 0 16,1-2 0-16,-1-3 0 0,-1-1 0 0,-2-6 128 15,0-2-128-15,-3-5 0 0,-2-1 0 0,-3-4 0 16,0-3 0-16,-5-5 0 16,0 0-304-16,-3-7-80 0,-2 0-32 0,-1-5-19104 15</inkml:trace>
  <inkml:trace contextRef="#ctx0" brushRef="#br2" timeOffset="150645.24">18364 10747 2751 0,'-6'-7'256'0,"1"1"-256"0,1 0 0 0,2 1 0 0,0 4 2896 0,2-2 544 0,2 1 96 0,-2-2 32 16,0-1-4128-16,0-2-816 0,0 1-160 0,0 1-48 15,0 4 1072-15,-3 1 224 0,1 1 32 0,-2 2 16 16,-1 4 864-16,0-1 160 0,0 1 48 0,0 2 0 15,2-5 560-15,0 1 112 0,1-2 32 0,0 0 0 0,2-1 2240 16,-1-2 448-16,1-2 80 0,1-1 32 16,1 0-1520-16,0-2-320 0,2-2-48 0,0-1-16 15,2-1-1408-15,1-2-304 0,3-3-48 0,0 0-16 0,0-1-480 0,-2-1-176 16,1-4 0-16,-1 0 144 0,-2-1-144 0,-1-2-192 16,-2-6 32-16,-1 2 16 15,-4 1-240-15,1-3-32 0,-3 7-16 0,-1 0 0 0,-1 5 176 0,0 2 16 16,-1 7 16-16,-2 0 0 0,2 5 224 0,0 3 0 15,1 2 0-15,3 1 0 0,0 3 0 0,3-1 128 16,3 2-128-16,1 0 160 0,4 3-160 0,2 1 192 16,3 0-192-16,3 0 192 0,3 4-192 0,2 2 0 15,1 3 0-15,2 2 0 0,-2 3 0 0,0 2 0 16,-1 4 0-16,-2 0 0 0,1 3 0 0,-4 0 0 16,-1 0 0-16,-2-5 0 0,0 2 0 0,-2-2 0 15,-1-2 0-15,-2-5 0 0,1-1 0 0,-2-2 0 0,2-3 0 0,-2-3 0 16,2 0 0-16,0-5 0 0,-2-1 128 0,1-2-128 15,0-1 480-15,1-1 16 0,-1-1 0 0,0-4 0 16,1-1-272-16,-2-3-48 0,2-1-16 0,-2-4 0 16,-1-4-160-16,-1-2 160 0,-2-4-160 15,-3-4 160-15,-3-2-32 0,-3-3 0 0,0-6 0 0,-4 1 0 16,1 6-128-16,-1-1 192 0,0-2-192 0,2 1 192 16,-1 0-192-16,3-1 160 0,2-6-160 0,4 1 160 15,3 1-160-15,2 0 160 0,3-1-160 0,3 0 160 16,2 1-160-16,2 1-176 0,4 4 48 0,5 5-13568 15,2 4-2720-15</inkml:trace>
  <inkml:trace contextRef="#ctx0" brushRef="#br2" timeOffset="151447.94">23154 10614 42383 0,'-5'0'3776'0,"3"2"-3024"0,1-2-608 0,2 1-144 0,0 1 0 15,0-2-176-15,-1 2 48 0,-1 2 0 0,1 3-176 0,0-2-16 0,-1 3-16 0,1 1 0 16,1 2 64-16,2 0 16 0,2 2 0 0,1 0 0 15,1 2 112-15,3 2 144 0,1 2-208 16,2-2 80-16,-1 0 128 0,2 0 128 0,-2-3-128 0,0-3 176 16,-2-3 208-16,1 2 64 0,0-4 0 0,1 1 0 15,-2 1 64-15,1-1 32 0,-1-1 0 0,-1-1 0 16,1-2-128-16,1-2-32 0,1-2 0 0,1-2 0 16,2-4-128-16,2-2-48 0,3-6 0 0,4-3 0 15,2-3-80-15,2-4-128 0,0-1 176 0,1-3-176 16,-2-2 160-16,0-2-160 0,1 0 128 0,-3 0-128 15,-1-2 0-15,-2 0 0 0,-1 2 0 0,-3 3 0 16,-4 3 0-16,-2 5 0 0,-4 5 0 0,-3 3 0 16,-1 4-256-16,-4 5-48 0,0 3 0 0,-4 2 0 15,0 2-384-15,-2 4-80 0,-2 3 0 0,-1 2-18368 16</inkml:trace>
  <inkml:trace contextRef="#ctx0" brushRef="#br2" timeOffset="151762.26">23424 10917 23039 0,'-5'0'1024'0,"1"-1"192"0,2 0-960 0,1-2-256 0,1 3 0 0,0 0 0 0,0 3 1936 0,1-3 352 0,1 1 64 0,1 4 16 0,2-1-160 0,-5-4-32 0,15 15 0 0,-6-6 0 16,3 4-1152-16,0 3-256 0,0 2-32 0,1 3-16 16,0 2-448-16,1 3-80 0,-2 1-32 0,-2 1 0 15,0 1-160-15,-3 0-144 0,-2 4 144 0,0 1-18912 16</inkml:trace>
  <inkml:trace contextRef="#ctx0" brushRef="#br1" timeOffset="169264.34">22853 13109 15663 0,'-4'-3'1392'0,"2"1"-1120"0,0 0-272 0,1-1 0 0,1 1 384 0,0 0 32 0,-2-2 0 0,-2-4 0 0,0-1 128 0,0-2 32 16,2 0 0-16,0-3 0 0,0 5 1776 0,2 0 352 15,0 1 80-15,3 3 16 0,-1 1 0 0,1 3 0 16,0 2 0-16,1 3 0 0,1 4-1712 0,0 3-320 16,2 5-80-16,0 5-16 0,-1 5-464 0,0 5-80 15,-1 2-128-15,-1 3 176 0,-2 5-176 0,-2-2 0 16,0 1 0-16,0 1 0 0,-1-2 0 0,0 1 0 15,-2-3 0-15,3 2 0 0,-1-1-160 0,1-1 160 16,1-1 0-16,0-4-144 0,1-4 144 0,-1-3 0 16,3-2 0-16,-2-3 0 0,1-3 0 0,-1-4 0 0,3-2 0 15,-3-6 0-15,1 1 0 0,-1-6 0 0,1-4 0 0,-2-2 0 16,0-4 0-16,-2-3 0 0,1-6 0 0,-2-3-128 16,-1-4 128-16,-2-3-128 0,0-4 128 0,-1-4-128 15,-1-3 128-15,-3-2 144 0,0-3-16 0,-1-2-128 16,1-3 256-16,-1 1-64 0,1-2-16 0,2 0 0 15,3-1-176-15,2 4 0 0,0 6 0 0,4 0 128 16,2 5-128-16,2 4 0 0,2 5 0 0,3 4 0 16,1 0 0-16,0 2 0 0,3 5 0 0,0-1 0 15,-2 3 0-15,2 2 0 0,-1 3 0 0,0 0 0 16,-1 5-128-16,2 1 128 0,-1-1-160 0,2 3 160 16,0 1-192-16,2 1 192 0,3 0-208 0,-2 0 80 0,6 0 128 15,-1 3 144-15,3 2-16 0,2-1-128 0,-1 6 128 0,0 0-128 16,0 1 0-16,-2 0 0 0,-3 0 0 0,-3 2 0 15,-4 0 0-15,-3 1 0 0,-3 1-128 0,-3-2-96 16,-4 1-16-16,-2 1 0 0,-2-2 48 0,-4 2 16 16,-3 0 0-16,-3 0 0 0,-3-2 176 0,-4 1 0 15,-2 3 0-15,-5-3 0 0,-1 3 0 0,-4-2 0 16,-1 2 0-16,-5-1 0 0,-4 3 160 0,-3 0-32 16,-2 0-128-16,-1-1 192 0,2-3 64 0,2-1 0 15,2-1 0-15,4-2 0 0,5-1-256 0,2-5 0 16,7-2 0-16,4-4-12432 15,8-1-2576-15</inkml:trace>
  <inkml:trace contextRef="#ctx0" brushRef="#br1" timeOffset="169796.46">23466 12854 41471 0,'-2'0'3680'0,"0"1"-2944"0,2 0-592 0,0 2-144 0,3-3 640 0,-2 2 80 0,3 3 32 0,-2 4 0 0,2 3-752 0,1 4-256 16,0 5 0-16,-1 4 0 16,0 0-208-16,0 3-48 0,1 2 0 0,0 1 0 15,-1-2-288-15,1 1-64 0,0-3-16 0,0 1 0 0,0-6 688 0,0-1 192 16,-2-1 0-16,2-4 0 0,1-4 336 0,-1-3 144 16,1-2 32-16,-1-3 0 0,3-2-304 0,-2-4-48 15,3-2-16-15,-1-6 0 0,2-2-144 0,0-9 0 16,2-1 0-16,0-8 0 15,1-3-656-15,0-2-64 0,-1 0-16 0,0 1 0 16,1-1-1328-16,-2 2-272 0,-3 0-48 0,0 3-16 16,-2 1 1504-16,0 7 288 0,-1 5 64 0,1 7 16 0,-1 5 1488 0,-1 3 288 0,-1 7 64 15,-3 2 16-15,-2 4 464 0,1 1 80 0,1 4 32 16,-1 2 0-16,1 1-944 0,1 1-192 0,0-1-48 16,3-2 0-16,0-2-208 0,1-2-32 0,1 3-16 0,1-3 0 15,1-1-304-15,-1-1-160 0,2 3 160 0,-2-3-160 16,-1-1 0-16,1 0 0 0,-3 2 0 0,-1 2-160 31,-2-2-496-31,-2 4-112 0,-2-1 0 0,-1 2-16 16,-1 2-2304-16,-2-2-464 0</inkml:trace>
  <inkml:trace contextRef="#ctx0" brushRef="#br1" timeOffset="170081.56">24092 13170 36863 0,'-4'4'3264'0,"2"-1"-2608"16,0-2-528-16,2-1-128 0,2 1 1024 0,-2-1 192 16,-2 4 16-16,0-3 16 0,-1 3-1056 0,0-3-192 15,0 0 0-15,-1-2 0 0,3 0-288 0,-2-4 48 16,1-4 16-16,1 0 0 0,0 0 224 0,0-4 0 16,-1 1 0-16,2-4 0 0,0-2 464 0,0-1-16 15,0-5 0-15,2-1 0 0,-1-2 144 0,1-1 32 16,1-1 0-16,0 5 0 0,4 1-336 0,0 4-64 15,2 4-16-15,-2 4 0 0,1 2-208 0,-2 3 0 16,0 3 0-16,0 1 0 16,-1 1-448-16,0 4-16 0,0 0-16 0,-1 0 0 15,1 4-416-15,-2-2-64 0,1-2-32 0,-1 1 0 16,1 0-416-16,1-3-96 0,3-1-16 0,-2 0-9328 0,1-1-1872 16</inkml:trace>
  <inkml:trace contextRef="#ctx0" brushRef="#br1" timeOffset="170663.79">24531 12958 35935 0,'-13'15'1600'0,"6"-9"320"15,1 4-1536-15,1-4-384 0,2 1 0 0,1-1 0 0,-1 3-1792 16,-2 8-416-16,-2 8-96 0,-3 11 0 0,0 7 1600 0,3 2 336 16,2 0 64-16,2-2 16 0,2-1 2080 0,1-3 400 15,3-2 96-15,0 2 16 0,1-1-448 0,0-3-64 16,1-1-32-16,-2 0 0 0,0-6-1280 0,1 0-256 16,-1-4-48-16,0-2-16 0,-1-6-160 0,2-3 0 15,-2-6 0-15,2-3 0 0,-3-3 0 0,1-5-144 16,0-2 144-16,-1-5 0 0,1-4-272 0,-4-6 48 15,2-4 16-15,-2-7 0 0,1-4 208 0,-3-6-144 16,1-6 144-16,0-8-128 0,-2-2 128 0,0-7 0 16,-1-3 0-16,2-1 0 0,0 1 0 0,2 1 0 15,4 6 0-15,2 8 0 0,3 10 0 0,1 7 192 16,-1 7-64-16,2 8 0 0,1 7-128 0,1 4 144 0,0 3-144 0,0 7 160 16,-1 3-160-16,0 3 0 0,0 5 0 0,0 0-176 31,0 4-240-31,-1 1-48 0,1 3-16 0,-1-1 0 0,1 1 352 0,-1 3 128 0,0-2 0 0,0 2-144 15,1 0 448-15,-3 0 80 0,2 0 32 0,0-2 0 16,-2 1-160-16,1 0-16 0,-3-4-16 0,-1-2 0 16,1 1 80-16,-1-4 16 0,-1-1 0 0,-2-2 0 15,-2-4-144-15,-2-3-32 0,-1 2 0 0,-3-1 0 16,-2-5 80-16,-4 1 16 0,-2-4 0 0,-2-1 0 16,-2-4-32-16,-4-2 0 0,-3-3 0 0,-2-4 0 15,0 1-208-15,-3-4 0 0,-1-2 128 0,-2-1-128 16,2 4-272-16,1 1-112 0,3 7 0 0,3 2-16 15,4 6-432-15,3 4-64 0,4-2-32 0,2 6-17424 16</inkml:trace>
  <inkml:trace contextRef="#ctx0" brushRef="#br1" timeOffset="170947.19">24980 12201 42383 0,'-9'10'3776'0,"1"-3"-3024"0,2 1-608 0,4-1-144 0,2-3 448 0,0-1 48 0,2 4 16 0,-2 3 0 0,0 3-512 0,2 7-128 0,-1 3-16 0,1 1 0 16,2 3 144-16,1-1 0 0,2 1 0 0,0 2 0 15,-1 0 0-15,0 5 0 0,0 3 0 0,-1-1 0 16,0 3 0-16,-1 5 0 0,-1-4 0 0,-1 0 0 15,-1 0 0-15,-2-1 0 0,1 1 0 0,-2-6 0 16,1 0 0-16,1-3 0 0,1-3 0 0,-1-2 0 16,3-5-128-16,1-2 0 0,1-6 0 0,1-2-12752 15,2-1-2544-15</inkml:trace>
  <inkml:trace contextRef="#ctx0" brushRef="#br1" timeOffset="171330.87">25193 13010 38703 0,'-1'2'3440'0,"2"-2"-2752"15,2 0-560-15,-1 0-128 16,2 0-304-16,-1 0-80 0,3 0-32 0,2 0 0 0,4 0 64 0,0 0 16 16,3 0 0-16,-3-2 0 0,1-1 592 0,-2 2 112 15,0 1 16-15,1-4 16 0,-1 3 368 0,0-5 80 16,2 0 16-16,-2-3 0 0,3 0-288 0,-1-4-64 15,3-3-16-15,0 1 0 0,-1-5-240 0,1 0-64 16,0-1 0-16,0-1 0 0,-2 2-192 0,-2-2 0 16,1 0-192-16,-5-2 192 0,0 2-176 0,-3-4 176 15,-3 1-160-15,-3 2 160 0,-2 2-256 0,-2 5 64 16,-3 2 0-16,-3 5 0 0,-3 6 64 0,-4 5 128 16,-2 7-208-16,-6 3 80 0,-3 7 128 0,-4 8 0 15,-2 9 0-15,-2 3-128 0,0 6-48 0,3-1 0 0,3-4 0 16,3-3 0-16,6 0 416 0,4-4 80 0,4-3 0 15,2 1 16-15,4 1 80 0,2 0 16 0,4 1 0 0,3-5 0 16,1-3-208-16,4-2-32 0,4-3-16 0,6-3 0 16,5-1-176-16,7-3 0 0,6-5 0 0,8-3 128 15,8-5-288-15,5-8-64 0,12-6-16 0,2-8-19104 16</inkml:trace>
  <inkml:trace contextRef="#ctx0" brushRef="#br3" timeOffset="-101594.64">17083 12824 36863 0,'-1'-2'3264'0,"1"0"-2608"0,0 6-528 0,0-4-128 0,1 0 0 0,-1 0 0 0,1 1-192 0,-1 1 192 0,-1 1-1440 0,0 0-160 15,-2 0-48-15,-2 2 0 0,0 2 624 16,-1-2 128-16,0 1 32 0,-4 2 0 0,0 2 2400 0,-3 1 496 0,0 2 80 0,-3 2 32 16,1 1-544-16,-2 1-96 0,-2 2-32 0,1 2 0 15,-1-3-1104-15,0 3-240 0,-1-1-128 0,-2 1 160 16,-1 1-288-16,-1-3-64 0,-2 2-16 0,-3-1 0 15,1-1-1584-15,-2-1-320 0,2-1-64 0,0-5-13440 16</inkml:trace>
  <inkml:trace contextRef="#ctx0" brushRef="#br3" timeOffset="-101320.39">16627 12700 33167 0,'-2'-1'2944'0,"0"-1"-2352"16,1-2-464-16,1 2-128 0,1 2 2240 0,1-2 416 0,3 2 96 0,4-1 0 15,7 1-2048-15,5 1-432 0,8 6-80 0,1 4 0 16,1 5-336-16,2 4-64 0,-1 4-16 16,-1 6 0-1,-2 3-160-15,-3 1-48 0,-2 0 0 0,-4 3 0 0,-3 1 160 0,-5 1 16 0,-2 1 16 16,-5 0 0-16,-1 3 240 0,-4-4 0 0,0 3 0 0,-3-6 0 15,0 0-176-15,-2-4 16 0,0-2 0 0,1-3 0 32,2-2-528-32,2-6-96 0,2 0-32 0,5-2-10528 0,6-2-2112 0</inkml:trace>
  <inkml:trace contextRef="#ctx0" brushRef="#br3" timeOffset="-100739.85">17529 13301 40543 0,'0'8'3600'0,"-2"-3"-2880"0,-1 1-576 0,1-2-144 0,1-1 1152 0,1 0 192 0,0 1 32 0,0 3 16 0,1 7-1232 0,1 3-160 0,2 4-192 0,2 1 32 15,0 3-592-15,1 1-112 0,-1-3-32 0,0 3 0 16,-1 0-1136-16,-1 2-224 0</inkml:trace>
  <inkml:trace contextRef="#ctx0" brushRef="#br3" timeOffset="-100181.4">17918 12693 43311 0,'-5'0'1920'0,"1"-2"384"0,1-1-1840 0,2 1-464 0,2 0 0 0,2 1 0 16,2 0-528-16,2-4-208 0,6-1-32 0,3 0-16 15,5-4-592-15,2 4-112 0,2 2-32 0,0 3 0 16,-3 3-656-16,0 1-128 0,-1 1-16 0,0 4-16 16,-1 2 1104-16,-3 1 208 0,1 3 64 0,-2 0 0 0,-1 4 1520 15,-2-3 304-15,0 1 64 0,-1-2 16 0,0 4 464 0,1-10 112 16,-1 0 16-16,2 0 0 0,1 5-576 0,2-5-96 15,3-1-32-15,-1-2 0 0,2-5-288 0,2 0-64 16,-4 0-16-16,2-2 0 0,-2 0-464 0,-4 2 128 16,-3 0-128-16,-3 0 0 0,-2 2-256 0,-4 0-112 15,-2-2-16-15,-2 2 0 0,-3 1 192 0,-2-1 16 16,-2 3 16-16,-1 0 0 0,-3-3 304 0,0 2 64 0,-3 1 16 16,-1 0 0-16,0-1 544 0,-1 1 128 0,-2 1 0 15,2-1 16-15,2 3-560 0,0-1-112 0,2-2-32 16,-1 2 0-16,2 0-208 0,-2 2 0 0,-1 2 0 0,-1 2 0 31,-1-1-400-31,1 0-32 0,1-1 0 0,-1 3 0 16,0 0-208-16,0 2-32 0,2 0-16 0,2-3 0 0,4-1 336 0,1-3 64 0,2 3 16 0,0-6-10096 15,1 1-2032-15</inkml:trace>
  <inkml:trace contextRef="#ctx0" brushRef="#br3" timeOffset="-99750.54">18635 13060 32255 0,'-9'3'1424'0,"2"-2"304"0,-1 2-1392 0,3-1-336 0,3-1 0 0,-1 0 0 0,0 2-592 0,-5 1-192 0,-4 3-48 0,-4-1 0 15,-5 5-112-15,0-2-16 0,0 1-16 0,-1 1 0 16,-2 0 16-16,1 2 16 0,-3 1 0 0,-2 1 0 0,0 3 1584 0,-3 1 304 0,1 0 64 0,-1 2 16 16,2-1 480-16,0 1 96 0,3-4 32 0,2-1 0 15,3 0-1632-15,1-1-160 0</inkml:trace>
  <inkml:trace contextRef="#ctx0" brushRef="#br3" timeOffset="-97950.61">19259 12636 33167 0,'-5'-7'2944'0,"3"3"-2352"0,2-1-464 0,1 5-128 0,2-2-384 0,-1-2-80 0,2-1-32 0,2-7 0 0,1 0 496 0,4-4 160 0,3 4 0 0,0-2 0 16,-1 2-32-16,2 1 0 0,1-1 0 0,2 0 0 16,-1 3 144-16,1-3 32 0,3 4 0 0,2-3 0 15,0 1 688-15,1 2 144 0,-1 2 16 0,1 1 16 16,-1 0-416-16,-2 4-96 0,0 1-16 0,-1 2 0 16,0 2-400-16,-2 1-96 0,0 1-16 0,-1-1 0 0,0 1-128 15,-1-3 160-15,-1 2-160 0,-1 1 160 0,-2-1-160 0,-2 1 0 16,-3 3 0-16,-3-3 0 0,0 5 0 0,-5 0 128 15,-3 2-128-15,-5 3 0 0,-4 3 0 0,-6 5 0 16,-3 3-192-16,-7 5 192 0,-4 3-352 0,-3 1 48 16,-2 1 16-16,-2-1 0 0,2-3 16 0,-2 1 0 15,-2-4 0-15,4 3 0 0,2-5 272 0,3-3 0 16,6-2 0-16,3-2 144 0,5 0 496 0,5-2 80 16,3 2 32-16,3-4 0 0,4 2-288 0,6-1-48 15,4 0-16-15,2-2 0 0,6 0-144 0,2 0-48 16,6-3 0-16,3 0 0 0,1-2-16 0,3 0 0 15,3-1 0-15,2 0 0 0,1-1-192 0,1 0-240 0,0 3 48 16,-1 0 16 0,5 3-480-16,1 0-112 0</inkml:trace>
  <inkml:trace contextRef="#ctx0" brushRef="#br3" timeOffset="-93759.06">5022 13480 5519 0,'-8'9'496'0,"3"-4"-496"0,0 2 0 0,3-3 0 0,1 0 0 0,-2-1 0 0,-1-2 0 0,-2 4 0 0</inkml:trace>
  <inkml:trace contextRef="#ctx0" brushRef="#br3" timeOffset="-93650.2">4915 13483 4607 0,'4'-17'192'0,"-3"7"64"0,2 6-256 0,-2 2 0 0,0 2 0 0,0-1 0 16,3-3 544-16,2-2 64 0,7-3 16 0,0 0 0 15,1 1-208-15,-1 4-32 0,-1 0-16 0,-4 3 0 16,1 4-368-16,-7 0 0 0</inkml:trace>
  <inkml:trace contextRef="#ctx0" brushRef="#br3" timeOffset="-89035.7">20111 13172 14735 0,'-5'7'1312'0,"0"-2"-1056"0,-1 1-256 0,2-2 0 0,2-3 4704 0,1 0 880 0,0 2 176 0,-3-2 48 31,-2 4-5264-31,-2 1-1056 0,0-1-192 0,-2 1-64 16,2-1-2064-16,1-1-432 0,2 0-64 0,0 1-32 0</inkml:trace>
  <inkml:trace contextRef="#ctx0" brushRef="#br3" timeOffset="-88376.28">20414 12483 17503 0,'-8'2'1552'0,"0"0"-1232"15,-1 0-320-15,3-2 0 0,3 0 5216 0,1 0 992 0,0 0 192 0,-2-2 32 16,-1 0-4864-16,0 0-976 0,2-2-192 0,3-2-32 15,2 1-64-15,3-1-16 0,2 0 0 0,2 1 0 16,0 0-288-16,2 0 0 0,0 0 0 0,1 1 0 16,-1 2 0-16,1-1-256 0,-1 3 64 15,1 1 0-15,0 3 48 0,2 2 16 0,1 0 0 0,1 4 0 16,3 3 128-16,0 3 0 0,1-3 0 0,1 2 0 16,0-1 0-16,0 1 0 0,1-2 0 0,-1 2 0 15,2-2 0-15,-4-2 128 0,1 1-128 0,-1-1 0 16,-2 0 0-16,-2 3 0 0,-1 1 0 0,-3 1 0 15,-4 1 0-15,-3 2 0 0,-2 2 0 0,-4-3 0 16,-3 4 0-16,-4 1 0 0,-4-1 0 0,-3 0 0 16,-4-1 0-16,-2-1 0 0,-3-1 0 0,-1-3 0 0,1 0 0 15,-1-5 0-15,3 1 0 0,-3-2 128 0,1 3 128 0,0-7 48 16,3 1 0-16,1-2 0 0,0-1-144 0,0 1-32 16,-1-3 0-16,2-2 0 0,3 1-128 0,-2-1-224 15,0-1 48-15,3 1 16 0,0-1 160 0,3 1-128 16,0 1 128-16,3 0-128 0,2 3 128 0,-1 1 0 15,2 0 0-15,0 2 0 0,1 3 0 0,1-2 0 16,4 3 0-16,1-1 0 0,4-2 144 0,3 1 16 16,6 0 0-16,5-1 0 0,7-1 320 0,5-2 64 15,4 1 16-15,7-1 0 0,5 2-48 0,3-2 0 16,3 1 0-16,0 0 0 0,-1 1-512 0,-3-1 0 16,-3 0 0-16,-3 1 0 0,0 2-208 0,-3 1 48 15,-3 0 16-15,-5-2-13744 16,-4 4-2752-16</inkml:trace>
  <inkml:trace contextRef="#ctx0" brushRef="#br3" timeOffset="-84680.5">4931 13492 22111 0,'-1'-3'1968'0,"1"-2"-1584"0,1 4-384 0,1-1 0 0,-1 1 464 0,0-1 16 0,2-1 0 0,-1-4 0 0,2 0 480 0,-2 1 80 0,2 0 32 0,-3 1 0 16,0 1-496-16,-2 3-112 0,0-1-16 0,-2 0 0 15,1 1-288-15,-1 0-160 0,2-2 160 0,-1 2-160 16,-1 0 848-16,3-1 80 0,-1 2 16 0,1-2 0 15,0 2-176-15,-1 0-16 0,1 0-16 0,-1 0 0 16,-1 0 128-16,0 2 32 0,-1 0 0 0,3-2 0 16,0 0-432-16,0 0-80 0,-16 18 0 0,13-9-16 15,-1-3-224-15,0 3-144 0,2 1 192 0,1-3-192 16,-1 0 160-16,1 0-160 0,2-3 128 0,1 0-128 16,-1 0 128-16,1-2-128 0,2 2 128 0,-2 0-128 15,2-3 0-15,-3 2 0 0,2 0 128 0,-2 1-128 16,-1 2 0-16,1-2 160 0,-1 3-160 0,0 1 160 15,-1 2 0-15,1-2 0 0,1 2 0 0,1 0 0 0,-1 2-160 0,0 2 128 16,1 1-128-16,2 1 128 0,-1-3-128 16,0 2 0-16,1 3 0 0,0-2 128 0,-1 1-128 0,2 0 160 15,-1 2-160-15,0-2 160 0,0 1-160 0,-2-1 0 16,2-1 0-16,-2 1 128 0,2 1 32 0,-2-4 0 16,1 0 0-16,-1-2 0 0,1 2-160 0,-1 0 0 15,0-2 0-15,0 2 0 0,-1-2 0 0,0 4 0 16,-1-2 0-16,0 3 0 0,0 1 0 0,0 2 0 15,0 2 0-15,-2 1-176 0,0 0 176 0,-1 1 192 16,2 0-32-16,-2 1-16 0,1-1-144 0,-1 0 0 16,1 2 0-16,1-2 128 0,1-1-128 0,0 1 0 15,0-1 0-15,1 1 0 0,0-3 0 0,2 0 0 0,-2 2 0 0,0 0 0 16,0-1 0-16,1 0 0 0,-2-5 0 0,0 3 0 16,0 1 176-16,-3 3-48 0,2 3-128 0,-2-4 192 15,2 5-192-15,0-4 128 0,-2 4-128 0,2-1 0 16,0-4 144-16,1 1-144 0,1 1 128 0,0-3-128 15,2-5 128-15,-1 0-128 0,2 1 128 0,0-3-128 16,1 1 0-16,1-4 0 0,-1 4 128 16,0-4-128-16,1 5 0 0,-1-4 0 0,0 3 0 0,-1 2 128 15,-1 3-128-15,0-3 0 0,-1 4 0 0,-2 1 0 16,2 0 0-16,-2 2 0 0,1 1 0 0,-2 1 0 16,-1 1 0-16,1-2 0 0,0 0 0 0,1-1 0 15,0 1 0-15,0-4 0 0,0-2 0 0,1 0 0 16,-1-2 176-16,1 1-48 0,1-2-128 0,-2 1 192 15,1-4-192-15,0 3 128 0,-1 0-128 0,1-2 0 0,-1 3 160 16,0 0-160-16,0 0 160 0,0 3-160 0,1-4 0 0,-1 3 0 16,0 1 0-16,0 2 0 0,0 0 0 0,0 2 0 15,-1-1 0-15,0 2 0 0,0 0 0 0,-2 3 0 16,2-1 0-16,-1-2 0 0,-1 0 0 0,1 1 0 16,-2 2 0-16,1-1 0 0,1-3 0 0,-2 1 0 15,2-1 0-15,-2-1 0 0,0 1 0 0,2-3 0 16,-2 3 0-16,0-1 0 0,1-1 0 0,-1 2 0 15,0-2 0-15,2 1 0 0,-1 3 0 0,1-2 0 16,-2 5 0-16,2 0 0 0,-1 1 160 0,0 2-16 16,0-3 0-16,1 3 0 0,-2 0-144 0,1-5 0 15,1 3 0-15,-1-3 0 0,1-4 0 0,1 1 0 16,0-1 0-16,-1-1 0 0,1-2 0 0,0-1 0 0,0 0 0 16,-1-1 0-16,2 2 0 0,0-2 0 0,0 2 0 15,2 1 0-15,-1 0 0 0,1 2 0 0,1-1 0 0,-1 5 0 16,3-2 0-16,-2 2 0 0,0 1 0 0,1 1 0 15,-1 0 0-15,-1 4 192 0,1-4-192 0,-2 3 192 16,0 0-192-16,-1-5 160 0,0 3-160 0,0 0 160 16,0-1-160-16,0 0 0 0,-2-2 0 0,-1 2 0 15,-1 1 0-15,1-5 0 0,-2 0 0 0,0-3 0 16,0 1 224-16,-1-3-32 0,1-4-16 0,-2 0 0 16,1 1-32-16,0-2 0 0,-1 2 0 0,1-1 0 15,1 1-144-15,0 2 0 0,0-2 0 0,0 3 128 16,1 3-128-16,-1-1 0 0,1 2 0 0,1 0 0 15,1-1 0-15,1 0 0 0,0-2 0 0,1-1 0 0,1 1 0 16,0-3 0-16,1-3 0 0,0-4 0 0,2-2-256 16,1-10-16-16,1-6-16 0,1-14-20848 15</inkml:trace>
  <inkml:trace contextRef="#ctx0" brushRef="#br3" timeOffset="-78241.61">19503 12055 26719 0,'2'-4'2368'0,"0"-1"-1888"0,-1 5-480 0,-1 0 0 0,0 0 1792 0,0 0 256 0,1 0 48 0,0-3 16 0,1 0-2112 0,-2-1-224 0,-3 3-144 0,-1-3-16 15,-2 3 720-15,-2 0 160 0,-4 1 16 0,-1-4 16 16,-2 3-208-16,-4 0-64 0,-3 1 0 0,-4 0 0 15,-5 0-16-15,-5 2-16 0,-4 2 0 0,-6 2 0 16,-4-1-224-16,-3 4 144 0,-4 1-144 0,-6 1 128 16,-4 2-128-16,-4 3 0 0,-6 1 0 0,-5 0 0 15,1 0 0-15,-2-1 0 0,1 0 0 0,2-2 0 16,1 1 128-16,-1-4 80 0,0 0 32 0,1-2 0 16,3-3 288-16,-2-2 64 0,0 1 16 0,2-8 0 15,1 2-160-15,3-4-48 0,3-3 0 0,2-1 0 16,3 0-176-16,0-2-32 0,-2 1-16 0,2 0 0 15,1 3-176-15,1 0 128 0,1 2-128 0,3 0 128 0,2 4-128 0,-2 0 128 16,1 1-128-16,-1 1 128 0,3 4-128 0,0 0 0 16,3 1-160-16,4 1 160 0,5 1 0 15,1 0 0-15,2 3 0 0,4-4 0 0,4 3 0 0,4-4 0 16,3 0 0-16,4-1 0 0,3-1 0 0,3 0 0 16,1-1 208-16,2-1-64 0,3 0 224 0,3 1 32 15,1-3 16-15,1 0 0 0,2 1-160 0,1 0-16 16,2 2-16-16,0 0 0 0,0 1-224 0,3 2 128 15,0 2-128-15,1 0 0 0,1 3 0 0,0 3 0 16,1 1 0-16,1 3 0 0,0 3 0 0,0-1 0 16,1 1 0-16,-1 3 0 0,2 2-192 0,1-2 192 15,-2 1-192-15,0 5 192 0,0 4 0 0,-1 4 0 16,-1 5 0-16,-3 5 0 0,-2 2 0 0,-2 0 0 16,-3 3 0-16,-3-2 0 0,-2-1 0 0,-3 5 0 0,-1 2 0 15,-2 0 0-15,-1-3 0 0,0 0 0 0,2-9 0 16,-2 1 0-16,3-6 0 0,-1-6 0 0,2 0 0 0,0-1 0 15,0-5 192-15,-2 1 32 0,2-6 16 0,-1 1 0 16,1-3-112-16,-2-3-128 0,1 1 176 0,-3-2-176 16,0 1 192-16,-1-2-64 0,0-1 0 0,1-1-128 15,1 0 128-15,0-5-128 0,2 1 0 0,3-1 0 16,2 0 0-16,0-3 0 0,5 2 0 0,1-5 0 16,2 1 0-16,1-1 0 0,5 0 0 0,2 1 0 15,1-4 0-15,4 1 160 0,3 1-160 0,4-1 192 16,4 1-192-16,5-2 0 0,4 3 0 0,6-1 128 15,2-1-128-15,4-1 0 0,3 2 0 0,10 1 0 0,9 0 0 16,5 2 0-16,7 2 0 0,0 1 0 0,-5-2 0 16,2-4 0-16,2 2 0 0,0 1 0 0,2 1 0 15,-2 0 0-15,-1 2 0 0,0-3 0 0,-3-2 0 0,2 1 0 16,2 1 0-16,0-1 0 0,1 1 0 0,1-5 0 16,-3 0 0-16,6-4 0 0,7 1 0 0,0 1 160 15,-5 1-32-15,9 0-128 0,8-6 192 0,4 0-192 16,2 4 192-16,3-3-192 0,1-2 0 0,2-1 0 15,3-2 0-15,-2-2 0 0,0 2 0 0,-1-2 0 16,-3 2-176-16,-7 2 176 0,-3 3-240 0,-5 0 64 16,-8-2 16-16,-3 2 0 0,-3 4 160 0,-4-2 0 15,-3 3 0-15,-4-1 128 0,-6 0-128 0,2 2 0 16,0 2 0-16,0-2 0 0,-1 0 176 0,-1 0 64 16,-1 0 16-16,-1-2 0 0,-2 1-64 0,1-2-16 0,2 1 0 0,-4-1 0 15,1 3-176-15,-2 0-144 0,-6 0 144 16,-4 0-208-16,-3 0 48 0,-7 1 16 0,-1 3 0 0,-5-1 0 15,-4 2-32-15,-5 0 0 0,-4-3 0 0,-1 2 0 16,-1 1 176-16,1-3-160 0,-3 1 160 0,1-1-160 16,-3-1 288-16,1-1 48 0,0-2 16 0,0-2 0 15,0 2 48-15,0-7 16 0,-1 0 0 0,0-1 0 16,-3-2-32-16,-1 0 0 0,-1-7 0 0,-3 2 0 16,0 0-224-16,-4-3 0 0,0-1 128 0,-3-3-128 15,0 1 0-15,-1-6 0 0,-1-3 0 0,-3-2 0 16,0-2 0-16,-1-1 128 0,-1-3-128 0,-4-2 0 15,0-4 272-15,-4-2-32 0,-3-4-16 0,1-1 0 16,0 3-80-16,-2 0-16 0,1-1 0 0,-1-1 0 0,-2 1-128 16,-1 1 0-16,0-1 0 0,1-1 0 0,2-1 0 15,3 3 128-15,1 3-128 0,0-3 0 0,3-2 0 16,0 2 0-16,-1 3 0 0,1 2 0 0,1 5 0 0,0 3 0 16,-2 1 0-16,2 4 0 0,-1 2 0 0,1 3 0 15,-1 1 0-15,1 1 0 0,4 4 0 0,-1-1 0 16,2 5-192-16,0 1 192 0,0 0-272 0,0 4 64 15,1 5 16-15,-3 1 0 0,2 1-32 0,-1 1 0 16,-1 4 0-16,0 0 0 0,0 0 224 0,0 3 0 16,-1-1 0-16,0-1 0 0,1 3 0 0,-2 1 0 15,0 0 0-15,-1 1 0 0,-2 0 0 0,1-1 0 16,-3 1-128-16,0-1 128 0,-1 2 0 0,-1-1 0 16,0-1 0-16,-3 1 0 0,0-4 0 0,-1 2 0 15,-1-1 0-15,-3-1 0 0,-2 0 0 0,-4 2 0 0,-2-3 0 0,-5 3 0 16,-1-1 0-16,-4 0 0 0,-2-3 0 15,-1 3 0-15,-2-1 0 0,1-4 0 0,-1 2 0 0,-2-3 0 16,-2 0 0-16,-2 0 0 0,-3-2 0 0,-1-1 0 16,1 0 144-16,-3 1-144 0,-2-4 0 0,-6 2 144 15,-8-1 48-15,-3 3 16 0,-4-1 0 0,-1 1 0 16,1-1-208-16,-1 2 0 0,-1 2 0 0,0 2 0 16,1 4 0-16,2 3 0 0,8-1 0 0,-2 2 0 15,0 3-176-15,-3 2 176 0,-2 7-160 0,3-4-14352 16,4 3-2864-16</inkml:trace>
  <inkml:trace contextRef="#ctx0" brushRef="#br3" timeOffset="-76891.79">17544 14098 31327 0,'0'-4'2784'0,"0"2"-2224"0,1-3-560 0,1 3 0 0,0-1 192 0,1 0-192 0,0-2 192 0,4-3-192 0,0-1 544 0,0-2 0 0,0 2 0 0,-1 3 0 0,-1 1 160 0,-3 4 48 16,1 1 0-16,-3 4 0 0,-3 3-576 0,-2 4-176 15,-3 5 0-15,-5 6 0 0,1 1 0 0,-7 3 0 16,-2 5 0-16,-4 1 0 0,0 4 384 0,-5-2-16 15,-2 2-16-15,-4-1 0 0,1-1 432 0,-1 0 96 16,-3-1 16-16,-1 1 0 0,2-4-320 0,-5 3-64 16,-3 1-16-16,-2 1 0 0,1-1-160 0,-3 1-16 15,-1 2-16-15,1 0 0 0,2 0-304 0,-2 2 0 16,2-3 0-16,5-4 0 0,4-6 0 0,-3 2 0 16,-4 6 0-16,-2 0-144 0,2 3-16 0,2-2 0 15,2-2 0-15,1 2 0 0,3-2 160 0,1-2 0 16,3 1 0-16,1-3 0 0,3-4 0 0,2-3 0 15,3-1 0-15,3-3 0 0,1-2 0 0,3-4 0 0,4-1 0 16,1-5 0-16,3-1 128 0,3-4-128 0,3-1 160 16,2-1-160-16,1-3 256 0,1-2-32 0,1-2-16 15,1 0 0-15,2 0-208 0,0-3 0 0,-2 0 0 16,2 0 0-16,-2 0 0 0,2-1 0 0,-1-3 0 0,0 1 0 16,0 2 144-16,-2-4-16 0,1 0 0 0,1-3 0 15,1 2-128-15,-1-4 0 0,2 0 144 0,1-4-144 16,2 1 160-16,0-4-32 0,2 1-128 0,4-3 192 15,2-5-16-15,3 2-16 0,2-2 0 0,-2 2 0 16,0 5-32-16,0-1 0 0,-2 3 0 0,-2 4 0 16,-2 2-128-16,-3 5 0 0,-1 3 0 0,-4 2 0 15,-2 4 0-15,-3 3 0 0,-3 3 0 0,-3 7 0 16,-6 5 0-16,-1 4-176 0,-3 6 48 0,-3 3 0 0,2 1-192 16,-2 4-48-16,1 4 0 0,1 0 0 0,3-3 368 15,3 2-176-15,3 2 176 0,3 2-128 0,4-4 128 16,2 2 0-16,3 1 0 0,2-2 0 0,2 3 0 0,-1-2 0 15,2-2 0-15,-1-3 0 0,0-2 0 0,-1 1 0 16,2-2 0-16,1-5 0 0,0-3 0 0,2 2 0 16,2-4 0-16,1 1 176 0,2-5 128 0,3-2 16 15,2-1 16-15,3-5 0 0,1-5-112 0,2 0-32 16,3-5 0-16,2-6 0 16,2 1-608-16,0-3-128 0,2-5-32 0,1 1-12800 15,-2 1-2576-15</inkml:trace>
  <inkml:trace contextRef="#ctx0" brushRef="#br3" timeOffset="-75234.64">3786 17648 39615 0,'-1'-4'3520'0,"0"2"-2816"0,2-3-560 0,0 1-144 0,3-1 0 0,-1-1 0 0,1-5-192 0,4-6 192 16,2-8 144-16,2-1 160 0,0 0 16 0,1 4 16 0,0-2-336 0,0 2 0 0,-3 0-192 0,-2 2 64 0,0 3-32 0,-3 2 0 15,-2 1 0-15,0-1 0 16,-1 4 160-16,1-2 176 0,1 4-48 0,-1-3 0 0,2 3 112 15,1 2 16-15,-1 2 0 0,2 3 0 0,-3 0 32 16,1 1 16-16,2 2 0 0,-1 3 0 0,0 1-96 0,1 2-16 16,2 2 0-16,0 3 0 15,-1 2-192-15,0 2 0 0,-1 1 0 0,-1 2 0 0,1 0 0 0,-4-3 0 16,1 3 0-16,-3-3 0 0,0-2-128 0,1-2 128 16,-1 2 0-16,0-3 0 0,3 0 0 0,0-5 0 15,1 1 192-15,-1-2-48 0,3-2 112 0,-1-1 0 16,3 0 16-16,-1-1 0 0,1 1-16 0,-1-2-16 15,2 3 0-15,-1 0 0 0,1-1-240 0,0-1 128 16,0 3-128-16,-2-4 0 0,1 1 0 0,-2-1 0 16,0-1 0-16,-1-2 0 0,-1-1 208 0,1-2-48 0,-1-4-16 15,-1 0 0-15,1-3 176 0,-2-2 16 16,3-1 16-16,-3-3 0 0,1-2-352 0,-1-2 144 0,2-1-144 0,0 0 0 31,0-5-480-31,0 2-208 0,1 1-32 0,0 0-16 16,3 4-160-16,0 3-16 0,2 3-16 0,0 8-17776 0</inkml:trace>
  <inkml:trace contextRef="#ctx0" brushRef="#br3" timeOffset="-74563.26">5198 17291 39615 0,'-4'-4'3520'0,"0"2"-2816"0,3 2-560 0,2-3-144 0,1 2-800 0,0-2-192 0,-1 1-32 0,1-2-16 0,4-3 1184 0,3 3 240 16,3 5 64-16,3 4 0 0,4 3 32 0,1 2 16 15,1 6 0-15,1-3 0 0,0 3-240 0,-1 0-32 16,0 2-16-16,-2-1 0 0,-1 0-208 0,0-1 176 16,-4-1-176-16,0 0 160 0,-2-1-160 0,-3-3 0 15,-2-3 0-15,0 0 128 0,-2-1-128 0,-2-2-176 16,1 0 48-16,0-1 0 15,-1 1-1376-15,1-4-272 0,0 4-48 0,0-5-16 16,-1 2-816-16,1 0-160 0,1 0-48 0,0-2 0 16,2 0-1040-16,1-2-192 0,2 0-64 0,-2 1-1920 0</inkml:trace>
  <inkml:trace contextRef="#ctx0" brushRef="#br3" timeOffset="-74302.33">5670 17278 40543 0,'-9'11'1792'0,"2"-2"384"0,0 1-1744 0,5-3-432 0,1-2 0 0,2-1 0 15,-1 2-1744-15,0 5-432 0,-1 8-96 0,-2 3-16 16,-1 3-256-16,-1 0-48 0,1-2-16 0,-3 1 0 15,0-1 624-15,-3 1 112 0,1 2 16 0,-3 2 16 0,-3 2 2736 0,-1 2 528 16,1 3 112-16,-1-1 32 0,1 0-192 0,2-5-32 16,3-2-16-16,1-4-12416 15</inkml:trace>
  <inkml:trace contextRef="#ctx0" brushRef="#br3" timeOffset="-72784.81">20052 14063 50687 0,'-14'5'4496'0,"4"1"-3600"0,7 1-704 0,4-3-192 0,4 4-1072 0,0 2-240 0,0 7-48 0,6 8-16 15,9 9-96-15,14 6 0 0,12 2-16 0,12-6 0 0,9-1 976 0,8-2 192 0,8 2 32 0,4 0 16 16,-3-1 272-16,7 5 176 15,8 10-32-15,3 3 0 0,-3 4 112 0,-5 1 32 0,0 5 0 16,-10-5 0-16,-5-5-32 0,-6 4 0 0,-3 0 0 0,-4 1 0 16,-4 4-64-16,-5 3-32 0,-2-1 0 0,-7-3 0 15,-6-5 32-15,-4-1 0 0,-3-1 0 0,-2-3 0 16,-1 0 64-16,-3-3 32 0,-3-6 0 0,-2-5 0 16,-3-3-32-16,-3-6-16 0,0-7 0 0,-2-3 0 15,-3-3-112-15,0-7 0 0,-5-3-128 0,-1-4 192 16,-2-5-192-16,-4-6 128 0,0-4-128 0,-2-7 0 15,-4-7 256-15,-3-7-32 0,-1-4-16 0,-5-6 0 16,-2 0 64-16,-1-5 16 0,-5-4 0 0,1-2 0 16,0 0-96-16,0-1 0 0,2 1-16 0,0 0 0 15,2 4 224-15,2 1 48 0,1 1 16 0,2 4 0 0,1 4-304 16,1 5-160-16,0 4 160 0,1 2-160 0,1 5 0 16,0 3 128-16,1 2-128 0,-2 2 0 0,3 3 0 0,-1 1 0 15,0 1 0-15,0 3-160 0,2 1-176 0,0 3-48 16,1-2 0-16,2 3 0 0,1 1 384 0,2 0 0 15,1 1-144-15,5 2 144 0,1 3 0 0,6 5-128 16,2 4 128-16,5 3 0 0,5 7-384 0,4 4 48 16,3 6 0-16,3 2 0 15,0 4-112-15,1 0-32 0,-1 0 0 0,-3-1 0 16,-2 2-128-16,-5-5-32 0,-4-1 0 0,-4 1 0 0,-5-3 384 0,-4 1 80 16,-2-1 16-16,-4-3 0 0,-3-2 352 0,-3-1 64 15,0-1 0-15,0-3 16 0,-1-1 368 0,3 0 80 16,2 0 16-16,2-1 0 0,-1-2-192 0,2 1-32 15,2 1-16-15,-1-1 0 0,1 5-352 0,-1-1-144 0,0-1 128 16,-2 2-128-16,-2 2 0 0,-1-5 0 16,-3-1 0-16,-3 2-176 0,-1-3 48 0,-4 1 0 0,-3-1 0 0,-3-2 0 15,-2 2 288-15,-2-6 64 0,-2 2 16 0,-2-3 0 16,0 1 528-16,-1 0 128 0,-1-4 0 0,1 1 16 16,3 0 32-16,2-3 0 0,1-1 0 0,2-2 0 15,4 1 176-15,1-2 32 0,2 1 16 0,0 0 0 16,1-2-928-16,0 0-176 0,0 1-64 0,-2 1 0 15,-2 0 0-15,0 0 0 0,-5 5 0 0,-3-1 0 16,-3 4 0-16,-6 4 0 0,-4-1 0 0,-3 2 0 16,-3 2-1056-1,-2-3-208-15,0 0-32 0,-1-5-16 0,2-2 432 0,2-4 96 0,-1-2 16 0,0-5 0 16,-1-4-368-16,-4-5-64 16,-1-7-16-16,-6-2-20448 0</inkml:trace>
  <inkml:trace contextRef="#ctx0" brushRef="#br3" timeOffset="-71928.08">15045 14699 36863 0,'-2'2'3264'0,"-1"2"-2608"0,2-3-528 0,1 0-128 0,-1-1 0 0,-1 3 0 0,1-2 0 0,-4 4-176 0,0-2 384 0,-1-2 80 15,1-1 16-15,0-3 0 0,3-2 400 0,1-2 96 16,1-4 16-16,1-2 0 0,1-5-352 0,3-1-64 16,0 1-16-16,1-4 0 0,2-2-16 0,-2 1-16 15,0 0 0-15,-1-1 0 0,0-2-80 0,0-2-16 16,0 4 0-16,0-5 0 0,-1 5-96 0,1 0-32 15,-2 5 0-15,2 2 0 0,1 2-128 0,2 2 128 16,-1 0-128-16,2 3 128 0,-1 3-128 0,2 0 0 0,2 3 0 16,-3-1 0-16,3 5 0 0,-4 1 0 0,2 3 0 15,-1 2 0-15,-1 5 0 0,-1 0-144 0,0 2 144 16,-2 3 0-16,0-1 0 0,0 4 0 0,-3 4 0 0,1-1 0 16,-1-1 0-16,-1 5 0 0,1 1 0 0,-1 2 0 15,1-6 0-15,2-1 0 0,4-2 0 0,0 0 144 16,2-2-144-16,1 0 0 0,3-2 0 0,-1-5 128 15,2 0-128-15,0 0 0 0,-1 0 0 0,-2-3 0 16,2-1 192-16,-1 2-64 0,-2-4 0 0,2 2 0 16,-2-1 0-16,1 1 0 0,-1-1 0 0,-1-1 0 15,1-2-128-15,-1 0 0 0,0-1 0 0,0-2 0 0,0 0 0 16,0-3 192-16,0-2 0 0,1-3 0 16,0 0 256-16,-1-3 64 0,1-2 16 0,0 0 0 0,-1-2 48 0,1-4 0 15,2 1 0-15,-4-5 0 0,1 4-96 0,0-5-16 16,-1-1 0-16,0-6 0 0,-3 1-304 0,-3-3-160 15,0 0 160-15,-2-3-160 0,-2 0-176 16,0 0-128-16,-2 4-16 0,1-1-16 16,-1 1-608-16,2 2-112 0,0 3-32 15,2 3 0-15,3 2-16 0,3 2-16 0,4 0 0 0,8 4-18800 16</inkml:trace>
  <inkml:trace contextRef="#ctx0" brushRef="#br3" timeOffset="-71141.94">21230 14149 31327 0,'4'-7'2784'0,"0"2"-2224"0,1 2-560 0,-2 0 0 0,1 1-256 0,1-2-176 0,5-1-16 0,4-6-16 0,2-1 928 0,1 0 192 0,-2 3 48 0,-4 2 0 16,-4 4 1088-16,-3 5 208 0,-1 1 48 0,-3 5 16 15,0 1-1088-15,-3 6-208 0,2 0-64 0,1 3 0 16,1 2-384-16,3 1-64 0,3 1-32 0,4-2 0 16,3 0-224-16,3-2 128 0,4 0-128 0,0-2 0 15,3 0 224-15,-1-3-48 0,1 2-16 0,-3-4 0 16,-1 2-160-16,-2-5 0 0,-1 1 0 0,-3 1 0 16,-2-6 0-16,0 1 0 0,-3-2 0 0,0 0 0 0,-2-3 256 0,1-1-48 15,2-1 0-15,0-4 0 0,2-3 160 0,2-3 16 16,2-1 16-16,2-7 0 0,2 0 0 15,1-2 0-15,3-4 0 0,-1-4 0 0,4-2-208 16,-1 0-64-16,1-2 0 0,-3 2 0 0,-1 3-128 16,-2 0 0-16,-1-1 0 0,-2 3 0 0,-4 1 0 0,-2 4 0 15,-3 3 0-15,-1 3 0 16,-3 4-304-16,-3 2-80 0,1 3-32 0,-2 0 0 16,0 4-160-16,-1 2-48 0,1-1 0 0,-2 4-12736 15,0 2-2544-15</inkml:trace>
  <inkml:trace contextRef="#ctx0" brushRef="#br3" timeOffset="-70848.19">21782 14338 41471 0,'0'0'1840'0,"0"-2"368"0,-1 1-1760 0,1 1-448 0,0 0 0 0,1 0 0 0,0 1 176 0,0 1-48 0,2 1-128 0,-1 0 192 0,3 6-192 0,0 2 0 0,1 4 0 0,-1 4 0 16,1 5 288-16,-1 3 16 0,0 4 0 0,0 4 0 16,1 2-304-16,-2 2 128 0,0 2-128 0,-3 0 0 15,0 0 144-15,-1-4-144 0,0-4 0 0,0-3 144 16,0-2-144-16,0-4 0 0,3-6 0 0,2-2-19200 15</inkml:trace>
  <inkml:trace contextRef="#ctx0" brushRef="#br4" timeOffset="-63094.75">21476 16167 35935 0,'-5'-2'3200'0,"2"2"-2560"0,0-2-512 0,3 2-128 0,0 0-1728 0,0-1-384 0,-1-2-64 0,-1 1 0 0,2-2 1024 0,2-1 192 0,4-4 64 0,4 2 0 0,4 0 3040 0,2-5 608 16,1 3 128-16,2-3 32 0,-1 3-1184 0,0 0-224 15,-4-1-48-15,-3 3-16 0,-3 2-1200 0,-3 1-240 0,-5 4 0 16,-4 5 0-1,-5 1-1520-15,-4 5-192 0,-7 4-32 0,-6 2-16 16,-4 6-880-16,-4-2-176 0,-4 3-48 0,-2 1 0 16,2 2 1776-16,1-2 368 0,3 3 64 0,6-2 16 0,3 0 2768 0,8-1 560 0,4-3 128 0,6-4 0 15,6-1-864-15,3-2-176 0,3 1-48 0,4-1 0 32,2-2-1728-32,2 0-464 0,3 0-48 0,4-2 0 0,3-2-1168 15,0 0-240-15,3-3-64 0,1-1 0 0,2-3 1088 16,2 0 224-16,1-2 32 0,0-3 16 0,0-1 1520 0,0-1 288 0,-1-2 64 0,-1 0 16 15,-2-4 480-15,-2-2 112 0,-1-2 0 0,-3-2 16 16,-1 0-864-16,-5-2-176 0,-1-2-48 0,-3-1 0 16,-3 1-592-16,-3-4-192 0,-2-2 128 0,-4-4-128 15,-4-1-256-15,-1-3-96 0,-3-1-32 0,-3-1 0 0,-3 4 384 0,-2 2-176 16,-1 3 176-16,-3 4-128 0,-1 3 128 0,-1 7 0 16,-3 0 0-16,-1 6 128 0,-3 3-128 0,0 0 0 15,-2 6 0-15,0 3 0 0,1 2 208 0,1 4-16 16,1-1-16-16,4 3 0 0,1 2-176 0,2 3 0 15,4 1-160-15,5 1-11680 16,3 4-2320-16</inkml:trace>
  <inkml:trace contextRef="#ctx0" brushRef="#br4" timeOffset="-62576.22">21910 16149 41471 0,'2'5'1840'0,"-2"-2"368"0,1-1-1760 0,0 1-448 0,0 0 0 0,1-1 0 0,0 3 192 0,1 1-32 0,2 6-16 0,1 5 0 0,1 7-448 0,-2 1-80 0,0 1-32 0,-4-2 0 16,0 0-1120-16,-2-1-208 0,-1 2-48 16,-2 0-16-16,-1-4 672 0,1 0 144 0,-1 0 32 15,1-4 0-15,0 2 1760 0,1-4 352 0,1-3 80 0,2-5 16 0,-1 0 224 0,1-2 32 16,0-2 16-16,0-3 0 0,0 0-816 0,1-5-144 15,-1 0-48-15,0-2 0 0,1-4-96 0,-1 0-32 16,1-5 0-16,1-3 0 0,-2 2-384 0,-2-8 0 16,2 0 0-16,-2-3 0 0,-1-2 0 0,2 2 0 15,0-1-224-15,1 1 80 0,2 1 16 0,1 3 0 16,2 4 0-16,2 3 0 0,2 3 128 0,1 2 176 16,2 1-48-16,1 0 0 0,0 1 240 0,1 2 32 15,1 0 16-15,-1-1 0 0,4 2-240 0,-2-1-48 16,2 1-128-16,1 1 192 0,-1-3-192 0,0 2 144 0,-1 0-144 0,-1 3 128 15,-2 0-416-15,1 1-96 0,-1 0 0 0,1 1-16 32,0 1-592-32,0 2-112 0</inkml:trace>
  <inkml:trace contextRef="#ctx0" brushRef="#br4" timeOffset="-62147.36">22586 16178 3679 0,'14'3'320'0,"-5"-1"-320"0,-1-2 0 0,-2-2 0 16,-4 0 6720-16,1 0 1264 0,0-2 256 0,2-1 48 15,4-4-6096-15,1-4-1216 0,1-2-240 0,-1-1-48 16,-4 3-1920 0,-2 0-384-16,-5 2-80 0,-4 3-16 0,-4 2 352 0,-2 2 64 15,-5 7 16-15,-3-1 0 0,-2 7 1280 0,-2 2 0 0,-2 4 240 0,0 5-32 16,0 3 1568-16,2 4 304 0,2 4 64 0,2 1 16 0,5 2-240 0,0-3-32 16,3 1-16-16,2-1 0 0,3-3-1200 0,4-2-240 15,2-4-48-15,1 1-16 0,5-6-368 0,1 0 0 16,2-4 0-16,2-2 128 0,0-3-320 0,2 0-48 15,-1-4-16-15,2-2 0 16,-1-2-208-16,1-4-48 0,-1-1-16 0,1-1 0 16,-2-1 144-16,1-3 16 0,0-2 16 0,2-3 0 0,0 0 624 0,-1-5 128 15,0 0 32-15,0-2 0 0,0-4 48 0,-3 1 16 16,0 2 0-16,-1-4 0 0,-2 3-496 0,-1 3 0 16,-1 3 0-16,-2 3 0 0,0 4-224 0,-1 4 64 15,-2 5 16-15,-2 0 0 0,0 4 144 0,-2 0 192 16,0 3-32-16,-2 5-16 0,0 1 224 0,-2 2 32 15,3 4 16-15,-3 2 0 0,2 0-16 0,0 0 0 0,2 2 0 16,0 1 0-16,1 2-16 0,1-1 0 0,2 1 0 16,1-3 0-16,2 1-384 0,0-3 128 0,1-2-128 15,-2-1 0-15,2-2 0 0,0-3-256 0,0-1 48 0,-1-4 0 32,1-3-592-32,-1-1-112 0</inkml:trace>
  <inkml:trace contextRef="#ctx0" brushRef="#br4" timeOffset="-61761.59">22849 16339 41471 0,'-1'8'3680'0,"0"-5"-2944"0,1-1-592 0,0-2-144 0,1 0 0 0,-1 3-256 0,1 0 64 0,0 5 16 0,3 3-5840 0,0 1-1152 0,-1 3-256 0,0-3-32 15,-1 3 3232-15,0-2 640 0,-4-1 128 0,0 0 16 0,-2 1 6176 0,-1 0 1232 16,-1-2 240-16,1 1 48 0,0-5 480 0,0-1 80 16,1-1 32-16,2-4 0 0,1-2-2288 0,2-4-464 15,1-2-96-15,2-7-16 0,0-1-1248 0,2-6-256 16,1-2-48-16,1-6-16 0,2 0-416 0,-2-5 0 16,4 0 0-16,-3-3 0 0,3 2-240 0,-3 5-16 15,0 2-16-15,0 6 0 0,-2 7-16 0,-1 4 0 16,2 4 0-16,-2 5 0 0,0 3 640 0,0 3 128 15,3 3 32-15,2 3 0 0,0 1 0 0,2 0 0 0,1 2 0 16,1 0 0-16,0 1-128 0,0-4-32 0,1 4 0 0,0-3 0 16,0 0-176-16,-1 1-48 0,0-1 0 0,-3 0 0 15,2 1-288-15,-4-1-64 0,1 0-16 0,-1 1 0 32,0 2-400-32,1 1-64 0,0 1-32 0,0-3 0 15,3 3-576-15,-2 0-112 0,0-2-32 0,1 1-16144 0</inkml:trace>
  <inkml:trace contextRef="#ctx0" brushRef="#br4" timeOffset="-61145.88">23781 16148 36863 0,'-5'-2'3264'0,"0"-1"-2608"15,1 2-528-15,0 1-128 0,0 0 848 0,-2 0 144 16,-4 2 32-16,-7 0 0 15,-6 0-1248-15,-4 4-240 0,-2 3-48 0,-1 1-16 16,-2 2-208-16,-2 4-32 0,0 0-16 0,-5 5 0 0,2-2 496 0,1 3 96 16,-1 3 32-16,4 1 0 0,3 4 384 0,6-1 80 15,3 2 16-15,2 0 0 0,5-2 640 0,4-2 144 16,3 0 32-16,5-4 0 0,2 0-592 0,2-5-112 16,4-2-32-16,4-2 0 0,4-4-240 0,2-4-160 15,4-2 192-15,3-4-192 0,3-3 0 0,3-3-304 16,1-3 48-16,4-2 0 15,3-6-128-15,0 0-32 0,0-6 0 0,0 1 0 0,0-4 64 16,-1 0 16-16,0 1 0 0,-1-1 0 0,-3-2 624 0,-5 0 128 0,-1-1 32 16,-5 1 0-16,-4-1-32 0,-3 3 0 0,-4 2 0 15,-5 1 0-15,-4 2-288 0,-5 8-128 0,-3-1 0 0,-6 5 128 16,-1 3-128-16,-2 4 0 0,-4 2 0 0,0 3 0 16,0 4 0-16,2 0 0 0,3 2 0 0,2 2 0 15,4-2 320-15,0 0-32 0,4 1 0 0,0-1 0 16,1 0-64-16,2 1-16 0,-1-3 0 0,3 3 0 15,0-3-80-15,2 3-128 0,1 1 176 0,2 0-176 16,1 3 192-16,2 3-192 0,-1 4 192 0,2 2-192 16,0 3 128-16,0 1-128 0,1 1 0 0,-1 4 0 15,0 0 0-15,-1 4 0 0,2 0 0 0,0 3-144 16,0-2 144-16,0 1-192 0,0 2 192 0,0-2-192 0,0-1 192 0,-3 0 0 16,-1-1 0-1,-2 1 0-15,0-2 0 0,-2-2 0 0,-1 2 0 0,-2-1 0 0,0 0 240 16,-3-2-32-16,-1 0 0 0,-2 0 0 0,-2-1-16 15,-2 1-16-15,-1-3 0 0,-4 2 0 0,-3-1-176 0,-2 0 0 16,-3 1 0-16,0-4-176 0,-2-1-80 0,-3-2-32 16,-3 0 0-16,-1-4 0 0,1-2 288 0,-4-6-160 15,-3-1 160-15,-1-8-128 0,-1-5-32 0,0-5 0 16,1-7 0-16,3-7 0 16,3-5-480-16,2-7-80 0,1-4-32 0,1-9-17776 0</inkml:trace>
  <inkml:trace contextRef="#ctx0" brushRef="#br4" timeOffset="-60645.34">24205 16449 42383 0,'5'6'1872'0,"-3"-5"400"0,-1 0-1824 0,-1-1-448 0,0-1 0 0,0 0 0 0,1-3 0 0,0-1 128 0,3-1-128 0,2-3 0 0,3-2-848 0,2-2-224 0,3 1-32 0,-1 1-16 0,2 1 704 0,1-1 144 15,3 3 16-15,-1-2 16 0,3 1 704 0,2 0 144 16,0 1 32-16,1-1 0 0,0 0-288 0,-1-2-48 15,0 0-16-15,-1-1 0 0,1-2-80 0,-4-1-16 16,0 1 0-16,-3-4 0 0,-1 2-64 0,-3-1-128 16,-2-2 176-16,-3 2-176 0,-2 0 0 15,-5 1-320-15,-3 3 32 0,-5 2 16 16,-2 2-496-16,-7 2-112 0,-9 3-16 0,-9 4 0 16,-5 5-1456-16,-7 4-288 0,-5 5-64 0,-5 2-16 15,0 5 384-15,3-3 80 0,5 4 16 0,4 1 0 0,4 1 4800 0,6 2 960 16,7 0 192-16,4 0 32 0,7 0-1216 0,3 3-240 15,7 2-48-15,3 2-16 0,7 2-1376 0,5 2-272 16,6-1-48-16,4-2-16 0,5 0 320 0,1-5 48 0,2-5 16 16,4 1 0-16,5-4-128 0,2-3-32 0,1-2 0 15,2-1 0-15,-3-4-304 0,2-5-64 0,2-1-16 0,1-5 0 16,2 0-352-16,-1-7-160 0,0-1 16 0,0-3-14704 16,-1-1-2944-1</inkml:trace>
  <inkml:trace contextRef="#ctx0" brushRef="#br1" timeOffset="-57033.19">15074 15832 10127 0,'6'1'896'0,"-5"1"-704"0,-1 1-192 0,-2 0 0 0,-1 2 6096 0,1-3 1200 0,-1 3 224 0,-2 3 48 0,-2 6-6736 0,-1 6-1344 0,0 6-256 16,3-2-64-16,2 4-1744 0,2-1-352 15,3 2-64-15,3 5-16 0,4-1 2624 0,2 2 512 0,2-1 96 0,-1 0 32 0,0 0 816 0,1 0 160 16,-2-6 48-16,-1 1 0 0,-3-5-320 0,-3 0-48 16,-2-2-16-16,-3 0 0 0,-1-3-128 0,-3-2-16 15,0-3-16-15,-2-3 0 0,0-4-592 0,1-2-144 16,-2 0 0-16,1-5 0 0,1-2-256 0,0-2-64 15,-2-4-32-15,2-5 0 16,-1-2-576-16,0-4-112 0,1-1-32 0,0-6 0 0,0-3 880 0,-1-4 192 16,-1-2 0-16,1-3 0 0,-1-2 896 0,1 5 192 15,1-4 48-15,-1 6 0 0,3 2-176 0,0-1-16 16,1-3-16-16,2 2 0 0,2 2-32 0,2-3-16 16,2 7 0-16,1 3 0 0,3-4-448 0,0 5-96 15,3-2-16-15,1 0 0 0,2 1-96 0,0 1-32 16,1 2 0-16,1 3 0 0,2 0-192 0,1 2 0 15,-1 5 0-15,0 4 0 0,-2 2 0 0,-1 0 0 16,-1 5 0-16,0 1 0 0,-1 3-160 0,-1 2 32 0,2-1 0 16,1 6 0-16,0 0-64 0,0 2 0 0,2 3 0 0,-2 1 0 15,-1 3 192-15,-1 2 0 0,1 4 0 0,-1-2 0 16,-4-2 0-16,0 1 0 0,-2 6 0 0,0-5-128 16,-2 2 128-16,-1-3 0 0,-3-5 0 0,-1-2 0 15,-1 0-128-15,-2-3 0 0,-2 0 0 0,-2 0 0 16,-3-2 256-16,-2-1 48 0,-2 0 16 0,-3-3 0 15,0 2-64-15,-3-6 0 0,0 1 0 0,-2-1 0 16,-1-3-128-16,0-2 0 0,-2 0 0 0,0-3 0 16,-3 0 0-16,-3-1 0 0,0 0 0 0,0-3 0 15,2 3-288-15,0 0-96 0,2 1 0 0,1 2-16 16,4 4-1600 0,1 3-320-16,4 2-64 0,4 2-13088 0</inkml:trace>
  <inkml:trace contextRef="#ctx0" brushRef="#br1" timeOffset="-56566.54">15605 15807 38703 0,'0'2'3440'0,"0"2"-2752"0,-1-4-560 0,1 1-128 0,1 0 688 0,1 2 96 0,0 1 32 0,0 3 0 16,2 2-1008-16,1 2-192 0,-1 1-32 0,0 3-16 15,-3 1-288-15,-1 1-64 0,-3 3-16 0,2 1 0 0,-1 0 480 0,0 3 80 0,4 0 32 0,-1 2 0 16,1-1 464-16,1 1 80 0,-1-2 32 0,1-2 0 16,0-4 400-16,0 1 96 0,2-3 16 0,0-4 0 15,2-3-544-15,2-6-96 0,0-1-32 0,2-6 0 16,2-2-80-16,2-4 0 0,0-3-128 0,2-5 192 31,2-4-512-31,-1-1-96 0,2-5-32 0,-1 0 0 0,-1 0-896 16,0-2-192-16,-1-1-48 0,-2 6 0 0,-2 2 688 0,-2 3 128 15,1 4 16-15,-4 6 16 0,0 1 1248 0,-2 7 256 0,-1-1 64 0,0 6 0 16,-2-1 288-16,1 4 64 0,0 4 16 0,-2 1 0 0,1 6-624 16,-1-3-128-16,-1 6-32 0,2-4 0 0,-2 2-32 15,0-1 0-15,1 3 0 0,0-3 0 0,1-2 48 0,-1-2 0 16,3 1 0-16,1-3 0 0,0 2-304 0,-1-5-128 15,2 2 128-15,0-3-128 16,-1 1-256-16,2-2-128 0,-1 3-16 0,0-1-16 16,2-1-1072-16,0 2-224 0,1-1-32 0,-2 2-15440 0</inkml:trace>
  <inkml:trace contextRef="#ctx0" brushRef="#br1" timeOffset="-56194.24">16310 16170 27647 0,'-10'19'2448'0,"2"-7"-1952"0,0 1-496 0,3-5 0 0,3-5 3136 0,2-1 544 0,0-1 96 0,-3 4 32 0,2 2-3088 0,0 0-720 0,3-2 0 0,2-1 0 16,2-4-880-16,3 0-208 0,-1-4-32 0,0 3-16 15,1-4 336-15,-2 0 64 0,-1 2 16 0,-2-2 0 0,-2 0 864 0,0 4 176 0,-2-4 48 0,-3 0 0 16,-1 2 784-16,-1-5 176 0,0 2 16 0,-1-1 16 16,1-3-528-16,0-1-96 0,2-2-32 0,-1-4 0 15,2-3 128-15,0-2 0 0,2-4 16 0,2-1 0 16,0-2-336-16,3 1-64 0,2 2 0 0,3 1-16 16,3 3-752-16,-1 3-160 15,2 3-32-15,-1 4 0 0,0 1-96 0,-1 5-32 0,0 1 0 16,-2 3 0-16,0 2 192 0,0 0 48 0,-1 2 0 0,-2 0 0 15,0 3-256-15,1-1-48 16,1 2-16-16,-2-1 0 0,2 0-736 0,0 1-144 0,3-4-16 0,0 1-9168 16,0-1-1824-16</inkml:trace>
  <inkml:trace contextRef="#ctx0" brushRef="#br1" timeOffset="-55596.79">16838 16028 41471 0,'1'8'1840'0,"-1"-3"368"0,2-1-1760 0,-1-1-448 0,1 1 0 0,1-2 0 15,-1 2 304-15,3 6-32 0,3 2 0 0,2 7 0 16,-1 7-528-16,1 2-96 0,-4 4-32 0,-2 0 0 31,-4 2-64-31,-2-1 0 0,-3-1-16 0,-3 4 0 0,-2-1-320 16,1-1-64-16,-1 2-16 0,-1-1 0 0,1 2 864 0,-1-4 384 0,1-4-16 0,1-3-16 16,0-1 576-16,3-8 112 0,1-4 32 0,1-3 0 15,3-5-448-15,1-5-96 0,3 0-16 0,0-7 0 0,2-2-304 0,3-7-64 16,0-2-16-16,1-8 0 0,1-3-288 0,-1-4-64 15,-1-4-16-15,1-7 0 16,-2 0-336-16,-2-4-80 0,-1-1-16 16,-1 1 0-16,-1-1-224 0,-1 3-32 0,0 4-16 0,1 2 0 15,-2 7 1072-15,-2 0 224 0,2 3 32 0,-1 1 16 0,1 5 256 0,1 3 48 16,1-2 16-16,1 6 0 0,4 2-400 0,-1 2-96 16,2 2-16-16,4-1 0 0,0 4-208 0,2 2 0 15,2-1 0-15,0 6 0 16,0 0-320-16,0 2-144 0,-3 4-48 0,1 0 0 15,0 2-256-15,-2 3-48 0,-1 3-16 0,-3 0 0 0,-1 3 448 0,-1 2 96 16,-1 3 16-16,-2-3 0 0,-1 3 688 0,-2-3 144 0,0 1 16 16,-2 1 16-16,-1-2-16 0,-2 0-16 15,0-1 0-15,-1-1 0 0,1 1-320 0,0-1-64 0,0-4-16 0,1-1 0 16,1-2-160-16,-1-1 0 0,0-1 0 0,1-1 0 16,0-1 0-16,-2-3 128 0,0 1-128 0,0-2 0 15,0-1 0-15,-3-1 0 0,-2-3 0 0,-3 1 0 31,0-1-512-31,-3-5-192 0,0 3-48 0,0-3 0 16,0 2-1456-16,1-2-288 0</inkml:trace>
  <inkml:trace contextRef="#ctx0" brushRef="#br1" timeOffset="-55290.98">17459 15472 39615 0,'6'2'1760'0,"-2"-1"352"0,-1 2-1680 0,1-2-432 0,0 3 0 0,0-3 0 0,1 4 336 0,2 1-16 0,4 5 0 0,3 2 0 0,1 4-320 0,-2 4 0 16,-2-1 0-16,-2 2 0 0,-3 4 0 0,-1 2-128 15,-4 3 128-15,-1 4 0 0,-2 2 0 0,-2 3 0 16,-1-1 0-16,-1 3 0 0,1-5 0 0,-2 7 0 16,0 1 0-16,0 1 0 0,1 1 0 0,1-9 0 15,1 0 128-15,3-5-128 0,2-5 0 0,2-3-160 0,2-4 16 16,0-4-17840-16</inkml:trace>
  <inkml:trace contextRef="#ctx0" brushRef="#br1" timeOffset="-54878.98">17834 16162 41471 0,'0'8'1840'0,"0"-4"368"0,-2-1-1760 0,5-3-448 0,0 0 0 0,2-4 0 16,2 1-752-16,4-2-224 0,6-6-48 0,7-1-16 15,5-5-2416-15,2-4-464 0,0 0-112 0,-1 2 0 0,-2 0 3456 0,-2 2 576 16,-4 6 336-16,-3 0-32 0,-4 0 2560 0,-3 5 512 16,-3-1 96-16,-3-1 32 0,-2 2-1904 0,-3-2-368 15,-2 1-80-15,-3-1 0 0,-2 2-1152 0,-2 0-160 16,-2 0-64-16,-2 1-16 0,-3 1-80 0,-2 2 0 16,-3 2-16-16,-1 1 0 0,-1 3-48 0,-2-3-16 15,1 4 0-15,1 0 0 16,2 1-544-16,3 0-96 0,2 3-32 0,2 1 0 15,6-2 368-15,1 5 64 0,1 0 0 0,4 5 16 0,1-1 1568 0,0 3 304 16,2 3 64-16,1 4 16 0,-1 2 128 0,0-1 16 16,0 3 16-16,-1 1 0 0,0 4-784 0,-1-1-176 15,1 2-16-15,1-6-16 0,0 0-288 0,1-3-48 0,2 3-16 16,-1-2 0-16,3-4-144 0,1-1-176 0,2-4 48 16,1 0 0-1,2-7-272-15,2 0-48 0,2-5-16 0,0 0-12080 0,4-2-2400 16</inkml:trace>
  <inkml:trace contextRef="#ctx0" brushRef="#br1" timeOffset="-53783.14">16544 16897 20271 0,'-13'4'1792'0,"2"0"-1424"15,-1 0-368-15,2-2 0 0,3 2 3904 0,0-4 704 0,-1 1 128 0,-7 4 48 0,-7 0-4384 0,-7 1-864 0,0 2-176 0,0-1-48 16,4 2-192-16,3-2-32 0,2 2-16 0,-1 3 0 15,3 4-624-15,-2 4-128 0,-1 7-32 0,-1 5 0 16,-3 4 800-16,0 6 144 0,1 5 48 0,-1 3 0 0,1 0 1744 0,3 1 336 0,4 0 80 0,3-2 16 16,5-3 336-16,2 5 64 0,5 1 0 0,4 1 16 15,5 0-1136-15,4-5-224 0,2-3-64 0,6-2 0 32,1-6-864-32,3-2-176 0,2-3-48 0,2-4 0 0,1 1 832 0,3-6 144 0,5-1 48 0,3-1 0 15,-1-6 384-15,1-1 64 0,2-7 32 0,1 0 0 16,0-4-288-16,2-3-64 0,1-5-16 0,2-5 0 0,3 1-256 0,-1-6-48 15,0-1-16-15,-3-3 0 16,1-1 112-16,3-4 32 0,4-5 0 0,-2-3 0 16,0 1-112-16,-2-1-16 0,-2 1 0 0,-5-2 0 0,-1-5-192 15,-5 1 0-15,-2-1 0 0,-5 0 0 0,-3 1 0 0,-6-1 0 16,-5 4 0-16,-7-2-160 0,-7 1 160 0,-7-4 0 16,-7-1 0-16,-6 1 0 0,-3-1 0 0,-6 1 0 15,-2-2 0-15,-6 1 0 0,-1 1-144 0,-2 0-48 16,-2 5-16-16,-1 4 0 0,3 2 208 0,2 2-192 15,3 3 192-15,-2 3-192 0,2 1 192 0,-1 1-176 16,5 5 176-16,-2 3-160 0,1 2 160 0,0 4 0 16,0-1 0-16,-1 1 0 0,0 4-208 0,-1 2 32 15,-1-2 16-15,1 7 0 16,1-3-1216-16,-1 4-240 0,4 2-48 0,-2 1-14784 0</inkml:trace>
  <inkml:trace contextRef="#ctx0" brushRef="#br1" timeOffset="-53330.01">16366 17319 43311 0,'-4'10'3840'0,"2"-3"-3072"0,0-4-608 0,2-3-160 0,2 0 224 0,-2 2 16 0,0 3 0 0,0 2 0 16,0-1-1712-16,0 0-352 0,0-1-64 0,1-4-16 0,-1-1 1456 0,0 1 304 0</inkml:trace>
  <inkml:trace contextRef="#ctx0" brushRef="#br1" timeOffset="-52966.32">16827 17333 11967 0,'-4'2'1072'0,"1"-1"-864"16,-1-1-208-16,1 0 0 0,3-1 4800 0,0-1 896 15,0-1 192-15,0-2 48 16,2-2-8976-16,-1-2-1792 0,1 1-352 0,2-2-80 16,0 4 2960-16,-1 1 576 0,4 3 128 0,-1 0 32 0,1 2 5872 0,1 0 1184 0,-1 0 224 15,2 0 48-15,-1 0-2368 0,2-1-464 16,0 1-112-16,-1 0 0 15,-1 0-2592-15,0 0-512 0,2 1-96 0,-6 1-32 16,-1-2-2304-16,0 3-464 0</inkml:trace>
  <inkml:trace contextRef="#ctx0" brushRef="#br1" timeOffset="-52233">16293 17813 18431 0,'4'-3'1632'0,"-2"2"-1312"0,-1 0-320 0,0-1 0 0,1 2 1088 0,-1 0 128 0,4-2 48 0,1-1 0 0,4-3-2720 0,-1 3-528 0,0 0-128 16,0-2 0-16,0 3-80 0,-1-1-16 16,1-1 0-16,2 2 0 0,2-2 1280 0,0-1 256 0,3 3 48 0,0-4 16 15,2 1 2336-15,-1-1 448 0,2-1 112 0,-2 2 16 0,0 2-768 16,-1 0-160-16,0 1-32 0,-2 1 0 0,-2 1-880 0,-1 0-176 16,-2-2-32-16,0 4-16 0,-2-1 672 0,-1-1 144 15,1 0 32-15,-1-1 0 0,0-1 384 0,1 1 64 16,-1-1 32-16,2-1 0 0,-2 3-864 0,0 0-160 15,2 0-32-15,-2 1-16 0,1 3-496 0,-1 3-256 16,-1 3 16-16,-1 3 16 16,0 0-224-16,-4 3-32 15,0 0-16-15,0 2 0 0,-1-2 1024 0,-1 0 208 0,1-4 32 0,1-1 16 0,1-3 288 0,2-2 48 16,1-2 16-16,0-3 0 0,4-2-96 0,1-3-16 16,2-1 0-16,0-1 0 15,2-2-1248-15,1 2-256 0,1-2-48 0,0 0-16 16,1 1-1248-16,0-2-240 0,0 2-48 0,0 1-12080 0</inkml:trace>
  <inkml:trace contextRef="#ctx0" brushRef="#br1" timeOffset="-48475.36">26451 12155 24879 0,'4'-5'2208'0,"-2"0"-1760"16,-1 3-448-16,-1-1 0 0,0 3 1584 0,-1-2 224 0,1-3 48 0,0-3 16 0,-2 0-1152 0,-2-1-224 0,-5 0-48 0,-2 3-16 0,-4 4 64 0,-1 2 16 15,-2 1 0-15,-1 4 0 0,1 2 128 0,-2 5 48 16,1 4 0-16,0 0 0 0,-2 3 80 0,-2 4 32 16,1 4 0-16,-1 1 0 0,-1 3-480 0,-2 3-80 15,-1 4-32-15,-3 2 0 0,-1 2-208 0,-1 2 176 16,0 6-176-16,1-5 160 0,4 4-160 0,2 1 0 0,4 3-192 0,3-1 192 16,4-1 0-16,3-3 0 15,5 1 0-15,2-2 0 0,4-2 256 0,5 0 0 16,2-3 16-16,4 0 0 0,3-1-272 0,2-5 0 0,3-2 0 15,0-3 0-15,5-2 144 0,1-8-144 0,1 0 0 16,2-5 144-16,3 0-144 0,1-5 192 0,3 1-192 0,1-1 192 16,3-2-64-16,0-2 0 0,1 0 0 0,0-5 0 15,0-2-128-15,0-2 0 0,0-5 144 0,-1-1-144 16,0 0 128-16,-2-3-128 0,1-4 160 0,1-2-160 16,-1-1 0-16,1-5 0 0,0-4 0 0,-1-4 0 15,-2-6 0-15,0 0 0 0,-3-6 128 0,-1 1-128 16,-2-4 0-16,-3-5 128 0,-2 1-128 0,-3-2 0 15,-4 1 0-15,-5-1 0 0,0-4 0 0,-6 2 0 0,-2 2 0 16,-5 0 0-16,-1 0 0 0,-4 0 0 0,-5 4 0 16,-4 3 0-16,-4 3 0 0,-3 2 0 0,-4 0 0 15,-2 2 0-15,-4 2 0 0,-1 1 0 0,-1 3 0 0,-1 2 0 16,-1 2 0-16,1 4 0 0,1 2 0 0,1 6 0 16,0 4 0-16,0 3 0 0,-3 4-320 15,1 1 64-15,-2 4 0 0,1 0 0 16,4 4-256-16,-1 1-32 0,-1 4-16 0,2 2 0 15,0 0-1104-15,3 1-208 0,0-1-48 0,5 7-14272 16</inkml:trace>
  <inkml:trace contextRef="#ctx0" brushRef="#br1" timeOffset="-47711.52">26378 12605 43311 0,'-1'4'3840'0,"0"-2"-3072"0,2 1-608 0,0-3-160 0,0 0-272 0,-1 0-96 0,0 0-16 0,-1 2 0 0,-1 2-1296 0,-2 1-272 0,-2 1-48 0,-2-1-16 15,0 1-2560-15,-2 1-512 0,0 0-96 0,1-2-32 0</inkml:trace>
  <inkml:trace contextRef="#ctx0" brushRef="#br1" timeOffset="-47403.96">26641 12547 45151 0,'-6'-6'2000'0,"3"0"416"0,0 1-1936 0,4 0-480 0,2 1 0 0,1 2 0 16,0 0-432-16,1-4-176 0,4-1-32 0,2-2-16 16,3-2-496-16,-3 5-80 0,0 1-32 0,-5 4 0 15,-1 3-1232-15,-2 3-240 0,-3 5-48 0,-3-1-16 16,0 2 1776-16,-1 4 336 0,-2-2 80 0,-2 3-11328 16</inkml:trace>
  <inkml:trace contextRef="#ctx0" brushRef="#br1" timeOffset="-46926.68">26164 12942 34095 0,'0'3'3024'0,"1"1"-2416"0,1-3-480 0,0 2-128 16,1-1 688-16,0-1 112 0,2 4 32 0,3 3 0 0,2 3-672 0,3 4-160 15,3-2 0-15,0 2 0 0,2-1 0 16,-4-2 0-16,3 2 0 0,-3-1 0 0,1 0 192 16,1-2 0-16,-1 0 0 0,0-1 0 0,1 0 144 15,0-4 48-15,0-1 0 0,3-1 0 16,-1-2-256-16,1-2-128 0,1 0 128 0,-1 0-128 0,2 1 0 0,0 1 144 15,0 0-144-15,-1-1 0 16,1 1-928-16,-2 1-288 0,-1-3-64 0,0 0-16 16,-1 0-1072-16,0-3-192 0,-1 0-64 0,0-4-6144 15,1-1-1216-15</inkml:trace>
  <inkml:trace contextRef="#ctx0" brushRef="#br1" timeOffset="-46225.49">27328 12114 38703 0,'-4'-6'3440'0,"3"2"-2752"0,2 1-560 0,0 1-128 0,2 1 128 0,-1-2 0 0,1-1 0 0,0-5 0 16,2 2 256-16,2-4 32 0,0 4 16 0,-1 4 0 15,0 3-176-15,-1 3-16 0,0 5-16 0,0 2 0 16,-1 3-32-16,1 2 0 0,-1 5 0 0,-2 1 0 16,1 2-192-16,-1 3 0 0,0 7 0 0,0-1 0 0,-2 1 0 15,0 2 0-15,0-1 0 0,-2 0 0 16,1-1-304-16,0-3 0 0,-1 2 0 0,0-4 0 15,1 1-1408-15,0-6-272 0</inkml:trace>
  <inkml:trace contextRef="#ctx0" brushRef="#br1" timeOffset="-45944.13">27383 13269 24879 0,'-3'10'2208'0,"-1"-5"-1760"0,0-1-448 0,2-2 0 16,2 0 4128-16,1-1 736 0,2-1 160 0,-1 2 32 15,0-2-4144-15,3 2-912 0,2-1 0 0,0 0 0 32,0 1-1328-32,1-4-176 0,-1 2-32 0,2-2-16 0</inkml:trace>
  <inkml:trace contextRef="#ctx0" brushRef="#br1" timeOffset="-44028.86">31411 10041 39615 0,'-4'-9'3520'0,"0"4"-2816"0,3 2-560 0,0 2-144 0,-1 1 0 0,-1 0 0 0,-3-3 0 0,-3 0 0 0,-6-2 0 0,-2 0 0 0,-4 5 0 0,-1 3 0 16,0 2-864-16,-1 3-48 0,1 1-16 0,-1 2 0 15,-1 4-32-15,1 1 0 0,-3 1 0 0,1 2 0 0,-1 2 1152 0,0-3 208 16,0 5 48-16,-1-1 16 0,1 3 896 0,0-2 176 15,-1 3 48-15,1 0 0 0,2 0-1008 0,2 2-192 16,2 1-32-16,2 3-16 0,1-2-96 0,4 3-32 16,0-2 0-16,4 1 0 0,1-2-80 0,3 2-128 15,3-4 176-15,2 1-176 0,1-4 128 0,3 2-128 0,2-2 0 16,1 1 0-16,1-3 0 0,2 1 0 16,-1-1 0-16,3 1 0 0,-1 0 0 0,0 0 0 0,0-1 0 15,1 2 0-15,2 1 0 0,0 1 0 0,2 2 0 16,-2-3 0-16,3 1 0 0,-3 0 0 0,2 1 0 0,1-3 0 15,-1-1 128-15,0-3 32 0,0 0 0 0,0-2 0 16,2 1 48-16,0-7 16 0,0 0 0 0,2-3 0 16,2 0 32-16,1-3 0 0,0-2 0 0,1 0 0 15,-1-3 0-15,2-2 0 0,-2-2 0 0,1-4 0 16,0 1-96-16,-1-3-16 0,-1-1 0 0,-1-1 0 16,1 0-144-16,2-1 160 0,-1-1-160 0,2-1 160 15,0 1-160-15,-1-1 0 0,1 0 0 0,0-1 128 16,-2 2-128-16,1-3 0 0,2 1 0 0,-1 0 0 0,-1 0 128 0,1-2-128 15,0 0 128-15,-2 0-128 0,0-1 192 0,-2-2-32 16,-2 3-16-16,0-3 0 0,-1 0-144 0,0-1 192 16,0-4-192-16,-2 2 192 0,0-3-192 0,-1 1 0 15,0-1 144-15,-1 0-144 0,-2 0 192 0,0 2-48 16,0-4 0-16,-2 3 0 0,-1 2-144 0,-1 0 0 16,-1-1 0-16,-1 0 0 0,1-1 0 0,-1 1 0 15,-1 2 0-15,-2 0-176 0,1 0 176 0,-1-1 0 16,-2-1 0-16,0 1 0 0,-1 0 0 0,-1 1 0 15,-3-1 0-15,0 0 176 0,-2 0-176 0,0-3 0 16,-3 1-160-16,-2-1 160 0,0-2-256 0,0 3 64 16,-1 2 0-16,-1 1 0 0,1 2-80 0,0 3-16 15,-2 0 0-15,-1 3 0 0,2-2 288 0,-1 1 0 16,-1 2 0-16,1-2 0 0,0 2 0 0,-1 1 0 0,-1 0 0 0,0 0 0 16,-2 2 0-16,-1-2 0 0,0 1 160 15,-1 2-32-15,-2-1-128 0,0 1 176 0,1-2-176 0,-2 4 192 16,1 0-192-16,-1 0 160 0,-2 1-160 0,-1 2 160 15,-1 3-160-15,0 3 0 0,-1-1-192 0,0 2 192 32,1 2-512-32,-2 0 32 0,2 4 0 0,2-4 0 15,1 3 48-15,1-2 16 0,4 2 0 0,0 0 0 0,4-3-48 16,2 1-16-16,0 2 0 0,5-3 0 0,-1 2-832 16,4 2-160-16,1-3-48 0,3 5-15632 0</inkml:trace>
  <inkml:trace contextRef="#ctx0" brushRef="#br1" timeOffset="-43659.63">31109 10468 43311 0,'-4'0'1920'0,"2"-1"384"0,1 0-1840 0,1 1-464 0,2 0 0 0,1 0 0 0,0 0-1056 0,2-3-304 0,2 2-64 0,2-2-16 0,1 0 1104 0,3 2 336 0,-1-3-176 0,-1 3 176 16,-1 1-1408-16,-3-3-192 16</inkml:trace>
  <inkml:trace contextRef="#ctx0" brushRef="#br1" timeOffset="-43377.87">31610 10336 50687 0,'-3'-2'4496'0,"2"0"-3600"15,2 2-704-15,2 0-192 16,1 0-704-16,-1-1-160 0,2 0-32 0,0 1-16 16,4-4 288-16,1 0 64 0,0 1 16 0,1-1 0 15,-1 3-464-15,-2 0-80 0,0 1-32 0,-3 0-17952 0</inkml:trace>
  <inkml:trace contextRef="#ctx0" brushRef="#br1" timeOffset="-42574.6">31028 10875 6447 0,'-5'-5'576'0,"1"0"-576"0,1 2 0 0,2-1 0 0,1 1 2960 0,0 2 496 0,0 0 80 0,0-4 32 0,0 0-2864 0,0-2-560 0,-1-2-144 0,1 2 0 16,0 0 848-16,-1 2 144 0,1 2 32 0,0 2 0 15,0-1 592-15,1 2 128 0,0 0 32 0,0 0 0 16,3 0-288-16,-1 0-48 0,0 2-16 0,0-1 0 16,-3-1-464-16,0 0-80 0,0 0-32 0,0 0 0 15,13 15-592-15,-11-9-112 0,0 4-16 0,1-4-128 16,-1 5 224-16,2-2-64 0,-1 1-16 0,2 1 0 15,0 0 112-15,2-1 32 0,-3-2 0 0,4 1 0 16,-1 2 64-16,2-2 16 0,1 2 0 0,-1-1 0 16,0 0-144-16,3-2-32 0,-3 3 0 0,3-2 0 0,-3 0-192 15,1-1 128-15,1 0-128 0,-1-1 0 0,0 1 0 0,1-2 0 16,1 0 0-16,-1-1 0 0,1 1 0 16,-1-3 0-16,2 0 0 0,-2 0 0 0,1-1 208 0,0 0-48 15,-1-1-16-15,1-1 0 0,-1-1 48 16,0 1 16-16,0-2 0 0,-1 2 0 0,1-2-80 0,0 1-128 15,2-1 176-15,-2 1-176 0,1-3 304 0,0 3-48 16,2-2-16-16,0 0 0 0,-1-1-240 0,0 1 0 16,0-1 0-16,-2 0 0 0,-1 2 0 0,0-3 0 15,-1 1 0-15,-1 2 0 0,-1-3 0 0,0 1 0 16,-1-1 0-16,0 3 0 0,2-5 0 0,-1 1 0 16,-1 1 0-16,2-1 0 0,-1 0 304 0,2-3-48 15,1 2 0-15,0-4 0 0,1 1-256 0,0-1 160 0,0 1-160 0,0 0 128 16,-1-1-128-16,-1 0 0 0,-2-1 0 0,-2 3 0 15,0-1 0-15,-2 1-144 0,-2 0 144 0,-1 1-208 32,-1 1-368-32,-3-1-80 0,-1 0-16 0,-1 3-18656 0</inkml:trace>
  <inkml:trace contextRef="#ctx0" brushRef="#br1" timeOffset="99646.5">2583 14848 45151 0,'-4'0'4016'0,"2"0"-3216"0,1 0-640 0,2 0-160 16,0 2-384-16,-1 0-96 0,0-1-32 0,0 6 0 16,0 2 16-16,1 6 0 0,3 6 0 0,0 7 0 0,0 2 496 0,1 8-144 15,3 6 144-15,0 6 0 0,0 4 0 0,1 5 0 16,0 1 0-16,-3-3 0 0,0-6 0 0,-1-1 0 16,-1-2 0-16,-2-3 0 0,2-1 0 0,-2 1 0 0,1-3 0 15,-2 1 0-15,0-3 0 0,-1-5 0 0,1-1 0 0,2-4 0 31,-2-1-592-31,2-3-144 0</inkml:trace>
  <inkml:trace contextRef="#ctx0" brushRef="#br1" timeOffset="100200.49">2337 14631 43311 0,'-7'-6'1920'0,"2"-2"384"0,0 2-1840 0,4 4-464 0,1-3 0 0,1 3 0 0,2 0 0 0,1-1-160 0,4-2 0 0,4-1 0 0,5 1-128 0,8 0-32 0,3 3 0 0,6-2 0 15,4 3 320-15,4 1 0 0,5-1 0 0,3-3 0 16,0 3 0-16,2-3 0 0,1 3 0 0,-1 0 0 15,-2 1 0-15,-1 0 0 0,0 3 0 16,-5 1 0-16,-4 1 0 0,-4 1 0 0,-3 4 0 0,-5 2 0 16,-4 1 0-16,-3 3 0 0,-4 0 0 0,-2 1 0 15,-3 2 0-15,-2-1 0 0,-1 3 128 0,-2 0-128 16,-2-2 240-16,-2-1-48 0,-2 2-16 0,-1-2 0 16,-1-1-176-16,-2 0 128 0,0 1-128 0,-5-1 128 15,-2 0-128-15,-3 0 0 0,-5 1 144 0,-3-2-144 16,-5 1 256-16,-3 0-32 0,-6 4 0 0,-5-2 0 15,-3 2-224-15,-3-4 176 0,-1 2-176 0,-1-2 160 0,1-1 16 16,-1 0 0-16,-1 2 0 0,-1-6 0 16,3 4-176-16,0-7 0 0,1 2 0 0,1 0-13184 15,3-2-2688-15</inkml:trace>
  <inkml:trace contextRef="#ctx0" brushRef="#br1" timeOffset="101012.7">3710 8503 35007 0,'-4'-6'3120'0,"1"4"-2496"0,2-2-496 0,1 4-128 0,0 0 1616 0,3 1 304 0,0 3 64 0,1 1 16 16,4 2-1456-16,-1 5-288 0,3 6-64 0,1 7-16 16,-1 4 144-16,-1 7 48 0,-3 5 0 0,-3 6 0 0,1 3-368 15,-3 4 0-15,-1 3 0 0,-2 4 0 0,-1 3 0 0,1 3 0 16,-1 2 0-16,1-1 0 0,2-5 0 16,1-7 0-16,3-11 0 0,2-5 0 0,3-4 0 0,1-7 0 15,2-1 0-15,3-5 0 16,0-7-640-16,0-3-192 0,-2-5-32 0,0-5-17888 15</inkml:trace>
  <inkml:trace contextRef="#ctx0" brushRef="#br1" timeOffset="101431.75">3435 8210 50687 0,'-25'-18'2240'0,"8"5"464"0,3 5-2160 0,7 0-544 0,5 5 0 0,3 0 0 16,0 1-1152-16,0-4-352 16,3-3-64-16,2-3-16 0,5-2 1232 0,5-1 352 0,7 1-144 0,4 0 144 15,4 3 0-15,3-1 0 0,6 1 0 0,6 0 0 16,4-2-128-16,6-2 128 0,3 1 0 0,1 3 0 15,2 0 0-15,-6 2 0 0,-2 5 0 0,-6 1 0 16,-5 2 0-16,-3 3 0 0,-6 3 0 0,-3 4 0 16,-4 3 0-16,1 4 0 0,-5 4 0 0,-2 6 0 15,-2-1 0-15,-1 7 0 0,0 5 0 0,-6 2 0 0,-2 3 0 16,-5-1 0-16,-4-1 0 0,-6-4 0 0,-2-3 0 16,-6 0 0-16,-4-4 0 0,-4 1 0 0,-3-2-128 0,-3-1 128 15,-5 0 0-15,-5-1 0 0,0-2 0 0,-4-4 0 16,0-1 0-16,-1-3 0 0,1-3 0 0,2-3 128 15,1-4-128-15,0-2 192 0,8-4 0 0,0-5 16 16,-2-3 0-16,3-7-13648 16,0-2-2752-16</inkml:trace>
  <inkml:trace contextRef="#ctx0" brushRef="#br1" timeOffset="102331.98">10919 7837 49759 0,'-3'7'4416'0,"2"3"-3520"0,1 0-720 0,3 1-176 0,-1 2-1008 0,0 4-224 0,2 13-48 0,0 17-16 0,0 23 1024 0,-1 15 272 0,-1 7 0 0,-4-1 0 16,0-2 0-16,-2-7 0 0,0-9 0 0,1-10 0 31,0-7-560-31,2-6-64 0,0-4-16 0,0-10 0 16,1-4-912-16,-3-10-192 0,1-3-48 0,0-5 0 0</inkml:trace>
  <inkml:trace contextRef="#ctx0" brushRef="#br1" timeOffset="102730.17">10581 7459 43311 0,'-10'-23'3840'0,"4"6"-3072"0,2 2-608 0,6 4-160 0,3 2 976 0,1 4 176 16,2-3 16-16,6-7 16 0,8-9-1184 0,7-4-272 15,5-2-48-15,3 3 0 0,1 6 320 0,1 6 176 16,3 0-32-16,4 4 0 0,3 3-144 0,5-1 0 16,2 2 0-16,4 0 0 0,-1 4 0 0,-1 0-176 15,-1 4 48-15,-2 4 0 16,-5 2-336-16,-3 4-64 0,-2 2-16 0,-6 5 0 0,-2 3 400 0,-6 3 144 16,-2 5 0-16,-5 2-144 0,-4-2 144 0,-1 5 0 15,-4-1 160-15,-3 2-160 0,-1-2 192 0,-3 2-48 16,-3-2-16-16,-3-2 0 0,-2 1 0 0,-4-1 0 15,-1-2 0-15,-6-2 0 0,-5 0 0 0,-6-5-128 16,-7 2 192-16,-5-4-64 0,-6-1 128 0,-6-6 0 16,-3-2 16-16,-8-1 0 0,-6-2-64 0,-2 1-16 0,-5-3 0 0,2-6 0 15,4-2-48-15,5-4-16 0,8-3 0 0,6-5 0 16,8-3-128-16,8-7 0 0,6-4 0 0,10-7-21376 16</inkml:trace>
  <inkml:trace contextRef="#ctx0" brushRef="#br4" timeOffset="105829.57">7260 13509 4607 0,'-5'0'400'0,"1"0"-400"0,2-1 0 0,0 0 0 0,2 1-128 0,-1-2-128 0,-1 0 0 0,-2 0-16 15,-2-5 1280-15,0 2 256 0,1-3 48 0,1 0 16 0,2 2 928 0,-2 0 192 16,3 0 48-16,-3 1 0 0,1-1 336 0,1 3 80 16,-2 2 16-16,-1 2 0 0,-2 2-864 0,-3 3-160 15,-5 3-48-15,-2 2 0 0,-4 2-816 0,-4 5-160 16,-1-1-48-16,-5 1 0 0,-2 5-592 0,-2-1-240 16,1 1 176-16,-1 3-176 0,3-2 0 0,0 1 0 15,3-3 0-15,4 1 0 0,3-2 0 0,6 2 128 16,5-5-128-16,2 3 144 0,6-2 144 0,0 2 32 15,3 1 0-15,1 3 0 0,2 3-192 0,2 2-128 16,0-2 144-16,2 3-144 0,4-1 0 0,3 0 0 16,1-1 0-16,3-3-160 0,5-1-160 0,1-5-16 15,3-5-16-15,2-2 0 0,2-2 176 0,0-7 48 16,2-1 0-16,2-6 0 0,-2-1 128 0,-1-7 0 16,2 0 160-16,-3-5-160 0,-2 0 480 0,0-3 0 0,-1-3 0 15,-1-1 0-15,-1-6 32 0,0-3 0 0,-1-3 0 16,-1 0 0-16,-3 0-96 0,-2-5-16 0,1 1 0 0,-3-6 0 15,-1 1-400-15,-3-2 0 0,-2 3 0 0,-5 1-176 16,-2 3 176-16,-4 3 128 0,-4 4-128 0,-6 3 176 16,-5 4-48-16,-7 3-128 0,-4 1 192 0,-10 7-64 15,-8 7-304-15,-13 7-64 0,-9 7-16 0,-16 5-18704 16</inkml:trace>
  <inkml:trace contextRef="#ctx0" brushRef="#br5" timeOffset="152749.75">26995 15824 38703 0,'-4'3'3440'0,"2"0"-2752"0,2-3-560 0,0 0-128 0,0 0 736 0,0 0 112 0,0 2 32 0,0-1 0 0,1 1-400 0,2-1-80 0,0-1-16 0,-3 0 0 15,0 0-256-15,23 2-128 0,-15-1 128 0,1 1-128 16,1 1 128-16,0 2-128 0,0 4 128 0,-2-1-128 15,0 5 192-15,-2 3-64 0,0 5 0 0,-1 2 0 16,-1 4 128-16,-2 4 32 0,-1 1 0 0,-1 3 0 16,2 1-288-16,-1-2 160 0,3 0-160 0,-1-1 128 15,4-3 16-15,1-2 0 0,1-2 0 0,2-1 0 16,3-3-144-16,-2-2 160 0,3-1-160 0,-2-2 160 16,0-1-160-16,-2 0-144 0,0-3 144 0,-4-5-208 15,1 2-624 1,-3 0-112-16,-2-4-16 0,-1-1-18448 0</inkml:trace>
  <inkml:trace contextRef="#ctx0" brushRef="#br6" timeOffset="164786.24">27111 15809 15663 0,'-2'0'1392'0,"-1"-1"-1120"0,2 1-272 0,1 0 0 0,0 0 592 0,-1-1 64 0,0 1 16 0,-2-3 0 16,-2 3-2096-16,2 0-432 0,-1 4-64 0,0-3-32 0,-1 3 1504 0,0-2 320 16,3 2 128-16,-1-3 0 0,1-1-128 0,1-1 128 15,1 0 0-15,1-2-144 0,0 2 320 16,0-2 64-16,2 0 16 0,-1-1 32 0,1 2 1888 0,-3 2 368 16,0 0 80-16,0 0 32 0,0 0-752 0,0 0-160 15,0 0-16-15,-4-22-16 0,-1 20-560 0,-2 0-96 16,-1 2-32-16,-2-1 0 0,2 1 208 0,-1 0 48 15,-1 0 0-15,2 1 0 0,-1 1 48 0,1-2 16 16,3 2 0-16,3-2 0 0,0 1-656 0,0 0-128 16,4 2-32-16,-1-3 0 0,1 0-16 0,2 1-16 0,0 0 0 15,1 1 0-15,-5-2-96 0,0 0-16 0,0 0 0 0,16 13 0 16,-13-8-128-16,1-1-48 0,-1 3 0 0,0-1 0 16,-1 2 192-16,0 1 48 0,-2 3 0 0,0 1 0 15,-2 3-64-15,-1 2-16 0,1 0 0 0,-3 2 0 16,1 0-192-16,1-1-48 0,1 0 0 0,2 0 0 15,2 0 112-15,3-1 16 0,2 0 0 0,1 0 0 16,3-1 48-16,2 0 16 0,2 0 0 0,3 3 0 16,1-2-192-16,0-1-128 0,4 1 144 0,-1 3-144 15,0 2 128-15,-1 0-128 0,-1 1 0 0,-3 0 0 16,-1 1 0-16,-4-1 0 0,-4-2 0 0,-2 0 0 0,-1-1-304 16,-3-1-48-16,-1 2-16 0,-2-2 0 15,-2 1-112 1,-1 0-32-16,1-2 0 0,-1-1 0 0,2-2-64 0,-1 0-32 15,2-5 0-15,1-6 0 0,0-2-64 0,1-4-16 0,0 1 0 0,3-7 0 16,0-2-352-16,1-4-80 0</inkml:trace>
  <inkml:trace contextRef="#ctx0" brushRef="#br6" timeOffset="165202.79">27762 15791 21183 0,'-13'5'944'0,"5"-5"192"0,0 2-912 0,3 1-224 0,3-2 0 0,2-1 0 0,0 0 1184 0,-3-1 192 0,1 1 32 0,0-4 16 0,-1 3 800 0,1-4 144 0,2 1 48 0,0 2 0 0,1-2-1200 0,0 3-256 0,0 1-32 0,-2 2-16 16,0 5-32-16,-3 1-16 0,-1 3 0 0,-2 5 0 16,-2 1-336-16,-1 3-64 0,-2 6-16 0,-2 3 0 15,-1-1-176-15,-1 5-32 0,-2 8-16 0,-3 4 0 16,-2 2 16-16,0 5 0 0,-3 2 0 0,1-2 0 16,-1 1-80-16,0 4-16 0,0 5 0 0,-1 3 0 0,0 1-144 0,-1 5 0 15,-2 0 144-15,-1 1-144 0,0 1 192 0,-1-8-16 16,0 1-16-16,-2-3 0 0,2 0-32 0,0-2 0 15,4-7 0-15,-1 1 0 0,2-2 0 0,2-1-128 16,3-2 192-16,3-1-64 16,5-7-576-1,1-5-112-15,6-8-16 0,2-6-16 0,4-6-368 0,1-11-64 0,3-5 0 0,1-8-17808 16</inkml:trace>
  <inkml:trace contextRef="#ctx0" brushRef="#br6" timeOffset="165955.91">27114 15546 13823 0,'-6'1'1216'0,"1"0"-960"0,1-1-256 0,3-1 0 0,1 0 3920 0,0 1 752 0,1-3 128 0,0 0 48 0,2-2-2208 0,2-5-432 0,1-1-96 0,1-2 0 0,2 1-1232 0,1-2-240 0,0 2-64 0,-2 1 0 16,2 0-304-16,-1 0-64 0,-2-2-16 0,2 1 0 15,-2 0 96-15,2-3 16 0,0-1 0 0,1-2 0 16,1-1 80-16,1-2 0 0,2-3 16 15,-1 2 0-15,1-2-96 0,0 1-32 0,0 0 0 0,-1 0 0 16,-2 6-80-16,0-1 0 0,-1 5-16 0,-1 2 0 16,-3 2-176-16,0 5 160 0,-2 2-160 0,-1 2 160 15,0 4 0-15,-1 3 0 0,1 0 0 0,-1 6 0 16,1 2-160-16,-1 2 0 0,1 1 0 0,0 1 0 16,1 1 0-16,1 0 0 0,1-1 0 0,0 0 0 15,1 2 0-15,0-4 0 0,2 1 144 0,-1-2-16 0,1-2-128 16,1 1 0-16,-2-1 0 0,0-3 0 0,1 3 0 0,-3-4 0 15,1 3 0-15,-1-2 0 0,1 3 0 0,-3-2-128 16,0 3 128-16,-1-3-192 0,-1 1-160 0,-1 0-32 16,1-3-16-16,-1 1 0 15,-1-1-432 1,0-2-64-16,0-1-32 0,0-4-11872 0,1-2-2368 0</inkml:trace>
  <inkml:trace contextRef="#ctx0" brushRef="#br6" timeOffset="167584.41">28193 15924 8287 0,'-12'5'736'0,"2"-2"-592"0,0-2-144 0,4 0 0 0,2-1 5696 0,3 0 1088 0,1-1 240 0,-2 0 32 0,-2 1-4752 0,0-4-944 15,2 0-192-15,2 1-32 0,1-4-352 0,1 4-64 16,2-1-16-16,0 1 0 0,0 2-256 0,-1-1-64 16,1 4-16-16,-2-1 0 0,2 2 144 15,0 2 48-15,0 0 0 0,1 1 0 0,-1 0-64 0,4 0-16 16,-1 2 0-16,2-6 0 0,2 4-96 0,1-2 0 15,3-3-16-15,0 1 0 0,4-4-112 0,-1 1-32 16,2-3 0-16,1 2 0 0,3-4-224 0,0-2 0 16,3 0-144-16,2-1 144 15,1 0-464-15,-2-2 0 0,-1 0 0 0,0 0 0 16,-1 1-400-16,0-1-80 0,-2 2-16 0,-2 1-18320 0</inkml:trace>
  <inkml:trace contextRef="#ctx0" brushRef="#br6" timeOffset="167951.87">28219 16201 41471 0,'-15'13'1840'0,"6"-5"368"0,-1-2-1760 0,5-1-448 0,2-2 0 0,3-1 0 0,2 0 208 0,-2 3-32 0,0 1-16 0,1-1 0 0,2 3 144 0,4-1 16 16,1 1 16-16,2-3 0 0,1-2-112 0,2 0-32 15,2-1 0-15,1-2 0 0,0 0 128 0,2-2 32 16,2-3 0-16,2 0 0 0,2 0-224 0,1 1-128 16,0-4 160-16,1 2-160 15,0 0-352-15,0 0-160 0,-2 1-48 0,-1 0-19104 0</inkml:trace>
  <inkml:trace contextRef="#ctx0" brushRef="#br6" timeOffset="168720.33">29316 14937 2751 0,'3'0'256'0,"-3"-2"-256"0,0 1 0 0,1 1 0 0,-1 1 6160 0,0 1 1200 16,0 1 224-16,0 2 48 0,0 2-4128 0,0 7-832 16,-1 3-176-16,-1 5-16 0,0 3-1200 0,-2 5-256 15,2 1-32-15,-1 3-16 0,1 2-96 0,2 3-32 16,1 1 0-16,2 1 0 0,0 0-352 0,2 2-80 16,0 4-16-16,-1 2 0 0,0 4-400 0,-1 2 0 15,0 3 128-15,-2 3-128 0,-1 2 0 0,-3-1 0 16,0 0 0-16,-3-5-176 0,-2 0 176 0,0-1-208 0,-2 1 80 15,0-6 128-15,0-4 0 0,1-5 0 0,2-5 144 0,1-6-16 16,1-4 384-16,2-4 96 0,2-6 16 0,0-2 0 16,2-7-128-16,0 1-32 0,2-8 0 0,0-1 0 15,1-3-80-15,1-5-32 0,1-3 0 16,0-5 0-16,2-4-48 0,-1-6-16 0,2-4 0 0,0-3 0 16,0-3 32-16,0-1 0 0,2 0 0 0,0 1 0 15,2 7-320-15,-2 1 0 0,0 5 0 0,0 1 0 16,1 2 0-16,0 2 0 0,0 1 0 0,2 1 0 15,-1 4 0-15,-1 1 0 0,2 2 0 0,0 1 0 16,1 2 0-16,-1 1-144 0,1-1 144 0,-1 1-128 16,2 0 128-16,0 3-160 0,0-3 160 0,1 0-160 0,2 4 160 15,-2-2 0-15,-1 6 0 0,0 0 0 0,-1 5 0 0,0 0 0 16,-1 4 0-16,-2 2 0 0,-1 5 0 0,-1 2 0 16,-1 3 0-16,-2 3 128 0,-1 1-128 0,-1 1 128 15,-1 2-128-15,0 1 128 0,-1-1-128 0,1 1 192 16,-1-1-64-16,0-3 0 0,2-1 0 0,-1-1 16 15,1-2 0-15,-1-2 0 0,1-5 16 0,1 2 0 16,0-2 0-16,1 0 0 0,1 0-160 0,-2-1-144 16,1 0 144-16,-1-4-208 15,1-1-608-15,-2 0-112 0,-2-2-32 0,1 0 0 16,-1-2-512-16,-2-1-128 0,0 0 0 0,-3-2-19808 0</inkml:trace>
  <inkml:trace contextRef="#ctx0" brushRef="#br6" timeOffset="169287.96">31109 14597 43311 0,'0'-5'1920'0,"-1"1"384"0,-2 1-1840 0,3-2-464 0,0 1 0 0,0 3 0 0,2 0-128 0,-1-2-128 0,1 1-32 0,0-3 0 0,0 1 512 0,1 1 96 0,-2 0 32 0,-1 3 0 0,0 3-144 0,-4 3-16 16,0 2-16-16,-3 4 0 0,0 2 48 0,-5 2 16 15,-1 4 0-15,-4 6 0 0,-2 0 128 0,-5 5 16 16,-3 1 16-16,0 4 0 0,-3-1-16 0,1 4 0 16,-2 7 0-16,-1 0 0 0,2 5 160 0,-2-1 32 15,1 5 0-15,0 0 0 0,3 1-304 0,-1 0-48 16,2 0-16-16,0 4 0 0,2 5-16 0,1-2-16 15,2 2 0-15,2-2 0 0,3-1 272 0,1-4 48 0,1-3 16 16,3 0 0-16,1-2-128 0,0-1-32 0,3 0 0 16,2-1 0-16,4-1-160 0,0 1-16 0,2 1-16 0,4-1 0 15,1-2-160-15,2-2-224 0,1-1 48 0,0 0 16 16,2-2 32-16,1 2 0 0,2-2 0 0,-1-4 0 31,1-2-256-31,-1-7-32 0,3 1-16 0,-2-6 0 16,1-1-144-16,1-5-48 0,1-3 0 0,1-1 0 15,-1-3-240-15,2-4-48 0,0 1-16 0,-1-6 0 16,2-1-416-16,-2-3-96 0,2-3-16 0,-2-1-17904 0</inkml:trace>
  <inkml:trace contextRef="#ctx0" brushRef="#br6" timeOffset="169770.33">31666 15802 38703 0,'-5'-6'1712'0,"0"-1"352"0,1 3-1648 0,3-1-416 0,1 3 0 0,1 2 0 0,0-2 0 0,-1 1-320 0,0-2 48 0,0-2 16 0,0 3 672 0,-1-1 144 0,0 3 16 0,-2 3 16 15,0 0 160-15,-2 4 16 0,0 3 16 0,-3 1 0 16,1 1-16-16,-2 4 0 0,-1 1 0 0,-2 3 0 15,1 0 16-15,-4 2 0 0,-1 2 0 0,-1 0 0 16,-2 2-112-16,-2 3-32 0,0-1 0 0,-2 1 0 16,0 2-640-16,0 1 0 0,-3 2 0 0,0 2 0 15,0 3 0-15,-1-3 0 0,-1-1 0 0,2-2 0 16,2-3 0-16,-1 0 0 0,3-3 0 0,1-1 0 16,0-1-160-16,2-4 160 0,2-2 0 0,1-5-144 15,1-2-528-15,3-4-96 0,2-7-32 16,-1-2 0-16,2-2-624 0,0-5-128 0,3-3-32 0,2-9 0 0</inkml:trace>
  <inkml:trace contextRef="#ctx0" brushRef="#br6" timeOffset="170038.42">31013 15813 41471 0,'-19'11'3680'0,"7"-3"-2944"16,2-1-592-16,5-3-144 0,6-1 1664 0,3-1 288 15,2 3 64-15,0 1 16 0,3 2-1520 0,6 8-320 16,5 7-48-16,4 3-16 0,3 3 256 0,3 5 32 0,2-1 16 0,0 3 0 16,2 0 576-16,-3 1 112 15,0 0 32-15,-3-1 0 0,-2-1-48 0,-2-6 0 0,-2 3 0 0,-2-3 0 16,-3-1-880-16,-1 1-224 0,-1-1 0 16,-2 1 0-16,1-1 0 0,-3 0 0 0,2 3 0 15,-4-3 0 1,1-4-688-16,-1 1-176 0,-2-5-32 0,0-2-16 15,0-2-288-15,0-1-48 0,0-7-16 0,-2 0 0 16,1-5-288-16,-1-2-64 0,0-5-16 0,1-4-12528 0,0-6-2512 0</inkml:trace>
  <inkml:trace contextRef="#ctx0" brushRef="#br6" timeOffset="170697.59">31096 15410 41471 0,'-9'0'3680'0,"1"1"-2944"15,4-1-592-15,2 0-144 0,4 1 1216 0,-2-1 224 16,-3 3 32-16,-1-3 16 0,1 1-336 0,1 2-80 15,4-1-16-15,3-2 0 0,2 0-432 0,4 0-96 16,2 0-16-16,3 0 0 0,2-2 176 0,4 2 16 16,2-2 16-16,3 2 0 0,4 0-400 0,-1 0-64 0,1 0-32 15,-1 2 0-15,-1 0-224 0,1-2 0 0,-2 1 0 0,1 0 0 16,-4 2 0-16,-1-2 0 0,-1 0 0 0,-2 1 0 16,-2 0 0-16,-3-1 0 0,0 3 0 0,0-3 0 15,-1 2 192-15,-1-1-16 0,1 2 0 0,-2-2 0 16,-2 1 400-16,2-1 96 0,-3 0 16 0,-1-2 0 15,0 0-560-15,-2 0-80 0,0-2-48 0,-2 2 0 16,0-2 0-16,-3-1 0 0,1 1 0 0,-2-1 0 16,0 2 0-16,-1-2 0 0,-1 1 0 0,0-1 0 15,-2 0 0-15,-1 1 0 0,2-2 0 0,-3 1 0 16,0 1 0-16,0-2 0 0,-1 2 0 0,0-2 0 16,-2 2 0-16,1-3 0 0,1 0 0 0,-2-1 0 0,1 1 0 15,-2-2 0-15,3 1 0 0,-1-2 0 16,2 1 0-16,0 0 0 0,-2-2 0 0,3 2 0 15,-1-1 0-15,0 0 0 0,0 0 0 0,0 3 0 0,0-1 0 0,-1 3 0 16,-1 0 0-16,1-2 0 0,-1 1 0 0,-1 2 0 16,1 1 0-16,0-2 0 0,-1 2 0 0,1 0 0 15,-1-2 0-15,2 2 0 0,0-1 0 0,0 2 0 16,1 0 0-16,0-3 0 0,0 3 0 0,0 0 0 16,1 3 0-16,1-3 0 0,-1 1 0 0,0 1 0 15,-1 1 0-15,1 2 0 16,0-3-496-16,-1 3-80 0,-2 1-32 15,1 1 0-15,0-1 176 0,-1 0 48 0,0-1 0 0,1 0 0 0,0 0 208 0,2-3 176 16,1 1-208-16,0-2 80 0,2-1-176 0,2-1-16 0,0 1-16 16,2-5 0-1,1 1-864-15,1 2-160 0,1-5-48 0,1 1-21088 16</inkml:trace>
  <inkml:trace contextRef="#ctx0" brushRef="#br6" timeOffset="171194.07">31747 14521 15663 0,'-6'-15'688'0,"1"4"144"0,0 2-656 0,1 3-176 0,2 5 0 0,1 1 0 0,-2-2 608 0,0 2 96 0,-4 0 0 0,-1 0 16 0,-2 0 2528 0,-1 7 496 15,1 4 96-15,2 0 32 0,2 6-992 0,4-2-192 16,2 4-32-16,5 2-16 0,2 3-992 0,5 0-208 15,5 3-32-15,1 1-16 0,6 5-144 0,0 4-32 16,1-4 0-16,1 4 0 0,-3 0-304 0,3 5-64 16,2 4-16-16,0 5 0 0,3 6-288 0,0 3-64 15,2 3-16-15,-1 0 0 0,-1-1-336 0,0 1-128 0,-1 2 0 0,1 0 0 16,0 8 304-16,-3-4-48 0,-1 2 0 0,-4-1 0 16,-4-2 272-16,-5 3 48 0,-2 3 16 0,-5 3 0 15,-4-3-464-15,-4 1-128 0,-5 4 0 0,-4-1 0 16,-2-3 0-16,-4-1 0 0,-4-2 0 0,-1-2 0 31,-3-6-448-31,0-3-128 0,0-8 0 0,3-7-16 0,1-8 432 0,0-2 160 0,1-5 0 0,0-8-144 31,1-4-224-31,-1-4-32 0,2-9-16 0,-3-8-16112 0,-2-7-3232 0</inkml:trace>
  <inkml:trace contextRef="#ctx0" brushRef="#br6" timeOffset="189626.96">32788 13768 37775 0,'3'-4'3360'0,"-3"1"-2688"0,0 3-544 0,-1 0-128 0,1 0-192 0,-3 0-80 0,-2 0-16 0,-5-3 0 0,-6 2-2176 0,-8 1-432 0,-14 0-96 16,-11 0-16-16,-13 2 1040 0,-13 3 208 0,-17 1 32 0,-10 0 16 0,-7 2 1520 0,-9-2 320 15,-8 1 48-15,-4-2 16 0,3-2 2368 16,-7 0 464-16,-9 2 112 0,-5 0 0 0,-3-2-1056 16,-6 2-224-16,-9 5-32 0,-11 2-16 0,-12 5-1360 0,-4 1-256 15,3 0-64-15,-5 2-128 16,-1-1-352-16,2 3-176 0,5 1-48 15,8 0 0-15,9-2 304 0,9-2 48 0,8-1 16 0,7-3 0 0,7-3 752 0,7-2 160 16,11 1 16-16,7-5 16 0,7-1-160 0,6 1-16 16,8-1-16-16,5-1 0 0,3 1-416 0,4-1-128 15,4-2 0-15,6 0 0 0,9 1 128 0,6-2-128 16,6 2 144-16,7-3-144 0,11-3 128 0,5 2-128 16,11-2 0-16,5-1 0 0,6 0 224 0,3-1-48 15,4 1-16-15,1-3 0 0,3 3 80 0,1-1 16 16,1-4 0-16,0 3 0 0,3 0-256 0,0 4 0 15,1-3 0-15,-1 5 0 0,0 1 0 0,1 3 0 0,-1 3 0 16,-2 4 0-16,1 3 0 0,-4 3 0 0,0 8 0 0,-4 0 0 16,-2 7 0-16,-2 1 0 0,-2 4 0 0,-2 9 0 15,-2 6 0-15,1 7 0 0,-1 6 0 0,0 6 0 16,0 6 0-16,-1 3-128 0,-3 8 128 0,-1 2 0 16,-2 7 0-16,-2 2 0 0,-2 3 0 0,-2 0 0 15,-3-5 0-15,-5 2-128 0,-4 0 128 0,-2 1 0 16,-2-3-176-16,-4 3 176 0,-2 3-160 0,-2 1 160 15,1 1 0-15,-3 6 0 0,-3 3 0 0,-1 0 0 0,2 1 0 16,3-12 192-16,7-10-64 0,5-11-128 16,4-4 304-16,7-4-48 0,5-4-16 0,8-4 0 15,7-9-64-15,5-5-16 0,5-5 0 0,3-3 0 16,1-3-160-16,1-1 0 0,0-3 0 0,-1-9 0 16,-1 1 0-16,-1-6 0 0,-4-1 0 0,-1-3 0 0,-2 2-144 0,-3-4 144 15,-2 2 0-15,-1-2 0 0,-1-1 0 0,-2 0 0 16,-1-2 0-16,0-4 0 0,0-2 0 0,0-3 0 15,4-1 0-15,1-4 0 0,3 1 352 0,2-1 32 16,1-2 0-16,5-1 0 0,5-2 128 0,7 2 16 16,8-2 16-16,9-1 0 0,11-1-352 0,12-1-192 15,8 0 192-15,8 2-192 0,5 0 0 0,8 2 0 16,8 4 0-16,3 4 0 0,1-3-208 0,6 9-160 16,7 0-16-16,3 4-16 0,3-1 16 0,4 0 16 15,5-2 0-15,-2-3 0 0,-5 0 176 0,19-3 48 0,17 0 0 16,14 0 0-16,7-3 144 0,7 2 0 0,10-2 0 0,7 2 0 15,4-2 0-15,2 1 0 0,2-3 0 16,-3 0 0-16,-11 0 0 0,-4-3 0 0,-6 2-192 0,-5 2 64 16,-5 3-64-16,-5 0 0 0,-11 2 0 0,-3 0 0 15,-3-1 192-15,-6 3 0 0,-2-2 0 0,-9-1 0 16,-9 0 160-16,-3-3 16 0,-3 3 0 0,-9-1 0 16,-13 1-176-16,-5-3 0 0,-7 2 0 0,-8-2 0 15,-7 0 256-15,-9-4-16 0,-6 0-16 0,-7-4 0 16,-6-2 32-16,-4 0 16 0,-6-2 0 0,-5 0 0 15,-6 1-16-15,-4-1 0 0,-3 0 0 0,-5 2 0 16,-2-2 160-16,-4 2 32 0,-3-1 0 0,1 2 0 0,-2 2-128 16,0 0 0-16,-2 3-16 0,1-2 0 15,-1 2-112-15,-1-1-32 0,1 2 0 0,-1 0 0 0,-1 1-160 16,1-3-144-16,-1 2 144 0,-1 0-208 0,1 0 16 0,-2-2 16 16,0 1 0-16,0-3 0 0,-1 0 176 0,-2-3 0 15,0 0 0-15,0-5 0 0,0 0 0 0,0-7 192 16,-1-5-64-16,1-4 0 0,0-5 192 0,1-5 64 15,2-10 0-15,1-5 0 0,3-8-112 0,2-7-16 16,4-4 0-16,3-1 0 0,3-4-80 0,1-3-32 16,3-3 0-16,1-3 0 0,3-9-272 0,-1-1-64 15,0 0-16-15,-2-8 0 0,0-5 208 0,-3-2 0 16,0-6 0-16,-5 2 0 0,-2 1 0 0,-3-4 0 16,-3-1 0-16,-5-1 0 0,-4 5 0 0,-3-7-224 15,-4 1 64-15,-4 2 16 16,-1 2-240-16,-4 10-32 0,-3 0-16 0,1 8 0 15,1 10-64-15,0 2-16 0,-1 1 0 0,-1 3 0 0,4 4 176 0,-1 3 16 0,3 3 16 16,2 5 0-16,1 4 16 0,3 4 0 0,1 4 0 16,2 5 0-16,3 4-32 0,0 7-16 0,0 6 0 0,1 7 0 15,1 2 160-15,-1 6 48 0,-1 4 0 0,-1 3 0 16,0 5 0-16,-1 3 0 0,-3 5 0 0,-1 2 0 31,1 1-592-31,0 3-112 0,0 3-32 0,0 1 0 16,1-1-1824-16,0 5-352 0,0-2-80 0,3 4-11536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23:55:33.81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4781 13342 22111 0,'-8'-8'1968'0,"3"4"-1584"0,0-1-384 0,1 1 0 0,3 2 784 0,0 2 80 0,0-3 16 0,-3 1 0 0,-2-2-656 0,0-1-224 0,-2-1 144 0,2 2-144 16,1-1 240-16,3 3-48 0,0-2 0 0,2 0 0 15,3 1 864-15,-1-3 160 0,5-1 48 0,-1 0 0 16,1 1-512-16,1-4-112 0,0 2 0 0,1 0-16 15,-2 3-16-15,1 1 0 0,-2 4 0 0,0 0 0 16,-1 1 352-16,0 2 80 0,0-1 16 0,-1 1 0 16,-1 0-448-16,2-1-96 0,0 1 0 0,-1-3-16 15,1 0-240-15,0 0-32 0,1-2-16 0,3-1 0 16,-1 0 112-16,2-2 32 0,3-4 0 0,-1 3 0 16,0 0-80-16,2-2-16 0,1 5 0 0,0-2 0 15,1 1-96-15,-1 3-32 0,-1 2 0 0,1 3 0 0,0 2-128 16,-1 1 0-16,-1 2-192 0,2 2 192 15,-1 0 0-15,1 2 0 0,1-1 0 0,-2-2 0 0,3-3 0 16,0-2 0-16,1 0 0 0,3-4 192 0,3 3 192 0,1-4 64 16,1 0 0-16,0-2 0 0,2-1-112 0,2 1-16 15,-2-1 0-15,2 3 0 0,-2 1-160 0,-1 3-32 16,-1 1-128-16,-2-1 192 0,-2 3-192 0,-2-1 0 16,-1 2 0-16,-3-2 0 0,-3 0 0 0,0 0 0 15,-1 1 0-15,-1-2 0 0,1-1 0 0,0 1 0 16,1-1 0-16,1 0 0 0,1-2 192 0,2 1-48 15,3-1-16-15,-1-4 0 0,4 2 112 0,1-1 16 16,5-1 0-16,1-1 0 0,0 0-256 0,1 1 144 16,0 0-144-16,-3 2 128 0,-4 2-128 0,-3 0 0 15,0-2 0-15,-3 0 0 0,-4 4 0 0,0 0 0 16,-2 1 0-16,-2-3 0 0,-2 0 0 0,-1 1 0 16,2 1 0-16,-2-3 0 0,1 3 0 0,-1-4 0 0,3 1 0 15,1-1 0-15,1 0 0 0,5-4 0 16,-1 2 176-16,1-3-176 0,0 0 0 0,3-1 0 0,3-2 0 0,0 1 0 15,-3 1 0-15,-2 1 0 0,1 1 0 0,-3-2 0 16,-3 3 0-16,-3 1 0 0,-1-2 0 0,-4 3 0 16,-1 1 0-16,-2-1-128 0,-3 1 128 0,-2 0 0 15,0 0 0-15,-2-4 0 0,-3 3 0 0,-2 1 0 16,2-3 0-16,-3 2 0 0,-2 0 0 0,0-1 0 16,-1-1 0-16,0 0 0 0,1 1 0 0,-2-1 0 15,-1-2 0-15,0 2 0 0,0 0 0 0,-2-2 0 16,-1 4-144-16,-4-1 144 0,1 2-208 0,-3-2 80 0,1 4 0 0,-2 0 0 15,-2 0 0-15,0 2 0 0,0-3 128 0,-2 3 0 16,3-3 0-16,-2 2-128 0,2-1 128 0,2-2 0 16,1 0 0-16,0-2 0 0,2 1 128 0,0-1-128 15,1 1 128-15,2 1-128 0,0-2 0 0,2-1 0 16,1 3 0-16,1-2-128 0,2 0 128 0,-2 6 0 16,2-1 0-16,0 3 0 0,-2 1 0 0,0 2 0 15,0 1-144-15,0 0 144 0,3-2 0 0,0 3 0 16,3-1 0-16,0 2 0 0,3-5 0 0,3 2 0 15,-1-2 0-15,3-1 0 0,2 0 0 0,3-2 0 16,2 1 0-16,1-4 0 0,4 2 0 0,2-4 0 16,3-1 0-16,1 1 0 0,3-4 0 0,1-4 0 15,1 1 0-15,0-1 0 0,3 0 0 0,-1 1 0 0,-2 0 0 0,-1 2 0 16,0 0 0-16,0 1 0 0,0 0 0 0,0 1 0 16,1 2 0-16,0 1 0 0,-1 1 0 0,0 1 0 15,2 0 128-15,-2-1-128 0,2 1 0 0,-1 2 128 16,3-3-128-16,0 0 0 0,-2-3 0 0,3 1 0 15,4-3 0-15,2 0 0 0,0-1 0 0,-1 1 0 16,0-2 0-16,0 0 0 0,0 1 0 0,0 1 0 16,-1 0 0-16,-2 2 0 0,1-1 0 0,-4 0 0 15,1 3 0-15,0-2 0 0,-1 1 0 0,1 1 0 16,1-3 384-16,1 3-16 0,-1 1 0 0,1 0 0 16,1 0-128-16,0-3-32 0,2 2 0 0,-1 1 0 15,-2-1-208-15,2 0 128 0,-2-3-128 0,1 1 0 16,1-2 0-16,-3-1 128 0,-1 1-128 0,0-1 0 0,-2-4 0 15,1 3 0-15,-3 2 0 0,1-4 0 0,-2 2 0 0,0 1 0 16,1 1 0-16,0-2 0 0,1 4 0 0,-2 0 176 16,0-2-32-16,0 4 0 0,1-1 112 0,-1 2 0 15,1-2 16-15,-2 2 0 0,0 2-272 0,-2-2 0 16,0 2 0-16,-1-1 0 0,-2 1 0 0,0 0 0 16,-1-2 0-16,-1 0-144 0,-2 0 144 0,1 0 0 15,-3-2 0-15,0 0 0 0,-2 1 0 0,0-3 0 16,0 2 0-16,-3-3 0 0,3 0 0 0,-2-1 0 15,1 0 0-15,-2-1 0 0,-1-1 0 0,0-2 0 16,-2 1 0-16,-1 3-128 16,-1-4-560-16,-3 3-96 0,-3 2-32 0,-2-1 0 15,-3-1-704-15,-6 3-144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23:55:33.81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6591 13282 38703 0,'-1'-13'1712'0,"1"6"352"0,1-2-1648 0,3 3-416 0,0 4 0 0,3-3 0 0,1-2-320 0,5-1-128 0,6-6-48 0,7-3 0 16,3-4-112-16,1 2-32 0,-2 2 0 0,0 0 0 0,0 6 1008 0,-1-3 192 15,0 4 32-15,0 0 16 0,-2 4 416 0,-3 0 64 16,-1 1 32-16,0 4 0 0,-1-3-480 0,0 4-80 15,0 0-32-15,-2 1 0 0,-2 3-80 0,-1-3-32 16,2 4 0-16,1 0 0 0,-1 0-192 0,2-1-32 16,0-1-16-16,1 1 0 0,4-3-176 0,-2 1 0 15,3 1 0-15,-1-3 0 0,1 0 0 0,-1 0 0 16,-1 1 0-16,1 2 0 0,-1-1 0 0,-1 1 0 16,-1 1 0-16,0 1 0 0,-1-1 0 0,-1 3 0 15,-1-1 176-15,-3 0-176 0,1 0 0 0,-2-1 0 0,-2 0 0 16,2 0-160-16,-2-4 160 0,-1 1 128 0,2-2-128 0,-2-2 176 15,0 2 256-15,0-5 48 0,1 4 16 0,1-4 0 16,0 0-352-16,0 0-144 0,-1 3 128 0,-1-3-128 16,0 0 128-16,-2 1-128 0,1 0 0 0,-4 2 128 15,0 1-128-15,-1 0 160 0,-2 1-160 0,-2-3 160 16,-1 6-160-16,-1-3 128 0,-2 0-128 0,-1 1 128 16,0 2-128-16,-4-3 0 0,-1 3 0 0,0-2-176 15,-1 2 32-15,0-1 0 0,1 2 0 0,3-4 0 16,0 1-368-16,3 0-64 0,2-1 0 0,0 0-16 15,2 3-240-15,1-7-64 0,3 3 0 0,0-4 0 16,3 0 144-16,2-1 32 0,2-2 0 0,0 1 0 0,3-2 304 0,-2 3 64 16,-3 0 16-16,2-1 0 15,1 0-448-15,1 1-96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23:55:33.81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7827 13036 43311 0,'-5'-2'3840'0,"0"-3"-3072"0,3 5-608 0,2 0-160 0,1 0-400 0,-1-1-112 0,-1-3-32 0,-1 0 0 0,0-1 544 0,1-2 0 0,0 2 0 0,2 3 0 16,0 2 0-16,2 0-128 0,0 2 128 0,1 2 0 15,0 1 0-15,2 3 0 0,1 1 0 0,1-1 0 16,1 3 0-16,-1 0 0 0,2 1 0 0,-1 3 0 16,-2 1 208-16,-1 2 0 0,-1 0 0 0,-2 3 0 15,-3-1 288-15,-1 2 48 0,-2 2 16 0,1-2 0 16,-2 0 64-16,1-3 16 0,2-3 0 0,0 0 0 15,3 0-320-15,1-2-48 0,1 1-16 0,1-3 0 16,1 3-96-16,0-3-32 0,0 2 0 0,-1 1 0 16,0 2-128-16,-1-1 160 0,-2 1-160 0,1-2 160 15,-2 5-160-15,-2-2 0 0,-2 1 0 0,1 1 128 0,-3-3 192 16,-1 2 48-16,-1 2 0 0,0-3 0 0,-2 1 32 0,3 1 16 16,-3-1 0-16,2 1 0 0,1 0-128 0,1 0-32 15,1-4 0-15,2-1 0 0,2-1-112 0,2 2-16 16,2-1-128-16,1 0 192 0,1-1-192 0,1 1 144 15,2 1-144-15,0 1 128 0,-1-2-128 0,1 3 0 16,-3-3 144-16,0 0-144 0,1 1 0 0,-4 1 0 16,1 6 0-16,-1-2 0 0,-2 3 144 0,-1 0-144 15,-3 3 192-15,0 2-192 0,-2-3 336 0,-2 2-32 16,0 0-16-16,-2 1 0 0,1-3 16 0,0-4 0 16,1 2 0-16,2-1 0 0,0 2-80 0,4-3-16 15,2 0 0-15,0 2 0 0,2-4-208 0,0-2 0 16,4 3 0-16,0-2-160 0,2-1 160 0,-1 0 0 15,1 0 0-15,0-3 0 0,-1 0 0 0,1 1 0 0,1-1 0 16,0 2 0-16,-2 3 0 0,-1 0 0 0,-1 2 0 16,-3 4 0-16,-1 2 0 0,-4 3 0 0,0 3 0 0,-4 3 128 15,-3 1 48-15,-2 5 16 0,-3 1 0 0,1-6 0 16,-1-2-48-16,-1-2 0 0,1 0 0 0,1-5 0 16,3-1 288-16,4-5 48 0,2-1 16 0,4 1 0 15,3-6-368-15,1 2-128 0,1-1 0 0,2 2 0 16,0 0 0-16,2-1 0 0,0 0 0 0,-3 2 0 15,1-2 0-15,-2 3 0 0,0 0 0 0,-1 3 0 16,-2 1 0-16,0 2 0 0,-4-2 0 0,0 5 0 16,-1 0 0-16,-2 4 0 0,-1 2 0 0,0-3 0 15,-3 4 0-15,2 0 0 0,-2-1 0 0,2-2 0 0,-2 0 0 16,2-2 0-16,1-5 0 0,2-4 0 0,2-5 0 0,2 1 0 16,0-3 0-16,2 1 0 0,2-1 0 0,-2-1 0 15,2 1 0-15,-2-1 0 0,2-1 0 0,-1 3 0 16,-1-1 0-16,-1 2 0 0,0-1 0 0,1 4 0 15,-4 1 0-15,1-1 0 0,-1 4 0 0,-3 0 0 16,-1 2 0-16,-1 2 0 0,0 2 0 0,1-4 0 16,-2-2 0-16,1 0 0 0,1-3 0 0,0-1 0 15,2-4 0-15,0-1 0 0,2-4 0 0,1 0 0 16,1 0 0-16,1-2 0 0,1 2 0 0,2-1 0 16,1 3 0-16,0 2 0 0,0-3 0 0,1 3 0 15,-1-1 0-15,1 1 0 0,-1 2 0 0,0 1 0 16,-1 2 0-16,-2-2 0 0,-1 2 0 0,1 4 0 15,-2 0 0-15,-2 2 0 0,1 1 0 0,-1-1 0 0,-1 1 0 16,0-2 0-16,0 0 0 0,1-3 0 0,-1-3 0 0,1-3 0 16,2 1 0-16,-2-3 0 0,4 0 0 0,-1 0 0 15,1-2 0-15,2 0 0 0,-1 4 0 0,0-3 0 16,1 2 0-16,1 3 0 0,1 2 0 0,0 3 0 16,0 1 0-16,-1 2 0 0,0 1 0 0,-1-1 0 15,-1 0 0-15,-1 2 0 0,-1 4 0 0,-1-6 0 16,-1 3 0-16,0 0 0 0,1-3 0 0,-1 1 0 15,1-6 0-15,0 1 0 0,1-2 0 0,0 0 0 16,1-5 0-16,0 1 0 0,0-2 0 0,1-4 0 16,-1 2 0-16,1-1 0 0,-1-1 0 0,1-1 0 15,-2 1 0-15,0-1 0 0,0 3 0 0,-1 1 0 16,-1-2 0-16,0 5 0 0,-2 1 0 0,1 4 0 0,-1-6 0 0,1 3 0 16,-2 2 0-16,2-1 0 0,0 1 0 0,2 1 0 15,-1-4 0-15,1 2 0 0,1-3 0 0,1-1 0 16,-1-1 0-16,1-2 0 0,1 0 0 15,-2-1 0-15,2 0 0 0,-1 1 0 0,1-2 0 0,-2 4 0 16,0-3 0-16,0 0 0 0,-1 2 0 0,0 1 0 16,0 3 0-16,-2 2 0 0,1 0 0 0,-3 1 0 15,1-1 0-15,0 0 0 0,-1-3 0 0,-2-4 0 16,1 0 0-16,0-3 0 0,0-3 0 0,1-1 0 16,2-2 0-16,-1-1 0 0,2-4 0 0,0 0 0 15,1 0 0-15,0-2 0 0,0-1 0 0,0-2 0 16,1 0 0-16,-1-1 0 0,0-2 0 0,0 0 0 15,1-1 0-15,-1-1 0 0,1 3 0 0,1-5 0 16,-1 1 0-16,0-1 0 0,0-3 0 0,1-2 0 0,0-2 0 16,-1-3 0-16,1-6-320 0,-1-5-64 0,0-2-16 15,-1-5 0-15,-1-5 16 0,-2-2 16 0,1-3 0 0,-2-2 0 16,-1-5 32-16,-2-5 0 0,-1-3 0 0,1-1 0 16,2-2 16-16,0 7 0 0,1 9 0 0,2 7 0 15,1 4-64-15,1 1 0 0,1 6 0 0,-1-3 0 16,1 6 384-16,0-3 0 0,2 0 0 0,-1 0 0 15,1 2 0-15,-1 1 0 0,0-1 0 0,-1 2 0 16,-1-3 0-16,-3-2 128 0,1 1 0 0,-3-5 0 16,0-1-128-16,-5-10 0 0,-1-3 0 0,-3-4-176 15,2 3-96-15,1 3-32 0,1 8 0 0,1 3 0 16,2 7-304 0,2 4-64-16,2 6-16 0,2 1 0 0,0 4 368 0,2 1 64 0,2 1 0 0,0 3 16 0,2 0 240 0,0 2 160 15,3 0-32-15,-1-1 0 0,2 4-128 0,-1-2 0 16,1 3 0-16,1 0 0 0,-3 1 0 0,2 1 0 15,-2 0 0-15,1 4 0 0,-3 1 0 0,0 0-224 16,0 3 32-16,-2 1 0 0,2 6 192 0,-2 1-144 16,-1 7 144-16,0 4-128 0,-1 2 0 0,-2 2 0 15,-1 4 0-15,0 4 0 0,-1-2 128 0,2 4 0 16,4 0 0-16,0-2 0 0,3 2 0 0,3 0 0 16,4 1 0-16,-1 0 0 0,4 0 144 0,0 3 64 15,4 3 16-15,1-1 0 0,-1 3-224 0,-2 2 0 16,1 3 0-16,-4 4 0 0,1-1 0 0,-3 5 0 15,0 1 0-15,-4 4 0 0,1 0-144 0,-5 5 144 0,-3 0-208 16,-4-3 80-16,-1-5 128 0,-6-5 0 0,-1-1 0 16,-2-2 128-16,-3-2 128 0,0-6 16 15,1-2 16-15,2-2 0 0,1 0 144 0,2-2 16 0,4-6 16 0,2-1 0 16,1-5-336-16,1-2-128 0,2-4 0 0,1 0 0 16,0-5 0-16,-1-2-320 0,3-2 64 0,-1-2 0 31,0-3-512-31,1-1-112 0,0-1-16 0,-1-6 0 15,2-2-352-15,-1-7-80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23:55:33.81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4928 16989 25791 0,'-13'0'2304'0,"5"0"-1856"0,3-2-448 0,5 0 0 0,1 2 912 0,-1-1 96 0,-4 0 16 0,-1-4 0 16,0-4-304-16,4 1-48 0,2-4-16 0,4 3 0 16,1 1 192-16,2 3 48 0,-1 4 0 0,1 1 0 15,0 4-448-15,0 3-64 0,-3 7-32 0,-2 4 0 16,0 7 288-16,-3 5 48 0,-1 5 16 0,-2 10 0 16,-2 6-176-16,-1 4-16 0,-1 5-16 0,-1-1 0 15,2-2-304-15,0 2-64 0,0 2-128 0,1-3 192 0,2 0 176 16,3-1 16-16,4-3 16 0,1-3 0 0,2-4-16 0,3-1 0 15,0-2 0-15,4 2 0 16,2 6-240-16,-1-2-144 0,-2-2 160 0,2 0-160 0,-3 0 144 0,-2 0-144 16,0 3 128-16,-4-5-128 0,-1 5 0 0,-1-6 0 15,-1-4 0-15,-2-1 0 0,1-3 0 0,-3-4 0 16,-1-2 0-16,-1-5 0 0,2-1 0 0,-2-8 0 16,2-3 128-16,0-7-128 0,1-4 240 0,0-6 16 15,0-3 0-15,1-9 0 0,-1-2 0 0,0-10 0 16,0-8 0-16,1-11 0 0,1-7-256 0,-1-5 176 15,-1-5-176-15,-1-5 160 0,-2-3-160 0,-1-4 0 16,-1 0 0-16,-2 0 0 0,-2 2-192 0,0 5-80 16,-3 0-16-16,0-2 0 15,0-3-112-15,-1 4-32 0,3 6 0 0,0 1 0 0,3 5 176 0,2 2 16 0,1 5 16 0,4 4 0 16,3 4 224-16,2 1 0 0,0 5 0 0,2 0 0 16,2 3 0-16,-2 3-144 0,2 2 144 0,0 2 0 15,-2 2 0-15,0 7 0 0,1 4 0 0,-3 6 0 16,0 2-144-16,-2 7 144 0,1 4-160 0,1 6 160 15,1 8-144-15,-1 8 144 0,1 7-128 0,-1 10 128 16,-1 5 0-16,0 7 0 0,-3 1 0 0,0 4 0 16,-1-5 0-16,0 0 144 0,0 1 0 0,0 4 0 15,0 1 144-15,0 4 32 0,-1 1 0 0,0-5 0 16,-2-6-64-16,0 0 0 0,-2-1 0 0,0 0 0 16,-1-9-128-16,-1 0-128 0,2-2 144 0,2-5-144 15,0 0 336-15,2-3-16 0,2-6-16 0,0-1 0 0,3-3-80 16,0-1-16-16,1-1 0 0,0-3 0 0,1-1-208 15,0-1 176-15,-1-1-176 0,0 0 160 0,0-3-160 0,-1-1 0 16,1-2 0-16,-3-4 128 0,2 0-128 0,-2-4-224 16,1-3 48-16,-1-7-13840 15,3-3-2784-15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6:20:22.2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8211 7367 8287 0,'7'-2'736'0,"-1"-1"-592"0,-1 2-144 0,-2 0 0 0,-1-1 464 0,2 0 64 0,2-1 16 0,4-3 0 0,0 1 864 0,-1-3 160 0,-6 4 32 0,-3-1 16 0,-5-1-64 0,-5 3-16 16,-2 2 0-16,-3 1 0 0,-3 1-1024 0,-6 2-192 15,-1-1-64-15,-4 2 0 0,-3-2-256 0,-6 1 0 16,-1-1 128-16,-3-2-128 0,4 2 0 0,-3-2 0 16,-5 0 0-16,-5 2 0 0,-3-1 128 0,-4 1-128 15,-4 0 0-15,-4-4 0 0,-3-1 752 0,1-2 32 16,5 0 16-16,-6 0 0 0,-5 3 512 0,-4-2 96 15,1-1 32-15,-3 0 0 0,-8 1-464 0,-2 4-80 16,-4 0-32-16,-5 0 0 0,-1-2-720 0,-3 2-144 16,-1 0 0-16,-1 2 0 0,-1 1 0 0,-1-2-144 0,7 2 144 15,-1-3-128-15,-1 2-80 0,2 2-16 0,1-4 0 0,2 1 0 16,1 0 224-16,5 2 0 0,6-3-160 0,2 0 160 16,2-5 0-16,1 1 0 0,1 3 0 0,0 0 0 15,2-3 128-15,3 1 80 0,0-1 32 0,3-1 0 16,4 1 336-16,1 1 64 0,-1 1 0 15,0 1 16-15,0 1-528 0,-1-2-128 0,1 5 0 0,1-1 0 16,0 3 0-16,3-2 0 0,1 2 0 0,7 0 0 16,4 0 0-16,5-3 0 0,4 2 0 0,4-5-176 15,3 1 176-15,4-3 0 0,4 3 0 0,0-1 0 16,2 1 0-16,2 0 0 0,0 0 128 0,2 1-128 16,3 2 128-16,0-2-128 0,4 0 128 0,1 3-128 15,1-2 432-15,2 2 16 0,0-3 0 0,3 3 0 16,-1 0-192-16,1-1-16 0,2 2-16 0,-1 1 0 15,0 1-32-15,1 0 0 0,-2 2 0 0,1 2 0 0,1-2-192 16,2 2 0-16,-2 0 0 0,2 0 0 0,1 0 0 0,0 4 0 16,4 0 0-16,0 3 0 0,1-5 192 0,-1 3 0 15,1 3 0-15,2 7 0 0,-2 3-16 0,1 1-16 16,-2 5 0-16,0 4 0 0,-1 4-160 0,-4-2 0 16,1 1 0-16,-4 1 0 0,0-2 0 0,-2-3 0 15,2-3 0-15,-1-2 0 0,-1 2 0 0,-1-2 0 16,0 2 0-16,-3 0 0 0,1 0 0 0,-2 3 0 15,-2-4 0-15,0 0 0 0,-2 0 0 0,-1-3 160 16,0 3-160-16,1-1 160 0,0-5 96 0,4 1 0 16,1-2 16-16,2 1 0 0,2 1-96 0,3-4-32 15,2-2 0-15,3-2 0 0,1 0 0 0,1-4 0 16,2 1 0-16,1-6 0 0,1-1-144 0,0 0-176 0,2-1 48 16,-1-2 0-16,1-2 128 0,-1 0 0 0,2 0 0 15,-1-2 0-15,1-2 0 0,2 1 0 0,0 1 0 0,2-2 0 16,1 1 176-16,2-1 16 0,1 2 0 0,1-2 0 15,1 3-192-15,2-1 160 0,1 2-160 0,1 1 160 16,3 0-160-16,2-5 0 0,0 2 0 0,4-4 0 16,4 0 0-16,0 0 0 0,0 0 0 0,7-1 0 15,5-4 0-15,5 0 192 0,4-1-192 0,5-1 192 16,4-4-192-16,3 1 0 0,3 3 0 0,6-4 0 16,7 2 192-16,3 0-32 0,-1 1-16 0,9 2 0 15,4 3-144-15,2-2 192 0,4 1-192 0,-3 2 192 16,1 2-192-16,6-2 0 0,8-1 0 0,-2 1 0 15,0 4 0-15,1-2 0 0,4-2 0 0,-6 2 0 16,-8 0 0-16,10 2 0 0,7-2 0 0,4 0 0 0,-2 0 0 16,4 0 0-16,3 3 0 0,0-1 0 0,-1 0 0 0,4 2 0 15,5-3 0-15,1 4 0 0,-7 0 0 0,5-2 0 16,1 2 0-16,-2-2 0 0,2 4 0 0,-1-2 0 16,0-3 0-16,-3 2 0 0,-2 2 0 0,-2-5 0 15,0 3 0-15,-4-4 0 0,-4 0 0 0,0-3 0 16,0 1 0-16,-2-2 0 0,-3 2 0 0,2-4 0 15,4-2 0-15,-6 1 0 0,-10 1 0 0,1-2 0 16,4-1 0-16,-5 3 0 0,-2 5 0 0,-9-5 0 16,-6 1 0-16,-10 0 0 0,-6 0 0 0,-7 3 0 15,-7 2 0-15,-8-3 0 0,-3 3 0 0,-6-1 0 16,-6 0 0-16,-7 1 0 0,-3-3 0 0,-6 2 0 16,-3-2 0-16,-2 1 0 0,-4 0 0 0,0 0 0 0,-2-1 0 0,1-1 0 15,-2 0 0-15,1-1 0 0,-1 0 0 0,-1-1 0 16,-1 1 0-16,-1 0 0 0,-2 0 0 15,0 0 0-15,1 2 0 0,-1-2 0 0,0 1 0 0,-3 1 0 16,1 0 0-16,0 0 0 0,-1 1 0 0,-1 1 0 16,-1-1 0-16,0 0 0 0,1 1 0 0,-2-2 0 15,2 1 0-15,0-1 0 0,1-2 0 0,1-1 0 16,1 0 0-16,2-5 0 0,-2 2 0 0,1-2 0 16,3-4 0-16,0-2 0 0,0-1 0 0,0 0 0 15,0-2 128-15,1-2-128 0,-1-2 192 0,1-4-64 16,-1 0-128-16,0-7 0 0,-3 0 0 0,-1-1 0 0,-1 4 0 15,-2-6 0-15,-2 2 0 0,-4-7 0 0,1-1 0 16,-4-1 0-16,1 1 0 0,-1 0 0 0,-1 3 0 0,1 2 0 16,0-1 0-16,2 0 0 0,2 2 0 0,1 5 0 15,1-1 0-15,0 6 0 0,1 2 0 0,1-1 0 16,0-1 0-16,0 4 0 0,-1 0 0 0,1 3 0 16,0 3 0-16,-2-2 0 0,1 3 0 0,-2-1 0 15,0 2 0-15,-3 3 0 0,-1 0 0 0,-1-2 0 16,-3 4 0-16,-2 0 0 0,-2 2 0 0,-5-2 0 15,-2 3 0-15,-2 0-176 0,-3 2 176 0,-2 2-208 16,-4 2 80-16,0-1 128 0,3 3-192 0,-5 0 192 16,-2 3-160-16,-3-2 160 0,1 4 0 0,1-2 0 15,0 0-128-15,-4 2 128 0,-2-1 0 0,-4 1 0 16,1 1 0-16,-3-2 0 0,1 1 0 0,-3 0 0 0,1-4 0 16,-5 0 0-16,-1 2 0 0,-2-2 0 0,2-1 0 0,-3 0 0 15,-3 1 0-15,-5-2 0 0,-1 1 0 16,-3-6 0-16,-2 1 0 0,3-1 0 0,3-1 0 0,-3-1 0 15,-1 0-256-15,-5 0 64 0,4-1 0 0,-6-2 0 16,-2 2 192-16,-2 1 0 0,0-1 0 0,4 3 0 16,4 1 0-16,-5 1 0 0,-5 2 0 0,1 0 0 15,-1 2 0-15,6 2 0 0,7 0 208 0,-7 2-64 16,-6 1-144-16,-1-2 0 0,1 2-192 0,2-5 192 16,1 0-144-16,5 0 144 0,3 0 0 0,4-2 0 15,0-1-160-15,-1 2 160 0,-3-3-128 0,3 3 128 16,2-2-448-1,3 0-16-15,-4 3 0 0,-3-2-18208 0</inkml:trace>
  <inkml:trace contextRef="#ctx0" brushRef="#br0" timeOffset="4665.24">13525 7486 35007 0,'0'0'3120'0,"0"1"-2496"0,2-1-496 0,-1 2-128 0,0-2 0 0,-1 0 0 0,0 2-128 0,-1-1 128 0,-2 3-256 0,-2 1 48 0,-2-2 0 0,-4 5 0 15,-3-2-240-15,-3 1-32 0,-4 3-16 0,-4-1 0 16,-4 4-832-16,-6 2-160 0,-3 5-48 0,-3-3 0 0,-2 2 1072 0,-1 2 208 15,1-2 32-15,3 2 16 0,5-3 1120 0,2 1 240 16,4 0 32-16,4-5 16 0,4 1 400 0,4-4 64 16,2 0 32-16,4-2 0 0,1 1-992 15,4-3-192-15,1 3-32 0,1 0-16 0,3-3-464 0,1 3 0 0,1 1 0 16,3 2-160-16,1-2 160 0,1 0 0 0,2 0 0 16,5 0 0-16,2 3 0 0,2-2 0 0,4 2 0 15,1-2 0-15,2 1 0 0,-2-2 0 0,-1-1 0 16,0-3 0-16,0 3 0 0,-1 1 0 15,-3-2 0-15,-2 1 0 0,-3 1 0 0,-3-1 0 0,-2-2 0 0,0 1 0 16,-4 0 128-16,0 0 64 0,-2 1 16 0,-1-1 0 16,-1 1 0-16,-2 0 0 0,0 1 0 0,-4 0 0 15,2 0-208-15,-3 1 0 0,-1 1 0 0,-3-1 0 16,-1 2 0-16,0-1 0 0,-2 0 0 0,-2-2 0 16,-1 1 0-16,0-1 0 0,-3-1 0 0,0 0 0 15,1-5 0-15,-2 1 0 0,-2 1 0 0,0-3 0 16,-4 0 0-16,0 1 0 0,-1-1 0 0,1-3 0 15,0 0 0-15,-1-2 0 0,2 0 0 0,1 0 0 0,0-4 0 0,2 0-160 16,2 0 160-16,4-3-11648 16,0 3-2240-16</inkml:trace>
  <inkml:trace contextRef="#ctx0" brushRef="#br0" timeOffset="5302.72">13941 7706 18431 0,'1'2'1632'0,"-1"1"-1312"0,0 1-320 0,0-1 0 0,0 1 1888 0,0-3 304 0,0 4 64 0,0 1 16 0,-1 7-1328 0,-2 3-272 16,0 2-48-16,-3 3-16 0,-2-1-368 0,1 0-80 16,-1-2-16-16,1 1 0 0,1 1 816 0,1-2 176 0,2 3 16 15,1-1 16-15,-1 2 160 0,2 2 16 16,0 1 16-16,0-2 0 0,-1 6-720 0,0-1-160 15,-1 0-32-15,1-2 0 0,-2 2-448 0,1-2 0 0,-2-4 0 16,0-1 0 0,-2-5-448-16,1-1-144 0,1-4-32 0,-2-5-10832 0,-1-1-2176 0</inkml:trace>
  <inkml:trace contextRef="#ctx0" brushRef="#br0" timeOffset="5483.61">13546 8015 48831 0,'8'-6'2176'0,"-3"1"432"0,0 1-2096 0,1 0-512 0,1 3 0 0,3-1 0 16,5 1-224-16,6-2-160 0,15-4-16 0,11-2-16 16,10 0-768-16,0 2-160 0,-3-1-16 0,-4 5-16 15,-6 2 16-15,-4 1 0 0,-2 0 0 0,-3 0-10384 16,-3-2-2080-16</inkml:trace>
  <inkml:trace contextRef="#ctx0" brushRef="#br0" timeOffset="5842.14">14379 7904 3679 0,'11'-3'160'0,"-4"2"32"0,1 1-192 0,-3 0 0 16,-3 0 0-16,-1 0 0 0,0 0 1744 0,2 0 304 16,1 1 64-16,1-1 16 0,-2 3 1600 0,-1-1 320 15,-2 2 64-15,-5 2 16 0,-2-1-640 0,-2 1-128 0,-5 3-32 16,-2 1 0-16,-1 2-2080 0,-6 3-416 0,0 4-96 0,-4 2-16 15,-1 1-576-15,2 1-144 0,0 2 0 0,4 1 0 16,5-3 0-16,3 5 0 0,7-4 0 0,3 2 0 16,7 0 0-16,2 0 0 0,2-2 0 0,2-2 0 15,1-5 0-15,1-1 0 0,2-1 0 0,1-1 0 16,1-3-208-16,2-2 80 0,0-1 128 0,1-5-208 16,0 1 208-16,2-4 0 0,2 0 0 0,0-7 0 15,1 2 0-15,-3-3 0 0,-1 0 144 0,1-3-144 16,-3 0-176-16,-2-3-128 0,-1 1-16 0,-2-2-16 15,-2-2 336-15,-1-6 0 0,-2 1 0 0,-3-1 0 16,-2 0 0-16,-2 1 0 0,-2-4 0 0,-3 0 0 16,-2-2 0-16,-5 1 0 0,0-1 0 0,-2 1 128 0,1 1 128 15,-1 4 0-15,2 1 16 0,0 2 0 0,2 5-112 16,0 1-32-16,0 1 0 0,1 2 0 0,2 3-128 0,1 2-176 16,-1 1 48-16,4 3-17952 15</inkml:trace>
  <inkml:trace contextRef="#ctx0" brushRef="#br0" timeOffset="6449.37">14839 8217 40543 0,'-19'19'1792'0,"5"-4"384"0,2-2-1744 0,3-4-432 0,6-1 0 0,0-2 0 0,1 3-144 0,-6 6-112 0,-2 11-32 0,-3 4 0 16,-2 5-768-16,0 1-160 0,2-4-16 0,-1-1-16 0,2 0 912 0,-2 1 176 0,2 1 160 0,-1 2-208 15,2-2 208-15,1 2 0 0,3-2 0 0,2-3 0 16,1 1 0-16,2-5 0 0,0-2 144 0,2-6-144 15,2-1 672-15,-1-3 32 0,3-3 16 0,-1-3 0 16,1-4-144-16,1-2-48 0,0-4 0 0,1-4 0 16,0-2-288-16,2-6-64 0,-1-3-16 0,2-7 0 15,-1-4-160-15,0-9 0 0,1-3 0 0,-2-2 0 0,-1 1 0 0,2-9 0 16,-2-7 0-16,1 0 0 0,1-3 128 0,-1 2 64 16,2 1 0-16,-2 4 0 0,2 4 128 0,-1 3 16 15,5 5 16-15,0 3 0 0,5 3-96 0,0 7-32 16,1 6 0-16,1 3 0 0,2 3-48 0,0 4-16 15,2 0 0-15,-1 4 0 0,1 2-160 0,-1 3 0 16,-1-1 0-16,-1 3 0 0,0-1 0 0,-1 0 0 16,-1 1 0-16,-3 1 0 0,-1 0 0 0,-3-1 0 15,-2 2 0-15,-3 2 0 0,-2 2 0 0,-4 1 0 16,-3 4 0-16,-3 2 0 0,-2 4 0 0,-3 2 0 16,0 0 0-16,-1 3 0 0,-3 5 0 0,1 0 0 15,-2 1 0-15,0 2 0 0,-1-1 0 0,0-1 0 16,0-1 0-16,-2-1 0 0,2-3 0 0,-1-3 0 0,0-3 0 15,-1-1 0-15,0-2 0 0,-2-4 0 0,-1 1 0 0,-4-3 0 16,-2 1 0-16,-1-5 0 0,0 0 0 0,-1-3 0 16,-1-3 0-16,0 1 128 0,2-7-128 0,1-2 128 15,3-2-400-15,2-5-96 0,5-4-16 0,2-3-12272 16,2-3-2448 0</inkml:trace>
  <inkml:trace contextRef="#ctx0" brushRef="#br0" timeOffset="6999.96">15318 8006 35935 0,'-12'29'3200'0,"2"-12"-2560"0,0 3-512 0,3-4-128 0,4-5 1648 0,3-1 304 0,-1 2 64 0,-1 13 16 0,-2 17-1728 0,-1 9-304 0,0 1-144 0,0-2 16 0,0-3-112 0,-1-2-16 16,1-3 0-16,0 0 0 0,-1-4 256 0,-2 2-144 16,2-4 144-16,-1-2-128 0,-2-1 128 0,1-2-160 15,-4 2 160-15,1-3-160 0,0-3 160 0,0-5 0 16,1-5 0-16,0-3 0 0,0-3 0 0,0-1 192 16,-1-5-32-16,1-3-16 0,2-2 288 0,0-2 48 15,3-3 16-15,0-4 0 0,4-2-176 0,1-7-48 16,3-6 0-16,0-6 0 0,5-7-144 0,-1-2-128 15,2-6 192-15,2-3-192 0,3-4 0 0,0-7 0 16,3 1 0-16,1 0 0 0,1-2 0 0,-1 2-144 16,0 2 16-16,-4 7 0 0,1 4 128 0,0-3-128 0,2 5 128 15,-1 1-128-15,3 2 128 0,0 8 0 0,0 1 128 0,1 5-128 16,0 6 0-16,2 3 0 0,3 4 0 0,1 1 0 16,0 4 0-16,0-1 0 0,2 0 0 0,-1 2-128 15,-1 1 128-15,-2 2-128 0,-1 3 128 0,-3 2-128 16,-4 3-176-16,-3 1-16 0,-4 3-16 0,-4 4 0 15,-1 2 208-15,-4 4 128 0,-1 2-160 0,-4-1 160 16,-2 5 0-16,-5-2 0 0,-1 0-128 0,-3 2 128 16,0-2 0-16,-2-2 0 0,1 0 0 0,1-6 0 15,2 0 128-15,0-2 0 0,-3 1 16 0,3-3 0 16,-1 1 96-16,0-5 16 0,1 0 0 0,1-1 0 0,-1 0-256 16,-1-2 0-16,-1-1 0 0,-1-1 0 31,-3 1-368-31,2-2-112 0,-2 1-32 0,1-1 0 0,2 0-1216 0,1-3-240 0,1 2-48 0,3-4-14672 15</inkml:trace>
  <inkml:trace contextRef="#ctx0" brushRef="#br0" timeOffset="7239.59">15956 7973 49759 0,'-4'11'2208'0,"0"0"448"0,3 0-2128 0,2-2-528 0,1 0 0 0,1-4 0 0,0 1-992 0,1 5-304 0,0 6-64 0,1 7-16 15,-4 0 272-15,0 2 48 0,-3-3 16 0,-2-4 0 16,-2-2-1872-16,0-5-368 0,0-3-80 0,-1-3-16 0</inkml:trace>
  <inkml:trace contextRef="#ctx0" brushRef="#br0" timeOffset="7421.67">15964 7696 50687 0,'-4'-3'4496'0,"3"3"-3600"15,0 0-704-15,3 0-192 0,2 0-288 0,0 0-96 16,3 0 0-16,2 0-16 16,3-3-1776-16,4-1-368 0,0 0-64 0,-2-7-16 0</inkml:trace>
  <inkml:trace contextRef="#ctx0" brushRef="#br0" timeOffset="7749.95">16301 8160 49759 0,'-3'2'4416'0,"2"-2"-3520"0,1 1-720 16,2-2-176-1,2 0-608-15,1 0-160 0,1 1-16 0,1-5-16 16,2-1-880-16,1-4-176 0,-2-3-48 0,0-3 0 16,-2-1 960-16,0-2 192 0,0-5 48 0,1-2 0 15,0-2-496-15,0 4-80 0,2-1-32 0,0 5 0 16,-1 0 128-16,1 6 32 0,-2 2 0 0,0 1 0 0,0 1 2784 0,-2 3 560 0,1 2 112 0,0 1 32 15,-1 4-608-15,0 3-128 0,1 3-32 0,-1 0 0 16,2 3-1120-16,-1 2-240 0,1 3-32 0,-1-3-16 16,2 6-352-16,-1-2-64 0,2 5 0 0,-2-1-16 31,2 4-128-31,-2 0-32 0,2 2 0 0,-3 0 0 0,0-3 432 0,-1 1-128 0,0 1 128 0,1 2 0 0,-1-4 128 16,2 0 96-16,-1-2 32 0,1 1 0 15,3-3-32-15,1-2 0 0,2-5 0 0,0-1 0 0,3-3-464 16,0-3-80-16,2-4-32 0,1-4-18112 15</inkml:trace>
  <inkml:trace contextRef="#ctx0" brushRef="#br0" timeOffset="8319.77">17236 8125 35935 0,'0'-11'3200'0,"0"1"-2560"16,0-2-512-16,0 3-128 0,2 3 1296 0,-1 1 240 15,0 0 64-15,-1-4 0 16,1-3-2496-16,-2-5-480 0,-4-2-96 0,-4 7-32 16,-3 4 720-16,-5 7 144 0,-4 4 16 0,-2 5 16 15,-1 1-160-15,-2 3-16 0,-1 8-16 0,-2-1 0 16,1 4 32-16,2 1 16 0,0 0 0 0,2 0 0 0,3-4 1584 0,3 1 320 0,2 0 64 0,3-3 16 16,2 1-80-16,4-4 0 0,3-2-16 0,3-2 0 15,2-2-752-15,5-3-160 16,2-1-32-16,3-4 0 0,1-1-192 0,3-1 0 0,2-4 0 0,4-4 0 31,1 1-352-31,2-6-112 0,1 1-32 0,-1-4 0 0,1 0 192 0,-1-1 48 0,-1-6 0 0,-1 2 0 16,-1-2 256-16,0-4 0 0,-1 1 128 0,-1 1-128 15,-3 0 384-15,-3-1 0 0,2-1-16 0,-2 6 0 16,-2 4-16-16,-4 5 0 0,-1 3 0 0,-2 5 0 16,-1 3 384-16,-3 2 80 0,0 0 16 0,-3 5 0 15,1-1-448-15,-2 2-64 0,1 1-32 0,0 1 0 0,0 1-288 16,1 0 0-16,1 2 0 0,-1 2 0 0,2 1 0 15,0 3 0-15,-1 0-144 0,1 3 144 0,1 4 0 0,-1 2 0 16,2 5 0-16,-2 0 0 0,-2 1 0 0,0 2 0 16,-3 2 0-16,0-3 0 0,0 0 0 0,0-3 144 15,-1 2-16-15,-2-3-128 0,2 2 176 0,0-3-176 16,2-2 160-16,-1-3-160 0,1 2 0 16,-3 1 0-16,4 0 0 0,-2 0 0 0,0 1 0 0,1-3 0 15,0 0 0-15,-1 0 0 0,0 1 288 0,-1-2-32 16,-1-1-16-16,-2 2 0 0,-1-4 16 0,-3 1 0 15,-2 0 0-15,-2-3 0 0,-5 1-256 0,-2-3 128 16,-5 0-128-16,-2 0 0 0,2-5 160 0,-3 2-160 16,-6-2 160-16,3-3-160 0,-2-3-192 0,1-5-128 15,2-5-16-15,1-3-16 16,3-8-160-16,1-5-16 0,0-5-16 0,3-5-11984 0,3-5-2384 16</inkml:trace>
  <inkml:trace contextRef="#ctx0" brushRef="#br0" timeOffset="8782.34">18127 8172 39615 0,'-5'10'3520'0,"0"-6"-2816"0,0 1-560 0,2-2-144 0,3 2 1088 0,2-4 192 0,-1 4 48 0,0 3 0 0,-1 3-1968 0,1 4-384 0,2-2-64 0,-2 2-32 16,1-2 528-16,0-2 96 0,-1 0 32 0,0 0 0 15,0-4-128-15,1 0-32 0,-2-1 0 0,0 0 0 0,0 0 240 0,0-2 64 16,-2 0 0-16,1-3 0 0,-1 0 1248 0,-2-1 256 15,0-1 48-15,1 0 16 0,-1-4-256 0,-1 0-48 16,2-1-16-16,1-6 0 0,-1 1-416 0,3-1-96 16,2-5-16-16,-1-6 0 0,0 2-272 0,3-2-128 15,0-4 0-15,-1-4 128 0,2 2-128 0,0-4 0 0,0-2 0 16,1-2 0-16,-1 3 0 0,0 3 0 0,0-2 0 0,-1 5 0 16,1 3 0-16,-1 3 0 0,-1 5 0 0,2-1 0 15,0 4 0-15,3 0 0 0,0 0 0 16,3 2 0-16,4 1 0 0,1 1 0 0,2 1 0 15,1 3 0-15,4 1 0 0,-1 1 0 0,3 2 0 0,-1 0 0 32,1 4-512-32,-1-1-48 0,-1 3 0 0,-2 2-18720 0</inkml:trace>
  <inkml:trace contextRef="#ctx0" brushRef="#br0" timeOffset="9236.4">18634 7995 28559 0,'-3'0'1264'0,"1"0"272"0,-1 0-1232 0,1 0-304 0,0 0 0 0,2 0 0 0,-1 0 768 0,0 0 112 0,-1 0 16 0,-1 0 0 0,1 0-1088 0,-1 0-192 0,1-2-64 0,0 2 0 0,4 0 320 0,-1 0 128 16,1 0-128-16,2 0 128 0,0-1 304 0,1-1 144 15,1 2 16-15,-1-1 16 0,0-1-32 0,-2 0 0 0,2 1 0 0,-2-3 0 16,-2 3 0-16,0 0 0 0,1-2 0 0,-2 2 0 16,0 0-448-16,-3 1 128 0,1-1-128 0,-1 1 0 15,-1 0 384-15,2 0 16 0,-2 1 16 0,2-1 0 16,-2 1 224-16,2-1 64 0,-1 1 0 0,1 2 0 15,-1-2-192-15,2-1-48 0,-1 1 0 0,0-1 0 16,1 0-464-16,0 0 128 0,0-1-128 0,1 0 0 16,0 1 0-16,0 0 0 0,0 0 0 0,0 0 0 15,0 0 0-15,0 0 0 0,0 0 0 0,0 0 0 16,0 0 0-16,0 0 0 0,-7-20 0 0,4 20 0 16,-1 0 0-16,0 0 0 0,-1 0 0 0,0-1 0 15,2 1 0-15,-4 0 0 0,3-1 0 0,-3-2-18080 16</inkml:trace>
  <inkml:trace contextRef="#ctx0" brushRef="#br0" timeOffset="9816.7">18490 7875 16575 0,'9'-5'1472'0,"-4"0"-1168"0,0 4-304 0,-2-3 0 0,0 3 2224 0,-2 1 384 0,2-2 80 0,-1-1 0 0,3 0-1408 0,1-1-272 0,-1-4-64 0,-1 2-16 16,-3 0 304-16,0-1 64 0,-1 0 16 0,-1-2 0 15,0 1-400-15,-2-2-80 0,1 3 0 0,-2-3-16 16,0 0-448-16,1 1-96 0,-2 1-16 0,0 0 0 16,-1 2 288-16,-2 0 48 0,1 2 16 0,-2 3 0 15,1-1-304-15,-2 0-64 0,-1 2-16 0,-1 0 0 16,-1 0 64-16,-1 2 16 0,-2 0 0 0,-1 0 0 15,-1 2-144-15,-1 2-32 0,-2 1 0 0,-2 2 0 0,1 3-128 16,-1 1 0-16,2 2 0 0,0 2 0 0,2 2 0 0,3-1 0 16,0 0 0-16,2 0 0 0,1 1 0 15,0-1 0-15,1 2 0 0,-2 0 0 0,3 1 0 0,-1-4 0 16,1 6 0-16,-2-4 0 0,2 6 0 0,1-1 0 16,3-2 0-16,3 0 0 0,2-5 192 0,2 4 16 15,3-1 0-15,4 0 0 0,1 0 64 0,3-3 16 16,3 0 0-16,0-1 0 0,2 2-160 0,0-3-128 15,0-2 144-15,0 0-144 0,0 0 0 0,1-2 0 16,1-2 0-16,-1-2 0 0,3 0 0 0,-2-4-128 16,1 2 128-16,-1-5-208 15,3 0-352-15,-1-3-64 0,-1 0-16 0,1-6 0 16,-2 2-320-16,1-4-80 0,-2 0-16 0,0-2-16608 0</inkml:trace>
  <inkml:trace contextRef="#ctx0" brushRef="#br0" timeOffset="10149.68">18611 7964 46079 0,'-10'8'2048'0,"3"-5"400"0,1 4-1952 0,2 0-496 0,4-3 0 0,0 1 0 0,1 3-160 0,-1 3-128 0,0 7-32 0,0 5 0 16,-1 4-224-16,1 4-48 0,-1 2-16 0,-2-5 0 15,2 0 16-15,-3 1 0 0,1-3 0 0,-2-1 0 16,-1-4-1776-16,-1-3-336 0,0 1-80 0,-2-6-16 15,3 1-1040-15,-1-3-224 0,1-5-32 0,1 0-5376 0</inkml:trace>
  <inkml:trace contextRef="#ctx0" brushRef="#br0" timeOffset="10659.27">18543 8260 30399 0,'-5'-3'2704'0,"2"2"-2160"15,0-3-544-15,3 3 0 0,1-1 1536 0,1-2 192 16,-1-1 32-16,-1-5 16 0,1-3-1184 0,2-5-224 15,2-2-48-15,1 1-16 0,0-4 304 0,0 2 64 16,2-1 16-16,-1-3 0 0,2-1-496 0,-1 0-192 16,0-2 176-16,-1 0-176 0,-1-1 144 0,0 1-144 15,1-1 128-15,-1 3-128 0,0 4 240 0,0 2-48 16,2 3 0-16,0 1 0 0,1 1 0 0,1 1 0 16,1 3 0-16,1-1 0 0,3 2 96 0,-1-1 16 15,2 3 0-15,0 1 0 0,1 1-112 0,1 1 0 0,-1 1-16 0,1-2 0 16,2 2-176-16,1 1 0 0,-1 3 144 0,1 2-144 15,-2-1-128-15,-2 3-112 0,-1 2-16 0,-2 3 0 32,-2 1-608-32,-2 1-128 0,0 5-32 0,-2 1-17168 0</inkml:trace>
  <inkml:trace contextRef="#ctx0" brushRef="#br0" timeOffset="10888.6">19201 8088 43311 0,'-2'15'3840'0,"-1"-7"-3072"16,3 1-608-16,1-6-160 0,2 0 768 0,-1 5 128 15,2 7 32-15,1 4 0 16,0 7-1136-16,1-1-240 0,0-1-32 0,-2-7-16 15,1-4-16-15,-1-1-16 0,-1-5 0 0,2-3-18896 16</inkml:trace>
  <inkml:trace contextRef="#ctx0" brushRef="#br0" timeOffset="11119.03">19425 7365 43311 0,'-1'-7'3840'0,"0"2"-3072"0,1 2-608 0,1 3-160 16,1 1 224-16,1-2 16 0,2-2 0 0,1-2 0 16,4 0-448-16,2-2-96 0,0 0-16 0,1-1 0 31,0 1-192-31,0-4-64 0,2 1 0 0,-1-3 0 0</inkml:trace>
  <inkml:trace contextRef="#ctx0" brushRef="#br0" timeOffset="11327">19807 7339 46991 0,'-6'5'4176'0,"0"2"-3344"16,2 2-656-16,4 1-176 0,2-2 1152 0,1 7 208 15,-1 7 48-15,0 13 0 16,3 16-2032-16,0 8-400 0,1 8-64 0,-1-1-32 16,-2-1 288-16,1-5 64 0,1-3 16 0,1-2 0 15,2-3-240-15,-1-4-48 0,2-4-16 0,-1-2 0 16,0-3-144-16,-1-3-16 0,-2-2-16 0,-1-3 0 16,-2-5 384-16,-2-2 80 0</inkml:trace>
  <inkml:trace contextRef="#ctx0" brushRef="#br0" timeOffset="11520.38">19594 8026 58047 0,'-7'3'5168'0,"4"-3"-4144"0,5 0-816 0,4 0-208 15,1 0 240-15,2 0 0 0,3 1 0 0,6-2 0 31,8 1-1840-31,8-5-384 0,5-2-64 0,3-2 0 16,0-3 496-16,2 0 96 0,2 1 32 0,1-4-20048 0</inkml:trace>
  <inkml:trace contextRef="#ctx0" brushRef="#br0" timeOffset="11859.25">20351 8029 44223 0,'-13'6'3936'0,"4"-4"-3152"0,3 2-624 0,3-4-160 0,3 0 1968 0,3 0 352 15,2 0 80-15,0-3 16 16,1 1-2416-16,5 1-384 0,5-5-128 0,4 1-32 16,1-4-464-16,0 2-80 0,2-1-32 0,2-2 0 15,-1 2-64-15,-1 0-16 0,-1 1 0 0,-2-2 0 16,0 0-96-16,-4 1-32 0,-1-1 0 0,-4-1 0 0,-4-1 752 0,-2 0 128 16,-2 0 48-16,-6-1 0 0,-2 0 1392 0,-3 0 288 15,-3 1 48-15,-3 2 16 0,-3 2-544 0,-2 1-96 16,-1 2-32-16,-3 4 0 0,-1 2-336 0,-2 2-64 15,-1 2-16-15,-1 4 0 0,0 1-256 0,-1 4 0 16,-2 4 0-16,1 3 0 0,2 3 0 0,1 2 0 0,3 0-176 0,4-1 176 16,4-1-128-16,3 3 128 0,1 4 0 15,5 2 0-15,3-2 0 0,4 1 0 0,4-4 192 0,2-1-48 16,4 1 16-16,3-7 0 0,3 0 0 0,2-5 0 16,3 1-160-16,3-7 0 0,4 0 0 0,3-5 0 31,4-3-560-31,2-3-32 0,2-3-16 0,3-3-18800 0</inkml:trace>
  <inkml:trace contextRef="#ctx0" brushRef="#br0" timeOffset="12199.15">20730 8218 46991 0,'-9'10'4176'0,"4"-2"-3344"16,4 1-656-16,3-7-176 0,1 3-128 0,-2 3-64 15,0 7-16-15,0 6 0 16,2 2-736-16,-2-1-144 0,3-3-16 0,-1-5-16 0,2-4 752 0,0-6 160 16,2 0 16-16,-1-4 16 15,1-4-192-15,-1-2-32 0,-1 0-16 0,0-4 0 0,-1-1 544 0,0-1 96 16,-2-1 32-16,-2-4 0 0,1 0 512 0,-2-6 128 16,1-1 0-16,-1-2 16 0,1-3 0 0,-1 2 0 15,1 2 0-15,-2-3 0 0,4-1-288 0,-1 1-64 16,0 6-16-16,0 1 0 0,1 2-368 0,0 2-176 15,2 0 160-15,1-1-160 0,1 2 0 0,3-1-160 0,-1 2 0 16,3 1 0 0,3 3-416-16,1-2-64 0,2 0-32 0,2 5 0 15,2-3-96-15,1 2-32 0,3 1 0 0,-1 2 0 16,1 1 32-16,-1 4 0 0,-2-1 0 0,-2 4-11792 0,-1-1-2352 0</inkml:trace>
  <inkml:trace contextRef="#ctx0" brushRef="#br0" timeOffset="13968.22">21469 7940 39615 0,'9'-13'3520'0,"-2"5"-2816"0,3-1-560 0,-1 4-144 0,-2 4 272 0,-2-2 32 0,2 3 0 0,3 0 0 0,8 0-48 0,0 3-16 0,1 3 0 0,-6 5 0 0,-4 6-240 0,-7 3 0 16,-4 6 0-16,-3 3-160 0,-1-4 160 0,-3 6-208 15,1-1 80-15,-2 3 128 0,3 1-256 0,3-4 80 16,1 2 16-16,3-6 0 16,3-3-592-16,0-1-112 0,2-2-32 0,1-4-16144 15</inkml:trace>
  <inkml:trace contextRef="#ctx0" brushRef="#br0" timeOffset="14154.4">21511 7446 50687 0,'-19'-2'2240'0,"8"2"464"0,4 1-2160 0,3 1-544 0,5 1 0 0,2-2 0 31,1 3-1408-31,1 0-384 0,2 2-64 0,7 10-12032 16,0-1-2384-16</inkml:trace>
  <inkml:trace contextRef="#ctx0" brushRef="#br0" timeOffset="14652.43">22493 7907 24879 0,'-20'-3'2208'0,"4"-1"-1760"16,6 3-448-16,5 1 0 0,1 0 2096 0,-3-3 336 15,-9 1 64-15,-10-3 0 0,-5 4-1136 0,0-3-224 16,4 5-48-16,5 4-16 0,3 4-816 0,3 3-256 16,1 4 160-16,2 3-160 0,2 3 0 0,1 3 0 15,1 1 0-15,2 1 0 0,0 1 0 0,4 3 0 0,1 1 0 0,2-1 0 16,3 0 144-16,1-2 48 16,2-1 16-16,1-3 0 0,2-3 112 0,0-1 0 15,-1-4 16-15,2-5 0 0,0-1-336 0,0-5 0 0,1-2 0 16,-1-2 0-16,-1-4 0 0,0-2-128 0,1-2 128 15,1-5-128-15,-1-4 128 0,1-1 0 0,1-4 160 16,-1-2-160-16,-1-2 0 0,1-2 0 0,-1 1 0 0,1-1 0 16,0 3 304-16,1 2-48 0,-1 4 0 0,1 2 0 15,-1 4 16-15,0 0 0 0,0-1 0 0,1 6 0 16,-2 0 240-16,0 1 32 0,0 1 16 0,-3 3 0 16,1 2-336-16,-2 3-64 0,0 4-16 0,-2 3 0 15,1 3 16-15,-1 4 0 0,0 2 0 0,3 3 0 16,-1 4-32-16,2 2-128 0,4-2 192 0,1 0-64 15,3-2-128-15,3-3 0 0,3-3 0 0,4-4 0 16,6-4-400 0,5-5-176-16,9-1-16 0,7-9-16 0</inkml:trace>
  <inkml:trace contextRef="#ctx0" brushRef="#br0" timeOffset="19817.29">10775 12990 25791 0,'4'-4'2304'0,"-2"-1"-1856"0,1 1-448 0,-2 4 0 0,2-2 736 0,-1 0 48 0,3-3 16 0,1-3 0 15,2-3-2528-15,-1 1-512 0,-3 0-112 0,-4 3-16 16,-3 1 976-16,-4-1 192 0,-3 4 48 0,-5 0 0 0,-2 1 960 0,-4 1 192 0,-3 2 0 0,-3 1 0 15,-3 0 448-15,0-1 0 0,-4 0 16 0,2 1 0 16,0-2 1616-16,-1 0 320 0,-2 0 64 0,0 0 16 16,2 2-464-16,-4-1-96 0,-2-1 0 0,-3 0-16 15,-1 1-1040-15,-1-2-208 0,-3 1-32 0,-4-3-16 16,0-1-608-16,-1-1 0 0,2 0 0 0,-1 0 0 16,-1 2-256-16,-1-1-64 0,1 3 0 0,-3 1-16 15,0 1 80-15,-1 3 32 0,-1-6 0 0,0 2 0 16,4 0 224-16,-1 2 0 0,-4 3 0 0,0-1 0 0,1 3 0 0,-1-4 128 15,1 0-128-15,1-1 0 0,3-1 128 16,1-1-128-16,2 1 0 0,0-1 0 0,0 3 528 0,2-3 48 16,0 1 16-16,2-2 0 0,0-2 240 0,2-1 64 15,-2 1 0-15,2-2 0 0,0 2-384 0,1-2-64 16,-2 2 0-16,1 0-16 0,-1 3-432 0,2 0 0 16,0 1 0-16,0-1 0 0,2 0 0 0,1 0 0 15,1 2 0-15,0 0 0 0,5-2 0 0,-2 3 0 16,0 0 0-16,0 2 0 0,0-2 0 0,0 3 0 15,2-1 0-15,0 0 0 0,2 0 0 0,3-4 0 16,1 3-192-16,2-4 192 0,-1 1-128 0,1 0 128 16,2-1 0-16,0 0 0 0,3 1 0 0,0 2 0 15,0-3 0-15,0 1 0 0,1 2 0 0,0-1 0 16,1-1 0-16,-1 1 0 0,4 0 0 0,-2 0 0 0,2 2 0 0,0-1 128 16,1 0 0-16,1 2-128 0,-1 2 192 0,0-3-64 15,-1 3-128-15,1-2 0 0,3 1 0 0,-1-1 128 16,1 1-128-16,0-2 0 0,0 1 0 0,3 0 0 15,0-2 0-15,0 2 0 0,2-4 0 0,-1 2 0 16,1-1 0-16,1 0 0 0,0-1 0 0,1-1 128 16,0 0 0-16,0 0 0 0,1 0 0 0,0 0 0 15,1 0 16-15,0-1 0 0,1 1 0 0,0-2 0 16,0 4-16-16,2-2-128 0,-1 0 192 0,1 0-64 16,0 1 0-16,0 0-128 0,1 2 192 0,0-3-64 15,0 2-128-15,1 0 0 0,-1 1 0 0,0 1 0 16,-1-4 0-16,0 0 0 0,0 0 0 0,0 0 0 0,0 0 0 15,9 18 0-15,-8-14 0 0,-1 0 0 0,1-1 0 16,0 1 128-16,-1 0-128 0,2-1 192 0,-2 0-32 0,0-1 0 16,0 3 0-16,0-3 0 0,0 0-16 0,1 1 0 15,-1-1 0-15,1 0 0 0,0 1-144 0,2 1 0 16,-1-2 0-16,1 2 128 0,1-2-128 0,-1 1 0 16,2 1 0-16,-1 0 0 0,2 1 0 0,-1 2 0 15,1 1 0-15,-1-2 0 0,0 6 0 0,0-4 0 16,-1 3 0-16,0 0 0 0,-1 4 0 0,0-4 0 15,-2 4 0-15,0-1 0 0,-1 1 0 0,0 0 0 16,1-2 0-16,-1 2 0 0,2-1 0 0,-2 0 0 16,-2 3 0-16,1-1 0 0,1-2 0 0,-1 4 0 0,0-1 0 15,-1 3 0-15,1-2 0 0,0 3 0 0,0 2 0 16,1-4 0-16,0 4 0 0,0 0 0 0,0 3 0 0,1 3 0 16,0-1 0-16,2 1 0 0,-2 4 0 0,0 2 0 15,0-5 0-15,-1 4 0 0,-1-1 0 16,0-1 0-16,-2-1 0 0,0 1 0 0,-1-1 0 0,-2 0 0 15,0-1 0-15,-2-2 0 0,0 0 0 0,-1-4 0 16,0 0 0-16,2-4 0 0,1-3 0 0,-1 0 0 16,3-3 0-16,1-2 0 0,1 2 0 0,0-6 0 15,1 2 0-15,1 0 0 0,1-1 0 0,1 0 0 16,0-2 0-16,-1-1 0 0,3 3 0 0,-2-3 0 16,1-1 0-16,-1-1 0 0,2-1 0 0,-3 2 0 15,1 0 0-15,-1-1-144 0,0 0 144 0,-2-1 0 16,0 4-144-16,-2-2 144 0,1-3 0 0,-2 2-144 15,1-1 144-15,-1 0 0 0,0 2 0 0,-1-4 0 0,0 2 0 0,0-1 144 16,0 0-144-16,1 1 160 0,1-2 96 0,1-1 0 16,1 0 16-16,0 0 0 0,1 1-112 0,1-1-32 15,-1 0 0-15,1 2 0 0,2-2-128 0,-2 2 0 16,2-2 0-16,-2 0 0 0,0-2 0 0,-1 2 0 16,0 0 0-16,0 0 0 0,0 0 0 0,0 0 0 15,0 0 0-15,0 0 0 0,0 0 0 0,0 0 0 16,0 0 0-16,0 0 0 0,0 0 0 0,0 0 0 15,3-20 0-15,-1 16-176 0,0 3 176 0,1 0-128 16,2-2 128-16,0 1-128 0,2 2-208 0,2-1-48 16,0-2 0-16,0 2 0 15,1 1-48-15,1-1-16 0,-1 1 0 0,0 0 0 0,0 0 64 0,-2 0 16 0,0-3 0 16,0 2-18160-16</inkml:trace>
  <inkml:trace contextRef="#ctx0" brushRef="#br0" timeOffset="22317.25">6870 14308 38703 0,'-11'-1'1712'0,"4"1"352"0,1 0-1648 0,2 0-416 0,4 0 0 0,1-3 0 0,2 3-416 0,0-1-160 0,2 0-48 0,5-2 0 16,5 1 144-16,3 1 32 0,5-4 0 0,3 1 0 0,1-1 48 0,3 1 16 0,1-1 0 0,-2-1 0 15,3 1 128-15,-1-1 16 0,-2 1 16 0,-3 1 0 16,-3 2 224-16,-2 0 0 0,-1-1 0 0,-3 2 0 16,1 1 864-16,-2 0 112 0,-2 1 32 0,1-1 0 15,0 3-240-15,0-3-32 0,2 2-16 0,1-2 0 16,-1 1-336-16,1-2-80 0,4 1-16 0,1 0 0 15,4-4-288-15,3 2 160 0,2-3-160 0,0 1 128 16,4-1-128-16,-1 1 160 0,-2 2-160 0,-1 0 160 16,-1-1 0-16,-1 2 0 0,-2 1 0 0,-1-1 0 0,1 1-160 15,-5 0 0-15,-1 0 0 0,-2-2 0 0,-3 2 0 16,0 0 0-16,-1 0 0 0,-3-2 0 0,0 1 0 0,-1-1 0 16,2 2 0-16,-1-5 0 0,1 4 0 0,1-5 192 15,3 1-32-15,3 0 0 0,1 0 64 0,2 0 16 16,1-1 0-16,2 1 0 0,1 3-240 0,3-3 128 15,1 3-128-15,2-1 0 0,-1 2 0 0,2-3 0 16,-3 4 0-16,1-1 0 0,-3 2 0 0,-2 3 0 16,1-3 0-16,-3 2-160 0,0 0 16 0,-3 1 0 15,1-2 0-15,-2 1 0 0,-1 0 144 0,0 0 0 16,0 2 0-16,3-4 0 0,-1 1 0 0,1 1 0 16,0-3 0-16,4-3 128 0,1 1 64 0,2-2 32 15,4 2 0-15,1-4 0 0,-1 1-96 0,3 0-128 0,-1 1 176 16,0 2-176-16,-1-1 0 0,-2 2 0 15,-2 2 0-15,1 2 0 0,-3-3 0 0,-1 1 0 0,-1 0 0 16,0 1 0-16,-1 2 0 0,-1 0 0 0,0 1 0 16,0-3 0-16,1 2 0 0,0-3-144 0,0 3 144 0,0-4 0 15,2 1 0-15,-1-1-128 0,2 0 128 0,1-1 0 16,2 0 0-16,1-3 0 0,-1 3 0 0,3-4 0 16,4 1 0-16,-2-1 0 0,0 3 0 0,2 0 0 15,-1 0 0-15,-2 2 0 0,2 2 0 0,-5 0 0 16,0 3 0-16,-2-3 0 0,0 3 0 0,-2 0 0 15,-3 1 0-15,0 0 0 0,0 1 0 0,-1-2 0 16,0 1 0-16,-2 2 0 0,1-4 0 0,-1 0 0 16,0-1 0-16,-1-1 0 0,2-2 0 0,-2 0-128 0,3 0 128 0,-1-2 0 15,-1 2 0-15,0-2 0 0,0 2 0 0,1-1 0 16,-2 1 0-16,2 0 0 0,-2 0 0 0,0 1 0 16,-1 1 0-16,-2-2 0 0,-2 2 0 0,1-1 0 15,-1 0 0-15,0 2 0 0,-1-2 0 0,-1 3 0 16,0-3 0-16,-1 1 0 0,0 1 0 0,-2-2 0 15,2 2 0-15,-1-1 0 0,1-2 0 0,-1 0 0 16,4 0 0-16,-1-2 0 0,2 2 0 0,-1-2 128 16,3 0-128-16,0-2 128 0,0 3 0 0,0-3 16 15,2 2 0-15,-1-2 0 0,0 1-144 0,0 3 0 16,-1-2 0-16,-1 2 0 0,0 2 0 0,-2-2 0 16,0 4 0-16,-2-1 0 0,1 2 0 0,-1-4 0 15,0 4 0-15,0-1 0 0,2 0 0 0,-2 0 0 0,1 1 0 16,-1-4 0-16,1 4 0 0,1-3 0 0,3-2 0 0,-1 0 0 15,1-2 0-15,1 2 0 0,1-1 0 0,0-1 0 16,0-1 0-16,1-1 0 0,0 2 0 16,1-2 0-16,-1 3 0 0,-2-4 128 0,0 4-128 15,-1-2 192-15,-1 2-192 0,-2 0 0 0,2 0 0 0,-2-3-176 16,-1 3 176-16,-2-2 0 0,0 2 0 0,-2 0 0 16,1-1 0-16,-1 2 0 0,1 0 0 0,-2 0 128 15,2 0-128-15,-1-2 0 0,4 2 0 0,-1 0 0 16,0 0 0-16,2-1 0 0,2 1 0 0,1 0 0 15,1-1 0-15,1 1 0 0,0 0 0 0,-1 0 0 16,1-3 0-16,0 3 0 0,2-1 0 0,-3 1 0 16,-2-1 0-16,0 1 0 0,-3-2 0 0,-1 2 0 0,-1 0 0 15,-3 2 128-15,-2-1-128 0,-2-1 0 0,-2 1 208 16,-4-1-16-16,1 3-16 0,-2-3 0 0,-1 0-176 0,-1 0 160 16,2-3-160-16,-2 2 160 0,2 0-160 0,1-1 192 15,3-3-192-15,0 2 192 0,1-2-192 16,3 1 160-16,2-3-160 0,2 0 160 0,-1 4-160 0,2-2 0 15,-1 1 0-15,0 2 0 0,-1-2 0 0,-1 3 0 16,-2 1 0-16,-1-3 0 0,-1 3 0 0,-1-1 0 16,-1 1-144-16,-2 1 144 0,1-1 0 0,-1 0 0 15,-2 3 0-15,1-3 0 0,0 0 0 0,-1 0 0 16,0 1 0-16,0-1 0 0,2 0 0 0,-1 0 0 16,-1 0 0-16,2 0 0 0,-2-1 0 0,2 1 0 15,-2-3 0-15,1 1 0 0,0 0 0 0,0-1 0 16,0-1 0-16,1 0 0 0,-1 1 0 0,1 0 0 15,-1-2 0-15,1 0 0 0,-2 2 0 0,2-2 0 16,-2 1 0-16,1-1 0 0,-1-1 0 0,2 0 128 0,-2 1-128 16,0-2 0-16,1 3 192 0,-2-3-48 0,1 1-16 0,-2 1 0 15,1-1 32-15,-2 0 0 0,0-4 0 0,-1 0 0 16,1 1-32-16,0-4 0 0,-2-1 0 0,-1-3 0 16,2 0 160-16,0-6 32 0,-1 0 0 0,2-4 0 15,-1-1-96-15,3-3-16 0,-1-2 0 0,1-4 0 16,1-3-208-16,0 0 128 0,1 0-128 0,-1 3 0 15,2 0 0-15,-1-4 0 0,1-2 0 0,-1-1 0 16,0 5 0-16,-1-1 0 0,-1 6 0 0,-1-2 0 16,0 1 0-16,-2 2 0 0,0 1 0 0,-2 1 0 15,0 1 0-15,-1 0 0 0,-2 2 0 0,1 0 0 16,-1 0 0-16,0 4 0 0,0-1 0 0,3 1 0 0,0 2 0 16,2 0 0-16,-1 2 0 0,2 0 0 0,-1 3 0 15,2 0-128-15,0 2 128 0,-1-1 0 0,2 1-320 0,0 3 32 16,2 2 16-16,-2 3 0 0,0 3 96 0,0 1 32 15,-2 3 0-15,1 0 0 0,0 3 144 0,-4 0 0 16,0 2 0-16,-1 3 0 0,-2 0-176 0,1 0 176 16,0 2-208-16,-2-2 80 0,1 1-128 0,-1 0 0 15,0-1-16-15,0-2 0 0,2-1 272 0,-2 0-128 16,2-1 128-16,-1-2 0 0,2 1 0 0,0-1 0 16,0 0 0-16,-2-2 0 0,2 0 0 0,-2 0 0 15,-1 0 0-15,-1 0 0 0,1 0 0 0,-2 0 0 0,-2 1 0 16,-1 3 144-16,-1-2-144 0,-1 3 0 15,-2 1 0-15,-3 3 0 0,-2-3 0 0,-1 3 0 0,-1-1-160 16,-2-1 160-16,-2 1 0 0,1 0 0 0,-2-2 0 16,0-1 0-16,1-3 0 0,-5-1 0 0,0 2 0 0,-5-3 0 15,1 0 0-15,-4 0 0 0,-3-3 0 0,-3 1 0 16,0 1 0-16,1 1 0 0,4 0 0 0,-4-3 0 16,-3 3 0-16,0-1 0 0,0 0 0 0,-2 1 0 15,-5-3 0-15,-1 6 0 0,-1-3 0 0,-2 5 0 16,1 1 0-16,-1-4 160 0,2 2-160 0,1-1 192 15,2-1-192-15,-1-1-176 0,-1 4 48 0,0-2 0 16,-2 3 128-16,4 1 0 0,0-1 0 0,-1-3-128 16,3 2-400-1,0-1-80-15,1 2-16 0,1-1 0 0,2-2 48 0,0 1 0 0,6 1 0 0,2-4-11888 16,6 1-2368-16</inkml:trace>
  <inkml:trace contextRef="#ctx0" brushRef="#br0" timeOffset="23876.73">14523 11029 31327 0,'-2'1'2784'0,"-2"-1"-2224"0,-1 1-560 0,3-1 0 0,0 1 784 0,2 2 48 0,-1-2 16 0,-1 3 0 16,-3-1-3008-16,-1 4-592 0,-2 4-128 0,-2 0-32 15,0 0 928-15,-1 3 192 0,0-2 48 0,-2 4 0 0,-1-2 1536 0,-1 3 208 16,-1-1 240-16,-1 3-48 0,-1 0 2000 0,0 1 416 16,-3 1 80-16,0 1 0 0,-3 2-224 0,0-1-48 0,-2 5-16 0,-2-6 0 15,0 0-1152-15,0-2-224 16,-1 2-64-16,-1-1 0 0,4 1-576 0,-2-1-128 0,-3 4-32 0,1-3 0 16,1 3-224-16,-5 2 0 0,-1 2 0 0,-4-1 0 15,2 1-160-15,1-1-32 0,0 1 0 0,2-2 0 16,2-4 192-16,1-3 0 0,2-3 0 0,2-2-128 15,4-1 128-15,2-1 0 0,-1-1 128 0,4-3-128 16,-1 3 176-16,1-1-48 0,2 0 0 0,-2-2 0 16,2 2-128-16,2-5 128 0,0 3-128 0,0-2 128 15,3-1-128-15,1 0 0 0,0-1 0 0,1-1 0 0,0 1 0 16,1-1 0-16,1 1 0 0,0 0 0 16,0-2 0-16,1 2 0 0,1 1 144 0,0-1-144 15,0 0 128-15,2 0-128 0,0-2 128 0,0-1-128 16,1 1 192-16,0-2-16 0,-1 1-16 0,0 0 0 0,-2-1-160 15,0 1 0-15,0-2 144 0,0 0-144 0,0 1 0 0,0-1 128 16,0-1-128-16,0 1 0 0,1-3 208 0,1-1-16 16,-1 0-16-16,-1-1 0 0,0-1 16 0,0 0 0 15,0-4 0-15,0 0 0 0,-1 1-192 0,0-2 0 16,0 0 144-16,-1 0-144 0,3 0 0 0,-3-2 0 16,2 0 0-16,0-1 0 0,3 2 0 0,-2-2 0 15,2 1 0-15,2-2 0 0,-1 1 0 0,1 2 144 16,0-2-144-16,0 3 0 0,1 3 0 0,0-2 0 15,0 2 0-15,-1 2 0 0,0 1 0 0,0 0 0 16,-1 1 0-16,0 2 0 0,0 1 0 0,-2 1 0 0,-1 0 0 16,-1 2 0-16,0 3 0 0,-2 1 0 15,-3 4 0-15,0 3 0 0,0 0 0 0,-1 3-144 0,-1 5 144 16,1 2-128-16,0-1 128 0,1 1-128 0,1 4 128 0,2-2-128 16,2 2 128-16,2-4 0 0,1 1 0 15,2 0 0-15,1-1 0 0,0 2 0 0,2-4 0 0,-1 0 0 16,1 1 0-16,-2-1 176 0,0 2-48 0,-2-3 0 15,0 2-128-15,-2-1-176 0,1 1 48 0,-3-3 0 16,0-1 128-16,-1 2 0 0,1-5 0 0,0-2 0 16,0-1 0-16,1-6 176 0,0 1-48 0,2-3 0 15,1 0 0-15,-1-2 0 0,2-2 0 0,2 0 0 16,1-4 208-16,2 2 48 0,5-3 0 0,3-4 0 16,4 2-208-16,5-4-48 0,5 0 0 0,6-3 0 15,2-2-128-15,4 0 0 0,4-3 0 0,1-1 0 0,2 1 0 16,0-4-224-16,0 0 32 0,1-4-13360 15,3-2-2656-15</inkml:trace>
  <inkml:trace contextRef="#ctx0" brushRef="#br0" timeOffset="25610.9">15292 10407 23039 0,'-3'-2'2048'0,"-1"1"-1648"0,0-1-400 0,2 0 0 0,-1 1 2608 0,2 1 432 0,0 0 96 0,-3 0 0 0,-1-1-1760 0,-2 1-352 0,-3 0-80 0,-1 0-16 16,-2 1-928-16,-1 4 0 0,-4 1 0 15,-3-1-224 1,-1 3-544-16,-2 2-128 0,-1 1 0 0,-1 0-16 0,-2 0 400 0,1 1 96 0,1 2 16 0,3-2 0 16,4-2 400-16,1 1 144 0,-1 2 0 0,2-2 0 15,1 2 848-15,3-4 160 0,3 0 48 0,4-3 0 16,1 0-496-16,3-3-112 0,1 0-16 0,2 2 0 16,0-2-416-16,4-1-160 0,1 2 0 0,2 0 144 15,1 1-144-15,4-3 0 0,2 3 0 0,0 0 0 16,1 0 0-16,1 2 0 0,-1 2 0 0,1 0 0 15,1 2 0-15,0 0-144 0,-1 4 144 0,0-3 0 16,-1 4-128-16,-3 0 128 0,2 1 0 0,-3-2 0 16,1 1-448-16,-2-1 32 0,-2-2 0 0,-2-1 0 15,-2 0 416-15,-1-2 0 0,-3 0 0 0,-1 1-128 0,0-2 128 0,-1 0 128 16,-1-1-128-16,0 1 176 0,1-2 80 16,-2 3 0-16,1-2 16 0,1 0 0 0,-2 5-96 0,1-2-32 15,-1 2 0-15,-1 2 0 0,2 1-144 0,-4 2 0 16,1-1 0-16,-4 3 0 0,2-1 0 0,-3 1 0 15,1-2 0-15,-2-1 0 0,-1 0 0 0,-2-2 0 16,-1-1 0-16,-1-1 0 0,0-4 288 0,0 1 80 16,-1-3 16-16,-1-1 0 0,1 2-16 0,-3-6 0 15,2 2 0-15,-1-3 0 0,1 0-368 0,-1-1 128 16,1 0-128-16,-1-1 0 0,0 0 0 0,3-3 0 16,0 2 0-16,3-6 0 0,-1 2-144 0,3 0-48 0,1-1-16 15,0-2 0 1,3 2-1104-16,1-1-224 0</inkml:trace>
  <inkml:trace contextRef="#ctx0" brushRef="#br0" timeOffset="26471.49">15579 10768 31327 0,'-1'0'2784'0,"-1"0"-2224"0,0 0-560 0,1 2 0 0,0 2 1792 0,0 1 256 0,-2 1 64 0,-1 8 0 0,1 5-1632 0,-1 5-320 0,-1 4-160 0,0 1 160 16,1 0-416-16,0 5-64 0,0 2-32 0,-1-2 0 15,1 3 176-15,0-1 48 0,3 1 0 0,-1-4 0 16,2 0 128-16,-2-1 0 0,2-1 0 0,-1-3 128 15,0-3-128-15,0-1 128 0,0-6-128 0,-3 1 128 16,1-3 224-16,-2-1 48 0,0-4 16 0,1 0 0 16,-1-5 0-16,0-1 0 0,1-1 0 0,0-4 0 15,0-3-224-15,1 0-32 0,-1-5-16 0,0-2 0 0,1-3-144 0,-1-5 0 16,0-4 0-16,1-5 0 16,-1-3 0-16,1-7 0 0,1 0 0 0,2-1 0 15,1-2 0-15,0 2 0 0,3-2 144 0,0-1-144 0,2-1 176 0,1-1-48 16,2 7 0-16,0 3 0 0,1 4-128 0,-1 6 0 15,4 3 0-15,2 2 0 0,3 1 0 0,3 3 0 16,1-1 0-16,6 2 0 0,6 1 0 0,3 2 0 16,3 4 0-16,0 0 0 0,-1 2-128 0,-1 4-16 15,0 4 0-15,-4-3 0 0,0 5-96 0,-6 4-16 16,-3-1 0-16,-4 4 0 16,-4 1-192-16,-3 2-64 0,-6 0 0 0,-4 1 0 0,-3 1 256 0,-3-2 32 15,-3-1 16-15,-3-1 0 0,-1 3 208 0,-5 0 0 0,-1-4 192 16,-2 2-192-16,-1-1 592 0,-1 1 16 0,-2-4 0 0,0 0 0 15,0-2-288-15,-2-1-64 0,1 1-16 16,-1 0 0-16,-2-4-240 0,1 1 128 0,2-1-128 0,0-4 0 16,2 0 0-16,-1 0 0 0,1-2 0 0,2-1 0 15,0 2 0-15,2-4 0 0,0 3 0 0,1-3 0 16,2 2 0-16,0-3 0 0,1 0-192 0,2-1 192 31,3-1-1184-31,1-1-128 0,1-1-32 0,3-2-15584 0</inkml:trace>
  <inkml:trace contextRef="#ctx0" brushRef="#br0" timeOffset="26776.07">16268 10189 36863 0,'-4'-1'1632'0,"1"-3"336"0,-1 3-1584 0,1-2-384 0,2 2 0 0,1 1 0 0,0 0 832 0,-1-1 64 0,-1 1 32 0,-2 1 0 0,0 3-752 0,2 3-176 0,-2 6 0 0,0 1 0 0,0 9 0 0,1 0 0 15,0 6 0-15,0 4 0 0,1 2 240 0,1 3 0 16,1 1 0-16,-1 2 0 0,1-1-240 0,1 2 0 16,-1 4 0-16,-1 2 0 0,1 3 0 0,-1-4 0 15,-1 0 0-15,2-7 0 0,-1-1 0 0,1-7 0 16,0-2 0-16,0-6 0 0,0 1 0 0,1-5 0 15,1-3 0-15,-1-2 0 0,0-1 0 0,2-1 0 0,-1-4 0 16,2-1-12160-16,-1-4-2432 16</inkml:trace>
  <inkml:trace contextRef="#ctx0" brushRef="#br0" timeOffset="26972.87">16556 10838 49759 0,'-8'13'2208'0,"0"-4"448"0,3 3-2128 0,3-3-528 0,3-4 0 0,1 2 0 15,1 0-464-15,1 8-208 0,-1 3-32 0,3 6-16 16,2 3-368-16,-1-5-64 16,1-2 0-16,0-5-16 0,-1-4-1360 0,-1-5-272 0,0-4-48 15,-5-7-16-15</inkml:trace>
  <inkml:trace contextRef="#ctx0" brushRef="#br0" timeOffset="27121.23">16540 10519 45151 0,'-6'-1'4016'0,"1"1"-3216"16,1 0-640-16,4 0-160 0,2 0 864 0,-1 0 144 15,0-3 16-15,0 2 16 16,3 1-1872-16,2-2-384 0,4 2-80 0,4-5-19120 0</inkml:trace>
  <inkml:trace contextRef="#ctx0" brushRef="#br0" timeOffset="27369.55">17235 10503 40543 0,'-10'6'3600'0,"2"3"-2880"0,-1-2-576 0,3 2-144 16,3-3 784-16,3 2 128 0,0 1 32 0,-1 11 0 16,-3 9-1200-16,-1 10-256 0,2 7-32 0,0 2-16 15,1-4 192-15,0-6 48 0,1-4 0 0,0-3 0 0,0-2 112 16,-2-6 16-16,2-3 16 0,-1 0 0 0,0-5 176 0,0 0 0 16,1-4 0-16,-2-1 0 0,2-2-192 0,0-2-64 15,-1 1-16-15,0-4-17328 16</inkml:trace>
  <inkml:trace contextRef="#ctx0" brushRef="#br0" timeOffset="27570.42">17507 10393 48831 0,'-1'0'4352'0,"-2"1"-3488"16,1 3-688-16,2-2-176 0,2 2 720 0,1 2 112 15,1 5 32-15,1 5 0 16,2 8-1872-16,0 4-368 0,2 7-80 0,-2 5-16 16,1 7 240-16,-4 3 32 0,-1 6 16 0,-1-3 0 15,-2 2-832-15,-3-5-160 0,1-2-48 0,-2-3 0 16,-1 0-3408-16,0-6-672 0,-1-3-144 0,-3 1-16 0</inkml:trace>
  <inkml:trace contextRef="#ctx0" brushRef="#br0" timeOffset="27803.43">17085 10740 54367 0,'-3'4'4832'0,"0"-4"-3872"0,4 0-768 0,4-2-192 0,3 2 1056 0,3-2 160 16,8 1 48-16,11 1 0 15,14-5-2176-15,10 0-432 0,8-2-96 0,2-1-16 16,2-1 336-16,1-1 64 0,-1-3 16 0,1 3 0 16,-4 1-496-16,-3 0-112 0,-5 0-16 0,-7 2 0 15,-4-2-400-15,-6 1-96 0</inkml:trace>
  <inkml:trace contextRef="#ctx0" brushRef="#br0" timeOffset="28338.03">18071 10837 40543 0,'-5'2'3600'0,"0"1"-2880"0,3 2-576 0,0-4-144 0,2 4 560 0,0 1 80 0,-2 5 0 0,-2 5 16 0,-1 8-656 0,-1 4 0 0,0 1 0 0,0 0 0 0,-1 0-208 0,1-2 16 0,3-5 16 0,-1-3 0 32,1-3-512-32,2-2-96 0,0-6-32 0,0-2-11152 0,1-3-2224 0</inkml:trace>
  <inkml:trace contextRef="#ctx0" brushRef="#br0" timeOffset="28520.62">18123 10508 43311 0,'-5'1'3840'0,"1"2"-3072"0,3-3-608 0,2 0-160 0,2 0 640 0,0 1 80 15,1 0 32-15,4 3 0 16,4-2-1520-16,4 2-320 0,6-1-48 0,3 0-16 0,6 1 832 0</inkml:trace>
  <inkml:trace contextRef="#ctx0" brushRef="#br0" timeOffset="28835.99">18405 10983 46991 0,'-10'8'2080'0,"3"-3"432"0,0-1-2000 0,5-3-512 16,3-1 0-16,2-1 0 15,0 1-432-15,0-4-176 0,2 3-32 0,0-5-16 16,2 0-192-16,0-5-48 0,1 0 0 0,-1-5 0 16,1 1-128-16,-2-3-16 0,1 1-16 0,1-3 0 15,0-2 400-15,2 0 80 0,0-2 0 0,1 3 16 0,0 4 816 0,-1 1 176 0,-1 2 16 0,-2 3 16 16,1 1 624-16,-2 3 128 0,1 1 32 16,2 1 0-16,0 1-416 0,3 1-64 0,3 1-32 15,1 1 0-15,4 0-544 0,1 1-192 16,4 0 144-16,-1 2-144 0,1 2-144 0,0 2-112 0,0 4-32 0,-4 1 0 31,-3 1-112-31,-2 6-32 0,-2 3 0 0,-3-2 0 0,-4 4 432 0,-1-1 0 0,-2 5 0 16,0-5 0-16,-3-1 288 0,0 0 144 0,1 3 16 0,-1-2 16 15,1-1-48-15,1-1-16 0,2 0 0 0,1-3 0 16,1-1-592-16,4-2-112 0,2-3-16 0,2-1-12864 16,2-4-2560-16</inkml:trace>
  <inkml:trace contextRef="#ctx0" brushRef="#br0" timeOffset="29400.62">19477 10886 44223 0,'1'-11'1968'16,"-1"0"400"-16,-1 0-1904 0,1 0-464 0,0 2 0 0,1 3 0 0,0-1 0 0,-1-6 0 16,0-9 0-16,-2-2 0 15,-1-1-528-15,-4 6-160 0,-3 7-16 0,-2 4-16 16,-6 6-496-16,-1 7-112 0,-4 2-16 0,-1 5 0 15,-1 8-752-15,-1 2-144 0,1 2-48 0,2-1 0 0,1 2 1792 0,2 0 368 16,1-4 128-16,2 1 0 0,2 0 1568 0,0-2 416 16,3 0 96-16,1-3 16 0,2-1-592 0,4-1-112 15,1-6-32-15,3 0 0 0,4-2-912 0,2-1-176 0,2-1-32 16,4 0-16-16,4-5-224 0,3-2-256 0,4-2 48 0,1-2 16 31,1 1-1552-31,0-4-304 0,2 0-64 0,-2 0-16 16,-2-4-1504-16,-4-2-288 0,-3 2-64 0,-2-3-16 15,-2-3 2672-15,-4-1 544 0,-2 1 96 0,-2-4 32 0,-1 2 2960 0,-2 1 608 0,0-1 112 0,0 3 32 16,1-2 208-16,1 3 64 0,-2 0 0 0,1 3 0 16,0 3-2048-16,0 1-416 0,-1 5-80 0,2 0-16 15,-2 4-480-15,1 0-96 0,-1 3-32 0,0 2 0 16,0 2-160-16,0 4 0 0,1 1 0 0,0 6 0 16,1 1-192-16,0 0 16 0,0 4 16 0,1 2 0 15,-2-2-32-15,2 3 0 0,0 6 0 0,0-3 0 16,1 2 192-16,-1 2 0 0,2 4 0 0,0 2 0 15,0-1 0-15,0 2-128 0,0 0 128 0,-1 0-128 0,-2 0 128 16,-2-3 128-16,-2-1-128 0,-2-3 176 0,-1 1-48 0,-4-2-128 16,1-1 192-16,-2 1-64 0,0-2-128 0,-2 0 0 15,-1-2 144-15,-2-2-144 0,-1 1 160 0,-4-3-32 16,1 1-128-16,-4-3 192 0,-3 0-16 0,-1-1-16 16,-1 2 0-16,-1-5 0 0,1 0 208 0,0-3 32 15,-1 0 16-15,1-6 0 0,-1 1 16 0,1-5 0 16,-1-2 0-16,0-1 0 0,0-2-272 0,0-5-160 15,0-4 192-15,1-2-192 16,3-6-608-16,1-3-224 0,6-3-64 0,3-5-18864 0</inkml:trace>
  <inkml:trace contextRef="#ctx0" brushRef="#br0" timeOffset="29682.47">20297 11144 32255 0,'-6'1'1424'0,"1"-2"304"0,0-1-1392 0,1 2-336 0,1-2 0 0,3-1 0 0,-1 2 512 0,-1-4 48 0,-1-5 0 0,0-2 0 0,1-4-2224 0,4 0-432 0,0 0-80 0,4 1-32 0</inkml:trace>
  <inkml:trace contextRef="#ctx0" brushRef="#br0" timeOffset="30313.19">20686 10712 17503 0,'-2'-1'1552'0,"-2"-2"-1232"0,0 1-320 0,2 1 0 0,1 1 4416 16,1 0 816-16,-2-3 160 0,0 2 48 0,-1 0-3840 0,-1-4-768 16,-1 1-160-16,-2 2-32 0,2-3-640 0,1 1 0 15,0 1 0-15,0 0 0 0,0 0 0 0,2 0 0 16,-1 0 0-16,1-2 0 0,-2 1 208 0,1-1-32 16,-1-1-16-16,-1 1 0 0,0-2 160 0,-1 1 16 15,1 0 16-15,-1-1 0 0,-1-1 32 0,3 1 0 16,-3 1 0-16,1 5 0 0,0 1-192 0,-1 0-16 15,-2 1-16-15,-1 4 0 0,0 1-160 0,-1 4 0 16,-3-1 0-16,0 5 0 0,-3 3 0 0,0-2-176 16,1 5 176-16,0-1-128 0,1 1 128 0,3 0-128 15,-1 1 128-15,5 0-128 0,0 0 128 0,3 1 0 0,0 0 0 16,2 2 0-16,0-2 272 0,2 2-16 0,1 2 0 16,0-3 0-16,0-1 208 0,1 2 48 0,-1-1 0 15,2 2 0-15,0 4-160 0,-1-3-32 0,2 1 0 16,-2-2 0-16,1-3-176 0,1-1-144 0,-1 0 192 15,1-4-192-15,2-5 0 0,0 1 0 0,2-3 0 0,1-2 0 16,1-3 0-16,3-2 0 0,1-2 0 0,4-2 0 16,5-2 0-16,2-3-352 0,6 0 48 0,3-1 16 31,3 0-416-31,2-3-96 0,3 2-16 0,1-1-18768 0</inkml:trace>
  <inkml:trace contextRef="#ctx0" brushRef="#br0" timeOffset="30841.41">21067 11123 35007 0,'-5'11'1552'0,"0"-3"320"0,2-1-1488 0,0-3-384 0,3 0 0 0,0 0 0 15,-1 1-256-15,0 0-128 0,-3 3-32 0,0 6 0 0,-1-2 48 0,-1 0 16 0,1-4 0 0,0-2 0 16,-1-2 352-16,1 0 256 0,0-3-32 0,-1-1-16 16,1 0 896-16,-1-1 176 0,1-2 48 0,-1 1 0 15,-1-4-224-15,1-1-32 0,-1-1-16 16,1-2 0-16,-1-2-368 0,3-2-80 0,-1-3-16 0,1-3 0 16,0 0-224-16,2-3-48 0,0-6-16 0,2-3 0 15,0 2-304-15,3-3 160 0,1 1-160 0,1 1 128 16,0 2-128-16,1 3 0 0,-1 4 0 0,0 4 0 15,0 4 0-15,-1-1 0 0,1 3 0 0,2-1-176 16,-1 2 176-16,1-2 0 0,2-1 0 0,0 2-128 0,0 1 128 16,1-3 0-16,0 4-144 0,0-1 144 0,0 2-192 15,1 2 16-15,0 1 16 0,3 2 0 0,1 3 160 0,1 3-128 16,1 3 128-16,2 0-128 16,2 5-304-16,-2-2-48 0,4 0-16 0,-1 1-18448 15</inkml:trace>
  <inkml:trace contextRef="#ctx0" brushRef="#br0" timeOffset="31088.67">21641 11057 46991 0,'-9'17'2080'0,"2"-6"432"0,1-2-2000 0,2 0-512 0,3-3 0 0,1-5 0 16,0 3 0-16,0 3-160 0,0 6 0 0,-2 2 0 31,2-2-1056-31,2 2-192 0,0-8-64 0,1 0 0 0,-1-4 1104 0,1-4 224 0</inkml:trace>
  <inkml:trace contextRef="#ctx0" brushRef="#br0" timeOffset="31255.9">21689 10487 48831 0,'-9'-3'4352'0,"2"2"-3488"16,2-1-688-16,5 2-176 0,3 2 640 0,-2-2 112 15,1 0 16-15,0-2 0 16,2-1-2912-16,6 1-576 0,5-1-112 0,5-2-32 0</inkml:trace>
  <inkml:trace contextRef="#ctx0" brushRef="#br0" timeOffset="31483.69">22301 10342 45151 0,'-4'6'4016'0,"0"1"-3216"0,-1-1-640 15,2 2-160-15,3-1 1248 0,1-1 224 0,1 1 32 0,-1 8 16 32,-1 7-2448-32,0 7-480 0,-1 5-112 0,1 1-16 15,-2 3 576-15,2-1 96 0,0 2 32 0,0 0 0 16,2 3 320-16,0 0 64 0,1-2 0 0,-1-2 16 0,0-2 432 0,0-1-128 0,-1-2 128 16,0-2 0-16,-1-1 0 0,-1-3 0 0,0-1 0 0,-2-2 0 15,1-5-208-15,-1 1-16 0,1-4 0 0,-1-3-17552 16</inkml:trace>
  <inkml:trace contextRef="#ctx0" brushRef="#br0" timeOffset="31669.47">21987 10899 40543 0,'-7'0'3600'0,"2"0"-2880"0,1-3-576 0,3 1-144 0,3 1 2432 0,3-2 448 16,3 1 80-16,3-2 32 15,7-2-2800-15,10-2-576 0,6 0-96 0,6-1-32 16,3 0-336-16,0 2-80 0,2 1-16 0,-1 0 0 16,2-1 16-16,-1-1 0 0,-2 3 0 0,-2 1-18624 15</inkml:trace>
  <inkml:trace contextRef="#ctx0" brushRef="#br0" timeOffset="32022.72">22787 10865 46991 0,'-1'0'2080'0,"0"-1"432"0,-1-1-2000 0,2-1-512 0,2 2 0 0,-1 1 0 15,3-4 128-15,-1 1-128 0,4-4 0 0,1-1 144 32,2-6-784-32,1 0-176 0,0 2-16 0,0-1-16 15,-2 0-432-15,-1 2-96 0,-4 2-16 0,-1-1 0 16,-4 4-1648-16,-5 1-336 0,-3 4-64 0,-2-1-16 0,-3 4 2880 0,-2 1 576 0,-2 3 128 0,-3 2 0 15,-2 0 2352-15,-1 0 464 0,-1 5 80 0,1-4 32 16,2 0-1456-16,1 3-304 0,0-1-48 0,0 1-16 16,0 0-544-16,4 2-112 0,2 1-32 0,1 1 0 15,4 0-352-15,2 3-192 0,3 3 192 0,2 1-192 0,4 2 0 16,2-1 0-16,1 3 0 0,1-3-144 0,2 1 144 16,3-3-208-16,0 1 80 0,1-2 128 15,4-1 0-15,1-2 0 0,2-1 0 0,2-3 128 0,4-2-128 0,0-1-144 16,4-2 144-16,0-3-208 15,3-1-384-15,0-5-80 0,-1-3-16 0,-3-2 0 16,-4-3-1424-16,1-2-272 0</inkml:trace>
  <inkml:trace contextRef="#ctx0" brushRef="#br0" timeOffset="32418.76">22939 11025 40543 0,'-5'10'3600'0,"3"-5"-2880"0,2-2-576 0,2 0-144 16,1-1 720-16,0 2 112 0,2 5 32 0,3 4 0 31,2 5-1184-31,3 0-256 0,2 1-32 0,-1-3-16 0,1-1 304 0,-3-4 64 0,-1 0 16 0,-2-4 0 16,-2 1 48-16,-2-5 16 0,-2 2 0 16,-2-3 0-16,-1-1 400 0,-3 1 80 0,1-2 16 0,-3-2 0 15,-1-1 432-15,0 0 80 0,-2-3 32 0,1-2 0 16,-2-2-288-16,2-1-64 0,-1-3-16 0,1 0 0 15,2 0-176-15,0-5-48 0,2-2 0 0,2-6 0 16,2-1-272-16,3-2-144 0,1-2 16 0,3 2 0 16,-1 2 0-16,0-1 0 0,0 6 0 0,0 3 0 0,-2 3 0 15,1 3 0-15,-2-1 0 0,1 4 0 0,0 3 304 16,0-4 64-16,0 5 16 0,1-2 0 0,1 1 48 16,1 0 16-16,2 1 0 0,-1 2 0 0,4-1-320 15,0 0 128-15,2 1-128 0,3 2 0 16,1 1-464-16,4 2-208 0,0 2-32 0,3 1-16 15,1 2-352-15,0-2-64 0,2 3-16 0,-3 3 0 16,0 1-1504-16,-1 1-304 0,-2-1-64 0,-2 0-16 16,-2 0-480-16,-5-1-112 0,-1-1-16 0,-3-2-6080 15</inkml:trace>
  <inkml:trace contextRef="#ctx0" brushRef="#br0" timeOffset="32990.89">23702 10807 43311 0,'-3'6'3840'0,"1"-1"-3072"0,2 2-608 0,0-3-160 0,0 0-288 0,0 5-96 0,2 3 0 0,-1 9-16 0,2 9 528 0,1 5 96 0,4-1 32 0,0 0 0 16,3-1-256-16,2-3-240 0,-1-3 48 0,2-4 16 31,-1 0-816-31,0-5-160 0,-2-3-48 0,-1-4-16336 0</inkml:trace>
  <inkml:trace contextRef="#ctx0" brushRef="#br0" timeOffset="33162.82">23711 10457 52527 0,'-10'2'2320'0,"3"-2"496"0,2 2-2256 0,2-2-560 0,4 0 0 0,3 2 0 16,2 2-688-16,3 1-240 0,3 1-48 0,19 3-14000 16,8-2-2784-1</inkml:trace>
  <inkml:trace contextRef="#ctx0" brushRef="#br0" timeOffset="33621.99">24480 10829 50687 0,'-12'2'2240'0,"2"-4"464"0,0 0-2160 0,4 1-544 0,2 1 0 15,3 0 0 1,-3 0-576-16,-2-1-240 0,-5 1-32 0,-5 0-16 16,-5 4-800-16,-4 3-176 0,-2 4-16 0,-4 4-16 15,-3 4-32-15,1 4 0 0,1 0 0 0,0 1 0 16,4 3 1104-16,1-1 224 0,3 0 32 0,0 1 16 0,3-3 1872 0,1-1 384 0,0 1 80 0,3-2 16 15,1-1-896-15,2-4-176 0,5-2-48 0,1-4 0 16,4-1-400-16,4-4-96 0,3-1-16 0,3-1 0 16,6-4-192-16,6 0-160 0,3-5 32 0,4-4 0 15,2-2-1600 1,2-3-304-16,4 2-64 0,-3-5-16 16,3-3-2496-16,-2 0-512 0,-2 3-112 0,-3-5-16 0,-1 2 3888 0,-3 0 768 0,-1-2 144 0,-3-2 48 0,-1 1 4528 15,-1-4 912-15,-1-1 176 0,-3 5 32 16,-2 4-2256-16,-3 3-464 0,-2 5-96 0,-1 5 0 0,-1 2-1280 0,-2 3-240 15,1 1-48-15,2 1-16 0,-2 1-64 0,3 0-16 16,0 3 0-16,2 2 0 0,-1 3-512 0,1 1-96 16,2 4-32-16,-1 5 0 0,4 2-128 0,-1 7 0 15,1 5 0-15,2 1 0 0,-3-2 0 0,2 4 0 16,1 2 0-16,2 2 0 0,3-1 0 0,-1 2 0 16,4-2 0-16,1 2 0 0,0 1 0 0,2-3 0 15,2-3 0-15,0-5-176 16,1-5-400-16,0-8-96 0,4-3-16 0,4-11-19600 15</inkml:trace>
  <inkml:trace contextRef="#ctx0" brushRef="#br0" timeOffset="43652.98">27554 13371 28559 0,'-1'-8'2544'0,"0"1"-2032"0,1 3-512 0,-2 4 0 0,4-2 480 0,-4-1 0 0,1-3 0 0,0-4 0 0,-2-1 992 0,1-1 208 0,1 1 48 0,-1 2 0 0,4 1-656 0,-1 3-128 16,1 3-32-16,2 2 0 0,1 0-432 0,1 0-96 16,2 6 0-16,-1-1-16 0,1 4-48 0,0 6-16 15,1 1 0-15,-2 3 0 0,1 7-32 0,-2 7 0 16,-1 4 0-16,-3 7 0 0,-3 3-80 0,-3 5 0 16,-1 4-16-16,-1 2 0 0,-2 3-176 0,0-3 128 15,-1 0-128-15,0 1 128 0,0-4-128 0,1-2 0 16,0 0-160-16,-1-2 160 0,2 1 0 0,-1-5 0 15,1-4-128-15,1-5 128 16,0-3-560-16,-1-6-64 0,4-1-16 0,-2-6-11920 16,2-5-2400-16</inkml:trace>
  <inkml:trace contextRef="#ctx0" brushRef="#br0" timeOffset="44440.37">27584 13001 39615 0,'-14'5'1760'0,"3"-3"352"0,0 2-1680 0,3-4-432 15,5 1 0-15,0-1 0 0,1 0 688 0,-3 2 48 16,-1-2 16-16,-3 2 0 0,3-2-176 0,2 1-48 16,7 1 0-16,3-2 0 0,5 0-336 0,4 0-64 15,3 0 0-15,6-2-128 0,2 2 256 0,5-1-64 16,5 1-16-16,1 0 0 0,1 0-48 0,0 1-128 16,-1 2 192-16,-1 0-64 0,-1 2-128 0,-2 2 0 15,1 2 0-15,-3 3 0 0,-2 0 0 0,-2 0 0 16,-3 1 0-16,-2 2 0 0,-3-1 0 0,-2 2 0 15,-2 2 0-15,-1 2 0 0,-2-3 0 0,-2 0 0 16,0 3 0-16,-2 0 0 0,0 0 0 0,-3-4 0 16,-2 0 0-16,-3 0 0 0,0-3 0 0,-3 2 0 15,-1-4 0-15,-5 2 0 0,-1-2-176 0,-2 0 176 0,-3 1-128 0,-2-2 128 16,0 1 0-16,-4-3 0 0,-2 2 0 0,-3-3 176 16,-1 1-176-16,0 0 0 0,0 0 0 0,1-2 0 15,0 2 0-15,1-3 0 0,2 3 0 0,-1 2 0 16,3-2 0-16,1 2 0 0,2 0-128 0,0 1 128 15,5-2-144-15,2 0 144 0,2-2-192 0,3-1 192 16,2-1 0-16,2 0 0 0,2 1 0 0,1-1 0 16,3 1 0-16,-1 1 0 0,4-3 0 0,0 3 0 15,2 0-128-15,0 2 128 0,3-4 0 0,0 2 0 16,3-1-208-16,1 2 64 0,1 0 16 0,3 0 0 16,0 0 128-16,1 1 0 0,1 0-144 0,2 2 144 15,-1 0 0-15,2-2 0 0,1 2 0 0,-2 1 0 16,0 2 0-16,-1 1 0 0,-3-1 0 0,-1 3 0 0,-2 0 0 15,-1 0 0-15,-2 2 0 0,-3 3 0 0,-1-1 0 16,-4 1 0-16,0 1 0 0,-3-2 0 0,-1 3 0 0,-1 0 0 16,-2-2 0-16,-1 0 0 0,-1-2 0 0,-2 1 0 15,0-1 0-15,-1 0 0 0,-1-3 0 0,-1-1 0 16,-2 1 0-16,-2-2 0 0,0 0 0 0,-4-1 0 16,-2-1 176-16,-2 1-176 0,2-2 160 0,-6 2-160 15,0-3 160-15,-5-1-160 0,1 0 224 0,-4 0-48 16,-2 1-16-16,-3 0 0 0,-2 0-32 0,-3 0 0 15,-2 0 0-15,0-2 0 0,0 2-128 0,-1-2 0 16,-1-1 0-16,1 2 0 0,3 0-320 0,3-2-32 16,3-1-16-16,3-1 0 15,5-2-96-15,4 0-32 0,4-4 0 0,3 0 0 16,3-3-272-16,3-2-64 0,3-1-16 0,5-3-17312 0</inkml:trace>
  <inkml:trace contextRef="#ctx0" brushRef="#br0" timeOffset="45004.94">28641 13897 39615 0,'-12'4'3520'0,"3"-1"-2816"0,2-3-560 0,3 2-144 0,3-1 560 0,1 2 80 0,0-1 0 0,-2 2 16 0,1 2-656 0,-1 5 0 0,-1 5 0 0,-1 4 0 16,2 6-144-16,-2 1 144 0,1 4 0 0,-2 4 0 16,0 2 0-16,-1 0 0 0,1 3 0 0,-2-3 0 15,2-5 0-15,0-1 0 0,2-5 0 0,-1-4 144 16,2-2-880-16,-1-7-176 0,2-1-48 15,1-4-16688-15</inkml:trace>
  <inkml:trace contextRef="#ctx0" brushRef="#br0" timeOffset="45169.77">28667 13505 41471 0,'-7'3'3680'0,"0"-3"-2944"15,0 0-592-15,3 1-144 0,3-1 1024 0,3 0 192 16,1 3 16-16,1-3 16 16,-1 1-2832-16,4-1-560 0,0 0-112 0,-1-1-32 0</inkml:trace>
  <inkml:trace contextRef="#ctx0" brushRef="#br0" timeOffset="45568.59">28972 14177 2751 0,'-3'9'256'0,"-1"-2"-256"0,2-1 0 0,-1-1 0 16,2-4 4144-16,-2 4 784 0,-2 2 144 0,-2 5 48 15,-4 5 64-15,1-1 0 0,0 0 16 0,3-7 0 16,0 0-3328-16,4-8-656 0,0-1-144 0,2-4-32 0,2-2-528 15,-1-5-96-15,3-3-32 0,2-5 0 16,0-3-224-16,2-5-160 0,2-1 192 0,1-6-192 0,2 0 128 0,2-3-128 16,2 0 0-16,0-2 0 0,0 8 0 0,1-1 0 15,2 3-176-15,-2 5 176 0,0 2 0 16,-1 4 0-16,0 4 0 0,2 1 0 0,-2 3-192 0,0 3 192 16,2 2-192-16,0 1 192 0,0 3 0 0,1 2-128 15,-2 4 128-15,2 4 0 0,-2 2 0 0,-1 3-128 16,-1 3 128-16,-1 4 0 0,-1 2-304 0,-2 5 48 15,2 3 16-15,-3 2 0 0,-1 0 240 0,0 3 0 16,0-1 0-16,-2 1-144 0,-1 1 144 0,-2-3 0 16,0 1 0-16,-3-4 0 0,0 0 0 0,-2-5 0 15,0-4 0-15,0-5 0 0,-1 1-304 0,1-6-16 16,1-1-16-16,0-1-18688 0</inkml:trace>
  <inkml:trace contextRef="#ctx0" brushRef="#br0" timeOffset="46499.98">30032 13930 35007 0,'-2'-3'3120'0,"0"2"-2496"0,2-2-496 0,0 2-128 0,2 0-432 0,-1-1-96 0,0-2-32 0,-1-1 0 0,0-4 560 0,0 1 0 0,0-4 0 0,-1 4 0 0,0-1 192 0,-3-1-16 15,0 3 0-15,-2 2 0 0,-1-1 576 16,-5 3 112-16,-1 3 32 0,-4 3 0 0,-4 3-256 0,-3 5-32 16,-4 1-16-16,-2 4 0 0,-3 4-288 0,-2 1-64 15,2 4-16-15,0 0 0 0,4 1-48 0,0 1-16 16,5 0 0-16,-1 2 0 0,6-1-160 0,3-1 192 15,4-3-192-15,4-2 192 0,3-4-192 0,3 1 160 16,3-2-160-16,4-3 160 0,1-2-160 0,3-1 160 16,1-3-160-16,4 0 160 0,-1-5-160 0,6 1 0 15,-1-7 0-15,3 1-176 0,3-3 48 0,0-3 0 16,2 0 0-16,0-5 0 0,0 1 128 0,-2-5-208 16,-1 2 80-16,-3-2 128 0,0-1 0 0,-2 0 0 0,1-6 144 15,-2 2-16-15,-1 0 128 0,-2-2 48 0,0 2 0 0,-3-4 0 16,-1 2 16-16,-3 1 0 0,-1 2 0 0,-1 4 0 15,-2 4-64-15,-2 6 0 0,-1 2 0 0,-1 2 0 16,-1 6 64-16,-1 3 0 0,-1 4 0 0,-1 4 0 16,-1 7-176-16,1 1-16 0,-1 6-128 0,0 1 192 15,1-1-192-15,0 2-128 0,2 1 128 0,1 0-208 16,2-3 208-16,0-3 0 0,1 1 0 0,1-3 0 16,2-4 0-16,0-2 0 0,1-2 0 0,0-1 0 15,1-5 0-15,0 1 0 0,2-3-128 0,-1-5 128 16,-1 1-768-1,0-6-64-15,2 1-16 0,-2-5-18288 0</inkml:trace>
  <inkml:trace contextRef="#ctx0" brushRef="#br0" timeOffset="47556.05">30355 13842 37775 0,'-4'1'3360'0,"2"3"-2688"0,0-4-544 0,4 1-128 0,-1 0 368 0,0 3 32 0,0-2 16 0,2 7 0 0,-1 0-224 0,2 4-64 0,0 2 0 0,-1 5 0 16,1 2-128-16,-1 1 0 0,-1 0 0 0,-2 5 0 15,0 2 128-15,-1 2-128 0,-2 3 128 0,0 1-128 16,-2 2 336-16,-1-3-16 0,-2-1 0 0,1 0 0 0,-1-3 0 0,1-4 0 16,2-1 0-16,-1-8 0 0,1 0 128 0,1-6 0 15,0-1 16-15,3-5 0 0,1-2-16 0,0-4-16 16,3 0 0-16,-2-6 0 0,3 0-272 0,-1-4-160 15,1-3 192-15,0-4-192 0,-1-4 128 0,1-2-128 16,0-1 0-16,-2-7 0 0,1-1 0 0,-1-5 0 16,1-1 128-16,-2-2-128 0,0 2 0 0,0-2 160 15,-1 1-160-15,2 0 128 0,-1 6-128 0,1 2 0 16,1 2 144-16,-1 4-144 0,1 4 0 0,1 2 0 16,-1 5 0-16,2 3 0 0,1 1 0 0,2 4 0 15,0 0 0-15,2 1 0 0,0 4 0 0,1-3 0 16,4 3 0-16,0 1 0 0,0 1 0 0,2 0 0 0,2 2 0 15,1 3 0-15,1-1 0 0,-2-1 0 16,1 3 0-16,0 0 0 0,-2 1 0 0,0-2 0 0,-1 3 0 16,-1-2 0-1,-1 2-672-15,-1-1-208 0,-5 1-32 0,0 2-18816 0</inkml:trace>
  <inkml:trace contextRef="#ctx0" brushRef="#br0" timeOffset="47820.98">30882 14063 37775 0,'0'5'1664'0,"-2"-4"368"0,1 1-1632 0,2-1-400 0,1 1 0 0,-1-2 0 0,1 3 208 0,1 1-32 0,1 2-16 0,-1 4 0 0,3 1 784 0,1 2 144 0,-1 5 48 0,1-1 0 15,2 4-208-15,-3-2-32 0,1 2-16 0,1 1 0 0,1-2-304 0,-1 1-64 16,2 1-16-16,0 0 0 0,1-3-496 0,1-2 128 16,1-2-128-16,0-2 0 15,1-3-480-15,1-5-144 0,0-4-16 0,2-2-16 16,0-4-416-16,2-6-80 0</inkml:trace>
  <inkml:trace contextRef="#ctx0" brushRef="#br0" timeOffset="48038.64">31669 13512 44223 0,'-10'7'3936'0,"1"3"-3152"16,2-1-624-16,4-1-160 0,0 1 160 0,-2 2 0 0,-7 10 0 0,-10 14 0 16,-9 15-160-16,-10 12-256 0,-5 11 64 0,-2 1 16 15,-2 7 176-15,0 0 0 0,-1 4 0 0,0-1 0 16,-1 2 0-16,0 4 192 0,1 1-32 0,2-2-16 15,2-4 48-15,4-5 0 0,2-3 0 0,4-4 0 16,3 0-192-16,3-6-176 0,1-2 48 0,5-3-13248 16,3-1-2656-16</inkml:trace>
  <inkml:trace contextRef="#ctx0" brushRef="#br0" timeOffset="49037.67">28418 15200 31327 0,'-2'1'2784'0,"2"0"-2224"0,1 2-560 0,0-6 0 0,2 3-1584 0,-2-1-416 0,2 0-96 0,0 1-16 16,1-4 1840-16,1 1 272 0,0-3 224 0,-1 1-32 15,-2 0-192-15,-1-1 0 0,-1 0-192 0,-1 0 192 16,0-2-160-16,0 2 160 0,-1 0-192 0,1-3 192 16,0 1 2608-16,0-3 608 0,-1-2 128 0,1-2 64 15,0 1-768-15,1-4-144 0,-3-3-48 0,2-2 0 0,-1-3-1552 0,-2 0-320 16,0-5-64-16,-2 1 16 15,0 2-400-15,-3 3-128 0,1 0 0 0,-3 7 0 0,-1 4 0 0,0 3-240 16,-2 5 32-16,0 6 32 0,-2 6-144 0,-1 1-16 16,0 8-16-16,0 3 32 0,1 1 144 0,0 7 32 15,0 3 0-15,1 0 144 0,1 5-176 16,1 4 176-16,-1 4-160 0,2 4 160 0,2 1 0 0,1 4 0 16,0 3 0-16,2 3 0 0,-2-1 0 0,-1 3 0 15,-1 3-160-15,-1 2 160 0,0 0-128 0,-3-1 128 16,1 2-192-16,-2-3 192 0,1-7-160 0,2-3 160 15,-1-4-128-15,3-3 128 0,1-6 0 0,1-4-144 16,1-4 144-16,0-6 0 0,2-4-272 0,1-6 48 16,1-5 16-16,1-3-18768 0</inkml:trace>
  <inkml:trace contextRef="#ctx0" brushRef="#br0" timeOffset="49284.31">27679 15571 41471 0,'-9'5'3680'0,"3"-2"-2944"0,5-3-592 0,2 0-144 16,3 0 496-16,1 0 64 0,1 2 16 0,3 0 0 16,7 0-400-16,5 3-176 0,8-3 160 0,4 3-160 15,1-3 192-15,3 2-48 0,2 1-16 0,0-4 0 16,2 4 64-16,1-5 0 0,1 2 0 0,1 1 0 0,0-2-192 15,-2-1 0-15,-1-1 0 0,-4 1 128 0,-2 0-384 0,-6 1-64 16,-1 0-32-16,-6 3-12800 16,-2-3-2560-16</inkml:trace>
  <inkml:trace contextRef="#ctx0" brushRef="#br0" timeOffset="49487.14">28543 15992 43311 0,'-6'31'3840'15,"1"-9"-3072"-15,0 1-608 0,3-8-160 0,1-6 1040 0,2-1 176 16,0 2 48-16,-1 6 0 0,0 11-912 0,1 4-176 0,-1 4-48 16,0-3 0-1,0-5-832-15,-2-9-192 0,-2-1-16 0,-2-6-16 16,-2-5-480-16,1-5-112 0,1-5-16 0,1-3 0 0</inkml:trace>
  <inkml:trace contextRef="#ctx0" brushRef="#br0" timeOffset="49652.75">28511 15438 46079 0,'-10'5'2048'0,"2"-5"400"0,0 1-1952 0,4-1-496 0,3 0 0 0,2-1 0 0,2 1 192 0,1-3-64 16,2 1-128-16,1-3 192 15,6 0-1216-15,0 0-240 0,5 3-48 0,-1 2-16 0,0 5 992 16,-1 1 192-16</inkml:trace>
  <inkml:trace contextRef="#ctx0" brushRef="#br0" timeOffset="50304.58">29397 15742 23039 0,'-5'-2'2048'0,"-2"1"-1648"0,2-2-400 0,3 2 0 15,0 1 3440-15,-2-1 592 0,-2 0 128 0,-6-3 32 16,-2-1-2688-16,-4 0-544 0,1 0-96 0,0 1-32 16,1 4-496-16,1 0-96 0,-1 3-32 0,1 2 0 15,1 1-208-15,-1 3 144 0,1-2-144 0,0 3 128 16,0-3 64-16,2 3 0 0,0 1 0 0,-1 0 0 0,1 2-192 15,0 3 0-15,-2 2 0 0,0 4 0 0,2-4 0 0,0 4 0 16,1 1 0-16,-1 0 0 16,2 2 0-16,2 1 0 0,-1 0 0 0,3-2 0 0,1 0-256 0,1-2-64 15,2-2-32-15,1 0 0 0,1-3 192 0,1 0 160 16,1-1-208-16,2-3 80 0,1-2 128 0,2 0 0 16,1-5-144-16,-1-1 144 0,3 1-160 0,0-4 160 15,0-2-208-15,1-2 80 0,1-1 128 0,3-5 0 16,0 2 0-16,2-5 0 0,1 0-192 0,-1-4 64 15,2-1 0-15,-2-1 0 0,0-2-64 0,-2 1-16 16,0-2 0-16,-2 0 0 0,-1 3 16 0,-2-3 16 16,-3 1 0-16,-2 1 0 0,-3 2 176 0,0 0 0 15,-2 2 0-15,-3 0 128 0,2 6 256 0,-3-3 48 16,0 4 16-16,1 4 0 0,-1 1-96 0,0 1-16 16,1 2 0-16,-1 1 0 0,0 1-208 0,0-1-128 15,3 1 128-15,0 0-128 0,0 1 0 0,1-1 0 0,0 0 0 16,0 2 0-16,0-3 0 0,0 2 0 0,1-2 0 0,-1 1 0 15,0 1-176-15,0-1-48 0,1 2-16 0,-1 0 0 32,1-2-144-32,-1 0-16 0,2 2-16 0,-4-3 0 0,2-1 288 0,0-1 128 0,-1-1-128 0,0-3-17360 15</inkml:trace>
  <inkml:trace contextRef="#ctx0" brushRef="#br0" timeOffset="51004.66">28551 16065 43311 0,'-8'4'3840'0,"2"-2"-3072"0,4 1-608 0,3-6-160 0,1 3 0 0,0 0-192 0,0 0 32 0,-1 0 16 0,4-1-96 0,1 0-16 0,3 0 0 0,1-3 0 15,0 0 256-15,0 1 0 0,1-1 0 0,-1 0 0 16,1 2 0-16,0-2 0 0,0 2 0 0,0-2 0 16,0 1 0-16,-1 1 0 0,-1 1 0 0,0-2 0 15,-1 1 256-15,0-1 112 0,-1-1 16 0,-1 2 0 16,1-3 0-16,-1-1 0 0,0-3 0 0,-1 2 0 15,1-3 96-15,0-1 32 0,0-3 0 0,1-1 0 16,-1-2-320-16,-1-2-48 0,1 1-16 0,-1-1 0 0,-1 2-128 16,-2-1 0-16,-1 0 0 0,-2 2 0 0,-1 0 0 0,-2 1 0 15,-1-5 0-15,-1 2 0 0,-1-1 0 0,0 2 0 16,-3-3 0-16,2 0 0 0,1 3 0 0,0 0 0 16,0-2 0-16,-1 2 0 0,3 2 0 0,-1 2 0 15,1 0 0-15,1 6 0 0,-1 1-240 0,0 2 32 16,0 4 0-16,1 4 0 0,-3-1 48 0,1 7 16 15,-1 3 0-15,-2 6 0 0,0 4 144 0,0 3-128 16,-1 4 128-16,-1 5-128 0,1 5 128 0,-2 0 0 16,3 5 0-16,-1 1 0 0,0-1 0 0,2 4 0 15,2 1 0-15,0-1 0 0,2-5 304 0,3-2-16 16,1-2 0-16,0-4 0 0,3 0-32 0,-1-7 0 16,3-2 0-16,-1-2 0 0,-1-1-256 0,2-3 0 0,2-3 0 0,-1 1 0 31,0-6-352-31,1-2-128 0,1-2-32 0,0-3 0 15,1-3-240-15,1-3-48 0,2-3-16 0,1 0-12192 0,-1-2-2448 0</inkml:trace>
  <inkml:trace contextRef="#ctx0" brushRef="#br0" timeOffset="51669.21">29263 15741 10127 0,'-4'6'896'0,"1"-2"-704"0,0 1-192 0,2-5 0 0,1 0 6272 0,1 0 1232 0,0 0 240 0,1 1 64 0,-1 3-5648 0,1-1-1136 0,2 3-208 0,-2 2-48 16,1 1-432-16,-1 5-80 0,0-1 0 0,-2 5-16 0,1 3 16 0,-1 2 16 15,-1 1 0-15,1 0 0 0,-2 3-16 0,1-1 0 16,1 3 0-16,-1-1 0 0,1 1 128 0,1-3 32 16,2 1 0-16,-1-1 0 0,2-1-160 0,2-2-16 15,1 1-16-15,1-2 0 0,2 0-224 0,0-1 0 16,1-5 128-16,0 2-128 0,0-7 0 0,-1 0 0 15,1-3 0-15,-2 1-160 16,-2-5-480-16,1 3-80 0,-1-4-32 0,-1-2 0 16,-1 1-352-16,-1-2-80 0,-3 0-16 0,0 0-10880 15,-1-2-2176-15</inkml:trace>
  <inkml:trace contextRef="#ctx0" brushRef="#br0" timeOffset="52075.83">29693 15290 24879 0,'0'0'2208'0,"0"0"-1760"0,2 0-448 0,-1 0 0 0,0 0 1616 0,0 1 240 0,0 4 64 0,2 0 0 0,-1 6 256 0,2 4 64 0,-1 7 16 0,-2 9 0 0,0 1-848 0,-1 8-192 15,-1 4-16-15,-2 6-16 0,2 2-432 0,-1 3-96 16,0 2-16-16,1-2 0 0,0-2-512 0,0-5-128 16,-1 0 0-16,1-6 0 0,0 2 0 0,0-7 0 15,0 0 0-15,-1-2 0 16,1-5-688-16,0 1-160 0,-2-6-48 0,2-3-12336 16,-1-1-2464-16</inkml:trace>
  <inkml:trace contextRef="#ctx0" brushRef="#br0" timeOffset="52286.41">29533 15710 37775 0,'-9'3'3360'0,"4"-3"-2688"0,1 0-544 0,3-1-128 16,2-1 1344-16,3 2 256 0,1-2 32 0,1 1 16 16,5-2-1216-16,4-2-240 0,5-1-64 0,3 1 0 15,2-1-128-15,2 1 0 0,0 1 0 0,3 2 0 16,0-2 0-16,0 3 0 0,0 1 144 0,1 0-144 15,0 1 0-15,-1-1 0 0,1 1 0 0,-1 2-128 16,-3-3-640 0,-3 0-112-16,-1 0-16 0,-5 1-17808 0</inkml:trace>
  <inkml:trace contextRef="#ctx0" brushRef="#br0" timeOffset="52665.28">30209 15688 25791 0,'1'5'2304'0,"-1"-4"-1856"15,0 2-448-15,0-1 0 0,0 1 3360 0,0 0 576 16,1 5 112-16,-1 2 32 0,0 6-2576 0,0 1-512 15,-1 5-96-15,0 2-32 0,-2 4-112 0,0 0-32 16,-2 1 0-16,0 2 0 0,-1 4 128 0,0-2 32 16,-1 4 0-16,1-3 0 0,0 1-320 0,1-1-64 15,1-3-16-15,2-3 0 0,1-3-352 0,-1-4-128 16,4-1 0-16,0-8 144 0,3-1-144 0,-1-1-176 16,2-4 48-16,1-3 0 15,2-1-464-15,1-4-96 0,0-1-16 0,2-3 0 16,2-5 240-16,1-5 32 0,1-3 16 0,0-3 0 0,0-5 112 0,0 0 32 15,1-2 0-15,-2 0 0 16,-1-1-112-16,-1 1-32 0,0 1 0 0,-2 0 0 0,-1 0 32 0,0 5 0 16,-3 3 0-16,0 3 0 0,1 3 384 0,-3 4 0 0,0 4 0 0,-2 2 0 15,1 3 304-15,-1 2 144 0,-1 2 16 0,0-1 16 16,1 3 272-16,1 4 48 0,-2-2 16 0,1 3 0 16,-1 1-176-16,1-1-48 0,-1 1 0 0,2 3 0 15,-1 0-272-15,1 0-48 0,1 4-16 0,0-1 0 16,0 0-256-16,0-1-144 0,1 3 16 0,0-3 0 15,2 0-320 1,-2-3-48-16,0-2-16 0,2 0 0 0,-2-3-480 16,0 1-96-16,-1-3-32 0,-1 0 0 0,-1-1-672 15,-2 0-128-15</inkml:trace>
  <inkml:trace contextRef="#ctx0" brushRef="#br0" timeOffset="53069.14">30807 16088 43311 0,'-5'12'1920'0,"2"-3"384"0,0-3-1840 0,3-1-464 0,2 0 0 0,-1-4 0 0,1 1 0 0,-1 3-336 0,3 4 48 0,1 3 16 0,0 4-16 0,0 2 0 15,0-1 0-15,-1 0 0 0,-1-1 288 0,1-1 0 16,-1 1 0-16,-2-1 144 0,0-3 128 0,0 0 32 15,-2-1 0-15,0-5 0 0,0 1 112 0,-2-2 32 16,1-1 0-16,-1-2 0 0,1 0 128 0,-2 0 48 0,0-4 0 0,1-1 0 16,-2 2-160-16,0-5-16 15,-2-3-16-15,1-2 0 0,-1-1-48 0,-1-6 0 0,2 0 0 16,1-7 0-16,0-1-160 0,3-2-32 0,-1-3-16 16,2-1 0-16,2-2-176 0,2 0 0 0,2-2 0 0,1 1-176 15,1 2 48-15,1 1 0 0,1-2 0 0,-1 5 0 16,2 0 128-16,-1 2-128 0,2 3 128 0,-1 2-128 15,1-1 128-15,0 4 0 0,0 2 0 0,2 2 0 16,-1 5-256-16,1 3 48 0,2-1 0 0,1 4 0 16,0 1-272-1,3 2-48-15,0 1-16 0,2 0 0 0,0 1-256 0,0 2-48 0,0 0-16 16,0 1-18880-16</inkml:trace>
  <inkml:trace contextRef="#ctx0" brushRef="#br0" timeOffset="54043.27">31311 15973 39615 0,'-4'2'3520'0,"3"0"-2816"0,0 1-560 0,1-1-144 0,1 0 544 0,0-2 80 0,-1 2 16 0,0 3 0 0,1 1 144 0,0 0 48 0,3 2 0 0,0-4 0 15,3-1-304-15,1 2-48 0,2-2-16 0,1-1 0 16,2-2-144-16,3 0-16 0,4-2-16 0,1-1 0 16,5-1-288-16,1-2 160 0,2 0-160 0,-1-1 128 15,3-3-128-15,0-1-176 0,-1 0 48 0,-3-2 0 16,-1 1-256-16,-1-4-32 0,-3-2-16 16,-3-3 0-16,-1 0 240 0,-2-3 64 0,-1-1 0 0,-3-4 0 0,-2 2 0 15,-2-1 0-15,-3 1 0 0,-3-1 0 0,-2 2 128 0,-4-2-160 16,-1 0 160-16,-4 0-160 0,-1 5 160 15,-4-1-208-15,-1 5 80 0,-2 3 128 0,-3 3 0 0,-2 6 128 16,-4 1 32-16,-4 6 0 0,-1 4 32 0,-2 5 16 16,-2 7 0-16,-1 5 0 0,3 8-208 0,1 3-208 15,2 6 32-15,3 7 16 0,3 5 160 0,3 6-128 16,4 1 128-16,2 1-128 0,7 0 272 0,0-1 64 16,6-1 16-16,2-1 0 0,2-4 208 0,4-4 32 15,2-2 16-15,0-6 0 0,1-4 96 0,1-7 32 16,1 1 0-16,0-7 0 0,3 0-32 0,1-5 0 15,1 1 0-15,2-6 0 0,2 1-192 0,2-5-64 16,3-4 0-16,2-2 0 16,3-4-704-16,3-2-160 0,6-6-32 0,6-2-14688 0,7-5-2944 15</inkml:trace>
  <inkml:trace contextRef="#ctx0" brushRef="#br0" timeOffset="54802.88">26926 16786 44223 0,'-15'1'3936'0,"3"2"-3152"0,-1-3-624 0,7 0-160 0,6 0 832 0,3-3 144 0,2 2 32 0,0 0 0 0,3 0-2048 0,9-4-416 0,9 0-80 0,14-1 0 16,8-1-480-16,14-2-96 0,15-1 0 0,14-4-16 0,14-1 1936 0,20 0 400 15,20-4 80-15,23 1 16 0,19 2 1088 0,19 1 208 16,19 2 64-16,16 0 0 0,14 4-448 0,7 0-64 15,5 3-32-15,7 1 0 0,5 1-432 0,7 4-96 16,6-1-16-16,2 1 0 0,2 0-240 0,-3 1-48 16,-4-1-16-16,-8-2 0 0,-11-3-272 0,-7-2 0 15,-7 1 0-15</inkml:trace>
  <inkml:trace contextRef="#ctx0" brushRef="#br0" timeOffset="57420.74">28130 16963 39615 0,'-1'4'3520'0,"-1"-2"-2816"0,-1 1-560 0,3-2-144 0,1 0 1664 0,2-1 288 0,1 3 64 0,2-2 16 0,2 1-1344 0,6 1-272 0,5 1-48 0,3-1-16 16,5 1-608-16,0-2-128 0,2 0-32 0,-2 0 0 16,1-1-320-16,-2 3-64 0,-2 0-16 0,-2 1 0 15,-2 3 272-15,-3-1 48 0,-3 4 16 0,-2-4 0 0,-2 4 480 0,-1-1 0 16,-2 1 0-16,0 2 160 0,1 0 288 0,-1 2 48 16,1 1 16-16,-1-1 0 0,2 5 0 0,1 2 0 15,2 2 0-15,2-1 0 0,-1 2-240 0,2-1-32 0,2 2-16 16,1 2 0-16,-2-1-96 0,1 1-128 0,-1 1 176 0,-1-1-176 15,-1-1 0-15,-3-1 0 0,-3 3 0 0,-1-1 0 16,-4 3 0-16,-3-5 0 0,-2 1 0 0,-4 1 0 16,-3-4 0-16,-3 2 0 0,-3-4 128 0,-6-2-128 15,-4-2 176-15,-5-2-32 0,-3-1 0 0,-5-3 0 16,-4-1-144-16,-5 0 0 0,-4-2-192 0,-5 1 192 16,-3 0-576-1,-2 1 16-15,3-5 0 0,-10 3 0 0,-12-1 272 0,-12 3 48 0,-9 0 16 0,-8-2 0 16,-1 0 80-16,1-2 16 0,-2 3 0 0,-16-2 0 15,-12 1 128-15,-8 3 0 0,-6-1-144 0,-3-5 144 0,1 4 0 16,-2-4 0-16,-4-4 0 0,-1 2 0 0,-2-3 0 16,-2-1 0-16,1 4 0 0,-1-4 0 0,3-2 0 15,-4 2 0-15,-4 0 0 0,-1 2 0 0,0 4 0 16,-1-3-176-16,1 3 176 0,0 0-192 0,1 3 192 16,-1 2-208-16,1 0 80 0,-1 3 128 0,0-2-224 0,3 2 80 15,2-3 16-15,5 0 0 0,5 0-48 0,4 1 0 16,7-3 0-16,2-2 0 0,4 0 176 0,3-2 0 15,1-4 0-15,5 0 0 0,6-1 0 0,2-1 0 16,-1 1 0-16,5-1 0 0,3-3 0 0,0 0 0 16,-2 0 0-16,3-1 0 0,4-1 0 0,-2 1 0 15,-2-1 0-15,4 1 0 0,2 4 0 0,2-4 0 16,0-1 0-16,4 2 0 0,1 0 240 0,0 1 16 16,-1-4 16-16,0 0 0 0,3 1-16 0,1-2 0 0,4 2 0 15,0-2 0-15,-2-1-256 0,2-1 0 0,1 3 0 16,-1 0 0-16,0 3 0 0,-4-3 0 0,-4 4 0 0,-2 1 0 15,5 2 0-15,-9 0 0 0,-6 0-240 0,-1 2 80 16,2 1 160-16,-1-3 0 0,-1-2 0 16,3-1 0-16,6 3 0 0,-2-5 0 0,0 1 0 0,1-3 0 15,2 0 0-15,7-2 128 0,9 2-128 0,-5-2 128 16,-7-1 64-16,5-1 0 0,4 0 16 0,-1 1 0 16,-1 0-80-16,-8 2 0 0,-3 3-128 0,-3 1 192 15,4 1-192-15,-6 6-160 0,-7 3 32 0,-3 3 0 16,6-1 128-16,-10 4 0 0,-10 5 0 0,-1 3-128 15,0-1-64-15,-1 1 0 0,-3-1 0 0,4-1 0 16,10 0 0-16,-1-4-16 0,-2-1 0 0,5-5 0 0,6 2 208 16,1-5 0-16,4-2 0 0,1-1 0 0,5 0 0 0,5-2 0 15,6-2 0-15,-7 2 0 0,-2 0 128 0,0 2-128 16,1 1 144-16,-2 2-144 0,-2 1 256 0,0 4-64 16,0 1 0-16,-1 1 0 0,-2 0-192 0,0-1 0 15,-1 0 128-15,5 0-128 0,3 0 0 0,1-3-208 16,1 2 32-16,3-7 16 15,3 0-224-15,1-1-32 0,1 2-16 0,1-1 0 16,4-1 240-16,2-2 64 0,-1 0 0 0,0 1 0 0,0 4 128 0,2-5 0 16,2 0 0-16,3 0 0 0,3-2 176 0,0 2 112 15,3 2 32-15,1-2 0 0,2-2-128 0,4-2-32 16,1 2 0-16,3-1 0 0,6 3-160 0,0 0 0 16,-2 1 0-16,2 3 128 0,0-3-384 0,1 0-64 15,2 3-32-15,-1-3 0 0,2 3 96 0,-2 0 32 0,2 1 0 16,-2 0 0-16,3-2 48 0,2-3 16 0,5-2 0 15,2 0 0-15,2-2 160 0,3-1-192 0,7 1 192 0,4-1-192 16,4-1 368-16,1 1 64 0,3-1 16 0,1 0 0 16,3-2 64-16,3 2 0 0,2 0 16 0,2 1 0 15,2 1-208-15,0-1-128 0,2 2 160 0,3 0-160 16,-1 1 0-16,2 0-320 0,1 1 64 0,0 1 0 16,1 0 32-16,-1 0 16 0,2 0 0 0,0-1 0 15,-1 1 208-15,2-3 0 0,-3 3 0 0,0 0 0 16,0 0 224-16,0 0 32 0,0 0 16 0,0 0 0 15,14-13 64-15,-13 7 16 0,1 0 0 0,1-3 0 16,-1 1-96-16,2 0-32 0,1-1 0 0,1-1 0 16,0 3-224-16,3-4 0 0,1 0 128 0,2-4-128 0,2 1 0 15,-1-3 0-15,0 1 0 0,-2 1 0 0,0 0-192 16,0-1 192-16,3-4-192 0,-3-1 192 0,-1-1 0 16,-3 0 0-16,1 1 0 0,-4-2 0 0,0 1 0 15,-3-1 192-15,1-1 0 0,-2-1 0 0,1-2 0 0,-1 0 0 16,0-4 0-16,0-1 0 0,0-1-192 0,0-3 0 15,1-6 0-15,-2-2 0 0,1 1 0 0,0 1 0 16,-1 0 0-16,-1 5 0 0,1 8 0 0,-3 2 0 16,1 9 0-16,-3 0 0 0,-2 7 144 0,0 3-144 15,-2 3 128-15,-2 2-128 0,1 2 256 0,1 2-48 16,1 4 0-16,1 0 0 0,2-1-208 0,1 1 0 16,3 0 0-16,0 0-160 0,4 0-96 0,-1-1 0 0,2-1-16 15,1 1 0-15,1 1 112 0,-1-2 32 16,2 2 0-16,-1 0 0 0,-1 1 128 0,-1 3 0 15,2 1 0-15,-2 1-128 0,-3 3 128 0,-1 3 0 0,-3-1 0 16,-2 1 0-16,-2 1 0 0,-3 1 0 0,-2 4 0 16,-2-2 0-16,-3-1 0 0,1-4 0 0,0 0 0 0,2-6 0 15,3-2 0-15,0-4 0 0,4-2 0 16,2-4 128-16,1-2-128 0,1-3 0 0,0-2 0 0,1-1 0 16,-1-5 0-16,1-1 0 0,2-1 0 0,0-3-128 15,2 3 128-15,0-4-208 0,2-1 80 0,1-1 128 16,0 2-128-16,3 0 128 0,-1 0 0 0,1 3 0 15,1 0 0-15,-2 2-176 0,0 0 176 0,-1 4-128 16,0-3 128-16,0 2 0 0,0-2 0 0,1 1 0 16,1-2 0-16,1 4 0 0,1-1 0 0,-1 5 0 0,2 0 0 15,0 2 0-15,0 6 0 0,0 0 0 0,0 6 0 0,-2 3 0 16,2 2 0-16,1 4 0 0,-1 2 0 0,1 4 0 16,0-1 0-16,1 2 0 0,-1 0 0 15,-3 1 128-15,2-1-128 0,0-2 128 0,-1 0-128 0,1-3 0 16,0 0 0-16,-1-1 0 0,5-2 192 0,-4-2 64 15,-1-2 0-15,-1 0 16 0,1-4 32 0,-3 0 0 16,0-1 0-16,-1-2 0 0,-1-1-304 0,-2-4 0 16,0 1 0-16,-1-1-13632 15,0-4-2768-15</inkml:trace>
  <inkml:trace contextRef="#ctx0" brushRef="#br0" timeOffset="58904.99">12806 17333 22111 0,'0'-4'1968'0,"1"-1"-1584"0,1 0-384 0,0 4 0 16,0-3-1568-16,-1 0-400 0,3-4-80 0,1-5 0 0,1-3 1824 0,-1-1 368 0,-1 1 80 0,-2 4 16 16,-2-3 2880-16,0 4 576 0,-2 0 112 15,-2 2 32-15,-1-1-816 0,-1 0-144 16,-1 1-48-16,-3 0 0 0,0-1-1760 0,0 1-368 0,-1 0-64 16,0 3 0-16,-2 4-480 0,0-2-160 0,-1 3 0 0,-2-3 144 15,0 3-144-15,-1 0 0 0,-2 1-160 0,2-3 160 16,-1 3-288-16,1 0 32 15,1 0 16-15,-1 3 0 0,2 0 112 0,-1 5 128 0,0-2-208 0,0 5 80 16,-2 0 128-16,2 6 0 0,-1 2 0 0,1 2 0 16,0 5 336-16,2 0 0 0,1 2 0 0,0 0 0 15,3 0 16-15,3 0 0 0,3-2 0 0,2 0 0 16,2 0 64-16,4-1 16 0,0 0 0 0,3 1 0 0,1-3-432 16,1 0 0-16,2 0 128 0,3 1-128 15,1 0-384-15,-1 1-96 16,5-4-32-16,-1 1 0 0,3 1-368 15,2-2-80-15,-1-2 0 0,0 0-16 0,2-5-272 0,-2-2-48 0,4-3-16 0,-4-3 0 16,0-1 608-16,2-5 112 0,-3 0 16 0,-1-3-9328 16,0 1-1872-16</inkml:trace>
  <inkml:trace contextRef="#ctx0" brushRef="#br0" timeOffset="59424.52">13264 17398 22111 0,'-2'-1'1968'0,"-2"-3"-1584"0,-1 3-384 0,2-5 0 0,0 1 3456 0,2 0 592 0,-2-1 128 0,0-7 32 15,-5-8-7088-15,0-6-1424 0,-2-4-288 0,0 3-48 16,0-1 1680-16,0 7 336 0,0 2 64 0,0 9 0 0,2 8 2832 0,-1 3 560 0,-1 6 128 0,0 5 0 15,2 4 2800-15,-2 5 544 0,0 3 112 0,1 4 32 16,0-1-1360-16,3 5-272 0,0 2-48 0,0 2-16 16,0 0-2048-16,1 1-400 0,-1 1-96 0,2-1-16 15,3-1-192-15,1-1-256 0,3-2 48 0,4-4 16 16,1 0-352 0,2-7-64-16,1-2-16 0,0-3 0 0,0-6-144 15,2-2-16-15,-1-4-16 0,1-2 0 0,-2-6 400 0,1-1 80 0,2-2 0 0,-2-3 16 0,3-4 880 0,0-3 192 16,1-5 16-16,0 0 16 0,0 1-80 0,1-5-16 15,-1-2 0-15,0 1 0 0,-2 0-368 0,0-3-80 16,-1 1 0-16,-2-4-16 0,-1 3-240 0,-1 1 0 16,-3 3 128-16,-2 1-128 0,-2 3 0 0,-2 4 0 15,0 2 0-15,-2 3 0 0,-1 5 320 0,0 3-16 16,-1 2-16-16,0 3 0 0,2 0 144 0,-2 3 16 16,2 2 16-16,0 1 0 0,1 2-80 0,1 1 0 15,1 2-16-15,3 1 0 0,1 2-368 0,0 3 0 16,2-1 0-16,2 2 0 0,-2 2 0 0,1-1 0 15,0 2 0-15,0 0 0 0,2 2 0 0,-3-2 0 16,2-2-192-16,0 1 64 16,-2-1-240-16,2-2-32 0,-2-1-16 0,0 0 0 15,1-3-576-15,-1-1-112 0,2 0-32 0,0 0-16912 0</inkml:trace>
  <inkml:trace contextRef="#ctx0" brushRef="#br0" timeOffset="60241.28">13680 17160 36863 0,'0'-7'3264'0,"1"3"-2608"0,2 0-528 0,-1 1-128 0,1 3-912 0,0-3-224 0,2-4-32 0,3 0-16 15,2-4-832-15,-2 1-160 0,0 4-48 0,-3 2 0 0,-2 7 2896 0,-1-1 576 0,-2 7 112 0,-3 2 32 16,1 4 992-16,-1 2 208 0,1 5 32 0,0 2 16 16,0 2-1328-16,2 1-272 0,1-1-48 0,0 0-16 15,2 1-304-15,1-2-64 0,-2 3-16 0,2 1 0 16,0-1-368-16,-1-1-80 0,0 2-16 0,0-6 0 16,2 4-128-16,-1-4 0 0,1-2 144 0,-1-3-144 15,-1-4 0-15,1-2 0 0,-1-2 0 0,-1-4 0 16,1-2 0-16,-3-1 128 0,1-2-128 0,-2-1 0 0,1-1 288 15,-3-2-16-15,1 1 0 0,-2-5 0 0,-1 1-32 0,-1-4-16 16,0-1 0-16,-1-4 0 0,0-2 0 0,1 0 0 16,1 2 0-16,0-4 0 0,1-7-224 0,2-2 0 15,0-3 0-15,5-2 0 0,1 0-176 0,3 4-80 16,3 4 0-16,1 0-16 0,1 6 96 0,3-1 32 16,0 1 0-16,0 6 0 0,1-1 144 0,0 3 128 15,0 2-128-15,0-2 176 0,2 1-176 0,-2 0 192 16,1 2-192-16,-2-1 192 0,0 2-192 0,0-1 0 15,-2 3 0-15,1-1 128 0,1 2-128 0,-2 4-144 16,2 5 144-16,0 6-208 0,2 5 208 0,-1 7 0 16,0 9 0-16,0 5 0 0,3 3 0 0,-3 4 0 15,-2-1 0-15,-1 2 0 0,0-2 0 0,-1 3-144 0,2 2 144 16,-1-3 0-16,1-5 0 0,-2-2-128 16,0-3 128-16,2-6 0 0,-2-3 0 0,0-9 0 0,0-3 0 15,-2-6 128 1,-2-5-704-16,1-6-144 0,1-7-32 0,0-8-19360 0</inkml:trace>
  <inkml:trace contextRef="#ctx0" brushRef="#br0" timeOffset="62388.87">15639 16463 40543 0,'-2'14'3600'0,"4"-3"-2880"0,0 2-576 0,2-5-144 0,1 3 0 0,1 9-256 0,4 13 64 0,3 21 16 16,7 15-1296-16,0 8-256 0,0 2-48 0,-4-9-16 15,-1-3 1056-15,-3-4 208 0,-2 0 32 0,-1-2 16 0,-3-3 1360 0,-2-3 272 0,-3-1 48 0,-1-5 16 16,-3-2 224-16,2-2 48 0,0-8 16 16,0-6 0-16,1-5-624 0,1-5-128 0,0-7-32 15,2-5 0-15,0-3-288 0,1-8-64 0,0-3-16 0,2-5 0 16,-1-5-352-16,1-6 0 0,0-6 0 0,-1-6-192 16,-1-5-144-16,0-6-48 0,-1-1 0 0,0-2 0 15,-1 2 0-15,1-1-16 0,-1 3 0 0,1 7 0 16,0 5 400-16,1 10-128 0,1 5 128 0,0 5 0 15,0 4 256-15,2 4 144 0,2 4 32 0,1 4 0 16,5 5-16-16,2 3 0 0,3 5 0 0,2 3 0 16,4 2-288-16,1 3-128 0,0 3 0 0,-1-1 128 15,-1 1-128-15,-3-1 0 0,-2 0 0 0,-3-2 128 0,0 0 128 16,-5-2 32-16,0-1 0 0,-3-2 0 0,-2-2-96 0,-2 1 0 16,0-2-16-16,-2 1 0 0,-1 1-176 15,-1-2 0-15,-1 3 0 0,-2-4 0 0,1 2-144 0,-3-3-64 16,3-5-16-16,0 0 0 15,-1-3-560 1,2-2-112-16,2-1-32 0,-1 0-18752 0</inkml:trace>
  <inkml:trace contextRef="#ctx0" brushRef="#br0" timeOffset="62824.12">16764 17194 43311 0,'-14'8'3840'0,"1"-5"-3072"0,3-1-608 0,4-2-160 0,1 0 416 0,-5 1 48 0,-9 4 16 0,-9 3 0 16,-7 4-1568-16,2 0-304 0,2 2-64 0,5 3-16 16,5 0 288-16,4 5 48 0,1 6 16 0,2 0 0 15,3 5 48-15,1 1 16 0,1 2 0 0,1 1 0 0,1-3 1504 0,1-3 288 0,3 2 64 0,1-9 16 16,4 0 688-16,1-4 144 0,2-7 16 0,4-3 16 15,-1-4-1040-15,5-2-192 0,0-4-64 0,2-5 0 16,3-5-160-16,-1-4-32 0,3-2-16 0,-1-5 0 16,0-3-368-16,-2 0-80 0,1-4-16 0,-2-1 0 15,-1-3-416 1,-3 2-64-16,-2 0-32 0,-3 0 0 0,-3 1-192 0,-2-2-32 0,1 1-16 16,-2 0 0-16,0 3 1680 0,2 7 320 0,-2 3 80 0,0 5 16 0,1 9-288 0,-2 3-64 15,0 5-16-15,-2 5 0 0,2 2-176 0,0 4-48 16,2 5 0-16,-1 4 0 0,2 3-112 0,1 1-32 15,2 5 0-15,1 0 0 0,-1-3 256 0,0 2 64 16,-1 2 0-16,0-3 0 0,0-4 64 0,0 1 0 16,1-7 16-16,1 0 0 0,0-3-560 0,-1-3-160 15,0-4 0-15,0-2 0 16,0-4-480-16,0-3-160 0,2-5-48 16,0-4-13504-16,1-4-2704 0</inkml:trace>
  <inkml:trace contextRef="#ctx0" brushRef="#br0" timeOffset="63221.75">16909 17160 57135 0,'-5'11'2528'0,"1"-6"528"0,-1 1-2448 0,4-1-480 0,2-3-128 0,1 2 0 0,3 3-2144 0,2 5-448 0,4 9-96 0,5 5 0 0,1 7 800 0,3 4 160 15,0-1 48-15,-2 2 0 0,1-2 688 16,-4 2 144-16,-3-3 16 0,-1 1 16 0,-1-1 432 0,-1-3 64 0,-2-3 32 0,-2-3 0 16,1-1 1344-16,-2-4 272 0,1-4 48 0,-1-5 16 15,-1-1-336-15,1-8-64 0,-2 0-16 0,2-3 0 0,1-3-496 16,1-3-96-16,2-2-32 0,-1-6 0 0,3-1-480 0,0-7-112 16,1 0-16-16,-1-2 0 15,0 1-176-15,1-3-32 16,0-2-16-16,-1 2 0 0,1-1 480 0,-1 0 0 0,-1 2 0 0,-1 2 0 0,1-2 560 0,-2 2 96 15,2 0 32-15,-2 1 0 0,2 1-32 0,0-4 0 16,1 3 0-16,0-1 0 0,-1-2-272 16,1-1-64-16,-1 0-16 0,0 1 0 0,-2-1-544 0,1 3-96 15,-2 0-32-15,-1 4 0 16,0 4-320-16,0 4-64 0,-3 1-16 0,0 2 0 16,0 3-48-16,-1 2-16 0,0 1 0 0,-1 2 0 15,-1 3-272-15,0 1-64 0</inkml:trace>
  <inkml:trace contextRef="#ctx0" brushRef="#br0" timeOffset="63688.53">17646 17421 45151 0,'2'6'2000'0,"-1"-4"416"0,-1 1-1936 0,2-3-480 0,-1 0 0 0,1 0 0 0,2-3 160 0,1 1-160 0,4-2 160 0,4-3-160 0,6-5-320 0,2 1-176 0,1-1-16 0,-1-3-16 15,0 2 16-15,0-2 16 0,-1 2 0 0,-3 1 0 16,-2 0-576-16,-3 0-112 0,-2-1-32 0,-2 2 0 16,-5-3-192-16,0 2-64 0,-4 1 0 0,-3 0 0 0,-2-1 1872 0,-3 0 368 15,-3 1 80-15,-3-3 16 0,-4 6 672 0,-2-2 128 16,-2 4 16-16,-2 2 16 0,-1 4-1120 0,-4 2-240 16,-1 1-32-16,-3 3-16 0,2 3-288 0,1 2-144 15,2 5 16-15,7 2 0 16,5 7-656-16,4 2-128 0,6 3-32 0,3 3 0 15,4 4 512-15,3 4 112 0,2 4 0 0,3 1 16 0,2-1 1040 0,3-1 208 0,0-1 32 16,1-5 16-16,-1-2-368 0,4-3-80 16,0 1-16-16,0-7 0 0,2-3-336 0,0-2-64 15,2-5 0-15,2-3-12896 0,1-4-2576 16</inkml:trace>
  <inkml:trace contextRef="#ctx0" brushRef="#br0" timeOffset="64637.16">19382 17409 48831 0,'-8'5'4352'0,"2"-2"-3488"0,4 1-688 0,0-2-176 0,2 2-1168 0,-2-2-272 0,-2 7-48 0,-3 4-16 0,-1 7 416 0,1 5 96 0,1 3 16 0,2 5 0 16,0-1 784-16,4 4 192 0,0 1 0 0,0 0 0 15,2 2 240-15,-4-2 80 0,2 1 32 0,-2-8 0 16,-1 1 272-16,0-6 48 0,0-3 16 0,0-4 0 16,-1-2 48-16,1-9 16 0,1-1 0 0,1-4 0 15,-1-4-176-15,4-3-48 0,-1-3 0 0,1-8 0 0,5-3-400 0,0-7-128 16,4-5 0-16,1-2 0 15,2-5-208-15,1-3-160 0,1-5-16 0,-1 0-16 16,-2 7-112-16,0-5 0 0,0 0-16 0,0 3 0 0,0 6 320 0,0 6 64 16,-1 6 16-16,-2 9 0 0,1 5 128 0,-4 7 0 15,1 4 0-15,-1 3 0 0,3 6 320 0,0-1 64 16,4 4 0-16,2-1 0 0,1 3-384 0,2 0-192 16,-1-2 32-16,0 1 0 0,-1-3-64 0,-1 0-16 15,-3-2 0-15,-3-2 0 0,0 0 240 0,-2-1 0 16,-1-5 0-16,-2 1 0 0,0-2 144 0,-4-1 32 15,0 0 0-15,-1 0 0 0,0 0 48 0,-1 0 16 16,0-1 0-16,0 1 0 0,0 0 16 0,-1-3 0 16,1 1 0-16,1-5 0 0,3-1 0 0,-1-3 16 0,2-2 0 15,2-3 0-15,1-2-272 0,2-5 0 16,3-1 0-16,1-4 0 0,0-1 0 0,2 0-176 16,1 1 32-16,0 6 0 0,0 2-48 0,-1 5 0 0,-1-1 0 0,-3 5 0 15,1 0 64-15,-1 1 0 0,2 1 0 16,-1 0 0-16,2 2 128 0,-1 2 176 0,1 1-48 0,0 1 0 15,0-2-128-15,2 5 0 0,1 0 0 0,0 1 0 16,-1 3 0-16,3 3 0 0,-2 5-192 0,1 6 192 16,0 5-192-16,-2 6 192 0,-1 4-160 0,-3 4 160 15,-1 3-128-15,-3 3 128 0,-4 3 0 0,-1 1-144 16,-2 1 368-16,-2-2 80 0,-2 2 16 0,-1-2 0 16,0-5 192-16,0-6 64 0,2-2 0 0,0-6 0 15,2-2-336-15,2-4-64 0,1-4-16 0,1-4 0 0,1-1-432 16,0-4-96-16,0-4-16 0,0-2 0 15,1-2-832 1,0-6-160-16,0-2-32 0,2-6-18704 0</inkml:trace>
  <inkml:trace contextRef="#ctx0" brushRef="#br0" timeOffset="65342.01">20826 17401 2751 0,'1'0'256'0,"-3"0"-256"0,-1-1 0 0,0 1 0 0,0-2 7488 0,1 2 1472 0,-1 0 272 0,-3-1 64 0,-4-1-8064 0,-4 0-1616 0,-3 2-320 0,-1 4-64 16,-2 0-144-16,1 4-48 0,-2 1 0 0,0 6 0 0,-2 1 1824 0,-2 6 352 15,0 2 80-15,-1 4 16 0,2 6-176 0,0 0-48 16,2 2 0-16,1-1 0 0,5-2-320 0,2-1-64 16,4-2 0-16,3-2-16 0,2 0-496 0,2-4-192 15,3 2 176-15,4-2-176 0,4-2 0 0,0-3 0 16,5-3-208-16,-1-3 64 0,2-2-96 0,0-2-16 15,2-3 0-15,2-6 0 0,0 0-64 0,2-5 0 16,1 0-16-16,-1-5 0 0,2-1 464 0,-1-2 112 16,0-3 16-16,0-2 0 0,0 0 16 0,0-3 16 15,0 1 0-15,-2-2 0 0,-1-1-80 0,0 1-16 16,-2 0 0-16,-1-2 0 0,-2-3 0 0,0 0 0 16,-2 2 0-16,-1 2 0 0,-3 3-192 0,0 5 0 0,0 2-144 15,-4 4 144-15,0 3 0 0,-3 3-144 0,0 3 144 0,-1 3 0 16,-1-1 352-16,1 2 160 0,1 2 16 0,-1-1 16 15,1 2-48-15,0 1-16 0,0 3 0 0,1 3 0 16,0-2-480-16,1 0 0 0,0 4 0 0,1 3 0 16,0 2-176-16,1 1-128 0,0 0-16 0,-1 2-16 15,1-1-176 1,2 2-48-16,-1 1 0 0,0-1 0 0,-1-3 64 0,1-1 16 16,-2-2 0-16,0-3 0 0,-1 0-400 0,-2-5-80 15,2 0 0-15,-2 0-16064 0</inkml:trace>
  <inkml:trace contextRef="#ctx0" brushRef="#br0" timeOffset="65823.95">21201 17461 39615 0,'0'10'1760'0,"-2"-4"352"0,1-1-1680 0,0-2-432 0,1 1 0 0,0-1 0 0,1 2-320 0,0 4-160 0,1 6-32 0,1 6 0 16,2 5-1344-16,2 2-256 0,-1 1-64 0,0 0-16 15,-1 1 1264-15,-1 2 256 0,-1-3 48 0,-3 0 16 0,-1-2 880 0,-1 2 176 0,-2-1 48 16,-1-4 0-16,-1-2 1824 0,0-3 368 0,1-5 80 16,1-2 16-16,1-5-1504 0,1-3-320 0,2-3-48 0,1-2-16 15,0 1-560-15,2-4-112 0,-1 0-32 0,5-2 0 16,1-3-192-16,3-7-288 0,2-1 64 0,-1-5 16 31,-1-2-208-31,0-3-32 0,-1-3-16 0,-1-3 0 0,-2 1 208 0,-1-3 64 0,-1 2 0 0,-1-4 0 16,0-3 448-16,0 1 112 0,-1 0 16 0,2 5 0 15,0 4 32-15,0 8 16 0,2-1 0 0,1 7 0 16,2 3-48-16,0 2-16 0,-2 4 0 0,3 4 0 16,3 2-192-16,2 3-48 0,3 4 0 0,2 3 0 15,1 2-512-15,1 3-128 16,1 2 0-16,-2 2-16 0,-1 2 32 0,-1 2 16 0,-3-2 0 0,-2 2 0 0,-1 4 352 15,-3-1 128-15,-1 5 0 0,-3 1-144 0,-1-3 320 0,-2 2 64 16,1-1 16-16,-1-1 0 0,-2-1 208 0,2-4 48 16,0 1 16-16,1-3 0 0,1-1-400 0,0-1-128 15,0-4 0-15,0-1 0 16,1-2-496-16,-1-6-208 0,0 2-32 0,-2-6-18144 16</inkml:trace>
  <inkml:trace contextRef="#ctx0" brushRef="#br0" timeOffset="66082.5">22027 17370 55295 0,'11'34'2448'0,"-6"-11"496"0,-2-5-2352 0,0-5-464 0,1-5-128 0,-1-3 0 0,4 1-816 0,2 8-176 0,8 10-32 0,6 6-16 16,3 5-1136-16,1 0-240 0,0-1-32 0,-2-5-16 0,-3 0 1696 0,-2-3 352 0,-1-1 64 0,-4-4 16 15,-3-2-560 1,-2-4-96-16,-2-2-32 0,-1-4 0 0,-2-3-576 16,1-4-112-16,0-2-16 0,-1-4-13328 0</inkml:trace>
  <inkml:trace contextRef="#ctx0" brushRef="#br0" timeOffset="66329.7">22746 17239 52527 0,'0'28'2320'0,"-3"-10"496"0,-2-2-2256 0,1-4-560 0,0-6 0 0,2-1 0 16,-1 6-640-16,-4 2-224 0,-4 9-48 0,-5 8-16 15,-5 3-992-15,-3 5-192 0,-1-1-32 0,0 4-16 16,-4 6 816-16,1 1 144 0,-6 7 48 0,1 2 0 16,-2 2 512-16,-3 3 96 0,-2 1 32 0,0 2 0 0,-1 0 512 0,1-2 0 15,2 2 0-15,2-5 0 0,4-3 0 0,5-3 0 0,2-6 0 16,9-4 144 0,5-7-928-16,4-5-192 0</inkml:trace>
  <inkml:trace contextRef="#ctx0" brushRef="#br0" timeOffset="66809.61">23611 17428 40543 0,'0'-1'3600'0,"0"-3"-2880"0,0-1-576 0,0-1-144 0,1 0 304 0,0-2 16 0,0-4 16 0,2-9 0 0,-1-6-1680 0,1-1-352 0,-1 3-64 0,0 5-16 16,-2 6-2336-16,-3 8-480 0,-1 5-80 0,-4 7-32 15,-5 6 2336-15,-4 8 448 0,-4 6 112 0,-4 5 16 0,-2 6 3664 0,-3 5 752 0,-1 3 128 0,2-1 48 16,0 1 960-16,3-5 192 0,3 4 32 0,3-6 16 15,3 0-2160-15,3-1-432 0,4 1-96 16,2-5-16-16,4-1-912 0,1-2-192 0,5-3-48 0,1-1 0 16,4-4-144-16,1-4-224 0,3-4 48 0,4-1 16 31,5-3-1024-31,2-5-208 0</inkml:trace>
  <inkml:trace contextRef="#ctx0" brushRef="#br0" timeOffset="67339.16">24188 16729 42383 0,'-5'24'1872'0,"3"-9"400"0,-1 1-1824 16,1-4-448-16,2-3 0 0,-1 1 0 15,-1 4-1088-15,0 10-304 0,-2 12-64 0,-3 15-16 16,-2 12-608-16,-1 5-128 0,-1 1-32 0,1 1 0 0,-1 1 3904 0,-1-2 768 16,1-1 144-16,-2-2 48 0,1-5-1120 0,-1-2-224 15,2-4-32-15,-1-7-16 0,1-3-416 0,1-7-96 0,0-2-16 16,1-4 0-16,2-6-352 0,0-3-80 0,0-6-16 15,0-4 0-15,3-4-480 0,2-4-96 0,-1-4-32 16,2-4 0 0,1-2-128-16,-1-8-32 0,1-3 0 0,0-7 0 0,0-5 160 0,0-5 32 0,1-6 0 15,2-7 0-15,0-6 320 0,2-4 0 0,3-2 192 0,1 2-64 16,4 4-128-16,-1 9 0 0,2 12 0 0,-1 9 0 31,0 10-704-31,-2 5-32 0,0 7 0 0,-2 0 0 0,-1 4 512 16,3 5 224-16,2 3-192 0,0 4 192 0,4 4 240 0,-1 2 160 0,0 4 48 0,-1-2 0 15,-1 1-256-15,0 1-32 0,0 1-16 0,0 1 0 16,1-2 336-16,-1 3 64 0,-1 1 16 0,1 1 0 16,-2 2-64-16,1 0-16 0,-2 2 0 0,-1-2 0 15,-2 2-176-15,1-3-48 0,-3 4 0 0,0-7 0 0,-2-2-256 16,-1-3-144-16,-2-1 16 0,0-2 0 16,-1-3-704-16,-1-7-144 0,1-2-32 0,0-7-18288 15</inkml:trace>
  <inkml:trace contextRef="#ctx0" brushRef="#br0" timeOffset="67572.45">24732 17524 43311 0,'1'44'3840'0,"-2"-21"-3072"0,-1-4-608 0,1-8-160 0,1-6 1888 0,0-3 352 0,1 3 64 0,-1 4 0 16,0 2-3792-16,-1 6-768 0,2 1-160 0,1-1-16 15,1 0-960-15,0-1-176 0,1 2-32 0,-1-5-16 16,-2 2 800-16,-1-4 144 0,0 2 48 0,-1-2-8016 0</inkml:trace>
  <inkml:trace contextRef="#ctx0" brushRef="#br0" timeOffset="67757.02">24664 17119 45151 0,'0'26'4016'0,"-1"-11"-3216"0,0-4-640 0,1-6-160 0,1-4 2032 0,1-2 368 15,1 1 80-15,2-3 16 16,4 2-4160-16,2-3-816 0,4-2-160 0,3-3-48 0</inkml:trace>
  <inkml:trace contextRef="#ctx0" brushRef="#br0" timeOffset="68071.47">25189 16562 15663 0,'-2'40'1392'0,"0"-12"-1120"0,-2-4-272 0,2-6 0 15,0-5 7648-15,1-5 1472 0,1 6 288 0,-1 12 64 16,-2 15-7216-16,0 12-1440 0,2 9-304 0,-1 3-48 15,1-2-1424-15,0-1-272 16,0 1-64-16,-2-5-16 16,-1 3 288-16,-1-4 64 0,-1 0 16 0,-1-4 0 0,-1-1 336 0,-1-4 64 15,-1-2 16-15,1-7 0 0,0-1 368 0,2-6 160 0,2-3-128 0,2-5-12128 16,2-4-2416-16</inkml:trace>
  <inkml:trace contextRef="#ctx0" brushRef="#br0" timeOffset="68828.39">25726 17517 36863 0,'0'2'3264'0,"-1"-3"-2608"0,-1 0-528 0,1-4-128 0,-1 1 1056 0,1 2 176 0,-1-4 48 0,-2-3 0 0,-4-5-1520 0,-1-3-288 0,-4 0-64 0,-4 0-16 16,-2 2-416-16,-2 7-64 0,-1 3-32 0,-4 8 0 16,0 5-464-16,-2 5-80 0,-2 4-32 0,0 4 0 0,2 5 2016 0,-1 3 384 15,3 1 96-15,3-1 16 0,2 2 1120 0,1-5 240 16,4-1 32-16,1-2 16 0,2 1-1488 0,2-2-288 15,3 0-64-15,4-2-16 16,4-5-784-16,3-2-160 0,4-2-16 0,3-3-16 16,3-2-2096-16,1-1-432 0,5-3-64 0,-1 1-32 15,3-6-944-15,-1 1-192 0,1 1-48 0,0-4 0 0,-1-1 3776 0,0-1 640 0,1 0 320 16,1-2-16-16,2-1 3296 0,-2-3 672 0,-1-2 128 0,-1-2 16 16,1-4-1424-16,0 0-304 0,-3-5-48 0,1-3-16 15,-1 0-1792-15,-2-5-352 0,-1-2-80 0,0-3-16 16,-1-1-160-16,-2-6-32 0,-1 2-16 0,-1-4 0 15,-2-1 96-15,-5 4 32 0,0-4 0 0,-3 7 0 16,-1 3 144-16,-4 4 16 0,-2 6 16 0,0-2 0 16,-2 5 96-16,-3-2 0 0,0 1 16 0,-2 2 0 15,0 0-336-15,1 0-64 0,0 3 0 0,0-2-16 16,-1-1-544-16,3 1-96 0,1-1-32 16,2 4-12752-16,3 5-2560 0</inkml:trace>
  <inkml:trace contextRef="#ctx0" brushRef="#br0" timeOffset="69205.6">25929 17705 26719 0,'8'-2'1184'0,"-3"-1"240"0,0 2-1136 0,-2-4-288 0,0 4 0 0,-2-3 0 0,1-1 2768 0,2-2 496 0,2-6 112 0,1-9 16 0,0-4-1888 0,-1-7-368 0,-1-3-80 0,-1-4-16 16,-2-1-496-16,-2-3-96 0,3-1-32 0,-2 1 0 15,0 0-288-15,0 2-128 0,2 5 0 0,-2 3 128 16,2 5-128-16,0 2 0 0,1 6 0 0,-1 5 0 16,0 4-448-16,0 4 48 0,0 2 0 0,0 1 0 15,1 4 128-15,-2-2 16 0,2 6 16 0,-2-3 0 16,2 2-16-16,0 2 0 0,2 1 0 0,0 1-18096 16</inkml:trace>
  <inkml:trace contextRef="#ctx0" brushRef="#br0" timeOffset="69571.07">26294 17563 45151 0,'12'11'2000'0,"-3"-5"416"0,1-1-1936 0,-1-5-480 16,-1 0 0-16,-2 0 0 15,2-4-560-15,7-1-208 0,8-2-32 0,8-5-16 16,5-4-3008-16,-3-2-592 0,-2 1-128 0,-6 1-32 15,-4 0 64-15,-4 2 16 0,-4 1 0 0,-2 1 0 0,-4 3 6960 0,1-3 1392 16,-3 2 288-16,-2 3 48 0,1-3 160 0,-2 2 16 16,0-4 16-16,-1 4 0 0,-2 2-3008 0,-1-4-608 15,-1 2-112-15,-3 0-16 0,-3 0-640 0,-2 2 0 16,-3 0 0-16,-3 0 0 16,-4 2-448-16,-4 3-96 0,-2 1-32 0,-4 5 0 15,0 3-1184-15,0 7-240 0,0 2-48 0,0 6-16 16,0 5 992-16,3 1 208 0,1 0 32 0,3 1 16 0,5 1 2224 0,1-3 432 0,5 1 80 0,2-1 32 15,3-3-784-15,2 2-144 0,3-1-48 0,3-1 0 16,2-2-736-16,1 1-240 0,4-3 128 0,0 1-128 31,2-5-336-31,2 1-128 0,1-5-32 0,3 2 0 0,2-4-2368 0,2 0-464 16,3-2-112-16,0 0-10480 0</inkml:trace>
  <inkml:trace contextRef="#ctx0" brushRef="#br0" timeOffset="70026.55">26878 17563 33167 0,'-2'8'2944'0,"1"-1"-2352"0,0-4-464 0,0 1-128 0,-1-2 976 0,0 3 176 0,-2 7 48 0,-2 5 0 15,-1 6-3216-15,-3 6-640 0,-1 3-128 0,0-4-32 0,1 1 2816 0,1-2 320 0,0-3 176 0,3-5 32 16,1 1 1584-16,2-3 320 0,1-2 64 0,1-4 16 16,1-2-1056-16,1-4-224 0,1-1-32 0,0-2-16 15,2-2-464-15,-1-5-80 0,4 0-32 0,0-5 0 16,0-2-784-16,2-5-144 0,0-3-48 0,1-5 0 15,1-1 32-15,0-2 0 16,0-6 0-16,1 0 0 0,1-1 144 0,-2-4 16 0,1-1 16 0,1 0 0 16,-1 3 160-16,-1 8 0 0,0 6 0 0,-1 10 0 15,0 3 0-15,0 9 0 0,0 3 0 0,0 7 0 16,3 3 320-16,2 2 80 0,2 3 32 0,-3-1 0 16,1-1-272-16,2 4-160 0,5 3 192 0,4 5-192 15,3 1 0-15,1 2-304 0,0 4 48 0,4-1 0 16,-3 3 256-16,1 0 0 0,-1 1 176 0,-1-1-176 0,-1 3 192 0,-3 0-64 15,-2-2 0-15,-3 0-128 0,-4-4 0 0,-2-3-224 16,-2-3 16-16,-3-5-18896 16</inkml:trace>
  <inkml:trace contextRef="#ctx0" brushRef="#br0" timeOffset="116496.4">22116 15132 36863 0,'-9'5'3264'0,"3"-3"-2608"0,3 2-528 0,3-4-128 0,2 0-768 0,-2 0-192 0,-3 1-48 0,-2 3 0 16,0-3 784-16,3-1 224 0,-1 0 0 0,5-1 0 0,3 1-256 0,-1 0 80 0,-4 0 16 0,0 0 0 16,30-3-80-16,-17 3-16 0,1 3 0 0,4-3 32 15,-1 2 1984-15,2 2 400 0,-1 1 80 0,3 1 16 16,-1 1-160-16,1 3-48 0,1 1 0 0,2-2 0 15,3 2-512-15,3 0-96 0,3 0-32 0,5-2 16 16,4 0-592-16,9-1-128 0,6-1-32 0,3-2 16 16,5-3-688-16,0-1 0 0,7-1-176 0,2 0 176 15,7 0-432-15,3 0 48 0,3 0 0 0,2-1 0 16,-3 1 64-16,4 0 0 0,2 4 0 0,0-2 0 16,0 2-144-16,-1-2-32 15,0 1 0-15,-5-1 16 0,2 3-96 0,-5 2 0 0,0-1-16 16,-5 0 16-16,-5-1-368 0,-5-1-64 0,-4 0-16 0,-5 3-19200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6:25:20.0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5812 7870 12895 0,'-1'0'1152'0,"-1"0"-928"0,1 2-224 0,0-2 0 0,1 1 576 0,-1-1 64 0,-1 2 0 0,0-2 16 0,-1 3 368 0,1-2 64 0,1 1 0 0,-1-2 16 0,1 2-416 0,1-1-96 16,-1 0-16-16,1 2 0 0,-1-3-448 0,0 2-128 15,-2 1 0-15,-1 3 0 0,-1-1 176 0,-1 1-48 16,-1 1 0-16,-2 3 0 0,0-1 896 15,-2 2 192-15,0 3 16 0,0 3 16 0,0-5 208 0,1 4 32 16,-1 2 16-16,0-1 0 0,2 2-192 0,-1 3-32 16,2 1-16-16,-2 3 0 0,2 3-560 0,0-3-96 15,-1 2-32-15,2 3 0 0,-1-3-336 0,1 1-80 16,1-1-16-16,-3-5 0 0,1 0-144 0,0-4 0 16,0-1 0-16,0 2 0 0,-2-3 0 0,-1 2 0 15,0-3 0-15,-2-2 0 0,2-1 0 0,-1-2 0 16,-1 2 0-16,0-2 0 0,2-3 240 0,0 0-48 15,1-2 0-15,2-1 0 0,3-4-48 0,2 0-16 0,0-1 0 0,3-1 0 16,-1 1-128-16,2-5 0 0,0 2 0 0,1-1 0 31,1-1-800-31,2-4-96 0,3 1 0 0,0-2-15968 0</inkml:trace>
  <inkml:trace contextRef="#ctx0" brushRef="#br0" timeOffset="323.6">5738 7984 10127 0,'-9'-10'896'0,"3"5"-704"0,0 0-192 0,2 2 0 0,3 3 2624 0,-1-3 512 16,1 2 80-16,0 0 32 0,-3-2-896 0,1-1-176 15,-1 1-48-15,0 2 0 0,3-1-48 0,0 2-16 16,2 2 0-16,1-1 0 0,2 5-1152 0,1 0-224 15,4 3-48-15,-1 2-16 0,5 1-496 0,0 4-128 16,1-1 0-16,-1 0 0 0,0 1 0 0,-1 1 0 16,2 2 0-16,-2 2 0 0,3 1 0 0,-4 1 0 15,0 0 0-15,-1-1 0 0,0 2 0 0,-1-2 0 16,1 3 0-16,-2-2 0 0,1 1 0 0,1-2 0 16,0 3 0-16,0-4 0 0,1 3 0 0,0 0 0 15,1 2 0-15,-1-1 0 0,-1-6 0 0,-1 1 0 16,1 0 0-16,-2-3-128 15,1-1-704-15,-2-1-144 0,3-6-32 0,-2 0-15312 0</inkml:trace>
  <inkml:trace contextRef="#ctx0" brushRef="#br0" timeOffset="551.02">5589 8308 32255 0,'1'-6'1424'0,"2"0"304"0,1 2-1392 0,-1 0-336 0,1 3 0 0,1 1 0 0,2-1 256 16,5 0-32-16,5-2 0 0,8 1 0 0,3-2 224 0,2 1 32 16,1 3 16-16,-3 0 0 0,1 0-496 0,-2 0 0 15,-1 0 0-15,-2 2-10288 16,1-2-2064-16</inkml:trace>
  <inkml:trace contextRef="#ctx0" brushRef="#br0" timeOffset="1238.08">10641 7843 31327 0,'-13'1'2784'0,"2"2"-2224"0,4-3-560 0,3 1 0 0,1 0 848 0,-2 3 64 0,-6-2 16 0,-5 5 0 0,-4 1-928 0,-1 1-256 0,3 1 0 0,1 0-16 16,4 2 272-16,0 0 0 0,0 3 0 0,1 3 0 16,0-1 0-16,-1-1 0 0,-2 5-128 0,1 4 128 15,-3-2 0-15,0 6 0 0,-1 2 128 0,-3 5-128 16,0-1 704-16,-2 4 64 0,1 2 0 0,1-1 0 15,0 0-160-15,4-2-32 0,1-4 0 0,2-3 0 16,3-4-432-16,3-5-144 0,2-2 0 0,5-7 0 16,1 0-176-16,4-8-144 0,-1-2-16 0,5-4-16560 15</inkml:trace>
  <inkml:trace contextRef="#ctx0" brushRef="#br0" timeOffset="1521.79">10491 7807 25791 0,'-5'-5'2304'0,"1"-1"-1856"16,1 1-448-16,1 4 0 0,2-2 2880 0,0 3 496 16,2-1 80-16,-1 1 32 0,2-1-2464 0,2 1-480 15,3 0-96-15,2 1-32 0,0 4-416 0,1 4 0 16,1 2 0-16,0 4 0 0,0 3 0 0,-1 6 0 15,-1 2 0-15,-2 2 0 0,-2 6 0 0,-2 0 0 16,0 2 0-16,-3 1 0 0,0 3 0 0,-1-3 0 0,-1 0 0 0,0-2 0 16,0-2 0-16,1 2 0 0,0-6 0 0,0 0 0 15,1-2 0-15,0-7 0 0,2 0 0 0,0-2 0 32,0-1-592-32,-1 1-48 0,3-3-16 0,-2-4-16336 0</inkml:trace>
  <inkml:trace contextRef="#ctx0" brushRef="#br0" timeOffset="1751.04">10252 8280 41471 0,'-11'0'1840'0,"2"-3"368"0,2 2-1760 0,5 1-448 0,0 0 0 0,4-1 0 0,0 1 0 0,3-2-224 16,2 0 32-16,5-2 0 15,6-3-240-15,7-2-32 0,3 1-16 0,7-1 0 0,2-2 240 0,4 0 48 16,3-1 16-16,2 0 0 0,0 1-144 0,1-3-16 16,0 5-16-16,-1-3-10816 15,-4 4-2160-15</inkml:trace>
  <inkml:trace contextRef="#ctx0" brushRef="#br0" timeOffset="2424.56">16315 7785 33167 0,'-2'1'2944'0,"-1"0"-2352"0,2 2-464 0,1-2-128 0,0 0 560 0,0 3 80 0,-1 0 32 0,-3 3 0 0,0 4-672 0,-1 3-176 0,-1 2-16 0,-1 1 0 16,-1 3 192-16,0 2 0 0,-4 3 0 0,0 4 0 16,1-3 128-16,-3 6 64 0,0 1 16 0,-1 3 0 15,-3 4 592-15,2-2 112 0,0-1 32 0,1-1 0 16,2-2-496-16,-1-1-112 0,3-2-16 0,-1-7 0 16,1-1-320-16,1-2 0 0,2-5 0 0,1-4-128 15,1-1-768-15,1-3-160 0,1-2-32 0,2-3-15584 16</inkml:trace>
  <inkml:trace contextRef="#ctx0" brushRef="#br0" timeOffset="2733.24">16335 7677 35935 0,'-8'0'1600'0,"3"0"320"0,1 0-1536 0,2 0-384 0,2 2 0 15,0-1 0-15,2 4 496 0,0 0 16 0,2 5 16 0,2 3 0 16,4 8-32-16,2 7-16 0,3 1 0 0,2 2 0 16,2 4-176-16,1 2-48 0,-2 2 0 0,1 2 0 15,-3 2-128-15,-3-2-128 0,-1-1 144 0,-5-3-144 16,-1-1 0-16,-2-4 0 0,-3 1 0 0,-1-2 0 15,0-1 0-15,-2-3 0 0,-2-3-176 0,0-2 176 32,0-5-1312-32,0 1-144 0,1-5-16 0,1-2-14992 0</inkml:trace>
  <inkml:trace contextRef="#ctx0" brushRef="#br0" timeOffset="2956.8">16135 8146 41471 0,'-7'-2'1840'0,"4"0"368"0,0-1-1760 16,2 1-448-16,2 2 0 0,2 0 0 0,0 0 0 0,4-3-144 16,4 0 0-16,6 0 0 0,6 0 16 0,8-2 0 15,4 0 0-15,5 1 0 0,0 2 128 0,4-4 0 16,4 1 0-16,1 0 0 15,2-1-1456-15,2 0-208 0</inkml:trace>
  <inkml:trace contextRef="#ctx0" brushRef="#br0" timeOffset="4950.71">10540 12342 33167 0,'-1'0'2944'0,"1"0"-2352"0,0 0-464 0,1 0-128 0,1 0 768 0,0 0 128 0,3 0 16 0,1 0 16 0,3 0-768 0,2 1-160 16,0 0 0-16,0 3 0 0,-1 1 0 0,-2-3 0 16,-1 3-160-16,-1 2 160 0,-1 1 0 0,-2 5 0 15,-1 0 0-15,-2 3 0 0,-1 5 240 0,-3-1 64 16,-1 0 16-16,-2 5 0 0,-4 2 128 0,-1 1 16 16,-1 6 16-16,-1-3 0 0,1 1-208 0,-1-1-32 15,2 0-16-15,1-3 0 0,1-2-80 0,1-1-16 16,3-6 0-16,1 1 0 0,2-2-304 0,2-6-64 0,2 2-16 0,3-6-17456 15</inkml:trace>
  <inkml:trace contextRef="#ctx0" brushRef="#br0" timeOffset="5719.25">10538 12250 31327 0,'-4'0'2784'0,"2"2"-2224"16,2-2-560-16,1 0 0 0,0 0 1344 0,2 0 144 16,0 1 48-16,5 0 0 0,3 2-1152 0,5-3-240 15,6 1-144-15,2-2 192 0,2 1 176 0,1-3 32 16,0 2 16-16,2 0 0 0,-2 2-160 0,-1-1-48 16,0 0 0-16,-3 1 0 0,-1 3-208 0,-2-1 0 15,0 1 0-15,-3 4 0 0,-2-2 0 0,-1 0 0 16,-2 1-192-16,-2 0 192 0,0-1 0 0,-3 0-128 15,0 1 128-15,-5 0 0 0,0-3 0 0,0 3-128 0,-4 0 128 0,1-1 0 16,-1 0-320-16,-1 1 64 0,-2 0 0 0,2-1 0 16,-2 0 48-16,-2-1 16 0,1 2 0 0,0-2 0 15,1-2 192-15,-1 1 0 0,1 1 0 0,-1-3 0 16,0 2 160-16,0-1 80 0,-2-1 16 0,1 0 0 16,-1 2-64-16,1-4 0 0,-2 3 0 0,-1-1 0 15,-1 2-192-15,0 1 0 0,0 0 0 0,0 0 0 16,2 0 0-16,-1 0 0 0,3 1 0 0,2-4-160 15,0 2 160-15,2 1 0 0,2-4 0 0,1 0 0 16,1 2 0-16,2-1 0 0,1 2 0 0,1-4 0 16,2 2-256-16,0 0-32 0,2 0 0 0,0 1 0 0,-1 0 144 15,2 2 144-15,1 0-208 0,2 1 80 0,-2 2 0 16,0-1 0-16,0 2 0 0,0 1 0 0,-1-2-128 0,-1 2 0 16,-1 2-16-16,0-1 0 0,-3 0 144 0,0 0 128 15,-2 0-192-15,1 0 192 0,-1-2 0 0,-1 1 0 16,-1 0 0-16,1-1 0 0,-2-1 0 0,-2-2 0 15,2 0 0-15,-1-1 0 0,-1-1 320 0,-1 1 0 16,-1 0 16-16,1-1 0 0,-1 0-48 0,-1-1-16 16,-1 1 0-16,0-2 0 0,-3 2-112 0,-1 1-32 15,0-1 0-15,-2-1 0 0,-3 1-128 0,-2 2 0 16,-2 0 0-16,-3 0 0 0,0 2 0 0,-3 1 0 16,-1-1 0-16,-1 1 0 0,0 0 0 0,-1-1 0 15,0 0 128-15,1-2-128 0,2-1 160 0,0-2 0 0,3 2 0 16,2-3 0-16,3-1-160 0,0-2 0 0,-1 1 0 15,4-4 0 1,-1-1-592-16,1-1-160 0,2-2-16 0,1 1-15760 0</inkml:trace>
  <inkml:trace contextRef="#ctx0" brushRef="#br0" timeOffset="6706.35">16133 13170 39615 0,'-3'0'3520'0,"0"0"-2816"0,2 0-560 16,0 0-144-16,-1 0 320 0,0 2 16 0,-2-1 16 0,-2 3 0 0,-1 1-352 0,-1-3-192 0,2 3 32 0,1 1 0 15,3-1-352-15,2 1-64 0,1 0 0 0,1 4-16 16,2 4-48-16,1 1 0 0,0 3 0 0,-1 3 0 0,-1 4 448 16,0 2 192-16,-2 7-160 0,-2-1 160 0,0-1 0 0,-4 2 0 15,-3 3 0-15,-2-3 0 0,0 3 0 16,-2-1 0-16,1-4 0 0,0-3 0 0,1-3-304 0,0-4-16 15,4-2 0-15,1-4-15200 16</inkml:trace>
  <inkml:trace contextRef="#ctx0" brushRef="#br0" timeOffset="7434.81">15823 13262 21183 0,'-14'-11'1888'0,"6"1"-1504"0,-1 0-384 15,4 1 0-15,4 3 3200 0,3 1 576 0,1-3 128 0,2-6 0 32,2-5-4768-32,5-7-960 0,6 2-192 0,2-1-32 15,2 8 448-15,0 3 80 0,2 4 32 0,-2 5 0 0,0 1 1184 0,0 6 304 0,-1 0 0 0,0 3 0 16,-1 4 1472-16,-1-3 368 0,-1 3 64 0,0-1 16 15,-2 3 416-15,-1-2 96 0,1 1 0 0,-2 1 16 16,1 0-1360-16,0 2-288 0,0 1-48 0,0-2-16 16,0 1-496-16,1 2-112 0,2-3 0 0,0 4-128 15,1-4 144-15,0-1-144 0,-2 0 0 0,1-4 144 16,-2 1-144-16,-2-2 0 0,-1 1 0 0,-3-3 0 16,-2 1 0-16,-3 1 0 0,-2 3 0 0,-3-3 0 0,-3 1 0 15,-3 2 0-15,-1 2-176 0,-6 0 176 0,1-1-192 16,-3-1 64-16,2-2 0 0,0-1 0 0,3-1 128 0,3-1-128 15,2-1 128-15,1-3-128 0,2 0 128 0,2 0 144 16,0-2-16-16,2 1-128 0,1-3 0 0,0 2 0 16,1-2 0-16,1 2 0 0,0-2 0 0,-1 3-176 15,1-2 176-15,-2 3-208 0,1 3 64 0,0 2 16 16,-2-2 0-16,-1 4 0 0,-1 1 128 0,-1 0-192 16,0 0 192-16,-1 0-192 0,-1-1 192 0,1 2 0 15,0-4 0-15,1 1 0 0,1-1 0 0,0 1 128 16,0-1-128-16,0-1 176 0,1 1-176 0,1 0 0 15,-1 0 0-15,1 0 0 0,1-3 0 0,-1 2 0 16,1 1 0-16,-1-5 0 0,1 2 0 0,-1 2 0 0,1-3 0 16,-2 3 0-16,-1 2 0 0,0-1 0 0,0 1 0 0,-3 0 0 15,2 2 0-15,-3 0 0 0,2 0 0 0,-2 2 0 16,1-2 0-16,0 1 0 0,2 0 0 0,0-1 0 16,-1-2 0-16,2 2 0 0,0 1 0 0,-1-3 0 15,1-1 0-15,-1 1 0 0,0 0 0 0,-2-1 0 16,2-1 0-16,-4 3 192 0,0-3-64 0,-2 1 0 15,-3 0 16-15,-1 0 0 0,-2 1 0 0,-4 0 0 16,-2 0-144-16,-2 0 160 0,-2 1-160 0,-2 0 160 16,-1-1-160-16,1 0 0 0,1-1 0 0,0-2 128 15,3 1 0-15,1-3-128 0,1-1 192 0,0-1-64 16,2-1 48-16,-1-1 0 0,0-1 0 0,-2 0 0 0,0 0-176 16,1 1 0-16,-1-1 0 0,-1-1 0 0,0 1 0 15,0 2 0-15,1-3-192 0,0 1-12288 16,0 2-2480-16</inkml:trace>
  <inkml:trace contextRef="#ctx0" brushRef="#br0" timeOffset="8633.9">6085 12279 33167 0,'1'-5'2944'0,"1"4"-2352"0,-1-2-464 0,0 2-128 0,0 0 0 0,-1-2 0 0,1-1 0 0,1-3 0 15,-1 0 0-15,-1-1 0 0,-3 0 0 16,-1 1 0-16,-4 2 192 0,-1 2-16 0,0-2-16 0,-4-1 0 16,1 1 96-16,-2-2 32 0,-1 3 0 0,-1-3 0 15,1 1 432-15,1-1 96 0,-2 1 16 0,-1-2 0 16,1 1 16-16,-1-1 16 0,0 1 0 0,-2-1 0 15,2 2-384-15,0-1-80 0,-1 3-16 0,2-1 0 16,1-1-192-16,1 4-64 0,1 0 0 0,0 4 0 16,1 0-128-16,3 4 0 0,0 3 0 0,2 4 0 15,0 0 0-15,2 3 0 0,2 4 0 0,-1 2 0 16,1 6 0-16,1 2 0 0,0 2 0 0,-2 0 0 16,3-2 0-16,-2-2-256 0,2 0 64 0,1-2 16 15,0 0 176-15,1-2 0 0,2 0 0 0,0 1 0 16,1-2 0-16,1-3 176 0,0 0-48 0,2-1 0 0,2 2 128 15,2 0 0-15,1-3 16 0,5-1 0 0,0-3-80 0,3-2-32 16,3-1 0-16,3-1 0 16,4 0-160-16,1-5 0 0,1 1 0 0,1-6 0 15,2 1-208-15,1-2-80 0,1-4-16 0,1-1-19024 16</inkml:trace>
  <inkml:trace contextRef="#ctx0" brushRef="#br0" timeOffset="42541.51">7257 12182 12895 0,'2'-15'1152'0,"-2"7"-928"0,1-3-224 0,0 3 0 0,0 5 3008 0,1 0 576 0,-1 1 96 0,1-5 32 0,3 1-976 0,3-5-192 16,0 1-48-16,1 3 0 0,0 3-928 0,-2 3-192 15,0 2-32-15,0 3-16 0,-2 2-752 0,-2 1-160 16,0 3-32-16,-1-1 0 0,-2 2-384 0,0-1 128 16,0 2-128-16,-1 1 0 0,-2 0 128 0,2 1-128 0,-1 1 0 15,-1 2 128-15,0 0 144 0,-1 2 32 16,-1 2 0-16,-3-2 0 0,-1 3 64 0,-5 3 16 0,-6 2 0 0,-8 6 0 16,-8 5 48-16,-10 4 16 0,-8 9 0 0,-13 4 0 15,-10 3-128-15,-18 8-32 0,-16 9 0 0,-12 1 0 16,2-1-288-16,-23 9 0 0,-18 12-176 0,-10 2 176 15,3-2 0-15,-4 4 0 0,-7 8 0 0,-9 6 0 16,-9 7 0-16,-5 1 0 0,1 1 0 0,-5 4 0 16,-7 7 448-16,1 0-16 0,8 0 0 0,0 5 0 15,-2-1-112-15,1 10-32 0,0 8 0 0,8 4 0 16,9-7-288-16,7 2 0 0,11 0 0 0,16-5 0 16,20-14-256-16,5 4-64 0,8 0-16 0,7-4-21232 15</inkml:trace>
  <inkml:trace contextRef="#ctx0" brushRef="#br0" timeOffset="43292.03">12328 12185 41471 0,'0'-9'3680'0,"-1"4"-2944"0,-1 0-592 16,-1 4-144-16,2 1 0 0,-1-4-176 0,-2-3 48 0,-2-3 0 15,-3-2-752-15,-2-1-144 0,-3 2-16 0,1 4-16 16,-3 4 352-16,-2 4 64 0,1 4 0 0,-3 7 16 0,0 4 624 0,-3 7 0 16,-1 6 0-16,0 9 0 0,-4 4 384 0,-2 5 160 0,-4 2 32 0,-2 1 0 15,-1 2 288-15,-14 15 64 0,-14 19 16 0,-14 9 0 16,-7-1-624-16,-7 3-128 0,-6 2-32 0,-9 3 0 15,-8 12-32-15,-8 0 0 0,-2 0 0 0,-11 12 0 16,-10 12 128-16,-15 7 0 0,-12 2 16 0,-11 9 0 16,-8 8 48-16,-16 16 16 0,-10 10 0 0,-3 3 0 15,2-1 48-15,9-6 0 16,11-3 0-16,-3 4 0 0,4 2 256 0,15-6 48 0,12-3 16 0,13-15 0 16,9-12-320-16,8-15-48 0,6-9-16 0,11-19-14624 15,11-11-2928-15</inkml:trace>
  <inkml:trace contextRef="#ctx0" brushRef="#br0" timeOffset="43991.54">19525 12814 35935 0,'0'-21'3200'0,"-2"4"-2560"0,-1 6-512 0,-1 3-128 0,2 3 512 0,-3-4 96 0,-1-11 16 0,-4-10 0 16,-4-3-1072-16,-2 2-192 0,-1 6-64 0,-3 8 0 0,-2 6 512 0,-6 6 192 15,-5 6-128-15,-6 8 128 0,-4 4 0 0,-6 8 0 16,-4 9 0-16,-6 4 0 0,-6 8 512 0,-6 7 176 16,-7 5 32-16,-7 7 16 0,-2 3 160 0,-12 8 16 15,-13 9 16-15,-12 11 0 0,-8 4-224 0,-13 7-32 16,1-4-16-16,-18 15 0 0,-16 14 0 0,-11 11 0 16,-9 7 0-16,-8 11 0 0,-6 2 272 0,-9 12 48 0,-9 6 16 15,-6 3 0-15,11-9 176 0,-20 12 48 0,-10 9 0 16,-8 7 0-16,-7 6-640 0,1 6-112 0,3 1-16 15,-5 3-16-15,-5 5-432 0,-1-3 0 0,4-1 128 0,0 0-128 32,2 1-1056-32,3-3-240 0,3 1-48 0,4-4-22064 0</inkml:trace>
  <inkml:trace contextRef="#ctx0" brushRef="#br0" timeOffset="195305.58">21739 5850 40543 0,'-5'-2'3600'0,"1"1"-2880"0,3 1-576 0,-1 0-144 0,2 1 0 0,-2 1-224 0,-3 1 48 0,-4-3 16 0,-2 5 160 0,-4 2 0 0,-1 0-144 0,-3 4 144 16,-2 4 0-16,-4 2 0 0,-4 7 0 0,-5 2 0 16,-1 5 128-16,-6 5 32 0,-8 9 16 0,-7 11 0 15,-7 11 16-15,-5 3 0 0,-4 4 0 0,3 1 0 16,-3 1 0-16,-8 7 0 0,-5 12 0 0,-4 2 0 0,2-2-192 0,3-8 0 15,10-15 0-15,-3 3 128 0,-1-1-128 0,0-2 0 16,4-2 0-16,4-8 0 0,9-10 0 0,2-3 0 16,2-3 0-16,-1 2 128 0,1 1-128 0,0-5 160 15,4-1-160-15,0-1 160 0,1-1-16 0,2-7 0 16,3-4 0-16,5-4 0 0,6-3-144 0,3-4 0 16,2-2 0-16,8-6 0 0,3-4 144 0,6-2-144 15,6-5 160-15,1 0-160 0,5-2 272 0,2-1-32 16,2-2-16-16,1 1 0 0,1 0 32 0,0-3 0 15,3 1 0-15,-1 1 0 0,1-1 64 0,1 1 32 16,3-4 0-16,-1 2 0 0,2 0-144 0,0-3-16 0,2 2-16 16,1-3 0-16,1 0-176 0,0 0 0 0,0 0 0 15,0-4 0-15,0 1 0 0,2-3 0 0,-1-3 0 0,-1 0 0 16,0-1-176-16,-1 0 176 0,-2-2-128 0,1-2 128 16,-2 2-144-16,-2 0 144 0,-1 4-160 0,-3 1 160 15,-2 6 0-15,-3 3 0 0,-1 1 0 0,-4 1 0 16,-2 6 0-16,-6-1 320 0,-2 2-64 0,-6 3 0 15,-3 4 16-15,-5 3 0 0,-6 1 0 0,-2 2 0 16,-1 2-272-16,0 2-256 0,0-3 64 0,4 0 0 16,4-2 0-16,7-1 0 0,6-6 0 0,7-1 0 15,4-2 192-15,5-2 0 0,1 0 0 0,3 0 0 16,1 0 0-16,1 0-192 0,0 0 192 0,-1 3-192 16,0 2 192-16,-2 5-192 0,-1 1 192 0,-3 2-192 0,0 7 192 15,-4-1 0-15,0 3 0 0,-2 0-144 16,-2 0 144-16,0-2 256 0,2-1-64 0,1-6-16 0,2 0 192 0,1-3 32 15,5-3 16-15,1-1 0 0,5-1 32 0,3-1 0 16,6-4 0-16,6-5 0 0,0 0-160 0,10-5-32 16,11-2 0-16,10-3 0 0,9-2-48 0,8-2-16 15,5 0 0-15,5 0 0 0,0 0-192 0,2 2-128 16,4 2 128-16,-2 3-208 16,-1-2-544-16,3 0-96 0,-2 4-32 0,-1-3 0 15,-5 1-128-15,0-1-16 0,0 1-16 0,-1-2-19120 0</inkml:trace>
  <inkml:trace contextRef="#ctx0" brushRef="#br0" timeOffset="199921.83">13931 7722 4607 0,'4'-5'400'0,"-1"-1"-400"0,1 3 0 0,-3 2 0 0,2 0 1056 0,-1-3 128 0,3-1 32 0,1-3 0 0,3-4 512 0,1 0 128 0,-3-2 0 0,0 3 16 0,-2 0-384 0,-3 3-80 16,-2-4 0-16,-1 3-16 0,-2-1 256 0,-2 1 48 16,-5 0 16-16,-2 2 0 0,-2-1-96 0,-3 4-16 15,-6 0 0-15,-6 1 0 0,-7 1-896 0,-7 4-176 16,-5 0-32-16,-7 3-16 15,-5-1-2000-15,-6 3-400 0,2-2-64 0,-9 2-32 16,-7 3-672-16,-4-4-128 0,1-1-16 0,5-1-16 16,4-1 1792-16,1-1 352 0,1 3 80 0,3 0 16 0,2 0 1376 0,0-1 288 0,3 3 48 0,3-2 16 15,3 1 944-15,4 0 192 0,2-1 48 0,4-1 0 16,3-1-608-16,3 1-112 0,2-1-32 0,5 0 0 16,2 1-608-16,5 0-128 0,3-1-32 0,4 1 0 15,4 1-784-15,3 0 0 0,4 0 0 0,3 1 0 16,3 0 0-16,4 0 0 0,2 3-160 0,3-1 160 15,4 1-176-15,4 3 48 0,3-4 0 0,2 1 0 16,3 2 128-16,0-5 128 0,4 2-128 0,0-2 176 16,-3-1 80-16,0 1 32 0,2 0 0 0,-3 3 0 15,-1 3 16-15,-2 4 0 0,-2 3 0 0,0 7 0 16,-1 8-32-16,-4 6 0 0,-2 8 0 0,-5 14 0 16,-4 21 48-16,-4 8 0 0,-5 2 0 0,0 7 0 0,-4 3-320 0,2-5 0 15,4-7 0-15,0-13 0 0,5-15 0 0,-1-10-352 16,2-5 48-16,-1-1 16 0,1 4 288 0,-3 6 0 15,-2 5 0-15,-3 2 144 0,-3 2 64 0,-6-1 16 16,-3 3 0-16,-2-2 0 0,-3-2-224 0,-3-6 0 16,0-3 0-16,0-11 0 0,3-9-272 0,2-11-48 15,1-4-16-15,5-7 0 0,0-5 336 0,4 0 0 16,0-6 0-16,3-1 0 0,3 2 384 0,2-3 64 16,4 0 0-16,1-3 0 0,1 2-144 0,1 0-32 15,4-3 0-15,1 2 0 0,5-7-144 0,3 2-128 16,4-1 144-16,6-2-144 0,4 4 128 0,6-4-128 15,5 0 0-15,4 2 0 0,4-2 0 0,4 0 128 16,5 1-128-16,3-2 0 0,7 1 0 0,3 0 0 16,4 2 128-16,0-3-128 0,0-1 0 0,-3 1 0 0,1 0 0 15,3-1 0-15,3-4 0 0,-2 3 0 0,-2 2 0 0,-3-1 0 16,-2 3 0-16,2 2 0 0,-2-3 0 0,1 7 0 16,0 0 0-16,-2 4 0 0,-4 1 0 0,-6 1 0 15,-6 1 0-15,1 2 0 0,2-1 0 0,2 1 0 16,-3 3 0-16,-4-1 0 0,-1-3 0 0,-4 1 0 15,-5 2 0-15,-4-3 0 0,-4-2 0 0,-5 1 0 16,-3 2 0-16,-3-2 0 0,-5 0 0 0,-3-3 0 16,-2 2 0-16,-4-1 128 0,-1-2-128 0,-2 0 0 15,-3-2 272-15,0-2-32 0,-3-1-16 0,1-1 0 16,-1-4 96-16,-2-1 32 0,2-2 0 0,-3-4 0 16,-1-4-128-16,1-4-32 0,0-2 0 0,-1-3 0 15,-1-1-192-15,1-1 0 0,-1-1 0 0,-2-2 0 0,0-4 0 16,-3-7 0-16,1-2 0 0,-2 6 0 0,3 2 0 15,-5-6 0-15,-3-14 0 0,-2-3 0 0,1-2 0 0,2-1 0 16,-1-2 0-16,2 1 0 0,3 5 0 0,2 1 0 16,2-4 0-16,-1-2 0 0,2-2 176 0,-1 1-176 15,1-1 192-15,-1 4-192 0,1 8 272 0,-1-7-48 16,-1-5-16-16,0 0 0 0,-2 4-208 0,2 0 128 16,0 3-128-16,-1 3 0 0,2 7 0 0,-2-3-256 15,-3-2 16-15,-3 2-19760 0</inkml:trace>
  <inkml:trace contextRef="#ctx0" brushRef="#br0" timeOffset="201258.33">21417 6708 29487 0,'-4'-3'2624'0,"2"-1"-2112"0,1 2-512 0,1-1 0 0,1 1 192 0,-1 0-192 0,0-2 192 0,0-5-192 0,0 1 160 0,4-3-160 16,1 1 128-16,4 0-128 0,4 1 384 0,2 1-16 15,2-1 0-15,3 2 0 0,3-2-224 0,4 0-144 16,6 1 192-16,0-1-192 0,-2 1 192 0,4 2-64 15,3-2 0-15,1 0-128 0,-6 2 224 0,-1 0-64 16,0 1-16-16,-5 4 0 0,-3-3-144 0,-7 5 128 16,-4 2-128-16,-3-2 128 0,-2 4-128 0,-5 0 0 15,0 2 0-15,-4 3-176 0,-3 1 176 0,-1 3 0 16,-2 2-144-16,-1 0 144 0,-2 1 0 0,-1 2 0 0,0 2 0 0,-3 4 0 16,2 2 192-16,0 0 144 0,1-2 48 0,-1 2 0 15,3 0-224-15,-3 2-32 0,3-1-128 0,-4 2 192 16,2-1-16-16,-1 1-16 0,-1 1 0 0,-4 4 0 15,-3 4-160-15,-2 1 0 0,-1-4 0 0,0 1 0 16,1 0 0-16,0 0-144 0,-1-2 144 0,5-5 0 16,1-2-128-16,2-4 128 0,4 1 0 0,2-3 0 31,2-4-1216-31,2-1-144 0,3 0-32 0,1-4-12496 0</inkml:trace>
  <inkml:trace contextRef="#ctx0" brushRef="#br0" timeOffset="202205.98">22080 6594 22111 0,'-10'-2'1968'0,"3"2"-1584"0,3 0-384 0,3 0 0 0,1 0 1152 0,-3-3 128 0,-2 2 48 0,-2 0 0 0,-2-3-240 0,-1 2-64 0,3-5 0 0,2 2 0 16,5 0-64-16,1-1-32 0,4 0 0 0,4 0 0 16,4-4-320-16,5 0-64 0,4 1-16 0,6-2 0 15,4 3-208-15,3-1-32 0,3 0-16 0,-2 2 0 16,-2 1-128-16,3-4-16 0,9 0-128 0,3-1 192 16,-1 0-192-16,0 2 0 0,-2-2 0 15,-1 1 0-15,-3 3 0 0,-5 0 0 0,-5 1 0 0,-6 1 0 16,-4 2 0-16,-4 0 0 0,-5 1 0 0,-4 0 0 15,-2 2 0-15,-3 0 0 0,-3 2 0 0,-1-2 0 16,-1 2 0-16,-3 2 0 0,-1 5 144 0,-1-2-144 16,-3 4 560-16,0 4 16 0,-3 2 16 0,-1 2 0 0,0 2-352 15,0 1-80-15,-2 6-16 0,-4 7 0 0,1 5-144 0,-4 7 0 16,-3 8 0-16,-1 7 0 0,-1 2 0 0,-2 4 0 16,0-1 0-16,-2 1 0 0,-1 6 0 0,-2-3 0 15,1-2 0-15,1-9 0 0,2-13-144 0,3-9-64 16,0-2-16-16,3-7 0 15,4-4-208-15,3-4-32 0,0-2-16 0,2-2-16480 0</inkml:trace>
  <inkml:trace contextRef="#ctx0" brushRef="#br0" timeOffset="204157.96">23240 6393 29487 0,'-6'-3'2624'0,"2"1"-2112"0,3 2-512 0,-1-4 0 0,2 1 336 0,-2 0-32 0,-3-3-16 0,-4-6 0 15,-3-4 304-15,-4-3 64 0,-1-6 16 0,-1 4 0 0,1 0-80 0,0 3-16 16,1 6 0-16,-1 1 0 0,1 5 128 0,0 3 32 16,1 6 0-16,-1 3 0 0,0 5-256 0,-1 6-48 15,0 3-16-15,-2 6 0 0,1 4-416 0,-1 2 0 16,3 0 0-16,1 2 0 0,3-4 0 0,2-1 0 15,4-3 0-15,2 0 0 0,4-4 0 0,2 0 0 16,3-1 0-16,3-1 0 0,2-1 0 0,0-3 0 16,1 0 0-16,1-3 0 0,0 2 0 0,3-4 0 15,1-3 0-15,2-3 0 0,-1-3-144 0,2-2 144 16,0-2 0-16,4-4 0 16,-2-1-576-16,0-6 0 0,0 0 0 0,-3 0 0 15,-2-2-176-15,-2 1-32 0,-3-2-16 0,-4 0 0 0,-3 0 560 0,-3 1 240 16,-3-1-192-16,-3 1 192 0,-4 2 0 0,-2 0 160 15,-1 2 16-15,-3 0 0 0,-5 0 272 0,-2 0 48 16,-5 1 16-16,0 3 0 0,-3 0-192 0,1 3-16 16,1 0-16-16,1 1 0 0,2 3-288 0,2-2 0 0,3 2 0 0,1-3 0 15,4 2 0-15,4-3 160 0,4 0-160 0,3-1 128 16,2-3 208-16,3 2 48 0,4-4 0 0,1 3 0 16,4-4 144-16,4-1 48 0,3 0 0 0,4-2 0 15,4 0-320-15,2-1-48 0,2 1-16 0,4-3 0 16,1 2-192-16,2 1 128 0,0 1-128 0,2 2 0 15,1 2 0-15,-5-1 0 0,-3 4 0 0,1 2 0 16,2 3 0-16,-5 0 0 0,-1 1 0 0,-4 0 0 16,0 0 0-16,-4 1 0 0,-3 0 0 0,-2 2 0 15,0-1 0-15,-3 2 144 0,-2-2-144 0,-3 3 192 16,1 0-192-16,-2 3 0 0,0 0-192 0,-2 3 192 0,2 2 0 0,-4 0 0 16,1 5 0-16,-1 0 0 0,0 1 0 0,-2 2 0 15,-2 2 0-15,0 2 0 0,-3 1 0 0,-4 4 0 16,-1 3 0-16,-2 0 0 0,-2 0 0 0,-2 5 0 15,-3 5 0-15,-4 3 0 0,-1 2 0 0,-1 0 0 16,-2-2 0-16,-2 0 0 0,1 0 0 0,-3-2 0 16,1-4 0-16,0-1 0 0,2 2 0 0,0-1 0 15,0-1 0-15,5 1 0 0,1-1 0 0,3-1 0 16,4-5-176-16,3-1 176 16,2 3-848-16,1-6-96 0,3 4-16 0,1-3-16448 0</inkml:trace>
  <inkml:trace contextRef="#ctx0" brushRef="#br0" timeOffset="204555.74">23689 7194 32255 0,'-8'-6'1424'0,"3"1"304"0,0 5-1392 0,0 0-336 0,3 0 0 0,-2 2 0 16,0 3 176-16,-4 3-48 0,-3 5 0 0,-9 9 0 0,-5 7-128 0,-3 6 0 0,-3 4 144 0,-4 2-144 16,-3 3-528-16,-3 3-176 15,-1 0-48-15,0-2 0 0,2-2 752 0,3-3 0 0,1-1 240 0,7-8-64 16,5-2 1024-16,6-7 208 0,5-5 32 0,6-6 16 0,3-3-688 16,5-6-128-16,3-2-16 0,4-3-16 0,1-4-208 0,5-4-32 15,5-2-16-15,2-8 0 0,5-2-352 0,2-1-128 16,3-1 0-16,0-1 0 0,1 0 128 0,3-4 0 15,5-2 0-15,0 0 0 0,0-1 192 0,-1-1 80 16,1 5 16-16,-3 0 0 0,-5 1-144 0,-4 5-16 16,-3 0-128-16,-8 1 192 0,-3 1 0 0,-5 2 0 15,-6 2 0-15,-4 1 0 0,-3 3 128 0,-4-1 0 16,-3 2 16-16,-5 0 0 0,-4 2 32 0,-4-1 0 16,-2 0 0-16,0 2 0 0,0 1-240 0,-3 0-128 15,-7 1 128-15,0-2-128 16,1 2-400-16,1 0-160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6:36:39.4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8310 3046 11967 0,'-2'0'1072'0,"1"0"-864"0,1 0-208 0,0 0 0 0,1 0-496 0,-1 0-144 0,2 0-16 0,-2 0-4000 0</inkml:trace>
  <inkml:trace contextRef="#ctx0" brushRef="#br0" timeOffset="1561.32">8333 3004 6447 0,'-5'-1'576'0,"0"2"-576"0,3 2 0 0,-1-3 0 0,1 1 1072 0,-4 0 96 15,-7 3 32-15,-5 1 0 0,-9 2-1008 0,-4 3-192 0,1-1 0 16,-1 0 0-16,0-3-128 0,0-1 128 0,-2 1 0 0,-2-1 0 16,-2-1 0-16,-3 0-176 0,1-1 176 15,-4-1-128-15,-3 2 128 0,-2-4 0 0,-3 0 0 16,-3 0 0-16,-1-4 0 0,-2 2 0 0,-1-3-128 16,0 0 128-16,1-1 0 0,-3 1-160 0,-3 1 160 0,-6 0 0 15,0 0 1312-15,-1-3 368 0,1 4 80 0,-1-2 16 16,2 2-144-16,0 1-32 0,0 1 0 0,1 1 0 15,-1 1-1216-15,4-1-240 0,4 0-144 0,-2 0 160 16,-1 2-160-16,-2 1 0 0,1 0 0 0,-1 0 0 16,-3-1 0-16,3 0 0 0,5-2 0 0,3 1 0 15,2 0-144-15,-2 2 144 0,-2-1 0 0,-1 0 0 16,0 0 0-16,1-1 0 0,3-1 0 0,-2 0 0 0,-3 0 0 16,-2 1 0-16,0 2 0 0,-1-3 0 15,3 1 0-15,0 0 0 0,-2 3 0 0,-2-3 0 0,5 3 560 0,-1 0 16 16,0 0 0-16,0 0 0 0,0 1-288 0,2 0-48 15,1-1-16-15,3 1 0 0,4-2-80 0,2 0-16 16,3-1 0-16,2 2 0 0,-3-1 368 0,3-2 64 16,6 3 16-16,1-4 0 0,4 1-368 0,-1-1-64 15,2 0-16-15,2 0 0 0,3 0 0 0,5-1-128 16,2 1 192-16,3 0-64 0,1 0 384 0,2 0 64 16,2 1 0-16,1-1 16 0,1 0-208 0,1 0-32 15,2 1-16-15,-1 0 0 0,2 2-144 0,0-3-48 16,0 1 0-16,-2 1 0 0,3 1-144 0,-1-2 160 15,0 0-160-15,0 2 160 0,1-2-160 0,0 0 0 16,0 1 0-16,1 0 0 0,2-2 208 0,-1 2-32 0,2 1-16 16,0-2 0-16,1 0 144 0,1 3 16 0,-1-1 16 15,3 2 0-15,-2-1-80 0,1 3 0 0,2 0-16 0,-2 3 0 16,2 1-240-16,-1 3 0 0,-2 2 128 0,0 4-128 16,-2-1 0-16,0 7 0 0,-3 0 0 0,-1 2 0 15,-1 0 0-15,-2-1 0 0,0 0 0 0,-2 3 0 16,-1 1 0-16,-2 0 0 0,2-1 0 0,1-3 0 15,0-1 0-15,2-2 0 0,-1 2 0 0,2-1 0 16,-2 1 0-16,0 0 0 0,2 3 144 0,0-6-144 16,0 1 0-16,1-3 128 0,0 1-128 0,1-2 0 15,1 1 0-15,1-2 0 0,0 2 128 0,2 0-128 16,0-1 0-16,-1 0 0 0,2-1 0 0,2-1 0 16,0-1 0-16,1 3 0 0,3-1 128 0,0-1-128 15,3 2 0-15,1-1 0 0,-1 2 0 0,1-4 128 0,0 2-128 16,-1 2 0-16,1-4 0 0,-3 1 0 0,-1-2 0 15,-2 1 0-15,1-4 0 0,-2-3 0 0,0 0 0 0,0-4 0 16,-1 0 128-16,1-1-128 0,0-1 576 0,1-2 64 16,1 1 32-16,0 1 0 0,2-4-144 0,1 2-16 15,2 1-16-15,3-3 0 0,2 0-192 0,4 1-48 16,-1 0 0-16,7-1 0 0,2 1-80 0,5-1-32 16,3 3 0-16,2-1 0 0,3 1-144 0,0 0 0 15,1 2 144-15,0-1-144 0,-3 1 0 0,-1-4 0 16,1 0 0-16,0 3 0 0,-2-4 0 0,0 0 0 15,-1 1 0-15,3-1 0 0,0 0 0 0,4-1 0 16,2 1 0-16,3-2 0 0,5-1 0 0,4 0 0 16,2-5 0-16,5 2 128 0,5 0 96 0,5-4 32 15,5 4 0-15,4-2 0 0,2-2-256 0,2 0 128 16,1 2-128-16,1-2 0 0,1 4 0 0,-3 0 0 0,-3-1 0 16,-2 2 0-16,-5-1 0 0,3 1 0 0,0 0 0 15,-1-1 0-15,-1 2 0 0,-4 0 0 0,-3 0 0 0,2-1 0 16,-1 0 0-16,-1-1 0 0,1 1 0 0,-1 1 0 15,-4 0 0-15,2 1 0 0,3-2 0 0,2-1 0 16,3-1 0-16,0 0 0 0,0 0 0 0,1 0 0 16,-1 1 0-16,2-1 0 0,1 1 0 0,-2-1 144 15,-5 2-144-15,-3 0 0 0,-1 4 0 0,-4-1 0 16,-2 2 0-16,-3 2 0 0,1-2 0 0,-5 3 0 16,-4 0 0-16,-8 2 0 0,-4-2 0 0,-2 2 0 15,-1 0 0-15,-3 1 0 0,-2-1 0 0,-4 0 0 16,-2-1 0-16,-4-2 0 0,-1 3 0 0,-2-5 0 0,0 2 0 15,0 0 0-15,1-2 0 0,-1 0-176 0,3 0 176 16,-1-2 0-16,1 2 0 0,-1 0 0 0,0 2 0 0,-3 0 0 16,-1-1 0-16,-1 3 0 0,-3 2 0 15,-2 0 0-15,-1-1 0 0,-2 2 0 0,-1-3 0 0,-1 3 0 16,-1-1 0-16,0-1 0 0,-2-1 0 0,-1-1 0 16,1 1-176-16,-1-3 176 0,0 2 0 0,0-3-144 15,2 0 144-15,-1-2 0 0,3 0 0 0,0-1 0 16,3-1 0-16,0-3 0 0,2 2 0 0,-1-2 0 15,1 0 0-15,1-3 0 0,1-3 128 0,1 1 0 16,-1-3 0-16,0 1 0 0,-1 0-128 0,-1-2 128 16,1-2-128-16,-1 1 128 0,-2 3-128 0,-1-3 0 0,-1-3 0 0,-1-2 0 15,-1-2 176-15,-3 2 16 0,-1-1 0 16,-1-2 0-16,-1 2 16 0,-1-5 16 0,-2 1 0 0,0 2 0 16,-1-3 0-16,0-1 0 0,-2 2 0 0,2 0 0 15,-1 2-48-15,1-3-16 0,-2-7 0 0,3-1 0 16,0-1-160-16,2 3 0 0,0 3 0 0,1 2 128 15,-1 1-128-15,1 2 0 0,-1 1 0 0,0 4 0 16,-1-1 0-16,-1 5 0 0,-1 1 0 0,-1-2 0 16,0 3 0-16,0 2 0 0,-2-2 0 0,0 1 0 15,1 3 0-15,-1-1 0 0,0 1 0 0,2-3 0 16,-2 3 0-16,1-3 0 0,0 2 0 0,1 1 0 16,1 0 0-16,-1-2 0 0,2 5 0 0,2-1 0 15,-1-1 0-15,0 2 0 0,1-1 0 0,-1 3 0 16,0-1 0-16,-1-1 0 0,2 2-160 0,-2-1 160 0,0 3-256 15,-2-3 64-15,1 4 0 0,-1-1 0 0,-2 0 32 0,-1 0 16 16,0 2 0-16,-1 1 0 0,0-2 144 0,-1 2 0 16,-1 0 0-16,0 0 0 0,0 1 0 0,0-4 0 15,-2 3 0-15,-2-2 0 0,1 2 0 0,-3-2 0 16,1 3 0-16,-1-2 0 0,-1 1 0 0,0 0 0 16,-1-2 0-16,0-1 0 0,2 2 0 0,-1-2 0 15,0-1 0-15,-1-1-128 16,-1 1-448-16,-5-1-96 0,-4 0-16 0,-8-2-18576 0</inkml:trace>
  <inkml:trace contextRef="#ctx0" brushRef="#br0" timeOffset="2490.17">7769 1292 36863 0,'-7'-20'3264'0,"-1"6"-2608"0,1 3-528 16,2 5-128-16,3 5 944 0,2 1 144 0,-2-3 48 0,1 2 0 0,-3 0-1136 0,-1-3 0 0,3 3-272 0,1 3 48 15,3 6-640-15,2 3-128 0,2 6-32 0,3 7 0 0,1 4 576 0,1 3 128 0,0 4 0 0,1 3 16 16,3 5 304-16,0 3 0 0,0-2-128 0,0 3 128 15,1 4-128-15,-1 2 128 0,-2-1-192 0,-2-2 192 32,0-4-1280-32,-2-6-160 0,-2-5-32 0,1-3 0 15,-2-2-1088-15,0-4-208 0</inkml:trace>
  <inkml:trace contextRef="#ctx0" brushRef="#br0" timeOffset="2768.9">8571 1112 40543 0,'0'-19'1792'0,"-3"7"384"0,-1 3-1744 0,2 6-432 16,1 4 0-16,2 2 0 0,0 2 0 0,0 0 0 15,-1 5-144-15,2 2 144 16,-1 9-640-16,3 5 0 0,-2 11-16 0,3 5 0 0,-1 6 656 0,1 4 0 16,-2-1 0-16,2 0 0 0,0-3 0 0,1 1 0 15,2-3 0-15,-2 0 0 16,-1-2-448-16,0 2-48 0,0-4-16 0,-3 0-15840 0</inkml:trace>
  <inkml:trace contextRef="#ctx0" brushRef="#br0" timeOffset="3092.66">7156 1821 40543 0,'-24'-16'1792'0,"10"5"384"0,2 2-1744 0,8 4-432 0,5 1 0 0,4 2 0 0,2-3 0 0,5-1 0 15,6-5 0-15,9-7 0 0,11 1 0 0,14-5 0 16,10-2 0-16,11-2 128 0,9 2 160 0,7-5 32 16,7 2 0-16,4-3 0 0,3 3-320 0,3-1 160 15,4-1-160-15,-2 1 128 0,-2-1-128 0,-3 1 0 16,0-1 0-16,-9 2 0 0,-5 0-128 0,-10 2-64 15,-10 3-16-15,-2 1 0 16,-2 0-1776-16,-5 2-336 0</inkml:trace>
  <inkml:trace contextRef="#ctx0" brushRef="#br0" timeOffset="3399.32">7391 1917 43311 0,'-9'-5'1920'0,"4"3"384"0,2 2-1840 0,1-3-464 0,5 6 0 0,2-3 0 15,2 0-224-15,4-3-144 0,9 3-16 0,11-2-16 0,15-3 176 16,13-2 32-16,10-7 16 0,13-1 0 0,9-3 304 0,13-3 64 16,13-5 16-16,9-2 0 15,5 0-208-15,7 0 0 0,7 2 128 0,-3-3-128 0,-1 3 0 16,5 1-256-16,4 3 48 0,0 1-18320 16</inkml:trace>
  <inkml:trace contextRef="#ctx0" brushRef="#br0" timeOffset="6865.35">4312 7628 38703 0,'-4'-11'3440'0,"3"2"-2752"0,3 4-560 0,1 0-128 0,1 4 320 0,-2-3 48 0,2-3 0 0,1-8 0 16,1-1-368-16,-1 1 0 0,0 4 0 0,-3 1 0 0,-2 9 0 0,-1 1 0 16,-1 6 0-16,-3 5 0 0,-2 3 176 0,1 6-48 15,-2-1 0-15,0 7 0 0,1 3-128 0,1 2 0 16,2 1 0-16,1 2 0 0,2 2 0 0,1 1 0 16,1-3 0-16,1 0 0 0,0 1 240 0,-1 5 16 15,1 4 0-15,-2 2 0 0,0 0 64 0,-3 2 32 16,2 1 0-16,-3 1 0 0,0-4-160 0,-1-4-16 15,1-2-16-15,-1-1 0 0,0-1-160 0,1-7 0 16,1 1 0-16,2-3 0 0,0-1 0 0,1-3 0 16,1-2 0-16,0-4 0 0,2-2 0 0,-2-2 0 15,2-1 0-15,-3-2 0 0,0-1 0 0,0-6 0 0,0 1 0 16,-2-3 0-16,2-1 0 0,-1-4 0 0,1-1 0 16,-1-1 0-16,2 2 0 0,0-7 128 0,2 2 0 0,-1-2 0 15,3 1 192-15,1-2 16 0,1-1 16 0,1 1 0 16,1 0-208-16,1-1-144 0,1 0 192 0,1-3-192 15,1 3 0-15,-1 2 0 0,0-2 0 0,1 5 0 16,-1-3 0-16,1 3 0 0,-1 1 0 0,-1 1 0 16,0-1 0-16,-1 2-256 0,-1 0 80 0,-1 1 16 15,1-1-32-15,-2 2-16 0,1-3 0 0,-1 1 0 16,-2 0 208-16,0-1 0 0,0 2 0 0,-2 0 0 16,-2 0 0-16,0 2 128 0,-1 0-128 0,0 2 160 0,-2 0 16 15,0 0 0-15,0 2 0 0,-1 1 0 0,3-5-176 16,0 0 128-16,0 0-128 0,-2 24 128 0,3-18-128 0,0 1 0 15,2 2 0-15,-2-3 0 0,2 0 0 0,-1 0 0 16,-1 1 0-16,1-1 0 0,-1-1 0 0,0 0 0 16,0 0 0-16,0 0 128 0,1-2-128 0,-1 1 0 15,3 0 0-15,-1-3 0 0,4 0 0 0,0-1 0 16,4 0 0-16,0-2 0 0,0 2 0 0,5-5 0 16,4 0 0-16,6-1 0 0,5-3 0 0,4 2 0 15,-1-1 0-15,5 2 0 0,5-1 0 0,-1 0 0 16,2 5 0-16,2-3 0 0,5 4 0 0,0-2 0 15,2 6 128-15,-1-3-128 0,-1 3 0 0,-1 1 0 16,0 0 0-16,-2 0 0 0,-2-1-320 0,-1 1 0 16,0-3 0-16,-4-2 0 15,-1-2-128-15,-3 1 0 0,-2-2-16 0,-2 2 0 0,2-6 304 16,-2 1 160-16,-2 1-160 0,0-2 160 0,1-2 0 0,-1 3 0 0,2-2 0 0,-4 2 0 16,-1 3 272-16,-2 2 48 0,-2-1 16 0,-3 3 0 15,-3 0-48-15,-3 3-16 0,1-1 0 16,-2 2 0-16,-2 1-272 0,-2-1 0 0,-3-1 0 0,-1 1 0 15,-3-1-144-15,-1 0-48 0,-2 1 0 0,-1 0 0 16,-2-1-64-16,-1-1 0 0,0-2-16 0,-2 0 0 16,1-2 272-16,0 0 0 0,0-1 0 0,1 0 0 15,-1-3 0-15,0-2 0 0,2-1 128 0,-1 1-128 16,1-3 368-16,-1 1-32 0,1-1 0 0,-1 0 0 16,1 1-32-16,0-1-16 0,-2-2 0 0,0 0 0 15,0-2-288-15,-1-1 160 0,1 1-160 0,-3-6 128 16,2 2-128-16,-1-4 0 0,2-2 0 0,-2 0 0 0,3 2 0 15,-4-6 0-15,2 1 0 0,1-3 0 0,0 5 0 16,-1-9 0-16,0-3 0 0,1-3 0 0,0-5 0 0,1-3 0 16,0-3 176-16,1-2-176 0,-1-1 0 0,2 1 0 15,0 3 0-15,1 5-160 0,-1 4 160 0,1 5 0 16,-2 9 0-16,1 2 0 0,-1 6 0 0,-1 0 0 16,0 4 0-16,-1 1 128 0,-1 2-128 0,0 3 0 15,0 2-128-15,0 0 128 0,0 2 0 0,0-1-128 16,0 2 128-16,0 1 0 0,2 0-208 0,-2-1 32 15,1 0 16-15,0 1 0 0,2 0 160 0,0-3-208 16,2 1 80-16,2-2 128 0,-2 1-256 0,1 2 80 16,0-4 16-16,0 2 0 0,-1 2 160 0,2 0-128 0,-2 3 128 15,0 2-128-15,-2 0 128 0,1 2 144 16,-1 3-16-16,-1 1-128 0,0 3 0 0,-1 0 0 16,-1-1 0-16,1 1 0 0,0 0 0 0,2-2 0 0,-1-1-160 15,1-1 160-15,0-1 0 0,0-3 0 0,1-1 144 0,0 0-16 16,-2 0-128-16,0-1 0 0,-1-2 0 0,-2 1 0 15,0-3 0-15,-3 0 0 0,-1 0 0 0,-2 0 0 16,-3-1 0-16,-1 1 0 0,-3 1 0 0,-3-1 0 16,-3 0 0-16,-3 4 192 0,-4 1-64 0,-4 0 0 15,-3 1-128-15,-5 3 144 0,-4 2-144 0,-3 0 160 16,0 2-160-16,-2 0 0 0,-5 0 144 0,-1-1-144 16,-2 2 0-16,-2-3 0 0,-3 4 0 0,2-4 128 15,7-2 96-15,-2 0 32 0,-3 2 0 0,-1 0 0 16,2 3-112-16,1-2-16 0,0 3 0 0,4-5 0 0,5-3-128 0,1 2 0 15,1-3 0-15,3 1 0 0,3-2 0 0,1 1 0 16,-1 1 0-16,2-2 0 16,3 3-496-16,-2-1-128 0,3 2-16 15,1-2-12608-15,4 3-2496 0</inkml:trace>
  <inkml:trace contextRef="#ctx0" brushRef="#br0" timeOffset="8048.66">5226 7586 39615 0,'-10'0'3520'0,"4"0"-2816"0,2 0-560 0,3 1-144 0,1-1 0 0,-3 1-144 0,-4 1 144 0,-4 0-208 0,-4 3 80 0,-3 1 128 15,0 0-208-15,-1 1 80 0,1 2 128 0,-1 3 0 16,1 0 0-16,-3 4 0 0,0 3 0 0,-2 3-128 16,-1 6 128-16,-2 2 0 0,0 2 0 0,0 3 0 15,2-2 0-15,1 2 0 0,1-2 0 0,-1 3 0 16,4 5 0-16,-1-2 0 0,2 1 0 0,4-2 0 16,1-4 0-16,3-2 0 0,3-5 0 0,3-3 0 15,2-3 0-15,2-4-11520 16,0-5-2240-16</inkml:trace>
  <inkml:trace contextRef="#ctx0" brushRef="#br0" timeOffset="8368.15">5226 7405 26319 0,'-3'-12'576'0,"1"1"112"15,-1 2 16-15,3 6 64 0,0-1-624 0,0 3-144 0,0 1 0 0,1 0 0 0,1-3 800 0,-1 2 128 0,4 5 32 0,0 2 0 16,1 5-272-16,0 5-48 0,0 1-16 0,1 3 0 16,0 6 768-16,-1 4 144 0,2 4 48 0,0 5 0 15,2 0-1072-15,-2 2-192 0,1 5-64 0,1 1 0 16,-1 1-256-16,-3-5 0 0,-1-1 0 0,0 3-144 15,-2-3 144-15,-1 1 0 0,-1-2 0 0,-1 0 0 16,2-2 0-16,-1 1-192 0,0-2 192 0,1-3-192 16,2 0-544-1,-1-6-112-15,0-2-32 0,0-4-9872 0,-2-4-1968 0</inkml:trace>
  <inkml:trace contextRef="#ctx0" brushRef="#br0" timeOffset="8608.04">4761 7953 44223 0,'-5'-8'1968'0,"4"3"400"0,1 1-1904 0,4 1-464 0,4 3 0 0,2 0 0 0,6 2 0 0,6-4 0 0,15 2 0 0,16 0 0 15,15 2-160-15,8-2-80 0,2-2-16 0,-2 1 0 32,1-1-384-32,1-1-64 0,4-2-32 0,5-2 0 0</inkml:trace>
  <inkml:trace contextRef="#ctx0" brushRef="#br0" timeOffset="10389.32">13728 7478 32255 0,'-4'5'2864'0,"0"-2"-2288"0,-1 2-576 0,0 0 0 0,2 0 1728 0,2 1 256 0,0 1 32 0,-3 6 16 0,-2 8-2384 0,-2 8-480 0,-2 8-80 0,2 3-32 0,2 2 304 0,1 1 64 0,1 3 16 0,4-4 0 0,2-1 560 0,2-2 0 16,4-1 0-16,-2-4 0 0,1 0 0 0,1-4 0 15,-2 1 128-15,0-2-128 0,0 2 560 0,-1 1 16 16,1-1 0-16,-3 0 0 0,-2 0 96 0,-1 1 32 16,-2-4 0-16,-1-2 0 0,-2 0-464 0,0-5-96 15,0-4-16-15,0-2 0 0,0-1-128 0,2-3 0 16,-1-2 0-16,-1-1 0 0,1-1 192 0,1-5 0 0,-1 0 0 15,0 1 0-15,-1-2 48 0,0-1 16 0,0 0 0 16,-1 0 0-16,-1 0-16 0,-1 0 0 0,1 0 0 0,-1-1 0 16,1 2 0-16,0-1 0 0,-1 3 0 0,0-3 0 15,0 2-112-15,1-1-128 0,-2 2 176 0,3-1-176 16,1 1 0-16,0-2 0 0,2 2 0 0,3-1 0 16,2-2 0-16,4 0 0 0,3-2 0 0,2 0 0 15,5 0 192-15,4-1-64 0,7 1 0 0,5-3-128 16,1 1 192-16,3 0-64 0,0 0 0 0,6 0-128 15,6 1 128-15,5 0-128 0,4 3 0 0,3 0 0 16,-1 3 0-16,-1-3 0 0,-1 2 0 0,-1-4 0 16,-2-1 0-16,2 1 0 0,2-1 0 0,-1 1 0 15,0 1 0-15,-1 1 0 0,0 0 0 0,-4 0 0 16,-2 0 0-16,0-2 0 0,1 2 0 0,-3 0 0 16,-2 2 0-16,-3-2 0 0,2 0 0 0,-2 0 0 0,-2-2 0 15,-2-2 0-15,1-1 0 0,-3-1 0 0,-2-1 0 0,-2-1 0 16,-2 1 0-16,-1 0 0 0,-3 0 0 0,-1 1 0 15,-1 0 0-15,-3-2 0 0,0 2 0 0,-1-3 0 16,-1 2 0-16,-2-3 0 0,1 1 0 0,-4-2 0 16,1 0 0-16,-4-2 0 0,1 0 0 0,-2-3 0 15,-1 1 0-15,-2-2 0 0,0 0 128 0,-2-1-128 16,-1-3 144-16,-1 0-144 0,-1-2 192 0,-2-1-48 16,1-2-16-16,-4-2 0 0,1-4-128 0,1-2 0 15,-1 0 0-15,0-1 0 0,0-3 0 0,-1-2 0 16,2 1 0-16,0-2 0 0,2 1 0 0,-1 6 0 0,0-1 0 15,0 2 0-15,2-1 0 0,-2 1 0 0,0 4 0 16,0 1 0-16,2 3 0 0,-2-2 0 0,0 4 0 16,2-3 0-16,-1 3 0 0,1 4 0 15,-1-2 0-15,-1 0 0 0,-1 1 0 0,0 0 0 0,-1 0-160 16,-1 3 160-16,-1 1-320 0,0 2 48 0,-1 1 0 0,-1 1 0 16,-1 1 80-16,1-1 32 0,-3 5 0 0,1-3 0 15,0 2 160-15,-1 3-192 0,1 2 192 0,-1 0-192 16,1 3 192-16,-3 0-128 0,1 3 128 0,-2 0-128 15,-1 2 128-15,-1 0 0 0,1-1 0 0,-1 3 0 16,-1-1 0-16,-1-2 0 0,0 4 0 0,-2-5 0 16,-2 5 0-16,-3-5 0 0,-1 4 0 0,-6-2 0 15,-3 0 0-15,-4-1 0 0,-3 0 0 0,-6 2 0 16,1-3 0-16,-3 2 0 0,-2 0 0 0,0 0 0 16,-3-3 0-16,0 1 0 0,0-2 0 0,-2 0 0 0,-2-2 0 15,0 1 0-15,3 0 0 0,0 0 0 0,1 1 0 0,1 0 0 16,7 2 0-16,-2-1 0 0,-1 2 0 0,0-2 0 15,-1 3 0-15,1 0 0 0,-1 3 0 0,2 0 0 16,0 0 0-16,3 0 0 0,1 0 0 16,2 2-160-16,3-4 160 0,4 1-208 15,-1 2-192-15,5-3-48 0,3 2 0 0,5-3 0 16,2 0-448-16,6-5-112 0,2 1-16 0,3-1-15936 0</inkml:trace>
  <inkml:trace contextRef="#ctx0" brushRef="#br0" timeOffset="10750.45">14371 7459 28559 0,'-2'2'1264'0,"0"-1"272"0,1 2-1232 0,1-1-304 0,1 1 0 0,2-1 0 0,1 1-256 0,1 3-128 0,2 2 0 0,3 5-16 0,1 3 400 0,1 2 0 0,0 3 0 0,-3 5 0 0,0 5 1040 0,-1 4 240 15,-4 2 64-15,0 5 0 0,-4 1-256 0,-1 1-64 16,0 0 0-16,-3-2 0 0,-1 2-640 0,1-11-128 15,2-5-16-15,-1 1-16 0,-2 5-224 0,2 6 0 16,-2 0 0-16,0-6 0 0,1-4-176 16,2-4 176-16,0-3-160 0,1-4 160 0,2-4-240 0,1-3 48 15,1-6 16-15,0-1-15680 16</inkml:trace>
  <inkml:trace contextRef="#ctx0" brushRef="#br0" timeOffset="11403.04">14281 7478 37775 0,'-6'-11'3360'0,"2"5"-2688"0,2 0-544 0,2 1-128 15,2 1 1344-15,2 2 256 0,1-1 32 0,2 1 16 31,5-4-1648-31,7-3-368 0,2 1-48 0,4 4-16 0,4 2 432 0,4 0-160 0,0 4 160 0,0 0 0 16,4 4-272-16,-1 0 48 0,3 3 16 0,-2-1 0 16,0 1-80-16,-1 0-16 0,-8-1 0 0,1-2 0 15,-1 4 48-15,-2-1 16 0,-4 2 0 0,-4 0 0 0,-5-1 240 16,0-1 0-16,-2 4 0 0,-3-2 0 16,-1 2 336-16,-5-1-32 0,-1 1-16 0,-3 0 0 15,-2 0-112-15,-5 0-32 0,-1 2 0 0,-4-3 0 16,-4 4-144-16,-3-2 0 0,-3 1 0 0,-5-6 0 0,-1 0 0 0,1 0-176 15,2-3 16-15,2-3 0 16,3 0-288 0,2-3-48-16,4 0-16 0,1 2 0 0,3-4 336 0,-1 2 176 0,3 0-192 0,-1 0 192 0,2 0-384 0,0 2 48 15,1 1 0-15,2 4 0 0,1-1 336 0,3 2 0 16,2 1 0-16,1 2 0 0,3-3 224 0,3 1 16 16,4 1 0-16,3-3 0 0,3 1-240 0,0-2 0 15,4 2 128-15,2-2-128 0,-1-4-176 0,3 0-80 16,-1 0 0-16,1-2-16 0,1 0 80 0,0 0 0 15,0 0 16-15,0 1 0 0,-1 1 176 0,-2 0 0 16,-2 2 0-16,0 3 128 0,-2-1-128 0,-1 2 0 16,1 3 0-16,-3 0 0 0,-1 3 0 0,-2 1 0 0,0-2 0 0,-3 2 0 15,-1 1 0-15,-2-2 144 0,-1 1-144 16,-1 1 0-16,-1-2 192 0,-4 4-64 0,0-2 0 0,-4 0-128 16,0 0 224-16,-2 0-64 0,-2-4-16 0,-3 1 0 15,-2-1 16-15,-3-1 0 0,-4 0 0 0,-2 1 0 16,-2-3 80-16,-4 3 16 0,-3-1 0 0,-4 0 0 15,-1 1 48-15,-1 1 16 0,-4 3 0 0,1-3 0 16,-2 3-144-16,1-1-32 0,1 0 0 0,1-1 0 16,2-2-144-16,1-1 0 0,2 0 0 0,3-2 128 15,0 0-400-15,1-3-96 0</inkml:trace>
  <inkml:trace contextRef="#ctx0" brushRef="#br0" timeOffset="12288.47">5218 8575 32255 0,'-5'-6'2864'0,"2"0"-2288"0,0 3-576 0,3 2 0 0,1 1 1472 0,1-1 192 0,-2-4 48 0,0-1 0 0,-2 0-1392 0,2-1-320 0,0-1 0 0,-1 5 0 16,1 0 0-16,-1 3 0 0,0 3 0 0,-3 0 0 15,0 5-128-15,-3 1 128 0,-3 6 0 0,-2 2 0 16,-3 3 0-16,-4 5 0 0,-1 4 0 0,-3 7 0 16,-4 4 0-16,-3 3 0 0,0 2 0 0,-3-2 0 15,0-1 0-15,-3 1 0 0,-3 7 0 0,-4 2 0 16,-4 5 256-16,-6 3 80 0,-4 8 16 0,-4-2 0 0,-3 2 96 0,1-3 32 15,2-3 0-15,-9 9 0 0,-5 6-80 0,-11 4-16 16,-2 8 0-16,1-8 0 0,9-8 0 0,-6 4 0 16,-4 7 0-16,1 0 0 0,6 0-96 0,3-8-32 15,5-5 0-15,2 1 0 0,5 0-256 0,-1-2 0 16,-1 1 0-16,2-6 0 16,2-5-288-16,5-8-112 15,3-4-32-15,5-6-12608 0,6-2-2512 0</inkml:trace>
  <inkml:trace contextRef="#ctx0" brushRef="#br0" timeOffset="13049.54">5415 8626 27647 0,'-13'-14'2448'0,"4"7"-1952"0,0 2-496 0,2 2 0 0,2 1 1536 0,2 2 224 0,-1 0 32 0,-2 0 16 0,-4 0-1296 0,-3-1-272 0,-2 1-48 0,1-2-16 16,4 1-176-16,3 1 0 0,4-3 0 0,6-1 0 15,3 0 752-15,5-5 64 0,5 2 16 0,4-2 0 16,2 2-32-16,4 0 0 0,2 0 0 0,0 0 0 16,3 4-320-16,-3 3-64 0,1 3-16 0,-2 4 0 15,-2 5 64-15,-1 1 16 0,1 8 0 0,0 3 0 16,-2 4-16-16,2 5 0 0,1 7 0 0,0 1 0 16,-2 3-192-16,0 2-32 0,2 5-16 0,-5-5 0 15,-2-7-224-15,3 12 0 0,5 12 0 0,8 11 0 16,5 5 0-16,2-2 0 0,5 0-144 0,2-3 144 0,8 1 0 15,5 3 0-15,8 4 0 0,3-3 0 0,4 0 336 0,-3-5 112 16,-2 0 32-16,7 6 0 0,6 5-192 0,1 0-32 16,-1-2-16-16,-4 0 0 0,-6-4-240 0,1 4 0 15,3 5 0-15,-2-4 0 0,-3 0 0 0,-3-7 0 16,-4-7 0-16,-2 1 0 0,2 0 0 0,-3-8 0 16,0-5 0-16,-3-8 0 0,-5-6 0 0,-2-8 0 15,1-2 0-15,-1-11-14496 16,3-4-2784-16</inkml:trace>
  <inkml:trace contextRef="#ctx0" brushRef="#br0" timeOffset="13865.65">14442 8558 34095 0,'-8'0'3024'0,"3"-3"-2416"0,4 3-480 0,1 0-128 0,0 0 0 0,-1 0 192 0,-2 0-64 0,-2 3 0 0,-1-3-128 0,0 2 0 0,-1 3 0 0,0 5 0 15,1-1 0-15,-1 6-128 0,-2 3 128 0,-2 8 0 0,-3 3 0 0,-7 10 0 16,-3 8 0-16,-11 9 0 0,-4 3 0 0,-10 6 0 16,-3 0 0-16,-8 8 128 0,-6 9 400 0,-4 3 96 15,-2 3 16-15,-5 2 0 0,-2 2 432 0,-4 0 80 16,-4 8 32-16,0-3 0 0,5-9-416 0,-4 2-64 16,-2 4-32-16,0-3 0 0,2 2-272 0,2-4-48 15,3-7-16-15,0 2 0 0,-3 0-160 0,1 1-48 16,-3 1 0-16,4-10 0 0,4-3-128 0,-2-1 0 15,4-4 0-15,2 0 0 0,4-5 0 0,7-1 0 16,8-8 0-16,5-4 0 0,8-8 0 0,6-5-176 16,8-6 176-16,8-9-128 15,8-6-528-15,6-6-112 0</inkml:trace>
  <inkml:trace contextRef="#ctx0" brushRef="#br0" timeOffset="14532.1">14688 8558 34095 0,'1'-6'3024'0,"0"2"-2416"0,-1 3-480 0,0 0-128 0,1 1 784 0,2-3 144 0,-1 2 32 0,3-3 0 15,2 0-704-15,0 1-128 0,2 1-128 0,1 0 192 0,-1 2 256 0,3 2 64 0,-1 1 16 0,1 1 0 16,2 2-208-16,-1 0-32 0,0 4-16 0,0-3 0 16,5 6-80-16,-1 3 0 0,1 1-16 0,1 5 0 15,3 4 48-15,-2 5 16 0,1 6 0 0,1 2 0 16,2 4 128-16,-1 4 16 0,4 5 16 0,2 6 0 16,2 5 48-16,3 1 0 0,4 4 0 0,1 0 0 15,6 3-160-15,4-1-32 0,5 3 0 0,8 8 0 16,9 4-256-16,4 3 160 0,6 2-160 0,3-3 128 15,-3-6 304-15,13 9 48 0,9 9 16 0,2 2 0 16,-2-5-128-16,0 2-32 16,-2-6 0-16,1 6 0 0,2 2-80 15,-5-4-32-15,-5-11 0 0,-2-4 0 0,-8 2-224 0,-4-7 0 0,-3-1 0 0,-4-7 0 0,-5-6 128 16,-5-6-128-16,-1-3 0 0,-6-4 0 16,-1-2-736-16,-3-5-240 0</inkml:trace>
  <inkml:trace contextRef="#ctx0" brushRef="#br0" timeOffset="18043.56">2222 6710 37775 0,'1'-2'3360'0,"2"1"-2688"0,-1-1-544 0,2 2-128 0,1-2 640 0,2 0 80 0,4 0 32 0,7-3 0 0,7-1-464 0,4-3-96 15,3 2 0-15,0 1-16 0,1-3-176 0,-1 3-144 16,0 0 144-16,-4 0-208 16,1 2-704-16,-2 0-144 0,0-1-32 0,-1 0-10320 15,-4 0-2080-15</inkml:trace>
  <inkml:trace contextRef="#ctx0" brushRef="#br0" timeOffset="19022.34">2974 6637 39615 0,'1'-3'3520'0,"2"0"-2816"0,0 1-560 0,2 1-144 0,0 1 576 0,3-2 96 0,4 0 16 0,9-2 0 0,7-2-688 0,8-3 0 0,8 2 0 0,0 1 0 15,1-3-384-15,0 3 0 0,1 0 0 0,-1 1-17840 16</inkml:trace>
  <inkml:trace contextRef="#ctx0" brushRef="#br0" timeOffset="21487.62">4479 6097 11967 0,'-6'-5'1072'0,"-2"0"-864"0,1 4-208 0,1 1 0 0,3 0 6384 0,2 0 1232 0,0 0 240 0,-2 1 48 0,-2 2-6272 0,-1 0-1248 0,2 4-256 0,-1 2-128 16,3 4 0-16,2 2 0 0,2 2-192 0,2 3 64 15,4 3-320-15,-1 6-64 0,4 4-16 0,-1 4 0 16,2-2-48-16,-2 4 0 0,0 1 0 0,-2-1 0 0,-1 4 448 0,-2-3 128 15,-1-5 0-15,-3 1 0 0,1 1 0 0,0 0 0 16,-1-2 0-16,0-2 0 16,1-1-624-16,2-3-16 0,1-2 0 0,0-7-14816 15</inkml:trace>
  <inkml:trace contextRef="#ctx0" brushRef="#br0" timeOffset="21873.57">4051 6595 35007 0,'-6'-3'3120'0,"1"-2"-2496"0,1 1-496 0,3 2-128 0,2 2 1520 16,4-3 272-16,1 1 64 0,4-2 16 15,5-2-1872-15,8-2-624 0,11-2 0 0,5-1 0 0,7 3 352 16,4-4 64-16,0 3 16 0,2 2 0 16,5-1-256-16,-2 0-32 0,1 2-16 0,-2 0 0 15,-4-3-2064-15,-3 1-400 0</inkml:trace>
  <inkml:trace contextRef="#ctx0" brushRef="#br0" timeOffset="24310.1">5346 5866 20271 0,'-7'1'1792'0,"0"0"-1424"0,2 2-368 0,3-2 0 0,-1 0 624 0,-1 2 48 0,-1 0 16 0,-4 5 0 0,-4-1-496 0,2 3-192 15,1 1 176-15,5 2-176 0,4-1 832 0,1 0 80 16,1 3 16-16,3 3 0 0,1-2 128 0,1 5 32 16,0 3 0-16,3 2 0 0,-2 8-464 0,2 0-96 15,-3 5-16-15,0 1 0 0,-2 4-304 0,-4-3-64 16,0-3-16-16,-1-8 0 0,-3-3-128 0,-1 1 0 16,-2 2 0-16,-1-3 0 0,0-1-160 0,-1-1 160 15,2-2-208-15,-1-5 80 16,3-2-1616-16,-1-4-320 0,2-1-64 0,2-2-16 0</inkml:trace>
  <inkml:trace contextRef="#ctx0" brushRef="#br0" timeOffset="24641.53">4877 6529 28559 0,'2'-5'2544'0,"1"-2"-2032"15,-1 3-512-15,3 0 0 0,3 1 3264 0,2 1 544 16,4-1 112-16,9-3 32 16,13-5-3552-16,14-5-704 0,13-3-144 0,8-3-16 0,-2 1 192 0,-3 3 32 15,-6 0 16-15,-2 2 0 16,-2 4-1184-16,-3-3-224 0,-2 1-48 0,-7 3-14512 0</inkml:trace>
  <inkml:trace contextRef="#ctx0" brushRef="#br0" timeOffset="25168.1">6253 5871 33167 0,'-2'0'2944'0,"-1"0"-2352"0,1 0-464 0,1 1-128 0,1 3 1824 0,-2-2 352 0,1 3 64 0,-3 5 0 0,1 1-1968 0,-2 6-272 0,-1 6-304 0,-2 0 64 31,2 6-208-31,-3-1-64 0,2 3 0 0,-2 6 0 16,2 3-480-16,-4 5-96 0,0 7-32 0,-2 4 0 16,0-4-256-16,-1-1-48 0,-1-3-16 0,0-5 0 15,3-5 32-15,-2 0 16 0,2-4 0 0,-2-3-10304 0</inkml:trace>
  <inkml:trace contextRef="#ctx0" brushRef="#br0" timeOffset="25418.59">5754 6355 45151 0,'-8'-4'2000'0,"5"1"416"0,1-1-1936 0,5 3-480 16,2 0 0-16,2 1 0 15,3-3-608-15,6 1-224 0,9-2-32 0,12-2-16 0,10 1 400 0,4 1 80 16,1-1 16-16,-2 2 0 0,-3 0 208 0,-3 1 176 16,-4 1-208-16,-3-1 80 15,-2 2-1456-15,-5 0-272 0</inkml:trace>
  <inkml:trace contextRef="#ctx0" brushRef="#br0" timeOffset="25799.07">7022 5820 26719 0,'-3'0'2368'0,"-2"1"-1888"15,-1 3-480-15,1 1 0 0,2-1 2944 0,2 2 480 16,-2 1 96-16,-2 7 32 0,-3 7-2800 0,-3 10-560 16,0 7-192-16,-2 4 0 0,3 3 0 0,3-1 0 15,1 1 0-15,1-1 0 0,2 0 0 0,1 0 0 16,1-1 0-16,-1-6 0 0,1 1 0 0,1-5 0 16,-1 3 0-16,-2-2 0 15,1 0-848-15,-1-1-176 0,0 2-48 0,-2-2-15440 0</inkml:trace>
  <inkml:trace contextRef="#ctx0" brushRef="#br0" timeOffset="26033.7">6634 6354 45151 0,'4'-12'2000'0,"-2"1"416"16,1 2-1936-16,2 3-480 0,1 3 0 0,1 0 0 16,6 0-320-16,6-2-176 0,12-3-16 0,9-1-16 15,8 3-96-15,0 1-16 0,-2 5 0 0,-4 1 0 0,-2 5 432 0,-3 0 80 16,-3 6 128-16,-3-4-208 16,-3 3-1568-16,-6-4-304 0</inkml:trace>
  <inkml:trace contextRef="#ctx0" brushRef="#br0" timeOffset="26452.55">7731 5884 42383 0,'-8'4'1872'0,"2"-1"400"0,1 0-1824 0,2 2-448 0,0 0 0 0,3-2 0 16,0 3 176-16,-2 2-176 0,-1 10 192 0,0 2-192 15,-1 6 0-15,-1 1-144 0,2 2-16 0,0 1 0 16,0 2 160-16,1-1 0 0,-2 4 0 0,0 4 0 16,1 3-224-16,-4 2-16 0,2-2 0 0,-2 0 0 15,1-4-672-15,-2 2-144 0,0-4-32 16,0-3 0-16,2-5-656 0,1 0-144 0,3-5-32 0,-1-1 0 15,2-2-416-15,0 0-96 0</inkml:trace>
  <inkml:trace contextRef="#ctx0" brushRef="#br0" timeOffset="26657.87">7340 6381 58047 0,'0'0'2576'0,"3"-2"528"0,2 1-2480 0,2 0-496 0,3 1-128 15,1 0 0 1,5-2-2448-16,8-1-512 0,15 1-112 0,13-3 0 16,9 0 1952-16,1 2 400 0,-4-1 80 0,-4 0 0 15,-3 3-224-15,-7 1-48 0</inkml:trace>
  <inkml:trace contextRef="#ctx0" brushRef="#br0" timeOffset="27255.49">8702 5834 41471 0,'-5'3'3680'0,"0"2"-2944"0,1 0-592 0,2 1-144 0,0 1 0 0,-1 4 0 0,-6 5-192 0,-5 9 192 16,-5 10-720-16,-5 7-32 0,-2 5 0 15,-1 5 0-15,0 3 576 0,1 2 176 0,0 2 0 0,3-5 0 0,6-5 0 0,4-6 0 16,1-2 0-16,3 2 0 0,1-1 0 0,2-1 0 16,2-3 0-16,1-2 0 0,0-3 304 0,1 0-48 15,0-10 0-15,1-2-11824 16,0-2-2368-16</inkml:trace>
  <inkml:trace contextRef="#ctx0" brushRef="#br0" timeOffset="27467.23">8179 6349 25791 0,'3'5'2304'0,"0"-4"-1856"0,-2 1-448 0,1 0 0 15,3-2 6720-15,3 0 1232 0,4 1 256 0,8 1 48 31,13 0-7504-31,17-2-1520 0,17 3-288 0,10-3-64 16,8 0 240-16,0-3 48 0,0-1 16 0,-1-2-13952 0,3 0-2784 0</inkml:trace>
  <inkml:trace contextRef="#ctx0" brushRef="#br0" timeOffset="28351.25">12113 6634 40543 0,'-2'0'3600'0,"2"-2"-2880"0,2 2-576 0,3 0-144 0,1 0 192 0,2-1 0 0,5 1 0 0,8-3 0 15,9-1-336-15,10 0-64 0,7-1-16 0,3 1 0 16,2 0-224-16,3 0-64 15,3-1 0-15,-1 1 0 0,1-1-512 0,-3 1-128 0,1 0 0 16,-5-3-16-16,-7 2-48 0,2 0-16 0,-1-1 0 0,-1 1-12832 16</inkml:trace>
  <inkml:trace contextRef="#ctx0" brushRef="#br0" timeOffset="28775.57">13650 6489 50687 0,'-6'1'4496'0,"2"-2"-3600"0,3 1-704 0,1 0-192 15,3 0-1312-15,-2 0-288 0,0 1-64 0,2-1-16 16,2 0 656-16,2 0 144 0,5-1 32 0,6 1 0 0,4-4 448 0,5 1 80 16,4-1 32-16,5-1 0 15,5-1-1056-15,3 0-192 0,8 1-64 0,3-2 0 16,4 4-1744-16,1-2-368 0,7 0-64 0,-1 1-4240 16,-6-3-864-16</inkml:trace>
  <inkml:trace contextRef="#ctx0" brushRef="#br0" timeOffset="29355.82">14604 6445 40543 0,'0'-3'3600'0,"0"2"-2880"0,0 1-576 0,1 0-144 0,1 0 672 0,2 0 96 0,4-1 32 15,1 1 0-15,9-2-944 0,5-1-192 0,6 0-48 0,3-1 0 16,5 0 64-16,2-1 16 15,2 0 0-15,4 1 0 16,1-1-368-16,2-1-80 0,-2 2-16 0,-1 2 0 16,1 2-1488-16,-5-3-304 0</inkml:trace>
  <inkml:trace contextRef="#ctx0" brushRef="#br0" timeOffset="29735.68">15963 5981 43311 0,'-7'0'3840'0,"1"4"-3072"16,3-3-608-16,3 4-160 0,1 0 640 0,-1 1 80 15,-1 4 32-15,-2 7 0 16,-2 7-1456-16,0 5-272 0,-1 6-64 0,0 3-16 0,-2 2 704 0,1 2 144 0,0 0 16 0,-2 1 16 15,0-1-96-15,-1 1-32 0,0 1 0 0,1-2 0 32,-1-3-704-32,-1 3-144 0,1-1-16 0,-1-1-16 15,1-3-1488-15,0-1-288 0</inkml:trace>
  <inkml:trace contextRef="#ctx0" brushRef="#br0" timeOffset="29990.08">15467 6348 50687 0,'-8'-1'2240'0,"5"-2"464"0,0 2-2160 0,7 1-544 0,2 0 0 0,3 0 0 16,2 4-1216-16,6-3-368 0,12-1-64 0,9 1-16 15,9 3 992-15,2 0 192 0,2 1 32 0,-3-2 16 16,2 2-144-16,-3-2-16 0,-3 1-16 0,1-2 0 16,-4 0-880-16,-2-2-176 0,0 0-48 0,-4 0-14784 15</inkml:trace>
  <inkml:trace contextRef="#ctx0" brushRef="#br0" timeOffset="30500.51">16818 5899 37775 0,'-2'1'3360'0,"-1"3"-2688"0,2-4-544 0,1 1-128 0,0 1 944 0,-1 1 144 0,0 2 48 0,-3 1 0 0,0 6-752 0,-1 2-160 15,-1 6-32-15,0 2 0 0,1 1-192 0,0 3 0 16,0 5 0-16,-1 3 0 0,1 1 0 0,-1 4 0 0,1 2 0 15,-3 5 0-15,1 0 0 0,-3-2 0 0,0-2-144 0,-1-2 144 32,1-3-576-32,-2-4 0 0,-1 0-16 0,1-3 0 15,0-5-1584-15,-2 1-320 0,1-2-64 0,0-5-12720 0</inkml:trace>
  <inkml:trace contextRef="#ctx0" brushRef="#br0" timeOffset="30709.88">16436 6405 43311 0,'-2'-4'3840'0,"1"2"-3072"0,1-1-608 0,2 2-160 0,3 1 608 0,1-1 96 16,4 0 0-16,4-2 16 15,8 1-1216-15,8-5-240 0,5 4-48 0,7-2-16 0,4 0 560 0,4-3 240 16,2 1-192-16,0-2 192 15,1 1-736-15,-3-2-32 0,1-1 0 0,-1 3 0 0</inkml:trace>
  <inkml:trace contextRef="#ctx0" brushRef="#br0" timeOffset="31056.89">17737 5944 43311 0,'-9'6'1920'0,"2"0"384"0,0-1-1840 0,2-1-464 0,2 1 0 0,2 0 0 16,-2 3 0-16,-3 2-336 0,-2 9 48 0,-5 7 16 0,-3 7 112 0,1 4 32 15,-1 0 0-15,3 2 0 16,-2 3 128-16,2 0 0 0,1-3 0 0,0 1 0 0,1-4 0 0,-2 2-192 16,2-3 192-16,0-4-192 15,1-1-416-15,0-1-96 0,2-1 0 16,0-4-17040-16</inkml:trace>
  <inkml:trace contextRef="#ctx0" brushRef="#br0" timeOffset="31269.59">17194 6379 48831 0,'1'2'2176'0,"-1"-2"432"0,0 0-2096 0,4 0-512 0,1 0 0 0,3-2 0 16,1 1-320-16,8 0-160 0,8-3-32 0,13-1-16 31,6-3-192-31,4 1-48 0,3 1 0 0,2-3 0 16,2 2 0-16,1-2 0 0,1 0 0 0,-1 1-11856 0,-2-1-2384 0</inkml:trace>
  <inkml:trace contextRef="#ctx0" brushRef="#br0" timeOffset="31600.9">18783 5834 47919 0,'-12'6'2112'0,"2"-1"448"0,1 3-2048 0,6-1-512 16,1 0 0-16,2 2 0 16,-1-1-384-16,-1 10-176 0,-3 8-32 0,-1 11-16 15,-3 10 160-15,-2 2 16 0,0 6 16 0,-2-2 0 0,1 0 16 0,1-7 0 16,1-1 0-16,0-5 0 15,1-4-224-15,1-4-32 0,0-4-16 0,-2-3 0 16,0 1-1040-16,-1-2-208 0,0-2-32 0,-1-5-14032 0</inkml:trace>
  <inkml:trace contextRef="#ctx0" brushRef="#br0" timeOffset="31784.22">18380 6326 56207 0,'8'10'2496'0,"-5"-9"512"0,0 0-2416 0,2-1-464 0,0 0-128 0,2 0 0 15,4 0-192-15,5-1-64 0,13 0-16 0,10-2 0 16,11-2-1264-16,7-1-256 0,-1-3-64 0,1-4 0 16,-2-1 192-16,-3-3 16 0</inkml:trace>
  <inkml:trace contextRef="#ctx0" brushRef="#br0" timeOffset="32051.25">19495 5921 50687 0,'-4'13'2240'0,"-3"-3"464"0,1-3-2160 0,1 3-544 16,3-4 0-16,-1 0 0 15,2 6-832-15,-4 1-256 0,-2 13-64 0,-4 7-16 0,-2 5 768 0,0 5 144 0,-1 1 48 0,2 2 0 16,0-4 208-16,3-2 0 0,1-6 144 0,1-1-144 31,-1-5-464-31,1-3-192 0,1 1-48 0,0-3-12496 0,-2-1-2512 0</inkml:trace>
  <inkml:trace contextRef="#ctx0" brushRef="#br0" timeOffset="32269.09">19032 6385 55295 0,'5'8'2448'0,"-3"-6"496"16,-1 2-2352-16,4-3-464 0,2 0-128 0,2 3 0 16,5-2-1120-16,6 2-240 0,11 1-48 0,13 0-16 15,9 1-128-15,6-6-32 0,-1-2 0 0,-1-2 0 16,-2-1 160-16,1-6 16 0,1 1 16 0,0-2 0 0</inkml:trace>
  <inkml:trace contextRef="#ctx0" brushRef="#br0" timeOffset="32509.21">20230 5858 49759 0,'-5'13'2208'0,"1"-2"448"0,1 1-2128 0,1 1-528 0,4-2 0 0,-1-1 0 31,1 3-320-31,0 13-160 0,-1 11-32 0,-1 16-16 0,-3 8 32 0,-4 5 16 16,-3 0 0-16,-1-5 0 0,-3-2 480 0,2-8 0 0,0-3-128 0,-2-3 128 15,2-1-640 1,0-4-96-16,1-1-16 0,3-4-18976 0</inkml:trace>
  <inkml:trace contextRef="#ctx0" brushRef="#br0" timeOffset="33000.89">19932 6343 57135 0,'-3'-1'5072'0,"5"-2"-4048"0,3 2-832 0,3 1-192 0,2-1-1088 0,5 0-272 0,9 1-48 0,14-5-16 16,20 1 464-16,21-3 80 0,18-2 32 0,10 0 0 15,12-2 320-15,7-1 64 0,6 1 16 0,1-7 0 0</inkml:trace>
  <inkml:trace contextRef="#ctx0" brushRef="#br0" timeOffset="72559.03">3456 9296 911 0,'3'-10'0'0,"-3"3"0"0,0-1 0 0,0 5 0 0,-2 0 2592 0,1 1 432 0,0 0 96 0,-2-2 16 0,0-3-448 0,-3-4-96 0,-2 1-16 0,-1 0 0 0,2 2-1424 0,-2 2-304 16,1-3-48-16,-1 3-16 0,0 1-784 0,0 2 0 16,-1 0 0-16,-1 0-192 15,-1 1-256-15,-1 0-64 0,-1 4 0 0,-1 0 0 16,1 1 80-16,-4 3 16 0,0 2 0 0,-1 0 0 0,-1 3 416 0,-1 1 0 16,2 3 0-16,-1-1 0 0,0 2 272 0,3 1 96 15,-1 2 16-15,2 1 0 0,3-3 320 0,0-1 64 16,5 1 0-16,-1 3 16 0,3 2-352 0,3 1-80 15,1-1-16-15,2 0 0 0,1 2-336 0,2-1 128 16,1 1-128-16,5-3 0 0,1-3 128 0,1-2-128 0,5 2 128 16,2-2-128-16,1 0 128 0,2-3-128 0,2 2 160 15,-1-4-160-15,1-2 128 0,2 0-128 0,0-7 0 16,0 2 0-16,1-5 224 0,0-3-48 0,1-4-16 0,0-2 0 16,0-2 288-16,2-3 48 0,-1-2 16 0,0 0 0 15,-3-1 48-15,2 0 16 0,3-4 0 0,0-2 0 16,-1-3-256-16,1 1-32 0,-3 0-16 0,-1-3 0 15,-1 1-272-15,-3 0 0 0,-2 0 128 0,-3 2-128 16,-2 2 0-16,-4 0 0 0,-3 1 0 0,-5 2 0 16,-3 2 0-16,-1 2 0 0,-4-1 192 0,-2 2-192 15,-3 2 720-15,-2 0 48 0,-2 2 0 0,-5-2 0 16,-2 3-144-16,-5 0-32 0,-3 3 0 0,-7 2 0 16,-2 2-368-16,-6 3-80 0,3 1-16 0,2 4 0 15,1-2-832 1,-1 2-192-16,3 2-16 0,3 0-16 0,2 2-720 0,3-3-144 0</inkml:trace>
  <inkml:trace contextRef="#ctx0" brushRef="#br0" timeOffset="73672.57">7132 9075 9215 0,'-3'2'816'0,"-2"2"-656"0,1 1-160 0,0-3 0 0,2 5 4784 16,-1-1 912-16,2 1 192 0,-3 8 48 0,0 11-4080 0,-3 7-800 0,1 7-160 0,1 2-48 16,3 1-672-16,0-3-176 0,4 2 0 0,-1 1 0 15,3-2 448-15,-2-1 64 0,2-6 16 0,-2 2 0 16,2 1-320-16,-1 0-64 0,0 0-16 0,-2 3 0 16,1-3-128-16,-2 0 0 0,0-4 0 0,-2-2 0 15,0 2-1120-15,0-6-96 0</inkml:trace>
  <inkml:trace contextRef="#ctx0" brushRef="#br0" timeOffset="74727.2">12615 9211 22111 0,'-6'0'1968'0,"-1"0"-1584"0,-1 0-384 0,3 1 0 0,-1 0 1440 0,-4 3 208 0,-6 2 32 0,-12 2 16 0,-12 3-4144 0,-7 4-832 0,-2-2-176 0,-1 2-16 16,2 2 1088-16,5-3 208 0,2 1 64 0,5-4 0 0,6 1 2736 0,7-1 544 16,6 3 112-16,2 1 32 15,5 1 1008-15,1 1 208 0,3 3 32 0,-1 5 16 0,0 3-592 0,2 4-128 16,-1 5-32-16,3 1 0 0,-1 4-1232 16,3 0-240-16,4 2-48 0,6-3-16 0,3-3-288 0,4-4 0 15,7-6 0-15,4-3 0 0,6-2 0 0,4-3-144 16,2-4 144-16,2-6-192 0,-3-3-144 0,4-5-48 15,2-2 0-15,2-6 0 0,2-1 0 0,-1-6 0 16,0-2 0-16,-1-2 0 0,1-8 1008 0,0-1 192 16,-4-5 32-16,-3-1 16 0,-3-2-400 0,-5-3-80 15,-3 0 0-15,-3 0-16 0,-4-2 48 0,-2-3 16 16,-4-7 0-16,-3 4 0 0,-2-1 208 0,-3 1 32 16,-4 3 16-16,-4 6 0 0,-3 5-16 0,-4 2 0 0,-2 0 0 15,-5 7 0-15,-2 4 160 0,-5 0 16 0,-7 5 16 0,-7 0 0 16,-4 6-688-16,-8 2-176 0,-4 4 0 0,-3 3 0 31,-2 4-1312-31,4 3-288 0,3 2-64 0,2 3-9328 0,3 1-1856 0</inkml:trace>
  <inkml:trace contextRef="#ctx0" brushRef="#br0" timeOffset="75453.9">16796 8898 33167 0,'0'0'2944'0,"1"0"-2352"0,1 2-464 0,-1 2-128 0,0 0 1168 0,0 3 224 0,3 2 32 0,1 11 16 0,0 3-1008 0,1 11-208 0,0 3-32 0,-2 5-16 0,0 3 400 0,-3 4 64 0,-1 5 32 0,0-3 0 15,-1 0-176-15,-1-3-48 0,2 1 0 0,2 2 0 16,-1 0-256-16,4-4-64 0,1 3-128 15,4 1-12736-15,4 3-2640 16</inkml:trace>
  <inkml:trace contextRef="#ctx0" brushRef="#br0" timeOffset="189362.52">2583 11871 31327 0,'-4'-2'2784'0,"1"0"-2224"0,-1 1-560 0,3 0 0 0,0 1 128 0,-4-4-128 0,-3 1 0 0,-4-2 0 0,-5-1 0 0,-6 0 0 0,-1-1-176 0,-4 3 176 15,0-1-768-15,-3 5-64 0,0 1 0 0,-1 4 0 16,0 5-560-16,0 1-112 0,-2 6-32 0,1 4 0 16,1 5 752-16,1 3 144 0,0 4 16 0,1 3 16 0,3 5 800 0,2 2 176 0,2 4 16 0,4 1 16 15,4 3 112-15,5-9 0 16,6-1 16-16,4-6 0 0,6-4 144 0,5-3 32 0,5-3 0 16,2-3 0-16,6-1-368 0,3-4-64 15,5-4-16-15,2-2 0 0,2-5 144 0,1-2 32 0,1-3 0 16,0-2 0-16,-1-4 176 0,4-6 32 0,4-2 16 0,2-5 0 15,0-3 16-15,0-4 0 0,1-1 0 0,-1-7 0 16,-4-1-272-16,-4-2-48 0,-2-2-16 0,-5 0 0 16,-4 1-16-16,-4-1-16 0,-3 0 0 0,-4 0 0 15,-2-2-128-15,-5 3-32 0,-4 3 0 0,-4 0 0 16,-3 3-144-16,-4 3 0 0,-3-1 0 0,-5 3 0 16,-2 3 416-16,-2 1 0 0,-3 2 0 0,0-1 0 15,-1 4-240-15,0 0-48 0,2 4-128 0,-4 2 192 0,2 1-48 16,-1 2-16-16,-1 5 0 0,-1 1 0 0,1 4-128 15,-3 1 0-15,0 4 0 0,-1 1 128 0,-1 6-368 16,0 3-80-16,2 3 0 0,0 0-16 16,1-1-1648-1,3 3-336-15</inkml:trace>
  <inkml:trace contextRef="#ctx0" brushRef="#br0" timeOffset="189664.59">2991 11405 40543 0,'-13'-7'3600'0,"1"5"-2880"0,1 4-576 0,4 1-144 0,3 2 256 0,1 0 32 0,-2 5 0 0,-7 3 0 16,-5 11-576-16,-9 13-112 0,-7 5-32 0,-4 10 0 0,-4 7-800 16,-4 2-176-16,0 7-16 0,-5 2-16 15,1 1 608-15,-1 0 112 0,1 2 16 0,-1 3 16 0,1 3 1712 0,-1 0 352 0,3-3 64 0,-2 1 16 16,-2 5-512-16,-1 1-112 0,2-6 0 0,-1-3-16 16,3-4-688-16,2-4-128 0,3-3 0 0,-2-1-18000 15</inkml:trace>
  <inkml:trace contextRef="#ctx0" brushRef="#br0" timeOffset="193131.18">5952 12176 21183 0,'-4'-4'1888'0,"3"3"-1504"0,1-1-384 0,0 0 0 0,0 1 256 0,0 0-32 0,-2-4 0 0,1-1 0 15,0-4 528-15,2-1 96 0,-1 0 32 0,3 0 0 0,-1-1 144 0,2 1 16 16,2 3 16-16,1-3 0 0,2-1-688 0,1 1-144 16,2 0-32-16,1-1 0 0,-1 1 240 0,3 0 32 15,1 1 16-15,2 0 0 0,1 1 208 0,0 3 32 16,2-3 16-16,0 3 0 0,1 0 0 0,1 0 0 15,-2 1 0-15,2 0 0 0,-1 2-416 0,-1 3-64 16,-1-2-32-16,-2 4 0 0,0 2-224 0,-2 3 0 16,-2 0 0-16,1 4 0 0,-1 0 0 0,-2 4 0 15,-1 1-128-15,1 2 128 0,-3 3 0 0,0 2 0 16,-1 1 0-16,-4 1 0 0,0 1 0 0,-4 0-128 16,-1 3 128-16,-5-1 0 0,-4 0 0 0,-3 1 128 15,-1-1 0-15,-5-1 16 0,1 2 16 0,-7-4 0 16,-4 2 0-16,-3 3 0 0,-1 2-160 0,-3-4 0 15,0-2 0-15,0 0 0 0,3-4 0 0,-1-4 0 16,2-1 0-16,1-3 0 0,3-1 0 0,2-5 0 0,3-2 0 16,1-1 0-16,3-3 0 0,-1 1 0 0,3-2 0 15,1-1 0-15,3 1 0 0,1-1 0 0,2 3 0 16,3-1 0-16,0 2 0 0,2-2 0 0,3 2 0 0,2 1 0 16,2 1 0-16,3 2 0 0,5 1 0 0,3 0 0 15,4 5 0-15,4-3 0 0,2 0 0 0,5 1 0 16,1-1 304-16,2-2 16 0,3 1 16 0,0 0 0 15,3-3 0-15,-2 2 0 0,-2-3 0 0,1-2 0 16,-2 3-336-16,-2-4 144 0,-1 0-144 0,-2 2 0 16,1-2 144-16,-4 1-144 0,1-1 0 0,-3 1 144 15,1 0-720 1,-4-4-128-16,0 0-48 0,-2-3-16704 0</inkml:trace>
  <inkml:trace contextRef="#ctx0" brushRef="#br0" timeOffset="193431.84">6967 12478 42383 0,'5'-3'3776'0,"1"2"-3024"0,0 0-608 0,1 0-144 0,2 1 192 0,3 0 16 0,11-5 0 0,13-1 0 16,11-1-2240-16,6 0-448 0,2 0-80 0,-4-1-32 0</inkml:trace>
  <inkml:trace contextRef="#ctx0" brushRef="#br0" timeOffset="195285.17">8232 11871 19343 0,'-4'-2'1728'0,"-1"2"-1392"0,1 2-336 0,2-2 0 0,1 1 1392 0,-3 3 208 0,-3-3 32 0,-6 3 16 0,-3 2-1440 0,-4 2-208 0,-1 2-192 0,-1 1 48 15,1 3 144-15,-1 1 0 0,-1 2-144 0,2 4 144 16,2-2 0-16,0 3 192 0,2 5-32 0,-1 2 0 16,2-1 368-16,0 4 80 0,2 2 16 0,-1-1 0 15,0 5 528-15,0-4 96 0,1 2 32 0,1 2 0 16,0-3-704-16,2 3-144 0,1-2-32 0,3 0 0 16,2 1-400-16,1-1 0 0,4 2 0 0,3-3 0 15,3 0 0-15,3-2 0 0,3 0 0 0,3-7 0 16,3-1-144-16,2-6 144 0,1 1 0 0,1-7 0 15,1-2 0-15,0-4 0 0,1-1 128 0,-1-3-128 16,-1-3 608-16,2-5 32 0,1 0 0 0,-2-5 0 0,2-1-160 0,-2-1-32 16,0-5 0-16,-1 0 0 0,-2-1-208 15,-1-3-48-15,-1-3-16 0,-2 2 0 0,-3 3-48 16,-1 2-128-16,-3 0 192 0,-1-1-64 16,-3 1-128-16,-3 1 0 0,-2 4 0 0,-2 0 128 0,-2 1 112 0,-1 5 16 15,-3 1 0-15,-5 1 0 0,-2 2-80 0,-4 2-16 16,-2 0 0-16,-4 2 0 0,-4 3-160 0,-3 2 0 15,-1 1 0-15,-2 0 128 0,1 2-128 0,-2 1 0 16,2-3 0-16,1 1 0 0,2 2 144 0,0-3-144 16,3 1 160-16,2-2-160 0,3-1 0 0,2 0 0 15,3-1 0-15,2 0 0 0,3-1 0 0,5-2 0 16,2-2-128-16,3 1 128 16,2-1-912-16,2 0-80 0,3 4-16 15,4-4 0-15</inkml:trace>
  <inkml:trace contextRef="#ctx0" brushRef="#br0" timeOffset="195649.14">9110 11921 41471 0,'0'2'1840'0,"-2"-1"368"0,0 1-1760 0,1 0-448 0,-1 0 0 0,1 1 0 0,0 1 384 0,-1 3-16 0,-2 4 0 0,0 4 0 0,-1 4-368 0,0 6 0 0,0 2 0 0,0 3 0 0,-1 2 0 0,-1 4 0 15,1 4 0-15,-2 3 0 0,2-2 0 0,0 0 0 16,1-2 0-16,0 2 0 0,0-4 0 0,0-4 0 16,1 0 0-16,1-1 0 0,-2 1 0 0,0-4 0 15,-2 0 0-15,0-2 0 16,0 1-416-16,-2-5-48 0,2-3-16 0,-2-3-11872 16,0-3-2384-16</inkml:trace>
  <inkml:trace contextRef="#ctx0" brushRef="#br0" timeOffset="195839.12">8830 12383 43311 0,'-1'-2'3840'0,"0"-1"-3072"0,0 1-608 0,1 1-160 16,1 1 1200-16,0-2 208 0,0 1 32 0,4-2 16 15,1-1-1216-15,5 3-240 0,4 1 0 0,4 0 0 16,6 3-416-16,7 0 32 0,9 2 0 0,8-2 0 15,10-2-128-15,9-4 0 0,7-3-16 16,5 0-13072-16,6-5-2608 0</inkml:trace>
  <inkml:trace contextRef="#ctx0" brushRef="#br0" timeOffset="203303.17">6790 14591 41471 0,'-12'0'3680'0,"3"-3"-2944"0,4 1-592 0,4 1-144 0,2 1 240 0,-4-5 16 16,-3 0 0-16,-2-2 0 0,-2-7-256 0,0 1 0 15,5-5 0-15,1 1-160 0,3-4 160 0,3 0 0 16,2-3 0-16,5 1 0 0,2-2 128 0,5-1 0 0,5 1 0 0,5-3 0 16,6 0 16-16,6-1 16 0,7 1 0 0,3-1 0 15,4 6-160-15,3 0 0 0,0 6 0 0,-5 6 0 16,-3 1 0-16,0 4 0 0,1 2 144 16,-2 4-144-16,-4 3 128 0,-3 0-128 0,-2 4 160 0,-3 3-160 15,-3 1 0-15,-3 3 0 0,-3 5 0 0,-4 2 0 16,-3 5 0-16,-4 2 0 0,-4 5-128 0,-5 0 128 15,-4 2-320-15,-6 3 0 0,-4-2 0 0,-4 2 0 16,-3-3 144-16,-8 4 32 0,-8 7 0 0,-5 2 0 16,-3 1 144-16,-3-4 192 0,0-5-32 0,-5-1-16 15,-6 1-144-15,-2-4 0 0,-1-1 0 0,1-6 128 16,7-4 0-16,-1-8-128 0,2 1 192 0,2-7-64 16,8 0 208-16,0-4 48 0,-1 1 0 0,3-3 0 15,3 0-160-15,2-2-32 0,5 0 0 0,5 0 0 0,2 0 64 16,6-1 0-16,4 1 0 0,4-2 0 0,4 2 176 0,5-2 32 15,2 2 16-15,6-1 0 0,7 3-32 0,7 1 0 16,8-1 0-16,11-1 0 0,7 3-224 0,7-1-48 16,8 0-16-16,2-1 0 0,4 1-160 0,0-1 0 15,4 3 0-15,-4-1 128 0,-1 2-128 0,-3-2 192 16,-5 3-192-16,-7 1 192 0,-6-2-192 0,-11 1 0 16,-4 0 0-16,-6-2 0 0,-7 2-208 0,-5 0 80 15,-6-2 128-15,-3 2-22208 0</inkml:trace>
  <inkml:trace contextRef="#ctx0" brushRef="#br0" timeOffset="212308.2">31244 4191 41471 0,'6'-29'3680'0,"0"7"-2944"0,4 3-592 0,-1 3-144 0,0 6 256 0,-2 3 0 0,4-3 16 0,4-8 0 0,8-6-272 0,5-11-304 0,-1 0 64 0,-7 2 16 32,-9 5-192-32,-10 0-32 0,-8 10-16 0,-11 0 0 15,-7 5-944-15,-12 4-192 0,-10 4-48 0,-8 4 0 0,-8 2 848 0,-9 5 160 16,-11 4 48-16,-7 4 0 0,-9 1 592 0,-4 0 240 0,-2 1-16 0,-5 0 0 15,-5 5 1056-15,0-3 192 0,4 0 64 0,-3-2 0 0,-2 1-640 16,-2-1-112-16,6-5-16 0,-3 2-16 0,1-2-336 0,5 1-64 16,3 0-16-16,7 0 0 0,5-1-128 0,3 1-16 15,3 2-16-15,4-2 0 0,3 2-48 0,7 1 0 16,5 1 0-16,6-2 0 0,7 3-128 0,4 1 0 16,8 2 0-16,4-3 0 0,9 5 0 0,6 2 0 15,7 1 0-15,7 2 0 0,6 1 0 0,7 4 0 16,7 1 0-16,6 2 0 0,2 3 0 0,7 5 0 15,3 3 0-15,6 4 0 0,3 7-128 0,2 0 128 16,2 1 0-16,-2 3 0 0,2-2 0 0,-1 8 0 16,3 3 0-16,-1 7 128 0,0 3-128 0,-5 5 0 15,-3 0-192-15,-4 1 192 0,-4 3 0 0,-6 8 0 16,-1 6 0-16,-7 2 0 0,-1 0 0 0,-4 6 0 16,-1 7 0-16,-3 0 0 0,1-10 0 0,-1 8 0 15,2 11 0-15,2 0 0 0,1 4 160 0,5 5 48 16,0 10 16-16,3-2 0 0,-2-3 288 0,2 4 48 0,-1 0 16 15,-2 4 0-15,-1 7-256 0,-2-8-64 0,-2-5 0 0,0 8 0 16,-2 6-256-16,-2 1 0 0,1-5 0 0,0-6 0 16,-1 2 0-16,0 0 0 0,1 5 0 0,-2-3 0 15,2-9 0-15,-2 2 0 0,-1 5 0 0,-2 0 0 16,1-5 0-16,-3-2 0 0,-1-1 0 0,-1-2 0 16,-1 0 288-16,-2 0 0 0,1-2 0 0,-1 2 0 15,1-1-288-15,2 3 0 0,-1 0 0 0,1 1 0 16,0 3 0-16,3-5 0 0,2-4 0 0,1-3 0 15,2-4 0-15,2-3 0 0,3-2 0 0,0-2 0 0,1 0 0 16,0-5 0-16,-1-6 0 0,0 2 0 0,-2-2 0 16,-2-1 0-16,-2-1 0 0,-2 0 0 0,-3 3 0 15,-2-8 0-15,-2-6 0 0,0-2 0 16,-2-2 0-16,-2 0 0 0,0 1 0 0,-1-1 0 0,2-8 0 16,0-4 0-16,0 1 0 0,3-7 0 0,0-2 160 0,2-6-32 15,3-5 0-15,1-4 0 0,2-4 0 0,3-2 0 16,-1-6 0-16,2-3 0 0,2-6 160 0,-1-1 32 15,1-8 0-15,1 0 0 0,-2-2-320 0,0-4 128 16,0 0-128-16,-2-3 0 0,1-2 256 0,0-4-48 16,-2-2-16-16,1-3 0 0,0-2-192 0,1-1 0 15,0-2 0-15,0-2 0 0,1 1 0 0,-1-3 0 16,1 0 0-16,3-3 0 0,1 1-224 0,2-3 64 16,4-1 16-16,3-4 0 0,4 3-64 0,5-5-16 0,6 0 0 15,4-2 0-15,1 3 224 0,8-1 0 16,4 1 0-16,8 0 0 0,1 3 224 0,6 2-16 15,7 1 0-15,0 1 0 0,-4 3-208 0,4 0 0 0,5-3 0 0,0 2 0 16,-2 2 320-16,0-3 64 0,-2 2 0 0,-1 2 16 16,-1 2-208-16,-1-2-64 0,1 1 0 15,-1 2 0-15,-1 1-128 0,-2 0 0 0,-5 0 0 0,0-1 0 16,1 1 0-16,-2-2 0 0,-2 2 0 0,-5-2 0 16,1 1 0-16,-3 0 0 0,0-4 0 0,-3 2 0 15,-5-2 0-15,1-2 0 0,0 2 0 0,-4-3 0 16,-2-1 0-16,-5-2 0 0,1-2 0 0,-4-3 0 15,-1-4 0-15,-2-3 0 0,-4-6 0 0,-2-5 0 16,-2-3 304-16,-2-10 16 0,-3-4 16 0,-5-9 0 16,-1-4-144-16,-4-14-48 0,-2-7 0 0,-4-11 0 15,-3-5-384-15,-2-7-80 0,-1-10 0 0,-1-6-16 0,-1-6 144 16,-1-4 16-16,2-3 16 0,0-5 0 0,-1-4 160 0,1-3-192 16,1-3 192-16,-2 1-192 0,1 3-144 0,-2 1-48 15,-1-4 0-15,-1 2 0 0,0 7 144 0,-1-8 32 16,-2-4 0-16,-1-6 0 0,-1-9 416 0,-1-5 96 15,-1-1 16-15,1 3 0 0,1 7-64 0,0-13-16 16,-3-7 0-16,3-12 0 0,0-6 16 0,1-5 0 16,4-2 0-16,1 5 0 0,1 4-256 0,-1 5 0 15,1-7 0-15,0 5 0 0,-1-1 0 0,-1 1 0 16,-1 1 0-16,-3 1 0 0,-1 6 0 0,-2 0-208 16,-4 7 16-16,1 1 0 0,-1 4 192 0,-1 2 0 15,-1-1 0-15,2 4-144 0,2 2 336 0,2 2 64 16,0-1 0-16,3 3 16 0,3 5-272 0,1 2 0 0,2-4 128 15,2 3-128-15,-1-1 176 0,5 0-32 0,-1 2 0 0,2 1 0 16,0 3 0-16,1 7 0 0,0 3 0 0,-2 7 0 16,0 7-144-16,-3 1 0 0,-3 6 0 0,-2 5 0 15,-2 6-144-15,-4 8 144 0,-1 3-192 0,-6 8 192 16,-1 7-384-16,-3 4 16 0,-4 7 16 0,-3 6 0 31,-1 4-112-31,-2 6-32 0,0 5 0 0,-2 6 0 0,3 7-144 16,1 7-16-16,0 3-16 0,4 7-13824 0,4 5-2768 0</inkml:trace>
  <inkml:trace contextRef="#ctx0" brushRef="#br0" timeOffset="214421.58">11073 12193 18431 0,'5'-8'1632'0,"0"0"-1312"0,0 3-320 0,-1 4 0 0,0-3 2528 0,1-2 432 0,6-4 96 0,5-4 16 0,6-7-464 0,3-2-96 0,1 2-16 16,0 1 0-16,0 3-1600 0,0 1-336 0,1 0-64 0,0 2-16 15,0 2-320-15,-2 1-160 0,0 4 160 0,-3 0-160 16,-1 4 0-16,-3 0 0 0,-1 3-128 0,-3 3 128 15,-1-1 0-15,-3 2 0 0,-2 2 0 0,0-1 0 16,-3 1 0-16,-2 2 0 0,-1 4 128 0,-4 3-128 16,0 1 240-16,-4 4-48 0,-4 2-16 0,-4 5 0 15,-4 4-176-15,-3 2 0 0,-2 4 0 0,0 1 0 16,-1-1 0-16,1-4-256 0,1 2 64 0,1-4 16 16,1 1 0-16,0-4 0 0,0 3 0 0,3 0 0 0,1-3 176 15,0 1 0-15,-1-1 0 0,-1 6 0 0,1 0 0 16,-2 1 0-16,0-4 0 0,2 0 0 0,5-6 0 0,3-4 0 15,6-7 0-15,3 0 0 0,1-3 256 16,6-5-32-16,3 3 0 0,3-4 0 0,2 1 32 0,2-1 16 16,5 1 0-16,0-1 0 0,4 1-272 0,0-2 0 15,1 1 0-15,4-1 0 0,3-1 0 0,-1 2 0 16,1 3-176-16,-2 0 176 16,0 4-896-16,-1-1-64 0,-3-1 0 0,-3 3-16 15,-4-4-656-15,-4 0-128 0,-2-2-32 0,-3-2-13248 0</inkml:trace>
  <inkml:trace contextRef="#ctx0" brushRef="#br0" timeOffset="214699.9">11688 12496 33167 0,'-4'2'2944'0,"0"-2"-2352"0,2 0-464 0,1 0-128 0,2 0 1856 0,1 0 336 0,2 2 80 0,2-4 16 0,4 2-1712 0,6-3-352 0,8-1-64 0,7-2-16 15,3-1-144-15,5-2-224 0,1 1 48 0,4-4 16 16,0 3-624-16,0-3-128 0,-4 1-32 0,-1 1-16496 15</inkml:trace>
  <inkml:trace contextRef="#ctx0" brushRef="#br0" timeOffset="-214096.96">12479 12091 35935 0,'0'-4'3200'0,"0"3"-2560"0,2-3-512 0,0 2-128 0,0 2 928 0,3-4 160 0,3-2 48 0,5-2 0 0,6-5-736 0,7-1-144 0,7-3-16 0,3 1-16 0,1 0-224 0,3 0 144 16,-3 1-144-16,-1 4 128 0,-2 1-128 0,-1 4 0 16,-4 2 0-16,-2 1 0 0,-2 5 0 0,-1 1 160 15,-5 4-32-15,-1-1-128 0,-3 4 0 0,-4 2 0 16,-3 2 0-16,-3 2 0 0,-2 1 0 0,-6 4 0 15,-3 4-160-15,-5 1 160 0,-3 2 0 0,-2 1 0 16,-3 0 0-16,-5 2 0 0,-3 5 0 0,-3-4 0 16,-1 4 0-16,-3-1 128 0,-1 1-128 0,0-3 0 15,2 0 0-15,0-2 0 0,3 0 0 0,2-5 0 16,4 0-144-16,4-4 144 0,4-3 0 0,1 2 0 0,1-1 0 16,0-1 0-16,2 2 0 0,0-1 0 0,3 3 0 0,1-5 0 15,4 3 0-15,3-4 0 0,2 0 0 0,4-4 0 16,4 2 0-16,2-3 176 0,4-1-32 0,1 1 0 15,1-1 160-15,1-4 16 0,0 1 16 0,0 0 0 16,1-3-336-16,1 1 0 0,1-1 0 0,-1 1 128 16,1-3-336-16,-1-2-64 0,-1 2-16 0,-1-3 0 15,0 0 16-15,1 0 0 0,-1-4 0 0,2 1 0 32,0-3-880-32,2 1-192 0,3-1-16 0,1-1-15408 0</inkml:trace>
  <inkml:trace contextRef="#ctx0" brushRef="#br0" timeOffset="-213792.84">13586 12052 40543 0,'-4'-1'3600'0,"2"1"-2880"0,1 0-576 0,2 1-144 0,0 1 640 0,3 1 112 0,-1-1 16 0,4 4 0 0,3 5-768 0,3 6 0 15,3 4 0-15,2 4 0 0,0 5-144 0,-1 3 144 0,-1 4-208 16,-1 3 80-16,-4-3-80 0,-3 1-16 16,-3 1 0-16,-3-4 0 0,-3-2-128 0,-3 1-32 15,-3 6 0-15,-2-4 0 16,-3 2-1184-16,-2-2-240 0,-1-2-48 0,-1-3-14272 0</inkml:trace>
  <inkml:trace contextRef="#ctx0" brushRef="#br0" timeOffset="-213617.9">13361 12443 58047 0,'11'-5'2576'0,"-2"-1"528"0,1 1-2480 0,2 0-496 0,2 2-128 0,0 0 0 16,9-1-1200-16,11-3-256 0,24-5-48 0,20-8-16 16,10 0 432-16,-4-2 64 0,-7 4 32 0,-10 4 0 15,-8 1-224-15,-8 3-64 0,-4 2 0 0,-4 1-19216 16</inkml:trace>
  <inkml:trace contextRef="#ctx0" brushRef="#br0" timeOffset="-212632.06">17832 11866 9215 0,'-7'-4'816'0,"1"0"-656"0,3 1-160 0,3 0 0 0,0 3 784 0,-1-4 128 0,-1-2 32 0,-3-4 0 0,-2-2 1120 0,2 0 240 0,1 1 32 0,0 4 16 0,1 2-304 0,0 4-48 16,-1 1-16-16,0 4 0 0,-1 5-240 16,-2-2-48-16,-1 4-16 0,0 4 0 0,-2 0-832 0,-3 2-160 15,0 4-48-15,-2 0 0 0,-2 4 16 0,-2-2 0 16,-1 3 0-16,-3 2 0 0,-2 1-48 0,-3 5-16 15,-6 3 0-15,-3 5 0 0,-2 3-272 0,-3 1-64 16,2 0-16-16,4-10 0 0,4-2-240 0,5-5 0 16,6-6 0-16,5-3 0 0,3-4 192 0,5-3-64 15,3-2-128-15,2-4 192 0,2 2 80 0,1-5 16 16,0 0 0-16,3 0 0 0,-1 1-288 0,3-2 0 16,1 0 0-16,3-1 0 0,1 1-256 0,2-3 64 15,3 0 0-15,1-2 0 0,3 1 192 0,2-1 0 0,5-1 0 16,7 0 0-16,5-4 192 0,7 3-32 0,5-2 0 15,6-2 0-15,3 1-160 0,1 0 192 0,-1-3-192 0,-2 0 192 16,-4 1-480-16,-3-2-96 0,-6 5 0 0,-1-4-12288 31,-3 3-2464-31</inkml:trace>
  <inkml:trace contextRef="#ctx0" brushRef="#br0" timeOffset="-212328.5">18375 11651 6447 0,'-5'1'576'0,"-1"-1"-576"0,0 2 0 0,1 0 0 0,2 1 8192 0,1 0 1536 0,1 2 320 0,-4 6 48 0,-1 6-8272 0,-4 8-1648 0,-3 8-336 0,0 9-64 0,-3 2-80 0,-3 4-16 16,-2 4 0-16,-4 5 0 0,-3 6 320 0,-3 5 0 16,-1 5 0-16,0-4 0 0,1-2 208 0,1 1 112 15,2-4 0-15,0 5 16 0,2 4 432 0,1-1 96 16,1-3 16-16,3-2 0 0,4-4-448 0,1-6-96 16,2 0-16-16,3-4 0 15,3 1-704-15,6-3-160 0</inkml:trace>
  <inkml:trace contextRef="#ctx0" brushRef="#br0" timeOffset="-210647.35">19184 11944 3679 0,'-10'-10'320'0,"1"2"-320"0,2 0 0 0,2 3 0 0,2 2 3664 0,2 2 672 0,1-1 128 0,-3-3 16 16,-1-3-4480-16,-2 1-1040 0,-1-3-144 0,1 4-32 0,1 1 2192 0,-2 4 432 0,1 1 96 0,-3 1 16 15,2 4 960-15,-4 2 192 0,-1 3 32 0,-1 2 16 16,-1 3-144-16,-2 5-16 0,-1 4-16 0,-2 3 0 16,2 5-1520-16,-4 7-320 0,1 3-48 0,0 7-16 15,2 3-464-15,-1 0-176 0,3 1 0 0,0 1 144 16,1-3-144-16,3 0 0 0,0-4 0 0,2 0 0 15,2-2-272-15,1-3 16 0,-1-5 0 0,0-2 0 32,0-2-1232-32,-3-4-240 0</inkml:trace>
  <inkml:trace contextRef="#ctx0" brushRef="#br0" timeOffset="-210441.33">18358 12375 46079 0,'-3'-2'4096'0,"2"1"-3280"0,0-1-656 0,2 2-160 0,2-1 1344 0,3-1 256 15,5 2 32-15,6-5 16 0,13 1-1472 0,14-3-176 16,13-1-272-16,13 1 64 0,7 0-144 0,10 0-32 16,6-2 0-16,7 3 0 15,9-2-656-15,7-1-144 16</inkml:trace>
  <inkml:trace contextRef="#ctx0" brushRef="#br0" timeOffset="-208094.9">6698 15724 40543 0,'-29'-7'3600'0,"4"0"-2880"0,10 2-576 0,6 2-144 0,1 0 0 0,-11-3 0 0,-17-5 0 0,-20-6-176 0,-11-6 176 0,0 1-160 15,6 0 160-15,8 6-160 0,10 5-48 0,3 3-16 16,5 4 0-16,0 6 0 15,4 1-176-15,3 7-48 0,0 1 0 0,6 2 0 0,5 3 448 0,6 2 0 16,4 3 0-16,11 2 0 0,9 0 0 0,9-1-128 16,11 3 128-16,10-4 0 0,7-1 0 0,13-3 256 15,11-2-48-15,12 1 0 0,6 3 336 0,12-2 64 16,9 0 16-16,2-2 0 0,-3-6-192 0,13 2-48 16,7-1 0-16,2-4 0 0,1-2-256 0,-4-3-128 0,0-1 0 15,-3 0 128-15,0-1-128 0,-3-4 0 0,-3 1 144 0,-8-1-144 16,-11-1 352-16,-2 0 0 0,-6 3 0 0,-13-4 0 15,-12-2 80-15,-12-1 16 0,-9 3 0 16,-15-2 0-16,-10 4-448 0,-16 2 0 0,-6-2 0 0,-15 4 0 31,-10-2-432-31,-16 1-160 0,-11 2-48 0,-16 0 0 16,-9 0 192-16,-12 0 16 0,-2 1 16 0,-10 4 0 0,-7 0 416 0,-3 1 0 0,-1-1 0 0,-12 1-128 16,-8 3 128-16,0-1 128 0,0-2-128 0,-2 1 176 15,-7-2 80-15,2-3 32 0,2 1 0 0,0-2 0 16,2 1 16-16,7-2 0 0,10-2 0 0,-7 1 0 15,1-3-144-15,15-1-32 0,18-1 0 0,15-2 0 16,15-2-128-16,14 3 0 0,13 1 0 0,12-3 0 0,13 2 0 16,8-4 0-16,10 1 0 0,14-3 0 0,11 1-176 0,15 1-64 15,14 1-16-15,14-2 0 0,11 0-80 0,11 1-32 16,11 1 0-16,8 2 0 0,10 2 368 0,2 1 0 16,2 2 160-16,4 3-160 0,5 4 304 0,-4 0-48 15,0 2-16-15,-6 0 0 0,-2 1 144 0,-8 3 16 16,-7 1 16-16,-11 1 0 0,-11 0-192 0,-15-2-32 15,-12-2-16-15,-15 1 0 0,-11 0-176 0,-14-1 0 16,-11 4 0-16,-11-5 0 0,-6 0-336 0,-13 1 48 16,-11-1 16-16,-14-1 0 0,-14 2 272 0,-15-3-128 15,-15 0 128-15,-15-5 0 0,-11-3-256 0,-13 1 48 16,-10 1 16-16,-16-4-19152 0</inkml:trace>
  <inkml:trace contextRef="#ctx0" brushRef="#br0" timeOffset="-203374.29">11960 14245 43311 0,'-7'-6'3840'0,"0"1"-3072"0,5 0-608 0,1 4-160 0,2-4-400 0,-1 0-112 0,-3-5-32 0,1-5 0 0,1-7 240 0,3 0 48 0,4-2 16 15,5 3 0-15,6 0 240 0,2 1 160 0,5 3-32 0,2 0 0 16,3 0 144-16,2 1 32 0,3 4 0 0,-1 0 0 15,-1 1-112-15,0 1 0 0,1 2-16 0,-4 0 0 16,0 5-176-16,-3-1 0 0,1 4 0 0,-1 4 128 16,-3 0 112-16,-2 1 16 0,-1 3 0 0,-1 0 0 15,-1 2 0-15,1-3 0 0,-2 3 0 0,-1 0 0 16,1-1 0-16,0 3 0 0,1 2 0 0,-1 3 0 16,1 0-256-16,-2 1 0 0,1 5 0 0,0 4 0 15,1 2 0-15,-5 2 0 0,-2 2 0 0,-3 0 0 16,-3-1 0-16,-4 1 0 0,-3 0 0 0,-6 0 0 15,-2 1 0-15,-5 2 0 0,-4 2 0 0,-4 2 0 0,0-2 0 0,-6 1 0 16,0 2 0-16,-6-1 0 16,-1 1 384-16,-1-3 0 0,0-3-16 0,-2-2 0 0,-3-1-192 15,-4 4-48-15,-2 0 0 0,-1-3 0 0,5-2-128 0,-1-2 0 16,3-3 0-16,0-4 0 0,4-5 0 0,2-3 128 16,4-4-128-16,2-5 0 0,4-4 144 0,0-4-144 15,3-2 160-15,0-4-160 0,5 1 0 0,-1-7 0 16,1-3 0-16,2-3 0 0,3 1 0 0,2-5 0 15,4 0 0-15,4 2 0 0,6-1 0 0,4 2 144 16,6 5 16-16,4 0 0 0,8 1 96 0,3 3 32 16,6 0 0-16,5 4 0 0,8 0 80 0,5 7 16 15,2-1 0-15,0 3 0 0,-1 3-384 0,-3 2 0 0,0-2 0 16,-2 5 0-16,0-2 192 0,-2 5 32 0,-1 0 0 16,-1 2 0-16,2 0 32 0,-2 2 16 15,0 2 0-15,-4-1 0 0,-1 2 160 0,-5-5 16 0,-4 2 16 0,1 0 0 16,0 1-272-16,-1 1-64 0,-3 0-128 15,-2-1 192-15,-3 0-192 0,-2-1 0 0,-3-1 0 0,-2 0 0 16,-2 1-336-16,-2-3-16 0,1 1 0 16,-4-4 0-1,0 1-544-15,-2-5-96 0,0 1-32 0,-2 1-14080 0,-1-2-2816 0</inkml:trace>
  <inkml:trace contextRef="#ctx0" brushRef="#br0" timeOffset="-201925.67">11701 16121 7359 0,'-32'5'656'0,"8"-4"-528"0,1 0-128 0,7-1 0 0,8-1 5008 0,1 0 976 0,-1 0 192 15,-7-4 32-15,-7-2-4368 0,-3-2-880 0,3-1-192 0,7 1-16 0,6-2-160 0,7 2-16 0,4 2-16 0,6 1 0 16,4-1 592-16,4 1 112 0,4 1 16 15,3 0 16-15,6 4-624 0,3-1-128 0,3 0-32 0,4 4 0 16,4 0-272-16,3-2-64 0,2 4-16 0,-2-2 0 16,-1 1-160-16,9 1 0 0,9-3 0 15,5 2 128-15,0-1 160 0,0-1 32 0,0 3 0 0,3-4 0 16,2 0 48-16,0-3 16 0,1 1 0 0,-3 0 0 16,1-1 0-16,-3 0 0 0,3 1 0 0,-5-1 0 15,-9 3-64-15,0 0 0 0,-2-3 0 0,-7 0 0 16,-5 1-96-16,-7-1-32 0,-3-2 0 0,-4 0 0 15,-4 0-192-15,-6 0 0 0,-7 2 0 0,-4-1 0 16,-5 0 128-16,-4 1 0 0,-3 0-128 0,-5 1 192 16,-5 0-48-16,-8 0-16 0,-6-1 0 0,-6 3 0 15,-5-3-128-15,-1 0 0 0,-4 0 0 0,-3-1 0 16,0 0 0-16,-3-1 0 0,-5-1 0 0,-1 2 0 0,0 3 0 16,-3 1 0-16,-4 5 0 0,-1-3 0 0,3 2 0 0,0 1 0 15,2-1 0-15,4 0 0 0,7 1 0 0,1-1 0 16,2 4 0-16,5-3 0 0,7 0 176 0,4-3-48 15,2 3-128-15,5-1 192 0,2-2-192 0,4 2 144 16,4-3-144-16,3 3 128 0,1-2-128 0,2 2 0 16,5-3 0-16,2-1 0 0,1 2 0 0,7-2 0 15,4 2-128-15,4-2 128 0,3 0 0 0,7-2 0 16,6 0-144-16,10 1 144 0,9 1 0 0,9-2 0 16,4 0 0-16,7 1 0 0,4 0 176 0,5-1-176 15,4-1 192-15,2-1-192 0,0 2 0 0,2-3 0 0,3 1 0 16,-3 2-192-1,-1-3-896-15,-4 1-160 0</inkml:trace>
  <inkml:trace contextRef="#ctx0" brushRef="#br0" timeOffset="-200929.3">8660 14268 50687 0,'-5'0'4496'0,"0"-1"-3600"0,2 1-704 0,3 0-192 0,0 0-448 0,-1 0-112 0,-2 0-16 0,0 0-16 15,-2 0-496-15,0 1-112 0,0 4-16 0,2-3 0 16,1 1-352-16,1 1-80 0,1 0-16 0,1 1 0 0</inkml:trace>
  <inkml:trace contextRef="#ctx0" brushRef="#br0" timeOffset="-200460.18">9175 14296 46079 0,'-2'0'4096'0,"1"0"-3280"0,1 0-656 0,1 0-160 0,0 0 0 0,-1 0 0 0,1 0 0 0,0-3 128 16,1 3-1360-16,1 0-288 0,0 0-48 0,-3 0-16 0</inkml:trace>
  <inkml:trace contextRef="#ctx0" brushRef="#br0" timeOffset="-199963.31">8457 15205 43311 0,'-4'0'3840'0,"0"0"-3072"15,2-3-608-15,2 1-160 0,1 0 736 0,2-1 112 16,-1-4 32-16,3-1 0 15,5-6-1328-15,2-2-256 0,4-1-48 0,0-2-16 16,3 2 288-16,-2-3 48 0,1 3 16 0,-1 0 0 0,1-1 80 16,0 2 16-16,3-1 0 0,-1-3 0 0,-1 3 320 0,1-4 0 15,0 3 0-15,0 1 0 0,1 2 0 0,-1 3 160 16,-1 5-16-16,1-2 0 0,-1 6 160 0,-5 2 16 16,-1 1 16-16,0 0 0 0,6 6-64 0,3 1-16 15,2 0 0-15,-1 2 0 0,3 2-256 0,0-1 0 16,-1 1 0-16,-2-1 0 0,-2 0 0 0,-1-3 0 15,2 2 0-15,-2 0 0 0,-2 1 0 0,-2 0 0 0,-3 0 0 16,0-1 0-16,-2 1 0 0,-3 1 208 16,0 0-32-16,-2 3-16 0,-1 0 160 0,0 0 16 0,0 2 16 15,-1 0 0-15,0 0-352 0,1-2-160 0,2 1 16 16,-1-4 0 0,2 1-304-16,2-1-48 0,3-3-16 0,3-3-18944 0</inkml:trace>
  <inkml:trace contextRef="#ctx0" brushRef="#br0" timeOffset="-199122.25">13467 14254 50687 0,'-1'-2'4496'0,"0"1"-3600"0,1 0-704 0,0 1-192 16,1-3-592-16,0 2-160 0,2-2-16 0,-1-1-16 16,3-2 208-16,0-2 64 0,1 1 0 0,0 1 0 15,-1-1-704-15,0 6-128 0,0-1-16 0,-2 0-16 0</inkml:trace>
  <inkml:trace contextRef="#ctx0" brushRef="#br0" timeOffset="-198812.22">14146 14128 48831 0,'-2'3'2176'0,"-2"-3"432"0,-1-2-2096 0,1 1-512 16,3-1 0-16,1 1 0 0,0 1 0 0,1-5 0 0,2-1-192 0,2 0 48 31,5-8-1424-31,4 1-288 0,3 0-48 0,2-2-16 0,2 3 1472 0,2-3 272 0</inkml:trace>
  <inkml:trace contextRef="#ctx0" brushRef="#br0" timeOffset="-198261.91">13559 14988 35935 0,'0'-5'3200'0,"-3"-1"-2560"16,1-1-512-16,1 3-128 0,1-1 1568 0,0 1 288 15,1-2 64-15,1-4 16 16,2-5-1936-16,1-2-400 0,2-4-80 0,1 2-16 16,0 3-208-16,1 4-32 0,-1 1-16 0,0 2 0 0,1 2 336 0,1 1 64 0,1-1 16 15,2 2 0-15,2-1 656 0,3-2 128 0,4-1 16 0,3-2 16 16,4 0 48-16,3-2 16 0,3 2 0 0,0 0 0 15,1 1-288-15,-2 3-48 16,0 2-16-16,-2 5 0 0,-1 0-192 0,-3 2 176 0,1 7-176 0,-4 2 160 16,0 4-160-16,-4 1 128 0,-1 4-128 0,-1 0 128 15,-3 1 0-15,-2 1 0 0,0 0 0 0,-3 3 0 16,2 0 128-16,-1 1 0 0,0-3 16 0,3 1 0 16,2 2 304-16,3-4 64 0,-2-4 16 0,1 1 0 15,6 1 112-15,0-5 32 0,1 1 0 0,0-2 0 16,0-1-352-16,-3 0-64 0,1-1 0 0,-3 1-16 15,-2-2-368-15,0 2 0 0,-2 0 0 0,-3 2 0 16,0 1-448-16,-3-1 0 0,0 2 0 0,-3-2 0 16,-1-1-864-16,-2-1-176 0</inkml:trace>
  <inkml:trace contextRef="#ctx0" brushRef="#br0" timeOffset="-197207.34">2391 14205 43311 0,'-19'5'3840'0,"1"2"-3072"0,7 0-608 0,6 2-160 0,2-3-1024 0,-6 5-224 0,-11 9-48 0,-11 12-16 15,-5 10-1072-15,-1 7-224 0,6 5-32 0,5-1-16 16,8 0 1232-16,6 3 240 0,5-2 48 0,5-1 16 0,4-2 896 0,5-5 224 16,2-6 0-16,4-1 0 0,2-3 512 0,2-3 128 15,0-6 48-15,3-2 0 0,2 0 80 0,3-6 32 0,2-1 0 0,0-7 0 16,3-6-800-16,0-5 0 0,1-5 0 15,2-8-192-15,2-5 192 0,-2-3 0 0,-3 0 144 0,2-4-144 16,1-8 336-16,1-6-16 0,-5-1-16 0,-3-6 0 16,-2 0-16-16,-7-5 0 0,-3 1 0 0,-7-1 0 15,-3 5 544-15,-5 1 96 0,-6-4 32 0,-4 6 0 16,-6 1 144-16,-5 5 48 0,-8 5 0 0,-6 3 0 16,-6 6-624-16,-6 2-112 0,-4 2-32 0,-5 6-18528 15</inkml:trace>
  <inkml:trace contextRef="#ctx0" brushRef="#br0" timeOffset="-195879.48">18061 14071 20271 0,'-10'-3'1792'0,"0"-2"-1424"0,0 3-368 0,2-1 0 0,2 3 4576 0,1 0 848 0,-2 0 160 0,-4 1 48 15,-8 3-4208-15,-7-1-832 0,-4 5-160 0,-1 3-48 16,0 7-512-16,4 0-128 0,1 7 0 0,4 5-16 31,2 2-208-31,1 5-32 0,6 4-16 0,3 1 0 0,4 1 336 0,4 2 192 0,4 0-192 0,4 1 192 16,4 1 0-16,3 1 144 0,6-2 16 0,4-3 0 15,3 1-160-15,3-5 0 0,3-3 144 0,1-5-144 16,3 0 0-16,-1-5 128 0,2-3-128 0,2-3 0 16,3 0 0-16,0-9 0 0,-1-3 0 0,-1-5 0 15,2-5 176-15,-3-6 16 0,1-2 0 0,-2-4 0 16,-1-7 64-16,-3-2 0 0,-4 2 16 0,-3-7 0 0,0-4-16 16,-4-7 0-16,0-1 0 0,-5-5 0 0,-2-1 64 0,-2-6 0 15,-3-2 0-15,-4 1 0 0,-2 2-64 0,-2 2 0 16,-4 7 0-16,-6 0 0 0,1 4-256 0,-6-1 0 15,-5 4 0-15,-3 1 0 0,-4 5 144 0,-4-3-16 16,-4 5-128-16,-7 2 192 0,-3 2-192 0,-6 3-128 16,-6 2 128-16,-7 5-13248 15,-4 2-2512-15</inkml:trace>
  <inkml:trace contextRef="#ctx0" brushRef="#br0" timeOffset="-193805.31">11798 16091 42383 0,'-15'0'3776'0,"1"-3"-3024"0,3 0-608 0,3-2-144 0,0 1 768 0,-4-1 112 0,-10-1 16 0,-15-6 16 0,-10-2-1552 15,-3-4-320-15,6 0-64 0,7 4-16 0,9-2 512 0,10 3 96 0,8-2 32 0,11 2 0 16,9 2-48 0,10-3-16-16,8 5 0 0,11 3 0 0,6 0-160 0,8 1-16 15,6 3-16-15,4 2 0 0,2-2 656 0,3 2 0 0,4 4 0 0,8-3 176 16,7 3 928-16,4-2 192 0,2-2 48 0,7 2 0 15,9 0-240-15,1-1-32 0,-8-2-16 0,10-1 0 0,14-1-512 0,-1-2-96 16,-5 2-32-16,-7-4 0 0,-2 0-416 0,1 1 0 16,3 1 0-16,-8-1 0 0,-8-3 0 0,-12 5 0 15,-6 1 0-15,-11 3 0 0,-7 0 128 0,-13 1-128 16,-11 1 0-16,-11-2 128 0,-11 1 208 0,-10 1 48 16,-7 1 0-16,-10 2 0 0,-6 3-256 0,-11-1-128 15,-11 4 160-15,-15-2-160 0,-10-2 0 0,-14 0 0 16,-7 1-128-16,-15-2 128 0,-12 6 0 0,-4-1-128 15,5-5 128-15,-2 1 0 0,-4 3 0 0,0-1 0 16,1-2 0-16,-5 2 0 0,-5 3 0 0,0 2 0 16,5-2 0-16,1 1 0 0,3-2 0 0,10-1 0 15,9-2 0-15,13-3 0 0,15 0 0 0,6-1 0 16,6-2 0-16,8-2 0 0,8 0-176 0,9-2 176 0,8-2-160 16,7 3 160-1,7 0-704-15,4-2-32 0,6 3-16 0,4 3 0 16,2-2-112-16,5 0-32 0,5 4 0 0,4 1 0 15,3 2 96-15,6 0 16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6:41:28.9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12100 13091 1839 0,'16'-11'160'0</inkml:trace>
  <inkml:trace contextRef="#ctx0" brushRef="#br0" timeOffset="1606.55">12268 13052 11055 0,'8'-3'976'0,"-3"1"-784"0,2 0-192 0,-4 0 0 15,1 1 4992-15,-1 0 960 0,0 1 192 0,2-4 48 16,4 1-4464-16,2 0-896 0,1 1-192 0,-1-1-16 16,-2 1-2560-16,-3 2-512 0,-2 2-112 15,-3 1 0-15,-2-1-384 0,-3 1-64 0,-2 4 0 0,-1-1-16 16,-4 0 2448-16,-3 0 576 0,-2 4 0 0,-3-4 0 0,-3 4 1792 0,-3-3 416 16,-2 3 80-16,-3-1 16 0,-3 0-624 0,-3-2-112 15,-2 3-32-15,-2-4 0 0,3 0-704 0,-7-1-128 16,-7 1-48-16,-6 1 0 0,-5-2-464 0,-4 0-192 15,-9 1 128-15,-1 0-128 0,-2 1 0 0,-5 2 0 16,-4-2 0-16,-5 1 0 0,-6-1 0 0,-1-1 0 16,4 2 0-16,-5-2 0 0,-1-1 0 0,0-1 0 15,1-4 0-15,2 0 0 0,2-3 128 0,-2 1 0 16,-1 2 0-16,3-5 0 0,7 1 48 0,-2 2 0 16,1-2 0-16,-1 1 0 0,-1 3 96 0,1 0 32 15,2 2 0-15,-2-2 0 0,0 1 128 0,-1 1 16 16,1 0 16-16,2-4 0 0,6 0-208 0,-1-1-32 15,0 3-16-15,1-2 0 0,1-1-208 0,3 2 0 16,4-1 0-16,-3-1 0 0,-1 1 0 0,-3-2 0 0,0 0 0 16,6 2 0-16,8-3-224 0,5 0 16 0,5 0 0 15,3 0 0-15,4 0-112 0,6 2-32 0,1-1 0 0,4 3 0 16,1 1 480-16,3 0 80 0,4 0 32 0,3 0 0 16,1 1 320-16,5-2 64 0,2 1 16 0,2 0 0 15,5 0-160-15,1-4-32 0,3 1 0 0,0 0 0 16,3 1-304-16,1-1-144 0,1 0 128 0,0 1-128 15,0-1 0-15,0 2 0 0,0-3 0 0,-1 3 0 16,0-3 0-16,1 2 0 0,-1 2 0 0,-1-3 0 16,1 3 288-16,-1 0 32 0,1 0 0 0,-2 0 0 15,1 0 64-15,1-1 0 0,-1 1 16 0,1 1 0 16,0 2-80-16,1-2-32 0,0 2 0 0,1-1 0 0,1 1-160 16,0 0-128-16,2-1 144 0,0 1-144 0,0 1 0 15,-1 1 0-15,0 4 0 0,1-3 0 0,-1 5 0 16,0 0-160-16,-2 1 160 0,-1 4-192 0,-3 4 64 0,-1 1 0 15,-1 2 0-15,-1-1 0 0,1 1 128 16,-1 1 0-16,0 3 0 0,-2 0 0 0,2 2 0 0,-2 0 0 16,0 5 0-16,-2 2 0 0,-1 4 0 0,0 4 0 15,1 3 0-15,1-3 0 0,1 1 0 0,3-6 0 16,3-3 0-16,2-3 0 0,1-2 0 0,1 0 0 16,-1-1 0-16,-1 2 0 0,1-3 0 0,-2 0 0 15,0 2 0-15,-3 0 0 0,-1-2 0 0,0-1 0 16,2-6 0-16,-2 0 0 0,0-2 0 0,-1-4 0 15,1 0 0-15,-1-2 0 0,1-2 0 0,0 0 0 16,1-3 128-16,-1 3-128 0,2-1 192 0,-1-1-16 0,0 1-16 16,2-3 0-16,2 1-160 0,1-3 0 0,2-1 0 15,2-4 0-15,1 2 0 0,3-1 128 0,2-2-128 16,3 0 0-16,3-2 0 0,3-1 128 16,5-2-128-16,2 0 0 0,4-1 160 0,4 0-160 0,2 1 192 15,2 0-192-15,2 3 128 0,3-2-128 0,1 4 0 0,2-1 0 16,4 2 0-16,-1-1 0 0,-1 3 128 0,-2-2-128 15,-1-1 128-15,4 2-128 0,5 3 144 0,5 0-144 16,0 0 0-16,5 1 0 0,1-1 0 0,4 0 0 16,3-1 0-16,1 1 0 0,-7 0 0 0,6 5 0 15,5 1 0-15,2 1 0 0,2 4 0 0,1-3 0 16,-10-2 0-16,7 2 0 0,9 2 0 0,-1-1 0 0,0-3 0 0,-1 0 0 16,2-1 0-16,2 0 0 0,0-4 0 15,1 0 0-15,0-1 0 0,3 0 0 0,3-2 0 0,0 0 0 16,1-3 0-16,-2 0 0 0,0 1 0 0,1-1 0 15,1-1 0-15,-2-1 0 0,-1-1 0 0,-3 2 0 16,-2 1 0-16,-9 0 0 0,-9 0 0 0,3 0 0 16,4 0 0-16,-4-2 0 0,-5 0 0 0,-2 2 0 15,1 0 0-15,-2 2 0 0,-2-2 0 0,-1 2 0 16,-7-2 0-16,3 0 0 0,2 0 0 0,2 0 0 16,3-2 0-16,0-3 0 0,0 1 0 0,2-1 0 15,-1-4 0-15,2 2 0 0,0-1 0 0,2-3 0 16,3 1 0-16,-2 1 0 0,-3 0 0 0,0 0 0 15,0 2 0-15,-4 1 0 0,-5 1 0 0,-3 0 0 16,-2 2 0-16,-4-2 0 0,-4 5 0 0,-7 0 0 0,-4 2 0 16,-2-1 0-16,-3 3 0 0,-4-2 0 15,-3 2 0-15,-5-2 0 0,-1 1 0 0,-4-2 0 0,-1 3 0 0,0-3 0 16,0 1 192-16,-1 1 64 0,1-1 0 0,2 1 0 16,0-3 32-16,1 0 16 0,4 0 0 0,-1 0 0 15,0 0-304-15,1 0 160 0,2 0-160 0,-1 0 128 16,1 0-128-16,-1 0 0 0,-2 1 0 0,0 1 0 15,-3 1 0-15,-2-3 0 0,-2 1 0 0,-3 0 0 16,-1 1 0-16,-3 0 0 0,1-2 0 0,-3 1 0 16,0-1 176-16,-3 2 48 0,1-2 16 0,-1 0 0 15,-1-2 272-15,0 1 64 0,4 1 16 0,0 0 0 16,-19-11-160-16,13 5-48 0,0-4 0 0,-1 0 0 16,2-2-384-16,3-2 0 0,-2-3 0 0,2-1 0 0,-2-1 0 15,0-1 0-15,2-2 0 0,-2-1 0 0,1 1 0 16,-2-1 0-16,1-1 0 0,-1-3 0 0,0 0 0 15,0-2 0-15,0 2 0 0,-1-1 128 0,1 2 64 0,0-5 16 16,1-3 0-16,1 0 0 0,0-2-208 0,2 0 176 16,1-4-176-16,1 2 160 0,0 0-160 0,1-2 0 15,0-2 0-15,-1 3 0 0,1 1 0 0,0 3 0 16,0 0 0-16,0 3 0 0,0 3 0 0,-1 3 0 16,2-2 0-16,-1 1 0 0,0 3 0 0,-1 2 0 15,-1 1 0-15,0 1 0 0,1-2 0 0,-1 0 0 16,3 1 0-16,0 1 0 0,2-2 0 0,1 1 0 15,1 0 0-15,-1 1 0 0,1 0 0 0,1 0 0 16,0-1 0-16,2 3 0 0,-1 2-192 0,-1-1 48 16,1 4 0-16,0 0 0 0,-1 2 144 0,-1 1 0 0,-4 3 0 0,1 2 0 15,-3 1 0-15,0 2-128 0,-1 2 128 16,-2 0-128-16,-2 0 128 0,-3 4 0 16,-3 3 0-16,-4-1 0 0,0 2-128 0,-6-1 128 0,-2 2-128 0,-4-2 128 15,-3-1 0-15,-1 1 0 0,-3-3 0 0,-3 0-128 16,2-1 128-16,-4-1 0 0,0-2 0 0,-4 0 0 15,3-2 0-15,-8-2 0 0,-5-1 0 0,-8-1 0 16,-5-5-208-16,-7-3-16 0,-3-1 0 0,-11-5-14608 16,-8 1-2912-16</inkml:trace>
  <inkml:trace contextRef="#ctx0" brushRef="#br0" timeOffset="4989.06">24298 4412 15663 0,'3'-17'1392'0,"-2"4"-1120"0,3-1-272 0,-2 6 0 0,-1 1 1984 0,1 5 320 0,-1-2 80 0,0-6 16 0,2-2-496 0,-2-4-112 16,0 0 0-16,-2 2-16 0,0 3 464 0,-1 1 80 16,1 3 32-16,-1 2 0 0,0 1-1264 0,2 2-256 15,0 2-64-15,0 0 0 0,3 3-128 0,-1 5-48 16,4 3 0-16,2 4 0 0,2 6-464 0,0 4-128 16,0 3 0-16,-2 5 0 0,0 4 0 0,-3 3 0 15,-3 6 0-15,-3 0 0 0,-3-1 0 0,-3 4 0 0,-3 1 0 16,-4 1 0-16,-3-2 128 0,-2-3 0 0,-2-1 0 0,-3-6 0 15,-2 1 0-15,-2-4 0 0,1-3 0 0,-2 2 0 16,-5 1-256-16,1 1-64 0,-1 0 0 0,5 0-13008 16,2-3-2608-16</inkml:trace>
  <inkml:trace contextRef="#ctx0" brushRef="#br0" timeOffset="6706.21">26090 4826 14735 0,'1'0'1312'0,"0"-1"-1056"0,2 1-256 0,-2 0 0 0,2 0 0 0,-1-3 0 0,3 2 0 0,2 0 0 0,3 1-128 0,3-3 128 0,-1 2 0 0,-1 1-144 0,-1 0 1040 0,-2 1 224 16,-1 2 32-16,0-2 16 0,-2 0 1232 0,0 2 240 16,-1 0 48-16,0 0 16 0,-1-1-208 0,1 1-64 15,0 0 0-15,1 0 0 0,0-1-1088 0,1 2-240 16,1-3-32-16,3-1-16 0,1 2-608 0,0-4-128 16,4 2-32-16,0-1 0 0,2-4 16 0,2-1 0 15,3 0 0-15,3 0 0 0,1-4-96 0,2 0-16 16,2 1 0-16,-1-1 0 0,-1 0-48 0,-1-1-16 15,-2 0 0-15,-2 2 0 0,0-2-128 0,-5 0 0 0,1-1-192 16,-4 1 192-16,-3-3 0 0,-2 0 0 0,-3 2 0 16,-2-3 128-16,-2 2-128 0,-5-1 160 0,-1 0-160 15,-3 2 160-15,-3-1-160 0,-2 0 0 16,-4 2 0-16,-4 0 0 0,-2 2 0 0,-3-1 0 0,-1 5 0 16,-4 4 0-16,-3 2 0 0,0 4 0 0,4 3 0 0,-4 3 0 15,-6 5 0-15,-1 5 0 0,-3 4 0 0,1 2 0 16,0 4 0-16,2 1 0 0,0 1 0 0,3 1 0 15,6-6 0-15,1 3 0 0,3 0 0 0,1-3 0 16,6 1 240-16,0-1 64 0,6-2 16 0,1-1 0 16,4-5-192-16,3 3-128 0,4 3 192 0,2 0-192 15,4-1 320-15,2-2-32 0,4 0-16 0,3-3 0 16,2-1-272-16,4-5 0 0,3 1 128 0,3-7-128 16,3 1 0-16,2-3 0 0,2-1 0 0,2-4 0 15,2 1-288 1,0-2-112-16,1-2-32 0,-2-1 0 0,0-1-224 0,0-1-48 0,1-1-16 0,-3-3 0 15,0 1-576-15,-2-1-112 0</inkml:trace>
  <inkml:trace contextRef="#ctx0" brushRef="#br0" timeOffset="7656.61">27036 4675 35935 0,'-4'4'1600'16,"3"-1"320"-16,1 4-1536 0,0-5-384 0,1 2 0 0,0 1 0 0,1-2 0 0,-1 6-320 0,1 5 64 0,1 5 16 0,-2 4 240 0,0 0 0 0,-1 2 0 0,-2 1 0 0,-3-1 0 0,0 1 0 0,-2 0 0 0,-2 0 0 15,-2 0 0-15,0-2 0 0,1 0 144 0,0-1-144 16,-1 4 848-16,0-3 80 0,0 3 16 0,2-2 0 16,0-2-224-16,3-2-32 0,1-1-16 0,1-1 0 15,2-6-304-15,2 2-64 0,2-6-16 0,1-1 0 16,1-1-32-16,2-2 0 0,0-5 0 0,1 0 0 0,2-3 32 15,0-2 0-15,1-2 0 0,-2-3 0 0,2-2-80 16,0-2-16-16,-1-3 0 0,-1-3 0 0,0 0 192 0,-1-5 16 16,-1-1 16-16,0-5 0 0,-1-1 0 15,0-1 0-15,0-2 0 0,-1 1 0 0,0 0-176 16,-2 0-48-16,2 5 0 0,0-3 0 0,-1 5 0 0,2 2 0 16,-1-1 0-16,0 4 0 0,1 1 64 0,-2 5 0 15,4 0 0-15,-3 3 0 0,3 1-112 0,-2 1-16 16,2 1 0-16,0 2 0 0,2 0-128 0,0 2 0 15,1 1-192-15,0 2 192 0,2 1-144 0,0 1 144 16,3 1 0-16,-1 1 0 0,2 2-192 0,0 2 192 16,0 0-192-16,0 2 192 15,0-1-720-15,0 1-48 0,0 3 0 0,0 0 0 16,-1-3 16-16,-1 3 0 0,1-1 0 0,-2 0 0 16,1 2 48-16,-1-4 16 0,1 3 0 0,-2-3-12048 0,-2 3-2400 0</inkml:trace>
  <inkml:trace contextRef="#ctx0" brushRef="#br0" timeOffset="8139.92">27738 4742 23039 0,'-7'15'1024'0,"2"-4"192"0,0 1-960 0,1-1-256 0,4-3 0 0,0-3 0 0,0 2 560 0,0 7 64 0,-1 7 16 0,-1 10 0 0,0-1 640 0,1 3 144 0,1-4 32 0,1 0 0 0,1-3-656 0,-2-4-128 16,1 1-32-16,0 0 0 0,0 0-128 0,-1-1-16 16,2 1-16-16,-4-5 0 0,2 3 496 0,-2-3 112 15,1-4 0-15,-1 1 16 0,0-1-336 0,-1-3-64 16,2-2 0-16,0-2-16 0,0-2-192 0,-1-1-48 15,2-3 0-15,0-2 0 0,0-2-48 0,0-3-16 16,0-1 0-16,0-7 0 0,0 0 32 0,0-3 0 16,-1-1 0-16,1-5 0 0,-1 0-160 0,1-4-16 15,-1-2-16-15,0-4 0 0,-2-3-32 0,1-2 0 16,-1-1 0-16,1 3 0 0,-1 2 64 0,2 0 0 16,1 2 0-16,0 3 0 0,0 1 0 0,1 4 16 0,3 3 0 15,0 3 0-15,1 5-272 0,1-1 0 0,2 3 128 0,2 2-128 16,3-2 0-16,0 3 0 0,3-1 0 0,2-1 0 15,-2 3-160-15,1 0 16 0,3 2 0 0,0-1 0 16,-1 3-176-16,4 0-16 0,0 3-16 0,2 0 0 31,1 0-240-31,0 3-48 0,0 0-16 0,-2 0 0 16,0 2-128-16,-1 0-32 0,0 1 0 0,-4 0-11968 0,-1 1-2384 0</inkml:trace>
  <inkml:trace contextRef="#ctx0" brushRef="#br0" timeOffset="8564.94">28522 4682 11055 0,'6'-5'480'0,"-2"2"112"0,1 0-464 0,-1 3-128 0,-2 0 0 0,1 0 0 0,-1 0-304 0,1 0-80 16,2 0 0-16,0 0-16 0,-2 1 1664 0,0 4 336 16,-3 0 64-16,-4 3 0 0,-3 2 1184 0,-3 3 224 15,-4 2 64-15,-3 4 0 0,-2 2-80 0,-3 2-16 16,-1-1 0-16,-2 4 0 0,-1 2-1712 0,-1 0-352 15,1 1-64-15,1-2-16 0,4 0-688 0,2-2-208 16,3-1 0-16,4 1 128 0,2-3-128 0,1 2 0 16,4-2 0-16,2 2 0 0,3-2 0 0,2 0 0 15,3-1 0-15,3 0 0 0,1-2 208 0,5 1-16 16,2-4-16-16,3-4 0 0,0-3 0 0,4-2 0 0,3 0 0 0,3-3 0 16,4-3-176-16,1-2 128 0,5-4-128 0,0 0 128 15,-1-1-128-15,1-4 0 0,0-2 0 0,0-4 0 16,-3-2 0-16,-6 1 0 0,-1-1 0 15,-6-2 0-15,-4 0 0 0,-4-1 0 0,-3-3 0 0,-3 1 0 16,-4-4 256-16,-4 0 32 0,-2-4 0 0,-4 0 0 16,-3 0 16-16,-3-4 0 0,-2 3 0 15,-5-1 0-15,-1 2-64 0,-5-1-16 0,2 4 0 0,-3 5 0 16,-2 4-224-16,-2 3 0 0,0 5 0 0,-2 4 0 16,-1 1-128-16,-1 2-128 0,1 1-32 0,0 3 0 31,3 0-416-31,0 0-64 0,2 2-32 0,1-1 0 0,1 0-672 15,4 2-128-15</inkml:trace>
  <inkml:trace contextRef="#ctx0" brushRef="#br0" timeOffset="9251.19">29232 4864 30399 0,'-5'1'2704'0,"0"2"-2160"0,1 1-544 0,2 1 0 0,2-1 1168 0,0 0 128 0,0 1 32 0,0 4 0 0,-1 8-544 0,0 3-96 0,1 7-32 0,0 5 0 0,2-2-80 0,0 1 0 15,3 1-16-15,0-2 0 0,0-2-240 16,1-2-64-16,1 1 0 0,-1-3 0 0,0-2-96 16,-1-3-32-16,1-2 0 0,-1-1 0 0,-1-2 112 0,0-1 16 15,-1-4 0-15,1-3 0 0,1 0-48 0,-3-3 0 16,2-2 0-16,-1-1 0 0,-1-1 32 0,1-3 0 15,-2-1 0-15,0-4 0 0,-1-2-240 0,0-4 0 16,-1-2 128-16,-3-5-128 0,0-2 0 0,-1-3 144 16,0-1-144-16,0-3 128 0,-1-1 176 0,-1-4 16 15,-1-5 16-15,1 1 0 0,0 2-32 0,-1 2-16 16,2 3 0-16,0 1 0 0,0 4-64 0,-1 6-16 16,3 1 0-16,0 4 0 0,3-2-208 0,-1 4 176 0,5 1-176 15,1 0 160-15,2-2-160 0,2 4 0 16,3-2 0-16,4 2 0 0,0 3 0 0,2 0 0 0,1 3-160 0,0 1 160 15,2 3-304-15,2-1 48 0,3 3 0 16,2 3 0 0,3-1-176-16,2 2-16 0,2 1-16 0,-1 1 0 15,-1 0-192-15,3 2-48 0,4 0 0 0,2 0-11968 0,1 2-2416 16</inkml:trace>
  <inkml:trace contextRef="#ctx0" brushRef="#br0" timeOffset="9837.11">30760 4885 23039 0,'-6'-1'1024'0,"3"1"192"0,0 1-960 0,1 2-256 0,2-3 0 0,-2 1 0 0,2 0 336 0,-2 2 32 0,-2 0 0 0,0 5 0 0,-2-1 928 0,0 3 192 0,-1 2 48 0,-3 2 0 0,1 1-192 0,-2 2-48 0,1 0 0 0,-2 4 0 16,-1 3-80-16,1-2-32 0,0 3 0 15,-1 1 0-15,2 0-448 0,1 1-96 0,0-2 0 0,0 0-16 16,3-4-288-16,0 0-48 0,2 0-16 0,0-3 0 16,1 0 0-16,0-4 0 0,2 0 0 15,-1-2 0-15,1-2-112 0,-1 0-32 0,1-4 0 0,0 0 0 16,-1-1-128-16,1-3 128 0,0-1-128 0,1-1 128 16,1-3 0-16,0-3 0 0,-1-2 0 0,1-4 0 15,1-1 208-15,0-7 48 0,1-1 0 0,-1-7 0 16,1-1-128-16,1-4-32 0,0-6 0 0,0 0 0 15,-1 3-224-15,2-6 0 0,0 2 128 16,0 0-128-16,0-1 128 0,1 5-128 0,0-1 176 0,0 6-176 16,0 5 240-16,0 2-64 0,0 6-16 0,1 1 0 15,2 2-160-15,0 1 0 0,2 3 0 0,3 2 0 16,2 1 0-16,2 2 0 0,4-3 0 0,2 3 0 16,2-1 0-16,4 4-176 0,-1 0 48 0,2 3 0 0,-2-2-16 0,3 4 0 15,1-2 0-15,2 5 0 0,1-2-144 0,0 3-32 16,-2 0 0-16,-2 3 0 15,-2-1-352-15,-5 2-80 0,-3 3-16 16,-1 0 0-16,-2 5-912 0,-5 0-192 0</inkml:trace>
  <inkml:trace contextRef="#ctx0" brushRef="#br0" timeOffset="10388.15">31648 4980 34095 0,'-2'-6'1504'0,"-1"1"320"0,1 0-1456 0,2 3-368 0,0 2 0 0,0 0 0 0,0 0 0 0,0-1-288 0,-1-3 48 0,-1 0 16 0,0 2 1472 0,-3-3 288 0,-1 1 64 0,-2 2 16 16,-3 0-880-16,-2 2-176 0,-5 2-48 0,-1 3 0 16,-5-1-368-16,-1 5-144 0,-3 4 0 0,-1 1 144 0,1 7-144 0,-2 0 0 15,3 4 0-15,0 0-176 16,3 1 176-16,3 2 0 0,5-2 0 0,3 0 0 0,4-2 0 16,4-1 0-16,3-1 0 0,3-1 0 0,3-1 0 15,3-4 0-15,2 0 0 0,2-4 128 0,2-1 64 0,2-4 32 16,3-2 0-16,-1-2 0 0,1-1-224 0,1-4 0 15,1-2 0-15,1-1 0 0,0-1 0 0,-1-5-208 16,-1-1 64-16,0 0 16 0,-4 1 128 0,-2-3 0 16,2-1 0-16,-2-4 0 0,-1 0 208 0,-1-2 32 15,0 1 0-15,-2-1 0 0,-1 4 128 0,-1 3 16 16,0 0 16-16,-1 4 0 0,-1 1-64 0,-1 3-16 16,1 2 0-16,-3 3 0 0,2-2-32 0,-1 3-16 15,-1 3 0-15,0 2 0 0,0-1-80 0,-1 3 0 16,0-1-16-16,-1 3 0 0,1-1-48 0,-2 4 0 15,1 0 0-15,0 2 0 0,-1 0 0 0,1 2 0 0,-1 2 0 16,-1-1 0-16,2 2-128 0,0 2 0 0,2-2 0 16,0 1 0-16,2 0-272 0,0 0-96 0,2-3-16 0,1-2 0 31,1 1-256-31,-1-1-48 0,3 1-16 0,-1-4-12496 0,0-1-2512 0</inkml:trace>
  <inkml:trace contextRef="#ctx0" brushRef="#br0" timeOffset="10663.25">31985 4368 5519 0,'-10'3'496'0,"2"-1"-496"0,2 1 0 0,2 3 0 0,4 1 8160 0,2 1 1536 0,0-1 304 0,1 7 64 0,-1 8-8016 0,1 10-1616 0,0 10-432 0,2 8 128 0,0 0-128 0,0 2 192 16,0 0-192-16,0 0 192 0,-1 0-192 0,-2-2 0 15,1-1 0-15,-2-2 0 0,-1 0 0 0,-3-1 0 16,1 0 0-16,-3-4 0 16,0-3-400-16,-2-3-64 0,-1-1-16 0,1-3 0 15,-2-3-2768-15,0-4-544 0</inkml:trace>
  <inkml:trace contextRef="#ctx0" brushRef="#br0" timeOffset="10910.51">31711 4787 43311 0,'-2'-12'1920'0,"2"5"384"0,2 2-1840 0,2 1-464 0,0 3 0 0,-1 1 0 15,2 0 0-15,3-1 0 0,3 1 0 0,4 0 0 16,3-3 768-16,1 2 96 0,1 0 32 0,1 1 0 16,0 0-512-16,1 1-112 0,3 0-16 0,2 2 0 15,3-2-400-15,1 0-96 0,3 0-16 0,1 2 0 16,1-3-880-16,-1 1-176 0,1 3-32 0,-2-2-17968 16</inkml:trace>
  <inkml:trace contextRef="#ctx0" brushRef="#br0" timeOffset="11305.88">32456 5006 27647 0,'-13'0'2448'0,"6"0"-1952"0,1 2-496 0,3-1 0 0,3 3 2480 0,2-4 400 16,0 1 64-16,1 0 32 0,-1 3-2304 0,4 1-464 16,2-3-80-16,3 2-128 0,1 1-176 0,3-5-128 15,1 1-16-15,3-2-16 0,2 1 464 0,0-4 80 16,1 0 32-16,0 1 0 0,0-2 272 0,1-1 64 15,-1-1 16-15,-1 0 0 0,-3-2-160 0,0-1-48 16,-2-2 0-16,-3 0 0 0,-1-3-96 0,-3-2-32 0,-1-2 0 0,-1-2 0 16,-2-3-256-16,-2 0 128 15,-2-3-128-15,-4-1 0 16,-1 4-224-16,-4 4-160 0,-1 2-16 0,-3 6-16 0,0 5 208 0,-3 3 32 0,-2 5 16 16,-3 5 0-16,0 4 160 0,-2 5 192 0,-3 5-32 0,-2 3-16 15,1 3-144-15,-3 2 0 0,1 3 0 0,1 1 0 16,3-1 0-16,2 1 0 0,2 2 0 0,4 1 0 15,1 0 0-15,3-2 0 0,3-1 0 0,2-2 0 16,2-1 432-16,2 1 0 0,2-3 0 0,2-1 0 16,2-2 80-16,1-2 0 0,2-3 16 0,1-1 0 15,3-2 16-15,0-1 0 0,1-1 0 0,3 1 0 16,2-4-16-16,4 1 0 0,4 0 0 0,5 1 0 16,3 0-528-16,7-4 0 0,7 3 0 0,6-2 0 15,8 0-832 1,4-5-288-16</inkml:trace>
  <inkml:trace contextRef="#ctx0" brushRef="#br0" timeOffset="12955.77">23715 6707 35007 0,'1'-4'3120'0,"1"0"-2496"0,1-1-496 0,-1 3-128 0,1-1 368 0,-1-2 48 0,3-2 16 0,4-4 0 0,2-6 256 0,1-3 48 0,2 0 16 0,-1-2 0 0,1 2-336 0,-2 1-64 15,2 1-16-15,0 2 0 0,-1 0-128 0,1 2-16 16,-2-1-16-16,3 3 0 0,1 1 16 0,1 1 16 15,2 1 0-15,0 3 0 0,-1 1 48 0,2 1 0 16,1 3 0-16,0 1 0 0,1 5-256 0,-1 0 176 16,1 1-176-16,1 2 160 0,-3 4-32 0,-2 2 0 15,-1-1 0-15,-2 3 0 0,-1 0-128 0,-3 3 0 0,-4 2 0 0,0 0 128 16,-4 0-128-16,-2 2 0 0,-1 3 0 0,-2 4 0 16,-2 0 0-16,-1 3 0 0,2 1 0 0,-6 0 0 15,-1 0 0-15,0-1 0 0,-1-2 0 0,-3 0 0 16,1 1 128-16,-2-1-128 0,-1-1 128 0,-4 2-128 15,-3 0 0-15,-2 4 0 0,-2-2 0 0,-3 0 0 16,-1-3 0-16,-1 1 0 0,1-3 0 0,-1-1 0 16,0-2 192-16,-2-4-64 0,2 0 0 0,0-5 0 15,0 0 64-15,0-6 16 0,2-1 0 0,2-8 0 16,-1-1-208-16,3-3 0 0,0-3 0 0,4-3 0 16,2-1 0-16,0-4 176 0,2-3-176 0,1-1 160 15,1-2-32-15,2-2 0 0,5 3 0 0,3-2 0 16,2 5 0-16,4 0 0 0,4 5 0 0,1 2 0 0,2 3 96 15,5 1 16-15,1 3 0 0,5 1 0 0,3 3 128 16,4 0 16-16,8 3 16 0,1 0 0 0,5 3-80 0,0-2 0 16,2 3-16-16,0 1 0 0,-3 1 16 0,-1-1 16 15,0 0 0-15,-2 0 0 0,-5-2 16 0,1 2 0 16,-2 4 0-16,-2-3 0 0,-2 2 32 0,-4 0 0 16,0 2 0-16,-2-2 0 0,-2 2-384 0,-1 0 128 15,-1 0-128-15,-1 2 0 0,-1-1 0 0,-2 0 0 16,2 2 0-16,-2 2 0 15,0-4-528-15,0 2-128 0,1-1-32 0,1 2-14800 16,0-4-2976-16</inkml:trace>
  <inkml:trace contextRef="#ctx0" brushRef="#br0" timeOffset="16556.49">26379 6683 12895 0,'-3'0'1152'0,"0"0"-928"0,2 0-224 0,2 0 0 0,-1 0 496 0,0-2 48 0,-1 0 16 0,-3 0 0 0,1 0 1136 0,-1-2 224 16,1-1 64-16,1 0 0 0,1 0-176 0,-1 1-16 16,1 1-16-16,1-2 0 0,-1 1-800 0,1-1-144 15,-1 1-48-15,-2 1 0 0,2-1 400 0,0 0 80 16,-2 0 16-16,1 2 0 0,-1-3-336 0,1 3-64 15,-2-2-16-15,0 1 0 0,1 2-384 0,-2 0-80 0,-1-3-16 0,-1 2 0 16,2-1-192-16,-2 2-32 0,-2 1-16 0,-1 1 0 16,-1 2-144-16,-1 3 0 0,-2 1 0 0,0 3 128 15,1 1-128-15,0 5 0 0,-2 2 0 16,-1 1 0-16,1 7 0 0,0-3 0 0,1 3 0 0,1 1 0 16,0 0 0-16,1-1 0 0,1 1 0 0,0 2 0 15,-2-1 0-15,2 1 0 0,0 3 0 0,-1-1 0 16,-1 2 192-16,1 2-64 0,1 2 0 0,-1-3 0 15,2 1 32-15,-1-2 0 0,2 1 0 0,-1-3 0 16,3-3 224-16,0-2 64 0,4-2 0 0,0-2 0 16,3-2-272-16,1-1-48 0,3 0-128 0,1 0 192 15,1-3-48-15,3-2-16 0,1 0 0 0,2-2 0 16,2 2 0-16,2-3-128 0,-3 0 192 0,4-2-64 0,1 0 0 16,1-2-128-16,-1 0 192 0,2-2-64 15,2-1 144-15,-1-1 32 0,2-3 0 0,-2 0 0 0,1-2-144 16,-1 1-32-16,-1-1 0 0,1-2 0 0,-2 0-128 0,2-1 0 15,-1-1 144-15,0 0-144 0,-1 1 128 0,0-2-128 16,0 0 160-16,-1-3-160 0,0 3 0 0,-2-4 0 16,0 0 0-16,-1 1 0 0,-3-1 0 0,2 0 0 15,-2-1 0-15,0 0 0 0,0 0 0 0,-3 1 0 16,0-1 0-16,1 0 0 0,-1 1 0 0,-2 0 0 16,1 0 0-16,-2-2 0 0,0 2 0 0,-1-2 0 15,1 0 0-15,-1 1 0 0,-3 1 0 0,2-2 0 16,-1 1 0-16,-2-2 0 0,0 2 0 0,-1 1 0 15,-1 0-128-15,-2 2 128 0,1-2 0 0,-3 4 0 16,-1 0 0-16,-3 1 0 0,-2 4 0 0,-1-2 0 0,-2 3 128 16,-2 2-128-16,-3 0 0 0,-2 3 0 0,-1 1 0 15,-3 1 0-15,-1 2 0 0,2 0 0 0,-2 0-208 16,0 2 64-16,0 1-176 0,4 0-16 16,-1-4-16-16,5 3 0 15,0-1-80-15,5-3-16 0,0 1 0 0,5-4 0 16,2-2-112-16,1 2-16 0,3-6-16 0,4 1-12112 0,3-2-2416 0</inkml:trace>
  <inkml:trace contextRef="#ctx0" brushRef="#br0" timeOffset="16859.62">26932 7274 42383 0,'-16'9'1872'0,"5"-2"400"0,2 2-1824 0,4-3-448 0,3-1 0 0,2-1 0 0,0 1 192 0,-1 3-48 0,-2 7-16 0,1 3 0 0,-1 4 0 0,2-2-128 16,1-1 192-16,1-1-64 0,2-2-128 0,0-1-176 15,0 0 48-15,1-2 0 16,-1 1-288-16,1-2-48 0,1 0-16 0,-1 1 0 16,-2-2-1184-16,-1 0-256 0</inkml:trace>
  <inkml:trace contextRef="#ctx0" brushRef="#br0" timeOffset="17041.72">27068 6856 43311 0,'-15'-3'3840'0,"5"3"-3072"0,2 0-608 0,3 2-160 15,4 2 0-15,2-3-256 0,0 4 64 0,-1 1 16 16,0 4-560-16,-1 4-112 0,0 0-32 16,1 0 0-16,0 1-2256 0,1-3-464 0,1 2-96 15,1 0-16-15</inkml:trace>
  <inkml:trace contextRef="#ctx0" brushRef="#br0" timeOffset="17431.12">27395 7342 25791 0,'-10'11'2304'0,"2"-3"-1856"15,3 2-448-15,2-3 0 0,1-2 1664 0,1-1 256 16,-1 2 32-16,-2 1 16 0,-2 8-1584 0,-2 3-384 15,0-1 0-15,0 0 0 0,1-4 0 0,2-2 0 16,1-4 0-16,2-2 0 0,0-1 128 0,1-3-128 16,1-1 128-16,0-1-128 0,0-2 1472 0,0 0 224 15,1-2 32-15,1-4 16 0,0 0-704 0,1-4-144 16,0-1-16-16,2-2-16 0,0 0-480 0,3-4-112 16,-1-3-16-16,2 0 0 0,1 0-128 0,1-3-128 0,0 1 144 15,3 3-144-15,-1 2 0 0,1 3 0 0,-1 5 0 0,1 2 0 16,-2 3 192-16,1 5-48 0,0-2-16 0,1 3 0 15,1 2 64-15,1 3 0 0,-1-4 0 0,-2 5 0 16,-2-4-192-16,2 4 128 0,-2 0-128 0,-1 1 128 16,1 2-128-16,-2 2 0 0,-2 1 0 0,0 2 0 15,0 2 0-15,-1 2 128 0,-1 2-128 0,-2 2 128 16,0-1-128-16,-1 1 192 0,1 0-192 0,-2-1 192 16,0-1-192-16,0 0 0 0,-1-2 0 0,2-1 0 15,-1 2-496-15,-1-6-176 0,1 0-32 16,2-2-12416-16,-1-2-2496 0</inkml:trace>
  <inkml:trace contextRef="#ctx0" brushRef="#br0" timeOffset="17656.91">28073 7271 45151 0,'-5'9'2000'0,"-1"-1"416"0,-1 1-1936 0,2-5-480 0,4 3 0 0,-1-1 0 0,2-1 0 0,-3 6 0 0,-2 4 0 0,-3 6 0 0,-2 6 0 0,2-2 0 0,-1 1-144 0,2-3 144 31,2-1-640-31,1 1-16 0,2-4-16 0,0 1 0 16,2-5-1280-16,2 0-256 0,-1 1-48 0,1-4-14320 0</inkml:trace>
  <inkml:trace contextRef="#ctx0" brushRef="#br0" timeOffset="17856.87">28086 6838 50687 0,'-18'-4'2240'0,"5"3"464"0,1 1-2160 0,5 1-544 0,6 2 0 0,1-3 0 16,1 2-208-16,-3 0-160 0,-1 2-16 0,0 1-16 15,0 0-544-15,-1-1-96 0,3-3-32 0,-1 0 0 16,1-1-992-16,1-1-208 0,2 1-32 0,-1-4-16 0</inkml:trace>
  <inkml:trace contextRef="#ctx0" brushRef="#br0" timeOffset="18385.95">29243 7262 43311 0,'-4'9'3840'0,"1"0"-3072"0,3 1-608 0,0-6-160 0,0 1 384 0,0 4 32 0,-1 4 16 0,-2 11 0 0,-1 7-304 0,1 3-128 16,-1 1 0-16,-1-2 128 15,-1-4-800-15,1-5-160 0,0 2-48 0,0-7 0 16,1 0-2048-16,1-5-400 0</inkml:trace>
  <inkml:trace contextRef="#ctx0" brushRef="#br0" timeOffset="18580.28">29430 6776 49759 0,'-6'-1'4416'0,"2"2"-3520"0,3 3-720 0,2 1-176 15,2-3 0-15,-1 2-224 0,0 2 48 0,-2 3 16 16,2 4-912-16,-2 5-176 15,-2-1-32-15,-1 5-16 0,-2 0-1328 0,1 2-272 0,-1 4-48 0</inkml:trace>
  <inkml:trace contextRef="#ctx0" brushRef="#br0" timeOffset="19156.25">29664 7525 26719 0,'-3'5'1184'0,"2"0"240"0,1 0-1136 0,0-4-288 15,1 1 0-15,-1-1 0 16,1-1-1248-16,-1 2-304 0,2 0-64 0,-1 1-16 0,0-1 2304 0,0-2 464 16,1-2 80-16,-1-1 32 0,1-2 1120 0,1-2 208 15,-1 0 48-15,2-2 16 0,1 1-896 0,0-3-176 16,2-1-32-16,-1-1-16 0,3-2-560 0,0 0-96 16,1-2-32-16,0-2 0 0,-1 0-192 0,4-2-64 15,-1-2 0-15,-1-3 0 0,2 2-416 0,-1 0-160 16,-1-1 0-16,0 6 144 0,-2 2 16 0,0 5 0 0,-2 1 0 15,0 5 0-15,0 1 208 0,-1 4 32 0,1 1 16 0,-1 3 0 16,-1 5-160-16,2 0-16 0,-3 7-16 0,0 0 0 16,-1 4-224-16,-1 2 0 0,1 0 0 0,-1 0 0 15,-1 1 0-15,-1-4 0 0,2 1 0 0,-2 1 0 16,1-5 0-16,-1-1 0 0,0 0 0 0,-1 0 0 16,1-6 0-16,0 2-160 0,-2-2 160 0,2 0-128 15,0-3 128-15,2-2 0 0,-1 0 0 0,0-1 0 16,1-2 0-16,1-2 0 0,2 0 0 0,-1-2 0 15,1-4-288-15,0 0-32 0,-2-4 0 0,2-2 0 16,-1-1-176 0,1-1-32-16,-1-1-16 0,-1-3 0 0,2 2 192 0,-1 0 32 0,0 0 16 0,-1 2 0 0,2 0 304 0,-1 2 0 15,1-2 0-15,-1 4 0 0,1 0 192 16,0 1 32-16,-1 0 16 0,3-2 0 0,-1 3 0 0,0-1 0 16,3-3 0-16,-1 2 0 0,1 0-240 0,2 1 176 15,0 3-176-15,0-2 160 0,0 5-160 0,1 4 0 16,-1 1 0-16,-1 0 0 0,0 6 0 0,-2 1 0 15,1 7 0-15,-2-1 0 0,-1 6-128 0,-1 1 128 16,-1 2-160-16,0-1 160 0,-3 4 0 0,-1 0 0 16,0 0 176-16,-1 1-48 0,0-2-128 0,-2-2 128 15,1 0-128-15,-2-1 128 0,1-1-384 0,-1-1-80 16,-1 1-16-16,0-3 0 16,-2 0-576-16,0-2-112 0,1-1-32 0,0-1-17824 15</inkml:trace>
  <inkml:trace contextRef="#ctx0" brushRef="#br0" timeOffset="19743.66">30383 7251 35935 0,'-6'12'1600'0,"1"-1"320"0,1 0-1536 0,2 1-384 0,1-5 0 0,0-1 0 0,-2 3 304 0,-1 8-16 0,-2 7 0 0,-1 9 0 0,-3 8 416 0,-1 3 64 0,0-2 32 0,-1 2 0 0,3 0-528 0,-1-3-96 15,1 3-32-15,-1-1 0 0,1 2-144 0,1-1 0 16,-1-5 0-16,2-4 0 0,-1-4-160 0,2 0-64 16,-1-2-16-16,-1 1 0 0,3-4 368 0,-2 0 80 15,1-4 16-15,0-1 0 0,-1 1 224 0,2-3 32 16,0-2 16-16,1-2 0 0,0-4-368 0,1-2-128 15,2 0 0-15,0-8 0 0,1-1 0 0,1-4 0 16,0-2 0-16,2-5 0 0,1-3 0 0,-1-3 0 16,2-7-176-16,1-7 176 0,2 1-208 0,-2-10 80 15,1-5 128-15,1-2-208 0,2-6 208 0,-2-5 0 16,2-6 0-16,0-3 160 0,1-2 32 0,2 0 16 16,-1 1 0-16,0 1 0 0,1 4 176 0,0 1 16 15,0 5 16-15,0 5 0 0,1 6-64 0,0 7-16 16,-1 5 0-16,2 6 0 0,0 2-144 0,2 5-16 0,2 1-16 15,-1 7 0-15,4-2-160 0,1 6 0 0,0-1 0 0,1 5 0 16,0 4 0-16,1-1-272 0,1 2 64 0,0 2 16 16,-2 3 32-16,-1 1 16 0,-2 2 0 0,-4 3 0 15,-2 4 16-15,-2-1 0 0,-5 4 0 0,-4 4 0 16,-3 4 128-16,-6 2 0 0,-3 2 128 0,-3 2-128 16,-3-2 144-16,-2 1-144 0,-1 1 192 0,-2-2-192 15,-1-2 128-15,-2-1-128 0,0-2 0 0,-1 0 0 16,0-3 160-16,1-2-32 0,-2-2 0 0,2 1 0 15,1-6-128-15,0 0 0 0,1-2 0 0,-1-2 0 16,1-2-160-16,0-3 160 0,2-3 0 0,-1-1-144 16,1-4-352-16,2-3-64 15,1-2-16-15,0-4-12336 0,3-5-2464 0</inkml:trace>
  <inkml:trace contextRef="#ctx0" brushRef="#br0" timeOffset="20239.62">30898 7058 18431 0,'-6'1'1632'0,"1"0"-1312"0,1 2-320 0,1-3 0 0,2 2 5040 0,1 0 928 0,-1 1 192 0,0 2 48 0,-3 0-4848 0,-2 3-960 0,1 4-192 0,-3 4-32 15,0 5-176-15,-2 3 0 0,1 3 0 0,-1 2 0 16,0 5 0-16,1 0 0 0,-1 2 0 16,1-2 0-16,2-2 0 0,-1-4 0 0,4 1 0 0,2-6 0 15,2 1 0-15,1-3 0 0,3-3 0 0,1-2 0 16,1-3 144-16,1-2 0 0,3-1 0 0,0-7 0 16,3 1 160-16,1-5 16 0,4-2 16 0,3 0 0 15,2-6-336-15,4-3 144 0,4-1-144 0,3-4 0 31,0-4-336-31,0 0-176 0,-1 1-48 0,-3-3 0 0,0 0 0 0,-3-4 0 16,-3-1 0-16,-1-2 0 0,-3-2 368 0,-4 1 192 0,-3 0-192 0,-3 3 192 16,-4 3 384-16,-2 3 176 0,-3 3 32 0,-3 6 16 0,-1 4 96 15,0 0 32-15,-1 7 0 0,-2-2 0 0,1 3 16 0,-1 2 0 16,1 0 0-16,0 2 0 0,1 2-240 0,0 1-64 16,1 1 0-16,0 3 0 0,1 3-448 0,-2 3 0 15,3 1 0-15,-2 2 0 0,1 2 0 0,0 2 0 16,2 4 0-16,-1-2 0 15,1 2-416-15,0 0-32 16,1-1 0-16,1 2 0 0,-1-1 64 0,0-3 16 0,2 2 0 0,-1-3 0 16,-1-5-64-16,1 1-16 0,0-2 0 0,1-2-12592 15,-2-4-2512-15</inkml:trace>
  <inkml:trace contextRef="#ctx0" brushRef="#br0" timeOffset="20601.09">31418 7452 6447 0,'0'5'576'0,"0"0"-576"0,0 0 0 0,0-4 0 0,0 1 528 0,-1 0 0 0,0 4 0 0,0 5 0 0,-2 1 1920 0,1 2 384 0,-1 2 80 0,1-1 16 15,-1 0 592-15,1-1 128 0,-1-3 32 0,1-2 0 16,-1-1-848-16,1 0-160 0,-1-3-48 0,2 0 0 15,0-4-1152-15,0 0-256 0,1-1-32 0,0-2-16 16,0-1-656-16,0-1-144 0,0-1-32 0,-2-3 0 16,2 0 32-16,-1-2 0 0,0-2 0 0,1-2 0 15,0 0 80-15,0-4 32 0,1 0 0 0,0-6 0 16,2 2-192-16,1 0-32 0,-1-4-16 0,2 1 0 16,1 2-240-16,2-5 0 0,1 1 0 0,-1-1 0 0,2-2 0 15,1 0 128-15,0 3-128 0,0-1 0 0,1 2 128 0,-1 0-128 16,0 4 0-16,-1 2 144 0,1 5-144 0,-1-2-256 15,0 5 64-15,-2 1 16 16,0 3-592-16,-1 4-128 0,-1-1-32 0,1 3-13520 16,-1 4-2704-16</inkml:trace>
  <inkml:trace contextRef="#ctx0" brushRef="#br0" timeOffset="20840.7">31922 7387 40543 0,'-4'6'1792'0,"0"-4"384"0,2 5-1744 0,0-2-432 0,1-2 0 16,0 2 0-16,0-4 512 0,-3 9 32 0,-2 3 0 0,-3 3 0 16,-1 5 432-16,-2 4 96 0,0-1 16 0,-1 2 0 15,3-2-576-15,0-2-96 0,2-3-32 0,0-1 0 16,3-2-720-16,0-1-160 0,3-3-16 15,2 0-16-15,0-5-464 0,1-2-96 0,3 0 0 0,1-4-11856 16,0-2-2368-16</inkml:trace>
  <inkml:trace contextRef="#ctx0" brushRef="#br0" timeOffset="21023.86">32133 6720 48831 0,'-6'-6'2176'0,"3"4"432"16,1 0-2096-16,1 0-512 0,1 2 0 0,0 0 0 0,0 2 192 0,1-2-64 16,0 2 0-16,0-1-128 15,2 3-400-15,-3-4-192 0,0 0-48 0,10 17 0 16,-4-6-1104-16,-1 0-240 0,2 2-32 0,-2-2-16 0</inkml:trace>
  <inkml:trace contextRef="#ctx0" brushRef="#br0" timeOffset="21278.38">32550 6898 35935 0,'-3'7'1600'0,"2"-3"320"0,1 4-1536 0,-1-1-384 0,1 0 0 0,0 0 0 15,0-1 400-15,-1 8 16 0,-2 7 0 0,1 10 0 16,-2 6 224-16,-1 7 32 0,0-2 16 0,-1-1 0 15,0-1-304-15,-2-2-48 0,0 0-16 0,-1-3 0 16,0 1-48-16,-2 1-16 0,1-5 0 0,0 1 0 16,0 0-128-16,2-2-128 0,-1 1 144 0,0-3-144 15,3 0 0-15,0-3 0 0,1-1 0 0,0-2 0 0,2 3 0 16,-1-7-160-16,1-2 32 0,2-2-12304 16,1-4-2464-16</inkml:trace>
  <inkml:trace contextRef="#ctx0" brushRef="#br0" timeOffset="21498.64">32353 7305 45151 0,'-10'-8'2000'0,"4"1"416"0,4 2-1936 16,0 3-480-16,4 1 0 0,-1 1 0 0,0-2 0 0,0 1 0 16,2 1-176-16,0-2 176 0,1 1 0 0,0-1 0 15,0 4 144-15,1 1-16 0,-2 0 320 0,2 0 64 16,1 4 0-16,1 0 16 0,-1 2-208 0,2-2-64 15,2 3 0-15,1-1 0 0,3-1-256 0,1 3-144 16,2-2 16-16,2 1 0 16,1 0-752-16,-1 1-144 0,4 1-16 0,-2 1-16 15,-2-2-976-15,0 0-192 0,2 0-32 0</inkml:trace>
  <inkml:trace contextRef="#ctx0" brushRef="#br0" timeOffset="21743.57">32903 7441 45151 0,'-5'3'2000'0,"4"-2"416"0,2 4-1936 0,2-4-480 0,-1 3 0 0,1-4 0 0,-1 1-128 0,2 4-128 16,2-1-32-16,4 3 0 0,2 1 288 0,2 1 0 15,0 3 0-15,-1-1 0 0,0 1 0 0,-1-1 0 16,-2 3 0-16,1 1 0 0,-1 2 0 0,-1-1 0 15,-2 1 0-15,0-3 0 0,1 1 0 0,-1-2 0 32,-1 2-160-32,1-4 160 0,-1 0-576 0,-1-2-48 0,0 0 0 0</inkml:trace>
  <inkml:trace contextRef="#ctx0" brushRef="#br0" timeOffset="21950.28">33465 7325 46991 0,'-9'1'2080'0,"2"3"432"0,1-3-2000 0,2 4-512 16,1 0 0-16,1-2 0 0,-2 1 0 0,-2 4 0 0,-5 6 0 0,-8 3 0 15,-5 6 0-15,-6 6 0 0,-1-1-192 0,-4 2 192 16,1 4-192-16,-1 4 192 0,-2 2-192 0,-4 2 192 16,-2 7-160-16,-4-1 160 0,0 1-128 0,-1 2 128 15,0 2 0-15,-1 2 0 0,1-5 0 0,1 5 0 16,1-2-336-16,2 0 16 0,3-3 0 0,1-5-13120 15,1-3-2624 1</inkml:trace>
  <inkml:trace contextRef="#ctx0" brushRef="#br0" timeOffset="22648.36">31387 7405 19343 0,'-3'2'1728'0,"0"-2"-1392"0,2 1-336 0,-2-1 0 0,3-1 1120 0,-1 1 160 0,0 0 16 0,-1-2 16 0,-2 1 224 0,0-3 32 0,0 2 16 0,1-5 0 0,1 3-368 0,2-5-80 16,0 2-16-16,2-2 0 0,-2 2-64 0,1-1-16 15,1 0 0-15,2-1 0 0,-1-1-272 0,2 0-64 16,-1 1-16-16,3-2 0 0,0 0-240 0,1 0-32 16,0 0-16-16,1-1 0 0,2-2-80 0,0 0-32 15,1 2 0-15,2-4 0 0,0-1 32 0,-1-1 16 16,2-3 0-16,-1 4 0 0,-2 1-160 0,0 2-48 15,2-3 0-15,-2 1 0 0,2-1-128 0,0 1 0 16,-1-1 0-16,1 1 0 0,-3 3 0 0,0 0 0 16,0 2 0-16,-2 1 0 0,-2 3 0 0,-1 2-176 0,1 4 48 15,-2-2 0 1,0 3-400-16,-1 3-80 0,1-3-16 0,-1 2 0 16,0 2-1360-16,0 1-288 0</inkml:trace>
  <inkml:trace contextRef="#ctx0" brushRef="#br0" timeOffset="23843.84">23461 9069 35935 0,'-4'-3'3200'0,"2"2"-2560"0,2 1-512 0,0 0-128 0,1 0-192 0,0 0-64 0,-1 0-16 0,0-1 0 16,2 1 1088-16,0 0 208 0,2-3 64 0,-4 3 0 15,0 0-448-15,22-4-64 0,-11 4-32 0,4-2 0 16,2 1-240-16,4 1-48 0,5-1-16 0,4 1 0 16,1 1-112-16,2-1 0 0,3 1-128 0,4-1 192 15,-3 2-192-15,-1-2 0 0,-2 0 0 0,0 2 0 16,-2-1 160-16,-1 0-160 0,0 2 160 0,-5-1-160 16,-2 1 272-16,-1 0-32 0,-2 2-16 0,-5-1 0 15,-4 1-96-15,-3 1 0 0,-3-1-128 0,-5 4 192 16,-2-1-192-16,-6 3 0 0,-5 1 0 0,-2 0 0 0,-5 4 0 0,-3-2-208 15,-2 2 64-15,-3 0 16 0,0 1-64 0,0-5 0 16,-1 5 0-16,2-5 0 0,2 0 192 0,1 1 0 16,5-2 0-16,2 0-128 0,5-1-32 0,1 0 0 15,5-3 0-15,2 1 0 0,5 0-80 0,1-3-16 16,6 4 0-16,2-3 0 16,3 1-144-16,2-3-48 0,4 0 0 0,3 1 0 0,4-3 448 0,4 2 0 15,1 1 0-15,2 1 128 0,-1-1-128 0,2 1 144 16,-1 3-144-16,-4 0 160 0,-5-2-160 0,-2 2 0 15,0 2 0-15,-5 1 0 0,-3 0 0 0,-4 0 0 16,-4-1 0-16,-2 1 0 0,-3 0 336 0,-2 2-16 16,-2 0 0-16,-1 0 0 0,-2 1 144 0,-1 0 32 15,-2 2 0-15,-3 1 0 0,-3-1-112 0,-2 0-32 16,-1 2 0-16,-3 1 0 0,-1-2-80 0,-2 1-16 0,-3 1 0 16,-3-3 0-16,1 1-48 0,-3 2-16 0,-1-2 0 0,-3 1 0 15,-2 2-64-15,-1 2 0 0,-3 1-128 0,-1 0 192 16,-1-2-192-16,3-2 0 0,2-5 0 0,2-2 0 15,3-2-128-15,4-4-32 0,8-6 0 0,7-2 0 32,6-9-800-32,8-5-176 0</inkml:trace>
  <inkml:trace contextRef="#ctx0" brushRef="#br0" timeOffset="24678.7">25653 10177 30399 0,'-6'-4'2704'0,"3"-1"-2160"0,-1 2-544 0,3-2 0 0,1 2 1728 0,1 0 224 0,1-2 48 0,0-1 16 0,1-5-1024 0,2-5-208 0,1-3-32 0,3-3-16 15,0 0-416-15,1-2-96 0,0-2-16 0,-2-2 0 16,3-2-16-16,0-2 0 0,2-5 0 0,-2-4 0 16,1-3 64-16,-2-6 16 0,1 1 0 0,-1 1 0 15,-1 2-16-15,0 0 0 0,-1 0 0 0,1 4 0 16,0 5-80-16,-2 3-32 0,0 1 0 0,1 4 0 15,0 2 32-15,0 2 0 0,2 3 0 0,0 2 0 16,-2 5-176-16,1 4 128 0,0 2-128 0,-3 8 128 0,1 6-128 16,-1 6-176-16,2 3 48 0,-3 8 0 0,0 5-96 0,0 6-16 15,-2 2 0-15,0 6 0 0,-2 3 96 0,-2 2 16 16,0 1 0-16,-2-2 0 0,-1-2 128 0,2-2-160 16,-2-5 160-16,3-4-160 0,-1-5 160 0,2-4 0 15,1-5 160-15,1-5-160 0,2-2 400 0,1-2-16 16,2-5 0-16,2-2 0 0,1-4-16 0,2-4-16 15,3-5 0-15,1-4 0 0,3-8-352 0,0-4-240 16,2-5 48-16,0-3 0 16,1-5-240-16,-5-1-32 0,-1-5-16 0,-1 0 0 0,-4-4 176 15,-1-2 48-15,-3-3 0 0,1-2 0 0,-2 1 256 0,0-1 0 16,0 3 0-16,-1 6 0 0,0 2 160 0,-1 11 32 16,-2 2 16-16,2 9 0 0,0 4 48 0,-3 5 0 15,1 4 0-15,1 2 0 0,-2 4-16 0,0 4 0 0,1 2 0 16,-1 4 0-16,1 4-240 0,-1 3 0 0,3 6 0 0,0 0 0 15,1 7 0-15,0-2 0 0,0 6 0 16,2 6-160-16,1 5 160 0,-1 7 0 0,2 3 0 0,-2 0 0 16,-1 2 0-16,-1-2 0 0,0-2 0 0,-2-2 0 15,-1-2 0-15,1 2 0 0,-1-3 128 0,-1-1-128 16,1 0 0-16,-4-1 0 0,2-4 0 0,-1-1 0 31,1-1-448-31,-1-7-96 0,0 1-32 0,1-6 0 0,0 0-704 0,1-6-160 16,1-1-32-16,2-4 0 0</inkml:trace>
  <inkml:trace contextRef="#ctx0" brushRef="#br0" timeOffset="25147.41">26577 9592 43311 0,'-7'11'1920'0,"1"-5"384"15,-1 0-1840-15,4 2-464 0,1-2 0 0,1 0 0 0,1 1-640 0,-2 7-208 0,-4 7-48 0,-1 7-16 0,-1 6 912 0,2 0 224 0,-1-4 32 0,4 0 0 0,0-4-256 0,3-3 0 0,1-3 128 0,3-4-128 16,1-1 128-16,1-4-128 0,2-2 176 0,0-1-176 15,2-3 0-15,-1-2 0 0,2-3 0 0,-1-1 0 16,1-4 0-16,1-2 0 16,1 1 0-16,0-4 0 0,0-1 0 0,-1-1 208 0,0-3-64 0,1 0-16 15,0-5-128-15,0 1 0 16,0-2 0-16,0 1 0 0,0-2 0 0,1 4 0 0,-2 2 0 0,-2 4-176 16,0 2 32-16,-1 4 0 0,-2 0 0 0,1 3 0 15,-3 2 144-15,0 1 0 0,-2 4 0 0,0-3 0 16,-1 4 176-16,1 0 16 0,-1 1 0 0,-1 1 0 15,1 3 48-15,-2-2 16 0,0 1 0 0,0 4 0 16,0-1 0-16,1 3 16 0,0-3 0 0,2 5 0 0,-1-1-272 0,2 1 128 16,-1-2-128-16,2 1 0 0,0 0 0 0,0 0-192 15,3-2 0-15,-1 0 0 16,2-1-576-16,-1-2-96 0,2-1-32 0,-1-2-11344 16,1-1-2288-16</inkml:trace>
  <inkml:trace contextRef="#ctx0" brushRef="#br0" timeOffset="25373.91">27263 9191 44223 0,'-12'4'3936'0,"3"2"-3152"15,6-1-624-15,4 1-160 0,1 0 0 0,-3 2-144 16,-2 6 144-16,-4 9-208 15,-1 8-336-15,-1 7-64 0,2 5-16 0,2 1 0 0,1 1 304 0,3 4 64 0,1 1 16 0,2 3 0 16,3 3 240-16,0 0 0 0,0-2 0 0,-1-3-144 31,1-3-432-31,-2-7-64 0,1 0-32 0,0-5-16704 0</inkml:trace>
  <inkml:trace contextRef="#ctx0" brushRef="#br0" timeOffset="25611.65">26905 9520 40543 0,'-3'5'3600'0,"3"-4"-2880"16,3 2-576-16,2-3-144 0,1 0 736 0,1 1 112 15,6 0 32-15,4 3 0 0,8-2-880 0,7 2 0 16,5 1-128-16,3-4 0 0,2 2 128 0,-1-3 176 15,1 0-48-15,0-2 0 0,0 1-352 0,1 0-80 16,0-2-16-16,0 1 0 16,2 1-640-16,-5-3-144 0,-3 3-32 0,-6 1 0 0</inkml:trace>
  <inkml:trace contextRef="#ctx0" brushRef="#br0" timeOffset="25810.31">27714 9771 46079 0,'-10'15'2048'0,"4"-4"400"0,1 0-1952 0,2 0-496 0,4-5 0 0,1-1 0 16,-1 3 144-16,-1 3-144 0,0 7 128 0,0 7-128 31,-1 0-288-31,-1 2-144 0,1-2-16 0,0-3-16 16,0-1-48-16,-1-4 0 0,2-1 0 0,0 2 0 0,0-3 272 0,2 1 48 0,0-1 16 0,2-2 0 15,1-2-32-15,0-1-16 0,1-2 0 0,0-3-12128 16,3-2-2432-16</inkml:trace>
  <inkml:trace contextRef="#ctx0" brushRef="#br0" timeOffset="26573.62">27994 10109 43311 0,'2'6'1920'0,"-1"-5"384"0,1 3-1840 0,1-4-464 0,-1 0 0 0,2 0 0 15,1 1-480-15,0-2-192 0,3 1-32 0,5-5-16 0,0 0 320 0,2-3 64 16,-1 0 16-16,-1-2 0 15,0 0-272-15,-2 0-48 0,1 0-16 16,-2 1 0-16,0 2 1056 0,0 0 224 0,-1-1 32 0,-2 2 16 0,2-3 80 0,-3 0 16 16,1 0 0-16,-1-2 0 0,2-2 16 0,-2 0 16 15,0-1 0-15,-1-3 0 0,0 0-176 0,0-1-48 16,0-3 0-16,-1-1 0 0,-1-2-368 0,1 1-80 16,0-1 0-16,-2 2-128 0,0 2 128 0,-1 3-128 15,0 3 0-15,-1 2 0 0,1 3 0 0,-1 1 0 16,-2 3-192-16,2 0 48 0,0 4 144 0,-1-2 176 15,-1 3-48-15,1-1 0 0,0 1 0 0,0 0 0 16,-1 0 0-16,0 0 0 0,1 0 0 0,-2 0-128 0,1-1 192 0,-1-1-64 16,2 2-128-16,0 0 0 0,1 0 0 0,-1 0 128 15,1 3-128-15,0 1 0 0,0-1 0 0,1 5 0 16,0-1 0-16,0 4 0 0,1 0 0 0,-1 2 0 16,1 2 0-16,-1-3 0 0,1 2 0 0,-2 0 0 15,-2 0 0-15,1 0 0 0,-1-2 0 0,-2-1 0 16,0-2 0-16,-1 0 0 0,-1 2 0 0,-1-4 0 15,-1 3 224-15,0-1-32 0,0 1-16 0,0-2 0 16,-1 2 32-16,0-1 16 0,2 1 0 0,0-2 0 16,0 2-64-16,2-2-16 0,2 0 0 0,-1-2 0 15,3 1-144-15,-1-2 0 0,2 1 0 0,0-1 0 16,2-3 0-16,0 2 0 0,1-2 0 0,-1 1 0 16,2-1 0-16,0 2-224 0,1-3 80 0,-2 3 16 0,1-3-48 15,0 2 0-15,-2-1 0 0,1-1 0 0,-2 1 176 16,0 0 0-16,0-1 0 0,1-1 0 0,-2 2 0 0,0-2 0 15,1 0 0-15,-1-2 0 0,0 2-128 0,0 0 0 16,0 0 0-16,0 0 0 16,0 0-544-16,0 0-96 0,0 0-32 0,0 0 0 15,0 0 80-15,0 0 16 0,5 27 0 0,-4-19 0 0,0 3 416 0,0 0 96 16,2 0 0-16,-2 0 16 0,2-2 176 0,-2 1 256 16,-1 0-64-16,1-1-16 0,-1-1 288 0,-1-2 64 15,0 1 16-15,-1-3 0 0,0 1-16 0,1 0 0 16,-2-3 0-16,1 0 0 0,0 2-272 0,0-2-48 15,0 1-16-15,2 2 0 0,-2-4-192 0,2 1 0 0,0 1 0 16,0-2 0-16,2 3 0 0,-1-3 0 0,0 0 0 16,0 3 0-16,2-4 0 0,-1 1 128 0,1-1-128 15,-1 0 0-15,3 0 0 0,-1-1 0 0,1 1 0 16,-2-2 0 0,2-1-336-16,-1-1-64 0,1-1-16 0,-2 2 0 15,-2-2-480-15,0-1-80 0,-2 1-32 0,-2-2 0 16,1 2-720-16,-2 1-160 0,-1-1-32 0,-1 2 0 0,1 3-3280 15,-1-2-672-15,1 2-128 0,1 0-16 0</inkml:trace>
  <inkml:trace contextRef="#ctx0" brushRef="#br0" timeOffset="27675.77">27643 9691 12895 0,'-2'0'1152'0,"-2"0"-928"0,0 0-224 0,3 0 0 0,0 0 3808 0,1 0 720 0,0 0 144 0,-1 0 16 0,-2 0-2384 0,1-2-496 0,0 2-80 0,2 0-32 0,2 2-720 0,-1-1-144 15,3 1-16-15,-1 1-16 0,3 0-224 0,-1 2-64 16,2 2 0-16,-1 3 0 0,1-1-224 0,1 5-48 16,-1 1-16-16,0 0 0 0,0 1-96 0,-2 1 0 15,-2-1-128-15,1-1 192 0,-2 1 0 0,1-1 0 16,-3 0 0-16,-1 0 0 0,-2-2 48 0,1 1 0 16,-1-2 0-16,0 1 0 0,1-2 64 0,0 1 16 15,1 2 0-15,-1-4 0 0,4-1 80 0,-1 3 32 16,1 0 0-16,3 1 0 0,1 0-64 0,2-2-16 15,0 0 0-15,2 0 0 0,2-3-176 0,-1 2-48 16,1-4 0-16,0-1 0 0,-1 1-128 0,2-1 0 16,-2-3 0-16,0 2 0 0,-1-2 128 0,1 1-128 0,-1-2 128 15,-1 0-128-15,-1-1 144 0,0 0-144 16,0 0 160-16,0 0-160 0,0 0 0 0,0-1 128 0,1 1-128 16,-1 0 0-16,1 0 0 0,0-1 0 0,-1-2 0 15,1 1 0-15,1-2 128 0,1 2-128 0,1-3 0 0,1-1 0 16,0 1 0-16,1-1 0 0,-1-3-208 0,0 3 64 15,-2 0 144-15,1-2 0 0,2 2 0 0,-1-4 0 16,1 0 0-16,0 1 176 0,-1-2-48 0,-2 0 0 16,-1 3 192-16,-1-4 48 0,-2 1 0 0,1-1 0 15,-2 2-128-15,-1-4-32 0,0 2 0 0,-1-4 0 16,-1 1-208-16,0-2 0 0,-1-2 0 0,2 1 0 16,0-3 0-16,-1 0 0 0,2 0 0 0,-1-5 0 0,2 3 0 15,-1 1 0-15,0 2 0 0,-1 3 0 0,1 0 0 0,0 2 0 16,-2 4 0-16,2 1 0 0,-2 1 0 15,1 1 0-15,-1 0 0 0,0 2 0 0,-1 0 0 0,1 1 0 16,-2 1 0-16,1 0 0 0,0 4-240 16,-1-2 16-16,-1 2 0 0,0 0 0 0,0 2-32 15,-1 2-16-15,-1 4 0 0,1-2 0 0,-1 5 64 0,-2 3 16 16,0 4 0-16,-1 4 0 0,-1 4 192 0,1-1 0 16,-1 6 0-16,0-1 0 0,0-1 0 0,-2-1 0 15,2 0 0-15,-1 0 0 0,0 1 0 0,1-2 0 16,0-1 0-16,2 0 0 0,2-4-288 0,2-3 32 15,0 2 16-15,1-4 0 0,3 2 240 0,0-2 0 16,0-2 0-16,1 0 0 0,2-2 0 0,-1-2 0 16,2-1 0-16,0-1 0 0,1-2 0 0,0-2 0 0,1 1 0 0,0-1 0 15,0 0 0-15,0 0 0 0,1-2 0 0,-2 1 0 16,-1-2-256-16,1 0-16 0,-2-2 0 0,1 0 0 31,-2 0-368-31,2-3-80 0,-2 2-16 0,0-4-12528 0,0 1-2512 0</inkml:trace>
  <inkml:trace contextRef="#ctx0" brushRef="#br0" timeOffset="28192.45">28794 9705 39615 0,'-1'0'1760'0,"0"-2"352"0,0 1-1680 0,1-2-432 0,0 3 0 0,0-2 0 0,0 1 352 0,-2-3-16 0,0 0 0 0,-2-2 0 0,-1-1 96 0,-3-1 16 16,-2 3 0-16,-3 3 0 0,-1 2-80 0,-3 6-16 15,-1 5 0-15,-4 1 0 0,-3 9-352 0,-1 3-128 16,-1 4 0-16,-2 2 0 0,1 3 128 0,3 2 0 15,4 0 0-15,5-2 0 0,5 0 0 0,5-3 0 16,3 0 0-16,4-6 0 0,6 0 0 0,1-5 176 16,3-3-48-16,4-3 0 0,3-4 0 0,-1-3 0 0,4-1 0 15,0-5 0-15,1-4-304 0,2-1-64 16,-1-2-16-16,2-3 0 0,0-1 80 0,-3-1 16 16,-2-2 0-16,-2-1 0 0,0-1 160 0,-4 0 0 15,0-1 0-15,-4-1 0 0,-1 1 0 0,-2-2 256 0,0 1-64 0,-2-2-16 16,-1 0 272-16,0 4 64 0,-1 1 16 0,0 7 0 15,-2 2-80-15,-1 2-32 0,0 3 0 0,0 3 0 16,0 2 64-16,-1 3 16 0,0 3 0 0,1 1 0 16,-2 5-176-16,2-2-48 0,0 2 0 0,0 0 0 15,3 1-112-15,-2 2-32 0,3-3 0 0,0 0 0 16,1-1-128-16,-1-1 160 0,3-3-160 0,0 0 160 16,4 0-352-16,0-4-64 0,0 0 0 0,1-3-16 15,1-1-496 1,0-3-112-16,-2-1-16 0,0-4 0 0,-1-4-256 15,0-2-48-15,-2-5-16 0,2-3 0 0</inkml:trace>
  <inkml:trace contextRef="#ctx0" brushRef="#br0" timeOffset="28465.25">29321 8700 21183 0,'-7'1'1888'0,"1"3"-1504"0,1-2-384 0,2 5 0 0,3 1 4752 0,0 0 880 0,0 4 192 0,0 8 16 0,-1 12-4576 0,-2 15-928 16,2 10-176-16,0 7-32 0,1 7 16 0,-1 2 16 0,1 3 0 15,0 1 0-15,0 0 272 0,0-6 48 0,-2 0 16 16,2-3 0-16,-1 0 224 0,1-7 48 0,0-2 16 0,0-7 0 16,3-3-240-16,-1-7-48 0,1-2-16 0,-1-5 0 15,1-2-352-15,-1-5-128 0,2 1 0 0,-3-7 0 31,1-5-384-31,0-1-160 0,0-4-32 0,-1-5-16 16,2-2-496-16,-2-3-112 0,0-2-16 0,1-2-18704 0</inkml:trace>
  <inkml:trace contextRef="#ctx0" brushRef="#br0" timeOffset="29330.34">26614 11094 35935 0,'2'-1'3200'0,"-1"0"-2560"0,0 1-512 0,-1 0-128 0,0 0 1072 0,0 1 192 0,1-1 32 0,0 4 16 0,1-3-384 0,0 4-80 0,-2 1-16 0,1 5 0 16,2 0-448-16,-3 4-112 0,0 1-16 0,1 4 0 15,0 3-256-15,2 3 0 0,-1 3 0 0,1-1 0 16,0 3 0-16,0-1 128 0,1 2-128 0,-1-2 160 16,1 1 0-16,-1 0 0 0,-2-2 0 0,0 0 0 15,0-2-160-15,1-5 0 0,-2 2-160 0,-2-2 160 16,2-2-544-1,-1-3-16-15,0 0 0 0,0-2 0 0,-1-3-512 0,0-3-96 16</inkml:trace>
  <inkml:trace contextRef="#ctx0" brushRef="#br0" timeOffset="29528.37">26632 10728 25791 0,'-9'1'2304'0,"3"-1"-1856"0,0 0-448 0,3 0 0 0,3 0 3680 0,1 0 640 16,2 0 128-16,-2 0 32 0,3 2-3760 0,-1-2-720 15,2 2-192-15,0-2 0 16,0 0-576-16,0 1-96 0,0 2-32 0,0 0-16512 0</inkml:trace>
  <inkml:trace contextRef="#ctx0" brushRef="#br0" timeOffset="29979.66">27202 11275 35935 0,'-9'3'3200'0,"3"1"-2560"0,2-1-512 0,3-1-128 15,1 2 128-15,-1 1 16 0,-4 3 0 0,-4 7 0 32,0 3-480-32,-2 6-112 0,1 3 0 0,2 2-16 0,0 1 464 0,2 0 0 0,1-1 0 0,1-1 0 0,3-2 1072 0,-1 0 208 15,0-3 32-15,1-4 16 16,0 1-416-16,0-5-80 0,1-1 0 0,0-6-16 0,0-2-240 0,0-2-32 16,1-4-16-16,1-1 0 0,1-4-528 0,1-4 0 15,1-1 0-15,0-6 0 0,1 0 0 0,0-2-256 16,1-5 80-16,1-3 16 0,-1 0 16 0,1-2 0 15,-1-5 0-15,-1-2 0 0,0 2 144 0,1-2 0 16,0 0 0-16,2 3 0 0,-1 6 0 0,1 5 0 16,1 8 0-16,-1 5 0 0,0 5 0 0,1 5 192 15,0 0 0-15,1 5-16 0,3 3 272 0,1-1 48 16,1 0 16-16,1 1 0 0,2 0-224 0,2-1-32 16,0-1-16-16,1 0 0 0,0 0-16 0,1 0 0 15,-1 2 0-15,-1-2 0 0,0 3-224 0,-3 4 0 0,0 1 0 0,-2 2 0 16,-1 0 0-16,-2 3-160 0,-2 3 32 0,-2-2 0 15,0 6-192-15,-4-2-48 0,-3 2 0 0,-1-1 0 32,-2 1-400-32,0-3-64 0,0-2-32 0,-2-2-18544 0</inkml:trace>
  <inkml:trace contextRef="#ctx0" brushRef="#br0" timeOffset="30413.88">28370 10761 42383 0,'-1'-3'1872'0,"0"2"400"0,-1-2-1824 0,1 2-448 0,1 1 0 0,0-1 0 0,0-1 288 0,0 2-32 0,-1-3-16 0,-1 0 0 0,-3-4-240 0,-2 1 0 16,-2-1 0-16,-3 2 0 0,-2-1 0 0,-3 1-208 15,-1 2 32-15,-2-1 16 0,2 3 160 0,-2 1-128 16,0 2 128-16,0 4-128 0,2 3 128 0,0 3 0 16,2 4 0-16,1 2 0 0,3 2 128 0,1 1 64 15,1 4 16-15,1 1 0 0,3 5 48 0,1 2 16 16,3 4 0-16,-1 2 0 0,2 1-272 0,1 1 0 0,1 3 0 15,2 2 0-15,-1-4 0 0,2 0 160 0,0 0-160 0,-1-1 128 16,2-3 144-16,0 0 32 0,3 0 0 0,-2-1 0 16,0-3-128-16,2 0-32 0,-2-3 0 0,1 1 0 15,1-5-144-15,-2-4 0 0,0 0 0 0,0-6 0 32,-2 0-512-32,0-4-48 0,-1-3 0 0,-2-3 0 15,1-3-272-15,-2-3-64 0,-2-1-16 0,1-4-17696 0</inkml:trace>
  <inkml:trace contextRef="#ctx0" brushRef="#br0" timeOffset="30637.1">27803 11178 42383 0,'-10'4'3776'0,"4"-2"-3024"0,3 0-608 0,4-2-144 0,3 0 1232 0,0 0 224 15,-1 2 32-15,2-2 16 16,3 3-1760-16,3 0-336 0,5-3-80 0,3 3-16 15,4-1 144-15,3 1 32 0,2 0 0 0,5 2 0 16,1 2 48-16,5-1 16 0,0 1 0 0,1 2 0 16,2-1-448-16,0 2-64 0,0 0-32 0,-3-2 0 15,-4 2-1504-15,-4-4-320 0,-3-1-48 0,-3 1-16 16,0-4-320-16,-4 2-80 0</inkml:trace>
  <inkml:trace contextRef="#ctx0" brushRef="#br0" timeOffset="30972.59">28735 11236 26719 0,'4'-1'1184'0,"-3"1"240"0,-1 0-1136 0,-1 0-288 0,-1 1 0 0,0 2 0 16,0-2 2928-16,-3 4 528 0,-4 0 96 0,-5 7 32 16,-3 1-1888-16,-4 3-368 0,-1 1-80 15,-3 3-16-15,-1 1-448 0,1 0-80 0,2 2-32 0,-1 1 0 16,5 1-480-16,0-1-192 0,4 0 176 0,3-1-176 16,2 0 0-16,2-2-256 0,5-3 16 0,-1 1 16 15,4-2 96-15,2-2 128 0,3-2-208 0,0 0 80 16,2-3 128-16,4-2-192 0,4-1 192 0,4-1-192 15,6-4 48-15,2-2 0 0,3 0 0 0,5-2 0 16,2-4-112-16,1-3 0 0,4 0-16 0,-1-2 0 16,-3 0-176-1,-2 0-16-15,0 0-16 0,-4-2 0 0,-1 2 224 0,-5-4 32 0,-1 2 16 0,-6-2 0 0,-2 1 208 16,-4-2 192-16,-1 1-48 0,-4 1 0 0,-2-1 528 0,-5 1 96 16,-1-2 32-16,-3 0 0 0,-4 0 80 0,-2 0 16 15,-4-1 0-15,-4-1 0 0,0 5-192 0,-3-3-48 16,-2 3 0-16,-1 1 0 0,1 1-336 0,0 2-64 15,-1 0 0-15,1 2-16 16,2 1-1072-16,-1 1-224 0,2 2-32 16,-1 2-13392-16,1-1-2672 0</inkml:trace>
  <inkml:trace contextRef="#ctx0" brushRef="#br0" timeOffset="31329.21">29228 11620 37775 0,'-5'6'1664'0,"2"-1"368"0,-1-3-1632 0,2 2-400 0,0-4 0 0,1 0 0 0,0 0 640 0,-2 0 32 0,-2 1 16 0,-1-2 0 15,-2 1-176-15,-1-4-48 0,0 2 0 0,1-6 0 16,0 2-80-16,1-1-32 0,1-1 0 0,-2-3 0 15,3-4 48-15,-1-1 16 0,1-1 0 0,1-3 0 16,2-1 160-16,-1-1 48 0,3-2 0 0,-1 0 0 16,4-3-192-16,-1-2-48 0,2-1 0 0,2-1 0 15,1 3-96-15,2 1-32 0,1-2 0 0,1 3 0 16,1 3-256-16,1-2 128 0,0 5-128 0,2 3 0 16,-1 2 0-16,-1 4 0 0,4 2 0 0,-3 5 0 0,2-1-144 0,1 3-96 15,-1 2-16-15,0 0 0 16,0 3-512-16,0 2-128 0,-1 1 0 0,1 3-16 15,-3-1-368-15,2 3-80 0,-2 4-16 0,0-1-17312 16</inkml:trace>
  <inkml:trace contextRef="#ctx0" brushRef="#br0" timeOffset="31929.76">29792 11377 46991 0,'-15'21'2080'0,"6"-8"432"0,1-1-2000 0,3-1-512 16,4-3 0-16,0-3 0 0,-1 1 0 0,0 7 0 0,-3 5 0 16,-1 5 0-1,1 6-384-15,-1-2-32 0,1-1 0 0,0-4 0 0,2-1 176 0,1-4 48 0,1-1 0 16,-1-4 0-16,2-5 192 0,0 0 0 0,0-2 0 0,0-2 0 16,2-2 320-16,-1-2 0 0,1-2 0 0,1-2 0 15,1-3 48-15,-1-3 16 0,3-4 0 0,2-5 0 16,0-1-112-16,2-1-16 0,3-3 0 0,-2-3 0 15,1 2-256-15,1 1-176 0,-1 3 32 0,-2 3 0 16,1 4 0-16,-1 4 0 0,-1 4 0 0,-2 0 0 16,-1 3 144-16,0 4 0 0,-1 0-144 0,0 2 144 15,0 2 128-15,0 1 80 0,0 0 32 0,0-2 0 16,0 2-240-16,-1 0 128 0,-1 0-128 0,2 0 0 16,0-2 0-16,0 0 0 0,0 0 0 0,1-1 0 0,-1-1 0 15,0-1 128-15,1 2-128 0,1-2 0 0,-1 0 0 0,-1-2 0 16,0 1 0-16,0-1 0 0,-2-1 0 0,2 0 0 15,0-2 0-15,0-2 0 0,0 1 0 0,1-2 0 16,3-4 0-16,-2 1-160 0,3-4 160 0,1 2 0 16,2-3 0-16,-1 1-128 0,2 3 128 0,-1 0-192 15,2 4 192-15,0-2-192 0,-1 1 192 0,0 3-128 16,0 0 128-16,0 0-128 0,-1 3 128 0,0 0 0 16,-2 1 0-16,0 2 0 0,-1 2 0 0,-2 1 176 15,2 0-16-15,-2 2 0 0,-1 1 288 0,-1 1 64 16,-1 1 16-16,1 0 0 0,1 2-112 0,-1 1-32 15,0 1 0-15,1 1 0 0,1 1-160 0,-1 1-32 0,1 1-16 16,-1 2 0-16,2 2 80 0,-1 0 0 0,0 1 16 0,-1 0 0 16,1 1-144-16,-1 2-128 0,-1-1 192 15,0 1-192-15,1-1 144 0,-1-2-144 0,1 1 0 0,-1-4 144 16,1 1-352-16,-2-3-80 0,-1-1-16 0,1-2 0 31,-1-3-528-31,-1-4-96 0,-1-1-32 0,1-5 0 16,-1 0-96-16,1-3-32 0,0 1 0 0,2-7-19392 0</inkml:trace>
  <inkml:trace contextRef="#ctx0" brushRef="#br0" timeOffset="32427.02">30942 11450 22111 0,'8'-5'1968'0,"-2"0"-1584"0,-2 3-384 16,-2 2 0-16,-2-3 1712 0,1 1 256 0,3-2 48 0,2-2 16 0,2-1-752 0,-1-2-160 0,-3 3-32 0,-4 0 0 0,-3 3 256 0,-4 1 64 15,-3 0 0-15,-4 2 0 0,-1 2-512 0,-3 0-112 16,-3 1-16-16,-4 2 0 0,-1 0-256 0,-1 1-48 16,-1 1-16-16,-1 2 0 0,2 2-112 0,0 0-16 15,-2 1-16-15,2 4 0 0,2 2-304 0,2 0 0 16,3 5 0-16,1-1 0 0,5 0 160 0,0 0-160 16,5-3 128-16,3-1-128 0,4 0 0 0,2-3 0 15,2-2 0-15,3 1 0 0,3-6 0 0,3 1-320 16,2-3 48-16,3-1 16 0,4-1-32 0,2-2 0 15,6-4 0-15,1-2 0 0,3-4 288 0,3-2 0 16,0-3 0-16,-1 0 0 0,-2 0 0 0,-1-3 0 16,0-1 0-16,-3-3 0 0,-3 0 0 0,-2-1 0 0,-5 2 0 0,-2-4 0 15,-3 1 240-15,-3-1-48 0,-3 2-16 16,-2 2 0-16,-3 4 112 0,-2 4 32 0,-1 4 0 16,-2 3 0-16,-2 1 352 0,-4 5 80 0,-2 3 16 0,0 0 0 15,0 2 64-15,-1 3 32 0,0 1 0 0,0 3 0 16,1 0-464-16,2 4-80 0,0-1-32 0,4-2 0 15,0 3-288-15,3 0 0 0,1-1 0 0,1 0 0 16,2 1 0-16,2-1 0 0,1-1 0 0,0-1 0 16,2 0-272-16,2-3-16 0,1 3 0 0,0-4 0 15,1 3-304 1,1-2-64-16,0 2-16 0,1-2 0 0,0-3-112 0,-1-2-32 0,-1-1 0 16,-1-1 0-16,-1-3 256 15,0-1 48-15,0-2 16 0,-2-3 0 0,1 1-624 0,-2-5-128 0,1-1-32 0,1-6 0 0</inkml:trace>
  <inkml:trace contextRef="#ctx0" brushRef="#br0" timeOffset="32712.43">31591 10808 56207 0,'-3'17'2496'0,"-1"-6"512"0,0 2-2416 0,3-2-464 0,4-1-128 0,-1-2 0 0,0 3-1024 0,1 6-240 0,-1 12-32 0,1 10-16 16,1 11 496-16,-2 7 112 0,1-2 0 0,-2-2 16 15,-1-1 176-15,-1-2 16 0,-2-6 16 0,1-2 0 16,-2-1 0-16,-1-4 0 0,1-2 0 0,-1-4 0 15,2-4-32-15,-1-1 0 0,-1-6 0 0,1-3 0 16,2-2-144-16,-2-6-48 0,2-2 0 0,-2-5-18016 0</inkml:trace>
  <inkml:trace contextRef="#ctx0" brushRef="#br0" timeOffset="32957.5">31244 11264 41471 0,'-7'-7'1840'0,"0"1"368"0,2 0-1760 0,3 1-448 0,1 1 0 0,2 2 0 0,1-3 256 0,0-1-16 15,0-3-16-15,3-3 0 0,2-2-224 0,2 1 0 16,3 0 0-16,3 4 0 0,0 2 320 0,1 3 192 16,2 2 16-16,0 4 16 0,1 0 0 0,2 3 0 15,1 1 0-15,1 0 0 0,3 1-192 0,0 0-32 16,3 0-16-16,-2-1 0 0,1 0-304 0,0-1 0 16,-1 1 0-16,0-1 0 31,1-1-720-31,-2 0-48 0,0 1-16 0,-1 0 0 0,0 1-352 0,-3 0-64 0,-2 1-16 0,-3 2 0 15,-2-3-1632-15,-1-1-336 0,1 1-64 0,-3-1-11152 0</inkml:trace>
  <inkml:trace contextRef="#ctx0" brushRef="#br0" timeOffset="33111.36">31997 11313 23039 0,'12'17'1024'0,"-8"-12"192"0,-3-3-960 0,-1-1-256 16,0 0 0-16,2 3 0 0,-1 3 3104 0,1 7 576 0,1 3 112 0,-3 7 32 16,0 0-1680-16,-2 3-336 0,0 1-64 0,-3 0-16 15,0-2-432-15,0 1-80 0,-1-1-32 0,0-2 0 16,1-2-208-16,-1-3-32 0,1-3-16 0,0-3 0 31,0 1-1072-31,1-7-224 0,-1 3-32 0,0-6-16 16,0 1-1216-16,0-3-240 0,0-2-48 0,2-3-17984 0</inkml:trace>
  <inkml:trace contextRef="#ctx0" brushRef="#br0" timeOffset="33292.68">32113 11041 46991 0,'-2'1'2080'0,"-2"-1"432"0,2 0-2000 0,0 0-512 0,2 0 0 0,0 0 0 15,-1-1-432-15,1 1-176 0,-2-1-32 0,-1 1-16 16,-1 0-1072-16,0-3-192 0,0 3-64 0,1 3 0 0,0-1 1536 0,3 2 288 16,2 2 160-16,2-1-128 0</inkml:trace>
  <inkml:trace contextRef="#ctx0" brushRef="#br0" timeOffset="33696.25">32464 11356 36863 0,'-1'8'1632'0,"-1"-2"336"0,-2 0-1584 0,2-3-384 0,0 0 0 0,1-2 0 15,-1 3 1104-15,-2 1 144 0,-2 1 32 0,-4 5 0 16,-3 1-320-16,-1 0-48 0,-1 4-16 0,-1-4 0 15,0 1-592-15,0 2-128 0,1-2-32 0,0 2 0 16,-1 0-144-16,1 1 0 0,0 0-192 16,0 1 192-16,2 2 0 0,-1-2 0 0,3 1 0 0,1-1 0 15,3-1 0-15,0-1 0 0,4-2 0 0,3-2 0 16,1 1-256-16,3-4-64 0,1 0-32 0,3-1 0 16,2 2 160-16,3-4 16 0,1 1 16 0,4-1 0 15,1-3 160-15,2 0-192 0,3-2 192 0,-1-3-192 16,1-1 192-16,2-1 256 0,2-2-64 0,2 0-16 0,1-3-320 15,2 0-64-15,2-1-16 0,-3 0 0 0,-2-1-128 16,-2 0-32-16,-2 0 0 0,-2-1 0 0,-3 2 384 0,-3-1 0 16,-4-2 0-16,-3 2 0 0,-2 1 400 0,-3-3 112 15,-1 3 0-15,-4-5 16 0,-2-1 224 0,-4-2 32 16,-3-1 16-16,-3-2 0 0,-2 0-272 0,-5 1-48 16,-1-2-16-16,-4 1 0 0,1 5-464 0,-1 0-192 15,-3 2 16-15,0 4 0 16,1 3-464-16,3 2-80 0,2 0-32 0,3 3 0 15,2 1-656-15,4 2-128 0</inkml:trace>
  <inkml:trace contextRef="#ctx0" brushRef="#br0" timeOffset="34174.41">33109 11416 45151 0,'-4'8'2000'0,"0"-3"416"0,1 0-1936 0,0-1-480 0,2 0 0 0,0-2 0 0,-1 3-320 0,1-2-176 0,-5 5-16 0,-1 5-16 0,-3 3 160 0,0 1 48 0,0 0 0 0,0 1 0 16,1-1 64-16,1 0 32 0,-1 2 0 0,0-2 0 16,2 3 224-16,-1-3 0 0,2-2 192 0,1 0-192 15,0 1 640-15,2-5 32 0,0 3 0 0,1-3 0 16,1-1-32-16,-1-3-16 0,2 2 0 0,0-7 0 15,0 2-336-15,2-4-64 0,-2-3-16 0,1 0 0 0,0-1-208 16,1-2-208-16,0-2 32 0,0-3 16 16,1 0-144-16,0-5-16 0,1-1-16 0,1-4 0 0,-1-2 80 0,1-1 0 15,0-6 16-15,1-3 0 0,0-2 96 16,1-1 16-16,2 4 0 0,-2 4 0 0,2 3-112 0,-3 6-16 16,2 6 0-16,-1 3 0 0,-2 5 256 0,1 4 256 15,-1 1-48-15,0 0-16 0,1 2 384 0,1 2 80 16,-1 2 16-16,0 4 0 0,1-1-80 0,2 4-16 15,0 1 0-15,-1 4 0 0,2 2-192 0,0 2-64 16,1 2 0-16,2 3 0 0,-2 1-176 0,2 1-144 16,0-1 192-16,-2 3-192 0,0 1 192 0,-1-2-192 15,1 2 192-15,-1 0-192 0,-2-1 0 0,1-5 0 0,0-1 0 16,-2-5-192 0,1 0-256-16,-1-7-64 0,-1 0 0 0,-1-5 0 15,-1 0-416-15,0-5-96 0,-3 0 0 0</inkml:trace>
  <inkml:trace contextRef="#ctx0" brushRef="#br0" timeOffset="70512.19">18986 9970 12895 0,'-6'3'1152'0,"2"-3"-928"0,3 0-224 0,1 1 0 0,2 0 368 0,1-1 16 0,2 2 16 0,1-2 0 0,5 2 32 0,8 3 0 0,5-3 0 0,9 2 0 0,4-2 1136 0,6-2 224 0,5-1 64 0,5-4 0 15,3-2-192-15,2-3-16 0,5-1-16 16,3 0 0-16,4-2-144 0,6 1-16 16,3-1-16-16,2 0 0 0,0 2-608 0,3 2-112 0,4 3-32 0,2 1 0 15,0 1-576-15,-1 2-128 0,0-4 0 0,-2 2 0 16,-2 3 0-16,2-3 0 0,0 1 0 0,-1-1 0 16,-6 0 0-16,3-1 0 0,0 1 0 0,3-1 0 15,2-1 544-15,-1-3 112 0,-1 1 32 0,1-3 0 16,-1 1 0-16,3 2 0 0,-2-3 0 0,1 0 0 0,0 0-496 15,-3-1-192-15,-3-2 176 0,-6 2-176 0,-5 2 0 0,-6 1 0 16,-2-1 0-16,-5 0 0 0,-4 2 0 0,-7-4 0 16,-7 6 0-16,-5-2 0 0,-7 3 0 0,-5 1 0 15,-6-1 0-15,-5 1 0 0,-3 2 144 0,-4-2 48 16,-3 2 0-16,-2-3 0 0,-1 2 32 0,-3-1 16 16,1 0 0-16,-3-3 0 0,1 2-48 0,-2-4-16 15,0 1 0-15,0-4 0 0,-1-2-48 0,1-4 0 16,1 0 0-16,-3 0 0 0,2-2-128 0,-1 0 0 15,-1 3 0-15,1-2 128 0,-2-1-128 0,-1 4 0 16,-3 3 0-16,-1-3 0 0,-2 3 0 0,-2 0 0 16,-2 0 0-16,0 1 128 0,-1 2-128 0,-1-1 0 15,-1 2 0-15,-1-1 0 0,2 3 0 0,1-3 0 16,2 2 0-16,4 0 0 0,2 2 0 0,6 0 0 0,1 1 0 0,2 0 0 16,4 2 0-16,1 0 0 0,0 1 0 0,1 1 0 15,3 1 0-15,1 1 0 0,1 4 0 0,2-1 0 16,0 3-128-16,3 1 128 0,4 3 0 0,3 1 0 15,1 1 0-15,4 0 0 0,0 1 0 0,2 1 128 16,1 2-128-16,2-3 0 0,2 1 0 0,0 2 0 16,1-1 0-16,-1 1 0 0,1 1-192 0,-2-1 192 15,-2-2 0-15,-3 1 0 0,-1-1 0 0,-4 1 0 16,-2-4 0-16,-3 4 0 0,-3-1 0 0,-3 0 0 16,-2 1 0-16,-3-1 0 0,-3 1 128 0,-1 0-128 15,-3 2 0-15,-1 0 0 0,-2-1 0 0,-2 3 0 16,-1 0 0-16,-1 2 0 0,-1 1 0 0,-1 2 0 15,-3 1 0-15,0 0 336 0,-2 1-32 0,-4-2-16 0,3 0-48 16,-4-1-16-16,1 1 0 0,-3 1 0 0,2-2-96 16,-3 0-128-16,-1 5 176 0,-4 1-176 0,-4 2 160 0,-4 1-160 15,-6 2 128-15,-6 4-13824 16,-5 6-2752-16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6:44:38.73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1514 4280 5519 0,'-18'2'496'0,"3"-1"-496"0,7-1 0 0,4 0 0 0,0 0 1216 0,-2 0 128 0,-9 2 48 0,-6-2 0 0,-5 0 624 0,3 0 128 16,7-2 32-16,7-1 0 0,9 0-320 0,6 0-48 16,8-2-16-16,8 0 0 0,9 0-928 0,10-1-192 15,10 0-32-15,9 0-16 0,7 1-464 0,7-1-160 16,4 2 0-16,9 0 144 0,4-1-144 0,8 0 0 15,4 4 0-15,4 1 0 0,6 0 0 0,5 1 0 16,7 2 176-16,4 1-176 0,3-1 176 0,7 1-176 16,2-1 192-16,7-1-192 0,7-2 144 0,4 2-144 15,1-2 0-15,4-3 144 0,6-1-144 0,0-2 192 16,-2 0-192-16,2 0 192 0,2-1-64 0,0 0 0 16,-1 0 0-16,1-2 0 0,0 3-128 0,-2-3 192 15,-10 4-192-15,4 1-12800 0</inkml:trace>
  <inkml:trace contextRef="#ctx0" brushRef="#br1" timeOffset="27775.86">12513 688 40543 0,'-5'13'3600'0,"1"-2"-2880"0,2 0-576 0,0-3-144 0,2 1 0 0,-2 2 0 0,-1 11 0 0,-4 14 0 0,-3 11-144 0,0 9-64 0,0 5-16 0,2-5 0 0,1 5 224 0,4 0 0 15,3 0 144-15,1 3-144 0,3-3 0 16,-1 1 0-16,4 1 0 0,-1 5 0 0,0 5 0 0,1 6 0 16,0 4 0-16,-1 3 0 0,-3-2 384 0,1 6-32 15,-1 8 0-15,-2 3 0 0,0 3-96 0,0 2-32 16,-1 7 0-16,-1 1 0 0,-1 4-32 0,0-2 0 16,1 2 0-16,1-3 0 0,0 4-48 0,0-6-16 15,1-4 0-15,1 0 0 0,-1 2 112 0,0-3 16 16,-1-7 0-16,0 3 0 0,-1 4 0 0,0-1 0 15,-2 2 0-15,2-1 0 0,-2-1-112 0,2 3-16 16,-1 4 0-16,-1-6 0 0,2-12-128 0,-1 4 0 16,0 8 0-16,2-5 0 0,2-7 0 0,0-4 0 15,2-2 0-15,-2-2 0 0,2 1 0 0,-2-5 0 0,0-10 0 16,-1-4 0-16,0 2 0 0,-3-4 0 0,-1 1 0 16,-1-5 0-16,1-4 0 0,-2-8 0 0,-1-4 0 0,-1-4 0 15,1-2-192-15,-2-3 192 0,-1-2-160 0,0-3 160 31,1-6-768-31,-2-4-64 0,0-2-16 0,1-5-18352 0</inkml:trace>
  <inkml:trace contextRef="#ctx0" brushRef="#br1" timeOffset="29178.3">8939 1041 17503 0,'-10'-8'1552'0,"1"2"-1232"0,2 4-320 0,2-1 0 0,3 3 3472 0,0 0 640 0,1 0 128 0,-3 0 32 15,-3 0-4272-15,-5 3-736 0,-3-2-208 0,-5 4-32 16,-2 5-1200-16,-3-2-224 0,-1 5-48 0,-1 0-16 16,-2 1 368-16,2 1 80 0,3-3 16 0,-2 4 0 15,-2 1 1232-15,1-1 240 0,1 2 48 0,1-1 16 0,4 0 464 0,2-2 0 0,1 0 208 0,3 1-64 16,4-5 256-16,5 0 48 0,4 1 16 0,3-6 0 16,3 0 48-16,3-1 16 0,4-3 0 0,5 1 0 15,3-2-16-15,1-1-16 0,1 0 0 0,0 1 0 16,1 1 384-16,0 1 80 0,2 2 0 0,-1 0 16 0,-1 1 16 15,2 1 0-15,-1-3 0 0,1 3 0 0,-2-2-608 0,-1 1-128 16,0 1-32-16,-1 1 0 0,-3 0-80 0,-1 2-16 16,-1 3 0-16,-2-1 0 0,-2 4-128 0,-3 0 0 15,2 1 0-15,-4 1 0 0,1-1 0 0,-5 0 0 16,-1-1 0-16,-3 2 0 0,-2-1 928 0,-3-3 160 16,-3 3 16-16,-3-2 16 0,-3 1-160 0,-1-3-16 15,-3 2-16-15,1-2 0 0,-3-2-608 0,1-3-128 16,0 4-32-16,-1-3 0 0,0 1-160 0,-2-2 0 15,1 2 0-15,-2-3 0 0,-1 2-144 0,-1-3-64 16,0 0-16-16,1-1-14528 16</inkml:trace>
  <inkml:trace contextRef="#ctx0" brushRef="#br1" timeOffset="29963.97">9139 1122 6447 0,'-3'-6'576'0,"-1"2"-576"0,1 2 0 0,1 1 0 0,2-2 2640 0,0 3 432 0,0 0 64 0,-1 0 32 0,0 0-2304 0,-1-1-464 0,0 1-80 0,-2 1-32 0,2 2-144 0,0-2-16 16,1-1-128-16,1 1 192 0,0-1 448 0,0 0 64 16,0 0 32-16,0 0 0 0,0 0 288 0,0 0 48 15,0 0 16-15,0 0 0 0,21 0 320 0,-17-1 80 16,-2 1 16-16,2 0 0 0,0 0-720 0,-1 1-144 15,1-1-16-15,1 1-16 0,0 2-224 0,-1-3-64 16,0 0 0-16,-1 1 0 0,1 0 112 0,0 3 16 16,-1-2 0-16,1 2 0 0,-1 1-192 0,-2 1-16 15,0 2-16-15,-1 2 0 0,-1 1 352 0,-3 2 80 16,0 3 16-16,-1 5 0 0,-1 2-336 0,-1 0-64 16,1 4-16-16,-3-1 0 0,2 2-256 0,-1-4 0 0,2-3 0 15,2-2 0-15,2 1 128 0,-1-3-128 0,3 2 0 16,0-2 0-16,3 0 0 0,-1 0 0 0,2 3 0 0,1-5 0 15,-1 1 0-15,1 0 0 0,-2 0 0 0,1 0 0 16,1 2 0-16,-3-1 0 0,1-2 0 16,-1 0 0-16,2 1 0 0,0-5 0 0,1 0 0 15,0 0 0-15,1-5 0 0,2 1 0 0,1-6 0 0,2 0 0 16,2-1 0-16,-1-1 0 0,2-2 0 0,-1-2 0 16,2-1 192-16,0-3-64 0,1 1 0 0,-1-3-128 15,1-3 192-15,-1 2-64 0,0-2 0 0,-1-3-128 16,1-4 0-16,-1 0 0 0,-1 1 0 0,-1-1 0 15,-1-1 0-15,0-2 0 0,-1-1 0 0,-2 0 0 16,1 0 0-16,-2-2 0 0,0 3 0 0,-2 1 0 16,-1 0 0-16,-1 2 0 0,-2 3 0 0,0 0 0 0,1 5 0 0,-2 3 0 15,-2 0 0-15,2 4 0 0,-1 3 0 0,1 2 0 16,-1 2 0-16,1 3 0 0,0 1 128 0,1 5-128 16,-1-1 0-16,1 2 0 0,-1 4 0 0,2 2 0 15,-2 0 0-15,0 1 0 0,0-1 0 0,1-1 0 16,-1 2 0-16,0 1 0 0,-1 2 0 0,1 0 0 15,-2 3 0-15,1-5 0 0,1 2 0 0,-2 0 0 16,-1-3 0-16,1-3 0 0,1-1 0 0,-1 2 0 16,4-3 0-16,-1-3 0 0,2-2 0 0,2 1 0 15,2-7-160-15,1 2 160 16,3-3-1216-16,1-1-160 0</inkml:trace>
  <inkml:trace contextRef="#ctx0" brushRef="#br1" timeOffset="30329.95">9746 1582 30399 0,'2'4'1344'0,"0"-4"288"0,1 2-1312 0,0 2-320 0,2-3 0 0,0 1 0 0,0 1 240 0,3-1-32 0,5 2 0 0,2 4 0 0,4 1-208 0,0-2 128 0,0 0-128 0,-3 1 0 15,-1-2 176-15,-3-2-176 0,-2-2 192 0,-2-1-192 16,-5-2 0-16,0 1 0 0,-3-5 0 0,-3 0 0 16,0-1 0-16,-5-1 0 0,-1-4 0 0,0-1 0 0,-4-2 0 15,0-2 0-15,-1-2 0 0,-1-2 0 0,0 1 656 0,1-1 32 16,0-4 0-16,0 0 0 0,3-1 544 16,0 0 112-16,2 0 32 0,1-1 0 0,2 0-864 0,1-1-160 15,2 3-32-15,2-1-16 0,0 4-304 0,1-1 0 16,1 1 0-16,1-1 0 0,1 3 0 0,-1 0 160 15,3 2-160-15,1 0 128 0,2-3-128 0,1 1 0 16,3 1 0-16,0 0-176 0,1 2 176 0,1 1 0 16,4 1 0-16,3-2 0 0,1 1 0 0,3 2 0 15,2 2-128-15,1 4-17728 0</inkml:trace>
  <inkml:trace contextRef="#ctx0" brushRef="#br1" timeOffset="30903.94">10278 1224 38703 0,'-13'18'1712'0,"3"-2"352"0,2 3-1648 0,5-4-416 0,3-4 0 0,0-4 0 16,1 4-208-16,-1 10-128 0,-1 10-32 0,-2 13 0 15,-1 4-304-15,-1 5-64 0,2-1-16 0,-1-1 0 16,0-4-768-16,2 2-144 0,-2-3-48 0,2 0 0 16,0-4 688-16,1-5 144 0,1-3 32 0,-1-5 0 15,0-2-192-15,-2-4-48 0,1 1 0 16,1-6 0-16,-1-1 1088 0,2-6 176 0,0-1 48 0,0-4 16 0,0-1 1680 0,2-5 352 16,-1 0 64-16,0-5 16 0,1-1-704 0,1-6-144 15,1-1-32-15,-1-4 0 0,1-3-656 0,1-4-144 16,0-4-32-16,1-6 0 0,-1-5-208 0,1-6-48 15,-1-4-16-15,-2 2 0 0,-1 5-368 0,1-9 0 16,-2-3 0-16,0 1 128 0,-2-2-128 0,-2 3 0 16,0 2 0-16,-3-1-128 0,-1 3 128 0,-1 2 0 15,2 6 0-15,-2 4 0 0,1 5 0 0,0 4 128 16,3 3-128-16,1 1 128 0,1 1 112 0,3 5 16 16,1 2 16-16,3 4 0 0,3 2-144 0,2 0-128 15,3 2 192-15,6 0-192 0,3 2 0 0,5 1 0 16,5 3 0-16,4 2 0 0,0 0 0 0,1 3 0 0,1 1 0 0,-2 2-144 15,-4 3-176-15,-2 0-48 0,-5 2 0 0,-4 2 0 16,-5 1 192-16,-5 2 48 0,-2 4 0 0,-4-1 0 16,-5 6 128-16,-4-1 0 0,-2 3 0 0,-4 1 0 15,-2 3 0-15,-3-4 0 0,-1 1 0 0,-2-1 0 16,0-3 0-16,-1-4 0 0,2-6 0 0,-2-2 0 16,3-4 0-16,-1 0 0 0,1-5 0 0,1 0 128 15,0 0-128-15,2 0 0 0,-1-4 128 0,2 0-128 16,-1-4 0-16,1 3 0 0,-2-4 0 0,1 0-11728 15,-1 0-2304-15</inkml:trace>
  <inkml:trace contextRef="#ctx0" brushRef="#br1" timeOffset="31144.01">11078 1064 41471 0,'-3'8'3680'0,"0"1"-2944"0,4 3-592 0,1-5-144 0,0 2 320 0,-1-2 48 0,2 10 0 0,-2 12 0 0,1 10-368 0,1 6-192 0,-3 1 32 0,0-9 0 0,-4-1 160 0,1-8-160 0,-2-4 160 16,-2-2-12544-1,0-5-2400-15</inkml:trace>
  <inkml:trace contextRef="#ctx0" brushRef="#br1" timeOffset="31346.07">11039 746 50687 0,'-8'-15'2240'0,"1"7"464"0,-1 2-2160 0,3 1-544 0,4 5 0 0,2 0 0 16,2-3-1008-16,-1 2-304 0,2-2-64 0,2 0-16 15,4 2-352-15,3-3-80 0,3 3-16 0,1 1 0 0,2 2 1536 0,0-2 304 16</inkml:trace>
  <inkml:trace contextRef="#ctx0" brushRef="#br1" timeOffset="31715.59">11478 916 13823 0,'-7'-3'1216'0,"3"2"-960"15,-1 0-256-15,3 1 0 0,2 0 4816 0,0-3 928 16,2 3 176-16,-2-1 32 16,0 0-5296-16,-2 0-1056 0,0 1-224 0,-1 0-32 0,0 3 464 0,-2 1 192 15,0 2-176-15,-1 3 176 0,-2-2-144 0,2 3 144 16,-1 1-128-16,-2-1 128 15,3 4-1056-15,-2-3-128 0,1 0-32 0,1 0 0 16,1 2-1616-16,0-5-336 0,1 1-64 0,3-2-16 16,1-2-48-16,1 1-16 0,2-2 0 0,2-4 0 15,2 0 1824-15,2 0 352 0,1-2 80 0,-2 0 16 0,1 1 2256 0,2 1 448 0,1-1 80 0,2 1 32 16,0 2 240-16,-2 3 48 0,0 0 16 16,-1 3 0-16,-2 0-16 0,-2 3 0 0,0 1 0 0,-2 0 0 15,-2 2-736-15,-1 0-160 0,-2-1-16 0,-3 0-16 16,1 2-864-16,-3-1-272 0,-2 1 160 0,-1-3-160 15,-1-1 0-15,-2 0 0 0,0-1-144 0,-1 1 144 16,-2-2-128-16,-1 2 128 0,1-1 0 0,2 0 0 16,1-3 0-16,1 1 0 0,1-1 0 0,2-1 144 15,1-1-144-15,0-1 0 0,1 0 0 0,0 1-7776 16,0-5-1472-16</inkml:trace>
  <inkml:trace contextRef="#ctx0" brushRef="#br1" timeOffset="32230.76">11839 1075 28559 0,'-4'-10'2544'0,"0"4"-2032"0,3 2-512 0,0 3 0 0,1 1 944 0,-1-1 80 0,-2-4 32 0,-3-1 0 0,0 0-1056 0,-4-3-400 0,-1 3 16 0,-3 3 0 16,1 3 384-16,-2 2-128 0,-1 3 128 0,-3 2 0 31,-1 3-704-31,-2 2-48 0,0 3-16 0,-2 2 0 16,1 3 0-16,1 2-16 0,1 4 0 0,2-1 0 0,4 2 592 0,2-1 192 0,3 0 0 0,2-1 0 15,3 0-160-15,3-6 160 0,1 3-128 16,2-6 128-16,0-4 0 0,3-1 0 0,2 0 0 0,0-3 0 15,2-2-128-15,0-1 128 0,1-2-128 0,2-3 128 16,0-2-240-16,1-3 48 0,1 1 0 0,-1-4 0 16,3-1-480-1,0-2-96-15,-2-3 0 0,1-1-16 0,0-2 640 0,-3 0 144 0,-1-5 0 0,-2 2 0 16,0 2 592-16,-1 1 112 0,-1 0 32 0,1 0 0 16,-2 3 768-16,-2 3 160 0,1 1 16 0,-2 4 16 0,0 2-288 15,-2 2-48-15,-2 2-16 0,0 4 0 0,-1 0-16 0,-1 5-16 16,0 0 0-16,-2 4 0 0,-1-1-736 0,1 5-160 15,0-3-32-15,1 5 0 0,3-4-384 0,-1 1 0 16,4 0 0-16,2 0 0 0,2 1 0 0,0-2 0 16,2 0 0-16,2-1 0 0,2-1 0 15,0-2 0-15,1 2 0 0,2-3 0 0,0-1 0 0,1 0 0 16,-1-1 0-16,2-3 0 16,2-1-1344-16,-1 1-336 0</inkml:trace>
  <inkml:trace contextRef="#ctx0" brushRef="#br1" timeOffset="32495.6">12143 425 45151 0,'-10'0'2000'0,"3"5"416"0,2 5-1936 0,2 1-480 0,6 0 0 0,-1-2 0 0,2 4 0 0,0 11-128 0,2 16-16 0,2 19 0 0,4 15 144 0,-3 4-160 0,1-4 160 0,-3-2-160 15,-3-4 160-15,-2-5 0 0,-1 0 0 0,-5-5 0 16,-1-1 0-16,-5-5 0 0,-2-2 0 0,-3-6 0 16,-2-5-752-1,0-4-64-15,-1-2-16 0,2-3-18016 0</inkml:trace>
  <inkml:trace contextRef="#ctx0" brushRef="#br1" timeOffset="34519.11">10958 6410 28559 0,'4'-3'2544'0,"1"2"-2032"0,1 0-512 0,2 1 0 0,0 0 1424 0,5 0 192 0,10-1 48 0,15-4 0 0,18-1-1472 0,12-3-192 0,6 2-208 0,5-3 32 16,5 3 176-16,8 0 0 0,4 2-144 0,2-4 144 15,0 1 0-15,1-1 0 0,3 3 0 0,5-1 0 16,2 0 336-16,1 1 96 0,2-3 16 0,4 1 0 16,4-1 576-16,4 2 112 0,1-2 16 0,5 2 16 15,4-1-592-15,10 1-128 0,7 1-32 0,6-2 0 16,-4 2-32-16,19 0-16 0,14-4 0 0,9 3 0 15,0-2-128-15,12 3-32 0,9 1 0 0,1 1 0 0,0-1-208 16,8 3 0-16,4-2 0 0,-3 1 0 0,-11 2 0 16,9 2 0-16,3 3 0 0,-1 1 0 15,0 1 0-15,-1 0 0 0,0 4 0 0,-3-1 0 0,0 3 0 0,-3 2 0 16,0-2 0-16,-1 2 0 0,0 1-192 0,3-2 0 16,2 2 16-16,4-1 0 0,4-1 16 0,0-1 0 15,-1-4 0-15,1 2 0 0,2-2 160 0,-2 0-208 16,3-3 80-16,-4 1-18416 15</inkml:trace>
  <inkml:trace contextRef="#ctx0" brushRef="#br1" timeOffset="53306.28">21333 7332 23951 0,'-9'-1'2128'0,"3"0"-1696"0,1 1-432 0,3 0 0 0,2 0 1632 0,0 0 240 0,0 0 48 0,-2 0 16 0,1 0-1568 0,-1 0-368 0,-1 1 0 0,1 2 0 15,-1 0 0-15,1 2 0 0,-1 1 0 0,1 2 0 16,-2 1 0-16,1 3 0 0,-1 4 144 0,-2 1-144 16,-1 3 288-16,1 5-32 0,-2-2 0 0,-1 6 0 15,0 4 576-15,-1 2 128 0,1 4 0 0,-3 5 16 16,2 4-176-16,-1-2-32 0,1 4-16 0,-1-4 0 16,3-5-272-16,0-3-48 0,1-1-16 0,2-1 0 15,-1-6-160-15,1 1-16 0,0 0-16 0,-1-3 0 0,-1 1-48 0,3-5-16 16,-1-1 0-16,0-2 0 0,0-4-160 15,1-2 0-15,-1-2 0 0,1-6 0 16,1 0-384-16,-1-3-64 0,1-4-16 0,1-5-11408 16,1-3-2272-16</inkml:trace>
  <inkml:trace contextRef="#ctx0" brushRef="#br1" timeOffset="53751.37">21063 7205 42383 0,'-2'-9'3776'0,"-1"3"-3024"0,3 1-608 16,2 3-144-16,0 2 128 0,1-5-128 0,0-1 192 0,4-5-64 16,1-7 0-16,3 1 0 0,3 0 0 0,2-1 0 15,1 2-128-15,3-1 0 0,2 3 0 0,3 1 0 16,1 0 0-16,1-2 0 0,4 3 0 0,1 1 0 15,-1 4-208-15,1-2 80 0,1 4 128 0,-1 1-208 16,0 4 208-16,-2 1 0 0,-1 4 0 0,0 2 0 16,-3 4 0-16,-3 0 0 0,-2 5 0 0,-4-2 0 15,-3 2 0-15,-2 1 0 0,-2 3 0 0,-1 1 0 16,-2 1 0-16,-2 1 0 0,1 1 0 0,-2 1 0 16,-1-2 0-16,-2 3 0 0,0 1 0 0,-2-1 0 15,-2-2 0-15,0-4 0 0,-1-1 0 0,-2-1 0 16,0-1 0-16,-3-1 0 0,0-2 0 0,-2-2 0 0,0-2 0 0,-3 0 0 15,-3 1 0-15,-1-4 0 0,-2 1 0 0,-4-1 0 16,1-1 0-16,-1 1 0 0,3-2 0 16,-3-2 0-16,-7 2 0 0,-3-1 0 0,-2 1 0 0,1-5-144 15,0 1 16-15,2-2 0 0,2-4-160 0,3 0-32 16,4-2 0-16,1-1 0 16,4 2-448-16,1 2-112 0,1-1-16 0,1 3 0 15,1 2-1168-15,0 2-240 0,-1 0-64 0,1 1-7456 16,2 0-1504-16</inkml:trace>
  <inkml:trace contextRef="#ctx0" brushRef="#br1" timeOffset="54563.4">22546 6717 2751 0,'-5'-3'256'0,"1"2"-256"0,1 0 0 0,0 1 0 0,1 0 2912 0,0 0 544 0,1 0 96 0,-1 0 32 0,-3-2-736 0,-3 0-144 0,-1 1-16 0,-1-1-16 16,0 2-880-16,-3 2-160 0,2-1-32 0,-4 3-16 15,1 1-1152-15,-4 2-240 0,-3 3-32 0,-2 3-16 16,-2 5-144-16,-5 2 0 0,-1 3 0 0,1 3 0 0,-3 1-160 15,4 2 160-15,1-1 0 0,1 4-144 0,0 2 144 16,2 2 224-16,2-1-48 0,-1 5-16 16,0 3 672-16,-1 4 144 0,-1 3 32 0,0 0 0 0,1-1-240 15,-1-1-32-15,2-1-16 0,-1-3 0 0,5-3-432 0,1-1-96 16,3-2 0-16,3-2-16 0,3-1-32 0,2-5 0 16,5 1 0-16,3-2 0 0,2-3 64 0,4-1 16 15,6-4 0-15,1-2 0 0,4-4-224 0,3 1 0 16,5-3 0-16,2-1 0 0,2-2-208 0,2-3 16 15,1 1 0-15,2-1 0 16,2 2-464-16,2-1-96 0,2-1-16 0,2 1 0 16,3 2-1840-16,-1-2-368 0</inkml:trace>
  <inkml:trace contextRef="#ctx0" brushRef="#br1" timeOffset="55163.13">22952 7279 35935 0,'-14'-2'3200'0,"4"1"-2560"0,0-1-512 0,3 2-128 0,3 2 672 0,0-1 112 0,1 1 32 0,-5-1 0 0,-4 4-576 0,-7 2-112 0,-2 2-128 0,-2 4 176 0,-1 0-176 0,0 5 0 0,-2 2 0 0,0 2-176 16,-3 1 176-16,-2 0 0 0,-1 0-144 0,0 1 144 15,2-3-368-15,-4 2 0 0,-6 6 0 0,-2-2 0 16,1-3 368-16,1 1 0 0,0 0 0 0,0-7 0 15,5 3 0-15,2-3 0 0,5-5-144 0,3-1-16512 16</inkml:trace>
  <inkml:trace contextRef="#ctx0" brushRef="#br1" timeOffset="55388.73">22182 7387 48831 0,'0'0'2176'0,"0"0"432"0,3 2-2096 0,2 2-512 16,2 1 0-16,2-3 0 0,2 5 0 0,6 1 0 15,11 6-192-15,10 4 48 0,6 7-112 0,5 4 0 16,-5-1-16-16,-2 0 0 16,-2 1-336-16,-3-1-64 0,0 2-16 0,-4-2 0 15,-2 0-64-15,-1 0-16 0,-3 1 0 0,-2-3 0 16,-2-2-464-16,0 0-112 0,-1-7 0 0,-1 2-16048 0</inkml:trace>
  <inkml:trace contextRef="#ctx0" brushRef="#br1" timeOffset="55902.09">23135 6746 43311 0,'-16'0'1920'0,"4"0"384"0,4 3-1840 0,4-1-464 0,3-2 0 0,1 1 0 0,1 3-400 0,-1 0-176 0,-1 3-48 0,2 2 0 0,3 3 624 0,3 3 0 0,3 4 0 0,5 0 0 16,5 2 0-16,3 5 0 0,6 4 0 0,2 2 0 15,1-1 0-15,4 3 256 0,6 4-32 0,1 2-16 16,3 2-208-16,-1 2 0 0,5 3-144 0,-6 0 144 16,-5-1 0-16,-11 0 0 0,-6-1 0 0,-8-4 0 15,-5-1 0-15,-7 2 0 0,-4 2 0 0,-5 1 160 16,-2-2 176-16,-5-2 48 0,-1-2 0 0,-2 1 0 16,-2-5-176-16,0-4-16 0,-1-1-16 0,-1-7 0 15,1-2-176-15,-4-3 160 0,0-4-160 0,-5-3 160 16,0-1-384-16,-6-3-80 0,-3-3-16 15,-12-4 0-15</inkml:trace>
  <inkml:trace contextRef="#ctx0" brushRef="#br0" timeOffset="67692.67">13064 1187 7359 0</inkml:trace>
  <inkml:trace contextRef="#ctx0" brushRef="#br0" timeOffset="68301.12">13044 1168 12847 0,'2'-1'576'0,"-4"-1"112"0,2 2-560 0,-1 0-128 0,1 0 0 0,-1 0 0 0,1 0 1248 0,-1 2 224 0,-1-2 32 0,0 1 16 16,-2-1 752-16,4 0 160 0,0 0 16 0,0 0 16 16,0 0 96-16,-20-3 0 0,16 3 16 0,-1-2 48 15,0 1-768-15,-2 0-128 0,1 1-48 0,0 0 0 16,0 0-1312-16,-2 0-368 0,4-3 128 0,-3 2-128 15,2 0-512 1,2-1-176-16,-1 2-32 0,0-3-16 0,2 1-368 16,1 2-80-16,-2-2-16 0,2 1 0 0,0 1 640 0,1 0 128 0,-2 0 32 0,2 0 32 15,0 1 368-15,0-1-176 0,0 0 176 0,0 0-128 0,0 0 752 16,0 0 144-16,0 0 48 0,0 0 32 16,0 0 0-16,25 7 0 0,-16-9 0 0,2 2 0 0,2 0-672 15,4-1-176-15,1-1 0 0,2 2 0 0,1-3 0 16,0 0 0-16,0 0 0 0,-1 1 0 0,-2-3 0 15,0 4 0-15,0-4 0 0,-2 0 0 0,-1 4-128 0,-3-4 128 16,0 1-128-16,-4 2 128 0,0 1 0 0,-5-2 0 16,0 2 0-16,-2 1 0 0,-1 0 144 0,-4 0 16 15,-2 1 0-15,-2 2 0 0,-6-2 80 0,-3 4 16 16,-4-3 0-16,-7 2 0 0,0 1-256 0,-1-1 128 16,0-1-128-16,-5 2 0 0,-4 0 0 0,-3 1 0 15,2-1 0-15,-1-2 0 0,3 1 128 0,1-3-128 16,4 2 0-16,5-3 0 0,3 0 160 0,6 0-160 15,2 0 160-15,5 0-160 0,3-2 0 0,3 1 0 16,4 0 0-16,2-3 0 0,3 3 0 0,2-1 0 16,3 0 0-16,3-1 0 0,4 1 0 0,2-1 128 0,1 2-128 0,2 1 0 15,2-3 0-15,3 1 0 0,1-1 0 0,2 0 0 16,1-2 128-16,0 1-128 0,1 0 0 0,0 0 0 16,-2-1 0-16,2-1 128 0,1 1-128 0,1 0 0 15,-4 0 0-15,-2 0 128 0,2 2-128 0,-2-3 0 16,0 1 128-16,-1 2-128 0,3-2 0 0,-3 2 0 15,-4-1 0-15,-4 3 0 0,-3 1 0 0,-5 1 0 16,-4 2 144-16,-2-2-144 0,-3 4 128 0,-4-4-128 16,-5 4 0-16,-4 0 0 0,-4 1 0 0,-7-1 0 15,-3 3 0-15,-6-2 0 0,-5 4 0 0,-4-4 0 16,1 1 0-16,0 0 0 0,0 0 128 0,3-1-128 16,3-2 0-16,-1 1 0 0,2-1 128 0,2 1-128 0,2-1 0 15,2 0 0-15,5 1 0 0,1-1 0 0,4-2 0 0,2 2 0 16,4-1 0-16,4-1 0 0,3-1 0 0,4 3 0 15,3-4 0-15,6 1 0 0,2 0 0 0,4 1 0 16,5-2-160-16,6 0-18880 16</inkml:trace>
  <inkml:trace contextRef="#ctx0" brushRef="#br0" timeOffset="81768.13">20882 6019 19343 0,'-4'-1'1728'0,"3"-2"-1392"0,1 3-336 0,0 0 0 0,1 0-496 0,-1 0-160 0,0 0-48 0,-1-1 0 16,-2 0-992-16,2 1-208 0,0 0-32 0,1 0-16 15,0 0 352-15,0 0 80 0,0 0 16 0,0 0 0 0,0 0 1280 0,0 0 224 16,0 0 0-16,0 0 192 0,0 0 800 0,0 0 160 16,23 2 48-16,-15-3 0 0,0 1 528 0,3-1 96 15,4 1 32-15,1 0 0 0,5 0-1216 0,3 1-256 0,2-1-32 16,2 0-16-16,-1 0-336 0,2 1 0 15,-1-1 0-15,5-1 0 0,0 0 0 0,0 0-208 0,-1-2 16 16,-2 1 16-16,-3-4 176 0,-4 2 0 0,-6 0 0 0,-2 0 0 16,-3 0 416-16,-3 0 64 0,-4-1 16 0,-4 1 0 15,-5 2 768-15,-2-1 144 0,-4-1 48 0,-5 2 0 16,-2 2-336-16,-4-2-64 0,-1 2-16 0,-4 0 0 16,-1 0-752-16,-3 0-160 0,1 0-128 0,0-2 192 15,-3 2-192-15,1 0 0 0,0 0 0 0,1 0 0 16,2 0 0-16,-3 2 0 0,-1 0 0 0,-2-1 0 15,1 2 0-15,-1 0 0 0,0 2 0 0,0 2 0 0,1-2 224 16,3-1 64-16,2 0 16 0,6 0 0 0,4 0-16 16,6-4 0-16,6 1 0 0,2 0 0 0,5-1-288 0,4 0 0 15,4 0 0-15,5 0-144 0,4 0 144 0,6 0 0 16,4-1 0-16,4 0 0 0,3 1 0 0,3-4-192 16,4 3 192-16,1-3-192 0,2 3 192 0,1-1-128 15,1 0 128-15,0 1-128 0,1 1 128 0,1-1 0 16,0-4 0-16,-4 1 0 0,-1 0 0 0,-4 0 0 15,2-1 128-15,-3 1-128 0,-5 1 128 0,0-1-128 16,-3 2 160-16,-3-1-160 0,-3 2 144 0,-4-1-144 16,-3-2 128-16,-5 0-128 0,-4 2 480 0,-7-2 16 15,-3 2 0-15,-5 0 0 0,-3 0 400 0,-5 1 64 16,-3-1 32-16,-2 2 0 0,-2 0-224 0,-2 0-64 16,-3 0 0-16,-2 0 0 0,-3-2-64 0,-2 4-32 15,0 0 0-15,-2 1 0 0,-2-1-304 0,-2 3-64 0,-2-2-16 16,-1 1 0-16,2 0-80 0,0-2-16 0,4 2 0 15,2-2 0-15,3 2-128 0,0 1 0 0,2 1 0 0,3-3 0 16,2 2 0-16,5-2 0 0,4 0-192 16,4 1 192-1,3-3-704-15,4 2 0 0,3-3-16 0,5 0 0 16,2 0 192-16,4 0 32 0,5 0 16 0,3 0 0 0,5 0 320 0,4-2 160 0,4 2-160 0,3-1 160 16,5 2 0-16,2-1 0 0,1 0 0 0,2-1 0 15,3 0 0-15,-2-1 0 0,-1-1 0 0,-1-1 0 16,-1 1 144-16,-1 2-144 0,-4-1 0 0,-1-1 144 15,-2 3-144-15,-5 0 0 0,0-2 0 0,-6 2 0 16,-3-2 0-16,-4 1 0 0,-5 0 0 0,-3 1 0 16,-6-2 0-16,-4 2 0 0,-6 0 0 0,-5 0 0 0,-3 2 384 15,-7-2-16-15,-1 1 0 0,-5 0 0 0,-2 1-80 16,-2 0-16-16,-4 1 0 0,-3 0 0 0,-2 2-80 0,-2 2 0 16,-3-1-16-16,0 1 0 0,0-1-176 0,1 2 0 15,-1-5 0-15,4 1 128 16,1-1-768-16,1-1-144 0</inkml:trace>
  <inkml:trace contextRef="#ctx0" brushRef="#br0" timeOffset="123035.31">6549 5298 25791 0,'0'1'2304'0,"0"2"-1856"0,0-3-448 0,0 1 0 0,1-1 1536 0,1 1 192 0,1 3 64 0,2-3 0 0,1 3-1040 0,2-3-208 0,0 2-32 0,0-1-16 0,-1-2 128 0,0 0 16 16,0 0 16-16,-1 0 0 0,-3-2-336 0,2 2-80 16,0 0-16-16,0 2 0 0,0-2 160 0,0 5 16 15,-1 1 16-15,0 1 0 0,-1 1 240 0,0 2 48 16,-1 1 16-16,0 4 0 0,-1-1-208 0,-1 2-32 15,1 2-16-15,-1 3 0 0,0 2-112 0,1 0-32 16,-1 1 0-16,1 3 0 0,1 1-64 0,-1 3 0 16,0 6-16-16,2 0 0 0,-2 7-240 0,0 0 144 15,-1 2-144-15,1-2 128 0,1-3-128 0,-1-1 0 16,0-3 0-16,2-4 0 0,-1-1 0 0,2 2 0 16,-2-5 0-16,2 5 0 0,0-4 0 0,-2 2 0 15,-1-4 0-15,2-3 0 0,-2 1-208 0,0-3 16 0,-1 0 16 16,-1-1 0-1,1-5-368-15,-1 0-80 0,0 1-16 0,-1-1-12144 0,0-3-2432 16</inkml:trace>
  <inkml:trace contextRef="#ctx0" brushRef="#br0" timeOffset="124021.71">5650 6887 3679 0,'-16'3'320'0,"3"-2"-320"0,3 1 0 0,4-2 0 0,4 2 4992 0,1-1 912 0,-1-1 192 0,0 2 48 0,-1 2-4544 0,0 1-896 0,1 1-176 0,6 3-32 15,4-4 160-15,5 1 48 0,4-1 0 0,7-4 0 16,4 0-48-16,7-2 0 0,10 0 0 0,4-4 0 16,9 0 32-16,10-1 0 0,10 0 0 0,6-5 0 15,4-3 208-15,3-1 32 0,5 0 16 0,5-1 0 0,8 3-368 16,-3-3-80-16,-3-2-16 0,1 1 0 0,-2 1-112 0,1-2-32 16,-2 5 0-16,-5-2 0 0,-7 3-128 15,2-4-16-15,2 2-16 0,-7 0 0 0,-5 3-176 0,-9 3-192 16,-6 1 32-16,-5 4-18320 15</inkml:trace>
  <inkml:trace contextRef="#ctx0" brushRef="#br0" timeOffset="125164.6">6261 7536 23951 0,'0'0'2128'0,"1"0"-1696"0,0 0-432 0,0 2 0 0,2 0 896 0,-1 1 80 0,2 0 32 0,2 4 0 0,3 4-672 0,0 0-128 0,-1 4-16 0,1 1-16 16,-3 3 864-16,-1 0 176 0,-1 3 48 0,-2 3 0 16,1 2-592-16,-3 5-112 0,-2-1-32 0,0 4 0 15,-1 2-80-15,0 3 0 0,-2-1-16 0,-3 1 0 16,3-6-304-16,-1 7-128 0,0 5 128 0,0 0-128 16,2-1 416-16,0-1 0 0,3-5 0 0,0-4 0 15,1-9 224-15,0-1 64 0,0-2 0 0,0-4 0 0,0-2-368 16,0-2-64-16,0-4-16 0,0-4 0 0,0 1-256 0,0-2 0 15,-1-4 0-15,1-2 0 0,0 0 128 0,0-5-128 16,-2-1 192-16,2-4-192 0,2-2 256 0,0-4-64 16,1-4-16-16,0-6 0 0,2-1-176 0,2-4 160 15,-3-2-160-15,1-3 160 0,2-3-160 0,-2 2 0 16,-2 3 0-16,1-6 128 0,2-3-128 0,-1-2 0 16,1 2 0-16,-2 6 0 0,0 0 0 0,-1 4 0 15,1 0 0-15,0 1 0 0,0 0 0 0,-2 2 0 16,2-1 0-16,-2 1 0 0,1-1 0 0,0-1 0 15,0 1 0-15,-1-3 0 0,0 7-176 0,-1 2-64 16,1 3-16-16,1 2 0 0,-1 5 80 0,1-1 16 16,0 5 0-16,2-1 0 0,0 3 160 0,1 3 0 15,3 1-144-15,1 3 144 0,4 2-128 0,2 1 128 0,-1 3-160 16,1-1 160-16,2 6-288 0,1-2 32 0,-1 4 16 0,-3 1 0 16,0-3 64-16,-1 3 16 0,-3 0 0 0,-1 2 0 15,-3 2 160-15,-2 0 0 0,-3 0 160 0,1 1-160 16,-2-3 224-16,0 2-48 0,-1 0-16 0,0 1 0 15,2 0-160-15,-1 0 0 0,1 0 0 0,2-1 128 16,0-4-128-16,1 1 0 0,0-1 0 0,0-1 128 16,-1 4-128-16,0-4 0 0,0 1 0 0,-2-2 0 15,1 2 0-15,-3-5 0 0,0 3 0 0,-3-4 0 16,1 1 0-16,-3 1 0 0,0-1 144 0,-4-1-144 16,1 1 144-16,-2-2-144 0,-3-2 192 0,1 1-192 15,-3 0 128-15,0-4-128 0,-1-3 0 0,-1 1 0 0,0-1 0 16,-1 0 0-16,1-4 0 0,0 2 0 0,-1-1-128 0,4-4-96 15,-1 3-16-15,1-3-17776 16</inkml:trace>
  <inkml:trace contextRef="#ctx0" brushRef="#br0" timeOffset="126371.35">7309 6991 26719 0,'-6'-1'2368'0,"1"1"-1888"0,1 0-480 0,4 0 0 0,0 0 1824 0,-1-3 272 0,-1 2 48 0,-4 0 16 0,-1 0-2032 0,0-2-384 0,-2 1-96 0,1 2-16 16,0 1 368-16,0 3 0 0,-2 2 128 0,0 1-128 15,-3 3 0-15,1 4 0 0,0-1 0 0,-2 2 0 16,-2 5 0-16,-3 2 0 0,0 3 0 0,-2 2 128 15,-2 3 416-15,2 2 80 0,2 4 16 0,0 0 0 0,4 1-32 16,3-3 0-16,2 0 0 0,4-1 0 0,2 4-192 16,2 2-32-16,3-1-16 0,0 2 0 0,4 2-368 0,2 1 0 15,3 3 0-15,1-7 0 16,4 1-416-16,1-6-160 0,0-4-16 16,2-3-16-16,0-3-304 0,1-2-64 0,1-2-16 0,-1-4 0 15,2-1-960-15,2-4-192 0</inkml:trace>
  <inkml:trace contextRef="#ctx0" brushRef="#br0" timeOffset="126752.81">7868 7393 41471 0,'1'1'1840'0,"-2"0"368"0,0 2-1760 0,-2-2-448 0,2 0 0 0,0 1 0 0,0 0 208 0,-2 2-32 0,0 3-16 0,-4 1 0 0,0 3-160 0,-3 5-256 0,-1-1 64 0,0 3 16 0,-3 1 0 0,-1 2 0 16,-3 2 0-16,-3 1 0 15,0 1-464-15,-3 1-80 0,0-2-32 0,-1 2 0 16,0-2 160-16,2-2 16 0,0 1 16 0,4 0 0 0,1-5 560 0,1 0 0 16,5-2 0-16,-3-3-10800 15,2-2-2048-15</inkml:trace>
  <inkml:trace contextRef="#ctx0" brushRef="#br0" timeOffset="126974.28">7486 7440 49759 0,'-1'4'4416'0,"0"-2"-3520"0,1 2-720 0,2 1-176 16,2-1 0-16,1 2-272 0,2 4 64 0,4 6 16 31,4 6-752-31,4 5-144 0,2 3-16 0,1 0-16 0,-1-1 832 0,0 0 288 0,0-3-192 0,0-3 192 31,0-2-560-31,-1 1-16 0,2-4 0 0,0-1 0 16,1-5-448-16,-1-1-112 0,0-1-16 0,-1-2 0 16,-1-2-2432-16,0 1-480 0</inkml:trace>
  <inkml:trace contextRef="#ctx0" brushRef="#br0" timeOffset="127445.07">8044 6896 39615 0,'-4'-6'1760'0,"2"1"352"0,-1 1-1680 0,2 0-432 15,2 3 0-15,0 1 0 0,2 0 128 0,-1-4-128 0,3 2 0 16,3-2 128-16,-1 3-352 0,3 1-80 0,0 0-16 0,0 0 0 15,-2 5 448-15,1-1 64 0,1 3 32 0,-1-1 0 16,-1 5-224-16,1 0 144 0,1 4-144 0,0 1 128 16,2 5-128-16,-1-2 0 0,0 2 0 0,2 2 0 15,3 8 176-15,2 5 48 0,2 5 16 0,2 4 0 16,3 2-48-16,1 0 0 0,1-3 0 0,-2-1 0 16,-2-6 64-16,1 3 0 0,-1 1 0 0,1 1 0 15,-5-3-64-15,-5-1-16 0,-1 1 0 0,-8 1 0 16,-3 1-176-16,-4 1 192 0,-6 0-192 0,-5-3 192 15,-3-2-192-15,-4 0 192 0,-6 0-192 0,-1-2 192 16,-2 1-192-16,-5 1 160 0,-6-1-160 0,-2 0 160 16,-1-5-336-16,-4-3-64 0,-2-4-16 0,-1-7-18912 15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6:49:01.601"/>
    </inkml:context>
    <inkml:brush xml:id="br0">
      <inkml:brushProperty name="width" value="0.05292" units="cm"/>
      <inkml:brushProperty name="height" value="0.05292" units="cm"/>
      <inkml:brushProperty name="color" value="#FF0000"/>
    </inkml:brush>
    <inkml:brush xml:id="br1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1988 6264 8287 0,'4'1'736'0,"0"-1"-592"0,0-2-144 0,-3-1 0 0,0 1-960 0,1-2-208 0,2 0-48 0,1-6-16 0,3-1 1536 0,-4-3 304 0,0-1 64 0,0-3 16 16,0 1 2064-16,-1-3 400 0,2 0 96 0,0-2 16 16,1 1-208-16,1 3-48 0,0-3 0 0,2 3 0 15,-3 5-1472-15,-1 2-320 0,0 2-48 0,-3 4-16 16,1 3 96-16,-3 3 16 0,0 2 0 0,-3 4 0 16,-1 4-448-16,0 1-96 0,-4 4-16 0,-1 6 0 15,-2 2-368-15,-2 6-80 0,-3 3 0 0,-3 5-16 16,-1 2-240-16,1 3 128 0,-2 1-128 0,1-2 0 15,2-5 176-15,1 3-176 0,0 10 192 0,-2-2-192 0,3 4 256 16,0 2-48-16,1 3-16 0,-2 1 0 0,0-2-16 0,-1-3-16 16,2 0 0-16,-2-1 0 0,0 3-160 0,1-2 0 15,2-5 0-15,0 0 0 0,2 1 0 0,-2 0 0 16,-1 1-192-16,-3-8 192 0,0-3-352 0,-2-4 48 16,-3-2 16-16,1-4-12128 15,-1-2-2416-15</inkml:trace>
  <inkml:trace contextRef="#ctx0" brushRef="#br0" timeOffset="643.51">2520 6756 31327 0,'-2'-10'1392'0,"0"4"272"0,2-3-1328 0,0 6-336 0,0-1 0 0,0 3 0 0,0-2 0 0,0 0-128 0,-1-6 0 0,-1 0 0 0,-2-1 128 0,-2 4 144 0,-2 1-16 0,-2 5-128 0,-2 1 592 0,-1 4 16 16,-1 3 0-16,-2 3 0 0,1 3-48 0,-2-3-16 15,1 6 0-15,-2 0 0 0,2 2-288 0,-2 2-48 16,-1 4-16-16,1 1 0 0,-2 0-192 0,-1 4 0 15,-1 3-144-15,-1 3 144 0,0-1-160 0,2 4 160 16,2-2-160-16,3 1 160 0,3 0 0 0,3-3 0 16,3 0 0-16,5-2 160 0,2-3-160 0,4-3 0 15,1-7 0-15,2-3 0 0,3-3 0 0,2-3 0 16,2-4 0-16,2-2 0 0,-1-2 0 0,3-5 0 16,3 1 0-16,3-5 0 0,-1-3 0 0,0 1 0 0,1-3 0 15,0-1 0-15,-1 1 0 0,0-6 0 0,-1 1 0 16,0-3 0-16,-1-2 176 0,0-2-48 0,-1-1-128 15,0 0 192-15,2-2 336 0,-1 0 64 0,-2 1 16 16,-1-1 0-16,-1 0-160 0,-1-1-48 0,-1 0 0 0,-1 2 0 16,-4 1-400-16,-3 2 128 0,-1 2-128 0,-3 2 0 15,-3 0 192-15,-3 2-64 0,0 3 0 0,-3-1 0 16,-2 2 112-16,-1-1 16 0,0 2 0 0,-3 0 0 16,1 1-256-16,-1 2-192 0,-2-3 48 0,1 1 0 15,-1 2-1104 1,1 0-224-16,0 0-32 0,3 3-15152 0</inkml:trace>
  <inkml:trace contextRef="#ctx0" brushRef="#br0" timeOffset="1610.15">3472 6787 22111 0,'-6'-12'1968'0,"1"4"-1584"0,0-2-384 0,3 4 0 0,0 2 1392 0,1 2 192 0,-1-2 32 0,-2-3 16 0,-2-3-1312 0,-4-2-320 0,-1-4 0 0,-3 3 0 0,-1 3 336 0,-1 4 0 15,-1 2 0-15,-2 3 0 0,0 2 176 0,-4 4 48 16,1 2 0-16,-1 1 0 0,0 1 112 0,1 4 32 15,2 0 0-15,-1 3 0 0,2 1-96 0,-1 2-16 16,-1 3 0-16,-2 3 0 0,2-1-592 0,-1 0 0 16,-1 2 0-16,-1 1 0 0,1 2 0 0,0-2 0 15,2 0 0-15,2 1 0 0,1-2 0 0,2 0-128 16,3 3 128-16,3-4 0 0,2 1 0 0,5-8 0 16,3-1 0-16,1-2 128 0,4-4-128 0,3-4 176 15,2-3-176-15,3-2 192 0,2-4 368 0,1-2 80 16,2-3 0-16,1-3 16 0,1 1-352 0,2-5-80 0,1-3-16 0,1-1 0 15,-2-1-208-15,-2-1 176 0,-2 0-176 0,0 0 160 16,-1-1-160-16,-1-1 128 0,-1 0-128 0,-1-2 128 16,-1 1 64-16,-1-1 16 0,1 2 0 0,-2 1 0 15,-1 1-208-15,0 3 0 0,0 2 0 0,-3 1 0 16,0 4 144-16,-2 4-16 0,0 3 0 0,-2 0 0 16,-1 6-128-16,-2-1 0 0,0 4 0 0,0-1 0 15,0 1 192-15,-1 1 16 0,1 1 0 0,0 1 0 16,0 2-208-16,0 0 0 0,1 0 128 0,-1 3-128 15,3 1 0-15,-1-2 0 0,2 5 0 0,1-1-160 16,0 3 160-16,2 3 0 0,-1-1 0 0,2 2 0 16,-2 3 0-16,2 2 0 0,-2 0 0 0,-1 2 0 0,0 1 0 15,0 2 0-15,-2-1 0 0,1-2 0 0,-2 0 0 16,1-3 0-16,-1 1 144 0,2-1-144 0,0-2 0 16,-2 1 0-16,1 3 0 0,-1 2 0 0,-2-1 192 15,-1 1-64-15,0 3 0 0,-3-2-128 0,-1 1 224 0,-4-1-64 16,0 3-16-16,-4-4 0 0,0-1-144 0,-4-3 0 15,1 1 0-15,-1-3 0 0,-1-1 0 0,-3 1-144 16,-2-3 144-16,1-1-208 0,-1-2 208 0,-1 0 0 16,1-6 0-16,-1 0 0 0,-1-3 0 0,1-2 0 15,-1 0 0-15,-1-5 0 0,1-2-144 0,-1-1-48 16,-2-2 0-16,-1-3-12272 16,1 2-2448-16</inkml:trace>
  <inkml:trace contextRef="#ctx0" brushRef="#br0" timeOffset="2243.54">3942 7434 16575 0,'5'-8'1472'0,"-2"3"-1168"0,-2-1-304 0,1 1 0 0,2 2 4928 0,0 0 944 0,1-2 176 0,2-1 32 0,5-8-4768 0,4-3-960 0,6-3-192 0,-1-1-32 0,0 3-128 0,0 0 0 16,1 1 0-16,-2 3-128 0,-2 5 128 0,-1-1 0 15,1 4 0-15,-3-1 0 0,-2 4 0 0,0 0 0 16,1 3 0-16,-1 0-128 0,-3 0 128 0,-3 3 0 16,-1 2 0-16,-1 1 0 0,-1 1 0 0,-3 4 0 15,-2 3 160-15,-3 3-160 0,-1 2 0 0,-3 2 0 0,-2 2 0 16,-3 0-160-16,-1-1 160 0,-4 3 0 0,-2 3 0 0,-2 0 0 16,-3 1 0-16,-2 1 0 0,1-2 0 0,2-2 128 15,3-3-128-15,3-2 0 0,3 0 0 0,3-2 0 16,1-2 144-16,2 1-144 0,3-3 192 0,0-1-192 15,2 2 128-15,3-2-128 0,1 2 0 0,2 0 0 16,1 0 0-16,3 2 0 0,0-6 0 0,4 4 0 16,2-1 144-16,2 0-144 0,3 1 0 0,3-4 144 15,2 2 80-15,2-1 16 0,2-2 0 0,0 1 0 16,1-5-112-16,0 0 0 0,4-2-128 0,-1 0-11952 16,1-1-2496-16</inkml:trace>
  <inkml:trace contextRef="#ctx0" brushRef="#br0" timeOffset="4880.41">6003 4682 9215 0,'5'-7'816'0,"-2"3"-656"0,-2-1-160 0,-1 3 0 0,0 2 1424 0,0 0 256 0,-1 0 48 0,-2-1 16 0,0 1-768 0,-3 1-144 0,-3 1-48 0,-2 1 0 16,-2 2-224-16,-1 1-48 0,0 3-16 0,-2-3 0 15,2 2-496-15,1 0 0 0,0-2 0 0,3 0 0 0,0 0 0 0,3-1 0 16,0 1 0-16,0 2 0 16,1 1 0-16,0-3-128 0,1 2 128 0,0 2 0 15,-1 0 0-15,-3 3 0 0,1 0 0 0,-3 2 0 0,-1 1 304 0,-2 4 160 16,-4 5 48-16,-1-1 0 0,-2 5 192 0,-3 0 64 16,-2 2 0-16,0-1 0 0,3-3-256 0,-3 2-32 15,-2-1-16-15,0 3 0 0,2 1-112 0,1-1-32 16,2 3 0-16,3-2 0 0,3-4-48 0,2 1-16 15,1-1 0-15,2-2 0 0,1 1 192 0,1 2 16 16,0 0 16-16,0 2 0 0,-1 3 32 0,-1 1 0 16,0 4 0-16,1 2 0 0,-2 3-80 0,-1 2-16 15,-2 6 0-15,0 3 0 0,-3-1-288 0,1 0-128 16,-1-3 128-16,0 6-128 0,-4-1 0 0,1 3-320 0,0 0 48 16,2-5 16-1,3-3-720-15,2-5-144 0,4-4-32 0,2-4 0 0,3 1 1152 0,1-2 416 0,2 5-16 16,2 0 0-16,5 5 944 0,-2 2 192 0,5 2 48 15,-1 1 0-15,4 2-496 0,-2-7-80 0,2-2-32 0,3 3 0 16,1 11-576-16,4 7-112 0,-1 1-32 16,2-1 0-16,-2-4-256 0,0-1 128 0,0-2-128 0,1-2 0 31,0 0-368-31,2 1-176 0,1 3-32 0,-1 1-16 16,0-2-704-16,0-1-144 0,-2-8-32 0,-3-8 0 0,1-5-1040 15,-1 1-224-15,1 1-32 0,1-1-5232 0,1 1-1056 0</inkml:trace>
  <inkml:trace contextRef="#ctx0" brushRef="#br0" timeOffset="5802.22">8331 4548 28559 0,'-9'5'2544'0,"3"-3"-2032"0,5 2-512 0,1-3 0 0,1 0-384 0,0 2-192 0,-2-1-16 0,0 4-16 15,-1 3 32-15,2 2 16 0,3 0 0 0,2 0 0 0,1 0 560 0,4 2 0 0,2 0 0 0,3 2 0 16,2 1 0-16,4-2 304 0,4 1-48 0,4 0 0 16,4 2 384-16,3 0 64 0,3 4 0 0,2 3 16 15,1 2-144-15,-2-3-16 0,-1 1-16 0,1 3 0 16,3 3 16-16,3 3 0 0,2 7 0 0,5 4 0 16,7 7-224-16,2 2-32 0,3 8-16 0,-1-2 0 15,-6 2-288-15,-4-5 128 0,-4 4-128 0,0 5 0 16,-4 8 336-16,-2 5-32 0,-2 10-16 0,-4-6 0 15,-3-4-112-15,-5-8-32 0,-4-4 0 0,-6-5 0 16,-3-3 688-16,-4 4 128 0,0 0 16 0,-7-1 16 0,-2-2-192 16,-4 0-32-16,-4 7-16 0,-5 7 0 0,-3 9-464 15,-5 4-96-15,-2 4 0 0,-4 1-16 0,3-11-176 0,-7 10 128 16,-3 10-128-16,-5-12 128 0,3-15 0 0,0-10-128 16,-1-2 192-16,-2-2-64 0,-2 3 368 0,-1-1 64 15,0-3 16-15,-1-3 0 0,2-1-192 0,2-5-16 16,1-4-16-16,0-8 0 0,3-3-224 0,-2-2-128 15,-2-1 128-15,-3-1-128 16,-4-1-512-16,-5-4-160 0</inkml:trace>
  <inkml:trace contextRef="#ctx0" brushRef="#br0" timeOffset="7620.33">12853 296 5519 0,'-3'-5'496'0,"2"3"-496"15</inkml:trace>
  <inkml:trace contextRef="#ctx0" brushRef="#br0" timeOffset="11900.84">12835 197 36863 0,'-5'-2'3264'0,"2"-3"-2608"0,0 4-528 0,3 1-128 0,0 0 176 0,-1-3 0 0,0 1 0 0,-3-3 0 0,-1-1-176 0,1-1 0 0,-1 1 0 0,2 1-176 0,-1-1 176 16,2 2 0-16,-1 3 0 0,1 0 0 16,0 1 0-16,0 1 0 0,-1 2 0 0,1 3 0 0,-2 1 0 0,-1 4-160 15,0-2 160-15,-1 6-160 0,0-3 160 0,-1 4 0 16,-1 3 0-16,1 2 0 0,1-1 128 0,1 1 16 16,1 1 0-16,1 0 0 0,2-2 560 0,0 0 96 15,2-1 32-15,0 4 0 0,2-1-496 0,1 1-80 16,-2 3-32-16,1-3 0 0,-1 0-224 0,1-1 128 15,-1 4-128-15,0 3 0 0,1 2 0 0,-3 2 0 16,0 2 0-16,0-1 0 0,-1 1 0 0,-2 0 0 16,2-1 0-16,-1-2 0 0,0-3 0 0,2 1 128 15,2-1-128-15,-1-2 0 0,2-2 304 0,2 0 16 0,2 0 0 16,1 2 0-16,1 0-192 0,2 1-128 0,0 1 144 16,0 2-144-16,-1 1 256 0,0-4-64 0,-1 3 0 15,-2 0 0-15,-1-2-192 0,-1-1 144 0,0 2-144 0,-1 0 128 16,0 2-128-16,-1 2 128 0,1 0-128 15,0 0 128-15,1 1-128 0,-2 1 0 0,1 1 144 16,0 0-144-16,1 1 128 0,-1-2-128 0,-2 0 160 16,0-5-160-16,1-1 0 0,-1 2 0 0,1 0 0 0,1 3 0 15,-2-1 0-15,2 0 0 0,-1 1 0 0,1 4 0 16,0-2 0-16,1 1 0 0,0 1 0 0,0-2 0 16,0-4 224-16,1-1 0 0,0 2 0 0,0-2 0 15,2 1 64-15,0 0 16 0,1 2 0 0,1 0 0 16,0 1-304-16,1-1 0 0,0 1-128 0,0-1 128 15,2 1 0-15,-1-2 0 0,-1 0 0 0,0-2 0 0,0-1 0 16,0-3 0-16,-1 1 0 0,1 0 0 0,1 1 0 0,-1 1 0 16,-1-5 0-16,-1 1 0 0,3 3 0 15,0 2 0-15,2 1 0 0,-1 1 0 0,1 0 0 0,1 1 0 16,-1-2 0-16,1-3 0 0,0 0 0 0,-1-3 0 16,1 1 0-16,-2 0 0 0,1 0 0 0,1 1 0 15,1-1 0-15,0 0 0 0,-1 1 128 0,1-1-128 16,1 1 0-16,2-1 0 0,3 3 0 0,-2-2 0 15,-1 1 0-15,0-1 0 0,-1-3 0 0,0 1 0 16,-1 0-128-16,0 1 128 0,-2-5 0 0,1 2 0 16,2 1 0-16,-1-2 0 0,-1-1 0 0,0 1 0 15,4 4 0-15,0-2 0 0,-3-3 0 0,0-1 0 16,3 2 0-16,1 1 160 0,-1 1-160 0,1-2 0 16,0 5 0-16,-1-3 0 0,-1-2 128 0,0 2 0 0,0-2 0 15,-2-2 0-15,0 2 160 0,2-1 32 0,-1 2 0 0,1 0 0 16,1-2-320-16,-2-1 0 0,3 2 0 0,-1-6 0 15,-3 0 0-15,4-1 0 0,4-1 0 0,1 0 0 16,1 0 0-16,0-1 0 0,3-1 0 0,-1-1 0 16,-2 2 0-16,0-1 0 0,0 1 0 0,-1-2 0 15,0 2 0-15,-1 0 0 0,0 1 0 0,-2 1 0 16,2 1 0-16,-3-1 0 0,0 0 0 0,1 2 0 16,0-2 0-16,1 0 0 0,-1 1 0 0,1-1 0 15,1-1 0-15,1-1 0 0,-1 0 0 0,0 1 0 16,0-4 0-16,2 2 0 0,3-1 0 0,-1 1 0 15,0-2 0-15,0-1 0 0,3 1 0 0,-1-1 0 16,-2-1 128-16,-1 1 0 0,-2-3 16 0,0 2 0 16,-4 0 224-16,1-2 32 0,0 2 16 0,-1 1 0 15,1 1-224-15,-1 0-64 0,-1 1 0 0,0 0 0 0,-1 2-128 0,0 0 160 16,1 1-160-16,-2 0 160 0,1-2-160 0,2 2 0 16,2 0 0-16,1-1 0 0,-2 0 0 0,1 1 0 15,2-3 0-15,0 2 0 0,0-3 0 0,0 2 0 16,-1 0 0-16,1-3 0 0,-1 1 0 0,-1-1 0 15,-2-2 0-15,1 1 0 0,1 1 0 0,-1 1 0 16,2 1 0-16,0 0 0 0,0 1 0 0,-2-2 0 16,1 3 0-16,0-1 0 0,0-1 0 0,-2 0 0 15,2-1 0-15,-1 0 0 0,-1 2 0 0,2-3 0 16,-1-1 0-16,1 1 0 0,-2 3 0 0,0-6 0 0,1 2 0 16,-1 0 0-16,1-4 0 0,1 2 0 0,-1-2 0 15,2-1 128-15,1 0-128 0,0 0 0 0,0-3 144 0,0 2-144 16,1-1 0-16,0-1 0 0,2-1 0 15,-1 0 0-15,-1 2 0 0,2-6 0 0,-1 3-192 16,0-2 64-16,-3 2 128 0,3-4 0 0,0 2 0 16,1-2 0-16,-1 0 0 0,2 2 128 0,-1 1-128 0,1-2 128 15,-5 2-128-15,2 0 0 0,0 1 0 0,0 0 128 16,-1 1-128-16,0-2-128 0,0 2 128 0,0-1-192 16,-1-1 192-16,0-1 0 0,1 0 0 0,-2 0 0 15,1 2 0-15,0-3 0 0,1 2 0 0,-1 0 0 16,-1 1 0-16,1 0 0 0,-1 0 0 0,-1 2 0 15,1 1 128-15,-1 1-128 0,1-1 128 0,0 2-128 0,1 0 0 16,0 0 0-16,-2 1-192 0,2-1 64 16,0-1 128-16,-1 1 0 0,2 0 0 0,-1-2 0 0,1 1 0 0,1 0 0 15,0-1 0-15,-2 0 0 0,0 1 0 16,0-1 128-16,-1 2-128 0,2 0 176 0,2 1-176 0,-1 1 0 16,0 1-160-16,-1-2 160 0,0 4 0 0,0-1 0 15,0 1 0-15,-1 0 0 0,-1-2 0 0,1 2 0 16,0 0 0-16,-3-4-144 0,2 1 144 0,-1-1 0 15,1 0 0-15,0 0 0 0,0-1 0 0,0 0 128 16,2 0-128-16,0-3 176 0,-1 3-176 0,-3-1 0 16,-2-1 0-16,2 0 0 0,3 2 0 0,2-4 0 15,1 4-144-15,-2-2 144 0,-3 1 0 0,1-2 0 16,-1 0 0-16,-1 2 0 0,-2-1 0 0,0-1 0 16,0 2 0-16,-2-2 0 0,2 2 0 0,-1-2 0 15,-5 1 0-15,1-1 144 0,1 2-144 0,-1-1 0 0,2 2 0 16,1-2 0-16,2 2 0 0,-1-4 0 0,1 1 0 15,1 0 0-15,0-1 0 0,0-1 0 0,1 0 0 0,-1-1 0 16,-1-3 0-16,-1 3 0 0,1-1 0 0,-2 1-176 16,1-2 176-16,-3 1 0 0,-1 0 0 0,-2 1 0 15,1-1 0-15,-2 2 0 0,-1 0 0 0,-1 2 0 16,0-2 0-16,-1 3 0 0,-2-1 0 0,-1-1 0 16,2 4 0-16,-3-2 0 0,0 0 0 0,0 2 128 15,-2-3-128-15,1 0 0 0,0 1 0 0,-1-2 0 16,1 0 0-16,0-1 0 0,-2 0 0 0,2-1 128 15,1 0-128-15,0 1 0 0,0-3 0 0,0 1 0 16,0 0 0-16,0 0 0 0,1 1 0 0,0-1 0 16,-1 2 0-16,0-1 0 0,-1 1 0 0,-1 1 0 0,1-1 0 15,-1 0 0-15,-1 3 0 0,0-1 0 0,0 1 0 16,0 1 0-16,-1 0 0 0,1 0 0 0,-1 1 0 0,-1 0 0 16,1-1 0-16,-1 2 0 0,3-4 0 0,-1 3-192 15,1-1 64-15,0-1 0 0,3 0 128 0,1 0 0 16,1-1 128-16,1-1-128 0,0-1 0 0,0 0 144 15,0 0-144-15,0 0 0 0,1-1 0 0,-2 1 0 16,1 0 0-16,-2-2 0 0,1 2 0 0,-3 0 0 16,0 0 128-16,-2 2-128 0,1-2 0 0,-1 1 0 15,-1 2 0-15,-2-1 0 0,1 3 0 0,-1-2-176 16,2 1 176-16,-1-2-160 0,1 2 160 0,1-3 0 16,0 3 0-16,2-3 0 0,2 1 0 0,-1 1 0 15,1-3 0-15,1 0 0 0,0 0 0 0,0 0 0 0,0 0 0 16,0-3 0-16,-2 3 0 0,0-1 0 15,0 1 0-15,-1-1 0 0,-1 0 0 0,0 1 0 0,-2 0 0 16,-1-3 0-16,2 2 0 0,-1 1 0 0,1 0 0 16,-1-1 0-16,1 1 0 0,-1 0 0 0,2 0 0 0,-3 0 0 15,2 1 0-15,-1 0 0 0,-1 2 0 16,2-3 0-16,-1 1 0 0,0 0 0 0,-2 3 0 0,1-3 0 16,0 0 0-16,-1 2 0 0,1-2 0 0,-1 2 0 15,0-1 0-15,1-2 0 0,-1 0 0 0,2 0 0 16,-2 0 0-16,0 0 0 0,0 0 0 0,0 0 0 15,0 0 0-15,0 0 0 0,0 0 0 0,12-17 0 16,-11 12 0-16,1 1 0 0,-4 2 0 0,2-2 0 16,-1 1 0-16,-1 1 0 0,-1-1 0 0,1 1 0 0,-1 1 0 0,1-1 0 15,-1 2 0-15,1 2 0 0,1-1 0 0,-2 1 0 16,2 0 0-16,0-1-128 0,-1 1 128 0,2 1 0 16,-1 1 0-16,0-3 0 0,0 0 0 0,-2 3 0 15,1-3 0-15,-3 3 0 0,1-1 0 0,-2 1 0 16,0 0 0-16,-1 2 0 0,-1-1 0 0,-1 1 0 15,2 0 0-15,-1-1 0 0,2 3 0 0,1-2 0 16,2 1 0-16,0 1 0 0,2-2 0 0,1 1 0 16,1 3 0-16,0-4-128 0,3 4-64 0,-2-4 0 15,3 2 0-15,0-2 0 0,2 0-64 0,-3-1-32 16,4 0 0-16,-2 0 0 0,1-4 32 0,0 1 16 16,-1 0 0-16,0-4 0 0,1-1 240 0,1-1 0 15,-1-1-160-15,2-1 160 0,0-2 0 0,1-4 0 16,-2 1 0-16,2 0 0 0,-1-4 0 0,-2 2 0 0,1 0 0 15,-2-1 0-15,-1 1 0 0,-2 1 0 0,1 1 0 0,-1-3 0 16,-1 3 0-16,1 1 0 0,-2-1 128 0,-1 2-128 16,0 2 0-16,0 1 0 0,-1 1 0 0,-1 0 0 15,0 4 0-15,-2-3 0 0,-1 4 0 0,0 1 0 16,-2 3 0-16,-2 1 0 0,-1 1 0 0,-1 4 0 16,-1 1 0-16,-1 1 0 0,1 1 0 0,0 1 0 15,2-1-128-15,0-2 128 0,2 0 0 0,1 0 0 16,2-2 0-16,1 0 0 0,2-3 0 0,1-1 0 15,2-2 0-15,1 0 0 0,2-3 0 0,1 0 0 16,2 0 0-16,2-4 0 0,2 2 0 0,2-3 0 16,-1-1 0-16,3 1 0 0,0-2 0 0,-1 1 0 15,0 1 0-15,0 0 0 0,-1 0 0 0,0 3 0 16,-2-3 0 0,-4 3 0-16,-1 0 0 0,-2 1 0 0,-3 0-128 0,-2 1 128 0,-1 0-160 0,-5 0 160 15,-1 0-464-15,-5 1 0 0,0 2 0 0,-3-1 0 16,-3 0-176-16,1 2-48 0,-3-1 0 0,0-1-18960 15</inkml:trace>
  <inkml:trace contextRef="#ctx0" brushRef="#br0" timeOffset="13377.56">19263 6609 34095 0,'-10'5'3024'0,"1"-4"-2416"0,0 2-480 0,2-1-128 0,4 4 1856 0,1-3 336 0,1 2 80 0,-4 3 16 0,-3 5-1776 0,-2 3-368 0,-1 5-144 0,2 6 128 16,3 1-128-16,2 2 0 0,2 2 0 0,0 0 0 16,2 3 0-16,3 0 0 0,-2 3 0 0,0-1 0 15,-1 4-208-15,-1 1 16 0,-5 1 16 0,-3 6 0 16,-2-1 16-16,-4 0 0 0,-1 3 0 0,-1-8 0 16,0-6-752-16,3-2-160 0,0-3-16 0,3-4-16144 15</inkml:trace>
  <inkml:trace contextRef="#ctx0" brushRef="#br0" timeOffset="13680.72">19300 7303 43311 0,'-18'11'1920'0,"5"-2"384"0,3 0-1840 0,5 0-464 0,4-5 0 0,2-2 0 15,1 2 0-15,-1 3 0 0,-1 6 0 0,2 0 0 16,2 2-256-16,2-2-80 0,2-4-32 0,0-1 0 31,3-4-2256-31,-1-2-448 0,1 2-80 0,2-4-32 0</inkml:trace>
  <inkml:trace contextRef="#ctx0" brushRef="#br0" timeOffset="14096.73">20072 6717 41471 0,'-13'-3'3680'0,"2"3"-2944"16,4 3-592-16,3-1-144 0,2 2 224 0,-5-2 16 16,-5 4 0-16,-9 4 0 15,-9 5-720-15,-2 5-144 0,-1 2-16 0,3 4-16 16,3 3 160-16,2 2 48 0,4 3 0 0,1 4 0 15,6 1-240-15,0 0-32 0,4 0-16 0,3-1 0 0,2 0 272 0,2 2 48 16,2-5 16-16,1-2 0 0,2-2 400 0,1-3 0 0,2-3 0 0,2-8 0 16,1 1 0-16,2-7 128 15,3-3 0-15,3-3 0 0,3-1 320 0,2-4 80 16,0-2 16-16,2-5 0 0,2-1-160 0,4-3-16 0,3-7-16 16,1-3 0-16,2-2-112 0,1-6-32 0,-3-2 0 0,-1-1 0 15,-1-2-208-15,-3-6 0 0,-3 1 0 16,-4-1 0-16,-5 0 0 0,-3 1 0 0,-6 2 128 0,-3 1-128 15,-4 3 496-15,-4 2 48 0,-3 0 16 0,-4 2 0 16,-2 5 16-16,-3 1 16 0,0 6 0 0,-4 2 0 16,0 4-128-16,-1 2-16 0,-1 3-16 0,-1 2 0 15,-2 3-432-15,-4 1-176 0,1 0 16 0,-3 3-19472 16</inkml:trace>
  <inkml:trace contextRef="#ctx0" brushRef="#br0" timeOffset="15159.08">12640 6610 43311 0,'-6'-3'3840'0,"1"0"-3072"0,2 2-608 0,2 1-160 0,1 1-832 0,-2 0-192 0,-2 1-32 0,-5 0-16 0,-3 0 752 0,-5 7 128 0,-6 3 48 0,-1 5 0 15,-5 5-576-15,-2 1-112 0,-3 7-32 0,-2 5 0 16,-2 3-480-16,-1 2-80 0,1 0-32 0,1 1 0 0,1 2 1216 16,5-2 240-16,5-1 0 0,4-2 0 0,4 2 1536 15,4 1 192-15,2-2 32 0,8 2 16 0,2 0-896 16,4-3-176-16,4-2-48 0,2-4 0 0,2-4-512 0,5-3-144 16,4-3 0-16,2-5 0 0,5-4 0 0,1-4 0 15,4-4 0-15,2-8 0 0,5 0 0 0,3-9 0 16,0 1 0-16,2-5 0 0,3-2-208 0,0-3 32 15,-2 0 16-15,-3-4 0 0,-1-1 160 0,-3-4 0 16,-6-4 128-16,-5-1-128 0,-5 7 336 0,-5-6 0 16,-4 0 0-16,-3-2 0 0,-5 4-128 0,-4-4-16 15,-4-4-16-15,-5-3 0 0,-3 1-176 0,-4-1 0 16,-4 0 0-16,-2 1 0 0,-3 0 0 0,-2 4 0 16,1 5-176-16,-1 4 176 0,-2 7 0 0,2 5 0 15,-3 4 0-15,3 6 176 0,2 4-176 0,1 6 0 0,0 2 0 0,1 2 128 31,2 4-992-31,1 5-208 0,4 3-32 0,3 2-16 0</inkml:trace>
  <inkml:trace contextRef="#ctx0" brushRef="#br0" timeOffset="15431.19">12877 7376 43311 0,'-14'11'1920'0,"2"-3"384"0,3 2-1840 0,5-3-464 0,4-3 0 0,2-1 0 0,1 1-176 0,-2 2-128 0,2 5-16 0,1 1-16 15,1 3-560-15,2-4-96 0,-1-3-32 0,0-2 0 0,0 3 768 0,0-8 256 16</inkml:trace>
  <inkml:trace contextRef="#ctx0" brushRef="#br0" timeOffset="15859.96">13149 6651 43311 0,'-9'-2'1920'0,"0"2"384"0,2 1-1840 0,2 1-464 0,3 2 0 0,0 1 0 16,-1 2-240-16,-3 4-144 15,-5 9-16-15,-6 10-16 0,-4 5 64 0,-2 3 16 0,0 1 0 0,2 1 0 16,4 0-416-16,2 0-80 0,4 2 0 0,5 2-16 15,3-3 160-15,6-1 48 0,3 1 0 0,2-2 0 0,7-1 640 16,0-2 0-16,2-4 0 0,3-2 0 0,4-4 0 0,-1-8 0 16,4-1 0-16,1-3 0 0,1-5 0 15,1-4 0-15,-2-4-176 0,1-2 176 0,-2-6 0 0,1-1 0 16,2-5 0-16,1-1 160 0,0-1 128 0,-1-6 32 16,-1 0 0-16,0-4 0 0,-5-1 160 0,0 0 32 15,-4-5 16-15,-4 5 0 0,-4-1 48 0,-1-2 16 16,-2 0 0-16,-3-3 0 0,-3 1 16 0,-3 0 0 15,-2 0 0-15,-3 2 0 0,-1 2-176 0,-1 2-48 16,-4 4 0-16,-2 3 0 0,-2 1 0 0,-3 2-16 16,-3 2 0-16,-4 4 0 0,-2 1-32 0,-1-1 0 15,-6 7 0-15,0 1 0 0,-5 2-336 0,0-1 0 16,-1 5 0-16,-3-1-128 16,-1 3-912-16,0-1-176 0</inkml:trace>
  <inkml:trace contextRef="#ctx0" brushRef="#br1" timeOffset="43914.25">2413 11040 10127 0,'1'0'896'0,"-2"0"-704"0,-3 0-192 16,1 0 0-16,1 0 6992 0,-1 0 1376 0,1 1 272 0,-2 0 48 0,-4-1-6976 0,-5 1-1392 0,-2 2-320 0,-2-3 0 0,-2 0-144 0,0 0-48 15,-4 0 0-15,-1-3 0 16,-3 2-320-16,-3 0-80 0,-4 0-16 0,0 2 0 15,-5 0-32-15,-1 3-16 0,-1 2 0 0,-2 3 0 0,-2 1 656 0,1 2 0 16,2 2 0-16,2-2 0 0,3 4 592 0,3-4 112 16,5 0 0-16,3-1 16 0,4 1-32 0,4-2-16 0,3-1 0 15,6-1 0-15,1 3-416 0,2-2-96 0,2 2-16 0,2 0 0 16,0 2-144-16,2-2 0 0,2 2-192 0,1-3 192 16,1 0-208-16,1 0 80 0,1 1 128 0,-1 2-208 15,1-1 208-15,1 3 0 0,-1-3 0 0,-3 4 0 16,2 0 0-16,-1 2 0 0,0-1 0 0,0 3 0 15,-1-1 0-15,1 1 0 0,0 3 0 0,1 2 0 16,-2 0 0-16,0 4 128 0,1 3 0 0,-3 2-128 16,-1 0 256-16,-1 2-64 0,-1 2-16 0,-3-3 0 15,-1 1-176-15,-2 1 0 0,-2-3 0 0,-3 2 0 16,0-3 0-16,-2 3 0 0,-3 1 0 0,0-2 0 0,-2 0 0 16,0-2 128-16,2-3-128 0,-2-2 0 15,3-1 368-15,1-3-16 0,2-3 0 0,2-3 0 0,1 1-16 16,1 1 0-16,2-3 0 0,2-2 0 0,2 1-192 15,2 1-144-15,2 3 192 0,1-3-192 0,2 2 0 0,2-2 0 16,2 4 0-16,2-2 0 0,2 2 0 0,2 1 0 16,3-2 0-16,4 0 0 0,1-3 0 0,5-5 0 15,4 2-192-15,3 0 48 0,4-5 144 0,5-1 0 16,5-1 160-16,3-3-160 0,4-4 176 0,1-4-176 16,0-2 192-16,-5-3-192 0,-8 2 0 0,4-4 0 15,4 4 0-15,1-6 0 16,-3 0-416-16,-3 0-32 0,-3 0-16 0,-4-2 0 15,-2 1-112-15,-5-2 0 0,-3 1-16 0,-5 3-18128 0</inkml:trace>
  <inkml:trace contextRef="#ctx0" brushRef="#br1" timeOffset="44183.43">1536 12182 45151 0,'-4'-5'2000'0,"3"4"416"0,2-3-1936 0,3 3-480 0,2-1 0 0,0 0 0 0,3 1-192 0,4 0-144 0,10-4-32 0,6-1 0 0,7 0 192 0,3 1 48 16,0 0 0-16,2 0 0 0,1 0-32 0,2-1 0 15,1-2 0-15,2 2 0 16,0-5-464-16,0 2-80 0,-1 1-32 0,-1 0-17552 16</inkml:trace>
  <inkml:trace contextRef="#ctx0" brushRef="#br1" timeOffset="44821.68">2934 12114 42383 0,'-5'5'1872'0,"0"-3"400"0,0-1-1824 0,3 2-448 0,1-3 0 0,2 0 0 15,-1 3-256-15,0 1-128 0,0 1-48 0,0 3 0 16,0 2-144-16,1 2-48 0,2 3 0 0,-1 4 0 0,2 2 496 15,-2 2 128-15,1 1 0 0,-1 1 0 0,0-1 0 16,-1 0 0-16,0-1-144 0,-1-2 144 0,1-1 0 0,-1-3 0 16,2-2 0-16,-1-1 0 0,-1-2 336 0,1-2-16 15,1-1-16-15,0-5 0 0,-1-2 176 0,1-2 32 16,1-2 16-16,1-5 0 0,2-1-112 0,0-7-32 16,3-4 0-16,-1-3 0 0,2-4-384 0,1-4 0 15,-1-4 128-15,0-2-128 0,1-4 0 0,-2-3 0 16,1 1 0-16,-3 2 0 0,1 2 0 0,1 0-176 15,1 1 176-15,2 6-192 0,2 5 192 0,2 4 0 16,3 2-144-16,1 2 144 0,2 4 128 0,2 0 80 16,1 2 32-16,1 1 0 0,3 3-48 0,-2 2-16 15,2 1 0-15,-2 5 0 0,0 1-176 0,-2 3 0 0,-1 2 0 16,-1 2 0-16,-2 3-128 0,-4 1 128 0,-1 4 0 0,-2 5 0 16,-2 1 0-16,-2 2 0 15,-3 4 0-15,-2 1 0 0,-2-6 0 0,-2 2 0 0,-1 2-144 16,-2 3 144-16,-2 1 0 0,-1 2 0 0,1-3 0 0,0 0 0 15,3-1 0-15,1-3 128 0,0-1-128 0,3-5 0 16,0-3 0-16,1-3 0 0,1-3 0 0,0-3-13024 16,1-1-2528-16</inkml:trace>
  <inkml:trace contextRef="#ctx0" brushRef="#br1" timeOffset="45453.25">4032 11484 37775 0,'-5'0'3360'0,"2"1"-2688"0,2 3-544 0,1-2-128 0,0 3 0 0,0 1 128 0,-3 7-128 0,-1 6 128 0,-1 14 448 0,0 6 64 0,2 11 32 0,3 3 0 0,2 1-160 0,3 3-16 16,3 0-16-16,3-1 0 0,1-5-320 0,3 0-160 15,0-3 160-15,0-2-160 0,-2-3 0 0,-2-2 0 16,0-4 0-16,-3-5 0 0,-2-3 0 0,-2-4 0 16,-3-6-128-16,-1-2 128 15,-1-1-1184-15,-2-4-128 0</inkml:trace>
  <inkml:trace contextRef="#ctx0" brushRef="#br1" timeOffset="45667.37">3835 12049 50687 0,'-5'-3'2240'0,"0"-2"464"0,1 0-2160 0,3 3-544 0,2-2 0 0,1 1 0 16,2-1-432-16,1-1-192 15,4-6-32-15,4-2-16 0,6-3 240 0,4-1 48 0,2 6 16 0,2 0 0 16,3 5-128 0,2-1-16-16,2 2-16 0,1 0 0 15,2 2 48-15,-1-1 16 0,1-1 0 0,-1 1 0 0,0 2-176 0,-2-1-16 16,-4 1-16-16,-1-1 0 0,-4 2-1328 0,-3 0-272 0,-4 2-48 0,-3 3-13552 15</inkml:trace>
  <inkml:trace contextRef="#ctx0" brushRef="#br1" timeOffset="45930.55">4541 12117 20271 0,'10'16'1792'0,"-4"-6"-1424"0,0 1-368 0,-1-5 0 0,-3 0 4000 0,1-1 736 15,0 0 128-15,4 6 48 0,3 7-3088 0,1 1-608 16,1 2-128-16,-1-2-32 0,-2-3-560 0,-3-5-112 15,0-1-32-15,-1-4 0 0,-1-2-352 0,-2-2-208 16,0-2 16-16,0-3 16 0,2-2-128 0,-1-4-16 16,1-1-16-16,1-3 0 0,0-3 336 0,-1-4 0 15,1-1 0-15,-2-4 0 0,0-1 416 0,-2-1 0 16,0-3 0-16,1-2 0 0,-2-1 80 0,0-1 16 0,1 3 0 0,-1-1 0 16,1 7-352-16,0-1-160 0,3-2 160 15,2 2-160 1,3 4-256-16,1 1-128 0,3 5-48 0,2 2 0 15,0 4-48-15,-1 0-16 0,-1 3 0 0,2 1 0 16,-1 1 48-16,-1 0 0 0,1 2 0 0,-2 5-17616 0</inkml:trace>
  <inkml:trace contextRef="#ctx0" brushRef="#br1" timeOffset="46284.3">5291 11918 44223 0,'-8'5'3936'0,"-1"-2"-3152"0,3 0-624 0,3-2-160 16,2-1 1136-16,-3 3 192 0,-3 1 32 0,-5 5 16 16,-6 4-1584-16,0 3-320 0,-1 3-64 0,2 0-16 15,2 6-160-15,3 2-16 0,0 5-16 0,1 0 0 16,3 5-224-16,1 3-32 0,3 1-16 0,1-3 0 16,3-1-784-16,3-1-144 0,1-6-48 0,4-3 0 15,2-4 464-15,2-3 96 0,1 0 16 0,0-8 0 0,1-2 2256 0,2-4 464 16,1-1 96-16,2-5 0 0,-2-2 528 0,3-3 112 15,1-4 0-15,2-3 16 0,3-4-1216 0,0-5-240 16,-1-2-48-16,1-1-16 0,-1-5-480 0,-1-5 0 16,-1-5 0-16,-2-1 0 0,-3-6 0 0,-3 2-128 15,-3 2 128-15,-3 4-160 0,-3 3 160 0,-5 6 0 16,-1 3 0-16,-4 4-128 0,-4 4 368 0,-2 5 80 0,-1 3 0 16,-4 2 16-16,-1 3 272 0,-2 2 48 0,-2 1 16 15,1 2 0-15,2 2-320 0,0 1-64 16,1-1-16-16,0 1 0 0,2-1-512 0,2 0-96 0,2 1-32 15,2-2-19488-15</inkml:trace>
  <inkml:trace contextRef="#ctx0" brushRef="#br1" timeOffset="46839.18">5738 12189 43311 0,'-4'27'1920'0,"0"-10"384"0,2 3-1840 0,0-5-464 0,2-4 0 0,2-3 0 0,-1 6-960 0,0 11-272 0,0 16-64 0,-1 13-16 16,0 0 224-16,2 2 32 0,-2-2 16 0,0-5 0 0,0-6 832 0,1-2 208 16,1-2 0-16,1-3 0 0,2-5 0 15,-3-2 160-15,1-3-32 0,-2-2 0 0,-1 1 640 0,-1-4 112 16,-1-2 16-16,0-3 16 0,1-5-224 0,-2-4-48 15,2-1-16-15,-1-2 0 0,2-3-336 0,-3-4-64 16,2-4-16-16,0-6 0 0,-1-4 208 0,2-12 32 16,2-3 16-16,1-8 0 0,2-4-464 0,1-9 0 15,3-8 0-15,0-4 0 0,-2 3 0 0,3-8 0 16,1-7-208-16,0-1 64 0,1 1-144 0,-3 3-32 16,1 2 0-16,-1 8 0 0,-2 4 320 0,1 8 0 15,-1 5 0-15,-1 7 0 0,1 1 240 0,-2 6 48 0,1 3 16 16,-1 4 0-16,2 5-48 0,-1 1 0 0,3 4 0 15,1 4 0-15,2 3-256 0,3-1-144 0,5 4 16 0,3 1 0 32,3 4-304-32,3 1-48 0,4 0-16 0,0 6 0 15,1 2-208-15,-1 3-64 0,-1 5 0 0,-2 4 0 16,-2 4-816-16,-3 2-160 0,-4 2-48 0,-5-1 0 16,-1 0 640-16,-5 1 128 0,-1 2 32 0,-4-1 0 0,-3 2 2336 0,-2-1 448 0,-2-1 112 0,-3-1 16 15,-3 1-448-15,-3-3-96 0,-1 0-16 0,-3-2 0 16,0 1-976-16,-3-4-192 0,-1-1-32 0,-4-3-16 15,-2 1-144-15,-1-5 0 0,-3-2 0 0,2-2 0 16,-1-4 0-16,-1-4-176 0,2-2 48 0,-1-4 0 16,-1-4 128-16,0-2-128 0,-1-2 128 0,1-3-128 0,2-3 128 15,1-1-160-15,2-1 160 0,3 0-17920 16</inkml:trace>
  <inkml:trace contextRef="#ctx0" brushRef="#br1" timeOffset="47138.6">6420 11799 42383 0,'-4'2'1872'0,"0"0"400"0,-1-1-1824 0,2 0-448 0,2-1 0 0,2 3 0 0,0-3 0 0,1 5-160 0,-1-2 0 0,1 6 0 16,3 3-784-16,3 3-144 0,2 2-48 0,2 1 0 0,2 2 912 0,-1 2 224 0,2 1 0 0,0 3 0 16,0-2 496-16,-2 3 144 0,2-1 16 0,0 0 16 15,1 1-64-15,-1-3-16 0,2-1 0 0,0-1 0 16,1 1-272-16,-1-5-64 0,0 1-16 0,1-2 0 16,0-2-240-16,-2-3 128 0,0-3-128 0,0-3 0 15,1-1 0-15,-1-5-128 0,1 0-16 0,-1-5-18976 16</inkml:trace>
  <inkml:trace contextRef="#ctx0" brushRef="#br1" timeOffset="47380.74">7413 11631 43311 0,'-7'1'3840'0,"-1"-1"-3072"16,2 0-608-16,1 1-160 0,3 3 384 0,-6 1 64 15,-5 2 0-15,-10 7 0 16,-9 11-1280-16,-9 6-256 0,-3 9-64 0,-1 6 0 0,1 4 672 0,1 5 128 16,4 5 32-16,3 5 0 0,2 9 16 0,2 4 16 15,2 0 0-15,-1 1 0 0,3 0 832 0,-3 1 160 16,1 2 48-16,-1-6 0 0,3-2-176 0,2-7-16 16,3-5-16-16,2-8 0 0,4-6-336 0,-1 1-64 15,-1 0-16-15,0-3-19472 0</inkml:trace>
  <inkml:trace contextRef="#ctx0" brushRef="#br1" timeOffset="48950.25">2861 13889 35007 0,'0'-1'3120'0,"0"1"-2496"0,0 0-496 0,2-2-128 0,-2 2 544 0,0 0 96 0,0-2 0 0,-2-1 16 0,1 0-528 0,-4-2-128 0,-2 1 0 0,-3-3 0 15,-2 0-624-15,-5 3-144 0,0 0-48 0,-5-1 0 16,0 0-368-16,-6 1-80 0,1 0-16 0,-2 1 0 15,-2 2 528-15,-2-4 112 0,1 3 0 0,1 2 16 0,2 0 624 0,0 2 0 16,2 0 0-16,-1 2 192 0,2 1 1472 0,-2 0 288 16,3 2 64-16,-3-1 16 0,2 3-560 0,0-3-128 15,2 3 0-15,0-3-16 0,3 3-864 0,1 0-160 16,2-2-48-16,3 0 0 0,1 1-256 0,3-1 0 16,3-1 0-16,1 0-144 0,4-1 144 0,0 1 0 15,1-1 0-15,2 2 0 0,0-1 0 0,1-1 0 16,0 1 0-16,0 0 0 0,2 1 0 0,-1 2 0 15,2 0 0-15,0 2 0 0,1 0 0 0,-2 0 0 16,2 4 0-16,-1-1 0 0,2 2 0 0,-1 2 128 0,0 2-128 16,0 0 128-16,1 1-128 0,-1 1 0 0,3 0 0 15,-2 2 0-15,1-2 128 0,-1-3-128 0,1 2 160 0,-1-2-160 16,0 2 272-16,-2 3-32 0,1 2-16 0,-3-1 0 16,1 3-224-16,-1-1 128 0,-1 2-128 0,1-1 0 15,-2 7 0-15,0 4 0 0,0 1 0 0,0 4 0 16,0 0 0-16,-3-1 0 0,2-1 0 0,-2 0 0 15,1-2 0-15,-2 1 128 0,-1-4-128 0,2 0 0 16,-2-3 144-16,0 5-16 0,-2 0 0 0,0-2 0 16,2-5-128-16,0-4 0 0,0-2 0 0,1-4 128 15,1-2-128-15,-1-5 0 0,2-2 0 0,0 0 0 0,0-1 0 0,-1 0 0 16,0 3 128-16,0-3-128 0,1 1 0 16,-1-1 0-16,2 2 0 0,0-1 0 0,1 2 0 15,0-1 0-15,0 1 0 0,1-3 0 16,2 2 0-16,-1-1 0 0,2 1 144 0,1-2-144 0,0-1 208 0,1-1-16 15,2 0-16-15,1-4 0 0,1 1-16 0,1-3 0 16,0-1 0-16,2 1 0 0,0-4 176 0,1 1 48 16,1-2 0-16,1 1 0 0,-1-2 16 0,2 0 16 15,0-1 0-15,1 1 0 0,-1-2-224 0,0 2-32 16,3-1-16-16,1 3 0 0,1-3-144 0,2 0 0 16,-1 3 0-16,2 0 0 0,-3 0 0 0,2 0 0 15,0 3 0-15,0 0 0 0,-2-1 0 0,-1 1 0 16,0 3 0-16,-1 1 0 0,0-2-288 0,-2 1-32 15,0-1-16-15,-4-2 0 16,-1 2-160-16,-3 0-16 0,0-1-16 0,-3 0 0 0,-1-2 96 0,-1 3 32 16,-1-4 0-16,-3 1 0 15,2-1-528-15,-3-1-96 0</inkml:trace>
  <inkml:trace contextRef="#ctx0" brushRef="#br1" timeOffset="49955.7">2140 14758 39615 0,'0'1'3520'0,"2"-1"-2816"0,0 3-560 0,2-3-144 0,0 1 320 0,1 0 48 0,4 2 0 0,5 3 0 0,7-1-208 0,3 1-32 0,2-2-128 0,-2 1 192 16,1 0-192-16,-2 0-128 0,1 0 128 0,1 0-208 15,1-2-208-15,0 1-32 16,0 0-16-16,0-2 0 0,1 2 336 0,0-4 128 0,0 0 0 0,-2 0-144 0,-2 0 144 15,-3 0 0-15,0-4 0 0,-4 3 0 0,0 0 0 0,-2-3-160 16,-3 3 16-16,-2 1 0 16,-1 1-2048-16,-3-1-416 15,0 1-80-15,-2-1-11808 0</inkml:trace>
  <inkml:trace contextRef="#ctx0" brushRef="#br1" timeOffset="51671.07">2515 13888 35007 0,'-6'0'3120'0,"1"0"-2496"0,1 1-496 0,3-1-128 0,-1 0-320 0,-2-1-64 0,-4 1-32 0,-5-2 0 16,-4 2-720-16,-4-3-144 0,-2-1-16 0,-1 0-16 15,0-1-800-15,2-1-176 0,-2 0-16 0,3-4-16 16,0 4 80-16,1-4 0 0,2 3 16 0,-1 0 0 0,3 2 2048 0,-1 2 416 0,1 0 80 0,1 3 0 16,0 0 480-16,2 1 96 0,-2 3 0 0,0-1 16 15,3 2 848-15,-2 0 160 0,0 1 48 0,2 0 0 16,1 1-1200-16,0 0-256 0,2 1-32 0,2 2-16 16,1-4-656-16,1 0-144 0,2-1-32 0,1 2 0 15,2-3-208 1,-2-1-64-16,4 1 0 0,-2-4 0 0,0 1 640 0,0-1 0 15,0 1 0-15,0-2 0 0,0 1 752 0,0-1 64 0,0 1 16 0,1-3 0 0,-1 1 736 16,0 0 160-16,1 0 16 0,0 0 16 0,1 2-480 16,-1 0-80-16,-1 0-32 0,0 0 0 0,0 0-480 0,0 0-112 15,0 0 0-15,11 22-16 0,-7-14-560 0,-2 4 0 16,-1 0 0-16,1 2 0 16,-1 3-528-16,0-4-16 0,0 2 0 0,-1 3 0 0,3 0 272 0,-2 3 48 15,0 1 16-15,2 1 0 0,0 0 208 0,2 3 0 16,0 1 0-16,1 2 160 0,-1-1-160 0,0 1 160 15,-1 0-160-15,0-1 160 0,-2-2 64 0,0 2 16 16,-2 2 0-16,-2-2 0 0,1-1-240 0,0-2 128 16,2 2-128-16,-1 0 0 0,1-1 448 0,1 2 0 15,0-1 0-15,0 0 0 0,2-2 48 0,-1 2 0 0,0 1 0 16,1-2 0-16,-1 0-224 0,0-1-32 0,0 1-16 16,-1-2 0-16,1-1-224 0,-2-1 0 15,0-1 0-15,-1-1 0 0,1 4 0 0,1 0 0 16,-1 0 0-16,0 1 0 0,0 1 0 0,-1-3 0 0,-1 4 128 15,-1-3-128-15,-1 4 128 0,1 1-128 0,-2-1 176 16,0 1-176-16,-1-2 272 0,0-4-48 0,0 1-16 0,0-5 0 16,1 1-64-16,0-2-16 0,0-1 0 0,2-1 0 15,0-2-128-15,1 0 160 0,0 0-160 0,0-2 160 16,-1 2-160-16,2-3 0 0,0 1-160 0,3 1 160 16,-2-1 0-16,2 2 0 0,-2-1 0 0,0 2 0 15,2-1 0-15,-2 2 0 0,0 0 0 0,0 1 0 16,-1 1 0-16,0-1 0 0,-1 0-128 0,-1 1 128 15,-2-2 0-15,0-2 0 0,2 0 0 0,-2-3 0 0,0 0 0 16,2-4 0-16,-1-3 0 0,1-2 0 16,1 0 0-16,-1-2 0 0,2-1 0 0,0-2 0 0,0-1 320 0,0-3-32 15,2 2-16-15,-1-1 0 0,-1 6-64 0,0 0-16 16,4-22 0-16,-2 12 0 0,0 3-192 0,1-3 128 16,-2 2-128-16,2 0 0 0,-2-1 0 15,0 4-160-15,2-1 0 0,-2 1 0 0,-1 1 160 0,0 2-192 16,1-2 192-16,-1 2-192 0,0-2 192 0,0 3 0 15,-1-2 0-15,1 1 0 0,1 0 0 0,0 0 0 16,1 0 0-16,-1 2 0 0,3-4 0 0,0 1 192 16,3 1-32-16,0 1-16 0,3-1-16 0,1 2-128 15,4 0 192-15,0 0-64 0,1 0-128 0,2 0 0 16,2 2 0-16,0-1 0 0,1 1 0 0,-1 1-192 16,-3 1 64-16,-1-3 128 0,-1 2-256 0,-1-1 80 0,-2 0 16 15,-1 2 0-15,0 0 32 0,-2-3 0 0,-2 1 0 16,1 2 0-16,-1 0-16 0,-1-2 0 0,2-1 0 15,-1 2 0 1,1-3-240-16,-2 0-64 0</inkml:trace>
  <inkml:trace contextRef="#ctx0" brushRef="#br1" timeOffset="59933.28">3178 15185 35935 0,'-1'-3'3200'0,"1"0"-2560"0,1 3-512 0,-1 0-128 0,1 1-1472 0,0-1-304 0,1 0-64 0,0-1-16 16,1 1-96-16,2 1-32 0,-1 1 0 0,0 0 0 15,1 1 1264-15,-2 0 240 0,0 0 48 0,-1 4 16 0,-2-1 592 0,-2 1 112 16,1 2 32-16,-1 2 0 0,-2-2 864 0,1 1 176 16,1 1 48-16,1-1 0 0,1-2 544 0,0 1 112 15,2-3 32-15,1 0 0 0,0 0-752 0,2 1-128 0,2 0-48 0,-1 0 0 16,0 1-832-16,1 2-160 0,-1 1-48 16,2 0 0-16,-1 3-128 0,-2 0 0 0,0-1 144 15,0 3-144-15,0 2 128 0,-1 0-128 0,0-1 128 0,-1 2-128 16,0 0 336-16,0 1 0 0,1 0 0 0,-1-3 0 15,0-3-112-15,1 1-32 0,0-4 0 0,-1-4 0 16,1 3 64-16,1-5 16 0,-1-1 0 0,0-2 0 16,0-2-112-16,1 0-32 0,2-3 0 0,-2-2 0 15,2-3 64-15,-1-2 0 0,2-2 0 0,-2 0 0 16,1-1-64-16,1-3 0 0,3-6 0 0,0-2 0 16,0-2-128-16,1 0 0 0,1-2 144 0,-1 1-144 15,2-2 256-15,-2 3 0 0,2 2-16 0,-2 1 0 0,0 2-240 16,1 2 144-16,-2-1-144 0,1 3 128 0,-1-1-128 15,0 3 0-15,1-1 0 0,-3 1 0 16,1 4-640-16,-1 3-16 16,0-2 0-16,-3 2-12304 0,-1 5-2464 0</inkml:trace>
  <inkml:trace contextRef="#ctx0" brushRef="#br1" timeOffset="60465.59">3417 15649 18431 0,'2'-4'1632'0,"-2"3"-1312"0,-1-1-320 0,0 2 0 0,-1-2 4176 0,2 1 768 0,-1 1 160 0,0-2 16 0,-3 1-5344 0,0 1-1072 0,0-2-224 0,-3 0-32 0,2 2 1808 0,0 0 352 15,2 2 80-15,-2 0 16 0,2-2 80 0,0 1 32 16,1 4 0-16,0-2 0 0,-1 2 48 0,2 1 16 16,0 3 0-16,0-2 0 0,-1 3-256 0,0 4-48 15,1 3-16-15,1 3 0 0,-1 1-80 0,1 3-16 16,0 0 0-16,0 1 0 0,0 3-256 0,0 4-48 15,0 2-16-15,-2-2 0 0,1-1 48 0,-1-2 0 16,-3 5 0-16,-2 0 0 0,1 1-192 0,-4-2 0 16,0 1 144-16,-2-1-144 0,0-3 0 0,-3-2 0 0,0-1 0 15,-1-1 0 1,0-1-400-16,0-5-112 0</inkml:trace>
  <inkml:trace contextRef="#ctx0" brushRef="#br1" timeOffset="68806.3">4847 13682 28559 0,'2'0'2544'0,"-1"-2"-2032"0,0 1-512 0,0-1 0 0,0 2-1552 0,2-1-416 0,-1 1-80 0,3-4 0 0,0 1 1312 0,1-1 272 0,1 2 48 0,-4-1 16 0,1 3 400 0,-1-1-160 15,-1-2 160-15,-1 3 0 0,-1 0 0 0,0 0 256 16,-1 0-32-16,-1 4 0 0,-1-3 816 0,-2 3 176 16,0-2 16-16,-2 2 16 0,-2-1-96 0,-2 0-32 15,2 2 0-15,-4-2 0 0,-2 1 288 0,-5 0 48 16,2 0 16-16,-3-1 0 0,0-1-384 0,-2 1-80 15,2-2-16-15,-1-1 0 0,1 1-528 0,-1-1-96 0,1 0-32 16,0 0 0-16,0 1-192 0,-2-1-144 0,2 3 192 0,2-2-192 16,1 0 256-16,0 2-64 0,-2-1-16 0,0 2 0 15,0 2-176-15,1-1 160 0,0 1-160 0,0-1 160 16,1 1-160-16,-2 1 160 0,2-1-160 0,-1 0 160 16,0 0-160-16,2-1 0 0,0 2 0 0,1-2 0 15,2-1 256-15,2 1-48 0,1-1 0 0,0-2 0 16,2 1 0-16,0 0 0 0,2-1 0 0,1-1 0 15,1 1-208-15,-1-2 128 0,2 0-128 0,-1 2 0 16,1-1 0-16,2 0 128 0,-2-1-128 0,2 3 0 16,-1-3 0-16,1 0 0 0,0 0 0 0,1 0 0 0,1 0 0 15,-1 0 0-15,1 0 0 0,-1 0 0 0,1-3 0 16,0 3 128-16,0-1-128 0,0 1 0 0,0-1 224 0,1-1-48 16,-1 2-16-16,0 0 0 15,0 0 32-15,0 0 16 0,0 0 0 0,0 0 0 0,0 0-80 0,0 0-128 16,0 0 176-16,0 0-176 0,0 0 0 0,11-17 0 15,-9 17 0-15,0-4 0 0,-1 3 0 0,0 1 0 16,0-2 0-16,-1-1 0 0,0 2 0 0,0 1 0 16,0 0 0-16,-1-4 0 0,0 3 0 0,1 1 0 15,0 0 0-15,0 0 0 0,0 0 144 0,0 0-144 16,0 0 0-16,0 0 144 0,-6-17 160 0,6 10 16 16,0 3 16-16,1-1 0 0,-1 1-176 0,1 0-32 15,0-1-128-15,1 0 192 0,-1 2-192 0,0 0 0 16,3-3 0-16,-3 2 0 0,2 2 0 0,-2 2 0 0,0-4 0 0,0 3 0 15,1 1 0-15,-1 0 0 0,-1-3 0 16,0 3 0-16,1 3 0 0,0-3 0 0,-1 0 0 0,0 0 0 16,0 0 0-16,0 0 0 0,0 0 0 15,0 0 0-15,0 0 0 0,0 0 0 0,0 0 0 0,0 0 0 16,16 11 0-16,-13-11 0 0,1 2 0 0,-1 0 0 16,1 0 0-16,0 3 0 0,1 1 0 0,0-1 0 15,1 4 0-15,-1 1 0 0,0 2 0 0,1 3 0 16,0-1 0-16,-1 2-128 0,0 0 128 0,-1 2 0 15,-2 0 0-15,1 0 0 0,-2-1-128 0,1 2 128 16,-1-5 0-16,1 0 0 0,-1 1 0 0,0-1 0 16,2-2 0-16,-2-1 0 0,1 0 0 0,1-3 0 0,-1 2 0 15,1-3 0-15,-1 2 0 0,2-3 0 0,-2 1 0 16,1 1 0-16,-1 2 0 0,1 0 0 0,1 3 0 16,-2 3 0-16,3 5 0 0,-3 2 0 0,3 3 0 0,-2 4 0 15,-2 3 0-15,0 5 0 0,-1 3 0 0,-1 2 0 16,-1 5 0-16,0 5 0 0,0 4 0 0,1 0 0 15,1-2 0-15,1-2 0 0,0-5 0 0,2-3 0 16,-1-5 0-16,2-3 0 0,1 1 0 0,-2-4 128 16,1 2-128-16,0-1 144 0,0 1-144 0,-2 2 0 15,3-1 0-15,-3 1-176 0,1 2 176 16,-1-2 0-16,1 2 0 0,-3-3 0 0,1 0 0 0,-2 3 0 16,0-6 128-16,-2 4-128 0,2 3 0 0,-2-1 0 15,1 2 0-15,-2 1-128 0,2-2 128 0,-2-3 0 16,2-2 0-16,-1-4 0 0,2-6 0 0,0 0 0 15,1-7 0-15,0-3 0 0,0-2 0 0,0-3 0 0,1-3 0 16,1-3 176-16,1 1-176 0,-2-1 0 0,2 2 0 16,-2-5 0-16,1 2 0 0,0-2 0 0,-1 1 0 0,0-2 0 15,0 0 0-15,-1 0 0 0,0 2 128 0,0-3-128 16,-1 2 0-16,0 1 0 0,0 1 0 0,-3 2 0 16,1-1 0-16,-2 3 192 0,0-3-192 0,1 1 192 15,-1 2-192-15,0-2 0 0,0 0 0 0,0-1 0 16,0 0 160-16,1 0 0 0,-1 0 0 0,1-4 0 15,2 2-32-15,-2-1 0 0,3-2 0 0,0 0 0 16,1 0-128-16,1 0 0 0,-1 0 0 0,1-2 0 16,0 0 128-16,4 0 0 0,-2 2 0 0,-3 0 0 15,0 0-128-15,0 0 0 0,25-5 0 0,-14 4 0 16,1-2-128-16,3 2-16 0,1 2 0 0,5-1 0 0,5 0 144 0,4 0 0 16,4 3 0-16,5-3 0 15,3 1 0-15,2-1 0 0,3 0-144 0,0 1 144 0,-1-1 0 16,0 0 0-16,1-1 0 0,0 1 0 0,0-4-144 0,-5 2 144 15,-1-4 0-15,-4 1 0 16,-3-1-448-16,-4-4 0 0,-3 0 16 0,-2-3-20000 16</inkml:trace>
  <inkml:trace contextRef="#ctx0" brushRef="#br1" timeOffset="70628.14">5548 14449 39615 0,'-3'-2'3520'0,"-2"0"-2816"0,0 2-560 0,2 0-144 0,1 0 240 0,-1 0 16 0,-4 2 0 0,-5 0 0 16,-4 0-1408-16,-4 2-256 0,0 2-64 0,-2 4-16 0,2-2 976 0,-1 2 192 15,-1 2 32-15,-3 4 16 16,0-1-144-16,-1 1-32 0,1 1 0 0,2 1 0 0,1-1 592 0,2 0 112 16,1-1 32-16,5-1 0 0,1-3 320 0,5-2 64 15,1 1 16-15,5-3 0 0,1 2-480 0,2-4-80 16,1 0-128-16,2 0 176 0,2 2-176 0,3-3 128 15,3 0-128-15,3 0 128 16,4 0-512-16,2 1-96 0,2 0-32 0,2 0 0 16,0 0 0-16,-1 3 0 0,1-3 0 0,1 2 0 0,1 1 224 15,-1 0 32-15,1 1 16 0,-2 0 0 0,1 1 240 0,-2-2-144 0,-2-1 144 0,-4 1-128 16,0 0 384-16,-5 2 96 16,0-3 16-16,-6 4 0 0,-1 1 432 0,-3 0 96 0,-2 0 0 15,-3-1 16-15,-1 2 16 0,-1-3 0 0,-1 0 0 0,-3 2 0 16,-1-1-592-16,-3 3-112 0,-1-3-32 0,-3 1 0 15,-1 1-192-15,-3-1 128 0,0 0-128 0,-3 2 0 16,-2-1 0-16,-3 1 0 0,-2 1-128 0,-2-1 128 16,-1-1-240-16,-5 3 64 0,1-3 16 0,-1 2 0 15,0 1-80-15,1-4-16 0,1 1 0 0,4-3 0 16,3-5-64-16,6-1 0 0,5-1-16 0,3-4 0 16,4-1-16-16,3-2 0 0,4-2 0 0,4-4-10592 15,1 1-2128-15</inkml:trace>
  <inkml:trace contextRef="#ctx0" brushRef="#br1" timeOffset="71258.27">5987 14611 35007 0,'-7'2'1552'0,"0"-2"320"0,-1 0-1488 0,3 0-384 0,3 0 0 0,0 0 0 16,1 2-1248-16,-2-1-320 0,-2 3-64 0,-3-2-16 0,2 3-592 15,-1 5-128-15,0 1-32 0,2 3 0 0,3 3 1952 0,-2 4 448 0,3 1 0 0,-1 4 0 16,0 1 1456-16,1 4 304 0,1 0 64 0,0 1 16 16,-1 1 1040-16,2 0 224 0,0 4 32 0,3-2 16 15,1-2-1744-15,2-3-336 0,2-2-80 0,0-3-16 16,2 0-704-16,-1-8-144 0,0 2-128 0,-2-3 192 15,1-5-192-15,0 0-176 0,2-5 48 0,-3-1 0 0,1-4-80 16,1-4-16-16,1-1 0 0,3-7 0 0,2-4 224 0,0-4 0 16,0 0-160-16,-1-1 160 0,1-7 0 0,-3 4 0 15,0 1 0-15,0-3 0 0,3-9 0 0,2-5 0 16,-2 3 128-16,0-2-128 0,0 5 128 0,-2 3-128 16,-2 2 0-16,-1 5 128 0,0 5-128 0,-2 3 0 15,-2 8 0-15,-1 0 0 0,-2 4 128 0,0 3 0 16,-3 3 0-16,-1 0 0 0,0 3 80 0,0 3 16 15,-1 2 0-15,0 0 0 0,-2 1 48 0,2 1 16 16,-2 4 0-16,1 2 0 0,-2 0-32 0,2 4 0 16,1-2 0-16,-1 1 0 0,2 3-112 0,0-2-16 15,3 2-128-15,0-3 192 0,2-1-336 0,2-2-80 16,1-1-16-16,1-2 0 16,2-1-224-16,0-4-48 0,3 0-16 0,-1-4 0 15,2-4-368-15,0 0-80 0,0-2-16 0,-1-2-16800 0</inkml:trace>
  <inkml:trace contextRef="#ctx0" brushRef="#br1" timeOffset="71869.1">6710 14773 24879 0,'-2'19'1088'0,"1"-7"256"0,-1 0-1088 0,0-2-256 15,4 0 0-15,-2-5 0 0,1 4-560 0,0 6-160 0,2 7-48 0,-1 6 0 0,2 2 1280 0,1-2 240 0,0 0 48 0,1-5 16 0,0-2 1776 0,1-4 352 16,1 3 80-16,-1 0 16 0,1 0-1216 0,-1 1-240 16,-1-4-48-16,0 3-16 0,-1 0-896 0,-1-3-176 15,0 5-48-15,-2-3 0 0,0 2-400 0,-2 1 128 16,0-1-128-16,-2 4 0 0,0-2 0 0,-1 2 0 15,0 2-144-15,-1-3 144 0,0-3-192 0,0 1 64 16,1 0 128-16,-1-1-208 0,2-1 208 0,0-4 0 16,2-2 0-16,-1-3 0 0,1-1 272 0,0-3 0 15,1-2 0-15,-1 0 0 0,0-5 160 0,2 0 16 16,-2 0 16-16,1-5 0 0,-1 0-240 0,0-1-48 16,-1-1-16-16,-2-5 0 0,1-2 64 0,-3-2 16 0,0-2 0 0,-3-2 0 15,1-1-240-15,-2-2-208 0,2-1 32 16,-2 1 16-16,1-3 0 0,-1 1 0 0,0 3 0 0,2-2 0 15,1 2 160-15,-1-1 0 0,2 0 0 0,2 1 0 16,0 5 272-16,1-4-16 0,1 2 0 0,1-2 0 16,0 4 0-16,1-2 0 0,1-4 0 0,1-2 0 15,-1 3-256-15,2-3 160 0,-2-2-160 0,1-1 128 16,1-1-128-16,-3 1-224 0,-1-1 48 0,0 3 16 16,0-1 32-16,-1 4 0 0,-2 0 0 0,2 2 0 15,-2 4-96-15,3 1-16 0,0 4 0 0,2 2 0 16,0 1 240-16,2 3 0 0,2 1 0 0,1 1-144 15,2 3 144-15,3-3 0 0,2 4 0 0,3-1 0 0,3 1-176 16,1-1 176-16,3 1-208 0,-2-2 80 0,1 0-96 16,-2 0-16-16,0-1 0 0,-1-1 0 0,-4 1 48 0,-1-2 0 15,-2 0 0-15,-4 1 0 16,0-5-192-16,-4 4-16 0,-1 3-16 0,-3-4 0 16,-1 3-1328-16,-1 1-272 0,0-3-48 0,-3 4-14512 0</inkml:trace>
  <inkml:trace contextRef="#ctx0" brushRef="#br1" timeOffset="72733.53">7261 14887 40543 0,'-1'12'3600'0,"1"-1"-2880"0,1 0-576 0,2-4-144 0,-1 0-528 0,0 4-144 0,3 9-32 0,2 12 0 16,0 11-128-16,-1 4-16 0,2 3-16 0,-5-1 0 0,1-5 688 0,-4-2 176 15,0-2 0-15,-1 0 0 0,-3 2 256 0,0-2 96 16,1 0 16-16,-2 2 0 0,0 2 720 0,-1-2 128 16,-1-1 48-16,1-2 0 0,0-1-592 0,0-5-112 15,2-2-32-15,0-3 0 0,2-5-192 0,2 0-32 0,0-1-16 0,1-5 0 16,0-1-288-16,-1-6 0 0,3 0-128 0,-3-4 128 15,1-2-304-15,-1-3 48 0,-1-2 0 0,-2 0 0 16,0-9 80-16,-2-2 32 0,-3-3 0 0,0-5 0 16,-3-6 272-16,-3-5 64 0,-1-7 16 15,0-7 0-15,2-4 16 0,-2-6 0 0,4 1 0 0,-2-5 0 16,3-7 48-16,2 0 16 0,2 1 0 0,2 1 0 16,3-4-288-16,2 5 0 0,3 6 0 0,1 11 0 15,1 6 0-15,5 1-144 0,2 2-16 0,5 2 0 16,-1 4-96-16,3 3-32 0,1 2 0 0,2 1 0 15,3 3 112-15,0 1 32 0,2 1 0 0,-1 4 0 16,0 3-48-16,5 0-16 0,1 1 0 0,1 4 0 16,-1 2 0-16,-2 2 0 0,-4 4 0 0,-2 4 0 0,-1 2-112 0,-3 3 0 15,-4 2-16-15,-2 4 0 0,-3 2 80 0,-1 2 0 16,-1-2 16-16,-1 4 0 0,1 1 240 0,-2 0-176 16,0-2 176-16,-2 1-160 0,-1 2 160 0,-3-4 176 15,1 1-48-15,-2-3 0 0,-1-1 192 0,-4 2 16 16,-1-1 16-16,-2 0 0 0,-3-1-144 0,-1 2-16 15,-3-3-16-15,-2 1 0 0,-2-1-176 0,-4-2 192 16,-2 0-192-16,-1 0 192 0,-3-2-64 0,-3 0-128 16,-1-2 192-16,-2 0-64 0,2-6-128 0,0 0 0 15,0-3 0-15,4-3 128 0,3 0-272 0,4-6-64 16,3 0-16-16,4-2 0 16,2 0-1088-16,3-2-224 0</inkml:trace>
  <inkml:trace contextRef="#ctx0" brushRef="#br1" timeOffset="73204.48">7940 14863 13823 0,'-5'14'1216'0,"0"-4"-960"0,0 1-256 0,1-4 0 0,3-2 2752 0,1 0 496 0,-1 0 96 0,0 1 32 0,-1 8-4096 0,0 3-816 0,1 4-176 0,1 2-16 0,1-5 3184 0,1-1 640 16,2-1 128-16,0-2 16 0,1 0 448 15,0-3 96-15,-2 0 16 0,1-4 0 0,0 1-1456 0,0-3-304 16,-1-2-48-16,-2 0-16 0,2-3-528 0,-3 2-128 15,1-2 0-15,-1-3-16 0,0-1-304 0,0-3 0 16,-2 0 0-16,-1-3 0 0,0-2 240 0,-2-4-64 16,0-1-16-16,0-6 0 0,0-1-160 0,-1-5 0 15,1-3 0-15,-3-1 0 0,2 1 0 16,-1-2 0-16,0 0 0 0,1 0 0 0,1 6 0 0,2 2 0 16,0 2 0-16,1 2 0 0,0 3 128 0,4 2 112 15,0 1 16-15,1 2 0 0,0 1-256 0,3-1 144 0,2 2-144 16,2-2 128-16,2 3-368 0,3 3-80 0,1-1 0 0,3 1-16 15,2 4 112-15,1 2 32 0,-2 2 0 0,4 3 0 16,5 2-144-16,4 3-32 0,2 5 0 0,-3-1 0 31,0 3-400-31,-1-1-64 0,-2 0-32 0,-5 1-10752 0,-1-1-2144 0</inkml:trace>
  <inkml:trace contextRef="#ctx0" brushRef="#br1" timeOffset="73466.53">8457 14809 42383 0,'-4'7'3776'0,"2"1"-3024"15,2-5-608-15,1 0-144 0,1-2 0 0,1 4-272 16,2 2 64-16,3 8 16 15,2 4-2112-15,1 4-432 0,3 3-80 0,-2-1 0 0,1-1 2048 0,-2-3 432 16,-1 1 80-16,-3 0 0 0,1-2 256 0,-5 0 0 16,1-3 192-16,-2-3-192 15,1 0-848-15,-2-2-288 0,-1-1-48 0,1-8-11392 16</inkml:trace>
  <inkml:trace contextRef="#ctx0" brushRef="#br1" timeOffset="73650.11">8411 14297 44223 0,'-2'10'3936'0,"-2"-4"-3152"16,-2-1-624-16,3-1-160 0,2-2 1456 0,3-2 256 0,2 0 48 0,1 3 16 31,5 3-3632-31,5-3-704 0,7 2-160 0,4 0-32 0</inkml:trace>
  <inkml:trace contextRef="#ctx0" brushRef="#br1" timeOffset="74066.57">9228 14439 43311 0,'-1'0'3840'0,"-1"0"-3072"16,-1-1-608-16,2 1-160 15,0 0-336-15,-1 1-112 0,-1 0 0 0,-5 3-16 16,-2-1-1776-16,-6 1-336 0,-2 5-80 0,-4 0-16 16,-1 1 1040-16,-3 1 208 0,-2 2 32 0,-3 4 16 0,0 0 1376 0,1 3 0 15,1-2 304-15,0 1-48 0,3-2 2272 0,3-2 464 16,2 1 80-16,1-4 32 0,3-1-1584 0,-1-2-320 16,2 1-64-16,1 0-16 0,4-4-624 0,3 1-128 15,2 0-32-15,3-1 0 0,2 1-336 0,3-1 0 16,4 2 0-16,6 2-192 15,2-3-368-15,6 2-80 0,1-2 0 0,3 1-16 16,4 0 80-16,1-2 32 0,0 6 0 0,0-5 0 0,-2 2 288 0,-1 2 48 0,-4-4 16 16,-3 3 0-16,-3 1 192 0,-1-1 0 0,-4 4 0 0,-1-3 0 15,-3 1 176-15,-1 1 16 0,-2-1 16 16,-2-1 0-16,0 0 0 0,-2 0 0 0,0 2 0 16,0-2 0-16,-2 2-208 0,1 0 0 0,-1-2 0 0,-1 0-160 15,1 0-32-15,-2-2-16 0,-1 1 0 0,0-3 0 16,-1 2-32-16,-1-4 0 0,-2 2 0 0,0-1 0 31,-1 1-704-31,-1-1-144 0,-4 0-16 0,-1-1-16 0,-2-1-976 0,-1 1-192 16,1-3-32-16,-1 2-10784 0</inkml:trace>
  <inkml:trace contextRef="#ctx0" brushRef="#br1" timeOffset="74453.87">9429 14871 42383 0,'5'2'1872'0,"-3"-2"400"0,1 0-1824 0,-1-2-448 0,2 0 0 0,1-1 0 0,2 2-672 0,3-6-224 0,7-3-64 0,7-2 0 16,2-5-2272-16,1-1-464 0,-2-1-80 0,-4-1-32 15,-3 3 1744-15,-3-1 336 0,-2 1 80 0,-5-2 16 0,0 5 1328 0,-2-4 304 16,-1 2 0-16,-2-1 0 0,-3 0 1856 0,-1-3 368 0,-3 2 64 0,-2 1 16 16,-2 0-576-16,-3 1-128 0,-1 1 0 0,-2 1-16 15,-4 6-1040-15,0 1-208 0,-1 4-32 0,-1 4-16 32,2 5-848-32,-2 3-160 0,0 4-48 0,-1 4 0 15,-1 5-448-15,-3 5-80 0,-1 4-32 0,-1 2 0 16,0 4 688-16,0 3 144 0,3-3 32 0,3 3 0 0,3-3 1904 0,2 0 384 0,2 0 80 0,5-2 16 15,6-1 192-15,3 0 64 0,3-4 0 0,5-2 0 16,0-6-1376-16,6-1-272 0,4-3-48 0,5-1-16 16,0-4-464-16,4-3-208 0,3-4 16 0,1-1-12048 15,4-5-2416-15</inkml:trace>
  <inkml:trace contextRef="#ctx0" brushRef="#br1" timeOffset="75326.2">8942 13456 43311 0,'-3'1'3840'0,"3"-1"-3072"0,4 0-608 0,2 0-160 0,3 2 0 0,0-2-256 0,9 0 64 0,8 2 16 16,13-2-576-16,10 5-112 0,2-1-32 0,0 3 0 0,-1 0 704 0,0 1 192 15,4 1 0-15,-1-2 0 0,-1 0-208 0,0 1 80 16,-1-2 128-16,1-1-208 0,0-3-80 0,-2 2-16 15,-4-1 0-15,-4 0 0 0,-2-3 304 0,-2 3 0 16,-5-1 0-16,-5-2 0 0,-2 0 496 0,-2-2 48 16,-4 1 16-16,-3-1 0 0,-2 0 64 0,-2 1 16 15,-2 1 0-15,-1 0 0 0,-1 1-352 0,-3 1-64 16,-1 1-16-16,-2 0 0 0,-1 4-208 0,-2 0 0 16,1 3 0-16,-1 2 0 0,-1 2-208 0,-1 1 64 15,-1 5 16-15,-1-1 0 0,2 5 128 0,-3 3 0 16,1 6 0-16,-1 2 0 0,3 0 0 0,-2-2 0 15,3 2 0-15,0 2 0 0,1 2 176 0,1 1 64 16,0-4 16-16,3 0 0 0,3 2 0 0,1 0 16 16,3-3 0-16,2 2 0 0,4 3-144 0,1 2-128 15,2-3 144-15,-2 2-144 0,0 1 0 0,0 3 0 0,1-1 0 0,-2 2 0 16,2-2 0-16,-2 1 0 0,2-3 0 0,-3-1 0 16,1 1 0-16,0-3 0 0,2-2 0 0,-3-3 0 15,1-2 0-15,0 0 0 0,2-1 0 0,0-2 0 16,0 0 0-16,1-2 0 0,0-1 0 0,-2-1 0 15,0 0 0-15,-1 1 144 0,-1 0-144 0,0 0 192 16,-2 2-16-16,-2 1 0 0,-1-5 0 0,-1 0 0 16,-2-2-176-16,-3 0 0 0,-3 2 0 0,-1 2 0 15,-3-1 0-15,-3-2 192 0,0-1-192 0,-5 4 192 16,-1-2 64-16,-5 3 32 0,-1-1 0 0,-6 1 0 16,0 0 80-16,-7 3 16 0,-1 0 0 0,-5 1 0 15,-1-3 16-15,-2 2 16 0,-5-1 0 0,1 0 0 16,0-1-16-16,-4 0 0 0,-1-1 0 0,-2-5 0 0,2-2-96 0,0-5-32 15,1-4 0-15,1-5 0 0,1-4-272 0,0-5-304 16,-5-6 64-16,1-5 16 16,2-2-928-16,-6-6-192 0,-8-10-48 15,-6-5-20032-15</inkml:trace>
  <inkml:trace contextRef="#ctx0" brushRef="#br1" timeOffset="76185.48">10892 14427 43311 0,'-2'0'3840'0,"5"1"-3072"0,3 0-608 0,1-1-160 0,3 0 0 0,3 0-192 0,9 3 32 0,13-3 16 0,13 0-176 0,12 0-16 0,6-5-16 0,-1-1 0 0,1-1 352 0,-3-1 0 15,0 0-144-15,-1 0 144 0,1 1 0 0,-2 0-128 16,-2 1 128-16,-3 0 0 0,-3-3 0 0,-5 3 0 15,-4 3 0-15,-4 1 0 0,-5 2-384 0,-4 2 48 16,-5-2 0-16,-4 2-17664 0</inkml:trace>
  <inkml:trace contextRef="#ctx0" brushRef="#br1" timeOffset="79037.17">11183 14977 32255 0,'-1'3'2864'0,"-1"0"-2288"0,-1 0-576 0,-1 0 0 0,2-3 2048 0,-2 5 288 0,-3 2 64 0,-3 0 16 0,-2 4-1216 0,-1 0-240 0,3-1-64 0,5-4 0 16,7-1-336-16,6-4-80 0,7-1-16 0,9-1 0 16,7-4-32-16,8-3-16 0,9 0 0 0,8 1 0 15,6-4-64-15,5 1-16 0,1 2 0 0,-3 3 0 16,-3-1-336-16,-4 1-128 0,-5 2 0 0,-3 0-14192 15,-9-1-2832 1</inkml:trace>
  <inkml:trace contextRef="#ctx0" brushRef="#br1" timeOffset="84916.13">13977 13409 22111 0,'5'-9'1968'0,"-3"3"-1584"0,1 1-384 0,-1 3 0 0,-1-1 2880 0,1 2 512 0,-1 0 80 0,1 0 32 0,2-3-2224 0,1-1-448 0,-1 2-96 0,-2-1-16 0,1 2-592 0,-3 0-128 16,-2 1 0-16,0-1 0 0,-2 2 192 0,-2 2 32 15,-1 1 16-15,-2-1 0 0,-2 0 128 0,-2 3 16 16,-3 1 16-16,-1 0 0 0,-2 2-112 0,-2-2-32 0,-1 3 0 15,-3-1 0-15,1 0-256 0,-3-2 0 0,-3 2 0 16,-2-1 0-16,0-1 0 0,-4-1 128 0,-3-3-128 0,1 2 0 16,2-3 192-16,0 3-64 0,2-3 0 0,-1 4-128 15,2-2 320-15,3 2-32 0,2-1-16 0,-3 3 0 16,-3 3 0-16,1-2 0 0,-2 6 0 0,1-2 0 16,3 2-272-16,1-1 0 0,3 0 0 0,3 0 0 15,3 2 0-15,3-4 0 0,2 3 0 0,2-2 0 16,3 2 0-16,1-2 0 0,4-1 0 0,1 2 0 15,4-2 0-15,3-1 128 0,4 1-128 0,4 0 160 16,5 0-160-16,4-2 0 0,4 1 0 0,4 0 0 16,3-3 0-16,3 0 0 0,3 2 160 0,1-6-160 15,-1 0 144-15,1 2-144 0,0-2 0 0,1 0 144 16,-1 2-144-16,0-2 0 0,0 3 0 0,0-2 0 16,1 1 0-16,1-3 0 0,-1 1 0 0,0-3 0 15,1-3 0-15,-1 2 0 0,0 0 144 0,-1-2-144 0,0-1 144 16,-2 2-144-16,-2 0 192 0,1 2-192 0,-1 1 0 0,-1 2 0 15,-2-1 0-15,-3 3 0 0,-2-3 0 0,-4 2 0 16,-1 1 0-16,-4-3 0 0,-3 3 0 0,-1 0 0 16,-5 1 0-16,-3-1 0 0,-1 3 0 0,-3 0 0 15,-1 0 0-15,-4 3 0 0,0 0 208 0,-5 3-64 16,-1 2-16-16,-2-1 0 0,-3 2-128 0,-3 0 0 16,-3 0 0-16,-3 2 0 0,0 2 0 0,-3-4-176 15,-2 6 48-15,-1-4 0 0,2 1 0 0,-4 0 0 16,0 1 0-16,-3 1 0 0,0 3 128 0,-2 2 0 15,2 2-144-15,-3 0 144 0,-1 0 0 0,-2 2 0 16,0-3 0-16,-1-2 0 0,3 1 0 0,2-1 0 0,1-2 0 16,-2-1 0-16,-3 4 0 0,0-1 0 15,0 2 0-15,-1-1 0 0,1 0 0 0,1-1 0 0,0 1 0 0,3 0 0 16,5-2 0-16,2-1 0 0,2-3 0 16,4 0 0-16,2 2 0 0,3-4 0 0,3-1 0 0,2 0 0 15,3 0 0-15,2-4 0 0,1 1 0 0,2-3 0 16,3-1 0-16,2-2 0 0,0-1 0 0,4-3 0 15,2 2 256-15,4-3-48 0,3 3 0 0,3-2 0 16,0-2 112-16,7 0 32 0,8 1 0 0,6-1 0 16,4 1 96-16,6-3 0 0,7 2 16 0,4-1 0 15,4-2-320-15,2 1-144 0,3 1 128 0,2 0-128 16,-2 1 128-16,-1-2-128 0,-4 1 128 0,-2 1-128 0,-1 0 0 16,-4 0-224-16,-2-1 32 0,-2 1 0 0,-3-3-128 0,4-3 0 15,0 0-16-15,1-5 0 16,2 0-64-16,-2-4-16 15,-4 1 0-15,-5-1 0 0,-1 0-224 0,-4-1-64 0,-1 2 0 16,-3 0-18352-16</inkml:trace>
  <inkml:trace contextRef="#ctx0" brushRef="#br1" timeOffset="86002.18">13311 15500 36863 0,'-2'0'3264'0,"1"3"-2608"0,1 0-528 0,1-1-128 0,1 1 416 0,1 1 48 0,1 3 16 0,3 6 0 0,3 4-16 0,4 5 0 0,3 7 0 0,3-1 0 16,3-2-224-16,-2 1-48 0,3 2-16 0,-2-3 0 16,1-1-176-16,0-3 160 0,-1 0-160 0,-1-1 160 15,0-4-160-15,-1 1 0 0,-3-5 0 0,-1-3 0 32,-1 1-672-32,-3-6-160 0,-1 1-48 0,-1-1-10784 0,-1-3-2160 0</inkml:trace>
  <inkml:trace contextRef="#ctx0" brushRef="#br1" timeOffset="86286.9">13810 15426 32255 0,'-1'2'1424'0,"-1"2"304"0,0 1-1392 0,1-1-336 16,-1-1 0-16,2 2 0 0,-1 0 336 0,-1 6 0 0,-1 7 0 0,-2 7 0 15,-1 7 848-15,-3 5 160 0,0 5 48 0,-3 1 0 16,0 5-464-16,-3 3-96 0,-1 3 0 16,-2 2-16-16,-3 2-592 0,-3 4-224 0,-2 1 176 15,-5 5-176-15,-2 5 0 0,-2 0 0 0,-2 1-176 16,-1-6 176-1,-1-5-912-15,0-5-64 0,-2-3-16 0,1-7-16368 0</inkml:trace>
  <inkml:trace contextRef="#ctx0" brushRef="#br1" timeOffset="88399.65">15150 14103 22111 0,'-1'0'1968'0,"0"0"-1584"0,0 0-384 0,-1 0 0 0,2 0 2688 0,2 1 464 0,-1-1 96 0,0 4 16 0,1-3-1728 0,2 5-352 0,1 4-64 0,0 1-16 16,1 6-576-16,-1 1-112 0,-1 4-32 0,0 2 0 15,-2 2 48-15,-1 2 0 0,2 0 0 0,-4 3 0 16,-1 3-272-16,-1 0-160 0,-1 6 192 0,-1-1-192 16,0 1 208-16,-1 6-64 0,0 7-16 0,-1 3 0 15,4 2 0-15,0-1-128 0,2-2 192 0,4-4-64 0,0-3-128 16,2 2 192-16,4-1-192 0,1-6 192 0,1-1-192 0,-1-2 0 16,-2 0 0-16,0-6 0 0,-1-4 0 0,-1-3-256 15,-1-10 64-15,-1-3 16 16,-1-5-1248-16,-2-4-256 0,0-5-48 0,-1-4-15072 15</inkml:trace>
  <inkml:trace contextRef="#ctx0" brushRef="#br1" timeOffset="88850.82">15119 14156 28559 0,'-3'-14'2544'0,"-1"3"-2032"0,1 1-512 0,3 3 0 16,0 1 2048-16,2 1 304 0,0-1 64 0,1-4 16 15,0-8-1744-15,2-5-352 0,4-3-64 0,0 1-16 16,0 3-128-16,3 3-128 0,0 3 192 0,0 4-192 16,4-2 624-16,2 2 16 0,1 1 0 0,4 1 0 15,0 1-320-15,2-2-48 0,0 1-16 0,2 2 0 16,1-2-128-16,2 0-128 0,-3 4 144 0,0-1-144 15,-2 3 0-15,-3 1 0 0,-2 3 0 0,-2 0 0 16,-2 4 0-16,-3 4-128 0,0 4 128 0,-2 1 0 16,-1 7 0-16,-1 1 0 0,3 6 0 0,-2 3 0 15,-1 1 0-15,1 2 0 0,-1 3 0 0,0 4 0 0,-2 0 0 16,-1 1-128-16,0 1 128 0,-2-2 0 0,0-1 0 0,-2-2-160 16,-2 1 160-16,-2-5-128 0,-2-2 128 0,-3-4 0 15,-1-2 0-15,-4 1 0 0,-4 2 0 0,-4-4 0 16,-2 3 0-16,-4-4 0 0,-1-3 0 0,-3 0 0 15,-2-3 0-15,-2-1 0 0,0-5 0 0,-3-1 176 16,-2-2-176-16,1-2 192 0,-2-5-192 0,1-2 0 16,1-1 0-16,-1-7 128 0,3-1-128 0,2-4 0 15,0-3 0-15,1-5 128 0,2-5-128 0,3-2-272 16,2-1 64-16,3-2-18320 0</inkml:trace>
  <inkml:trace contextRef="#ctx0" brushRef="#br1" timeOffset="89706.57">16451 13047 27647 0,'-6'1'2448'0,"1"0"-1952"0,4-1-496 0,-1 0 0 0,2 3 1168 0,-1-3 144 0,-1 1 32 0,-3 3 0 0,-1-2-1088 0,-1 3-256 15,1 1 0-15,1 2 0 16,0 2-688-16,0-3-144 0,0 3-16 0,-1-2-16 0,0 2 544 15,-3 0 128-15,1 3 0 0,-3-2 16 0,-3 2 880 0,-2 5 192 16,-1-1 16-16,-4 3 16 0,-2 6 288 0,-3-2 64 16,0 4 16-16,1-1 0 0,2 1-400 0,-1 1-64 15,-2 5-32-15,2 6 0 0,2 1-288 0,3 3-64 16,1 7-16-16,3 2 0 0,3 4-256 0,0 4-48 16,5-3-128-16,-3 0 192 0,3-1-64 0,-1 6-128 15,2 4 176-15,1 1-176 0,3-2 0 0,2-4 0 16,1-1-192-16,1-2 48 0,2-6 144 0,-1-1 0 15,0 1 0-15,0-2 0 0,2-5 0 0,-2 0 0 16,2-6 0-16,1-1 0 0,3-5 0 0,1-4 0 0,5-3 0 16,2-3 0-1,5-2-512-15,3-8-80 0,2-4-16 0,13-5-17184 0</inkml:trace>
  <inkml:trace contextRef="#ctx0" brushRef="#br1" timeOffset="90787.73">16339 14032 19343 0,'-4'-2'1728'0,"1"1"-1392"0,2 1-336 0,1-3 0 0,1 3 2992 0,-1-1 528 0,0 0 96 0,0-1 32 0,0-1-1376 0,2 1-272 0,0 2-48 0,-2 0-16 0,0 0-1280 0,19 18-256 16,-11-6-48-16,2 2-16 0,1 2-336 0,2 4 0 15,2 3 0-15,-1 3 0 0,4 5 0 0,-1 2 0 16,2 3 0-16,-2 3 0 0,1 1 0 0,1 0 0 16,-1-2 0-16,0 2 0 0,-3-6 0 0,-2-5 0 15,-2-6 0-15,0 5 0 0,1-5 0 0,-2 2 0 16,-1-3 0-16,-1-3 0 15,-2-2-736-15,0-3-64 0,-2-2-16 0,0-2-16368 0</inkml:trace>
  <inkml:trace contextRef="#ctx0" brushRef="#br1" timeOffset="91088.08">17152 14001 30399 0,'-1'-1'2704'0,"0"1"-2160"0,-1 0-544 0,2 0 0 16,-1 0 1728-16,0 0 256 0,-1 1 32 0,-3 2 16 15,-2 2-1328-15,-2 3-256 0,-3 6-48 0,-2 7-16 16,-3 3-384-16,-2 8 0 0,-4 9 0 0,-6 6 0 0,-3 8 0 15,-5 8 0-15,-4 6 0 0,-3 8 0 0,0 5 0 0,-3 8 0 16,-4 13 0-16,-2-2 0 0,0-2 0 0,-3 4 0 16,1 4 0-16,0 0 0 0,2-5 0 0,5-2 0 15,5-8 0-15,2-2-17376 16</inkml:trace>
  <inkml:trace contextRef="#ctx0" brushRef="#br1" timeOffset="94334.15">17139 13080 36863 0,'-7'3'3264'0,"2"-1"-2608"0,4-2-528 0,1 0-128 0,1 0 736 0,1 1 112 0,-1 1 32 0,0 1 0 0,3 1-880 0,3 0 0 15,4-1-208-15,3 0 32 0,2 3 176 0,1-1 0 16,3 5 0-16,0 1 0 0,0 1 0 0,0 4 0 16,-1 4 0-16,1 5 0 0,0 1 0 0,-2 5 0 15,0 0 0-15,-1 5 0 0,0 2 0 0,2 5 0 16,0 1 0-16,-2 4 0 0,0 2 0 0,-1 1 0 16,2 2 0-16,0-1 0 0,1-1 0 0,-1-3 0 15,-2-2 0-15,-2 0 0 0,-3 1 0 0,-1 2 0 16,-4 6 0-16,-2-1 0 0,-2 2 240 0,-3 0 16 0,1 1 16 15,-5-7 0-15,-1-2-272 0,-4 0 0 0,-2 2 128 16,-3-3-128-16,1-5 0 0,-4 4 128 0,-5 1-128 16,-1 2 0-16,-1-2-192 0,-2-6-160 0,-1-7-32 0,0 0-17344 15</inkml:trace>
  <inkml:trace contextRef="#ctx0" brushRef="#br1" timeOffset="99569.95">18485 13365 28559 0,'-2'0'2544'0,"0"-2"-2032"0,2 2-512 0,0 0 0 0,0-2-160 0,0 2-128 0,0-1-32 0,-2 1 0 16,1-2 192-16,-3 5 128 0,0 1-192 0,4-4 192 0,0 0 0 0,-13 22 224 0,8-11-16 0,1 0 0 15,-1 1 1280-15,1 4 256 0,1-1 48 0,-1 3 16 16,2 1-176-16,-2 0-32 0,1 2-16 0,0-1 0 15,0 2-1072-15,-2 0-224 0,2 2-32 0,-1 3-16 16,-1 1-240-16,0 7 0 0,0 3 0 0,0 3 0 16,-1 0 0-16,0 4 0 0,-1 4 0 0,0-1 0 15,1 5 0-15,0-3 0 0,1 3 0 0,-1-5 0 16,-1-4 0-16,1-5 0 0,0-3 0 0,-1-4 0 16,-1-3 0-16,0-5 0 0,0 0 0 0,1-3 0 0,2-4 0 15,-3-1 0-15,2 0 0 0,0-6 0 0,0-1 0 0,0-3 144 16,1 0-144-16,-2-2 128 0,4-2-128 0,-1 2 0 15,0-3 0-15,2-1 128 0,-2-1-320 0,-1-1-80 16,0-2-16-16,2 0-11760 16,0 2-2352-16</inkml:trace>
  <inkml:trace contextRef="#ctx0" brushRef="#br1" timeOffset="100337.5">18893 13991 39615 0,'-6'0'3520'0,"1"0"-2816"0,3 0-560 0,0 3-144 0,1-2 176 0,-1 0 0 0,-4 3 0 0,-4 2 0 0,-4 2-176 0,-1 3 0 0,-1 4-192 0,1 2 192 31,-2 3-448-31,0 6 16 0,1 2 16 0,2 1 0 0,2 2 240 0,2 1 176 0,4 1-208 0,2-3 80 16,3-1 128-16,2-1 0 0,3-1 128 0,0-5-128 15,4 2 128-15,2-5-128 0,1 1 128 0,0-4-128 16,0-3 0-16,4-2 0 0,2-3 0 15,2 1-192 1,1-4-240-16,2-4-48 0,1-2-16 0,3-3 0 0,0-3 112 0,2-3 0 0,-1-2 16 0,0-3 0 16,1-3 368-16,-2-1 0 0,0-2 0 0,-3-3 0 0,-1 1 160 15,-4-3 0-15,0-1 0 0,-5-4 0 16,0-3 224-16,-6 0 64 0,-1 1 0 0,-3 3 0 16,-4-4 160-16,-2 2 32 0,-3 1 16 0,-3 3 0 0,-2 4-192 15,-3-1-32-15,-2 6-16 0,-2 3 0 0,-2 3-160 16,-2 5-16-16,0 4-16 0,-2 1 0 0,1 3-224 0,-3 5 0 15,-2 1 128-15,1 3-128 0,1 2-128 0,-1 0-80 16,0 2-16-16,1-1 0 0,1 3-112 0,3-5-32 16,1 3 0-16,2-1 0 15,2 0-784-15,1-2-176 0,2-3-16 16,4 1-15104-16</inkml:trace>
  <inkml:trace contextRef="#ctx0" brushRef="#br1" timeOffset="101402.97">19972 14022 35935 0,'-4'-5'3200'0,"0"0"-2560"0,2 2-512 0,-1 0-128 0,2 1 576 0,-3-2 80 0,-2-2 32 0,-4-8 0 0,-5 0 144 0,-3-5 48 0,-2 4 0 0,-1 2 0 16,1 4-496-16,-1 4-80 0,0 4-32 0,-1 1 0 15,-2 3-272-15,1 5-272 0,-2 4 48 0,0 4 16 16,-1 7-304 0,-1 0-64-16,3 5-16 0,-1 2 0 0,3 5 208 0,1 1 64 0,2 1 0 0,3 1 0 15,2-2 320-15,2 2 128 0,2-3 0 0,1-2 0 0,3-4 0 16,4-6 0-16,0-1 0 0,4-2 0 0,1-2-128 0,4-4 0 15,3-1 0-15,1-6 128 0,2-3 0 0,3-5 0 16,3-4 0-16,1-3 0 0,2-3-128 0,1-5 0 16,6-6 0-16,2-2 0 0,1-3-160 0,-1-1 160 15,1-2-208-15,-1-2 80 0,-1-2 128 0,-2 0 256 16,0-1-64-16,-4 2-16 0,-4 3-176 0,-1-2 192 16,1-3-192-16,-4 1 192 0,-2 3-192 0,-3 2 0 15,-1 5 0-15,-4 4 0 0,0 5 128 0,-2 4 0 16,-1 3 0-16,-2 2 0 0,0 6 16 0,-2-1 0 15,0 2 0-15,-2-1 0 0,1 5 32 0,-2-2 0 16,-1 2 0-16,-1 1 0 0,1 0-176 0,-1 0 0 16,-2 0 0-16,1 3 0 0,-1-2 0 0,1 3 0 15,1 0 128-15,1 1-128 0,0 1 0 0,0 0 0 16,1 5 0-16,-1 5 0 0,3 1 0 0,-2 0 0 0,3 3 0 16,0 1 0-16,2 6-144 0,1-5 144 0,2 3-192 0,2 0 192 15,2-5-240-15,-1 2 64 0,3 3 16 0,-1-2 0 16,-1-6 160-16,2 5 0 0,-1 2 0 0,-2 2 0 15,-1-2-160-15,-2 2 0 0,-1-1 0 0,-2 1 0 16,-1-1 160-16,-3 0 0 0,2-3 0 0,-4 1-128 16,0-1 128-16,-3 1 176 0,-1-1-48 0,-2-2 0 15,-2 3 96-15,0-3 16 0,-3 2 0 0,-3-2 0 16,1 0 48-16,-1-2 16 0,-1-1 0 0,-1-2 0 16,1 1-304-16,-1-3 0 0,2-4 0 0,-1-3 0 15,0-2 0-15,-1-3-352 0,-1 0 48 0,1-4 16 16,-1 0-592-1,-2-3-112-15,-1 0-32 0,1-2-16576 0</inkml:trace>
  <inkml:trace contextRef="#ctx0" brushRef="#br1" timeOffset="101928.43">20291 14609 15663 0,'9'-7'1392'0,"-4"2"-1120"0,0-1-272 0,0 0 0 0,0 2 5728 0,0 1 1088 0,3-1 224 0,3-5 32 16,6-4-6736-16,8-5-1344 0,4 1-272 0,2-3-48 15,2 4-528-15,-4 1-96 0,-3 4-32 0,-1 3 0 16,-5 1 512-16,-3 5 112 0,-5-1 16 0,-3 6 0 0,-3-2 2048 0,-3 4 432 0,-1 2 80 0,-3 2 0 16,-2 4 928-16,0-2 176 0,-1 0 48 0,-2 0 0 15,-2 3-1088-15,0 0-192 0,-2 4-64 0,-2-2 0 16,-2 1-752-16,-1 0-144 0,-1 2-128 0,-3-2 144 0,0 4-272 15,-1-3-64-15,0 0-16 0,0-1 0 16,3-1-496-16,0 2-80 0,-1-2-32 0,2 0 0 16,0-2 672-16,3-2 144 0,-1 0 0 0,2-1 0 0,1 1 608 0,2-4 112 15,3 3 32-15,1-4 0 0,2 0-304 0,3-1-64 16,3-1-16-16,3 0 0 0,3-1-368 0,3 2 0 16,4 0 0-16,4-1 128 0,1 1-128 0,1-1 0 15,2 1-176-15,0 1 176 0,0-3 0 0,2-1 0 16,0 2-128-16,0-1 128 0,-2-1-192 0,2 1 0 15,0-2 0-15,0 1 0 16,0-2-1088-16,0-2-192 0</inkml:trace>
  <inkml:trace contextRef="#ctx0" brushRef="#br1" timeOffset="106808.78">22488 12322 6447 0,'-6'-4'576'0,"1"-1"-576"0,1 3 0 0,2-1 0 0,0 2 3520 0,2 1 576 0,0 0 128 0,0-3 32 0,-1 0-3808 16,0-1-752-16,1 3-144 0,0-3-48 0,1 2 352 0,0 2 144 0,2 0-128 0,-3 0 128 15,0 0 2192-15,0 0 528 0,0 0 96 0,4 26 32 16,-4-15-160-16,0 4-16 0,0 2-16 0,-2 5 0 16,4 2-1616-16,-4 4-320 0,2 2-64 0,-1 7-16 15,-1 3-640-15,-1 5 0 0,1 4 0 0,-2 0-176 16,1-1 0-16,0-1 0 0,2-6 0 0,-2 0 0 15,1-3-464-15,-1-1-80 0,1-1-32 0,-2-5 0 16,0-2-64-16,-1-2-16 0,0 0 0 0,-2-2-15296 16</inkml:trace>
  <inkml:trace contextRef="#ctx0" brushRef="#br1" timeOffset="107334.95">21622 13614 41471 0,'-6'0'3680'0,"1"0"-2944"0,3-2-592 0,2 1-144 0,2-2 320 0,1 3 48 0,0-5 0 0,4-1 0 0,2 0-1232 0,9-5-240 0,4 0-48 0,4 1-16 0,4 0 800 0,3 2 176 16,4 1 16-16,4-2 16 0,3 2 672 0,7-3 144 16,6 0 32-16,5 1 0 0,5-2-240 0,2 1-64 15,-5 1 0-15,8 0 0 0,6-2-256 0,1 1-128 16,0 2 0-16,1 3 128 0,1 2 0 0,-2-1 0 15,0-1 0-15,-1 0 0 0,-1 4-128 0,-2 1 160 16,2 0-160-16,-4-3 160 0,-8 1-304 0,-2 1-64 16,0-3-16-16,-3 3 0 15,-2-3-608-15,-5 3-112 0,-3 1-16 0,-6-1-16736 16</inkml:trace>
  <inkml:trace contextRef="#ctx0" brushRef="#br1" timeOffset="108189.2">22312 13904 23951 0,'2'2'2128'0,"-1"2"-1696"0,0-3-432 0,-1 0 0 0,1 2 1776 0,1-2 272 0,1 4 48 0,1 4 16 0,1 4-976 0,0 1-192 16,-1 4-48-16,-2 2 0 0,-1 2 496 0,-1 2 80 0,-1 3 32 0,-3 2 0 15,-1 3-928-15,-2 1-176 0,0 4-32 0,-1 3-16 16,1-3-160-16,-2 0-48 0,2 0 0 0,-1 0 0 15,1-2-16-15,2 1-128 0,0-3 192 0,0-1-64 16,2-1 64-16,0 0 16 0,0-3 0 16,0-2 0-16,1 0-48 0,-1-2-16 0,0-1 0 0,1-2 0 15,-2-1-144-15,1 0 0 0,2-3 0 0,-1-3 128 16,1-3-128-16,-1-2 0 0,2-3 0 0,0-4 0 16,0 1 0-16,0-3 0 0,0-3 0 0,0 1 0 15,2-4 128-15,0-5-128 0,0-4 128 0,1-4-128 16,1-3 0-16,1-4 0 0,0-5 0 0,1-4 0 15,1-2 0-15,2-5 0 0,-1-1 0 0,2 0 0 16,-1 1-192-16,2-7 192 0,0-1-160 0,-1-2 160 0,1 1 0 16,-2 3-144-16,1 5 144 0,-3 3 0 15,1 2 0-15,-1 3 0 0,1 2 0 0,-1 1 0 0,2 2 0 16,-1 1 0-16,2 5 0 0,0 1-128 0,0 6-32 0,1 0 0 16,1 3 0-16,2 3 0 0,0 2 32 0,0 3 0 15,3 0 0-15,0 1 0 0,3 1-128 0,-1 3-32 16,4 0 0-16,-1 2 0 0,1 4-48 0,1 0-16 15,-2 1 0-15,-1 3 0 16,-2 1-256-16,-4 1-48 0,-2 3-16 0,-3 2 0 0,-2 1 224 0,-5 3 64 16,0-2 0-16,-5 3 0 0,1-2 688 0,-1-1 144 15,-2 2 16-15,0-5 16 0,-1 2 80 0,0-1 16 16,-2 2 0-16,1-2 0 0,-2 0-256 0,1 0-64 16,0-5 0-16,-1 0 0 0,-1 2-256 0,1-5 0 0,-1 2 0 0,-2 0 0 15,-1-3 0-15,-3 2 0 0,-4 0 0 16,0-1 0-16,-4 3 0 0,-1-2 0 0,-4 2 0 0,1 0-144 31,-3-1-304-31,3 1-48 0,0-2-16 0,1-2 0 16,4 0-512-16,3-5-128 0,3-1 0 0,4-2-14976 0</inkml:trace>
  <inkml:trace contextRef="#ctx0" brushRef="#br1" timeOffset="108652.9">23349 13551 40543 0,'-8'1'3600'0,"2"1"-2880"0,2-1-576 0,3-1-144 0,0 0 624 0,0 0 80 0,-4 2 32 0,-3-2 0 16,0 3-1120-16,-2 1-208 0,1 1-48 0,2 0-16 16,-1-3-496-16,2 4-112 0,-1 0-16 0,-1 3 0 0,-1 3 768 0,0 4 160 0,-4 3 32 15,1 2 0-15,1 3 448 0,-2 0 80 16,0 2 32-16,-1 3 0 0,1-1 624 0,-1 2 128 0,0-1 32 0,1 2 0 15,0-2-416-15,0 3-80 16,-1 4-16-16,1 0 0 0,0 2-256 0,2-2-64 0,2 0-16 0,2 0 0 16,2-5-176-16,4 1 0 0,0-4 0 0,3 1 0 15,2-5 0-15,1 0 0 0,1-3 0 0,3 1 128 16,0-2-272-16,5 0-64 0,1-2-16 0,1-2 0 16,-1 0-288-1,0-2-64-15,-1-2-16 0,1 2 0 0,0-3 592 0,-1 1 0 0,1 1 0 0,-1-1 0 31,1 2-1904-31,0-2-256 0</inkml:trace>
  <inkml:trace contextRef="#ctx0" brushRef="#br1" timeOffset="109487.99">23535 13983 35935 0,'-3'4'3200'0,"0"-2"-2560"0,2-2-512 0,1 0-128 0,0 0 1360 0,1 1 256 0,0 3 48 0,2-2 16 0,2 5-1376 0,2 1-304 0,6 0 0 0,1 2 0 15,4 2-256-15,3 2 16 0,1 2 0 0,1 2 0 32,2 3-272-32,-1 0-64 0,-2 1-16 0,-2 1 0 0,-3-3-208 0,-3 1-32 15,-3 1-16-15,-3-4 0 0,0 1-560 0,-4-3-128 0,-1-1 0 0,0-7-8128 16,-2 2-1632-16</inkml:trace>
  <inkml:trace contextRef="#ctx0" brushRef="#br1" timeOffset="109757.95">24069 13904 40543 0,'-4'2'1792'0,"0"-1"384"0,0 2-1744 0,2-2-432 16,0-1 0-16,2 1 0 0,0 2-144 0,-1 3-112 15,0 1-32-15,-2 6 0 16,0 7-1696-16,-3 2-352 0,-1 6-64 0,-3 3-16 0,-1 4 2240 0,-2 3 448 0,-2 4 96 0,-1 1 16 16,-1 2 1408-16,-3-1 272 0,0 2 64 15,0-2 16-15,0-1-1248 0,2-1-240 0,-1-3-48 0,2-1-16 16,1-5-592-16,1-2 0 0,0-1 0 0,0-2 0 31,2-3-768-31,0-2-160 0,1-1-32 0,1-4-16704 0</inkml:trace>
  <inkml:trace contextRef="#ctx0" brushRef="#br1" timeOffset="110260.42">24074 13557 35935 0,'-5'5'3200'0,"3"-2"-2560"0,0-2-512 0,2 2-128 0,1-3 1088 0,1-3 192 0,3 3 32 0,3-1 16 16,4 0-2032-16,4-1-416 0,6-1-80 0,2 3-16 15,1 3 464-15,-1 1 96 0,0 5 16 0,-3 3 0 0,-1 4 448 0,-3 3 192 0,0 3-128 0,-2 5 128 16,0 3-256-16,-2 2 16 0,1 3 16 15,-2-2 0-15,0 4 672 0,-1 0 144 0,0 0 32 0,-3 2 0 16,2 1 352-16,-1 4 80 0,0-5 16 0,-2 3 0 16,-1-2-448-16,-2-2-96 0,0-2-16 0,-3-2 0 15,-2-1-320-15,-2-2-64 0,-2-1 0 0,0-6-128 16,-5 1 0-16,-2 0-176 0,-4-2 0 0,-5-1 0 16,-1 2-80-16,-4-2-32 0,-3-3 0 0,-3-1 0 15,-5 0-1120-15,-5-4-240 0,-2-1-32 0,-5-5-14256 16</inkml:trace>
  <inkml:trace contextRef="#ctx0" brushRef="#br1" timeOffset="113886.79">21812 11992 29487 0,'0'-3'2624'0,"1"1"-2112"0,0-1-512 0,1 2 0 0,0 1 0 0,0 0-176 0,2-3 0 0,1-2 0 16,1 2-1056-16,0-3-224 0,-1 2-32 0,-2 3-16 0,-2 1 976 0,-4 0 192 16,0 2 32-16,-4 2 16 0,0 1 1280 0,-3 1 256 15,0-1 48-15,-2 1 16 0,-2-1 288 0,-1 2 64 16,1 0 16-16,-2-1 0 0,1 3-480 0,0-2-112 16,0 1 0-16,1 0-16 0,1 3-368 0,-1-2-64 15,1 0 0-15,0-1-16 0,1 2-240 0,1 1-32 0,-2 2-16 16,1 2 0-16,1 1-144 0,-1-3-48 0,0 5 0 15,1-1 0-15,1 0-144 0,-1 1 128 0,0 1-128 0,-1-1 128 16,-2 4-128-16,-2-1 0 0,-2 4 0 0,-1-1 0 16,0 4 0-16,1-1 128 0,-2-1-128 0,4 0 0 15,0-2 0-15,1 2 0 0,2 3 0 0,0-1 0 16,2-2 256-16,2 2 80 0,3-3 16 0,0 4 0 16,1 1-80-16,1-1-16 0,2 3 0 0,2-6 0 15,0 2-256-15,0-2 0 0,1 3 0 0,-1 0 0 16,1 2 0-16,1 0 0 0,-1-3 0 0,0 5 0 15,-2 2 0-15,-2 0 0 0,1 3 0 0,-4-1 0 16,0 3 0-16,-1-2 0 0,0 0 0 0,0-3 0 16,0 0 0-16,1-2 0 0,1-2 0 0,1-1 0 15,2-3 272-15,2 2-48 0,1 2-16 0,3-2 0 0,2 0 16 16,2 1 0-16,1-1 0 0,1 1 0 0,1-1-224 0,2-1 128 16,0 3-128-16,2-4 0 0,-1 1 128 0,1 0-128 15,1-3 0-15,0 2 144 0,1 0-144 0,-1 2 0 16,0-1 0-16,2 1 0 0,-5 0 0 0,0 1-192 15,-1 2 64-15,-3-3 128 0,-2-1-144 0,-2-1 144 16,-1 2 0-16,-3 0 0 0,-1-2 0 0,-1 4 0 16,1 3 0-16,-2-2 0 0,1-4 0 0,0-2 0 15,2 2 0-15,2-4 0 0,2 1 0 0,1-4 0 16,4-2 0-16,2-2 0 0,3-6 0 0,2 0-240 16,4-5 80-16,3-2 16 0,3 0-80 0,1-3-16 0,3 1 0 15,1-5-12784 1,2-1-2560-16</inkml:trace>
  <inkml:trace contextRef="#ctx0" brushRef="#br1" timeOffset="114693.78">23936 12069 35007 0,'-1'0'3120'0,"1"-3"-2496"0,1 2-496 0,0 1-128 0,0 0 528 0,1 0 96 0,1 1 16 0,1-1 0 0,3 0-224 0,3 3-32 0,3-1-16 0,0 2 0 15,2 1-48-15,1 1-16 0,3 3 0 0,1 4 0 16,2-2-80-16,1 7-16 0,3-1 0 0,3 5 0 16,2 3-80-16,2 2 0 0,2 3-128 0,2-1 192 15,0 0-48-15,4-1-16 0,3 4 0 0,1-1 0 0,-2 0-128 16,5 4 0-16,3 3 0 0,-3 2 0 16,0 1 0-16,-4-1 0 0,-4 5 0 0,-4-1 0 0,-5 5 0 0,-5-1 0 15,-2-2 0-15,-5-1 0 0,-2 2 144 0,-4 0-144 16,-3 2 160-16,-3-2-160 0,-2-3 144 0,-1 1-144 15,0-2 128-15,-3 1-128 0,2 1 176 0,-1 0-48 16,0 5-128-16,1-3 192 0,1 0-192 0,1 1 144 16,-2 3-144-16,1-4 128 0,-2 3-128 0,1-3 128 15,-1-2-128-15,0 0 128 0,1-1-128 0,-3 0 192 16,-1-1-192-16,0 1 192 0,-3 0 16 0,-1-2 16 16,-1 0 0-16,-1-1 0 0,-3-2-96 0,-3 0 0 15,-1-1-128-15,-4 1 192 0,0-1-192 0,-5 1 0 16,-3 3 0-16,-1 0 0 0,-4 3 0 0,-1 0-240 0,-4 2 32 0,2-1 0 15,-1-1-48-15,2-6-16 0,4-5 0 16,2-7 0-16,5-5 272 0,3-5 0 16,3-4 0-16,4-8-12672 0,2-4-2528 15</inkml:trace>
  <inkml:trace contextRef="#ctx0" brushRef="#br1" timeOffset="117986.29">17946 14801 41471 0,'-5'-3'3680'0,"1"0"-2944"0,2 1-592 0,1 1-144 0,-1-1-1648 0,0-1-352 0,-3-2-80 0,-4-4-16 0,-1-2 1056 0,-1-3 208 15,3 2 32-15,2 3 16 0,2 1 1520 0,1 0 304 0,5 3 64 0,0 0 16 16,4 3 192-16,2 2 32 0,2 0 16 0,2 4 0 16,0 3-864-16,2 0-176 0,-1 4-48 0,0 2 0 15,-1 2-144-15,-2 2-128 0,-2 2 192 0,-2-1-192 16,-1 3 240-16,-4 3-64 0,0 3-16 0,-3 3 0 15,-2 3-160-15,-3 0 0 0,0 1 0 0,-1-1 128 0,-2-1-128 16,0 2 0-16,-1-2 0 0,0-1 128 0,1-3 96 16,2-3 16-16,1-4 0 0,2-1 0 0,1-4 64 0,1-4 16 15,1-1 0-15,1 0 0 0,1-2-64 0,0 0 0 16,0-3 0-16,0-1 0 0,1 1-256 0,-1-5 0 16,2 3 0-16,-1-4 0 0,-1 1 0 0,0-1 0 15,0 0 0-15,0 0 0 0,0 1 144 0,1-1-16 16,1 0-128-16,-2 0 192 0,0 0-64 0,23-5 0 15,-10 4-128-15,6-3 192 0,2 2 16 0,4-2 0 16,4 2 0-16,5 1 0 0,3-3-16 0,2 3-16 16,5-4 0-16,-1 1 0 0,0-1-48 0,3 1 0 15,3-2 0-15,1 1 0 0,1 2 32 0,-1 0 0 0,2 3 0 16,-1 0 0-16,-2 0-160 0,1 0 0 0,-2 1-192 0,2-1 192 16,3 2-128-16,2-1 128 0,3 2 0 0,4 1 0 15,5 2 0-15,2-3 0 0,3-2 0 0,5-2 0 16,1-4 320-16,7 1 48 0,6-1 0 15,2 0 0-15,-1-1-128 0,0 0-32 0,4-4 0 16,-2 4 0-16,0 1-208 0,-4-1 0 0,-4 0 0 0,0-1 0 16,2 2 0-16,-1-1 0 0,2 1 0 0,-3 0 0 15,-2 3 0-15,-1-3 0 0,1 0 0 0,-3 1 0 16,2 2 0-16,-4-1 0 0,-4 2 0 0,-1 0 0 16,4 1 0-16,-2-1 0 0,3 1 0 0,-2 0 0 15,-3 0 0-15,5 0 0 0,4 1 0 0,1 0 0 16,-1 0 160-16,-2 2-160 0,-4-3 160 0,1 1-160 0,2 3 0 15,-3-4 0-15,1 1 0 0,-3-1-160 0,-5-1 160 16,-3-2 0-16,-3 1 0 0,0-2 0 0,3-2 0 0,-1-2 0 16,-1 0 0-16,0-1 0 0,-1-2 0 0,0 2 0 15,0 3 0-15,1-1 0 0,1 1 320 0,1-1 32 16,1 2 16-16,-1-1 0 0,-4 1-144 0,1 2-32 16,2 0 0-16,-3 1 0 0,0 0-192 0,-1 0 128 15,-4-1-128-15,-1 1 0 0,-4 2 0 0,-2 0 0 16,-2 0 0-16,-1 0 0 0,1 0 0 0,-4-2 0 15,1 0 0-15,-1 0 0 0,-3-1-144 0,-1-2 144 16,-1 2-208-16,-1-2 80 0,-3-1 128 0,-1 1 0 16,4-2 0-16,0 1 0 0,0 1 0 0,1-1 0 15,5-3 0-15,-2 5 0 0,-3 0 160 0,-4 0-32 16,1 3-128-16,-3 0 192 0,0 1-192 0,-5 0 0 16,0 1 0-16,-4 0 0 0,-2 3 0 0,-2-3 0 0,-2 4 0 15,-3-3-160-15,-3 2 160 0,-1 1 0 0,-4-2-144 0,-3 0 144 16,0-1 0-16,-2 1 0 0,-2-3 0 0,0 1 0 15,-1 1 0-15,0-1 0 0,0 1 0 0,0-2 0 16,0 0 0-16,0 0 0 0,0 0 128 0,0 0-128 16,0 0 128-16,0 0-128 0,0 0 128 0,0 0-128 15,0 0 128-15,0 0-128 0,0 0 0 0,0 0 128 16,0 0-128-16,0 0 128 0,0 0-128 0,0 0 128 16,0 0 0-16,-5-22-128 0,3 17 192 0,-1-2-64 15,1 1 32-15,-2-4 0 0,3-1 0 0,-2-2 0 16,3-2 96-16,0-2 32 0,3-1 0 0,-1-6 0 0,2-1-80 15,1-1-16-15,0-2 0 0,1-1 0 16,0 2-192-16,0 0 0 0,1-1 0 0,-1-1 0 16,0 2 0-16,-1 1 0 0,1-1 0 0,-4 3 0 0,1 2 0 15,-3 3-128-15,-1 2 128 0,-2 1-208 16,0 1-592-16,-4 2-112 0,-3 2-32 0,-3 1 0 16,-4 2-624-16,-7 0-128 0</inkml:trace>
  <inkml:trace contextRef="#ctx0" brushRef="#br1" timeOffset="145239.01">12811 8808 35935 0,'-5'0'3200'0,"1"0"-2560"0,2 0-512 0,2 0-128 0,0 0 0 0,0 1 176 0,-3 0-176 0,-1 3 192 15,1 2-192-15,-2 4-176 0,1 4 48 0,-1 4 0 31,0 4-576-31,-1 4-128 0,-1 3 0 0,-2-1-16 16,-1 2-32-16,0 0 0 0,-2 4 0 0,-2 2 0 0,-3-1 576 0,-1-2 112 0,-3 4 32 0,0 0 0 16,0 3 160-16,0-4 0 0,3-3 0 0,2-3 0 15,3-3 0-15,1-2 0 0,2 1 0 0,1-3 0 16,1-1-736-16,2 1-64 0,-1-5-16 16,3 1 0-16</inkml:trace>
  <inkml:trace contextRef="#ctx0" brushRef="#br1" timeOffset="146805.9">11956 9765 35007 0,'0'0'3120'0,"1"0"-2496"0,2-1-496 0,1 1-128 0,-1-2 208 0,4 2 32 0,2-2 0 0,7-1 0 0,8 0-240 0,7-1 144 0,5-1-144 0,5 0 128 0,2 1-128 0,4 2 0 16,2-2 0-16,2 2 0 15,-2-1 0-15,2 2 0 0,1 0 0 0,0 1 0 0,0 0-176 16,-3 0-16-16,2 1 0 0,-3 3 0 15,-3-2-720-15,-3-1-160 0,-1 2-16 16,-5-3-16-16,-2 0-1200 0,-2 0-224 0</inkml:trace>
  <inkml:trace contextRef="#ctx0" brushRef="#br1" timeOffset="147226.6">12273 9913 34095 0,'-10'9'3024'0,"1"-2"-2416"0,-1 2-480 0,3-3-128 0,3-1 1632 0,2-1 304 0,-1 3 64 0,-2 3 16 15,-5 10-2336-15,-3 5-448 0,-1 5-112 0,1 5-16 16,1-3-912-16,1 2-192 0,1-2-48 0,2 1 0 16,3-2 912-16,1 0 176 0,2-5 48 0,0 0 0 15,2-4 752-15,-1 0 160 0,2-2 0 0,-1 0 0 0,2-1-256 0,-2-2-80 16</inkml:trace>
  <inkml:trace contextRef="#ctx0" brushRef="#br1" timeOffset="147648">12880 10021 42383 0,'-10'2'1872'0,"1"-2"400"0,-1 0-1824 0,2 1-448 0,3 1 0 0,2 1 0 31,0-1-576-31,-5 1-192 0,-4 6-64 0,-5 1 0 16,-3 4-1216-16,-1 3-256 0,0 3-64 0,1-1 0 0,1 4 1696 0,3-2 336 0,3 1 64 0,0 0 16 15,3 0 256-15,3 1 0 0,0 0-128 0,2-1 128 16,0-1 480-16,1 1 160 0,2-1 16 0,-2-2 16 16,1 2-480-16,3 0-192 0,0 0 128 0,0-2-128 15,3-2 0-15,1-2 0 0,1-1 0 0,2-3 0 0,4 1 0 16,3-3 0-16,3-2-224 0,4-1 80 15,3-4-608-15,1-4-112 16,5-4-32-16,1-2 0 0,-4 0-288 0,2-7-64 0,-1-2-16 0,1-3 0 16,-3-2 16-1,-2-2 0-15,-1-1 0 0,-4-3 0 0,-1 0 1248 0,-4-3 464 0,0-1-16 0,-4-2 0 0,-3 2 1968 0,-2-1 384 16,-1 4 80-16,-3 2 0 0,-1 4-768 0,-3 3-176 16,-4 1-16-16,-2 3-16 0,-1 1-976 0,-3 2-192 15,0 2-32-15,-3 2-16 0,-4 0-688 0,-4 3 0 16,1 4-128-16,-3-3-18048 0</inkml:trace>
  <inkml:trace contextRef="#ctx0" brushRef="#br1" timeOffset="151239.63">14050 9290 13583 0,'2'-14'288'0,"-1"6"64"0,1-1 16 0,-2 4 32 0,1 3-400 0,-1 0 0 0,0 2 0 0,0-2 0 16,1-1 2496-16,0 3 400 0,2 0 96 0,-2 5 16 0,2 2-1280 0,-3 4-256 0,1 1-64 0,-2 4 0 0,-1 1-512 0,1 2-96 0,-1 2-32 0,-1-1 0 15,2 0-528-15,-3 3-112 16,2-1-128-16,-2 2 176 0,-1-1-176 0,0 2 0 16,-1 0 0-16,-3 0 0 0,-1 2 0 0,-1 1 0 0,-2 3 0 15,-1 2 0-15,-1 2 272 0,-1 1 32 0,0-1 0 16,0-6 0-16,2 0-304 0,3-2 0 0,3-5-176 0,1-1-9760 16,4-2-1968-16</inkml:trace>
  <inkml:trace contextRef="#ctx0" brushRef="#br1" timeOffset="151679.6">14536 9557 37775 0,'-8'-5'1664'0,"1"1"368"15,-1 2-1632-15,3-2-400 0,4 3 0 0,0 1 0 16,-1-1-480-16,-3-3-176 0,-2 3-48 0,-1-4 0 16,-1 4 0-16,-1 1-16 0,0 2 0 0,0 4 0 0,2 3 720 0,-2 3 0 15,0 2 0-15,-1 2 0 0,0 5 0 0,1-1 0 16,-1 4 0-16,2 0-144 0,0-2 144 0,1 2 0 16,2-1 0-16,-1 1 0 0,2-3 0 0,2-3 0 15,-1 0 0-15,1-2 0 0,2-3 0 0,0 1 0 16,1-3 0-16,2 0 0 0,1-5-288 0,2 1-32 15,1-3 0-15,3-1 0 16,2 1-576-16,0-4-128 0,0 0-32 0,3-5 0 0,2-1 720 0,-1-3 144 0,2 0 16 16,-2-2 16-1,1 0-288-15,-3-1-48 0,1-2-16 0,-2-1 0 16,0 0-80-16,-4-2-32 0,1 1 0 0,-3-3 0 0,-1 2 624 0,-1 0 160 0,-2 2 16 0,-1 1 0 16,-2-1 1120-16,0 2 240 0,-3 0 32 15,1 0 16-15,-1 2 96 0,-1-2 32 0,1 1 0 0,-1 1 0 16,2 1-1152-16,-1 3-240 0,0 0-32 0,-1 1-16 31,0 0-1296-31,-1 4-272 0,0 0-48 0,-2 1-16 0,0 2-2032 16,-1 3-384-16</inkml:trace>
  <inkml:trace contextRef="#ctx0" brushRef="#br1" timeOffset="152397.31">15007 9597 31327 0,'0'-5'1392'0,"-1"0"272"0,-1 0-1328 0,2 4-336 0,0-2 0 0,0 2 0 0,0 0 304 0,0-1-16 0,0-3 0 0,0 0 0 0,-1 1-480 0,-3 1-80 0,1-1-32 0,-5 4 0 31,0 0-288-31,-4 4-64 0,0-1-16 0,-3 1 0 16,-1 4-352-16,-2 1-80 0,-1-2-16 0,-1 3 0 0,-1 1 768 0,0 0 160 0,1 0 16 0,1 0 16 15,1-2 496-15,4 1 112 0,2 1 0 0,5 0 16 16,3 0 432-16,4-2 64 0,3 1 32 0,3 0 0 15,3-2-320-15,0 1-64 0,4-2-16 0,0 0 0 32,1-2-1296-32,2 0-256 0,0-2-48 0,0-2-16 15,2 1-640-15,-2-4-144 0,-2 1-32 0,3-2 0 0,-1-1 1440 0,0-2 400 0,1-1-160 0,-1 0 160 16,0 1 848-16,0-4 240 0,-1 3 64 0,0-5 0 16,-1 1-176-16,-2 0-16 0,0 0-16 0,-1 0 0 15,2-1-448-15,-2-2-96 0,-1 2-16 0,0-2 0 16,1-1-48-16,0 2-16 0,-1-4 0 0,-2 3 0 15,1-1 192-15,-1 1 16 0,-2 2 16 0,-3 3 0 0,1 1-224 16,-3 5-32-16,1 1-16 0,-4 2 0 0,-1 3 384 0,-2 5 80 16,-3 0 16-16,-2 5 0 0,3-2-192 0,-2 1-48 15,1 3 0-15,-1-1 0 0,2 2-512 0,-1 0 0 16,2 1 0-16,1 2 0 0,1-1 0 0,1 2 0 16,-1 0 0-16,3 2 0 15,-2 2-416-15,0 1-32 0,-1 3-16 0,0 0 0 16,-1-2-176-16,0 0-16 0,0-2-16 0,-1 3 0 0,0-1 480 0,-2-2 192 15,2-2-176-15,-1 2 176 0,-2 5 0 0,-1-3 0 0,0 1 0 16,1-1 0-16,-1-3 128 0,0 0-128 16,1-1 0-16,0-5 0 0,1 2 0 0,-1-2 0 15,-1 0 0-15,-1-1 0 0,0 0 176 0,-3-3-32 0,1 0 0 0,-3 2 0 16,0 1 128-16,-4-2 32 0,-1 1 0 0,-3-3 0 16,1 2-304-16,-3-1-224 0,-1-4 32 15,-1 0 16 1,0-3-1024-16,1-1-208 0,1-4-32 0,2-2-8176 0,1-4-1648 15</inkml:trace>
  <inkml:trace contextRef="#ctx0" brushRef="#br1" timeOffset="152863.99">15342 9945 20271 0,'1'-5'1792'0,"-1"0"-1424"0,0 2-368 0,1-2 0 0,2 0 3568 0,-1 1 640 0,2-1 128 0,2-2 16 0,5-4-3728 0,3-3-752 0,3-3-160 0,1 1-32 0,0 3 112 0,-1 2 16 16,-2 4 0-16,0 1 0 0,-3 3 192 0,1 2 0 15,-2-2 0-15,-1 2 0 0,0 2 368 0,-3 3 16 16,2-3 0-16,-3 3 0 0,-1 0-224 0,-1 1-32 16,-3 3-128-16,-1-3 192 0,-1 3-16 0,-2 2-16 0,-2-2 0 15,0 2 0-15,0 0-160 0,-2 1 0 16,1 2 0-16,-4-1 0 0,0 3-224 0,-1-3 32 16,0 2 0-16,-2 1 0 15,0 1-304-15,-1-2-48 0,1 1-16 0,-1-1 0 0,-1 1 192 16,-1 1 48-16,0-1 0 0,0-1 0 0,0 3 320 0,0 0 0 0,0-1 0 0,2-2 128 15,2 0 352-15,2-4 64 0,2 0 16 0,3-4 0 16,3 1 272-16,2-4 64 0,2 2 16 0,3 0 0 16,2-1-272-16,2 1-48 0,5 3-16 0,0-1 0 15,3-2-432-15,3 1-144 0,1 0 0 0,2 0 0 16,2 4-288 0,0-1-160-16,2 1-48 0,-1-1-11168 0,1 3-2240 0</inkml:trace>
  <inkml:trace contextRef="#ctx0" brushRef="#br1" timeOffset="154109.63">16807 8308 28559 0,'-6'-2'2544'0,"1"-1"-2032"0,3 2-512 0,2 1 0 16,0 0-544-16,-2-3-208 0,0 0-32 0,-4-1-16 0,0 0 800 0,-2 1 0 0,1 3 224 0,-2 0-48 15,2 3 480-15,-1 5 112 0,-2 0 0 0,-2 5 16 16,-2 2-80-16,-4 3 0 0,-2 3-16 0,-3 1 0 16,-3 3 256-16,-2 1 48 0,0 3 16 0,2-3 0 15,4-2-368-15,-3 6-64 0,-2 6 0 0,-2 6-16 16,3-1-384-16,2 4-176 0,1 4 160 0,2-1-160 16,3 0 0-16,-4 3 0 0,-1 6 0 0,-1 2 0 15,-1-1 0-15,-4 5 0 0,-3 4 0 0,-1-1-160 16,-2 2 160-16,2-9 0 0,3-5 0 0,-1 2 0 15,0 1 0-15,0 1 0 0,4 3 128 0,2-5-128 0,7 0 0 16,6-4 144-16,4-5-144 0,6 1 0 0,4 0 0 16,8 1 0-16,7-6 0 0,7 0-192 0,5 2 32 15,7-6 16-15,6 1 0 0,4-5 0 16,4-5-1392-16,3 3-256 16</inkml:trace>
  <inkml:trace contextRef="#ctx0" brushRef="#br1" timeOffset="160957.94">16998 8485 30399 0,'0'-1'2704'0,"-2"1"-2160"0,2-3-544 0,0 3 0 0,2 0 1472 0,-2 0 176 0,1 0 32 0,0 0 16 16,0 0-3152-16,1 3-624 0,-1-3-128 0,-1 0-32 0,0 0 1488 0,0 0 304 0,0 0 48 0,0 0 16 16,-9 23 688-16,7-13 144 0,-1 2 16 0,2 5 16 15,0 1 1344-15,2 6 272 0,0 4 48 0,2 4 16 16,-1 8-864-16,2 1-160 0,-2 4-48 0,1 1 0 15,-1 1-864-15,0 1-224 0,-2-4 0 0,0 1 0 16,-2 2 0-16,-1-1 0 0,0 0 0 0,-3-3 0 16,1-1-512-16,-2-2-64 0,-1-4 0 15,-1-4-16784-15</inkml:trace>
  <inkml:trace contextRef="#ctx0" brushRef="#br1" timeOffset="161493.73">16158 9542 38703 0,'-2'0'3440'0,"-1"0"-2752"0,3 0-560 0,1 0-128 0,2 0 416 0,0 1 48 0,2-1 16 0,4 3 0 15,6-3-736-15,6 1-160 0,6-1-32 0,5 0 0 0,8 0 448 0,6-1 224 16,6-2-32-16,7 1 0 0,8 1 64 0,3-3 16 15,3 3 0-15,0-2 0 0,-5 2-128 0,3 0-16 16,2 0-128-16,1-3 192 0,1 0-64 0,2 2-128 16,-1 0 176-16,0-1-176 0,-3 2 144 0,1-3-144 15,4 1 0-15,0 1 144 0,0-1-144 0,-2 0 0 16,-1 0 0-16,-5-3 0 0,-1 2-352 0,-2 1 0 16,-1-1 0-16,-6-2-17648 0</inkml:trace>
  <inkml:trace contextRef="#ctx0" brushRef="#br1" timeOffset="162007.04">16569 9796 40543 0,'-7'6'3600'0,"1"0"-2880"0,2 0-576 0,3-1-144 0,0 0 0 0,-1 3-144 0,-3 4 144 0,-3 9-208 16,-3 6-1312-16,-3 5-256 0,2 2-48 0,0-1-16 0,1-1 1200 0,1-2 224 0,-1-3 48 0,1-1 16 31,1-1-352-31,0-2-64 0,2-4 0 0,1-3-8320 0,0-2-1664 0</inkml:trace>
  <inkml:trace contextRef="#ctx0" brushRef="#br1" timeOffset="162339.54">17110 9723 32255 0,'3'0'1424'0,"-3"0"304"0,1 0-1392 0,-1 1-336 16,0 0 0-16,1 2 0 0,0-3 992 0,1 2 128 16,-1 4 32-16,0 3 0 0,0 3-768 0,-3 4-128 15,-4 2-48-15,-2 0 0 0,-2 3-16 0,-3 2 0 16,-3-2 0-16,-3 3 0 15,-2 1-672-15,-2 2-144 0,-1 3-16 0,-2 0-16 0,-1 2 464 0,-2 0 192 16,0 3-176-16,-3 0 176 0,-1 4 224 0,1-3 144 0,0 3 16 16,0 0 16-16,1-5-640 0,3-3-128 0,5 0-16 15,4-8-10240-15,4-2-2032 16</inkml:trace>
  <inkml:trace contextRef="#ctx0" brushRef="#br1" timeOffset="162727.15">17193 10074 40543 0,'-10'9'3600'0,"1"-3"-2880"0,3-3-576 0,3 2-144 0,0-2 448 0,-1 2 48 0,-4 7 16 0,-6 6 0 15,-2 6-2752-15,1 0-528 0,4 2-112 0,5-2-32 16,5-4 1824-16,3 0 384 0,4-3 64 0,3 1-12928 0</inkml:trace>
  <inkml:trace contextRef="#ctx0" brushRef="#br1" timeOffset="163164.87">17538 10023 20271 0,'-10'8'1792'0,"0"-5"-1424"0,0 1-368 0,4 0 0 0,2-1 4640 0,2 0 864 16,-2 1 160-16,-2 3 32 16,-5 4-8240-16,-3 5-1648 0,-3 4-336 0,0 5-64 15,2-2 1328-15,1 1 256 0,3 1 48 0,1-1 16 16,3-3 1760-16,2 2 352 0,1-2 80 0,3-4 16 0,1-1 736 0,2 0 0 16,2-4 240-16,1 1-64 0,1-2 464 0,2-1 112 15,0-4 16-15,3-1 0 0,3 1-32 0,1-6 0 16,1 0 0-16,3-2 0 0,-1-2-384 0,1-1-80 15,0-4-16-15,1 1 0 16,1-1-1536-16,-2-2-304 0,1 2-64 0,-3-4-16 16,1-2 464-16,-3-1 96 0,0-2 16 0,-4 1 0 0,0 0 1280 0,-3-3 256 15,-3 1 48-15,-3 1 16 0,-3 1 1936 0,-3-1 400 0,-3 1 80 16,-4-2 16-16,-2 5-224 0,-3 0-32 0,-1 5-16 16,-2-1 0-16,1 3-848 0,-4 2-160 15,-2 1-48-15,-1 2 0 0,3 2-832 0,0 0-160 0,-2 0-48 0,1 5 0 16,2-3-704-16,1 3-160 0,3 1-32 0,-1 1-10736 15,4 1-2144 1</inkml:trace>
  <inkml:trace contextRef="#ctx0" brushRef="#br1" timeOffset="164028.54">17544 8058 24879 0,'-7'2'2208'0,"2"-1"-1760"0,1 1-448 0,3-1 0 0,2 1 1344 0,2-1 176 0,-1 1 32 0,2 3 16 16,3-2-1568-16,6 3-448 0,4 3-32 0,9 2 0 0,4 0 288 0,2 0 192 15,5-1-208-15,2 4 80 0,2-1 128 0,0 4 0 16,1 3 0-16,-2 4 0 0,-1 0 0 0,-1 6 0 16,-2 2 0-16,-1 3 128 0,0 3-128 0,-2 1 0 0,2 1 0 15,0 0 128-15,1 1-128 0,3 3 0 0,3 1 0 16,2 4 0-16,2 4 0 0,0-1 0 0,-1-1 0 0,1 0 176 15,-1 1 528-15,-4 1 128 0,-4-5 0 0,-4 5 16 16,-2 3-16-16,-6 6 0 0,-7-2 0 0,-4 5 0 16,-7-8-592-16,-4 2-240 0,-7 2 176 0,-5 4-176 15,-7 7 0-15,-4 0 0 0,-3-2 0 0,-4-3 0 16,0-5-320-16,-2-2 32 0,-1 4 16 0,2-5 0 16,1-3 272-16,0 0 176 0,2-1-32 0,3-7 0 15,3-9 496-15,1-4 112 0,0-2 16 0,-2-4 0 16,2-3-512-16,-1 0-112 0,2-10-16 0,0-4-16816 15</inkml:trace>
  <inkml:trace contextRef="#ctx0" brushRef="#br1" timeOffset="165443.73">19538 9250 42383 0,'-7'0'3776'16,"4"0"-3024"-16,3 0-608 0,1 2-144 0,0-1 128 0,0 3-128 0,-1-2 192 0,0 7-64 0,0 2-320 0,2 4-64 0,0 4 0 0,1 4-16 0,1 1 272 0,1 4 0 0,2 1-128 15,0 3 128-15,0 1-320 0,2 2 0 0,-2 0 0 16,2 1 0 0,-1 1-704-16,-1-2-128 0,-1-3-48 0,-2 1-15632 0</inkml:trace>
  <inkml:trace contextRef="#ctx0" brushRef="#br1" timeOffset="165694.84">19394 9574 46991 0,'-12'0'2080'0,"6"-2"432"0,2 1-2000 0,4-1-512 0,2 2 0 0,2-1 0 15,1-3-544-15,2 3-208 0,4-4-32 0,4 0-16 0,4-1 448 0,1 1 96 16,3 0 0-16,1-1 16 0,-1 4-96 0,1-1-32 15,0-2 0-15,1 1 0 16,2 4-688-16,1-4-144 0,2 0-16 0,1 1-16192 16</inkml:trace>
  <inkml:trace contextRef="#ctx0" brushRef="#br1" timeOffset="167241.84">20689 8711 33167 0,'1'-5'2944'0,"-1"2"-2352"0,1 0-464 0,0 3-128 0,1 0 880 0,-1-4 144 0,0 2 48 0,2-4 0 16,0-3-1264-16,0-1-256 0,-2 0-64 0,-1 0 0 16,0 2-1008-16,-1-2-208 0,0 1-32 0,-2-1-16 15,1 2-288-15,-2-4-64 0,0 3-16 0,-1 0 0 0,0-2 2000 0,-1 1 400 16,1 3 64-16,-2-3 32 0,-1 3 1184 0,1 1 256 15,-3 1 32-15,0-1 16 0,-2 1-112 0,-2 1-32 16,-1 2 0-16,-1 0 0 0,0 2-752 0,-1 2-160 16,1 3-16-16,-3-3-16 0,-1 8-560 0,1-1-192 0,-1 2 0 15,0 3 144-15,2 1-144 0,0 2 0 0,2 1 0 0,4 0 0 16,1 0 0-16,1 1 0 0,2 1-144 0,2-3 144 16,4 1 0-16,-1 0 0 0,3-1-128 0,1-1 128 15,2 0 0-15,1-2 0 0,1 1 0 0,2-4 0 16,2 0 0-16,2-5 0 0,1 2 0 0,2-5 0 15,2 1 0-15,0-2 0 0,2-2 0 0,4-2-160 16,0-2-544 0,1-4-96-16,2 0-32 0,-2 0 0 0,1-2-192 15,-1-5-64-15,1 1 0 0,-2-6 0 0,-1 2 640 0,-2-1 112 0,-1-1 16 0,-2 2 16 16,-1 1 304-16,-2-3 256 0,-5 1-64 0,0 6 0 0,-3-3 448 16,-2 1 96-16,-1 0 16 0,-2-1 0 0,0 1 272 15,-2 4 64-15,0 2 16 0,-2-1 0 0,0 4-336 16,-2 1-80-16,1 4-16 0,-1 1 0 0,0 1-384 15,0 3-80-15,0 2-16 0,-1 2 0 0,2 3-192 0,-1 4-288 16,1-2 64-16,-1 6 16 0,2 0-64 0,1 4-16 16,-1 1 0-16,2 4 0 0,-1-4 288 0,-1 4 0 15,1 0 0-15,-1-1 0 0,0-1 0 0,-1-4 0 16,0 1 0-16,0-4 0 16,-1-4-288-16,1-1-96 0,0-2-32 0,0-1-16192 15</inkml:trace>
  <inkml:trace contextRef="#ctx0" brushRef="#br1" timeOffset="167977.37">20759 8605 10127 0,'-1'1'896'0,"0"2"-704"0,0-3-192 0,-1 0 0 0,2 1 4640 0,0 0 896 0,0 0 176 0,-1 2 48 16,1-1-4320-16,-2 2-864 0,0 2-160 0,0-1-32 15,-1 0-384-15,1-3 0 0,-1 2 0 0,2-3 128 16,0 1 0-16,-2 0 16 0,1-1 0 0,0 1 0 15,-1 1 624-15,1-1 128 0,-1 1 32 0,1 1 0 16,-2 2-192-16,0 2-32 0,1-2-16 0,-1 0 0 16,0 1-240-16,-1 2-64 0,1-3 0 0,1 3 0 15,2 1-64-15,-1 0-32 0,4 1 0 0,0 0 0 16,2 4-128-16,-1-2-32 0,5 5 0 16,-2-5 0-16,0 3 16 0,-1 0 0 0,0 2 0 0,-1-1 0 15,-1 0-144-15,0 1 128 0,-2-1-128 0,-2 0 128 16,1 1-128-16,-3-1 0 0,-1 3 0 0,-3-1 0 0,0 3 0 15,-3 0 0-15,-1 0 144 0,-1 0-144 0,-1 2 176 0,1-2-48 16,-2-3 0-16,3 2 0 0,0-4-128 0,1-2 0 16,3 0 0-16,-1-3 0 0,5-2 0 0,0-3 0 15,3-2 0-15,0-1 0 0,3-4-320 0,0 0-32 16,3-4-16-16,1-1-18288 0</inkml:trace>
  <inkml:trace contextRef="#ctx0" brushRef="#br1" timeOffset="168357.58">20026 9489 43311 0,'-7'1'3840'0,"0"2"-3072"0,5-1-608 15,2-2-160-15,2 0 240 0,0 1 16 0,-1 3 0 0,0-1 0 0,3 2-752 0,3 0-144 0,6-3-16 0,5 0-16 0,6 0 672 0,7-2 224 16,8-2 0-16,6-1 0 0,4-2-48 0,5-1-16 15,5-2 0-15,2 2 0 0,2-3-16 0,1 2 0 16,0 2 0-16,-2-1 0 16,-3 0-144-16,-5-4 0 0,-3 2 0 0,-6-3 0 0,-6 5 128 15,-2-5 0-15,-1 5 0 0,-5-2 0 16,-4 5-720-16,-3-2-160 16,-3 5-16-16,-4 0-18096 0</inkml:trace>
  <inkml:trace contextRef="#ctx0" brushRef="#br1" timeOffset="168712.68">20396 9827 43311 0,'-10'10'3840'0,"0"1"-3072"0,4-4-608 0,3-1-160 16,2 3 528-16,-3 0 80 0,-3 10 16 0,-5 10 0 15,-3 5-1312-15,0 7-256 0,0-1-48 0,3-2-16 16,2-3 592-16,2-7 112 0,3 1 32 0,2-2 0 16,1-2-1120-16,2 2-208 0,2-4-64 0,0 2-9472 15,1-3-1888-15</inkml:trace>
  <inkml:trace contextRef="#ctx0" brushRef="#br1" timeOffset="169132.06">20716 9856 43311 0,'-6'3'3840'0,"0"-3"-3072"0,1 0-608 16,2 1-160-16,3 3 416 0,-2-2 48 15,-2 4 16-15,-5 4 0 16,-2 6-1472-16,-2 4-288 0,-2 1-64 0,0 3-16 15,1 3 752-15,-1 1 160 0,1 2 16 0,-1 2 16 16,1 4-592-16,2-1-112 0,1 2-32 0,2-6 0 0,3-2 752 0,2-1 144 0,0-3 16 0,2-1 16 16,-1-2 224-16,1-3 160 0,1-2-32 0,-2-1 0 15,3-2 176-15,0-4 16 0,2 0 16 0,2-6 0 16,1-1-336-16,4-2 0 0,3-2-160 0,3-2 160 31,3-4-960-31,3 0-64 0,2-4-32 0,2-2 0 16,2 1-160-16,-1-6-48 0,0 2 0 0,-1-3 0 0,-2-1 1264 0,-2-2 416 0,-1-1 0 0,-1 1 0 0,-3 2 800 15,-2-2 144-15,0-3 48 0,-2 4 0 0,0-1-96 0,-5 2-16 16,-1 2 0-16,-2-1 0 0,-2 2-464 0,-2-1-80 16,-1 2-32-16,-3 0 0 0,1 5-368 0,-2 0-80 15,-3 1-16-15,0 2 0 0,-3 1-256 0,-1 2 128 16,-1-1-128-16,-1 0 0 0,1 1 0 0,-2 1-272 16,0 2 16-16,-2-2 16 15,1 3-864-15,-3-3-176 0</inkml:trace>
  <inkml:trace contextRef="#ctx0" brushRef="#br1" timeOffset="169908.46">21679 9041 14735 0,'-1'5'1312'0,"0"-5"-1056"0,-2 2-256 0,2 1 0 0,2-3 6080 0,1 2 1168 0,0 0 240 0,0 0 32 0,2 5-6176 0,0-1-1216 0,1 4-256 0,0 0-64 0,-2 4 64 0,0 3 0 15,-2 5 0-15,-3 1 0 0,-2 8 128 0,-3 6 0 16,-5 5 0-16,-1 4 0 0,-2 0 0 16,-4 2 0-16,0 0 0 0,-2 1 0 0,-2-1 0 0,1-2 0 15,4-3 0-15,0-2 0 0,3-4 0 0,4-6 0 16,4-2 0-16,2-4-12096 15,2-5-2384-15</inkml:trace>
  <inkml:trace contextRef="#ctx0" brushRef="#br1" timeOffset="170341.2">22054 9443 43311 0,'-11'3'3840'0,"1"-2"-3072"0,4 1-608 0,3 0-160 15,3 0 128-15,-3 2-128 0,-6 6 192 0,-6 1-64 16,-6 6-912 0,-1 5-192-16,-1 3-48 0,5 1 0 0,2-1 640 0,3 2 128 0,5-2 32 0,3 1 0 31,2-3-432-31,3 0-96 0,4-1-16 0,0-4 0 0,2 1 352 0,0-2 64 0,0-1 16 0,1-1 0 15,-1-2 96-15,-1-1 32 0,0 0 0 0,0-3 0 16,0 0-48-16,1-3-16 0,-1-3 0 0,1 1 0 16,1-3 272-16,1-1-160 0,0-1 160 0,2-3-128 0,1 0 128 0,2-3 192 15,-1-3-32-15,2 2-16 16,-1-7 96-16,1-2 16 0,1-2 0 0,-2-3 0 0,1 1 96 16,-3-3 32-16,-1 1 0 0,-3 1 0 0,-2-1 64 0,-1 1 32 15,0 2 0-15,-4-2 0 0,-1 5 256 0,-2 2 48 16,-1 1 16-16,1 3 0 0,-4 1-384 0,1 3-80 15,0 1-16-15,-3-2 0 0,2 6-320 0,-3 0 128 16,1 2-128-16,0 0 0 0,1 0-176 0,-1 2-96 16,1 0-32-16,-1 1 0 15,-1-1-640-15,0 2-128 0,0-2-16 0,1 1-10368 16,-1 2-2080-16</inkml:trace>
  <inkml:trace contextRef="#ctx0" brushRef="#br1" timeOffset="171014.47">22709 9582 41471 0,'-2'-6'1840'0,"1"-1"368"0,-1 1-1760 0,2 1-448 0,2 4 0 0,-2-3 0 16,1 3-752-16,-1-4-224 0,0-1-48 0,0-5-16 0,-3 1-320 0,0 3-64 0,-4 0-16 0,-1 1 0 16,-3 4-112-16,-3 0-32 0,-5 4 0 0,-3 1 0 15,-1 5 896-15,-6 0 176 0,1 6 48 0,-3 2 0 16,-1 5 1872-16,-2-1 368 0,3 3 80 0,2 0 0 0,3 0 448 0,2-3 96 15,6-1 16-15,3-3 0 0,5 0-1616 0,4-5-320 16,3-3-64-16,5 1-16 0,1-3-624 0,4 0-128 16,2 1-32-16,3-2 0 15,0-3-928-15,3 1-192 0,1-2-32 0,2 0-16 16,3-2 208-16,0 0 64 0,0 1 0 0,2-5 0 0,-1 3 784 0,0-3 176 16,2-1 16-16,-1-2 16 0,-1 0 288 0,2-3 0 15,-1 0 0-15,0 0 144 0,-1 0 48 0,-2-2 0 16,-3 1 0-16,0-4 0 0,-1 3 0 0,-2-3 0 15,0 0 0-15,-4 0 0 0,-1 0-192 0,0-1-224 0,-1 0 48 16,-1-2 16-16,-2 0 16 0,-1 2 0 0,-1 2 0 0,0 2 0 16,-1 5 352-16,-2 5 80 0,0 0 16 15,-1 3 0-15,-3 3 592 0,1 3 112 0,-4 2 16 16,0 4 16-16,-2 1-288 0,1 2-64 0,-1 5-16 0,-1-2 0 16,0 3-544-16,0 4-128 0,0 2 0 0,-1 0 0 15,1 2 0-15,1 2 0 0,-3 2 0 0,3 1 0 16,-1-1-448-1,0-1-64-15,1-1 0 0,-1-1-16 0,2-1-32 16,-1 2 0-16,-1 4 0 0,-2-2 0 0,-1 3 560 0,1 0 0 0,-2 2 0 0,1-2 0 16,0-2 128-16,-2-2 48 0,2-1 0 0,-3 0 0 0,1-3 320 15,-2-4 64-15,1 3 16 0,-2-5 0 0,2-3-256 16,-2-1-32-16,0-1-16 0,1-4 0 0,2-2 176 16,0-4 16-16,2 0 16 0,-2-7 0 15,0 0-736-15,-1-3-128 0,0-3-48 0,-1-3-10784 16,-1-6-2160-16</inkml:trace>
  <inkml:trace contextRef="#ctx0" brushRef="#br1" timeOffset="171526.51">22983 9854 39615 0,'-5'-5'1760'0,"1"0"352"0,0 0-1680 0,3 1-432 0,1 1 0 0,0 1 0 0,0-3-1088 0,1-1-288 16,-1-4-64-16,1-3-16 0,1-1 496 0,0 0 112 0,3 3 16 15,0 1 0-15,1 3 832 0,2 1 0 0,2 0 256 0,-1-3-64 16,3 7 656-16,1-5 144 0,1 5 32 0,2-1 0 16,0 3-512-16,0 0-112 0,-1 3-16 0,0-1 0 15,-3 5-576-15,0-2-112 0,-2 1-16 0,-2 1-16 16,-2 3-320 0,-1-1-64-16,-1 1-16 0,-3 1 0 0,-1 0 240 0,-3 2 48 0,0 1 16 0,-2 1 0 15,0 1 432-15,-3 0 0 0,0 3 144 0,-4-2-144 0,1 3 576 16,-2-3 0-16,-2 2 0 0,-1 2 0 0,0-4-736 0,0-1-144 15,1 1-16-15,0 1-16 16,0-5-80-16,2 0-16 0,0-2 0 0,3-3 0 0,2-2 784 16,0-1 160-16,3-2 16 0,2-1 16 0,1 1 480 0,1 1 80 15,2-1 32-15,1 1 0 0,0 1-896 0,3 0-240 16,0 1 0-16,2 0 0 0,2 2 0 0,2 0 0 16,2 0-224-16,0 2 80 0,1-4 272 0,1 1 64 15,-1-1 16-15,2 2 0 0,2-4-208 0,-1-2 0 16,3 0 0-16,-2 0-11232 15,3 0-2144-15</inkml:trace>
  <inkml:trace contextRef="#ctx0" brushRef="#br1" timeOffset="172396.84">24129 8234 24879 0,'-4'-4'2208'0,"0"3"-1760"0,2 2-448 0,1-1 0 0,-1 1 320 0,0 2-32 0,-4-3 0 0,-4 1 0 0,-5 3-64 0,-2 2-16 16,-3 5 0-16,-1-2 0 0,0 6 592 0,0-2 112 16,-1 7 32-16,1-1 0 0,-2 4 48 0,0 4 16 15,-2 3 0-15,0 2 0 0,1 5 16 0,-1 3 16 16,1 3 0-16,1 4 0 0,1 4-528 0,2 3-128 15,0 1 0-15,2-1-16 0,0-3 16 0,1-1 0 16,-2 2 0-16,1 0 0 0,-1 4-240 0,-2 2-144 0,-2 6 192 16,-1 2-192-16,2-4 0 0,0 1 0 0,1-6 0 15,3 0 0-15,5-4 208 0,3-4-64 0,7-1-16 16,5-4 0-16,5-1 256 0,4-6 64 16,5 0 0-16,4-5 0 0,5 2-448 0,1-6 0 0,5 1 0 0,2-1-176 31,5-2-464-31,3 0-80 0,3-1-32 0,0-3-11328 0,2-2-2256 0</inkml:trace>
  <inkml:trace contextRef="#ctx0" brushRef="#br1" timeOffset="173040.56">24769 8306 40543 0,'-1'2'3600'0,"0"-2"-2880"0,1 0-576 0,0 1-144 0,1 3 208 0,0-3 16 0,-1 4 0 0,2 1 0 0,-1 6-384 0,0 4-80 0,0 2-16 0,-1 4 0 0,2 6 256 0,-4 0 0 15,2 2-160-15,-2 6 160 0,-1 4-176 0,-2 7 48 16,0-1 0-16,-2 4 0 0,0-2-32 0,-2-1 0 16,-1-3 0-16,-1-2 0 0,0-3 16 0,0-2 0 15,1-3 0-15,-1-4 0 16,1-1-400-16,0-2-80 0,0 1-16 0,1-3 0 15,2-2-384-15,1-2-96 0,0-2-16 0,1-3-13904 0</inkml:trace>
  <inkml:trace contextRef="#ctx0" brushRef="#br1" timeOffset="173480.83">23508 9296 24879 0,'0'1'2208'0,"1"1"-1760"0,1-1-448 0,0 1 0 0,3 0 3056 0,1-2 528 16,2 1 96-16,4 1 32 0,8 2-2912 0,9 0-576 16,8 1-224-16,8 0 176 0,3-3 496 0,5 1 96 15,7-6 32-15,5 1 0 0,7-2 32 0,7-2 0 16,8-2 0-16,3-3 0 0,3-4-80 0,3-1-16 15,3 1 0-15,2-2 0 0,3 1-512 0,-2 4-96 16,-6 0-128-16,1 1 176 0,0 0-176 0,0-2-224 0,-3 4 48 16,-3-2 16-16,1 1-160 0,-4 1-48 15,-2-2 0-15,-7 0 0 16,-6 1-384-16,-6 0-80 0,-5 2 0 0,-8-2-12144 16,-6 2-2416-16</inkml:trace>
  <inkml:trace contextRef="#ctx0" brushRef="#br1" timeOffset="174525.47">24280 9543 27647 0,'-3'-2'2448'0,"1"1"-1952"0,2-3-496 0,1 3 0 0,-1 1-1088 0,0-3-320 0,0 1-64 0,-1-4-16 15,0-3-1008-15,-2 0-208 0,1-2-48 0,-2 0 0 0,0 1 2464 0,-2 3 480 16,-1 1 112-16,-2-2 16 0,-2 4 1120 0,-3 1 224 16,-1 3 64-16,-2 1 0 0,-4 1 48 0,-4 2 16 15,-1 4 0-15,0-2 0 0,0 0-1056 0,0 3-208 16,2 2-32-16,1-1-16 0,4 0-480 0,1-2 0 16,3 3 0-16,4 3 0 0,3-2 0 0,1 2 0 0,4 3 0 15,2 3 0-15,1-1 0 0,2 2 192 0,3 1 0 16,0 1 0-16,2-3-192 0,2 0 0 0,1-2 0 0,1-3 0 31,1 0-480-31,1-4-32 0,2 0-16 0,-1-2 0 16,2-3-704-16,1-3-144 0,0-1-32 0,1-6 0 15,3 1 0-15,0-3 0 0,2-3 0 0,-1-1 0 0,0-2 1088 0,2-3 320 0,-1-3-128 0,-1 1 128 16,0 1 0-16,-3 1 0 0,-1 0 0 0,-4 2 128 16,-1-3 416-16,-2 0 80 0,0-2 16 0,-4 2 0 15,1-2-400-15,-3 2-80 0,-3 2-16 0,-2 3 0 16,0 0 256-16,-2 5 48 0,-2-2 16 0,-1 4 0 15,0 4 176-15,-2 0 16 0,1 4 16 0,-2 4 0 0,1-2 544 16,-2 1 128-16,3 6 0 0,-1 1 16 0,0 2-64 0,1 3-16 16,1 2 0-16,-1 0 0 0,1 4-320 0,-1 0-64 15,0 2 0-15,0 2-16 0,-1 5-208 0,0-1-32 16,0-2-16-16,-2 1 0 0,0 2-192 0,-1-3-48 16,0-1 0-16,1-1 0 0,0-1-384 0,0 1 128 15,1-3-128-15,-1-3 0 16,2-2-960-16,-1-2-256 0,3-3-64 15,0-1-15040-15</inkml:trace>
  <inkml:trace contextRef="#ctx0" brushRef="#br1" timeOffset="174874.76">24836 9438 40543 0,'-4'3'3600'0,"1"-1"-2880"0,-1 2-576 0,3 0-144 0,0 1 320 0,-2 0 16 0,-1 3 16 0,-4 7 0 0,-5 7-1696 0,-2 7-320 0,-2 0-80 0,-1 5-16 16,-2 0 224-16,-1 5 32 0,0 0 16 15,1 2 0-15,-1-4 800 0,1 0 176 0,2-1 16 0,2-4 16 0,2-4 656 16,3-4 128-16,-2 5 16 0,4-2 16 0,0-2-336 0,3-4-320 16,1-1 64-16,1-6-12672 15</inkml:trace>
  <inkml:trace contextRef="#ctx0" brushRef="#br1" timeOffset="175210.97">25036 9605 40543 0,'-6'4'3600'0,"1"1"-2880"0,2-5-576 0,1 2-144 15,2 2 128-15,-1-1 0 0,-3 3 0 0,-3 7 0 16,-3 2-688-1,-2 5-144-15,-1 3-16 0,2 1-16 0,1 2 256 0,0-1 48 16,1 2 16-16,1-1 0 0,1 1-912 0,1-1-176 0,-1 2-32 0,1-4-16 16,2 1 624-16,1-4 128 0,0-1 32 0,2-2-12368 15</inkml:trace>
  <inkml:trace contextRef="#ctx0" brushRef="#br1" timeOffset="175608.67">25317 9694 48831 0,'-7'11'2176'0,"-2"-6"432"0,0-2-2096 16,2-2-512-16,2-1 0 0,1 0 0 15,1 3-928-15,-7-1-288 0,-5 3-64 0,-6 2-16 16,-3 3-352-16,0 3-64 0,0 0-16 0,1 2 0 15,0 2 208-15,4 3 48 0,1-1 0 0,3 4 0 16,3 0-896-16,2-1-192 0,2 0-16 0,4-1-16 0,3-1 2800 0,2 0 560 0,3-7 128 0,2 3 0 16,2-3 560-16,2-3 96 0,3-2 32 0,0-2 0 15,5-1-1136-15,-1-2-240 0,1-1-32 0,3-3-16 32,2 0-640-32,-1-3-128 0,0-1-32 0,2-1 0 15,-1-1-384-15,-1-2-96 0,1 0-16 0,-3 1 0 0,-2-5 304 16,1 1 48-16,-3-1 16 0,1-3 0 0,-3 2 1088 0,-2-1 208 0,-1-4 48 0,-2 2 16 15,-4 2 368-15,-2-2 80 0,-3 1 16 0,-1 0 0 16,-1 1 416-16,-2 0 64 0,-2-1 32 0,0 3 0 16,-2 2-528-16,0 0-96 0,-2 3-32 0,-3 0 0 15,2 2-624-15,0 0-128 0,-3 1-32 0,2 1 0 16,0 3-1216-16,-2 0-240 0,3 1-48 0,-1 1-14592 16</inkml:trace>
  <inkml:trace contextRef="#ctx0" brushRef="#br1" timeOffset="176146.67">25391 8171 32255 0,'-16'0'1424'0,"5"0"304"0,1 1-1392 0,5-1-336 0,4 1 0 0,1-1 0 0,1 0-192 0,-1 2-128 0,-1 0 0 0,1-1-16 0,1 3-208 0,2-2-32 0,3 3-16 0,1 2 0 0,3 2 592 0,1-1 0 16,3 3 144-16,1 4-16 0,1 2 128 0,1 2 48 16,2 3 0-16,1 3 0 0,1 1 400 0,-2 0 96 15,4 0 16-15,-1 2 0 0,3 0-304 0,1 2-48 16,0 1-16-16,2 0 0 0,4 5 240 0,2 2 32 15,1 3 16-15,0 3 0 0,1 0 32 0,-2 2 16 16,2-1 0-16,0 0 0 0,-4-2-400 0,-1 2-96 16,-1-1-16-16,-5 1 0 0,-4 0-272 0,-6 2 0 15,-4 3 0-15,-6-3 0 0,-5 5 0 0,-5 1 0 16,-8 1 208-16,-4 6-64 0,-6 0 32 0,-5 1 0 16,-1-3 0-16,-7 8 0 0,-6 2 64 0,0 0 16 15,0 0 0-15,2-15 0 0,8-9-256 0,1-10 0 16,3-5 0-16,2-4 0 0,0 0-192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23:58:17.726"/>
    </inkml:context>
    <inkml:brush xml:id="br0">
      <inkml:brushProperty name="width" value="0.05292" units="cm"/>
      <inkml:brushProperty name="height" value="0.05292" units="cm"/>
      <inkml:brushProperty name="color" value="#FFC000"/>
    </inkml:brush>
  </inkml:definitions>
  <inkml:trace contextRef="#ctx0" brushRef="#br0">22215 17165 20271 0,'0'-2'1792'0,"-2"0"-1424"0,2 2-368 0,0 0 0 0,0 0 704 16,-1 0 80-16,1-2 16 0,-1-1 0 0,-2 2-544 0,1-3-128 15,-2 4 0-15,2-2-128 0,-2-1 0 16,0 2-176-16,1 1 0 0,-1-2 0 0,0 2-128 0,1 0-16 15,-4 0-16-15,1-3 0 0,-1 6 528 0,-2-3 128 16,2 2 0-16,-3-2 16 0,0 0 832 0,-1 0 176 16,1 1 16-16,-1 2 16 0,0-3-288 0,-1 0-48 15,1 0-16-15,0 2 0 0,0 0-544 0,1 0-112 16,0 2-32-16,0 0 0 0,-1 1-336 0,1 1 0 16,-1 4 0-16,0-3 128 0,0 5-128 0,-1 1 0 15,-1 2 0-15,-2-2 0 0,-2 2 0 0,0 2-128 16,-2 2 128-16,1-1 0 0,0 1 0 0,1-3 0 0,2 0 0 15,0-1 0-15,3 1 0 0,0-2 0 0,1 2 0 16,-2-1 0-16,3 1 192 0,0 0 0 0,1-1 16 16,1-2 0-16,1 2-16 0,1 1 0 0,1 3 0 15,0 3 0-15,2-2 112 0,2 2 16 0,1-4 0 0,0 5 0 16,1-3-64-16,-1 2-16 0,0 0 0 0,1 2 0 16,-1-2-240-16,0 0 0 0,-1 2 128 0,2-2-128 15,1 1 0-15,0 1 0 0,1 1 0 0,-1-6 0 16,2 2 0-16,-1-1 0 0,1 1 0 0,1 1 0 0,-1-2 0 15,2-1 0-15,1-6 0 0,2 2 0 0,1-2 304 16,1-4 16-16,3 4 0 0,-1-6 0 0,3 2 240 16,2 0 48-16,-1 0 16 0,2-1 0 0,0 0-352 0,1-1-64 15,1 3-16-15,0-2 0 0,-1 0-192 16,-2 0 0-16,2 0 128 0,-1 0-128 0,-1-1 0 0,0-4 0 16,-2 3 0-16,0-2 0 0,0 1 0 0,0-1 0 15,0-2 0-15,0 2-160 0,1 0 160 0,1-2 0 16,0 2 128-16,0-4-128 0,0 2 224 0,-1 0-32 15,1 0 0-15,-1-2 0 0,0 0-192 0,-1 0 144 16,1-2-144-16,-1 0 128 0,0 2-128 0,0-2 0 16,-1-1 0-16,-1 2 0 0,0-1 0 0,0-1 0 15,-1 0 0-15,1-1 0 0,1-2 128 0,0 2-128 0,1-2 192 16,1-3-64-16,0 2 64 0,1 0 0 0,-2-1 0 16,1 0 0-16,2 0-192 0,-2 2 128 0,0-4-128 0,-1 1 128 15,-1-1-128-15,0 1 0 0,-2 0 0 16,0 1 128-16,-1-1-128 0,-1 0 0 0,0-1 0 0,-1-1 128 15,0-1 0-15,0 1-128 0,-1 0 192 0,1-1-64 16,0-3 0-16,-1-1 0 0,3 0 0 0,-1-4 0 16,0 5-128-16,0-5 0 0,0 2 0 0,1-4 128 15,1-1-128-15,-2 2 128 0,-1-1-128 0,0 2 128 16,-2 2-128-16,0-2-176 0,-1 1 48 0,1 1 0 16,-3 2 128-16,1-3 0 0,-1 1 0 0,-2 2 0 15,1 0 0-15,-3-1 0 0,1 1 0 0,-2 0 0 16,0-1 0-16,-2 1 0 0,1-1 0 0,0-1 0 0,1 2 0 15,-1 0 0-15,1 0 0 0,-2-2 0 0,1-1 0 0,0 2 176 16,-1-2-48-16,-1-2 0 0,1 4-128 0,-2-2 0 16,0 1 0-16,-1-2-176 0,0 5 176 0,0-1-128 15,-1 4 128-15,0-1-128 0,-3 0 0 0,1 0 0 16,-2 3 0-16,0-2 0 0,-3 2 128 0,0-1 0 16,-2 1 0-16,-1 0 0 0,-1 2 0 0,-2 0-128 15,-1 2 128-15,-1 0-128 0,-1 2 128 0,1-1-160 16,1 1 160-16,0 2-160 0,2-3 160 0,-1 3 0 15,0-2-144-15,0-1 144 0,0 4 0 0,1-2-144 16,-1-1 144-16,1 2 0 0,1 2-192 0,-2-1 192 16,-1 1-192-16,2 0 192 0,-1 0-176 0,2 0 176 15,-1 0-160-15,0-2 160 0,2 1-272 0,-1 1 32 16,-1-2 16-16,3 1 0 16,1-2-288-16,0 1-64 0,3 4-16 0,0-2 0 15,-2 0-304-15,2-2-48 0,-1 4-16 0,-1-2 0 16,2 3-1072-16,1 0-208 0</inkml:trace>
  <inkml:trace contextRef="#ctx0" brushRef="#br0" timeOffset="794.63">22142 17532 28559 0,'0'-1'2544'0,"-2"1"-2032"0,2 0-512 16,0 0 0-16,2 0 784 0,-2 0 64 0,1 0 16 0,0 0 0 0,0 0-672 0,2 0-192 16,-2 0 0-16,-1 0 128 0,0 0-128 0,0 0 0 15,0 0 0-15,0 0 128 0,0 0-128 0,3 24 0 16,-6-19 0-16,1 1 0 0,-1 0 0 0,-1-2-128 0,2 2 128 0,0-3 0 31,0 0-944-31,1-2-96 0,1 2-32 0,1-6-7664 0,2 2-1536 16</inkml:trace>
  <inkml:trace contextRef="#ctx0" brushRef="#br0" timeOffset="1153.46">22565 17472 12895 0,'3'-4'1152'0,"-1"4"-928"16,-1 0-224-16,0-2 0 0,0 0 2912 0,-1 2 544 15,1 0 96-15,1 0 32 0,0-1-2336 0,2 0-464 16,-2 1-80-16,2 0-32 0,-1 0-208 0,-1 0-32 16,1 1-16-16,-1 0 0 0,-1-1-416 0,0 4 0 15,1-3-192-15,-2 2 192 16,0 0-768-16,0 2-16 0,-2-1-16 0,0 0 0 15,0 1-1104-15,-1 2-208 0,-1-3-64 0,2 1 0 0</inkml:trace>
  <inkml:trace contextRef="#ctx0" brushRef="#br0" timeOffset="1818.42">22080 17734 26719 0,'1'-4'1184'0,"-1"2"240"16,-1-1-1136-16,1 2-288 0,0-2 0 0,0 3 0 16,0-2-592-16,0 1-176 0,1-2-48 0,-1 2 0 15,0-1-272-15,0-1-48 0,-1 3-16 0,1 0 0 16,-1 3 128-16,1 0 0 0,-2 1 16 0,2 2 0 0,-1 0 880 0,0 3 128 15,0-2 0-15,-1 2 160 0,1 3 1440 0,0-2 272 0,0 3 64 0,1-1 16 16,-2 0-160-16,2 0-16 0,0 0-16 0,0 3 0 16,3-3-800-16,-2 1-176 0,2-4-16 15,0 4-16-15,0-3-304 0,1 2-48 16,-2-2-16-16,2-1 0 0,-1 1-384 0,1-3 0 0,0 2 128 0,0-3-128 16,-1 4 0-16,2-2 0 0,0 2 0 0,0-4 0 15,0 4 448-15,1-4 48 0,0 1 16 0,2-1 0 16,-1-2 128-16,-1-1 16 0,3 2 16 0,0-4 0 15,1 2-352-15,0-2-64 0,-1 2 0 0,3-3-16 16,-1 2 16-16,1-2 16 0,0 0 0 0,0 0 0 16,0 1-96-16,0-1-32 0,-1 0 0 0,1 3 0 15,-1-3-144-15,-1 0 0 0,-2 0 0 0,2-3 128 16,0 2-128-16,0-1 0 0,1-2 144 0,-1 0-144 16,-1 2 0-16,0-2 0 0,3-1 0 0,0 1 0 0,-1-2 0 15,1 2 192-15,0 1-64 0,-2-3 0 0,-1 3-128 16,1-1 176-16,-1-1-176 0,-2 2 192 0,0-1-192 15,-1 0 0-15,-1 2 0 0,-2-2-176 16,0 2-416-16,-1-2-96 16,-2 1-16-16,2 0 0 0,-2 0-1472 0,1 1-320 0,-1 1-48 15,0-3-12064-15</inkml:trace>
  <inkml:trace contextRef="#ctx0" brushRef="#br0" timeOffset="2664.79">23285 17174 21183 0,'-1'-3'1888'0,"0"3"-1504"0,1 0-384 0,0 0 0 0,0 0 0 0,0 0-128 0,0 0 0 0,0 0 0 16,-1-2-32-16,1 1 0 0,0 1 0 0,0 0 0 16,0 0 624-16,0 0 128 0,0 0 32 0,0 0 0 15,0 0 720-15,0 0 160 0,0 0 32 0,0 0 0 16,0 0 176-16,0 0 32 0,0 0 16 0,0 0 0 16,3 19-464-16,-1-10-80 0,-1 1-32 0,0 0 0 15,2 2-480-15,-2-2-112 0,1 2-16 0,0 1 0 16,-2-1-288-16,0 2-64 0,0-2-16 0,0 3 0 15,-2-2-208-15,2 2 0 0,-1-1 128 0,0 2-128 0,0-1 192 16,-2 2-16-16,2 2 0 0,-2-1 0 0,2 3-48 16,-1-1-128-16,-1 0 192 0,1 1-64 0,-1 2 32 0,1 2 0 15,-1 0 0-15,0 0 0 0,0-3-16 16,0-2 0-16,-1 1 0 0,-1-4 0 0,1 1-144 16,0-3 128-16,1 1-128 0,-1-2 128 0,0-2-128 0,1-2 0 15,-1 0 0-15,-1-1 0 0,0-1 0 16,1 0 0-16,-1 1 0 0,-1-3 0 0,1 4-432 0,-1-3 48 15,0 2 0-15,0-1 0 16,-2 2-368-16,1-4-64 0,-1 4-16 0,1-1-17120 0</inkml:trace>
  <inkml:trace contextRef="#ctx0" brushRef="#br0" timeOffset="3403.3">23073 18243 18431 0,'-1'-1'1632'0,"-1"-1"-1312"0,1-2-320 0,1 4 0 0,0-3 1792 0,0 3 304 0,0 0 48 15,-1-2 16-15,1 1-2160 16,-1-2-416-16,1 0-96 0,0 3 0 0,0 0 128 0,0 1 48 0,-2 1 0 0,2 2 0 16,-1 1 752-16,0 1 160 0,-2 4 16 0,1-4 16 15,1 4 112-15,-2-3 32 0,1 2 0 0,-2 0 0 16,3 1 96-16,-2-3 32 0,2 2 0 0,1-3 0 0,0 0-368 0,0-2-80 15,0 0-16-15,1-2 0 0,2-2-144 0,-1 0-16 16,1 0-16-16,0-2 0 0,2 0-112 0,-1 0-128 16,0-1 176-16,0 2-176 0,1-3 336 0,-2 2-32 15,2-1-16-15,-2 0 0 0,0 0 144 0,0 0 16 16,-1-1 16-16,1 0 0 0,-1 2 128 0,1-2 32 16,-2 2 0-16,0-2 0 0,0 1-80 0,-1 3-16 15,0-3 0-15,-1 3 0 0,1-3-320 0,-2 3-64 16,0 0-16-16,1-2 0 0,-1 2-320 0,-1 0-64 15,1 0 0-15,-2-2-17792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6:58:20.675"/>
    </inkml:context>
    <inkml:brush xml:id="br0">
      <inkml:brushProperty name="width" value="0.05292" units="cm"/>
      <inkml:brushProperty name="height" value="0.05292" units="cm"/>
      <inkml:brushProperty name="color" value="#7030A0"/>
    </inkml:brush>
  </inkml:definitions>
  <inkml:trace contextRef="#ctx0" brushRef="#br0">21939 10369 10127 0,'-22'-3'896'0,"4"2"-704"0,2-2-192 0,5 2 0 0,5 1 1872 0,2 0 352 0,-1-1 64 0,-5-1 16 0,-4 0-832 0,-4-1-144 0,2-2-48 0,4 2 0 0,2-1-240 0,6 0-48 16,3 1-16-16,2-1 0 0,3 0-544 0,3 0-112 16,2 2-32-16,1 1 0 0,2-2-288 0,4 2 0 15,2 1 128-15,1-1-128 0,4 2 128 0,1 0-128 16,5 2 192-16,3-2-192 0,3 4 272 0,3-3-48 16,5 3-16-16,4-1 0 0,5 1 240 0,3-4 32 15,4 2 16-15,3-3 0 0,1 2-48 0,2-2-16 16,3 1 0-16,0 3 0 0,2-3-112 0,-2 1-32 15,1-2 0-15,-5-2 0 0,-3 1-288 0,1-3 128 16,1 6-128-16,0-2 0 0,-3 0 0 0,-2-3 0 0,-2 1 0 16,-5-2 0-16,-5-1 256 0,-3 0-16 0,-4-1 0 15,-4 1 0-15,-4 0 224 0,-4 0 48 0,-5 3 16 0,-3-5 0 16,-4 4-96-16,-4-2-32 0,-4 0 0 0,-2-1 0 16,-2 0-80-16,-3-1 0 0,0 1-16 15,-4-1 0-15,0-1 0 0,-1 1 0 0,0 1 0 0,-2 1 0 16,1 0-128-16,-2 2-32 0,1-2 0 0,0 2 0 15,0 0-144-15,0 3 0 0,0-2 0 0,0 0 0 16,2 1 0-16,-1 1 0 0,0 0 0 0,1 0 0 16,0 0 0-16,-1 1 0 0,0 3 0 0,0-1 0 15,-2 0 0-15,2 2 0 0,-1 2 0 0,0-3 0 16,0 3 176-16,1-1-48 0,1 1-128 0,0 2 192 16,0-2-64-16,0 3 0 0,0-1-128 0,1 1 192 0,1 1-32 0,-1 1-16 15,1 1 0-15,1 3 0 0,0 3-144 0,0 5 160 16,2 4-160-16,0 2 160 0,2 3-160 0,-1 7 0 15,4 5-160-15,0 2 160 0,1 6 0 16,1 4 0-16,2 2-128 0,1 3 128 0,1 1 0 0,1 5 0 16,2 2 192-16,-1 2-192 0,1 4 0 0,0-1 0 15,2 2 0-15,-1-4-192 0,1 1 192 0,-1-2 0 16,-2 3 0-16,1-1 0 0,-2 0 0 0,0 1 0 16,1-3 0-16,-3-1 0 0,-2 1 0 0,0 2 0 15,-3 6 0-15,-3-1 0 0,-1 3 0 0,-3-4 0 16,1-3 0-16,-4 2 0 0,1 1 0 0,-1-5 0 15,1-5 0-15,3-9 0 0,0-4 0 0,2-5 0 16,0 0 0-16,2-6 0 0,1 0 0 0,1-2 0 16,1-3 0-16,1 1 0 0,1-3 0 0,0-2 0 15,1-5 0-15,0 0 0 0,-1-1 0 0,1-2 0 0,-2-5 0 16,1 2 0-16,-2-5 0 0,1 2 0 0,-1 0 0 0,1-2 0 16,-2-1 0-16,-2 3 0 0,2 4 0 0,-1 1 0 15,-2-4 0-15,1 1 0 0,-2 0 0 0,-1-1 0 16,0-2 336-16,0 1-32 0,0 2-16 0,0-4 0 15,1 1-160-15,1-3-128 0,0 1 144 0,-1-1-144 16,3-1 144-16,-1-2-144 0,0 1 128 0,0-3-128 16,-1 0 0-16,2-2 0 0,-2 1 128 0,0 0-128 15,0 1 0-15,-1 1 0 0,2 2 0 0,-3-3 0 16,1 2 0-16,-1 1 0 0,0 1 0 0,0-1 0 16,1 1 0-16,0 0 0 0,1 0 0 0,-1 0 0 0,1-2 0 15,1 0 0-15,-1 4 0 0,0-5 0 16,-1 2 0-16,0-2 0 0,0-2 0 0,-1-3 0 0,0 0 160 15,0-2-160-15,0-1 192 0,-1-3-192 0,1 2 0 0,-1-4 0 16,0 1 0-16,-1-2 0 0,0 1 0 0,-1-2 240 16,1-1-48-16,-3-1-16 0,0 2 0 0,-1-4 0 15,0 2 0-15,-3-1 0 0,-2 3 16 0,-3-3 0 16,-3 1 0-16,-3 2 0 0,-5-1-192 0,-4-1 0 16,-5 2 0-16,-5-1 0 0,-4-3 0 0,-8 1 0 15,-6-1 0-15,-5 0 0 0,3 1 0 0,-8-4-144 16,-3 2 144-16,-1-1 0 0,2 0 0 0,0 0 192 15,-2 2 0-15,1 0 0 0,0-3 80 0,2 2 16 16,2 1 0-16,3-3 0 0,2 3-160 0,3 0-128 16,3-2 144-16,3 0-144 0,5-1 128 0,3-1-128 15,1 3 0-15,2-4 144 0,3 3-144 0,2 0 0 0,4 1 0 16,2 2 128-16,4 0-128 0,1 2 0 0,2-1 0 0,3 0 0 16,1 2 160-16,4-2-160 15,4 3 192-15,-1 1-192 0,2-3 256 0,1 1-48 0,3 1-16 0,1-2 0 16,3 1 0-16,1-1-16 0,1 0 0 15,1-1 0-15,1 1-48 0,2-2 0 0,1-1 0 0,1-2 0 16,2 1-128-16,-1 0 0 0,4-3 0 0,0-2 0 16,3-1 128-16,-2-1 0 0,3 0 0 0,-1-5 0 15,-1 2-128-15,2-3 0 0,-1-1 0 0,-1-1-176 16,0-1 176-16,-2-5 0 0,-1 2 0 0,-2-2 0 16,1-1 0-16,-3 3 0 0,0 3 0 0,-1 1 0 15,-1 3 0-15,0 2 0 0,-1-3 0 0,0 5 0 16,-2 0 0-16,3 2 0 0,-2-1 0 0,1 2 0 0,3-1 0 15,0 2 0-15,0 1 0 0,4-1 0 0,0 0 0 16,4 0 0-16,-1 1 0 0,1 0 0 0,1 2 0 0,1-1 0 16,1 3 0-16,2-3 0 0,-1 3 0 0,0 1-128 15,-2 3 128-15,-3 0-128 0,0 2 128 0,-3 2 0 16,-4-1 0-16,-1 2 0 0,-3 4 0 0,-3-1 0 16,0 1 0-16,-4 4 0 0,-4 4-128 0,-2 3 0 15,-3-1 0-15,-3 3 0 0,-4 1-64 0,-3 0-16 16,-1 1 0-16,-3-1 0 0,4-1 80 0,-4 2 128 15,-1 0-208-15,-3 2 80 0,1-2 128 0,0 0 0 16,-1 2 0-16,1-2 0 0,-1 2 0 0,2-6 0 16,0 1 0-16,3-3 0 0,1 1 0 0,-1-1 0 15,1 0 0-15,2-2 0 0,3-1 0 0,5-4 0 16,4 0 0-16,2-1 0 0,4-1 128 0,2 0 0 0,2 0 0 16,2 1 0-16,1 0 64 0,3 4 0 0,0 0 16 0,5 4 0 15,2-1-208-15,5 5 0 0,5 3 128 0,8 6-128 16,4 3 272-16,8 0 16 0,5 5 0 0,6-1 0 15,2 1-128-15,5 0-32 0,5 0 0 0,1-2 0 16,2-6-128-16,8 4 0 0,7-5-192 0,2-2 192 16,1-1-688-1,12-8-16-15</inkml:trace>
  <inkml:trace contextRef="#ctx0" brushRef="#br0" timeOffset="2166.1">9723 13776 29487 0,'-5'-7'2624'0,"0"-1"-2112"0,1 2-512 0,1 1 0 0,0 2 768 0,-2-5 64 0,-6-7 0 0,-6-7 0 0,-8-4-688 0,-3-7-144 0,-3 4 0 0,-1-2 0 15,-3 2 0-15,-1 0 0 0,3 0 0 0,-3 1 0 16,-2 1 784-16,-1 1 112 0,1 3 32 0,-2-2 0 16,-1 5 0-16,-3 3 0 0,-3 1 0 0,-4 5 0 15,-2 6-560-15,-3 4-112 0,-3 5-32 0,-6 5 0 16,-6 8-224-16,-4 8 0 0,-1 4 0 0,2 5 0 15,5 1-320-15,3 2 64 0,7 7 0 0,0 11 0 16,4 3 64-16,3 9 0 0,6 6 16 0,4 1 0 16,4 4 176-16,5 6 0 0,3 4 0 0,8 3 0 15,6 2-320-15,8-8-48 0,8-4 0 0,10-2 0 16,7 0-624-16,8-1-128 16,5-1-32-16,4-7 0 0,0-11 864 0,7-3 288 0,3-3-192 0,3-8 192 0,-2-8 240 0,4-5 144 15,7-4 16-15,3-8 16 0,5-9 800 0,1-8 144 16,2-9 48-16,-1-10 0 0,0-3-384 0,3-11-80 15,3-8-16-15,2-9 0 0,1-10-448 0,-3-11-96 16,-3-6 0-16,-7-11-16 0,-9 0-112 0,-4-1 0 16,-5-8-16-16,-2-15 0 0,-1-11-240 0,-4-6 0 15,-5 4 0-15,-7 0 0 16,-6 0-384-16,-8 14-64 0,-8 17 0 0,-8 14-16 16,-7 17-48-16,-10 6 0 0,-8 9 0 0,-14 0-18016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6:59:19.296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FF0000"/>
    </inkml:brush>
    <inkml:brush xml:id="br2">
      <inkml:brushProperty name="width" value="0.05292" units="cm"/>
      <inkml:brushProperty name="height" value="0.05292" units="cm"/>
      <inkml:brushProperty name="color" value="#00B0F0"/>
    </inkml:brush>
    <inkml:brush xml:id="br3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2952 9416 36863 0,'-11'-4'3264'0,"2"3"-2608"0,4 1-528 0,2 0-128 0,2 0 176 0,-4-1 0 0,-6 1 0 0,-9-4 0 16,-9 2-624-16,-8-3-128 0,-8 0-32 0,-3 1 0 16,-4 2-528-16,-4-2-96 0,-4 1-32 0,-3-3 0 15,0 1-672-15,-1 2-144 16,-1 0-32-16,-2 1 0 0,0 0 416 0,-2 2 80 0,-1 2 16 15,4 0 0-15,7-2 1600 0,2 3 496 0,0 2 16 0,3-1 0 0,2 3 1680 0,2-1 352 16,2-1 64-16,6 0 16 0,4-3-544 0,4 2-96 16,3 1-32-16,3 1 0 0,3-1-1120 0,2 2-208 15,3 3-48-15,4 1-16 0,1 2-560 0,3 0 0 16,2 2 0-16,1 4 0 0,0 3 0 0,3 5 0 16,1 7-144-16,2 2 144 0,1 7-208 0,5 3 32 15,2 4 16-15,1 3 0 0,3-1 32 0,0 3 0 0,4 7 0 16,-1 1 0-16,4 5 128 0,2 6 0 0,-1 1 0 15,1 11 0-15,2 5 0 0,1 11 0 0,1 10 0 16,-1 7 0-16,-1-3 0 0,0 19 0 0,0 17 144 0,-3-4-144 16,-2-14 272-16,-4 13-48 0,0 13-16 0,-3-5 0 15,-3-5-208-15,-3 2 0 0,-1 3 128 0,-1-3-128 16,-2-5 0-16,-1-5 144 0,0-2-144 0,-4 2 128 16,0 5 448-16,-3-7 96 0,0-10 16 0,-3 1 0 15,-3 2-192-15,0-5-48 0,1-6 0 16,-3 1 0-16,-3-1-32 0,-2-3-16 0,-2-3 0 0,0-5 0 15,1 1-80-15,-1-10-32 0,1-7 0 0,1-2 0 16,-1 2-288-16,5-12 128 0,0-10-128 0,3-13 0 16,4-8 144-16,1-7-144 0,3-3 0 0,1 0 144 0,3-6 64 15,2-2 16-15,3-6 0 0,1-4 0 0,2-1 32 16,0-2 0-16,-1 1 0 0,2 1 0 0,2-4 16 0,-1 4 16 16,2 0 0-16,2 3 0 0,1 3-288 0,3 4 128 15,3 5-128-15,2-1 0 0,-1-2 208 0,3-2-64 16,4 2-16-16,6-2 0 0,2 1 192 0,7-8 48 15,5 0 0-15,3-4 0 0,5-5 16 0,4-4 0 16,2-3 0-16,3-8 0 0,4 1-384 0,2-8 0 16,0-4 0-16,4-6-22512 0</inkml:trace>
  <inkml:trace contextRef="#ctx0" brushRef="#br1" timeOffset="27718.15">19843 4319 9215 0,'-9'-3'816'0,"4"1"-656"0,0-2-160 0,3 3 0 0,1 0 1136 0,1 1 192 0,-2 0 32 0,1 0 16 0,0-3-96 0,-2 1 0 0,2 2-16 0,0 0 0 0,1 0-400 0,1 1-80 15,-1-1-16-15,0 0 0 0,0 0 0 16,8 26 0-16,-6-17 0 0,1 3 0 0,-1 2 320 0,1 0 64 16,-1 4 16-16,-1 3 0 0,-1 2-320 0,0 3-64 15,-1 4-16-15,-1 3 0 0,-1 3-448 0,-1 5-112 16,-1 6-16-16,0 1 0 0,1 7-192 0,-3-1 0 16,2-1 0-16,0-1 0 0,2-6 0 0,-2-4 0 15,1 0 0-15,0-4 0 0,2 1 0 0,1-2 0 16,-1-6-128-16,1-4 128 0,1-2 0 0,0-6-192 15,1 0 192-15,1-7-14080 0</inkml:trace>
  <inkml:trace contextRef="#ctx0" brushRef="#br1" timeOffset="28520.04">19322 4921 13823 0,'-3'1'1216'0,"0"1"-960"0,3-1-256 0,0-1 0 0,1-1 256 0,-1 1 16 0,2 0 0 0,-1 1 0 0,0-1 432 0,4-1 96 15,2-1 16-15,5 1 0 0,2-4 1024 0,4 1 208 16,4 2 32-16,4-3 16 0,4 0-80 0,6 1-16 15,7 2 0-15,6-2 0 0,4 3-464 0,3 0-80 16,2-4-32-16,-1 3 0 0,-4-1-960 0,-1 2-192 16,0-4-32-16,-1 3-16 0,0 0-384 0,-2 1-80 15,0 1-16-15,-2 0-10960 0,-1 0-2208 16</inkml:trace>
  <inkml:trace contextRef="#ctx0" brushRef="#br1" timeOffset="29055.84">20676 4348 23039 0,'-3'-1'2048'0,"1"1"-1648"0,2 1-400 0,0 2 0 0,2-1 1792 0,-2 3 288 0,-2-1 48 0,1 6 16 0,-1 5-1040 0,-2 6-208 0,0 4-32 0,1 3-16 0,-1 0-624 0,0 7-224 0,0 2 144 0,1 6-144 16,-1 8 0-16,0 5 0 0,1 7 0 0,-1-1 0 15,1-2-144-15,0 0 144 0,0-3-192 0,1-7 192 16,1-3-272-16,-1-2 48 0,1-1 16 0,0-3 0 16,1-4-1008-1,0-3-208-15,0-4-48 0,1-6-7360 0,-1-4-1472 0</inkml:trace>
  <inkml:trace contextRef="#ctx0" brushRef="#br1" timeOffset="29324.01">20246 4949 38703 0,'-1'-3'1712'0,"3"-1"352"0,6 2-1648 0,2 0-416 15,-1-1 0-15,1 1 0 0,5 1 384 0,9-4-16 16,15-1 0-16,16-3 0 0,11 2-128 0,5-3-32 0,2 3 0 0,-5 0 0 16,-4 0-208-16,-4 3 0 0,-7-1 0 15,-5 4 0 1,-6 1-320-16,-5 3-128 0,-5 0 0 0,-3 1-17216 0</inkml:trace>
  <inkml:trace contextRef="#ctx0" brushRef="#br1" timeOffset="29670.22">21480 4297 43311 0,'-5'-9'1920'0,"4"6"384"0,1 1-1840 16,1 1-464-16,0 2 0 0,1 1 0 15,0-2-448-15,1 5-176 0,2 2-32 0,-2 4-16 0,1 4 528 0,-2 6 144 16,0 3 0-16,-1 7 0 0,0 3 0 0,-1 5 0 15,3 7 0-15,-2 5 0 0,3 2 0 0,-1 5 0 16,1 2 0-16,2-3 0 0,2-1-160 0,-2-8 160 16,0-3 0-16,-1-6-144 0,1 0-176 0,-1-2-48 15,0 0 0-15,-1-1 0 0,-2-3 80 0,1-1 16 16,-2-3 0-16,-2-1 0 16,-2 1-944-16,-2-3-192 0</inkml:trace>
  <inkml:trace contextRef="#ctx0" brushRef="#br1" timeOffset="29910.98">21143 4962 40543 0,'0'-5'3600'0,"3"4"-2880"0,3-2-576 0,3 2-144 16,2 1 416-16,0-1 48 0,8-1 16 0,12-2 0 0,12-3-112 0,8 1-32 16,6-1 0-16,2 1 0 0,-1 1-336 15,0 1 0-15,-1 1 0 0,-1 1 0 0,-1-2-144 0,-3 2-112 16,-1-3 0-16,-1 1-18816 16</inkml:trace>
  <inkml:trace contextRef="#ctx0" brushRef="#br1" timeOffset="30970.25">22620 4878 21183 0,'-7'0'1888'0,"3"0"-1504"0,3 0-384 0,2 0 0 0,0 0 960 0,1 0 128 0,-2-1 32 0,1 1 0 0,0 0 480 0,3 0 80 0,3 0 32 0,-7 0 0 16,21 1-640-16,-5 2-128 0,4 0-32 0,4 1 0 15,3 1-528-15,5-3-96 0,3 2-32 0,4-3 0 16,2 0-256-16,3 2 0 0,5-3 0 0,1 1 0 15,5-1-816-15,2 0-112 0</inkml:trace>
  <inkml:trace contextRef="#ctx0" brushRef="#br1" timeOffset="31490.07">23697 4842 28559 0,'-10'-4'2544'0,"4"3"-2032"15,4 1-512-15,3 0 0 0,0 0 832 0,-1 0 64 0,-1-1 0 0,-3 1 16 0,2 0-352 0,-1 0-80 0,5 0-16 0,0 1 0 0,4 4-32 0,0-3-16 16,4 3 0-16,4 2 0 0,2-1-48 16,2 2-16-16,5-1 0 0,3-1 0 0,5 0-224 0,2-1-128 15,3 0 128-15,2 0-128 0,7-4 0 0,4 0 0 16,6 0 0-16,6-2 0 15,5 0-592-15,2-3-48 0,-4-2 0 0,2-1 0 16,-1 0-1728-16,0 3-368 16,-1-1-64-16,-2 1-9504 0</inkml:trace>
  <inkml:trace contextRef="#ctx0" brushRef="#br1" timeOffset="31836.18">25006 4978 43311 0,'3'-5'1920'0,"2"3"384"0,1 0-1840 0,2 2-464 0,-2 0 0 0,0 0 0 15,4 2-1056-15,5-2-304 0,10 0-64 0,9 0-16 0,7 0 1440 0,5-2 272 16,-2 1 64-16,1-3 16 0,-3 2-352 0,0-4 0 16,0 1 0-16,0-1 0 0,0 1 0 0,0-2 144 15,1 2-144-15,1 1 0 16,-1-1-784-16,1-2-272 0,3 1-48 0,-1 0-15360 15</inkml:trace>
  <inkml:trace contextRef="#ctx0" brushRef="#br1" timeOffset="33932.87">22477 5801 13823 0,'0'-4'1216'0,"0"0"-960"0,1 3-256 0,-1-1 0 0,0 2 320 0,-1-2 0 0,1-1 16 15,-1-2 0-15,1-1 992 0,-3 0 192 0,-1 0 32 0,1 1 16 16,-4 3-96-16,1 0 0 0,-2 2-16 0,-2 2 0 16,-1 1-768-16,-2 2-160 0,1 0-16 0,-3 1-16 15,0-1-80-15,-2 1-16 0,-2 1 0 0,2-1 0 0,0 0 688 0,-2 0 144 16,2 0 32-16,-2 3 0 0,2-4-240 0,-2 2-64 15,1 0 0-15,1-1 0 0,-1 0-384 0,1 0-64 16,-2 3-32-16,1-3 0 0,-1 4-224 0,1-2-64 16,-2 4 0-16,-1 0 0 0,0 2-48 0,-1 0-16 15,-1 2 0-15,-1 2 0 0,0-1-128 0,2 0 0 16,2 1 0-16,-1-2 0 0,1 1 0 0,1-1 0 16,0 2 0-16,2-2 0 0,2 0 0 0,0-1 128 15,1 3 32-15,1-3 0 0,0 5-16 0,2-3 0 16,1 0 0-16,2 3 0 0,0 0-144 0,1 0 128 15,0 1-128-15,0 0 128 0,1-3 16 0,-1 1 0 16,1 1 0-16,-1-1 0 0,2 1-144 0,-1-1 0 16,1 3 0-16,0 0 0 0,0-2 0 0,0 2 0 0,-1 4 0 0,0-2 0 15,1-1 0-15,0 1 0 0,0-1 0 0,2-1 0 16,-1 4 192-16,0-3-64 0,2 0 0 0,-1-1 0 16,2 1 32-16,-2-2 0 0,1 1 0 0,1-1 0 15,-2 0-32-15,1-4-128 0,-1 6 192 0,1-5-64 16,1 4-128-16,-2 1 160 0,2-1-160 15,0-1 160-15,1 1-160 0,0-1 192 0,1 2-192 0,0-1 192 16,2 0-192-16,0 0 0 0,1-1 144 0,1 2-144 16,1-4 0-16,2 1 0 0,0 0 0 0,2-3 0 15,3 2 240-15,-2-3-32 0,1 0 0 0,2-1 0 16,-1 1-48-16,2-1-16 0,1-2 0 0,0 2 0 16,0 0-16-16,0-1-128 0,0-1 192 0,-2 2-64 15,0-3-128-15,0 2 0 0,0 2 0 0,1-1 0 0,-3-2 0 16,2 2 0-16,-2 0 0 0,2 1 0 15,1-1 0-15,0 2 128 0,-1-3-128 0,2 0 128 0,1-2-128 16,-1 0 0-16,2-1 0 0,1-1-176 0,-1-1 176 16,3 0 0-16,0-3 160 0,2-1-160 0,0 1 288 0,2-4-32 15,1 2-16-15,0 1 0 0,1-5-240 0,-1 1 176 16,1 1-176-16,0-2 160 0,0 2-160 0,1-2 192 16,-1-2-192-16,0 0 192 0,0 1-192 0,2-3 0 15,0 2 144-15,0-3-144 0,-1 0 128 0,0-1-128 16,1 0 128-16,0-1-128 0,0-1 0 0,1 0 0 15,-2 2-160-15,0 0 160 0,-2-3 0 0,0 2 0 16,1 1 0-16,0 0 0 0,1-2 0 0,0 0 0 16,-5-1 0-16,2 0 0 0,1-2 0 0,0 0 0 0,-3 0 128 0,2-2-128 15,1 0 0-15,0-1 0 16,1 2-128-16,-1-4 128 0,-1 1 0 0,-2 0 0 0,0-1 0 16,-2 0 0-16,-2 2 0 0,0-4 0 0,-2 1 0 15,-1-2 0-15,0 2 0 0,-2-2 0 0,0 2 0 16,-2-4 0-16,-1 2 0 0,-1-3 0 15,1 0 0-15,-2-2 0 0,1 2 0 0,-3-4 0 0,1 0 0 0,-2 1 144 16,-1 2 112-16,1-3 0 0,-1-6 16 0,0-2 0 16,-2 0-272-16,1-1 0 0,0 0 0 0,-3 1 0 15,2 0 0-15,-2 1 0 0,0-2 0 0,-1 3 0 16,0 3 160-16,-1-1-32 0,0 3 0 0,-3-2 0 16,1 4-128-16,0-2 0 0,-1-2 0 0,0 0 0 15,-1 2 208-15,0 1 16 0,-1 3 0 0,0-1 0 16,-1 1-224-16,-1 0 0 0,1 1 0 0,-3-1 0 0,1-1 0 15,-1 2 0-15,-1-2 0 0,0 2 0 0,1 1 0 0,-1 2 0 16,0-2 0-16,-1 3 0 0,0-4 0 0,-1 1 0 16,-1 1 0-16,-1-1 0 0,-1 2 0 0,-1-1 0 15,0 3 0-15,-3 2 0 0,0-1-128 0,0 4 128 16,-1-3-192-16,0 4 192 0,0 3-128 0,-1-3 128 16,-2 3 0-16,1-1 0 0,-2 0 0 0,-1 2 0 15,0 1 0-15,0 0 0 0,2-1 0 0,-2 2 0 16,-2-1 0-16,0 1 0 0,1 0 0 0,-2-1-128 15,2 0 128-15,1 0 0 0,1-3 0 0,3 0 0 16,0 2 0-16,1 0 0 0,1 0 0 0,0 1 0 16,2 0 0-16,-1 0 0 0,3 1 0 0,0-1 0 15,3 1 128-15,-2-1-128 0,0-1 0 0,2 4-160 16,1-2 0-16,1 0 0 16,0-1-288-16,1 0-48 0,0-2-16 0,1 2 0 15,2-2-192-15,0 2-64 0,0-1 0 0,1-1-19472 0</inkml:trace>
  <inkml:trace contextRef="#ctx0" brushRef="#br1" timeOffset="36786.03">22412 6344 6447 0,'2'-2'576'0,"-1"-1"-576"0,-1 2 0 0,0 0 0 0,1 0 640 0,2 1 32 0,-2-4 0 0,1-1 0 0,2-1-176 0,1-2-48 0,-1 2 0 0,-1 1 0 0,1-1-448 0,0 2-192 0,-2 1 16 0,2 0 0 16,-1 2 176-16,0-3-160 0,1 3 160 16,-2 0-160-16,1 1 656 0,-2-3 128 0,3 3 16 15,-3 0 16-15,2 0 1040 0,-2 0 208 0,1 3 32 0,0-3 16 16,-2 4 16-16,0-1 0 0,0 2 0 0,-3 1 0 16,1 4-416-16,-2 3-80 0,-2 0 0 0,-2 5-16 15,-3 3-672-15,-1 2-128 0,-3 3-16 0,-2 2-16 16,-4 3-480-16,-3 2-144 0,1 1 0 0,-2 1 0 15,-1-1 0-15,-1 2 0 0,1 0 0 0,-3 1 0 16,2 0 128-16,0-2 80 0,0-2 16 0,1-4 0 16,1 0 64-16,-1-1 16 0,0 0 0 0,0-3 0 15,3-2-304-15,0 1 0 0,1-2 0 0,1-2 0 16,4-2-1248 0,1-3-256-16,3-2-48 0,3-2-12576 0</inkml:trace>
  <inkml:trace contextRef="#ctx0" brushRef="#br1" timeOffset="37212.61">22570 6274 23039 0,'-4'-3'2048'0,"0"2"-1648"0,3 0-400 0,1 1 0 0,0 0 1040 0,0 0 128 0,-1-1 32 0,-2-2 0 0,1 1 128 0,-2-2 16 0,2 3 16 0,0 0 0 15,1 1-704-15,0 0-144 0,1 2-16 0,1 3-16 16,0 1-288-16,1 3-64 0,0 3-128 0,0 1 192 15,1 3 576-15,1 2 128 0,-1 4 0 0,2 6 16 16,0-2-160-16,1 5-48 0,-1-2 0 0,2 5 0 16,-1 1-448-16,0 5-80 0,-1 5-32 0,0 4 0 15,1-3-144-15,-1 0 0 0,1 1 0 0,2-3 0 16,-4-2 0-16,1-2 0 0,0-2 0 0,-1-2 0 0,0 0 0 16,-2-4 0-16,1-1 0 0,-1-3 0 15,-1 1-192-15,-1-6-32 0,2 1 0 0,-4-3 0 16,1 1-816-16,0-4-176 0,0 0-16 15,-2-2-9840-15,2-4-1952 0</inkml:trace>
  <inkml:trace contextRef="#ctx0" brushRef="#br1" timeOffset="37511.68">22105 6896 38703 0,'-9'2'1712'0,"2"-2"352"0,0 0-1648 0,4-2-416 0,1 2 0 0,4 0 0 16,-1 2 480-16,-1-2 16 0,2 2 0 0,2-1 0 15,5 3-288-15,4-2-48 0,6 0-16 0,6 0 0 16,5-2 16-16,9-2 0 0,5-2 0 0,7-6 0 16,6 0-160-16,6-3 0 0,7 0 0 0,7-5-18512 15</inkml:trace>
  <inkml:trace contextRef="#ctx0" brushRef="#br1" timeOffset="39558.56">21714 7697 24879 0,'0'-4'2208'0,"1"0"-1760"0,0 0-448 0,2 1 0 0,-1 3 816 0,1-3 80 0,2-2 0 0,2-4 16 0,2 0-272 0,1-2-48 0,0 3-16 16,-3-2 0-16,-1 4-576 0,-1 1 0 0,-1 1 0 16,-2 1 0-16,1 0 144 0,-2 1-144 0,0 1 192 0,0 1-192 15,1-2 832-15,-2 1 48 0,1 1 16 0,-1 0 0 16,0 0 0-16,0 1 16 0,0 1 0 0,-1 3 0 15,1-5-192-15,0 0-32 0,-11 19-16 0,4-8 0 16,-1 5-224-16,-5-1-64 0,-1 6 0 0,-5 6 0 16,-3 1-224-16,-4 2-160 0,-4 3 192 0,2 1-192 15,0-6 128-15,-6 8-128 0,-7 7 0 0,-6 6 0 16,-4 5 0-16,-8 5 0 0,-10 9 0 0,-10 7 0 16,-7-1 0-16,-4 3 0 0,5-3 0 0,-16 10 0 15,-10 9 0-15,-6-1-144 0,3 1 144 0,1-5 0 16,1 1 0-16,-1-3 128 0,3 3 0 0,3-6 0 15,4 0 272-15,5-4 64 0,4-3 16 0,5-1 0 0,3-1-208 0,-1 3-32 16,6 0-16-16,-1-2 0 0,4-3-224 0,3-2 0 16,2 1 0-16,5 1 0 0,2-2-192 0,6-4-48 15,6-6 0-15,6-5 0 0,5-7 64 0,7-6 16 16,6-7 0-16,6-5 0 0,5-2-160 0,6-6-16 16,3-5-16-16,6-6 0 15,4-3-1296-15,4-6-256 0</inkml:trace>
  <inkml:trace contextRef="#ctx0" brushRef="#br1" timeOffset="40485.67">19649 8156 25791 0,'-4'-1'2304'0,"2"1"-1856"0,0-1-448 0,1-2 0 0,0 3 608 0,-2 0 32 0,-2-1 0 0,-3 0 0 0,-5 1-208 0,-3 0-48 0,-3 1 0 0,-4 3 0 0,-1-1-640 0,-4 6-144 0,-1-2-32 0,-2 4 0 0,-4 4 432 0,-3 0-128 16,0 5 128-16,-2 2 0 0,0 7 640 0,2-5 224 16,3 4 32-16,2 0 16 0,5 0 336 0,4 1 64 15,4 1 16-15,3 2 0 0,5-3-608 0,2 6-112 16,6 5-32-16,4-1 0 0,7 2-384 0,6-4-64 16,7 0-128-16,6-3 176 0,6-2-16 15,6-8 0-15,4-1 0 0,4-6 0 0,1-2-160 0,0-7 0 16,2-1 0-16,6-4 0 0,0-1-304 0,5-4-32 15,2 1-16-15,-3-8 0 0,1-2 32 0,-4-4 16 16,-4-3 0-16,-5-3 0 0,-6 4 304 0,-3-6 0 16,-2 1 128-16,-5-4-128 0,-4 0 144 0,-3-2-144 15,-3-1 128-15,-6 2-128 0,-4 4 128 0,-4-5-128 16,-4 0 128-16,-6-1-128 0,-4 0 0 0,-6-2 128 16,-5 2-128-16,-5 0 0 0,-1 0 0 0,-5 5 0 0,-3-2 128 15,-2 3-128-15,-1 4 160 0,-5-2 0 0,0 4 0 16,-4 4 0-16,1 3-160 0,0 3-224 0,-1 7 48 0,2 0 16 31,4 0-736-31,2 3-160 0,5 2-32 0,5 1-14432 0</inkml:trace>
  <inkml:trace contextRef="#ctx0" brushRef="#br1" timeOffset="41490">23303 7576 14735 0,'-4'-4'1312'0,"0"2"-1056"0,2 1-256 0,1 1 0 0,1 0 1344 0,-2 0 224 0,0 0 32 0,-2-4 16 0,-1 3 576 0,0-4 112 0,2 3 32 0,-1 0 0 0,3 0-480 0,-1 2-112 15,2 0-16-15,0 1 0 0,2 0-1040 0,-2 1-224 16,1 5-32-16,0-2-16 0,-1 1 176 0,1 2 48 16,2 6 0-16,-2-2 0 0,3 4-128 0,0 4-32 15,2 3 0-15,2 2 0 0,4 4-224 0,2 3-64 16,4 5 0-16,1-2 0 0,2-2-48 0,4 7-16 15,5 1 0-15,5 6 0 0,3 2-128 0,3 0 0 0,4 3 0 0,4 0 128 16,1 0-128-16,1-2 160 0,0-2-160 16,-3-5 160-16,-4-3 64 0,3 2 16 0,3 6 0 0,1-1 0 15,-2 5-16-15,1-1 0 0,-3 3 0 0,-2 1 0 16,-3-1-80-16,-2 0-16 0,-2 0 0 0,-3 0 0 16,-1 2-128-16,0 2 0 0,0 4 0 0,-1-2 128 15,-1 0-128-15,0-4 0 0,1 1 0 0,3 0 0 16,0-1 272-16,0-2 32 0,1-2 0 0,0 0 0 15,-1-1-48-15,5-1 0 0,1 2 0 0,1-1 0 16,0-4-112-16,1 3-16 0,-1 3-128 0,0 0 192 16,-1 4-192-16,-2-5 0 0,-6 1 0 0,-1-4-160 15,-5-2 160-15,0-1 0 0,-3 2 0 0,0-2-128 0,0 1 128 16,-4-2 0-16,-2-5 0 0,0-1 0 0,2-2 0 0,-2 0 0 16,-1-4 0-16,-2-4 0 0,-1-4 0 0,0 0 0 15,0-1 128-15,0-4-128 0,-2 0 0 0,0-3 0 16,-1-2 0-16,-1 0-192 0,1-1-64 0,0-4 0 15,-3-1-16-15,-1-3 0 16,-2-1-256-16,-2-2-48 0,-3-3-16 0,-2-3-19072 16</inkml:trace>
  <inkml:trace contextRef="#ctx0" brushRef="#br1" timeOffset="42629.2">25252 8177 40543 0,'-3'11'3600'0,"2"1"-2880"0,3 1-576 0,-2-3-144 0,2-3 192 0,-1 8 16 0,-1 9 0 0,0 15 0 0,1 14 128 0,0 8 32 15,1 1 0-15,-1-4 0 0,0 0-368 0,-1-4 128 16,1-1-128-16,-1-2 0 0,-1-1 128 15,0-7-128-15,0-1 128 0,-2-9-128 0,1-2 176 16,0 1-48-16,1-3 0 0,1-1 0 16,1-3-592-16,2 1-128 0,1-2-32 0,2-1-18064 15</inkml:trace>
  <inkml:trace contextRef="#ctx0" brushRef="#br1" timeOffset="47205.96">19207 10682 35007 0,'3'-6'3120'0,"-1"1"-2496"0,1 2-496 0,-1 0-128 0,1 3-192 0,-1-4-64 0,2-2-16 0,3-4 0 15,1-2-496-15,-1 1-112 0,-1 0-16 0,-3 3 0 16,-3 0-640-16,-3 4-144 0,-3-1-32 0,-1 2 0 16,-4 3 496-16,-3-1 112 0,-2 2 16 0,-4 2 0 0,-1-1 1216 0,-4 2 256 15,-3-1 64-15,-3 1 0 0,3 1 560 0,-5 0 112 16,-1 0 32-16,-5 0 0 0,1-1-384 0,-3 0-64 15,-1 1 0-15,-2-4-16 0,-1 3 144 0,0-2 16 0,-1 2 16 16,-1-3 0-16,1 3-736 0,-2-4-128 0,0 0 0 0,-1 0 0 16,0 0-256-16,-1 0 48 0,1-4 0 0,1 4 0 15,1 0-144-15,1 1-32 0,4 2 0 0,1-1 0 16,2 3 384-16,-1 0 0 0,2 3 0 0,1 0 0 16,-1 0-128-16,5 1 128 0,1-1-160 0,4 2 160 15,0-2-400-15,5 2 16 0,2 0 0 0,3-1 0 16,5 0 384-16,2-5 0 0,3 3 0 0,2-2 0 15,4-3 224-15,0 3-32 0,5 0 0 0,-1 0 0 16,3-1 320-16,3 3 64 0,-1-3 16 0,2 1 0 16,2 0-368-16,1 0-80 0,1 0-16 0,-1 1 0 15,2-1-128-15,-3-2 160 0,0 5-160 0,-1-2 160 0,-2 3-160 16,0 1 0-16,-1 1 0 0,-2 0 0 0,-1 5 0 0,-2-1 0 16,-2 3 144-16,0 2-144 0,-1 1 272 0,-3 1-16 15,0 4 0-15,-3 2 0 0,1 0 176 0,-1 0 16 16,-1 2 16-16,1 1 0 0,-2 0-128 0,-1 2-16 15,0 1-16-15,1-2 0 0,-1-4 80 0,0 2 0 16,1-2 16-16,-2 0 0 0,1 0-208 0,-1-2-32 16,-1 5-16-16,-3-3 0 0,0 2 0 0,-2 0 0 15,-1 2 0-15,-1-4 0 0,0-2-144 0,0-1 0 16,1-3 0-16,-1-3 0 0,3-1 480 0,-1-3 16 16,0-1 0-16,1 1 0 0,-1-4-240 0,3 0-32 15,0 0-16-15,2-2 0 0,1 2-208 0,-1-3 0 16,4-1 0-16,2-1 0 0,2-1 0 0,0-3 0 15,3 2 0-15,1-3 0 0,1 3 0 0,3-4 0 0,1 1 0 16,2-1 0-16,4 1 0 0,3-1 0 0,2 0 0 16,4-1 0-16,2 0 0 0,4 1 128 0,4-3-128 0,1 2 0 15,3 0 0-15,2 1 0 0,1 0 0 0,-1 0 0 16,-4 1 0-16,5-1 0 0,4 1 0 0,1 2 0 16,4-3 0-16,0 0-128 0,-3-3 128 0,3 3 0 15,-1 0 0-15,4 0 0 0,1 3 128 0,2-3-128 16,0 0 0-16,0 0 0 0,1-5 0 0,-1 2-160 15,0 1 160-15,1 1 0 0,3 2 160 0,-2 0-160 16,0 3 0-16,-4-2-128 0,1 1-16 0,-4-2 0 16,-1-1 144-16,-3 0 0 0,-2 1 0 0,-2-1 0 15,0 2 0-15,-2 0 0 0,-1-1 0 0,-3 1 0 0,1 0 0 16,-4 1 0-16,0 0 0 0,-4-2 0 0,-1 2 0 16,-4 1 0-16,-1-1 0 0,-3-3 0 0,-2 2 0 15,0-1 0-15,-2 0 0 0,1 2 0 0,-2-3 0 16,-1-3 176-16,-1 3-176 0,-1-1 192 0,-1 0-192 0,1-1 0 15,-1 0 0-15,-2-1 128 0,0 1 0 0,-1-1 0 16,0 2 0-16,-1-2 0 0,-2 0 0 0,0-2-128 16,2 1 192-16,-3-2-64 0,1 1 0 0,-2-2 0 15,0-2 0-15,-2 1 0 0,1-4 64 0,0 1 16 16,0-1 0-16,-2-3 0 0,2 1-64 0,0-3-16 16,0 1 0-16,-1-5 0 0,1 1-128 0,1-2 128 15,-1 0-128-15,1-2 128 0,-1 0-128 0,-1-1 0 16,2-2 0-16,0-4 0 0,2-1 0 0,-1-3 0 15,0 2 0-15,0 2 0 0,2-2 0 0,-3 4 0 16,1-2 0-16,-1 2 0 0,0 1 0 0,-1 2 0 0,0-2 0 16,-2-1 0-16,1 2 192 0,-1 2 16 0,-1-2 0 15,2 3 0-15,-1 0-80 0,0-1 0 0,-1 0-128 16,2 1 192-16,-1 1-192 0,1 2 0 0,0 0 0 16,2 0 0-16,0 1 0 0,2-1 0 0,0 3 0 0,1-2 0 15,2 2 0-15,-2 1-160 0,2 3 160 0,-1-2-192 16,0 4 48-16,-2-2 0 0,2 1 0 0,-3 2 0 15,0 0 144-15,-1 1-128 0,0 1 128 0,-1 3-128 16,-1-4 128-16,0 4 0 0,0 0 128 0,-2 0-128 16,0 1 0-16,1-1 0 0,-2 1 0 0,0 0 0 15,0 0 128-15,-1 2-128 0,-2-2 128 0,1 0-128 16,-2 2 0-16,-1-1 0 0,2 2 0 0,-2-1 0 0,-1 2-128 0,-1-3-112 16,1 3-16-16,0 1 0 0,1 0-48 0,0 1-16 15,2 0 0-15,-1 2 0 16,-1-2-272-16,0 2-64 0,0-1-16 0,-2-2-17376 15</inkml:trace>
  <inkml:trace contextRef="#ctx0" brushRef="#br1" timeOffset="48873.04">16775 12381 14735 0,'-1'-2'1312'0,"1"-1"-1056"0,0 2-256 0,0-1 0 0,0 1 1088 0,1-1 176 0,-1-3 16 0,1-1 16 0,2 0 496 0,-2-3 112 0,1 6 16 0,1-2 0 0,-1 5 144 0,1 0 48 15,-1 0 0-15,1 6 0 0,-1-1-1024 0,0 3-208 16,0 4-48-16,-2 2 0 0,0 4-480 16,0 0-96-16,-2 6-32 0,-1 2 0 0,1 0-224 0,-2 2 0 15,-1 3 0-15,0 2 0 0,0 0-144 0,-1 2 144 16,-2 0 0-16,1 1-144 0,1 1 144 0,-2-2-208 15,1-6 80-15,0 1 128 0,-1 0-384 0,1-4 32 16,-1-3 16-16,2-1-10416 16,1-1-2096-16</inkml:trace>
  <inkml:trace contextRef="#ctx0" brushRef="#br1" timeOffset="49199.62">17098 12336 31327 0,'5'-3'1392'0,"-3"2"272"0,-1-2-1328 0,1 3-336 0,-2 0 0 0,1 0 0 15,0 0 144-15,0 2-144 0,3 0 192 0,0 6-192 16,-2 0-656-16,1 5-240 0,-1 3-64 0,-2 4 0 0,0 1 1792 0,-2 3 368 16,-2 2 64-16,-1 1 16 0,0 2 192 0,-1 3 64 15,0 3 0-15,0-2 0 0,1 2-992 0,1-1-192 16,3 1-32-16,-1-2-16 0,1-2-304 0,0-2 0 16,-1-2 0-16,0-1 0 0,1-3-192 0,-1 0-32 15,0-5-16-15,1-1 0 16,0 1-1824-16,-2-3-368 0</inkml:trace>
  <inkml:trace contextRef="#ctx0" brushRef="#br1" timeOffset="50206.17">16435 12705 27647 0,'-7'0'2448'0,"0"-2"-1952"0,0-2-496 0,3 4 0 0,3-3 1216 0,1 1 160 0,1 1 32 0,-2-4 0 16,1 0-3344-16,1-1-672 0,3-3-128 0,3 2-16 16,5 2 1632-16,2 2 336 0,4 1 64 0,3 2 16 0,3 2 1280 0,4 0 272 0,3 0 48 0,3 3 16 15,5 0 1072-15,1 1 192 0,1 3 64 0,1-2 0 16,0 3-976-16,0-1-192 0,2 0-48 0,0-1 0 16,-2 1-576-16,1-4-112 0,2 1-16 0,-1-1-16 15,0-1-304-15,0-4 0 0,-1 0 0 0,1-4 0 16,-2 0-640-1,-3-1-64-15,-2 3-32 0,1-3-14624 0</inkml:trace>
  <inkml:trace contextRef="#ctx0" brushRef="#br1" timeOffset="51666.01">17711 12699 13823 0,'-9'-2'1216'0,"5"1"-960"0,-1-1-256 0,2 2 0 0,3 0 1824 0,0-1 320 0,1 1 64 0,2 0 16 0,1-2-1264 0,2-1-240 0,4 1-48 0,1-1-16 15,2 3 32-15,2 0 0 0,2 0 0 16,1 0 0-16,2 1 224 0,2 1 48 0,1 0 16 0,2 1 0 16,1 0-560-16,-1 2-112 0,2-1-32 0,-2 0 0 31,2 3-800-31,-2 0-176 0,-2 0-16 0,2-1-16 16,1 1-2320-16,2-2-464 0</inkml:trace>
  <inkml:trace contextRef="#ctx0" brushRef="#br1" timeOffset="52370.52">18463 12785 6447 0,'2'0'576'0,"-2"0"-576"0,0 0 0 0,2 0 0 0,-1 0 5408 0,1 0 976 0,1 0 192 0,2-3 32 0,3 3-5136 0,5 0-1040 0,3 3-208 0,4-3-32 0,1 2 112 0,2 2 16 16,3 1 16-16,4 1 0 0,4-1 848 0,4-3 160 15,4-2 48-15,6-1 0 0,4 0-720 0,5-3-144 16,2 0-16-16,3 1-16 0,2-2-496 0,3-1-128 0,5-6-16 16,1 1-17024-16</inkml:trace>
  <inkml:trace contextRef="#ctx0" brushRef="#br1" timeOffset="54670.17">24792 10922 27647 0,'-2'-3'2448'0,"2"-1"-1952"0,0 4-496 0,0 0 0 0,2 0 624 0,-1 0 16 16,0-3 16-16,0 2 0 0,1 1 400 0,-1 1 80 15,0 4 16-15,-1-5 0 0,0 0-112 0,4 28-16 16,-4-15 0-16,0 1 0 0,0 3-320 0,-1 2-80 16,1 2-16-16,-2 2 0 0,4 3-224 0,-2 5-32 15,1 0-16-15,-1 6 0 0,0 3-64 0,0 2-16 0,0 2 0 0,0 2 0 16,-1 0-256-16,1 1 128 0,-2 0-128 16,2 1 0-16,0 3 0 0,-1 3 0 15,0-1 0-15,1 3 0 0,-3-2 0 0,1 1 0 0,-1-5 0 16,1 1 0-16,-2-4 144 0,0 0-144 0,-2 2 0 0,-1 1 144 15,-2 2 128-15,-1-1 32 0,2-7 0 0,-1-1 0 16,2-3-32-16,-1-3 0 0,2-4 0 0,0-4 0 16,2-1-16-16,0-3 0 0,2 2 0 0,-1-5 0 15,2-2-96-15,-1-2-32 0,2-4 0 0,-1 0 0 16,1-4-128-16,0-3 0 0,0-1 0 0,-2-1 0 16,2-2 0-16,0-1 0 0,-1 2 0 0,1-4 0 0,-1 0 128 0,1 0-128 15,-1 0 128-15,2 0-128 0,0-2 256 0,2-1-48 16,0 2 0-16,2-2 0 0,-5 3 64 15,0 0 16-15,32-8 0 0,-14 5 0 0,1 1-128 0,6 1-32 16,4 1 0-16,5-3 0 0,7 1-128 0,6-1 0 16,6 1 0-16,3-2 0 0,4-1 0 0,3 1 0 15,3-1 0-15,-2-1 0 0,1 0-128 0,3-3 128 16,5 2 0-16,3-2 0 0,6 1 0 0,1-2 0 16,-4 4 0-16,2-2 0 0,2 3 0 0,1-1 0 15,3-3 0-15,-2 3 0 0,-1-1-144 0,-1 1-16 16,1-2 0-16,0 4 0 0,-1 0-32 0,-5 2-16 15,-2 2 0-15,-2 0 0 0,0 4 16 0,-2 2 0 16,-2 2 0-16,-3 3 0 0,-3 0 0 0,-4 1 16 16,-5 1 0-16,-3-1 0 0,0 3 176 0,-2-4-160 15,-3 1 160-15,-2 1-160 0,0-1 160 0,-2-1-128 0,-1 1 128 16,-2 0-128-16,-3-1 128 0,-3-3 0 0,0 1 0 0,-5-2 0 16,1 2 0-16,-1-3 0 0,-3 1 0 0,-3-4 0 15,-2 2 0-15,-2 0 0 0,-2-4 0 0,-3 3 0 16,-1-3 0-16,-2-1 0 0,0 0 0 0,-1 0 128 15,1-1-128-15,-2-3 0 0,0 1 0 0,-1-1 0 16,0 0 160-16,-2-1-32 0,3-1-128 0,-3-1 192 16,1 0 0-16,-2-1 0 0,1 0 0 0,1-1 0 15,-2 1-32-15,1-3-16 0,-1 0 0 0,-2 0 0 16,2 1-16-16,-1-1-128 0,0 0 192 0,-2-1-64 16,1 0 80-16,-2 0 16 0,0-1 0 0,-1-3 0 15,1 0-32-15,-1-2-16 0,2-6 0 0,-1-2 0 16,0 1-176-16,0-3 160 0,2-9-160 0,-2-5 160 15,2-3-160-15,-1-4 0 0,2-4 0 0,-2-4 128 0,2 1-128 0,1-2 128 16,0 0-128-16,0-1 128 0,1 4-128 0,0 0 0 16,1-1 0-16,0 3 0 0,0 2 0 0,1 3-176 15,-1 4 176-15,0 1-192 0,2 4-32 0,1-1-16 16,1 2 0-16,0 1 0 0,0 2 80 0,0 0 16 16,1 2 0-16,-3 1 0 0,1 2 144 0,-1 2-208 15,0-2 80-15,-2 3 128 0,0 0 0 0,0 2 0 16,-2 0 0-16,0 4 0 0,-2 4 0 0,0-2 0 15,-1 4 0-15,-1 2 0 0,-1 2 0 0,0 2-224 16,-1 3 80-16,-2 0 16 0,-2 1-32 0,0 2 0 0,-2 1 0 16,0 2 0-16,0 0 160 0,-3 0-192 0,0 2 192 15,-3 1-192-15,1-1 192 0,-3 1 0 0,2-1 0 0,-3 2 0 16,-1 1 0-16,-1-3 0 0,-1 3 0 0,0 0 0 16,-2-2 0-16,-2-1 0 0,1 1 0 0,0 0 0 15,-2-3 0-15,1 2 0 0,-3-2 0 0,-1 1 0 16,-3-1 0-16,-1 2 176 0,-2 0-48 0,-2 2 0 15,0-2 0-15,0 3 0 0,-3-3 0 0,-1 2 0 16,-2 1-128-16,0-3 0 0,-1 1-192 0,1-2 192 16,-2 0 0-16,-1 0 0 0,-3 2 0 0,0-3 0 15,0 0 208-15,1 1-32 0,0-1-16 0,2 0 0 16,-1 0-160-16,2-1 0 0,-2-2 0 0,1 1 0 16,-2 1 176-16,-2 1-48 0,-2-3-128 0,2 6 192 15,-1-3-192-15,-1 1-128 0,1 0 128 0,1 0-208 0,2-1 208 0,-1 0 0 16,-3 0 0-16,1-1 0 0,-1 2 144 0,2-1 80 15,2 0 16-15,2 0 0 0,3-1-112 0,2 0-128 16,0 0 176-16,3-4-176 0,1 2 192 0,-1 0-192 16,-1-2 192-16,-2-2-192 0,1 4 160 0,1 0-160 15,1-2 128-15,1 3-128 0,3-1 0 0,1 2 0 16,2 1 0-16,0-4 0 0,3 3 0 0,1-1 0 16,2-1 0-16,1 2 0 0,-1-1 0 0,1 0 0 15,0 1 0-15,-3 1 0 0,2 0 0 0,-1 1 0 16,1 3 0-16,-1-2 0 0,1 2 0 0,0-1 0 15,2 0 0-15,0 0 0 0,3 1 0 0,-2-3 0 16,4 1 0-16,1-2-176 0,2-2 176 0,-1-1 0 16,3-2 0-16,-2 0 0 15,4-1-368-15,-3-1-32 0,3-3-16 0,-3-2 0 16,4 0-416-16,0-2-64 0,1 0-32 0,2 0 0 16,2 2-608-16,3-2-128 0,2 2-32 0,3-2-16224 0</inkml:trace>
  <inkml:trace contextRef="#ctx0" brushRef="#br1" timeOffset="55544.1">25158 12909 8287 0,'2'-6'736'0,"1"3"-592"0,-1 1-144 0,-1 0 0 0,-1 1 1152 0,2-1 208 0,0-1 48 0,0-2 0 0,2 1 1440 0,0-1 288 0,-2 4 64 0,0-2 16 15,-1 7-144-15,-2 1-16 0,-1 2-16 0,1 3 0 16,1 4-1376-16,-1 2-288 0,1 5-48 0,-1 3-16 15,2 3-848-15,0 2-160 0,0 7-48 0,1 3 0 16,0 1-256-16,-1 5 0 0,2 2 0 0,-2-3 0 16,0 0 0-16,0-3 0 0,1-2 0 0,-2-4 0 15,0-2 0-15,-2-3 0 0,1-1 0 0,-1-1 0 16,-2-4-544 0,-2 1-16-16,0-1 0 0,-2-5 0 0,1 1-1536 15,-1-6-304-15</inkml:trace>
  <inkml:trace contextRef="#ctx0" brushRef="#br1" timeOffset="55870.61">24767 13331 28559 0,'-5'0'2544'0,"1"0"-2032"16,3 0-512-16,2 0 0 0,0 0 2464 0,2 0 400 15,-1 0 80-15,3 0 0 0,4 0-1872 0,3-1-384 16,7 1-80-16,3-3-16 0,5 0-144 0,6-2-48 0,4 1 0 0,2 2 0 16,4-3 16-16,4 2 0 15,3 1 0-15,2 2 0 0,2 0-224 0,2 0-64 0,-3 2 0 0,0 1 0 16,2-2-128-16,-3 0 0 0,-2 3 0 0,-3-2 0 31,-3 3-416-31,-2 0-16 0,-3-1 0 0,-2 0 0 16,-1-1-768-16,-2 1-144 0,-4-3-48 0,-1 4-16368 0</inkml:trace>
  <inkml:trace contextRef="#ctx0" brushRef="#br1" timeOffset="56319.74">26497 13382 42383 0,'-3'1'3776'0,"1"-1"-3024"0,2 0-608 0,1 0-144 0,2 0 0 0,-1 0 0 0,3 0 0 0,4 1 0 0,4 2-192 0,7-2 48 0,7 4 0 0,8-3 0 16,8 3 336-16,7 0 64 0,8 0 0 0,7-2 16 16,8-1 96-16,8-4 16 0,5 1 0 0,6-2 0 15,2-1-384-15,1-2-192 0,0-1 32 0,3-3-19296 16</inkml:trace>
  <inkml:trace contextRef="#ctx0" brushRef="#br0" timeOffset="67189.67">20563 678 35935 0,'5'-6'3200'0,"0"0"-2560"0,-2 2-512 0,0 3-128 0,-2 0-224 0,-1-3-64 0,2 0-16 0,2-4 0 16,0-2 304-16,-3-1 0 0,-5 0 0 0,-4 1 0 0,-6 1 0 0,-3 3 128 16,-3 1 0-16,-4 0 16 0,0 4-144 0,-6-2 0 15,-2 2 0-15,-5 2 0 0,-4 2 160 0,-3 2 48 16,-2-3 16-16,1 4 0 0,1-1 128 0,0 1 32 15,5 3 0-15,-1-3 0 0,3 3 32 0,-1 1 16 16,0 0 0-16,0 1 0 0,3 0-432 0,1-2 0 16,5 0 0-16,0 1 0 0,3 1 0 0,3 1 0 15,3-2 0-15,3 3 0 0,0-2 0 0,5 2 0 16,2 0 0-16,2 1 0 0,0-2-128 0,3 1 128 16,1-1 0-16,2-1 0 0,1 1 0 0,1 2 0 15,0-2 0-15,0 2 128 0,1 1 96 0,0-2 16 16,-1 3 0-16,1 2 0 0,-1 2-240 0,2-2 128 0,-2 3-128 0,-2 0 0 15,2-1 128-15,-2 3-128 0,-2 1 0 0,1 2 0 16,-2 0 128-16,-2 0-128 0,1 2 0 0,-1-2 0 16,-2 5 0-16,1-2 0 0,0-2 0 0,-1-4 0 15,3-3 0-15,0 0 0 0,0 0 0 0,-2-1 0 16,2 1 144-16,-2 0-16 0,-1 1 0 0,-1 1 0 16,0 1-128-16,0-1 192 0,2 0-192 0,-3-1 192 15,1 1-192-15,0-2 0 0,2-1 0 0,1-1 0 16,1 0 0-16,2-4 160 0,3 0-160 0,2 0 160 15,1-3 48-15,5 1 16 0,3-1 0 0,2 0 0 16,4-1-16-16,4-2 0 0,2 0 0 0,5-5 0 16,4 1-208-16,5-2 144 0,5 0-144 0,3-2 128 15,2-2-128-15,2 0 128 0,-2-2-128 0,1-1 128 0,0 1 0 0,0-1 0 16,1-1 0-16,-2 1 0 0,1-1-128 16,-4 0 0-16,1 1 0 0,-4-1-176 15,-3-2-352-15,-2 4-80 0,-3-2-16 0,-2 1-18080 16</inkml:trace>
  <inkml:trace contextRef="#ctx0" brushRef="#br0" timeOffset="67460.08">19419 1428 35935 0,'-4'-4'3200'0,"4"1"-2560"0,4 0-512 0,2 2-128 0,1 1 1136 0,3-3 208 0,6 1 32 0,10-3 16 0,14 0-880 0,12-1-160 0,10-1-32 0,2 2-16 15,2 3-304-15,-5-2 128 0,0 2-128 0,-4 2 0 31,-3-3-528-31,-2 2-224 0,-1 1-32 0,-2 0-17184 0</inkml:trace>
  <inkml:trace contextRef="#ctx0" brushRef="#br0" timeOffset="67971.56">20915 1342 33167 0,'-6'7'2944'0,"1"-1"-2352"16,4 0-464-16,1 0-128 0,0 0 1024 0,-2 3 176 15,-1 5 32-15,-3 8 16 0,-4 7-992 0,-1 9-256 16,-1-3 0-16,1-1 0 0,0-2 0 0,1-4 0 15,3-3 0-15,-1-4 0 0,2-4 0 0,0-4 0 0,2-3 0 0,1-4 0 16,-1 0 0-16,0-3 0 0,0-3 0 16,0-2 0-16,-3 1 0 0,0-5 0 0,1-4 0 0,-3 0 0 15,2 1 0-15,0-4 0 0,0-2 0 0,1-1 0 16,0-1 368-16,1-3-32 0,2-5 0 0,2 2 0 16,1-1 128-16,3-2 32 0,3 1 0 0,0-1 0 15,4 0-304-15,1 1-64 0,3 0-128 0,-1-1 192 16,3 2-192-16,0 6 128 0,0 0-128 0,-1 5 0 15,0 4 160-15,-1 1-160 0,-2 4 160 0,-1 0-160 16,0 4 128-16,-1 1-128 0,1 3 0 0,0 1 0 16,1 4 0-16,0 1 0 0,0 4 0 0,2 1 0 15,1 3 0-15,-2 1 0 0,2 0 0 0,0 3 0 16,0 0 0-16,-2 2 0 0,5 3 0 0,-2-2 0 0,1 2 160 16,-1-3-16-16,-3-3 0 0,0-2 0 0,4 5-144 15,-2-2 0-15,-1 3 0 0,-2-7 0 0,1 1 0 0,-3-3 0 16,-3-1 0-16,0-7 0 15,2 1-384-15,-4-3-64 0,0 1-16 16,-1-5-17792-16</inkml:trace>
  <inkml:trace contextRef="#ctx0" brushRef="#br0" timeOffset="68225.1">21800 866 39615 0,'0'-6'1760'0,"2"5"352"0,-1-2-1680 0,3 6-432 0,1-1 0 0,-2 3 0 0,2 1 272 0,3 6-16 0,3 9-16 0,2 7 0 0,1 8-240 0,-2 7 0 0,-2 5 0 0,-2 7 0 0,-5-1 0 0,-1 2 0 0,-5 0 0 0,-1-6 0 15,-2-4 0-15,-1-5-208 0,-1-3 32 0,-2-3 16 31,2-2-1088-31,-2-8-224 0</inkml:trace>
  <inkml:trace contextRef="#ctx0" brushRef="#br0" timeOffset="68421.32">21481 1255 43311 0,'-6'-8'3840'0,"5"3"-3072"0,2 3-608 0,5-1-160 0,2 2 224 0,0 1 16 16,5 0 0-16,4 0 0 0,13 0 192 0,11 0 32 16,9 0 16-16,6 1 0 0,-2 2-304 0,0-2-176 15,-5 1 192-15,-2 1-192 0,-1 2 0 0,-5-4 0 16,-1 2 0-16,-1-1-192 16,-2-1-800-16,-3 0-160 0</inkml:trace>
  <inkml:trace contextRef="#ctx0" brushRef="#br0" timeOffset="68721.98">22417 1423 27647 0,'-7'16'1216'0,"2"-5"256"0,3 0-1168 0,0-2-304 0,2-3 0 0,2-2 0 16,-1 2 144-16,-1 4-16 0,1 5-128 0,2 4 192 16,-2 4-192-16,1 0 0 0,-1-1 0 0,2 1 0 15,-1-9 0-15,1 1 0 0,-2-2 0 0,2-3-160 16,2-1 160-16,-3-2 0 0,1-5 0 0,-1 2 0 15,0-3 304-15,0-2-16 0,0-4 0 0,2-1 0 16,-2-3 928-16,1-2 192 0,-1 0 48 0,1-3 0 16,-1-1-176-16,2-5-16 0,0-2-16 0,-1-5 0 15,2-1-352-15,0-1-64 0,0-1 0 0,1 1-16 16,2-2-304-16,-1 1-48 0,2 2-16 0,1 1 0 0,0 1-112 16,1 1-16-16,1 4-16 0,1-1 0 0,0 4-112 15,0 3 0-15,0 2-16 0,2 2 0 0,0 0-320 16,0 1-64-16,1 2-16 0,-1 3 0 15,1 0-1072-15,1 2-224 0</inkml:trace>
  <inkml:trace contextRef="#ctx0" brushRef="#br0" timeOffset="69072.06">23323 1161 34095 0,'-4'0'1504'0,"1"0"320"0,2 1-1456 0,1 0-368 16,0 1 0-16,0 0 0 0,0 0 768 0,-1 2 96 15,-2 2 16-15,-1 5 0 0,-4 5-496 0,-3 0-112 16,-5 3-16-16,-3 3 0 0,-3 0-256 0,-3 2 0 16,-1 1 0-16,0 1 0 0,2-4 0 0,-1 0 0 0,3 2 0 0,2-5 0 15,4 1 0-15,2 0 0 0,3 0 0 0,4 0 0 16,3-1 0-16,4 0 0 0,4-2 0 0,3-1-144 16,4-2 144-16,4-3 0 0,5-1 0 0,3-3 0 15,3-2-128-15,5-1 128 0,3-3-128 0,1-1 128 16,1-1 0-16,0-3 0 0,3-1 192 0,-4-1-64 15,0-1 80-15,1-2 32 0,-1-2 0 0,-3-1 0 16,-1-1-112-16,-5-2 0 0,-3 2-128 0,-4-2 192 16,-5 0-16-16,-2-2-16 0,-5-1 0 0,-5 1 0 15,-3-3 192-15,-3 1 32 0,-3-2 16 0,-4 2 0 16,-1-2-144-16,-4 2-48 0,-2-2 0 0,0 3 0 16,-2 1-208-16,1-1 0 0,2 5 0 0,0-1 0 15,-1 4-224-15,4 0-144 0,1 3-16 0,1 2-17968 16</inkml:trace>
  <inkml:trace contextRef="#ctx0" brushRef="#br0" timeOffset="69838.88">24032 1473 26719 0,'-11'13'1184'0,"3"-2"240"0,0 5-1136 0,3-5-288 0,4-2 0 0,0-1 0 0,1 1 400 0,-3 8 32 0,-2 12 0 0,-2 13 0 0,-2 5-432 0,-1 7 0 0,2-4 0 0,-1-5 0 0,0-2 0 0,2-4 0 16,2-4 0-16,0-4 0 0,3 0 0 15,0-5 0-15,2-2 0 0,3 0 0 16,-1-2 864-16,3 0 192 0,0 2 32 0,3-6 16 0,-2 1-672 16,1-4-144-16,1-3-32 0,-1-2 0 0,0-3 144 15,1-3 32-15,1-3 0 0,-2-2 0 0,0-5 432 0,1-3 96 16,-1-3 0-16,-1-4 16 0,1-3-256 0,-1-4-48 16,0-6-16-16,0-3 0 0,0-6-416 0,1-3-96 15,-1-5-16-15,1-2 0 0,2-5-128 0,-1 0 0 16,2 1 144-16,0 1-144 0,0 3 128 0,1-5-128 15,2 1 128-15,0-3-128 0,1 5 0 0,2 3 0 16,1 5 0-16,2-2 0 0,1 8 160 0,-1 2-32 16,1 5-128-16,0 2 192 0,0 5-64 0,1 3-128 15,0 2 176-15,0 1-176 0,-1 5 0 0,1 1 0 0,0 4 0 0,-2 1 0 16,1 2 0-16,-1 3 0 0,0 0 0 0,0 3 0 16,1 2 0-16,-2 2 0 0,0 2 0 0,0-2 0 15,0 6 0-15,-2 0-144 0,0 5 144 0,-4-1-192 16,-1 5 32-16,-3 3 0 0,-3 3 0 0,-2 4 0 15,-3-2-32-15,-1 0 0 0,-3-2 0 0,1-2 0 16,-2-4 192-16,-2 2 0 0,0-5-144 0,0-1 144 16,-3 2 0-16,0-4 0 0,0-1 0 0,-1-2 0 15,0 0 0-15,-3-2 0 0,-1 0 0 0,-2-2 0 16,1-1 128-16,-4 0 64 0,-1-2 0 0,-2 0 0 16,-2-1-192-16,-4-1 0 0,-2-2 144 0,-1 1-144 15,-1-3 0-15,0-3 0 0,-1 1 0 0,1-4 0 16,3-1-576-1,3-3-128-15,5 1-16 0,3-4-16800 0</inkml:trace>
  <inkml:trace contextRef="#ctx0" brushRef="#br0" timeOffset="70282.23">25004 1211 43311 0,'-2'0'3840'0,"1"-2"-3072"0,1 2-608 0,1 2-160 0,1-2-368 0,0 3-96 0,0-2-32 0,0 3 0 0,2 2 496 0,2 4 0 0,2 1-128 0,2 2 128 0,1 4 0 0,1 1 0 16,5 3 0-16,1 1 0 0,3 2 0 0,0 1 0 16,4-1 0-16,-1 1 0 0,2 1 0 15,1-2-144-15,-1-2 144 0,2-2-128 16,0-1-1216-16,1-4-256 0</inkml:trace>
  <inkml:trace contextRef="#ctx0" brushRef="#br0" timeOffset="70507.82">26007 1201 41471 0,'-20'0'1840'0,"6"0"368"0,-1 0-1760 0,6 3-448 16,4 1 0-16,3-1 0 0,-2 3 320 0,-4 2-32 0,-3 7 0 15,-5 7 0-15,-2 6-288 0,-1 3 0 0,1 4 0 0,-1 2 0 16,2 3 0-16,-2 0 0 0,2 5 0 0,-3 1 0 15,-2 4 0-15,-2 7 0 0,0 1 0 0,-4 4 0 16,0 3 0-16,1-4 0 0,0 1 0 16,1 0 0-1,1-3-352-15,0 4-80 0,2 3-16 0,3-4-17968 0</inkml:trace>
  <inkml:trace contextRef="#ctx0" brushRef="#br0" timeOffset="71561.12">27845 584 9215 0,'-2'-6'816'0,"1"1"-656"0,0 1-160 0,0 4 0 0,1-2 1600 0,0 2 272 0,0 0 64 0,-2-1 16 0,2 1 1376 0,0-1 288 0,-1-1 48 0,1 2 16 0,0 0-992 0,-1 3-208 0,2 0-48 0,-1 4 0 16,1 1-1440-16,2 3-288 15,-1 4-64-15,2 8-16 0,1 1-432 0,-1 10-64 16,1 5-128-16,0 6 176 0,-2 5-176 0,-1 1 0 0,-1 1 0 0,-2-1 0 15,-2-5 0-15,1 4 0 0,-3 2 0 16,-1 4 0-16,-1 1 0 0,0-5 0 0,1-2 0 0,0-6 0 16,2-7 0-16,0-4 0 0,3-7 0 0,0-1 0 15,1-7 0-15,1 0 0 0,0-4 0 0,0-4 0 16,2-1 0-16,-2-4 0 0,3-3 0 0,0-2 0 16,-1-2 0-16,3-4 0 0,2-5 176 0,1-3-176 15,2-4 320-15,1-5-48 0,2-4 0 0,2-3 0 16,0-3-272-16,1-4 0 0,0-3 0 0,1 1 0 15,-1 2 0-15,0 2 0 0,1 2 0 0,-1 4 0 16,1 3-256-16,0 2 32 0,0 4 16 0,0 4 0 16,-1 2 208-16,0 5 0 0,-1 3 0 0,0 2 0 0,0 4 0 0,2 0 0 15,-1 4 0-15,0 1 0 0,0 0 128 0,1 0-128 16,3 4 144-16,0-1-144 0,-1 3 0 0,1 1 0 16,1 0 0-16,0 4 0 0,2 1 0 0,-2 1 0 15,0 0 0-15,-1 3 0 0,-1-1 0 0,-2 1-128 16,-2 1 128-16,-3-2-160 0,-2 1 160 0,-6-2 0 15,-1 0 0-15,-5-1-128 0,-2-1 128 0,-3 0 0 16,-4-1 0-16,-1-1 0 0,-3 0 0 0,-3-2 0 16,-4-1 0-16,-2 1 0 0,-2-1 0 0,-2-4 0 15,-4 3 0-15,-3-1-128 0,-1-4 128 0,-3 1 0 16,-1-2 0-16,-2 0 0 0,4-5 0 0,0 0-208 16,2 0 80-16,-1-4 128 15,2 1-768-15,-1-4-16 0,4 1-16 0,3-2-16400 0</inkml:trace>
  <inkml:trace contextRef="#ctx0" brushRef="#br0" timeOffset="71978.45">28756 1357 26719 0,'21'-7'1184'0,"-6"1"240"0,0 2-1136 0,-5 1-288 0,-3 2 0 0,-2 1 0 0,2-2 1312 0,5-1 208 0,7-2 32 0,5-1 16 0,4 0 144 0,-1-5 16 15,-2 2 16-15,-3 0 0 0,-1 1-1360 0,-3-1-384 16,-2-2 128-16,-1 1-128 0,-2 0 0 16,-2-1-208-16,1 2 32 0,-3-2 16 15,1 0-848-15,-2 1-160 0,0-1-48 0,-1 0 0 16,-1 2 656-16,-1-2 128 0,-2 1 32 0,-1 3 0 0,-4-2 592 0,0 4 128 15,-3 3 32-15,-1 1 0 0,-4 1 576 0,0 1 112 16,-2 0 32-16,-4 4 0 0,-4 5-640 0,-4 2-128 16,-3 2-32-16,-3 3 0 0,-2 3-272 0,-2 2 0 15,-2 3 0-15,0 2 0 0,0 2 128 0,4-1-128 16,2-3 0-16,6 1 0 0,2-4 320 0,5-2-32 16,4 0-16-16,3-3 0 0,3-2-16 0,4 1-16 15,3 1 0-15,3-1 0 0,2 2-240 0,5-2 0 16,3 0 0-16,2-1 0 0,2-2 0 0,4-1 0 0,5 0 0 15,2-1 0 1,4-3-480-16,3 1-32 0,2-2-16 0,0 2-16896 0</inkml:trace>
  <inkml:trace contextRef="#ctx0" brushRef="#br0" timeOffset="72490.75">30111 691 35935 0,'-2'-11'1600'0,"-1"3"320"0,2-1-1536 0,1 3-384 0,1 4 0 0,1-3 0 0,0 0-1248 0,-1-3-320 0,3-3-64 0,0-6-16 0,-1-5 1200 0,1-2 224 16,0-2 48-16,-3 2 16 0,0 1 32 0,-2 0 0 0,-1 1 0 15,-2 2 0-15,-1 1 128 0,-3 2 176 0,0 1-48 16,-2 2 0-16,-1 3 416 0,-2 1 80 15,1 4 16-15,0 2 0 0,-1 3-320 0,0 2-64 16,0 2-16-16,2 3 0 0,0 1 16 0,0 3 0 0,1 3 0 0,0 1 0 16,2 4 208-16,-1 0 48 0,0 7 16 0,-1 6 0 15,2 2 224-15,-3 4 32 0,1 7 16 0,-3-2 0 16,1 6-416-16,-3 4-64 0,-1 5-32 0,-3 1 0 16,1 0-288-16,-2 1 0 0,0-4 0 0,2-2 0 15,2 0 0-15,0-2 0 0,1 1 0 0,2-3 0 16,4-3 0-16,0-4 0 0,1-2 0 0,4-2 0 15,-1 0 0-15,0-3 0 0,2-4 0 0,-1 0 0 16,2-3-896 0,1-4-96-16,-2-2-16 0,1-3-15392 0</inkml:trace>
  <inkml:trace contextRef="#ctx0" brushRef="#br0" timeOffset="72690.5">29418 1185 36863 0,'1'-1'3264'0,"1"0"-2608"15,3 1-528-15,1 0-128 0,1 1 192 0,1-1 0 16,6 0 0-16,7 1 0 0,9 1-192 0,7 0 0 16,6-1 0-16,4 3 128 15,1 2-560-15,0 0-112 0,-1 5-32 0,-2 1-10240 16,-3-1-2048-16</inkml:trace>
  <inkml:trace contextRef="#ctx0" brushRef="#br0" timeOffset="73038.14">30176 1298 3679 0,'3'-1'320'0,"-1"1"-320"0,-2 0 0 0,1 0 0 16,5-3 2896-16,6 1 512 0,7-3 112 0,4-1 0 15,1-1 320-15,-1 1 64 0,-4 1 16 0,-6 4 0 16,-3-3-1712-16,-5 5-352 0,-3 2-64 0,-6-1 0 16,-5 5-832-16,-3 1-144 0,-3 5-48 0,-5-2 0 15,-3 5-512-15,-2-3-128 0,-3 4 0 0,-2-1-128 16,-1 1 192-16,-1 0-64 0,1 3 0 0,0 0-128 15,4 0 0-15,4-1 0 0,4 1 0 0,3 0 0 16,3 0 128-16,6-1-128 0,2-1 0 0,5-3 0 16,4 2 0-16,2-2 0 0,5-2 0 0,4-1 0 15,5-1 144-15,2-3-144 0,5-1 0 0,5-3 144 16,3-2-144-16,3-2 192 0,2-4-192 0,3 0 192 0,1-1-192 16,1-5 128-16,-2 3-128 0,-6-4 128 0,-2 0-128 0,-2-5 0 15,1 0 0-15,-3-4 0 0,-4 0 192 16,-2 0-64-16,-2-2 0 0,-3 0 0 0,-3-1 160 0,-3 0 32 15,-2 1 0-15,-4 1 0 0,-2 1 64 0,-4 0 0 16,-3 3 16-16,-3-1 0 0,-2 5-16 0,-3-1 0 16,0 4 0-16,-3 1 0 0,1 4-256 0,-2 1-128 15,-2 3 0-15,-1 1 128 16,0 3-656-16,0 4-144 0,0 0-32 0,0 2-19040 0</inkml:trace>
  <inkml:trace contextRef="#ctx0" brushRef="#br0" timeOffset="73454.83">30940 1655 9215 0,'5'3'816'0,"-2"-1"-656"0,0 1-160 0,-2-2 0 0,-1 1 1776 0,1-2 320 0,1 2 64 0,1 1 16 15,1 1 544-15,0 1 112 0,-2 1 32 0,-2-3 0 16,-1-1-784-16,0-2-160 0,-3-1-16 0,0 0-16 16,1-4-384-16,-2 0-80 0,0-3-16 0,1 0 0 15,0-2-576-15,1-3-112 0,1 0-16 0,1-5-16 16,1 1-272-16,0-5-48 0,3 0-16 0,0-2 0 16,2-2-192-16,0 1-32 0,3-1-128 0,-1 2 192 15,2 0-16-15,-1-2-16 0,2 3 0 0,0-1 0 0,2 2 112 0,1 1 32 16,-1 1 0-16,1 0 0 0,-1 3-48 0,2 0-16 15,-1 2 0-15,0 0 0 0,0 1-64 0,-1 3-16 16,3 0 0-16,-1 0 0 0,1 1-160 0,0 3 0 16,-1 1 0-16,3-2 0 0,0 1 0 0,1-1-192 15,0 3 32-15,0-1 16 16,0 0-416-16,-1 1-80 0,-1 1 0 0,-1 2-16 16,0 2-48-16,-1 2 0 0,1 2 0 0,0 2 0 15,0 2-320-15,1 2-80 0,3 3-16 0,2 1 0 16,1 3-48-16,1 0-16 0,2 3 0 0,1 0-14096 0</inkml:trace>
  <inkml:trace contextRef="#ctx0" brushRef="#br0" timeOffset="73938.35">31685 1452 25791 0,'0'-1'2304'0,"0"0"-1856"0,2 1-448 0,0 0 0 0,2 1 832 0,-2-1 80 0,2 0 16 0,1 1 0 0,4 1 464 0,3 0 80 15,4-2 32-15,1 0 0 0,2 0-736 0,-2-4-160 16,2 2-32-16,-1-3 0 0,1-1-256 0,1 0-64 15,-1-2-16-15,2 0 0 0,0-2-240 0,2-1 0 16,-1-2 0-16,0 1 0 0,0-3 0 0,0 1 0 16,-3-3 0-16,1 0 0 0,-1-3 0 0,-2 0 0 15,0-2 0-15,-2 0 0 0,0-1 0 0,-3 2 0 16,-2 2 0-16,-2-2 0 0,-3 3 0 0,-4 1 0 16,-2 1 0-16,-6 2 0 0,-1 3 352 0,-8 1-32 15,-4 6 0-15,-7 7 0 0,-4-1-480 0,-8 12-96 16,-9 3-32-16,-10 8 0 0,-5 5-16 0,-5 7 0 15,1 2 0-15,0 6 0 0,1 1 304 0,5 1 0 16,7-2 0-16,7 0 0 0,8-1 464 0,8-1 160 0,9-3 16 0,7-1 16 16,7-3-160-16,4-3-48 0,6-1 0 0,6-2 0 15,3-1-176-15,4-1-32 0,3-2-16 0,6-3 0 16,3-3-224-16,3-3 0 0,3 1 0 0,1-4 0 16,0 2-256-16,1-2-80 0,1 2-32 0,-1 0-17648 15</inkml:trace>
  <inkml:trace contextRef="#ctx0" brushRef="#br0" timeOffset="77323.43">24567 2708 19343 0,'-3'0'1728'0,"2"1"-1392"0,1 1-336 0,1-2 0 0,0 0 496 0,-1 0 16 0,2 0 16 0,-2 1 0 0,1 2 560 0,0-1 128 0,0-2 0 0,-1 0 16 0,0 0 528 0,0 0 96 16,0 0 32-16,0 0 0 0,0 0-352 0,0 0-80 15,0 0-16-15,0 0 0 0,0 0-576 0,0 0-112 16,9 20-32-16,-9-11 0 0,1-3-400 0,0 5-96 15,2 5-16-15,-2 2 0 0,0 1-208 0,1 5 0 16,-1 3 0-16,0 1 0 0,0 5 192 0,-1 0-48 16,2 2-16-16,-2 4 0 0,1 5-128 0,0 3 128 15,3-2-128-15,-1 2 128 0,1 0-128 0,0-2 0 16,1-2 0-16,-2-6 0 0,2 0 0 0,-1-5 0 16,-1-1 0-16,-1-2 0 0,1-5 0 0,-2 0 0 15,-1-4-192-15,-1 0 192 16,-2-1-1008-16,1 0-80 0,-3-2 0 0,-2-1-16224 0</inkml:trace>
  <inkml:trace contextRef="#ctx0" brushRef="#br0" timeOffset="77624.67">24631 3177 39615 0,'-5'0'1760'0,"1"0"352"0,2 0-1680 0,2 0-432 15,0 0 0-15,1 0 0 16,1 0 192-16,2 2-64 0,1-1 0 0,4 1 0 0,1 0 128 0,3-1 32 16,2 3 0-16,1-3 0 0,4 0-144 0,0 0-16 15,2 2-128-15,1-3 192 0,2 1-64 0,1 3 0 16,1-4-128-16,1 1 192 0,0 0-192 0,0-1 0 15,1-1 0-15,-2 1 0 0,0-1-192 0,1-3-48 16,-1 0 0-16,1-2 0 16,-2 2-1040-16,-1-4-192 0,0 0-64 0,-2 2-15152 0</inkml:trace>
  <inkml:trace contextRef="#ctx0" brushRef="#br0" timeOffset="77967.4">25404 2495 32255 0,'-10'-3'1424'0,"4"2"304"0,1 2-1392 0,1 2-336 0,3-2 0 0,1 0 0 16,-1 3 256-16,-2-2-32 0,1 7 0 0,-3 4 0 15,0 3 416-15,-2 2 64 0,4 6 32 0,-1 2 0 16,2 3-480-16,0 5-80 0,2 3-32 0,0 2 0 16,5 3 432-16,-2 0 96 0,2 2 16 0,0-3 0 15,0 3-192-15,1-3-48 0,-1 3 0 0,0-2 0 0,0 3-288 0,-3-1-160 16,2 0 160-16,-3-1-160 0,2 0 0 16,-1-6 128-16,0 0-128 0,0-2 0 0,-1-5 0 15,0 2 0-15,2-4 0 0,-2 1 0 0,0-3 0 0,2-3 0 16,2 0-144-16,-1-4 144 15,4-1-1696-15,1-5-240 0</inkml:trace>
  <inkml:trace contextRef="#ctx0" brushRef="#br0" timeOffset="78590.67">26489 2245 14735 0,'2'-4'1312'0,"-1"3"-1056"0,0 1-256 0,0-2 0 0,-1 2 1088 0,0 0 144 0,0-2 48 0,2 1 0 0,-2 0 1088 0,0 1 208 15,-4 0 48-15,4 0 16 0,0 0-976 0,-26 11-208 16,12-5-48-16,-3 5 0 0,-2 0-400 0,-3 2-96 16,-1 0-16-16,-5 5 0 0,0 2-464 0,-2-1-112 15,1 4 0-15,-3 0-16 0,-1 3-304 0,2 1 0 16,6-2 128-16,-1 5-128 0,-3 7 0 0,-1 9 0 15,0 8 0-15,-1 5 0 0,1 6 208 0,1 0-16 16,4-2 0-16,2-1 0 0,2-4 48 0,4 4 0 0,5 0 0 0,2-4 0 16,5 0-32-16,3-4 0 0,4-2 0 15,3-1 0-15,3-5-208 0,3 0 176 0,4-2-176 0,3-4 160 16,3-6-160-16,3 0 0 0,6 0-160 0,2-5 160 31,3-1-1088-31,3-2-128 0,3-5-32 0,1-2 0 16,1-3-1168-16,2 2-224 0,3 2-48 0,-3 2-16 0</inkml:trace>
  <inkml:trace contextRef="#ctx0" brushRef="#br0" timeOffset="79069.57">26540 2669 28559 0,'1'-4'1264'0,"1"2"272"0,-1 2-1232 0,1 0-304 0,1 2 0 0,-2 0 0 0,1 0 336 0,2 2 16 0,1 2 0 0,1 4 0 0,3 6 864 0,0 1 192 0,-2 3 16 0,0 2 16 16,2 2-720-16,-1-1-144 0,-2 2-16 0,1-1-16 15,1-2-80-15,-1 1-16 0,0 0 0 0,1-1 0 16,0-2-128-16,1-1-16 0,0 0-16 0,-1-2 0 16,2-1-96-16,-1-3-32 0,2-1 0 0,-1-1 0 15,1-1 32-15,0 0 16 0,2-4 0 0,-2-2 0 16,2 0-64-16,1-1-16 0,1-3 0 15,1-2 0-15,0-1 64 0,1-2 0 0,2-2 0 0,1-4 0 16,2-4 0-16,0-3 0 0,3-2 0 0,-2-4 0 16,1 0 48-16,-1-5 16 0,1-2 0 0,-1-3 0 15,0-1-256-15,-1-2 128 0,0-5-128 0,-2 1 0 16,-3 3 0-16,-2 1 0 0,-3-1 0 0,0 4 0 16,-5 3-128-16,-1 2-128 0,-2 2-32 0,-2 5 0 15,0 5-608 1,-1 4-112-16,-1 2-16 0,0 5-16992 0</inkml:trace>
  <inkml:trace contextRef="#ctx0" brushRef="#br0" timeOffset="79441.75">26883 3057 13823 0,'-4'2'1216'0,"1"-1"-960"0,1 3-256 0,1-4 0 0,2 2 3200 0,0 2 608 0,2-2 112 0,0 5 32 0,4 1-2064 0,0 5-416 0,4 5-64 0,1 3-32 16,2 6 48-16,0-1 16 0,2 5 0 0,0 3 0 15,-1-5-1056-15,0 5-192 0,-1-5-64 0,-1 3 0 16,0-3-128-16,0-1 0 0,-1 1 0 0,-1-1 0 16,-1-2-1200-16,0-1-112 0,0-5-32 15,0 1-9248-15,1 1-1856 0</inkml:trace>
  <inkml:trace contextRef="#ctx0" brushRef="#br0" timeOffset="79923.8">27123 2076 35935 0,'1'-7'1600'0,"0"4"320"0,1 0-1536 0,2 3-384 0,1 0 0 0,0 0 0 31,0 0-1200-31,2-2-304 0,7 2-64 0,3 2-16 0,6-2 1584 0,3 4 320 0,0 5 64 0,1-2 16 16,-1 4-224-16,2 4-48 0,1 4-128 0,3 2 192 15,1 3 688-15,3 4 128 0,2 1 16 0,3 3 16 16,-1 1-208-16,2 0-32 0,0 4-16 0,-1-1 0 16,-1 2-288-16,-3 2-64 0,-1-1-16 0,-3-2 0 15,-3 1-96-15,3 1 0 0,-1 6-16 0,-1-3 0 16,-2 3-96-16,-3 1-16 0,-2-1 0 0,-7-1 0 0,-3-2 48 15,-4-2 0-15,-4 1 0 0,-4 2 0 0,-3 4-96 16,-4-1-16-16,-2-2 0 0,-3-1 0 0,-1-3-128 0,-2 0 0 16,1-5 0-16,-3-1 0 0,0-3 0 0,-2-3 0 15,-3-1 0-15,-1-1 0 0,0 0 0 0,-2 0-176 16,-3-2 48-16,-3 1 0 0,1-1-224 0,-3 0-32 16,-1-2-16-16,-3 0-18224 0</inkml:trace>
  <inkml:trace contextRef="#ctx0" brushRef="#br0" timeOffset="81239.98">25297 4115 29487 0,'7'-9'2624'0,"-3"3"-2112"15,1 3-512-15,-1 3 0 0,1 0 1040 0,1-3 112 0,5-2 0 0,7-4 16 0,6-2-1168 0,9-4-320 0,2 3-32 0,3-1 0 0,0 4 544 0,3 1 128 0,1 3 0 0,2-1 16 16,3 4 0-16,3-1 0 16,-1 2 0-16,2-2 0 0,0 1-64 0,1 2-16 15,-1 1 0-15,5 3 0 0,2 2 288 0,2 0 48 0,-1 2 16 16,0 0 0-16,-3-2-352 0,-5-2-64 0,-7 4 0 0,3-2-16 15,1 2-176-15,1 1 0 0,0 2 0 0,-6-2 0 16,-2 4 0-16,-6-1 0 0,-4-1 0 0,-7-1 0 16,-4 0 0-16,-4-1 0 0,-3-2 0 0,-5-1 0 15,-3-1 0-15,-2 0 0 0,-2-4 0 0,-4 3 0 16,2-3 176-16,-4-1 144 0,0 0 48 0,-1 1 0 16,-1 3-16-16,-2-3 0 0,0 4 0 0,-2 0 0 15,0 1-352-15,-2 0 144 0,-1 3-144 0,-2 5 0 16,-1-1 0-16,-1 4 0 0,2 3 0 0,0-1 0 15,1 2 0-15,2 2 0 0,0 0 0 0,1 1 0 0,3 2 0 16,1 3 0-16,3 0 0 0,0 2 0 0,2 0 0 16,2 4 0-16,2 4 0 0,2 6 0 0,4 4 0 0,1 5 0 15,3 0 0-15,2 5 0 0,3 1 0 0,3 0 0 16,1 3 0-16,1 0 0 0,0 0 0 0,1 1 0 16,0 1 0-16,-1-3 0 0,-1-8 0 0,-1 2 0 15,0 0 0-15,0-3 0 0,-3-1 0 0,-1-3 160 16,-2-2-160-16,0-4 192 0,-2 2-192 0,-1-10 0 15,-2-2-160-15,0-3 160 0,-1-3 0 0,0-5 0 16,-1-5 0-16,-1 1 160 0,0-6 32 0,0-1 0 16,-3-3 0-16,2-2 0 0,-3-4-192 0,0 0 0 15,-1-1 0-15,0-2 128 0,-2-1 112 0,0-3 16 0,-2 0 0 16,-5-2 0-16,0-2 112 0,-3 2 16 0,-3-4 16 16,-5 2 0-16,-4 2-96 0,-6-1-32 0,-5 0 0 15,-6 1 0-15,-4 0-128 0,-9 1-16 0,0-4-128 0,-9 3 192 16,-6-2-64-16,-5 2 0 0,-3 0-128 0,-3-1 192 15,0-1-192-15,-1-2 0 0,-2 0 0 0,3-2-13792 16,4 0-2656 0</inkml:trace>
  <inkml:trace contextRef="#ctx0" brushRef="#br0" timeOffset="129899.39">15886 4680 35007 0,'-4'11'3120'0,"1"-1"-2496"0,0-3-496 0,2 0-128 0,1 1 128 0,-3 1 16 0,-2 11 0 0,-2 8 0 0,-3 12 336 0,-2 4 64 0,1 4 16 0,-1 1 0 0,3-4-256 0,0-3-48 15,3 2-16-15,1-4 0 0,2 5-240 0,1-5 0 16,1 2 0-16,1-4 0 0,-2-2 0 16,2-4 0-16,0-1-128 0,2-4 128 15,-1 0-416-15,1-8-32 0,2-2 0 0,0-2 0 16,1-6-1408-16,1-3-272 0</inkml:trace>
  <inkml:trace contextRef="#ctx0" brushRef="#br0" timeOffset="130326.6">15856 4399 43311 0,'-11'-17'3840'0,"3"3"-3072"0,0 6-608 0,6-2-160 16,2 5 0-16,1 2-192 0,1-3 32 0,1-4 16 15,1-2-112-15,0-5-32 0,4-1 0 0,1 3 0 16,0 6 288-16,3 2-192 0,1 5 192 0,2 2-160 16,4 5 160-16,4-1 0 0,4 3 0 0,4 2 0 15,6 2-192-15,4 0 64 0,4 1 0 0,0 2 0 16,1-1-416-16,-3 0-80 0,1 2-16 0,-4-3 0 16,-2 3-64-1,-4 2 0-15,-4 0-16 0,-4 3 0 0,-4 1 576 0,-5 4 144 0,-2 2 0 0,-4 3 0 0,-3 1 144 16,-6 1 64-16,-1 0 16 0,-3 1 0 0,-3 1-224 15,-4-4-240-15,0 2 48 0,-3-4 16 0,0-3 176 0,0-3-208 16,-2-3 80-16,0-2 128 0,1-1-176 0,-4-1 176 16,-1-4-128-16,-2 1 128 0,2 0 0 0,-3-4 0 15,0 1 0-15,-4-2 0 0,-1 2 0 0,-4-7 128 16,0 2-128-16,-3-4 128 0,0-4-128 0,-3-1 0 16,2-2 0-16,-2 0 0 0,2-5-224 0,1 1-64 15,0-3-16-15,0 0 0 16,5-3-1728-16,1 2-336 0</inkml:trace>
  <inkml:trace contextRef="#ctx0" brushRef="#br0" timeOffset="130864.62">17283 3863 21183 0,'-5'-2'1888'0,"0"2"-1504"0,0 2-384 0,3 0 0 0,-1-2 1552 0,0 0 240 0,-5 1 64 0,-4 3 0 0,-4 0-1280 0,-3 1-256 16,-2 3-64-16,0-2 0 0,3 2-256 0,-2 2 160 15,1 1-160-15,2-2 128 0,0 2-128 0,1 2 0 16,1 0 0-16,1-1 0 0,1 3 192 0,-1 2 48 16,1 0 16-16,-1 1 0 0,-2 4 592 0,-1 4 128 15,-2 5 32-15,-2 0 0 0,0 6-288 0,-3 4-48 16,1 3-16-16,-1 4 0 0,0 4-32 0,0 2-16 0,-1 2 0 0,4 1 0 16,3-3-432-16,2 0-176 0,5-1 128 0,5-2-128 15,2-7 0-15,5-2 0 0,4-2 0 0,2-5 0 16,2-5 0-16,3-4 192 0,5 0-64 0,0-1 0 15,3-1-272-15,-1-3-64 0,2 0-16 0,2-4 0 32,1 0-1600-32,0 2-320 0</inkml:trace>
  <inkml:trace contextRef="#ctx0" brushRef="#br0" timeOffset="131143.29">17058 4588 42383 0,'-1'2'1872'0,"1"0"400"0,0-2-1824 0,0 3-448 15,2 2 0-15,2-1 0 0,2 6 0 0,2 1 128 16,5 7-128-16,5 8 0 0,3 8-224 0,1 3-96 16,-2 2 0-16,-3-5-16 0,0-3 144 0,-3-1 48 15,-2 0 0-15,-1-7-12000 0,1-1-2384 16</inkml:trace>
  <inkml:trace contextRef="#ctx0" brushRef="#br0" timeOffset="131427.17">17660 4485 32255 0,'-8'1'2864'0,"0"2"-2288"0,0-1-576 0,2 3 0 0,2 0 2240 15,1 1 352-15,1 2 64 0,-4 6 16 0,-4 10-2208 0,-4 6-464 16,-4 14 0-16,-3 8 0 0,-3 3-208 0,-3 2 48 16,0 1 16-16,-5 3 0 15,-2 0-240-15,-4 5-32 0,-4 4-16 0,-1 1 0 16,-1 3-1952-16,3-7-400 0,4-9-80 16,5-8-16-16,5-7-64 0,5-6-32 0,1-1 0 0,3 1-7008 0</inkml:trace>
  <inkml:trace contextRef="#ctx0" brushRef="#br0" timeOffset="132172.79">17696 3950 12895 0,'-3'-8'1152'0,"-1"4"-928"0,1-1-224 0,2 0 0 0,0 4 1904 0,1 1 336 0,0 0 64 0,-1-5 0 0,1 1-1520 0,0-2-304 0,0 0-64 0,0 0-16 16,1 1 176-16,0 3 48 0,2-3 0 0,0 4 0 15,4 1 656-15,0 1 128 0,3 4 16 0,1 2 16 16,3 3-256-16,-1 2-48 0,3 5-16 0,2 5 0 16,-2 1-304-16,2 5-64 0,2 4-16 0,2 8 0 15,3 4-496-15,2 6-112 0,4 5 0 0,1 0-128 16,2 1 144-16,0-1-144 0,0-4 0 0,-1 0 144 15,0 1-144-15,1-1 0 0,-1 5 0 0,-6-5 0 0,-3 1 0 16,-7-4 0-16,-6-3 0 0,-6-2 0 0,-5-4 176 16,-6 1 0-16,-5-1 0 0,-9 4 0 0,-7 4 32 15,-8-2 16-15,-4 2 0 0,-5-5 0 0,1-3-224 0,-1-6-288 16,-1-8 64-16,2-4 16 16,1-6-224-16,-3-2-32 0</inkml:trace>
  <inkml:trace contextRef="#ctx0" brushRef="#br0" timeOffset="133216.31">15723 6050 14735 0,'2'5'1312'0,"-2"-3"-1056"0,0 0-256 0,1-2 0 0,2 0 5696 0,2 1 1072 0,2-1 208 0,3 1 64 0,6 2-7408 0,5-3-1472 0,6 0-288 0,4 0-64 16,3-3 944-1,-1 2 192-15,2-2 32 0,-1 0-12256 0</inkml:trace>
  <inkml:trace contextRef="#ctx0" brushRef="#br0" timeOffset="133513.44">15651 6384 32255 0,'4'5'2864'0,"-3"-1"-2288"0,-1-4-576 15,4 1 0-15,-1 0 2208 0,4-1 336 0,0 1 64 0,5 2 16 32,8-3-3856-32,7 0-768 0,8 0-160 0,2 0-16 15,0-3 992-15,-1 2 208 0,1 1 32 0,-1 1 16 0</inkml:trace>
  <inkml:trace contextRef="#ctx0" brushRef="#br0" timeOffset="134155.23">16818 5866 35007 0,'-10'0'3120'0,"2"1"-2496"0,2 0-496 0,2 2-128 0,1-2-640 0,-3 3-160 0,-6-1-32 0,-8 6 0 0,-7 2-64 15,-5 5-32-15,-2 3 0 0,2 2 0 0,3 0 144 16,1 4 16-16,2 3 16 0,2 3 0 15,0 2-208-15,2 6-32 0,2 0-16 0,3 1 0 0,3 1 1008 0,6-2 0 0,3-5 0 0,5-4 160 16,2-2 912-16,4-1 176 0,5-2 32 0,0 1 16 16,2-3-640-16,2-4-128 0,0-2-16 0,2-2-16 15,4-2 192-15,2-3 32 0,5-4 16 0,0-3 0 0,3-4-544 16,1-5-192-16,3-2 0 0,1-5 144 0,1-2 0 0,1-8 0 16,-3 2 0-16,-2-2 0 0,2-2-144 0,-2-6 0 15,0-2 0-15,-2-3 128 0,-1-4-128 0,-5 1 0 16,-4-1 0-16,-4-1 128 0,-2 1-128 0,-5-2 0 15,-3 5 0-15,-3-2 0 0,-3 5 0 0,-5 4-224 16,-2 6 48-16,-4 2 16 16,-2 5-448-16,-4 2-96 0,-4 4 0 15,-2 3-16-15,0 2 720 0,-1 4 256 0,1 1 0 0,-1 4 0 16,3 1-1664-16,-1 3-352 0,1 1-64 0,3 2-9904 16</inkml:trace>
  <inkml:trace contextRef="#ctx0" brushRef="#br0" timeOffset="134446.22">17416 6449 43311 0,'-8'4'3840'0,"2"1"-3072"0,1-1-608 0,4-2-160 0,1 2 128 0,0 1-128 0,-4 2 192 0,-2 5-64 0,-3 4-1376 0,-2 0-288 0,1 1-48 0,2-5-16 15,-1-1-480-15,2-1-96 0,-1-2-32 0,2-2 0 0</inkml:trace>
  <inkml:trace contextRef="#ctx0" brushRef="#br0" timeOffset="134895.96">17858 5867 39615 0,'-7'1'1760'0,"1"2"352"0,-1-2-1680 0,3 3-432 0,0-1 0 0,0 1 0 32,-1 1-960-32,-3 2-256 0,-7 5-64 0,-8 4-16 15,-3 1-32-15,-1 2 0 0,1-2 0 0,4-4 0 16,3-1-16-16,6-4-16 0,2 1 0 0,5-5 0 15,2-1 384-15,4 1 80 0,2-4 0 0,2 1 16 0,2-1-736 16,2 0-160-16,0 0-16 0,3 0-16 0,3 2 1488 0,1-1 320 0,-3 1 0 0,4 3 0 16,3 1 688-16,-1 1 80 0,2 1 32 0,0 2 0 15,0 1 608-15,1 4 112 0,0-1 16 0,0 3 16 0,0 0-848 16,-1 1-160-16,-1 1-32 0,-3-1-16 0,1-1 80 0,-5 0 0 16,-1 2 16-16,-2-2 0 0,-3-1 176 0,-1 2 16 15,-3-4 16-15,1-1 0 0,-2-1-32 0,-1 2 0 16,-1-1 0-16,-3-2 0 0,0 2-576 0,-2-2-192 15,-1 1 0-15,-2-1 0 0,0 1 0 0,0-1 0 16,-3 0 0-16,0 0 0 0,1 0 0 0,-1 0 0 16,-2 0-176-16,2-2 176 15,-2 1-832-15,-1 0-64 16,-1-4-16-16,0-1-8480 0,-3-1-1680 0</inkml:trace>
  <inkml:trace contextRef="#ctx0" brushRef="#br0" timeOffset="135110.18">17773 5889 52527 0,'20'-7'2320'0,"-3"1"496"0,2 1-2256 0,0 1-560 0,-1 3 0 0,0 1 0 0,8 0-624 0,20-1-224 0,28-6-48 0,25 0-16 0,12-2-608 0,2-2-112 0,-3 0-32 16</inkml:trace>
  <inkml:trace contextRef="#ctx0" brushRef="#br0" timeOffset="140746.29">19664 3641 11967 0,'-2'-10'1072'0,"0"2"-864"15,-1 0-208-15,2 3 0 0,0 4 2944 0,1-1 560 0,0-1 96 0,-1-1 32 0,0-2-3104 0,-2-1-528 0,-2 1-272 0,-1-3 16 0,-3 3 256 0,-3 1-192 16,-2 2 192-16,-2-2-192 0,-4 4-64 0,-3 1-16 15,-2 0 0-15,-3 1 0 16,-3 4-112-16,-4-2-32 0,-3 2 0 0,-3 1 0 0,0 3 176 0,-2-2 48 0,-5 3 0 16,1 1 0-16,6-2 192 0,1-1 0 0,6-1 0 15,0-1 0-15,5 1 0 0,0-1 160 0,3 2-32 0,0-1 0 16,3 1-128-16,-1 0 0 0,1 1 0 0,2 2-176 16,2 0 176-16,2 3 0 0,2-1 0 0,3 3 0 15,2 0 368-15,1 2 144 0,4 0 48 0,2 1 0 16,3 1-32-16,2-3 0 0,2 3 0 0,2 1 0 15,1 0-400-15,3 2-128 0,1 0 0 0,-1 0 0 16,0-1 256-16,0 2-64 0,0-1-16 0,-1 5 0 16,0 5-176-16,0 2 0 0,-1 4 144 0,-3 2-144 15,-2 3 0-15,-2-2 0 0,-1-1 0 0,-2-2 0 16,0 0 0-16,-3 0 0 0,0-2 0 0,-2 1 0 16,1 3 0-16,0 1 0 0,0-1 0 0,1-2 0 0,2 1 0 15,1-3 128-15,1-1-128 0,-2-4 0 16,2-1 640-16,0-2 64 0,0 0 16 0,-1-2 0 0,0 2 80 0,1-1 16 15,-1-3 0-15,2 2 0 0,3 0-32 0,1 2 0 16,-1-3 0-16,3 0 0 0,1 2-336 0,0 0-80 16,0 2-16-16,0-1 0 0,-1-1-224 0,-1-2-128 15,-1-3 128-15,-2 0-128 0,2-1 0 0,-3-5 0 16,1-3 0-16,-2 1 0 0,2-4 0 0,-4-3 0 16,1 4 0-16,0-4 0 0,0 1 240 0,-2 1-32 15,2 1 0-15,1 0 0 0,0 0 304 0,1 2 64 16,2-1 16-16,2 0 0 0,3-1-32 0,3-2-16 15,4-1 0-15,6-2 0 0,5-4-272 0,6-1-48 16,8-2-16-16,7-3 0 0,7 0-208 0,8-4 128 16,9 2-128-16,2 0-18336 0</inkml:trace>
  <inkml:trace contextRef="#ctx0" brushRef="#br2" timeOffset="151962.37">16321 13899 35935 0,'-3'5'3200'0,"-1"-3"-2560"0,1 2-512 0,2-4-128 0,1 2 464 0,-2 3 80 0,-2 4 16 0,-1 5 0 0,-2 3-560 0,-1 5 0 0,2 3 0 0,1 2 0 0,3 1 0 0,0 2 0 15,2 4 0-15,2 3 0 0,-1 0 0 0,0 0 0 16,1-1 0-16,0-2 0 0,0 0 0 0,-1-1 0 16,1 2 0-16,-2-3 0 0,-2-1 0 0,2 0 0 0,-1-5 0 15,0 0 0-15,-2-2 0 0,1 2 0 0,1-3 0 16,0-6 0-1,-1 0-656-15,0-6-144 0,1-3-32 0,-2-3-15152 0</inkml:trace>
  <inkml:trace contextRef="#ctx0" brushRef="#br2" timeOffset="152453.81">16163 13930 12895 0,'-3'-9'1152'0,"0"0"-928"0,0 1-224 0,2 1 0 0,1 4 2768 0,1-1 512 15,1 0 112-15,-2-6 0 0,0-4-2960 0,1-4-608 16,0-1-112-16,1-1-32 0,0 2 704 0,0 4 144 16,1 2 32-16,-1-1 0 0,2 4 848 0,1-1 192 15,1 3 16-15,3-3 16 0,1 0 96 0,3 1 32 16,3-2 0-16,3 1 0 0,-1 1-832 0,2 0-160 15,1 0-48-15,3 1 0 0,2-1-528 0,2 1-192 16,0 2 0-16,1 0 144 0,1 1-144 0,-2 1 192 16,0 3-192-16,0 1 192 0,-2 0-192 0,0 4-224 15,-2-2 48-15,0 3 16 16,-3 2-256-16,-3 2-48 0,-2 0-16 0,-2 5 0 0,-3-2 112 0,-2 4 32 0,0 4 0 16,-2 1 0-16,-2 4 336 0,0 1 240 0,-1 0-48 0,-2 0 0 15,-1 1 0-15,0-4 0 0,-2 0 0 0,0-1 0 16,0-4-64-16,-3 3-128 0,-1-1 176 0,0 0-176 15,-1-5 176-15,-3 1-176 0,-1-1 160 0,-3-2-160 16,-2 2 144-16,-4-2-144 0,0-1 128 0,-5 0-128 16,1 1 0-16,-2-2 0 0,-2 0-144 0,-2-2 144 15,0-1-160-15,-1 0 160 0,-1-2-128 0,1-1 128 16,3-4 0-16,1 0 0 0,3-1 144 0,-1-1-144 16,3 0-128-16,0-3-144 0,3 0-32 0,-1 2 0 15,3-2-1200 1,2 2-240-16,2-2-48 0,1 1-16 0,2 3-1008 0,1-3-192 15</inkml:trace>
  <inkml:trace contextRef="#ctx0" brushRef="#br2" timeOffset="153015.69">17548 13298 22111 0,'5'-8'976'0,"-3"2"208"0,1-1-944 0,-2 3-240 0,2-1 0 0,-2 4 0 0,2-3 304 0,1-1 16 0,4-2 0 0,0-4 0 0,2-1-320 0,0 3 0 0,0 1-208 0,-1 2 80 0,-3 1 320 0,0 4 64 16,-2 1 0-16,-3 0 16 15,0 4 880-15,-2 0 160 0,-2 5 32 0,-2-1 16 0,-1 3 304 0,-5 2 64 16,-1 6 16-16,-3-2 0 0,-2 3-672 0,-2 1-144 16,-1 1-32-16,-3 3 0 0,-1 2-640 15,0 2-128-15,-2 0-128 0,0 3 192 0,1 2-192 0,-1-2 0 16,1 4 0-16,2-5 0 0,3 3 0 0,1 1 0 16,1 2 0-16,-2-2 0 0,3-2 352 0,1 0 32 15,0 2 16-15,1-4 0 0,2 0-80 0,2-1 0 16,4-1-16-16,1 1 0 0,3 1-304 0,3-1 160 15,4 2-160-15,2-4 128 0,5 1-128 0,2-1 0 16,3 0 0-16,2 1 0 0,2-1 0 0,3-4-304 16,2-1 48-16,0-2 16 15,1-3-1776-15,0-1-352 0,2-2-80 0,0 5-16 0</inkml:trace>
  <inkml:trace contextRef="#ctx0" brushRef="#br2" timeOffset="154178.16">17706 13765 30399 0,'-2'3'2704'0,"0"-2"-2160"0,2 0-544 0,0-1 0 0,2 3 1824 0,-1-2 256 0,0 4 48 0,3 1 16 0,3 0-1152 0,2 4-224 0,2 1-64 0,1-1 0 0,1 4-512 0,-2-3-192 15,1 4 0-15,1 2 144 0,-2 1-144 0,0 1 0 16,-1 5 0-16,0-1 0 0,-2 3 0 0,2 0 0 16,-1 5 0-16,0 0 0 0,-2 2 0 0,2 1 0 15,-2-1 0-15,0-2 0 0,3 0-176 0,0-5 48 16,1-2 0-16,1-2 0 0,-1-5-80 0,-1-1-16 16,1-1 0-16,0-4 0 15,0 0-1664-15,-1-5-336 0</inkml:trace>
  <inkml:trace contextRef="#ctx0" brushRef="#br2" timeOffset="154479.79">18282 13812 18431 0,'-5'-2'1632'0,"1"0"-1312"0,-1 1-320 0,2 1 0 16,2 0 3344-16,0 0 608 0,-1 0 112 0,0 0 32 16,-2 3-2960-16,-2 2-592 0,0 2-112 0,-2 4-32 0,2 5-560 0,-2 5-112 15,-2 3-32-15,-1 3 0 0,-2 4 304 0,0 4 0 16,-3 4-128-16,-2 4 128 16,-2 4 0-16,1 2 0 0,-2 3 0 0,0-2 0 0,0-3 0 0,1-1 0 15,1 0 0-15,2-2 0 0,1 1 0 16,0-6 0-16,0 1 0 0,0-4 0 15,0 2-640-15,-2-3-128 0,0-1-32 0,0 0-13280 16</inkml:trace>
  <inkml:trace contextRef="#ctx0" brushRef="#br2" timeOffset="158782.04">25651 14333 26719 0,'-1'2'2368'0,"0"-2"-1888"0,1 1-480 0,0 1 0 0,1-1 768 0,-1 1 48 0,0 1 16 0,-1 2 0 0,1 5-592 0,-2-2-112 0,2 4-128 0,-1 1 176 0,1-2 832 0,-1 4 160 16,0 0 48-16,-1 1 0 0,1 3 80 0,-1 2 32 15,-2 3 0-15,0 4 0 0,1 1-880 0,-1 3-192 16,-1 1-16-16,1 0-16 0,0 2-224 0,0 0 0 16,-1 0 0-16,1 0 0 15,0-2-736-15,2-5-96 0,-1 2 0 0,1-3-16 16,2-4-368-16,-3-2-80 0,2-2-16 0,0-5-8816 16,1 1-1776-16</inkml:trace>
  <inkml:trace contextRef="#ctx0" brushRef="#br2" timeOffset="159311.43">25629 14082 14927 0,'-3'3'1328'0,"1"-1"-1072"0,-1-1-256 0,2 0 0 0,1 2 0 0,-1-3 0 16,0 2 0-16,-2 2 0 0,1 1 0 0,-1 0 0 15,2-3 0-15,2 2-128 0,0-4 848 0,3 0 176 16,0-4 48-16,0 2 32 0,1-2 320 0,-1 0 64 15,3 1 16-15,-1-2 32 0,0-2 1168 0,0 1 240 16,2-1 64-16,-1-1 32 0,0 2 32 0,2 0 0 16,0-3 0-16,-1 2 32 0,4 1-1760 0,0 0-336 15,3-1-80-15,0 1 16 0,3 1-688 0,1 0-128 16,2 2 0-16,2 0 0 0,4 3-176 0,1 0-16 16,1 1-16-16,-1 3 32 0,-1 2-128 0,-1-1-16 15,-2 3-16-15,0 2 16 16,-3-2-96-16,-1 3-32 0,-2-1 0 0,-2 0 48 0,-2 1 32 0,-3-1 16 0,-1 4 0 0,-4-3 32 15,-2 0 176-15,-3 0 144 0,-1 2-208 16,-4 0 208-16,-1 2-208 0,-3-1 64 0,-3 2 16 0,-4 1 128 16,-4 0 0-16,-2 3 0 0,-1-3 0 0,-3 1 0 15,-3-1-128-15,-3 0 128 0,1 1 0 0,-2-1 0 16,0 4-368-16,-3-4 0 0,1 2 0 0,-3-2 0 31,-1-1-496-31,3 0-96 0,0-3-32 0,2-2-10288 0,0 0-2064 0</inkml:trace>
  <inkml:trace contextRef="#ctx0" brushRef="#br2" timeOffset="159695.46">26825 13719 11967 0,'-5'7'1072'0,"0"-2"-864"0,1-2-208 0,1 2 0 0,3-4 3584 0,-1 3 656 0,-1-1 144 0,-2 2 32 15,-3 4-4064-15,-3 4-800 0,-4 0-176 0,0 2-16 0,0 3 832 0,-1-5 192 0,0 2 16 0,-1-1 16 16,1 0 1984-16,-1 3 400 0,0-3 80 0,0 2 0 15,-1 4-1264-15,0-1-256 0,1 3-48 16,-1 2-16-16,2 0-784 0,-1 7-144 0,0 3-48 0,-2 3 0 16,0 2-320-16,2 1 0 0,1 1 0 15,3-3 0-15,1 0 0 0,2-7-288 0,4 0 48 0,1 1 16 16,4 0 16-16,4-2 0 0,2 1 0 16,3-5 0-16,2 0-112 0,3-7 0 0,2-1-16 0,1-4 0 31,0-3-1136-31,2-4-240 0,2-3-32 0,1-3-14496 0</inkml:trace>
  <inkml:trace contextRef="#ctx0" brushRef="#br2" timeOffset="159981.1">27038 14161 43311 0,'-8'15'3840'0,"2"-7"-3072"16,-1 2-608-16,6-4-160 0,1-1 0 0,3 0 0 16,-1-1 0-16,2 3 0 0,2 7-320 0,1 2-64 15,3 4 0-15,3 1 0 0,0 0 144 0,1-2 32 16,-1 2 0-16,2-2 0 0,0 1 64 0,-1-3 16 15,1-2 0-15,-2-1 0 16,0-2-992-16,-2-1-192 0</inkml:trace>
  <inkml:trace contextRef="#ctx0" brushRef="#br2" timeOffset="160221.84">27626 14041 39615 0,'-9'7'1760'0,"2"0"352"0,1-1-1680 0,2 1-432 0,1-1 0 0,1-1 0 16,-1 4-704-16,-2 3-208 0,-4 11-48 0,-8 7-16 16,-2 10-80-16,-6 3-16 0,-2 6 0 15,-4 1 0-15,-1-2 1072 0,0 3 0 0,-3 0 176 0,-2 1-16 0,0 0 672 16,0 1 144-16,1-5 32 0,0-3 0 0,3-5-1008 0,2-2 0 15,1-8-256-15,2 0-15776 16</inkml:trace>
  <inkml:trace contextRef="#ctx0" brushRef="#br2" timeOffset="161325.25">28115 14214 21183 0,'3'9'1888'0,"-3"-4"-1504"0,0-4-384 0,1 0 0 0,2-1 4736 16,-1 0 896-16,3-1 160 0,4 0 32 0,3-6-4544 0,8 0-928 0,6-3-176 0,5-6-48 0,2 1-128 0,-1 2-176 0,-1-3 48 0,0 3 0 0,-2-2-192 16,-1 2-16-16,-2 2-16 0,-1 2 0 15,-2 0-432-15,-1 3-96 0,-1 2-16 0,-2 1-10688 16,-3 0-2160-16</inkml:trace>
  <inkml:trace contextRef="#ctx0" brushRef="#br2" timeOffset="161599.54">28033 14349 40543 0,'-8'5'1792'0,"3"-1"384"0,3-3-1744 0,2-1-432 15,1 0 0-15,3 0 0 0,1 0 176 0,2-1-48 0,5-2-128 0,7 1 192 16,6-1-32-16,4 1-16 0,5 0 0 0,0 2 0 16,4-2 192-16,-3 1 48 0,1-1 0 0,0 2 0 15,0-2-256-15,0 1-128 0,0-1 160 0,-2 1-160 31,1-2-288-31,-2 1-160 0,1 0-16 0,-2-1-18224 0</inkml:trace>
  <inkml:trace contextRef="#ctx0" brushRef="#br2" timeOffset="162161.54">29572 13820 41471 0,'-4'6'1840'0,"-2"-3"368"0,0 4-1760 0,0-5-448 0,2 2 0 0,-1 1 0 0,0-1 448 0,-6 3 16 0,-6 5 0 0,-8 7 0 0,-7 3 64 0,-3 5 16 0,-2 2 0 0,0-1 0 16,1 2-544-16,2 2 0 0,-1-1 0 0,3 1 0 15,2 1 0-15,4-2-144 0,3 2-16 0,3-4 0 16,5-2 160-16,4-3 0 0,4-1 0 0,3-2-128 16,3-1 128-16,3-2-128 0,4-5 128 0,3-1-128 15,3 0-112-15,7-7-16 0,2 1 0 0,5-1 0 16,4-5 112-16,2-3 16 0,4-2 0 0,2-2 0 16,0-1 128-16,1-5-192 0,0-2 192 0,-1-2-192 15,-2-1 192-15,-1 0 0 0,-2-2-144 0,-3-1 144 0,-4 1 0 16,-1-2 0-16,-6-2 192 0,-2 0-64 0,-4 0 96 15,-3 0 16-15,-3-4 0 0,-3 4 0 0,-1-4 144 16,-6 2 16-16,-2 2 16 0,-2-1 0 0,-4 0-32 0,-4 0-16 16,-1 2 0-16,-4-1 0 0,-1 3-368 0,-3 3 128 15,0 2-128-15,-1 0 0 16,-1 6-448-16,1 4-144 0,1 3-48 0,0 3-12736 16,-1 5-2560-16</inkml:trace>
  <inkml:trace contextRef="#ctx0" brushRef="#br2" timeOffset="162629.96">30116 14343 35935 0,'0'0'3200'0,"0"0"-2560"0,0 1-512 0,0-1-128 0,1 0 1088 0,-1 2 192 0,2-2 32 0,-2 4 16 0,0 0-608 0,-2 1-112 15,0 2-32-15,-1 2 0 0,-1-1-256 0,-1 1-48 16,-3 2-16-16,1 0 0 16,-2-2-752-16,-1 1-144 0,0 0-48 0,0-4-18064 0</inkml:trace>
  <inkml:trace contextRef="#ctx0" brushRef="#br2" timeOffset="163033.54">30497 13787 28559 0,'1'3'2544'0,"-1"-3"-2032"0,0 0-512 0,0 1 0 16,0-1 3456-16,2 1 608 0,-1 1 112 0,0 0 32 16,-1-1-3632-16,0 4-704 0,-1 5-160 0,-4-1-32 15,-1 6-192 1,-4-2-64-16,-4 5 0 0,-2 1 0 0,-5 5 272 0,-2-2 48 0,-2 2 16 0,-2-1 0 0,-2 2 240 15,3-4 256-15,3 0-48 0,2-4-16 16,5-6-48-16,2 0-16 0,5-4 0 0,6-2 0 0,0-4-128 0,3-1 0 16,3 0 0-16,2-1 0 15,2-4-400-15,5-2-112 0,3 1-32 16,5-2 0-16,1 0-384 0,3 2-80 0,-1 2-16 16,1-1 0-16,1 3 448 0,1 2 64 0,2-3 32 0,-2 6 0 15,1-1 608-15,-2 3 112 0,-2 3 16 0,-1 0 16 0,-3 2 800 0,-3 3 144 16,-1-2 48-16,-3 4 0 0,-2 1-496 0,-1 0-112 15,-2 1-16-15,-2 0 0 0,-2 1-432 0,-5-1-80 16,0 3-128-16,-4-2 176 0,-3 0-176 0,-2-1 0 16,-2-1 0-16,-1 0 0 0,-2 1 0 0,-3 0 0 15,-2-3-192-15,0 1 192 0,0-4-384 0,-3 0 32 16,-2-2 16-16,-1-4-11696 16,-1-1-2320-16</inkml:trace>
  <inkml:trace contextRef="#ctx0" brushRef="#br2" timeOffset="163263.76">30429 13825 41471 0,'6'0'1840'0,"-1"0"368"0,3-3-1760 0,-1 2-448 0,-1 0 0 0,0-1 0 0,3 2 128 0,5-3-128 0,5 0 0 0,9-2 128 0,3 2 64 0,1 0 0 0,-3-1 0 0,0 3 0 0,-2 1-64 16,-1 0 0-16,-1 0 0 0,-2 0 0 0,1 0-384 0,-1 1-64 16,-1 1-32-16,-2 0-18320 15</inkml:trace>
  <inkml:trace contextRef="#ctx0" brushRef="#br2" timeOffset="171346.69">18729 13367 24879 0,'-3'2'2208'0,"1"-2"-1760"0,1 2-448 0,1-1 0 0,0 0 1920 0,0 2 288 0,0-1 64 0,1 3 16 0,1 1-1600 0,2 3-320 0,2-3-64 0,0 2-16 16,2 0-288-16,0 0 0 0,2 1 0 0,-1 0 0 16,1 2 0-16,-1 4-144 0,-2 0 144 0,0 5-128 15,-2 2 128-15,-1 4 0 0,-3 5 0 0,-1 6 0 16,-2 5 0-16,-3 4 128 0,-3 7-128 0,-1 3 0 16,-4 5 128-16,-3 2-128 0,-2 4 128 0,-3 1-128 0,0-2 0 15,0-4 128-15,2-2-128 0,3-9 0 0,5-10 880 0,2-8 96 16,5-3 32-16,3-5 0 0,5-4-448 0,-2-5-96 15,2-8-16-15,2-4-17792 16</inkml:trace>
  <inkml:trace contextRef="#ctx0" brushRef="#br2" timeOffset="176345.56">19601 13467 39615 0,'-3'3'3520'0,"3"-1"-2816"0,0-2-560 0,1 1-144 0,1-1 144 0,-1 2 0 0,-1 0 0 16,1 2 0-16,-1 4-464 0,0 0-80 0,-1 4-32 0,-2 2 0 15,-2 3-400-15,-2 3-64 16,-2 3-32-16,-3 3 0 0,0 5 688 0,-7 5 240 0,-1 4-144 0,-3 3 144 16,-2 3 304-16,-6 3 144 0,-2 3 16 0,-2-1 16 0,2 1-352 0,2-4-128 15,4-6 0-15,7-5 0 0,4-5 0 16,6-4 0-16,4-5 0 0,3-6 0 15,2-3-576 1,1-5 0-16</inkml:trace>
  <inkml:trace contextRef="#ctx0" brushRef="#br2" timeOffset="176689.81">19671 13301 35935 0,'3'-4'3200'0,"-1"2"-2560"0,-1 2-512 0,2 0-128 16,-1 2 208-16,2-1 32 0,3 2 0 0,2 1 0 15,2 4-496-15,0 5-80 0,-2 6-32 0,-3 3 0 31,-2 5-32-31,-4 2-16 0,-1 3 0 0,-3 2 0 0,0 4 416 0,-1 1 0 0,0 3 0 0,0-1 0 16,0 3 688-16,-1-1 160 0,0 1 48 0,0-3 0 16,2-2-208-16,-1-2-48 0,1 1 0 0,2-5 0 15,-1-1-640-15,3-1 0 0,0 1 0 0,2-3 0 16,-2-1 0-16,1-6 0 0,0 2 0 0,0-4 0 16,1-2-1216-1,-1-4-128-15,0 2-32 0,-1-4 0 0,-1-2-1216 16,0-1-240-16</inkml:trace>
  <inkml:trace contextRef="#ctx0" brushRef="#br2" timeOffset="176918.04">19451 13848 37775 0,'-6'1'3360'0,"1"1"-2688"16,4-2-544-16,2 0-128 0,3 2 768 0,-2-2 112 15,3 0 16-15,1 0 16 0,5 0-912 0,7-2 0 16,3-1-192-16,2 2 16 16,2-4-272-16,1 0-48 0,0 4-16 0,1-4 0 15,-2 3-128-15,-1 2-48 0,-1 0 0 0,-4 0 0 0,0 3 368 0,-2 1 64 0,-2-3 0 0,-1 4 16 32,-1-4-256-32,0 3-48 0,-1-3-16 0,-1 2 0 0</inkml:trace>
  <inkml:trace contextRef="#ctx0" brushRef="#br2" timeOffset="177184.67">20042 13916 41471 0,'0'3'1840'0,"1"-1"368"0,3-2-1760 0,1 0-448 0,1 0 0 0,-1 0 0 0,4 0-128 0,3-4-128 16,9 2 0-16,6-3-16 16,3 0-1376-16,0-1-272 0,-2 0-48 0,-4-1-16 0,-1 2 1536 0,-6 0 288 15</inkml:trace>
  <inkml:trace contextRef="#ctx0" brushRef="#br2" timeOffset="177420.12">20072 14068 35935 0,'0'0'1600'0,"1"0"320"0,1 1-1536 0,1-1-384 0,1 0 0 0,-1 0 0 16,2 0-272-16,3 0-128 16,4 0-32-16,4 0 0 0,3 0 432 0,-1 0-160 0,0 2 160 0,-5-2 0 15,-1 1 0-15,-2 1 0 0,0 0 0 0,-1-1 0 16,-2 1 0-16,2-2 256 0,0 0-64 0,-1-3-10448 16,2 1-2096-16</inkml:trace>
  <inkml:trace contextRef="#ctx0" brushRef="#br2" timeOffset="177943.14">20899 13695 42383 0,'-10'2'1872'0,"1"1"400"0,1-2-1824 0,2 0-448 0,3 2 0 0,2-3 0 16,-2 1 0-16,-2 1 0 0,-3 3 0 0,-5 1 0 31,0 4-608-31,-1 1-224 0,1 6-32 0,-1-1-16 16,-2 5-640-16,-1 3-128 0,-1 1-16 0,-1 4-16 0,0 0 1328 0,2 0 352 0,-2 2 0 0,3-3 0 15,1 0 1056-15,2 1 320 0,3-3 64 0,0-1 16 16,4-2-560-16,1-3-128 0,2 0 0 0,2-4-16 16,1-3-560-16,1 0-192 0,3 2 0 0,1-8 144 15,2 3-144-15,3-5 0 0,1-1-160 0,3-1 160 16,2-2-480-16,3-3 0 16,-1 0 0-16,2-5 0 0,1 0 320 0,0-1 160 0,-1-3-160 0,1 0 160 15,-1 0-192-15,-1-1 192 0,1-3-208 0,-1-1 80 16,-1 0 128-16,-1-3-160 0,1-2 160 0,-1 0-160 0,-1-1 304 0,-1 0 64 15,-1-2 16-15,-2 2 0 0,-2 0 144 16,-1-1 16-16,-2 0 16 0,-2-1 0 0,-1 3-112 0,-3-1-32 16,-2 4 0-16,-2-2 0 0,-2 1-80 0,-3 2-32 15,-1 0 0-15,-2-1 0 0,-2 3-144 16,-1 2 0-16,-1 2 0 0,-1 0 0 0,0 3 0 0,-1-2 0 16,1 0-160-16,0 2 160 0,0 0-352 0,1 1 32 15,1 1 0-15,-1 2-11840 16,2 0-2352-16</inkml:trace>
  <inkml:trace contextRef="#ctx0" brushRef="#br2" timeOffset="178475.81">20893 13115 25791 0,'0'0'1152'0,"0"0"224"0,0 0-1104 0,0 0-272 0,0 0 0 0,1 0 0 0,0 1 704 0,2 3 96 0,0-3 16 0,2 4 0 0,2 0 464 0,-1 2 112 0,2 3 16 0,1 1 0 0,1 2-432 0,0 3-80 16,0 2 0-16,0 3-16 0,0 3-368 0,1 2-80 15,1 0-16-15,0 1 0 0,3-1-192 0,1 2-32 16,4 1-16-16,2 2 0 0,1-2 16 0,1 3 16 15,4-1 0-15,-1 2 0 0,2 0 0 0,0-1 0 16,1 3 0-16,-2 1 0 0,2 1-208 0,-3 0 0 16,-1 2 0-16,-4-3 0 0,-3-1-192 0,-5-3-64 15,-1 1-32-15,-5 4 0 16,0 8-160-16,-4 1-48 0,-4-3 0 0,-4-1 0 0,-4 1 496 0,-3-3 0 16,-1-1 0-16,-3 0 160 0,-3-2 192 0,-2-1 32 15,-1 1 16-15,-1-4 0 0,-1-2-400 0,2-2 0 0,0-3-192 16,0-3 192-1,-1-3-640-15,0 0 0 0,-2-5 0 0,-1-2 0 16,-2-2-1152-16,-1-2-256 0</inkml:trace>
  <inkml:trace contextRef="#ctx0" brushRef="#br2" timeOffset="179634.87">21755 13940 4607 0,'0'-2'400'0,"0"0"-400"0,0 1 0 0,0-1 0 16,0 2 4912-16,1 0 896 0,0 0 176 0,0 0 32 0,1 0-4112 0,0 0-832 0,1 2-176 0,-3-2-16 15,0 0-1072-15,0 0-192 0,0 0-64 0,0 0 0 16,0 0-64-16,0 0 0 0,0 0-16 0,0 0 0 0,21 1 1424 0,-16-2 272 0,1-1 64 0,1 1 16 15,3-1 480-15,1-1 80 0,1 2 32 0,3-4 0 16,0 1-1264-16,4-1-256 0,1 0-64 0,2-2 0 31,2 0-1280-31,1 0-272 0,-1 0-48 0,-2 3-14176 0</inkml:trace>
  <inkml:trace contextRef="#ctx0" brushRef="#br2" timeOffset="179915.04">21830 14145 15999 0,'14'0'352'0,"-6"0"80"16,1 0 16-16,-3 0 0 0,-1 0-448 0,0-1 0 0,1 1 0 0,5-2 0 0,9 2 1120 0,2-2 144 15,6-1 16-15,-2 2 16 16,-2-4-2576-16,-1 2-528 0,-4 0-112 0,0-2 0 0,-1 0 1584 0,-3-2 336 16</inkml:trace>
  <inkml:trace contextRef="#ctx0" brushRef="#br2" timeOffset="180400.3">22609 13588 32543 0,'-1'3'704'0,"-2"-3"160"0,0 1 32 0,-1 0 16 0,0 3-720 0,2-3-192 0,-2 4 0 0,-2 0 0 16,-5 6-512-16,-5 2-128 0,-3 6-16 0,-2 4-16 15,1 3-48-15,1 0-16 0,1 3 0 0,1 0 0 16,3-3 1184-16,1 2 224 0,0 1 48 0,2-1 16 0,1-1 256 0,2 0 48 16,0 2 16-16,1-6 0 0,2 5-800 0,-1-5-256 15,2-1 128-15,-1 1-128 16,1-5-480-16,2-1-160 0,-1 1-16 0,2-2-16 15,0 0-48-15,2-5-16 0,2 1 0 0,-1-5 0 16,2 0 576-16,2-3 160 0,0-3 0 0,3-1 0 0,1-1 0 0,2-1 0 16,2-5 160-16,1 0-160 0,1-4 736 0,1-2 32 15,3 1 16-15,0-6 0 0,1 1-144 0,1-5-16 16,1 1-16-16,0-4 0 0,0 0-432 0,-2 1-176 16,0 0 128-16,-4-3-128 0,1 3 128 0,-3-1-128 15,-2 0 0-15,-3 1 128 0,-1 1 192 0,-3-2 48 16,-2 4 0-16,-3-1 0 0,-2 2 176 0,-3 0 32 15,-2 0 16-15,-2 3 0 0,-2 2-336 0,-1 4-64 0,-1 0 0 0,-2 2-16 32,1 7-736-32,-3-2-144 0,-2 4-16 0,0 4-16 15,-2-2-832-15,1 5-160 0,0-1-48 0,-1 2 0 16,1 2-304-16,0-1-64 0,1 3-16 0,1 2-8912 0</inkml:trace>
  <inkml:trace contextRef="#ctx0" brushRef="#br2" timeOffset="180691.03">23017 14151 40543 0,'-2'6'1792'0,"-1"-2"384"0,1 0-1744 0,-1-1-432 0,2 0 0 0,0-1 0 0,-2 2 0 0,0 2 0 0,-5 4 0 0,-2 2 0 16,-2 4-1136-16,-4 2-256 0,1-1-48 0,-1-2-16 16,-1-1-1296-16,1-1-256 0,2 2-48 0,2-6-16 15,0-1 1792-15,4-3 368 0,2-1 64 0,-1-2-9072 0</inkml:trace>
  <inkml:trace contextRef="#ctx0" brushRef="#br2" timeOffset="181120.61">23217 13682 37775 0,'0'-2'1664'0,"0"1"368"0,0-1-1632 0,0 2-400 0,0 2 0 0,0-2 0 16,2 1-1088-16,-2 1-288 0,0 3-64 0,-2-1-16 16,1 2-672-1,-1 3-144-15,-1 2-32 0,0 0 0 0,-2-2 1808 0,0 1 368 0,0 1 128 0,0-1 0 16,0-2 1664-16,0 1 448 0,1-3 96 0,2-1 16 16,0-2-1168-16,2-1-224 0,0-1-64 0,3 1 0 0,1-2-512 15,2-2-128-15,0 1 0 0,3-1-128 0,1 0 256 16,1 1-48-16,1 1-16 0,2 0 0 15,-1 1-816-15,0 3-160 0,0 2-48 16,-2 0 0-16,1 2 112 0,0 0 16 0,-1 4 0 0,0-2 0 0,-1-1 352 0,0 3 80 16,0 0 16-16,-2 1 0 0,1 0 1008 0,-3 0 208 15,0 2 32-15,1-1 16 0,-4 1 64 0,1 1 16 16,0-3 0-16,-2 2 0 0,2 0-640 0,-2 0-128 16,1-1-32-16,-1-1 0 0,0-4-288 0,-1 1 0 15,-1 1 0-15,-3 1 0 16,1 1-512-16,-3 0-48 0,-1 0-16 0,-3-1 0 15,-1 3 32-15,-2-3 0 0,-2 4 0 0,-1-3 0 0,-1 3 544 0,-1-3 0 16,-1 2 0-16,-1-5 144 0,-2 1-144 0,0-2-224 0,-1-4 48 0,2-3-14864 16</inkml:trace>
  <inkml:trace contextRef="#ctx0" brushRef="#br2" timeOffset="181337.06">23220 13765 44223 0,'4'-6'1968'0,"1"0"400"0,1 0-1904 0,2 1-464 0,1 2 0 0,0-3 0 0,2 1-192 0,7-5-144 0,13-3-32 0,10-10 0 15,6 0-576-15,1-3-112 0,2 2-32 0,-3 2 0 16,-1 4-4096-16,1 0-832 0,2-2-176 0,-1 1-16 0</inkml:trace>
  <inkml:trace contextRef="#ctx0" brushRef="#br2" timeOffset="185282.28">31238 13409 25791 0,'-4'-2'2304'0,"0"-1"-1856"0,3 3-448 0,1-2 0 0,0 0 1168 0,-1 1 144 0,-2 0 32 0,0-2 0 0,-2 1 880 0,0-2 176 16,0 2 32-16,0 2 16 0,2 0-1120 0,1 2-240 16,2 3-32-16,1 1-16 0,2 4-512 15,0 4-96-15,2 2-32 0,-1 5 0 0,1 5-272 0,-3 5-128 16,1 6 128-16,-3 5-128 0,-1 9 0 0,-3-2 0 15,-2 6 0-15,-3 0 0 0,-1 0 0 0,-3 0 0 16,-1 3 0-16,-1-1 0 0,0-1-176 0,-1-2-16 16,3 3 0-16,-2-6 0 0,1-3-96 0,1-5-32 15,-1-5 0-15,3-5 0 0,1-2 32 0,1-8 0 16,2 0 0-16,2-6-12256 16,3-2-2432-16</inkml:trace>
  <inkml:trace contextRef="#ctx0" brushRef="#br2" timeOffset="186098.24">31904 13602 35935 0,'0'-4'3200'0,"1"3"-2560"0,1 1-512 0,-1 0-128 0,-1 0-384 0,0-2-80 0,1 0-32 0,0 1 0 16,-1 0-208-16,2-3-64 0,-4 0 0 0,1 2 0 0,-1 1 1952 0,-1 1 384 15,1 0 80-15,-2 0 16 0,2 0-512 0,-3 1-80 16,1 4-32-16,-2 0 0 0,0 1-496 0,-2 5-96 16,-2 1-32-16,-2 6 0 0,-2 4-160 0,-1 3-48 15,-1 6 0-15,-1 1 0 0,0 4-208 0,-2-2 176 16,-1 3-176-16,-1 1 160 0,2 1-160 0,-2 1 0 16,1-1 0-16,-1 2 0 0,1-1 0 0,1-1 0 15,1-4 0-15,2-2 0 0,0-2 0 0,2-2 0 16,2-3-224-16,2-4 80 15,1-5-496-15,2 0-112 0,1-5-16 0,2-1-17680 0</inkml:trace>
  <inkml:trace contextRef="#ctx0" brushRef="#br2" timeOffset="186374.47">31845 13421 33167 0,'2'9'1472'0,"0"-2"304"0,-1 0-1424 0,0 1-352 0,2 1 0 0,-1-3 0 16,2 4 1664-16,-1 4 272 0,4 10 48 0,1 12 16 0,2 8-912 0,0 5-192 16,-1 2-48-16,-1-1 0 0,-3-1-224 0,-1-1-48 15,-1-2-16-15,-2-1 0 16,-1 1-240-16,0-1-64 0,0 0 0 0,0 0 0 0,0-3-256 0,0-1-144 15,1-4 16-15,-1-4 0 16,0-2-288-16,1-2-48 16,0-2-16-16,2-2 0 0,-1-1-320 0,2-4-64 0,0 0-16 0,-2-5-17872 15</inkml:trace>
  <inkml:trace contextRef="#ctx0" brushRef="#br2" timeOffset="186635.12">31651 14173 39615 0,'6'-2'3520'0,"4"-4"-2816"0,0 2-560 0,-2 3-144 16,2-2 0-16,1 1 0 0,8-3-160 0,8-3 160 15,10-3 0-15,3 0 320 0,-2 1-64 0,-6 3 0 16,-2 1-256-16,-7 1 0 0,-1 2 0 0,-5 2 0 16,-1 1 0-16,-1 0 0 0,-2 1 0 0,-2 2-17920 15</inkml:trace>
  <inkml:trace contextRef="#ctx0" brushRef="#br2" timeOffset="186914.25">32393 13983 44223 0,'-3'0'3936'0,"3"0"-3152"15,3 0-624-15,0 0-160 0,2-3 576 0,0 2 96 0,1 0 16 0,4-4 0 16,4 1-688-16,2-2 0 0,4-1 0 0,-2 0-176 16,2 1-144-16,-3 1-16 15,2 0-16-15,-4 0 0 0,-2 3-32 0,0-2 0 16,-2 3 0-16,-2-1-12736 16,-2 0-2560-16</inkml:trace>
  <inkml:trace contextRef="#ctx0" brushRef="#br2" timeOffset="187119.3">32284 14205 27647 0,'0'3'2448'0,"1"-1"-1952"0,3-2-496 0,1 2 0 15,1 0 2624-15,0-3 416 0,2 1 96 0,3-1 0 0,7 1-2224 0,4 0-448 16,6-2-80-16,1 2-32 0,0 0-128 0,-3 0-32 15,-1 0 0-15,-3 0 0 0,-2 0-64 0,-3-2 0 16,-1-1-128-16,-4 2-18240 16</inkml:trace>
  <inkml:trace contextRef="#ctx0" brushRef="#br2" timeOffset="187680.49">32897 13484 31327 0,'-1'-1'2784'0,"1"1"-2224"0,1-2-560 0,2 2 0 0,-2 0 672 0,0 0 32 0,2 0 0 0,-2 0 0 0,1 2 64 0,1 2 0 0,-1 3 16 0,1 4 0 0,-1 2 624 0,-2 4 112 15,0 5 16-15,0 2 16 0,-1 3-64 0,0 3-16 16,0 3 0-16,-1 2 0 0,2 1-384 0,0 1-96 16,0-3-16-16,2 4 0 0,-1-1-688 0,1 1-144 15,1 4-16-15,-1-1-128 0,2 2 0 0,1-3-176 0,0-1 0 16,0-2 0 0,1 0-624-16,-2-3-128 0,-2-2-32 0,1-1 0 15,-3-8-480-15,-2 0-96 0</inkml:trace>
  <inkml:trace contextRef="#ctx0" brushRef="#br2" timeOffset="188252.93">32845 12678 37775 0,'-5'4'3360'0,"3"0"-2688"0,1-1-544 0,2 1-128 0,0 0 768 0,0-1 128 0,-1 7 32 0,2 1 0 0,-1 8-304 0,3 3-64 0,0 6-16 0,3-3 0 16,0 4-96-16,3 2-32 0,1-1 0 0,1 0 0 15,3 3-32-15,3 1 0 0,1 5 0 0,4 0 0 16,5 1 224-16,2 2 32 0,2 1 16 0,0 3 0 16,0-2-112-16,2 2-32 0,-2 5 0 0,2 1 0 15,2 5-256-15,0 2-48 0,0 3-16 0,-4 0 0 16,-1 1 128-16,0 0 0 0,0 2 16 0,-1 3 0 16,-2 6-144-16,-3 3-48 0,-4 6 0 0,-4-8 0 15,-3-13-144-15,-4-1 0 0,-4 2 0 0,-4 0 0 16,-3 0-224-16,-4-6 80 0,-1-8 16 0,-4-3 0 0,0-4-80 15,0-7-16-15,0-3 0 0,-1-4 0 0,-2 1 64 0,-2-2 16 16,-1-2 0-16,-2-4 0 16,2-4-416-16,-4-5-80 0,2-2 0 0</inkml:trace>
  <inkml:trace contextRef="#ctx0" brushRef="#br2" timeOffset="191249.24">3680 9677 28559 0,'-10'-6'2544'0,"1"1"-2032"0,4 0-512 0,3 4 0 0,0-2 944 0,-3-1 80 0,-4 0 32 0,-8-8 0 0,-4 1-784 0,-7-1-144 0,-1 1-128 0,-2 1 144 16,-3 4-656-1,1 2-128-15,-3 6-16 0,0 1-16 0,-2 6-560 0,-3-2-112 16,-2 4-32-16,-2 2 0 0,1 1 832 0,-2-1 160 0,0 3 48 0,1-3 0 16,0 2 336-16,3-1 0 0,0 1 0 0,1-4 0 0,3 1 544 0,0-1 80 15,2 0 16-15,-1-3 0 0,1 2 32 0,0-2 16 16,1 1 0-16,-1-3 0 0,2 2-448 0,0 0-96 15,1-1-16-15,-2 0 0 0,1 3-128 0,-2 2 0 16,1 3 0-16,-2-1 0 0,-1 4 0 0,-3 3 0 16,-1 3 0-16,-1-1-176 0,1 2 176 0,1-2 0 15,0 0 0-15,0 1 0 0,0 2 0 0,2 0 0 16,2 2 0-16,1-1 176 0,3-1-176 0,0 0 0 16,4-2 0-16,3 1-176 0,3-6 176 0,4-1 0 15,3 0 0-15,2-2 0 0,3 0 0 0,1 0 0 16,1-1 0-16,2-1 0 0,2 3 0 0,0-3 0 0,3 5 0 15,-1-2 0-15,1 1 0 0,2-4 0 0,0 5 0 16,2-4 0-16,2 1 0 0,1 1 0 0,1 0 0 0,1 3 0 16,3-2 128-16,1 0-128 0,3 3 160 15,0-1-160-15,2 1 144 0,2 1-144 0,3 0 128 0,1-2-128 16,2 0 128-16,1-3-128 0,1-2 0 0,3 1 128 16,5 0-128-16,2 3 0 0,2 1 144 0,-3-3-144 15,-6 0 128-15,7 1-128 0,6 1 160 0,4 2-160 16,1 0 0-16,0-1 0 0,4 0 0 0,0 0 0 15,4 0 128-15,2-3-128 0,3 0 0 0,3 1 0 16,4 0 160-16,-1 1-160 0,-1 0 160 0,2-3-160 16,1 2 448-16,4-1-16 0,1 0 0 0,2-3 0 15,-1-2-16-15,3-2 0 0,2 0 0 0,2-2 0 0,-1 2-112 16,4-1-32-16,3-2 0 0,-1-1 0 0,-6 0-272 0,7 1 160 16,3 4-160-16,1 1 128 0,0-2-128 15,-1 1 0-15,-2 0 144 0,4 1-144 0,3 4 0 0,0-1 0 16,-1 0 0-16,1-2 0 0,2 1 0 0,0 1 0 15,4-1 0-15,-9-3 0 0,-4 0 0 0,7 2 0 16,9 0 0-16,-1 0 0 0,-1 0 320 0,-3-2 0 16,4-5 0-16,-2-3 0 0,2-1 16 0,0-4 0 15,1-2 0-15,-1-1 0 0,3-5-336 0,-1 3 128 16,0-5-128-16,0 1 0 0,-1-1 256 0,-7 2 0 16,-3 4-16-16,5-3 0 0,3 5 16 0,0 0 0 15,-3 4 0-15,1-3 0 0,-1 3 0 0,0 0 0 16,3-1 0-16,-2 2 0 0,-1-1-256 0,-2-1 0 15,-4 0 0-15,1-1 0 0,6-3 0 0,-4-1 0 0,-5 0 0 16,-3-4 0-16,-2 0 0 0,0 2 0 0,-1-4 0 0,-1-1 0 16,-5-2 0-16,4-1 0 0,4-1 0 0,0-1 0 15,1 1 0-15,-4 0 0 0,-2-6 0 0,-2 2 0 16,-2-1 0-16,-4 0 0 0,-1 2 0 0,-3-5 0 16,-4 4 128-16,-5-1 0 0,-4 0-128 0,-1 0 192 15,-2-1-64-15,-2-1-128 0,-3-1 176 0,-5 1-176 16,-7 5 176-16,-3-6-176 0,-2 1 160 0,-2 0-160 15,-5 0 160-15,-5-3-160 0,-2 0 160 0,-2-2-160 16,0 1 0-16,-3-3 0 0,-2-2 0 0,-2-1 0 16,-3 1 0-16,-3-1 0 0,-1 0 0 0,-5 0-160 15,1 1 32-15,-4-3 0 0,-3 1 0 0,-4 2 0 16,1 1 128-16,-4 2 0 0,-1 2 0 0,-3 3 0 0,-1 2 0 16,-4 0 0-16,-2 1 0 0,-4 1 0 0,-1 1 192 15,-1 0 80-15,-2 2 16 0,-5 1 0 0,-2-1-32 0,-5-3 0 16,-3 3 0-16,-6-5 0 0,-1 5-256 0,0-1 0 15,3 1 0-15,-12-2 0 0,-8-5 0 0,-8 1-256 16,-2 0 80-16,-2-2 16 0,-2 1-32 0,-2-3 0 16,-1-2 0-16,0-1 0 0,-3 2 192 0,0-1 0 15,3 2 0-15,1 3-128 0,5 5 128 0,-6-1 0 16,-5 1 0-16,0 4 0 0,2 4 0 0,-6-2 0 16,-4 3 0-16,-4 1 0 0,-2 0 0 0,-3 0 0 15,-5 3 0-15,1-2 0 0,0 6 0 0,-1-5 0 16,-3 1 0-16,2-1 0 0,4 2 0 0,1-1 0 15,3-2 0-15,-1 0 0 0,1 6 0 0,0-5 0 16,0 0 0-16,1 1 0 0,7 4 0 0,-3 0 0 0,-3 1 0 16,-1-1 0-16,2 0 0 0,-1 3 0 0,2 3 0 0,-1-1 0 15,9-1 0-15,-6 4 0 0,-4 2 0 0,-1 2 0 16,3 1 0-16,-2-2 0 0,-4 7 0 16,3 3 0-16,11-2 0 0,-5-2 0 0,-4 6 0 0,3-2 0 15,3-1 0-15,4 0 0 0,4 0 0 0,2 1 0 16,0-2 0-16,0 0 0 0,1-1 0 0,1 1 0 15,1 0 0-15,-1 0 0 0,-3-2 0 0,-2 0 0 16,1-1-224-16,1-2-16 0,3-1 0 0,-2-4-11936 16,1 3-2400-16</inkml:trace>
  <inkml:trace contextRef="#ctx0" brushRef="#br3" timeOffset="197265.91">15844 14600 13823 0,'-24'5'1216'0,"3"0"-960"0,5-2-256 0,5 1 0 0,1 1 1008 0,-9 4 144 0,-19 3 48 0,-18 7 0 16,-9 7-1520-16,3-7-288 0,14-1-64 0,10-7-16 0,11-2 944 0,9-7 192 15,7-1 48-15,6-1 0 0,3 0 2128 0,2-1 416 16,1 1 96-16,0-1 0 0,1 1-784 0,2-1-176 15,3 1-16-15,3-3-16 0,4 6-928 0,5-3-192 16,3 1-48-16,4 0 0 0,3 3-528 0,3-4-96 0,6 0-32 16,5 1 0-16,3 0 16 0,2-1 0 0,2-1 0 15,3 1 0-15,1-1 0 0,7 1 0 0,6 0 0 16,6 0 0-16,5 1-48 0,1 0-16 0,0-1 0 0,6 3 0 16,5-1-16-16,4 2 0 0,3 1 0 0,-1-1 0 15,0-1-80-15,1 2-32 0,5 0 0 0,-2-4 0 16,0 1-144-16,3-2 0 0,4-3 144 0,0 1-144 15,1-1 224-15,0-3-32 0,-1 0 0 0,4-4 0 16,0 1 192-16,0 1 16 0,2-2 16 0,0 0 0 16,4 1-32-16,3 3-16 0,1-4 0 0,4 3 0 15,3-4-96-15,0 1-16 0,-2 2 0 0,5-3 0 16,4 0-256-16,-10 0 0 0,-12 1 0 0,10 0 0 16,4 0 0-16,-2-1 0 0,-5 0 0 0,-5 1 0 15,-5 3 0-15,-4-2 0 0,-2 3 0 0,-2 0 0 0,-7 2 0 0,4 0 208 16,1 0-64-16,-1 0-16 0,-9 1 80 15,0-2 16-15,6 0 0 0,-2 4 0 0,-2-4 16 16,1-1 0-16,-1 0 0 0,0 1 0 0,1-2-240 0,-2 3 0 16,-3-5 128-16,-2 0-128 0,-1 1 0 0,-2 0 0 15,-3 3 0-15,-6 3 0 0,-7-3 0 0,-6 2 0 16,-7 1 0-16,-1 1 0 0,-3 1 0 0,-3 2 0 16,-3 4 0-16,-4 3 0 0,-2-2 0 0,-4 3 0 15,-4 1 0-15,-1-2 0 0,-1 2 0 0,-2-1-128 16,-1 0 128-16,-1-3 0 0,-2 1 0 0,0-1-128 15,2 1 128-15,-3-2 0 0,-3 0-208 0,1-2 64 16,-4 1 16-16,-2-4 0 0,-3 0 0 0,-1 0 0 0,-4-1 0 16,-2 0 0-1,-1-1-304-15,-5-1-48 0,-2-6-16 0,-8-5-14464 0,-7-6-2896 16</inkml:trace>
  <inkml:trace contextRef="#ctx0" brushRef="#br3" timeOffset="199961.64">13843 12708 13823 0,'3'-3'1216'0,"-2"-2"-960"0,1 2-256 0,1 0 0 0,-1 2 1408 0,2-3 256 0,0 3 32 0,3-3 16 0,4 2-1520 0,5-6-192 15,4 5-272-15,0-3 64 0,1 6 64 0,0-4 16 16,1 3 0-16,0-2 0 0,3 1 128 0,-1 0 0 16,2 0 0-16,0 0 0 0,2-2 0 0,1 1 0 15,0 1 0-15,0-1 0 0,-1 0 384 0,1 0 144 16,0 1 48-16,1-1 0 0,-3 2-256 0,3 1-32 15,1-2-16-15,2-1 0 0,2-2-272 0,2 0 0 0,4 0 0 0,-1-1 0 16,2 1 0-16,-1 0 0 0,0 1 0 16,-3-2 0-16,-1-1 0 0,-2 1 0 0,-2-1 0 0,-2 1-144 15,-1 0 144-15,-3-1 0 0,-1-2 0 0,-1 2 0 16,-4 0 0-16,-1 1 256 0,-2 1-64 0,-2-1-16 16,0 1 288-16,-2-1 64 0,-2 0 16 0,0 1 0 15,-4-1-288-15,0 2-48 0,-2-1-16 0,-1 3 0 16,-1-3 64-16,-2 1 0 0,-2 1 0 0,-1 0 0 15,-3 0 64-15,-1 0 0 0,-1 1 16 0,-2 0 0 16,-1 1-336-16,-1-2 0 0,-3 3 0 0,2-4 0 0,-2 3 0 16,0 0 0-16,0-3 128 0,-2 1-128 0,1 1 384 15,1 0 0-15,-2-2 0 0,0 0 0 0,1 2 208 0,1-2 48 16,2 2 16-16,-1 1 0 0,3-2 240 0,-1 1 32 16,2 2 16-16,2-3 0 0,1 2-608 0,3 1-112 15,0 0-32-15,2 0 0 16,2 0-832-16,0 1-160 0,3 2-32 0,2-3-16 15,3 0-1008-15,2 0-192 0,0 0-32 0,1 0-16 16,2 0 1440-16,1-4 272 0,2 3 64 0,-1-1 16 0,2-1 528 0,-1 1 96 16,-1-1 32-16,1 0 0 0,0-2 816 0,0 0 176 15,-1 2 16-15,-2-1 16 0,0 0-288 0,-3 3-48 16,-1 1-16-16,-2 0 0 0,-1 5-640 0,-1-1-144 16,-1 4-32-16,-1 3 0 0,-2 1-208 0,0 2 0 15,-3 6 0-15,-1 4 0 0,-3 3-176 0,-3 3 176 0,-3 5-160 16,-4 5 160-1,-5 3-1280-15,-5 8-176 0</inkml:trace>
  <inkml:trace contextRef="#ctx0" brushRef="#br3" timeOffset="201285.05">15249 15325 2751 0,'1'-3'256'0,"-1"2"-256"0,0 1 0 0,0 1 0 0,0 2 2176 0,0-3 400 0,0 1 80 0,0 2 16 0,2 4 1168 0,-1-2 256 0,0 2 32 0,0 0 16 15,2 2-1200-15,-2 0-256 0,2-1-32 0,-2 4-16 16,1 0-1296-16,1 2-256 0,-1 2-48 0,-1 0-16 16,2 2-672-16,-2 4-144 0,-1 4-16 0,0 3-16 15,-1 1-176-15,-2 4 0 0,0 5 0 0,-5 0 0 16,1 7 0-16,-2 1 0 0,-1 2 0 0,-5 3 0 15,-1 4 160-15,-3 1 0 0,-1 2 0 0,-2 2 0 16,-1 1-160-16,4-4 128 0,0-6-128 0,4-4 128 16,3-7-128-16,4-2 128 0,2-3-128 0,2-4 128 15,3-2 64-15,1-3 16 0,0-5 0 0,1-4 0 0,2-5-384 16,-2-4-80-16,2-3 0 0,-2-6-18560 16</inkml:trace>
  <inkml:trace contextRef="#ctx0" brushRef="#br3" timeOffset="201585.45">15139 16113 35935 0,'4'2'3200'0,"-3"-2"-2560"0,2 0-512 0,1 0-128 16,3 0 1392-16,0 0 256 0,4 0 48 16,7-2 16-16,7 2-1712 0,11-2-176 0,6 0-112 0,3 2-32 15,-2-3 160-15,-3 2 32 0,-3 0 0 0,-4 1 0 32,-2 0-256-32,-5 1-64 0,-5 3 0 0,-4-4 0 0,-2 2 448 0,-5 0 0 0,-1 1 144 0,-3 1-144 15,-1-3 128-15,-1-1-128 0,-1 0 0 0,1-1-11568 16,0 1-2384-16</inkml:trace>
  <inkml:trace contextRef="#ctx0" brushRef="#br3" timeOffset="201981.58">15960 15280 35935 0,'-2'1'3200'0,"-2"2"-2560"15,2-2-512-15,0 1-128 0,1 1 0 0,-1-2-256 16,-2 5 64-16,-4 2 0 15,-1 5-1728-15,-1 0-368 0,-1 3-64 0,-1 1-16 0,3 2 1728 0,-1 2 352 0,1 1 64 16,2 6 16-16,-1 1 1920 0,2 3 384 16,0 4 80-16,-2 5 0 0,1-1-304 0,-1 6-64 15,1 4-16-15,-2 0 0 0,1 2-1216 0,-2 4-240 0,-1 1-48 0,-3 1-16 16,-1 4-64-16,-1 0-16 0,0 1 0 16,3-1 0-16,0-6-32 0,1-4-16 0,3-6 0 0,-1 0 0 15,2-4-144-15,-2 0 128 0,1-5-128 0,0 0 128 16,0-2-128-16,-1-4 0 0,1-3 0 0,-1-3 0 31,1-4-768-31,2-1-48 0,0-4 0 0,2-4-17312 0</inkml:trace>
  <inkml:trace contextRef="#ctx0" brushRef="#br3" timeOffset="202784.37">16858 15127 12895 0,'-3'-4'1152'0,"1"1"-928"0,1 2-224 0,-1 1 0 0,1 0 1024 0,0-2 144 0,-3 1 48 0,-1-1 0 0,-1-1 128 0,-1 0 16 15,-1 3 16-15,0 0 0 0,0 1 704 0,0 2 144 16,1 2 16-16,-1 0 16 0,0 3-656 0,-2 1-144 16,1 1-32-16,-4 2 0 0,1 3-480 0,-4 2-112 15,-2 6 0-15,-1-2-16 0,-1 3-368 0,-4 0-80 16,-2 3-16-16,-2 2 0 0,0-1-160 0,-5 7-48 15,0-1 0-15,-3 6 0 0,2-1-144 0,-4 2 160 16,0 5-160-16,1-1 160 0,4 0-160 0,3 0 0 16,4 1-160-16,5-2 160 0,5-2 0 0,0 1 240 15,2 1-32-15,1-2 0 0,1 0 48 0,1-1 16 16,-1 2 0-16,0 4 0 0,0 2-272 0,0-2 0 0,2-1 128 16,3-3-128-16,-1-1 0 0,2 2 128 0,1-4-128 15,2 5 0-15,-1-1 336 0,3 0-32 0,1-2-16 0,2-1 0 16,4-1-288-16,3-5 0 0,3-3 0 0,2-3 0 15,3-1 0-15,0-3 0 0,3 1 0 0,0-1 0 16,-1-4 0-16,2 1-144 0,2 0 144 0,1-2-192 16,0 1-128-16,1-4-48 0,0 2 0 0,0-4 0 15,2-2-464 1,-1 0-80-16,-2 0-32 0,2-5-16576 0</inkml:trace>
  <inkml:trace contextRef="#ctx0" brushRef="#br3" timeOffset="204137.45">16722 15598 19343 0,'4'1'1728'0,"-3"-1"-1392"0,1 0-336 0,0 0 0 0,0 0 3456 0,0 0 640 0,2 0 112 0,1 0 16 0,3-1-2896 0,1 0-592 0,4 1-112 0,-1 0-32 16,1 0-48-16,-5 0-16 0,1 1 0 0,-3 1 0 16,0 2-16-16,-1 1 0 0,-1 2 0 0,-2 2 0 15,2 0-192-15,-1 4-32 0,-1 0-16 0,0 3 0 16,1-1 0-16,2 4 0 0,1 0 0 0,3 2 0 16,1 1-64-16,2 2-16 0,4-2 0 0,1 1 0 15,2 0-16-15,2-1-16 0,0-1 0 0,0 1 0 16,1 2 0-16,-2-3 0 0,-3-3 0 0,-2 1 0 0,0-2-160 15,-3 0 192-15,0-3-192 0,-4-2 192 0,0 0-192 0,-2-4 0 16,0 0 144-16,-1-3-144 0,-1 0 176 0,1-4-48 16,-2 0 0-16,0-1 0 0,0-1 96 0,1-3 16 15,0 0 0-15,1-2 0 0,1-1 64 0,1-2 16 16,1-2 0-16,2-1 0 0,0-3-64 0,2-3 0 16,2 0 0-16,0-4 0 0,4-2-256 0,-2 2 0 15,2-7 128-15,1 1-128 0,-3 1 0 0,-1-3 0 16,0-1 0-16,-2 0 0 0,0-1-144 0,-2 1-96 15,-1 0-16-15,-2 0 0 16,-1 2-256-16,-1 0-64 0,-1 1-16 0,0 1 0 16,0 4 16-16,-2 2 16 0,1 2 0 0,0-1 0 15,-2 5 32-15,1 1 0 0,-1 2 0 0,-1 1-18176 0</inkml:trace>
  <inkml:trace contextRef="#ctx0" brushRef="#br3" timeOffset="204716.81">17226 16059 15663 0,'8'4'1392'0,"-6"-3"-1120"0,0 3-272 0,-2-3 0 0,0 1 5568 0,0 1 1072 0,0 1 208 0,0 3 32 0,0 2-5248 0,-2 3-1056 0,2 3-192 0,0 1-64 16,2-2-320-16,-2 0-240 0,-2-1 48 0,2 2 0 16,-1-2 192-16,1 2 0 0,-1 0-160 0,1 1 160 15,0 3 0-15,0 0 0 0,0 1 0 0,1 2 128 16,2 4 64-16,-1 0 16 0,0 0 0 0,1 4 0 16,-1 2-208-16,1 1 144 0,-2 3-144 0,0 0 128 15,-1 0-128-15,0-1 128 0,-1-3-128 0,-1 0 128 16,-1 0-128-16,-2-6 0 0,2 0 0 0,-1-6 0 0,-1 1-176 15,0-5-112-15</inkml:trace>
  <inkml:trace contextRef="#ctx0" brushRef="#br3" timeOffset="206783.21">18082 15342 36863 0,'-1'0'3264'0,"-2"0"-2608"0,2 0-528 0,1 0-128 0,0 0 1216 0,0 0 224 0,1 0 32 0,2 0 16 16,-1 0-1488-16,3 0-208 0,0 2-96 0,-5-2-16 15,0 0 0-15,14 18-16 0,-12-7 0 0,-2 5 0 0,0 5 0 16,-3 4 0-16,-1 7 0 0,-4 2 0 16,0 6 336-16,-1 6 240 0,0 4-48 0,2 6 0 0,0 1 144 0,2 1 32 15,1 1 0-15,3-2 0 16,2 3-32-16,3 1 0 0,1 4 0 0,0 2 0 0,2 1 96 0,0-5 16 15,0-2 0-15,-1 3 0 0,0-1-144 0,-2-2-32 16,-2 1 0-16,-1-4 0 0,-1-1-272 0,-1-6 0 16,0-3 0-16,0-5 0 0,-1-2 0 0,1-4 0 15,0-2 0-15,-1-5 0 0,-1-6 0 0,1-4 0 16,0-4-192-16,2-8-19488 0</inkml:trace>
  <inkml:trace contextRef="#ctx0" brushRef="#br3" timeOffset="208151.26">19225 15789 35935 0,'-7'8'3200'0,"3"-2"-2560"0,1-2-512 0,2-2-128 0,0 2 400 0,-1-2 64 0,-3 7 16 0,-3 5 0 0,-3 6-224 0,-1-1-32 0,1 4-16 0,0-1 0 15,1 1-208-15,-1 1 144 0,-1 3-144 0,-2 3 128 16,-1 3 64-16,-2 4 0 0,-1 4 0 0,-1 0 0 15,2-2 160-15,-2 0 32 0,1-5 16 0,-1 1 0 16,2 0-80-16,-1-3 0 0,1-3-16 0,4-1 0 16,1-7-304-16,2 0 0 0,3 0 0 0,2-7 0 31,3 0-448-31,2-5-160 0,0-1-32 0,2-5-17328 0</inkml:trace>
  <inkml:trace contextRef="#ctx0" brushRef="#br3" timeOffset="208500.99">19251 15803 13823 0,'-2'-10'1216'0,"0"2"-960"16,-1 1-256-16,1-1 0 0,2 2 3280 0,0 1 624 15,0-2 112-15,1-5 16 0,-1-7-3008 0,3-5-592 16,-1-2-128-16,2-1-32 0,3 3-272 0,1 7 0 15,-1 1 128-15,1 5-128 0,0 4 400 0,-2 4 32 16,1 5 0-16,0 1 0 0,-1 5 1168 0,0 5 224 16,1 3 48-16,-3 1 16 0,1 7-832 0,-1-1-160 15,-1 7-48-15,0 1 0 0,-1 0-464 0,0 1-112 16,-1 2-16-16,0 0 0 0,2 3-16 0,-1 2-16 0,2 3 0 16,1 0 0-16,1 4-32 0,2 0-16 0,2 1 0 15,-1 0 0-15,4-1-176 0,-1-3 128 0,1-3-128 0,-1-1 128 16,0-1-128-16,-1-2 128 0,-2 0-128 0,-3-6 128 15,-1 0-128-15,-1-3-176 0,-3 0 48 0,-1-6 0 32,0-1-416-32,-2-4-80 0,-2-4-16 0,-2-3 0 15,0-2-880-15,-2-6-176 0</inkml:trace>
  <inkml:trace contextRef="#ctx0" brushRef="#br3" timeOffset="208729.02">18951 16330 43311 0,'4'11'1920'0,"-3"-5"384"0,1 0-1840 0,1-3-464 0,2-3 0 0,1 0 0 0,4-1 0 0,6-2 0 16,10-2 0-16,11-3 0 15,8-4-672-15,2-2-176 0,0-3-48 0,-5 1 0 16,-4 3-272-16,-3-3-64 0,-3 3-16 0,-5 3 0 15,-4 1 336-15,-5 1 64 0,-1 2 16 0,-4 0 0 16,-1 2-336-16,-2 2-64 0</inkml:trace>
  <inkml:trace contextRef="#ctx0" brushRef="#br3" timeOffset="209204.09">19784 16159 44223 0,'0'4'3936'0,"1"-2"-3152"0,0-2-624 0,2 0-160 0,1 0 512 0,3-2 80 0,4 1 16 0,6-2 0 16,8-3-1520-16,6-4-304 0,2 0-64 0,1 2-16 16,-2-2 272-16,-3 4 48 0,1-1 16 0,-3 2 0 15,-2 2-128-15,-4 1 0 0,-1 1-16 0,-2 1 0 16,-2 3-224-16,-1-1-32 0,-2 1-16 0,-4 0-12512 0</inkml:trace>
  <inkml:trace contextRef="#ctx0" brushRef="#br3" timeOffset="209506.2">19785 16472 46991 0,'0'6'2080'0,"-1"-1"432"0,1 0-2000 0,0-5-512 0,1 1 0 0,0-2 0 0,3 1 0 0,-1 0 0 15,5 0 0-15,3 0 0 16,3-4-512-16,0 0 16 0,4-1 0 0,0-2 0 15,2 0-16-15,0 1 0 0,2-3 0 0,0 2 0 0,3 1 128 0,1-3 32 16,1 1 0-16,2 1 0 16,3-3-1024-16,0 3-208 0</inkml:trace>
  <inkml:trace contextRef="#ctx0" brushRef="#br3" timeOffset="210566.86">20807 15916 21183 0,'-2'-4'1888'0,"0"1"-1504"0,0-2-384 0,1 2 0 0,0 0 3056 0,1 0 528 0,1 0 128 0,-1-6 0 0,-1 1-2832 0,0-6-576 0,-1 3-112 0,1 0-32 0,0 4-288 0,-2 0-64 16,0 6-16-16,-4 1 0 0,1 5 208 0,-2 1 0 16,-2 3 192-16,-4 6-192 0,1 1 448 0,-5 1-32 15,1 5 0-15,-2 4 0 0,1 0-80 0,-1 4-16 16,2 2 0-16,-2 3 0 0,2-2-16 0,0 5-16 0,1 5 0 0,1-3 0 15,4 0 32-15,1-4 0 0,2-3 0 0,2 2 0 16,4 2-64-16,2-6-16 0,3 1 0 0,4-7 0 16,1 1-240-16,2-7 0 0,1-1 0 0,0-3 0 15,3-4 0-15,0-1 0 0,-1-4 0 16,3-4 0-16,2 0 0 0,-1-5 0 0,2-2 0 0,2-2 0 31,0-2-432-31,2-5-128 0,1-2-16 0,-1-1-16 0,-1 0 432 16,3-6 160-16,2 0 0 0,0-3-144 0,-1 0 144 0,2-5 0 0,-2 3 160 0,0-2-160 15,-3 2 128-15,-1-2-128 0,-3 3 0 0,-2 2 0 16,-1 0 0-16,-3 2 0 0,-3 0 0 0,-3 1-160 16,-2 1 160-16,-3 1 0 0,0 3 0 0,-5 0 0 0,-1 1 224 0,-3 1 80 15,0-1 16-15,-3 1 0 0,-3 1 80 0,0-1 32 16,-3 2 0-16,-3-2 0 0,-1 1-272 16,-2 1-160-16,-3 0 192 0,1 5-192 15,-1-3-720-15,-1 6-256 16,0 4-48-16,-1 2-16320 0</inkml:trace>
  <inkml:trace contextRef="#ctx0" brushRef="#br3" timeOffset="211431.04">20806 15312 39615 0,'-1'-2'3520'0,"2"0"-2816"0,2 1-560 0,-1 1-144 0,2-2-1760 0,0 2-384 0,1-1-80 0,3-1-16 16,3 2 192-16,0 5 48 0,3 1 0 0,-3 6 0 16,3 4 1744-16,-3 2 256 0,3 6 256 0,2 3-48 15,1 4 816-15,4 6 176 0,2 0 16 0,3 5 16 0,3 0 528 16,0 3 96-16,4 0 32 0,0 5 0 0,4 0-912 0,0-1-176 16,2-1-32-16,0-1-16 0,3 0-512 15,3-1-112-15,-1 2 0 0,1-2-128 0,-2-1 144 0,-2 0-144 16,0-4 0-16,-7 0 144 0,-4-3-144 0,-5-1 0 15,-4 0 0-15,-5 0-176 0,-6 2 176 0,-4-1 0 16,-4 4 128-16,-4 0-128 0,-6-1 400 0,-4 0 16 16,-4 4 0-16,-4 0 0 0,-1-3 96 0,-2-3 0 15,-3 1 16-15,-3-2 0 0,-2 3 32 0,-3 0 0 16,-5 3 0-16,1 0 0 0,0-5-560 0,-2-4-272 16,-1-4 16-16,-2-4 16 15,-3-3-400-15,-2-7-64 0</inkml:trace>
  <inkml:trace contextRef="#ctx0" brushRef="#br3" timeOffset="212938.91">26303 15625 22111 0,'1'-4'1968'0,"-1"3"-1584"0,1 1-384 0,-1 0 0 0,1 0 464 0,-1 0 16 0,0 0 0 0,0 0 0 0,0 3 560 0,-1 0 112 0,-3 7 32 0,1 3 0 0,-3 3 816 0,-1 7 176 16,2 6 16-16,-1 0 16 0,-1 5-800 0,1 0-144 16,-1 5-48-16,5 0 0 0,1 2-832 0,2 3-160 15,3 2-32-15,-1 1-16 0,4 3-176 0,-1 0 0 16,0 4 0-16,-1-3 0 0,0 1 0 0,-3-2-224 16,0-1 48-16,-2-3 16 15,-2-5-1360-15,0 0-272 0,-2-2-48 0,0-2-14288 0</inkml:trace>
  <inkml:trace contextRef="#ctx0" brushRef="#br3" timeOffset="213208.34">26162 16358 18431 0,'0'0'1632'0,"0"-2"-1312"0,0-1-320 0,0 2 0 16,2-3 3664-16,1 3 672 0,-1-4 128 0,3 2 16 16,4-5-3264-16,3 1-640 0,3-4-144 0,2 1-32 15,2 2 560-15,-1 1 128 0,2 3 0 0,0-1 16 16,2 1-352-16,3 0-80 0,1 0-16 0,2-1 0 16,2 0 32-16,2-1 0 0,3 0 0 0,-1-1 0 15,2-1-384-15,0-1-80 0,1-2-16 0,0 0 0 16,0-4-720-16,-2 1-128 15,-3 0-48-15,-3 0-18896 0</inkml:trace>
  <inkml:trace contextRef="#ctx0" brushRef="#br3" timeOffset="213535.48">27009 15452 43311 0,'1'9'1920'0,"-3"-2"384"0,-2 0-1840 0,0 2-464 0,2-2 0 0,2 2 0 16,-2 2 0-16,-1 7 0 0,-2 11 0 0,-1 16 0 31,-1 5-416-31,2 7-32 0,2 0 0 0,-1 0 0 0,3 0 448 0,-2 1-128 0,2 3 128 0,0-2 0 16,0 3-144-16,-2 0 144 0,-2 1-160 0,1-1 160 15,0-1 0-15,-3-4 0 0,1 3 0 0,2-1-18320 16</inkml:trace>
  <inkml:trace contextRef="#ctx0" brushRef="#br3" timeOffset="213993.42">28146 15163 43311 0,'2'-2'1920'0,"-1"1"384"0,0 0-1840 15,0-2-464-15,1 3 0 0,-1 0 0 0,0 0-224 0,2 0-144 0,-1 3-16 0,-1-1-16 16,-2 8 272-16,1-10 128 0,-14 22-128 0,1-4 128 16,-3 2 0-16,-7 4 128 0,-3 2 0 0,-3 5 0 15,-3 4 144-15,-2 2 48 0,0 6 0 0,-2 2 0 16,0 5 48-16,-1 2 16 0,1 6 0 0,0 4 0 16,3 3-384-16,1 0 0 0,2-2 0 0,1 5 0 15,3 3 0-15,4 2 0 0,4 0 0 0,3 0 0 16,4-2 0-16,5 0-128 0,4-3 0 0,4-3 0 0,5 0-112 0,3-7-16 15,5-3 0-15,2-8 0 16,3-5-192-16,3-4-32 0,3-3-16 0,4-2-12016 16,1-9-2400-16</inkml:trace>
  <inkml:trace contextRef="#ctx0" brushRef="#br3" timeOffset="214550.51">28166 15616 19343 0,'-4'13'1728'0,"-2"-6"-1392"0,0 1-336 0,2-3 0 0,3-3 5488 0,2 0 1024 0,1 5 208 0,0-1 32 0,2 6-5408 0,1 4-1072 0,5 7-272 0,2-1 0 0,3 1-256 0,0 1-128 0,1-1 0 0,-1 3-16 0,-1-1 272 0,1 2 128 15,-2 0-128-15,-2-1 128 0,-1 2 0 0,1-1 0 16,-1 1 144-16,-2 1-144 0,1 0 256 0,-2 1-48 16,1 1-16-16,-1-5 0 0,-1 0-192 0,3-4 0 15,0-2 0-15,-1-3 0 0,2-3 0 0,1-3 0 16,2-5 0-16,0-5 0 0,2-2 0 0,0-4 0 15,4-5 0-15,-2-3 0 0,3-5 0 0,-2-6 0 16,1-2 128-16,-1-3-128 0,0-4 0 0,0-1 0 16,-2-1 0-16,-1-3 0 0,-3 1 0 0,0-2 0 15,-2-1 0-15,-1 1 0 0,-1-1 0 0,-1 1-128 16,-1-1 128-16,1-1 0 16,-1 2-400-16,-1 1-32 0,2 4 0 0,2 4-12048 0,-1 3-2400 15</inkml:trace>
  <inkml:trace contextRef="#ctx0" brushRef="#br3" timeOffset="-214480.11">28600 16132 41471 0,'-8'10'1840'0,"0"-4"368"0,2-1-1760 0,3-1-448 0,2-2 0 0,1-2 0 0,0 3-128 0,0 0-128 0,0 2 0 0,-1 2-16 16,1 4-496-16,0 0-112 0,0 2-16 0,1 2 0 0,0 0 896 0,2 2 384 0,1 3-16 0,-2 0-16 15,2 5 288-15,0-1 48 0,-2 4 16 16,0 1 0-16,1 3-336 0,-2 1-64 0,0-1-16 0,-1 1 0 15,0 1-128-15,-1-1-32 0,-1-2 0 0,0 1 0 16,0-6-128-16,1-1 0 0,0-4 0 16,-1-3 0-1,4-4-304-15,-1-3-80 0,1-1-32 0,1-5-18080 0</inkml:trace>
  <inkml:trace contextRef="#ctx0" brushRef="#br3" timeOffset="-213979.84">29798 15080 40543 0,'-3'-3'3600'0,"0"2"-2880"0,2 0-576 0,2 1-144 0,0 0 512 0,-1 0 80 0,0 0 16 0,-1 0 0 0,1-2 80 0,0 4 16 0,0-1 0 0,0-1 0 15,0 0-192-15,0 23-48 0,0-6 0 0,-1 5 0 16,1 5-80-16,-2 8 0 0,-2 4-16 0,-2 7 0 16,-1 5-176-16,0 6-16 0,-2-1-16 0,-1 7 0 15,2 6-160-15,-1 1 0 0,-1 3 0 0,0-1 0 16,3-1 0-16,-3 0 0 0,-1 3 0 0,1-6 0 15,0 1-256-15,-1-2 80 0,0-4 16 0,1-1 0 0,3-5 160 16,2-6 0-16,0-2 0 0,1-2-128 16,0-4-336-16,2-1-64 0,-1-6-16 15,2-2 0-15,-1-5-704 0,0-3-144 16</inkml:trace>
  <inkml:trace contextRef="#ctx0" brushRef="#br3" timeOffset="-213511.46">30710 15551 21183 0,'-1'0'1888'0</inkml:trace>
  <inkml:trace contextRef="#ctx0" brushRef="#br3" timeOffset="-213276.25">30778 15475 30399 0,'-6'4'2704'0,"1"-3"-2160"15,0 2-544-15,2-2 0 0,2 0 2400 0,1 1 368 0,0 0 80 16,-1 0 16-16,0 2-1920 0,-2 2-384 0,2 4-80 0,-3 1-16 15,2 2 48-15,-1-1 16 0,-1 4 0 16,-1 2 0-16,-1 1-80 0,-1 4-32 0,-3 1 0 16,-1 0 0-16,-2 2-208 0,-1 1-32 0,-2 1-16 15,-2 1 0-15,1-1-160 0,-3 4 0 0,0 2 0 0,-1 2 128 16,-1 4-128-16,0 5 0 0,-2 4 0 0,0 0 0 16,1 5 0-16,-1-2 0 0,-1 1 0 0,0 0 0 15,0-3-272-15,3-2 16 0,-1-6 0 0,2-2 0 16,2-3-256-1,3-8-64-15,2-1 0 0,5-10 0 0,1-2-160 16,2-5-32-16</inkml:trace>
  <inkml:trace contextRef="#ctx0" brushRef="#br3" timeOffset="-212978.16">30654 15599 24879 0,'4'-5'2208'0,"0"1"-1760"15,0-1-448-15,1 3 0 16,-1 2-336-16,1-1-160 0,4-2-16 0,4-2-16 0,3 2 864 0,3 3 176 16,-2 6 48-16,-3 9 0 0,-3 7 2352 0,-4 6 480 15,-3 9 80-15,-1 5 32 0,-3 4-1760 0,-2 5-336 16,0-3-80-16,-1 3-16 0,0-2-544 0,-1-3-128 15,-1 0 0-15,0-2-16 0,0-3-288 0,1 1-48 0,0 1-16 0,0-3 0 16,1-7-272-16,1 1 0 0,1-3 0 16,-1 1 0-1,0-4-448-15,1 1-112 0,-1-1-16 0,-1-4 0 16,0-2-1264-16,-3-6-256 0</inkml:trace>
  <inkml:trace contextRef="#ctx0" brushRef="#br3" timeOffset="-212738.22">30576 16253 43311 0,'-1'4'1920'0,"-2"-3"384"0,1 0-1840 0,2-1-464 0,0 0 0 0,1 0 0 16,2 0 416-16,-2 0-16 0,1-1 0 0,2 1 0 0,-1 1-192 0,-3-1-32 15,0 0-16-15,0 0 0 0,0 0 448 0,8 20 96 16,-6-15 0-16,0-1 16 0,2 1-352 0,-1-3-80 15,4 1-16-15,1-3 0 0,3-3-272 0,4-2-304 16,3-1 64-16,3-5 16 16,2 0-656-16,3-6-128 0,2-4-16 0,3 0-12608 15,-1-1-2496-15</inkml:trace>
  <inkml:trace contextRef="#ctx0" brushRef="#br3" timeOffset="-212389.73">31319 16028 32255 0,'4'0'1424'0,"0"-2"304"0,-1 0-1392 0,0 1-336 0,-1-1 0 0,2-1 0 0,0 2 1760 16,2-3 288-16,5-1 48 0,4-3 16 0,4-1-1040 0,3-2-208 15,1 2-32-15,2-1-16 0,0 2-448 0,1 0-96 16,0 2-16-16,0 0 0 0,1 1-400 15,-1 1-96-15,1 2-16 0,-2 1 0 16,-2-2-912-16,0 2-192 0</inkml:trace>
  <inkml:trace contextRef="#ctx0" brushRef="#br3" timeOffset="-212124.8">31305 16363 41471 0,'6'3'1840'0,"0"-2"368"0,1 1-1760 0,1-2-448 0,0 0 0 0,-1 0 0 16,1 0 176-16,6 0-48 0,8 0-128 0,7 0 192 15,5 0-64-15,1 0 0 0,-2-2-128 0,-2 0 192 16,-2-2-336-16,-4 1-80 0,0-3-16 0,-3 1-18320 16</inkml:trace>
  <inkml:trace contextRef="#ctx0" brushRef="#br3" timeOffset="-211793.15">32248 15712 43311 0,'0'1'1920'0,"0"3"384"0,1 0-1840 0,0 3-464 16,1-2 0-16,-1 1 0 15,1 1-816-15,-2 8-256 0,2 9-48 0,-1 10-16 0,-1 11 1536 0,-1 5 304 16,-2 7 64-16,-2 1 16 0,2 2 48 0,-2 2 0 0,2-1 0 0,1 1 0 16,0 3-352-16,1-9-64 0,0-2-16 0,0-5 0 31,-1-1-720-31,0-2-160 0,-2-4-32 0,1-2 0 15,-1-2-640-15,-1-5-144 0</inkml:trace>
  <inkml:trace contextRef="#ctx0" brushRef="#br3" timeOffset="-211125.04">32102 15075 11967 0,'1'0'1072'0,"1"0"-864"0,-1 0-208 0,0 0 0 0,2 1 6080 0,-1 0 1152 0,2 2 256 0,1-2 32 16,2 4-5280-16,4 1-1040 0,2 4-224 0,4 2-32 0,0 4-64 15,1 2-16-15,1 5 0 0,2 1 0 0,4 3-112 0,0 3-32 16,1 2 0-16,1 2 0 0,0 1-160 0,2 1-48 15,3 7 0-15,0 3 0 0,3 2-128 0,-2 5-16 16,0 0-16-16,-2 3 0 0,0-4-48 0,-2 5-16 16,-3 4 0-16,-2-1 0 0,0 6 48 0,-4-3 16 15,-3 1 0-15,-1 2 0 0,-1-5-48 0,-2-1-16 16,-3-5 0-16,-2 1 0 0,-1-3-96 0,-2 2 0 16,-1 1-16-16,-2-4 0 0,-1-1-176 0,-2-3 160 15,-2 1-160-15,-5-7 160 0,-2 2-16 0,-2-2 0 16,-2-2 0-16,-3-1 0 0,0 1-144 0,-4-2 128 15,-5 1-128-15,-4 0 128 0,-3-3-304 0,-3 0-64 16,-3-5-16-16,0-3 0 16,-2-8-720-16,-1-5-160 0,-1-4-16 0,-3-11-22288 0</inkml:trace>
  <inkml:trace contextRef="#ctx0" brushRef="#br3" timeOffset="-145008.15">4920 16870 35935 0,'-1'-6'3200'0,"0"1"-2560"0,0 1-512 0,1 2-128 0,1-2 704 0,1 2 112 0,2-1 16 0,1 0 16 0,2-7-2496 0,3 0-496 0,1 1-96 0,-2 2-32 16,0 3 1312-16,-6 0 256 0,0 8 48 0,-3-2 16 15,-1 7 1424-15,-2 0 304 0,1 2 48 0,-3 1 16 16,1 2 112-16,-1 1 16 0,0 2 16 0,-1 2 0 0,1-2-240 0,-1 0-48 15,1 2-16-15,-1 2 0 0,1 2-352 0,-1 0-64 16,-1 1 0-16,1 2-16 0,0 3-176 0,0-1-16 16,0 1-16-16,-2 1 0 0,1 3-352 0,-2-2 0 15,-2 1 0-15,-3-1-128 0,1 1 128 0,-2 1 0 16,-1 1 0-16,-3-1 0 0,1-1 0 0,-3 5 0 16,-3 0 0-16,1 0-128 0,1 2 128 0,0-5 0 15,4 1 0-15,1-4 0 0,1 0 0 0,-1-3 0 16,3-4 0-16,1-2 0 15,1-5-432-15,1-3 0 0,1-3 0 0,0-2 0 16,1-3-32-16,1-1-16 0,0-4 0 0,1 0 0 16,1 1-1376-16,-1-4-256 0</inkml:trace>
  <inkml:trace contextRef="#ctx0" brushRef="#br3" timeOffset="-144587.9">4818 17403 35007 0,'-2'0'3120'0,"1"-2"-2496"0,0 2-496 0,1-1-128 0,1 1 896 0,0 0 144 0,1-2 48 0,1 1 0 0,3-4-768 0,3-1-160 16,2 1-32-16,3-1 0 0,2-3 336 0,1 0 64 15,2 5 16-15,2-5 0 0,1 3-192 0,3 0-32 16,3-1-16-16,1 1 0 0,0 1-304 0,1 1 0 16,-1 1 128-16,-2-1-128 0,0 2 0 0,-2-2 0 0,-3 3 0 0,-2-3 0 15,-1 3-256-15,-1-1-48 0,-2 2-16 16,-1-2-12080-16,-2 1-2416 16</inkml:trace>
  <inkml:trace contextRef="#ctx0" brushRef="#br3" timeOffset="-144134.15">5542 16773 40543 0,'-3'-3'3600'0,"-2"2"-2880"15,0 0-576-15,2 1-144 0,4 0 496 0,1 1 64 16,-1-1 16-16,-1 1 0 15,1 2-2304-15,0-1-448 0,2 3-80 0,-3-5-32 16,0 0 432-16,-4 27 64 0,-2-14 32 0,-2 0 0 16,-1 2 816-16,-5 4 176 0,-1 2 16 0,-2 3 16 0,-2 4 1264 0,1 1 256 0,0 2 48 0,2 0 16 15,0 4 768-15,0 2 160 0,0 0 16 16,-1 5 16-16,0 1-96 0,-1 4-32 16,2-1 0-16,-1 0 0 0,0-1-1152 0,-1 1-224 0,2 0-48 15,0 2-16-15,1 0-240 0,2-1-192 0,-1-1 48 0,-1-1 0 31,3-2-688-31,-2-6-144 0,2-2-32 0,1-4 0 16,2-8-224-16,-1 4-48 0,0-3-16 0,0-2 0 16,-1 2-336-16,1-7-64 0</inkml:trace>
  <inkml:trace contextRef="#ctx0" brushRef="#br3" timeOffset="-143567.65">6539 16467 8287 0</inkml:trace>
  <inkml:trace contextRef="#ctx0" brushRef="#br3" timeOffset="-143280.74">6559 16433 15231 0,'0'0'1344'0,"-2"0"-1072"16,0 0-272-16,-1 0 0 0,1 1 2624 0,-2 2 448 15,-1-1 112-15,-3 3 16 0,-3 2 272 0,-3 3 64 16,-1-1 16-16,2 1 0 0,-4 2-1520 0,1 1-304 16,0 0-64-16,-2 3 16 0,-2 1-1072 0,-2 3-224 0,-2 1-32 15,-3 3-16 1,-1 3-704-16,-6 2-144 0,0 5-16 0,-6 4-16 16,-2 2-672-16,-1-1-128 0,-3 0-16 0,0 0-16 15,5-2 576-15,3-1 112 0,3 1 32 0,2 3 32 0,2-1 832 0,4 0 176 0,3 0 16 0,3 0 16 16,3-1 416-16,1-3 64 0,2-1 32 0,1 1 0 15,2 2-928-15,2-2 0 0,2-5-192 0,2 8 64 16,1 1-96-16,2 1-16 0,-2 2 0 0,0 2 0 16,2 3 0-16,-1-1 0 0,2 0 0 0,1-3 0 15,0-3 240-15,2-3-176 0,1-4 176 0,1-4-144 16,2-2 144-16,2-5 144 0,3-1-16 0,1-4-128 16,4 2 272-16,1-3-48 0,3 0-16 0,2-2 0 15,1 0-592-15,4-4-128 16,1 0-32-16,3-4 0 0,-1-1-800 0,2-1-144 0,4-1-48 15,1 0-9088-15,1-1-1840 0</inkml:trace>
  <inkml:trace contextRef="#ctx0" brushRef="#br3" timeOffset="-142274.65">6623 16884 37775 0,'-5'-1'3360'0,"1"1"-2688"0,3 0-544 0,1 0-128 0,0 0 128 0,0 0-128 0,-1 0 192 0,-2 0-64 0,0 0-128 0,1 1 0 0,2 1-192 0,0-2 192 15,0 0 0-15,10 23 160 0,-4-14 16 0,1 8 0 16,1 2-32-16,2 0 0 0,-2 2 0 0,0 2 0 16,0 0-16-16,-2 1 0 0,0 5 0 0,-1 1 0 15,-1-3 112-15,-1-1 16 0,-1-2 0 0,-1-1 0 16,0-2 32-16,-1-6 16 0,1 1 0 0,-1-4 0 15,2 2 80-15,-1-6 32 0,1 2 0 0,0 0 0 16,0-1-176-16,-1-1-48 0,2-1 0 0,-1-3 0 0,2-1-192 16,0 1 144-16,1-4-144 0,-2 0 128 0,2 0-128 0,-1 0 0 15,0-3 0-15,-1 1 0 0,1 0 0 16,0-1 208-16,0 2-16 0,-2-6-16 0,2 4-48 16,-2-2 0-16,2 0 0 0,0-1 0 0,1 1 112 0,1-3 16 15,1 1 0-15,2-3 0 0,2-1 48 0,1-2 16 16,2 1 0-16,1-3 0 0,2-1-128 0,-1-1 0 15,-1 1-16-15,1-2 0 0,1 0-176 0,-1-1 160 16,2 2-160-16,-3 0 160 0,-2-1-160 0,1 0 0 16,-2 3 0-16,-2-2 0 0,0 1 0 0,-3 0 0 15,2-1 0-15,-2 0 0 0,0 0 0 0,0-2-176 16,3-3 48-16,0 0 0 0,1-2 0 0,1 1 0 16,2-4 0-16,0 3 0 0,-1 4-128 0,1 1-32 0,-1 1 0 15,0 3 0-15,-2 4-64 0,-1 3-16 0,-2 1 0 16,0 2 0-1,-2 5-304-15,-1 0-64 0,-1 3-16 0,-2 6-18320 0</inkml:trace>
  <inkml:trace contextRef="#ctx0" brushRef="#br3" timeOffset="-141871.39">6834 17428 41471 0,'-6'5'1840'0,"0"-3"368"0,1 1-1760 0,1-3-448 0,4 0 0 0,0 0 0 0,0 0-2368 0,0 0-544 0,-1 0-112 0,1-3-32 16,0 3-336-16,0-1-80 0,0 1-16 0,0 1 0 0,0-1 4528 0,0 0 912 15,0 0 176-15,-5 23 48 0,2-12-112 0,-2 4-16 16,1 1 0-16,-1 1 0 0,0 3-1024 0,0 1-224 0,0 1-32 15,-1 0-16-15,1 1-176 0,0-2-16 0,0-2-16 0,1-1 0 16,2-2-544-16,1-1 0 16,2-2-160-16,-1 0-16544 0</inkml:trace>
  <inkml:trace contextRef="#ctx0" brushRef="#br3" timeOffset="-141404.93">7930 16565 44223 0,'-1'4'1968'0,"-2"-4"400"0,1 4-1904 0,1-4-464 16,1 2 0-16,0-2 0 15,0 1-352-15,0 3-160 0,0-2-48 0,-2 4 0 16,2 3-864-16,-1 2-176 0,-3 0-48 0,1 3 0 0,-3 2 1328 0,-3 2 320 0,-1 5 0 0,-2 3 0 15,-1 2 576-15,0 4 144 0,-1 4 32 0,0 0 0 16,0 5-176-16,-2 3-48 0,-2 6 0 0,0 2 0 16,0 3-160-16,0 4-48 15,-2 5 0-15,1 1 0 0,3-2-176 0,3-1-144 0,2-7 192 16,1 2-192-16,4-4 0 0,-2 0 0 0,3 3 0 0,-1-6 0 16,-1 1 0-16,-1-5 0 0,2-1 0 0,-3-3 0 15,-1 3-352-15,1 0 32 0,-1-5 0 0,0-1 0 31,-1-6-208-31,0-2-48 0,-1-3 0 0,1-5-11248 0,0-2-2256 0</inkml:trace>
  <inkml:trace contextRef="#ctx0" brushRef="#br3" timeOffset="-139503.98">8749 16376 41471 0,'-5'0'3680'0,"1"-2"-2944"0,3 2-592 16,2-2-144-16,0 2 0 0,0-1-224 0,1-1 48 0,0-1 16 0,3 0-2608 0,1-2-528 0,4 0-96 0,0 2-32 0,1 0 3184 0,3 1 640 0,-1 2 128 0,3 2 32 0,4 1 992 0,0 0 208 16,4 7 32-16,1 1 16 0,1 2-1296 0,2 4-256 15,0 2-48-15,1 2-16 0,-2-2 432 0,0 4 80 16,0 3 0-16,2-2 16 0,2 6-320 0,1 1-64 15,2 2-16-15,1 3 0 0,1 3-192 0,-2-2-128 16,2 5 128-16,-4-1-128 0,-2 3 0 0,-3-1 0 16,-2 6 0-16,-3-1 0 0,-3 6 0 0,-4 2 0 0,-1-4-128 15,-2 0 128-15,-5-2-144 0,-2-4 144 0,-3 0-160 0,-2-2 160 16,-1-2 0-16,-1-1 256 0,-2 1-16 0,2-1-16 16,-1 0-64-16,-1 2-16 0,2 1 0 0,-3 0 0 15,0-1 128-15,-2-3 32 0,-2-3 0 0,-2 0 0 16,-2-1-112-16,-4 1 0 0,0 0-16 0,-4-2 0 15,1-3-176-15,-5 0 160 0,1-2-160 0,-5-6 160 16,2-4-160-16,-3-5-224 0,-2-1 48 0,-4-12-19456 16</inkml:trace>
  <inkml:trace contextRef="#ctx0" brushRef="#br3" timeOffset="-135585.95">8673 16962 25791 0,'-7'3'2304'0,"1"-3"-1856"0,3 0-448 0,2 0 0 0,1 0 560 0,-3-2 16 0,1 1 0 0,-3 0 0 16,0-3-1248-16,1 1-240 0,4-4-48 0,2 1-16 0,1-2 1520 0,2 3 304 15,1 0 64-15,-1 0 16 0,0 2-528 0,0 0-96 16,-1 3-32-16,-2 3 0 0,2-1 512 0,-4 3 112 15,0 3 0-15,-1 0 16 0,0 3 960 0,-1-2 192 0,1 1 48 0,0 0 0 16,0-1-1024-16,1-1-192 0,-2 2-32 0,1-3-16 16,0 3-448-16,0-1-80 0,0 0-32 15,-1-1 0-15,1 2-160 0,0 0-128 0,-2 1 144 16,2 4-144-16,-1 1 0 0,-2 5 0 0,-1 1 0 0,-1 4 0 16,-4 7 0-16,-1 2 0 0,-3 4 0 0,-2 2 0 15,-1-1 0-15,-3 2 0 0,-2 3 0 0,-2 1 0 16,1-5 0-16,-6 4 0 0,2 1 0 0,0-1 0 15,2-1 0-15,0-7 144 0,1-2-144 0,0-2 192 16,2 1 128-16,1-5 16 0,2-2 16 0,2-4 0 16,5-2-352-16,1-6 0 0,2-2 0 0,0-2 128 15,4-2-320-15,0-4-48 0,2-1-16 0,0-3 0 16,2-2-576-16,0-4-112 16,2-5-16-16,1-4-17888 0</inkml:trace>
  <inkml:trace contextRef="#ctx0" brushRef="#br3" timeOffset="-135120.12">8739 16901 11967 0,'-4'0'1072'0,"0"-1"-864"0,1 1-208 0,0 0 0 0,2 0 4256 0,0 0 800 0,-1 1 176 0,1-1 16 0,-3 3-3888 0,1-3-784 0,0 0-144 0,1 0-48 16,1 1 896-16,1-1 192 0,2 0 16 0,1 1 16 15,1 2-416-15,1-3-96 0,0 1-16 0,2 4 0 16,-1-3-288-16,-1 7-64 0,0-2-16 0,0 3 0 15,-2 4-112-15,0 2-32 0,-1 5 0 0,1 2 0 16,-2 0-272-16,0 1-48 0,0 4-16 0,1-4 0 16,-1 5-128-16,1 2 0 0,1 1 0 0,2 1 0 15,2-1 0-15,4 3 0 0,3 1 0 0,3 1 0 16,3-1 0-16,2 2 0 0,3 3 0 0,0-1 0 16,1-1 128-16,-2-1 0 0,1 0 0 0,-3-1 0 0,1-4-128 15,-5-2-144-15,0 1 144 0,-4-3-208 0,-1-1 208 16,-3-2 0-16,0 1 0 0,-4-3 0 0,-1-3 0 0,-3-4 0 15,1-1 0-15,-2-5 0 0,-1 0-400 0,0-2 16 16,0-3 0-16,-1-3 0 16,-2-2-544-16,2-5-96 0,-2 0-32 0,0-5-17520 15</inkml:trace>
  <inkml:trace contextRef="#ctx0" brushRef="#br3" timeOffset="-134721.89">8452 17696 7359 0,'-3'-2'656'16,"1"1"-528"-16,-1-3-128 0,2 3 0 0,1-2 2112 0,0 2 384 0,0 0 64 0,0-1 32 0,0-2-1056 0,0-1-192 0,0 1-64 0,0 1 0 0,1 2 832 0,-2 2 176 0,1-1 16 0,0 3 16 0,0 1-208 0,0 1-64 15,3-1 0-15,-1 3 0 0,-2-7-736 0,0 0-160 16,26 8-16-16,-7-8-16 0,5-2-576 0,6-4-112 16,3-1-32-16,3-4 0 0,5 1-208 0,0-2-32 15,3 1-16-15,2-4 0 16,2 0-512-16,3-5-96 0</inkml:trace>
  <inkml:trace contextRef="#ctx0" brushRef="#br3" timeOffset="-126833.04">10472 17542 11055 0,'3'1'976'0,"-2"-1"-784"0,0 2-192 0,1-2 0 0,-1 0 6544 0,0 0 1264 0,3-2 256 0,2 1 64 0,6 0-6400 0,6-1-1264 0,4-1-256 0,6-1-48 31,3 0-672-31,1 0-128 0,-1 3-16 0,-2-3-16 16,-6 3-16-16,4 0 0 0,7 1 0 0,0 0 0 15,4 0-592-15,-3 0-112 0,1 2-16 0,-2-2-16 16,-1 2-192-16,-2-2-48 0,0 0 0 0,-3 0 0 16,-1 2 368-16,-2-2 64 0,-1 0 16 0,-5 3-8608 0</inkml:trace>
  <inkml:trace contextRef="#ctx0" brushRef="#br3" timeOffset="-126489.77">10441 17835 35935 0,'-2'0'3200'0,"-1"0"-2560"15,1 0-512-15,2 0-128 0,1 0 1200 0,2 0 208 0,2-3 64 0,3 1 0 31,6-2-1760-31,8 2-352 0,8-4-64 0,4-2 0 16,6 4-320-16,0-1-48 0,0 0-16 0,1 4 0 16,4-1 32-16,-2 2 0 0,3 0 0 0,0 2 0 15,1-1-544-15,0 2-96 0</inkml:trace>
  <inkml:trace contextRef="#ctx0" brushRef="#br3" timeOffset="-124616.45">12704 16855 17503 0,'-7'3'1552'0,"1"-3"-1232"0,0 0-320 0,1 0 0 0,1 0 4832 0,0-3 912 0,0 2 176 0,-4 0 32 0,-5-4-6224 0,-6-2-1264 0,-4-1-240 0,-1 0-48 15,-2 1-2752-15,-3 1-544 0,0 1-128 0,-1 0 0 16,-2 2 2576-16,0 1 528 0,-1 2 96 0,1 0 32 0,1 2 3616 0,0 0 704 16,1-1 160-16,-1 2 32 0,1-1 784 0,-1-1 176 15,1 1 16-15,2 0 16 0,1 1-1392 0,0 0-288 16,1 4-48-16,1-6-16 0,1 2-704 0,2 0-144 16,2 1-16-16,2-2-16 0,2 1-656 0,1-3-208 15,1 2 128-15,3-1-128 16,0 2-560-16,1-3-160 0,1 0-48 0,2 1 0 15,1-1 128-15,-2 1 32 0,3 2 0 0,2-2 0 0,-1 1 928 0,2 1 176 0,-1-1 32 16,1 2 16-16,2 1 448 0,-2 1 96 16,2 0 0-16,2-1 16 0,-1 4-592 0,0 1-128 0,2 0-32 15,-1 1 0-15,1 0-352 0,0-1 0 0,0 1 0 16,-1 0 128-16,1 0-128 0,-1 3 0 0,-1 0 0 0,1 0 0 16,-1 5 0-16,0 2 0 0,0 0 0 0,-1 5 0 15,-1 4 0-15,0 2 0 0,-2 1 0 0,1 2 0 16,-1-1 0-16,0 0 0 0,-1 0 0 0,0 2 0 15,-1-1 0-15,0-2 144 0,2 2-144 0,-2 2 160 16,1-2-16-16,-1 2 0 0,1-1 0 0,1-1 0 16,-1 4-144-16,0-5 128 0,1 2-128 0,-1 1 128 15,1-2-128-15,0 1 0 0,-1 2 0 0,-1-1 128 16,1 3-128-16,-1 2 0 0,0-3 0 0,0-1 0 0,-1-6 0 16,1-4-144-16,0-1 144 0,0-3-160 0,0 1 160 15,1-4 0-15,-1-3 0 0,0-2 0 0,0 0 144 16,2-3-144-16,1-2 192 0,-2 0-192 0,2-2 0 0,0-2 0 15,0-1 0-15,2-1 0 0,0-1 144 0,0-2-144 16,1 0 0-16,0-1 144 0,2 1-144 0,-1 0 160 16,3-1-160-16,-1 0 160 0,2 1-160 0,0 0 0 15,-1 0 0-15,1 1 128 0,1-1-128 0,-1 1 0 16,1 0 0-16,1 0 0 0,0 2 0 0,1-4 160 16,2 4-160-16,3-4 160 0,0 4 32 0,4-4 0 15,3 1 0-15,4-2 0 0,4-2-48 0,6 1 0 16,3-5 0-16,3-3 0 0,4 1-144 0,-1-2 192 15,3 0-192-15,-1-3 192 0,-2 1-192 0,-2 0-272 16,0-2 64-16,-3 2 16 16,-5 2-336-16,-2 1-64 0,-2 1-16 15,-4 0-11632-15,-1 2-2336 0</inkml:trace>
  <inkml:trace contextRef="#ctx0" brushRef="#br3" timeOffset="-123722.68">11475 16965 33167 0,'-4'3'2944'0,"2"1"-2352"0,2-3-464 0,0 3-128 0,1-3-2880 0,0 0-608 0,-1 4-112 0,-1 1-32 16,1 2 112-16,0 2 32 0,0-3 0 0,0 0 0 0,1 0 4112 0,1-1 816 16,-1-1 160-16,1-2 48 0,1 5 704 0,1-1 144 15,2 4 16-15,0 3 16 0,3 2-928 0,1 5-176 0,-1 6-32 16,4 2-16-16,-2 3-96 0,0 4-32 0,0 0 0 0,-1 2 0 16,1-1-448-16,-3 3-96 0,-1 3 0 15,-2-4-16-15,0 1-384 0,-3 6-80 0,1 1-16 0,-3 5 0 16,0 3-208-16,-1 1 0 0,-1-9 0 0,0 5 0 15,-1-1 0-15,1-1 0 0,0 2 0 0,-1 0 0 16,1 1 0-16,-1-1 0 0,1 0 0 0,-1-5 0 16,1-5 0-16,2-5-128 0,0 0 128 0,1-7-160 31,3-3-1008-31,1-4-208 0,0-6-32 0,1 0-12688 0</inkml:trace>
  <inkml:trace contextRef="#ctx0" brushRef="#br3" timeOffset="-123148.64">11708 17806 35007 0,'-3'0'3120'0,"2"0"-2496"0,1 0-496 0,0 0-128 0,1-2 832 0,0 1 128 0,2-3 48 0,2 0 0 15,4-6-2736-15,0-1-528 0,6-1-112 0,-1-1-32 16,1 5 800-16,0-3 144 0,-1 2 48 0,1 0 0 0,0 2 2096 0,2-2 416 16,2 1 96-16,1-1 16 0,2 0 688 0,1-1 144 15,5 1 16-15,1-4 16 0,3 1-1056 0,4-1-192 16,1-3-64-16,2 4 0 0,-3-2-768 0,-3 3 0 15,0 3 0-15,1-3-11744 16,-1 1-2240-16</inkml:trace>
  <inkml:trace contextRef="#ctx0" brushRef="#br3" timeOffset="-122466.13">11699 16813 15663 0,'0'2'1392'0,"0"-1"-1120"0,0 1-272 0,0 0 0 0,0-1 144 0,0 3-16 0,0 0-128 0,0 3 192 0,0 1-32 0,-1 2-16 0,0 1 0 0,-1-1 0 16,1 1 1184-16,-3 2 224 0,2-1 48 0,-2 3 16 15,2 0-528-15,-1 2-96 0,1 3-32 0,-1 2 0 16,1 4-752-16,-2 5-208 0,0 4 0 0,-1 4 0 16,0 8 0-16,-1 5 0 0,3 5 0 0,-5 2 0 15,1 2 0-15,-2 1 0 0,-2 3 0 0,0 1 0 16,0 6-640-16,0-3-48 0</inkml:trace>
  <inkml:trace contextRef="#ctx0" brushRef="#br3" timeOffset="-116122.42">14355 16671 23039 0,'-4'0'2048'0,"1"0"-1648"0,0 0-400 16,2 0 0-16,0 0 0 0,-2 0-272 0,0 1 32 0,-5-1 16 0,-2 2-1440 0,-1 0-272 0,-1-2-64 0,1 0-16 0,-2 1 2016 0,1-1 496 15,-2 0 48-15,-2 0 16 0,-2-1 672 0,-2 1 144 16,0 1 32-16,-2 1 0 0,0-1-160 0,-1 1-32 15,4 0 0-15,-4 1 0 0,-1 0 128 0,0 2 0 16,-1 0 16-16,2 0 0 0,-1 1-288 0,1-1-64 16,-1-2-16-16,1 2 0 0,1 0-256 0,-1-1-48 15,1 2-16-15,1-5 0 0,1 3-224 0,1-3-32 16,1 4-16-16,1-2 0 0,1-1-192 0,0 2-32 16,1 1-16-16,1 0 0 0,-1 0-160 0,3 0 0 15,0 2 0-15,2-1 0 0,0 3 0 0,3-2 0 0,-1 3 0 16,4 1 0-16,1 1 0 0,1 0 0 0,4 2 176 15,0 0-176-15,2 2 288 0,1-1-32 0,2 3-16 0,1 1 0 16,-1-1-240-16,2 4 0 0,-1 3 0 0,1 2 0 16,1 1 0-16,0 3 128 0,-2 5-128 0,1 0 0 15,1 7 0-15,-1-2 0 0,-2-1 0 0,1-3 0 16,-1 1 0-16,0 0 0 0,2 2 144 0,-2 0-144 16,2-5 128-16,0 5-128 0,-1 1 128 0,1 2-128 15,0 2 0-15,-3-2 0 0,0 1 0 0,-1 0 0 16,-3-1 0-16,1 0 0 0,-1 2 0 0,0-3 0 15,-2-4 0-15,0 0 0 0,0-2 0 0,-2-1 0 16,1-2 0-16,0 0 0 0,0-4 0 0,1-4 0 16,1-4 0-16,-1-4 0 0,1-1 0 0,0-1 0 15,1-1 0-15,-1-3 0 0,-1-2 0 0,0 0 0 0,0 1 160 0,0-2-160 16,-1 2 192-16,-1-4-192 0,0 5 0 0,1-4 0 16,-2 3 0-16,1 1 0 0,-2 2 0 0,0 2 0 15,1-2 0-15,-1 3 0 0,-1 3 0 0,-1 2 0 16,0 1 0-16,-2 0 0 0,2 2 0 0,-1-1 0 15,-1 0 0-15,2-5 0 0,0-1 0 0,1-2 0 16,1-4 0-16,0-3 0 0,3-2 0 0,1-1 0 16,3-1 0-16,-1-3 0 0,2 0 208 0,0-1-16 15,1 1 0-15,1-2 0 0,0 0-192 0,1 0 144 16,1 1-144-16,-1-3 128 0,1 3-128 0,-1 0 0 16,0 4 0-16,1 1 0 0,2-3 0 0,-2 2 0 15,5 1-160-15,0-4 160 0,3 1 0 0,5-2 0 16,4-2 0-16,5 1 0 0,4-4 0 0,6 1 256 15,5-2-16-15,3 0-16 0,1-1-224 0,1-1 0 0,-1 2 0 16,1 0 0-16,-3-2-192 0,-4 0 32 0,-1 0 0 16,-7-2-18592-16</inkml:trace>
  <inkml:trace contextRef="#ctx0" brushRef="#br3" timeOffset="-110055.83">13122 18299 32255 0,'-3'2'2864'0,"-1"-2"-2288"0,1 0-576 0,3 0 0 0,0 0-560 0,-1 0-208 0,-1 0-64 0,-1-2 0 0,-2 0-1168 0,2 0-240 0,-1-3-64 0,1 0 0 15,2 0 960-15,0 1 192 16,1 1 48-16,-1-2 0 0,1 3-320 0,-2-1-64 16,1 1-16-16,-1 0 0 0,-1 2 2784 0,0-1 576 0,-1 2 96 0,-2-1 32 15,1 2 1424-15,-1-2 304 0,-1 0 48 0,1 2 16 16,0-2-1312-16,0 0-256 0,1 0-48 0,1-2-16 0,0 0-1440 0,2-1-304 16,-2 0-48-16,2 0-16 0,-2-2-464 0,0 0-112 15,-1 0-16-15,2 1 0 16,-2 0-368-16,0-1-80 0,0 1 0 0,-3 2-16 15,1-1-48-15,0 3 0 0,-3 3 0 0,-3-1 0 16,1 3 608-16,-3 5 160 0,-1 1 0 0,-1 0 0 0,-2 7 0 0,2-5 0 16,2 2 192-16,0-1-64 0,2 0 128 0,1 0 0 15,4 1 16-15,-1-3 0 0,3-1-144 0,0 1-128 16,1-1 144-16,-1 0-144 0,1 1 0 0,-1 1 0 16,2-2-208-16,-1 0 64 0,-1 0 144 0,1 0 0 15,1 0-144-15,-1 0 144 0,0 0 0 0,4 1 0 16,0-1 160-16,-1-3-160 0,2 2 336 0,2 0-32 15,-1-2-16-15,3-2 0 0,-1-1-32 0,4-2 0 0,-1 1 0 16,1 0 0-16,4-3-256 0,0-1 0 0,3-1 128 0,0 0-128 31,-1-2-320-31,2-1-112 0,2 1-16 0,-1-2-16 16,0 2 16-16,-1-2 0 0,-1 0 0 0,-3 2 0 0,0 0 448 0,-1 2 160 0,1-3 0 0,-1 1 0 16,0-1 640-16,0-1 128 0,-1 0 32 0,-1-1 0 15,0 0-352-15,-1-1-64 0,2-1-16 0,-2-1 0 16,1-2-336-16,0 0-64 0,0-3 0 0,-2 2-128 15,1-2 0-15,-1-2 0 0,-1 1 0 0,0 2 0 16,-1 0-208-16,-2 2 48 0,1 0 16 0,-2-1 0 16,-1 2 144-16,0 1 0 0,-1 3 0 0,-2 2 0 15,1-1 0-15,-2 5 192 0,1-3 0 0,-2 1-16 16,0 2 64-16,1 0 16 0,0 2 0 0,-1 1 0 0,2-1-80 16,-2 1-16-16,1 0 0 0,0 0 0 0,3 0 64 0,-1 1 16 15,0 1 0-15,1-4 0 0,0 4 80 0,1-3 0 16,0 2 16-16,0 1 0 0,0-1-160 0,1-1-48 15,2 4 0-15,0-1 0 0,1 4-128 0,1 1 128 16,0 0-128-16,1 5 128 0,1 1-128 0,2 5 0 16,0 0 0-16,1 2 0 0,-2 0 0 0,1 0 240 15,0-1-64-15,0 0-16 0,1-1-160 0,2 1 128 16,0-2-128-16,1-4 128 0,1 0-128 0,1-1 0 16,0-4 0-16,-2-1-176 15,0-4-208-15,0-1-64 0,0-1 0 0,-2-5-12912 0,0 0-2576 16</inkml:trace>
  <inkml:trace contextRef="#ctx0" brushRef="#br3" timeOffset="-107487.84">14584 17137 11967 0,'-1'-3'1072'0,"-1"1"-864"0,2 2-208 0,0-1 0 0,0 1 352 0,0-2 32 0,0-1 0 0,0 0 0 15,-1-1 400-15,1 0 96 0,0 3 16 0,-2 1 0 16,0 1 1120-16,-1 3 224 0,-1 2 64 0,0 3 0 16,-2 1-592-16,0 1-112 0,0 2-32 0,0 2 0 15,1 1-896-15,-2 2-176 0,3 0-48 0,-1 3 0 16,0 1-80-16,1 2-32 0,0 3 0 0,1 1 0 16,0 1 464-16,2 2 96 0,-2 2 0 0,1 3 16 0,-1 2-368 15,-2 6-80-15,0-1-16 0,-2 3 0 16,1 0-320-16,-3-2-128 0,1-1 0 0,-2-3 144 0,1-6-144 15,-2 2 0-15,0-1 0 0,0-4 0 0,0-3 0 0,-1-4 0 16,0-1 0-16,0-2 0 0,-2-6-160 0,0-1-16 16,2-7 0-16,-2-2 0 15,3 0-1664-15,1-5-336 0</inkml:trace>
  <inkml:trace contextRef="#ctx0" brushRef="#br3" timeOffset="-107154.54">14417 17711 35007 0,'2'-1'1552'0,"0"1"320"0,0 0-1488 0,-1 0-384 0,2 1 0 0,-2-1 0 16,3 0 976-16,2 0 128 0,4 0 32 0,3 0 0 15,4 0-352-15,2-1-64 0,4-2-16 0,-1 1 0 16,1-3-432-16,2 1-80 0,2 2-32 0,0-3 0 16,1 1-352-16,-2 2-80 0,0 0-16 0,-3 2 0 15,-1-3-416-15,-2 3-64 0,-3 0-32 0,-2 0 0 16,-1 1-1200-16,-5 1-240 15,-2-2-64-15,-2 3-7664 0,-3-2-1536 0</inkml:trace>
  <inkml:trace contextRef="#ctx0" brushRef="#br3" timeOffset="-106770.36">15004 17077 15663 0,'3'-5'1392'0,"-2"1"-1120"16,-1 2-272-16,0-1 0 0,0 3 3840 0,0 0 720 0,1 0 144 0,-1 0 32 31,0 0-4352-31,0-1-880 0,0 2-160 0,0-1-48 0,0 0 896 0,0 0 192 0,-8 27 16 0,5-14 16 15,-1-1 704-15,1 4 144 0,0 0 16 0,1 4 16 16,-1 2-464-16,2 2-112 0,0 2-16 0,-2 2 0 16,2 2-128-16,-1 2-48 0,-1 3 0 0,1-1 0 15,-1 3-176-15,-2 7-32 0,-1 5-16 16,0 6 0-16,-2-1-304 0,0-1 0 0,-1 2-176 0,-1-5 176 16,-1 3 0-16,0-1 0 0,1-1 128 0,0-1-128 15,3-3-160-15,-1-4-128 0,2-7-32 0,0-4 0 16,2-3-32-16,1-5-16 0,0-2 0 0,2-4 0 15,0-4-976 1,1-5-208-16,1-3-48 0,0 0-14304 0</inkml:trace>
  <inkml:trace contextRef="#ctx0" brushRef="#br3" timeOffset="-106151.91">15829 16977 25791 0,'-4'0'2304'0,"2"0"-1856"0,1 0-448 0,-1 0 0 0,2 1 416 0,-1-1-16 0,-1 1 0 0,-2 0 0 15,-2 3-656-15,-2 1-144 0,2 0-32 16,0 1 0-16,-1 2 752 0,0-1 128 0,0 2 48 0,0 2 0 16,-1-3 832-16,-2 2 160 0,0 0 48 0,1 1 0 0,-3 3-352 15,0-2-64-15,-3 3-16 0,0-3 0 0,-1 3-496 0,0 0-96 16,-1 0-32-16,-2 2 0 0,1 4-224 0,-1-3-32 16,-1 1-16-16,2 2 0 0,-1 0-208 0,2 0 0 15,1 1 0-15,2-1 0 0,3 1 176 0,-1 3-16 16,2 2 0-16,0 1 0 0,0 1 16 0,3 2 0 15,1-3 0-15,-2 4 0 0,2 2-48 0,1-1-128 16,0 4 192-16,1 0-64 0,1-1-128 0,-1 1 0 16,1-2 0-16,0-1 0 0,0 2 0 0,2 1 0 15,-1-2 0-15,2 4 128 0,0-3-128 0,2 0 0 16,2 0 0-16,-1-6 0 0,5-1-160 0,-2-1 160 16,4-1 0-16,0-4-144 0,1-3 144 0,1 0 0 15,2-3 0-15,1-1-128 0,1-1-208 0,0-1-48 0,0-1 0 16,3 0 0-1,-3-2-1520-15,1 1-304 0</inkml:trace>
  <inkml:trace contextRef="#ctx0" brushRef="#br3" timeOffset="-105615.78">15869 17332 29487 0,'-2'3'2624'0,"1"-3"-2112"0,0 1-512 0,0 1 0 0,1-1 1696 16,0 1 224-16,-2 3 64 0,2 3 0 0,-1 3-2320 0,2 3-464 0,1 2-96 0,0 0 0 0,2 2 704 0,2 2 192 16,2 0 0-16,-1 1 0 0,4 4 0 0,-1-1 176 15,1 0-48-15,0 0 0 0,0 2-128 0,-1-2 0 16,-1-1 0-16,0 0 0 0,-2-3 0 0,-1-2 192 0,-1-1-192 0,-1-3 192 15,0-2 624-15,-1-3 128 0,0-3 16 16,0-1 16-16,1 0-224 0,1-4-48 0,1-2-16 16,2-4 0-16,4 0-416 0,0-3-80 0,3-1 0 0,1-6-16 15,2 1-32-15,-2-3 0 0,1 0 0 0,-2 1 0 16,0-2-144-16,-2 2 0 0,0 3 144 0,-1-6-144 16,0 2 0-16,-2 0 0 0,1 2 0 0,-1-5 0 15,0 1 0-15,-1 1 128 0,-1-2-128 0,1 0 128 16,1-2 0-16,0-1 0 0,0-2 0 0,-2 0 0 15,2 2-128-15,-2-3 0 0,0 1 0 0,1-2 0 16,-1-1-192-16,0 2-128 0,0 0 0 0,-1 2-16 16,0 0-624-1,0 3-112-15,-1 3-16 0,-1 3-16016 0</inkml:trace>
  <inkml:trace contextRef="#ctx0" brushRef="#br3" timeOffset="-105187.88">16143 17700 36863 0,'4'5'3264'0,"-3"-4"-2608"0,-1 3-528 0,0-4-128 0,0 0 1200 0,0 0 208 0,0 0 32 0,0 0 16 0,1 1-2192 0,-2 4-432 0,1 0-96 0,-1 1-16 31,-3 3-144-31,-1 1-48 0,0 3 0 0,-2 3 0 0,-1 2 1264 0,1 2 208 0,0-1 0 0,-1 4 192 16,2-2 176-16,0 1 32 0,0 1 16 0,2 2 0 16,0-3 448-16,2 6 96 0,-1 0 0 0,2 2 16 15,0-2-192-15,1 1-32 0,1-1-16 0,0-1 0 16,2 0-416-16,-1-4-96 0,3-4-16 0,0 1 0 0,0-5-368 16,1-1-80-16,-1-2-16 0,1-1-17680 15</inkml:trace>
  <inkml:trace contextRef="#ctx0" brushRef="#br3" timeOffset="-104473.25">16886 17051 13823 0,'-1'-4'1216'0,"0"0"-960"0,0 2-256 0,1 1 0 0,0-2 464 0,0 1 48 0,0-3 16 0,0-3 0 16,0 1-1552-16,0 0-304 0,1 0-64 0,0 2-16 0,3 4 2112 0,0 4 432 0,-1 4 80 0,2 0 0 15,1 7 656-15,-1 1 128 0,1 2 32 0,1 2 0 16,1 2 64-16,-1 1 16 0,1 5 0 0,2-1 0 16,0 5 48-16,-3 0 16 0,2 2 0 0,-2 3 0 15,0 3-1136-15,-2 4-208 0,0-1-64 0,-3 7 0 16,-1 0-576-16,-2 3-192 0,0 1 128 0,-2 0-128 15,1-1 0-15,-1-4 0 0,1-2 0 0,1-5 0 16,2-2 0-16,-1 0 0 0,2 0 144 0,0-3-144 16,0-1 0-16,1-2 0 0,0-2 0 0,0-3 0 15,0-2-576 1,0-2 0-16,-1-2 0 0,0-1-16944 0</inkml:trace>
  <inkml:trace contextRef="#ctx0" brushRef="#br3" timeOffset="-103949.16">17655 17278 23039 0,'0'-2'2048'0,"0"-1"-1648"0,2 3-400 0,-2 0 0 0,0 0-880 0,0 0-256 0,1-1-48 0,0-1-16 16,0 2 784-16,-1 2 160 0,0 1 16 0,0-3 16 0,0 0 2432 0,-2 23 480 15,1-8 112-15,-2 1 16 0,1 4-752 0,-1 3-144 16,0 5-16-16,0-1-16 0,1-3-848 0,-2 9-160 15,-1 2-48-15,-1 9 0 0,-3-2-304 0,-2 2-64 16,0 2-16-16,-3 1 0 0,1 0-288 16,-2-5-160-16,-1 3 160 0,1-10-160 0,1 3 0 0,1-7 0 15,0 2 0-15,0-1 0 0,-1 0-144 0,2-1 144 16,2-5-208-16,1-4 80 16,3-6-656-16,1-4-128 0,1-3-32 0,2-4-15520 0</inkml:trace>
  <inkml:trace contextRef="#ctx0" brushRef="#br3" timeOffset="-103587.89">17685 17239 3679 0,'0'-6'320'0,"-1"1"-320"0,-2-2 0 0,2 3 0 15,0 0 6912-15,0 1 1296 0,1-2 272 0,-2-1 48 16,1-5-9504 0,0-1-1904-16,2-2-384 0,3 5-80 15,1 3 1264-15,1 3 256 0,0 3 48 0,2 5 16 0,0 6 2816 0,1 0 560 0,0 7 112 0,-1 3 32 16,1 3 704-16,-2 3 144 0,2-2 16 0,-3 2 16 16,0 3-512-16,-1 2-96 0,0-1-32 0,0 1 0 15,-1 2-1184-15,0 1-240 0,-1 3-64 0,1-2 0 0,1 3-384 16,0-2-128-16,0 5 0 0,-1-5 0 0,1-2 0 0,-2-2 0 15,1 2 0-15,-2 0 0 0,3 0 0 0,-1-3 0 16,0 5 0-16,0 2 0 16,1-5-240-16,-2 1-144 0,2-4-48 0,-1-4 0 15,0-1-144-15,-1-6-48 0,1 1 0 0,-2-5 0 16,0-3 112-16,0-3 0 0,-1-2 16 0,1-2-15552 16</inkml:trace>
  <inkml:trace contextRef="#ctx0" brushRef="#br3" timeOffset="-103313.29">17570 17921 5519 0,'9'-1'496'0,"-4"-3"-496"16,0 3 0-16,-2-3 0 0,1 2 6592 0,-1 2 1216 0,0-4 240 0,5-1 48 0,4-1-6688 0,7-1-1408 0,2-4 0 0,2 1-320 16,-1 2-592-16,-2 2-112 0,-1 0-32 0,-3 1-8336 15,-1 0-1664-15</inkml:trace>
  <inkml:trace contextRef="#ctx0" brushRef="#br3" timeOffset="-102799.97">18207 17719 33167 0,'-4'3'2944'0,"-1"-1"-2352"0,3-2-464 0,1-2-128 0,2 1 992 0,-1 1 176 0,-1-2 48 0,-1 0 0 16,2 1-4400-16,4-4-864 0,4 1-176 0,-8 4-48 15,23-7 2096-15,-8 3 400 0,2 2 96 0,2-2 16 0,2 2 3232 0,-1-2 656 16,3 1 128-16,-2 0 16 0,1-1-256 0,-1 0-48 16,0 2-16-16,0-1 0 15,0 3-2240-15,-1-1-448 0,-1-1-80 0,-4 0-32 16,-2 2-912-16,0 0-192 0</inkml:trace>
  <inkml:trace contextRef="#ctx0" brushRef="#br3" timeOffset="-102449.16">18174 17898 46991 0,'8'15'2080'0,"-4"-8"432"0,-2-3-2000 0,0-2-512 0,-1-2 0 0,1 0 0 0,0-3-192 0,3 0-128 16,6-2-16-16,5-5-16 16,7 0-1120-16,6-3-208 0,2 0-48 0,0 2-16 15,-1 0-544-15,0 3-96 0,-1 0-32 0,-3 2 0 16,-2 2 512-16,-1 2 112 0,-1-2 0 0,-4 4 16 16,1 0-1088-16,-4 3-208 0</inkml:trace>
  <inkml:trace contextRef="#ctx0" brushRef="#br3" timeOffset="-100204.25">19253 17758 5519 0,'-1'-1'496'0,"-2"0"-496"0,1 1 0 0,-2-3 0 0,2 2 5232 0,1 1 944 0,-1-1 192 0,-1-1 32 15,-2-1-5760-15,-3-1-1168 0,1 0-240 0,1-1-32 16,2-1 176-16,0 1 48 0,2 0 0 0,-1 0 0 0,1-1 2304 0,-1 0 448 0,2 0 112 0,0 0 16 16,0-1-736-16,-1 3-144 0,1-3-16 0,-1 2-16 15,-1 2-592-15,1 0-112 0,-2 0-32 0,-1 1 0 16,0 2-224-16,-1 2-48 0,-3-1-16 0,-2 1 0 15,0 3-240-15,-3-2-128 0,0 0 128 0,-3 4-128 16,1-1 0-16,-2 4 0 0,2-3 0 0,-2 4 0 16,2-1 176-16,0 2-48 0,1 0 0 0,1-1 0 15,0 1 16-15,2 2 0 0,1-1 0 0,-1-2 0 0,3 2-144 16,0-1 0-16,0 3 0 0,2-3 0 0,1 4 0 0,1-2 0 16,0 3 0-16,0 1 0 0,1-1 0 15,2 0-176-15,0 3 176 0,1-1-128 0,1-7 128 0,3 3-160 16,0-2 160-16,3 2-160 0,2-4 160 0,-1 0 0 15,2-2-144-15,1 0 144 0,0-3 0 0,1-1 0 16,0-3 0-16,3 2 0 0,-1-4 0 0,1 0 0 16,1-2 128-16,-1-2-128 0,0-1 0 0,2-1 0 15,-1-3 0-15,0 0 128 0,-2 0-128 0,0 1 0 16,-1-3 0-16,-2 1 0 0,1 0 0 0,-2 2 0 16,0-4 128-16,-2 1-128 0,0 0 176 0,0 0-48 15,-1 0-128-15,-1-1 192 0,0 0 0 0,-2 1 0 16,2 0 0-16,-2 0 0 0,0 1 64 0,0 3 16 15,-2-3 0-15,0 2 0 0,1 2-32 0,-2 1-16 0,1 2 0 0,-1 0 0 16,1 3-96-16,-1 0 0 0,0 0-128 0,0 1 192 16,1-1-192-16,-1 2 0 0,2-1 128 0,-2-1-128 15,0 0 144-15,0 0-16 0,0 0 0 0,0 0 0 16,6 20 96-16,-5-15 16 0,0-2 0 0,0 2 0 16,1 4 16-16,0 2 16 0,2 6 0 0,0-2 0 15,1 4-272-15,-1 1 160 0,3 2-160 0,-1 0 128 16,3 2-128-16,0 1 0 0,1-1 0 0,1-1 0 15,2 1 0-15,0-2 0 0,2-1 0 0,0-3 0 16,1-1 0-16,-1-5 0 0,1 2 0 0,0-4 0 16,-2 0-400-16,-1-3 32 0,1-2 16 0,-3-1 0 15,-1-2-80-15,0-1-16 0,-3 2 0 16,1-6 0-16,-1 2-256 0,-2-1-48 0,-1-1-16 0,-2 1 0 16,1-2-992-16,-2 2-208 0</inkml:trace>
  <inkml:trace contextRef="#ctx0" brushRef="#br3" timeOffset="-98986.9">19055 16937 28559 0,'-1'0'2544'0,"0"1"-2032"0,1-1-512 0,0 0 0 0,1 2 1184 0,0-1 144 0,2 1 16 16,0 2 16-16,5 1-352 0,1 0-80 0,5 0-16 0,5-2 0 15,3 1 16-15,3-1 0 0,5-3 0 0,0-4 0 16,5 1-432-16,1-1-96 0,1-3-16 0,1 0 0 16,-1 3-224-16,1-2-160 0,-1 1 192 0,0 0-192 15,-3 4 0-15,-1-2 0 0,-3 6 0 0,-2-3 0 16,-4 1 128-16,-1 0-128 0,-1 1 0 0,-4-2 0 15,0-2 0-15,-2 2 0 0,-4-1 0 0,-1 0 0 16,0 1 176-16,-2-3-32 0,-1 1 0 0,-4 2 0 16,3-3 32-16,-4 2 0 0,1 0 0 0,-1 1 0 15,-2 0-48-15,0 0 0 0,-1 0 0 0,0 0 0 16,-1 0-128-16,1 0 192 0,-1 0-192 0,1 0 192 0,0 0 0 16,0 0 16-16,0 0 0 0,0 0 0 0,0 0-80 15,-21 5-128-15,14-4 176 0,0 3-176 0,1 0 176 0,-2 1-176 16,2 3 160-16,0 1-160 0,0 1 128 0,2 6-128 15,-1 1 0-15,3 7 0 0,0 3 0 0,1 1 0 16,1 6 0-16,3 0 0 0,0 1 0 0,2 1 128 16,3 5-128-16,0-2 0 0,4 3 320 0,-3-2-16 15,4 3-16-15,-1 2 0 0,2 0 0 0,-2 4 0 16,2-1 0-16,-1 1 0 0,-2 0-288 0,1-3 128 16,-1-2-128-16,0 0 0 0,0-3 144 0,1 1-144 15,-1-2 0-15,1-1 144 0,-1-2-144 0,0-2 0 16,-1-2 0-16,-3 0 0 0,1-7 0 0,-3 1 0 15,-1-1 0-15,-1-2 0 0,-1 0 0 0,0-2 0 0,-2-1 0 16,0-3 0-16,-2-1 0 0,1 0 0 0,1-1 0 16,-1-2 0-16,1-2-144 0,1-2 144 15,-1 0-192-15,0-4 192 0,1 0 0 0,2-1 0 0,-2 0 0 0,0-2 0 16,1 0 0-16,0 2 0 0,-1-1 0 0,1 0 0 16,-1-1 0-16,1 0 0 0,-1 2 0 0,2 0 0 15,-1 0 128-15,1 1-128 0,-1 0 0 0,0-1 144 16,0 1-144-16,-2 0 0 0,0 1 0 0,0-2 0 15,-1 1 128-15,0 0-128 0,-1 0 128 0,0-1-128 16,1 1 256-16,-2-1-16 0,2 0-16 0,0 0 0 16,-1-2 0-16,2-2 0 0,0 1 0 0,0 0 0 15,0-1-96-15,-1-1 0 0,1 0-128 0,0 2 192 16,-1-2-192-16,0 0 0 0,0 1 128 0,-2 1-128 16,1 1 240-16,-3-1 0 0,1 1 0 0,-2-1 0 0,-2 3-32 15,1-3 0-15,0 4 0 0,-3-1 0 0,-2 1-32 0,-1 3-16 16,-3-2 0-16,0 3 0 0,-2-1-32 0,0 0 0 15,3-2 0-15,-1-1 0 0,1-1-128 16,3 0 128-16,1-1-128 0,2-3 128 0,2-1-128 0,0-1 0 16,1-4 0-16,-1-9-15696 15,-1-6-3184-15</inkml:trace>
  <inkml:trace contextRef="#ctx0" brushRef="#br3" timeOffset="-88793.51">20751 17742 41471 0,'-3'3'3680'0,"3"-3"-2944"0,1-3-592 0,1 1-144 0,0 0-128 0,2 0-64 0,2-1-16 0,3-3 0 32,3 0-1840-32,4-1-352 0,1-1-80 0,1 2-16 0,-1 1 1936 0,0 3 384 0,2-3 176 0,1 2-160 15,2 1 992-15,1 0 192 0,3-1 32 0,2 2 16 16,-1-2-528-16,1 3-96 0,1 0-32 0,-3 3 0 16,-2-2-416-16,-1 2 0 0,1 1 0 0,-3 0 0 31,-1 1-816-31,-1 0-192 0,-2-1-32 0,-3 0-9216 15,-1 1-1840-15</inkml:trace>
  <inkml:trace contextRef="#ctx0" brushRef="#br3" timeOffset="-88500.35">20655 18019 25791 0,'2'4'2304'16,"-2"-4"-1856"-16,1 1-448 0,0-1 0 0,2 0 3344 0,0-1 576 15,3 1 112-15,3-3 32 0,8 0-3488 0,7-1-704 16,6-1-144-16,3 2-32 0,3-1 64 0,0 0 16 15,2 1 0-15,0 1 0 0,2-1 224 0,-2 2 0 16,-1 1 0-16,-1 0-11456 16,3 0-2256-16</inkml:trace>
  <inkml:trace contextRef="#ctx0" brushRef="#br3" timeOffset="-87019.69">22824 17000 43311 0,'0'-2'3840'0,"2"-1"-3072"0,0 2-608 0,2-2-160 0,-1 3-2576 0,1-2-560 0,4-2-96 0,0-1-32 0,5-2-3392 0,-1 1-704 0,-3 0-128 0,-2 2-16 0,-2 1 8464 0,-4 1 1680 16,-1 1 352-16,0 1 64 0,-1 1 352 0,-3-1 80 16,1 2 16-16,-2-2 0 0,-2 2-1616 0,-1-1-320 15,-2 3-64-15,-3-2-16 0,-3 2-592 0,-3 1-128 16,-2 1-32-16,-3-1 0 0,1 1-352 0,-3-4-64 15,1 5 0-15,1-4-16 0,2 2 112 0,0-3 32 16,0 1 0-16,1-3 0 0,-2 0 0 0,0 0 0 16,-1 0 0-16,0 0 0 0,-1 0-448 0,-1-2 0 15,1 4 0-15,-1-2 0 0,2 0 128 0,-2 0-128 0,0 1 0 16,1 1 128-16,1-1 64 0,2 1 0 0,0 1 0 16,1-1 0-16,1 2-192 0,0-1 160 0,3 2-160 0,2-4 160 15,1 1-160-15,1 2 0 0,-1-2 0 0,1 1 0 16,0 2 0-16,3-3 0 0,3 2 0 0,2-2 0 15,0 2 192-15,3-1-32 0,0-1-16 0,1 1 0 16,1 0 16-16,0-1 0 0,0 1 0 0,1-2 0 16,2 1-160-16,1 1 0 0,1-3 144 0,1 3-144 15,1-1 128-15,2 0-128 0,1-2 160 0,1 0-160 16,1 1 128-16,2 0-128 0,1 2 0 0,-1-2 0 16,1 1 128-16,0 1-128 0,0 2 0 0,0-3 144 15,1 3-144-15,0-1 0 0,3 2 0 0,-1-4 0 16,3 2 0-16,0-1 128 0,3 0-128 0,0 2 128 0,2-2 96 15,0 1 16-15,0 0 0 0,3 0 0 16,-1 1-240-16,-1-1 144 0,1 1-144 0,-3 0 128 0,0-3-128 16,-1 2 0-16,-2 2 0 0,0-1 0 0,-1 1 0 0,-2-1 0 15,-1-1 0-15,0 0 0 0,-4 2 0 0,0-3 0 16,-2 4 0-16,1-5 0 0,-2 2 0 0,-1 1 0 16,-1 1 0-16,-2 0 0 0,0 0 0 0,0 1 0 15,-3-1 0-15,1 0 0 0,-1 3 0 0,-1-3 0 16,-2 1 0-16,-1 2 0 0,0-2 0 0,0 1 0 15,-3 0 0-15,1 0 0 0,-2 0 0 0,-1 1 0 16,-1 0 0-16,-4 2 0 0,-1 0-224 0,-5 0 32 16,-1 1 0-16,-6 2 0 0,-1 1-96 0,-1-4-16 15,-1 1 0-15,-1 1 0 0,1-1 176 0,-1 2 128 16,-1-2-192-16,0 4 192 0,-2-3 0 0,1 3 0 0,-1-3 0 0,0 2 0 16,1 0 0-16,-2 0 0 0,-2 1 0 0,1 1 0 15,-1-1 0-15,0 1 0 0,-1 2 0 0,2 0 0 16,0 0-176-16,2-4 176 0,1 1-160 15,0-1 160-15,2-1 0 0,1 1 0 0,1 2 0 0,2-4 0 16,0 2 0-16,2 3 0 0,2-2 0 0,-1-1 0 16,3 1 0-16,2-2 0 0,1 1 0 0,3-1 0 15,4-5 0-15,2-1 0 0,1 3 160 0,3-4-160 16,-1-3 256-16,4 3-16 0,1-1-16 0,1-1 0 16,3 1-96-16,2-1 0 0,2 1-128 0,0 0 192 15,2-1-192-15,0 1 0 0,5-1 0 0,1 2 0 0,2-3 176 16,3-2-176-16,2-1 192 0,2 0-192 0,0-1 304 0,2 0-48 15,1 0-16-15,3-2 0 0,-1-2-112 0,3 2-128 16,0-3 176-16,0 1-176 0,0 1 0 0,2-2 0 16,2 4 0-16,-2-2 0 0,-2 1 128 0,0 1-128 15,2-1 0-15,-2 0 0 0,0 1 0 0,-3 1 0 16,0 0 0-16,-2 3 0 0,0-1 0 0,-1 2 0 16,0 1-176-16,-2 0 176 15,0 0-448-15,1 0 0 0,-1 1 16 0,-2-1 0 16,-1-3-16-16,-3 2-16 0,1-3 0 0,-6 0 0 15,0-1-432-15,-3 3-64 0,-1-3-32 0,0-3-16672 0</inkml:trace>
  <inkml:trace contextRef="#ctx0" brushRef="#br3" timeOffset="-85796.36">22247 18428 39615 0,'0'-1'3520'0,"0"0"-2816"15,0-2-560-15,1 1-144 0,0 1-1856 0,-1-3-384 0,3-1-96 0,-2-2-16 16,3-3-1168-16,-3-1-256 0,0 0-32 0,-3 1-16 0,-2 0 3408 0,-3 0 672 0,-1 1 144 0,-2-1 32 16,0 3-304-16,0 1-128 0,2 1 128 15,-1 3-128-15,0 1 0 0,1 2 0 0,-1 3 0 0,1 1 0 16,-2 1 848-16,-1 3 240 0,-1 0 64 15,1-1 0-15,0 2 560 0,0 0 112 0,0 1 32 0,0-3 0 16,1 2-352-16,1 1-64 0,1-3-16 0,-1 2 0 16,3 0-768-16,0 1-144 0,-2 0-48 0,2 0 0 15,1 1-464-15,-1 0-192 0,1 0 16 0,-1 4 0 16,2 0-496 0,0 2-96-16,1-1-32 0,0 0 0 0,2 1 416 0,1-2 96 0,2-1 16 0,0-2 0 15,1 0 272-15,2-2 224 0,0-4-32 0,1-1-16 16,0 1-176-16,-1-5 192 0,2 0-192 0,-1-3 192 15,1 0-64-15,1-3-128 0,0-1 192 0,1-1-64 16,1-1 64-16,1-3 0 0,0-1 0 0,0-2 0 16,2 1-192-16,-2-3 0 0,0-1-160 0,0 1 160 0,0 2 0 15,-1-2 0-15,-1 1 0 0,-2-1 0 0,0 2 656 0,1-1 32 16,-1 2 0-16,0-4 0 0,-1 3-144 0,-1 0-32 16,0 0 0-16,-2 1 0 0,1 1-80 0,0 0-32 15,-2 1 0-15,1 1 0 0,-1 1-160 0,-1 1-48 16,2 2 0-16,-2 2 0 0,0-2-64 0,1 1 0 15,0 3-128-15,-1 0 192 0,2 1-192 0,-2 0 0 16,0 1 0-16,0 0 0 0,1 3 0 0,-2 1-128 16,0 1 128-16,0 5 0 0,0 0 0 0,0 4-128 15,1 1 128-15,-1-1 0 0,0-3 0 0,0 4 0 16,1 7 0-16,2-2 0 0,-1 3 0 0,2 0 0 16,1-2 0-16,0-3 144 0,1-1-144 0,1 0 0 0,2-4 0 15,-2-3 0-15,2 1 0 0,0-6 0 0,1 0 0 16,-2-2-18144-16</inkml:trace>
  <inkml:trace contextRef="#ctx0" brushRef="#br3" timeOffset="-81085.66">23775 17637 26719 0,'0'0'2368'0,"0"0"-1888"0,1 0-480 16,-1 0 0-16,0 0 1392 0,2 0 176 0,-1 0 32 0,0 0 16 0,2 0-256 0,-1 2-48 0,3 1-16 0,-3 1 0 0,0 1-496 0,0 1-96 0,-2 4-32 0,0 2 0 15,0 3-352-15,-2 3-80 0,0 5-16 0,-1 1 0 16,0 2-224-16,1 3 0 0,-1 4 0 0,1 1 0 15,1 1 0-15,-1 4 0 0,2 3 0 0,0 1 0 16,0 3 0-16,4 0-128 0,-3 2 128 0,-1 3 0 31,0-1-784-31,-1 1-112 0,-1-3 0 0,-3-7-16 16,1-1-1696-16,-1-10-336 0,1-2-64 0,-2-1 0 16,-1 1 1856-16,-3 1 384 0</inkml:trace>
  <inkml:trace contextRef="#ctx0" brushRef="#br3" timeOffset="-80423.29">23700 17589 16575 0,'-6'2'1472'0,"-1"-2"-1168"16,1-2-304-16,1 0 0 0,3 1 4672 0,1 0 864 0,-1 1 176 15,-1-4 48-15,-2 1-4848 0,-2-4-912 0,0 0-272 0,2 0-16 16,1-1 288-16,2 1-160 15,2-1 160-15,1 2-128 0,3-3 1040 0,0 2 224 0,2 1 32 16,1 0 16-16,3-3-480 0,1 2-80 0,3 0-32 0,-1-2 0 16,5-1 0-16,-1 1 0 0,2-2 0 0,-2 1 0 15,3 0-208-15,-2 1-32 0,2 0-16 0,0 1 0 16,0 2-336-16,-2-1 0 0,1 3 0 0,-2 4 128 16,-1 0-272-16,-1 0-48 0,-2 4-16 0,1 3 0 15,0-1-96-15,1 5-16 0,-1 2 0 0,1 3 0 16,0 1 16-16,1-2 0 0,0 1 0 0,-1 0 0 15,1 1 304-15,-2-1-160 0,1 0 160 0,-3-1-128 16,-1 0 128-16,0-1 0 0,-2 2 0 0,-1-1 0 0,-1 1 0 16,-1-1 0-16,-2-1 0 0,-1 2 0 0,0-2 0 0,-2 2 0 15,0 0 0-15,-2-1 128 0,-1 1-128 0,-2-1 0 16,0-1 0-16,-2 0 0 0,0-1 0 0,-2 0 0 16,0 1 0-16,-2 1-128 0,0-2 128 0,-2 1 0 15,-2 1 0-15,-1-3-128 0,-1 4 128 0,-3-3 0 16,2 0 0-16,-1 1 0 0,-1-3 0 0,-2 0 0 15,1 0-128-15,2-5 128 0,0 1 0 0,1-5 0 16,0 2 0-16,1-5 0 0,1 1 288 0,-1-5-16 16,2 1 0-16,1-2 0 0,0 0-80 0,1-2-32 15,-1 3 0-15,2-1 0 0,0 1-160 0,0 0 0 16,1 1 0-16,0 1 0 0,0-2 0 0,0 0 0 16,1 4 0-16,-1-3-176 0,1 3-112 0,-1 1-32 15,2-3 0-15,-1 2 0 16,3 0-480-16,-1-1-96 0</inkml:trace>
  <inkml:trace contextRef="#ctx0" brushRef="#br3" timeOffset="-79731.16">24992 16869 13823 0,'5'-10'1216'0,"-1"4"-960"0,-2 1-256 0,-2 4 0 0,1-2 0 0,1 1 0 0,4-4 0 0,-1-3 0 0,2 0-1680 0,-1-2-288 16,-2 5-48-16,-2 4 32 0,-2 2 3712 0,-1 3 736 0,-1 3 160 0,-3 4 48 15,-1 1 592-15,-2 3 112 0,1 1 16 0,-2 2 64 16,0-3-1120-16,-2 2-224 0,0 0-32 0,-1 1 16 16,-1-1-528-16,0 2-96 0,-3 1-32 0,-2 2 32 15,0 3-1008-15,-3-1-192 0,0 5-32 0,-3 0 16 16,1 4-256-16,-2 3 0 0,0 2 0 0,2 1 0 0,-1 2 0 0,2-1 0 16,2 2-144-16,2 3 144 0,1 1 0 0,2 0 208 15,1 4-48-15,3 4 16 0,1-2-176 0,3 1 0 16,3 0 0-16,1 4 0 0,3-3 0 0,2 1 0 15,3 1 0-15,1 0 0 0,1-4 0 0,4-4-336 16,3-1 48-16,0-7 32 0,0-2-112 0,3-6-16 16,1-2-16-16,1-3 32 15,2-4-624-15,-2-3-128 0,4-3-32 0,-2-5-15424 0</inkml:trace>
  <inkml:trace contextRef="#ctx0" brushRef="#br3" timeOffset="-76533.08">25316 17256 16575 0,'-3'0'1472'0,"2"-2"-1168"0,0 2-304 0,1 0 0 0,1 0-512 0,-1 0-176 0,-1 0-16 0,0 0-16 0,-1-2-720 0,1 2-144 0,1 0-16 0,0 0-16 0,0 0 2448 0,0 0 480 16,0 0 96-16,0 0 32 0,0 0 592 0,0 0 112 15,0 0 32-15,0 0 0 0,19 7-320 0,-17-9-48 16,1 2-16-16,-2 0 0 0,0 0-192 0,0 2-64 16,-1-2 0-16,0 2 0 0,0-2-400 0,-1 1-96 15,-1 4-16-15,-1-2 0 0,3-3-576 0,0 0-128 16,-11 16-32-16,5-9 0 0,1 1-32 0,0-2-16 15,0 1 0-15,0 1 0 0,1-1 128 0,1 0 16 16,-1 0 16-16,2 0 0 0,-1 0-192 0,-1 6-32 16,1-1-16-16,-3 7 0 0,-2 3-160 0,-2 4 0 15,-2 2 0-15,-4 6 0 0,-2 0 0 0,-3 6 0 0,-2 3-128 16,-3 3 128-16,-1 2-240 0,1-2 32 0,0-1 0 0,2-8 0 16,3 0 208-16,0-6 0 0,3 0 0 15,0-7 160-15,5 2 80 0,-1-7 16 0,3-3 0 16,0-5 0-1,1-2-1024-15,3-6-208 0,-1 0-48 0,2-1-16144 0</inkml:trace>
  <inkml:trace contextRef="#ctx0" brushRef="#br3" timeOffset="-76183.51">25326 17156 30399 0,'0'4'1344'0,"0"-4"288"0,0-3-1312 0,0 3-320 0,0 3 0 0,0-2 0 0,1 0 1600 0,0 2 240 0,3-1 48 0,1 3 16 0,1 2-752 0,2 3-160 16,0 3-32-16,2 2 0 0,1-2-464 0,0 4-112 15,3 0 0-15,-2 1-16 0,1 3 16 0,-1 0 0 16,3 4 0-16,-3 1 0 0,1 2-208 0,-2 1-48 16,0-1 0-16,-1 4 0 0,-2-1-128 0,1 3 0 15,-2 0 0-15,0 0 0 0,-1-5 0 0,-1 2-224 16,0-2 32-16,0-3 0 16,-3-3-192-16,1-2-16 0,-2 1-16 0,-2-4 0 15,-2 0-512-15,-1 0-96 0,1-1-32 0,-5-2-16448 0</inkml:trace>
  <inkml:trace contextRef="#ctx0" brushRef="#br3" timeOffset="-75930.9">25137 17832 33167 0,'8'-5'1472'0,"-2"-1"304"0,1 0-1424 0,-2 4-352 0,0-2 0 0,-1 1 0 16,3 0 640-16,3-4 64 0,6-2 16 0,3-4 0 0,4 1 192 0,-1-1 48 15,-2 4 0-15,-3 0 0 0,-2 2-192 0,-2-1-48 16,0 2 0-16,-2-4 0 0,3 4-400 0,-2-4-96 16,0 3-16-16,2-5 0 15,-2 3-576-15,1-3-112 0,-1 1-32 0,0 0-17888 0</inkml:trace>
  <inkml:trace contextRef="#ctx0" brushRef="#br3" timeOffset="-75617.08">25927 17600 38703 0,'-3'7'1712'0,"1"-5"352"0,-1 0-1648 0,3 0-416 0,0-2 0 0,2-2 0 15,-1 1-256-15,1-2-144 0,3-2-32 0,1-1 0 16,6-5-1568-16,-1 0-320 0,1 0-64 0,-1 1-16 15,0 2 1392-15,0-1 288 16,2 1 48-16,-2 3 16 0,0-1 656 0,0 2 0 0,0 2 128 0,0-2 0 16,1 4-768-1,-3 0-128-15</inkml:trace>
  <inkml:trace contextRef="#ctx0" brushRef="#br3" timeOffset="-75376.68">25802 17836 36863 0,'0'1'1632'0,"0"-1"336"0,0 0-1584 0,2-1-384 15,2 0 0-15,0-3 0 0,1 3 0 0,2-5 0 0,6 0 128 16,4-6-128-16,5 1 0 0,2 0-256 0,0 0 64 0,0 0 16 15,-1 1 176-15,-2 3 0 0,-1 0-144 0,-1 0 144 32,-1 3-576-32,-2-2-32 0,-1 1-16 0,0-1-14800 0</inkml:trace>
  <inkml:trace contextRef="#ctx0" brushRef="#br3" timeOffset="-74817.22">26681 17580 25791 0,'0'0'2304'0,"-1"0"-1856"15,1 0-448-15,-1-2 0 0,-1 2 2416 0,1-2 384 16,0 0 80-16,-2-2 0 0,-2-1-2272 0,1 0-464 16,-4 2-144-16,-2-2 0 15,-1 2-416-15,-1 2-160 0,-2 2-48 0,-1 2 0 0,0 3 624 0,1 4 0 16,-1-2 0-16,-1 7 0 0,0 1-128 0,-2 2 128 16,2 1 0-16,0 4 0 0,1 0-128 0,0 3 128 15,1 3-160-15,-1-3 160 0,4 1 0 0,0-1 0 16,3-3 0-16,3-4 160 0,3-2 304 0,0-2 64 15,2-4 16-15,2-4 0 0,1 1-224 0,1-4-32 16,1-1-16-16,1-3 0 16,2 0-1056-16,0-2-224 0,2-3-32 0,3-1-16 15,-1-2 160-15,2-3 48 0,-1 0 0 0,2-1 0 0,-1-3 720 0,-1 0 128 0,3-4 0 0,-2 5 0 16,-3-3 128-16,-1 5-128 0,0-4 0 0,-2 0 128 16,-1 2 224-16,-4 1 32 0,0 0 16 0,-2 2 0 15,-1 3 240-15,-1-1 32 0,1 4 16 0,-1 3 0 16,-2-1-64-16,2 2-16 0,0 1 0 0,-2 4 0 15,2 0-336-15,0 3-64 0,-1 4-16 0,2 0 0 16,0 4-192-16,4 0 0 0,0 2 0 0,3-1 0 16,1 1 128-16,4-1-128 0,2 4 0 0,2 0 144 0,1-3-144 15,2 2 0-15,-1-2 144 0,2-1-144 16,-2 0 0-16,-1-2-160 0,-1 1 16 0,-2-5 0 16,-1-2-688-16,-2 2-144 15,0-2-32-15,0-3-9392 0,-1-1-1888 0</inkml:trace>
  <inkml:trace contextRef="#ctx0" brushRef="#br3" timeOffset="-74205.33">26492 17020 39615 0,'-3'-1'3520'0,"2"-1"-2816"0,1 0-560 0,1 1-144 0,1-2-656 0,0 1-176 0,1-1-16 0,0-3-16 0,3-3-288 0,2 1-64 0,-1 3-16 0,2-1 0 0,0 3 1488 0,-2 2 320 15,0 1 48-15,1 4 16 0,1-2 832 0,-2 3 192 16,3 3 16-16,-1 1 16 0,0 3-1056 0,3 2-192 16,-1 1-64-16,2 5 0 0,1 0-96 0,1 2-32 15,2 2 0-15,0 0 0 0,6 2-96 0,-1 0-32 16,0 0 0-16,2 0 0 0,-1-2-128 0,2-1 0 16,1-1 0-16,0 2 0 0,0-2 128 0,1 4 0 15,3 0 0-15,-1 1 0 0,0 3-128 0,-5 1 0 16,-1-3 0-16,-2 2 0 0,-3 3-160 0,-2 2-64 15,-3 0-16-15,-3 3 0 0,-3-2 240 0,-2 1-176 16,-3 0 176-16,-2 0-160 0,-2 0 160 0,-2 0 144 16,-1-2-16-16,-2 3-128 0,-3-3 240 0,-2-3-64 0,-2 1-16 0,-1-2 0 15,-1-2-160-15,-1-3 0 0,0 1 0 0,-3-4 0 32,0-2-480-32,-2-1-128 0,-2-1-32 0,-3-2-18064 0</inkml:trace>
  <inkml:trace contextRef="#ctx0" brushRef="#br3" timeOffset="-72581.94">27659 17144 5519 0,'0'-2'496'0,"-1"-3"-496"0,0 4 0 15,1-3 0-15,1 3 1152 0,-1 1 144 0,1-2 32 0,0-1 0 0,1-2-1072 0,-1 0-256 16,1 0 0-16,0 2 0 0,-1-2 1824 0,0 2 352 16,-1 2 80-16,0 0 16 0,0 1 992 0,0 0 192 15,0 1 32-15,0 0 16 0,0 2-880 0,1-3-192 0,1 0-16 0,0 0-16 16,-2 0-1424-16,0 0-272 0,0 0-64 0,20-3-16 16,-13 3-448-16,1 3-176 0,-1 2 128 15,-1 2-128-15,0 3 0 0,-1 5 0 0,-1 5 0 0,-1 8 0 16,-1 5 0-16,-3 7 0 0,-3 3 0 0,0 7 0 15,-3 2 0-15,-3 3 0 0,-1 5 0 0,-3 0 0 16,1 1 0-16,-1 0 0 0,-1-2 0 0,0-2 0 16,2-9 0-16,-1 0 0 0,1-3 0 0,0-4 0 15,1-2-176-15,1-4 176 0,1-6-128 0,1-1 128 32,-1-6-672-32,0-4-48 0,2-2-16 0,-2-3-17056 0</inkml:trace>
  <inkml:trace contextRef="#ctx0" brushRef="#br3" timeOffset="-72282.96">27592 17752 38703 0,'-2'0'3440'0,"1"-1"-2752"16,1 1-560-16,2-2-128 0,1 2 448 0,0-2 64 15,4 0 16-15,1-2 0 0,5-1-528 0,3 0-176 0,2 1 0 0,2 1 0 16,-1 0 176-16,-1 3 0 0,2 0 0 0,-2 3 0 16,0 0 0-16,-1-2 0 0,0 4 0 0,-1-3 0 15,2 1 0-15,-2-3-192 0,0 0 192 0,0-5-192 31,0 2-1376-31,0-3-288 0,-1-1-48 0,0 0-13776 0</inkml:trace>
  <inkml:trace contextRef="#ctx0" brushRef="#br3" timeOffset="-71946.86">28192 17079 30399 0,'-1'3'1344'0,"-2"-2"288"0,2 1-1312 0,0 1-320 0,2 1 0 0,0-3 0 0,1 4 640 0,-1 1 48 16,1 5 16-16,2 6 0 0,0 8 368 0,-1 2 80 15,2 6 0-15,-2 0 16 0,-2 4-592 0,-1 1-112 16,-4 3-16-16,-1 2-16 0,-1-1-128 0,-1 7-32 16,-1-1 0-16,-1 6 0 0,-1 1-272 0,0 2 0 15,-1 0 0-15,0-1 0 0,-2 4 0 0,-2-1 0 16,0 3-160-16,-2-1 160 16,0-3-1616-16,0-3-256 0,2 1-48 0,-1-10-8592 15,2-4-1712-15</inkml:trace>
  <inkml:trace contextRef="#ctx0" brushRef="#br3" timeOffset="-71384.11">28913 16973 34095 0,'-4'4'3024'15,"2"-3"-2416"-15,-1-1-480 0,3 1-128 0,0-1 832 0,2 0 128 0,-4 1 48 0,1 2 0 0,0-3-1008 0,0 2-128 0,-1 0-64 0,2 0-16 0,-1-1 208 0,0 3 0 0,0-3 0 0,-2 4 0 16,0 1 576-16,-2 2 128 0,0 0 0 0,-3 5 16 16,0-2-176-16,-1 2-32 0,-3 5-16 15,-2 2 0-15,-2-2-112 0,-1 4 0 0,-3 3-16 16,-1 1 0-16,1 1-160 0,-2 2-16 0,-1-1-16 15,2 1 0-15,3-1-176 0,-2 2 0 0,3 4 0 16,-1 2 0-16,2 3 0 0,2 4 0 0,0-1 128 0,0 4-128 16,3 1 0-16,0 1 128 0,0 0-128 0,2-1 128 15,3-1-128-15,0 0 0 0,2-4 0 0,3 1 0 16,1-4 240-16,4-4 16 0,1 0 0 0,1-2 0 16,3-3-256-16,0-2 176 0,3 1-176 0,1-2 160 15,1-1-160-15,1 0 0 0,1 1 0 0,1-1 0 0,2-1-240 16,0-2-16-16,0 1-16 0,1-2 0 0,1-3-80 15,-2-2-16-15,2-1 0 0,0 0 0 16,-1-4-240-16,0-1-48 0,-1-1-16 0,-2-2-17568 16</inkml:trace>
  <inkml:trace contextRef="#ctx0" brushRef="#br3" timeOffset="-70784.91">29085 17377 35935 0,'-9'4'3200'0,"3"-3"-2560"0,0 0-512 0,2-1-128 0,4 0 1344 0,1 0 240 0,1-1 48 0,-2 0 16 0,1-1-1424 0,-1 0-224 0,2 1-160 0,1 1 32 0,-1 3 128 0,2 4 0 15,-4-7 0-15,6 21 0 0,0-6 176 0,-1 6 64 16,3 0 16-16,-1 4 0 0,3 3-112 0,-1 0-16 16,1 1 0-16,0 1 0 0,-1 2-128 0,-1-3 0 15,0 0 0-15,1 1 0 0,0-2 0 0,-2-1 0 16,1 0 0-16,-2-3 0 0,2-2 0 0,0-3 0 15,1-1 0-15,-2-3 0 0,0-1 0 0,2-4 0 16,0-3 0-16,-1-2 0 0,2-1 0 0,1-7 0 16,2 1 0-16,-1-3 0 0,2-3 0 0,1-3 192 15,1-1-32-15,0-8 0 0,0 1 32 0,1-4 0 16,-1-3 0-16,-1-4 0 0,0 1-192 0,-4-8 192 0,0-1-192 16,-1-1 192-16,-4-1-192 0,2-3 0 15,-3-4 0-15,-2-2 0 16,0 3-432-16,-1 4-16 0,1 2 0 0,-1 6 0 15,2 6-864-15,-2 1-176 0,2 5-48 0,0 3-15840 0</inkml:trace>
  <inkml:trace contextRef="#ctx0" brushRef="#br3" timeOffset="-70313.06">29393 17944 10127 0,'0'5'896'0,"0"-5"-704"0,0 0-192 0,0 0 0 0,1 1 2928 0,0-1 544 0,1 0 112 0,0-1 32 0,2 1-2544 0,-1-3-512 0,2 1-112 0,0-2 0 15,0 1 880-15,-1 0 176 16,-2 0 32-16,2-2 16 0,-3 2 480 0,2 0 80 0,-1-1 32 0,0 4 0 15,-1 0-976-15,-1 2-192 0,0 0-32 0,-1 4-16 16,1 3-352-16,-2 5-64 0,0-2 0 0,-1 7-16 16,2 3-176-16,-1 4-16 0,-1 0-16 0,1 6 0 15,-1-1-288-15,1 2 0 0,-1 1 0 0,0-1 0 16,0 0-256-16,-1 1 32 0,2-6 16 0,-1 1 0 31,2-5-368-31,1 0-64 0,-1-4 0 0,1-3-11776 0,0-2-2368 0</inkml:trace>
  <inkml:trace contextRef="#ctx0" brushRef="#br3" timeOffset="-69950.86">29869 17140 30399 0,'-6'5'2704'0,"1"-1"-2160"15,0 0-544-15,2-4 0 0,3 0 2368 0,2 0 352 16,0 2 80-16,1 0 16 0,0 3-2288 0,2 4-528 16,3-1 0-16,-1 7 0 0,-1 1 144 0,0 4 0 0,1 1 0 0,-2 4 0 15,-2 3 432-15,2 6 64 16,-1 3 32-16,0 2 0 0,-1 5-192 0,1 0-32 15,-2 2-16-15,1 2 0 0,-2 0-208 0,0 2-32 0,1 1-16 16,-4-4 0-16,1-3-176 0,0 2 0 0,0 0 0 16,-2-1 0-16,3 2 0 0,-1-2 0 0,2-1 0 0,0-2 0 15,2 0 0-15,-1-2 0 0,3-4 0 0,2-3 0 32,-1-2-576-32,0-5-64 0,3 1 0 0,0-7 0 0,4 0-592 15,0-6-128-15</inkml:trace>
  <inkml:trace contextRef="#ctx0" brushRef="#br3" timeOffset="-69277.72">30686 17336 23951 0,'1'-3'2128'0,"2"-1"-1696"0,-1 2-432 0,0 0 0 0,0 1 272 0,1-1-16 0,0-1-16 0,2-3 0 0,3 1 464 0,-1-1 112 0,-1 2 16 0,-1 3 0 0,-1 2 976 0,-4 3 208 15,0 3 32-15,-3 3 16 0,2 1-496 0,-4 3-96 16,0 1-32-16,0 1 0 0,-1 2-880 0,-1 3-176 16,-1 0-48-16,1 4 0 0,-3 4-80 0,0 1 0 15,-1 4-16-15,-3 2 0 0,0 3-96 0,-2 3-16 16,-1 0 0-16,-1 5 0 0,-3 3-128 0,-1 1 0 16,-2 0 0-16,2-2 0 0,-3 3 0 0,2-7 0 15,0 0 0-15,2-4 0 0,3-2 0 0,2-4 0 16,2-4-160-16,2-4 160 15,2-6-544-15,2-4-16 0,1-4 0 0,2-3-17856 0</inkml:trace>
  <inkml:trace contextRef="#ctx0" brushRef="#br3" timeOffset="-68947.08">30741 17264 42383 0,'-7'11'1872'0,"4"-4"400"0,3 2-1824 0,0-2-448 0,2-1 0 0,1-1 0 0,0 4 0 0,2 3 128 15,4 11-128-15,1 10 0 0,0 4 0 0,1 6 0 16,0 3 0-16,-2 2 0 0,-2 1 128 0,-1-1 0 15,1 2-128-15,-1-1 192 0,0-2-16 0,1-3-16 16,-1 1 0-16,3-6 0 0,1-2-160 0,-1 0 0 16,1-4 0-16,-1-2 0 0,1-2 0 0,0-2 0 15,0-1 0-15,-1 0 0 0,1-1-192 0,-3-3 0 16,-1 1-16-16,2-4 0 16,-3-4-464-16,-3 0-96 0,1-3 0 0,-3 1-17408 15</inkml:trace>
  <inkml:trace contextRef="#ctx0" brushRef="#br3" timeOffset="-68663.36">30538 18077 42383 0,'0'0'3776'0,"1"-1"-3024"0,2-2-608 0,0 1-144 16,2 0-384-16,0-1-128 0,4-1 0 0,3-1-16 0,7-6 336 0,3 0 192 16,3-1-192-16,-2 1 192 0,1-2 0 0,-3 2 0 15,0 1 0-15,-3 2 0 0,1-1-320 0,-2 3 0 16,0 0 0-16,0 1-17216 15</inkml:trace>
  <inkml:trace contextRef="#ctx0" brushRef="#br3" timeOffset="-68383.26">31207 17909 38703 0,'5'0'1712'0,"-1"-2"352"0,2-1-1648 0,0 2-416 0,0-3 0 0,0 3 0 31,2-3-560-31,5-1-192 0,7-3-32 0,7-4-16 15,5 1-1584-15,1-4-320 0,-3 3-64 0,-1 0-16 0,-4-1 2224 0,-3 2 560 0,-1 0 0 0,-5 2 0 16</inkml:trace>
  <inkml:trace contextRef="#ctx0" brushRef="#br3" timeOffset="-68133.73">31140 18085 32255 0,'6'0'2864'0,"2"-3"-2288"15,-1 2-576-15,-1 0 0 16,2 1-576-16,2 0-208 0,6-4-48 0,11 1-16 0,10 1 592 0,6 0 256 15,2-1-192-15,-3 3 192 0,-3 0-192 0,-3 0 192 16,-4 3-160-16,-3-3-8352 16,-6 0-1680-16</inkml:trace>
  <inkml:trace contextRef="#ctx0" brushRef="#br3" timeOffset="-66489.38">31935 17057 35007 0,'-2'1'3120'0,"0"0"-2496"0,2-1-496 0,2 0-128 0,-1 0 0 0,0 0 0 0,0 3 0 0,1-3 0 0,0 1 192 16,1 0-48-16,-1 1 0 0,-2-2 0 15,0 0 864-15,0 0 160 0,0 0 48 0,20 11 0 0,-15-6-576 0,0 0-96 16,0 1-32-16,0 0 0 0,0 3 16 0,1 2 0 16,1 1 0-16,-1-1 0 0,2 2 16 0,0 0 0 15,2 1 0-15,1 1 0 0,3 0-80 0,0-2-16 16,3 2 0-16,2 2 0 0,3 2-192 0,1 2-64 16,4 2 0-16,1 3 0 0,1-1-64 0,2 2 0 15,0 2-128-15,-2-1 192 0,0-1-32 0,1-1-16 16,0 5 0-16,1 0 0 0,-1 1 176 0,0-1 16 15,-1 3 16-15,-3-2 0 0,-2-1-176 0,-3 1-48 16,-1 1 0-16,-1-2 0 0,-1 3-128 0,-3-2 0 16,0 2 0-16,-2 0 0 0,0 0 0 0,0 1 0 0,-1 0 0 15,-1-1 0-15,0 1 0 0,-3-2 0 0,1 2 0 16,0-2 0-16,-1 1 0 0,-1-1 192 16,0 3-64-16,-2-1 0 0,0-2-128 0,0 0 128 0,0 1-128 15,-3-5 128-15,-2 3 64 0,0-3 0 0,-1 1 0 16,-4-1 0-16,-1-2-192 0,-1 2 0 0,-5-2 0 0,-1 2 128 15,-2-3-336-15,-4 1-80 0,-4 0-16 0,-4 1 0 32,-7 1-304-32,-3-1-64 0,-5 1-16 0,-2-2 0 15,-2-2-208-15,-2-4-64 0,-3-4 0 0,-1-5-19632 0</inkml:trace>
  <inkml:trace contextRef="#ctx0" brushRef="#br3" timeOffset="-63200.15">32274 17931 12895 0,'-14'2'1152'0,"4"-4"-928"0,1 0-224 0,4-1 0 0,2 0 5856 0,3 0 1120 0,0-1 240 0,-1-3 32 0,-2-3-5696 0,1-2-1136 0,-2-6-224 0,3 1-64 0,0 0-384 0,0 1-64 15,2 0-32-15,-1 3 0 0,1 2 352 0,-1 3 0 16,0 4 0-16,-1-1 0 0,-2 5 240 0,-2 1 64 16,-2 3 16-16,-2 0 0 0,-2 0 192 0,-2 3 64 15,-1 1 0-15,2-3 0 0,-1 3-144 0,-2-2-32 16,1 4 0-16,-2-3 0 0,-2 2-224 0,1-1-48 16,1 1-128-16,0 2 192 0,0-2-192 0,1 1 0 15,0 1 128-15,1 1-128 0,2 3 0 0,1-4 0 16,1 4 0-16,3 0 0 0,0 1 0 0,2 1 0 15,2 1 0-15,1-1 0 0,2-1 0 0,3-2 0 16,-1 0 128-16,3-1-128 0,0-1 0 0,3-1 0 0,0-1-176 16,2-4 176-16,1 2-320 0,2-3 64 0,-1-2 16 0,2 0 0 15,-2 1 240-15,0-4 0 0,1 0 0 0,-1 0 0 16,1 0 192-16,-1-3 16 0,-1 1 16 0,1-3 0 16,0 0-224-16,1-1 0 0,1-2 128 0,1 2-128 15,1-4 0-15,0 2 0 0,0-2 128 0,0-2-128 16,0-1 0-16,-1-1 0 0,0-1-144 0,-3 1 144 15,0-1-320-15,-2 1 48 0,-1-1 0 0,-3 2 0 16,-1-1 128-16,-1 1 144 0,-2 0-208 0,-2 0 80 16,0 0 128-16,-1 1 0 0,-1-1 128 0,-1 0-128 15,-1 3 368-15,1-1 0 0,-1 1 0 0,0 4 0 16,1 0-128-16,-2 1-32 0,0 3 0 0,0 0 0 16,1 1-32-16,-1 2-16 0,3 1 0 0,0 0 0 0,1 0 48 15,0 3 16-15,2 0 0 0,0 2 0 0,2 3-80 16,-1 3-16-16,3 0 0 0,0 2 0 0,1 2 80 15,3 3 16-15,-2 2 0 0,3 1 0 0,0-2 48 0,0 5 16 16,1 1 0-16,0 1 0 0,0 2-288 0,1 1 0 16,-1 2 128-16,1-1-128 0,-2 3 0 0,0-3 0 15,0 0 0-15,0-3 0 0,1-1 0 0,-1-2-224 16,0-3 64-16,-1-1 16 16,0-5-592-16,1-3-112 0,-3 1-32 0,0-7-19280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7:05:47.983"/>
    </inkml:context>
    <inkml:brush xml:id="br0">
      <inkml:brushProperty name="width" value="0.05292" units="cm"/>
      <inkml:brushProperty name="height" value="0.05292" units="cm"/>
      <inkml:brushProperty name="color" value="#7030A0"/>
    </inkml:brush>
    <inkml:brush xml:id="br1">
      <inkml:brushProperty name="width" value="0.05292" units="cm"/>
      <inkml:brushProperty name="height" value="0.05292" units="cm"/>
      <inkml:brushProperty name="color" value="#0070C0"/>
    </inkml:brush>
    <inkml:brush xml:id="br2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22358 2597 20271 0,'-1'-11'1792'0,"0"5"-1424"0,1-1-368 0,1 3 0 0,0 0 960 0,0 3 112 0,1-3 16 0,0-1 16 0,2-1 256 0,1-2 48 0,-2-2 16 0,2 2 0 0,-2 0-208 0,1 1-32 15,-3 4-16-15,0 0 0 0,0 2 112 0,-1 1 0 16,1 1 16-16,-1 2 0 0,0 4-448 0,0-1-80 16,0 5-32-16,-1 1 0 0,0-1-288 0,-1 1-64 15,-1 4-16-15,-1 1 0 0,1 3-64 0,-2 3-16 16,-1 0 0-16,-1 5 0 0,0 5-96 0,-1 5-32 15,-1 3 0-15,-1 5 0 0,0 4-32 0,-3-2-128 16,0 6 192-16,-2 0-64 0,-2 7-128 0,-4 2 0 16,-2 5 0-16,0-4 0 0,-2-5 0 0,3-2 0 15,0-5 0-15,-1-4 0 0,2-3 0 0,-1-2 0 16,1 2 0-16,0-4 0 0,0-4-144 0,3-2 144 0,3-4-192 16,1-5 192-1,4-2-640-15,4-6 0 0,2 0-16 0,3-8-11920 0,2-4-2384 16</inkml:trace>
  <inkml:trace contextRef="#ctx0" brushRef="#br0" timeOffset="414.97">22163 3265 36863 0,'-10'-2'1632'0,"4"-1"336"0,2 2-1584 0,1 0-384 0,2 1 0 16,2 0 0-16,-1 0 608 0,2 0 32 0,-1 0 16 0,1 0 0 0,1 1-256 0,1 0-48 0,-1 2-16 0,3-2 0 0,2 3-144 0,2 2-16 16,5-4-16-16,1 2 0 0,6 1-32 0,3-5 0 15,4 1 0-15,4-2 0 0,4-1 16 0,1-1 0 16,4-2 0-16,0-1 0 0,1 0-144 0,2-5 0 0,-1 1-160 15,1-1-12256-15,-2-1-2432 16</inkml:trace>
  <inkml:trace contextRef="#ctx0" brushRef="#br0" timeOffset="742.66">23192 2408 35935 0,'-3'-6'1600'0,"2"2"320"0,1 2-1536 0,1 1-384 0,0 1 0 0,-1 1 0 0,2 3 352 0,-1 1 0 16,1 3 0-16,-1 7 0 0,1 5 176 0,-2 5 48 15,-4 4 0-15,-1 5 0 0,-2 3-208 0,-3 7-48 16,-3 7 0-16,0 5 0 0,-5 5-320 0,1-1 0 15,-1-1 0-15,-2-2 128 0,-1 1 0 16,-4 4 16-16,-2 6 0 0,-3 0 0 0,-2 4-16 0,-1 1-128 16,-6-2 192-16,1-3-64 0,-2-2-128 0,2-4 0 15,-3 0-160-15,4-2 160 0,1-3 0 0,5-5 0 16,5-5 0-16,4-7 0 0,6-3 0 0,4-5-144 16,2-1 144-16,6-7 0 15,3-2-1616-15,2-6-240 0</inkml:trace>
  <inkml:trace contextRef="#ctx0" brushRef="#br0" timeOffset="1178.06">24235 2212 33167 0,'-13'-3'1472'16,"3"3"304"-16,0 3-1424 0,4-2-352 0,3 3 0 0,1-3 0 0,-2 1 0 0,-2 3 144 15,-5 5-144-15,-4 4 0 0,-4 3 0 0,-2 4 0 16,0 1 0-16,0 3 0 0,0 2 0 0,0 2 0 15,-2 4 0-15,-2 5 0 0,0 0 0 0,-3 5 208 16,-4 8-16-16,-4 5 0 0,-4 7 768 0,-1 5 160 16,-1 3 32-16,0-1 0 0,3 0-576 0,0-1-128 15,4 3 0-15,1-2-16 0,6 7-16 0,2-7 0 16,6-2 0-16,3-6 0 0,3-2-144 0,4 0-16 16,4 3-16-16,3-2 0 0,5-7-48 0,1-1 0 15,5-1 0-15,0-3 0 0,2-1-192 0,3 0 144 16,0 0-144-16,3 0 128 15,4 2-496-15,2-6-96 0,3-3-32 0,4-2 0 16,0-6-1936-16,6-3-384 0,5-3-64 0,2-6-32 0</inkml:trace>
  <inkml:trace contextRef="#ctx0" brushRef="#br0" timeOffset="1726.87">24427 2884 35007 0,'-11'4'1552'0,"3"-4"320"0,2 5-1488 0,2-4-384 0,4 2 0 0,0-1 0 0,0 3 0 0,0 1 144 0,0 2-144 0,0 7 0 0,0-1 0 0,2 7 0 0,0 2 0 0,2 4 0 15,0-1 0-15,2 5 0 0,0 3 0 0,0 4 0 16,1 0 0-16,1 0 0 0,-1 2 0 0,0-6 0 16,-1 0 400-16,2-6 128 0,-1 1 32 0,0-6 0 15,-1-1-16-15,2-4 0 0,-1-2 0 0,2-3 0 16,1 0 16-16,-1-5 0 0,4 0 0 0,2-2 0 16,1-2-176-16,1-4-16 0,2-1-16 0,0-4 0 15,2-5 16-15,2-1 0 0,1-6 0 0,0-2 0 16,1-4-112-16,-1-4 0 0,0-2-16 0,-2-5 0 15,0-2-240-15,-1-3 128 0,0 0-128 0,-1-1 0 16,0-4 0-16,1-3 128 0,1-8-128 0,2-1 0 16,0 2 0-16,-1-1-160 0,0 3 32 0,-1 3 0 15,1 3-256 1,-4 4-64-16,3 4 0 0,-1 8 0 0,-2 3-256 0,1 8-64 0,2 3-16 0,-2 5-17392 16</inkml:trace>
  <inkml:trace contextRef="#ctx0" brushRef="#br0" timeOffset="2117.91">24563 3445 32255 0,'-13'2'1424'0,"5"2"304"0,0 1-1392 0,5-3-336 0,1 3 0 0,2 0 0 0,0 1 0 0,-1 4 128 0,1 4-128 0,-1 7 0 0,1 6 384 0,1 3 16 0,0-1 0 0,3 3 0 16,1 3 240-16,0 1 32 0,2 1 16 0,1-1 0 16,-1 0-48-16,-2 1-16 0,0-3 0 0,-1 1 0 0,-3-2-480 0,-2 2-144 15,-2 0 0-15,1-2 0 16,-3 1 0-16,0-4 0 0,0-1 0 0,3-3-144 16,-1-4-1200-16,2-5-224 0,2-1-48 0,3-3-13808 15</inkml:trace>
  <inkml:trace contextRef="#ctx0" brushRef="#br0" timeOffset="2698.46">25270 1971 23039 0,'-16'-3'2048'0,"4"3"-1648"0,4 0-400 0,6 1 0 0,1 1 1280 0,-3 0 160 0,-5-1 32 0,-6 3 16 0,-2 2-192 0,0 0-32 0,2 3-16 0,5 5 0 0,5-2-448 0,5 4-96 15,4 6 0-15,4 2-16 0,5 4-48 0,5 2 0 16,6 5 0-16,4 4 0 0,6 6-64 0,4 0-32 15,3 0 0-15,1-3 0 0,4 1-224 0,6 5-32 16,4 6-16-16,6 2 0 0,5 3-272 0,2 2 0 16,-1 2 0-16,-5 1 0 0,-3-8 0 0,-8 0 0 15,-5 1 0-15,-3 6 0 0,-1 4 0 0,-4 5 0 16,-6 4 0-16,-4 0 0 0,-7-1 0 0,-5 2 128 16,-2-8-128-16,-8 3 160 0,-3-2 64 0,-4 2 16 15,-2-4 0-15,-6-4 0 0,1-6-240 0,-4-3 128 16,-2-5-128-16,-4-1 0 0,-2 0 272 0,-2-3-32 15,-1 0-16-15,-3-7 0 0,-1-4-224 0,-1-3 144 0,3-7-144 16,-5 1 128-16,1-5 80 0,-2-1 16 0,-1-4 0 16,0-4 0-16,-2-3-224 0,-2-6-128 0,1-4 128 15,-4-9-19424-15</inkml:trace>
  <inkml:trace contextRef="#ctx0" brushRef="#br1" timeOffset="11382">22066 12905 28559 0,'1'0'2544'0,"1"-2"-2032"0,-1 2-512 0,1-2 0 0,2 2 2864 0,-1 2 464 0,2-2 112 0,1 2 16 0,2 2-2400 0,4 4-480 0,-1 7-80 0,-3 2-32 16,-3 5-320-16,-5 4-144 0,-3 6 128 0,-6 8-128 15,-3 2 0-15,-3 6 0 0,-4 4 0 0,-2 0-176 16,-1 1 176-16,-2 2 128 0,-2 0-128 0,-2 5 176 16,-4 5-176-16,-2-2 160 0,-1 2-160 0,-5 0 160 0,2-1-160 15,-3-2 0-15,0-4 0 0,0-3 0 0,4-3 0 0,1-5 0 16,3-1 0-16,3-3 0 0,4-4 0 0,4-4-256 16,2-4 64-16,3-3 16 15,5-2-768 1,3-6-144-16,1-3-48 0,5-2-16672 0</inkml:trace>
  <inkml:trace contextRef="#ctx0" brushRef="#br1" timeOffset="11730.35">21833 13577 41471 0,'-14'4'1840'0,"5"-2"368"0,3 1-1760 0,4-3-448 0,2 0 0 0,2 0 0 16,2 0 640-16,2 0 64 0,4 0 0 0,6-3 0 15,6 2-432-15,7 0-80 0,5 0 0 0,2-2-16 16,2 2-48-16,1 0 0 0,-1 0 0 0,0-2 0 16,0 2-128-16,-4 0-144 0,-2 1 144 0,-1 1-208 15,-4 0-416-15,-1 2-80 0,-1-2 0 16,-3 1-12112-16,1 1-2416 0</inkml:trace>
  <inkml:trace contextRef="#ctx0" brushRef="#br1" timeOffset="12163.53">23011 12885 43311 0,'-14'-3'1920'0,"4"2"384"0,3 1-1840 0,1 0-464 0,3 0 0 0,2 0 0 15,0 1-1664-15,-3 2-416 0,-2 0-96 0,-3 4 0 16,-1 3 1280-16,1 2 256 0,0 4 48 0,-1 4 16 15,1 2 1312-15,0 4 272 0,0 2 48 0,0 6 16 16,-1 3-16-16,-1 5 0 0,-1 4 0 0,-2 4 0 16,-2 2-544-16,-4 1-128 0,-1 4 0 0,-3 4-16 15,-1-3-208-15,-1 3-32 0,0-7-128 0,-1 2 192 16,-2 2-192-16,0-2 0 0,0-2 0 0,1-2 0 0,-1-1 0 16,1-1 0-16,-3 5 0 0,0-1 0 15,-1-1-512 1,1 2 0-16,0-3 0 0,0 0 0 0,0-3-656 0,3-3-128 0,2-4-32 0,2-5 0 15,7-7-720-15,1-3-128 0</inkml:trace>
  <inkml:trace contextRef="#ctx0" brushRef="#br1" timeOffset="12751.08">24040 12712 15663 0,'0'-2'1392'0,"0"0"-1120"0,1 1-272 0,-1 1 0 0,1-2 2208 0,-1 2 384 0,0-3 80 0,2 0 16 0,-2 1-224 0,-2-2-32 0,1 2-16 0,-3 2 0 0,1-2-464 0,-5 6-96 16,1 2 0-16,-3 0-16 0,-2 6-1024 0,-2-1-208 16,-2 4-32-16,-3 3-16 0,0 1-272 0,-4 4-48 15,-1 4-16-15,-4 2 0 0,0 4-32 0,-2 3 0 16,1 5 0-16,-5 7 0 0,0 5-192 0,-5 9 0 15,0 6 0-15,-3 3 0 0,0 5 0 0,-1 0 0 0,1 3 0 16,2 1 0-16,0 3 192 0,3-4-48 0,5 2-16 16,3-6 0-16,5-2-128 0,4 0 0 0,5-5 144 15,4 0-144-15,6-4 224 0,2-6-32 0,6-2 0 0,2-4 0 16,4-1-336-16,3-2-80 0,3-4-16 0,2 2 0 31,3-2-352-31,2 0-80 0,4-4-16 0,3-1-12144 0,3 0-2432 16</inkml:trace>
  <inkml:trace contextRef="#ctx0" brushRef="#br1" timeOffset="13915.63">24266 13310 9215 0,'-5'-2'816'0,"1"-3"-656"0,2 3-160 0,1-1 0 0,1 2 0 0,-3-1 192 0,-2-3-192 0,-1-1 192 0,-3-1 192 0,2-1 32 16,1 2 16-16,1 1 0 0,2 0 1936 0,2 3 384 16,1-2 64-16,1 2 32 0,3-2 352 0,1 3 80 15,1-1 16-15,2 2 0 0,-1 0-1248 0,1 2-256 16,-1-1-64-16,-1 3 0 0,0 2-768 0,1-1-144 15,-3 1-48-15,1 3 0 0,0-1-64 0,0 1-32 16,0 0 0-16,0 2 0 0,-1-4-160 0,1 3-48 16,0 1 0-16,0 0 0 0,0 0-192 0,1 0-32 15,-1 1-16-15,0 2 0 0,0 1-80 0,0 3-16 16,1 3 0-16,0 0 0 0,0 5-128 0,2 3 0 16,-1 3 0-16,2 4 0 0,-2 1 0 0,1-1 0 15,-1 3 0-15,0-5 0 0,1 0 0 0,-1-5 0 16,2-2-128-16,-2-3 128 0,3-4 0 0,3 0 0 15,-2-3 0-15,0-6 0 0,1 0 0 0,1-5 128 16,0-3 32-16,2-3 0 0,1-3 32 0,0-5 16 16,3-5 0-16,0-4 0 0,2-7 48 0,3-4 16 0,1-7 0 15,-1-4 0-15,4-6-144 0,-2 0-128 0,0-2 192 16,1-4-192-16,0-6 0 0,3-5 0 0,2-1 0 0,-1 0 0 16,1-1 0-16,0 3 0 0,-1 1 0 0,0 3 0 15,-1 3-384-15,-2 5 32 0,-2 6 0 0,0 6 0 31,-4 2-144-31,0 3-16 0,-2 7-16 0,-1 5 0 16,-1 6-176-16,0 2-48 0,-2 4 0 0,0 3-12576 0,-1 4-2528 0</inkml:trace>
  <inkml:trace contextRef="#ctx0" brushRef="#br1" timeOffset="14320.51">24574 13905 34095 0,'-1'0'3024'0,"1"0"-2416"0,0 0-480 0,0 0-128 0,1 1 576 0,0 3 80 0,2 1 32 0,-1 1 0 0,1 5 128 0,0 4 16 0,1 6 16 0,-3 2 0 15,1 6-80-15,-4 3 0 0,1 1-16 0,-3 2 0 16,1 2-272-16,-2 0-48 0,0 3-16 0,0-1 0 15,0-4-256-15,0 0-160 0,1-1 192 0,0 1-192 16,0-3 0-16,1-1 0 0,1-3-240 0,0 1 80 31,1-3-416-31,2-3-64 0,1 0-32 0,1-6-18064 0</inkml:trace>
  <inkml:trace contextRef="#ctx0" brushRef="#br1" timeOffset="14741.46">26242 12867 36863 0,'-5'3'3264'0,"0"-1"-2608"16,3 2-528-16,2 1-128 0,0 1 672 0,-2 2 96 0,0 6 32 0,-2 11 0 15,-2 12-672-15,0 9-128 0,0 8 0 0,1 8 0 16,-1 5 320-16,-2 1 96 0,2 3 32 0,0-1 0 15,-3 4 112-15,-2 5 16 0,-3 2 16 0,0-1 0 16,-4 2-176-16,-1 2-32 0,-2 2-16 0,-3 3 0 16,1 0-368-16,-3-6-128 0,1-6 0 0,0-4 0 15,0-8-176-15,3-3-16 0,4-4-16 0,0-7 0 16,6-3 208-16,2-6 128 0,5-2-160 0,1-7 160 16,6-4-576-1,-1-7 0-15,4-5-16 0,2-5-17824 0</inkml:trace>
  <inkml:trace contextRef="#ctx0" brushRef="#br1" timeOffset="15385.98">27413 13303 24879 0,'4'-5'2208'0,"-2"2"-1760"0,0 0-448 0,-2 3 0 0,0 1 960 0,1-1 96 0,0-1 32 0,1-1 0 0,1-1 288 0,-1 1 64 16,1 4 16-16,-3 1 0 0,-1 2-272 0,-2 3-48 15,-1 2-16-15,0 2 0 0,-3 4-272 0,-1 6-48 16,-2 2-16-16,-4 7 0 0,-1 6-368 0,-2 6-80 16,-3 8-16-16,-2 8 0 0,-4 4-176 0,-2 6-144 15,-5 1 192-15,0 1-192 0,-3-5 0 0,-3 4 0 16,-3 2 0-16,0-4 0 0,1-2 0 0,2-8-272 16,5-4 48-16,2-7 16 0,6-2 64 0,3-6 16 0,4-3 0 15,4-2 0 1,2-7-736-16,4-5-144 0,2-5-16 0,2-6-16224 0</inkml:trace>
  <inkml:trace contextRef="#ctx0" brushRef="#br1" timeOffset="15678.72">27479 13282 35935 0,'-2'2'3200'0,"1"1"-2560"0,0-2-512 0,1 1-128 0,0 3 704 16,0 1 128-16,-1 6 32 0,-1 5 0 0,1 9-304 0,-1 10-64 15,-1 7-16-15,0 6 0 0,0 7-64 0,1 1-16 16,0 6 0-16,1 1 0 0,1-1-80 0,0-2-32 16,1-2 0-16,-1 1 0 0,3-5-32 0,-1-3-16 15,1-1 0-15,-2-4 0 0,2-2-240 0,-1-8 0 16,-1 0 0-16,0-3 0 0,1-1 0 0,-2-4 0 15,1 1-208-15,-1-2 64 16,-1 0-368-16,1-1-64 0,-3-4 0 0,1 1-12032 16,-2-2-2384-16</inkml:trace>
  <inkml:trace contextRef="#ctx0" brushRef="#br1" timeOffset="15912.29">27009 14264 8287 0,'-3'3'736'0,"2"-3"-592"0,1 0-144 0,1 0 0 15,2 0 6784-15,0-2 1312 0,4-1 272 0,1 2 48 16,8-4-6816-16,7-1-1344 0,6-1-256 0,8-2 0 16,4 3-128-16,1-3 128 0,2 4 0 0,-2 1 0 15,0 1 0-15,-2 1 0 0,1 1 0 0,-1-1 0 16,-1 0 0-16,-3 1 0 0,0 1 0 0,-4 0 0 15,-2-2-848 1,0 1-64-16,-4-2-16 0,-2-1-15120 0</inkml:trace>
  <inkml:trace contextRef="#ctx0" brushRef="#br1" timeOffset="16427.78">27424 12574 39615 0,'-10'0'3520'0,"4"0"-2816"0,4 0-560 0,3 0-144 16,1 0 496-16,1 2 64 0,-1-1 16 0,2 3 0 16,3 3-576-16,3 2-320 0,5 3 32 0,5 5 16 15,3 6 272-15,3 0 192 0,7 7-16 0,2 4-16 16,6 5 80-16,5 5 16 0,5 1 0 0,1 4 0 15,1 2 0-15,1 2 16 0,6 5 0 0,-2 2 0 16,0 0-96-16,-1-2-32 0,0 2 0 0,-5-4 0 0,-5 1-144 16,-5-3 0-16,-5 1 0 0,-3 1 0 0,-3 1 0 15,-5 0 0-15,-4-1 0 0,-6-1 0 0,-4 1-144 0,-6-1 144 16,-4 5-192-16,-4 0 192 0,-1 1-320 0,-5-1 64 16,-2 0 0-16,-3-3 0 0,-1-1 128 0,-5-2 128 15,-2 0-192-15,-5 3 192 0,-2-5 320 0,-5 3 160 16,-2-1 32-16,-5-2 16 0,-1-2-192 0,-2-5-32 15,2-6-16-15,-1 0 0 0,-4-7-288 0,1-1-176 16,4-8 32-16,-3 0-19696 16</inkml:trace>
  <inkml:trace contextRef="#ctx0" brushRef="#br2" timeOffset="20378.09">24329 5422 24879 0,'-2'-4'2208'0,"0"3"-1760"0,2 1-448 0,0 0 0 0,0 0 960 0,0 0 96 0,-1 0 32 0,-1-1 0 0,-1 2 704 0,0 1 128 0,-1 6 48 0,-2-1 0 0,-2 9-1376 0,0 0-272 16,-4 8-48-16,-2 4-16 0,-1 6-256 0,-5 2 0 16,-4 6 0-16,-3 6-144 0,-2 5 144 0,-5 3 0 15,-3 2 0-15,-4 1 0 0,1-4 0 0,-4 0 0 16,0 0 0-16,-1-2 0 0,2-4 0 0,1 2 0 16,2-4 0-16,6-3 0 0,5-8 0 0,6-6 0 0,7-4 0 0,5-9-10896 15,3-1-2096 1</inkml:trace>
  <inkml:trace contextRef="#ctx0" brushRef="#br2" timeOffset="20661.66">24370 5374 36863 0,'-6'-7'3264'0,"2"3"-2608"0,4 0-528 0,1 4-128 0,2 0 736 15,-2 0 112-15,3-5 32 0,-1 1 0 0,5 2-560 0,3-2-96 16,4 5-32-16,0 4 0 0,2 4-64 0,0 4-128 16,1 8 176-16,0 3-176 0,-2 7 192 0,0 5-192 15,-2 6 192-15,-3 3-192 0,-1 5 128 0,-4 2-128 16,-2 1 0-16,-3 0 0 0,-1-1 0 0,-4-1 0 16,1 1 0-16,-2-1 0 0,1-6 0 0,-2 0 0 15,2 1 0-15,-1-4 0 0,0-2 0 0,-1-1 0 16,-1-1 0-16,-1-5 0 0,1-2-304 0,-2-3-64 15,0-4-16-15,0-3-17632 0</inkml:trace>
  <inkml:trace contextRef="#ctx0" brushRef="#br2" timeOffset="20883.1">23930 6032 35935 0,'-6'-2'3200'0,"3"1"-2560"0,3-1-512 0,1 0-128 16,2 2 416-16,-1 0 64 0,3-1 16 0,1 1 0 15,7-2 208-15,3 0 64 0,7 1 0 0,3 0 0 16,4 1-448-16,1 0-64 0,2 0-32 0,2-3 0 16,2 2-224-16,-1 0 0 0,1 0 0 0,0-3 0 15,-2 0-336 1,-1 1-112-16,0-5-32 0,-1 2 0 0</inkml:trace>
  <inkml:trace contextRef="#ctx0" brushRef="#br2" timeOffset="21438.05">24690 4753 8287 0,'-29'-6'736'0,"5"2"-592"16,1 1-144-16,3 2 0 0,6 4 6768 0,2 0 1312 15,-6 0 272-15,-14 3 48 0,-20 4-6592 0,-19 6-1312 16,-12 0-272-16,-5 5-48 0,1 0-176 0,2 0 0 16,-3 5 0-16,-2 5 0 0,-3 0 0 0,2 2 0 0,4 2-144 15,-3 5 144-15,-1 8 0 0,-2 4 0 0,-2 2 0 0,6 8 0 16,7 4 0-16,5-1 0 0,7 8 0 0,3 6 0 15,5 4 0-15,4 6 0 0,6 4 0 0,8-4 0 16,7-1 176-16,6-1-176 0,6 7 192 0,8-6-192 16,9-2 384-16,8-5-48 0,9-5 0 0,8-3 0 15,9-5-112-15,9 0-32 0,9-4 0 0,9-4 0 16,7-5-48-16,3-7-16 0,2-8 0 0,12-1 0 16,8-7-128-16,11-4 0 0,5-6 0 0,4-6 0 15,3-4 0-15,8-7 0 0,8-5 0 0,-1-5 0 16,-13-1 0-16,10-5 0 0,8-8 0 0,3-3 0 15,-3-6 0-15,3-6 0 0,-2 0 0 0,-5-10 0 16,-6 0 192-16,-6-6 16 0,-2-5 0 0,-10-3 0 0,-8-2-16 16,-7-1-16-16,-11-3 0 0,-6-4 0 0,-5-2-176 15,-9-4 160-15,-8-4-160 0,-10 2 160 0,-9-1-160 16,-10 1 0-16,-7 2 0 0,-10-5 0 0,-6 0 0 0,-9 1 0 16,-3 5 0-16,-10 1 0 0,-2-1 0 0,-9 4 0 15,-2 1 128-15,-3 2-128 0,-2 3 240 0,-1 5-48 16,-2 6 0-16,-6 1 0 0,-7 3-48 0,-2 5-16 15,0 5 0-15,-2 4 0 0,1 5-128 0,1 3 0 16,0 6 0-16,1 2 0 0,3 7-288 0,-3 5-96 16,0 4 0-16,2 5-19136 15</inkml:trace>
  <inkml:trace contextRef="#ctx0" brushRef="#br2" timeOffset="21978.5">23349 7031 27647 0,'-4'3'2448'0,"1"4"-1952"0,2-5-496 0,1 2 0 0,-1 1 208 0,0-2-48 0,-2 7-16 0,-2 5 0 0,0 9 304 0,-3 0 64 15,-1 5 16-15,-1 2 0 0,-1-2 464 0,-1 1 96 16,-1 2 0-16,-2-3 16 0,-1-1 48 0,-2 1 0 16,-2 4 0-16,-5-1 0 0,-1 5-560 0,-3 3-96 15,-7 7-32-15,-6 8 0 0,-7 5-176 0,-5 7-32 16,-7 5-16-16,-7 5 0 0,-4 6 112 0,-9 6 32 15,-5 9 0-15,-6 3 0 0,-4 3 128 0,-3 0 48 0,-3 1 0 0,3-2 0 16,5-2 80-16,4-1 32 0,6 0 0 16,11-9 0-16,9-7-144 0,9-10-16 0,11-6-16 0,8-7 0 15,10-8-496-15,7-8-128 0,7-2-16 0,5-5 0 32,4-5-1056-32,6-4-208 0</inkml:trace>
  <inkml:trace contextRef="#ctx0" brushRef="#br2" timeOffset="22590.52">24701 6728 38703 0,'-3'2'3440'0,"1"3"-2752"0,5 1-560 0,2 0-128 0,1 4 192 0,1 2 0 0,6 5 0 0,7 11 0 0,7 13-192 0,6 9 0 0,4 1 0 0,2 8 0 15,0 4 0-15,-2 5 0 0,-1 6 0 0,-2 4 0 16,-5 0 0-16,0 1 0 0,-1-1 0 0,-2 1 0 16,1 2 0-16,2 1 0 0,2 0 144 0,2-3-16 15,2-5 352-15,5 1 80 0,6 6 16 0,7-7 0 16,2-1 80-16,4-1 32 0,8-1 0 0,3 0 0 0,6-3-48 16,3 2 0-16,3-2 0 0,3 0 0 0,-5-4-64 0,6-3 0 15,3 4-16-15,2-2 0 0,2 2-240 0,-3-5-64 16,-1-2 0-16,-1 1 0 0,-3 3-128 0,-1-3-128 15,-1 2 144-15,-4-3-144 0,-1-1 0 0,-5-5 0 16,-4-3-208-16,-3-4 64 0,-5-2-112 0,-5-6 0 16,-4-3-16-16,-5-6 0 15,-6-2-336-15,-4-1-64 0,-3-2-16 0,-6-8 0 16,-6-1-288-16,-6-9-64 0</inkml:trace>
  <inkml:trace contextRef="#ctx0" brushRef="#br2" timeOffset="23677.74">21542 7399 19343 0,'-4'-6'1728'0,"2"2"-1392"0,1 3-336 0,1 1 0 0,0 1 432 0,-2-1 16 0,0-1 0 0,-2 0 0 0,-2-3-448 0,1 3-176 0,-1 1 16 0,1 0 0 0,1 0 608 0,0 1 112 15,2 0 16-15,1 2 16 0,-1-3 864 0,1 1 160 16,1 0 48-16,0-1 0 0,0 2 48 0,0-2 16 15,0 2 0-15,0-2 0 0,0 0-256 0,0 0-32 16,0 0-16-16,0 0 0 0,0 0-784 0,0 0-144 16,0 0-48-16,0 0 0 0,0 0-320 0,0 0-128 15,0 0 0-15,0 0 0 0,0 0 0 0,0 0 0 16,0 0 0-16,-17 12 0 0,12-10 0 0,1 1 0 16,1-3 0-16,-1 2 0 0,0-1 128 0,-1 1-128 15,2-1 176-15,-1 1-176 0,0 1 0 0,0-1 0 16,1-1 0-16,-1 1 0 0,0 1 128 0,1 1-128 0,-1-1 144 15,-1 1-144-15,1 2 128 0,-2 0-128 16,1 3 0-16,-2 2 144 0,-1-2-144 0,1 2 0 16,-2 4 0-16,-2 1 0 0,1 1 0 0,-2 3 0 0,1 2 0 15,-1 2 0-15,4 3 0 0,-2 1 0 0,0 4 0 16,1-1 0-16,2 2 0 0,2 1 0 0,1-3 0 0,3 0 0 16,2-3 0-16,2-2 0 0,3 0 0 0,4-2 0 15,2-1 0-15,3-2 0 0,1-5 0 0,3 2 0 16,0-6 0-16,7 1 0 0,7-1 0 0,4-1 0 15,3-2 0-15,3-3 0 0,2-5 0 0,0-2 0 16,-1-3 0-16,0-2 0 0,0-1 0 0,-1-7 0 16,-1 0 0-16,-2-2 0 0,-3-1 176 0,-4-3-176 15,-2-2 160-15,-6 0-160 0,-3-4 160 0,-6 1-160 16,-1-1 0-16,-7-2 0 0,-5-1 0 0,-5-1 0 0,-5 1 0 16,-6-3 0-16,-3 2 0 0,-2 0 0 0,-5 2 0 15,-4-1 0-15,-5 1 0 0,-4-3 0 0,-2 5 0 0,-2-1-240 16,1 3 32-16,-3 2 0 0,0 2 64 0,2 3 16 15,3 2 0-15,3 4 0 16,5 2-480-16,4 7-96 0,5-2 0 0,7 5-17072 16</inkml:trace>
  <inkml:trace contextRef="#ctx0" brushRef="#br2" timeOffset="24146.38">26630 7555 43311 0,'-10'2'3840'0,"3"0"-3072"0,0 0-608 0,2 2-160 0,2 2 256 0,3-1 32 0,1 5 0 0,-2 4 0 0,0 9-288 0,0 14 128 0,0 9-128 0,-1 7 0 0,2 4 128 0,-1 2-128 16,0-1 0-16,-3 4 0 0,0 4 0 0,-1-4 0 16,-1-2 0-16,1-3 0 0,2-5 0 0,-1-3 0 15,1-3 0-15,3-5 0 0,3-6-352 0,1-2 32 16,3-2 0-16,2-3-19104 0</inkml:trace>
  <inkml:trace contextRef="#ctx0" brushRef="#br2" timeOffset="25999.78">21888 9589 28559 0,'5'-8'2544'0,"0"1"-2032"0,-1 4-512 0,-2 1 0 0,1 2 384 0,-1-1 0 0,4-4-16 0,2-3 0 16,2-1-368-16,-2 0 0 0,0 2 0 0,-3 3-128 15,-5-1 128-15,-5 4 0 0,-5 1-144 0,-7 4 144 16,-4 1 0-16,-7-2 0 0,-3 6 0 0,-7-2 128 0,-6 5-128 0,-7-1 0 15,-2 1 0-15,-4-2 0 0,0 0-160 0,-1-2 160 16,-2 1 0-16,-1-4-144 0,-2-2 448 16,-2 0 80-16,0-2 32 0,-1 1 0 0,7-2 160 0,-3-2 48 15,-3 1 0-15,-2-2 0 0,0 0-240 0,1-2-32 16,2 0-16-16,4 4 0 0,8-3-336 0,0 3 0 16,2 2 0-16,4 3 0 0,6-2 0 0,1 2 0 15,5 2 0-15,3 0-128 0,5 4 128 0,2-2 0 16,6 2 0-16,0 1 0 0,6 1 0 0,2 1 0 15,2 1 0-15,3 4 0 0,1-1 0 0,3 0 0 16,2 2 0-16,0-1 0 0,3 2 0 0,0-1 0 16,0 2 0-16,0-1 0 0,1 2 0 0,0 0 0 15,-1 2 0-15,-1-2 0 0,-1 0 0 0,-1 4 0 16,-1 0 0-16,0 2 0 0,-1 3 0 0,-2-1 0 0,0 5 0 16,-4 3 0-16,0 2 0 0,-4 0 0 0,-3 2 0 0,-3 0 0 15,0 1 0-15,-1-4 0 0,2-1 0 0,-2-2 0 16,0 3 0-16,0 0 0 0,-1-3 0 0,-1 1 0 15,2-2 672-15,-1-1 160 0,3 0 48 0,-1-5 0 16,2 0-464-16,2-4-96 0,1-4 0 0,3-4-16 16,0-2 112-16,3-3 32 0,1-3 0 0,2-2 0 15,2-1-64-15,2-3 0 0,3 1 0 0,2-4 0 16,4-2-208-16,5-3-48 0,3 2-128 0,5-2 192 16,4 0 64-16,4-1 0 0,3-1 0 0,6 0 0 15,6 2-256-15,4-1 128 0,6 0-128 0,2 0 0 16,4-4 0-16,2 2 0 0,2-2 0 0,4 3 0 15,5 2 0-15,0-1 0 0,-1 2 0 0,-1 3 0 0,-4-4 0 0,1 5 0 16,-2 2 0-16,0 3 0 0,0 4 0 0,3 2-160 16,2-2 160-16,-3-1-192 0,-4 1 64 0,2 1 0 15,2 0 0-15,-4 1 0 0,-1 0 128 0,-5 0 0 16,-3-3 0-16,-4-1-128 0,-3-1 128 0,-3 2 0 16,-4-2 0-16,-1 1 0 0,-2 1 0 0,-4 0 0 15,-3 0 0-15,-2 0 0 0,0-1 0 0,-3 1 0 16,-2 2 0-16,-4 0 0 0,-1-2 0 0,-2 0 0 15,-2 0 0-15,-2-2 128 0,0 0-128 0,-1-1 0 16,-2-1 0-16,0-3 0 0,-1 0 0 0,-1-2 0 16,0 0 0-16,-2-4 128 0,-1-2 96 0,-1 0 32 15,0-3 0-15,-1-3 0 0,-1-2-64 0,0-6 0 16,-3-3 0-16,-1-2 0 0,-2 0-48 0,-1-6-16 16,1 0 0-16,-1-4 0 0,1 0-128 0,0-3 0 0,2-5 0 15,0 0 0-15,2 1 0 0,-2-8 0 0,1-1 0 0,-1-4 0 16,0 4 0-16,-1 2 0 0,-1-1 0 0,0 0 0 15,-2 4 0-15,1-1 0 0,-2 1 0 0,0 1 0 16,0-2 0-16,-1 5 0 0,-1 3 0 0,1 3 0 16,-1 6 128-16,-1 4 0 0,1 2 0 0,-2 3 0 15,2 0-128-15,1 1 0 0,2 2 0 0,1-2 128 16,3 3-128-16,0 0 0 0,2 6 144 0,-1-3-144 16,1 1 0-16,0 3 0 0,0 3-160 0,-2 0 160 15,0 2-192-15,-1 1 64 0,0 1 128 0,-4 2-208 16,1 2 208-16,-3-2 0 0,-2 2 0 0,-2 0 0 15,-3 2 0-15,-3-2 0 0,0 1 0 0,-4 0 0 16,-2 2 0-16,-3-3 0 0,0 1 0 0,2-1 0 16,1 1 0-16,-3-1 0 0,-6-2 0 0,0-1 0 0,0-1 0 15,1-3 0-15,3 0 0 0,0-4 0 0,2 0 0 0,2-3 0 16,-2 0 0-16,2 0 0 0,1-6-256 0,2 1 0 16,1 3 0-16,0 3 0 15,3 1-656-15,-1 3-144 0,4 2-32 0,-4 6-17040 0</inkml:trace>
  <inkml:trace contextRef="#ctx0" brushRef="#br2" timeOffset="27395.96">26419 9944 43311 0,'-3'-2'3840'0,"2"-1"-3072"0,1 3-608 0,1 0-160 16,2 0-528-16,-2 1-144 0,0-1-32 0,3 0 0 0,1 4 384 0,0-1 80 0,2 5 16 0,0 5 0 15,0 5 224-15,-1 4 0 0,0 7 0 0,-1 4 0 16,-1 12-176-16,-1 0 176 0,-2 11-192 0,-2 2 192 16,-3 4 0-16,-4 4 0 0,0 0 0 0,-5 9 144 15,-3 7-144-15,-5 0 0 0,-3 5 0 0,-4-2-176 16,-1-3 176-16,1-6 0 0,2-4 0 0,4-9 0 15,2-5 0-15,4-7 0 0,3-4 0 0,2-4 0 0,1-3 272 16,4-7 48-16,2-3 0 0,3-6 0 16,2-2-320-16,3-6 160 0,1-5-160 0,-1-4 128 15,3-2 32-15,0-4 0 0,2-3 0 0,-1-3 0 0,3-3 80 16,2-3 16-16,0-5 0 0,4-1 0 0,0-7 64 16,4-1 32-16,5-4 0 0,2-4 0 0,6-2 0 0,3-1 0 15,4 2 0-15,6-1 0 0,1 6-224 0,5 2-128 16,4 5 128-16,2 5-128 0,-1 4 0 0,0 5 0 15,4 3 0-15,3 1 0 0,1 4 0 0,4-2 0 16,1 0 0-16,3 2 0 0,2 4 0 0,2 0 0 16,2 1 0-16,1 0 0 0,-4 0 0 0,1 0 0 15,2-1 128-15,0-1-128 0,0 2 0 0,2-1 0 16,-2-2 0-16,3 2 0 0,0 0 0 0,0-1 0 16,1 2 0-16,-5 0 0 0,-2-2 0 0,-2 0 0 15,1-1 0-15,-5 1 176 0,-5 1-176 0,-3 0 0 0,-3-1-160 16,-4 1 160-16,-5 0 0 0,-7-1 0 0,-3-1 0 0,-5-1 0 15,-5 0 0-15,-5-1 0 0,-5 0-176 16,-5 3 176-16,-4-6-192 0,-2 2 64 0,-4 0 128 16,-2-1-208-16,-1-1 208 0,-2-1 0 0,0 0 0 15,0-1-144-15,-1 2 144 0,2-2 0 0,-1 1 128 0,0-5-128 16,1 3 0-16,0-1 0 0,0 1 0 0,-1-3 128 16,1 2-128-16,-2 0 0 0,0-3 0 0,1 3 0 15,-2-4 0-15,-1 0 0 0,0 0 0 0,-1-3 128 16,2 0-128-16,0-2 192 0,0 0-64 0,1-2 0 15,2-1 64-15,1-2 32 0,0-1 0 0,4-3 0 16,-1 2-32-16,0-5 0 0,1 0 0 0,2 0 0 0,-2-2-64 0,2-3 0 16,-1-2-128-16,-2-1 192 15,0 4-192-15,0-3 0 0,0-4 0 0,0-6 0 0,-1 1 0 0,2-1 0 16,-1 3-192-16,1-1 192 0,1 2 0 0,-2 0 0 16,1 3 0-16,1 2 0 0,-2 3-128 0,0 3 128 15,-1 3 0-15,-1 4 0 0,-3 5-192 0,0-2 192 16,-2 3-192-16,-2 1 192 0,0 1-128 0,-2 0 128 15,-1 3 0-15,-3 1 0 0,-1-1-400 0,-1 3 16 16,-1 0 16-16,-3 0 0 0,0 1 112 0,-2 0 0 16,-2 1 16-16,-3 1 0 0,-1 1 240 0,-2 0 0 15,-1 2 0-15,-2-3 0 0,0 2 0 0,1 1 0 16,-1-1 0-16,3-1 0 0,0 1 0 0,-4-1 0 16,-2 2 0-16,-2 0 0 0,-2 2 0 0,-2 0 0 15,-2 2 0-15,-3 0 0 0,-5 2 0 0,-1 0 0 16,-6 2 0-16,1-1 0 0,1 1 0 0,-2-1 0 0,-6 3 0 0,1-3 0 15,0 3 0-15,-2 1 0 0,-2 1 0 0,0 0 0 16,6 0 0-16,-3-4 0 0,-2-2 0 0,-1 4 0 16,2-2 0-16,-1-2 0 0,3 2 0 0,-2-5 0 15,6 0 0-15,-1-3 0 0,0 0 0 0,-1-4 0 16,3 3 0-16,0-1 160 0,2 1-32 0,0-1 0 16,2 2-128-16,1-5-144 0,2 1 144 0,1-1-208 15,0-2 208-15,2-1 0 0,-2 1 0 0,2 2 0 16,0 2-480-1,-1-2 0-15,-1 4 0 0,-4 2-18672 0</inkml:trace>
  <inkml:trace contextRef="#ctx0" brushRef="#br1" timeOffset="56064.54">30769 9406 8287 0,'3'-6'736'0,"-5"2"-592"0,0 2-144 0,-2 2 0 0,0 1 2672 0,0 0 496 0,-4 2 96 0,-3-2 32 16,-6 3-3696-16,-11-1-752 0,-6 2-128 0,-8-1-48 16,-2-4-352-16,-5 0-80 0,-7 0-16 0,-5 0 0 15,-6-4 704-15,-5-1 144 0,-3-3 32 0,-5-3 0 0,0-2 720 0,-5 2 176 0,-8 5 0 0,-2-5 0 16,-2 0 0-16,-3 0 0 0,-2 4 0 0,-8-1 0 15,-4 2 0-15,-5-1-144 0,-2 2 144 0,-8 0 0 16,-4 1-352-16,-3 0 16 0,-2-4 0 0,-1 1 0 16,-2 1 16-16,-5-2 0 0,-3-3 0 0,-3 1 0 15,-1 3 320-15,-3-2 0 0,-3 1 0 0,-3-2 0 0,0 4 192 16,-4-1 0-16,-2 1 0 0,-4 1 0 0,0-1 256 0,-6 1 64 16,-1 1 16-16,-4 3 0 0,2 1-352 0,-4 0-176 15,-3-1 160-15,0 1-160 0,1-4 0 0,5 3-208 16,9 1 16-16,-2-1 0 15,-5-3-688-15,2-1-128 0,1 0-16 0,6-1-16 0,2 1 800 0,2 1 240 16,2 1 0-16,0-2 0 0,2 2 1024 0,1-4 320 16,1 3 64-16,4-1 0 0,3 1-64 0,-7 2 0 15,-5 2-16-15,2-3 0 0,2 3-976 0,2-2-192 16,2 1-32-16,2-2-128 16,3 1-352-16,3-1-176 0,7 1-48 0,3-2 0 15,2 2-48-15,5-3-16 0,11 1 0 0,-2 0 0 16,3 1 448-16,2 1 192 0,10 0-160 0,-1 1 160 0,-1 1-208 0,-3 1 48 15,3 1 16-15,2 0 0 0,4 1 144 0,0 3 0 16,0-2 0-16,4 4-128 0,5-2 128 0,4-1 0 16,3 2 0-16,4 3 0 0,9 1 0 0,0 0 192 15,5 2-32-15,1 0-16 0,5 2-144 0,1 1 0 0,3-2 0 0,7 2-176 16,7 0 176-16,6-1 0 0,7-2 0 0,7-2-128 16,6-3 128-16,4 2 176 0,5-2-48 0,2 2 0 15,2 1 288-15,2-1 48 0,2 2 16 0,3-3 0 16,1 3-48-16,3 1-16 0,0-1 0 0,3 5 0 15,3-3-192-15,2 4-32 0,3 2-16 0,-2 2 0 16,2 0-176-16,1 3 0 0,-2 2 144 0,2 3-144 16,-1 2 0-16,-1 0 0 0,0 4 0 0,-3-2 0 15,1 6 0-15,-4-4 0 0,-1-2 0 0,-1 0 0 16,0-2 0-16,-1 3 0 0,0-4 0 0,-2 1 0 16,1-1 576-16,-2 4 80 0,0 0 32 0,-1 5 0 0,-1-1 496 15,1 2 96-15,0 1 32 0,1 1 0 16,1-1-224-16,1 0-32 0,1-1-16 0,-1-1 0 0,2 4-144 15,-1 2-48-15,1 1 0 0,-3 9 0 0,1 6-576 16,-4-2-112-16,1 4-32 0,-4-5 0 0,-2-2-128 0,-3-2 0 16,-2 2 0-16,-1-4 0 0,-3 2 0 0,1-8 0 15,-1-3-144-15,3-4 144 0,0-9 0 0,4-4 0 16,2-5 0-16,2-2 0 0,3-3 0 0,0 2 0 16,1-4 0-16,1-1 0 0,2-1 0 0,0-1 0 15,1 0 0-15,1-2 0 0,0 2 0 0,1-3 0 16,3 3 0-16,-1-5 0 0,3 3 0 0,3-5 0 15,1 1 0-15,3-1 0 0,-1-3 0 0,4 2-288 16,5 1 64-16,3-4 16 0,2 4-160 0,4-5-16 16,2 0-16-16,2 0 0 0,-2-2 0 0,7-1 0 0,3-3 0 15,2 0 0-15,3-1 192 0,6-2 32 0,8-1 16 0,-1-1 0 16,-5 3 160-16,8-3 0 0,7 0 0 0,9 1 128 16,7 2-128-16,-1-4 0 0,-5 3 0 0,4 1 0 15,5 0 0-15,4 1 0 0,1 2 0 16,0-1 0-16,-2 0 0 0,3 2 0 0,4 7 128 0,4-7-128 15,-2 2 320-15,6-2-16 0,3 4 0 0,5-4 0 16,6-2 288-16,1 0 64 0,0 0 16 0,8-2 0 16,6-2 96-16,5 3 0 0,4 1 16 0,4-3 0 15,-2 0-272-15,8 1-48 0,7 2-16 0,1 2 0 16,3 1-448-16,3 3 0 0,2-1 0 0,-3 1 0 16,1 1 0-16,3 6-128 0,1 2 128 0,-1-1-160 15,-4-1-496-15,2 3-112 0,3 5 0 16,-3-1-16-16,-2 7-416 0,-2-3-80 0,-1 1 0 0,-3-2-16 15,-5 2 384-15,4-1 80 0,2 1 0 16,-1-4 16-16,0-4 528 0,-1-4 96 0,4 1 32 0,1-4 0 0,-2 3 160 0,-1 1 0 16,3 0 160-16,-4 0-160 0,0 1 208 0,2 0-48 15,3-2-16-15,-5 1 0 0,-13-1 160 0,1-1 16 16,2 2 16-16,-6-2 0 0,-5-1 112 0,-2 2 0 16,3 4 16-16,-5-2 0 0,-2 2-320 0,-7-5-144 15,-4 3 128-15,-4 0-128 0,-2 0 0 0,-1 0 0 16,-4 1 0-16,-4 1 0 0,-4 0 0 0,-5 0 0 15,-5-3 0-15,-2 2 0 0,-3-3 0 0,-2 3 0 16,0-3 0-16,-4 2 0 0,-9-3 0 0,1 2-144 16,-1 3 144-16,-2-1 0 0,-2 1 0 0,-4-5 0 15,-4 0 0-15,-3-1 0 0,-5 0 0 0,-4 1 0 0,-4 2 0 16,-5-1 0-16,-2 0 0 0,-5 0 0 0,-3-6 0 0,-5 3 0 16,-5-4-160-16,-4 0 160 0,-2-3-128 0,-4 1 128 15,-2 2 0-15,-3-4 0 0,-2 3 0 0,-4-1 0 16,0-1 400-16,-2 2 64 0,0-4 16 0,-2 0 0 15,1 0 64-15,-1-1 16 0,2-2 0 0,-1-3 0 16,-1-1 16-16,-1-2 0 0,2-1 0 0,-2-6 0 16,-1 0 192-16,1-5 64 0,-2-2 0 0,0-6 0 15,-1 0 96-15,0-5 32 0,-2-4 0 0,-1-4 0 16,0 0-464-16,-1-5-96 0,-1 1-16 0,-2-4 0 16,0-1-64-16,0-2-32 0,0 0 0 0,0-4 0 0,1 2 64 15,-1-2 16-15,3-3 0 0,0-1 0 0,1-2-144 16,1 2-32-16,1-4 0 0,2 4 0 0,0 3 16 0,1-3 0 15,1 2 0-15,2-1 0 0,-1-3-208 16,1 2 0-16,-1-2 128 0,1 2-128 0,-2 3 0 16,0 4 0-16,-1-2 0 0,-2 3 0 0,-3 1 0 0,-2 2 0 15,0-1 0-15,-3 4 0 0,-1 3 0 0,-3 2 0 16,0 1 0-16,-3 1 0 0,1 3 0 0,-1-1-128 16,1 2 128-16,1 2 0 0,3 3 0 0,-1-1 0 15,2 6 0-15,1-1 0 0,2 3 0 0,-1 5 0 16,2-2 0-16,1 3 0 0,-1 5 0 0,1 0 0 15,0 6 0-15,0 1 0 0,0 2 0 0,-1 3 0 16,0 4-192-16,-3 3 192 16,-2 4-1840-16,-4 2-256 0,-3 8-48 0,-7 2-16 0</inkml:trace>
  <inkml:trace contextRef="#ctx0" brushRef="#br1" timeOffset="57320.99">30875 12125 35935 0,'-7'9'3200'0,"0"5"-2560"0,0-2-512 0,5 0-128 0,1 1-1600 0,-3 7-320 0,-3 8-80 0,-7 20-16 15,-3 19 32-15,-2 8 16 0,-1 3 0 0,2 2 0 16,0-5 816-16,2-2 144 0,3 0 48 0,-1-5 0 16,4 0 160-16,2-5 32 0,1 3 16 0,5-5 0 15,3-1 48-15,3-3 16 0,3-5 0 0,4-6 0 0,3-5 496 0,2-4 192 0,1-7-176 0,2-3 176 16,1-2 336-16,-2-3 176 0,2 1 16 0,-4-5 16 16,2-1 448-16,-4-2 96 0,1 1 0 0,-1-3 16 15,-2 0-208-15,-2-2-64 0,0 1 0 0,-1-3 0 16,-1 3-448-16,0-1-112 0,-2-1-16 0,0 1 0 15,-1 1-128-15,0-3-128 0,-1 2 144 0,-1 0-144 16,-1-1 0-16,0 0 0 0,-1-3 0 0,-1 1 0 16,2-1 0-16,-2-1 0 0,-2 0 0 0,0-1 0 0,1-1 160 0,-3 0-16 15,1-1 0-15,-3 1 0 0,0-1 400 0,-4 2 80 16,-2-4 16-16,-6-1 0 0,-3 1-224 0,-6-1-32 16,-4-1-16-16,-6 0 0 15,-2-4-816-15,-5-2-176 0,-4 0-16 0,-1 0-16 16,3-1 480-16,-1 0 176 0,0 1 0 0,1 0-144 0,0 1 1040 0,1-3 192 15,0 0 64-15,1 3 0 0,3-4-80 0,3 2-16 16,0 0 0-16,4 1 0 0,-1 1-688 0,4 1-144 16,3 0-32-16,1 1 0 0,1 2-192 0,2-3 0 15,2 3 0-15,0-1 0 0,1 2 0 0,1-1 0 16,1 2 0-16,2 0-160 16,1 0-352-16,2 3-80 0,2-2-16 0,1 1 0 15,2 1-144-15,3 1-16 0,0-2-16 0,2 1 0 16,3-1-336-16,0 2-64 0,2-2-16 0,0 2 0 15,0 1 320-15,2-4 64 0,1 4 16 0,-1-2 0 16,2 0 208-16,0 0 32 0,0-1 16 0,-1-1 0 0,0 3 544 0,-1-4 0 0,0 0 0 0,-1-2 0 16,1 2 240-16,-2-2 144 0,-1 1 48 0,1-5 0 15,-1 2 416-15,-1-2 96 0,-2 0 16 0,0 0 0 16,-1-3-608-16,-2 0-112 0,-2 1-32 0,0-1 0 31,-3-1-1232-31,-3 3-256 0,-1-4-64 0,0 2 0 0,0 2 176 16,-1 0 16-16,0-1 16 0,0 0 0 0,3 2 1328 0,0 0 256 0,2 0 48 0,2-3 16 15,2 1 1264-15,1-2 256 0,2-3 48 0,3-2 16 16,2-2 272-16,2-6 64 0,3-3 16 0,2-3 0 0,4 1-912 0,1-4-192 16,6-2-48-16,3-3 0 0,3 0-656 15,2 0-144-15,3 1-32 0,-1 1 0 0,2 7-320 0,-1 0-144 16,-3 5 128-16,0 6-128 0,-2 2-224 0,-4 6-128 16,-1 2-32-16,-5 3 0 15,-2 4-80-15,-3 3-32 0,-2 1 0 0,-3 3 0 16,-2 3-128-16,-2 1-16 0,-3 6-16 0,-2 3 0 15,-1 5-48-15,-3 1-16 0,-2 5 0 0,-4-2 0 0,-2 5 464 0,-2-1 80 16,-2 2 32-16,-5-2 0 0,-2 3 144 0,-4-1 0 16,-1-3 0-16,-3-1 128 0,2-4-128 0,-3 0 176 15,0 2-176-15,0-6 192 0,5 1-48 0,2-2 0 16,3-1 0-16,3-4 0 0,4-2 32 0,3 1 0 16,2-1 0-16,3-3 0 0,2-1-48 0,3 2 0 0,1-3 0 0,3 1 0 15,0-3-128-15,4 2 0 0,0 1 0 0,2 2 0 16,2 2 0-16,4 0 0 0,3 4 0 0,2 1 128 15,3 1 64-15,0 1 0 0,3 6 0 0,3-4 0 16,0 2 0-16,1 0 16 0,2 1 0 0,2 1 0 16,-1-5-208-16,2 2 0 0,2 0 0 0,6-4-15696 15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7:08:05.709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2401 3480 40079 0,'-23'2'3568'0,"-4"1"-2864"0,7-1-560 0,-1 0-144 0,5-1-240 0,6 1-80 0,1-2 0 0,2 3-16 0,-6 1 336 0,-5 5 0 0,-6 7 0 0,6 1 128 0,3 5-128 0,5 2 0 0,8 2 0 0,5 5 0 0,5 8 0 0,5 3 0 0,7 10 0 0,2 1 0 0,2 2 240 0,1-1 16 0,1 4 0 0,3 14 0 16,7 10-256-16,-1 8 0 0,1 5 0 0,-3-1-160 15,-2-2 160-15,-1 0 0 0,-2-3 0 0,-4-1 0 16,-5-5 0-16,-4-6 0 0,-1-2 0 0,-4-2-128 15,0 0 128-15,-5-5 0 0,-2 5 0 0,-2-5 0 16,-2-7 0-16,-1-1 128 0,-3 2-128 0,0 0 0 16,-1 1 208-16,-2 1-16 0,5-6-16 0,-5-3 0 15,3-6-176-15,-1-3 192 0,-1-4-192 0,0-2 192 16,2-6-192-16,1-2 0 0,0-2 0 0,0-3 0 16,0-4 128-16,3-1-128 0,0-4 0 0,1-2 128 15,-1-2 64-15,-1-4 16 0,1 0 0 0,-1-4 0 0,0-5 0 0,1-2 0 16,-1 1 0-16,-2-6 0 0,-1-4 64 0,-1-2 16 15,-3-6 0-15,-1-4 0 0,1 0-96 0,-3 1 0 16,1-4-16-16,-5-1 0 0,0-2-176 0,-2 2 128 16,-2 0-128-16,-2 3 128 0,0 4-128 0,0 1 0 15,0 0 0-15,0 3 128 0,2 1 96 0,0 2 16 16,3 1 0-16,1 2 0 0,2-1-240 0,1 4 0 16,1 0 0-16,3 1 0 0,1 4 0 0,1-3 0 15,1 3 0-15,2 1 0 0,0 0 0 0,2 1 0 16,0 4 0-16,1 5-160 0,0 2-144 0,0 4-16 15,-2 8-16-15,1 4 0 0,-1 6 192 0,0 5 144 16,0 3-192-16,2 8 192 0,0 3 0 0,2 2 0 16,1-3 0-16,3-5 0 0,1-7 0 0,4-7 0 15,3-3 0-15,0-5 0 0,3-3 0 0,3-3 0 16,1-3 0-16,-1-4 0 0,3-2 0 0,0-3 0 0,3-2 0 0,-2-5 0 16,0 0 0-16,-1-6 256 0,0 0-64 0,0-5 0 15,-1-5 144-15,-1-3 32 0,0-6 0 0,-2-5 0 16,2-8 80-16,-2-7 32 0,1-8 0 0,0-3 0 15,-2 5-32-15,3-8 0 0,3-13 0 0,3-1 0 16,4 3-224-16,1 2-48 0,1 5-16 0,-2 6 0 16,-2 3-160-16,-1 8 0 0,0 3 0 0,1 6 0 15,-1 8-320 1,3 5-112-16,0 3-16 0,6 8 0 0,3 1-560 0,6 3-112 0,6 2-32 16,3 0 0-16</inkml:trace>
  <inkml:trace contextRef="#ctx0" brushRef="#br0" timeOffset="6987.53">20286 9933 28559 0,'-7'-10'2544'0,"2"4"-2032"0,1 0-512 0,0 2 0 0,1 2 2432 0,2-1 384 0,-1 1 64 0,-2-3 32 0,-2-3-3488 0,-4-3-704 0,-1-1-144 0,0 1-32 0,-2 3 848 0,1 4 160 16,0 1 48-16,-2 3 0 0,0 3 16 0,-1 0 16 15,-2 2 0-15,-1 5 0 0,-1 1 368 0,-3 4 192 16,-2 5-32-16,-2 2 0 0,0 4 416 0,-2 5 64 15,-3 3 32-15,-1 1 0 0,1 3-512 0,3-2-160 16,2 2 0-16,1 2 0 0,3 3 880 0,3 3 64 16,2 1 16-16,4 0 0 0,5 4-192 0,1 1-48 15,6-2 0-15,4 4 0 0,4 5-464 0,6-1-112 16,4 3-16-16,6-9 0 0,3-7-128 0,6-3 0 16,4-3 0-16,3-5 0 0,4 0 0 0,4-3 0 15,5-3 0-15,2-3 0 0,2-7 0 0,0-2 0 0,3-2 0 16,0-5 0-16,-1-3 0 0,0-5 160 0,-2-3-160 15,5-10 160-15,2-2-16 0,4-5 0 0,-4-4 0 16,-3-3 0-16,0-3 48 0,4-5 16 0,1-7 0 0,0-4 0 16,-3-2-16-16,-3-3-16 0,-5-2 0 0,-7-7 0 15,-6 5-176-15,-6 0 0 0,-6-1 0 0,-5 0 0 16,-7-2 0-16,-4 0 0 0,-6 0 0 0,-6 1 0 16,-6 1 0-16,-3 3 0 0,-6 5 128 0,-6-1-128 15,-6 2 272-15,-5 5-16 0,-3 3-16 0,-5 5 0 16,-3 3-16-16,-6 4 0 0,-3 1 0 0,-2 5 0 15,0 4-224-15,0 4 128 0,-1-1-128 0,2 5 0 0,1 1 0 0,0 2 0 16,4 3 0-16,1 2 0 0,3 1-208 0,2 4 64 16,4 0 16-16,-1 3 0 15,0 3-496-15,-2 5-80 0,2 0-32 0,-1 2-11920 16,-1 6-2384-16</inkml:trace>
  <inkml:trace contextRef="#ctx0" brushRef="#br0" timeOffset="7351.58">20736 9922 35935 0,'-16'5'1600'0,"3"0"320"0,1 1-1536 0,3 0-384 0,4 0 0 0,2 2 0 0,-2 2-208 0,-5 6-112 0,-5 12-32 0,-9 7 0 0,-2 12 160 0,-4 2 48 0,-3 2 0 0,-1-3 0 16,-5 2 144-16,-4 0 0 0,-4 6 0 0,-5-4 0 15,-2 5 0-15,-3-2 0 0,-2 2 0 0,3-4 0 16,4 1 0-16,5-10 128 0,7-4-128 0,8-7 0 16,8-6 192-16,4-4-16 0,6-5-16 0,6-2 0 15,5-5-160-15,4-2 128 0</inkml:trace>
  <inkml:trace contextRef="#ctx0" brushRef="#br0" timeOffset="7624.07">20391 10013 42383 0,'-5'-1'3776'0,"2"1"-3024"16,2 5-608-16,4-1-144 0,1 1 144 0,3 3 0 15,3 3 0-15,4 8 0 16,10 12-656-16,4 7-128 0,7 8-16 0,1 4-16 15,0 3-128-15,-3 1-32 0,-2-1 0 0,-5-1 0 16,-3-1-224-16,-3-2-48 0,-4 2-16 0,-2-3 0 0,-3 5 688 0,-4-1 144 0,-2 2 32 0,-2-6 0 16,-1-2 256-16,0-7 0 0,-1-2 0 0,-1-2 0 31,1-3-384-31,0-2-80 0,1-3-16 0,0-4 0 16,0 0-544-16,2-7-128 0</inkml:trace>
  <inkml:trace contextRef="#ctx0" brushRef="#br0" timeOffset="7867.78">20434 10726 45151 0,'1'-7'992'0,"-1"2"208"0,1 2 32 0,2-2 48 0,1 4-1024 0,1-3-256 0,3 3 0 0,5-6 0 16,9 0-384-16,8-3-112 0,5-1-16 0,5 2-16 0,2 2 96 0,-2 3 32 16,-2 4 0-16,-5 4 0 15,-2 2-1552-15,-5 4-304 0,-4 1-64 0,-2 2-16 0</inkml:trace>
  <inkml:trace contextRef="#ctx0" brushRef="#br0" timeOffset="8566.75">20738 10736 29487 0,'-2'0'2624'0,"-1"-2"-2112"0,2 2-512 0,1 0 0 0,0 0-224 0,-2-1-160 0,-1-1-16 0,-2-1-16 0,-2-3-32 0,-2-2 0 0,-1 1 0 15,-1 0 0-15,0-2 640 0,-1 0 128 0,-1-1 32 0,0-1 0 16,-1 0 384-16,0 0 80 0,1 0 16 0,-1 0 0 16,1 2 192-16,-2-2 32 0,-1 2 16 0,0 1 0 15,1-1-272-15,-4 2-48 0,1 0-16 0,-5 3 0 16,2 0-288-16,-1 3-48 0,-3 1-16 0,-3 0 0 16,-3 3-384-16,-2 1 0 0,-3 1 0 0,2 1 0 0,2 0-176 15,4-1-112-15,4-1-32 0,5-2 0 0,2 1 64 16,5-1 0-16,2 1 0 0,3-2 0 0,3-1 256 0,0 0 0 15,3 1 0-15,2-1 0 16,2 2-384-16,2 0-128 0</inkml:trace>
  <inkml:trace contextRef="#ctx0" brushRef="#br0" timeOffset="8997.94">20061 11047 34095 0,'0'-7'3024'0,"1"-2"-2416"0,0 7-480 0,0-2-128 15,2 3 432-15,-1-3 64 0,2-2 16 0,1-4 0 16,1-1-704-16,-1 2-144 0,0 0-32 0,-1 6 0 16,-4 4 368-16,-3 4-144 0,-2 2 144 0,-3 4 0 15,-4 6-256-15,-2-1 48 0,-6 7 16 0,-5 3 0 16,-3 5 192-16,-6 4 240 0,-3 3-48 0,-6 3-16 16,-7 6 176-16,-5 2 32 0,-6 2 16 0,-3 1 0 0,3-1 336 15,-9 3 64-15,-9 10 16 0,-10 8 0 0,-7 7-112 0,-4 3-32 16,-4-4 0-16,-4 7 0 15,-7 5-480-15,-4 4-192 0,-2 3 128 0,-2-1-128 0,7-6 0 0,-6 4 0 16,-2 7 0-16,3-3 0 0,2 1 320 0,7-6-32 16,2-1 0-16,3 0 0 0,6 1-48 0,7-8-16 15,8-3 0-15,10-13 0 0,9-7-224 0,10-7-208 16,9-5 32-16,7-6-18896 0</inkml:trace>
  <inkml:trace contextRef="#ctx0" brushRef="#br0" timeOffset="9495.45">20773 11534 37775 0,'-20'-7'3360'0,"6"1"-2688"0,7 2-544 0,5 0-128 0,0-1 208 0,-1-2 16 0,-9-5 0 0,-4-8 0 15,-1-5-736-15,2-1-160 0,5 3-32 0,5 5 0 0,5 6 704 0,2 6 0 16,1 3 176-16,5 7-48 0,0 6 128 0,4 7 32 16,1 7 0-16,3 4 0 0,0 7 64 0,4 6 16 15,1 7 0-15,3 9 0 0,3 7 208 0,2 5 32 16,2-1 16-16,0-1 0 0,3 4 208 0,4 6 32 15,7 9 16-15,3 4 0 0,5 5 368 0,3 2 80 16,0 3 16-16,6 0 0 0,4 6-400 0,3-3-80 0,0-4-16 16,7 6 0-16,3 0-544 0,4 0-112 0,2-1-32 0,5 0 0 15,7 2-160-15,0 1 0 0,5-2 0 0,1-5 0 32,-6-10-928-32,16 9-112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7:08:18.494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32378 10461 38703 0,'-13'-45'3440'0,"2"16"-2752"0,-1 0-560 0,2 10-128 0,4 7 912 0,1 5 160 0,-2-3 16 0,-8-7 16 0,-8-10-1104 0,-11-6 0 0,-9-4 0 0,-12 4-240 0,-5 3 0 0,-12 7 0 16,-11 4 0-16,-11 8 0 16,-6 5-448-16,-9 7-80 0,-8 10-32 0,-8 7 0 15,-8 10-32-15,-5 10 0 0,-6 8 0 0,-1 6 0 0,0 2 560 0,-4 12 96 16,-4 12 32-16,0 5 0 0,7 0 144 0,4 4 0 16,2 4 0-16,3 0 0 0,3 3 0 0,2 3 0 0,1 5 0 0,2 1 0 15,3 0 0-15,2 3 0 0,4 3 0 16,2 3 0-16,0 3 0 0,4 4 0 0,3 3 0 0,5 0 0 15,7-5 0-15,2 1 0 0,6 0 0 0,2 6 0 16,4 3 0-16,3 2 0 0,3 2 0 0,0 5 0 16,2 4 0-16,2 9 0 0,-1 5 0 0,4 5 0 15,7-5 336-15,2 10 0 0,6 4 0 0,5 7 0 16,6 0-192-16,7-2-144 0,4-1 192 0,7-12-192 16,5-4 0-16,6-11 0 0,5-6 0 0,3-2 0 15,7 2 176-15,3-8 80 0,4-5 0 0,2 3 16 16,3-5-80-16,2 0 0 0,6 1-16 0,-1-4 0 15,4-1-16-15,5-1 0 0,5 2 0 0,4-4 0 16,3-5 496-16,5-2 112 0,7 1 0 0,5-3 16 16,5-6-400-16,4-6-64 0,2-7-32 0,3-2 0 15,5-3-96-15,4-6-32 0,2-3 0 0,3-7 0 0,5-3-160 16,3-4 0-16,3-4 0 0,7-4 0 0,2-4 0 0,5-4 0 16,1-3 0-16,5-5 0 0,3-7 144 0,1-7 48 15,0-6 16-15,2-4 0 0,4-5-64 0,-3-5-16 16,0-6 0-16,7-3 0 0,4-7-128 0,4-1-176 15,-1-5 48-15,-1-3 0 0,0-1 128 0,-2-4 176 16,-2-2-48-16,-1 2 0 0,-1-2-128 0,-2 1 0 16,-1 1 0-16,-5-3 0 0,-1-2 0 0,-3-3 0 15,-2-2 0-15,-3-2 0 0,1-5 0 0,-2-1 336 16,0-2-32-16,-5-3-16 0,-3-2-288 0,-1-3 0 16,-1-5-208-16,-3-3 80 0,-4-2 128 0,-4-3-160 15,0-3 160-15,-3-8-160 0,-1-5 160 0,-5-3 0 0,-9 7 0 16,-1-8 0-16,3-6 0 0,-2-6 0 15,-5-1 0-15,-1-1 0 0,-3-2 0 0,-6-2-192 0,-2-3 192 0,-5-1-192 16,-1 3 0-16,-4-7-16 0,-7-4 0 0,-4-5 0 16,-2-6 64-16,-8 4 16 0,-4 5 0 0,-9-8 0 15,-6-7 128-15,-9-1 0 0,-6 2 0 0,-7-7 0 16,-5-5 128-16,1 0 16 0,4 17 0 0,-3-12 0 16,-1-7-144-16,3 4 192 0,5 21-192 0,-1-7 192 15,-3-13-192-15,1-3 0 0,0 6 0 0,-2 2 0 16,1 2 0-16,-1 7 0 0,-1 4 0 0,-3-2 0 15,-2-2 224-15,-6 4 16 0,-1 9 0 0,-5 1 0 16,0-2-16-16,-1 3 0 0,-3 3 0 0,-5-3 0 16,-6 1-224-16,-6 0 0 0,-5 0 0 0,-4-1 0 0,-2 4 0 15,-3-1 0-15,-2 1 0 0,-4 0 0 0,-2 6 128 0,-4 1-128 16,-3 1 0-16,-2 0 0 0,-3 6 0 0,0 9-336 16,-4 7 48-16,-1 6 16 0,-5 6 16 0,-4 8 16 15,-3 10 0-15,-8 8 0 16,-8 8-224-16,-9 9-48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7:08:23.357"/>
    </inkml:context>
    <inkml:brush xml:id="br0">
      <inkml:brushProperty name="width" value="0.05292" units="cm"/>
      <inkml:brushProperty name="height" value="0.05292" units="cm"/>
      <inkml:brushProperty name="color" value="#0070C0"/>
    </inkml:brush>
  </inkml:definitions>
  <inkml:trace contextRef="#ctx0" brushRef="#br0">31417 11360 39615 0,'-33'-14'3520'0,"5"1"-2816"0,12 5-560 0,9 5-144 0,3 0 0 0,-7-5-256 0,-12-7 64 0,-16-10 16 0,-9-7 176 0,-4-4 224 0,3-1-48 0,3 2-16 16,6 2-160-16,5 3-256 0,0 2 64 0,1 1 16 15,0 3-96-15,-3 2-32 0,-2 2 0 0,0 1 0 16,-2 6 112-16,-5-2 32 0,-2 5 0 0,-6 6 0 16,-4-1 160-16,-8 8 0 0,-7 6 0 0,-5 3 0 15,4 0 0-15,-8 6 0 0,-8 5 0 0,-8 6-128 16,-4 5 128-16,-5 5 0 0,0 4 0 0,-7 7 0 16,-2 7 0-16,-5 6 0 0,-3 1 0 0,-2 5 0 15,0 5 0-15,0 4 0 0,-1 3 0 0,-4 7 0 16,-5 9 0-16,4-3 0 0,6 0 0 0,0 3 0 15,1 7 0-15,3 1 0 0,4-2 0 0,1 5 0 16,0 9 0-16,2 5 0 0,4 3 0 0,1 8 0 16,2 6 0-16,2 9 0 0,-2 5 0 0,5 6 0 0,4 8 0 0,3 7 0 15,4 2 0-15,3 2-128 0,6 2-16 0,7-3 0 16,10-2 0-16,6-2 0 0,10 3-176 0,8-8-48 16,6-7 0-16,10-2 0 0,7 5 240 0,9-5 128 15,8-3-160-15,8-4 160 0,6-4 0 0,8-3 0 16,9-1 0-16,8-4 0 0,6-2 128 0,8-7-128 15,4-4 192-15,12-2-192 0,7 0 576 0,10-3 16 16,9-3 0-16,5-5 0 0,4-5-16 0,12-5-16 16,10-3 0-16,7-5 0 0,2-5-352 0,13-1-64 15,13-2-16-15,8 1 0 0,6-1-128 0,5-1 0 16,-1-6 0-16,9 5 0 0,8 2 0 0,4-1 0 16,0-2 0-16,-4-5 0 0,-1-2-192 0,-5-5-80 15,-6-10-16-15,0-1 0 16,-2-4-192-16,-4-2-32 0,-4-7-16 0,-4-4 0 0,-2-4 528 0,-6-8 0 0,-3-7 160 15,-7-9-32-15,-3-5 528 0,-6-10 112 0,-7-4 32 0,-3-11 0 16,-1-3-352-16,-2-11-64 0,1-5 0 0,-2-7-16 16,2-4 16-16,-2-9 0 0,0-5 0 0,-2-5 0 15,-3-2-32-15,0-9 0 16,0-6 0-16,1-6 0 0,-2-6-160 0,-15 1-48 0,-15-1 0 0,11-5 0 16,19-5-144-16,27-20 0 15</inkml:trace>
  <inkml:trace contextRef="#ctx0" brushRef="#br0" timeOffset="649.81">30026 10017 35007 0,'-41'-25'3120'0,"11"10"-2496"0,3 1-496 0,9 6-128 0,9 6 1872 0,4 1 368 0,0 1 64 0,-5-3 0 0,-5-2-1936 0,-2 1-368 16,4 2-128-16,5 6 0 16,9 3-320-16,8 5-48 0,6 2-16 0,6 6 0 0,6 2 208 0,6 2 48 15,8 4 0-15,5 0 0 0,8 6 64 0,9 2 0 16,9 2 16-16,7-1 0 0,4 0-112 0,4 0-32 15,1 0 0-15,6-2 0 16,6 3 160-16,2-3 32 0,3 1 0 0,3 2 0 0,1 2 128 0,2 4 0 16,3 2 0-16,0 3 0 0,-1 5 0 0,4 3 0 15,4 2 0-15,1 4 128 0,3 4 320 0,2 4 80 16,2 6 16-16,-2 1 0 0,-3 2-128 0,2 5-32 16,0 1 0-16,-2 4 0 15,-2 7-384-15,-2 4 0 0,-1 1-144 0,-13 8 144 0,-10 7 0 0,10-2 0 16,15-1 0-16,-19-19 0 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7:09:34.846"/>
    </inkml:context>
    <inkml:brush xml:id="br0">
      <inkml:brushProperty name="width" value="0.05292" units="cm"/>
      <inkml:brushProperty name="height" value="0.05292" units="cm"/>
      <inkml:brushProperty name="color" value="#0070C0"/>
    </inkml:brush>
    <inkml:brush xml:id="br1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2928 11830 43311 0,'-4'-17'3840'0,"2"5"-3072"0,2 1-608 0,1 3-160 0,2 3-1392 0,-1 1-304 0,3-5-64 0,1-2-16 0,7-4 1296 0,-1-7 256 16,0 0 48-16,0 5 16 0,-5 3 160 0,-5 5-128 15,-2 4 128-15,-5 4-128 16,-2 1-384-16,-7 3-64 0,-2 2 0 0,-7 1-16 16,-4 2-48-16,-8 0-16 0,-5 2 0 0,-5-2 0 15,-7 3 160-15,-9-1 48 0,-4 2 0 0,-6-1 0 16,1-3 576-16,-3 0 128 0,2-2 32 0,-2-4 0 0,2 2 656 0,-4-4 128 16,1-1 16-16,2-4 16 0,7-1 48 0,1-2 16 0,1 1 0 15,3-3 0-15,2 1-576 0,0-1-112 0,1 3-32 16,1-2 0-16,3 2-192 0,3 2-64 0,3 0 0 0,-2 3 0 15,2-2-192-15,0 1 144 0,2 3-144 0,1 0 128 16,1 4-128-16,3 0 0 0,3 1 0 0,4 0 0 16,3 1 0-16,4-1 0 0,4 2-128 0,2-1 128 15,2 4-128-15,2-1 128 0,2 2-160 0,2 3 160 16,1-2 0-16,1 4 0 0,1 3 0 0,2 4 0 16,0 3 0-16,3 9 0 0,-1 1 0 0,1 7 160 15,3 9-160-15,-2 6 0 0,2 11 0 0,-3 8 128 16,0 6-128-16,1 7 0 0,-2 0 0 0,-1 10 0 15,-3 9 0-15,0 1-192 0,1-3 64 0,-1-1 128 16,2-1-256-16,-1 3 64 0,3 1 0 0,2-3 16 0,1-2 176 16,2 2 0-16,2 7 0 0,-1-12 0 0,0-9 0 0,-1 4 0 15,-2 3 0-15,-2 1 0 0,0 2 0 0,-2-5 128 16,-1-4-128-16,-2 8 128 0,-2 12 48 0,-3-9 16 16,2-9 0-16,-4 4 0 0,-2 7-192 0,1 1 0 15,0-5 0-15,-1-5 128 0,2-12-128 0,-1 5 0 16,1 2 0-16,1-11 0 0,3-9 0 0,3-4 0 15,4 0 0-15,1-5 0 0,0-6 0 0,1-2 0 16,2-2 0-16,1-8 0 0,1-5 0 0,0-4 0 16,2-4 0-16,0-4 0 0,1-3 0 0,0-3 0 15,0-1 0-15,-2-1 0 0,-1-2 128 0,2-1-128 16,3-1 0-16,3-1 128 0,1-3-128 0,1 1 0 16,2-1 0-16,1 3 0 0,-2 1 144 0,2-4-144 15,-1 1 160-15,2-4-160 0,1-1 160 0,0-4-160 0,3-2 160 0,1-2-160 16,0 1 448-16,2-2-16 0,3-1 0 0,0-3 0 15,1 0 176-15,7 1 32 0,9 1 16 0,3 2 0 16,5-4-336-16,-1-3-64 0,3 1 0 0,0-1-16 16,-1-1-32-16,0 2 0 0,1 1 0 0,-1-1 0 15,3-3-208-15,-4 4 128 0,0 0-128 0,-2-4 0 16,1 4 0-16,-3 0-320 0,0 2 64 0,-3 2-13888 16,-2-2-2752-16</inkml:trace>
  <inkml:trace contextRef="#ctx0" brushRef="#br1" timeOffset="7087.99">16122 16831 38703 0,'-16'0'3440'0,"4"0"-2752"0,4 0-560 0,5 0-128 0,0 0 176 0,-2 0 0 0,-7 0 0 0,-8-2 0 0,-1 2-176 0,0 0 0 0,6-2 0 0,5 0-176 16,4 2 32-16,4-4 0 0,3 1 0 0,1 0 0 15,4 0 288-15,4 3 64 0,4-4 16 0,3 4 0 16,7 2 64-16,8 0 16 0,8-2 0 0,10 0 0 16,8 1 176-16,13-2 32 0,9-1 16 0,13-1 0 15,10 3 112-15,7 0 32 0,3-5 0 0,18 0 0 16,14-2-160-16,11-4-48 0,6 1 0 0,7 2 0 0,6 0-160 16,8-1-48-16,7-1 0 0,4 0 0 0,0 2 32 15,8-3 0-15,4 1 0 0,10 0 0 0,5 1 160 0,3 0 16 16,2 3 16-16,5 4 0 0,3-1-272 0,2 3-48 15,0 0-16-15,-2 3 0 0,-1-1-144 0,-3 3 0 16,0 3 0-16,-8 0 0 16,-7 3-640-16,-6-2-48 0,-2 0-16 0,-12-1 0 15,-7 0-288-15,-2-2-64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7:11:00.6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20654 11265 32255 0,'-12'-3'2864'0,"3"-2"-2288"0,5 5-576 0,4 0 0 0,2 0 448 0,-2 0 0 0,-4-1-16 0,-1-3 0 0,1 2-1824 0,3-3-352 0,3 0-80 0,5 4-16 16,0-3 192-16,4 0 48 0,2 2 0 0,1-2 0 15,4 2 1008-15,2-2 208 0,4 3 32 0,1 0 16 0,2-2 1072 16,5 1 224-16,4 0 32 0,3 2 16 0,3-2-176 0,2-1-48 15,2 1 0-15,3-1 0 0,2 2 176 0,3-2 48 16,1 1 0-16,-1 1 0 0,-1 1-32 16,2-2 0-16,2 0 0 0,1 1 0 0,4-1-352 0,3-2-80 15,4-1-16-15,2 0 0 0,2 4-208 0,0-4-64 16,2 1 0-16,7-1 0 0,4 1-64 0,5 1-32 16,-1-1 0-16,5 2 0 0,7-2-160 0,1 1 0 15,4 0 0-15,2 0 0 0,2 0 0 0,3-2 0 16,4 0 0-16,-1 1 0 0,-6 1 0 0,3 1 0 15,2-3 0-15,-1 1 0 0,-5 2 0 0,2 1 0 16,1-3 0-16,0 0 0 0,-7 0 432 0,3 0 0 16,1-3 0-16,-1 1 0 0,-2 1 64 0,3-3 16 0,5 0 0 15,4 1 0-15,8-1-256 0,3 2-32 16,1 0-16-16,1 0 0 0,4 3-208 0,3-2 144 0,1 2-144 0,-2 0 128 16,-2-1-128-16,-1 3 0 0,1-1 0 0,-5-1 0 15,-5 2 0-15,2-3 0 0,-1 3 0 0,-5 0 0 16,-2-3 0-16,-3 3 0 0,-1 1 0 0,-4-3 0 15,-3 2 0-15,2 1 0 0,3-1 0 0,2 2 0 16,2 3 0-16,-3-2 0 0,-1 1 0 0,7-1 0 16,5 3 144-16,0 1 0 0,-2-1 0 0,-1 2 0 15,2 2-144-15,-1-1 0 0,-5-1 0 0,-3 2 128 16,-1 0-128-16,-6-1 0 0,-10 2 0 0,-2 0 0 16,1 0 0-16,-4 0 0 0,-4 1 0 0,-7 0 0 15,-6-2 0-15,-5-1-176 0,-4 1 176 0,-5-2-128 0,-2 0 0 16,-4-1 0-16,-5-1 0 0,-4-1 0 0,-2 3-48 15,-3-1 0-15,-2 0 0 0,-1 5-18080 16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7:12:14.26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6503 7172 36863 0,'4'-9'3264'0,"1"3"-2608"0,1 3-528 0,0 1-128 0,-1 1 0 0,1-2 0 0,5-4 0 0,4-3 0 0,6-6 0 0,-1-2-144 16,-2 1 144-16,-5 2-208 0,-7 2-64 0,-6 2-16 15,-6-1 0-15,-8 1 0 16,-4 3-624-16,-9 1-128 0,-7 5-32 0,-8-2 0 0,-5 4 560 0,-6 2 96 16,-6 2 32-16,-6 3 0 0,-4 1 384 0,-5 3 0 15,-4-2 0-15,-7 1 0 0,-6 1 128 0,-4 0 0 16,-6-1 0-16,-2 1 0 0,2-3 592 0,-1 2 128 15,3-2 32-15,-7 1 0 0,-5-2-64 0,-2 1-16 16,9-1 0-16,-7-1 0 0,-6 1-288 0,0-1-48 16,4 4-16-16,0 2 0 0,-4-3-272 0,2 4-176 15,1 2 192-15,3 4-192 0,2-2 0 0,1 1 0 16,5 1 0-16,10-2 0 0,6 1 128 0,3 1-128 16,1 4 144-16,3 0-144 0,4-3 0 0,6 0 0 15,4 0 0-15,4-1 0 0,2 4-128 0,5-6 128 0,6 0 0 0,4 1 0 16,5-6 0-16,2-1 0 0,5 0 0 0,5-1 0 15,4-1 0-15,6-1 176 0,4-1-32 0,3-5 0 16,3 2 64-16,2 1 16 0,3-3 0 0,1 2 0 16,1 1-80-16,2-3-16 0,1 2 0 0,-1 1 0 15,1 1-128-15,1 0 0 0,-1 3 0 0,1 0 0 16,0 2 0-16,1 1 0 0,-1 0 0 0,-1 3 0 16,-1 3 0-16,1-2 0 0,-2 2-192 0,-2-2 192 15,0 0 0-15,-1 2 0 0,0-5 0 0,-2 2 192 16,0-1-192-16,-1 1 0 0,-3 2 0 0,-2 0 0 15,-3 1 0-15,-1 0 0 0,-2 3 0 0,-2 1 0 0,-2 1 128 16,-2 3 0-16,-2 2 0 0,-3 3 0 0,-1 1 80 0,-3 6 16 16,-2 7 0-16,-4 2 0 0,0 1-224 0,1-2 0 15,2-3 0-15,1-1 0 0,3 2 0 0,2-6 0 16,5 0 0-16,1-4 0 0,5-2 0 0,3-4 0 16,6-2 0-16,2-2 0 0,3-3 0 0,1-2 0 15,0 1 0-15,3-2 0 0,1-5 0 0,2 0 0 16,2-2 0-16,1-3 0 0,3 3 0 0,4-3 0 15,3 0 128-15,7 0-128 0,3-1 144 0,8 0-16 16,8 0 0-16,8-1 0 0,4 0-128 0,9-3 0 16,9-1 0-16,8-2 0 0,7 0 176 0,7 0-48 15,8 3-128-15,5-5 192 0,-3 1-192 0,7-2 0 16,9 1-192-16,3-1 192 0,-1-4 0 0,5 2 0 16,4 4 0-16,1-2 0 0,1-1 0 0,-1 1 0 15,2 6 0-15,-3-6 0 0,-3 1 0 0,7 2 0 0,6 2 0 16,2-2 0-16,-2-1 0 0,8 0 0 0,5 2 0 15,3-1 0-15,2-1 0 0,4-3 0 0,5-1 0 0,1 1 144 16,3 2-144-16,0 0 0 0,0-5 0 0,0-1-176 16,-5 0 176-16,5 2 0 0,5 2 0 0,-7 2 0 15,-2-3 0-15,-4-1 0 0,-7 2 160 0,1 2-160 16,4-1 0-16,-7 1 0 0,-6-2 0 0,0 1-160 16,-5 0 160-16,0 2 0 0,-3-2 0 0,-4 2 0 15,-5 0 0-15,3-1 0 0,1 2 0 0,-4-3 0 16,-2 1 0-16,-4 1 0 0,0-1 0 0,1-1 0 15,-1-2 0-15,-3 2 0 0,-5 0 0 0,-7-3 0 0,-6 2 0 16,-6-1 0-16,-4 3 0 0,-7-2 0 16,-4 2 0-16,-5-2 0 0,-4 3 0 0,-9-2-128 0,-9 2 128 0,-2 0 144 15,-6-1-16-15,-6 2-128 0,-6-2 0 0,-4 1 0 16,-5 0-160-16,-6 1 160 0,-4 0 0 0,-5-4 0 16,0 1 0-16,-3 0 0 0,-2 0-128 0,0-1 128 15,0-1 0-15,0-1 0 0,-1 1 0 0,0-1 0 16,1 0 0-16,-1-1 0 0,0 2 0 0,-3-4 0 15,0 2 0-15,-3-1 0 0,-1-1 0 0,-1 2 0 16,-1 1 0-16,-3-3 0 0,1 2 0 0,-3 1 0 16,-1-3 0-16,0 0 0 0,-2 3 0 0,1-4 0 15,-1 3 0-15,3-4 0 0,-2 2 0 0,2-2 0 16,0-1 0-16,1-2 0 0,0-1 0 0,1-2 0 16,0-1 0-16,0 0 128 0,0-7 64 0,2-1 0 15,-1 0 0-15,3-5 0 0,-2-1-192 0,-1-4 0 0,3-6 0 16,0 1 0-16,0 2 0 0,1-3 0 0,0-3 0 0,1-2 0 15,1 2 0-15,2-1 0 0,1 1 0 0,0 0 0 16,1-4 0-16,0 2 0 0,-1 2 0 0,2 4 0 16,-1 4 0-16,2 0 0 0,1-2 0 0,-2 5 0 15,2 3 128-15,-1 2 0 0,-1 3 0 16,0 0 0-16,1 3 32 0,-2 3 0 0,-1 0 0 0,-1 2 0 16,-1 0-160-16,-3 2 0 0,0 4 0 0,-1-3 0 15,-3 3 0-15,1 1 192 0,-4 1-192 0,-1 1 192 16,-3 3-192-16,-4 1-256 0,1 1 64 0,-4 2 16 15,-6-1 16-15,-2 1 0 0,-3 1 0 0,-2-2 0 16,-1 3 160-16,-4-1 0 0,-4 0 0 0,-4-2-128 16,-2 3 128-16,-4-2 144 0,0 0-16 0,-5 2-128 0,-3 0 0 15,-1 0 0-15,1 2 0 0,-3 0-192 0,-3 1 192 0,-8-2 0 16,-3 0 0-16,-7-2 0 0,-1 1 0 16,-1-1 0-16,-4 1 0 0,-9-4 0 0,-9 1 0 0,-2-1 0 15,-1-1-128-15,-2 0 128 0,-4-2 0 0,-5 1 160 16,-4 1-32-16,-1-1 0 0,5 1-128 0,-4-1 0 15,1 0 0-15,8 0 0 0,12 2 0 0,-9-2 0 16,-10 0 0-16,-2-2-176 0,-1 1 176 0,1-2 0 16,2 3 0-16,3-3 0 0,14 2 0 0,-9-1-128 15,-10 3 128-15,-3-1-128 0,-2-1 128 0,0 3 0 16,-1 2 0-16,2 0 0 0,7 1 0 0,-5 2 0 0,-4 6 0 16,4-1 0-16,23-1 0 0,-16 3 128 15,-21 5-128-15,0-2 0 0,18 0 0 0,0 1 0 16,-2 2 0-16,4 0-128 0,6 0 128 0,3 0 0 15,1-3 0-15,1 2-12848 0,1 3-2528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7:13:23.2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3998 14495 24879 0,'-6'-14'2208'0,"-1"4"-1760"0,0-1-448 0,3 2 0 0,3 5 2416 0,1 1 400 0,0-3 64 0,-2-4 32 16,-2-4-3984-16,-1-7-784 0,-1 3-176 0,-2 2-16 15,0 0-192-15,-2 3-16 0,-3 2-16 0,-1 3 0 16,-4 0 480-16,-3 3 112 0,-4 3 16 0,-3-2 0 16,-2 4 304-16,-4 0 64 0,-3 1 16 0,-4 2 0 0,-1-1 2336 0,-4-1 480 0,-1 2 80 15,-1-3 32-15,-3 0 928 0,0 0 192 0,0 1 48 16,-6 3 0-16,-3-2-832 0,-2 2-144 0,1-2-48 0,-5 1 0 16,-1-3-1376-16,2 0-288 0,3 1-128 0,-4 4 128 15,-2-1-128-15,-2 4 0 0,-3 2 0 0,-4-1-176 16,-1 0-176-16,-1 2-32 0,-1 1-16 0,2 1 0 31,3-1-688-31,2-1-128 0,3-2-16 0,4-1-16 0,5 2 896 0,2 0 176 0,3 3 48 0,7-6 0 16,6 2 384-16,1-2 64 0,2 3 32 0,3-3 0 15,3 1 368-15,3 0 80 0,3 1 16 0,3 1 0 16,3 0-64-16,2 1-16 0,1 0 0 0,2-2 0 0,1 4-592 0,0 0-144 16,1 3 0-16,0 1 0 0,2-2 0 0,-1 5-144 15,1 2 144-15,-1 0-208 0,2 7 16 0,-2-3 16 16,0 2 0-16,3-2 0 0,1 3-80 0,2-5 0 15,0-3-16-15,1 2 0 0,1-1 144 0,-1-2 128 16,4-1-192-16,-1 0 192 0,0 2 0 0,2-3 0 16,1 1 0-16,-1 1 0 0,2 0 128 0,2 2-128 15,-1 0 176-15,0 5-176 0,3-3 320 0,0 3-32 16,-1-1-16-16,1 5 0 0,0 0-272 0,-3 1 160 16,0 1-160-16,-2 2 128 0,-2 5-128 0,-3 2 0 15,0 1 0-15,-3-2 0 16,2-2-496-16,1-4 32 0,1-5 0 0,0-4 0 0,1-7 144 0,2 1 48 15,-1-3 0-15,0-4 0 0,0-2 1120 0,2-1 240 16,0-4 32-16,1-4 16 0,0 2 208 0,1-3 32 0,3 1 16 16,-1 0 0-16,2-2-528 0,1 0-96 0,3-2-32 15,1-1 0-15,1 2-416 0,5-4-96 0,4-1-16 0,5 0 0 16,6-4-208-16,6-3 0 0,7 0 0 0,7-1 0 16,9-1 0-16,8 2 128 0,8 2-128 0,3 3 144 15,1 3-144-15,4 2 0 0,4 3 0 0,3 1 0 16,1 1 0-16,5 1 0 0,2-1 0 0,1 1 0 15,2 0 0-15,6-3 240 0,3 2-64 0,-1-1-16 16,0 0 96-16,2 2 0 0,1-1 16 0,2 0 0 16,0 0-96-16,4 0-32 0,4 3 0 0,-6-2 0 15,-6-2-144-15,-2 1 0 0,-1 3 0 0,-4 0 0 16,-5 0-528-16,-3 3-48 16,-2 0 0-16,1 3-18096 0</inkml:trace>
  <inkml:trace contextRef="#ctx0" brushRef="#br0" timeOffset="34175.11">4319 15785 28559 0,'6'-12'2544'0,"1"6"-2032"0,-1 1-512 0,-2 4 0 15,-1-4-3360-15,3 0-768 0,4-6-160 0,5-8-16 16,2-3 1232-16,-2-4 256 0,-2 2 64 0,-7 1 0 16,-4 2 1808-16,-3 4 368 0,-3 3 80 0,-3 1 16 0,0 3 3328 0,-2 2 672 0,-1 5 128 0,1-2 16 15,-1 2 688-15,1 3 144 0,-3 3 32 0,0 2 0 16,-3 1-2944-16,-1 5-592 0,-1 0-112 0,-4 0-32 16,-3 4-672-16,-4 0-176 0,-2 1 0 0,-7-5 0 15,-2 2 0-15,-10-2 0 0,-3 0 0 0,-6 0 0 16,-4-2 0-16,-8-3 0 0,-8 1 0 0,-9-1 0 15,-5-2 0-15,-8 3 0 0,-2-3 0 0,-9 1 0 16,-4 4 320-16,-1-3 16 0,2-1 16 0,6 1 0 0,6 3-352 16,6-2 0-16,7-1 0 0,7 2 0 0,6-2-176 15,7 4 176-15,3-1-208 0,5 4 80 16,4-2-608-16,2 2-112 16,6-1-32-16,4-1 0 0,4 0 624 0,3 0 256 0,4 0-192 0,3-1 192 0,3 0 0 0,6-1 0 15,2 1 0-15,6-4 0 0,2 0 384 0,4-1 128 16,4 1 48-16,2-3 0 0,3 1 32 0,2-2 16 15,2 2 0-15,4 1 0 0,3 0 32 0,2-3 16 16,3 3 0-16,2 1 0 0,-2 0-16 0,2 3-16 16,-1 2 0-16,0 3 0 0,-1 2-400 0,-2 1-80 15,0 4-16-15,-3 3 0 0,0 4-128 0,-2 3 0 16,0 1 0-16,-4-1 0 0,-2-2 0 0,-1-4 0 16,-2 0 0-16,0 1 0 0,-2 3 0 0,-2 2 0 15,-3 2 0-15,-3 2 0 0,-2 2 160 0,-6 2 0 16,-4 8 0-16,-7 4 0 0,-6 5-32 0,-7 3 0 15,-4 0 0-15,-2-2 0 0,0-4-128 0,-7 4 0 0,-4 1 0 0,3-6 0 16,3-3 0-16,6-10 0 0,8-9 0 0,7-4 0 16,7-9 272-16,6-2-16 0,7-2-16 0,4-4 0 15,5-3 32-15,4-1 16 0,6-1 0 0,9-4 0 16,5 0-288-16,15-5 160 0,15 1-160 16,20 1 128-16,20-2-128 0,20-4 0 0,19 2 144 0,19 3-144 15,17 4 256-15,12 2 0 0,9 5-16 0,7 1 0 16,2 2-240-16,1 0-208 0,-2 1 32 0,-12 0-12992 15,-13 0-2592-15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6:14:37.54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622 3751 16575 0,'-5'0'1472'0,"1"0"-1168"0,3 0-304 0,0 0 0 0,0 0 0 0,-1 0 0 0,0 1 0 0,-4 3-144 0,0-3-112 0,-2 4-32 0,1-2 0 0,2 2 0 16,2 0 96-16,2 0 0 0,2 0 16 0,3 1 0 16,2-4 432-16,2 2 64 0,3-2 32 0,1 1 0 15,3-3 80-15,1 1 16 0,1-1 0 0,2-1 0 16,1 1-208-16,-1 0-48 0,5 0 0 0,1-3 0 16,3 2 96-16,1 0 16 0,-2-1 0 0,4-1 0 15,2 2 192-15,3-3 32 0,0 2 16 0,1-1 0 16,1 1-224-16,1-2-64 0,0 1 0 0,-2-1 0 0,-2 0 320 15,-3 1 64-15,-1-2 16 0,-3 4 0 0,0-1 32 0,-4 0 0 16,-1 2 0-16,-4 2 0 0,0 0-496 0,-4-1-192 16,-2-1 176-16,0 0-176 0,-3-1 0 15,-2-1 0-15,-2-1 0 0,-2 1 0 0,-3-2 0 0,-1 0 0 16,-1-1 0-16,-3-1 0 0,2-1 576 0,-2-2 0 16,2 0 16-16,-1-2 0 0,2 0 288 0,-1-2 48 15,0-1 16-15,1 2 0 0,0-1-304 0,-3-2-48 16,2 3-16-16,-3 1 0 0,0 0-400 0,0 1-176 15,-3 1 128-15,0 2-128 0,-1-1 0 0,-2 2 0 16,-3 0 0-16,-2 0 0 0,-1 2 0 0,-3 2 0 16,0-1 0-16,-2 2 0 0,1 0 0 0,0 1-144 15,1 0 144-15,2 0 0 0,-1-1-128 0,2-2 128 0,1 2 0 16,2 0 0-16,3-3 0 0,1 1 0 0,3 1 0 0,1-1 0 16,2 1 0-16,0 1 0 0,2-1 0 0,-1 2 0 15,3 0 0-15,-1 2 0 0,2 1 0 0,-1 0 0 16,1 2 0-16,2 1 0 0,1 3 0 0,-1-3 0 15,0-1-128-15,2 2 128 0,2 3 0 0,3-2 0 16,2 1-128-16,2-1 128 0,1 2 0 16,1-4 0-16,0 1 0 0,0 2-128 0,1-3 128 0,0-1 0 15,0 3 0-15,0-1 0 0,-1 2 0 0,-1-3 0 16,-1 4 0-16,-2 0 0 0,0-1 0 0,0 1 0 16,-3 2 0-16,3-1 0 0,-1-3 0 0,0 3 0 15,1 1 0-15,1-1 0 0,0 0 0 0,-1 0 0 16,0 1 0-16,-2-1 0 0,-1 3 0 0,-2 1 0 0,-1 0-160 15,-1 1 32-15,-4 2 0 0,-1 1 0 16,-3 1-1344-16,-3 3-272 0,-4-1-48 0,-1 1-11520 16</inkml:trace>
  <inkml:trace contextRef="#ctx0" brushRef="#br0" timeOffset="5233.76">716 5024 12895 0,'-3'-4'1152'0,"2"1"-928"0,0 3-224 0,1 2 0 0,1-1 1200 0,0 0 192 0,-1 2 32 0,2-3 16 0,0 1 64 0,1 4 16 16,0 1 0-16,4 1 0 0,-1 5-368 0,2 0-64 15,2 5 0-15,1 2-16 0,4 4-576 0,-1 6-112 16,-2 2-32-16,1 6 0 0,-1 2-224 0,0 2-128 16,2 0 128-16,-2-1-128 0,2-2 0 0,-1-2 0 15,1-2 0-15,1-2 128 0,1-4 400 0,-2-4 96 16,0-3 16-16,-1-2 0 0,-1-2 480 0,-2-2 96 15,0-2 32-15,-3-2 0 0,1-6-416 0,-1 1-64 16,1-4-32-16,-2-3 0 0,1-3-128 0,1-2-32 16,2-3 0-16,1-4 0 0,0-2-128 0,4-5-48 15,1-2 0-15,5-6 0 0,6-8-80 0,8-9-32 16,7-6 0-16,6-5 0 0,5-4-160 0,5-7-128 16,6-2 144-16,4-4-144 0,2 5 0 0,4-1 0 0,4 1 0 15,3-4 0-15,2 4-320 0,0 3 64 0,-4 3 0 16,-3 5 0-16,-6 5-64 0,3-2 0 0,1 0 0 0,1 1 0 31,-1 4-720-31,-5-2-160 0,-6 3-16 0,-2 2-16 0</inkml:trace>
  <inkml:trace contextRef="#ctx0" brushRef="#br0" timeOffset="18175.96">1458 6433 24879 0,'-4'-8'2208'0,"3"2"-1760"0,1 3-448 0,0 3 0 0,1 0 752 0,-1-2 64 0,0-2 16 0,0-1 0 0,-1-4-592 0,2 6-112 0,0 3-128 0,3 3 176 16,0 8 160-16,2 4 48 0,3 8 0 0,-1 0 0 15,2 4-384-15,3 4 0 0,1 3 0 0,5 1 0 16,1 1 0-16,2 0 0 0,2 2 0 0,-1-3-128 16,1 0 128-16,-2-4 176 0,-2-4-48 0,-2-1 0 15,-2-4 688-15,-1-1 128 0,-1-1 16 0,-2-4 16 0,-1-4-272 16,-1-1-48-16,-3-4-16 0,1-1 0 0,-2-1 128 0,0-4 32 16,-1 3 0-16,0-4 0 0,0-3-208 15,1 1-32-15,3-4-16 0,1-6 0 0,3-2-352 0,2-6-64 16,4-2 0-16,3-12-128 0,3-4 160 0,2-8-160 15,3-2 128-15,-3-3-128 0,0 3 0 0,1-4 0 16,3-1 128-16,2-2-128 0,1 0 0 0,0 0 0 16,-1 1 0-16,0 1 0 0,-2 3 0 0,3 3 0 15,1-5 0-15,8 2 0 0,5-2 0 0,7-1 0 16,10-2 0-16,5-2 0 0,7 0 0 0,1 0 0 16,1 4-192-16,14-1-18048 0</inkml:trace>
  <inkml:trace contextRef="#ctx0" brushRef="#br0" timeOffset="25383.43">1746 7739 5519 0,'0'-38'496'0,"-1"12"-496"0,0 5 0 0,1 6 0 0,0 8 5840 0,1 0 1072 0,0 3 224 0,0-8 32 0,0-5-5632 0,1-6-1120 16,0 0-224-16,-1 2-64 0,1 8 240 0,-2 5 32 16,0 6 16-16,-2 3 0 0,0 4 160 0,-1 0 48 15,1 5 0-15,-2-2 0 0,2 4-240 0,-1 0-64 16,1 2 0-16,2-1 0 0,1 2-32 0,3 0-16 16,1 2 0-16,3 4 0 0,2 4-128 0,3 3-16 0,0 6-128 15,2 0 192-15,1 3-192 0,2-1 176 0,-1-1-176 0,1 2 160 16,3 3 192-16,0-1 32 0,2 1 16 0,0-3 0 15,-1 0-160-15,2 0-48 0,-1 1 0 0,1 1 0 16,-1 0-192-16,-2-5 176 0,0-6-176 0,-1-7 160 16,0-6-160-16,-1-5 0 0,-2-8 0 0,-2-2 0 15,0-2 144-15,-3-3 0 0,-1-4 0 0,-2-3 0 16,1-2 128-16,-3-5 32 0,-1-4 0 0,2-6 0 16,-1-2-16-16,-1-8 0 0,2-4 0 0,0-10 0 15,3-9 32-15,3-6 0 0,2-5 0 0,3 1 0 16,4-1-176-16,3 5-16 0,4 7-128 0,2 0 192 0,5 4-192 15,3 3 128-15,-1 3-128 0,3 3 0 16,1 1 160-16,1 1-160 0,0 0 160 0,2 2-160 16,1-1-304-16,0 3-144 0,1 3-48 15,0 4-12688-15,2 0-2528 0</inkml:trace>
  <inkml:trace contextRef="#ctx0" brushRef="#br0" timeOffset="27950.14">1540 8992 36863 0,'-7'-11'3264'0,"1"5"-2608"0,2 4-528 0,3 4-128 0,0 1 576 0,0-3 64 0,-2 0 32 0,-2-3 0 16,-1 1-1568-16,2 2-304 0,4 2-64 0,3 1-16 0,6 2 944 0,2 1 176 16,5 1 160-16,5-2-208 0,1 1 208 0,2 0 128 15,0 0 0-15,6 4-128 0,5 1 480 0,0 3-16 16,1 3 0-16,0 2 0 0,0 5 240 0,-3 5 64 16,1 2 0-16,-6 3 0 0,-1 5-352 0,-3-1-64 15,-3-1-16-15,-3 0 0 0,0-2-144 0,-3-6-48 16,-2-3 0-16,0-3 0 0,-1-8 16 0,2-2 0 0,0-4 0 0,2-4 0 15,4-4 192-15,1-6 32 0,4-5 16 16,0-1 0-16,1-6 64 0,1-6 16 0,1 1 0 16,1-9 0-16,-2-1-224 0,-1-5-32 0,0 0-16 15,-3-8 0-15,0 2 64 0,-1-3 16 0,-1-1 0 16,0-2 0-16,1-2-32 0,0 1-16 0,4-2 0 0,4-2 0 16,2-1-240-16,4-2 0 0,-1 4 128 0,1 0-128 15,2 1 0-15,5-7 0 0,9-2 0 0,9-6-20992 16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7:14:17.6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3658 2947 25791 0,'3'-22'2304'0,"-1"7"-1856"0,-2 4-448 0,-2 5 0 0,1 1 2304 0,0 4 384 0,0-3 64 0,-3-2 0 0,-1 0-1792 0,-5-8-352 0,-1 2-80 0,-6-2-16 0,-4 3-512 0,-6 0 0 16,-8 2 0-16,-6 1 0 0,-5-1 0 0,-4 0-192 16,-4 1 16-16,-5-1 16 15,-4-2-336-15,-7 2-64 0,-5 1-16 0,0 1 0 0,7 4 320 16,-6-1 64-16,-5 4 16 0,-6 4 0 0,-1 2 368 0,-3 4 80 16,2 6 16-16,0 1 0 0,1 2-32 0,-2 3-16 0,-3 3 0 15,4-3 0-15,11-2-48 0,0 1-16 0,1 3 0 16,-2 5 0-16,3-1-176 0,5 1 0 0,9-7-192 15,4 2 192-15,2-1 0 0,5 1 0 0,4-1 0 0,5-1 0 16,4-1 0-16,4 2 0 0,2-1 0 0,4 1-176 16,5 0 176-16,1 0 0 0,4 1 0 15,2 0-128-15,3 1 128 0,1 3 0 0,2 1 0 0,2 6 0 16,-1 2 176-16,2 2-48 0,-1 4 0 0,0 8 0 16,-1 11 0-16,-3 6 0 0,0 6 0 0,-1 0 0 15,0-6-128-15,-4 12 0 0,0 6 0 0,-2 2 0 16,3-6 0-16,-1-1 0 0,0 2 0 0,2-4 0 15,2-12 0-15,-2 3 0 0,-3 3 0 0,0-2 0 16,-1-3 0-16,-1-4 192 16,0 2-64-16,-1-1 0 0,1 2 128 0,-3 10 32 0,-1 6 0 0,-3-1 0 0,-4-5 96 15,1-5 0-15,1-3 16 0,1 3 0 0,2 0-256 16,4-11-144-16,4-11 160 0,7-9-160 0,4-8 240 0,2-3-48 16,2-2-16-16,1-2 0 0,1-6 80 0,2 0 0 15,0-1 16-15,1 1 0 0,0-2-144 0,1-1-128 16,5-1 192-16,2-4-192 0,4 4 0 0,5-3 0 15,5-1 0-15,6-1 0 0,5-5 0 0,4 1 0 16,2-1 0-16,9 2 0 0,9 4 128 0,9-1 32 16,9 0 0-16,12 1 0 0,6-7-32 0,7-4 0 15,5-1 0-15,7 0 0 0,7 3 64 0,0-6 0 16,-4 2 0-16,5-3 0 0,1 3-192 0,-5 1 0 16,-8 3 0-16,1-3 0 15,-3-2-368-15,-5 1-48 0,-5-5-16 0,-4 1-18704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7:16:42.27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25662 16173 40543 0,'4'0'3600'0,"-2"-1"-2880"0,-2-1-576 0,-1 2-144 0,0 0 512 0,0 0 64 0,-2-2 0 0,-4 1 16 15,-6-1-1328-15,-8-3-272 0,-11 1-48 0,-11-3-16 16,-10 0-2800-16,-14-4-560 0,-16 0-112 0,-6-4-32 16,-4 2 1840-16,-4 2 368 0,-2-1 80 0,-5 1 16 0,-4 0 3552 15,-2 1 704-15,-2 1 128 0,-5-2 48 0,-1 2 720 0,3 1 128 16,1 0 48-16,5 2 0 0,4 2-1072 0,6-1-192 0,10 5-64 15,6-2 0-15,7 2-1008 0,6 2-208 16,9-2-32-16,2 3-16 0,6 1-464 0,6 1 128 16,5-4-128-16,6 1 0 15,7 1-640-15,4-2-160 0,8 0-32 0,5 2-16 16,6-3-816-16,8 0-144 0,6 1-48 0,11-1 0 0,10 1 1696 0,17 0 336 0,15 2 64 0,17 2 16 16,11 1 800-16,20 0 160 0,15 0 48 0,14 6 0 15,-5-1-496-15,17 0-80 0,14 4-32 0,7 1 0 16,1 3-656-16,-2 1 0 0,0 0-256 0,-6 0 80 31,-5-3-368-31,-11-2-80 0,-11-4-16 0,-17 0-15792 0</inkml:trace>
  <inkml:trace contextRef="#ctx0" brushRef="#br0" timeOffset="111.54">25930 16199 4479 0,'24'-45'192'0,"-23"44"64"15,-2-1-256-15,-1 0 0 0,-5 1 0 0,-9-9 0 0,-20-6 5168 0,-27-9 976 16,-34-9 208-16,-32-10 48 0,-19 4-2432 0,-13-1-496 16,-2 1-80-16,-6 3-32 0,1 6-2000 0,1 3-400 15,4 4-64-15,10 5-32 0,7 2-384 0,10 5-80 16,7 5-16-16,13 3 0 0,11 4-384 15,11 4 0-15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16:18:16.36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15954 15914 17503 0,'-6'0'1552'0,"0"0"-1232"0,1 0-320 0,1 0 0 0,3 0 3696 0,2 0 672 0,-1-2 144 0,1-1 32 0,0 1-5120 0,4-2-1008 0,4-3-208 0,2 1-32 16,4-1-848-16,4 1-160 0,2 1-48 0,0 0 0 15,1 2 1824-15,0-1 352 0,0 3 80 0,-2 0 16 0,1-2 1952 0,-2 3 400 16,-1 0 80-16,1 0 16 0,1 4 176 0,-2-4 32 16,3 0 16-16,1 0 0 0,2 0-432 0,3 0-96 15,5-1 0-15,5-3-16 0,5 0-448 0,5 0-96 16,5-1-16-16,5-1 0 0,4 1-416 0,1-1-96 15,2 0 0-15,1-3-16 0,2 2-304 0,0 1-128 0,-1 3 128 16,-1-1-128-16,1 2 0 0,-3-3 0 0,0-1 0 16,-3 2 0-16,-2-3 0 0,-1 3 0 15,-1 0 0-15,0-1 192 0,-1 3-192 0,1-3 0 0,1-1 0 16,1 1 0-16,1 1 256 0,3 2 80 0,2-2 16 16,3 1 0-16,4 1-176 0,2 0-48 0,0 2 0 0,2 0 0 15,3 0-128-15,1-4 0 0,-1 1 0 0,0 1 0 16,0 1 0-16,-4-2 0 0,-2 3 0 0,1-2 0 15,0 0 0-15,-3 1 0 0,-2 1 0 0,-4 0 0 16,-1 0 0-16,-2 0 0 0,1 1 0 0,0 1 0 16,1 0 128-16,-1-1-128 0,-1 4 128 0,4-5-128 15,0 3 256-15,1-2-48 0,3 2 0 0,3-2 0 0,3 2-208 16,2 0 0-16,1 1 0 0,-2-4 0 0,-3 1 0 0,4 3 0 16,0-1 0-16,-2 1 0 0,-1 1 0 0,-1 0-160 15,0-3 160-15,-1 3-192 0,0-1 192 0,-1 0 0 16,0-1 0-16,1-1 0 0,1 0 0 0,-4-1 0 15,1-1 0-15,1 0 0 0,1 3 0 0,3-1 0 16,4 2 0-16,4-1 0 0,1-2 0 0,4 2 0 16,2 4 0-16,2-1 0 0,2 0 0 0,0 0 0 15,2 0 0-15,-1 3 0 0,-1-2 0 0,-1 1 0 16,-2-2 0-16,0-1 0 0,-1 1 0 0,-1-1 0 16,-2 1 0-16,-2-1 0 0,-4-1 0 0,4-2 0 15,1 1 0-15,-1 1 0 0,1 2 0 0,0-1 0 16,0-2 0-16,3 0 0 0,3 4 0 0,2 0 176 15,4 1-176-15,1 1 192 0,1-2-192 0,4 3 0 16,4-1 0-16,-1 2-176 0,-4-1 176 0,2 0-128 0,1 1 128 16,-1-4-128-16,-3 1 128 0,0-1-128 0,2 2 128 0,-4-1-128 15,1-4 128-15,-2 1 0 0,-2 0 0 16,-2-1-128-16,2-2 128 0,1 1 0 0,1-3 160 0,1 0-160 16,-1 1 224-16,2 0-48 0,4-1-16 0,0 1 0 15,0 2-160-15,2-2 0 0,-1 4 0 0,0 0 0 16,2 1 0-16,-2-1 0 0,3 1 0 0,-1 2 0 15,-2-1 0-15,0 2 0 0,-3 2 0 0,1-4 0 16,-2 2 0-16,0-5 0 0,-1 2 0 0,-2-1 0 16,1 1 0-16,-4-1 0 0,-5-3 0 0,-2 1 0 15,-4-2 336-15,1-1 48 0,0 0 0 0,-2-2 0 16,0 0-160-16,-1 0-32 0,0 2 0 0,-2-1 0 16,-2 0-192-16,0 1 0 0,-2 0 0 0,-2-3 0 0,-7 3 0 15,1 0 0-15,0 3 0 0,-1-3 0 0,-2 0 0 0,-2 2 0 16,1 0 0-16,-2 0 0 0,-4 0 0 0,3 3 0 15,2 0 0-15,2 1 0 0,-2 0 0 0,3 3 0 16,4-1 0-16,1 1 0 0,0 0 0 0,0 0 0 16,-2-1 0-16,-1 1 0 0,-2 1 0 0,-1-4 128 15,-2 0-128-15,-1-1 144 0,-4 1-144 0,1-1 0 16,-3 2 0-16,-4-1-176 0,-4 1 176 0,-3 2 192 16,-3-1-32-16,-3 1-16 0,-2-3-144 0,-7 2-192 15,-5 2 32-15,-5-4-13072 16,-5 4-2608-16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4-01-24T18:22:37.800"/>
    </inkml:context>
    <inkml:brush xml:id="br0">
      <inkml:brushProperty name="width" value="0.05292" units="cm"/>
      <inkml:brushProperty name="height" value="0.05292" units="cm"/>
      <inkml:brushProperty name="color" value="#00B0F0"/>
    </inkml:brush>
  </inkml:definitions>
  <inkml:trace contextRef="#ctx0" brushRef="#br0">11411 16641 25791 0,'0'-4'2304'0,"0"-2"-1856"0,0-2-448 0,0 2 0 0,0 4 2976 0,0-2 496 0,1-2 112 0,0-3 0 16,1-4-3296-16,-2-6-672 0,0-3-128 0,-4-3-16 15,-2 0-3280-15,-5 6-656 0,-4-1-128 0,-6 5-16 16,-6 1 2464-16,-8 6 496 16,-6 1 112-16,-6 5 0 0,-6 2 3744 0,-5 2 736 0,-3 1 160 0,-3 1 32 0,-5 2-352 0,-9 4-64 15,-9 2-16-15,2-2 0 16,8-1-1808-16,-3 1-352 0,-5-4-80 0,15 0-16 0,11 0-144 0,-7 0-48 15,-13 4 0-15,-7 0 0 0,-1 0 96 16,7 1 16-16,6 0 0 0,7-2 0 0,4 0-240 0,5-2-128 16,4-1 160-16,7-2-160 31,8 1-256-31,9-2-128 0,7-3-48 0,13 0 0 0,5-2-64 0,11 1-16 0,10-2 0 0,16 3 0 0,14 0 848 0,16 3 176 16,16 0 16-16,17 4 16 15,17 5-864-15,17-2-160 0,12 2-32 0,11-2-16 16,10 3-1408-16,-1-4-288 0,-5 0-48 0,-4-1-11680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23:54:25.109"/>
    </inkml:context>
    <inkml:brush xml:id="br0">
      <inkml:brushProperty name="width" value="0.05292" units="cm"/>
      <inkml:brushProperty name="height" value="0.05292" units="cm"/>
      <inkml:brushProperty name="color" value="#00B0F0"/>
    </inkml:brush>
    <inkml:brush xml:id="br1">
      <inkml:brushProperty name="width" value="0.05292" units="cm"/>
      <inkml:brushProperty name="height" value="0.05292" units="cm"/>
      <inkml:brushProperty name="color" value="#7030A0"/>
    </inkml:brush>
    <inkml:brush xml:id="br2">
      <inkml:brushProperty name="width" value="0.05292" units="cm"/>
      <inkml:brushProperty name="height" value="0.05292" units="cm"/>
      <inkml:brushProperty name="color" value="#FF0000"/>
    </inkml:brush>
    <inkml:brush xml:id="br3">
      <inkml:brushProperty name="width" value="0.05292" units="cm"/>
      <inkml:brushProperty name="height" value="0.05292" units="cm"/>
      <inkml:brushProperty name="color" value="#00B050"/>
    </inkml:brush>
    <inkml:brush xml:id="br4">
      <inkml:brushProperty name="width" value="0.05292" units="cm"/>
      <inkml:brushProperty name="height" value="0.05292" units="cm"/>
      <inkml:brushProperty name="color" value="#FFC000"/>
    </inkml:brush>
    <inkml:brush xml:id="br5">
      <inkml:brushProperty name="width" value="0.05292" units="cm"/>
      <inkml:brushProperty name="height" value="0.05292" units="cm"/>
      <inkml:brushProperty name="color" value="#FFFF00"/>
    </inkml:brush>
    <inkml:brush xml:id="br6">
      <inkml:brushProperty name="width" value="0.05292" units="cm"/>
      <inkml:brushProperty name="height" value="0.05292" units="cm"/>
    </inkml:brush>
  </inkml:definitions>
  <inkml:trace contextRef="#ctx0" brushRef="#br0">25875 7702 911 0,'5'0'0'0,"-2"0"0"0,-1 0 0 0,0 0 0 0,-1 0 3536 0,-1 0 624 0,1-1 128 0,2 0 32 0,-1 0-1584 0,2-1-320 0,-1 0-64 0,1-2-16 16,-1 2-112-16,0-1-32 0,-2 1 0 0,0 0 0 16,-1 2-832-16,0 0-160 0,-1 1-48 0,0 3 0 15,-2 0-320-15,-2 2-80 0,1 1-16 0,-2 2 0 16,1-3-160-16,-2 5-48 0,-1-1 0 0,2 1 0 15,-1-2-128-15,0 1-16 0,-2-1-16 0,-2 5 0 16,-1 3-96-16,-2 2-16 0,-1 1 0 0,-1 3 0 16,-3 0-256-16,-2 4 0 0,-1 1 0 0,-4 2 0 15,-2 1 0-15,0 2 0 0,-2 2 0 0,-1-4 0 16,2 1-320-16,-1-2 48 0,2 1 0 0,0-2 0 16,4-4-112-16,2-3 0 0,3-4-16 0,3-3 0 15,2-2-160-15,0-5-16 0,4 0-16 0,-1-4-17104 16</inkml:trace>
  <inkml:trace contextRef="#ctx0" brushRef="#br0" timeOffset="1">25469 7697 37775 0,'-4'-6'1664'0,"2"4"368"0,1 1-1632 0,2 1-400 0,1 1 0 0,0 0 0 16,1 0 416-16,2 2 0 0,2 0 0 0,3 2 0 15,1 0-176-15,2 5-48 0,-1-4 0 0,2 2 0 16,0 4-32-16,1-2-16 0,-2 3 0 0,1 0 0 15,1 3 64-15,0 2 16 0,3 3 0 0,-1 3 0 16,0 2-224-16,2 3 128 0,-2 1-128 0,-3-2 0 16,-1-1 192-16,0 3-64 0,-1 8-128 0,-1 3 192 15,-1 1-192-15,0-1-128 0,0 1 128 0,0-7-208 16,-1-3 64-16,0-5 16 0,3-2 0 0,-1-5 0 16,-2-2-928-16,-1-3-176 0</inkml:trace>
  <inkml:trace contextRef="#ctx0" brushRef="#br0" timeOffset="2">26160 8326 25791 0,'-1'2'2304'0,"-1"-2"-1856"0,-1 3-448 0,2 1 0 0,-2-2 2544 0,2 2 400 0,0 0 96 0,-2 2 16 0,-1 3-1840 0,-3 3-352 0,-1 4-80 0,2 3-16 16,-1-2-368-16,0 0-80 0,3 1 0 0,0-1-16 16,2 0-304-16,-1 2 0 0,2 0-208 0,-1 2 80 15,1 0-848 1,-2 3-176-16,1 0-16 0,-1 1-15536 0</inkml:trace>
  <inkml:trace contextRef="#ctx0" brushRef="#br0" timeOffset="3">26728 7679 23039 0,'-8'-2'2048'0,"3"2"-1648"0,0-2-400 0,2 1 0 0,2 1 368 0,0 1-16 0,0 1 0 0,-1-2 0 0,-1 1 560 0,-1 0 112 0,0 2 32 0,3-2 0 16,-1 2 704-16,5-2 144 16,0 0 16-16,1 1 16 0,2-2-656 0,0 1-144 0,2 1-32 15,0-1 0-15,0 0-496 0,1-1-96 0,-1 2-32 16,0 0 0-16,1-1-256 0,0 1-48 0,1 2-16 0,1-1 0 15,-2 1-32-15,1 0-128 0,1 0 192 0,4 2-64 16,-1 1-128-16,1 2 0 0,1 1 144 0,1-1-144 16,-2-1 0-16,1 0 0 0,4 0 0 0,0 1 0 15,0-1 0-15,-1-1 0 0,-1 2 0 0,1-1 0 16,-3 0 0-16,0-1 0 0,-3-1 0 0,-1 1 0 16,0-1 0-16,-3-2 0 0,0 0 0 0,0-2 0 15,-3-1 0-15,1 1 0 0,-2-2 0 0,1 0 0 16,-1 0 0-16,2 0 0 0,-3 0 0 0,0 0 0 15,0 1 0-15,-1 3 0 0,0-4 0 0,-1 2 0 0,1 0 0 16,-1-1 0-16,0 2 0 0,0-3 0 0,0 0 0 0,0 0 0 16,-2 0 0-16,0 0 0 0,0 0 0 0,-3 0 0 15,0-2 0-15,-1 2 0 0,1-1 0 0,-4 1 0 16,0 0 0-16,-1 0 0 0,0 1 0 0,-3 1 0 16,-3 0 0-16,0 2 0 0,-3 0 128 0,-1 1-128 15,-2 0 128-15,1 1-128 0,0-1 0 0,-2 1 128 16,0 1-128-16,0-1 0 0,1 0 0 0,0-1 144 15,4 0-144-15,-2-2 0 0,2 2 144 0,1-1-144 16,3-2 0-16,-1 1 144 0,1-2-144 0,-1-1 0 16,0 0 0-16,1 0 0 0,-3 0 0 0,2 0 0 15,0 0 0-15,-1 0 0 0,0 0 0 0,0-1 0 16,3-1 0-16,0 0 0 0,0 1-320 0,3-3-32 0,0 4-16 0,3-2-18192 16</inkml:trace>
  <inkml:trace contextRef="#ctx0" brushRef="#br0" timeOffset="4">26640 8118 30399 0,'-1'0'2704'0,"1"0"-2160"0,0 0-544 0,0 0 0 0,1 0 320 0,1 0-32 0,0 0-16 0,3 0 0 0,1 0 880 0,4 0 192 16,5 1 16-16,3-1 16 0,3 1-256 0,3-1-48 0,0 3-16 0,3-3 0 15,1 0-576-15,1 0-112 0,1 0-32 0,3 0 0 16,-2-3-144-16,0 1-16 0,0-1-16 0,-3 2 0 16,-5-2-160-16,3 2-176 0,1-3 48 0,2 2-18384 15</inkml:trace>
  <inkml:trace contextRef="#ctx0" brushRef="#br0" timeOffset="6">28027 7533 28559 0,'0'-4'2544'0,"0"3"-2032"0,0 1-512 0,0 1 0 0,0-1 336 0,0 1-16 0,0 0-16 0,0 1 0 0,0 0 784 0,0 1 144 15,-1 5 48-15,-1-1 0 0,0 2-784 0,-1 2-160 16,0 0-16-16,-2 3-16 0,0 0-304 0,-3 2 0 16,0 3 0-16,-3-1 0 0,-1 3-128 0,0-2 128 15,-1 2-208-15,-2-4 80 0,-1 3 128 0,0-1 0 16,-3-2 0-16,1 1 0 0,0-1 624 0,2-3 48 15,1 1 16-15,1-3 0 0,1 1 48 0,3-2 16 16,0-1 0-16,3-4 0 0,1 1-400 0,2-3-80 0,1-2-16 16,0 1 0-16,3-3-256 0,0 0 0 0,0 0 128 0,3 0-128 15,1 0 0-15,1 0 0 0,3 2 0 16,0 0 0-16,3-2 0 0,0 4 0 0,2 0 0 0,0 1 0 16,4 0 0-16,-1 1 0 0,1 2 0 0,1 0 0 15,0 1 0-15,0-1 0 0,1 1 0 0,-2 0 0 16,2-1 0-16,-3 1 0 0,-2-2 0 0,1 0 0 15,-1 2 0-15,-1-1 0 0,-3 1 0 0,-2 1 0 16,-1 1 0-16,-2 1 0 0,-2 2 0 0,1-1 0 16,-4 0 0-16,0 2 0 0,-3 0 0 0,-1 1 0 0,-1 1 0 15,-3-1 0-15,0 3 0 0,-3-2 0 0,-1 0 0 16,0-1 160-16,-1-1-160 0,0-2 128 0,1-1-128 0,-2 0 0 16,2-3-160-16,-2 0 160 0,-2-3-144 15,-2 1 144-15,1-3-128 0,-3-3 128 16,0-2-1248-16,-1-3-160 0</inkml:trace>
  <inkml:trace contextRef="#ctx0" brushRef="#br0" timeOffset="7">27839 7598 19343 0,'-8'-4'1728'16,"3"1"-1392"-16,2 2-336 0,2-1 0 0,3 1 1552 0,2 1 240 0,1-1 64 0,4-1 0 0,4-1 192 0,7 0 64 0,7-2 0 0,5-3 0 15,2 3-352-15,2-4-64 0,3 2-16 0,-2-2 0 16,2 0-880-16,-1 0-176 0,2 0-48 0,-1 0 0 15,0 0-144-15,-2 0-48 0,1 0 0 0,-2 1 0 16,0 0-192-16,-1 2-64 0,-2-2 0 0,1 3 0 31,-2 1-736-31,-3 0-160 0</inkml:trace>
  <inkml:trace contextRef="#ctx0" brushRef="#br0" timeOffset="8">28837 7139 9215 0,'3'-3'816'0,"-1"0"-656"0,-1 2-160 0,1 1 0 0,-1 0 4656 0,-1 0 896 0,0 0 176 0,0 0 32 0,0 0-3504 0,-1 0-704 0,-3 1-144 0,4-1-16 16,-16 6-528-16,4-3-96 0,-4 0-32 0,-4 1 0 15,-5-1-576-15,-6 1-160 0,-4 1 0 0,-5-2 0 16,-2 1 0-16,-4-4 0 0,-4 1 0 0,-5-1 0 16,-2 2 0-16,-4-2 0 0,-5-3 0 0,-1 0 0 0,0-1 0 15,-5 1 0 1,-4 0 0-16,-1-1 0 0,2 2 0 0,-3 0 192 0,1 0 0 0,-2 1-16 0,-1 0 432 15,3 1 96-15,2-1 0 0,-2 2 16 0,-2 1-320 0,-1 0-64 16,0 0-16-16,3-2 0 0,1 2-320 0,-2-1 0 16,-6 2 0-16,4-3 128 0,5-3-128 0,2 0 0 15,1-1 0-15,2 0 0 0,1-2 0 0,5-1 0 16,5-2 0-16,-1 1 0 0,0-1 0 0,1 0 0 16,2-2 0-16,2 1 0 0,5 1 0 0,4 1 0 15,1 0 0-15,1 0 0 0,2 1 192 0,1 1-16 16,3 1-16-16,3 3 0 0,3 2-160 0,0-3 0 15,-1 3 0-15,1 0 0 0,1 3 128 0,3-3-128 16,3 0 0-16,4-3 128 0,4 3 32 0,1-1 0 0,4-3 0 16,2 0 0-16,2 0 32 0,3 0 0 0,1 1 0 0,1 0 0 15,2-1-64-15,0 1-128 0,-1 1 192 0,1 2-64 16,1-1 0-16,0-1 0 0,0 4 0 0,0-1 0 16,0 0-128-16,-1 2 0 0,-1 2 0 0,2 0 128 15,0 0-128-15,-1 2 0 0,1-1 0 0,-1 3 0 16,1 1 0-16,0 0 0 0,0 4 0 0,-1-1 0 15,1 0 0-15,0 2 0 0,-1 0 0 0,0 2 0 16,0 2 0-16,1 1 0 0,-4 3 0 0,1 1 0 16,0 2 0-16,-1-1 0 0,0 2 0 0,-2 2 0 15,2 6-128-15,-3 4 128 0,0 6 0 0,-1 1 0 16,1 2 0-16,-2 4 0 0,1-3 0 0,0 0 0 16,1-3 0-16,0-2 0 0,-1 0 0 0,1-3 0 15,0 0 0-15,0-2 0 0,0-2 0 0,0-3 0 0,0-1 0 0,-2 0 0 16,0 5 0-16,-2-1 0 0,1 3 0 0,-1-3 0 15,0 2 0-15,2-4 0 0,1-5 0 0,0 1 0 16,2-5 0-16,-1 0 128 0,1-1 96 0,1 0 16 16,-1 2 0-16,0 0 0 0,1 3-96 0,-1-1-16 15,0 1 0-15,0 0 0 0,1 0-128 0,0 0 0 16,-1 1 0-16,2-4 0 0,0-2 0 0,0-3 0 16,2-2 0-16,2-1 0 0,0-5 0 0,1-1 0 15,1 0 0-15,1-6 0 0,0-1 320 0,-2-1 48 16,2-1 0-16,0-1 0 0,-1-1-176 0,0-1-16 15,-1 1-16-15,0-2 0 0,-1 0 16 0,1 1 0 16,-1 0 0-16,0 1 0 0,0-1-176 0,0 0 192 16,0 0-192-16,-1 1 192 0,2 1-192 0,0-1 0 0,0 1 0 15,0 0 0-15,3 0 0 0,0 1 0 0,3-1 0 16,1 2 0-16,2 0 0 0,3-1 0 0,3 1 0 16,1-1 0-16,4-4 0 0,3 2 0 0,4 0 0 0,2-4 0 15,1 1 0-15,3 0 0 0,0 1 0 0,3 0 0 16,-1 1 0-16,3-2 0 0,3 1 0 0,3 0 0 15,1-3 0-15,2 2 0 0,2 1 0 0,-2 0 0 16,1 1 0-16,1 2 0 0,-1-3 0 0,2 0 0 16,3 2 0-16,0 0 0 0,2 3 0 0,0 0 0 15,1 2 0-15,2 2 0 0,-3-2 0 0,2 1 0 16,4 4 0-16,-1-1 0 0,-1-1-144 0,0 1 144 16,-4-4 0-16,4 2 0 0,4-1 0 0,0-3 144 0,-6-1-144 0,4-3 0 15,3 0 0-15,2 1-176 0,2 0 176 16,-3-1 0-16,1-4 0 0,-2 3 0 0,-5-4 0 0,5 1 0 15,2 1 128-15,1-5-128 0,-4 1 0 0,-2-1 0 16,-2 2 0-16,-2 1-128 0,-1 0 128 0,-3 0 0 16,-3 2 0-16,-3-2 0 0,-3 3 0 0,-3-2 0 15,-2 3 0-15,-3 0 0 0,-1 0 0 0,-1-4 0 16,0 3 0-16,0-1-128 0,0 0 0 0,-2-1 0 16,2 2 0-16,-2-3 0 0,-1 3 128 0,-2-3 0 15,-1 4 0-15,0-4-128 0,0 3-48 0,-2-1 0 16,-1 2 0-16,0-1 0 0,-1 2 176 0,-1 1 0 15,-4-1 0-15,0 0 0 0,0 2 0 0,-2-1 0 0,-2 1 0 16,-1 1 0-16,-3-3 0 0,-1 2 0 0,-1-1 0 16,-2 1 0-16,-1-1 0 0,-2 0 0 0,1 0 0 0,-4-1 0 15,0 0 0-15,-1 1 0 0,-1-2 0 0,0 0 128 16,0-2 0-16,0 1 0 0,0-2 0 0,0-1 0 16,1 0-128-16,0-1 0 0,2-3 0 0,0-1 0 15,1 1 0-15,-1-3 0 0,1 1 0 0,1-1 0 16,0-3 0-16,1 1 0 0,-1-3 0 0,0 0 0 15,1-1 128-15,-1-3 0 0,0 0 0 0,-1-3 0 16,2 0 128-16,-2-3 48 0,0-4 0 0,0-1 0 16,0-4-160-16,-1-2-16 0,2-3-128 0,-1-5 192 15,0-1-192-15,0-4 0 0,1-4 0 0,-1-1 0 16,1 0 0-16,-2-1 0 0,1 1 0 0,-1-1 0 0,-1 3 0 16,-1 1 0-16,0-1 0 0,-1 4 0 15,0 2 0-15,-3 4 0 0,1 0 0 0,-2 7 0 16,-1 6 0-16,0-1 0 0,-4-3 0 0,1 3 0 0,-2 1 0 15,2 3 0-15,-2 1 0 0,2 0 0 0,-2 0 128 0,2 1-128 16,1 1 176-16,0 0-176 0,1 1 0 0,2 0 0 16,0-1 0-16,2 1 0 0,-2-2 0 0,1 2 0 15,0 2-208-15,-1 0 80 0,1 3 128 0,1 4 0 16,-1 1 0-16,1 0 0 0,-1 5-176 0,-1 0 176 16,1 4-208-16,-2 0 80 15,1 2-512-15,-3 3-112 0,1 2-16 0,-2-1 0 16,-2 4-144-16,-2 3-48 0,-1 2 0 0,-3 2-18944 0</inkml:trace>
  <inkml:trace contextRef="#ctx0" brushRef="#br0" timeOffset="9">25779 9082 19343 0,'3'-4'1728'0,"-2"-1"-1392"0,1 2-336 0,0 0 0 0,0 3 896 0,-2-1 128 0,2 0 0 0,-1-2 16 15,3 2 192-15,-1-5 48 0,0 3 0 0,-1 2 0 16,-1 1-512-16,-2 0-112 0,0 3-16 0,-1 0 0 16,0 2-416-16,-4-1-96 0,2 3 0 0,-3-2-128 15,1 2 384-15,-2 1-48 0,-1 2 0 0,0 2 0 16,0-1 32-16,-1 4 0 0,-1 1 0 0,-3 1 0 16,0 3-96-16,-2 1-16 0,-1 3 0 0,-2 0 0 15,-1 0-128-15,-4 0-128 0,-2 3 192 0,-4 2-192 16,1 0 368-16,-2-2-48 0,0 0 0 0,-2-1 0 0,0 3 496 15,-4 1 80-15,-2 3 32 0,-2 0 0 0,1 0-432 0,-1 0-96 16,-1 1-16-16,1-2 0 0,3 3-384 16,3-5 128-16,4 1-128 0,3-5 0 15,3-1 144-15,3-3-144 0,2 0 160 0,2-4-160 0,2 1 0 16,1-3 0-16,3 1-128 0,1-4 128 0,1 0 0 0,2 0 0 16,1-2 0-16,2-1 0 0,-1-3 0 0,1 0 0 15,1-2 0-15,0 0 0 0,1-1 0 0,0 0 256 16,-1 0-32-16,1-1 0 0,0 2 32 0,0 0 16 15,1 0 0-15,-1 0 0 0,-1-1-272 0,-1 2 128 16,2 0-128-16,0-2 0 0,0 1 0 0,0 0 0 16,1 0 0-16,0-2 0 0,1 1 0 0,-1 0 0 0,1 1 0 15,0 0 0-15,1-2 0 0,-3 2 0 16,3 0 0-16,-2-1 0 0,-1 4 0 0,0-2 0 0,0 1 0 0,1-1 0 16,-2 0 0-16,0 0 0 0,0 0 0 0,0-1 0 15,1-2 0-15,1 0 0 0,-1 1 0 0,0-3 0 16,0 0 0-16,1 0 0 0,0-1 128 0,1 0-128 15,-1-1 0-15,0-1 128 0,0 1-128 0,-1-2 0 16,0 0 304-16,0-1-48 0,0-1-16 0,-1 0 0 16,1 2-80-16,0-2-16 0,1 0 0 0,-1 0 0 15,0-2-144-15,1 1 0 0,0-2 0 0,1 1 128 16,-2 0-128-16,2-1 0 0,-2-1 0 0,2-2 0 16,-2 0 0-16,1 0 0 0,-1 1 0 0,0-3 0 31,2 1 0-31,-2-1 0 0,2 2 0 0,0-2 0 0,-1 0 0 0,2-2 0 0,0 1 0 0,2 0 0 0,-1-2 0 15,2 2 0-15,-1 1 0 0,1 2 0 0,1 0 0 16,-1 3 0-16,-1 0 0 0,1 1 0 0,1 2 0 0,-1 2 0 16,-1 1 0-16,1 4 0 0,2 1 0 0,-2 2 0 15,0 2 0-15,0 4 0 0,1 0 0 0,-1 4 0 16,-1-1 0-16,-1 3 0 0,-1 3 0 0,-3 1 0 16,2 3 0-16,-4-2 0 0,-1 3 0 0,0-1 0 15,-2 2 0-15,0-1 0 0,-1-3 0 0,0-3 0 16,1-2 0-16,-1-1 0 0,2-3 0 0,1-2 0 15,-1 0 0-15,0-3 0 0,2 0 0 0,1-2 0 16,-1 3 0-16,1-4 128 0,0 0-128 0,3 0 0 16,0 1 0-16,1-1 0 0,3-1 176 0,1 3 0 15,3 2 0-15,0-2 0 0,3 2-176 0,2 1 192 16,6 3-192-16,5 0 192 0,3 2-192 0,4-1 0 0,5 2 0 16,0-2 0-16,0-1 0 0,0 0 0 0,-3-1 0 15,-1 2 0 1,-5-3-560-16,0 0 16 0,-7 0 0 0,-2-1-18800 0</inkml:trace>
  <inkml:trace contextRef="#ctx0" brushRef="#br0" timeOffset="10">24089 9549 16575 0,'-2'0'1472'0,"1"2"-1168"0,1-2-304 0,1 0 0 0,1 0 816 0,-1-2 96 0,2 1 32 0,0 0 0 0,2-2 320 0,1-1 64 15,0-3 16-15,1 1 0 0,-1-2 64 0,-1-1 0 16,-1 0 16-16,0-2 0 0,0 0 384 0,-1-2 80 16,-1-1 16-16,1 1 0 0,0-2-880 0,-1 0-160 15,1-2-32-15,-1 0-16 0,0 1-592 0,1-3-224 16,-3 2 176-16,2 0-176 0,-1-2 0 0,-1 2 0 15,1-1 0-15,-1 0 0 0,-1-1 0 0,1 1 0 16,1 3 0-16,-1 2 0 0,-1 2 0 0,1 4 0 16,0 1 0-16,-1 4 0 0,1 0 192 0,-1 2-48 15,1 2-16-15,1 0 0 0,-1 2-128 0,2 1 0 16,0 3 0-16,1 4 0 0,1 1 0 0,0-1-192 16,0 1 32-16,1 1 16 0,1-3 144 0,0 2 0 15,2 0 0-15,0 0 0 0,1-1 0 0,0 0 0 0,0 1 0 16,2-2 0-16,-1 1 0 0,0 0 0 0,0 0 0 15,1-2 0-15,1 0 0 0,-3 2 0 0,2 0 0 0,-1-2 0 16,0 0 0-16,-1 0 0 0,1 0 0 0,-1-3 0 16,2 0 0-16,-2-3 0 0,-1 0 0 0,0-2 0 15,1 0 0-15,-2-1 0 0,1-1 0 0,0 0 0 16,-2-1 208-16,1-3-16 0,0-1-16 0,-2-1 0 16,1-1 16-16,-1-2 16 0,-1-1 0 0,1-1 0 15,-1-5 32-15,0 1 0 0,-1-1 0 0,-2-2 0 16,2 1-32-16,-2-1 0 0,0-2 0 0,0 0 0 15,-1 0-80-15,-1-3 0 0,1-2-128 0,-2-1 192 16,0 0-192-16,-2 1 0 0,2 0 0 0,-1 3 0 16,-1 2 0-16,1 3 0 0,1 3 0 0,-1 2 0 15,0 6-432 1,3 1-16-16,-1 3-16 0,2 4-12112 0,2 3-2416 0</inkml:trace>
  <inkml:trace contextRef="#ctx0" brushRef="#br0" timeOffset="11">24953 9308 22111 0,'-11'-4'976'0,"2"2"208"0,2 0-944 0,1 0-240 0,2 1 0 0,1 1 0 0,-1-1 768 0,-4 1 96 0,-4-2 32 0,-7 2 0 15,-1 2 80-15,-1 0 32 0,0 3 0 0,1 2 0 16,2 5-624-16,0-1-112 0,2 4-16 0,1 3-16 15,3-1 16-15,1 4 0 0,1-3 0 0,2 0 0 16,1 0 240-16,5-4 48 0,0-1 16 0,4-2 0 0,2 0 48 0,0-2 16 16,4 0 0-16,2-1 0 0,2 0-304 0,3-2-48 15,0-2-16-15,3-2 0 16,2-2 80-16,1-2 16 0,2-1 0 0,0-1 0 0,-2-3-160 0,0 0-48 16,1-3 0-16,-1 0 0 0,-1-3-144 0,-4 0 0 15,-4 0 0-15,-3 0 0 0,-2-3 0 0,-5 1-192 16,-3-2 32-16,-3-1 16 15,-2 2-528-15,-4-1-96 0,-3-2-32 0,-3 1 0 0,-1 0 400 0,-5 1 80 16,-3 2 0-16,-3 2-14640 0</inkml:trace>
  <inkml:trace contextRef="#ctx0" brushRef="#br0" timeOffset="12">28181 9099 38703 0,'-2'-1'3440'0,"-2"1"-2752"0,2 1-560 0,1 1-128 0,1 2 320 0,0-3 48 0,-1 3 0 0,-1 4 0 16,-2 1-368-16,1 5 0 0,0 2 0 0,0-2 0 15,3 2 0-15,0 1 0 0,1 1 0 0,1-4 0 16,1 2 256-16,0-2 48 0,1-1 0 0,2 0 0 16,0 1 208-16,2 0 32 0,-1 1 16 0,4 2 0 15,1 1-144-15,4 2-32 0,1 2 0 0,7 1 0 16,1 1-192-16,6 1-32 0,5 4-16 0,6 2 0 0,4 7-144 16,6 0 160-16,2 5-160 0,1 0 160 0,-1 2-160 15,-2 0 0-15,0 1 0 0,-5 1 0 0,-3 2 0 0,-1 7 160 16,1 4-160-16,-3 3 160 0,-4 1-160 0,-3-6 0 15,-4-2-192-15,-4-6 192 0,-3-4 0 0,-3-2 0 16,0-1 0-16,-4-6 0 0,0-5 0 0,-3-5 0 16,0-5 0-16,-2-7 0 0,-2-2 0 0,-4-2 0 15,0-6 0-15,-1-2 0 16,-2-2-720-16,-1-3-240 0</inkml:trace>
  <inkml:trace contextRef="#ctx0" brushRef="#br0" timeOffset="13">29448 10560 9215 0,'-4'-4'816'0,"0"0"-656"0,0-1-160 0,1 1 0 0,2 1 3680 0,2 2 704 16,1-3 144-16,-2-3 16 0,3-2-2384 0,0-4-496 0,4-2-80 0,0 0-32 15,3 0-192-15,1 1-32 0,1 0-16 0,1-1 0 16,-1 2-288-16,0 1-48 0,0-1-16 0,0 2 0 16,-4 0-496-16,0 2-96 0,-1 2-32 0,-2-1 0 15,-2-1-160-15,-1 2-48 0,0 0 0 0,-2 1 0 16,0 0-128-16,0 2 192 0,-2-1-192 0,1-2 192 16,0 3-192-16,-2 0 0 0,2-1 0 0,-2 0 0 0,1 2 0 15,0-1-176-15,1 1 48 0,0 3 0 0,0 0 128 0,0 3 0 16,0 1 0-16,0 4 0 0,-2 4 0 0,0-1 0 15,0 5 0-15,-1 1 0 0,-1 1-128 0,1 2 0 16,-2 2 0-16,0-1 0 0,1-1-16 16,-2 2 0-16,2-1 0 0,-2-3 0 0,2 2-16 0,-2-2 0 15,-1-1 0-15,1 0 0 0,-2 1 160 0,1-4 0 16,-2-1 0-16,0 0 0 0,0-5 0 0,1-2 0 16,-1 1 0-16,2-3 0 0,-1-1 384 0,0-1 0 15,-1 2 0-15,2-2 0 0,-1 0-112 0,-2-2-16 16,2 2 0-16,-3-1 0 0,1 2-112 0,-2-2-16 15,-1 2-128-15,0 1 192 0,-1 0-192 0,-2-2 0 16,1 3 0-16,-1-2 0 0,0 1 0 0,-1-1 0 0,0 1 0 16,0-1 0-16,-1-1 320 0,0 0-16 0,0 1-16 0,-2-1 0 15,0-1 16-15,-1 1 0 0,2-2 0 0,-3 0 0 16,2 0-64-16,-3 0-16 0,0-2 0 0,-1 1 0 16,1 0-96-16,0 0-128 0,1 1 176 0,3-2-176 15,0 2 0-15,2 0-320 0,0 2 32 0,2-2 16 31,0 0-688-31,5 1-144 0</inkml:trace>
  <inkml:trace contextRef="#ctx0" brushRef="#br0" timeOffset="14">29441 9333 30399 0,'-6'-2'2704'0,"-1"2"-2160"0,3 1-544 0,2 2 0 0,2-2 496 0,-2 3-16 0,-3 0 0 0,-2 5 0 16,-2 5-480-16,-1 5 0 0,3 5 0 0,1 2 0 15,2 4-160-15,0 1 160 0,2 0-128 0,1 3 128 16,0-5 0-16,2 3 0 0,1 0 0 0,-1 2 0 15,2-2-128-15,-2 0 128 0,2 1-128 0,-1-3 128 32,0-3-1648-32,-4-2-240 0</inkml:trace>
  <inkml:trace contextRef="#ctx0" brushRef="#br0" timeOffset="15">29361 9910 33167 0,'0'-5'2944'0,"1"1"-2352"0,2 2-464 0,1-1-128 0,-1 0 640 0,4-1 128 16,1-5 0-16,5-8 16 0,6-5 16 0,6-5 0 0,2-3 0 16,0-3 0-16,0 1-400 0,2-3-80 15,1 0 0-15,-1-2-16 0,0 1-128 0,2 0-32 16,0 3 0-16,1 1 0 0,-2 1-144 0,2 5 0 16,-2 0 0-16,-2 5 0 0,0 3-208 0,-1 3-32 0,0 1 0 15,0 3 0 1,-2 2-1104-16,-2 1-240 0,1 0-32 0,-2 3-16 15,-2 0-1280-15,-3 2-256 0</inkml:trace>
  <inkml:trace contextRef="#ctx0" brushRef="#br0" timeOffset="16">29288 9842 35007 0,'-7'-1'1552'0,"4"-1"320"0,0 2-1488 0,2 0-384 15,2 2 0-15,0-2 0 0,2 0 240 0,1 2-32 16,3 0 0-16,2 2 0 0,4 1 416 0,2 1 80 16,-1 2 0-16,1 0 16 0,-2 1-560 0,-1-1-160 15,-1 0 0-15,-4 1 0 0,-1 1 0 0,-2 0 0 16,-1 1-160-16,-6 2 160 0,-1-2-368 0,-2 5 48 16,-2-3 0-16,-3 2 0 0,0 1 16 0,-3 1 16 0,0 2 0 0,-1 2 0 31,-1 2-288-31,-2 2-48 0,0 4-16 0,-2 1 0 15,1 0-768-15,-1-1-144 0</inkml:trace>
  <inkml:trace contextRef="#ctx0" brushRef="#br0" timeOffset="17">29796 9934 40543 0,'-8'-6'1792'0,"2"3"384"0,0-1-1744 0,3 4-432 16,3-1 0-16,1 1 0 0,0 0 0 0,0-2 0 16,0 1 128-16,2 0-128 0,1 0 0 0,0 1 0 15,2 0-160-15,2 1 160 0,-1-1-256 0,1 1 64 16,1 0 0-16,0-1 0 0,1 2 192 0,-1-2 0 15,1 0 0-15,2 0-144 0,-1 0 144 0,0-3 0 16,0 2 0-16,1-3 0 0,2 0 0 0,1-3 0 16,-1 1 0-16,0-3 128 0,-1-1-128 0,-1 1 0 15,-2-4 0-15,-2 2 0 0,-2 0 0 0,-2-2 0 16,-2 2 0-16,-2 0 0 0,-3 3 128 0,0-3-128 16,-2 4 160-16,-4-1-160 15,-1 4-240-15,-3 1-144 0,0 3-16 0,-4 4-16 16,-1 3-976-16,-2 2-192 0,-3 7-32 0,-2 3-16 15,-3 2 368-15,0 1 80 0,2 2 16 0,3-1 0 0,2 1 1168 0,2-1 128 0,4-1 64 0,3 2 32 16,2-1 1712-16,1 1 352 0,2 1 64 0,3-1 16 16,1-2-1408-16,2-1-288 0,1-1-48 0,1-1-16 15,3-1-480-15,-1-1-128 0,5-2 0 0,-2-1 0 16,2-1 0-16,2 0 0 0,0 0 0 0,1-1 0 16,1-1-144-16,1-1-112 0,1 0 0 0,0-2-16 15,2 0-1792-15,-1-4-368 0</inkml:trace>
  <inkml:trace contextRef="#ctx0" brushRef="#br0" timeOffset="18">30608 9745 36863 0,'-10'-6'1632'0,"3"2"336"0,-1 1-1584 0,3 3-384 0,2 0 0 0,0 0 0 0,1 1 0 0,-4-1 0 0,-5 3 0 0,-3 1 0 0,-4 2 0 0,-2 1 0 0,0 2 0 0,-2 1 0 16,2 2 0-16,-1-1 0 0,-1 2 0 15,2 0 0-15,1 0 0 0,1-2 0 16,1 2-128-16,2-3 128 0,2-2 0 0,2 1 0 0,2-1 0 0,2-3 0 15,2-1 128-15,2 0 80 0,2-4 32 0,1 2 0 16,2-2 432-16,2 0 96 0,0 0 0 0,2-2 16 16,4 2-448-16,1-1-80 0,2-2-32 0,2 3 0 15,2 0-224-15,2 2 0 0,0 0 128 0,2 0-128 16,0 5 0-16,2-2 0 0,1 3 0 0,-1 1 0 16,1 2 0-16,-3 1 0 0,1 2 0 0,-1-1 0 15,-1 2 0-15,-1-1 0 0,-1 0 0 0,0 2 0 16,0 1 0-16,-4-1 0 0,1 1 0 0,-3-1 0 15,-3-2 0-15,-1 2 0 0,-3-2 0 0,-2 0 0 16,-3 0 0-16,-3-1 0 0,-1-1 0 0,-2 0 0 0,-2-3 0 0,-1 0 192 16,-3 0-16-16,0 1-16 0,-3-2 144 0,-1 1 16 15,0-2 16-15,-1 1 0 0,-3 0-208 0,-2-1-128 16,0-2 128-16,-1 0-128 0,-3-2 0 0,-1 1 0 16,-2-1 0-16,-2 1 0 0,-1-3 0 0,0 0-128 15,0-1 128-15,-3 0-192 16,2 0-560-16,-2-2-112 0</inkml:trace>
  <inkml:trace contextRef="#ctx0" brushRef="#br0" timeOffset="19">7831 17918 11055 0,'-4'10'976'0,"2"-1"-784"0,2-5-192 0,0-1 0 0,1-1 960 0,-1 3 160 0,-1 4 32 0,0 3 0 16,-1 4-944-16,0-2-208 0,2-4 0 0,-1-4 0 16,1-1 0-16,1-5 0 0,0-3 0 0,0 0 0 15,2-2 0-15,-1-2 0 0,1 1 0 0,-1-4 0 16,2 4 0-16,0-2 0 0,-2-1 0 0,2 0 0 15,0 1 0-15,-2-6 0 0,-1 2 0 0,1-2 0 16,-1-1 0-16,-1-1 0 0,0 1 0 0,0-5 0 16,-1 2 192-16,-1-1 128 0,2-3 16 0,-1 0 16 15,1-2 96-15,0 2 0 0,-1 0 16 0,1-2 0 16,-1 5-336-16,1-1-128 0,-2-1 0 0,2 2 0 0,2 2 624 16,-1 0 16-16,-1-1 16 0,0 0 0 0,0 0 48 0,1 1 0 15,-1 2 0-15,1-2 0 0,2-3-448 0,-2 2-96 16,2 0-16-16,-1-3 0 0,0 1 32 0,1-2 0 15,-1 1 0-15,1 0 0 0,-1 1-176 0,1 1 0 16,-1-1 0-16,0 3 128 0,0-1-128 0,0 1 0 16,0 1 0-16,-1 0 0 0,0 2 0 0,0-1 0 15,-1 2 0-15,0-3 0 0,2 3 0 0,-2 0 0 16,0-1 0-16,1 2 128 0,0-3-128 0,0 1 0 16,1 1 0-16,-1-2 0 0,0 0 0 0,0-2 0 15,1-1 0-15,-1 0 0 0,0 2 0 0,2-2 0 16,-2-3 0-16,1 3 0 0,-1-1 192 0,2-1-64 15,-1 2 0-15,1 1 0 0,-1 1-128 0,0-1 0 0,0 4 0 16,-1-1 0-16,1 1 0 0,-1 0 0 0,0 2 0 16,-1-1 0-16,0-2 0 0,-1 1 0 0,0-2 0 0,-1 0 0 15,0 4 0-15,-1-5 128 0,0 3-128 0,0-3 128 16,-1 4-128-16,1-2 0 0,0 3 0 0,1 0 0 16,-1 2 0-16,1 3 0 0,-1 1 0 0,2 4 0 15,1-3 736-15,-1 3 64 0,1-3 16 0,0 2 0 16,0 2 80-16,0-5 32 0,0 1 0 0,0-2 0 15,1 0-720-15,-1-2-208 0,1-1 0 0,-2-1 128 16,1 1-128-16,0-2 0 0,0-3 0 0,-1 1 0 16,0 0 0-16,-1-2 0 0,1 2 0 0,-1-3 0 15,-1 3 0-15,1 0 0 0,-1 0 0 0,2 2-128 0,-1 3 128 0,0-2 0 16,2 2 0-16,0 1 0 0,0 1 0 0,2-2 0 16,0 1 0-16,1 0 0 0,-1-1 0 0,0-2 0 15,0 2 0-15,0-2-128 0,-1 0 128 0,1-3 0 16,-1 1 0-16,-1 0 0 0,1 1 0 0,-1-1 0 15,0 0 0-15,0 1 0 0,0-3 0 0,-1 1 0 16,0 0 0-16,-1-2 128 0,1 2-128 0,0-2 0 16,0 1 0-16,-1 0 0 0,0-4 0 0,0 1 0 15,-1 0 0-15,2-2 0 0,0 2 0 0,-1 0 0 16,2 0 0-16,2 0 0 0,-1 2 0 0,1-1 0 16,2 3 0-16,-2-3 0 0,1 2 0 0,-1-3 0 15,2 1 0-15,-1-2 0 0,-1 1 0 0,1-3 0 16,-1 2 0-16,-1-1 0 0,2-3 0 0,-3 1 0 15,1 2 0-15,-1-2 0 0,0-1 0 0,-1 0 0 0,0 2 160 16,-2-1-160-16,2 1 0 0,-2-2 0 0,2-3 0 0,-1 0 0 16,-1 1 0-16,1 1 0 0,0 1 0 0,1 2 0 15,0 1 1088-15,1 1 240 0,0 1 32 0,0 0 16 16,1 2-1040-16,-1-1-208 0,0 1-128 0,1 0 160 16,-1 1-160-16,3-2 0 0,-2 0 0 0,-1-1 0 15,1 1 0-15,1-1 0 0,-2 0 0 0,0 0 0 16,0-1 0-16,-2 2 0 0,2 2 0 0,-1-3 0 15,0-3 0-15,0-4 0 0,-2 2 0 0,1-1 0 16,-1 0 0-16,0 2 0 0,1 1 0 0,0 3 0 16,1 0 0-16,-1 0 0 0,1 2 0 0,1 1 0 15,-1-1 0-15,0 2 0 0,1-1 0 0,0-1 0 16,0 0 0-16,-2-1 0 0,2 1 0 0,0-4 0 16,0 1 0-16,0 0 0 0,-1-3 0 0,1 1 0 0,0-2 0 15,0-2 0-15,0 0 0 0,1 1 0 0,1-1 0 0,-2-1 0 16,1 0 0-16,0-1 0 0,-1 1 0 0,1-1 0 15,-1 0 0-15,0 2 0 0,-1 1 0 0,0 0 0 16,0-1 0-16,-1 0 0 0,1 3 0 0,1-2 0 16,-1 4 0-16,1-1 0 0,-1 0 0 0,1 2 0 15,1-1 0-15,-1 2 0 0,1-1 0 0,-1 2 0 16,1-3 0-16,1-3 0 0,-1 0 0 0,-1 0 0 16,0-2 0-16,0 2 0 0,0 2 0 0,-1-2 0 15,-1-1 0-15,1-2 0 0,0 1 0 0,0 2 0 16,-2-5 0-16,2 3 0 0,0 3 0 0,0-1 0 15,1 2 0-15,1-2 0 0,0 2 0 0,0 2 0 0,0-2 0 16,2 2 0-16,-1-1-128 0,1 0 128 0,-1 0 0 16,1 0 0-16,-1 1 0 0,1-4 0 15,-1 3 0-15,1-1 0 0,-2 3 0 0,0-2 0 0,-1-1 0 16,0 0 0-16,0 2 0 0,-1-4 0 0,0 1 0 0,-1-2 0 16,2 1 0-16,-1 2 0 0,0-1 0 0,0 3 0 15,0 0 0-15,1 1 0 0,-2 1 0 0,2 0 0 16,-1 4 0-16,1-4 0 0,-1 3 0 0,1 0 0 15,0 0 0-15,0 1 0 0,1-2 0 0,-1 1 0 16,1-2 0-16,-1-1 0 0,0 0 0 0,2 0 0 16,-2-2 0-16,1 1 0 0,0-4 0 0,-1 1 0 15,1 3 0-15,0-4 0 0,1 1 0 0,-1-2 0 16,0 2 0-16,0 0 0 0,1 3 0 0,-2-4 0 0,1 0 0 16,-1 1 0-16,0 0 0 0,0 1 0 0,0 1 0 15,0-2 0-15,1 2 0 0,-1-1 0 0,1 2 0 16,1 0 0-16,-1-3 0 0,1 1 0 0,2-2 0 0,0 2 0 15,-1-4 0-15,2 0 0 0,2 1 0 0,-2-4 0 16,-1 2 0-16,0 1 0 0,2 0 0 0,-1 0 0 16,0 1 0-16,0-2 0 0,0 1 0 0,-1 0 0 15,1 1 0-15,-3 1 0 0,1-1 0 0,-2 2 0 16,0-1 0-16,-1 0 0 0,1 1 0 0,-1 2 0 16,0-3 0-16,-1 2 128 0,1-2-128 0,-1 2 0 15,0 2 0-15,0-3 0 0,2 2 0 0,-1-1 0 16,0 1 0-16,0-1 0 0,0 1 896 0,0-2 80 15,0 0 32-15,1-2 0 0,0 0-624 0,0-1-128 0,1 3-32 16,-1-2 0-16,1 0-224 0,0-2 0 0,0 2 0 16,2-1 0-16,-2-2 0 0,1 1 0 0,-1 1 0 15,1 0 0-15,-2-1 0 0,0 2 0 0,2-4 0 0,-2 1 0 16,-1 2 0-16,0 0 0 0,-1 0 0 0,-1 1 0 16,1-2 0-16,-3-2 0 0,2 1 0 0,-2 1 0 15,1 3 0-15,-1-2 0 0,1 0 0 0,0-2 0 16,0 3 0-16,1 1 0 0,1-1 0 0,1-1 0 15,0 4 0-15,0-1 0 0,1-1 0 0,0 1 0 16,1-5 0-16,2 4 0 0,-1-4 0 0,-1 3 0 16,1 1 0-16,-1-4 0 0,1 1 0 0,-2-4 0 15,0 4 0-15,0 0 0 0,-1-3 0 0,0 1 0 16,-1 1 0-16,1 2 0 0,-1-3 0 0,0 2 0 16,1 2 0-16,-2 0 0 0,1 2 0 0,1-1 0 0,0 3 0 15,-1 0 0-15,1-3 0 0,0 3 0 0,-1 2 0 0,-1-2 0 16,1 1 0-16,0 0 0 0,0-1 0 0,-1 1 0 15,1 0 0-15,0-1 0 0,0 2 0 0,-1-1 0 16,1-3 0-16,0 2 0 0,0-1 0 0,0 2 0 16,-1-4 0-16,0 0 0 0,-1 1 0 0,1-2 0 15,-1-1 0-15,1 1 0 0,-1 0 0 0,1 0 0 16,-2-1 0-16,2 2 0 0,1-1 0 0,-1 0 0 16,1 0 0-16,0 1 144 0,1-2-144 0,-1 1 0 15,2 1 0-15,-1-1 0 0,1 2 0 0,-1 0 0 16,1-3-160-16,1-4 160 0,0-1 0 0,-1 1 0 15,2 1 0-15,-2 1 0 0,1 1 0 0,0 0 0 16,1-2 0-16,0 1 0 0,-1 2 0 0,1-1 0 0,-1-1 0 16,0 0 0-16,-1-1 0 0,-1 1 0 0,0-1 0 15,0 0 0-15,0-1 0 0,-3 0 0 0,2-3 0 0,-3 2 0 16,2-1 0-16,-1 2 0 0,1 2 0 0,-1-2 0 16,2 4 0-16,1-3 0 0,0 3 0 0,0-1 0 15,1 0 0-15,2-3 0 0,-1 2 0 0,1-2 0 16,2-3 0-16,0-3 0 0,0 4 0 0,0 1 0 15,1 2 0-15,0-5 0 0,1-2 0 0,2-4 0 16,-1 0 0-16,0-2 0 0,-2 0 0 0,1-1-144 16,-1 0 144-16,-1-2 0 0,0 0 0 0,0 4 0 15,-2 1 0-15,0 1 144 0,-1-3-144 0,1 0 160 16,-1 0-160-16,-1 3 0 0,-1 1-160 0,2 2 160 0,-2-2 0 16,-2 4 0-16,2 3 0 0,-1 2 0 15,1 0 0-15,0 4 0 0,0 2 0 0,0-2 0 0,1 1 0 0,2-2 0 16,-1 3 0-16,1-2 0 0,1-1 0 0,-1 0 0 15,2-4 0-15,0 0-144 0,1-1 144 0,0-2 128 16,1 0-128-16,-1-3 176 0,1-1-176 0,1 0 0 16,-3 4 0-16,1-2 0 0,-2 2 0 0,0-3 0 15,3-5-192-15,-2-3 192 0,1 0 0 0,0-1 0 16,1 0 0-16,1-1 0 0,2-1 0 0,1 1 0 16,5 1 0-16,2-4-18368 15</inkml:trace>
  <inkml:trace contextRef="#ctx0" brushRef="#br1" timeOffset="20">30318 11196 31327 0,'-2'0'2784'0,"1"0"-2224"0,1 1-560 0,1-1 0 0,0 0 0 0,-1 0 0 15,0 0 0-15,1 1 0 0,-1 2 0 0,1-2 0 16,1 3 0-16,-2-4 0 0,0 0 192 0,6 18 128 16,-2-9 16-16,-1 3 16 0,0 3 768 0,0 2 160 15,0 6 16-15,-2 1 16 0,2 4-352 0,-2 2-64 16,1 1 0-16,-4 1-16 0,1 0-656 0,-2-1-224 15,1 2 144-15,-2-1-144 0,0-1 240 0,-2-2-48 16,1 0 0-16,-1-2 0 0,0-2 32 0,1-1 0 16,0-4 0-16,-1 0 0 0,2-6 96 0,0 0 0 15,0-2 16-15,-1 0 0 0,1-4 240 0,1-1 64 16,1 0 0-16,0-3 0 0,0-2-64 0,0-2-16 0,1 0 0 0,-1-2 0 16,0-2-272-16,0-1-48 0,1-3-16 0,-2 0 0 15,2-1-224-15,-2-5 0 0,0 1 128 0,0 0-128 16,0 0 0-16,2 1 0 0,-2-2 0 0,2 2 0 15,0 2 0-15,-1-4 0 0,2 2 0 0,0-1 0 16,0 0 0-16,0-1 0 0,2-2 0 0,0-1 0 16,-1-1 0-16,2-2 0 0,1-3 0 0,0-3 144 15,1-1 48-15,1-3 0 0,1-1 0 0,-1-4 0 16,2-4-192-16,0-1 128 0,-3-3-128 0,1 1 128 0,0-2-128 16,-3 2 0-16,2 1 0 0,-1 1 0 0,0 4 0 0,0 6 0 15,-1 1 0-15,1 5 128 0,0 3-128 0,1 3 0 16,1 2 0-16,0 2 0 0,1 1 0 0,1 0 0 15,3 3-192-15,1-2 192 0,1 4-208 16,0 0 80-16,5 2 128 0,0 1-208 0,1 1 32 0,1 0 16 16,0 3 0-16,0-1 0 0,0 0 160 0,-1 2-160 15,-1 2 160-15,-3 0-160 0,-2 2 160 0,-1 1 0 16,0 0 0-16,-3 3 0 0,1 1 0 0,-2 0 0 16,-2 3-144-16,1 2 144 0,0 0-256 0,-2 0 0 15,0 2 16-15,1 1 0 0,-2 0 240 0,1-2-192 16,-1 2 192-16,-3-1-192 0,2 1 192 0,-2 0 0 15,-1 0 0-15,-1-1-144 0,-2 0 144 0,0-2 0 16,-3 2 0-16,-1-2 0 0,-1-1 0 0,-1 0 0 0,-1-3 0 16,0 2 0-16,-3-2 0 0,0 0 0 0,0 0 0 0,-4-2 0 15,1 2-128-15,0-4 128 0,-1 1-128 16,0-2 128-16,1 0-176 0,0-2 176 0,2-1-208 0,1-2 80 16,1-2-128-16,3 0-32 0,0-3 0 0,2-1 0 31,3 2-96-31,0-5-32 0,2-1 0 0,1 0 0 15,2-1-480-15,3-1-112 0,0-1-16 0,3 2-17168 0</inkml:trace>
  <inkml:trace contextRef="#ctx0" brushRef="#br1" timeOffset="21">30982 10923 28559 0,'0'0'2544'0,"0"0"-2032"0,0 0-512 0,0 0 0 0,0 0 1216 0,-1 0 128 0,1 0 48 0,-3 0 0 0,3 1-256 0,-2 2-48 16,0 1-16-16,0 1 0 0,-2 3-864 0,1 1-208 15,0 2 0-15,-1 1 0 0,0 1 0 0,0 2 0 16,0 1 0-16,0 2 0 0,2 2 0 0,-1-1 0 16,0 2 0-16,1 0 0 0,0-1 0 0,2 0 0 15,0-2 0-15,2 0 0 0,-2-2 0 0,3-2 0 16,0-2 0-16,1 1 0 0,2-5 272 0,-2-1 16 16,2 0 0-16,0-2 0 0,0-1-32 0,2-2-16 0,0 0 0 15,1-2 0-15,0-3-32 0,0 1 0 0,3-2 0 0,-1-5 0 16,1 0 16-16,0-2 0 0,0 1 0 0,-1-3 0 15,2-3-32-15,-1-1-16 0,-1-1 0 0,0-1 0 16,0-3-176-16,-2 0 128 0,-2-1-128 0,0 1 128 16,-1 2 32-16,-1 3 0 0,-1 0 0 0,0 2 0 15,0 1-160-15,-2 4 0 0,0 2 0 0,0 1 0 16,0 5 0-16,0 0 0 0,-1 2-160 0,1 0 160 16,0 4 0-16,1 2 0 0,1 2-128 0,-2-2 128 15,2 5 0-15,0-2 0 0,0 3 192 0,2 2-192 16,-2-1 0-16,0 0 0 0,1 2 0 0,-1 1 0 0,1-3 128 15,-1 2 32-15,0 1 0 0,0 1 0 0,-1 2-32 16,-2-2 0-16,1 3 0 0,-1-3 0 0,0 2-128 0,-1 0 0 16,0-2 0-16,0 0 0 0,0-3 0 0,2-1 0 15,-2-2 0-15,1-2 0 0,1-1-192 0,-1-1 48 16,1-3 0-16,1 0 0 16,0-3-560-16,1-2-128 0,-1-1 0 0,1-4-17280 15</inkml:trace>
  <inkml:trace contextRef="#ctx0" brushRef="#br1" timeOffset="22">31506 11289 28559 0,'-4'1'1264'0,"1"2"272"0,2-2-1232 0,1 1-304 0,0-1 0 0,0-1 0 0,0 0 1216 0,0 0 192 0,0 0 48 0,1 0 0 0,-1-1-320 0,0 1-64 0,0 0-16 0,0 0 0 16,0 0-608-16,-2-20-112 0,1 12-16 0,0 0-16 16,0-2 224-16,-1 0 48 0,1-2 16 0,0-2 0 15,-2-2-272-15,3-1-48 0,-1-2-16 0,-1-2 0 16,2 1 0-16,-1-2 0 0,1-1 0 0,1-2 0 15,0-1 16-15,1 3 0 0,1 0 0 0,-1 1 0 16,2 1-32-16,2 1-16 0,0 4 0 0,2 2 0 0,2 4-224 16,-1 1 176-16,2 2-176 0,-1 2 160 0,1 3-160 0,0 3 0 15,2 2 0-15,0 1 0 0,2 3 0 0,0 1-192 16,-1 0 64-16,1 3 128 16,0-1-576-16,-1 1 0 0,-1 2 0 0,-2-1 0 15,1 0-544-15,-4 1-96 0,-1-3-32 0,-2-1 0 16,0 1-1856-16,-1-2-368 0</inkml:trace>
  <inkml:trace contextRef="#ctx0" brushRef="#br1" timeOffset="23">31960 11055 27647 0,'-1'8'2448'0,"-1"0"-1952"0,1-1-496 0,1 0 0 16,0 0 384-16,0-2 0 0,1 1-16 0,-1 5 0 15,-1 5-368-15,0 9 128 0,-1 4-128 0,1 4 0 16,-2 0 0-16,0 0 0 0,1 0 0 0,-2 1 0 15,-1-2 448-15,-1-1 112 0,1-1 16 0,0-1 16 0,-1-2 320 16,0 0 64-16,0-2 16 0,0 1 0 0,-1-3-240 16,0 0-48-16,0-1-16 0,0-2 0 0,1 1-160 15,2-6-16-15,0 0-16 0,0-5 0 0,2 2 48 0,-1-7 16 16,2 1 0-16,-1-3 0 0,1-1-416 0,0-4-144 16,0-2 0-16,0-3 144 0,0-4-144 0,1-2 0 15,-1-7 0-15,0-4 0 0,0-2 0 0,0-7 0 16,0 1 0-16,1-3 0 0,0-2-128 0,1-4 128 15,1-3 0-15,0 0 0 0,3-1 0 0,-1-1 0 16,2 4 0-16,0 4 128 0,1 4-128 0,2 3 192 16,2 5-192-16,1 1 192 0,3 3-192 0,1 3 0 15,1 2 0-15,2 4 0 0,-1 2 0 0,3 2 0 16,2 2 0-16,1 3 0 0,0 0 0 0,1 4-192 16,1-2 64-16,-4 2 128 0,0 2-192 0,-4 1 192 0,-2 2-160 15,-2 0 160-15,-2 2 0 0,-6 0 0 0,1 2-128 0,-4 0 128 16,-2 3 0-16,-1 3 0 0,-1 1 0 0,-2 1 0 15,-2 1 128-15,-1 1-128 0,0 0 0 0,-3-1 0 16,-1 1 0-16,-2-3 0 0,0 2 0 0,-1-5 0 16,1 1 0-16,0-3-176 0,0-1 176 0,-1-2-160 15,2-2 160-15,-1 1 0 0,0-6 0 0,0 2 0 16,0-3 0-16,1-1 128 0,-2-2-128 0,1-3 128 16,-1-1-400-16,1-2-80 0</inkml:trace>
  <inkml:trace contextRef="#ctx0" brushRef="#br1" timeOffset="24">32535 10421 37775 0,'3'-5'1664'0,"-2"3"368"0,2 2-1632 0,-2 0-400 0,1 0 0 0,-1 2 0 0,0 1 528 0,1 2 32 0,1 4 0 0,0 5 0 0,-1 4-192 0,-1 4-48 16,0 8 0-16,-2 3 0 0,-2 4-320 0,0 2 0 15,-3 2 0-15,1 3 0 0,-2 0 0 0,-1 1 0 0,1-1 0 0,1-2 0 16,-1 3 0-16,0-7 0 0,3-3 0 15,-1-3 0-15,1-3 0 0,0-4 0 0,3 0 0 16,-1-3 0-16,2-3 0 0,2-2 0 0,-1-1 0 0,-1-1-12160 16,3-2-2352-16</inkml:trace>
  <inkml:trace contextRef="#ctx0" brushRef="#br1" timeOffset="25">32674 11159 28559 0,'3'-2'2544'0,"0"2"-2032"16,1 0-512-16,-1-1 0 0,-2 0 192 0,3 0-64 16,2-1-128-16,3-1 192 0,3-2-192 0,2-2 0 15,3 0 0-15,-4-2 0 0,2 2 0 0,-3-2 144 16,0-1-144-16,-3 0 192 0,0 0 1456 0,-1-1 288 15,-1-1 64-15,0-3 16 0,0 1-704 0,0-6-144 16,-1-2-16-16,1-2-16 0,-1-2-880 0,-1-2-256 16,0 1 128-16,0 2-128 15,-3 3-448-15,1 6-144 0,-3 1-48 0,0 5 0 16,-1 5-96-16,-2 5-32 0,-3 0 0 0,-3 5 0 16,-2 4-352-16,-3 4-80 0,-3 4-16 0,-4 4 0 15,-2 4 544-15,-3 5 96 0,1 3 32 0,0 0 0 0,2-1 688 0,3 0 144 0,3 2 32 16,1-6 0-16,4 1 1728 0,4-2 368 0,1-1 64 0,4-2 16 15,2-1-1408-15,3-2-256 0,2-1-64 0,1 0-16 16,4-2-416-16,0-2-80 0,4 1 0 0,1-4-16 16,2-2-240-16,1-2 128 0,4 0-128 0,0-1 0 31,1-3-320-31,4 2-144 0</inkml:trace>
  <inkml:trace contextRef="#ctx0" brushRef="#br2" timeOffset="26">23280 10986 23951 0,'-1'-2'2128'0,"0"0"-1696"0,0 0-432 0,1 1 0 15,0-2-1536-15,0 3-384 0,-1-5-64 0,0-4-32 16,0 0-368-16,0-4-80 0,2 4-16 0,0-3 0 15,1 5 1360-15,0 0 272 0,0 2 48 0,1 1 16 0,-3 3 3664 0,1 1 752 16,-1 2 144-16,-1 2 16 0,0 4 672 0,-3 2 128 16,-1 0 16-16,-1 5 16 0,0 0-2624 0,-4 2-528 15,1 3-96-15,-3-1-32 0,2-1-1024 0,-3 2-320 16,1 0 128-16,0 0-128 0,0-3 0 0,-1 1 0 0,0 3 0 16,-3-2 0-16,0 2 0 0,0-3 0 0,0 1-128 0,0 0 128 31,0-3-1216-31,2-1-144 0,1-2-48 0,0-2 0 15,2-3-304-15,4-3-64 0,1-1-16 0,1-2-11952 0</inkml:trace>
  <inkml:trace contextRef="#ctx0" brushRef="#br2" timeOffset="27">23042 10916 43311 0,'1'0'1920'16,"-1"3"384"-16,1-2-1840 0,1 2-464 0,-1 1 0 0,0 1 0 0,1-1 0 0,0 4 0 15,4 5 0-15,-2 6 0 0,2 1 0 0,0 3 0 16,-1 0 0-16,0-1-160 16,1 2-288-16,-1-2-48 0,2 1-16 0,1-1 0 15,1 3 64-15,3-3 16 0,2 5 0 0,0 1 0 0,2 1 432 0,0 1-160 16,1-2 160-16,1-3 0 0,-2-3-384 0,-1-2 16 15,0-2 16-15,-2-1 0 16,1-3-1376-16,-2-2-288 0,0-2-48 0,-1 2-16 0</inkml:trace>
  <inkml:trace contextRef="#ctx0" brushRef="#br2" timeOffset="28">23482 11406 42383 0,'-3'0'3776'0,"2"-1"-3024"0,1 1-608 0,1-1-144 0,0 1-1056 16,0 0-240-16,1-2-48 0,0 1-16 0,2-2 912 0,3 0 176 0,1 2 32 0,0-3 16 16,3 2-672-16,-2 0-128 0,3-2-16 0,-2 4-16 0,1-1 1056 0,0 1 176 15,-2 0 48-15,1 1 16 0,-1 3 704 0,-1-1 144 16,-2 2 16-16,0 1 16 0,0 0-576 0,-2 1-112 16,2 2-32-16,-4-2 0 0,0 2-208 0,-1-1-64 15,-1 1 0-15,-1-3 0 0,-2 2-128 0,-2 1 0 16,0-2-192-16,-2 2 192 15,-2 0-496-15,-2 2 32 16,-2 1 0-16,-1 0 0 0,-2 3 80 0,1-2 32 0,-1 2 0 0,1-2 0 0,0 0 352 0,2 0 0 16,1-3 0-16,2 2 0 0,2-3 192 0,0 0 0 15,1-3 0-15,1 2 0 0,-1 1 288 0,3-2 64 16,-2 0 16-16,3-1 0 0,0 0-176 0,1-1-16 0,2-1-16 16,2-1 0-16,1-1-176 0,2 2-48 0,2 1 0 15,1 2 0-15,1-2 0 0,2 3 0 0,0-1 0 0,2 3 0 31,3-3-560-31,1 0-112 0,2 2-32 0,0-2-11344 0,0 2-2288 0</inkml:trace>
  <inkml:trace contextRef="#ctx0" brushRef="#br2" timeOffset="29">24043 10827 25791 0,'-1'0'2304'0,"1"0"-1856"0,0 0-448 0,1 0 0 0,0 0 432 0,1 0-16 0,-1 0 0 0,3 1 0 16,-1 0-416-16,2 2 0 0,2 0-224 0,0 0 80 15,1 0 144-15,0 0 0 0,1 1 0 0,0 1 0 16,2-1 864-16,1-2 96 0,1 0 32 0,0 0 0 16,1-1 320-16,0 2 64 0,2 0 16 0,0 0 0 15,-1 0-624-15,0 2-128 0,1 0-32 0,0 1 0 0,0-1-400 0,0 3-80 16,-1-2 0-16,0 2-128 16,0-2 256-16,0 2-48 0,-2 2-16 0,0-4 0 0,-1 4-192 0,0-3-128 15,-1-1 128-15,0-2-208 16,0 0-240-16,0 0-32 0,-1-3-16 0,0 0 0 0,-1 1 496 0,-1-2 0 15,-1 0 0-15,0 0 0 0,-2 1 416 0,-1-1 80 16,0 0 16-16,-2 0 0 0,0 2 0 0,-2-1 16 16,0 0 0-16,-2 2 0 0,1 0-336 0,-3-1-64 15,2-1 0-15,-4 1-128 0,0-2 0 0,-2 1 0 16,-2-1 0-16,-3 3 0 0,-3-2 0 0,-2 2 0 16,-4 1-176-16,-2 0 176 0,-2 0-144 0,0 1 144 15,0 2 0-15,0-1-144 0,2 1 144 0,2 0 192 16,-2 4-32-16,2-3-16 0,1 1 16 0,1-1 0 0,2-1 0 15,1 0 0-15,2 1-160 0,2-3 0 0,0 0 0 0,4-1 0 16,0-3 0-16,1 2-144 0,1-2 0 0,0 2 0 31,0-3-1040-31,1 1-208 0</inkml:trace>
  <inkml:trace contextRef="#ctx0" brushRef="#br2" timeOffset="30">24632 11162 5519 0,'0'-3'496'0,"0"0"-496"0,-1 1 0 0,-1 0 0 0,2 1 3536 0,0 1 624 0,0 0 112 0,-2 0 16 15,0-1-3344-15,-3 0-688 0,0 0-128 0,-3-1-128 16,0 1 256-16,-2 1-48 0,0 0-16 0,-1 0 0 16,-1 0-48-16,1 0-16 0,-1 0 0 0,-1 0 0 15,0 3 1200-15,-2-2 224 0,-1 2 48 0,-1 2 16 0,-1 0 96 0,-2 2 16 16,-1 1 0-16,-1 2 0 0,-1 3-976 0,-1 1-192 16,-3 4-48-16,-2 0 0 0,0 4-512 0,-1-2 0 15,-2 4 0-15,0-2 0 16,-2 5-1472-16,0-2-288 0</inkml:trace>
  <inkml:trace contextRef="#ctx0" brushRef="#br2" timeOffset="31">25035 10824 11055 0,'0'3'976'0,"0"-3"-784"0,0 0-192 0,0 1 0 0,1-1 1632 0,-1 1 288 0,0 1 48 0,0 2 16 15,-1-1 416-15,-1 2 96 0,-1 0 0 0,-1 2 16 16,-1 1-576-16,-2 0-112 0,2 0-32 0,-3 1 0 16,1-1-1072-16,1 2-208 0,1 0-64 0,-1-1 0 15,2 2-448-15,0-3 128 0,1 1-128 0,0 1 0 16,1-1 0-16,1-2 0 0,2 2 0 0,0-5 0 16,0 3 0-16,1-3 0 0,2 1 0 0,0-1-160 15,0-1 160-15,2 0 0 0,0 0 0 0,0-1 0 16,1 0 0-16,2-2 0 0,0 0 0 0,0 0 0 0,3 0-176 0,-1 0 0 15,2 0 0-15,3-1 0 16,1 1-288-16,3-1-64 0,3-3-16 16,1 0 0-16,2-2-544 0,2 0-128 0,3-4 0 0,0-1-16 15,0 0-720-15,0-3-144 0</inkml:trace>
  <inkml:trace contextRef="#ctx0" brushRef="#br2" timeOffset="32">25347 10757 28559 0,'-9'0'1264'0,"1"-2"272"0,1 2-1232 0,3 0-304 0,2 0 0 0,1 0 0 16,-1 2 1712-16,-1-2 272 0,-1 4 64 0,-1 1 16 16,0 0-672-16,1 7-144 0,0 1-32 0,1 5 0 15,0 5-896-15,1 7-192 0,-2 3-128 0,-2 3 144 16,0 4-144-16,-2 4 0 0,-3 3 0 0,-1 1 0 16,-1 4-192-16,-2 5 0 0,-3 5-16 0,-2 2 0 15,-3 2-2480-15,-1-5-512 16,1-9-80-16,1-7-11120 0</inkml:trace>
  <inkml:trace contextRef="#ctx0" brushRef="#br2" timeOffset="33">25781 10550 34095 0,'-15'-2'3024'0,"4"1"-2416"0,1 1-480 0,5 0-128 0,1 1 624 0,3-1 96 0,-2 0 32 0,-2 0 0 0,-3 0-608 0,-5 0-144 0,0 0 0 0,-1-1 0 0,-1-2 0 0,1 1 0 15,0-1 0-15,-2-2 128 0,0-2 448 16,-2 2 64-16,-1-4 32 0,-2-1 0 0,-2 3-352 0,-1-1-64 16,0 2 0-16,-4-1-16 0,3 2 0 0,-5 1 0 15,-1 0 0-15,-4 0 0 0,0 0 32 16,1 1 16-16,-2-1 0 0,0 1 0 0,5-1-32 16,-2 0 0-16,-3 1 0 0,0-3 0 0,-2 2-256 0,0-1 160 15,1 0-160-15,-2-2 128 0,-2-2-128 0,-2 1 0 16,-2-2 0-16,0 1 0 0,4 0 0 0,-4-1 0 15,-3 1 0-15,-1 2 0 0,-3 3 0 0,1 2 0 16,-2-1 0-16,3 2 0 0,0 1 0 0,0 2 0 16,-1 2 0-16,1 2 0 0,0 0 0 0,0 2 0 15,-2 2 0-15,2-4 0 0,6 1 0 0,-1 2 0 16,0-1 0-16,-2 1 0 0,0 0-192 0,0-2 192 0,-1 1-192 0,1-2 192 16,5-2-128-16,0-3 128 0,1 2 0 15,0-5 0-15,-1 0 0 0,1-1 0 0,-1-1 0 0,0-1 0 16,2-1 0-16,-2 0 0 0,0 0 0 0,1 1 0 15,4-1 0-15,-5 0 0 0,1 1 0 0,0 0 0 16,-1 2 0-16,0-2 0 0,-1 1 0 0,1 3 0 16,1-1 0-16,1 4 0 0,5-1 0 0,1 3 0 15,-1 0 0-15,1 0 0 0,4-1 0 0,0 0 0 16,4 0 0-16,2 0 0 0,1-1 0 0,2 0 0 16,0-1 0-16,1 2 0 0,2 0 0 0,1 1 0 15,0 1 0-15,1 0 0 0,1-1 0 0,-1 1 0 16,3 2 0-16,2-3 0 0,0 5 0 0,2-2 0 15,1 1 0-15,3 3 0 0,-1-2 0 0,2 3 0 0,1 1 0 16,0 1 0-16,3 3 0 0,0 2 0 0,0 0 0 0,0 1 0 16,1 2 0-16,0 2 0 0,1 1 0 0,0 2 0 15,0 0 0-15,-1 4 0 0,0-2-128 0,2 1 128 16,-2 0 0-16,1 1 0 0,-2 4 0 0,1-2 0 16,-1 0 0-16,-1 0 0 0,-1 0 0 0,0 0 0 15,-2 2 0-15,-1-1 0 0,0-2 0 0,0 5 0 16,-3 2 0-16,0 5 0 0,0-4 0 0,0-1 0 15,0-5 0-15,2-3 0 0,0-3 0 0,1-4 0 16,0 0 0-16,0 1 0 0,1-2 0 0,0 1 0 16,1 0 0-16,-1-2 0 0,-1 1 0 0,1 0 0 15,1 1 0-15,-3 0 0 0,1-1 0 0,-1-3 0 16,1 0 0-16,0-4 0 0,1 0 0 0,1-2 0 0,1 0 0 0,0 2 0 16,2-5 0-16,0 3 0 0,3 0 0 15,-1-1 0-15,3 1 0 0,0-1 0 0,1 0 0 0,2-1 0 16,-1-1 0-16,2 1 0 0,2-1 0 0,-1-1 0 15,0 0 0-15,2-1 0 0,0-4 0 0,0 2 128 16,2-3-128-16,-1 1 128 0,1-1-128 0,1-3 128 16,1 1-128-16,0-2 128 0,1 0-128 0,1 0 128 15,1 1-128-15,2-1 128 0,1 4-128 0,2-1 128 16,4 1-128-16,3 1 192 0,1 3-192 0,2-1 192 16,4-2-192-16,2-1 0 0,2 1 0 0,3-1 0 15,2 0 0-15,2 1 0 0,1-2 0 0,3 3 128 16,-2-3-128-16,1-2 160 0,1 0-160 0,2 2 160 15,2-2 48-15,0 3 16 0,0-3 0 0,2 1 0 16,-1-2-224-16,4 0 0 0,0 0 0 0,4 0 0 16,3 2 0-16,1-3 0 0,1 0 0 0,1 1 0 0,-4-2 0 0,2 2 0 15,4-1 0-15,-5 1 0 0,0-4 0 0,-1 1 0 16,0 1 0-16,0 1 0 0,0-2 0 0,0 3 0 16,-2-4 0-16,-2 1 0 0,-1 2 0 0,0 0-208 15,-1 1 64-15,-3-4 16 0,-2 3-48 0,2-2 0 16,-2 3 0-16,-1-1 0 0,-3 1 176 0,-1-1 0 15,-4 1 0-15,-1 0 0 0,-2-1 0 0,-1-1 0 16,-2 2 0-16,0 2 0 0,-2-2 0 0,-3-2 0 16,2 1 0-16,-5-1 0 0,1 0 0 0,-3-2 0 15,2 0 0-15,-2 0 0 0,-2 0 0 0,-2-1-128 16,-3 1 128-16,-2 1 0 0,-2 0-192 0,-1 1 64 16,0-1 0-16,-3-1 0 0,-1 2 128 0,-1 0 0 15,-1-2 0-15,-2 1 0 0,0 1 0 0,-2-1 0 16,-2-2 0-16,0 0 0 0,-3 2 0 0,0-4 0 0,-1 0 0 0,-1 0 0 15,0-2 0-15,-2-1 0 0,2-1 0 0,-3-2 0 16,0-3 0-16,0-3 144 0,0 1-144 0,0-5 160 16,-2-2 48-16,1-2 16 0,0-5 0 0,-2-1 0 15,0-3-96-15,0-3-128 0,0-3 176 0,0 3-176 16,2-1 128-16,-3 0-128 0,2 2 0 0,1 0 0 16,-2 2 368-16,1-1-48 0,-1 2 0 0,0-2 0 15,1 1-144-15,-1 2-48 0,-1 2 0 0,0 1 0 16,-1 0-128-16,1-1 0 0,-3 0 144 0,1 0-144 15,-1-1 0-15,1-2 144 0,-1-4-144 0,2 0 0 0,2 2 0 16,-1 2 0-16,1 4 0 0,-1-3 0 16,0-5 0-16,-3 3 0 0,2 0 0 0,0 5 0 0,-1 3 0 0,1 4 0 15,0 1 0-15,1 4 0 0,-2-1 0 16,0 4 0-16,-1 1 0 0,0 2-144 0,-2 4 144 0,0 0-128 16,-1 4 128-16,0-2-128 0,-2 3-208 0,-3 2-48 15,2 2 0-15,-1 0-13104 16,4 4-2624-16</inkml:trace>
  <inkml:trace contextRef="#ctx0" brushRef="#br2" timeOffset="34">7996 13275 17503 0,'-3'-2'1552'0,"2"-3"-1232"0,1 4-320 0,0 1 0 16,1-3-176-16,-1 1-80 0,1-2-32 0,-2-3 0 0,1 1-1616 0,-1-4-320 16,-2 3-64-16,-2 1-16 0,0 3 1760 0,-1 0 352 0,-1-1 64 0,-3 3 128 15,1 0 2752-15,-2-3 656 0,0 4 144 0,0 0 32 16,-1 0-1584-16,0 0-304 0,1-1-64 0,1 1-16 0,-1 0-1456 16,1 0-288-16,0 0-64 0,1 0-16 15,-1 0-1520-15,-1-2-288 0,-1 2-64 0,0 0-16 0,-2-2 1648 0,1 2 448 16,-2-1-128-16,-2 1 128 0,-2 1 1584 0,1-1 368 15,-2 2 80-15,-1-2 16 0,-1 0-784 0,1 0-160 16,0-2-16-16,0 1-16 0,1 1-816 0,1 0-256 16,1 0 160-16,-2 0-160 0,1 0-160 0,0 0-112 15,-4 0-32-15,1-1 0 0,1 1 48 0,-4 0 16 16,-1 0 0-16,-2 0 0 0,-1 0 992 0,-2 0 192 16,2 0 32-16,-1-4 16 0,0 3 544 0,1-3 96 15,-1 3 32-15,2 0 0 0,2-2-1136 0,1 1-208 16,1 1-64-16,3-4 0 0,0 1-432 0,0-1-80 15,-1 0-32-15,0 1 0 16,1 2-288-16,-4-1-48 0,-2 2-16 0,-2 1 0 0,0 0 640 0,-3 0 160 16,-2 1 16-16,-2 4 0 0,-1-4 528 0,0 4 96 0,0 0 32 15,0-1 0-15,1 1-560 0,0 0-96 0,4-1-32 0,0-3 0 16,1 0-144-16,-1 3 0 0,1-4-192 0,-1 0 192 16,0 0-400-16,-3 0 32 0,-1 0 16 0,-2 2 0 15,0 2 352-15,-1 1-144 0,0 1 144 0,-1-1 0 16,1 3 0-16,-1-1 0 0,2 2 0 0,-1-3 0 15,1 4 0-15,1-4 0 0,1 3 0 0,-1-1 0 16,2-3-128-16,-1-1 128 0,3 0 0 0,1-1 0 16,0-3-368-16,1 0 48 0,1 0 0 0,-1 0 0 15,-1 0 128-15,0 0 16 0,0 0 16 0,-2 0 0 16,0 0 160-16,0 0 0 0,1 0 0 0,1 0 128 16,1 0-128-16,1 0 0 0,4-3 0 0,2-1 0 15,0 1 0-15,1 2 0 0,0-4 0 0,0 3 0 0,1 0 0 16,-2 0 0-16,-1 2 0 0,-1-2-128 0,0 0 128 0,0 1 0 15,-1 0 128-15,-1 1-128 0,-1 1 320 0,2-1-16 16,0 0 0-16,0-1 0 0,2 1-64 0,0 0-16 16,3-3 0-16,0 1 0 0,3 2-224 0,1-4 0 15,0 3 0-15,1 0 0 0,0 1 0 0,1 0 0 16,-2 0 0-16,1 0 0 0,-2 2 0 0,1 2 0 16,-1-3 0-16,0 3 0 0,-2 0 0 0,0-2 0 15,-3 2 0-15,2-2 0 0,1-1 0 0,2 1 0 16,2 0 0-16,1-4 0 0,2 0 0 0,2 1 0 15,1-1 0-15,0-2 0 0,-1 2 0 0,3-2 0 16,-1 0 0-16,-1 3 0 0,-1-3 0 0,0 2 0 16,1-1 0-16,-1 2 0 0,-1 1 0 0,1-1 0 0,1 1 0 0,1 0 144 15,0-3 496-15,1 3 80 0,2 0 32 0,-2 0 0 16,2 0-480-16,-1 0-80 0,0 0-32 0,-1 0 0 16,0-1-160-16,-2 0 0 0,0 0 0 0,-1-2 0 15,-3 1 0-15,-1 0 0 0,0-3 0 0,-4 2 0 16,0 0 0-16,-1-2 0 0,-1 3 0 0,0-1 0 15,-1 3 0-15,1-1 0 0,-1 1 128 0,2 1-128 16,1-1 0-16,1-1 0 0,3 1 0 0,1 0 0 16,2 0-128-16,0-2 128 0,2 0 0 0,0 1 0 15,0 0 0-15,-1-3 0 0,1 3 0 0,-3 1 0 16,-1 0 0-16,0 0 0 0,0 0 0 0,1 0 0 16,-2 0 0-16,-1 0 0 0,0 2 128 0,2 1-128 0,2-2 160 15,-1-1-160-15,2 0 192 0,1-1-192 0,-1-3 0 0,0 1 0 16,0-1 0-16,-2 0 0 0,2 0 0 0,-2 1 0 15,-1-2 0-15,-2 4 0 0,-2-3 0 0,-2 3 0 16,-1 1 0-16,-1-3 0 0,-2 6 0 0,1-3 0 16,2 5 0-16,1-4 0 0,3 0 0 0,0 0 0 15,1-1 0-15,0 0 0 0,1-2 0 0,0-2 0 16,-2 2 0-16,0-2 0 0,-2 1 0 0,-1-2 0 16,0 2 0-16,-1 0 0 0,-1 1 0 0,0 1 0 15,-2-1 0-15,-1 2 0 0,0 2 0 0,0 1 0 16,-1-2 0-16,0 4 0 0,1 0 0 0,1 2 0 15,0-2 0-15,3 1 0 0,2 0 0 0,3-1 0 16,1-3 0-16,4 2 0 0,-1 2 0 0,3-3-272 16,3-1 48-16,0 1 16 15,2-2-1136-15,1-1-208 0,1-1-48 0,1-2-16 16,1 1 320-16,-1-1 64 0,2-3 16 0,-1 2-8336 0,0-1-1664 16</inkml:trace>
  <inkml:trace contextRef="#ctx0" brushRef="#br2" timeOffset="35">7984 13188 11055 0</inkml:trace>
  <inkml:trace contextRef="#ctx0" brushRef="#br2" timeOffset="36">8068 13126 30399 0,'-1'0'1344'0,"-1"0"288"0,-1 0-1312 0,2 1-320 0,0-1 0 15,0 1 0 1,-2 2-1600-16,1-3-400 0,-3 1-80 0,-1 0-16 16,-2 1-2064-16,1-4-432 0,-1 1-80 0,1 0 0 0,1 1 3776 0,-1-4 752 0,0 3 144 0,0 1 0 15,-1-3 336-15,2 2 32 0,0 0 0 0,1 1 0 16,0 1-752-16,0-1-160 15,0 1-32-15,0 2 0 0,0-2 2096 0,-1 3 400 0,-1-3 96 0,0 2 16 16,1-1-688-16,0-1-144 0,0 0-32 0,0 2 0 16,-1-3-1808-16,1 0-384 0,0 0-64 0,-1 0 0 0,1-3 640 15,-1 2 128-15,2 0 16 0,-1-1 16 0,1 0 1360 0,0 0 272 16,2 2 48-16,0-3 16 0,2 3 608 0,-2-1 128 16,2 1 32-16,-1 0 0 0,0 0-464 0,0 0-96 15,1 0-16-15,-2 0 0 0,1 0-1056 0,-1 1-224 16,2-1-32-16,-1 0-16 0,0-1-272 0,2 1 128 15,-1-1-128-15,0-2 0 0,1 2 624 0,-1-1 16 16,1 2 0-16,0-4 0 0,0 3 320 0,0-1 80 16,0 2 16-16,0 0 0 0,1-2-352 0,0 2-64 15,2 0 0-15,-3 0-16 0,0 0-496 0,0 0-128 16,0 0 0-16,0 0 0 16,0 0-384-16,0 0-128 0,0 0-48 0,0 0 0 0,0 0 176 0,0 0 16 15,-5 21 16-15,1-16 0 0,0-3 544 0,1 1 128 16,0 1 0-16,1-2 16 0,-1-1 304 0,1 3 48 0,0-3 16 15,1-1 0-15,1 0-304 0,1 0-48 0,2 0-16 0,1 0 0 16,1 0-192-16,1 0-144 0,2 0 192 0,0 0-192 16,0 0 0-16,0 0 0 0,-3 0 0 0,1 0-192 15,-1 2 0-15,-1-1 16 0,-3 1 0 0,0-1 0 16,-2 2 176-16,0-1 0 0,-3 3 0 0,0-1 0 16,-1 1 0-16,-1 0 144 0,1-1-16 0,0-1-128 15,-1 0 240-15,1-1-64 0,1 1-16 0,1-3 0 16,-1 0-160-16,0 0 160 0,2-3-160 0,-2 1 160 15,3-1-160-15,-2 1 0 0,2 1 0 0,-1-2 0 16,0 2 0-16,2 0 0 0,0 1 0 0,-1-1 0 16,2-2 0-16,-1 2 0 0,0 0 0 0,0 1 0 15,0 0 0-15,0 0 160 0,0 0-160 0,0 0 160 16,0 0-32-16,0 0 0 0,0 0 0 0,0 0 0 0,0 0-128 16,-17 11 0-16,12-9 0 0,-1 2 0 0,0-4 0 0,0 1 0 15,-2-1 0-15,1 0 0 0,-2-1 0 0,0-2 0 16,1 0 0-16,-1 0 0 0,2 1 160 0,-1-3-160 15,-2 1 192-15,1 0-192 0,-1 2 176 0,0 1-176 16,-1-1 160-16,-2 2-160 0,1 0 256 0,0 0-32 16,-2 2-16-16,2-1 0 0,-1 1-208 0,0 0 0 15,-1 0 128-15,-1 1-128 0,2-2 0 0,-2 0 0 16,0 2 0-16,-1-2 0 0,0 0 0 0,-2 0 0 16,2-1 0-16,0 0 0 0,-1-1 0 0,-2 0 0 15,2 1 0-15,0-4 0 0,-1 3 0 0,1 0 0 16,1 1 0-16,0 0 0 0,1 0 0 0,0 0 0 15,-1 1 0-15,1 3 0 0,2-3 0 0,-2 4 0 16,0-3 0-16,0 2 0 0,0 1 0 0,2-1 0 0,-1 0 0 0,2 0 0 16,0-1 0-16,0-1 0 0,1-2 0 0,0 0 0 15,-2 0 0-15,-1 0 0 0,0-2 0 16,1-1 0-16,0 2 0 0,1-3 0 0,1 3 0 0,-1-3 0 16,0 2 0-16,0-3 128 0,1 2-128 0,-1 1 0 15,-1 1 160-15,1-2-160 0,1 3 160 0,-2 0-160 16,0 3 0-16,0-2 0 0,0 1 0 0,0 1 0 15,0-1 0-15,-1 2 0 0,3-1 0 0,-1-1 0 16,-1-1 0-16,1 0 0 0,-2 2 0 0,2-3 0 16,0 0 0-16,-2-3 0 0,0 3 0 0,1 0 0 15,-1-1 0-15,1 1 0 0,-2-1 0 0,0 1 0 0,1 0 0 16,1 0 128-16,-2 0-128 0,1-2 0 0,2 2 0 16,0-2 0-16,0 1 0 0,1 1 0 0,0 1 0 0,0 1 0 15,-1 0 0-15,1 3 0 0,-2-4 0 0,1 2 0 16,-2-1 0-16,1 2 0 0,-2 0 0 0,1-1 0 15,-1 1 0-15,0 1 0 0,2-1 0 0,-2-2 0 16,3 1 0-16,-2-2 0 0,2-1 0 0,1 0 0 16,1 0 0-16,1-1 0 0,-1-2 0 0,0 2 176 15,2 0-176-15,-2-1 160 0,0-1-160 0,0-1 160 16,0 1-160-16,-1 0 160 0,0 0-160 0,-2 1 0 16,1 1 0-16,0-2 128 0,-2 3-128 0,0-2 192 15,1 2-192-15,-1 0 192 0,1 0-192 0,-1 0 0 16,2 2 0-16,-2-1 0 0,0 1 0 0,2-1 0 15,1 1 0-15,0-2 0 0,1 0 0 0,0 2 0 16,1-2 0-16,2 0 0 0,-2 0 0 0,1 0 0 0,-1-2 0 16,-1 2 0-16,1 0 0 0,1 0 0 0,-2-2 0 0,0 1 0 15,0-1 0-15,-1 1 0 0,0 1 0 0,0-2 0 16,-2 0 272-16,1 1-16 0,1 1-16 0,0-1 0 16,-2-2-240-16,1 2 176 0,1 2-176 0,0-1 160 15,1 0-160-15,-1 0 0 0,1 0 0 0,-3 0 0 16,2 0 0-16,0 0 0 0,1-1 0 0,-2 0 0 15,0 1 0-15,-1-2 0 0,1 0 0 0,-2 0 0 16,1 2 0-16,-1-4 0 0,2 3 0 0,-2 1 0 16,2 0 0-16,-3 0 0 0,0 1 0 0,-1-1 0 15,-1 1 0-15,1 2 0 0,1-3 0 0,0 0 128 16,1 1-128-16,-1 0 0 0,3-1 0 0,0 0 128 16,2 0-128-16,-3 0 0 0,1 0 0 0,-4-1 128 0,0 1-128 15,-1-1 0-15,-1 1-192 0,0 0 192 0,0 0 0 0,0-3 0 16,1 3 0-16,-1 0 0 0,0 0 0 0,0 3 0 15,0-3 0-15,1 0 0 0,1 0 0 0,-1 0 0 16,4 0 0-16,-2 0 0 0,1 0 0 0,2 0 0 16,-2 0 0-16,1 1 0 0,2-1 0 0,-2 1 0 15,0 1 0-15,-2 0 0 0,0-2 0 0,-2 1 0 16,-1 0 0-16,0 2 0 0,1-2 0 0,-4-1 128 16,0 1-128-16,-3 1 0 0,2 0 0 0,-2-1 0 15,1 1 0-15,2-1 0 0,1 1 128 0,1-2-128 16,1 0 128-16,2 0-128 0,1 0 256 0,1-2-16 15,2 1-16-15,0-1 0 0,-1 1-224 0,1-1 0 16,0 2 0-16,-1 0 0 0,0 2 0 0,-2-2 0 16,-1 1 0-16,0 2 0 0,-2-1 0 0,1 3 0 0,0-4 0 0,-2 2 0 15,1-1 0-15,-2 0 0 16,0-1 0-16,0 1 0 0,0 0 0 0,-1-2 0 0,2 0 0 16,0-2 0-16,1 4 0 0,0-4 0 0,2 0 0 0,0 1 0 15,1-1 0-15,-1-1 0 0,1 0 0 0,2 1 0 16,-1 1 0-16,1-1 0 0,0 2 0 0,0 0 0 15,-1 0 0-15,0 0 0 0,1 0 0 0,-2 0 0 16,0 0 0-16,-1-2 0 0,0 2 0 0,-1 0 0 16,-1-1 0-16,0 1 144 0,-1 0-144 0,1 0 128 15,0 0-128-15,1-2 0 0,1 2 0 0,-1-1 0 16,1 1 0-16,1-2 0 0,1 0 0 0,1 1-176 0,0 0 176 16,0-4 0-16,-1 0 0 0,0 0 0 0,-1 0 0 0,1-1 0 15,-2 0 0-15,1-2 0 0,-1 3 0 16,0 2 0-16,0 0 0 0,-1 1 0 0,0 4 0 0,-1-1 0 15,-2 2 0-15,-1 1 0 0,1-1 0 0,-1 4 0 16,-1-5 0-16,-1 3 0 0,2 0 128 0,2 0-128 16,-2-4 128-16,2 3-128 0,1-3 0 0,-1 0 0 15,2 3-192-15,-1-4 64 0,1 2 128 0,0 2 0 16,1-3 0-16,0 1 0 0,-2 0 0 0,1-4 0 16,-2 0 0-16,0 1 0 0,0-3 0 0,-1 2 0 15,1 0 0-15,-3-1 0 0,3 2 0 0,-2-3 0 16,0 3 0-16,1-2 0 0,0 2 0 0,2 1 0 15,-1-1 160-15,2 2-160 0,-1 0 0 0,1 2 0 16,0-1 0-16,-1 2-160 0,1 1 160 0,0-3 0 16,1 2 0-16,0 1 0 0,0-1 0 0,1-2 0 0,0 3 0 15,-1-4 0-15,1 2 0 0,0-1 0 16,-1 0 0-16,0-1 0 0,0 1 0 0,0-4 0 0,0 1 0 0,0-1 0 16,2-1 0-16,-1 0 0 0,0 0 0 0,1-1 0 15,0 1 128-15,-1 0 0 0,2-1 0 0,-2-1 0 16,2 0 64-16,1 0 32 0,-2 1 0 0,2 1 0 15,1 3-224-15,0-3 0 0,-2 3 0 0,1 0 0 16,-2 3 0-16,1-3 0 0,-2 0 0 0,0 1 0 16,0 0 0-16,0 0-160 0,1 2 160 0,-1-3-128 15,0 0 128-15,1 1 0 0,1 3 0 0,0-4 0 16,2 0 0-16,0 0 0 0,2 0 0 0,1 0 0 16,0-3 0-16,0 2 0 0,0 0 0 0,1 1 0 15,1 0 0-15,-2-3 0 0,2 2 0 0,0 0 0 0,-1 0 0 0,-1 1 0 16,1 0 0-16,-1 0 0 0,0 0 0 0,-1 0 0 15,0 0 0-15,-1 1 0 0,2 0 0 0,-1 0 0 16,0 2 0-16,2-2-128 0,1 0 128 0,0 2 0 16,2-3 0-16,0 1 0 15,1 0-432-15,1 1-48 0,2 0-16 0,0-2 0 16,0 0-448-16,2 0-80 0</inkml:trace>
  <inkml:trace contextRef="#ctx0" brushRef="#br2" timeOffset="37">23135 12215 12895 0,'3'3'1152'0,"-2"-3"-928"0,0 1-224 0,-1-1 0 0,1 0 240 0,0 1 0 0,0 1 0 0,0-1 0 0,0 1 2016 0,0 0 416 15,-1-1 80-15,0-1 0 0,1 0 528 0,-1-1 112 16,-1-1 0-16,1 0 16 0,0-1-1664 0,0 1-336 15,0 0-64-15,0 1 0 0,-1 1-944 0,1 0-176 16,0 0-32-16,0 0-16 0,0 0-176 0,-15 9 0 16,10-5 0-16,-4 1 0 0,0 2-144 0,-3 0 144 0,1 1-192 15,-1 1 192-15,-1 0 0 0,0 3-128 0,-2 1 128 16,-1 0 0-16,0 1 0 0,0 2 0 0,-1-3 0 0,-1 0 0 16,1 0 176-16,0 1-16 0,1 0 0 0,0 1 0 15,0 0-160-15,0 1 128 0,0 3-128 0,-1-3 128 16,-1 1-128-16,2 1 0 0,-1-1 0 0,-1-2 0 15,-1 3 0-15,-1 1 0 0,0 0 0 0,-4 2 0 16,-1 4 0-16,-2 2 0 0,-2 2 0 0,-2 0 0 16,2 2 0-16,-2 2 0 0,-1 0 0 0,1 0 0 15,2-3 0-15,0-4 0 0,2 0 0 0,0-2 0 16,0 0 0-16,0-2 0 0,3-2 0 0,0-1 0 16,1-4 0-16,1 0 0 0,0-1 0 0,1-5 0 15,2 0 0-15,3-1 0 0,2-4 0 0,-1 1 0 0,3-1 176 16,1-3 0-16,1 2 0 0,-1 0 0 0,2-1-176 15,-1 0 192-15,0 0-192 0,2 0 192 0,0 0-48 16,1 1 0-16,0-2 0 0,0 2 0 0,-1 1-16 0,0 1-128 16,1-1 192-16,-2 2-64 0,2-1-128 0,0 0 0 15,1-2 0-15,0 2 0 0,2-3 0 0,0 1 0 16,0-2 0-16,2-1 0 0,-1 0 224 0,2-2 16 16,1 0 0-16,-2-1 0 0,2-1-240 0,0 1 144 15,2 3-144-15,-1-2 128 0,-1 2-128 0,0-1 0 16,0 2 0-16,0-1 0 0,0 2 0 0,-1-2 0 15,-1 0 0-15,1 0 0 0,-2 2 0 0,3-2 0 16,0 0 0-16,0 0 0 0,-20 2 0 0,14-2 0 16,-1-1 0-16,2 1 0 0,0-3 0 0,2 0 160 0,0-1-160 15,0-1 160-15,2-1-16 0,2-5 0 0,2 0 0 16,0-2 0-16,1 0-144 0,2-2 0 0,1 1 0 0,0-2 0 16,1 1 0-16,0-1 0 0,1 1 0 0,-1 1 0 15,-1 2 0-15,-1 2 0 0,0 1 0 0,-4 2 0 16,1 2 0-16,-1 1 0 0,-2 4 0 0,0 0 0 15,-1 0 0-15,-1 0 0 0,-1 3 0 0,0-1 0 16,1 2 0-16,-1 0 0 0,0-1 0 0,3 0 0 16,-1-1 0-16,1 2 0 0,0-1 0 0,0 2 0 15,1-2 0-15,-1 4 0 0,0-1 0 0,0 2 0 16,0 4-128-16,-2 1 128 0,-2 4 0 0,-3 2 0 16,0 2 0-16,-2 1 0 0,-2 3-144 0,-2 3 144 0,-3 3-256 15,1-5 16-15,2-3 0 0,1-5 0 0,3-2 240 16,2-4 0-16,3 1 0 0,3-5 0 0,2-1 0 0,6-2 128 15,4-4 16-15,3 0 0 0,4-2 304 0,3-3 64 16,4 1 16-16,0-2 0 0,1 0-272 0,-1 2-64 16,3-1-16-16,-1 3 0 0,-3 0-176 0,-1 2-256 15,0 0 64-15,-3 3 16 16,-1-1-560-16,-2 4-112 0,-1 1-32 0,-1 3-19024 16</inkml:trace>
  <inkml:trace contextRef="#ctx0" brushRef="#br2" timeOffset="44">24805 12195 34095 0,'-1'-6'3024'0,"-1"2"-2416"0,2 2-480 0,2 0-128 0,-2 4 832 0,1-4 160 0,0 0 32 0,0-2 0 16,1-2-240-16,1 5-32 0,0 2-16 0,-1 5 0 15,2 0-224-15,-1 5-64 0,2 2 0 0,0 4 0 16,1 1-192-16,1 3-64 0,2 2 0 0,1-2 0 16,2 5-192-16,4-1 0 0,4 3 0 0,2-1 0 15,2 2 192-15,2 1-48 0,3 1-16 0,3 0 0 16,3 2 32-16,1 1 0 0,4 1 0 0,0 1 0 0,-1 2 0 15,3 4 0-15,1 5 0 0,-2-2 0 16,-2-4-160-16,1 2 192 0,-2 2-192 0,0-1 192 0,-2-3-192 0,-2-1 0 16,2-2 0-16,-2-2 0 0,0 0 0 0,-2-6 128 15,0 0-128-15,-2-5 0 0,-1 0 0 0,-3-4 0 16,0-2 0-16,-4-3 0 16,0-1-304-16,-2-5-80 0,-1 0-32 0,-1-4-19104 15</inkml:trace>
  <inkml:trace contextRef="#ctx0" brushRef="#br2" timeOffset="45">21815 12460 2751 0,'-5'-6'256'0,"1"2"-256"0,1-1 0 0,2 1 0 0,-1 3 2896 0,2-1 544 0,2 1 96 0,-2-3 32 16,0 1-4128-16,0-3-816 0,0 2-160 0,0 0-48 15,0 3 1072-15,-2 1 224 0,0 1 32 0,-1 1 16 16,-1 3 864-16,0 0 160 0,0 0 48 0,1 2 0 15,0-4 560-15,1 1 112 0,0-1 32 0,1-1 0 0,1-1 2240 16,-1-1 448-16,1-1 80 0,1-1 32 16,0-1-1520-16,1-1-320 0,1-1-48 0,0-1-16 15,2-1-1408-15,0-1-304 0,3-3-48 0,-1 0-16 0,1 0-480 0,-2-2-176 16,1-2 0-16,-1 0 144 0,-1-2-144 0,-1 0-192 16,-2-5 32-16,0 1 16 15,-4 1-240-15,1-2-32 0,-2 5-16 0,-1 0 0 0,0 4 176 0,-1 1 16 16,0 6 16-16,-2 0 0 0,2 4 224 0,-1 2 0 15,2 1 0-15,1 1 0 0,1 3 0 0,2-1 128 16,2 1-128-16,1 1 160 0,3 1-160 0,2 2 192 16,2-1-192-16,2 1 192 0,3 2-192 0,1 2 0 15,1 3 0-15,1 0 0 0,-1 4 0 0,0 0 0 16,-1 4 0-16,-1 0 0 0,0 2 0 0,-2 0 0 16,-2 0 0-16,-1-3 0 0,0 0 0 0,-2 0 0 15,0-3 0-15,-2-3 0 0,1-1 0 0,-1-1 0 0,0-3 0 0,0-2 0 16,1 0 0-16,0-4 0 0,-2 0 128 0,1-2-128 15,0-1 480-15,1-1 16 0,-1-1 0 0,1-2 0 16,-1-1-272-16,0-3-48 0,1 0-16 0,-2-4 0 16,0-2-160-16,-1-2 160 0,-2-3-160 15,-2-4 160-15,-2 0-32 0,-3-3 0 0,0-5 0 0,-2 1 0 16,0 5-128-16,-1-1 192 0,0-2-192 0,2 1 192 16,-1 1-192-16,3-2 160 0,1-4-160 0,3 0 160 15,2 2-160-15,2-1 160 0,2 0-160 0,2-1 160 16,2 2-160-16,2 0-176 0,2 3 48 0,5 4-13568 15,1 3-2720-15</inkml:trace>
  <inkml:trace contextRef="#ctx0" brushRef="#br2" timeOffset="46">25492 12357 42383 0,'-4'0'3776'0,"3"2"-3024"0,0-2-608 0,2 1-144 0,0 0 0 15,-1-1-176-15,0 2 48 0,0 1 0 0,0 2-176 0,0-1-16 0,-1 2-16 0,1 1 0 16,1 2 64-16,1-1 16 0,2 2 0 0,0 0 0 15,2 2 112-15,1 1 144 0,2 1-208 16,1-1 80-16,-1 0 128 0,2 0 128 0,-2-2-128 0,0-2 176 16,-1-3 208-16,0 1 64 0,1-2 0 0,0 0 0 15,-1 1 64-15,0 0 32 0,0-2 0 0,-1 0 0 16,0-1-128-16,2-3-32 0,0 0 0 0,1-3 0 16,2-2-128-16,1-2-48 0,2-5 0 0,3-1 0 15,2-3-80-15,2-4-128 0,-1 0 176 0,2-2-176 16,-3-2 160-16,1-1-160 0,1 0 128 0,-3-1-128 15,-1-1 0-15,-1 1 0 0,-1 0 0 0,-2 3 0 16,-3 2 0-16,-2 5 0 0,-3 3 0 0,-2 2 0 16,-1 3-256-16,-3 4-48 0,0 3 0 0,-3 1 0 15,0 1-384-15,-2 4-80 0,-1 2 0 0,-1 1-18368 16</inkml:trace>
  <inkml:trace contextRef="#ctx0" brushRef="#br2" timeOffset="47">25700 12590 23039 0,'-4'0'1024'0,"1"-1"192"0,1 1-960 0,1-3-256 0,1 3 0 0,0 0 0 0,0 3 1936 0,1-3 352 0,1 0 64 0,0 4 16 0,2-1-160 0,-4-3-32 0,11 12 0 0,-4-5 0 16,2 3-1152-16,1 2-256 0,-1 2-32 0,1 2-16 16,0 1-448-16,1 3-80 0,-2 1-32 0,-2 1 0 15,1 0-160-15,-2 0-144 0,-3 4 144 0,1 0-18912 16</inkml:trace>
  <inkml:trace contextRef="#ctx0" brushRef="#br1" timeOffset="48">25261 14273 15663 0,'-3'-2'1392'0,"2"0"-1120"0,-1 1-272 0,1-2 0 0,1 2 384 0,0-1 32 0,-1-1 0 0,-2-3 0 0,0-1 128 0,0-1 32 16,1-1 0-16,0-2 0 0,1 5 1776 0,1-1 352 15,0 0 80-15,2 4 16 0,0 0 0 0,0 2 0 16,0 2 0-16,1 2 0 0,1 3-1712 0,0 2-320 16,2 4-80-16,-1 5-16 0,-1 3-464 0,1 3-80 15,-1 3-128-15,-1 1 176 0,-1 5-176 0,-2-2 0 16,0 0 0-16,0 2 0 0,-1-2 0 0,0 1 0 15,-1-3 0-15,2 2 0 0,-1-1-160 0,1 0 160 16,1-2 0-16,-1-2-144 0,2-4 144 0,-1-2 0 16,2-1 0-16,-2-3 0 0,2-2 0 0,-2-3 0 0,3-1 0 15,-2-5 0-15,0 0 0 0,-1-4 0 0,2-3 0 0,-2-1 0 16,-1-4 0-16,0-2 0 0,0-5 0 0,-2-1-128 16,0-4 128-16,-2-3-128 0,0-2 128 0,-1-3-128 15,0-3 128-15,-3-1 144 0,1-3-16 0,-2-1-128 16,2-2 256-16,-2 0-64 0,1-1-16 0,2 0 0 15,2-1-176-15,2 3 0 0,0 5 0 0,3-1 128 16,1 5-128-16,2 3 0 0,1 3 0 0,3 4 0 16,0-1 0-16,1 2 0 0,1 4 0 0,1 0 0 15,-2 1 0-15,2 2 0 0,-1 2 0 0,0 1 0 16,-1 3-128-16,2 1 128 0,-1-1-160 0,2 2 160 16,-1 2-192-16,2 0 192 0,2 0-208 0,-1 0 80 0,5 0 128 15,-2 2 144-15,3 2-16 0,2-1-128 0,-1 5 128 0,-1-1-128 16,1 2 0-16,-2-1 0 0,-2 1 0 0,-2 1 0 15,-4 0 0-15,-2 0 0 0,-2 2-128 0,-2-2-96 16,-4 1-16-16,-1 0 0 0,-1-1 48 0,-4 2 16 16,-2-1 0-16,-2 1 0 0,-2-2 176 0,-4 0 0 15,-1 3 0-15,-4-2 0 0,-1 2 0 0,-3-1 0 16,0 1 0-16,-4-1 0 0,-4 3 160 0,-2-1-32 16,-1 1-128-16,-1-1 192 0,1-3 64 0,2 0 0 15,2-1 0-15,2-2 0 0,5 0-256 0,1-4 0 16,5-2 0-16,4-3-12432 15,5 0-2576-15</inkml:trace>
  <inkml:trace contextRef="#ctx0" brushRef="#br1" timeOffset="49">25732 14077 41471 0,'-2'0'3680'0,"1"1"-2944"0,1 0-592 0,0 1-144 0,2-2 640 0,-1 2 80 0,2 1 32 0,-2 4 0 0,3 2-752 0,-1 4-256 16,1 3 0-16,-1 3 0 16,0 0-208-16,0 3-48 0,1 1 0 0,0 1 0 15,-1-2-288-15,1 1-64 0,0-2-16 0,0 0 0 0,-1-4 688 0,1-1 192 16,-1-1 0-16,0-2 0 0,2-4 336 0,-1-2 144 16,1-2 32-16,-2-2 0 0,4-1-304 0,-3-4-48 15,3-1-16-15,-1-4 0 0,2-3-144 0,0-6 0 16,1-1 0-16,0-6 0 15,1-2-656-15,0-2-64 0,-1 0-16 0,0 1 0 16,1-1-1328-16,-1 2-272 0,-3 0-48 0,0 2-16 16,-1 0 1504-16,-1 6 288 0,0 4 64 0,1 6 16 0,-1 3 1488 0,-1 2 288 0,-1 6 64 15,-2 2 16-15,-2 2 464 0,2 1 80 0,0 3 32 16,-1 2 0-16,1 1-944 0,1 0-192 0,-1 0-48 16,3-2 0-16,1-2-208 0,-1-1-32 0,2 3-16 0,0-3 0 15,1-1-304-15,0-1-160 0,1 3 160 0,-2-3-160 16,0 0 0-16,0 0 0 0,-2 1 0 0,-1 2-160 31,-1-2-496-31,-2 3-112 0,-1 0 0 0,-1 1-16 16,-1 1-2304-16,-1 0-464 0</inkml:trace>
  <inkml:trace contextRef="#ctx0" brushRef="#br1" timeOffset="50">26212 14320 36863 0,'-3'3'3264'0,"2"-1"-2608"16,-1-1-528-16,2-1-128 0,2 1 1024 0,-2-1 192 16,-2 3 16-16,1-2 16 0,-2 2-1056 0,1-3-192 15,0 1 0-15,-1-2 0 0,2 1-288 0,-1-4 48 16,0-3 16-16,1 0 0 0,1 0 224 0,-1-3 0 16,-1 1 0-16,2-3 0 0,0-2 464 0,0-1-16 15,0-3 0-15,2-1 0 0,-1-2 144 0,0-1 32 16,1 0 0-16,1 4 0 0,2 0-336 0,1 3-64 15,0 4-16-15,0 2 0 0,0 2-208 0,-1 3 0 16,-1 2 0-16,1 0 0 16,-1 1-448-16,-1 4-16 0,1-1-16 0,-1 0 0 15,1 4-416-15,-2-3-64 0,2 0-32 0,-2 0 0 16,1 0-416-16,1-2-96 0,2-1-16 0,-1 0-9328 0,0-1-1872 16</inkml:trace>
  <inkml:trace contextRef="#ctx0" brushRef="#br1" timeOffset="51">26549 14157 35935 0,'-10'12'1600'0,"5"-8"320"15,0 4-1536-15,2-4-384 0,0 2 0 0,2-2 0 0,-1 3-1792 16,-2 6-416-16,-2 7-96 0,-1 7 0 0,-1 6 1600 0,3 2 336 16,1-1 64-16,1-1 16 0,3 0 2080 0,0-4 400 15,2 0 96-15,0 1 16 0,1-1-448 0,0-2-64 16,1-1-32-16,-1 0 0 0,-1-4-1280 0,1-1-256 16,-1-3-48-16,1-1-16 0,-2-4-160 0,2-3 0 15,-1-5 0-15,1-2 0 0,-2-2 0 0,0-4-144 16,1-2 144-16,-2-3 0 0,2-4-272 0,-4-4 48 15,2-3 16-15,-1-6 0 0,0-2 208 0,-2-6-144 16,1-3 144-16,-1-7-128 0,0-2 128 0,-1-5 0 16,-1-2 0-16,2-1 0 0,0 1 0 0,1 0 0 15,4 6 0-15,1 5 0 0,2 8 0 0,2 5 192 16,-2 6-64-16,2 6 0 0,0 5-128 0,2 3 144 0,-1 3-144 0,1 5 160 16,-1 2-160-16,-1 3 0 0,1 3 0 0,0 1-176 31,-1 2-240-31,0 2-48 0,1 1-16 0,-1 0 0 0,0 1 352 0,0 1 128 0,0 0 0 0,0 1-144 15,1 0 448-15,-3 0 80 0,2-1 32 0,0 0 0 16,-2 0-160-16,2 0-16 0,-4-3-16 0,0-1 0 16,1 0 80-16,-1-3 16 0,0 0 0 0,-3-3 0 15,0-2-144-15,-3-2-32 0,0 1 0 0,-2-1 0 16,-2-3 80-16,-3 0 16 0,-2-3 0 0,-1-1 0 16,-1-2-32-16,-4-2 0 0,-2-3 0 0,-1-3 0 15,-1 2-208-15,-2-4 0 0,0-2 128 0,-2 0-128 16,1 3-272-16,1 1-112 0,3 5 0 0,2 1-16 15,3 5-432-15,2 4-64 0,3-3-32 0,2 6-17424 16</inkml:trace>
  <inkml:trace contextRef="#ctx0" brushRef="#br1" timeOffset="52">26894 13576 42383 0,'-7'8'3776'0,"1"-3"-3024"0,2 1-608 0,2-1-144 0,2-2 448 0,0 0 48 0,2 2 16 0,-2 3 0 0,0 2-512 0,1 5-128 0,0 3-16 0,0 0 0 16,2 3 144-16,1-1 0 0,2 1 0 0,-1 1 0 15,0 0 0-15,-1 4 0 0,1 3 0 0,-1-2 0 16,-1 3 0-16,1 4 0 0,-2-3 0 0,-1-1 0 15,0 1 0-15,-2-1 0 0,1 1 0 0,-1-5 0 16,0 0 0-16,1-2 0 0,1-3 0 0,-1-1 0 16,2-4-128-16,1-1 0 0,1-5 0 0,1-2-12752 15,1 0-2544-15</inkml:trace>
  <inkml:trace contextRef="#ctx0" brushRef="#br1" timeOffset="53">27058 14197 38703 0,'-1'1'3440'0,"2"-1"-2752"15,1 0-560-15,0 0-128 16,1 0-304-16,-1 0-80 0,3 0-32 0,1 0 0 0,3 0 64 0,0 0 16 16,3 0 0-16,-3-1 0 0,1-1 592 0,-2 1 112 15,1 1 16-15,0-3 16 0,-1 2 368 0,1-4 80 16,1 1 16-16,-2-3 0 0,3 0-288 0,-1-3-64 15,2-2-16-15,0 0 0 0,0-3-240 0,0-1-64 16,1 0 0-16,-1-1 0 0,-1 2-192 0,-2-2 0 16,1 0-192-16,-4-1 192 0,0 1-176 0,-2-3 176 15,-3 1-160-15,-1 1 160 0,-3 2-256 0,0 4 64 16,-4 1 0-16,-1 4 0 0,-3 5 64 0,-3 3 128 16,-1 6-208-16,-5 3 80 0,-2 4 128 0,-4 7 0 15,0 6 0-15,-3 3-128 0,1 5-48 0,2-1 0 0,2-4 0 16,2-1 0-16,6-1 416 0,2-2 80 0,3-3 0 15,2 0 16-15,3 2 80 0,1 0 16 0,3 0 0 0,3-4 0 16,1-1-208-16,2-3-32 0,4-1-16 0,4-3 0 16,4-1-176-16,6-2 0 0,4-4 0 0,6-2 128 15,7-4-288-15,3-6-64 0,9-5-16 0,2-6-19104 16</inkml:trace>
  <inkml:trace contextRef="#ctx0" brushRef="#br3" timeOffset="54">20831 14054 36863 0,'0'-1'3264'0,"0"-1"-2608"0,0 5-528 0,0-3-128 0,0 0 0 0,0 0 0 0,1 1-192 0,-1 0 192 0,-1 2-1440 0,1-1-160 15,-3 0-48-15,0 2 0 0,-1 2 624 16,-1-3 128-16,0 2 32 0,-2 1 0 0,-1 2 2400 0,-2 0 496 0,0 2 80 0,-2 2 32 16,0 0-544-16,-1 1-96 0,-1 2-32 0,0 1 0 15,-1-2-1104-15,1 2-240 0,-2-1-128 0,-1 1 160 16,0 1-288-16,-2-2-64 0,-1 1-16 0,-2-1 0 15,1 0-1584-15,-2-1-320 0,1-1-64 0,1-4-13440 16</inkml:trace>
  <inkml:trace contextRef="#ctx0" brushRef="#br3" timeOffset="55">20481 13959 33167 0,'-1'-1'2944'0,"-1"0"-2352"16,2-2-464-16,0 1-128 0,0 2 2240 0,2-2 416 0,2 2 96 0,3 0 0 15,5 0-2048-15,4 0-432 0,6 6-80 0,1 2 0 16,1 5-336-16,1 2-64 0,0 3-16 16,-1 5 0-1,-2 3-160-15,-2 0-48 0,-2 0 0 0,-2 2 0 0,-3 2 160 0,-4-1 16 0,-1 2 16 16,-4 0 0-16,-1 2 240 0,-3-3 0 0,0 2 0 0,-3-4 0 15,1-1-176-15,-2-2 16 0,0-2 0 0,1-2 0 32,2-2-528-32,1-5-96 0,1 1-32 0,5-2-10528 0,4-1-2112 0</inkml:trace>
  <inkml:trace contextRef="#ctx0" brushRef="#br3" timeOffset="56">21174 14420 40543 0,'0'6'3600'0,"-2"-2"-2880"0,0 1-576 0,0-2-144 0,2-1 1152 0,0 1 192 0,0 0 32 0,0 2 16 0,0 6-1232 0,2 2-160 0,1 3-192 0,2 1 32 15,-1 2-592-15,2 1-112 0,-2-2-32 0,1 2 0 16,-1 0-1136-16,-1 1-224 0</inkml:trace>
  <inkml:trace contextRef="#ctx0" brushRef="#br3" timeOffset="57">21472 13954 43311 0,'-3'0'1920'0,"0"-2"384"0,0 0-1840 0,2 0-464 0,2 1 0 0,2 0 0 16,0 0-528-16,3-3-208 0,4 0-32 0,2-1-16 15,4-3-592-15,2 4-112 0,1 1-32 0,0 2 0 16,-2 2-656-16,0 2-128 0,-1 0-16 0,0 3-16 16,0 2 1104-16,-3 0 208 0,0 3 64 0,0 0 0 0,-2 2 1520 15,-1-1 304-15,0 0 64 0,-1-1 16 0,1 3 464 0,0-8 112 16,-1 0 16-16,2 0 0 0,0 4-576 0,2-4-96 15,3 0-32-15,-2-2 0 0,2-4-288 0,2 0-64 16,-4 0-16-16,3-2 0 0,-3 0-464 0,-2 2 128 16,-3 0-128-16,-2 0 0 0,-2 2-256 0,-3 0-112 15,-1-2-16-15,-2 1 0 0,-2 1 192 0,-1 0 16 16,-2 2 16-16,-1 0 0 0,-2-3 304 0,-1 2 64 0,-1 1 16 16,-1 0 0-16,-1-1 544 0,0 1 128 0,-1 0 0 15,1 0 16-15,1 2-560 0,1 0-112 0,1-2-32 16,-1 1 0-16,2 0-208 0,-2 2 0 0,-1 2 0 0,0 1 0 31,-1-1-400-31,1 0-32 0,0 0 0 0,0 1 0 16,0 1-208-16,-1 1-32 0,3 1-16 0,0-3 0 0,4-1 336 0,1-2 64 0,1 2 16 0,0-4-10096 15,1 0-2032-15</inkml:trace>
  <inkml:trace contextRef="#ctx0" brushRef="#br3" timeOffset="58">22023 14235 32255 0,'-7'3'1424'0,"2"-3"304"0,-1 3-1392 0,2-2-336 0,2 0 0 0,0 0 0 0,0 1-592 0,-5 1-192 0,-2 2-48 0,-3 0 0 15,-4 4-112-15,0-3-16 0,0 2-16 0,-1 1 0 16,-2-1 16-16,2 2 16 0,-3 1 0 0,-2 0 0 0,1 3 1584 0,-3 1 304 0,1-1 64 0,-1 2 16 16,2 0 480-16,-1 0 96 0,3-3 32 0,2-1 0 15,2 0-1632-15,1 0-160 0</inkml:trace>
  <inkml:trace contextRef="#ctx0" brushRef="#br3" timeOffset="59">22502 13910 33167 0,'-4'-6'2944'0,"3"3"-2352"0,1 0-464 0,0 3-128 0,3-2-384 0,-2-1-80 0,2-1-32 0,2-5 0 0,0 0 496 0,4-4 160 0,1 4 0 0,1-2 0 16,-1 2-32-16,2 1 0 0,0-1 0 0,2-1 0 16,-1 3 144-16,1-2 32 0,2 3 0 0,1-2 0 15,1 0 688-15,1 2 144 0,-2 1 16 0,2 1 16 16,-2 0-416-16,-1 4-96 0,1 0-16 0,-2 1 0 16,0 2-400-16,-1 1-96 0,0 1-16 0,-1-1 0 0,0 0-128 15,-1-1 160-15,0 0-160 0,-1 2 160 0,-2-1-160 0,-2 0 0 16,-1 3 0-16,-3-2 0 0,0 3 0 0,-4 1 128 15,-2 1-128-15,-4 2 0 0,-3 3 0 0,-4 3 0 16,-3 3-192-16,-6 3 192 0,-2 3-352 0,-2 1 48 16,-3 0 16-16,0 0 0 0,0-3 16 0,0 1 0 15,-3-3 0-15,4 3 0 0,2-5 272 0,1-2 0 16,6-1 0-16,1-2 144 0,5 0 496 0,3-1 80 16,2 1 32-16,3-3 0 0,3 2-288 0,5-1-48 15,2-1-16-15,2 0 0 0,5-1-144 0,2 0-48 16,3-2 0-16,4 0 0 0,0-1-16 0,2-1 0 15,2 0 0-15,2-1 0 0,1 0-192 0,1 0-240 0,0 2 48 16,-1 1 16 0,3 1-480-16,2 1-112 0</inkml:trace>
  <inkml:trace contextRef="#ctx0" brushRef="#br3" timeOffset="60">5022 13480 5519 0,'-8'9'496'0,"3"-4"-496"0,0 2 0 0,3-3 0 0,1 0 0 0,-2-1 0 0,-1-2 0 0,-2 4 0 0</inkml:trace>
  <inkml:trace contextRef="#ctx0" brushRef="#br3" timeOffset="61">4915 13483 4607 0,'4'-17'192'0,"-3"7"64"0,2 6-256 0,-2 2 0 0,0 2 0 0,0-1 0 16,3-3 544-16,2-2 64 0,7-3 16 0,0 0 0 15,1 1-208-15,-1 4-32 0,-1 0-16 0,-4 3 0 16,1 4-368-16,-7 0 0 0</inkml:trace>
  <inkml:trace contextRef="#ctx0" brushRef="#br3" timeOffset="62">23156 14321 14735 0,'-4'6'1312'0,"0"-2"-1056"0,0 0-256 0,1-1 0 0,1-2 4704 0,1 0 880 0,1 1 176 0,-3-1 48 31,-2 3-5264-31,-1 0-1056 0,0 0-192 0,-2 1-64 16,2-1-2064-16,1-1-432 0,1 0-64 0,0 0-32 0</inkml:trace>
  <inkml:trace contextRef="#ctx0" brushRef="#br3" timeOffset="63">23389 13792 17503 0,'-6'2'1552'0,"-1"-1"-1232"15,1 1-320-15,1-2 0 0,3 0 5216 0,0 0 992 0,1 0 192 0,-3-2 32 16,1 1-4864-16,-1-1-976 0,1-1-192 0,3-1-32 15,2 0-64-15,2-1-16 0,1 1 0 0,2 0 0 16,0 0-288-16,2 0 0 0,-1 0 0 0,1 1 0 16,0 2 0-16,0-2-256 0,-1 3 64 15,1 1 0-15,1 2 48 0,0 2 16 0,2-1 0 0,0 4 0 16,3 2 128-16,-1 2 0 0,2-2 0 0,0 2 0 16,0-1 0-16,0 0 0 0,1-1 0 0,-1 2 0 15,2-2 0-15,-4-2 128 0,2 1-128 0,-2 0 0 16,-1-1 0-16,-1 3 0 0,-1 0 0 0,-3 2 0 15,-3 0 0-15,-1 1 0 0,-3 2 0 0,-2-2 0 16,-3 3 0-16,-3 1 0 0,-3-1 0 0,-2 0 0 16,-4-1 0-16,-1-1 0 0,-2 0 0 0,-1-3 0 0,1 0 0 15,-1-3 0-15,2 0 0 0,-2-1 128 0,1 2 128 0,0-6 48 16,2 1 0-16,1-1 0 0,0-1-144 0,0 1-32 16,-1-2 0-16,1-2 0 0,3 1-128 0,-1-1-224 15,-1-1 48-15,3 1 16 0,0-1 160 0,2 1-128 16,0 1 128-16,2 0-128 0,2 2 128 0,-1 0 0 15,2 1 0-15,-1 2 0 0,2 1 0 0,0-1 0 16,3 3 0-16,1-1 0 0,3-2 144 0,2 1 16 16,5 0 0-16,4-1 0 0,5-1 320 0,4-1 64 15,4 1 16-15,4-2 0 0,4 3-48 0,3-2 0 16,2 0 0-16,0 1 0 0,-1 0-512 0,-2 0 0 16,-3-1 0-16,-1 2 0 0,-1 1-208 0,-2 0 48 15,-3 1 16-15,-3-2-13744 16,-3 3-2752-16</inkml:trace>
  <inkml:trace contextRef="#ctx0" brushRef="#br3" timeOffset="64">4931 13492 22111 0,'-1'-3'1968'0,"1"-2"-1584"0,1 4-384 0,1-1 0 0,-1 1 464 0,0-1 16 0,2-1 0 0,-1-4 0 0,2 0 480 0,-2 1 80 0,2 0 32 0,-3 1 0 16,0 1-496-16,-2 3-112 0,0-1-16 0,-2 0 0 15,1 1-288-15,-1 0-160 0,2-2 160 0,-1 2-160 16,-1 0 848-16,3-1 80 0,-1 2 16 0,1-2 0 15,0 2-176-15,-1 0-16 0,1 0-16 0,-1 0 0 16,-1 0 128-16,0 2 32 0,-1 0 0 0,3-2 0 16,0 0-432-16,0 0-80 0,-16 18 0 0,13-9-16 15,-1-3-224-15,0 3-144 0,2 1 192 0,1-3-192 16,-1 0 160-16,1 0-160 0,2-3 128 0,1 0-128 16,-1 0 128-16,1-2-128 0,2 2 128 0,-2 0-128 15,2-3 0-15,-3 2 0 0,2 0 128 0,-2 1-128 16,-1 2 0-16,1-2 160 0,-1 3-160 0,0 1 160 15,-1 2 0-15,1-2 0 0,1 2 0 0,1 0 0 0,-1 2-160 0,0 2 128 16,1 1-128-16,2 1 128 0,-1-3-128 16,0 2 0-16,1 3 0 0,0-2 128 0,-1 1-128 0,2 0 160 15,-1 2-160-15,0-2 160 0,0 1-160 0,-2-1 0 16,2-1 0-16,-2 1 128 0,2 1 32 0,-2-4 0 16,1 0 0-16,-1-2 0 0,1 2-160 0,-1 0 0 15,0-2 0-15,0 2 0 0,-1-2 0 0,0 4 0 16,-1-2 0-16,0 3 0 0,0 1 0 0,0 2 0 15,0 2 0-15,-2 1-176 0,0 0 176 0,-1 1 192 16,2 0-32-16,-2 1-16 0,1-1-144 0,-1 0 0 16,1 2 0-16,1-2 128 0,1-1-128 0,0 1 0 15,0-1 0-15,1 1 0 0,0-3 0 0,2 0 0 0,-2 2 0 0,0 0 0 16,0-1 0-16,1 0 0 0,-2-5 0 0,0 3 0 16,0 1 176-16,-3 3-48 0,2 3-128 0,-2-4 192 15,2 5-192-15,0-4 128 0,-2 4-128 0,2-1 0 16,0-4 144-16,1 1-144 0,1 1 128 0,0-3-128 15,2-5 128-15,-1 0-128 0,2 1 128 0,0-3-128 16,1 1 0-16,1-4 0 0,-1 4 128 16,0-4-128-16,1 5 0 0,-1-4 0 0,0 3 0 0,-1 2 128 15,-1 3-128-15,0-3 0 0,-1 4 0 0,-2 1 0 16,2 0 0-16,-2 2 0 0,1 1 0 0,-2 1 0 16,-1 1 0-16,1-2 0 0,0 0 0 0,1-1 0 15,0 1 0-15,0-4 0 0,0-2 0 0,1 0 0 16,-1-2 176-16,1 1-48 0,1-2-128 0,-2 1 192 15,1-4-192-15,0 3 128 0,-1 0-128 0,1-2 0 0,-1 3 160 16,0 0-160-16,0 0 160 0,0 3-160 0,1-4 0 0,-1 3 0 16,0 1 0-16,0 2 0 0,0 0 0 0,0 2 0 15,-1-1 0-15,0 2 0 0,0 0 0 0,-2 3 0 16,2-1 0-16,-1-2 0 0,-1 0 0 0,1 1 0 16,-2 2 0-16,1-1 0 0,1-3 0 0,-2 1 0 15,2-1 0-15,-2-1 0 0,0 1 0 0,2-3 0 16,-2 3 0-16,0-1 0 0,1-1 0 0,-1 2 0 15,0-2 0-15,2 1 0 0,-1 3 0 0,1-2 0 16,-2 5 0-16,2 0 0 0,-1 1 160 0,0 2-16 16,0-3 0-16,1 3 0 0,-2 0-144 0,1-5 0 15,1 3 0-15,-1-3 0 0,1-4 0 0,1 1 0 16,0-1 0-16,-1-1 0 0,1-2 0 0,0-1 0 0,0 0 0 16,-1-1 0-16,2 2 0 0,0-2 0 0,0 2 0 15,2 1 0-15,-1 0 0 0,1 2 0 0,1-1 0 0,-1 5 0 16,3-2 0-16,-2 2 0 0,0 1 0 0,1 1 0 15,-1 0 0-15,-1 4 192 0,1-4-192 0,-2 3 192 16,0 0-192-16,-1-5 160 0,0 3-160 0,0 0 160 16,0-1-160-16,0 0 0 0,-2-2 0 0,-1 2 0 15,-1 1 0-15,1-5 0 0,-2 0 0 0,0-3 0 16,0 1 224-16,-1-3-32 0,1-4-16 0,-2 0 0 16,1 1-32-16,0-2 0 0,-1 2 0 0,1-1 0 15,1 1-144-15,0 2 0 0,0-2 0 0,0 3 128 16,1 3-128-16,-1-1 0 0,1 2 0 0,1 0 0 15,1-1 0-15,1 0 0 0,0-2 0 0,1-1 0 0,1 1 0 16,0-3 0-16,1-3 0 0,0-4 0 0,2-2-256 16,1-10-16-16,1-6-16 0,1-14-20848 15</inkml:trace>
  <inkml:trace contextRef="#ctx0" brushRef="#br3" timeOffset="65">22689 13464 26719 0,'2'-3'2368'0,"-1"-1"-1888"0,0 4-480 0,-1 0 0 0,0 0 1792 0,0 0 256 0,1 0 48 0,0-2 16 0,0-1-2112 0,-1 0-224 0,-2 2-144 0,-1-2-16 15,-2 3 720-15,-1-1 160 0,-3 1 16 0,-1-3 16 16,-2 2-208-16,-2 0-64 0,-3 1 0 0,-3 0 0 15,-4 0-16-15,-3 2-16 0,-4 1 0 0,-4 1 0 16,-4 0-224-16,-2 3 144 0,-2 1-144 0,-6 0 128 16,-2 2-128-16,-4 3 0 0,-4 0 0 0,-4 0 0 15,1 0 0-15,-2-1 0 0,1 0 0 0,2-1 0 16,0 1 128-16,0-4 80 0,0 0 32 0,0-1 0 16,3-2 288-16,-2-2 64 0,0 1 16 0,1-6 0 15,2 1-160-15,2-3-48 0,2-2 0 0,1-1 0 16,3 0-176-16,0-1-32 0,-2 0-16 0,2 0 0 15,1 3-176-15,0-1 128 0,1 3-128 0,3-1 128 0,1 3-128 0,-2 0 128 16,1 1-128-16,0 1 128 0,2 3-128 0,-1 0 0 16,4 0-160-16,2 2 160 0,4 0 0 15,0 0 0-15,3 2 0 0,2-2 0 0,4 1 0 0,2-2 0 16,3 0 0-16,3-2 0 0,2 1 0 0,2-1 0 16,2-1 208-16,0-1-64 0,4 1 224 0,1 0 32 15,1-2 16-15,1 0 0 0,1 1-160 0,2 0-16 16,0 1-16-16,1 0 0 0,0 1-224 0,2 2 128 15,0 1-128-15,1 0 0 0,1 3 0 0,-1 2 0 16,2 0 0-16,0 3 0 0,0 2 0 0,0-1 0 16,1 1 0-16,-1 3 0 0,2 1-192 0,0-2 192 15,-1 1-192-15,0 5 192 0,0 2 0 0,-1 3 0 16,-1 4 0-16,-2 4 0 0,-1 1 0 0,-2 0 0 16,-2 3 0-16,-3-2 0 0,-1 0 0 0,-2 3 0 0,-2 2 0 15,0-1 0-15,-2-1 0 0,1-1 0 0,1-6 0 16,-2 0 0-16,3-4 0 0,-1-5 0 0,1 0 0 0,1-1 0 15,0-3 192-15,-2 0 32 0,1-4 16 0,0 0 0 16,0-2-112-16,-1-2-128 0,1 1 176 0,-2-2-176 16,-1 1 192-16,0-2-64 0,0-1 0 0,0 0-128 15,1 0 128-15,1-4-128 0,0 1 0 0,3-2 0 16,2 1 0-16,0-2 0 0,3 1 0 0,1-4 0 16,2 2 0-16,1-2 0 0,3 0 0 0,2 1 0 15,1-3 0-15,2 1 160 0,4 0-160 0,2 0 192 16,3 1-192-16,4-2 0 0,3 2 0 0,5 0 128 15,1-2-128-15,3 0 0 0,3 2 0 0,7 0 0 0,7 1 0 16,4 0 0-16,6 3 0 0,-1 0 0 0,-3-1 0 16,1-4 0-16,2 2 0 0,-1 1 0 0,2 1 0 15,-1-1 0-15,-1 2 0 0,0-2 0 0,-3-2 0 0,3 2 0 16,0-1 0-16,1 0 0 0,0 1 0 0,1-4 0 16,-2 0 0-16,5-3 0 0,5 1 0 0,0 0 160 15,-4 2-32-15,6-1-128 0,8-5 192 0,2 1-192 16,1 3 192-16,3-3-192 0,1-1 0 0,1-1 0 15,3-1 0-15,-2-2 0 0,0 1 0 0,-1-1 0 16,-2 2-176-16,-5 1 176 0,-3 2-240 0,-3 1 64 16,-7-2 16-16,-2 1 0 0,-2 3 160 0,-3-1 0 15,-3 3 0-15,-3-2 128 0,-4 0-128 0,1 2 0 16,0 2 0-16,0-2 0 0,0 0 176 0,-1 0 64 16,-2 0 16-16,1-2 0 0,-3 2-64 0,2-3-16 0,0 2 0 0,-2-1 0 15,1 2-176-15,-2 0-144 0,-5 0 144 16,-2 0-208-16,-3 0 48 0,-5 0 16 0,-2 3 0 0,-2 0 0 15,-4 1-32-15,-4-1 0 0,-3-1 0 0,-1 1 0 16,0 1 176-16,0-3-160 0,-2 2 160 0,1-2-160 16,-2 0 288-16,0-1 48 0,0-2 16 0,0-1 0 15,1 2 48-15,-1-6 16 0,0 0 0 0,-1-1 0 16,-2-1-32-16,0 0 0 0,-2-6 0 0,-1 2 0 16,-1 0-224-16,-3-2 0 0,1-1 128 0,-3-3-128 15,0 2 0-15,-1-6 0 0,-1-1 0 0,-1-2 0 16,-1-2 0-16,-1 0 128 0,0-3-128 0,-4-1 0 15,1-4 272-15,-4 0-32 0,-1-4-16 0,0-1 0 16,-1 3-80-16,0-1-16 0,0 0 0 0,-1-1 0 0,-1 1-128 16,-1 1 0-16,1-2 0 0,-1 1 0 0,3-2 0 15,2 2 128-15,0 3-128 0,1-2 0 0,1-2 0 16,1 2 0-16,-1 2 0 0,1 1 0 0,0 4 0 0,1 3 0 16,-2 0 0-16,2 4 0 0,-2 1 0 0,2 2 0 15,-1 1 0-15,0 1 0 0,4 3 0 0,-1-1 0 16,1 4-192-16,1 0 192 0,-1 1-272 0,0 3 64 15,2 4 16-15,-4 0 0 0,3 1-32 0,-2 1 0 16,0 3 0-16,0 0 0 0,0 0 224 0,0 2 0 16,-1 0 0-16,0-1 0 0,1 2 0 0,-2 1 0 15,1-1 0-15,-2 2 0 0,-1 0 0 0,1-2 0 16,-3 2-128-16,1-1 128 0,-1 1 0 0,-1 0 0 16,-1-1 0-16,-1 0 0 0,0-2 0 0,-1 1 0 15,-1-1 0-15,-2 0 0 0,-2-1 0 0,-3 2 0 0,-1-2 0 0,-4 2 0 16,-1 0 0-16,-3-1 0 0,-2-2 0 15,0 2 0-15,-2 0 0 0,1-4 0 0,-1 2 0 0,-1-2 0 16,-2 0 0-16,-2-1 0 0,-2-1 0 0,0 0 0 16,0-1 144-16,-2 1-144 0,-2-3 0 0,-4 2 144 15,-6-1 48-15,-3 2 16 0,-2-1 0 0,-2 2 0 16,1-2-208-16,0 2 0 0,-1 1 0 0,-1 2 0 16,2 3 0-16,1 3 0 0,6-2 0 0,-1 3 0 15,-1 1-176-15,-1 2 176 0,-2 5-160 0,2-2-14352 16,3 1-2864-16</inkml:trace>
  <inkml:trace contextRef="#ctx0" brushRef="#br3" timeOffset="66">21185 15032 31327 0,'0'-3'2784'0,"0"2"-2224"0,1-3-560 0,1 2 0 0,-1 0 192 0,1 0-192 0,1-2 192 0,2-2-192 0,1-1 544 0,-1-2 0 0,0 2 0 0,0 3 0 0,-1 0 160 0,-3 3 48 16,2 1 0-16,-3 3 0 0,-3 3-576 0,-1 2-176 15,-2 4 0-15,-4 5 0 0,1 1 0 0,-5 2 0 16,-3 4 0-16,-2 0 0 0,0 4 384 0,-4-2-16 15,-2 2-16-15,-2-2 0 0,0 1 432 0,-1-1 96 16,-2-1 16-16,0 1 0 0,0-3-320 0,-3 2-64 16,-2 2-16-16,-2-1 0 0,1 1-160 0,-2-1-16 15,-1 3-16-15,0-1 0 0,2 1-304 0,-1 1 0 16,1-3 0-16,4-2 0 0,3-5 0 0,-2 1 0 16,-3 5 0-16,-2 0-144 0,1 3-16 0,3-2 0 15,0-2 0-15,2 2 0 0,2-2 160 0,0-1 0 16,3 1 0-16,1-3 0 0,2-3 0 0,1-2 0 15,3-1 0-15,2-2 0 0,1-2 0 0,2-3 0 0,4 0 0 16,0-5 0-16,2 0 128 0,3-3-128 0,2-1 160 16,1-1-160-16,1-2 256 0,1-1-32 0,1-3-16 15,1 1 0-15,1 0-208 0,0-2 0 0,-2-1 0 16,2 1 0-16,-1-1 0 0,1 0 0 0,-1-2 0 0,1 0 0 16,-1 2 144-16,-1-4-16 0,0 1 0 0,1-2 0 15,1 1-128-15,0-4 0 0,1 1 144 0,0-3-144 16,2 1 160-16,1-4-32 0,0 1-128 0,4-2 192 15,1-3-16-15,3 0-16 0,1-1 0 0,-1 2 0 16,-1 3-32-16,1 0 0 0,-2 2 0 0,-2 3 0 16,-1 2-128-16,-2 4 0 0,-1 1 0 0,-3 3 0 15,-2 2 0-15,-2 3 0 0,-2 2 0 0,-3 5 0 16,-4 4 0-16,-1 4-176 0,-2 3 48 0,-3 4 0 0,2 0-192 16,-2 3-48-16,2 3 0 0,-1 0 0 0,4-2 368 15,1 1-176-15,3 2 176 0,2 1-128 0,4-2 128 16,0 0 0-16,3 2 0 0,2-2 0 0,1 3 0 0,0-3 0 15,0 0 0-15,1-3 0 0,-1-2 0 0,-1 2 0 16,2-3 0-16,1-3 0 0,-1-2 0 0,3 1 0 16,0-3 0-16,2 1 176 0,1-4 128 0,2-2 16 15,2 0 16-15,2-4 0 0,1-4-112 0,2 0-32 16,2-4 0-16,1-5 0 16,2 2-608-16,0-3-128 0,1-4-32 0,1 1-12800 15,-1 1-2576-15</inkml:trace>
  <inkml:trace contextRef="#ctx0" brushRef="#br3" timeOffset="70">23111 15005 50687 0,'-11'4'4496'0,"3"1"-3600"0,6 0-704 0,3-2-192 0,3 3-1072 0,0 2-240 0,-1 5-48 0,6 6-16 15,6 7-96-15,11 5 0 0,10 1-16 0,8-4 0 0,8-1 976 0,5-2 192 0,7 2 32 0,3 0 16 16,-3-1 272-16,6 4 176 15,6 8-32-15,2 2 0 0,-2 3 112 0,-4 0 32 0,1 5 0 16,-9-4 0-16,-3-4-32 0,-5 3 0 0,-2 0 0 0,-4 0 0 16,-2 4-64-16,-4 2-32 0,-2 0 0 0,-5-3 0 15,-5-4 32-15,-3-1 0 0,-2 0 0 0,-2-3 0 16,0 1 64-16,-3-3 32 0,-2-5 0 0,-1-3 0 16,-3-3-32-16,-3-4-16 0,1-6 0 0,-1-1 0 15,-3-4-112-15,0-4 0 0,-4-3-128 0,-1-3 192 16,-1-4-192-16,-3-5 128 0,-1-2-128 0,0-6 0 15,-4-5 256-15,-2-6-32 0,-1-3-16 0,-4-4 0 16,-1 0 64-16,-1-4 16 0,-4-4 0 0,1 0 0 16,0-1-96-16,-1-1 0 0,3 2-16 0,-1-1 0 15,2 3 224-15,2 1 48 0,0 1 16 0,2 3 0 0,0 3-304 16,2 4-160-16,-1 3 160 0,1 1-160 0,1 4 0 16,0 3 128-16,0 1-128 0,-1 2 0 0,3 2 0 0,-2 0 0 15,1 2 0-15,0 2-160 0,1 0-176 0,0 3-48 16,1-2 0-16,1 3 0 0,2 0 384 0,0 1 0 15,2 0-144-15,3 2 144 0,1 2 0 0,5 3-128 16,2 4 128-16,3 3 0 0,4 4-384 0,3 4 48 16,2 4 0-16,3 2 0 15,-1 3-112-15,2 0-32 0,-2 0 0 0,-1-1 0 16,-3 1-128-16,-3-3-32 0,-3-1 0 0,-3 1 0 0,-4-3 384 0,-3 2 80 16,-2-2 16-16,-2-2 0 0,-3-1 352 0,-3-1 64 15,1-1 0-15,0-2 16 0,-1-1 368 0,2 0 80 16,2 0 16-16,1-1 0 0,0-1-192 0,1 1-32 15,1 0-16-15,0-1 0 0,1 5-352 0,-2-2-144 0,1 0 128 16,-1 1-128-16,-3 2 0 0,0-4 0 16,-2 0 0-16,-3 1-176 0,0-3 48 0,-3 1 0 0,-3 0 0 0,-2-2 0 15,-2 1 288-15,-1-4 64 0,-2 2 16 0,-1-3 0 16,0 1 528-16,-1 0 128 0,-1-4 0 0,1 2 16 16,3 0 32-16,1-3 0 0,0 0 0 0,2-2 0 15,4 0 176-15,0 0 32 0,1 0 16 0,1 0 0 16,0-2-928-16,1 0-176 0,-1 2-64 0,-1 0 0 15,-2 0 0-15,0 0 0 0,-3 4 0 0,-3-1 0 16,-3 3 0-16,-3 3 0 0,-4-1 0 0,-2 2 0 16,-3 2-1056-1,-1-3-208-15,0 0-32 0,-1-3-16 0,2-2 432 0,1-4 96 0,0 0 16 0,-1-5 0 16,0-3-368-16,-3-3-64 16,-1-6-16-16,-5-2-20448 0</inkml:trace>
  <inkml:trace contextRef="#ctx0" brushRef="#br3" timeOffset="71">19267 15494 36863 0,'-2'1'3264'0,"0"2"-2608"0,1-2-528 0,1 0-128 0,-1-1 0 0,0 2 0 0,0-1 0 0,-3 3-176 0,0-2 384 0,0-1 80 15,0-1 16-15,0-3 0 0,3 0 400 0,0-3 96 16,1-2 16-16,1-2 0 0,0-4-352 0,3-1-64 16,0 2-16-16,0-4 0 0,3-2-16 0,-3 2-16 15,1-1 0-15,-1 0 0 0,-1-2-80 0,1-2-16 16,0 4 0-16,0-5 0 0,-1 5-96 0,1 0-32 15,-2 3 0-15,2 2 0 0,1 1-128 0,1 2 128 16,-1 0-128-16,2 3 128 0,-1 1-128 0,2 1 0 0,1 2 0 16,-2-1 0-16,2 4 0 0,-3 1 0 0,2 2 0 15,-1 2 0-15,-1 3 0 0,-1 0-144 0,1 2 144 16,-2 3 0-16,0-2 0 0,-1 4 0 0,-1 2 0 0,0 0 0 16,0-1 0-16,-1 4 0 0,0 1 0 0,0 1 0 15,0-4 0-15,2-1 0 0,4-2 0 0,-1 1 144 16,1-3-144-16,2 1 0 0,2-1 0 0,-1-5 128 15,1 0-128-15,1 1 0 0,-2-1 0 0,0-2 0 16,0 0 192-16,0 1-64 0,-1-3 0 0,1 1 0 16,-2 0 0-16,1 0 0 0,0 0 0 0,-2-2 0 15,2 0-128-15,-1-1 0 0,-1 0 0 0,1-2 0 0,0 0 0 16,-1-3 192-16,1-1 0 0,0-2 0 16,1 0 256-16,-1-2 64 0,0-2 16 0,0 0 0 0,0-2 48 0,1-2 0 15,1 0 0-15,-4-4 0 0,2 4-96 0,0-5-16 16,-1 0 0-16,0-5 0 0,-3 1-304 0,-1-2-160 15,-1-1 160-15,-1-1-160 0,-2-1-176 16,0 1-128-16,-1 2-16 0,0 0-16 16,0 0-608-16,1 2-112 0,0 2-32 15,2 3 0-15,2 1-16 0,3 2-16 0,2-1 0 0,7 4-18800 16</inkml:trace>
  <inkml:trace contextRef="#ctx0" brushRef="#br3" timeOffset="72">24015 15071 31327 0,'3'-5'2784'0,"0"1"-2224"0,1 2-560 0,-2 0 0 0,2 0-256 0,-1-1-176 0,5-1-16 0,3-4-16 0,1-2 928 0,1 1 192 0,-1 2 48 0,-4 2 0 16,-3 3 1088-16,-1 3 208 0,-2 1 48 0,-2 5 16 15,0 0-1088-15,-2 4-208 0,1 1-64 0,1 1 0 16,1 3-384-16,2 0-64 0,2 1-32 0,3-2 0 16,3 0-224-16,2-1 128 0,3 0-128 0,0-2 0 15,3 1 224-15,-1-3-48 0,0 1-16 0,-2-2 0 16,-1 1-160-16,-1-4 0 0,-1 1 0 0,-2 0 0 16,-2-4 0-16,1 1 0 0,-4-1 0 0,1-1 0 0,-1-2 256 0,0-1-48 15,2 0 0-15,-1-4 0 0,2-2 160 0,2-2 16 16,1-1 16-16,2-6 0 0,2 1 0 15,0-2 0-15,2-3 0 0,0-3 0 0,3-1-208 16,-1-1-64-16,0-1 0 0,-1 1 0 0,-2 3-128 16,-1 0 0-16,0-1 0 0,-2 2 0 0,-4 1 0 0,0 3 0 15,-4 3 0-15,1 1 0 16,-4 4-304-16,-1 2-80 0,0 1-32 0,-1 1 0 16,0 2-160-16,-1 3-48 0,1-2 0 0,-2 4-12736 15,0 1-2544-15</inkml:trace>
  <inkml:trace contextRef="#ctx0" brushRef="#br3" timeOffset="73">24439 15216 41471 0,'0'0'1840'0,"0"-1"368"0,-1 0-1760 0,1 1-448 0,0 0 0 0,1 0 0 0,0 1 176 0,0 0-48 0,1 2-128 0,-1-1 192 0,3 5-192 0,0 1 0 0,1 4 0 0,-2 3 0 16,2 3 288-16,-1 3 16 0,0 2 0 0,0 4 0 16,0 2-304-16,-1 1 128 0,0 1-128 0,-2 1 0 15,0-1 144-15,-1-2-144 0,0-4 0 0,0-2 144 16,0-2-144-16,0-2 0 0,2-5 0 0,2-2-19200 15</inkml:trace>
  <inkml:trace contextRef="#ctx0" brushRef="#br4" timeOffset="74">24204 16621 35935 0,'-4'-2'3200'0,"2"2"-2560"0,0-1-512 0,2 1-128 0,0 0-1728 0,0-1-384 0,-1-2-64 0,-1 2 0 0,2-2 1024 0,2-1 192 0,2-3 64 0,4 2 0 0,3-1 3040 0,1-3 608 16,1 2 128-16,2-2 32 0,-1 2-1184 0,-1 0-224 15,-2 0-48-15,-2 1-16 0,-3 2-1200 0,-2 1-240 0,-4 3 0 16,-3 4 0-1,-4 1-1520-15,-3 3-192 0,-6 4-32 0,-4 1-16 16,-3 4-880-16,-3 0-176 0,-3 1-48 0,-2 1 0 16,2 2 1776-16,1-2 368 0,2 3 64 0,4-2 16 0,3-1 2768 0,6 1 560 0,3-3 128 0,5-4 0 15,4 0-864-15,2-1-176 0,3 0-48 0,3 0 0 32,1-2-1728-32,2 0-464 0,3 0-48 0,2-2 0 0,3-1-1168 15,-1 0-240-15,3-2-64 0,1-2 0 0,1-1 1088 16,2-1 224-16,1-1 32 0,-1-2 16 0,1-1 1520 0,-1-1 288 0,0-1 64 0,-1-1 16 15,-1-2 480-15,-2-2 112 0,-1-1 0 0,-2-2 16 16,-1-1-864-16,-4 0-176 0,0-2-48 0,-3-1 0 16,-2 1-592-16,-3-3-192 0,0-2 128 0,-4-3-128 15,-4-1-256-15,1-1-96 0,-4-2-32 0,-1 0 0 0,-3 2 384 0,-1 2-176 16,-1 3 176-16,-2 2-128 0,-2 3 128 0,1 6 0 16,-4-1 0-16,0 5 128 0,-2 2-128 0,0 0 0 15,-2 5 0-15,0 2 0 0,1 1 208 0,1 4-16 16,1-1-16-16,2 2 0 0,1 2-176 0,2 2 0 15,3 1-160-15,4 0-11680 16,2 4-2320-16</inkml:trace>
  <inkml:trace contextRef="#ctx0" brushRef="#br4" timeOffset="75">24537 16607 41471 0,'2'4'1840'0,"-2"-2"368"0,1-1-1760 0,-1 2-448 0,1-1 0 0,1 0 0 0,-1 1 192 0,1 2-32 0,2 4-16 0,1 4 0 0,0 6-448 0,-1 0-80 0,0 1-32 0,-3-2 0 16,-1 1-1120-16,0-2-208 0,-2 3-48 16,-1-1-16-16,-1-3 672 0,1 0 144 0,-1 0 32 15,1-3 0-15,0 2 1760 0,1-4 352 0,0-1 80 0,2-5 16 0,0 0 224 0,0-1 32 16,0-2 16-16,0-2 0 0,0 0-816 0,0-3-144 15,0-1-48-15,0-2 0 0,1-2-96 0,-1-1-32 16,1-3 0-16,0-2 0 0,-1 1-384 0,-1-7 0 16,1 1 0-16,-2-2 0 0,0-2 0 0,1 1 0 15,1 0-224-15,0 0 80 0,1 2 16 0,1 1 0 16,2 4 0-16,2 2 0 0,1 2 128 0,0 2 176 16,2 0-48-16,1 1 0 0,0 0 240 0,1 2 32 15,1 0 16-15,-2-1 0 0,4 2-240 0,-2-1-48 16,2 0-128-16,1 2 192 0,-1-3-192 0,0 1 144 0,-1 1-144 0,-1 2 128 15,-1 0-416-15,0 1-96 0,0-1 0 0,0 2-16 32,1 0-592-32,-1 2-112 0</inkml:trace>
  <inkml:trace contextRef="#ctx0" brushRef="#br4" timeOffset="76">25056 16629 3679 0,'11'2'320'0,"-4"0"-320"0,-1-2 0 0,-1-2 0 16,-4 1 6720-16,1-1 1264 0,1-1 256 0,1-1 48 15,3-3-6096-15,0-2-1216 0,2-3-240 0,-2 0-48 16,-2 2-1920 0,-2 0-384-16,-4 1-80 0,-3 3-16 0,-3 2 352 0,-1 0 64 15,-4 7 16-15,-3-2 0 0,-1 6 1280 0,-2 2 0 0,-1 2 240 0,0 5-32 16,0 1 1568-16,1 4 304 0,2 3 64 0,1 0 16 0,5 2-240 0,-1-2-32 16,2 1-16-16,3-1 0 0,1-3-1200 0,3-1-240 15,2-3-48-15,1 1-16 0,4-5-368 0,0 0 0 16,2-3 0-16,2-2 128 0,-1-2-320 0,2 0-48 15,-1-3-16-15,2-1 0 16,-1-2-208-16,1-3-48 0,-1-1-16 0,0-1 0 16,0 0 144-16,0-3 16 0,0-1 16 0,1-2 0 0,1-1 624 0,-2-3 128 15,1-1 32-15,0 0 0 0,0-4 48 0,-3 0 16 16,0 3 0-16,0-4 0 0,-2 3-496 0,0 1 0 16,-2 4 0-16,-1 1 0 0,0 4-224 0,0 2 64 15,-3 5 16-15,0-1 0 0,-1 4 144 0,-1-1 192 16,-1 3-32-16,0 4-16 0,-1 0 224 0,-2 2 32 15,3 3 16-15,-2 2 0 0,1 0-16 0,0-1 0 0,2 2 0 16,0 1 0-16,0 2-16 0,1-2 0 0,2 2 0 16,1-3 0-16,1 1-384 0,0-3 128 0,1-1-128 15,-2 0 0-15,2-3 0 0,0-1-256 0,-1-2 48 0,0-2 0 32,1-3-592-32,-1 0-112 0</inkml:trace>
  <inkml:trace contextRef="#ctx0" brushRef="#br4" timeOffset="77">25258 16753 41471 0,'-1'6'3680'0,"1"-4"-2944"0,0 0-592 0,0-2-144 0,0 0 0 0,0 2-256 0,1 0 64 0,0 4 16 0,2 3-5840 0,0 0-1152 0,-1 3-256 0,1-3-32 15,-2 2 3232-15,1-1 640 0,-4 0 128 0,1-1 16 0,-2 1 6176 0,-1 0 1232 16,-1-2 240-16,1 1 48 0,0-3 480 0,1-2 80 16,0 0 32-16,1-3 0 0,1-2-2288 0,2-3-464 15,1-1-96-15,1-6-16 0,0 0-1248 0,1-5-256 16,2-2-48-16,0-4-16 0,1-1-416 0,0-3 0 16,2 0 0-16,-2-2 0 0,2 1-240 0,-2 4-16 15,0 1-16-15,0 5 0 0,-2 6-16 0,0 3 0 16,1 2 0-16,-2 5 0 0,1 1 640 0,0 3 128 15,2 3 32-15,1 1 0 0,0 2 0 0,2-1 0 0,1 2 0 16,1 0 0-16,-1 1-128 0,1-3-32 0,0 3 0 0,0-3 0 16,1 0-176-16,-2 2-48 0,1-2 0 0,-3 1 0 15,2 0-288-15,-4-1-64 0,2 1-16 0,-2 0 0 32,1 2-400-32,0 0-64 0,1 1-32 0,-1-2 0 15,3 3-576-15,-2-1-112 0,1-1-32 0,0 0-16144 0</inkml:trace>
  <inkml:trace contextRef="#ctx0" brushRef="#br4" timeOffset="78">25974 16606 36863 0,'-4'-1'3264'0,"0"-2"-2608"15,1 2-528-15,0 1-128 0,0 0 848 0,-2 0 144 16,-3 2 32-16,-5 0 0 15,-4-1-1248-15,-4 4-240 0,-1 2-48 0,-1 0-16 16,-2 2-208-16,-1 4-32 0,0-1-16 0,-4 4 0 0,2-1 496 0,0 2 96 16,0 2 32-16,2 1 0 0,3 3 384 0,5-1 80 15,2 2 16-15,1 0 0 0,4-2 640 0,4-1 144 16,1-1 32-16,5-2 0 0,1 0-592 0,1-4-112 16,4-2-32-16,3-1 0 0,2-4-240 0,3-2-160 15,2-2 192-15,3-3-192 0,2-2 0 0,2-3-304 16,1-2 48-16,3-1 0 15,2-5-128-15,1 0-32 0,-1-5 0 0,1 1 0 0,-1-3 64 16,0 0 16-16,-1 1 0 0,0-1 0 0,-2-2 624 0,-5 1 128 0,0-1 32 16,-3 0 0-16,-4 0-32 0,-3 2 0 0,-2 2 0 15,-4 0 0-15,-3 2-288 0,-4 6-128 0,-3-1 0 0,-4 4 128 16,-1 2-128-16,-1 4 0 0,-3 1 0 0,-1 2 0 16,1 4 0-16,1-1 0 0,3 2 0 0,1 1 0 15,3-1 320-15,0 0-32 0,3 1 0 0,0-1 0 16,1 0-64-16,2 0-16 0,-2-1 0 0,3 1 0 15,0-1-80-15,2 1-128 0,0 2 176 0,2-1-176 16,1 3 192-16,1 2-192 0,-1 3 192 0,2 2-192 16,0 2 128-16,0 1-128 0,1 0 0 0,-2 4 0 15,1-1 0-15,0 4 0 0,0 0 0 0,1 1-144 16,0 0 144-16,-1 0-192 0,1 2 192 0,0-2-192 0,-1-1 192 0,-1 1 0 16,-2-2 0-1,-1 2 0-15,0-2 0 0,-1-2 0 0,-1 2 0 0,-2-1 0 0,0 0 240 16,-2-1-32-16,-1-1 0 0,-1 1 0 0,-2-1-16 15,-1 0-16-15,-2-2 0 0,-2 2 0 0,-3-1-176 0,-1 0 0 16,-2 1 0-16,-1-3-176 0,0-1-80 0,-4-2-32 16,-1 1 0-16,-2-4 0 0,2-1 288 0,-4-5-160 15,-2-1 160-15,-1-5-128 0,0-5-32 0,0-3 0 16,0-6 0-16,2-5 0 16,3-4-480-16,2-5-80 0,0-4-32 0,1-6-17776 0</inkml:trace>
  <inkml:trace contextRef="#ctx0" brushRef="#br4" timeOffset="79">26299 16837 42383 0,'4'5'1872'0,"-2"-4"400"0,-2-1-1824 0,0 0-448 0,0 0 0 0,0-1 0 0,1-2 0 0,0-1 128 0,2-1-128 0,2-2 0 0,1-1-848 0,3-2-224 0,2 1-32 0,-1 0-16 0,1 2 704 0,1-2 144 15,3 3 16-15,-1-2 16 0,2 1 704 0,2 0 144 16,-1 1 32-16,2-1 0 0,-1 1-288 0,0-3-48 15,-1 1-16-15,0-2 0 0,1 0-80 0,-3-2-16 16,-1 1 0-16,-2-2 0 0,0 0-64 0,-3 0-128 16,-1-1 176-16,-3 1-176 0,-1 0 0 15,-4 0-320-15,-2 3 32 0,-4 2 16 16,-2 1-496-16,-5 2-112 0,-7 1-16 0,-7 4 0 16,-4 4-1456-16,-5 3-288 0,-4 4-64 0,-3 1-16 15,-1 4 384-15,2-2 80 0,5 3 16 0,2 1 0 0,4 0 4800 0,4 2 960 16,5 0 192-16,4 0 32 0,5 0-1216 0,2 2-240 15,6 2-48-15,2 1-16 0,5 2-1376 0,4 2-272 16,5-2-48-16,3-1-16 0,3 1 320 0,2-5 48 0,1-4 16 16,3 1 0-16,4-2-128 0,1-4-32 0,1 0 0 15,2-2 0-15,-3-2-304 0,2-5-64 0,2 0-16 0,0-4 0 16,2 0-352-16,-1-5-160 0,0-1 16 0,0-3-14704 16,-1 0-2944-1</inkml:trace>
  <inkml:trace contextRef="#ctx0" brushRef="#br1" timeOffset="80">19289 16363 10127 0,'5'1'896'0,"-5"1"-704"0,0 0-192 0,-1 0 0 0,-1 2 6096 0,0-2 1200 0,0 2 224 0,-2 2 48 0,-1 4-6736 0,-2 6-1344 0,1 4-256 16,2-2-64-16,2 4-1744 0,1-2-352 15,3 3-64-15,2 3-16 0,3-1 2624 0,1 2 512 0,2-1 96 0,-1 0 32 0,0 0 816 0,1 0 160 16,-1-4 48-16,-1 0 0 0,-3-3-320 0,-2-1-48 16,-1-1-16-16,-3 0 0 0,-1-3-128 0,-2-1-16 15,1-2-16-15,-3-2 0 0,1-4-592 0,0-1-144 16,-1 0 0-16,1-4 0 0,0-2-256 0,1-1-64 15,-3-3-32-15,3-4 0 16,-2-2-576-16,1-2-112 0,0-2-32 0,1-3 0 0,-1-4 880 0,0-2 192 16,-1-2 0-16,0-2 0 0,0-2 896 0,1 4 192 15,0-3 48-15,0 5 0 0,2 1-176 0,0 0-16 16,0-3-16-16,3 1 0 0,0 3-32 0,3-3-16 16,1 5 0-16,0 2 0 0,3-2-448 0,0 3-96 15,2-1-16-15,1 0 0 0,2 0-96 0,-1 2-32 16,1 1 0-16,1 2 0 0,2 0-192 0,0 2 0 15,0 3 0-15,0 4 0 0,-2 1 0 0,-1 0 0 16,-1 4 0-16,1 1 0 0,-1 2-160 0,-1 2 32 0,1-1 0 16,1 4 0-16,1 0-64 0,-1 2 0 0,2 3 0 0,-2 0 0 15,0 2 192-15,-2 2 0 0,2 3 0 0,-1-2 0 16,-4-1 0-16,1 1 0 0,-2 4 0 0,0-3-128 16,-1 1 128-16,-1-3 0 0,-3-3 0 0,0-2 0 15,-1 1-128-15,-1-3 0 0,-3 0 0 0,0 0 0 16,-3-2 256-16,-1 0 48 0,-2-1 16 0,-3-1 0 15,1 1-64-15,-3-5 0 0,1 1 0 0,-2-1 0 16,-1-2-128-16,0-1 0 0,-2-1 0 0,1-2 0 16,-3 1 0-16,-2-2 0 0,0 0 0 0,0-2 0 15,2 3-288-15,-1-1-96 0,2 1 0 0,1 2-16 16,3 3-1600 0,1 2-320-16,2 2-64 0,4 1-13088 0</inkml:trace>
  <inkml:trace contextRef="#ctx0" brushRef="#br1" timeOffset="81">19697 16344 38703 0,'0'2'3440'0,"0"1"-2752"0,-1-3-560 0,1 1-128 0,1-1 688 0,0 3 96 0,1 0 32 0,-1 2 0 16,2 2-1008-16,1 1-192 0,-1 2-32 0,0 1-16 15,-2 2-288-15,-1 0-64 0,-2 2-16 0,1 1 0 0,0 0 480 0,-1 3 80 0,4-1 32 0,-2 2 0 16,2-1 464-16,0 1 80 0,0-1 32 0,0-3 0 16,0-2 400-16,1 1 96 0,0-3 16 0,1-3 0 15,2-2-544-15,1-4-96 0,-1-2-32 0,3-4 0 16,1-2-80-16,1-2 0 0,1-3-128 0,1-4 192 31,2-3-512-31,-2-1-96 0,3-3-32 0,-2-1 0 0,0 1-896 16,0-2-192-16,-1-1-48 0,-1 5 0 0,-2 1 688 0,-2 3 128 15,1 3 16-15,-3 4 16 0,0 1 1248 0,-1 5 256 0,-1 0 64 0,0 4 0 16,-2 0 288-16,1 3 64 0,0 2 16 0,-1 2 0 0,0 4-624 16,0-2-128-16,-2 4-32 0,3-3 0 0,-3 2-32 15,1-1 0-15,1 2 0 0,-1-2 0 0,2-1 48 0,-2-2 0 16,3 1 0-16,1-3 0 0,-1 2-304 0,0-4-128 15,1 2 128-15,1-3-128 16,-2 1-256-16,2-1-128 0,0 2-16 0,-1-1-16 16,2-1-1072-16,0 2-224 0,1 0-32 0,-2 0-15440 0</inkml:trace>
  <inkml:trace contextRef="#ctx0" brushRef="#br1" timeOffset="82">20238 16623 27647 0,'-8'15'2448'0,"2"-6"-1952"0,0 1-496 0,2-4 0 0,3-4 3136 0,1 0 544 0,0-2 96 0,-3 4 32 0,3 2-3088 0,-1-1-720 0,2-1 0 0,2-1 0 16,2-3-880-16,2 0-208 0,-1-3-32 0,0 2-16 15,1-3 336-15,-2 0 64 0,0 2 16 0,-2-2 0 0,-1 0 864 0,-1 4 176 0,-1-4 48 0,-2 0 0 16,-1 2 784-16,-1-4 176 0,0 1 16 0,0 0 16 16,0-3-528-16,0-1-96 0,2-1-32 0,-1-3 0 15,1-2 128-15,0-2 0 0,2-3 16 0,2 0 0 16,0-3-336-16,1 2-64 0,3 1 0 0,1 1-16 16,3 2-752-16,0 2-160 15,0 3-32-15,0 3 0 0,0 0-96 0,0 5-32 0,-1 0 0 16,-2 2 0-16,1 2 192 0,0 0 48 0,-1 2 0 0,-2-1 0 15,0 3-256-15,2-1-48 16,-1 2-16-16,0-1 0 0,1-1-736 0,0 2-144 0,2-3-16 0,0 0-9168 16,0-1-1824-16</inkml:trace>
  <inkml:trace contextRef="#ctx0" brushRef="#br1" timeOffset="83">20643 16514 41471 0,'1'6'1840'0,"-1"-2"368"0,2-1-1760 0,-2-1-448 0,2 1 0 0,0-1 0 15,0 1 304-15,2 5-32 0,2 1 0 0,1 5 0 16,0 6-528-16,1 2-96 0,-3 2-32 0,-2 1 0 31,-3 1-64-31,-2-1 0 0,-2 0-16 0,-2 3 0 0,-1-1-320 16,0-1-64-16,-1 1-16 0,-1 0 0 0,2 2 864 0,-2-4 384 0,2-3-16 0,0-2-16 16,0-1 576-16,2-6 112 0,1-3 32 0,1-2 0 15,3-4-448-15,0-4-96 0,2 0-16 0,0-6 0 0,2 0-304 0,2-7-64 16,0-1-16-16,1-5 0 0,1-4-288 0,-1-2-64 15,-1-4-16-15,1-4 0 16,-2-1-336-16,-1-3-80 0,-1-1-16 16,-1 2 0-16,0-2-224 0,-1 3-32 0,0 2-16 0,0 3 0 15,-1 4 1072-15,-1 1 224 0,1 2 32 0,-1 1 16 0,1 3 256 0,1 3 48 16,0-1 16-16,1 4 0 0,4 1-400 0,-2 2-96 16,2 2-16-16,4-2 0 0,-1 4-208 0,2 2 0 15,1-2 0-15,0 5 0 16,0 1-320-16,1 0-144 0,-3 4-48 0,1 0 0 15,-1 2-256-15,-1 1-48 0,0 3-16 0,-3 0 0 0,-1 2 448 0,0 2 96 16,-1 2 16-16,-2-2 0 0,0 2 688 0,-2-2 144 0,0 1 16 16,-2 0 16-16,0-1-16 0,-2 0-16 15,0-1 0-15,0-1 0 0,0 1-320 0,0-1-64 0,0-2-16 0,1-2 0 16,1-1-160-16,-1-1 0 0,0-1 0 0,0 0 0 16,1-1 0-16,-2-3 128 0,0 2-128 0,0-2 0 15,1-1 0-15,-4-1 0 0,0-2 0 0,-3 0 0 31,0 0-512-31,-2-4-192 0,-1 3-48 0,1-3 0 16,0 2-1456-16,0-2-288 0</inkml:trace>
  <inkml:trace contextRef="#ctx0" brushRef="#br1" timeOffset="84">21120 16087 39615 0,'5'2'1760'0,"-2"-2"352"0,-1 3-1680 0,1-3-432 0,0 4 0 0,0-4 0 0,1 4 336 0,1 1-16 0,4 3 0 0,2 2 0 0,0 3-320 0,-1 3 0 16,-1 0 0-16,-2 1 0 0,-3 3 0 0,0 1-128 15,-3 3 128-15,-1 3 0 0,-2 1 0 0,-1 3 0 16,-1-1 0-16,0 2 0 0,0-4 0 0,-2 6 0 16,1 1 0-16,0 0 0 0,0 1 0 0,1-7 0 15,1 0 128-15,2-3-128 0,2-5 0 0,2-2-160 0,0-2 16 16,1-4-17840-16</inkml:trace>
  <inkml:trace contextRef="#ctx0" brushRef="#br1" timeOffset="85">21408 16617 41471 0,'0'6'1840'0,"0"-3"368"0,-2-1-1760 0,5-2-448 0,-1 0 0 0,2-3 0 16,1 1-752-16,4-2-224 0,4-4-48 0,5-2-16 15,4-3-2416-15,2-3-464 0,0 0-112 0,-1 2 0 0,-1-1 3456 0,-2 2 576 16,-4 4 336-16,-1 1-32 0,-3 0 2560 0,-3 3 512 16,-2 0 96-16,-3-2 32 0,-1 3-1904 0,-2-2-368 15,-2 0-80-15,-2 0 0 0,-1 2-1152 0,-2-1-160 16,-2 0-64-16,-1 2-16 0,-3-1-80 0,-1 3 0 16,-2 1-16-16,-1 1 0 0,-1 2-48 0,-2-2-16 15,2 2 0-15,0 1 0 16,1 1-544-16,3-1-96 0,2 3-32 0,1 1 0 15,4-2 368-15,2 4 64 0,0 0 0 0,3 4 16 0,1-1 1568 0,0 2 304 16,2 3 64-16,0 3 16 0,0 1 128 0,-1-1 16 16,1 3 16-16,-2 1 0 0,1 2-784 0,-1 0-176 15,1 2-16-15,1-5-16 0,-1-1-288 0,1-1-48 0,2 2-16 16,-1-2 0-16,3-3-144 0,0 0-176 0,1-4 48 16,2 0 0-1,1-5-272-15,1 0-48 0,2-4-16 0,1 1-12080 0,2-3-2400 16</inkml:trace>
  <inkml:trace contextRef="#ctx0" brushRef="#br1" timeOffset="86">20418 17181 20271 0,'-10'3'1792'0,"1"0"-1424"15,0 0-368-15,1-1 0 0,3 1 3904 0,0-3 704 0,-2 1 128 0,-4 2 48 0,-6 1-4384 0,-5 1-864 0,-1 1-176 0,1-1-48 16,3 2-192-16,2-1-32 0,2 1-16 0,-1 2 0 15,2 3-624-15,-2 4-128 0,0 4-32 0,-1 5 0 16,-2 2 800-16,0 6 144 0,1 3 48 0,-2 2 0 0,2 1 1744 0,2 0 336 0,3 0 80 0,2-2 16 16,4-1 336-16,2 3 64 0,3 1 0 0,4 1 16 15,3-1-1136-15,4-3-224 0,1-2-64 0,4-2 0 32,2-5-864-32,1-1-176 0,2-3-48 0,2-2 0 0,1 0 832 0,1-4 144 0,5-1 48 0,2-1 0 15,-1-5 384-15,1 0 64 0,2-5 32 0,0-1 0 16,0-3-288-16,2-2-64 0,0-4-16 0,3-3 0 0,1 0-256 0,0-5-48 15,-1 0-16-15,-2-3 0 16,2 0 112-16,1-3 32 0,3-5 0 0,-1-1 0 16,0 0-112-16,-1-1-16 0,-3 2 0 0,-3-3 0 0,0-3-192 15,-5 1 0-15,-1-1 0 0,-4-1 0 0,-2 2 0 0,-5-1 0 16,-4 3 0-16,-5-2-160 0,-5 1 160 0,-6-3 0 16,-5 0 0-16,-5 0 0 0,-2-1 0 0,-5 1 0 15,-1-2 0-15,-5 2 0 0,-1 0-144 0,-1 0-48 16,-2 4-16-16,0 3 0 0,2 1 208 0,1 2-192 15,3 3 192-15,-2 1-192 0,1 2 192 0,0 0-176 16,4 4 176-16,-2 2-160 0,1 2 160 0,0 3 0 16,0-1 0-16,-1 1 0 0,1 3-208 0,-2 2 32 15,0-2 16-15,0 5 0 16,1-2-1216-16,0 3-240 0,2 2-48 0,-1 0-14784 0</inkml:trace>
  <inkml:trace contextRef="#ctx0" brushRef="#br1" timeOffset="87">20281 17505 43311 0,'-3'8'3840'0,"1"-3"-3072"0,1-3-608 0,1-2-160 0,1 0 224 0,-1 2 16 0,0 2 0 0,0 1 0 16,0 0-1712-16,0-1-352 0,0 0-64 0,1-3-16 0,-1-1 1456 0,0 1 304 0</inkml:trace>
  <inkml:trace contextRef="#ctx0" brushRef="#br1" timeOffset="88">20635 17516 11967 0,'-3'1'1072'0,"1"0"-864"16,-2-1-208-16,2 0 0 0,2-1 4800 0,0 0 896 15,0-2 192-15,0 0 48 16,2-3-8976-16,-2-1-1792 0,2 1-352 0,1-1-80 16,0 2 2960-16,-1 1 576 0,4 3 128 0,-2-1 32 0,2 2 5872 0,0 0 1184 0,-1 0 224 15,2 0 48-15,-1 0-2368 0,2-1-464 16,0 1-112-16,-1 0 0 15,-1 0-2592-15,0 0-512 0,2 1-96 0,-5 1-32 16,-1-2-2304-16,0 2-464 0</inkml:trace>
  <inkml:trace contextRef="#ctx0" brushRef="#br1" timeOffset="89">20225 17884 18431 0,'3'-2'1632'0,"-1"1"-1312"0,-2 0-320 0,1 0 0 0,1 1 1088 0,-2 0 128 0,4-2 48 0,1 0 0 0,2-3-2720 0,0 3-528 0,0 0-128 16,0-2 0-16,0 3-80 0,-1-2-16 16,1 0 0-16,2 2 0 0,1-2 1280 0,0-1 256 0,2 2 48 0,0-2 16 15,2 0 2336-15,-1-1 448 0,2 0 112 0,-2 1 16 0,0 2-768 16,-1-1-160-16,0 2-32 0,-1 0 0 0,-2 1-880 0,0 0-176 16,-2-2-32-16,0 4-16 0,-2-1 672 0,-1-1 144 15,2 0 32-15,-2-1 0 0,1-1 384 0,0 2 64 16,0-2 32-16,1 0 0 0,-1 2-864 0,-1 0-160 15,3 0-32-15,-3 1-16 0,2 2-496 0,-2 2-256 16,0 3 16-16,-1 2 16 16,0 0-224-16,-3 2-32 15,0 0-16-15,0 2 0 0,-1-2 1024 0,0 1 208 0,0-4 32 0,1-1 16 0,1-2 288 0,1-1 48 16,1-2 16-16,0-2 0 0,3-2-96 0,1-2-16 16,2-1 0-16,-1 0 0 15,2-3-1248-15,1 3-256 0,0-2-48 0,1 0-16 16,0 0-1248-16,1-1-240 0,-1 2-48 0,0 0-12080 0</inkml:trace>
  <inkml:trace contextRef="#ctx0" brushRef="#br1" timeOffset="90">28023 13541 24879 0,'4'-4'2208'0,"-3"0"-1760"16,0 2-448-16,-1 0 0 0,0 2 1584 0,-1-2 224 0,1-1 48 0,0-4 16 0,-1 1-1152 0,-3-1-224 0,-2 1-48 0,-3 1-16 0,-2 3 64 0,-2 2 16 15,0 1 0-15,-2 3 0 0,1 1 128 0,-1 5 48 16,0 2 0-16,1 0 0 0,-3 3 80 0,0 2 32 16,0 4 0-16,-1 1 0 0,0 1-480 0,-2 4-80 15,-1 2-32-15,-2 1 0 0,-1 3-208 0,0 0 176 16,-1 6-176-16,1-5 160 0,4 4-160 0,0 0 0 0,4 3-192 0,3-1 192 16,2-1 0-16,2-2 0 15,5 1 0-15,1-2 0 0,3-2 256 0,3 1 0 16,3-3 16-16,2 0 0 0,3 0-272 0,1-5 0 0,3-1 0 15,0-2 0-15,3-1 144 0,1-7-144 0,1 0 0 16,2-4 144-16,1 0-144 0,2-3 192 0,2 0-192 0,0-1 192 16,3-1-64-16,0-1 0 0,1-1 0 0,0-3 0 15,-1-2-128-15,1-2 0 0,0-3 144 0,-1-1-144 16,0-1 128-16,-2-1-128 0,1-4 160 0,1-1-160 16,-1 0 0-16,1-5 0 0,0-3 0 0,0-3 0 15,-3-4 0-15,1 0 0 0,-3-5 128 0,0 0-128 16,-2-2 0-16,-3-4 128 0,0 1-128 0,-3-2 0 15,-4 0 0-15,-3 1 0 0,0-4 0 0,-4 1 0 0,-2 2 0 16,-4 0 0-16,-1 0 0 0,-3 0 0 0,-4 4 0 16,-3 1 0-16,-2 3 0 0,-3 1 0 0,-4 0 0 15,0 2 0-15,-4 2 0 0,-1 0 0 0,0 2 0 0,-1 2 0 16,-1 2 0-16,1 2 0 0,1 2 0 0,0 5 0 16,0 3 0-16,1 2 0 0,-3 3-320 15,1 1 64-15,-2 3 0 0,1 0 0 16,4 3-256-16,-2 1-32 0,0 3-16 0,1 1 0 15,0 1-1104-15,3 0-208 0,-1-1-48 0,4 6-14272 16</inkml:trace>
  <inkml:trace contextRef="#ctx0" brushRef="#br1" timeOffset="91">27967 13886 43311 0,'0'3'3840'0,"-1"-1"-3072"0,2 0-608 0,-1-2-160 0,1 0-272 0,-1 0-96 0,0 0-16 0,-1 1 0 0,0 3-1296 0,-2-1-272 0,-2 2-48 0,-1-1-16 15,0 0-2560-15,-2 2-512 0,1-1-96 0,0-1-32 0</inkml:trace>
  <inkml:trace contextRef="#ctx0" brushRef="#br1" timeOffset="92">28169 13841 45151 0,'-4'-4'2000'0,"1"-1"416"0,1 1-1936 0,3 1-480 0,1-1 0 0,1 3 0 16,0-1-432-16,1-2-176 0,3-2-32 0,2 0-16 16,1-3-496-16,-1 4-80 0,-1 2-32 0,-3 2 0 15,-1 2-1232-15,-2 3-240 0,-2 4-48 0,-2-1-16 16,-1 1 1776-16,0 4 336 0,-1-2 80 0,-2 2-11328 16</inkml:trace>
  <inkml:trace contextRef="#ctx0" brushRef="#br1" timeOffset="93">27803 14145 34095 0,'0'2'3024'0,"1"1"-2416"0,0-2-480 0,1 1-128 16,0 0 688-16,1-2 112 0,0 4 32 0,4 2 0 0,0 3-672 0,3 2-160 15,3-1 0-15,-1 2 0 0,2-1 0 16,-4-2 0-16,3 2 0 0,-2-1 0 0,1 0 192 16,0-2 0-16,-1 0 0 0,1 0 0 0,0 0 144 15,1-4 48-15,-1 0 0 0,2-1 0 16,0-1-256-16,1-2-128 0,0 0 128 0,0 0-128 0,1 1 0 0,0 0 144 15,0 1-144-15,0-2 0 16,0 2-928-16,-2 0-288 0,0-2-64 0,0 0-16 16,-1 0-1072-16,0-2-192 0,-1 0-64 0,1-4-6144 15,0 0-1216-15</inkml:trace>
  <inkml:trace contextRef="#ctx0" brushRef="#br1" timeOffset="94">28697 13509 38703 0,'-3'-5'3440'0,"2"2"-2752"0,2 1-560 0,-1 1-128 0,3 0 128 0,-2-2 0 0,2 0 0 0,-1-4 0 16,2 2 256-16,1-3 32 0,1 2 16 0,-2 4 0 15,1 2-176-15,-1 2-16 0,-1 4-16 0,1 2 0 16,-1 2-32-16,1 2 0 0,-1 3 0 0,-1 1 0 16,0 2-192-16,0 2 0 0,-1 5 0 0,1 0 0 0,-2 0 0 15,0 2 0-15,0-1 0 0,-2 0 0 16,1-1-304-16,1-2 0 0,-2 2 0 0,1-4 0 15,0 2-1408-15,0-6-272 0</inkml:trace>
  <inkml:trace contextRef="#ctx0" brushRef="#br1" timeOffset="95">28739 14396 24879 0,'-2'7'2208'0,"-1"-3"-1760"0,0-1-448 0,1-1 0 16,2-1 4128-16,1 0 736 0,1-1 160 0,0 2 32 15,-1-2-4144-15,3 1-912 0,1 0 0 0,1 0 0 32,-1 0-1328-32,1-2-176 0,0 1-32 0,1-2-16 0</inkml:trace>
  <inkml:trace contextRef="#ctx0" brushRef="#br1" timeOffset="96">31831 11918 39615 0,'-3'-7'3520'0,"0"3"-2816"0,3 1-560 0,-1 3-144 0,-1 0 0 0,0 0 0 0,-3-3 0 0,-2 1 0 0,-4-2 0 0,-2 0 0 0,-3 4 0 0,-1 3 0 16,0 1-864-16,-1 2-48 0,1 1-16 0,0 1 0 15,-2 4-32-15,2 0 0 0,-3 1 0 0,0 2 0 0,1 1 1152 0,-1-3 208 16,0 5 48-16,-1-1 16 0,1 2 896 0,0-1 176 15,-1 2 48-15,1 0 0 0,2 0-1008 0,1 1-192 16,2 1-32-16,1 3-16 0,1-2-96 0,3 2-32 16,0-1 0-16,3 1 0 0,1-2-80 0,2 1-128 15,2-2 176-15,2 0-176 0,1-3 128 0,2 2-128 0,2-2 0 16,0 1 0-16,1-2 0 0,2 0 0 16,-1 0 0-16,2 0 0 0,0 1 0 0,-1-1 0 0,0 0 0 15,2 1 0-15,0 1 0 0,1 1 0 0,1 1 0 16,-1-2 0-16,2 1 0 0,-2-1 0 0,1 2 0 0,1-3 0 15,0 0 128-15,-1-3 32 0,0 0 0 0,0-2 0 16,2 2 48-16,0-6 16 0,0 0 0 0,1-3 0 16,2 1 32-16,1-3 0 0,-1-1 0 0,2 0 0 15,-1-2 0-15,1-2 0 0,-2-2 0 0,2-2 0 16,-1 0-96-16,0-2-16 0,-1-1 0 0,-1-1 0 16,1 0-144-16,1 0 160 0,0-1-160 0,1-1 160 15,0 0-160-15,0 0 0 0,0 0 0 0,0 0 128 16,-1 1-128-16,0-3 0 0,2 1 0 0,-1 1 0 0,0-1 128 0,0-2-128 15,0 1 128-15,-1 0-128 0,-1-1 192 0,0-2-32 16,-3 3-16-16,1-3 0 0,-1 1-144 0,-1-2 192 16,1-2-192-16,-2 1 192 0,1-2-192 0,-2 1 0 15,1-2 144-15,-1 1-144 0,-2 0 192 0,0 1-48 16,0-2 0-16,-1 1 0 0,-1 2-144 0,-1 0 0 16,-1 0 0-16,0-1 0 0,0 0 0 0,0 0 0 15,-1 2 0-15,-2 0-176 0,1 0 176 0,-1-1 0 16,-1-1 0-16,0 1 0 0,-1 0 0 0,-1 1 0 15,-2-1 0-15,0 0 176 0,-2 0-176 0,1-2 0 16,-3 1-160-16,-2-1 160 0,1-2-256 0,0 2 64 16,-2 3 0-16,0-1 0 0,1 3-80 0,0 2-16 15,-2-1 0-15,0 3 0 0,1-1 288 0,-1 0 0 16,-1 2 0-16,2-2 0 0,-1 2 0 0,-1 0 0 0,0 1 0 0,0 0 0 16,-2 1 0-16,-1-2 0 0,1 2 160 15,-2 0-32-15,0 0-128 0,-1 1 176 0,1-1-176 0,-2 2 192 16,1 0-192-16,-1 1 160 0,-1 0-160 0,-1 2 160 15,0 2-160-15,-1 2 0 0,-1 0-192 0,1 1 192 32,0 1-512-32,-1 1 32 0,1 3 0 0,2-4 0 15,0 3 48-15,2-2 16 0,2 2 0 0,1 0 0 0,2-2-48 16,2 0-16-16,0 2 0 0,4-2 0 0,-1 1-832 16,3 2-160-16,1-3-48 0,2 4-15632 0</inkml:trace>
  <inkml:trace contextRef="#ctx0" brushRef="#br1" timeOffset="97">31600 12245 43311 0,'-4'0'1920'0,"3"0"384"0,0-1-1840 0,1 1-464 0,2 0 0 0,0 0 0 0,0 0-1056 0,2-2-304 0,2 1-64 0,0-2-16 0,2 1 1104 0,2 1 336 0,-1-2-176 0,0 3 176 16,-2 0-1408-16,-1-3-192 16</inkml:trace>
  <inkml:trace contextRef="#ctx0" brushRef="#br1" timeOffset="98">31984 12144 50687 0,'-2'-2'4496'0,"1"1"-3600"15,2 1-704-15,1 0-192 16,1 0-704-16,0-1-160 0,0 0-32 0,1 1-16 16,3-3 288-16,1 0 64 0,0 1 16 0,0-1 0 15,0 2-464-15,-2 0-80 0,0 1-32 0,-2 0-17952 0</inkml:trace>
  <inkml:trace contextRef="#ctx0" brushRef="#br1" timeOffset="99">31537 12558 6447 0,'-3'-4'576'0,"-1"0"-576"0,2 2 0 0,1-1 0 0,1 0 2960 0,0 3 496 0,0-1 80 0,0-3 32 0,0 0-2864 0,0-1-560 0,0-2-144 0,0 2 0 16,0-1 848-16,-1 2 144 0,1 2 32 0,0 1 0 15,0 0 592-15,1 1 128 0,-1 0 32 0,1 0 0 16,2 0-288-16,0 0-48 0,-1 1-16 0,0 0 0 16,-2-1-464-16,0 0-80 0,0 0-32 0,0 0 0 15,10 12-592-15,-8-8-112 0,-1 4-16 0,1-4-128 16,0 5 224-16,1-2-64 0,-1 1-16 0,2 0 0 15,0 0 112-15,1 0 32 0,-1-2 0 0,2 1 0 16,-1 2 64-16,2-3 16 0,1 3 0 0,-1-1 0 16,-1-1-144-16,4-1-32 0,-3 3 0 0,2-2 0 0,-2 0-192 15,0-1 128-15,2 0-128 0,-2-1 0 0,1 1 0 0,1-1 0 16,0 0 0-16,-1-1 0 0,1 0 0 16,0-2 0-16,1 1 0 0,-2-1 0 0,2 0 208 0,-1-1-48 15,-1 0-16-15,1-1 0 0,0-1 48 16,-1 1 16-16,1-1 0 0,-2 1 0 0,2-2-80 0,-1 1-128 15,2 0 176-15,-1 0-176 0,0-2 304 0,0 2-48 16,2-1-16-16,0 0 0 0,-1-2-240 0,0 2 0 16,0-1 0-16,-2 0 0 0,0 1 0 0,-1-1 0 15,0 0 0-15,-1 1 0 0,0-2 0 0,-1 1 0 16,0-1 0-16,-1 3 0 0,3-5 0 0,-2 2 0 16,0 0 0-16,1-1 0 0,-1 1 304 0,2-3-48 15,1 1 0-15,-1-2 0 0,2 0-256 0,-1 0 160 0,1 0-160 0,-1 1 128 16,0-2-128-16,-1 1 0 0,-2-2 0 0,-1 4 0 15,0-2 0-15,-2 1-144 0,-1 0 144 0,-1 1-208 32,-1 1-368-32,-2-2-80 0,-1 1-16 0,0 2-18656 0</inkml:trace>
  <inkml:trace contextRef="#ctx0" brushRef="#br1" timeOffset="100">2583 14848 45151 0,'-4'0'4016'0,"2"0"-3216"0,1 0-640 0,2 0-160 16,0 2-384-16,-1 0-96 0,0-1-32 0,0 6 0 16,0 2 16-16,1 6 0 0,3 6 0 0,0 7 0 0,0 2 496 0,1 8-144 15,3 6 144-15,0 6 0 0,0 4 0 0,1 5 0 16,0 1 0-16,-3-3 0 0,0-6 0 0,-1-1 0 16,-1-2 0-16,-2-3 0 0,2-1 0 0,-2 1 0 0,1-3 0 15,-2 1 0-15,0-3 0 0,-1-5 0 0,1-1 0 0,2-4 0 31,-2-1-592-31,2-3-144 0</inkml:trace>
  <inkml:trace contextRef="#ctx0" brushRef="#br1" timeOffset="101">2337 14631 43311 0,'-7'-6'1920'0,"2"-2"384"0,0 2-1840 0,4 4-464 0,1-3 0 0,1 3 0 0,2 0 0 0,1-1-160 0,4-2 0 0,4-1 0 0,5 1-128 0,8 0-32 0,3 3 0 0,6-2 0 15,4 3 320-15,4 1 0 0,5-1 0 0,3-3 0 16,0 3 0-16,2-3 0 0,1 3 0 0,-1 0 0 15,-2 1 0-15,-1 0 0 0,0 3 0 16,-5 1 0-16,-4 1 0 0,-4 1 0 0,-3 4 0 0,-5 2 0 16,-4 1 0-16,-3 3 0 0,-4 0 0 0,-2 1 0 15,-3 2 0-15,-2-1 0 0,-1 3 128 0,-2 0-128 16,-2-2 240-16,-2-1-48 0,-2 2-16 0,-1-2 0 16,-1-1-176-16,-2 0 128 0,0 1-128 0,-5-1 128 15,-2 0-128-15,-3 0 0 0,-5 1 144 0,-3-2-144 16,-5 1 256-16,-3 0-32 0,-6 4 0 0,-5-2 0 15,-3 2-224-15,-3-4 176 0,-1 2-176 0,-1-2 160 0,1-1 16 16,-1 0 0-16,-1 2 0 0,-1-6 0 16,3 4-176-16,0-7 0 0,1 2 0 0,1 0-13184 15,3-2-2688-15</inkml:trace>
  <inkml:trace contextRef="#ctx0" brushRef="#br1" timeOffset="102">3710 8503 35007 0,'-4'-6'3120'0,"1"4"-2496"0,2-2-496 0,1 4-128 0,0 0 1616 0,3 1 304 0,0 3 64 0,1 1 16 16,4 2-1456-16,-1 5-288 0,3 6-64 0,1 7-16 16,-1 4 144-16,-1 7 48 0,-3 5 0 0,-3 6 0 0,1 3-368 15,-3 4 0-15,-1 3 0 0,-2 4 0 0,-1 3 0 0,1 3 0 16,-1 2 0-16,1-1 0 0,2-5 0 16,1-7 0-16,3-11 0 0,2-5 0 0,3-4 0 0,1-7 0 15,2-1 0-15,3-5 0 16,0-7-640-16,0-3-192 0,-2-5-32 0,0-5-17888 15</inkml:trace>
  <inkml:trace contextRef="#ctx0" brushRef="#br1" timeOffset="103">3435 8210 50687 0,'-25'-18'2240'0,"8"5"464"0,3 5-2160 0,7 0-544 0,5 5 0 0,3 0 0 16,0 1-1152-16,0-4-352 16,3-3-64-16,2-3-16 0,5-2 1232 0,5-1 352 0,7 1-144 0,4 0 144 15,4 3 0-15,3-1 0 0,6 1 0 0,6 0 0 16,4-2-128-16,6-2 128 0,3 1 0 0,1 3 0 15,2 0 0-15,-6 2 0 0,-2 5 0 0,-6 1 0 16,-5 2 0-16,-3 3 0 0,-6 3 0 0,-3 4 0 16,-4 3 0-16,1 4 0 0,-5 4 0 0,-2 6 0 15,-2-1 0-15,-1 7 0 0,0 5 0 0,-6 2 0 0,-2 3 0 16,-5-1 0-16,-4-1 0 0,-6-4 0 0,-2-3 0 16,-6 0 0-16,-4-4 0 0,-4 1 0 0,-3-2-128 0,-3-1 128 15,-5 0 0-15,-5-1 0 0,0-2 0 0,-4-4 0 16,0-1 0-16,-1-3 0 0,1-3 0 0,2-3 128 15,1-4-128-15,0-2 192 0,8-4 0 0,0-5 16 16,-2-3 0-16,3-7-13648 16,0-2-2752-16</inkml:trace>
  <inkml:trace contextRef="#ctx0" brushRef="#br1" timeOffset="104">10919 7837 49759 0,'-3'7'4416'0,"2"3"-3520"0,1 0-720 0,3 1-176 0,-1 2-1008 0,0 4-224 0,2 13-48 0,0 17-16 0,0 23 1024 0,-1 15 272 0,-1 7 0 0,-4-1 0 16,0-2 0-16,-2-7 0 0,0-9 0 0,1-10 0 31,0-7-560-31,2-6-64 0,0-4-16 0,0-10 0 16,1-4-912-16,-3-10-192 0,1-3-48 0,0-5 0 0</inkml:trace>
  <inkml:trace contextRef="#ctx0" brushRef="#br1" timeOffset="105">10581 7459 43311 0,'-10'-23'3840'0,"4"6"-3072"0,2 2-608 0,6 4-160 0,3 2 976 0,1 4 176 16,2-3 16-16,6-7 16 0,8-9-1184 0,7-4-272 15,5-2-48-15,3 3 0 0,1 6 320 0,1 6 176 16,3 0-32-16,4 4 0 0,3 3-144 0,5-1 0 16,2 2 0-16,4 0 0 0,-1 4 0 0,-1 0-176 15,-1 4 48-15,-2 4 0 16,-5 2-336-16,-3 4-64 0,-2 2-16 0,-6 5 0 0,-2 3 400 0,-6 3 144 16,-2 5 0-16,-5 2-144 0,-4-2 144 0,-1 5 0 15,-4-1 160-15,-3 2-160 0,-1-2 192 0,-3 2-48 16,-3-2-16-16,-3-2 0 0,-2 1 0 0,-4-1 0 15,-1-2 0-15,-6-2 0 0,-5 0 0 0,-6-5-128 16,-7 2 192-16,-5-4-64 0,-6-1 128 0,-6-6 0 16,-3-2 16-16,-8-1 0 0,-6-2-64 0,-2 1-16 0,-5-3 0 0,2-6 0 15,4-2-48-15,5-4-16 0,8-3 0 0,6-5 0 16,8-3-128-16,8-7 0 0,6-4 0 0,10-7-21376 16</inkml:trace>
  <inkml:trace contextRef="#ctx0" brushRef="#br4" timeOffset="106">7260 13509 4607 0,'-5'0'400'0,"1"0"-400"0,2-1 0 0,0 0 0 0,2 1-128 0,-1-2-128 0,-1 0 0 0,-2 0-16 15,-2-5 1280-15,0 2 256 0,1-3 48 0,1 0 16 0,2 2 928 0,-2 0 192 16,3 0 48-16,-3 1 0 0,1-1 336 0,1 3 80 16,-2 2 16-16,-1 2 0 0,-2 2-864 0,-3 3-160 15,-5 3-48-15,-2 2 0 0,-4 2-816 0,-4 5-160 16,-1-1-48-16,-5 1 0 0,-2 5-592 0,-2-1-240 16,1 1 176-16,-1 3-176 0,3-2 0 0,0 1 0 15,3-3 0-15,4 1 0 0,3-2 0 0,6 2 128 16,5-5-128-16,2 3 144 0,6-2 144 0,0 2 32 15,3 1 0-15,1 3 0 0,2 3-192 0,2 2-128 16,0-2 144-16,2 3-144 0,4-1 0 0,3 0 0 16,1-1 0-16,3-3-160 0,5-1-160 0,1-5-16 15,3-5-16-15,2-2 0 0,2-2 176 0,0-7 48 16,2-1 0-16,2-6 0 0,-2-1 128 0,-1-7 0 16,2 0 160-16,-3-5-160 0,-2 0 480 0,0-3 0 0,-1-3 0 15,-1-1 0-15,-1-6 32 0,0-3 0 0,-1-3 0 16,-1 0 0-16,-3 0-96 0,-2-5-16 0,1 1 0 0,-3-6 0 15,-1 1-400-15,-3-2 0 0,-2 3 0 0,-5 1-176 16,-2 3 176-16,-4 3 128 0,-4 4-128 0,-6 3 176 16,-5 4-48-16,-7 3-128 0,-4 1 192 0,-10 7-64 15,-8 7-304-15,-13 7-64 0,-9 7-16 0,-16 5-18704 16</inkml:trace>
  <inkml:trace contextRef="#ctx0" brushRef="#br5" timeOffset="107">28441 16357 38703 0,'-3'3'3440'0,"2"-1"-2752"0,1-2-560 0,0 0-128 0,0 0 736 0,0 0 112 0,0 1 32 0,0 0 0 0,0 1-400 0,3-1-80 0,-1-1-16 0,-2 0 0 15,0 0-256-15,18 1-128 0,-12 0 128 0,1 0-128 16,0 2 128-16,1 0-128 0,0 4 128 0,-2 0-128 15,0 3 192-15,-1 2-64 0,-1 4 0 0,0 2 0 16,-1 2 128-16,-1 4 32 0,-2 1 0 0,0 2 0 16,2 0-288-16,-1-1 160 0,2 0-160 0,-1 0 128 15,3-3 16-15,2-2 0 0,-1-1 0 0,3-1 0 16,2-2-144-16,-2-1 160 0,2-2-160 0,-1-1 160 16,0 0-160-16,-1-1-144 0,-1-2 144 0,-2-4-208 15,0 2-624 1,-2-1-112-16,-2-2-16 0,-1-1-18448 0</inkml:trace>
  <inkml:trace contextRef="#ctx0" brushRef="#br6" timeOffset="108">28530 16346 15663 0,'-1'0'1392'0,"-2"-1"-1120"0,3 1-272 0,0 0 0 0,0 0 592 0,-1-1 64 0,0 1 16 0,-1-2 0 16,-2 2-2096-16,2 0-432 0,-1 3-64 0,-1-2-32 0,1 2 1504 0,-1-2 320 16,2 2 128-16,0-2 0 0,0-1-128 0,2-1 128 15,0 1 0-15,0-3-144 0,1 3 320 16,0-3 64-16,1 1 16 0,0-1 32 0,0 1 1888 0,-2 2 368 16,0 0 80-16,0 0 32 0,0 0-752 0,0 0-160 15,0 0-16-15,-3-16-16 0,-1 14-560 0,-1 0-96 16,-1 2-32-16,-2 0 0 0,2 0 208 0,-1 0 48 15,-1 0 0-15,2 0 0 0,-1 2 48 0,1-2 16 16,2 2 0-16,3-2 0 0,-1 0-656 0,1 1-128 16,2 1-32-16,0-2 0 0,0 0-16 0,3 1-16 0,-1 0 0 15,0 0 0-15,-3-1-96 0,0 0-16 0,0 0 0 0,13 10 0 16,-11-6-128-16,1-1-48 0,-1 3 0 0,1-2 0 16,-2 2 192-16,1 1 48 0,-2 3 0 0,0 0 0 15,-2 2-64-15,0 2-16 0,0-1 0 0,-1 3 0 16,-1-1-192-16,2 0-48 0,1-1 0 0,1 1 0 15,1 0 112-15,3-2 16 0,1 1 0 0,2 0 0 16,1-1 48-16,2 0 16 0,1 0 0 0,3 2 0 16,1-1-192-16,-1-1-128 0,4 1 144 0,-1 2-144 15,0 2 128-15,-1 0-128 0,-1 0 0 0,-2 0 0 16,0 2 0-16,-4-2 0 0,-3-1 0 0,-1 0 0 0,-1-1-304 16,-3-1-48-16,0 2-16 0,-2-1 0 15,-1 0-112 1,-1 0-32-16,0-2 0 0,0 0 0 0,2-1-64 0,-2-1-32 15,3-4 0-15,0-4 0 0,0-2-64 0,0-2-16 0,1 0 0 0,2-6 0 16,0-1-352-16,1-3-80 0</inkml:trace>
  <inkml:trace contextRef="#ctx0" brushRef="#br6" timeOffset="109">29030 16332 21183 0,'-10'4'944'0,"4"-4"192"0,0 1-912 0,2 2-224 0,2-3 0 0,2 0 0 0,0 0 1184 0,-2 0 192 0,1 0 32 0,-1-3 16 0,0 2 800 0,0-3 144 0,2 1 48 0,0 1 0 0,1-1-1200 0,0 3-256 0,-1 0-32 0,0 1-16 16,-1 4-32-16,-2 2-16 0,-1 1 0 0,-1 4 0 16,-2 1-336-16,-1 3-64 0,-1 4-16 0,-2 2 0 15,0-1-176-15,-2 5-32 0,-1 5-16 0,-2 4 0 16,-1 1 16-16,-1 4 0 0,-2 1 0 0,1-1 0 16,-1 1-80-16,0 3-16 0,0 3 0 0,-1 3 0 0,1 1-144 0,-2 3 0 15,-1 1 144-15,-1 0-144 0,0 1 192 0,0-6-16 16,-1 1-16-16,-1-3 0 0,2 0-32 0,-1-1 0 15,4-5 0-15,-2 0 0 0,3-1 0 0,0-1-128 16,3-2 192-16,3 0-64 16,3-6-576-1,1-4-112-15,5-6-16 0,1-4-16 0,3-5-368 0,1-8-64 0,2-4 0 0,2-7-17808 16</inkml:trace>
  <inkml:trace contextRef="#ctx0" brushRef="#br6" timeOffset="110">28532 16144 13823 0,'-4'1'1216'0,"0"-1"-960"0,1 0-256 0,2 0 0 0,1-1 3920 0,0 1 752 0,1-2 128 0,0-1 48 0,1-1-2208 0,2-3-432 0,0-2-96 0,2-1 0 0,1 1-1232 0,0-2-240 0,1 2-64 0,-2 1 0 16,2-1-304-16,-1 1-64 0,-2-2-16 0,2 1 0 15,-1-1 96-15,0-1 16 0,1-1 0 0,1-2 0 16,0-1 80-16,2-1 0 0,0-2 16 15,0 1 0-15,1-2-96 0,0 2-32 0,0-1 0 0,-1 0 0 16,-2 5-80-16,1-1 0 0,-2 5-16 0,0 0 0 16,-2 2-176-16,-1 4 160 0,-1 2-160 0,0 1 160 15,-1 3 0-15,0 2 0 0,0 0 0 0,-1 5 0 16,2 2-160-16,-2 1 0 0,2 1 0 0,-1 0 0 16,1 2 0-16,1-1 0 0,0 0 0 0,1-1 0 15,0 2 0-15,1-3 0 0,1 1 144 0,-1-2-16 0,1-1-128 16,0 1 0-16,-1-1 0 0,1-3 0 0,0 3 0 0,-3-4 0 15,1 3 0-15,0-1 0 0,0 2 0 0,-1-2-128 16,-1 2 128-16,-1-2-192 0,-1 1-160 0,0 0-32 16,1-2-16-16,-1 1 0 15,-1-2-432 1,0-1-64-16,0 0-32 0,0-4-11872 0,0-1-2368 0</inkml:trace>
  <inkml:trace contextRef="#ctx0" brushRef="#br6" timeOffset="111">29361 16434 8287 0,'-9'4'736'0,"1"-2"-592"0,0-1-144 0,4 0 0 0,1-1 5696 0,2 0 1088 0,1-1 240 0,-2 0 32 0,-1 1-4752 0,0-3-944 15,2 0-192-15,1 1-32 0,0-4-352 0,2 4-64 16,1-1-16-16,0 1 0 0,0 1-256 0,-1-1-64 16,2 4-16-16,-3-1 0 0,2 1 144 15,0 2 48-15,0 0 0 0,1 0 0 0,-1 1-64 0,3 0-16 16,0 1 0-16,1-5 0 0,1 4-96 0,1-2 0 15,3-2-16-15,-1 0 0 0,4-2-112 0,-1 0-32 16,1-2 0-16,1 1 0 0,3-2-224 0,-1-2 0 16,3-1-144-16,1 0 144 15,1 1-464-15,-1-3 0 0,-2 1 0 0,1-1 0 16,-1 2-400-16,0-2-80 0,-2 2-16 0,-1 1-18320 0</inkml:trace>
  <inkml:trace contextRef="#ctx0" brushRef="#br6" timeOffset="112">29381 16647 41471 0,'-12'10'1840'0,"5"-4"368"0,0-2-1760 0,3 0-448 0,2-1 0 0,2-2 0 0,1 1 208 0,-1 2-32 0,0 0-16 0,1 0 0 0,1 2 144 0,4-1 16 16,0 2 16-16,1-4 0 0,2 0-112 0,1-1-32 15,1 0 0-15,2-2 0 0,-1 0 128 0,2-2 32 16,1-2 0-16,2 0 0 0,1 1-224 0,2-1-128 16,-1-2 160-16,1 2-160 15,0-1-352-15,0 1-160 0,-2 0-48 0,0 0-19104 0</inkml:trace>
  <inkml:trace contextRef="#ctx0" brushRef="#br6" timeOffset="113">30223 15676 2751 0,'2'0'256'0,"-2"-1"-256"0,0 0 0 0,1 1 0 0,-1 1 6160 0,0 0 1200 16,0 2 224-16,0 0 48 0,0 3-4128 0,0 5-832 16,-1 2-176-16,0 4-16 0,-1 2-1200 0,-1 4-256 15,2 1-32-15,-2 2-16 0,2 1-96 0,1 3-32 16,1 1 0-16,1 0 0 0,0 1-352 0,2 1-80 16,0 3-16-16,-1 2 0 0,0 2-400 0,-1 3 0 15,1 1 128-15,-3 3-128 0,0 1 0 0,-2 0 0 16,0-1 0-16,-3-3-176 0,-1 0 176 0,0-1-208 0,-2 1 80 15,1-5 128-15,-1-3 0 0,1-4 0 0,2-3 144 0,0-6-16 16,1-2 384-16,2-3 96 0,1-5 16 0,0-2 0 16,2-4-128-16,0-1-32 0,1-5 0 0,0-1 0 15,1-2-80-15,1-4-32 0,1-3 0 16,0-3 0-16,1-3-48 0,-1-5-16 0,2-3 0 0,0-3 0 16,0-1 32-16,0-2 0 0,1 1 0 0,1 0 0 15,1 6-320-15,-2 0 0 0,0 5 0 0,1 0 0 16,0 2 0-16,0 1 0 0,1 1 0 0,0 0 0 15,0 4 0-15,-1 1 0 0,2 1 0 0,0 1 0 16,0 1 0-16,0 1-144 0,1 0 144 0,-1 0-128 16,1 0 128-16,0 2-160 0,0-1 160 0,1-1-160 0,2 3 160 15,-2-1 0-15,-1 4 0 0,1 0 0 0,-2 4 0 0,1 1 0 16,-2 2 0-16,0 2 0 0,-2 3 0 0,0 2 0 16,-1 3 0-16,-2 1 128 0,0 2-128 0,-2 0 128 15,1 2-128-15,-1 1 128 0,-1-2-128 0,1 2 192 16,-1-1-64-16,1-3 0 0,0 0 0 0,0-1 16 15,1-2 0-15,-1-1 0 0,1-4 16 0,1 2 0 16,-1-2 0-16,2 0 0 0,0 0-160 0,-1-1-144 16,0 1 144-16,0-4-208 15,0-1-608-15,-1 1-112 0,-2-2-32 0,1-1 0 16,-1 0-512-16,-1-2-128 0,0 1 0 0,-3-2-19808 0</inkml:trace>
  <inkml:trace contextRef="#ctx0" brushRef="#br6" timeOffset="114">31600 15415 43311 0,'0'-4'1920'0,"-1"1"384"0,-2 1-1840 0,3-2-464 0,0 1 0 0,0 2 0 0,2 1-128 0,-1-3-128 0,0 2-32 0,1-3 0 0,-1 1 512 0,2 1 96 0,-3-1 32 0,0 3 0 0,0 3-144 0,-3 1-16 16,0 2-16-16,-2 4 0 0,0 0 48 0,-5 3 16 15,0 2 0-15,-3 5 0 0,-1 0 128 0,-5 4 16 16,-1 0 16-16,-1 4 0 0,-2-1-16 0,1 3 0 16,-2 5 0-16,-1 0 0 0,2 4 160 0,-1 0 32 15,0 3 0-15,0 0 0 0,3 1-304 0,-2 0-48 16,3 0-16-16,-1 3 0 0,2 4-16 0,0-1-16 15,2 1 0-15,2-2 0 0,2-1 272 0,1-2 48 0,0-3 16 16,3 0 0-16,0-1-128 0,1-1-32 0,2 0 0 16,1-1 0-16,4 0-160 0,-1 0-16 0,2 1-16 0,3-1 0 15,1-2-160-15,1-1-224 0,2 0 48 0,-1-1 16 16,1-1 32-16,2 1 0 0,1-1 0 0,-1-3 0 31,1-2-256-31,-1-5-32 0,3 0-16 0,-2-4 0 16,0-1-144-16,2-3-48 0,0-3 0 0,1-1 0 15,0-2-240-15,0-3-48 0,1 1-16 0,-1-5 0 16,2-1-416-16,-2-2-96 0,2-2-16 0,-2-1-17904 0</inkml:trace>
  <inkml:trace contextRef="#ctx0" brushRef="#br6" timeOffset="115">32027 16340 38703 0,'-4'-4'1712'0,"1"-2"352"0,-1 3-1648 0,4 0-416 0,0 1 0 0,0 2 0 0,1-2 0 0,-1 2-320 0,0-3 48 0,0 0 16 0,0 1 672 0,-1 0 144 0,1 2 16 0,-3 2 16 15,1 0 160-15,-2 4 16 0,0 1 16 0,-2 2 0 16,1 0-16-16,-2 3 0 0,-1 1 0 0,-1 3 0 15,1-1 16-15,-4 2 0 0,0 1 0 0,-1 1 0 16,-2 1-112-16,-1 2-32 0,0 0 0 0,-2 0 0 16,1 2-640-16,-1 0 0 0,-2 2 0 0,0 2 0 15,0 2 0-15,-1-3 0 0,0 0 0 0,1-1 0 16,1-3 0-16,0 0 0 0,2-3 0 0,1 0 0 16,0 0-160-16,2-4 160 0,1-2 0 0,0-3-144 15,2-2-528-15,1-3-96 0,3-5-32 16,-2-2 0-16,2-1-624 0,1-4-128 0,1-2-32 0,2-8 0 0</inkml:trace>
  <inkml:trace contextRef="#ctx0" brushRef="#br6" timeOffset="116">31526 16349 41471 0,'-15'8'3680'0,"6"-2"-2944"16,1 0-592-16,5-3-144 0,3-1 1664 0,3 0 288 15,2 2 64-15,0 0 16 0,2 2-1520 0,4 7-320 16,4 4-48-16,4 3-16 0,2 2 256 0,2 5 32 0,1-2 16 0,1 3 0 16,1-1 576-16,-2 2 112 15,-1-1 32-15,-1 0 0 0,-2-1-48 0,-2-5 0 0,-1 2 0 0,-1-1 0 16,-3-2-880-16,-1 1-224 0,-1 0 0 16,-1 0 0-16,1 0 0 0,-2-1 0 0,1 3 0 15,-4-3 0 1,2-2-688-16,-1 0-176 0,-2-4-32 0,1-1-16 15,-1-2-288-15,1 0-48 0,-1-6-16 0,-1 0 0 16,0-3-288-16,0-3-64 0,0-3-16 0,1-3-12528 0,-1-5-2512 0</inkml:trace>
  <inkml:trace contextRef="#ctx0" brushRef="#br6" timeOffset="117">31590 16039 41471 0,'-7'0'3680'0,"1"1"-2944"15,2-1-592-15,3 0-144 0,2 1 1216 0,-1-1 224 16,-2 2 32-16,-1-2 16 0,1 1-336 0,0 1-80 15,4 0-16-15,2-2 0 0,1 0-432 0,3 0-96 16,2 0-16-16,3 0 0 0,1-2 176 0,2 2 16 16,3-1 16-16,2 1 0 0,2 0-400 0,0 0-64 0,1 0-32 15,-1 1 0-15,-1 1-224 0,2-2 0 0,-3 1 0 0,1-1 0 16,-3 3 0-16,0-2 0 0,-1-1 0 0,-2 2 0 16,-2-1 0-16,-1 0 0 0,-1 2 0 0,0-2 0 15,0 1 192-15,-2 0-16 0,2 1 0 0,-2-2 0 16,-2 2 400-16,2-2 96 0,-2 1 16 0,-1-2 0 15,0 0-560-15,-2 0-80 0,1-2-48 0,-3 2 0 16,1-1 0-16,-2-2 0 0,0 2 0 0,-1-1 0 16,0 1 0-16,-1-2 0 0,-1 2 0 0,0-1 0 15,-1-1 0-15,-1 2 0 0,1-2 0 0,-2 0 0 16,0 2 0-16,1-2 0 0,-2 1 0 0,0-1 0 16,-1 2 0-16,1-3 0 0,0 0 0 0,-1-1 0 0,1 2 0 15,-2-3 0-15,2 2 0 0,0-3 0 16,1 2 0-16,0 0 0 0,-1-2 0 0,2 1 0 15,-1 0 0-15,0 0 0 0,0 0 0 0,0 2 0 0,1 0 0 0,-2 1 0 16,0 1 0-16,0-2 0 0,0 1 0 0,-2 1 0 16,2 2 0-16,0-3 0 0,-1 3 0 0,0-1 0 15,0-1 0-15,1 1 0 0,1-1 0 0,-1 2 0 16,1 0 0-16,1-2 0 0,-1 2 0 0,0 0 0 16,1 2 0-16,1-2 0 0,-2 1 0 0,1 1 0 15,0 0 0-15,-1 2 0 16,1-3-496-16,0 3-80 0,-3 1-32 15,2 0 0-15,-1 0 176 0,0-1 48 0,-1 0 0 0,2 0 0 0,-1 0 208 0,2-3 176 16,1 2-208-16,-1-3 80 0,3 0-176 0,0 0-16 0,1 0-16 16,1-4 0-1,1 1-864-15,1 1-160 0,1-3-48 0,0 0-21088 16</inkml:trace>
  <inkml:trace contextRef="#ctx0" brushRef="#br6" timeOffset="118">32089 15357 15663 0,'-4'-12'688'0,"0"4"144"0,0 1-656 0,1 2-176 0,1 5 0 0,2 0 0 0,-3-2 608 0,1 2 96 0,-3 0 0 0,-1 0 16 0,-2 0 2528 0,-1 6 496 15,2 2 96-15,1 0 32 0,1 5-992 0,4-1-192 16,1 3-32-16,3 1-16 0,3 2-992 0,3 1-208 15,4 1-32-15,1 2-16 0,4 3-144 0,1 4-32 16,0-4 0-16,1 3 0 0,-3 1-304 0,3 3-64 16,2 3-16-16,-1 4 0 0,3 5-288 0,0 2-64 15,1 3-16-15,0-1 0 0,-1 0-336 0,0 0-128 0,-1 2 0 0,0 0 0 16,1 6 304-16,-2-3-48 0,-2 1 0 0,-2 0 0 16,-3-2 272-16,-5 3 48 0,0 2 16 0,-5 2 0 15,-3-3-464-15,-3 2-128 0,-3 3 0 0,-4-1 0 16,-1-3 0-16,-3 0 0 0,-4-2 0 0,0-1 0 31,-2-5-448-31,-1-2-128 0,1-6 0 0,2-6-16 0,0-6 432 0,1-1 160 0,1-4 0 0,-1-7-144 31,1-2-224-31,0-4-32 0,0-6-16 0,-1-7-16112 0,-2-5-3232 0</inkml:trace>
  <inkml:trace contextRef="#ctx0" brushRef="#br6" timeOffset="119">32889 14779 37775 0,'2'-3'3360'0,"-2"0"-2688"0,0 3-544 0,-1 0-128 0,1 0-192 0,-2 0-80 0,-2 0-16 0,-4-2 0 0,-4 1-2176 0,-6 1-432 0,-12 0-96 16,-7 0-16-16,-11 2 1040 0,-9 2 208 0,-14 0 32 0,-7 1 16 0,-6 1 1520 0,-7-1 320 15,-5 0 48-15,-4-1 16 0,2-2 2368 16,-5 1 464-16,-6 0 112 0,-5 1 0 0,-2-1-1056 16,-4 0-224-16,-8 5-32 0,-8 1-16 0,-9 4-1360 0,-3 1-256 15,2 0-64-15,-4 1-128 16,0 0-352-16,1 2-176 0,4 0-48 15,6 1 0-15,7-2 304 0,7-1 48 0,6-1 16 0,5-3 0 0,6-2 752 0,5-1 160 16,9 0 16-16,5-3 16 0,5-1-160 0,5 1-16 16,6-2-16-16,4 0 0 0,2 1-416 0,3-1-128 15,4-1 0-15,4-1 0 0,6 2 128 0,6-3-128 16,4 3 144-16,5-3-144 0,9-3 128 0,4 3-128 16,8-3 0-16,4 0 0 0,5 0 224 0,2-1-48 15,3 1-16-15,1-2 0 0,2 2 80 0,0-1 16 16,2-3 0-16,0 3 0 0,2-1-256 0,0 3 0 15,0-1 0-15,0 3 0 0,0 0 0 0,1 3 0 0,-1 3 0 16,-2 2 0-16,1 3 0 0,-3 2 0 0,0 6 0 0,-3 0 0 16,-1 6 0-16,-2 0 0 0,-2 4 0 0,-1 6 0 15,-2 5 0-15,1 5 0 0,0 5 0 0,-1 5 0 16,0 4 0-16,0 2-128 0,-3 7 128 0,0 1 0 16,-2 5 0-16,-2 2 0 0,-1 3 0 0,-2-1 0 15,-2-4 0-15,-4 2-128 0,-2 0 128 0,-3 1 0 16,-1-2-176-16,-3 1 176 0,-1 4-160 0,-2-1 160 15,0 2 0-15,-1 4 0 0,-3 3 0 0,-1-1 0 0,2 2 0 16,2-10 192-16,6-8-64 0,3-8-128 16,3-3 304-16,6-3-48 0,4-4-16 0,6-2 0 15,5-7-64-15,4-4-16 0,4-4 0 0,2-2 0 16,1-3-160-16,0 0 0 0,1-3 0 0,-1-6 0 16,-1 0 0-16,-1-4 0 0,-2-1 0 0,-2-3 0 0,-1 2-144 0,-2-3 144 15,-2 2 0-15,-1-2 0 0,0-1 0 0,-2 0 0 16,0-1 0-16,-1-3 0 0,0-2 0 0,0-2 0 15,4-1 0-15,0-3 0 0,2 1 352 0,2-1 32 16,1-2 0-16,4 0 0 0,3-2 128 0,6 2 16 16,6-2 16-16,7-1 0 0,8 0-352 0,10-1-192 15,5 0 192-15,7 1-192 0,4 0 0 0,6 2 0 16,6 3 0-16,2 3 0 0,1-2-208 0,5 7-160 16,4 0-16-16,4 2-16 0,1 0 16 0,4 0 16 15,4-1 0-15,-2-3 0 0,-4 0 176 0,14-2 48 0,14 0 0 16,11 0 0-16,5-3 144 0,5 2 0 0,8-1 0 0,5 1 0 15,3-2 0-15,2 2 0 0,2-3 0 16,-3 0 0-16,-8 0 0 0,-4-3 0 0,-4 2-192 0,-3 2 64 16,-5 2-64-16,-4 0 0 0,-8 2 0 0,-2 0 0 15,-2-2 192-15,-5 4 0 0,-2-3 0 0,-7 0 0 16,-6 0 160-16,-3-3 16 0,-2 3 0 0,-7-1 0 16,-10 1-176-16,-4-2 0 0,-5 1 0 0,-7-2 0 15,-4 1 256-15,-8-4-16 0,-4 1-16 0,-6-4 0 16,-4-1 32-16,-3 0 16 0,-5-2 0 0,-4 1 0 15,-4 0-16-15,-4-1 0 0,-1 0 0 0,-5 2 0 16,-1-2 160-16,-3 2 32 0,-3-1 0 0,2 2 0 0,-3 1-128 16,1 0 0-16,-2 3-16 0,1-2 0 15,0 1-112-15,-2 0-32 0,1 1 0 0,0 0 0 0,-1 1-160 16,0-2-144-16,0 1 144 0,-1 1-208 0,0-1 16 0,-1-2 16 16,1 2 0-16,-1-3 0 0,-1 0 176 0,-1-2 0 15,0 0 0-15,0-4 0 0,0 0 0 0,-1-5 192 16,1-5-64-16,-1-2 0 0,1-4 192 0,1-4 64 15,1-7 0-15,1-5 0 0,2-6-112 0,2-5-16 16,3-3 0-16,2 0 0 0,2-4-80 0,2-2-32 16,1-3 0-16,1-2 0 0,3-6-272 0,-1-2-64 15,0 1-16-15,-2-7 0 0,0-3 208 0,-2-2 0 16,0-5 0-16,-4 2 0 0,-1 1 0 0,-3-4 0 16,-2 0 0-16,-4-1 0 0,-3 4 0 0,-2-5-224 15,-3 0 64-15,-3 2 16 16,-1 1-240-16,-4 8-32 0,-1 1-16 0,0 5 0 15,1 8-64-15,0 1-16 0,-1 1 0 0,0 3 0 0,3 2 176 0,-2 3 16 0,3 3 16 16,2 3 0-16,0 3 16 0,3 3 0 0,1 3 0 16,1 4 0-16,2 3-32 0,0 6-16 0,1 4 0 0,0 5 0 15,1 2 160-15,-1 5 48 0,-1 3 0 0,0 2 0 16,-1 4 0-16,0 2 0 0,-3 4 0 0,0 1 0 31,1 2-592-31,-1 1-112 0,1 3-32 0,-1 1 0 16,1-1-1824-16,1 4-352 0,-1-2-80 0,2 3-11536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23:55:33.811"/>
    </inkml:context>
    <inkml:brush xml:id="br0">
      <inkml:brushProperty name="width" value="0.08819" units="cm"/>
      <inkml:brushProperty name="height" value="0.35278" units="cm"/>
      <inkml:brushProperty name="color" value="#7030A0"/>
      <inkml:brushProperty name="tip" value="rectangle"/>
      <inkml:brushProperty name="rasterOp" value="maskPen"/>
    </inkml:brush>
  </inkml:definitions>
  <inkml:trace contextRef="#ctx0" brushRef="#br0">4809 16873 28559 0,'-3'2'2544'0,"2"-2"-2032"0,1 1-512 0,0 1 0 0,0-2-640 0,-1 2-208 16,0-1-48-16,-2 4-16 0,0-1 544 0,-2 3 112 0,-2 0 32 0,3-2 0 0,0-2 48 0,0 0 16 15,0-1 0-15,3-2 0 0,0 0 736 0,2-2 128 16,0-2 48-16,2-2 0 0,1 0 944 0,-1 0 192 15,2-3 32-15,0 1 16 0,0 4-416 0,1-3-96 16,0 2-16-16,1 0 0 0,0 3-816 16,-1-2-160-16,0 2-48 0,-1 2 0 0,2 0-384 0,-2 0 0 15,-2 0-144-15,0 0 144 0,-1 0 0 0,-1 0-128 16,-1 0 128-16,0 0 0 0,0 0 0 0,0 1 192 16,-1-1-16-16,1 0-16 0,0 0 240 0,0 0 48 15,0 0 16-15,0 0 0 0,0 0-176 0,0 0-32 16,10-19-16-16,-6 15 0 0,-1 0-240 0,2 1 0 15,-1-2 128-15,1 2-128 0,-2 1 0 0,-1 1 0 16,-1 1 0-16,1 0 0 0,-2 0 0 0,-2 1 0 16,2 3 0-16,-1 0 0 0,1 3 0 0,-1-3 0 15,0 2 0-15,-1 2 0 0,1-2 128 0,1 0-128 0,0-1 176 16,0 1-176-16,1-5 128 0,1 3-128 0,-1-3 0 0,-1 1 0 16,1-2 0-16,0 0 0 0,-1-2 0 0,0 1 0 15,-1-3 0-15,1 1 0 0,-2-1 0 0,0-1 0 16,0 4 0-16,-1-4 0 0,0 1 0 0,-1 2 0 31,0-3-336-31,-1 2-128 0,2-1-32 0,-2 1-18240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23:55:33.8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5002 16917 34095 0,'1'-2'3024'0,"0"-1"-2416"0,2 3-480 0,-1 0-128 0,1 3 256 0,-1-3 48 0,1 1 0 0,2 1 0 0,2 3-464 0,2 4-96 0,2-1 0 0,-3 3-16 16,0 1-2624-16,-3 2-528 0,-3-4-96 0,0-1-32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7388" units="cm"/>
          <inkml:channel name="Y" type="integer" max="18258" units="cm"/>
          <inkml:channel name="F" type="integer" max="65535" units="dev"/>
          <inkml:channel name="T" type="integer" max="2.14748E9" units="dev"/>
        </inkml:traceFormat>
        <inkml:channelProperties>
          <inkml:channelProperty channel="X" name="resolution" value="1000.29218" units="1/cm"/>
          <inkml:channelProperty channel="Y" name="resolution" value="1000.43835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5-01-22T23:55:33.8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5128 17024 4607 0,'9'0'400'0,"-7"0"-400"15,1 0 0-15,-2 0 0 0,0 0 3840 0,0 0 672 0,3 0 144 16,1 1 16-16,6 3-1504 0,1-3-304 0,2 4-64 16,0 0-16-16,-1 6-2208 0,0 1-432 0,-2 2-144 0,-3 3 0 31,-1 3-1088-31,-4 0-320 0,-1-1-48 0,-4 0-16 0,0 0 960 0,-4-3 176 0,-1-2 32 0,1 0 16 16,-2-3 992-16,0-1 208 0,1-1 48 0,-1-1 0 15,1 4 608-15,-2-8 128 0,2 4 32 0,-2-2 0 16,2 4-576-16,-1-3-128 0,1 2 0 0,1 3-16 15,0 0-480-15,-1 0-80 0,1 4-32 0,1-2 0 16,0 5-416-16,0-1 0 0,0 1 0 0,0-1 0 16,2-2-304-16,-2-4-32 0,0-3-16 0,0-2 0 15,0-2 96-15,0 0 32 0,1-4 0 0,-1 1 0 16,0-2 624-16,0-2 128 0,1 1 32 0,-3-1 0 0,2-1-96 16,0 0-16-16,1-1 0 0,-1-4 0 0,-2 1-48 0,2 0-16 15,2-3 0-15,-2 0 0 0,1 1 0 0,-1-2 0 16,3-3 0-16,-2 2 0 0,3-2-160 15,-2 0-32-15,1 0-16 0,1-2 0 0,-2-5-176 0,1-4 0 16,-1-2 0-16,2 0 0 0,0-2 176 0,1 0 0 16,0 0 0-16,1 0 0 0,1 0 144 0,2 1 16 15,1-1 16-15,0 1 0 0,1-1 0 0,-1 1 0 16,1-1 0-16,0 1 0 0,1 2-48 0,-2 3-16 16,0 3 0-16,-2-3 0 0,1 1 112 0,-2 2 32 15,0 2 0-15,-1-1 0 0,-1-2-112 0,-1 0 0 16,-2 0-16-16,1-1 0 0,-2 1-48 0,0 0 0 15,-1 1 0-15,0-3 0 0,-1-3-256 0,0-4 0 16,1 0 128-16,0-2-128 0,3 1 0 0,2-2 0 16,1 2 0-16,1-1 0 0,5-2 0 0,-1 1 0 0,4 1 0 15,0 1 0-15,-2-1 0 0,2 2 0 0,0 0 0 16,0 3 0-16,-1 0 0 0,-2 0 0 0,0 2 0 0,0 0 0 16,-1-1 0-16,-3 2 0 0,1-1 0 0,-1 1 0 15,-3 2 320-15,-2 2 0 0,1-2 0 0,-3 0 0 16,1 3-144-16,-3-2-32 0,-1 3 0 0,1-3 0 15,0 3-144-15,0 1 0 0,2 1 0 0,0 4 0 16,1 1 0-16,0 1 0 0,2 1 0 0,1-2 0 16,0 2 0-16,0 1 0 0,0-2 0 0,1 2 0 15,2 3 0-15,-2 0 0 0,0 2 0 0,0 0 0 16,-1 3 0-16,0 0 0 0,0 3 0 0,0 0 0 16,2 5-144-16,-2 0 144 0,1 4 0 0,-2 0 0 0,-1 5-128 15,1 6 128-15,-1 0 0 0,-1 2 0 0,-1 6-144 16,0-5 144-16,-1 5 0 0,-3-2-144 0,1 3 0 0,-1 3 0 15,0-2 0-15,-2 2 0 0,0 0 16 0,0-1 0 16,1 5 0-16,1 0 0 0,-1-1 128 0,3 2 0 16,1 2 0-16,0 0 0 0,4 1 0 0,-2-2 0 15,2 1 0-15,0 5 0 0,0-1 0 0,-1 1 0 16,0-2 0-16,-1-6 0 0,1-3 0 0,-2-6 0 16,2-2 0-16,-1-3-128 0,2-2 128 0,-1 0 0 15,0-4 0-15,0 1 0 0,-1-5 0 0,1 0 0 16,-1-2 0-16,1-1 0 0,1-3 0 0,-2-1 0 15,2-2 0-15,0-2 0 0,1-1 0 0,0-1 0 16,0-1 0-16,0-1 128 0,0-1-128 0,1-1 0 16,0-1 0-16,2-2 0 0,0-3 0 0,0 0 0 15,1-5 0-15,-1 0 128 0,1-5-128 0,0 1 0 0,-1-5 0 16,0-3 0-16,-1-1 0 0,0-2 0 0,-1-1 0 0,-2-4 128 16,1-2-128-16,-2-2 144 0,0 1-144 0,-2-3 160 15,0-7-32-15,0 0-128 0,-1 2 192 0,-2 2-64 16,1-3 16-16,1 4 0 0,0-2 0 0,3 1 0 15,-1 4-144-15,2-1 0 0,2 4 144 0,2-6-144 16,1 1 272-16,-1-2-16 0,1 5 0 0,2-3 0 16,2 2-80-16,0-1-32 0,1-1 0 0,1-1 0 15,-2 3-144-15,1-2 0 0,1-2 0 0,0-1 0 16,0-4 0-16,-3 4 0 0,1 3 0 0,-2 3 0 16,-1 2 0-16,0 3 0 0,-3 3 0 0,1-4 0 15,-2 5 0-15,-2-1 0 0,1 6 0 0,0-2 0 0,-2 4 0 0,-1 4 0 16,1 2 0-16,1 4 0 0,0 4-128 15,0 4 128-15,0 3 0 0,1 3 0 0,0 4-160 0,0 3 160 16,0 2-208-16,1 8 80 0,0 3-160 0,1 6-32 16,2 4 0-16,1 1 0 0,-1-2 48 0,1 0 0 15,0 0 0-15,0-2 0 0,-2 0 144 0,1 2 128 16,0-1-192-16,-3 1 192 0,1-1 0 0,-2 6 0 16,0 9 0-16,-3 4 0 0,-2 5 0 0,-3 0-128 15,0 6 128-15,0-2 0 0,-3 3-288 0,0-1 0 16,0-3 0-16,0-4 0 0,1-2 112 0,1-7 32 15,2-8 0-15,2-4 0 0,2-4 144 0,2-5 0 16,1 1 0-16,1-3 0 0,1-3 0 0,-1-2 0 16,0 0 0-16,-1 0 0 0,3-1 0 0,-3-4 0 15,1-1 0-15,0-3 0 0,0 0 0 0,1-2 0 16,-1-2 0-16,1 0 0 0,1-3 0 0,0-1 0 0,1-1 0 16,0 0 0-16,0-4 0 0,-1-3 0 0,0-2 0 15,-1-2 128-15,1-5-128 0,-1-4 128 0,1-3-128 0,-2-2 128 16,0 0-128-16,0-2 176 0,1-8-176 0,-1-1 192 15,-1-3 16-15,0-1 16 0,-3-4 0 0,1-5 0 16,-2 7-32-16,-1-7-16 0,-1-5 0 0,0-1 0 16,-2-1-176-16,4-1 128 0,-1-4-128 0,3-1 128 15,4 3 128-15,0 0 32 0,3-4 0 0,1 3 0 16,3 0 32-16,1 0 16 0,0 2 0 0,2-6 0 16,-1 11-160-16,1-5-48 0,2-5 0 0,0 3 0 0,-1 1-128 15,0 2 0-15,-1 2 0 0,-2 5 0 16,0 1 0-16,-3 6 0 0,-1 2 0 0,-2 2 0 0,0 3 0 15,-2 5 0-15,-2 4 0 0,-1 6 0 0,0 5-128 0,-3 5 128 16,0 2 0-16,1 5 0 0,-2 2 0 0,0 3 0 16,-1 3-144-16,1 2 144 0,0 1 0 0,2 6-160 15,1 2 160-15,1 1-128 0,1 6 0 0,1 1 0 16,1 1 0-16,2 2 0 0,1 0 128 0,1 1 0 16,2 0-144-16,0-1 144 0,2 1 0 0,-1-3-176 15,2 2 176-15,-3 2-128 0,1 0 128 0,0 2-208 16,-4-2 80-16,-2 1 128 0,-1-3-144 0,-2 3 144 15,0 0 0-15,-4 0 0 0,-1 1-432 0,-1-4 32 16,-2 0 0-16,1-1 0 0,-2-1 400 0,1-1-160 16,-1-1 160-16,-1-3 0 0,3-1-144 0,-2-6 144 15,3 0 0-15,-3-3-144 0,2-3 144 0,-1-4 0 0,3-2 0 16,-1-3 0-16,0 2 0 0,0-8 0 0,-2-1 0 0,1-3 0 16,1-2 0-16,0-1 0 0,0-6 0 0,-2 0 128 15,3-3-128-15,0-1 0 0,0-2 0 0,0 0 0 16,0-2 0-16,0-2 128 0,0 1-128 0,1 1 0 15,0 2 0-15,0-3 0 0,0-1 0 0,2 1 0 16,1-1 0-16,2-1 0 0,0 1 0 0,2-3 128 16,0-2-128-16,4 0 0 0,-3 2 0 0,3 0 128 15,0 0-128-15,-1 1 0 0,0-1 128 0,1 2-128 16,-2-1 0-16,0 1 128 0,-1 3-128 0,-1 5 0 16,-1 1 0-16,-2 1 0 0,0 2 0 0,-1 4 0 15,0 3 0-15,-2 2 0 0,1 2 0 0,-2 4 0 16,1 2 0-16,0 3 0 0,2-1 0 0,-2 7 0 0,2-2 0 15,1 7 0-15,0 2 0 0,0 3-128 0,0 2 128 16,1 5 0-16,1 5 0 0,0 2-128 0,1 3 128 0,0 4 0 16,1-1 0-16,1 1-128 0,-1 1 0 0,-1-3 0 15,1 2 0-15,0-3 0 0,-2-1-128 0,1 0-32 16,-2-2 0-16,-1 1 0 0,1-1 288 0,-2-1 0 16,1-2-128-16,-1 1 128 0,-1-6 0 0,2 0 0 15,0-2 0-15,2-4 0 0,-2-2 0 0,1 1 0 16,-1-3 0-16,0-1 0 0,0 0 0 0,0-2 0 15,0-4 0-15,0-1 0 0,-1-2 0 0,1-2 0 16,-2 1 0-16,1-7 0 0,0 0 0 0,0-4 0 16,-2-3 128-16,1-2-128 0,-1-1 0 0,1-3 0 15,1-6 0-15,-3-1 0 0,0 1 128 0,-1-6-128 16,0-3 0-16,-2-1 0 0,0-3 128 0,-2-1-128 16,-1 1 0-16,1-1 0 0,-1-2 256 0,2 1-32 0,0 2-16 15,2 1 0-15,1 3-80 0,0-1-128 0,0 1 176 0,0-1-176 16,-1 0 192-16,1 4-64 0,0-4 0 0,-1 4-128 15,1 4 176-15,-1-1-176 0,1 1 160 0,0-1-160 16,0 1 128-16,-1 0-128 0,1 0 0 0,0 2 0 16,0 0 0-16,-1 0 0 0,0 2 0 0,0 0 0 15,-1 2 0-15,2 0 0 0,2 4 0 0,0 1 0 16,1 6 0-16,1 0 0 0,-1 5 0 0,2-1 0 16,0 4 0-16,2 2 0 0,0 2 0 0,2 2 0 15,-1 4 0-15,2-1 0 0,0 5-128 0,2 0 128 16,-3 1-128-16,1 5 128 0,0 0 0 0,-1 1 0 15,0 3 0-15,-3 2-128 0,-1 0 128 0,-2 4 0 0,-1-1 0 16,-2 5 0-16,-1-2 0 0,-1 2 0 0,-1-2 0 0,2 2 0 16,-2-2 0-16,1 0 0 0,0 5 0 0,-1 0 0 15,1 1 0-15,1 1 0 0,1 2 0 0,0 1 0 16,1 0 0-16,3-3 0 0,1 1 0 0,0-2 0 16,2-1 0-16,1 1 0 0,0 0 0 15,-1-8 0-15,-1-5 0 0,0 6 0 0,2 7 0 0,-2 11 0 16,0 1 0-16,-2-3 0 0,2-8 0 0,-3-5 0 15,0-9 0-15,0-4 0 0,1-7 0 0,-2-3 0 16,2-1 0-16,1-5 0 0,0-1 0 0,0-2 0 16,0-4 0-16,0-3 0 0,0-4 0 0,1-2 0 15,0-4 0-15,2-6 0 0,-1-5 128 0,2-3-128 16,1-1 0-16,1-8 0 0,3-4 0 0,-2-1 0 16,3 1 0-16,-1 1 0 0,-2 4 0 0,-1 0 0 0,-1 2 0 15,-2 2 0-15,-2 2 0 0,-1 0 0 0,-1-3 0 0,-3 1 0 16,2 1 0-16,-2 2 0 0,-1 2 0 0,0-2 0 15,1 4 0-15,1-2 0 0,0 3 0 16,1 2 0-16,-1-3 0 0,1 1 0 0,1-1 0 0,-2-1 0 16,2-1 0-16,0-4 0 0,1-2 0 0,0 0 0 15,2-2 0-15,2 1 0 0,1 4 0 0,0 3 0 16,0 2 0-16,-2 7 0 0,4 1 0 0,-4 5 0 16,1 2 0-16,-2 4 0 0,1 3 0 0,-2 1 0 15,0 1 0-15,-1 1 0 0,2 3 0 0,-4 0 0 16,1 1 0-16,-1 1 0 0,-2 1 0 0,0 1 0 15,1 2 0-15,-4 1-128 0,1 1 128 0,0 1 0 0,0 2 0 16,-2 0 0-16,1 1 0 0,0-3 0 0,0 2 0 0,1-2 0 16,0 0 0-16,2 2 0 0,1-1 0 0,1-1 0 15,2 1 0-15,0 1 0 0,2 0 0 0,-1 1 0 16,3 1 0-16,-1 2 0 0,3 3 0 0,1 4 0 16,-1 0 0-16,1 4 0 0,1 2 0 0,-1 1-128 15,0-3 128-15,2 6 0 0,-1-1 0 0,-2 0 0 16,0 3 0-16,-2 1 0 0,1-4 0 0,-4 1 0 15,0 0 0-15,-1-2 0 0,0-1 0 0,-1 4 0 16,-2 3 0-16,2 1 0 0,-1 2 0 0,-1 2 0 16,-1 4 0-16,-1-3 0 0,1 4 0 0,-1-5 0 15,-2 1 0-15,1 0 0 0,0 6 0 0,-1 0 0 16,0 4 0-16,4-1 0 0,0 1 0 0,2-4 0 16,3 0 0-16,2-1 0 0,2-4 0 0,2 1 0 0,-1-3 0 15,1-2 0-15,-1-2 0 0,2 2 0 0,-2 1 0 0,-1 0 0 16,0 1 0-16,1 0 0 0,-1 0 0 0,-1 1 0 15,-1-3 0-15,-2 2 0 0,0 1 0 0,-2-1 0 16,0 4 0-16,-1-1 0 0,-1 4 0 0,-1 0 0 16,1 0 0-16,1-1 0 0,2 2 0 0,0-2 0 15,3-2 0-15,1-2 0 0,2 2 0 0,3-4 0 16,1 5 0-16,0-4 0 0,-1-4 0 0,1-1 0 16,0-2 0-16,1 0 0 0,-1 0 0 0,-1-3 0 15,-1 3 0-15,1-2 0 0,-1-4 0 0,0 1 0 16,-1-1 0-16,0 0 0 0,-2 1 0 0,1-1 0 15,0 1 0-15,-1-3 0 0,0 2 0 0,-1-1 0 0,2 3 0 16,1-3 0-16,-1 2 0 0,1-3 0 0,0 0 0 0,1-2 0 16,-1 0 0-16,1-2 0 0,-1-2 0 0,0 0 0 15,0-2 0-15,-2 0 0 0,1 0 0 0,-2-1 0 16,-1 1 0-16,0 2 0 0,-2-4 0 0,-1-2 0 16,-1 1 0-16,-1 1 0 0,0-5 0 0,0 2 0 15,-2-2 0-15,1 0 0 0,-1 0 0 0,-1-3 0 16,1-1 0-16,-1 1 0 0,2-5 0 0,0 1 0 15,1-3 0-15,1 0 0 0,0-1 0 0,0 0 0 16,1-1 0-16,1 1 0 0,0 0 0 0,2 1-192 16,1 2 48-16,0-2 0 0,2 4-128 0,-1 0-32 15,2 2 0-15,-1 1 0 0,1-1 304 0,-4 1-160 16,0-1 160-16,0-1-128 0,0 3 0 0,-2-3 0 16,-2-1 0-16,0 0 0 0,0-4-16 0,-1-1 0 0,-2-1 0 15,1-3 0-15,-2 2 144 0,0-6 0 0,1 1 0 0,-2 0 0 16,1 2 0-16,0-2 0 0,-1 1 0 0,2 1 0 15,-1-1 0-15,0 1 0 0,1 1 0 0,-1 2 0 16,1 0 0-16,1 2 0 0,-1 0 0 0,2 0 0 16,0 0 0-16,0 0 0 0,1 0 0 0,0 0 0 15,1 0-224-15,-1 0-64 0,1-2-16 0,0 1 0 32,3 0-432-32,-4 1-96 0,0 0 0 0,15-16-16 0,-9 6 144 15,2 2 48-15,0-1 0 0,0 1 0 0,-1 2 448 0,-2 1 208 0,1 1-192 0,-3 3 192 16,0 1 0-16,-3 1 0 0,2 3 0 0,-2-3 0 15,-2 3 0-15,1 0 0 0,-1 1 0 0,-1-2 0 16,1 0 128-16,-1-1-128 0,2-1 0 0,0-2 128 0,0 1 112 16,-1-3 16-16,2 1 0 0,0-4 0 0,0 1 0 0,0-1 0 15,0 0 0-15,2 0 0 0,-2-2-256 0,1 4 144 16,0 0-144-16,-1-3 128 0,0 2-128 0,0 3 0 16,-1-1 144-16,0 2-144 0,-1 2 0 0,1 1-128 15,-3 3 0-15,1-2 0 0,0 4-96 0,-2-3-16 16,0 5 0-16,-1 1 0 0,0 0 96 0,-1-1 16 15,0 0 0-15,0 1 0 0,1-3-32 0,0-1 0 16,1-4 0-16,2 1 0 16,1-6-464-16,2 0-80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2143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D17A98-6635-A549-2E47-ED4E22622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CE030A9D-936D-AC69-5951-8A2E0DD13C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37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8B13E88F-A530-12B6-393E-A96F92F064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FACC6BB1-F765-4965-19A4-41747A4BC17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5870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1C2587-C0BF-41B9-B0FA-D76263C040D8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4457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16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107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>
            <a:extLst>
              <a:ext uri="{FF2B5EF4-FFF2-40B4-BE49-F238E27FC236}">
                <a16:creationId xmlns:a16="http://schemas.microsoft.com/office/drawing/2014/main" id="{0C17AB26-13FD-47E8-9612-243E2E5BE0D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756CB59-B07A-4B39-8E6D-12808021FCFA}" type="slidenum">
              <a:rPr lang="en-US" altLang="en-US"/>
              <a:pPr>
                <a:spcBef>
                  <a:spcPct val="0"/>
                </a:spcBef>
              </a:pPr>
              <a:t>20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4B09BC9D-4937-42DE-86D9-9F78C3198EB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>
            <a:extLst>
              <a:ext uri="{FF2B5EF4-FFF2-40B4-BE49-F238E27FC236}">
                <a16:creationId xmlns:a16="http://schemas.microsoft.com/office/drawing/2014/main" id="{618908E9-493B-4390-AB90-A625235745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3695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75174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82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551FEF84-3414-4D83-BAF4-DD79069259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146DAACF-94B6-4FCA-BB9E-F8716086721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B588E69-8A7A-4AE1-900A-3A85EA2F61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36ACF-D0FC-F0A1-A61A-AB053FF0C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>
            <a:extLst>
              <a:ext uri="{FF2B5EF4-FFF2-40B4-BE49-F238E27FC236}">
                <a16:creationId xmlns:a16="http://schemas.microsoft.com/office/drawing/2014/main" id="{CF661DD7-0E87-0E91-F8DC-5F92863A1E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D9AF72-69DD-47BC-B89B-31A5B575677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AC15357B-A724-54EF-7E60-F74B290A1A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366633FE-1E36-E463-236C-4FB059472E7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297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7269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the preamble: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usepackage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[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fleqn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]{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amsmath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</a:t>
            </a:r>
          </a:p>
          <a:p>
            <a:br>
              <a:rPr lang="en-US" dirty="0"/>
            </a:b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P(Y=y) \log_2 P(Y=y)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 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X=x) = - \sum_{y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P(Y=y \mid X=x) \log_2 P(Y=y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Conditional Entropy: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H(Y \mid X) = \sum_{x \in \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} P(X=x) H(Y \mid X=x) \end{align*}</a:t>
            </a:r>
          </a:p>
          <a:p>
            <a:b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Mutual Information: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\begin{align*} I(Y; X) = H(Y) - H(Y|X) = H(X) - H(X|Y) \end{align*}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241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079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064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21630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5431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689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0523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77626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6829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7652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22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17325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5298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311CA0E-F11B-4889-8ADB-4A65E30F93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77E58C8-111D-4CA2-A9F5-9BB5C01875F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C66E838-2711-4A36-B518-C0A0E038ABD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6405CCF-548C-49CF-A4B8-428A11DE3D2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0441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710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7333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1329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203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1179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0871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02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056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052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40959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34776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688905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1801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3460224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018622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3056185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1/22/2025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4395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10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1" Type="http://schemas.openxmlformats.org/officeDocument/2006/relationships/customXml" Target="../ink/ink2.xml"/><Relationship Id="rId2" Type="http://schemas.openxmlformats.org/officeDocument/2006/relationships/image" Target="../media/image1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customXml" Target="../ink/ink1.xml"/><Relationship Id="rId4" Type="http://schemas.openxmlformats.org/officeDocument/2006/relationships/image" Target="../media/image3.png"/><Relationship Id="rId2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17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customXml" Target="../ink/ink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customXml" Target="../ink/ink10.xml"/><Relationship Id="rId18" Type="http://schemas.openxmlformats.org/officeDocument/2006/relationships/image" Target="../media/image16.png"/><Relationship Id="rId3" Type="http://schemas.openxmlformats.org/officeDocument/2006/relationships/image" Target="../media/image20.png"/><Relationship Id="rId7" Type="http://schemas.openxmlformats.org/officeDocument/2006/relationships/customXml" Target="../ink/ink7.xml"/><Relationship Id="rId12" Type="http://schemas.openxmlformats.org/officeDocument/2006/relationships/image" Target="../media/image11.png"/><Relationship Id="rId17" Type="http://schemas.openxmlformats.org/officeDocument/2006/relationships/customXml" Target="../ink/ink12.xml"/><Relationship Id="rId2" Type="http://schemas.openxmlformats.org/officeDocument/2006/relationships/image" Target="../media/image50.png"/><Relationship Id="rId16" Type="http://schemas.openxmlformats.org/officeDocument/2006/relationships/image" Target="../media/image15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customXml" Target="../ink/ink9.xml"/><Relationship Id="rId5" Type="http://schemas.openxmlformats.org/officeDocument/2006/relationships/customXml" Target="../ink/ink6.xml"/><Relationship Id="rId15" Type="http://schemas.openxmlformats.org/officeDocument/2006/relationships/customXml" Target="../ink/ink11.xml"/><Relationship Id="rId10" Type="http://schemas.openxmlformats.org/officeDocument/2006/relationships/image" Target="../media/image9.png"/><Relationship Id="rId19" Type="http://schemas.openxmlformats.org/officeDocument/2006/relationships/customXml" Target="../ink/ink13.xml"/><Relationship Id="rId4" Type="http://schemas.openxmlformats.org/officeDocument/2006/relationships/image" Target="../media/image3.png"/><Relationship Id="rId9" Type="http://schemas.openxmlformats.org/officeDocument/2006/relationships/customXml" Target="../ink/ink8.xml"/><Relationship Id="rId1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customXml" Target="../ink/ink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6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customXml" Target="../ink/ink19.xml"/><Relationship Id="rId5" Type="http://schemas.openxmlformats.org/officeDocument/2006/relationships/image" Target="../media/image25.png"/><Relationship Id="rId4" Type="http://schemas.openxmlformats.org/officeDocument/2006/relationships/customXml" Target="../ink/ink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customXml" Target="../ink/ink20.xml"/><Relationship Id="rId4" Type="http://schemas.openxmlformats.org/officeDocument/2006/relationships/image" Target="../media/image2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png"/><Relationship Id="rId5" Type="http://schemas.openxmlformats.org/officeDocument/2006/relationships/customXml" Target="../ink/ink21.xml"/><Relationship Id="rId4" Type="http://schemas.openxmlformats.org/officeDocument/2006/relationships/image" Target="../media/image2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customXml" Target="../ink/ink22.xml"/><Relationship Id="rId5" Type="http://schemas.openxmlformats.org/officeDocument/2006/relationships/image" Target="../media/image23.tiff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24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6.tiff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" Target="slide15.xml"/><Relationship Id="rId7" Type="http://schemas.openxmlformats.org/officeDocument/2006/relationships/customXml" Target="../ink/ink3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8.xml"/><Relationship Id="rId5" Type="http://schemas.openxmlformats.org/officeDocument/2006/relationships/slide" Target="slide21.xml"/><Relationship Id="rId4" Type="http://schemas.openxmlformats.org/officeDocument/2006/relationships/slide" Target="slide1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ustomXml" Target="../ink/ink23.xm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35.png"/><Relationship Id="rId4" Type="http://schemas.openxmlformats.org/officeDocument/2006/relationships/customXml" Target="../ink/ink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ustomXml" Target="../ink/ink25.xml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6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customXml" Target="../ink/ink2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29.xml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customXml" Target="../ink/ink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ustomXml" Target="../ink/ink3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Warm-up as you walk in: Worksheet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</p:spPr>
            <p:txBody>
              <a:bodyPr/>
              <a:lstStyle/>
              <a:p>
                <a:r>
                  <a:rPr lang="en-US" dirty="0"/>
                  <a:t>Consider input features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ℝ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  <a:p>
                <a:r>
                  <a:rPr lang="en-US" dirty="0"/>
                  <a:t>Draw a reasonable decision tree.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9"/>
                <a:ext cx="11311504" cy="550440"/>
              </a:xfrm>
              <a:blipFill>
                <a:blip r:embed="rId2"/>
                <a:stretch>
                  <a:fillRect l="-1132" t="-18889" b="-1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0D8E03E-584C-AB9F-9AFD-D371A9F80131}"/>
              </a:ext>
            </a:extLst>
          </p:cNvPr>
          <p:cNvGrpSpPr/>
          <p:nvPr/>
        </p:nvGrpSpPr>
        <p:grpSpPr>
          <a:xfrm>
            <a:off x="469683" y="2470912"/>
            <a:ext cx="4597207" cy="4192274"/>
            <a:chOff x="520483" y="1835910"/>
            <a:chExt cx="4597207" cy="419227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43F6BD5-E861-48AD-A92D-B2A55F5DD074}"/>
                </a:ext>
              </a:extLst>
            </p:cNvPr>
            <p:cNvCxnSpPr/>
            <p:nvPr/>
          </p:nvCxnSpPr>
          <p:spPr>
            <a:xfrm>
              <a:off x="1221166" y="2064774"/>
              <a:ext cx="0" cy="370479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75351DEE-2696-46D3-A2B4-4F6D11AF71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991" y="5486892"/>
              <a:ext cx="4208699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E6EE2979-CB9E-4A6F-9BA8-146E03491975}"/>
                </a:ext>
              </a:extLst>
            </p:cNvPr>
            <p:cNvSpPr/>
            <p:nvPr/>
          </p:nvSpPr>
          <p:spPr>
            <a:xfrm>
              <a:off x="2347760" y="254875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556B38-1747-46AA-90A1-03AB6FD08ADA}"/>
                </a:ext>
              </a:extLst>
            </p:cNvPr>
            <p:cNvSpPr/>
            <p:nvPr/>
          </p:nvSpPr>
          <p:spPr>
            <a:xfrm>
              <a:off x="1883489" y="467948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02FE730-C3AB-4866-8869-4E0D21B84677}"/>
                </a:ext>
              </a:extLst>
            </p:cNvPr>
            <p:cNvSpPr/>
            <p:nvPr/>
          </p:nvSpPr>
          <p:spPr>
            <a:xfrm>
              <a:off x="1597787" y="488386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68EE449-0EF8-4DBF-A426-8E9BF4F8FA02}"/>
                </a:ext>
              </a:extLst>
            </p:cNvPr>
            <p:cNvSpPr/>
            <p:nvPr/>
          </p:nvSpPr>
          <p:spPr>
            <a:xfrm>
              <a:off x="2120184" y="425819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39E6050-9A22-41EF-AE21-803527AAA32E}"/>
                </a:ext>
              </a:extLst>
            </p:cNvPr>
            <p:cNvSpPr/>
            <p:nvPr/>
          </p:nvSpPr>
          <p:spPr>
            <a:xfrm>
              <a:off x="2437763" y="457395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A172BFE-7FFF-4B38-8EA1-5B689270F477}"/>
                </a:ext>
              </a:extLst>
            </p:cNvPr>
            <p:cNvSpPr/>
            <p:nvPr/>
          </p:nvSpPr>
          <p:spPr>
            <a:xfrm>
              <a:off x="2279180" y="512050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FFA682A-5994-4C6D-9F00-72C54FFFF832}"/>
                </a:ext>
              </a:extLst>
            </p:cNvPr>
            <p:cNvSpPr/>
            <p:nvPr/>
          </p:nvSpPr>
          <p:spPr>
            <a:xfrm>
              <a:off x="2638374" y="495244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F5E557B-44A3-4785-85E1-F5F8E868E80B}"/>
                </a:ext>
              </a:extLst>
            </p:cNvPr>
            <p:cNvSpPr/>
            <p:nvPr/>
          </p:nvSpPr>
          <p:spPr>
            <a:xfrm>
              <a:off x="3345818" y="337999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9617745-5D48-4E48-B3A2-D495D9AAC7CA}"/>
                </a:ext>
              </a:extLst>
            </p:cNvPr>
            <p:cNvSpPr/>
            <p:nvPr/>
          </p:nvSpPr>
          <p:spPr>
            <a:xfrm>
              <a:off x="1697010" y="42610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9D5F3B62-CB88-4985-A33D-4048EDF70F1E}"/>
                </a:ext>
              </a:extLst>
            </p:cNvPr>
            <p:cNvSpPr/>
            <p:nvPr/>
          </p:nvSpPr>
          <p:spPr>
            <a:xfrm>
              <a:off x="1788386" y="33614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B4F6F3A9-66B9-4730-9886-84419C9D162C}"/>
                </a:ext>
              </a:extLst>
            </p:cNvPr>
            <p:cNvSpPr/>
            <p:nvPr/>
          </p:nvSpPr>
          <p:spPr>
            <a:xfrm>
              <a:off x="2224851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C8DEA0A-5BB8-44A0-9FC4-A05DB92598E7}"/>
                </a:ext>
              </a:extLst>
            </p:cNvPr>
            <p:cNvSpPr/>
            <p:nvPr/>
          </p:nvSpPr>
          <p:spPr>
            <a:xfrm>
              <a:off x="2902680" y="45739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67DD1B55-1D22-4EF0-B841-99735C1FB7A9}"/>
                </a:ext>
              </a:extLst>
            </p:cNvPr>
            <p:cNvSpPr/>
            <p:nvPr/>
          </p:nvSpPr>
          <p:spPr>
            <a:xfrm>
              <a:off x="2624945" y="322428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BA17450C-88FD-41F2-A76B-A38EFC0D3CBF}"/>
                </a:ext>
              </a:extLst>
            </p:cNvPr>
            <p:cNvSpPr/>
            <p:nvPr/>
          </p:nvSpPr>
          <p:spPr>
            <a:xfrm>
              <a:off x="3444315" y="417761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48C8E87-564A-4BAB-AB7B-297E6D17AD54}"/>
                </a:ext>
              </a:extLst>
            </p:cNvPr>
            <p:cNvSpPr/>
            <p:nvPr/>
          </p:nvSpPr>
          <p:spPr>
            <a:xfrm>
              <a:off x="3504519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B7D6CF7-D49E-48E1-918B-1A1446FCE2A7}"/>
                </a:ext>
              </a:extLst>
            </p:cNvPr>
            <p:cNvSpPr/>
            <p:nvPr/>
          </p:nvSpPr>
          <p:spPr>
            <a:xfrm>
              <a:off x="3833808" y="410539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9FD3A86D-E993-41C4-9D04-0C707D25BCAB}"/>
                </a:ext>
              </a:extLst>
            </p:cNvPr>
            <p:cNvSpPr/>
            <p:nvPr/>
          </p:nvSpPr>
          <p:spPr>
            <a:xfrm>
              <a:off x="3019008" y="38990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DC78E04-D70B-4FA0-9656-D6AA2074E674}"/>
                </a:ext>
              </a:extLst>
            </p:cNvPr>
            <p:cNvSpPr/>
            <p:nvPr/>
          </p:nvSpPr>
          <p:spPr>
            <a:xfrm>
              <a:off x="3505393" y="505192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6D6D1BC-6415-445E-A02D-409155550FBF}"/>
                </a:ext>
              </a:extLst>
            </p:cNvPr>
            <p:cNvSpPr/>
            <p:nvPr/>
          </p:nvSpPr>
          <p:spPr>
            <a:xfrm>
              <a:off x="3642553" y="47635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B0BC4CCC-9694-4074-A844-98A2D5DFA11B}"/>
                </a:ext>
              </a:extLst>
            </p:cNvPr>
            <p:cNvSpPr/>
            <p:nvPr/>
          </p:nvSpPr>
          <p:spPr>
            <a:xfrm>
              <a:off x="4048473" y="36926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AE1602A-EE73-4950-A2C0-71522B902182}"/>
                </a:ext>
              </a:extLst>
            </p:cNvPr>
            <p:cNvSpPr/>
            <p:nvPr/>
          </p:nvSpPr>
          <p:spPr>
            <a:xfrm>
              <a:off x="4008920" y="456446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DA529D3-7864-418D-8A26-147E0D350B71}"/>
                </a:ext>
              </a:extLst>
            </p:cNvPr>
            <p:cNvSpPr/>
            <p:nvPr/>
          </p:nvSpPr>
          <p:spPr>
            <a:xfrm>
              <a:off x="4264324" y="503354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12E4CFE-7E82-43AD-A755-BD3BB4C372F1}"/>
                </a:ext>
              </a:extLst>
            </p:cNvPr>
            <p:cNvSpPr/>
            <p:nvPr/>
          </p:nvSpPr>
          <p:spPr>
            <a:xfrm>
              <a:off x="3009396" y="26114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4600F09-0CAE-4BE1-B05F-0CF2F1C5C5E7}"/>
                </a:ext>
              </a:extLst>
            </p:cNvPr>
            <p:cNvSpPr/>
            <p:nvPr/>
          </p:nvSpPr>
          <p:spPr>
            <a:xfrm>
              <a:off x="3551720" y="270785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9636A32-44A4-4676-8A9B-0910B4437DFB}"/>
                </a:ext>
              </a:extLst>
            </p:cNvPr>
            <p:cNvSpPr/>
            <p:nvPr/>
          </p:nvSpPr>
          <p:spPr>
            <a:xfrm>
              <a:off x="3871760" y="307828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4726AB35-E46A-4FA8-A63F-16823C6134A0}"/>
                </a:ext>
              </a:extLst>
            </p:cNvPr>
            <p:cNvSpPr/>
            <p:nvPr/>
          </p:nvSpPr>
          <p:spPr>
            <a:xfrm>
              <a:off x="1561212" y="44134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7B8C791E-F9C6-44BF-83E5-4DFC1F6CB5A6}"/>
                </a:ext>
              </a:extLst>
            </p:cNvPr>
            <p:cNvSpPr/>
            <p:nvPr/>
          </p:nvSpPr>
          <p:spPr>
            <a:xfrm>
              <a:off x="2142020" y="455062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1805DFC-DB14-48D7-B990-48BEB211873E}"/>
                </a:ext>
              </a:extLst>
            </p:cNvPr>
            <p:cNvSpPr/>
            <p:nvPr/>
          </p:nvSpPr>
          <p:spPr>
            <a:xfrm>
              <a:off x="2193152" y="481664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DABE87B8-F8F6-421B-8BBA-393DAFAFDA02}"/>
                </a:ext>
              </a:extLst>
            </p:cNvPr>
            <p:cNvSpPr/>
            <p:nvPr/>
          </p:nvSpPr>
          <p:spPr>
            <a:xfrm>
              <a:off x="1765590" y="495709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736B5B6-C9EC-40A9-902A-51BE39A5DFA6}"/>
                </a:ext>
              </a:extLst>
            </p:cNvPr>
            <p:cNvSpPr/>
            <p:nvPr/>
          </p:nvSpPr>
          <p:spPr>
            <a:xfrm>
              <a:off x="2356718" y="491013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A4CA193B-55CF-4761-B466-8D46488A5B12}"/>
                </a:ext>
              </a:extLst>
            </p:cNvPr>
            <p:cNvSpPr/>
            <p:nvPr/>
          </p:nvSpPr>
          <p:spPr>
            <a:xfrm>
              <a:off x="2071016" y="5114515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BCBA0204-0CBB-4568-9018-F6EFFF7FFF83}"/>
                </a:ext>
              </a:extLst>
            </p:cNvPr>
            <p:cNvSpPr/>
            <p:nvPr/>
          </p:nvSpPr>
          <p:spPr>
            <a:xfrm>
              <a:off x="2546962" y="519164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7860EED0-7735-4814-AA0B-30859B156BED}"/>
                </a:ext>
              </a:extLst>
            </p:cNvPr>
            <p:cNvSpPr/>
            <p:nvPr/>
          </p:nvSpPr>
          <p:spPr>
            <a:xfrm>
              <a:off x="2534980" y="345594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05199880-2FB8-4095-9748-859F8309D37E}"/>
                </a:ext>
              </a:extLst>
            </p:cNvPr>
            <p:cNvSpPr/>
            <p:nvPr/>
          </p:nvSpPr>
          <p:spPr>
            <a:xfrm>
              <a:off x="2595184" y="290913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8E096B58-01CE-4F3F-AC96-51556B19DDB3}"/>
                </a:ext>
              </a:extLst>
            </p:cNvPr>
            <p:cNvSpPr/>
            <p:nvPr/>
          </p:nvSpPr>
          <p:spPr>
            <a:xfrm>
              <a:off x="2924473" y="338373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2DEE5A5-26AE-4733-90D2-467C099CEF3E}"/>
                </a:ext>
              </a:extLst>
            </p:cNvPr>
            <p:cNvSpPr/>
            <p:nvPr/>
          </p:nvSpPr>
          <p:spPr>
            <a:xfrm>
              <a:off x="2109673" y="31773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26E1C425-E875-4913-81E9-E4608546CE58}"/>
                </a:ext>
              </a:extLst>
            </p:cNvPr>
            <p:cNvSpPr/>
            <p:nvPr/>
          </p:nvSpPr>
          <p:spPr>
            <a:xfrm>
              <a:off x="3139138" y="297098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32859219-3685-4380-96CE-A43A685439AC}"/>
                </a:ext>
              </a:extLst>
            </p:cNvPr>
            <p:cNvSpPr/>
            <p:nvPr/>
          </p:nvSpPr>
          <p:spPr>
            <a:xfrm>
              <a:off x="3899353" y="336920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A78949D5-9FE5-412E-A9F3-616709D03692}"/>
                </a:ext>
              </a:extLst>
            </p:cNvPr>
            <p:cNvSpPr/>
            <p:nvPr/>
          </p:nvSpPr>
          <p:spPr>
            <a:xfrm>
              <a:off x="3959557" y="282239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3CD5C973-CBD0-4D82-AC77-BF8569B9F469}"/>
                </a:ext>
              </a:extLst>
            </p:cNvPr>
            <p:cNvSpPr/>
            <p:nvPr/>
          </p:nvSpPr>
          <p:spPr>
            <a:xfrm>
              <a:off x="4288846" y="329699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AE0CD3A-C4AB-4012-94DB-DBD42CE1CE1D}"/>
                </a:ext>
              </a:extLst>
            </p:cNvPr>
            <p:cNvSpPr/>
            <p:nvPr/>
          </p:nvSpPr>
          <p:spPr>
            <a:xfrm>
              <a:off x="3474046" y="309064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DB555DC8-BFAB-47B8-86C8-AC72EAF1ADAD}"/>
                </a:ext>
              </a:extLst>
            </p:cNvPr>
            <p:cNvSpPr/>
            <p:nvPr/>
          </p:nvSpPr>
          <p:spPr>
            <a:xfrm>
              <a:off x="4503511" y="288424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D857319D-27E1-4884-8959-F1F152E8C21E}"/>
                </a:ext>
              </a:extLst>
            </p:cNvPr>
            <p:cNvSpPr/>
            <p:nvPr/>
          </p:nvSpPr>
          <p:spPr>
            <a:xfrm>
              <a:off x="1755465" y="386214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98A5199B-862B-46CF-A6BB-E6E71BB6E114}"/>
                </a:ext>
              </a:extLst>
            </p:cNvPr>
            <p:cNvSpPr/>
            <p:nvPr/>
          </p:nvSpPr>
          <p:spPr>
            <a:xfrm>
              <a:off x="1451512" y="3780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CAA7D5E-ED0C-46E0-8480-0E752CB28FD7}"/>
                </a:ext>
              </a:extLst>
            </p:cNvPr>
            <p:cNvSpPr/>
            <p:nvPr/>
          </p:nvSpPr>
          <p:spPr>
            <a:xfrm>
              <a:off x="2113504" y="39421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EC99986F-1B56-45F2-8589-064010AFD842}"/>
                </a:ext>
              </a:extLst>
            </p:cNvPr>
            <p:cNvSpPr/>
            <p:nvPr/>
          </p:nvSpPr>
          <p:spPr>
            <a:xfrm>
              <a:off x="3336886" y="447542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CE990287-2103-4380-A4C6-3548912EAA7F}"/>
                </a:ext>
              </a:extLst>
            </p:cNvPr>
            <p:cNvSpPr/>
            <p:nvPr/>
          </p:nvSpPr>
          <p:spPr>
            <a:xfrm>
              <a:off x="3276298" y="472756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7B03B4A-1F74-4D71-BA7A-4FDB0CF107F5}"/>
                </a:ext>
              </a:extLst>
            </p:cNvPr>
            <p:cNvSpPr/>
            <p:nvPr/>
          </p:nvSpPr>
          <p:spPr>
            <a:xfrm>
              <a:off x="3143115" y="499051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FCC4DC82-7A4C-44B4-9E25-F5CAB1D10E89}"/>
                </a:ext>
              </a:extLst>
            </p:cNvPr>
            <p:cNvSpPr/>
            <p:nvPr/>
          </p:nvSpPr>
          <p:spPr>
            <a:xfrm>
              <a:off x="3344878" y="28698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2D86B077-FCC3-4931-B4B1-1A86073BE6D6}"/>
                </a:ext>
              </a:extLst>
            </p:cNvPr>
            <p:cNvSpPr/>
            <p:nvPr/>
          </p:nvSpPr>
          <p:spPr>
            <a:xfrm>
              <a:off x="3062939" y="41566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323DE92-D137-46D4-90DB-7F981877F3A5}"/>
                </a:ext>
              </a:extLst>
            </p:cNvPr>
            <p:cNvSpPr/>
            <p:nvPr/>
          </p:nvSpPr>
          <p:spPr>
            <a:xfrm>
              <a:off x="3123143" y="36098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3F00C189-9C3F-4FF4-AF4E-65A72794E95E}"/>
                </a:ext>
              </a:extLst>
            </p:cNvPr>
            <p:cNvSpPr/>
            <p:nvPr/>
          </p:nvSpPr>
          <p:spPr>
            <a:xfrm>
              <a:off x="2637632" y="38780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296E2517-075F-4361-98E9-AD6785046632}"/>
                </a:ext>
              </a:extLst>
            </p:cNvPr>
            <p:cNvSpPr/>
            <p:nvPr/>
          </p:nvSpPr>
          <p:spPr>
            <a:xfrm>
              <a:off x="1789557" y="287247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BBC300FA-45F6-42E3-80BE-E2128D260152}"/>
                </a:ext>
              </a:extLst>
            </p:cNvPr>
            <p:cNvSpPr/>
            <p:nvPr/>
          </p:nvSpPr>
          <p:spPr>
            <a:xfrm>
              <a:off x="2641114" y="261970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FBDA73F9-3A03-435C-AE18-8019CAE8DE34}"/>
                </a:ext>
              </a:extLst>
            </p:cNvPr>
            <p:cNvSpPr/>
            <p:nvPr/>
          </p:nvSpPr>
          <p:spPr>
            <a:xfrm>
              <a:off x="2155603" y="288795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0267FDC4-2D15-496A-BF3A-3C52FC7AD747}"/>
                </a:ext>
              </a:extLst>
            </p:cNvPr>
            <p:cNvSpPr/>
            <p:nvPr/>
          </p:nvSpPr>
          <p:spPr>
            <a:xfrm>
              <a:off x="1988930" y="482801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156B7A93-D1AF-45A3-A1BC-65FD2D63C108}"/>
                </a:ext>
              </a:extLst>
            </p:cNvPr>
            <p:cNvSpPr/>
            <p:nvPr/>
          </p:nvSpPr>
          <p:spPr>
            <a:xfrm>
              <a:off x="2462159" y="5058664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A44BB251-7228-4E82-BE46-401E5CBD8026}"/>
                </a:ext>
              </a:extLst>
            </p:cNvPr>
            <p:cNvSpPr/>
            <p:nvPr/>
          </p:nvSpPr>
          <p:spPr>
            <a:xfrm>
              <a:off x="2176457" y="5263042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C0C86E61-E87A-4465-B13F-D554636E285E}"/>
                </a:ext>
              </a:extLst>
            </p:cNvPr>
            <p:cNvSpPr/>
            <p:nvPr/>
          </p:nvSpPr>
          <p:spPr>
            <a:xfrm>
              <a:off x="1382932" y="42252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0C866727-6360-46CA-A56E-91F0B6506B21}"/>
                </a:ext>
              </a:extLst>
            </p:cNvPr>
            <p:cNvCxnSpPr>
              <a:cxnSpLocks/>
            </p:cNvCxnSpPr>
            <p:nvPr/>
          </p:nvCxnSpPr>
          <p:spPr>
            <a:xfrm>
              <a:off x="1115466" y="37470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237891C-956F-446E-A4C6-E521699CB434}"/>
                </a:ext>
              </a:extLst>
            </p:cNvPr>
            <p:cNvCxnSpPr>
              <a:cxnSpLocks/>
            </p:cNvCxnSpPr>
            <p:nvPr/>
          </p:nvCxnSpPr>
          <p:spPr>
            <a:xfrm>
              <a:off x="1120382" y="20706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23F0A265-46D2-4700-A563-FF3F02C4299E}"/>
                </a:ext>
              </a:extLst>
            </p:cNvPr>
            <p:cNvCxnSpPr>
              <a:cxnSpLocks/>
            </p:cNvCxnSpPr>
            <p:nvPr/>
          </p:nvCxnSpPr>
          <p:spPr>
            <a:xfrm>
              <a:off x="288884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270A6D6D-40B9-46AC-BFA4-3AB593BD6C3A}"/>
                </a:ext>
              </a:extLst>
            </p:cNvPr>
            <p:cNvCxnSpPr>
              <a:cxnSpLocks/>
            </p:cNvCxnSpPr>
            <p:nvPr/>
          </p:nvCxnSpPr>
          <p:spPr>
            <a:xfrm>
              <a:off x="450351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F14CFA24-C27F-41BE-B2C8-D57AB62A375A}"/>
                </a:ext>
              </a:extLst>
            </p:cNvPr>
            <p:cNvSpPr txBox="1"/>
            <p:nvPr/>
          </p:nvSpPr>
          <p:spPr>
            <a:xfrm>
              <a:off x="2651097" y="5564115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5A29A88-8CCD-424D-BBE6-58FC1057A087}"/>
                </a:ext>
              </a:extLst>
            </p:cNvPr>
            <p:cNvSpPr txBox="1"/>
            <p:nvPr/>
          </p:nvSpPr>
          <p:spPr>
            <a:xfrm>
              <a:off x="4154661" y="5566519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760A1D1B-CB40-494C-A18A-78E1208E5F01}"/>
                </a:ext>
              </a:extLst>
            </p:cNvPr>
            <p:cNvSpPr txBox="1"/>
            <p:nvPr/>
          </p:nvSpPr>
          <p:spPr>
            <a:xfrm>
              <a:off x="703468" y="3506366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D687CA95-3AE4-400D-AF38-47F234B1E997}"/>
                </a:ext>
              </a:extLst>
            </p:cNvPr>
            <p:cNvSpPr txBox="1"/>
            <p:nvPr/>
          </p:nvSpPr>
          <p:spPr>
            <a:xfrm>
              <a:off x="520483" y="1835910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/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/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F6E6D05B-908B-57B1-296A-06E8718C4ACB}"/>
                  </a:ext>
                </a:extLst>
              </p14:cNvPr>
              <p14:cNvContentPartPr/>
              <p14:nvPr/>
            </p14:nvContentPartPr>
            <p14:xfrm>
              <a:off x="590760" y="557640"/>
              <a:ext cx="11368800" cy="5965560"/>
            </p14:xfrm>
          </p:contentPart>
        </mc:Choice>
        <mc:Fallback xmlns=""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F6E6D05B-908B-57B1-296A-06E8718C4ACB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81400" y="548280"/>
                <a:ext cx="11387520" cy="598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FD5EE522-0A2A-642C-9D91-21133431AA5A}"/>
                  </a:ext>
                </a:extLst>
              </p14:cNvPr>
              <p14:cNvContentPartPr/>
              <p14:nvPr/>
            </p14:nvContentPartPr>
            <p14:xfrm>
              <a:off x="7798320" y="6152400"/>
              <a:ext cx="588960" cy="45072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FD5EE522-0A2A-642C-9D91-21133431AA5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788960" y="6143040"/>
                <a:ext cx="607680" cy="469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20264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3377542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Stumps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Split data based on a single attribute</a:t>
            </a:r>
          </a:p>
          <a:p>
            <a:r>
              <a:rPr lang="en-US" dirty="0"/>
              <a:t>Majority vote at leaves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42F017-6BD9-4D3D-A43A-AB6D370233B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5BF7B4B-1EED-FB62-424C-F768EA48C7D0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1F515BE-4727-623C-0C05-C13699D6823B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4E74621-0F6B-FE43-1451-48E7F581D8CF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688CE67-ED5C-C2FA-A4CE-3127059D6253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DCE51D3-B2CE-67EB-A0C9-71979129A472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01EE11-EF89-7970-3D10-2B8122D2E584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12F011-C30D-A014-DC5A-CF4D40B90AFF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112F011-C30D-A014-DC5A-CF4D40B90A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F69396-9E3D-7087-55C2-2624315BF3E3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43F69396-9E3D-7087-55C2-2624315BF3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63BE9C3A-63EA-6C7B-0981-605FE300BB5B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0        +      3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306861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(not 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502F820-F30B-C40B-B756-963B6370E27A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A5DC84E-BC59-9791-E0F7-E1D0BD898FB1}"/>
              </a:ext>
            </a:extLst>
          </p:cNvPr>
          <p:cNvCxnSpPr>
            <a:cxnSpLocks/>
            <a:stCxn id="4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F919056-CECA-2FC0-CEE1-0D5B7C54DFC4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A=0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5BB5594-5E39-C155-ABE3-8C552012556C}"/>
              </a:ext>
            </a:extLst>
          </p:cNvPr>
          <p:cNvCxnSpPr>
            <a:cxnSpLocks/>
            <a:stCxn id="4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B788348-05CF-DF86-3A1E-0B359814A73A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A=1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6387535-620D-1FCA-19C5-A1EA4E8F2385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7655C0-E15D-9AB5-0479-71CAA32BB24C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F7655C0-E15D-9AB5-0479-71CAA32BB2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89ABE1-9FE4-603A-3D09-72E708F5FB94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3689ABE1-9FE4-603A-3D09-72E708F5FB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F4BA69D6-75B1-3D0C-8B42-9235451EABC0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0        +      3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3900777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(not 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3-, 1+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51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0-, 4+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1        +      0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1/8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55A25F4-8844-0E65-9348-DF2A5F402A07}"/>
                  </a:ext>
                </a:extLst>
              </p14:cNvPr>
              <p14:cNvContentPartPr/>
              <p14:nvPr/>
            </p14:nvContentPartPr>
            <p14:xfrm>
              <a:off x="3389040" y="5906520"/>
              <a:ext cx="720720" cy="99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55A25F4-8844-0E65-9348-DF2A5F402A0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79680" y="5897160"/>
                <a:ext cx="739440" cy="11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18411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 (not used)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Splitting on which attribute {A, B, C} creates a decision stump with the lowest training error?</a:t>
            </a:r>
          </a:p>
          <a:p>
            <a:r>
              <a:rPr lang="en-US" dirty="0">
                <a:solidFill>
                  <a:schemeClr val="tx1"/>
                </a:solidFill>
              </a:rPr>
              <a:t>Answer: B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FD68779-9682-4ED6-8D0A-1D71BF8EB910}"/>
              </a:ext>
            </a:extLst>
          </p:cNvPr>
          <p:cNvSpPr txBox="1">
            <a:spLocks/>
          </p:cNvSpPr>
          <p:nvPr/>
        </p:nvSpPr>
        <p:spPr>
          <a:xfrm>
            <a:off x="7773963" y="1113178"/>
            <a:ext cx="4044462" cy="5145590"/>
          </a:xfrm>
          <a:prstGeom prst="rect">
            <a:avLst/>
          </a:prstGeom>
          <a:solidFill>
            <a:srgbClr val="84AA33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A, B, C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07849A2-3AC1-472C-A540-6578863D80C8}"/>
              </a:ext>
            </a:extLst>
          </p:cNvPr>
          <p:cNvGraphicFramePr>
            <a:graphicFrameLocks noGrp="1"/>
          </p:cNvGraphicFramePr>
          <p:nvPr/>
        </p:nvGraphicFramePr>
        <p:xfrm>
          <a:off x="8181506" y="2092485"/>
          <a:ext cx="2974716" cy="3976857"/>
        </p:xfrm>
        <a:graphic>
          <a:graphicData uri="http://schemas.openxmlformats.org/drawingml/2006/table">
            <a:tbl>
              <a:tblPr firstRow="1" bandRow="1"/>
              <a:tblGrid>
                <a:gridCol w="7436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36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C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o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ndara"/>
                        </a:defRPr>
                      </a:lvl9pPr>
                    </a:lstStyle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4AA33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945AB789-89A2-4E59-84C8-990C09395861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EFCE1F2-0A13-4EFC-9177-653C68EA8302}"/>
              </a:ext>
            </a:extLst>
          </p:cNvPr>
          <p:cNvSpPr/>
          <p:nvPr/>
        </p:nvSpPr>
        <p:spPr>
          <a:xfrm>
            <a:off x="3367085" y="3004215"/>
            <a:ext cx="600231" cy="530951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BF62084-9643-4EF6-84A3-D84619071833}"/>
              </a:ext>
            </a:extLst>
          </p:cNvPr>
          <p:cNvCxnSpPr>
            <a:cxnSpLocks/>
            <a:stCxn id="9" idx="4"/>
          </p:cNvCxnSpPr>
          <p:nvPr/>
        </p:nvCxnSpPr>
        <p:spPr>
          <a:xfrm flipH="1">
            <a:off x="3143385" y="3535166"/>
            <a:ext cx="523816" cy="68464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47834FA-2360-44F9-BC9F-EA623B3F1A71}"/>
              </a:ext>
            </a:extLst>
          </p:cNvPr>
          <p:cNvSpPr txBox="1"/>
          <p:nvPr/>
        </p:nvSpPr>
        <p:spPr>
          <a:xfrm>
            <a:off x="2843270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C=0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8B46D9F-24C2-46F3-B5F6-0EECC42AF809}"/>
              </a:ext>
            </a:extLst>
          </p:cNvPr>
          <p:cNvCxnSpPr>
            <a:cxnSpLocks/>
            <a:stCxn id="9" idx="4"/>
          </p:cNvCxnSpPr>
          <p:nvPr/>
        </p:nvCxnSpPr>
        <p:spPr>
          <a:xfrm>
            <a:off x="3667201" y="3535166"/>
            <a:ext cx="523815" cy="700011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C2792AC8-BE7F-4B6C-A557-6CAEA8CB1E34}"/>
              </a:ext>
            </a:extLst>
          </p:cNvPr>
          <p:cNvSpPr txBox="1"/>
          <p:nvPr/>
        </p:nvSpPr>
        <p:spPr>
          <a:xfrm>
            <a:off x="3947677" y="3552814"/>
            <a:ext cx="61501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C=1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610982-2D9F-4DFB-BD97-EECC4D9A85BD}"/>
              </a:ext>
            </a:extLst>
          </p:cNvPr>
          <p:cNvSpPr txBox="1"/>
          <p:nvPr/>
        </p:nvSpPr>
        <p:spPr>
          <a:xfrm>
            <a:off x="2993922" y="2531381"/>
            <a:ext cx="148960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3-, 5+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/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2-, 2+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=+/−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CE344DC-91FC-4962-A7B7-37D737540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94903" y="4208792"/>
                <a:ext cx="1489603" cy="830997"/>
              </a:xfrm>
              <a:prstGeom prst="rect">
                <a:avLst/>
              </a:prstGeom>
              <a:blipFill>
                <a:blip r:embed="rId2"/>
                <a:stretch>
                  <a:fillRect t="-5839" b="-8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/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AD47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1-, 3+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acc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7030A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𝑦</m:t>
                          </m:r>
                        </m:e>
                      </m:acc>
                      <m:r>
                        <a:rPr kumimoji="0" lang="en-US" sz="2400" b="0" i="1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7030A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=+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FFA54D-F753-4567-96A2-42BE874E4C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8282" y="4206618"/>
                <a:ext cx="1489603" cy="830997"/>
              </a:xfrm>
              <a:prstGeom prst="rect">
                <a:avLst/>
              </a:prstGeom>
              <a:blipFill>
                <a:blip r:embed="rId3"/>
                <a:stretch>
                  <a:fillRect t="-5882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273ED058-D6BC-422D-8BF4-7AA60B5F5E33}"/>
              </a:ext>
            </a:extLst>
          </p:cNvPr>
          <p:cNvSpPr txBox="1"/>
          <p:nvPr/>
        </p:nvSpPr>
        <p:spPr>
          <a:xfrm>
            <a:off x="1220948" y="5064824"/>
            <a:ext cx="4302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Error:        (   2        +      1   )  /  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             = 3/8</a:t>
            </a:r>
          </a:p>
        </p:txBody>
      </p:sp>
    </p:spTree>
    <p:extLst>
      <p:ext uri="{BB962C8B-B14F-4D97-AF65-F5344CB8AC3E}">
        <p14:creationId xmlns:p14="http://schemas.microsoft.com/office/powerpoint/2010/main" val="2503155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264095-93A3-96D0-A044-CDE2D858C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14852-55BA-00E0-A475-51ED397B3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Boundaries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0A8854-4FD2-B3DA-4D00-A58B082B55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1504" cy="969403"/>
              </a:xfrm>
            </p:spPr>
            <p:txBody>
              <a:bodyPr/>
              <a:lstStyle/>
              <a:p>
                <a:r>
                  <a:rPr lang="en-US" dirty="0"/>
                  <a:t>Decision boundaries are the locations in the input space that separate regions where input points </a:t>
                </a:r>
                <a14:m>
                  <m:oMath xmlns:m="http://schemas.openxmlformats.org/officeDocument/2006/math">
                    <m:r>
                      <a:rPr lang="en-US" b="1" i="0" smtClean="0">
                        <a:latin typeface="Cambria Math" panose="02040503050406030204" pitchFamily="18" charset="0"/>
                      </a:rPr>
                      <m:t>𝐱</m:t>
                    </m:r>
                  </m:oMath>
                </a14:m>
                <a:r>
                  <a:rPr lang="en-US" dirty="0"/>
                  <a:t> are classified as different classes.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980A8854-4FD2-B3DA-4D00-A58B082B55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1504" cy="969403"/>
              </a:xfrm>
              <a:blipFill>
                <a:blip r:embed="rId2"/>
                <a:stretch>
                  <a:fillRect l="-1132" t="-10692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D1E6D53C-946F-6DCB-BFB7-ED3493DFED43}"/>
              </a:ext>
            </a:extLst>
          </p:cNvPr>
          <p:cNvGrpSpPr/>
          <p:nvPr/>
        </p:nvGrpSpPr>
        <p:grpSpPr>
          <a:xfrm>
            <a:off x="469683" y="2470912"/>
            <a:ext cx="4597207" cy="4192274"/>
            <a:chOff x="520483" y="1835910"/>
            <a:chExt cx="4597207" cy="419227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ED010ADE-EC28-5651-70AE-E646AE126B7E}"/>
                </a:ext>
              </a:extLst>
            </p:cNvPr>
            <p:cNvCxnSpPr/>
            <p:nvPr/>
          </p:nvCxnSpPr>
          <p:spPr>
            <a:xfrm>
              <a:off x="1221166" y="2064774"/>
              <a:ext cx="0" cy="3704795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B41F0A-073A-2954-4712-C589D65120D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8991" y="5486892"/>
              <a:ext cx="4208699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FAF4E21-5C36-7683-7639-5F93585BCB71}"/>
                </a:ext>
              </a:extLst>
            </p:cNvPr>
            <p:cNvSpPr/>
            <p:nvPr/>
          </p:nvSpPr>
          <p:spPr>
            <a:xfrm>
              <a:off x="2347760" y="254875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AFB654F-9EC9-157B-E95B-54E6130621BE}"/>
                </a:ext>
              </a:extLst>
            </p:cNvPr>
            <p:cNvSpPr/>
            <p:nvPr/>
          </p:nvSpPr>
          <p:spPr>
            <a:xfrm>
              <a:off x="1883489" y="467948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68FA60A-F7AA-E36E-C887-A7AF17264F36}"/>
                </a:ext>
              </a:extLst>
            </p:cNvPr>
            <p:cNvSpPr/>
            <p:nvPr/>
          </p:nvSpPr>
          <p:spPr>
            <a:xfrm>
              <a:off x="1597787" y="488386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1A2F5AE-8639-F0DA-31E4-0237751EB31F}"/>
                </a:ext>
              </a:extLst>
            </p:cNvPr>
            <p:cNvSpPr/>
            <p:nvPr/>
          </p:nvSpPr>
          <p:spPr>
            <a:xfrm>
              <a:off x="2120184" y="425819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5F83CA3-BEF9-163B-061E-F6CE18F54EC3}"/>
                </a:ext>
              </a:extLst>
            </p:cNvPr>
            <p:cNvSpPr/>
            <p:nvPr/>
          </p:nvSpPr>
          <p:spPr>
            <a:xfrm>
              <a:off x="2437763" y="457395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7276348-4D46-6933-668D-453AC1BC95B6}"/>
                </a:ext>
              </a:extLst>
            </p:cNvPr>
            <p:cNvSpPr/>
            <p:nvPr/>
          </p:nvSpPr>
          <p:spPr>
            <a:xfrm>
              <a:off x="2279180" y="512050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D5CB4BC-E078-10BC-FC84-C7512AB7DB98}"/>
                </a:ext>
              </a:extLst>
            </p:cNvPr>
            <p:cNvSpPr/>
            <p:nvPr/>
          </p:nvSpPr>
          <p:spPr>
            <a:xfrm>
              <a:off x="2638374" y="4952441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CA237CF-B557-D96A-4DA1-E00DD582EFA8}"/>
                </a:ext>
              </a:extLst>
            </p:cNvPr>
            <p:cNvSpPr/>
            <p:nvPr/>
          </p:nvSpPr>
          <p:spPr>
            <a:xfrm>
              <a:off x="3345818" y="337999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82A1F4E0-BFB0-C9ED-CCF3-ECACB283FF54}"/>
                </a:ext>
              </a:extLst>
            </p:cNvPr>
            <p:cNvSpPr/>
            <p:nvPr/>
          </p:nvSpPr>
          <p:spPr>
            <a:xfrm>
              <a:off x="1697010" y="42610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1AD06946-4EDD-25E8-0841-725829EFDD32}"/>
                </a:ext>
              </a:extLst>
            </p:cNvPr>
            <p:cNvSpPr/>
            <p:nvPr/>
          </p:nvSpPr>
          <p:spPr>
            <a:xfrm>
              <a:off x="1788386" y="33614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01005D12-760E-ADBD-3D42-042F3DFF2A82}"/>
                </a:ext>
              </a:extLst>
            </p:cNvPr>
            <p:cNvSpPr/>
            <p:nvPr/>
          </p:nvSpPr>
          <p:spPr>
            <a:xfrm>
              <a:off x="2224851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A7BB61A-DE3B-C4C9-1639-1F37B8F1F481}"/>
                </a:ext>
              </a:extLst>
            </p:cNvPr>
            <p:cNvSpPr/>
            <p:nvPr/>
          </p:nvSpPr>
          <p:spPr>
            <a:xfrm>
              <a:off x="2902680" y="45739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F751774-9EB0-C643-65D8-2AE002AB28EC}"/>
                </a:ext>
              </a:extLst>
            </p:cNvPr>
            <p:cNvSpPr/>
            <p:nvPr/>
          </p:nvSpPr>
          <p:spPr>
            <a:xfrm>
              <a:off x="2624945" y="322428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47104AD8-A610-01F8-84EC-4B7BA5392955}"/>
                </a:ext>
              </a:extLst>
            </p:cNvPr>
            <p:cNvSpPr/>
            <p:nvPr/>
          </p:nvSpPr>
          <p:spPr>
            <a:xfrm>
              <a:off x="3444315" y="417761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52995CE-1683-BF7C-C339-EC3E033BC41A}"/>
                </a:ext>
              </a:extLst>
            </p:cNvPr>
            <p:cNvSpPr/>
            <p:nvPr/>
          </p:nvSpPr>
          <p:spPr>
            <a:xfrm>
              <a:off x="3504519" y="363079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1ECC3AA6-9317-A458-8EC9-A6ED928FB298}"/>
                </a:ext>
              </a:extLst>
            </p:cNvPr>
            <p:cNvSpPr/>
            <p:nvPr/>
          </p:nvSpPr>
          <p:spPr>
            <a:xfrm>
              <a:off x="3833808" y="410539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C6D29618-4EC2-D874-9F34-C68D5228AB13}"/>
                </a:ext>
              </a:extLst>
            </p:cNvPr>
            <p:cNvSpPr/>
            <p:nvPr/>
          </p:nvSpPr>
          <p:spPr>
            <a:xfrm>
              <a:off x="3019008" y="38990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30AB042-9203-3869-A3AE-8A81D016041F}"/>
                </a:ext>
              </a:extLst>
            </p:cNvPr>
            <p:cNvSpPr/>
            <p:nvPr/>
          </p:nvSpPr>
          <p:spPr>
            <a:xfrm>
              <a:off x="3505393" y="505192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8A99AF6-DB3B-CA54-292B-C32B0159330B}"/>
                </a:ext>
              </a:extLst>
            </p:cNvPr>
            <p:cNvSpPr/>
            <p:nvPr/>
          </p:nvSpPr>
          <p:spPr>
            <a:xfrm>
              <a:off x="3642553" y="47635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E3F69F1-58E8-3A77-7C5C-81E9D5EAC64B}"/>
                </a:ext>
              </a:extLst>
            </p:cNvPr>
            <p:cNvSpPr/>
            <p:nvPr/>
          </p:nvSpPr>
          <p:spPr>
            <a:xfrm>
              <a:off x="4048473" y="36926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C67D850B-7C03-EA65-1686-9CDE6D6952BA}"/>
                </a:ext>
              </a:extLst>
            </p:cNvPr>
            <p:cNvSpPr/>
            <p:nvPr/>
          </p:nvSpPr>
          <p:spPr>
            <a:xfrm>
              <a:off x="4008920" y="456446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D783BD2-0F9C-FD70-909D-FD76E68C4101}"/>
                </a:ext>
              </a:extLst>
            </p:cNvPr>
            <p:cNvSpPr/>
            <p:nvPr/>
          </p:nvSpPr>
          <p:spPr>
            <a:xfrm>
              <a:off x="4264324" y="503354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C073A1FD-496D-0F0D-172E-C097FD9D21E3}"/>
                </a:ext>
              </a:extLst>
            </p:cNvPr>
            <p:cNvSpPr/>
            <p:nvPr/>
          </p:nvSpPr>
          <p:spPr>
            <a:xfrm>
              <a:off x="3009396" y="261145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85D05E6C-BA27-00EE-BBEA-6C14CAFAF7E8}"/>
                </a:ext>
              </a:extLst>
            </p:cNvPr>
            <p:cNvSpPr/>
            <p:nvPr/>
          </p:nvSpPr>
          <p:spPr>
            <a:xfrm>
              <a:off x="3551720" y="2707850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40C3554-3CE4-B534-B4D0-33805BED9DE9}"/>
                </a:ext>
              </a:extLst>
            </p:cNvPr>
            <p:cNvSpPr/>
            <p:nvPr/>
          </p:nvSpPr>
          <p:spPr>
            <a:xfrm>
              <a:off x="3871760" y="307828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761B6E60-4A08-D78E-EE8B-A2060D4AB2E2}"/>
                </a:ext>
              </a:extLst>
            </p:cNvPr>
            <p:cNvSpPr/>
            <p:nvPr/>
          </p:nvSpPr>
          <p:spPr>
            <a:xfrm>
              <a:off x="1561212" y="441346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1CD5B8AD-E1CA-F3F3-3111-E6590D4B45F7}"/>
                </a:ext>
              </a:extLst>
            </p:cNvPr>
            <p:cNvSpPr/>
            <p:nvPr/>
          </p:nvSpPr>
          <p:spPr>
            <a:xfrm>
              <a:off x="2142020" y="4550626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47F2093-28A4-4616-48FD-79E57CD0C2AB}"/>
                </a:ext>
              </a:extLst>
            </p:cNvPr>
            <p:cNvSpPr/>
            <p:nvPr/>
          </p:nvSpPr>
          <p:spPr>
            <a:xfrm>
              <a:off x="2193152" y="4816643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CF940FBF-D549-50AA-397C-55F98530722E}"/>
                </a:ext>
              </a:extLst>
            </p:cNvPr>
            <p:cNvSpPr/>
            <p:nvPr/>
          </p:nvSpPr>
          <p:spPr>
            <a:xfrm>
              <a:off x="1765590" y="495709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80E1A948-38A3-872C-47EF-3C37BE4A6BEE}"/>
                </a:ext>
              </a:extLst>
            </p:cNvPr>
            <p:cNvSpPr/>
            <p:nvPr/>
          </p:nvSpPr>
          <p:spPr>
            <a:xfrm>
              <a:off x="2356718" y="4910137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C47D2E3-18CA-230B-E443-727F507288A6}"/>
                </a:ext>
              </a:extLst>
            </p:cNvPr>
            <p:cNvSpPr/>
            <p:nvPr/>
          </p:nvSpPr>
          <p:spPr>
            <a:xfrm>
              <a:off x="2071016" y="5114515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09CFB90-AEA8-B4F2-4439-3C95D53A8B9E}"/>
                </a:ext>
              </a:extLst>
            </p:cNvPr>
            <p:cNvSpPr/>
            <p:nvPr/>
          </p:nvSpPr>
          <p:spPr>
            <a:xfrm>
              <a:off x="2546962" y="519164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73265C6-0DA2-32F5-8FA6-0291E9F392D9}"/>
                </a:ext>
              </a:extLst>
            </p:cNvPr>
            <p:cNvSpPr/>
            <p:nvPr/>
          </p:nvSpPr>
          <p:spPr>
            <a:xfrm>
              <a:off x="2534980" y="345594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36D9DF3D-EBF2-BBB5-087D-A2B166A0942D}"/>
                </a:ext>
              </a:extLst>
            </p:cNvPr>
            <p:cNvSpPr/>
            <p:nvPr/>
          </p:nvSpPr>
          <p:spPr>
            <a:xfrm>
              <a:off x="2595184" y="2909134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93A4C690-2B14-6EB7-610E-C5379695F802}"/>
                </a:ext>
              </a:extLst>
            </p:cNvPr>
            <p:cNvSpPr/>
            <p:nvPr/>
          </p:nvSpPr>
          <p:spPr>
            <a:xfrm>
              <a:off x="2924473" y="338373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723B32A-F8A0-BE38-A2D8-339F1C0B42FC}"/>
                </a:ext>
              </a:extLst>
            </p:cNvPr>
            <p:cNvSpPr/>
            <p:nvPr/>
          </p:nvSpPr>
          <p:spPr>
            <a:xfrm>
              <a:off x="2109673" y="31773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5C04C32-9A19-5F2C-3795-50D5B53F91D2}"/>
                </a:ext>
              </a:extLst>
            </p:cNvPr>
            <p:cNvSpPr/>
            <p:nvPr/>
          </p:nvSpPr>
          <p:spPr>
            <a:xfrm>
              <a:off x="3139138" y="297098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4E16F60D-1EC0-8EFD-BAC1-2D3D25EA7EE3}"/>
                </a:ext>
              </a:extLst>
            </p:cNvPr>
            <p:cNvSpPr/>
            <p:nvPr/>
          </p:nvSpPr>
          <p:spPr>
            <a:xfrm>
              <a:off x="3899353" y="336920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8FF96EC-35D5-8475-9CE1-555BF436668E}"/>
                </a:ext>
              </a:extLst>
            </p:cNvPr>
            <p:cNvSpPr/>
            <p:nvPr/>
          </p:nvSpPr>
          <p:spPr>
            <a:xfrm>
              <a:off x="3959557" y="282239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5D52D45A-D66F-7565-D810-AA12AABDD09F}"/>
                </a:ext>
              </a:extLst>
            </p:cNvPr>
            <p:cNvSpPr/>
            <p:nvPr/>
          </p:nvSpPr>
          <p:spPr>
            <a:xfrm>
              <a:off x="4288846" y="329699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A40B0613-9787-3FC9-88E7-6091AC041142}"/>
                </a:ext>
              </a:extLst>
            </p:cNvPr>
            <p:cNvSpPr/>
            <p:nvPr/>
          </p:nvSpPr>
          <p:spPr>
            <a:xfrm>
              <a:off x="3474046" y="3090649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65DF41DF-C9DC-7834-7AD6-B79A633E917B}"/>
                </a:ext>
              </a:extLst>
            </p:cNvPr>
            <p:cNvSpPr/>
            <p:nvPr/>
          </p:nvSpPr>
          <p:spPr>
            <a:xfrm>
              <a:off x="4503511" y="2884247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CEA26046-924B-0C7C-041C-29483A2607C2}"/>
                </a:ext>
              </a:extLst>
            </p:cNvPr>
            <p:cNvSpPr/>
            <p:nvPr/>
          </p:nvSpPr>
          <p:spPr>
            <a:xfrm>
              <a:off x="1755465" y="386214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DE7B4C5D-FEA1-1D8A-D6C1-EBE8E55C9621}"/>
                </a:ext>
              </a:extLst>
            </p:cNvPr>
            <p:cNvSpPr/>
            <p:nvPr/>
          </p:nvSpPr>
          <p:spPr>
            <a:xfrm>
              <a:off x="1451512" y="3780011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75B5C23D-83DB-822D-44F2-3AEFB2FD229E}"/>
                </a:ext>
              </a:extLst>
            </p:cNvPr>
            <p:cNvSpPr/>
            <p:nvPr/>
          </p:nvSpPr>
          <p:spPr>
            <a:xfrm>
              <a:off x="2113504" y="39421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F24395D-06C4-3E81-5D5C-FED0A9B72735}"/>
                </a:ext>
              </a:extLst>
            </p:cNvPr>
            <p:cNvSpPr/>
            <p:nvPr/>
          </p:nvSpPr>
          <p:spPr>
            <a:xfrm>
              <a:off x="3336886" y="447542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D2AD6F7-2BDF-9B0D-16CB-52941CAD00EF}"/>
                </a:ext>
              </a:extLst>
            </p:cNvPr>
            <p:cNvSpPr/>
            <p:nvPr/>
          </p:nvSpPr>
          <p:spPr>
            <a:xfrm>
              <a:off x="3276298" y="4727565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466670C6-E267-73BD-EFD6-28D250FBAF1F}"/>
                </a:ext>
              </a:extLst>
            </p:cNvPr>
            <p:cNvSpPr/>
            <p:nvPr/>
          </p:nvSpPr>
          <p:spPr>
            <a:xfrm>
              <a:off x="3143115" y="499051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32C62EB8-8CA9-9205-85F3-B2C4D8BFC3C8}"/>
                </a:ext>
              </a:extLst>
            </p:cNvPr>
            <p:cNvSpPr/>
            <p:nvPr/>
          </p:nvSpPr>
          <p:spPr>
            <a:xfrm>
              <a:off x="3344878" y="286988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FEDDD6FE-2269-854C-5BA4-11A111CEF5A2}"/>
                </a:ext>
              </a:extLst>
            </p:cNvPr>
            <p:cNvSpPr/>
            <p:nvPr/>
          </p:nvSpPr>
          <p:spPr>
            <a:xfrm>
              <a:off x="3062939" y="415665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E8F64B0C-AC43-8A54-1E0F-6C8839B9B8FF}"/>
                </a:ext>
              </a:extLst>
            </p:cNvPr>
            <p:cNvSpPr/>
            <p:nvPr/>
          </p:nvSpPr>
          <p:spPr>
            <a:xfrm>
              <a:off x="3123143" y="360984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DC5FED41-79F0-9915-D13A-6D5D3263400A}"/>
                </a:ext>
              </a:extLst>
            </p:cNvPr>
            <p:cNvSpPr/>
            <p:nvPr/>
          </p:nvSpPr>
          <p:spPr>
            <a:xfrm>
              <a:off x="2637632" y="387809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3" name="Oval 62">
              <a:extLst>
                <a:ext uri="{FF2B5EF4-FFF2-40B4-BE49-F238E27FC236}">
                  <a16:creationId xmlns:a16="http://schemas.microsoft.com/office/drawing/2014/main" id="{F648F2F1-8C1A-C881-9AAF-DE22D229790F}"/>
                </a:ext>
              </a:extLst>
            </p:cNvPr>
            <p:cNvSpPr/>
            <p:nvPr/>
          </p:nvSpPr>
          <p:spPr>
            <a:xfrm>
              <a:off x="1789557" y="2872478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84608545-9534-98D2-0F9B-A81CC21D6658}"/>
                </a:ext>
              </a:extLst>
            </p:cNvPr>
            <p:cNvSpPr/>
            <p:nvPr/>
          </p:nvSpPr>
          <p:spPr>
            <a:xfrm>
              <a:off x="2641114" y="2619702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69C2FF6F-28FE-8EFE-6D9F-B1F4FD9E9E09}"/>
                </a:ext>
              </a:extLst>
            </p:cNvPr>
            <p:cNvSpPr/>
            <p:nvPr/>
          </p:nvSpPr>
          <p:spPr>
            <a:xfrm>
              <a:off x="2155603" y="2887956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68974A63-3EFF-D8A7-A745-DCA406065049}"/>
                </a:ext>
              </a:extLst>
            </p:cNvPr>
            <p:cNvSpPr/>
            <p:nvPr/>
          </p:nvSpPr>
          <p:spPr>
            <a:xfrm>
              <a:off x="1988930" y="4828010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FACCEAF3-8502-E788-E8B1-0D9806C0DD52}"/>
                </a:ext>
              </a:extLst>
            </p:cNvPr>
            <p:cNvSpPr/>
            <p:nvPr/>
          </p:nvSpPr>
          <p:spPr>
            <a:xfrm>
              <a:off x="2462159" y="5058664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270F07BD-FB5C-9A78-7C5B-61C029B5E1BE}"/>
                </a:ext>
              </a:extLst>
            </p:cNvPr>
            <p:cNvSpPr/>
            <p:nvPr/>
          </p:nvSpPr>
          <p:spPr>
            <a:xfrm>
              <a:off x="2176457" y="5263042"/>
              <a:ext cx="137160" cy="1371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2AB66DA5-247B-439C-2D1C-CCCD5EB07781}"/>
                </a:ext>
              </a:extLst>
            </p:cNvPr>
            <p:cNvSpPr/>
            <p:nvPr/>
          </p:nvSpPr>
          <p:spPr>
            <a:xfrm>
              <a:off x="1382932" y="4225233"/>
              <a:ext cx="137160" cy="137160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99C31F2D-6E26-ABAA-3285-E88FFD9056EB}"/>
                </a:ext>
              </a:extLst>
            </p:cNvPr>
            <p:cNvCxnSpPr>
              <a:cxnSpLocks/>
            </p:cNvCxnSpPr>
            <p:nvPr/>
          </p:nvCxnSpPr>
          <p:spPr>
            <a:xfrm>
              <a:off x="1115466" y="37470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FA07E4FD-67ED-2FDE-4F88-8A73F91058FC}"/>
                </a:ext>
              </a:extLst>
            </p:cNvPr>
            <p:cNvCxnSpPr>
              <a:cxnSpLocks/>
            </p:cNvCxnSpPr>
            <p:nvPr/>
          </p:nvCxnSpPr>
          <p:spPr>
            <a:xfrm>
              <a:off x="1120382" y="2070602"/>
              <a:ext cx="206116" cy="0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4BA4CE0D-F9DF-B9E9-DBFC-D104A350BCA1}"/>
                </a:ext>
              </a:extLst>
            </p:cNvPr>
            <p:cNvCxnSpPr>
              <a:cxnSpLocks/>
            </p:cNvCxnSpPr>
            <p:nvPr/>
          </p:nvCxnSpPr>
          <p:spPr>
            <a:xfrm>
              <a:off x="288884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716A6A8C-5763-EDE3-D50B-4C45B62C73EF}"/>
                </a:ext>
              </a:extLst>
            </p:cNvPr>
            <p:cNvCxnSpPr>
              <a:cxnSpLocks/>
            </p:cNvCxnSpPr>
            <p:nvPr/>
          </p:nvCxnSpPr>
          <p:spPr>
            <a:xfrm>
              <a:off x="4503511" y="5375845"/>
              <a:ext cx="0" cy="221717"/>
            </a:xfrm>
            <a:prstGeom prst="line">
              <a:avLst/>
            </a:prstGeom>
            <a:ln w="381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648C7F5-C633-D8E0-952B-2AFD774A4DA6}"/>
                </a:ext>
              </a:extLst>
            </p:cNvPr>
            <p:cNvSpPr txBox="1"/>
            <p:nvPr/>
          </p:nvSpPr>
          <p:spPr>
            <a:xfrm>
              <a:off x="2651097" y="5564115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C901A13-533E-FB64-B6BE-8AD4FC932023}"/>
                </a:ext>
              </a:extLst>
            </p:cNvPr>
            <p:cNvSpPr txBox="1"/>
            <p:nvPr/>
          </p:nvSpPr>
          <p:spPr>
            <a:xfrm>
              <a:off x="4154661" y="5566519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7A39248-D132-A6C9-D92C-A545124B87CD}"/>
                </a:ext>
              </a:extLst>
            </p:cNvPr>
            <p:cNvSpPr txBox="1"/>
            <p:nvPr/>
          </p:nvSpPr>
          <p:spPr>
            <a:xfrm>
              <a:off x="703468" y="3506366"/>
              <a:ext cx="4720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9DC938C0-7F7C-5847-6A17-C05E2A446AF0}"/>
                </a:ext>
              </a:extLst>
            </p:cNvPr>
            <p:cNvSpPr txBox="1"/>
            <p:nvPr/>
          </p:nvSpPr>
          <p:spPr>
            <a:xfrm>
              <a:off x="520483" y="1835910"/>
              <a:ext cx="68789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4CF9AF1F-B296-BC06-BF20-886112A05BA1}"/>
                  </a:ext>
                </a:extLst>
              </p:cNvPr>
              <p:cNvSpPr txBox="1"/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E41E5554-5C21-1E81-D509-EC6582A25B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0031" y="5943604"/>
                <a:ext cx="687897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E636F32E-F3C0-362B-4D52-DF36F6596F28}"/>
                  </a:ext>
                </a:extLst>
              </p:cNvPr>
              <p:cNvSpPr txBox="1"/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prstClr val="white">
                                  <a:lumMod val="65000"/>
                                </a:prstClr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lumMod val="65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1277DA56-50A8-5E00-2FBC-78BF398718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691" y="2098405"/>
                <a:ext cx="687897" cy="461665"/>
              </a:xfrm>
              <a:prstGeom prst="rect">
                <a:avLst/>
              </a:prstGeom>
              <a:blipFill>
                <a:blip r:embed="rId4"/>
                <a:stretch>
                  <a:fillRect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4979E0D3-19D4-364C-A56C-6177E8B8CBFC}"/>
                  </a:ext>
                </a:extLst>
              </p14:cNvPr>
              <p14:cNvContentPartPr/>
              <p14:nvPr/>
            </p14:nvContentPartPr>
            <p14:xfrm>
              <a:off x="677880" y="2411640"/>
              <a:ext cx="11281680" cy="4111560"/>
            </p14:xfrm>
          </p:contentPart>
        </mc:Choice>
        <mc:Fallback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4979E0D3-19D4-364C-A56C-6177E8B8CBFC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8520" y="2402280"/>
                <a:ext cx="11300400" cy="413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B8769172-1390-A272-7422-02C70E47F940}"/>
                  </a:ext>
                </a:extLst>
              </p14:cNvPr>
              <p14:cNvContentPartPr/>
              <p14:nvPr/>
            </p14:nvContentPartPr>
            <p14:xfrm>
              <a:off x="1716120" y="6050520"/>
              <a:ext cx="46800" cy="3996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B8769172-1390-A272-7422-02C70E47F94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700280" y="5987160"/>
                <a:ext cx="78120" cy="16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CE46374C-09F6-31C1-E618-C941A0A53287}"/>
                  </a:ext>
                </a:extLst>
              </p14:cNvPr>
              <p14:cNvContentPartPr/>
              <p14:nvPr/>
            </p14:nvContentPartPr>
            <p14:xfrm>
              <a:off x="1800720" y="6088320"/>
              <a:ext cx="26280" cy="306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CE46374C-09F6-31C1-E618-C941A0A532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84880" y="6024960"/>
                <a:ext cx="57600" cy="15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80" name="Ink 79">
                <a:extLst>
                  <a:ext uri="{FF2B5EF4-FFF2-40B4-BE49-F238E27FC236}">
                    <a16:creationId xmlns:a16="http://schemas.microsoft.com/office/drawing/2014/main" id="{69EF716F-B338-2546-0BE0-4F75CA4507A9}"/>
                  </a:ext>
                </a:extLst>
              </p14:cNvPr>
              <p14:cNvContentPartPr/>
              <p14:nvPr/>
            </p14:nvContentPartPr>
            <p14:xfrm>
              <a:off x="1718640" y="4768200"/>
              <a:ext cx="180000" cy="1541520"/>
            </p14:xfrm>
          </p:contentPart>
        </mc:Choice>
        <mc:Fallback>
          <p:pic>
            <p:nvPicPr>
              <p:cNvPr id="80" name="Ink 79">
                <a:extLst>
                  <a:ext uri="{FF2B5EF4-FFF2-40B4-BE49-F238E27FC236}">
                    <a16:creationId xmlns:a16="http://schemas.microsoft.com/office/drawing/2014/main" id="{69EF716F-B338-2546-0BE0-4F75CA4507A9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702800" y="4704840"/>
                <a:ext cx="211320" cy="1668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3">
            <p14:nvContentPartPr>
              <p14:cNvPr id="81" name="Ink 80">
                <a:extLst>
                  <a:ext uri="{FF2B5EF4-FFF2-40B4-BE49-F238E27FC236}">
                    <a16:creationId xmlns:a16="http://schemas.microsoft.com/office/drawing/2014/main" id="{B43739A7-9732-F50F-EC37-0545C664636A}"/>
                  </a:ext>
                </a:extLst>
              </p14:cNvPr>
              <p14:cNvContentPartPr/>
              <p14:nvPr/>
            </p14:nvContentPartPr>
            <p14:xfrm>
              <a:off x="1698120" y="4694760"/>
              <a:ext cx="1051560" cy="134280"/>
            </p14:xfrm>
          </p:contentPart>
        </mc:Choice>
        <mc:Fallback>
          <p:pic>
            <p:nvPicPr>
              <p:cNvPr id="81" name="Ink 80">
                <a:extLst>
                  <a:ext uri="{FF2B5EF4-FFF2-40B4-BE49-F238E27FC236}">
                    <a16:creationId xmlns:a16="http://schemas.microsoft.com/office/drawing/2014/main" id="{B43739A7-9732-F50F-EC37-0545C664636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82280" y="4631400"/>
                <a:ext cx="108288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">
            <p14:nvContentPartPr>
              <p14:cNvPr id="82" name="Ink 81">
                <a:extLst>
                  <a:ext uri="{FF2B5EF4-FFF2-40B4-BE49-F238E27FC236}">
                    <a16:creationId xmlns:a16="http://schemas.microsoft.com/office/drawing/2014/main" id="{AF89F4B1-C5DD-DA0B-9191-8879DD341008}"/>
                  </a:ext>
                </a:extLst>
              </p14:cNvPr>
              <p14:cNvContentPartPr/>
              <p14:nvPr/>
            </p14:nvContentPartPr>
            <p14:xfrm>
              <a:off x="2372400" y="4699080"/>
              <a:ext cx="454680" cy="82800"/>
            </p14:xfrm>
          </p:contentPart>
        </mc:Choice>
        <mc:Fallback>
          <p:pic>
            <p:nvPicPr>
              <p:cNvPr id="82" name="Ink 81">
                <a:extLst>
                  <a:ext uri="{FF2B5EF4-FFF2-40B4-BE49-F238E27FC236}">
                    <a16:creationId xmlns:a16="http://schemas.microsoft.com/office/drawing/2014/main" id="{AF89F4B1-C5DD-DA0B-9191-8879DD34100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56560" y="4635720"/>
                <a:ext cx="486000" cy="20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">
            <p14:nvContentPartPr>
              <p14:cNvPr id="83" name="Ink 82">
                <a:extLst>
                  <a:ext uri="{FF2B5EF4-FFF2-40B4-BE49-F238E27FC236}">
                    <a16:creationId xmlns:a16="http://schemas.microsoft.com/office/drawing/2014/main" id="{23B1D1AC-0168-C14A-E892-0467D79B53A9}"/>
                  </a:ext>
                </a:extLst>
              </p14:cNvPr>
              <p14:cNvContentPartPr/>
              <p14:nvPr/>
            </p14:nvContentPartPr>
            <p14:xfrm>
              <a:off x="2790720" y="4680360"/>
              <a:ext cx="137160" cy="2037600"/>
            </p14:xfrm>
          </p:contentPart>
        </mc:Choice>
        <mc:Fallback>
          <p:pic>
            <p:nvPicPr>
              <p:cNvPr id="83" name="Ink 82">
                <a:extLst>
                  <a:ext uri="{FF2B5EF4-FFF2-40B4-BE49-F238E27FC236}">
                    <a16:creationId xmlns:a16="http://schemas.microsoft.com/office/drawing/2014/main" id="{23B1D1AC-0168-C14A-E892-0467D79B53A9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2774880" y="4617000"/>
                <a:ext cx="168480" cy="216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9">
            <p14:nvContentPartPr>
              <p14:cNvPr id="84" name="Ink 83">
                <a:extLst>
                  <a:ext uri="{FF2B5EF4-FFF2-40B4-BE49-F238E27FC236}">
                    <a16:creationId xmlns:a16="http://schemas.microsoft.com/office/drawing/2014/main" id="{BCD74428-8ABA-BEDE-DD64-AE9161C5B8E2}"/>
                  </a:ext>
                </a:extLst>
              </p14:cNvPr>
              <p14:cNvContentPartPr/>
              <p14:nvPr/>
            </p14:nvContentPartPr>
            <p14:xfrm>
              <a:off x="1759680" y="6093360"/>
              <a:ext cx="72000" cy="649080"/>
            </p14:xfrm>
          </p:contentPart>
        </mc:Choice>
        <mc:Fallback>
          <p:pic>
            <p:nvPicPr>
              <p:cNvPr id="84" name="Ink 83">
                <a:extLst>
                  <a:ext uri="{FF2B5EF4-FFF2-40B4-BE49-F238E27FC236}">
                    <a16:creationId xmlns:a16="http://schemas.microsoft.com/office/drawing/2014/main" id="{BCD74428-8ABA-BEDE-DD64-AE9161C5B8E2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1743840" y="6030000"/>
                <a:ext cx="103320" cy="77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006621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Attributes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# Attributes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TODO Base Case</a:t>
            </a: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X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 Attributes)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(D(X=1), Attributes \ {X})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(D(X=0), Attributes \ {X})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0B860D9-E18A-14AD-34B6-F4D416540719}"/>
                  </a:ext>
                </a:extLst>
              </p14:cNvPr>
              <p14:cNvContentPartPr/>
              <p14:nvPr/>
            </p14:nvContentPartPr>
            <p14:xfrm>
              <a:off x="1024920" y="2592360"/>
              <a:ext cx="10791000" cy="4078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0B860D9-E18A-14AD-34B6-F4D4165407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15560" y="2583000"/>
                <a:ext cx="10809720" cy="4097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89666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B06010F-750E-9926-1068-0679F8CE10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22002" y="702061"/>
                <a:ext cx="3157052" cy="5145590"/>
              </a:xfrm>
              <a:prstGeom prst="rect">
                <a:avLst/>
              </a:prstGeom>
              <a:solidFill>
                <a:srgbClr val="84AA33">
                  <a:lumMod val="40000"/>
                  <a:lumOff val="60000"/>
                </a:srgb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Dataset: </a:t>
                </a:r>
                <a:b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Output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Features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sub>
                    </m:sSub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3B06010F-750E-9926-1068-0679F8CE10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002" y="702061"/>
                <a:ext cx="3157052" cy="5145590"/>
              </a:xfrm>
              <a:prstGeom prst="rect">
                <a:avLst/>
              </a:prstGeom>
              <a:blipFill>
                <a:blip r:embed="rId2"/>
                <a:stretch>
                  <a:fillRect t="-114"/>
                </a:stretch>
              </a:blip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4ACE747-1AB0-F0F1-37B3-61318CF717C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193362" y="1667081"/>
              <a:ext cx="2163580" cy="396504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408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baseline="0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baseline="0" dirty="0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>
                <a:extLst>
                  <a:ext uri="{FF2B5EF4-FFF2-40B4-BE49-F238E27FC236}">
                    <a16:creationId xmlns:a16="http://schemas.microsoft.com/office/drawing/2014/main" id="{14ACE747-1AB0-F0F1-37B3-61318CF717C0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193362" y="1667081"/>
              <a:ext cx="2163580" cy="396504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408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405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24" t="-1389" r="-304494" b="-8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124" t="-1389" r="-204494" b="-8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1124" t="-1389" r="-104494" b="-8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1124" t="-1389" r="-4494" b="-829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0905022-9155-211E-2D8A-A5D64AD5C131}"/>
                  </a:ext>
                </a:extLst>
              </p14:cNvPr>
              <p14:cNvContentPartPr/>
              <p14:nvPr/>
            </p14:nvContentPartPr>
            <p14:xfrm>
              <a:off x="596520" y="2104920"/>
              <a:ext cx="7953840" cy="4439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0905022-9155-211E-2D8A-A5D64AD5C13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7160" y="2095560"/>
                <a:ext cx="7972560" cy="4457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807840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3A848-FEAE-48BA-AB16-DA45A607B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6DA933-2BB2-45A1-9467-6D6A1BE547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985509" cy="2039539"/>
          </a:xfrm>
        </p:spPr>
        <p:txBody>
          <a:bodyPr/>
          <a:lstStyle/>
          <a:p>
            <a:r>
              <a:rPr lang="en-US" dirty="0"/>
              <a:t>Which of the following trees would be learned by the </a:t>
            </a:r>
            <a:r>
              <a:rPr lang="en-US" dirty="0" err="1"/>
              <a:t>the</a:t>
            </a:r>
            <a:r>
              <a:rPr lang="en-US" dirty="0"/>
              <a:t> decision tree learning algorithm using “error rate” as the splitting criterion?</a:t>
            </a:r>
          </a:p>
          <a:p>
            <a:r>
              <a:rPr lang="en-US" dirty="0"/>
              <a:t>(Assume ties are broken alphabetically.)</a:t>
            </a:r>
          </a:p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CEF542F-4171-449F-A3F6-88B11C4C04A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622002" y="702061"/>
                <a:ext cx="3157052" cy="5145590"/>
              </a:xfrm>
              <a:prstGeom prst="rect">
                <a:avLst/>
              </a:prstGeom>
              <a:solidFill>
                <a:srgbClr val="84AA33">
                  <a:lumMod val="40000"/>
                  <a:lumOff val="60000"/>
                </a:srgbClr>
              </a:solid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ct val="2000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Dataset: </a:t>
                </a:r>
                <a:br>
                  <a: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Output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Features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sub>
                    </m:sSub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</m:t>
                        </m:r>
                      </m:sub>
                    </m:sSub>
                  </m:oMath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Content Placeholder 2">
                <a:extLst>
                  <a:ext uri="{FF2B5EF4-FFF2-40B4-BE49-F238E27FC236}">
                    <a16:creationId xmlns:a16="http://schemas.microsoft.com/office/drawing/2014/main" id="{ACEF542F-4171-449F-A3F6-88B11C4C04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22002" y="702061"/>
                <a:ext cx="3157052" cy="5145590"/>
              </a:xfrm>
              <a:prstGeom prst="rect">
                <a:avLst/>
              </a:prstGeom>
              <a:blipFill>
                <a:blip r:embed="rId2"/>
                <a:stretch>
                  <a:fillRect t="-114"/>
                </a:stretch>
              </a:blipFill>
              <a:effectLst>
                <a:outerShdw blurRad="50800" dist="762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40" name="Group 339">
            <a:extLst>
              <a:ext uri="{FF2B5EF4-FFF2-40B4-BE49-F238E27FC236}">
                <a16:creationId xmlns:a16="http://schemas.microsoft.com/office/drawing/2014/main" id="{27272C13-2765-4CE7-BED6-083DC635B0A8}"/>
              </a:ext>
            </a:extLst>
          </p:cNvPr>
          <p:cNvGrpSpPr/>
          <p:nvPr/>
        </p:nvGrpSpPr>
        <p:grpSpPr>
          <a:xfrm>
            <a:off x="1020059" y="2973418"/>
            <a:ext cx="5654557" cy="3517451"/>
            <a:chOff x="1006125" y="3270952"/>
            <a:chExt cx="5089875" cy="3047451"/>
          </a:xfrm>
        </p:grpSpPr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A4B30091-571A-4AD5-A658-E26B0CA78EBA}"/>
                </a:ext>
              </a:extLst>
            </p:cNvPr>
            <p:cNvGrpSpPr/>
            <p:nvPr/>
          </p:nvGrpSpPr>
          <p:grpSpPr>
            <a:xfrm>
              <a:off x="1033190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75" name="Group 174">
                <a:extLst>
                  <a:ext uri="{FF2B5EF4-FFF2-40B4-BE49-F238E27FC236}">
                    <a16:creationId xmlns:a16="http://schemas.microsoft.com/office/drawing/2014/main" id="{92B27A5C-8C69-415A-BBCC-4591CC785762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77" name="Content Placeholder 5">
                  <a:extLst>
                    <a:ext uri="{FF2B5EF4-FFF2-40B4-BE49-F238E27FC236}">
                      <a16:creationId xmlns:a16="http://schemas.microsoft.com/office/drawing/2014/main" id="{61E53123-1C2B-4FB4-8DF0-B93A868409BC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178" name="Oval 177">
                  <a:extLst>
                    <a:ext uri="{FF2B5EF4-FFF2-40B4-BE49-F238E27FC236}">
                      <a16:creationId xmlns:a16="http://schemas.microsoft.com/office/drawing/2014/main" id="{25FF2334-F22D-4F61-875C-69E017713EB6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179" name="Content Placeholder 5">
                  <a:extLst>
                    <a:ext uri="{FF2B5EF4-FFF2-40B4-BE49-F238E27FC236}">
                      <a16:creationId xmlns:a16="http://schemas.microsoft.com/office/drawing/2014/main" id="{703CFC7E-A761-488A-9AE0-0C496C0B74D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180" name="Content Placeholder 5">
                  <a:extLst>
                    <a:ext uri="{FF2B5EF4-FFF2-40B4-BE49-F238E27FC236}">
                      <a16:creationId xmlns:a16="http://schemas.microsoft.com/office/drawing/2014/main" id="{CFEBD832-5E6F-4F08-A78F-7538F1D15A6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181" name="Straight Connector 180">
                  <a:extLst>
                    <a:ext uri="{FF2B5EF4-FFF2-40B4-BE49-F238E27FC236}">
                      <a16:creationId xmlns:a16="http://schemas.microsoft.com/office/drawing/2014/main" id="{D5A8B345-33A1-4112-90E8-C214E0B58324}"/>
                    </a:ext>
                  </a:extLst>
                </p:cNvPr>
                <p:cNvCxnSpPr>
                  <a:cxnSpLocks/>
                  <a:stCxn id="177" idx="2"/>
                  <a:endCxn id="179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2" name="Straight Connector 181">
                  <a:extLst>
                    <a:ext uri="{FF2B5EF4-FFF2-40B4-BE49-F238E27FC236}">
                      <a16:creationId xmlns:a16="http://schemas.microsoft.com/office/drawing/2014/main" id="{08A1CE12-E7CC-40F2-996E-4CF6AF835BA1}"/>
                    </a:ext>
                  </a:extLst>
                </p:cNvPr>
                <p:cNvCxnSpPr>
                  <a:cxnSpLocks/>
                  <a:stCxn id="177" idx="2"/>
                  <a:endCxn id="180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3" name="TextBox 182">
                  <a:extLst>
                    <a:ext uri="{FF2B5EF4-FFF2-40B4-BE49-F238E27FC236}">
                      <a16:creationId xmlns:a16="http://schemas.microsoft.com/office/drawing/2014/main" id="{177B932C-5AF5-4E57-93AB-7246DA892C3E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4" name="TextBox 183">
                  <a:extLst>
                    <a:ext uri="{FF2B5EF4-FFF2-40B4-BE49-F238E27FC236}">
                      <a16:creationId xmlns:a16="http://schemas.microsoft.com/office/drawing/2014/main" id="{07408E0D-C833-46F6-A9E6-985C5B36C03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5" name="Straight Connector 184">
                  <a:extLst>
                    <a:ext uri="{FF2B5EF4-FFF2-40B4-BE49-F238E27FC236}">
                      <a16:creationId xmlns:a16="http://schemas.microsoft.com/office/drawing/2014/main" id="{BF9C6FBC-145D-462E-A2A4-C3EE92F55F0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86" name="Straight Connector 185">
                  <a:extLst>
                    <a:ext uri="{FF2B5EF4-FFF2-40B4-BE49-F238E27FC236}">
                      <a16:creationId xmlns:a16="http://schemas.microsoft.com/office/drawing/2014/main" id="{547128A6-BAA4-439A-8B0F-526E957615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3F036268-E931-4ED5-A5D0-2CFCD4C0182F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88" name="TextBox 187">
                  <a:extLst>
                    <a:ext uri="{FF2B5EF4-FFF2-40B4-BE49-F238E27FC236}">
                      <a16:creationId xmlns:a16="http://schemas.microsoft.com/office/drawing/2014/main" id="{35F77163-66A9-46BD-90D9-ECC6B365FB6E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189" name="Straight Connector 188">
                  <a:extLst>
                    <a:ext uri="{FF2B5EF4-FFF2-40B4-BE49-F238E27FC236}">
                      <a16:creationId xmlns:a16="http://schemas.microsoft.com/office/drawing/2014/main" id="{8F3C5BB4-0A83-4EC5-8E9C-C20B28570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190" name="Straight Connector 189">
                  <a:extLst>
                    <a:ext uri="{FF2B5EF4-FFF2-40B4-BE49-F238E27FC236}">
                      <a16:creationId xmlns:a16="http://schemas.microsoft.com/office/drawing/2014/main" id="{55719A35-53BA-44DB-B6C1-0DF0148634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191" name="TextBox 190">
                  <a:extLst>
                    <a:ext uri="{FF2B5EF4-FFF2-40B4-BE49-F238E27FC236}">
                      <a16:creationId xmlns:a16="http://schemas.microsoft.com/office/drawing/2014/main" id="{8AA76018-866F-486F-96A6-D2B8FE56DFD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192" name="TextBox 191">
                  <a:extLst>
                    <a:ext uri="{FF2B5EF4-FFF2-40B4-BE49-F238E27FC236}">
                      <a16:creationId xmlns:a16="http://schemas.microsoft.com/office/drawing/2014/main" id="{744941C7-90D2-4F1C-928C-5068D8AAE44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193" name="Oval 192">
                  <a:extLst>
                    <a:ext uri="{FF2B5EF4-FFF2-40B4-BE49-F238E27FC236}">
                      <a16:creationId xmlns:a16="http://schemas.microsoft.com/office/drawing/2014/main" id="{82C300DC-42BC-4AA9-9D89-0AA693531F45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4" name="Oval 193">
                  <a:extLst>
                    <a:ext uri="{FF2B5EF4-FFF2-40B4-BE49-F238E27FC236}">
                      <a16:creationId xmlns:a16="http://schemas.microsoft.com/office/drawing/2014/main" id="{12A15FBF-1B15-426C-BF9A-350F6FD4962B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195" name="Oval 194">
                  <a:extLst>
                    <a:ext uri="{FF2B5EF4-FFF2-40B4-BE49-F238E27FC236}">
                      <a16:creationId xmlns:a16="http://schemas.microsoft.com/office/drawing/2014/main" id="{9E1524DD-9133-432A-8FC1-1300F6540E4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EC3D522-A1A1-4683-8EE9-F70C0F1A00C0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196" name="Group 195">
              <a:extLst>
                <a:ext uri="{FF2B5EF4-FFF2-40B4-BE49-F238E27FC236}">
                  <a16:creationId xmlns:a16="http://schemas.microsoft.com/office/drawing/2014/main" id="{78BC3C95-0CB9-48A4-A887-27CA8E96374B}"/>
                </a:ext>
              </a:extLst>
            </p:cNvPr>
            <p:cNvGrpSpPr/>
            <p:nvPr/>
          </p:nvGrpSpPr>
          <p:grpSpPr>
            <a:xfrm>
              <a:off x="2573186" y="3285436"/>
              <a:ext cx="1464030" cy="1195293"/>
              <a:chOff x="4739546" y="2767107"/>
              <a:chExt cx="1464030" cy="1195293"/>
            </a:xfrm>
          </p:grpSpPr>
          <p:grpSp>
            <p:nvGrpSpPr>
              <p:cNvPr id="197" name="Group 196">
                <a:extLst>
                  <a:ext uri="{FF2B5EF4-FFF2-40B4-BE49-F238E27FC236}">
                    <a16:creationId xmlns:a16="http://schemas.microsoft.com/office/drawing/2014/main" id="{23434CF6-5948-49E6-91A3-80F81FC220A7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199" name="Content Placeholder 5">
                  <a:extLst>
                    <a:ext uri="{FF2B5EF4-FFF2-40B4-BE49-F238E27FC236}">
                      <a16:creationId xmlns:a16="http://schemas.microsoft.com/office/drawing/2014/main" id="{3A990472-9CA5-4862-9993-8B718016F1F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FAC17E30-9F7F-4B33-8127-064A69ECCDA3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01" name="Content Placeholder 5">
                  <a:extLst>
                    <a:ext uri="{FF2B5EF4-FFF2-40B4-BE49-F238E27FC236}">
                      <a16:creationId xmlns:a16="http://schemas.microsoft.com/office/drawing/2014/main" id="{20E35415-911A-4338-AC38-9131BD46450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02" name="Content Placeholder 5">
                  <a:extLst>
                    <a:ext uri="{FF2B5EF4-FFF2-40B4-BE49-F238E27FC236}">
                      <a16:creationId xmlns:a16="http://schemas.microsoft.com/office/drawing/2014/main" id="{663C8373-6AE7-4E7E-B4E7-B1236EE9470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03" name="Straight Connector 202">
                  <a:extLst>
                    <a:ext uri="{FF2B5EF4-FFF2-40B4-BE49-F238E27FC236}">
                      <a16:creationId xmlns:a16="http://schemas.microsoft.com/office/drawing/2014/main" id="{0752EB19-47CB-4302-B19A-2CBFBE004348}"/>
                    </a:ext>
                  </a:extLst>
                </p:cNvPr>
                <p:cNvCxnSpPr>
                  <a:cxnSpLocks/>
                  <a:stCxn id="199" idx="2"/>
                  <a:endCxn id="201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C57EF90B-5A50-4797-84B0-0BD6955377D8}"/>
                    </a:ext>
                  </a:extLst>
                </p:cNvPr>
                <p:cNvCxnSpPr>
                  <a:cxnSpLocks/>
                  <a:stCxn id="199" idx="2"/>
                  <a:endCxn id="202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5" name="TextBox 204">
                  <a:extLst>
                    <a:ext uri="{FF2B5EF4-FFF2-40B4-BE49-F238E27FC236}">
                      <a16:creationId xmlns:a16="http://schemas.microsoft.com/office/drawing/2014/main" id="{807384AF-53E3-43A7-9986-FCF9A4FAE157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751392D1-6101-4E88-85E2-E2288BDA784E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07" name="Straight Connector 206">
                  <a:extLst>
                    <a:ext uri="{FF2B5EF4-FFF2-40B4-BE49-F238E27FC236}">
                      <a16:creationId xmlns:a16="http://schemas.microsoft.com/office/drawing/2014/main" id="{EC24A6F9-A69A-4B5A-BDE6-2D45FF40856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08" name="Straight Connector 207">
                  <a:extLst>
                    <a:ext uri="{FF2B5EF4-FFF2-40B4-BE49-F238E27FC236}">
                      <a16:creationId xmlns:a16="http://schemas.microsoft.com/office/drawing/2014/main" id="{A4E09240-EE2C-4AB8-B0EF-9ECB05CAF39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09" name="TextBox 208">
                  <a:extLst>
                    <a:ext uri="{FF2B5EF4-FFF2-40B4-BE49-F238E27FC236}">
                      <a16:creationId xmlns:a16="http://schemas.microsoft.com/office/drawing/2014/main" id="{79DA2174-7FE0-49D6-8865-9B56AAC2F7FA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0" name="TextBox 209">
                  <a:extLst>
                    <a:ext uri="{FF2B5EF4-FFF2-40B4-BE49-F238E27FC236}">
                      <a16:creationId xmlns:a16="http://schemas.microsoft.com/office/drawing/2014/main" id="{7EE768B5-D40F-4327-B9B3-BCC3E571D218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11" name="Straight Connector 210">
                  <a:extLst>
                    <a:ext uri="{FF2B5EF4-FFF2-40B4-BE49-F238E27FC236}">
                      <a16:creationId xmlns:a16="http://schemas.microsoft.com/office/drawing/2014/main" id="{468071C0-06FF-4E45-8DC9-E74DEFF23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12" name="Straight Connector 211">
                  <a:extLst>
                    <a:ext uri="{FF2B5EF4-FFF2-40B4-BE49-F238E27FC236}">
                      <a16:creationId xmlns:a16="http://schemas.microsoft.com/office/drawing/2014/main" id="{5BD0F6D5-1A48-4B2E-87D2-39BC5AEE5C4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446EF2-F8B1-4629-A1EF-FF2BE296694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14" name="TextBox 213">
                  <a:extLst>
                    <a:ext uri="{FF2B5EF4-FFF2-40B4-BE49-F238E27FC236}">
                      <a16:creationId xmlns:a16="http://schemas.microsoft.com/office/drawing/2014/main" id="{EDD76249-45D7-48D6-8F67-7FAD7766E1B0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59493734-014E-494D-923D-DFD0998991AB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6" name="Oval 215">
                  <a:extLst>
                    <a:ext uri="{FF2B5EF4-FFF2-40B4-BE49-F238E27FC236}">
                      <a16:creationId xmlns:a16="http://schemas.microsoft.com/office/drawing/2014/main" id="{80D9CBE3-C68B-4956-BB68-C81F751DC677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657CAE11-C5AD-40F1-B35C-1347EFC6D5FB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DCB9ABA-8E9C-4BC7-B4AD-A6D6F33B8814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5D957EA8-64A3-454B-BDBA-18CA6A93E22F}"/>
                </a:ext>
              </a:extLst>
            </p:cNvPr>
            <p:cNvGrpSpPr/>
            <p:nvPr/>
          </p:nvGrpSpPr>
          <p:grpSpPr>
            <a:xfrm>
              <a:off x="1047333" y="4536702"/>
              <a:ext cx="1464030" cy="1195293"/>
              <a:chOff x="4739546" y="2767107"/>
              <a:chExt cx="1464030" cy="1195293"/>
            </a:xfrm>
          </p:grpSpPr>
          <p:grpSp>
            <p:nvGrpSpPr>
              <p:cNvPr id="219" name="Group 218">
                <a:extLst>
                  <a:ext uri="{FF2B5EF4-FFF2-40B4-BE49-F238E27FC236}">
                    <a16:creationId xmlns:a16="http://schemas.microsoft.com/office/drawing/2014/main" id="{61FCCC90-4E8F-4626-B40E-50857515F628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21" name="Content Placeholder 5">
                  <a:extLst>
                    <a:ext uri="{FF2B5EF4-FFF2-40B4-BE49-F238E27FC236}">
                      <a16:creationId xmlns:a16="http://schemas.microsoft.com/office/drawing/2014/main" id="{9295990E-07A9-497E-B9EC-5E6157665F1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29229375-C1FA-425A-A47C-C751449DC6D0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23" name="Content Placeholder 5">
                  <a:extLst>
                    <a:ext uri="{FF2B5EF4-FFF2-40B4-BE49-F238E27FC236}">
                      <a16:creationId xmlns:a16="http://schemas.microsoft.com/office/drawing/2014/main" id="{970936BA-9E14-4B77-8740-3EE0229BB95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24" name="Content Placeholder 5">
                  <a:extLst>
                    <a:ext uri="{FF2B5EF4-FFF2-40B4-BE49-F238E27FC236}">
                      <a16:creationId xmlns:a16="http://schemas.microsoft.com/office/drawing/2014/main" id="{63DC1960-7423-4282-B537-FA864B046033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225" name="Straight Connector 224">
                  <a:extLst>
                    <a:ext uri="{FF2B5EF4-FFF2-40B4-BE49-F238E27FC236}">
                      <a16:creationId xmlns:a16="http://schemas.microsoft.com/office/drawing/2014/main" id="{78FFF5CA-91F2-4D85-8A15-BA65D2E79480}"/>
                    </a:ext>
                  </a:extLst>
                </p:cNvPr>
                <p:cNvCxnSpPr>
                  <a:cxnSpLocks/>
                  <a:stCxn id="221" idx="2"/>
                  <a:endCxn id="223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26" name="Straight Connector 225">
                  <a:extLst>
                    <a:ext uri="{FF2B5EF4-FFF2-40B4-BE49-F238E27FC236}">
                      <a16:creationId xmlns:a16="http://schemas.microsoft.com/office/drawing/2014/main" id="{50CB8A83-1EF0-4165-9F2D-0E408679B320}"/>
                    </a:ext>
                  </a:extLst>
                </p:cNvPr>
                <p:cNvCxnSpPr>
                  <a:cxnSpLocks/>
                  <a:stCxn id="221" idx="2"/>
                  <a:endCxn id="224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27" name="TextBox 226">
                  <a:extLst>
                    <a:ext uri="{FF2B5EF4-FFF2-40B4-BE49-F238E27FC236}">
                      <a16:creationId xmlns:a16="http://schemas.microsoft.com/office/drawing/2014/main" id="{8B72EC57-471C-4860-97F3-1A57F0C0A505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28" name="TextBox 227">
                  <a:extLst>
                    <a:ext uri="{FF2B5EF4-FFF2-40B4-BE49-F238E27FC236}">
                      <a16:creationId xmlns:a16="http://schemas.microsoft.com/office/drawing/2014/main" id="{5A86F1E2-043E-410D-B926-20CBF7E61018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29" name="Straight Connector 228">
                  <a:extLst>
                    <a:ext uri="{FF2B5EF4-FFF2-40B4-BE49-F238E27FC236}">
                      <a16:creationId xmlns:a16="http://schemas.microsoft.com/office/drawing/2014/main" id="{90A012CC-6ACE-457A-B53C-C1C8D55CF2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0" name="Straight Connector 229">
                  <a:extLst>
                    <a:ext uri="{FF2B5EF4-FFF2-40B4-BE49-F238E27FC236}">
                      <a16:creationId xmlns:a16="http://schemas.microsoft.com/office/drawing/2014/main" id="{D6932436-19C5-4D46-ADF7-8D976537A7F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1" name="TextBox 230">
                  <a:extLst>
                    <a:ext uri="{FF2B5EF4-FFF2-40B4-BE49-F238E27FC236}">
                      <a16:creationId xmlns:a16="http://schemas.microsoft.com/office/drawing/2014/main" id="{FF7684FC-EEF2-428A-8503-2DC251116AA5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000315E9-46D9-4D2C-A243-1B197B0774E7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33" name="Straight Connector 232">
                  <a:extLst>
                    <a:ext uri="{FF2B5EF4-FFF2-40B4-BE49-F238E27FC236}">
                      <a16:creationId xmlns:a16="http://schemas.microsoft.com/office/drawing/2014/main" id="{AFFF9564-E0F6-4FAD-A9A6-FA064AF940E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34" name="Straight Connector 233">
                  <a:extLst>
                    <a:ext uri="{FF2B5EF4-FFF2-40B4-BE49-F238E27FC236}">
                      <a16:creationId xmlns:a16="http://schemas.microsoft.com/office/drawing/2014/main" id="{C29A2DD7-27FC-4290-AB6D-7E96EE377BB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B6C4EF85-8AA5-4121-8B8F-268726783F1B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1C193666-E7C9-430F-B823-10A7B5D3CB9B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37" name="Oval 236">
                  <a:extLst>
                    <a:ext uri="{FF2B5EF4-FFF2-40B4-BE49-F238E27FC236}">
                      <a16:creationId xmlns:a16="http://schemas.microsoft.com/office/drawing/2014/main" id="{DB768CAC-00ED-4557-A9CE-F546AEFDBD3C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8" name="Oval 237">
                  <a:extLst>
                    <a:ext uri="{FF2B5EF4-FFF2-40B4-BE49-F238E27FC236}">
                      <a16:creationId xmlns:a16="http://schemas.microsoft.com/office/drawing/2014/main" id="{5D2C4BF3-7718-4955-A29A-2AC1DD376651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39" name="Oval 238">
                  <a:extLst>
                    <a:ext uri="{FF2B5EF4-FFF2-40B4-BE49-F238E27FC236}">
                      <a16:creationId xmlns:a16="http://schemas.microsoft.com/office/drawing/2014/main" id="{E2F5F266-ED81-4E6D-B792-39096277B3F6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EFC84E73-F656-4FA8-81F4-AFF206A22667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240" name="Group 239">
              <a:extLst>
                <a:ext uri="{FF2B5EF4-FFF2-40B4-BE49-F238E27FC236}">
                  <a16:creationId xmlns:a16="http://schemas.microsoft.com/office/drawing/2014/main" id="{5033EC9E-7301-41D9-A291-C956405F6A81}"/>
                </a:ext>
              </a:extLst>
            </p:cNvPr>
            <p:cNvGrpSpPr/>
            <p:nvPr/>
          </p:nvGrpSpPr>
          <p:grpSpPr>
            <a:xfrm>
              <a:off x="2573186" y="4544843"/>
              <a:ext cx="1464030" cy="1195293"/>
              <a:chOff x="4739546" y="2767107"/>
              <a:chExt cx="1464030" cy="1195293"/>
            </a:xfrm>
          </p:grpSpPr>
          <p:grpSp>
            <p:nvGrpSpPr>
              <p:cNvPr id="241" name="Group 240">
                <a:extLst>
                  <a:ext uri="{FF2B5EF4-FFF2-40B4-BE49-F238E27FC236}">
                    <a16:creationId xmlns:a16="http://schemas.microsoft.com/office/drawing/2014/main" id="{4BC0F36F-933A-4AE6-B0B6-265129F18BED}"/>
                  </a:ext>
                </a:extLst>
              </p:cNvPr>
              <p:cNvGrpSpPr/>
              <p:nvPr/>
            </p:nvGrpSpPr>
            <p:grpSpPr>
              <a:xfrm>
                <a:off x="4866131" y="2846326"/>
                <a:ext cx="1155399" cy="989527"/>
                <a:chOff x="44923" y="1969123"/>
                <a:chExt cx="2744925" cy="2350855"/>
              </a:xfrm>
            </p:grpSpPr>
            <p:sp>
              <p:nvSpPr>
                <p:cNvPr id="243" name="Content Placeholder 5">
                  <a:extLst>
                    <a:ext uri="{FF2B5EF4-FFF2-40B4-BE49-F238E27FC236}">
                      <a16:creationId xmlns:a16="http://schemas.microsoft.com/office/drawing/2014/main" id="{D86A2BFC-56FA-4052-AC70-88AD4065C345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185862" y="196912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E63898CA-EED9-4B15-BC30-DF69E89BC8F4}"/>
                    </a:ext>
                  </a:extLst>
                </p:cNvPr>
                <p:cNvSpPr/>
                <p:nvPr/>
              </p:nvSpPr>
              <p:spPr>
                <a:xfrm>
                  <a:off x="44923" y="39031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  <p:sp>
              <p:nvSpPr>
                <p:cNvPr id="245" name="Content Placeholder 5">
                  <a:extLst>
                    <a:ext uri="{FF2B5EF4-FFF2-40B4-BE49-F238E27FC236}">
                      <a16:creationId xmlns:a16="http://schemas.microsoft.com/office/drawing/2014/main" id="{72914F28-9D7C-4EC6-8963-2848E3010DAD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600080" y="2944233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46" name="Content Placeholder 5">
                  <a:extLst>
                    <a:ext uri="{FF2B5EF4-FFF2-40B4-BE49-F238E27FC236}">
                      <a16:creationId xmlns:a16="http://schemas.microsoft.com/office/drawing/2014/main" id="{6655532B-41CD-422C-9CC0-D90BCFC9CD70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1752596" y="2944232"/>
                  <a:ext cx="557213" cy="48832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C</a:t>
                  </a:r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958841A3-5FD7-4435-AB2E-0E2F6F017829}"/>
                    </a:ext>
                  </a:extLst>
                </p:cNvPr>
                <p:cNvCxnSpPr>
                  <a:cxnSpLocks/>
                  <a:stCxn id="243" idx="2"/>
                  <a:endCxn id="245" idx="0"/>
                </p:cNvCxnSpPr>
                <p:nvPr/>
              </p:nvCxnSpPr>
              <p:spPr>
                <a:xfrm flipH="1">
                  <a:off x="878687" y="2457450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FD9E2C74-AD6A-4A8C-9C5C-99A8F4AF9475}"/>
                    </a:ext>
                  </a:extLst>
                </p:cNvPr>
                <p:cNvCxnSpPr>
                  <a:cxnSpLocks/>
                  <a:stCxn id="243" idx="2"/>
                  <a:endCxn id="246" idx="0"/>
                </p:cNvCxnSpPr>
                <p:nvPr/>
              </p:nvCxnSpPr>
              <p:spPr>
                <a:xfrm>
                  <a:off x="1464469" y="2457450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49" name="TextBox 248">
                  <a:extLst>
                    <a:ext uri="{FF2B5EF4-FFF2-40B4-BE49-F238E27FC236}">
                      <a16:creationId xmlns:a16="http://schemas.microsoft.com/office/drawing/2014/main" id="{F44E4CE5-F26B-4A54-AC58-029504710229}"/>
                    </a:ext>
                  </a:extLst>
                </p:cNvPr>
                <p:cNvSpPr txBox="1"/>
                <p:nvPr/>
              </p:nvSpPr>
              <p:spPr>
                <a:xfrm>
                  <a:off x="864398" y="2386010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0" name="TextBox 249">
                  <a:extLst>
                    <a:ext uri="{FF2B5EF4-FFF2-40B4-BE49-F238E27FC236}">
                      <a16:creationId xmlns:a16="http://schemas.microsoft.com/office/drawing/2014/main" id="{BD42E8BB-5ED8-4A83-A775-3C59D09D06F7}"/>
                    </a:ext>
                  </a:extLst>
                </p:cNvPr>
                <p:cNvSpPr txBox="1"/>
                <p:nvPr/>
              </p:nvSpPr>
              <p:spPr>
                <a:xfrm>
                  <a:off x="1616878" y="236695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1BC135C7-2E83-4F8F-87D8-F426A965F8D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79793" y="3417386"/>
                  <a:ext cx="585782" cy="486783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FA5C9D16-9B08-46FF-ACAA-1757591440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5575" y="3417386"/>
                  <a:ext cx="395427" cy="493638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3" name="TextBox 252">
                  <a:extLst>
                    <a:ext uri="{FF2B5EF4-FFF2-40B4-BE49-F238E27FC236}">
                      <a16:creationId xmlns:a16="http://schemas.microsoft.com/office/drawing/2014/main" id="{BED34F2B-6246-40AB-B8D5-A9954C386B01}"/>
                    </a:ext>
                  </a:extLst>
                </p:cNvPr>
                <p:cNvSpPr txBox="1"/>
                <p:nvPr/>
              </p:nvSpPr>
              <p:spPr>
                <a:xfrm>
                  <a:off x="265504" y="3345946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270B9245-9D5C-44CA-909F-1B9C6BA4836D}"/>
                    </a:ext>
                  </a:extLst>
                </p:cNvPr>
                <p:cNvSpPr txBox="1"/>
                <p:nvPr/>
              </p:nvSpPr>
              <p:spPr>
                <a:xfrm>
                  <a:off x="946544" y="3326892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55" name="Straight Connector 254">
                  <a:extLst>
                    <a:ext uri="{FF2B5EF4-FFF2-40B4-BE49-F238E27FC236}">
                      <a16:creationId xmlns:a16="http://schemas.microsoft.com/office/drawing/2014/main" id="{4951B039-A7F6-4BD7-83AE-216514C15BB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1704512" y="3424242"/>
                  <a:ext cx="340986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83ED705B-559A-443D-ADCD-535CBCEF180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045498" y="3424242"/>
                  <a:ext cx="566734" cy="486782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CBE1C04D-846F-4A73-A055-1EF0DA5528E7}"/>
                    </a:ext>
                  </a:extLst>
                </p:cNvPr>
                <p:cNvSpPr txBox="1"/>
                <p:nvPr/>
              </p:nvSpPr>
              <p:spPr>
                <a:xfrm>
                  <a:off x="1516867" y="3338514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58" name="TextBox 257">
                  <a:extLst>
                    <a:ext uri="{FF2B5EF4-FFF2-40B4-BE49-F238E27FC236}">
                      <a16:creationId xmlns:a16="http://schemas.microsoft.com/office/drawing/2014/main" id="{75752533-AE97-4DBE-A851-7C0AD688A458}"/>
                    </a:ext>
                  </a:extLst>
                </p:cNvPr>
                <p:cNvSpPr txBox="1"/>
                <p:nvPr/>
              </p:nvSpPr>
              <p:spPr>
                <a:xfrm>
                  <a:off x="2197907" y="3333748"/>
                  <a:ext cx="450052" cy="385763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sp>
              <p:nvSpPr>
                <p:cNvPr id="259" name="Oval 258">
                  <a:extLst>
                    <a:ext uri="{FF2B5EF4-FFF2-40B4-BE49-F238E27FC236}">
                      <a16:creationId xmlns:a16="http://schemas.microsoft.com/office/drawing/2014/main" id="{53D10258-B2A2-4245-8986-8AA38DF8E52F}"/>
                    </a:ext>
                  </a:extLst>
                </p:cNvPr>
                <p:cNvSpPr/>
                <p:nvPr/>
              </p:nvSpPr>
              <p:spPr>
                <a:xfrm>
                  <a:off x="1039461" y="3894457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0" name="Oval 259">
                  <a:extLst>
                    <a:ext uri="{FF2B5EF4-FFF2-40B4-BE49-F238E27FC236}">
                      <a16:creationId xmlns:a16="http://schemas.microsoft.com/office/drawing/2014/main" id="{CCC02BC6-5AF9-434B-B1E8-52CD401B2A79}"/>
                    </a:ext>
                  </a:extLst>
                </p:cNvPr>
                <p:cNvSpPr/>
                <p:nvPr/>
              </p:nvSpPr>
              <p:spPr>
                <a:xfrm>
                  <a:off x="1520475" y="3918265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-</a:t>
                  </a:r>
                </a:p>
              </p:txBody>
            </p:sp>
            <p:sp>
              <p:nvSpPr>
                <p:cNvPr id="261" name="Oval 260">
                  <a:extLst>
                    <a:ext uri="{FF2B5EF4-FFF2-40B4-BE49-F238E27FC236}">
                      <a16:creationId xmlns:a16="http://schemas.microsoft.com/office/drawing/2014/main" id="{20EC60E1-6457-4B23-8CD5-8777A47F4B8F}"/>
                    </a:ext>
                  </a:extLst>
                </p:cNvPr>
                <p:cNvSpPr/>
                <p:nvPr/>
              </p:nvSpPr>
              <p:spPr>
                <a:xfrm>
                  <a:off x="2387257" y="3913498"/>
                  <a:ext cx="402591" cy="401713"/>
                </a:xfrm>
                <a:prstGeom prst="ellipse">
                  <a:avLst/>
                </a:prstGeom>
                <a:solidFill>
                  <a:srgbClr val="84AA33">
                    <a:lumMod val="40000"/>
                    <a:lumOff val="60000"/>
                  </a:srgbClr>
                </a:solidFill>
                <a:ln w="9525" cap="flat" cmpd="sng" algn="ctr">
                  <a:noFill/>
                  <a:prstDash val="solid"/>
                </a:ln>
                <a:effectLst/>
              </p:spPr>
              <p:txBody>
                <a:bodyPr vert="horz" rtlCol="0" anchor="ctr" anchorCtr="0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Times New Roman"/>
                    </a:rPr>
                    <a:t>+</a:t>
                  </a:r>
                </a:p>
              </p:txBody>
            </p:sp>
          </p:grpSp>
          <p:sp>
            <p:nvSpPr>
              <p:cNvPr id="242" name="Rectangle 241">
                <a:extLst>
                  <a:ext uri="{FF2B5EF4-FFF2-40B4-BE49-F238E27FC236}">
                    <a16:creationId xmlns:a16="http://schemas.microsoft.com/office/drawing/2014/main" id="{4AFF9894-D346-4AC1-8335-D367D24A6156}"/>
                  </a:ext>
                </a:extLst>
              </p:cNvPr>
              <p:cNvSpPr/>
              <p:nvPr/>
            </p:nvSpPr>
            <p:spPr>
              <a:xfrm>
                <a:off x="4739546" y="2767107"/>
                <a:ext cx="1464030" cy="1195293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56C14FF-8B23-47A3-A8E4-578C30161BF3}"/>
                </a:ext>
              </a:extLst>
            </p:cNvPr>
            <p:cNvSpPr/>
            <p:nvPr/>
          </p:nvSpPr>
          <p:spPr>
            <a:xfrm>
              <a:off x="1006125" y="3270952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1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64DDC3F7-9544-4398-8C1D-E192188AAA4B}"/>
                </a:ext>
              </a:extLst>
            </p:cNvPr>
            <p:cNvSpPr/>
            <p:nvPr/>
          </p:nvSpPr>
          <p:spPr>
            <a:xfrm>
              <a:off x="2538258" y="3274998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2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F3DB53E9-893F-49B1-8C65-D214A2B8F133}"/>
                </a:ext>
              </a:extLst>
            </p:cNvPr>
            <p:cNvSpPr/>
            <p:nvPr/>
          </p:nvSpPr>
          <p:spPr>
            <a:xfrm>
              <a:off x="1023975" y="4526135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4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B6F7D411-7A06-4622-B1A8-43E5B7D54985}"/>
                </a:ext>
              </a:extLst>
            </p:cNvPr>
            <p:cNvSpPr/>
            <p:nvPr/>
          </p:nvSpPr>
          <p:spPr>
            <a:xfrm>
              <a:off x="2556108" y="4530181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5</a:t>
              </a:r>
            </a:p>
          </p:txBody>
        </p:sp>
        <p:grpSp>
          <p:nvGrpSpPr>
            <p:cNvPr id="266" name="Group 265">
              <a:extLst>
                <a:ext uri="{FF2B5EF4-FFF2-40B4-BE49-F238E27FC236}">
                  <a16:creationId xmlns:a16="http://schemas.microsoft.com/office/drawing/2014/main" id="{18471A34-35D4-48C3-8F90-6FC3CE8A71FB}"/>
                </a:ext>
              </a:extLst>
            </p:cNvPr>
            <p:cNvGrpSpPr/>
            <p:nvPr/>
          </p:nvGrpSpPr>
          <p:grpSpPr>
            <a:xfrm>
              <a:off x="4110409" y="3281199"/>
              <a:ext cx="1966984" cy="1489812"/>
              <a:chOff x="4518753" y="5292886"/>
              <a:chExt cx="1966984" cy="1489812"/>
            </a:xfrm>
          </p:grpSpPr>
          <p:grpSp>
            <p:nvGrpSpPr>
              <p:cNvPr id="267" name="Group 266">
                <a:extLst>
                  <a:ext uri="{FF2B5EF4-FFF2-40B4-BE49-F238E27FC236}">
                    <a16:creationId xmlns:a16="http://schemas.microsoft.com/office/drawing/2014/main" id="{8AE9F12B-B47A-484A-A5FF-DF281416FD42}"/>
                  </a:ext>
                </a:extLst>
              </p:cNvPr>
              <p:cNvGrpSpPr/>
              <p:nvPr/>
            </p:nvGrpSpPr>
            <p:grpSpPr>
              <a:xfrm>
                <a:off x="4631099" y="5343766"/>
                <a:ext cx="1818777" cy="1414014"/>
                <a:chOff x="2758043" y="2361969"/>
                <a:chExt cx="3070210" cy="2386944"/>
              </a:xfrm>
            </p:grpSpPr>
            <p:sp>
              <p:nvSpPr>
                <p:cNvPr id="269" name="Content Placeholder 5">
                  <a:extLst>
                    <a:ext uri="{FF2B5EF4-FFF2-40B4-BE49-F238E27FC236}">
                      <a16:creationId xmlns:a16="http://schemas.microsoft.com/office/drawing/2014/main" id="{944A528F-61CB-4170-8DF2-B76B5F3EE72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270" name="Content Placeholder 5">
                  <a:extLst>
                    <a:ext uri="{FF2B5EF4-FFF2-40B4-BE49-F238E27FC236}">
                      <a16:creationId xmlns:a16="http://schemas.microsoft.com/office/drawing/2014/main" id="{7EF625BC-2AAC-4301-AFFE-24415A7EECF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271" name="Content Placeholder 5">
                  <a:extLst>
                    <a:ext uri="{FF2B5EF4-FFF2-40B4-BE49-F238E27FC236}">
                      <a16:creationId xmlns:a16="http://schemas.microsoft.com/office/drawing/2014/main" id="{D21794F1-9222-4EA5-BDB1-282F4D297896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cxnSp>
              <p:nvCxnSpPr>
                <p:cNvPr id="272" name="Straight Connector 271">
                  <a:extLst>
                    <a:ext uri="{FF2B5EF4-FFF2-40B4-BE49-F238E27FC236}">
                      <a16:creationId xmlns:a16="http://schemas.microsoft.com/office/drawing/2014/main" id="{D3711D2B-480E-495E-9892-5F4049545B21}"/>
                    </a:ext>
                  </a:extLst>
                </p:cNvPr>
                <p:cNvCxnSpPr>
                  <a:cxnSpLocks/>
                  <a:stCxn id="269" idx="2"/>
                  <a:endCxn id="270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3" name="Straight Connector 272">
                  <a:extLst>
                    <a:ext uri="{FF2B5EF4-FFF2-40B4-BE49-F238E27FC236}">
                      <a16:creationId xmlns:a16="http://schemas.microsoft.com/office/drawing/2014/main" id="{1E83A940-6591-4F82-84B8-CDEE6B36AA5E}"/>
                    </a:ext>
                  </a:extLst>
                </p:cNvPr>
                <p:cNvCxnSpPr>
                  <a:cxnSpLocks/>
                  <a:stCxn id="269" idx="2"/>
                  <a:endCxn id="271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4" name="TextBox 273">
                  <a:extLst>
                    <a:ext uri="{FF2B5EF4-FFF2-40B4-BE49-F238E27FC236}">
                      <a16:creationId xmlns:a16="http://schemas.microsoft.com/office/drawing/2014/main" id="{DE6B832B-AD17-4FEA-BD27-A30E675608BD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5" name="TextBox 274">
                  <a:extLst>
                    <a:ext uri="{FF2B5EF4-FFF2-40B4-BE49-F238E27FC236}">
                      <a16:creationId xmlns:a16="http://schemas.microsoft.com/office/drawing/2014/main" id="{C8055A2F-E97D-41A2-B7F9-3DD7B391402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76" name="Straight Connector 275">
                  <a:extLst>
                    <a:ext uri="{FF2B5EF4-FFF2-40B4-BE49-F238E27FC236}">
                      <a16:creationId xmlns:a16="http://schemas.microsoft.com/office/drawing/2014/main" id="{A71F9757-372E-47D2-9A3E-DE73F3E9FCC9}"/>
                    </a:ext>
                  </a:extLst>
                </p:cNvPr>
                <p:cNvCxnSpPr>
                  <a:cxnSpLocks/>
                  <a:stCxn id="270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77" name="Straight Connector 276">
                  <a:extLst>
                    <a:ext uri="{FF2B5EF4-FFF2-40B4-BE49-F238E27FC236}">
                      <a16:creationId xmlns:a16="http://schemas.microsoft.com/office/drawing/2014/main" id="{53D6E325-C002-4B20-8954-D351084E8403}"/>
                    </a:ext>
                  </a:extLst>
                </p:cNvPr>
                <p:cNvCxnSpPr>
                  <a:cxnSpLocks/>
                  <a:stCxn id="270" idx="2"/>
                  <a:endCxn id="295" idx="0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78" name="TextBox 277">
                  <a:extLst>
                    <a:ext uri="{FF2B5EF4-FFF2-40B4-BE49-F238E27FC236}">
                      <a16:creationId xmlns:a16="http://schemas.microsoft.com/office/drawing/2014/main" id="{F35FF791-4158-4C74-AF3B-19514C4F40E6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7FABA152-1021-4BDF-ABBB-E1DC10BD1E4D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280" name="Straight Connector 279">
                  <a:extLst>
                    <a:ext uri="{FF2B5EF4-FFF2-40B4-BE49-F238E27FC236}">
                      <a16:creationId xmlns:a16="http://schemas.microsoft.com/office/drawing/2014/main" id="{C42133E2-826D-4D6B-9BEC-3E848C0789F0}"/>
                    </a:ext>
                  </a:extLst>
                </p:cNvPr>
                <p:cNvCxnSpPr>
                  <a:cxnSpLocks/>
                  <a:stCxn id="271" idx="2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281" name="Straight Connector 280">
                  <a:extLst>
                    <a:ext uri="{FF2B5EF4-FFF2-40B4-BE49-F238E27FC236}">
                      <a16:creationId xmlns:a16="http://schemas.microsoft.com/office/drawing/2014/main" id="{879C3660-BA8F-452A-BA39-FEAC634158C4}"/>
                    </a:ext>
                  </a:extLst>
                </p:cNvPr>
                <p:cNvCxnSpPr>
                  <a:cxnSpLocks/>
                  <a:stCxn id="271" idx="2"/>
                  <a:endCxn id="286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282" name="TextBox 281">
                  <a:extLst>
                    <a:ext uri="{FF2B5EF4-FFF2-40B4-BE49-F238E27FC236}">
                      <a16:creationId xmlns:a16="http://schemas.microsoft.com/office/drawing/2014/main" id="{853CF98F-FAD1-4993-85D4-DA78240E2B8E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283" name="TextBox 282">
                  <a:extLst>
                    <a:ext uri="{FF2B5EF4-FFF2-40B4-BE49-F238E27FC236}">
                      <a16:creationId xmlns:a16="http://schemas.microsoft.com/office/drawing/2014/main" id="{DF5BA250-C985-4494-AF6C-00A149809DB4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284" name="Group 283">
                  <a:extLst>
                    <a:ext uri="{FF2B5EF4-FFF2-40B4-BE49-F238E27FC236}">
                      <a16:creationId xmlns:a16="http://schemas.microsoft.com/office/drawing/2014/main" id="{EF680B24-0CB8-4C33-8FCF-571F3CF73D08}"/>
                    </a:ext>
                  </a:extLst>
                </p:cNvPr>
                <p:cNvGrpSpPr/>
                <p:nvPr/>
              </p:nvGrpSpPr>
              <p:grpSpPr>
                <a:xfrm>
                  <a:off x="2758043" y="3762450"/>
                  <a:ext cx="1361561" cy="977526"/>
                  <a:chOff x="2907012" y="4333173"/>
                  <a:chExt cx="1361561" cy="977526"/>
                </a:xfrm>
              </p:grpSpPr>
              <p:sp>
                <p:nvSpPr>
                  <p:cNvPr id="294" name="Oval 293">
                    <a:extLst>
                      <a:ext uri="{FF2B5EF4-FFF2-40B4-BE49-F238E27FC236}">
                        <a16:creationId xmlns:a16="http://schemas.microsoft.com/office/drawing/2014/main" id="{C6BF58C9-C716-4A6B-9C2E-6F7205A83C07}"/>
                      </a:ext>
                    </a:extLst>
                  </p:cNvPr>
                  <p:cNvSpPr/>
                  <p:nvPr/>
                </p:nvSpPr>
                <p:spPr>
                  <a:xfrm>
                    <a:off x="2907012" y="4338200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295" name="Content Placeholder 5">
                    <a:extLst>
                      <a:ext uri="{FF2B5EF4-FFF2-40B4-BE49-F238E27FC236}">
                        <a16:creationId xmlns:a16="http://schemas.microsoft.com/office/drawing/2014/main" id="{68EF9DA1-DB26-4513-846C-288A3FC83FC7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96" name="Straight Connector 295">
                    <a:extLst>
                      <a:ext uri="{FF2B5EF4-FFF2-40B4-BE49-F238E27FC236}">
                        <a16:creationId xmlns:a16="http://schemas.microsoft.com/office/drawing/2014/main" id="{7B22357C-4335-4029-A618-7995AFE8D2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97" name="Straight Connector 296">
                    <a:extLst>
                      <a:ext uri="{FF2B5EF4-FFF2-40B4-BE49-F238E27FC236}">
                        <a16:creationId xmlns:a16="http://schemas.microsoft.com/office/drawing/2014/main" id="{9ECD2440-E99E-4555-8784-7C5BF24F9064}"/>
                      </a:ext>
                    </a:extLst>
                  </p:cNvPr>
                  <p:cNvCxnSpPr>
                    <a:cxnSpLocks/>
                    <a:stCxn id="295" idx="2"/>
                    <a:endCxn id="301" idx="0"/>
                  </p:cNvCxnSpPr>
                  <p:nvPr/>
                </p:nvCxnSpPr>
                <p:spPr>
                  <a:xfrm>
                    <a:off x="3916069" y="4680150"/>
                    <a:ext cx="181422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98" name="TextBox 297">
                    <a:extLst>
                      <a:ext uri="{FF2B5EF4-FFF2-40B4-BE49-F238E27FC236}">
                        <a16:creationId xmlns:a16="http://schemas.microsoft.com/office/drawing/2014/main" id="{D5B8A0D5-13CF-416B-AB37-78893EADA777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9" name="TextBox 298">
                    <a:extLst>
                      <a:ext uri="{FF2B5EF4-FFF2-40B4-BE49-F238E27FC236}">
                        <a16:creationId xmlns:a16="http://schemas.microsoft.com/office/drawing/2014/main" id="{143F5C21-D7AA-40B7-B51C-57C973050DB8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00" name="Oval 299">
                    <a:extLst>
                      <a:ext uri="{FF2B5EF4-FFF2-40B4-BE49-F238E27FC236}">
                        <a16:creationId xmlns:a16="http://schemas.microsoft.com/office/drawing/2014/main" id="{53076B18-42E8-4CDF-BF05-859BAA372CFD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01" name="Oval 300">
                    <a:extLst>
                      <a:ext uri="{FF2B5EF4-FFF2-40B4-BE49-F238E27FC236}">
                        <a16:creationId xmlns:a16="http://schemas.microsoft.com/office/drawing/2014/main" id="{96306C36-1464-416D-AEF6-56FC4FA075F0}"/>
                      </a:ext>
                    </a:extLst>
                  </p:cNvPr>
                  <p:cNvSpPr/>
                  <p:nvPr/>
                </p:nvSpPr>
                <p:spPr>
                  <a:xfrm>
                    <a:off x="3954462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  <p:grpSp>
              <p:nvGrpSpPr>
                <p:cNvPr id="285" name="Group 284">
                  <a:extLst>
                    <a:ext uri="{FF2B5EF4-FFF2-40B4-BE49-F238E27FC236}">
                      <a16:creationId xmlns:a16="http://schemas.microsoft.com/office/drawing/2014/main" id="{7A526CC9-871F-49C8-AFE2-7C7D67F4AE11}"/>
                    </a:ext>
                  </a:extLst>
                </p:cNvPr>
                <p:cNvGrpSpPr/>
                <p:nvPr/>
              </p:nvGrpSpPr>
              <p:grpSpPr>
                <a:xfrm>
                  <a:off x="4476195" y="3771387"/>
                  <a:ext cx="1352058" cy="977526"/>
                  <a:chOff x="2916515" y="4333173"/>
                  <a:chExt cx="1352058" cy="977526"/>
                </a:xfrm>
              </p:grpSpPr>
              <p:sp>
                <p:nvSpPr>
                  <p:cNvPr id="286" name="Content Placeholder 5">
                    <a:extLst>
                      <a:ext uri="{FF2B5EF4-FFF2-40B4-BE49-F238E27FC236}">
                        <a16:creationId xmlns:a16="http://schemas.microsoft.com/office/drawing/2014/main" id="{52CD40E8-11FD-41EC-80EC-53AA4C2014BB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287" name="Straight Connector 286">
                    <a:extLst>
                      <a:ext uri="{FF2B5EF4-FFF2-40B4-BE49-F238E27FC236}">
                        <a16:creationId xmlns:a16="http://schemas.microsoft.com/office/drawing/2014/main" id="{3DB4681F-5BC3-4FCA-A448-F220635F22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288" name="Straight Connector 287">
                    <a:extLst>
                      <a:ext uri="{FF2B5EF4-FFF2-40B4-BE49-F238E27FC236}">
                        <a16:creationId xmlns:a16="http://schemas.microsoft.com/office/drawing/2014/main" id="{0801313D-3427-4478-B617-A2873942D62C}"/>
                      </a:ext>
                    </a:extLst>
                  </p:cNvPr>
                  <p:cNvCxnSpPr>
                    <a:cxnSpLocks/>
                    <a:stCxn id="286" idx="2"/>
                    <a:endCxn id="293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289" name="TextBox 288">
                    <a:extLst>
                      <a:ext uri="{FF2B5EF4-FFF2-40B4-BE49-F238E27FC236}">
                        <a16:creationId xmlns:a16="http://schemas.microsoft.com/office/drawing/2014/main" id="{47B5205B-8992-4919-BBDD-07339CDC04E5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290" name="TextBox 289">
                    <a:extLst>
                      <a:ext uri="{FF2B5EF4-FFF2-40B4-BE49-F238E27FC236}">
                        <a16:creationId xmlns:a16="http://schemas.microsoft.com/office/drawing/2014/main" id="{0E60ACE7-708E-4E7D-B02F-7435EAC7F166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291" name="Oval 290">
                    <a:extLst>
                      <a:ext uri="{FF2B5EF4-FFF2-40B4-BE49-F238E27FC236}">
                        <a16:creationId xmlns:a16="http://schemas.microsoft.com/office/drawing/2014/main" id="{0A0673AB-A0F8-4915-B07E-7FC6ECC372FB}"/>
                      </a:ext>
                    </a:extLst>
                  </p:cNvPr>
                  <p:cNvSpPr/>
                  <p:nvPr/>
                </p:nvSpPr>
                <p:spPr>
                  <a:xfrm>
                    <a:off x="2916515" y="4348050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2" name="Oval 291">
                    <a:extLst>
                      <a:ext uri="{FF2B5EF4-FFF2-40B4-BE49-F238E27FC236}">
                        <a16:creationId xmlns:a16="http://schemas.microsoft.com/office/drawing/2014/main" id="{527C549C-91DD-4C06-A5D6-3281420CC719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293" name="Oval 292">
                    <a:extLst>
                      <a:ext uri="{FF2B5EF4-FFF2-40B4-BE49-F238E27FC236}">
                        <a16:creationId xmlns:a16="http://schemas.microsoft.com/office/drawing/2014/main" id="{7C0EE296-1B04-4231-983B-8633E8D4FFB1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268" name="Rectangle 267">
                <a:extLst>
                  <a:ext uri="{FF2B5EF4-FFF2-40B4-BE49-F238E27FC236}">
                    <a16:creationId xmlns:a16="http://schemas.microsoft.com/office/drawing/2014/main" id="{CCB8B837-84E9-4D7E-AA43-39548B28CAB6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302" name="Group 301">
              <a:extLst>
                <a:ext uri="{FF2B5EF4-FFF2-40B4-BE49-F238E27FC236}">
                  <a16:creationId xmlns:a16="http://schemas.microsoft.com/office/drawing/2014/main" id="{028F4FA6-33CA-4381-BDDE-96D26C175703}"/>
                </a:ext>
              </a:extLst>
            </p:cNvPr>
            <p:cNvGrpSpPr/>
            <p:nvPr/>
          </p:nvGrpSpPr>
          <p:grpSpPr>
            <a:xfrm>
              <a:off x="4129016" y="4828591"/>
              <a:ext cx="1966984" cy="1489812"/>
              <a:chOff x="4518753" y="5292886"/>
              <a:chExt cx="1966984" cy="1489812"/>
            </a:xfrm>
          </p:grpSpPr>
          <p:grpSp>
            <p:nvGrpSpPr>
              <p:cNvPr id="303" name="Group 302">
                <a:extLst>
                  <a:ext uri="{FF2B5EF4-FFF2-40B4-BE49-F238E27FC236}">
                    <a16:creationId xmlns:a16="http://schemas.microsoft.com/office/drawing/2014/main" id="{17CEB37D-52AB-479F-B7FF-15A12B71E5A9}"/>
                  </a:ext>
                </a:extLst>
              </p:cNvPr>
              <p:cNvGrpSpPr/>
              <p:nvPr/>
            </p:nvGrpSpPr>
            <p:grpSpPr>
              <a:xfrm>
                <a:off x="4626089" y="5343766"/>
                <a:ext cx="1823787" cy="1414014"/>
                <a:chOff x="2749585" y="2361969"/>
                <a:chExt cx="3078668" cy="2386944"/>
              </a:xfrm>
            </p:grpSpPr>
            <p:sp>
              <p:nvSpPr>
                <p:cNvPr id="305" name="Content Placeholder 5">
                  <a:extLst>
                    <a:ext uri="{FF2B5EF4-FFF2-40B4-BE49-F238E27FC236}">
                      <a16:creationId xmlns:a16="http://schemas.microsoft.com/office/drawing/2014/main" id="{8F23CC71-98DA-4444-A858-83CEF537D2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999518" y="2361969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B</a:t>
                  </a:r>
                </a:p>
              </p:txBody>
            </p:sp>
            <p:sp>
              <p:nvSpPr>
                <p:cNvPr id="306" name="Content Placeholder 5">
                  <a:extLst>
                    <a:ext uri="{FF2B5EF4-FFF2-40B4-BE49-F238E27FC236}">
                      <a16:creationId xmlns:a16="http://schemas.microsoft.com/office/drawing/2014/main" id="{720627DF-FAEB-43B0-9877-A3F91D30C76A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3386072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sp>
              <p:nvSpPr>
                <p:cNvPr id="307" name="Content Placeholder 5">
                  <a:extLst>
                    <a:ext uri="{FF2B5EF4-FFF2-40B4-BE49-F238E27FC236}">
                      <a16:creationId xmlns:a16="http://schemas.microsoft.com/office/drawing/2014/main" id="{C6715662-FC82-4CAE-B154-FE82FD024B3F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653219" y="3054826"/>
                  <a:ext cx="395924" cy="346977"/>
                </a:xfrm>
                <a:prstGeom prst="rect">
                  <a:avLst/>
                </a:prstGeom>
                <a:solidFill>
                  <a:srgbClr val="84AA33">
                    <a:lumMod val="60000"/>
                    <a:lumOff val="40000"/>
                  </a:srgbClr>
                </a:solidFill>
                <a:effectLst/>
              </p:spPr>
              <p:txBody>
                <a:bodyPr vert="horz" lIns="91440" tIns="45720" rIns="91440" bIns="45720" rtlCol="0" anchor="ctr" anchorCtr="0">
                  <a:noAutofit/>
                </a:bodyPr>
                <a:lstStyle>
                  <a:lvl1pPr marL="342900" indent="-3429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742950" indent="-28575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–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»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457200" rtl="0" eaLnBrk="1" latinLnBrk="0" hangingPunct="1">
                    <a:spcBef>
                      <a:spcPct val="20000"/>
                    </a:spcBef>
                    <a:buFont typeface="Arial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ct val="20000"/>
                    </a:spcBef>
                    <a:spcAft>
                      <a:spcPts val="0"/>
                    </a:spcAft>
                    <a:buClrTx/>
                    <a:buSzTx/>
                    <a:buFont typeface="Arial"/>
                    <a:buNone/>
                    <a:tabLst/>
                    <a:defRPr/>
                  </a:pPr>
                  <a:r>
                    <a: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A</a:t>
                  </a:r>
                </a:p>
              </p:txBody>
            </p:sp>
            <p:cxnSp>
              <p:nvCxnSpPr>
                <p:cNvPr id="308" name="Straight Connector 307">
                  <a:extLst>
                    <a:ext uri="{FF2B5EF4-FFF2-40B4-BE49-F238E27FC236}">
                      <a16:creationId xmlns:a16="http://schemas.microsoft.com/office/drawing/2014/main" id="{777BAF2D-DF1C-4C41-83E2-642AB48870C4}"/>
                    </a:ext>
                  </a:extLst>
                </p:cNvPr>
                <p:cNvCxnSpPr>
                  <a:cxnSpLocks/>
                  <a:stCxn id="305" idx="2"/>
                  <a:endCxn id="306" idx="0"/>
                </p:cNvCxnSpPr>
                <p:nvPr/>
              </p:nvCxnSpPr>
              <p:spPr>
                <a:xfrm flipH="1">
                  <a:off x="3584034" y="2708946"/>
                  <a:ext cx="613446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09" name="Straight Connector 308">
                  <a:extLst>
                    <a:ext uri="{FF2B5EF4-FFF2-40B4-BE49-F238E27FC236}">
                      <a16:creationId xmlns:a16="http://schemas.microsoft.com/office/drawing/2014/main" id="{4ED09113-339D-497F-80A0-E22456A275A7}"/>
                    </a:ext>
                  </a:extLst>
                </p:cNvPr>
                <p:cNvCxnSpPr>
                  <a:cxnSpLocks/>
                  <a:stCxn id="305" idx="2"/>
                  <a:endCxn id="307" idx="0"/>
                </p:cNvCxnSpPr>
                <p:nvPr/>
              </p:nvCxnSpPr>
              <p:spPr>
                <a:xfrm>
                  <a:off x="4197480" y="2708946"/>
                  <a:ext cx="653701" cy="34588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0" name="TextBox 309">
                  <a:extLst>
                    <a:ext uri="{FF2B5EF4-FFF2-40B4-BE49-F238E27FC236}">
                      <a16:creationId xmlns:a16="http://schemas.microsoft.com/office/drawing/2014/main" id="{4EECE750-D9AA-41FF-BF0F-0420D0127085}"/>
                    </a:ext>
                  </a:extLst>
                </p:cNvPr>
                <p:cNvSpPr txBox="1"/>
                <p:nvPr/>
              </p:nvSpPr>
              <p:spPr>
                <a:xfrm>
                  <a:off x="3681456" y="265818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1" name="TextBox 310">
                  <a:extLst>
                    <a:ext uri="{FF2B5EF4-FFF2-40B4-BE49-F238E27FC236}">
                      <a16:creationId xmlns:a16="http://schemas.microsoft.com/office/drawing/2014/main" id="{A31C19AA-C831-441E-8F72-2F1B2CCD74B6}"/>
                    </a:ext>
                  </a:extLst>
                </p:cNvPr>
                <p:cNvSpPr txBox="1"/>
                <p:nvPr/>
              </p:nvSpPr>
              <p:spPr>
                <a:xfrm>
                  <a:off x="4449209" y="2644646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2" name="Straight Connector 311">
                  <a:extLst>
                    <a:ext uri="{FF2B5EF4-FFF2-40B4-BE49-F238E27FC236}">
                      <a16:creationId xmlns:a16="http://schemas.microsoft.com/office/drawing/2014/main" id="{B011B98E-F00F-48C7-855A-DFB04CAE0B32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 flipH="1">
                  <a:off x="2948189" y="3401803"/>
                  <a:ext cx="635845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3" name="Straight Connector 312">
                  <a:extLst>
                    <a:ext uri="{FF2B5EF4-FFF2-40B4-BE49-F238E27FC236}">
                      <a16:creationId xmlns:a16="http://schemas.microsoft.com/office/drawing/2014/main" id="{38299DA0-CAB5-441D-B9E8-48AD15FF76D7}"/>
                    </a:ext>
                  </a:extLst>
                </p:cNvPr>
                <p:cNvCxnSpPr>
                  <a:cxnSpLocks/>
                  <a:stCxn id="306" idx="2"/>
                </p:cNvCxnSpPr>
                <p:nvPr/>
              </p:nvCxnSpPr>
              <p:spPr>
                <a:xfrm>
                  <a:off x="3584034" y="3401803"/>
                  <a:ext cx="183066" cy="36064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4" name="TextBox 313">
                  <a:extLst>
                    <a:ext uri="{FF2B5EF4-FFF2-40B4-BE49-F238E27FC236}">
                      <a16:creationId xmlns:a16="http://schemas.microsoft.com/office/drawing/2014/main" id="{F29FA371-C2E9-40D7-B342-4D34EBF7C88D}"/>
                    </a:ext>
                  </a:extLst>
                </p:cNvPr>
                <p:cNvSpPr txBox="1"/>
                <p:nvPr/>
              </p:nvSpPr>
              <p:spPr>
                <a:xfrm>
                  <a:off x="3084463" y="333325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5" name="TextBox 314">
                  <a:extLst>
                    <a:ext uri="{FF2B5EF4-FFF2-40B4-BE49-F238E27FC236}">
                      <a16:creationId xmlns:a16="http://schemas.microsoft.com/office/drawing/2014/main" id="{94F24FC9-AAB6-489B-BCF6-BF1C87A78397}"/>
                    </a:ext>
                  </a:extLst>
                </p:cNvPr>
                <p:cNvSpPr txBox="1"/>
                <p:nvPr/>
              </p:nvSpPr>
              <p:spPr>
                <a:xfrm>
                  <a:off x="3611235" y="3353617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cxnSp>
              <p:nvCxnSpPr>
                <p:cNvPr id="316" name="Straight Connector 315">
                  <a:extLst>
                    <a:ext uri="{FF2B5EF4-FFF2-40B4-BE49-F238E27FC236}">
                      <a16:creationId xmlns:a16="http://schemas.microsoft.com/office/drawing/2014/main" id="{E9F50447-C199-4407-9772-9B3050B2F3D5}"/>
                    </a:ext>
                  </a:extLst>
                </p:cNvPr>
                <p:cNvCxnSpPr>
                  <a:cxnSpLocks/>
                  <a:stCxn id="307" idx="2"/>
                  <a:endCxn id="323" idx="0"/>
                </p:cNvCxnSpPr>
                <p:nvPr/>
              </p:nvCxnSpPr>
              <p:spPr>
                <a:xfrm flipH="1">
                  <a:off x="4656838" y="3401803"/>
                  <a:ext cx="194343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cxnSp>
              <p:nvCxnSpPr>
                <p:cNvPr id="317" name="Straight Connector 316">
                  <a:extLst>
                    <a:ext uri="{FF2B5EF4-FFF2-40B4-BE49-F238E27FC236}">
                      <a16:creationId xmlns:a16="http://schemas.microsoft.com/office/drawing/2014/main" id="{CAC8556E-7A22-42D8-915D-B4B7F848F0F9}"/>
                    </a:ext>
                  </a:extLst>
                </p:cNvPr>
                <p:cNvCxnSpPr>
                  <a:cxnSpLocks/>
                  <a:stCxn id="307" idx="2"/>
                  <a:endCxn id="324" idx="0"/>
                </p:cNvCxnSpPr>
                <p:nvPr/>
              </p:nvCxnSpPr>
              <p:spPr>
                <a:xfrm>
                  <a:off x="4851181" y="3401803"/>
                  <a:ext cx="624568" cy="369584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  <a:tailEnd type="triangle" w="med" len="sm"/>
                </a:ln>
                <a:effectLst/>
              </p:spPr>
            </p:cxnSp>
            <p:sp>
              <p:nvSpPr>
                <p:cNvPr id="318" name="TextBox 317">
                  <a:extLst>
                    <a:ext uri="{FF2B5EF4-FFF2-40B4-BE49-F238E27FC236}">
                      <a16:creationId xmlns:a16="http://schemas.microsoft.com/office/drawing/2014/main" id="{7A9CAA12-37C7-4EC7-B6FB-49B23843DAD7}"/>
                    </a:ext>
                  </a:extLst>
                </p:cNvPr>
                <p:cNvSpPr txBox="1"/>
                <p:nvPr/>
              </p:nvSpPr>
              <p:spPr>
                <a:xfrm>
                  <a:off x="4506738" y="3361875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0</a:t>
                  </a:r>
                </a:p>
              </p:txBody>
            </p:sp>
            <p:sp>
              <p:nvSpPr>
                <p:cNvPr id="319" name="TextBox 318">
                  <a:extLst>
                    <a:ext uri="{FF2B5EF4-FFF2-40B4-BE49-F238E27FC236}">
                      <a16:creationId xmlns:a16="http://schemas.microsoft.com/office/drawing/2014/main" id="{72190CD8-FB07-47E5-8F12-C5F8BCF91901}"/>
                    </a:ext>
                  </a:extLst>
                </p:cNvPr>
                <p:cNvSpPr txBox="1"/>
                <p:nvPr/>
              </p:nvSpPr>
              <p:spPr>
                <a:xfrm>
                  <a:off x="5033510" y="3358488"/>
                  <a:ext cx="319781" cy="274101"/>
                </a:xfrm>
                <a:prstGeom prst="rect">
                  <a:avLst/>
                </a:prstGeom>
                <a:noFill/>
              </p:spPr>
              <p:txBody>
                <a:bodyPr vert="horz" wrap="square" rtlCol="0" anchor="ctr" anchorCtr="0">
                  <a:noAutofit/>
                </a:bodyPr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6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ndara"/>
                      <a:ea typeface="+mn-ea"/>
                      <a:cs typeface="+mn-cs"/>
                    </a:rPr>
                    <a:t>1</a:t>
                  </a:r>
                </a:p>
              </p:txBody>
            </p:sp>
            <p:grpSp>
              <p:nvGrpSpPr>
                <p:cNvPr id="320" name="Group 319">
                  <a:extLst>
                    <a:ext uri="{FF2B5EF4-FFF2-40B4-BE49-F238E27FC236}">
                      <a16:creationId xmlns:a16="http://schemas.microsoft.com/office/drawing/2014/main" id="{AA228F03-6E58-4482-9631-8FEFE643E5D3}"/>
                    </a:ext>
                  </a:extLst>
                </p:cNvPr>
                <p:cNvGrpSpPr/>
                <p:nvPr/>
              </p:nvGrpSpPr>
              <p:grpSpPr>
                <a:xfrm>
                  <a:off x="2749585" y="3759680"/>
                  <a:ext cx="1199282" cy="320113"/>
                  <a:chOff x="2898554" y="4330403"/>
                  <a:chExt cx="1199282" cy="320113"/>
                </a:xfrm>
              </p:grpSpPr>
              <p:sp>
                <p:nvSpPr>
                  <p:cNvPr id="336" name="Oval 335">
                    <a:extLst>
                      <a:ext uri="{FF2B5EF4-FFF2-40B4-BE49-F238E27FC236}">
                        <a16:creationId xmlns:a16="http://schemas.microsoft.com/office/drawing/2014/main" id="{F4B7C4C1-2943-49D4-99D4-5E36D7AC32E3}"/>
                      </a:ext>
                    </a:extLst>
                  </p:cNvPr>
                  <p:cNvSpPr/>
                  <p:nvPr/>
                </p:nvSpPr>
                <p:spPr>
                  <a:xfrm>
                    <a:off x="2898554" y="4330403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37" name="Oval 336">
                    <a:extLst>
                      <a:ext uri="{FF2B5EF4-FFF2-40B4-BE49-F238E27FC236}">
                        <a16:creationId xmlns:a16="http://schemas.microsoft.com/office/drawing/2014/main" id="{71331824-7D99-4A41-91CC-4653C4D67DB7}"/>
                      </a:ext>
                    </a:extLst>
                  </p:cNvPr>
                  <p:cNvSpPr/>
                  <p:nvPr/>
                </p:nvSpPr>
                <p:spPr>
                  <a:xfrm>
                    <a:off x="3811779" y="4365083"/>
                    <a:ext cx="286057" cy="285433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</p:grpSp>
            <p:grpSp>
              <p:nvGrpSpPr>
                <p:cNvPr id="321" name="Group 320">
                  <a:extLst>
                    <a:ext uri="{FF2B5EF4-FFF2-40B4-BE49-F238E27FC236}">
                      <a16:creationId xmlns:a16="http://schemas.microsoft.com/office/drawing/2014/main" id="{A39ADAF7-647E-41A3-929B-18E9AA608EFD}"/>
                    </a:ext>
                  </a:extLst>
                </p:cNvPr>
                <p:cNvGrpSpPr/>
                <p:nvPr/>
              </p:nvGrpSpPr>
              <p:grpSpPr>
                <a:xfrm>
                  <a:off x="4312908" y="3771387"/>
                  <a:ext cx="1515345" cy="977526"/>
                  <a:chOff x="2753228" y="4333173"/>
                  <a:chExt cx="1515345" cy="977526"/>
                </a:xfrm>
              </p:grpSpPr>
              <p:sp>
                <p:nvSpPr>
                  <p:cNvPr id="322" name="Oval 321">
                    <a:extLst>
                      <a:ext uri="{FF2B5EF4-FFF2-40B4-BE49-F238E27FC236}">
                        <a16:creationId xmlns:a16="http://schemas.microsoft.com/office/drawing/2014/main" id="{E25EA405-5218-4000-B53E-43E733615C73}"/>
                      </a:ext>
                    </a:extLst>
                  </p:cNvPr>
                  <p:cNvSpPr/>
                  <p:nvPr/>
                </p:nvSpPr>
                <p:spPr>
                  <a:xfrm>
                    <a:off x="2753228" y="5014536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  <p:sp>
                <p:nvSpPr>
                  <p:cNvPr id="323" name="Content Placeholder 5">
                    <a:extLst>
                      <a:ext uri="{FF2B5EF4-FFF2-40B4-BE49-F238E27FC236}">
                        <a16:creationId xmlns:a16="http://schemas.microsoft.com/office/drawing/2014/main" id="{DF645A15-7A0C-414F-A9D2-15E90C9B83BE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2899196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sp>
                <p:nvSpPr>
                  <p:cNvPr id="324" name="Content Placeholder 5">
                    <a:extLst>
                      <a:ext uri="{FF2B5EF4-FFF2-40B4-BE49-F238E27FC236}">
                        <a16:creationId xmlns:a16="http://schemas.microsoft.com/office/drawing/2014/main" id="{4AE993B8-680C-490E-B929-F7A0B16C884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718107" y="4333173"/>
                    <a:ext cx="395924" cy="346977"/>
                  </a:xfrm>
                  <a:prstGeom prst="rect">
                    <a:avLst/>
                  </a:prstGeom>
                  <a:solidFill>
                    <a:srgbClr val="84AA33">
                      <a:lumMod val="60000"/>
                      <a:lumOff val="40000"/>
                    </a:srgbClr>
                  </a:solidFill>
                  <a:effectLst/>
                </p:spPr>
                <p:txBody>
                  <a:bodyPr vert="horz" lIns="91440" tIns="45720" rIns="91440" bIns="45720" rtlCol="0" anchor="ctr" anchorCtr="0">
                    <a:noAutofit/>
                  </a:bodyPr>
                  <a:lstStyle>
                    <a:lvl1pPr marL="342900" indent="-3429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742950" indent="-28575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2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1143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20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1600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–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20574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»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25146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29718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34290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3886200" indent="-228600" algn="l" defTabSz="457200" rtl="0" eaLnBrk="1" latinLnBrk="0" hangingPunct="1">
                      <a:spcBef>
                        <a:spcPct val="20000"/>
                      </a:spcBef>
                      <a:buFont typeface="Arial"/>
                      <a:buChar char="•"/>
                      <a:defRPr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ct val="2000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C</a:t>
                    </a:r>
                  </a:p>
                </p:txBody>
              </p:sp>
              <p:cxnSp>
                <p:nvCxnSpPr>
                  <p:cNvPr id="325" name="Straight Connector 324">
                    <a:extLst>
                      <a:ext uri="{FF2B5EF4-FFF2-40B4-BE49-F238E27FC236}">
                        <a16:creationId xmlns:a16="http://schemas.microsoft.com/office/drawing/2014/main" id="{2ED37F35-DD59-4193-91AF-A316D96F3129}"/>
                      </a:ext>
                    </a:extLst>
                  </p:cNvPr>
                  <p:cNvCxnSpPr>
                    <a:cxnSpLocks/>
                    <a:stCxn id="323" idx="2"/>
                    <a:endCxn id="322" idx="0"/>
                  </p:cNvCxnSpPr>
                  <p:nvPr/>
                </p:nvCxnSpPr>
                <p:spPr>
                  <a:xfrm flipH="1">
                    <a:off x="2896257" y="4680150"/>
                    <a:ext cx="200901" cy="334386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26" name="Straight Connector 325">
                    <a:extLst>
                      <a:ext uri="{FF2B5EF4-FFF2-40B4-BE49-F238E27FC236}">
                        <a16:creationId xmlns:a16="http://schemas.microsoft.com/office/drawing/2014/main" id="{EE6AEB31-0209-4B6B-A15E-0BF425A100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3087841" y="4669369"/>
                    <a:ext cx="280968" cy="350751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27" name="TextBox 326">
                    <a:extLst>
                      <a:ext uri="{FF2B5EF4-FFF2-40B4-BE49-F238E27FC236}">
                        <a16:creationId xmlns:a16="http://schemas.microsoft.com/office/drawing/2014/main" id="{C91D3E6D-C77A-4B04-84F5-E2874C45FEFF}"/>
                      </a:ext>
                    </a:extLst>
                  </p:cNvPr>
                  <p:cNvSpPr txBox="1"/>
                  <p:nvPr/>
                </p:nvSpPr>
                <p:spPr>
                  <a:xfrm>
                    <a:off x="2761481" y="4632896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28" name="TextBox 327">
                    <a:extLst>
                      <a:ext uri="{FF2B5EF4-FFF2-40B4-BE49-F238E27FC236}">
                        <a16:creationId xmlns:a16="http://schemas.microsoft.com/office/drawing/2014/main" id="{5A36D11B-DC47-4CA4-BD1A-08D9D2CFFEE5}"/>
                      </a:ext>
                    </a:extLst>
                  </p:cNvPr>
                  <p:cNvSpPr txBox="1"/>
                  <p:nvPr/>
                </p:nvSpPr>
                <p:spPr>
                  <a:xfrm>
                    <a:off x="3131085" y="463364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cxnSp>
                <p:nvCxnSpPr>
                  <p:cNvPr id="329" name="Straight Connector 328">
                    <a:extLst>
                      <a:ext uri="{FF2B5EF4-FFF2-40B4-BE49-F238E27FC236}">
                        <a16:creationId xmlns:a16="http://schemas.microsoft.com/office/drawing/2014/main" id="{64050F20-1E62-4B2E-8D83-2DCC996640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3683942" y="4674240"/>
                    <a:ext cx="242285" cy="345879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cxnSp>
                <p:nvCxnSpPr>
                  <p:cNvPr id="330" name="Straight Connector 329">
                    <a:extLst>
                      <a:ext uri="{FF2B5EF4-FFF2-40B4-BE49-F238E27FC236}">
                        <a16:creationId xmlns:a16="http://schemas.microsoft.com/office/drawing/2014/main" id="{15D5B2F7-9E5B-4D34-AB36-B6FBFF3B17DA}"/>
                      </a:ext>
                    </a:extLst>
                  </p:cNvPr>
                  <p:cNvCxnSpPr>
                    <a:cxnSpLocks/>
                    <a:stCxn id="324" idx="2"/>
                    <a:endCxn id="335" idx="0"/>
                  </p:cNvCxnSpPr>
                  <p:nvPr/>
                </p:nvCxnSpPr>
                <p:spPr>
                  <a:xfrm>
                    <a:off x="3916069" y="4680150"/>
                    <a:ext cx="154529" cy="341728"/>
                  </a:xfrm>
                  <a:prstGeom prst="line">
                    <a:avLst/>
                  </a:prstGeom>
                  <a:noFill/>
                  <a:ln w="25400" cap="flat" cmpd="sng" algn="ctr">
                    <a:solidFill>
                      <a:sysClr val="windowText" lastClr="000000"/>
                    </a:solidFill>
                    <a:prstDash val="solid"/>
                    <a:tailEnd type="triangle" w="med" len="sm"/>
                  </a:ln>
                  <a:effectLst/>
                </p:spPr>
              </p:cxnSp>
              <p:sp>
                <p:nvSpPr>
                  <p:cNvPr id="331" name="TextBox 330">
                    <a:extLst>
                      <a:ext uri="{FF2B5EF4-FFF2-40B4-BE49-F238E27FC236}">
                        <a16:creationId xmlns:a16="http://schemas.microsoft.com/office/drawing/2014/main" id="{3A1F132E-5C84-4748-84C3-7B472625234B}"/>
                      </a:ext>
                    </a:extLst>
                  </p:cNvPr>
                  <p:cNvSpPr txBox="1"/>
                  <p:nvPr/>
                </p:nvSpPr>
                <p:spPr>
                  <a:xfrm>
                    <a:off x="3550612" y="4627615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0</a:t>
                    </a:r>
                  </a:p>
                </p:txBody>
              </p:sp>
              <p:sp>
                <p:nvSpPr>
                  <p:cNvPr id="332" name="TextBox 331">
                    <a:extLst>
                      <a:ext uri="{FF2B5EF4-FFF2-40B4-BE49-F238E27FC236}">
                        <a16:creationId xmlns:a16="http://schemas.microsoft.com/office/drawing/2014/main" id="{25761B69-6832-4A8A-9BAA-CE222126CE6F}"/>
                      </a:ext>
                    </a:extLst>
                  </p:cNvPr>
                  <p:cNvSpPr txBox="1"/>
                  <p:nvPr/>
                </p:nvSpPr>
                <p:spPr>
                  <a:xfrm>
                    <a:off x="3948792" y="4624228"/>
                    <a:ext cx="319781" cy="274101"/>
                  </a:xfrm>
                  <a:prstGeom prst="rect">
                    <a:avLst/>
                  </a:prstGeom>
                  <a:noFill/>
                </p:spPr>
                <p:txBody>
                  <a:bodyPr vert="horz" wrap="square" rtlCol="0" anchor="ctr" anchorCtr="0">
                    <a:noAutofit/>
                  </a:bodyPr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6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+mn-cs"/>
                      </a:rPr>
                      <a:t>1</a:t>
                    </a:r>
                  </a:p>
                </p:txBody>
              </p:sp>
              <p:sp>
                <p:nvSpPr>
                  <p:cNvPr id="333" name="Oval 332">
                    <a:extLst>
                      <a:ext uri="{FF2B5EF4-FFF2-40B4-BE49-F238E27FC236}">
                        <a16:creationId xmlns:a16="http://schemas.microsoft.com/office/drawing/2014/main" id="{59609F16-7ADE-4B93-91E7-96C23A61E0C8}"/>
                      </a:ext>
                    </a:extLst>
                  </p:cNvPr>
                  <p:cNvSpPr/>
                  <p:nvPr/>
                </p:nvSpPr>
                <p:spPr>
                  <a:xfrm>
                    <a:off x="3211395" y="5008349"/>
                    <a:ext cx="286057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4" name="Oval 333">
                    <a:extLst>
                      <a:ext uri="{FF2B5EF4-FFF2-40B4-BE49-F238E27FC236}">
                        <a16:creationId xmlns:a16="http://schemas.microsoft.com/office/drawing/2014/main" id="{C1F883A9-8AA7-4487-BD1D-6C080F684286}"/>
                      </a:ext>
                    </a:extLst>
                  </p:cNvPr>
                  <p:cNvSpPr/>
                  <p:nvPr/>
                </p:nvSpPr>
                <p:spPr>
                  <a:xfrm>
                    <a:off x="3553175" y="5025265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-</a:t>
                    </a:r>
                  </a:p>
                </p:txBody>
              </p:sp>
              <p:sp>
                <p:nvSpPr>
                  <p:cNvPr id="335" name="Oval 334">
                    <a:extLst>
                      <a:ext uri="{FF2B5EF4-FFF2-40B4-BE49-F238E27FC236}">
                        <a16:creationId xmlns:a16="http://schemas.microsoft.com/office/drawing/2014/main" id="{598AF03A-F656-4A98-BB78-80B98375848C}"/>
                      </a:ext>
                    </a:extLst>
                  </p:cNvPr>
                  <p:cNvSpPr/>
                  <p:nvPr/>
                </p:nvSpPr>
                <p:spPr>
                  <a:xfrm>
                    <a:off x="3927569" y="5021878"/>
                    <a:ext cx="286058" cy="285434"/>
                  </a:xfrm>
                  <a:prstGeom prst="ellipse">
                    <a:avLst/>
                  </a:prstGeom>
                  <a:solidFill>
                    <a:srgbClr val="84AA33">
                      <a:lumMod val="40000"/>
                      <a:lumOff val="60000"/>
                    </a:srgbClr>
                  </a:solidFill>
                  <a:ln w="9525" cap="flat" cmpd="sng" algn="ctr">
                    <a:noFill/>
                    <a:prstDash val="solid"/>
                  </a:ln>
                  <a:effectLst/>
                </p:spPr>
                <p:txBody>
                  <a:bodyPr vert="horz" rtlCol="0" anchor="ctr" anchorCtr="0"/>
                  <a:lstStyle/>
                  <a:p>
                    <a:pPr marL="0" marR="0" lvl="0" indent="0" algn="ctr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2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ndara"/>
                        <a:ea typeface="+mn-ea"/>
                        <a:cs typeface="Times New Roman"/>
                      </a:rPr>
                      <a:t>+</a:t>
                    </a:r>
                  </a:p>
                </p:txBody>
              </p:sp>
            </p:grpSp>
          </p:grpSp>
          <p:sp>
            <p:nvSpPr>
              <p:cNvPr id="304" name="Rectangle 303">
                <a:extLst>
                  <a:ext uri="{FF2B5EF4-FFF2-40B4-BE49-F238E27FC236}">
                    <a16:creationId xmlns:a16="http://schemas.microsoft.com/office/drawing/2014/main" id="{4C5FAF27-3558-461E-AD06-8FFA8C02F048}"/>
                  </a:ext>
                </a:extLst>
              </p:cNvPr>
              <p:cNvSpPr/>
              <p:nvPr/>
            </p:nvSpPr>
            <p:spPr>
              <a:xfrm>
                <a:off x="4518753" y="5292886"/>
                <a:ext cx="1966984" cy="1489812"/>
              </a:xfrm>
              <a:prstGeom prst="rect">
                <a:avLst/>
              </a:prstGeom>
              <a:noFill/>
              <a:ln w="127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sp>
          <p:nvSpPr>
            <p:cNvPr id="338" name="Oval 337">
              <a:extLst>
                <a:ext uri="{FF2B5EF4-FFF2-40B4-BE49-F238E27FC236}">
                  <a16:creationId xmlns:a16="http://schemas.microsoft.com/office/drawing/2014/main" id="{A5DB16DB-2E58-42E6-99CF-3E438016A22A}"/>
                </a:ext>
              </a:extLst>
            </p:cNvPr>
            <p:cNvSpPr/>
            <p:nvPr/>
          </p:nvSpPr>
          <p:spPr>
            <a:xfrm>
              <a:off x="4085975" y="3272610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3</a:t>
              </a:r>
            </a:p>
          </p:txBody>
        </p:sp>
        <p:sp>
          <p:nvSpPr>
            <p:cNvPr id="339" name="Oval 338">
              <a:extLst>
                <a:ext uri="{FF2B5EF4-FFF2-40B4-BE49-F238E27FC236}">
                  <a16:creationId xmlns:a16="http://schemas.microsoft.com/office/drawing/2014/main" id="{32DBB2EE-E306-41AF-BF7F-C5703E1ED9DD}"/>
                </a:ext>
              </a:extLst>
            </p:cNvPr>
            <p:cNvSpPr/>
            <p:nvPr/>
          </p:nvSpPr>
          <p:spPr>
            <a:xfrm>
              <a:off x="4111938" y="4807599"/>
              <a:ext cx="315737" cy="312189"/>
            </a:xfrm>
            <a:prstGeom prst="ellipse">
              <a:avLst/>
            </a:prstGeom>
            <a:solidFill>
              <a:srgbClr val="4F271C">
                <a:lumMod val="60000"/>
                <a:lumOff val="40000"/>
              </a:srgbClr>
            </a:solidFill>
            <a:ln w="9525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ndara"/>
                  <a:ea typeface="+mn-ea"/>
                  <a:cs typeface="Times New Roman"/>
                </a:rPr>
                <a:t>6</a:t>
              </a:r>
            </a:p>
          </p:txBody>
        </p:sp>
      </p:grpSp>
      <p:sp>
        <p:nvSpPr>
          <p:cNvPr id="341" name="TextBox 340">
            <a:extLst>
              <a:ext uri="{FF2B5EF4-FFF2-40B4-BE49-F238E27FC236}">
                <a16:creationId xmlns:a16="http://schemas.microsoft.com/office/drawing/2014/main" id="{4065FA56-066D-46CB-B4B6-F9B389A792C7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1DB8C-B9B5-4F49-96F5-064CDFCAB8CC}"/>
              </a:ext>
            </a:extLst>
          </p:cNvPr>
          <p:cNvSpPr/>
          <p:nvPr/>
        </p:nvSpPr>
        <p:spPr>
          <a:xfrm>
            <a:off x="818667" y="2908092"/>
            <a:ext cx="3603616" cy="307278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2" name="Rectangle 341">
            <a:extLst>
              <a:ext uri="{FF2B5EF4-FFF2-40B4-BE49-F238E27FC236}">
                <a16:creationId xmlns:a16="http://schemas.microsoft.com/office/drawing/2014/main" id="{5F359189-5FF1-4C4E-BB0E-39A1485373ED}"/>
              </a:ext>
            </a:extLst>
          </p:cNvPr>
          <p:cNvSpPr/>
          <p:nvPr/>
        </p:nvSpPr>
        <p:spPr>
          <a:xfrm>
            <a:off x="4450900" y="4734778"/>
            <a:ext cx="2451547" cy="188848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803828C-6333-C080-D310-AA4094B54AB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193362" y="1667081"/>
              <a:ext cx="2163580" cy="396504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408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baseline="0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baseline="0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baseline="0" dirty="0" smtClean="0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b="1" kern="1200">
                              <a:solidFill>
                                <a:schemeClr val="lt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𝑋</m:t>
                                    </m:r>
                                  </m:e>
                                  <m:sub>
                                    <m: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  <m:t>𝐶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b="0" dirty="0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C803828C-6333-C080-D310-AA4094B54AB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9193362" y="1667081"/>
              <a:ext cx="2163580" cy="3965049"/>
            </p:xfrm>
            <a:graphic>
              <a:graphicData uri="http://schemas.openxmlformats.org/drawingml/2006/table">
                <a:tbl>
                  <a:tblPr firstRow="1" bandRow="1"/>
                  <a:tblGrid>
                    <a:gridCol w="54089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9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440561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124" t="-1389" r="-304494" b="-8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1124" t="-1389" r="-204494" b="-8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1124" t="-1389" r="-104494" b="-8291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381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1124" t="-1389" r="-4494" b="-8291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381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4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5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6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-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0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4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7"/>
                      </a:ext>
                    </a:extLst>
                  </a:tr>
                  <a:tr h="440561"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sz="2200" dirty="0"/>
                            <a:t>+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tc>
                      <a:txBody>
                        <a:bodyPr/>
                        <a:lstStyle>
                          <a:lvl1pPr marL="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1pPr>
                          <a:lvl2pPr marL="457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2pPr>
                          <a:lvl3pPr marL="914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3pPr>
                          <a:lvl4pPr marL="1371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4pPr>
                          <a:lvl5pPr marL="18288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5pPr>
                          <a:lvl6pPr marL="22860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6pPr>
                          <a:lvl7pPr marL="27432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7pPr>
                          <a:lvl8pPr marL="32004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8pPr>
                          <a:lvl9pPr marL="3657600" algn="l" defTabSz="914400" rtl="0" eaLnBrk="1" latinLnBrk="0" hangingPunct="1">
                            <a:defRPr sz="1800" kern="1200">
                              <a:solidFill>
                                <a:schemeClr val="dk1"/>
                              </a:solidFill>
                              <a:latin typeface="Candara"/>
                            </a:defRPr>
                          </a:lvl9pPr>
                        </a:lstStyle>
                        <a:p>
                          <a:pPr algn="ctr"/>
                          <a:r>
                            <a:rPr lang="en-US" dirty="0"/>
                            <a:t>1</a:t>
                          </a:r>
                        </a:p>
                      </a:txBody>
                      <a:tcPr>
                        <a:lnL w="12700" cmpd="sng">
                          <a:solidFill>
                            <a:sysClr val="window" lastClr="FFFFFF"/>
                          </a:solidFill>
                        </a:lnL>
                        <a:lnR w="12700" cmpd="sng">
                          <a:solidFill>
                            <a:sysClr val="window" lastClr="FFFFFF"/>
                          </a:solidFill>
                        </a:lnR>
                        <a:lnT w="12700" cmpd="sng">
                          <a:solidFill>
                            <a:sysClr val="window" lastClr="FFFFFF"/>
                          </a:solidFill>
                        </a:lnT>
                        <a:lnB w="12700" cmpd="sng">
                          <a:solidFill>
                            <a:sysClr val="window" lastClr="FFFFFF"/>
                          </a:solidFill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solidFill>
                          <a:srgbClr val="84AA33">
                            <a:tint val="20000"/>
                          </a:srgb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8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466045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Poll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How many errors do each of the two decision stumps make on the training set?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731369" y="599232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Features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7884" y="1490818"/>
            <a:ext cx="3019709" cy="425400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2E57F5-B41D-465B-8A6D-C17220AA54D6}"/>
              </a:ext>
            </a:extLst>
          </p:cNvPr>
          <p:cNvSpPr txBox="1"/>
          <p:nvPr/>
        </p:nvSpPr>
        <p:spPr>
          <a:xfrm>
            <a:off x="413895" y="64483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DB582B0E-228F-4D5B-3806-8988C7153FE8}"/>
                  </a:ext>
                </a:extLst>
              </p14:cNvPr>
              <p14:cNvContentPartPr/>
              <p14:nvPr/>
            </p14:nvContentPartPr>
            <p14:xfrm>
              <a:off x="666360" y="384840"/>
              <a:ext cx="10809000" cy="54216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DB582B0E-228F-4D5B-3806-8988C7153FE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57000" y="375480"/>
                <a:ext cx="10827720" cy="544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040983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5" y="1824300"/>
            <a:ext cx="4645250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10-315</a:t>
            </a:r>
            <a:br>
              <a:rPr lang="en-US" sz="4600" dirty="0"/>
            </a:br>
            <a:r>
              <a:rPr lang="en-US" sz="4600" dirty="0"/>
              <a:t>Introduction to ML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Decision Trees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689471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81563B-81EB-415E-A171-154E921D90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D0B402B-AC65-496F-9B65-DA3C1324329D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Attributes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# Attributes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TODO Base Case</a:t>
            </a: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X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 Attributes)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(D(X=1), Attributes \ {X})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(D(X=0), Attributes \ {X})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A7050859-A668-D173-7E4E-4A623C6B8D66}"/>
                  </a:ext>
                </a:extLst>
              </p14:cNvPr>
              <p14:cNvContentPartPr/>
              <p14:nvPr/>
            </p14:nvContentPartPr>
            <p14:xfrm>
              <a:off x="2410560" y="1526400"/>
              <a:ext cx="9637200" cy="3727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A7050859-A668-D173-7E4E-4A623C6B8D6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01200" y="1517040"/>
                <a:ext cx="9655920" cy="3745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033421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252B38FC-D516-47C4-967B-519C0C825C8E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09599" y="1051561"/>
            <a:ext cx="8072388" cy="4525963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</a:rPr>
              <a:t>Surprisal</a:t>
            </a:r>
          </a:p>
          <a:p>
            <a:pPr marL="0" indent="0" eaLnBrk="1" hangingPunct="1">
              <a:buNone/>
            </a:pPr>
            <a:endParaRPr lang="en-US" altLang="en-US" dirty="0"/>
          </a:p>
        </p:txBody>
      </p:sp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5B567F3-3094-3E8C-5B78-D649F604B7A3}"/>
                  </a:ext>
                </a:extLst>
              </p14:cNvPr>
              <p14:cNvContentPartPr/>
              <p14:nvPr/>
            </p14:nvContentPartPr>
            <p14:xfrm>
              <a:off x="485640" y="153000"/>
              <a:ext cx="8041680" cy="28933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5B567F3-3094-3E8C-5B78-D649F604B7A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6280" y="143640"/>
                <a:ext cx="8060400" cy="29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125BCE0-DA3B-7008-CADF-B070BB042089}"/>
                  </a:ext>
                </a:extLst>
              </p14:cNvPr>
              <p14:cNvContentPartPr/>
              <p14:nvPr/>
            </p14:nvContentPartPr>
            <p14:xfrm>
              <a:off x="500400" y="51480"/>
              <a:ext cx="8904960" cy="59371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125BCE0-DA3B-7008-CADF-B070BB04208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91040" y="42120"/>
                <a:ext cx="8923680" cy="595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51235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Quantifies the amount of uncertainty associated with a specific probability distribution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The higher the entropy, the less confident we are in the outcome</a:t>
                </a:r>
              </a:p>
              <a:p>
                <a:pPr eaLnBrk="1" hangingPunct="1">
                  <a:buFont typeface="Wingdings" panose="05000000000000000000" pitchFamily="2" charset="2"/>
                  <a:buChar char="§"/>
                </a:pPr>
                <a:r>
                  <a:rPr lang="en-US" altLang="en-US" dirty="0"/>
                  <a:t>Definition</a:t>
                </a:r>
              </a:p>
              <a:p>
                <a:pPr marL="0" indent="0" eaLnBrk="1" hangingPunct="1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 b="0" i="0" smtClean="0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f>
                                <m:fPr>
                                  <m:ctrlP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=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altLang="en-US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en-US" i="1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alt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alt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r>
                            <a:rPr lang="en-US" alt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  <m:d>
                            <m:d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alt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b>
                                <m:sSubPr>
                                  <m:ctrlP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en-US">
                                      <a:latin typeface="Cambria Math" panose="02040503050406030204" pitchFamily="18" charset="0"/>
                                    </a:rPr>
                                    <m:t>log</m:t>
                                  </m:r>
                                </m:e>
                                <m:sub>
                                  <m:r>
                                    <a:rPr lang="en-US" alt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fName>
                            <m:e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alt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nary>
                    </m:oMath>
                  </m:oMathPara>
                </a14:m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1"/>
                <a:ext cx="8072388" cy="4525963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509" name="Text Box 8">
            <a:extLst>
              <a:ext uri="{FF2B5EF4-FFF2-40B4-BE49-F238E27FC236}">
                <a16:creationId xmlns:a16="http://schemas.microsoft.com/office/drawing/2014/main" id="{ABFF6743-B9EC-495A-A543-4B35857E5D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78740" y="5577524"/>
            <a:ext cx="3493971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Claude Shannon (1916 – 2001), most of the work was done in Bell labs</a:t>
            </a:r>
          </a:p>
        </p:txBody>
      </p:sp>
      <p:pic>
        <p:nvPicPr>
          <p:cNvPr id="8" name="Picture 6" descr="Shannon">
            <a:extLst>
              <a:ext uri="{FF2B5EF4-FFF2-40B4-BE49-F238E27FC236}">
                <a16:creationId xmlns:a16="http://schemas.microsoft.com/office/drawing/2014/main" id="{941599A2-8AEF-4EB4-8904-9E5D8040B9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06" y="2587325"/>
            <a:ext cx="2043005" cy="281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FDD62096-6DC7-D9C5-82F9-A3DDFBDD1AF2}"/>
                  </a:ext>
                </a:extLst>
              </p14:cNvPr>
              <p14:cNvContentPartPr/>
              <p14:nvPr/>
            </p14:nvContentPartPr>
            <p14:xfrm>
              <a:off x="2862720" y="3674160"/>
              <a:ext cx="5749560" cy="1792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FDD62096-6DC7-D9C5-82F9-A3DDFBDD1AF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3360" y="3664800"/>
                <a:ext cx="5768280" cy="1811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124453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F865D6E5-ED91-41A0-A2B8-49E34CCDC7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Conditional 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Entropy Definition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func>
                      </m:e>
                    </m:nary>
                  </m:oMath>
                </a14:m>
                <a:r>
                  <a:rPr lang="en-US" altLang="en-US" sz="20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altLang="en-US" sz="36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  <a:p>
                <a:pPr marL="0" indent="0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Conditional Entropy</a:t>
                </a:r>
              </a:p>
              <a:p>
                <a:pPr marL="0" indent="0">
                  <a:buNone/>
                </a:pPr>
                <a:r>
                  <a:rPr lang="en-US" altLang="en-US" dirty="0"/>
                  <a:t>Entropy after splitting on a particular feature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altLang="en-US" dirty="0"/>
                  <a:t>Must consider expected value over both branches!</a:t>
                </a:r>
              </a:p>
              <a:p>
                <a:pPr marL="0" indent="0">
                  <a:buNone/>
                </a:pPr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252B38FC-D516-47C4-967B-519C0C825C8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A7104A6A-76F8-456D-8F4D-3DD31611D9DD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92524A67-ABA7-A376-1E11-5F046813000E}"/>
                  </a:ext>
                </a:extLst>
              </p14:cNvPr>
              <p14:cNvContentPartPr/>
              <p14:nvPr/>
            </p14:nvContentPartPr>
            <p14:xfrm>
              <a:off x="420840" y="117720"/>
              <a:ext cx="11680200" cy="673308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92524A67-ABA7-A376-1E11-5F046813000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1480" y="108360"/>
                <a:ext cx="11698920" cy="6751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EF70F3-BB57-6AD1-A113-F6EE8FECCB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A2D4EBAD-E640-CB7E-76D4-CB1F2C67D1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Conditional Entropy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106F044F-53CC-3643-671C-0A46CF0B5A33}"/>
                  </a:ext>
                </a:extLst>
              </p:cNvPr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</p:spPr>
            <p:txBody>
              <a:bodyPr/>
              <a:lstStyle/>
              <a:p>
                <a:pPr marL="0" indent="0" eaLnBrk="1" hangingPunct="1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Entropy Definition</a:t>
                </a:r>
              </a:p>
              <a:p>
                <a:pPr marL="0" indent="0" eaLnBrk="1" hangingPunct="1">
                  <a:buNone/>
                </a:pPr>
                <a14:m>
                  <m:oMath xmlns:m="http://schemas.openxmlformats.org/officeDocument/2006/math"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 b="0" i="0" smtClean="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𝑌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US" altLang="en-US" sz="2000" b="0" i="1" smtClean="0"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den>
                            </m:f>
                          </m:e>
                        </m:func>
                      </m:e>
                    </m:nary>
                  </m:oMath>
                </a14:m>
                <a:r>
                  <a:rPr lang="en-US" altLang="en-US" sz="20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8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altLang="en-US" sz="2000" i="1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</m:d>
                    <m:r>
                      <a:rPr lang="en-US" altLang="en-US" sz="20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en-US" sz="2000" b="0" i="1" smtClean="0">
                        <a:latin typeface="Cambria Math" panose="02040503050406030204" pitchFamily="18" charset="0"/>
                      </a:rPr>
                      <m:t>−</m:t>
                    </m:r>
                    <m:nary>
                      <m:naryPr>
                        <m:chr m:val="∑"/>
                        <m:supHide m:val="on"/>
                        <m:ctrlPr>
                          <a:rPr lang="en-US" altLang="en-US" sz="2000" i="1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altLang="en-US" sz="2000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sub>
                      <m:sup/>
                      <m:e>
                        <m:r>
                          <a:rPr lang="en-US" altLang="en-US" sz="2000" i="1"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d>
                        <m:func>
                          <m:funcPr>
                            <m:ctrlPr>
                              <a:rPr lang="en-US" altLang="en-US" sz="2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altLang="en-US" sz="20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lang="en-US" altLang="en-US" sz="20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𝑌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alt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  <m:r>
                              <a:rPr lang="en-US" altLang="en-US" sz="20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</m:e>
                    </m:nary>
                  </m:oMath>
                </a14:m>
                <a:r>
                  <a:rPr lang="en-US" altLang="en-US" sz="3600" dirty="0"/>
                  <a:t> </a:t>
                </a:r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  <a:p>
                <a:pPr marL="0" indent="0">
                  <a:buNone/>
                </a:pPr>
                <a:r>
                  <a:rPr lang="en-US" altLang="en-US" dirty="0">
                    <a:solidFill>
                      <a:schemeClr val="accent1">
                        <a:lumMod val="75000"/>
                      </a:schemeClr>
                    </a:solidFill>
                  </a:rPr>
                  <a:t>Conditional Entropy</a:t>
                </a:r>
              </a:p>
              <a:p>
                <a:pPr marL="0" indent="0">
                  <a:buNone/>
                </a:pPr>
                <a:r>
                  <a:rPr lang="en-US" altLang="en-US" dirty="0"/>
                  <a:t>Entropy after splitting on a particular feature</a:t>
                </a:r>
              </a:p>
              <a:p>
                <a:pPr>
                  <a:buFont typeface="Wingdings" pitchFamily="2" charset="2"/>
                  <a:buChar char="§"/>
                </a:pPr>
                <a:r>
                  <a:rPr lang="en-US" altLang="en-US" dirty="0"/>
                  <a:t>Must consider expected value over both branches!</a:t>
                </a:r>
              </a:p>
              <a:p>
                <a:pPr marL="0" indent="0">
                  <a:buNone/>
                </a:pPr>
                <a:endParaRPr lang="en-US" altLang="en-US" dirty="0"/>
              </a:p>
              <a:p>
                <a:pPr marL="0" indent="0" eaLnBrk="1" hangingPunct="1">
                  <a:buNone/>
                </a:pPr>
                <a:endParaRPr lang="en-US" altLang="en-US" sz="3600" dirty="0"/>
              </a:p>
            </p:txBody>
          </p:sp>
        </mc:Choice>
        <mc:Fallback xmlns="">
          <p:sp>
            <p:nvSpPr>
              <p:cNvPr id="21507" name="Rectangle 3">
                <a:extLst>
                  <a:ext uri="{FF2B5EF4-FFF2-40B4-BE49-F238E27FC236}">
                    <a16:creationId xmlns:a16="http://schemas.microsoft.com/office/drawing/2014/main" id="{51CA1D15-6B10-B731-1112-CF912F052D5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609599" y="1051562"/>
                <a:ext cx="4558749" cy="245364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508" name="Picture 6" descr="Shannon">
            <a:extLst>
              <a:ext uri="{FF2B5EF4-FFF2-40B4-BE49-F238E27FC236}">
                <a16:creationId xmlns:a16="http://schemas.microsoft.com/office/drawing/2014/main" id="{2A90B511-332B-928E-7135-711787C2411E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229600" y="3505201"/>
            <a:ext cx="1589088" cy="2187575"/>
          </a:xfr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C3FD2FF-610D-F7E7-AEA4-16ABAD9B86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86277" r="38558" b="-2607"/>
          <a:stretch/>
        </p:blipFill>
        <p:spPr>
          <a:xfrm>
            <a:off x="-552066" y="6057900"/>
            <a:ext cx="8335811" cy="52546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70A2F0C-04FE-F606-3F0F-A3C4666D2732}"/>
                  </a:ext>
                </a:extLst>
              </p14:cNvPr>
              <p14:cNvContentPartPr/>
              <p14:nvPr/>
            </p14:nvContentPartPr>
            <p14:xfrm>
              <a:off x="6270480" y="708480"/>
              <a:ext cx="5077800" cy="46922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70A2F0C-04FE-F606-3F0F-A3C4666D273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61120" y="699120"/>
                <a:ext cx="5096520" cy="471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28439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Mutual Information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</p:spPr>
            <p:txBody>
              <a:bodyPr/>
              <a:lstStyle/>
              <a:p>
                <a:r>
                  <a:rPr lang="en-US" dirty="0"/>
                  <a:t>We use mutual information in the context of before and after a split, regardless of where that split is in the tree.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𝐼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;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∣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443AF3-B621-485D-9AEE-C2B6B9B0AE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9" y="1113178"/>
                <a:ext cx="11311504" cy="2039539"/>
              </a:xfrm>
              <a:blipFill>
                <a:blip r:embed="rId2"/>
                <a:stretch>
                  <a:fillRect l="-1132" t="-50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64626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5700272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D046D4BA-BDFF-4050-9392-321CD2B48F46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DFE33B-C6BA-4138-8829-D197DD2BC93E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331200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5">
            <a:extLst>
              <a:ext uri="{FF2B5EF4-FFF2-40B4-BE49-F238E27FC236}">
                <a16:creationId xmlns:a16="http://schemas.microsoft.com/office/drawing/2014/main" id="{3DEA70F6-6046-DC44-B13F-9FAF4B3DE8B9}"/>
              </a:ext>
            </a:extLst>
          </p:cNvPr>
          <p:cNvSpPr txBox="1">
            <a:spLocks/>
          </p:cNvSpPr>
          <p:nvPr/>
        </p:nvSpPr>
        <p:spPr>
          <a:xfrm>
            <a:off x="1524001" y="4543417"/>
            <a:ext cx="9144000" cy="235499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DE83184-E277-0F4C-8CDC-A94F9EDE8AFE}"/>
              </a:ext>
            </a:extLst>
          </p:cNvPr>
          <p:cNvSpPr txBox="1">
            <a:spLocks/>
          </p:cNvSpPr>
          <p:nvPr/>
        </p:nvSpPr>
        <p:spPr>
          <a:xfrm>
            <a:off x="1524001" y="953940"/>
            <a:ext cx="9144000" cy="297671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7AEEDF-96D4-E846-848D-119FEF109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Mutual Information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35DC91-A8E2-CF4A-B390-32AF905D33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03C0A-D7B8-5147-9481-806FA9CEF1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9750" y="1753685"/>
            <a:ext cx="8572500" cy="2033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FC746-F8AB-E644-BC8C-7C9126B9D5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9750" y="1091340"/>
            <a:ext cx="3860800" cy="469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91C31A0-18C0-1244-90F3-94F11C2FC3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9849" y="4827078"/>
            <a:ext cx="3695700" cy="927100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A30297B-94D9-F14A-8B25-51A599F0B20E}"/>
              </a:ext>
            </a:extLst>
          </p:cNvPr>
          <p:cNvSpPr txBox="1">
            <a:spLocks/>
          </p:cNvSpPr>
          <p:nvPr/>
        </p:nvSpPr>
        <p:spPr>
          <a:xfrm>
            <a:off x="1704975" y="4797897"/>
            <a:ext cx="4533900" cy="1923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can use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of the output class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and some attribute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X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on which to split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as a splitting criterion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Given a dataset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of training examples, we can estimate the required probabilities as…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D07E7C8-ADED-7048-BCF5-E1D73FE424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9849" y="5971306"/>
            <a:ext cx="3822700" cy="482600"/>
          </a:xfrm>
          <a:prstGeom prst="rect">
            <a:avLst/>
          </a:prstGeom>
        </p:spPr>
      </p:pic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878CC79-C6CB-B24A-8903-B4429AB2A5C9}"/>
              </a:ext>
            </a:extLst>
          </p:cNvPr>
          <p:cNvSpPr txBox="1">
            <a:spLocks/>
          </p:cNvSpPr>
          <p:nvPr/>
        </p:nvSpPr>
        <p:spPr>
          <a:xfrm>
            <a:off x="1604920" y="5724792"/>
            <a:ext cx="8982159" cy="92362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Informally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, we say that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mutual information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a measure of the following: 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If we know X, how much does this reduce our uncertainty about Y?</a:t>
            </a:r>
          </a:p>
        </p:txBody>
      </p:sp>
      <p:sp>
        <p:nvSpPr>
          <p:cNvPr id="14" name="Left Arrow 13">
            <a:extLst>
              <a:ext uri="{FF2B5EF4-FFF2-40B4-BE49-F238E27FC236}">
                <a16:creationId xmlns:a16="http://schemas.microsoft.com/office/drawing/2014/main" id="{A86C6672-64F8-E44C-9A25-79D03AF983A3}"/>
              </a:ext>
            </a:extLst>
          </p:cNvPr>
          <p:cNvSpPr/>
          <p:nvPr/>
        </p:nvSpPr>
        <p:spPr>
          <a:xfrm rot="10571915">
            <a:off x="1720208" y="3415213"/>
            <a:ext cx="695614" cy="482578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6D6FD154-1F19-284B-B411-0A1B40ED8B1D}"/>
              </a:ext>
            </a:extLst>
          </p:cNvPr>
          <p:cNvSpPr txBox="1">
            <a:spLocks/>
          </p:cNvSpPr>
          <p:nvPr/>
        </p:nvSpPr>
        <p:spPr>
          <a:xfrm>
            <a:off x="1604920" y="4008707"/>
            <a:ext cx="8982159" cy="92362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Entropy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measures the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expected # of bits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to code one random draw from X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For a decision tree, we want to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reduce the entropy of the random variable we are trying to predict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!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9" name="Left Arrow 18">
            <a:extLst>
              <a:ext uri="{FF2B5EF4-FFF2-40B4-BE49-F238E27FC236}">
                <a16:creationId xmlns:a16="http://schemas.microsoft.com/office/drawing/2014/main" id="{F8BF2BAA-93E0-7447-B8CB-17115316E89B}"/>
              </a:ext>
            </a:extLst>
          </p:cNvPr>
          <p:cNvSpPr/>
          <p:nvPr/>
        </p:nvSpPr>
        <p:spPr>
          <a:xfrm rot="10522258">
            <a:off x="1723313" y="1722151"/>
            <a:ext cx="695614" cy="482578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" name="Content Placeholder 5">
            <a:extLst>
              <a:ext uri="{FF2B5EF4-FFF2-40B4-BE49-F238E27FC236}">
                <a16:creationId xmlns:a16="http://schemas.microsoft.com/office/drawing/2014/main" id="{C8F9D1F9-DDF0-7345-B1ED-DA62D38C7206}"/>
              </a:ext>
            </a:extLst>
          </p:cNvPr>
          <p:cNvSpPr txBox="1">
            <a:spLocks/>
          </p:cNvSpPr>
          <p:nvPr/>
        </p:nvSpPr>
        <p:spPr>
          <a:xfrm>
            <a:off x="1604921" y="5010333"/>
            <a:ext cx="8982159" cy="61240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190500" dist="190500" dir="2700000" algn="tl" rotWithShape="0">
              <a:srgbClr val="000000">
                <a:alpha val="43000"/>
              </a:srgbClr>
            </a:outerShdw>
          </a:effectLst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Conditional entropy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is the expected value of specific conditional entropy E</a:t>
            </a:r>
            <a:r>
              <a:rPr kumimoji="0" lang="en-US" sz="2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P(X=x)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[H(Y | X = x)]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2" name="Left Arrow 21">
            <a:extLst>
              <a:ext uri="{FF2B5EF4-FFF2-40B4-BE49-F238E27FC236}">
                <a16:creationId xmlns:a16="http://schemas.microsoft.com/office/drawing/2014/main" id="{B0E5C1A0-1950-0743-BD79-D2D6235DD868}"/>
              </a:ext>
            </a:extLst>
          </p:cNvPr>
          <p:cNvSpPr/>
          <p:nvPr/>
        </p:nvSpPr>
        <p:spPr>
          <a:xfrm rot="10571915">
            <a:off x="1720208" y="2901405"/>
            <a:ext cx="695614" cy="482578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  <a:ln w="38100" cmpd="sng">
            <a:solidFill>
              <a:schemeClr val="tx1"/>
            </a:solidFill>
          </a:ln>
          <a:effectLst>
            <a:outerShdw blurRad="190500" dist="190500" dir="2700000" algn="tl" rotWithShape="0">
              <a:prstClr val="black">
                <a:alpha val="43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155E590F-8DB8-4B2A-812E-4D3A23568EFE}"/>
              </a:ext>
            </a:extLst>
          </p:cNvPr>
          <p:cNvSpPr txBox="1">
            <a:spLocks/>
          </p:cNvSpPr>
          <p:nvPr/>
        </p:nvSpPr>
        <p:spPr>
          <a:xfrm>
            <a:off x="7100181" y="3492418"/>
            <a:ext cx="3386843" cy="36115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/>
        </p:spPr>
        <p:txBody>
          <a:bodyPr vert="horz" lIns="91440" tIns="45720" rIns="91440" bIns="4572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0F499E-2876-4123-A81B-FE808ED14E56}"/>
              </a:ext>
            </a:extLst>
          </p:cNvPr>
          <p:cNvSpPr txBox="1"/>
          <p:nvPr/>
        </p:nvSpPr>
        <p:spPr>
          <a:xfrm rot="16200000">
            <a:off x="10081464" y="4194073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2861948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3D7320-C807-4BED-BDCD-85D50AB75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Splitting with Mutual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43AF3-B621-485D-9AEE-C2B6B9B0A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7034034" cy="2039539"/>
          </a:xfrm>
        </p:spPr>
        <p:txBody>
          <a:bodyPr/>
          <a:lstStyle/>
          <a:p>
            <a:r>
              <a:rPr lang="en-US" dirty="0"/>
              <a:t>Which attribute {A, B} would </a:t>
            </a:r>
            <a:r>
              <a:rPr lang="en-US" b="1" dirty="0"/>
              <a:t>mutual information</a:t>
            </a:r>
            <a:r>
              <a:rPr lang="en-US" dirty="0"/>
              <a:t> select for the next split?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B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A or B (tie)</a:t>
            </a:r>
          </a:p>
          <a:p>
            <a:pPr marL="514350" indent="-514350">
              <a:buFont typeface="+mj-lt"/>
              <a:buAutoNum type="arabicParenR"/>
            </a:pPr>
            <a:r>
              <a:rPr lang="en-US" dirty="0"/>
              <a:t>I don’t know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F75952E-2C10-4E67-8104-F42B5951940E}"/>
              </a:ext>
            </a:extLst>
          </p:cNvPr>
          <p:cNvSpPr txBox="1">
            <a:spLocks/>
          </p:cNvSpPr>
          <p:nvPr/>
        </p:nvSpPr>
        <p:spPr>
          <a:xfrm>
            <a:off x="7825759" y="1345279"/>
            <a:ext cx="4044462" cy="5145590"/>
          </a:xfrm>
          <a:prstGeom prst="rect">
            <a:avLst/>
          </a:prstGeom>
          <a:solidFill>
            <a:srgbClr val="475A8D">
              <a:lumMod val="40000"/>
              <a:lumOff val="60000"/>
            </a:srgbClr>
          </a:solidFill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Dataset: 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</a:b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Output Y, Attributes A and B</a:t>
            </a:r>
          </a:p>
        </p:txBody>
      </p:sp>
      <p:pic>
        <p:nvPicPr>
          <p:cNvPr id="8" name="table">
            <a:extLst>
              <a:ext uri="{FF2B5EF4-FFF2-40B4-BE49-F238E27FC236}">
                <a16:creationId xmlns:a16="http://schemas.microsoft.com/office/drawing/2014/main" id="{10FEA070-7CF8-48C9-8776-D3DEA60AF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2274" y="2236865"/>
            <a:ext cx="3019709" cy="4254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652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CF7B2-41E0-1A3B-B3F4-6B5572D59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Outline: Decision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F8D761-8DA8-4E95-519D-7189B50E7D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hlinkClick r:id="rId2" action="ppaction://hlinksldjump"/>
              </a:rPr>
              <a:t>Motivation</a:t>
            </a:r>
            <a:endParaRPr lang="en-US" dirty="0"/>
          </a:p>
          <a:p>
            <a:r>
              <a:rPr lang="en-US" dirty="0"/>
              <a:t>Pre-reading Content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Example decision trees for classification tasks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Majority vote and classification error rate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Decision stumps</a:t>
            </a:r>
          </a:p>
          <a:p>
            <a:r>
              <a:rPr lang="en-US" dirty="0">
                <a:hlinkClick r:id="rId3" action="ppaction://hlinksldjump"/>
              </a:rPr>
              <a:t>Decision Boundaries</a:t>
            </a:r>
            <a:endParaRPr lang="en-US" dirty="0"/>
          </a:p>
          <a:p>
            <a:r>
              <a:rPr lang="en-US" dirty="0">
                <a:hlinkClick r:id="rId4" action="ppaction://hlinksldjump"/>
              </a:rPr>
              <a:t>Building Decision Trees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hlinkClick r:id="rId5" action="ppaction://hlinksldjump"/>
              </a:rPr>
              <a:t>Splitting criteria: Entropy and Mutual Information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  <a:hlinkClick r:id="rId6" action="ppaction://hlinksldjump"/>
              </a:rPr>
              <a:t>Stopping criteria</a:t>
            </a: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13B6FEE-CA32-BEAC-C9FC-A0B0C442CBA4}"/>
                  </a:ext>
                </a:extLst>
              </p14:cNvPr>
              <p14:cNvContentPartPr/>
              <p14:nvPr/>
            </p14:nvContentPartPr>
            <p14:xfrm>
              <a:off x="205200" y="1258560"/>
              <a:ext cx="897840" cy="21672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13B6FEE-CA32-BEAC-C9FC-A0B0C442CBA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5840" y="1249200"/>
                <a:ext cx="916560" cy="2806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05745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7E08D-A1E5-46B8-B754-7AE068664EC0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E8D9FF1-124E-4AF4-9D0E-60EE27C58F4A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38434774-A34E-69E6-50BD-C4C2D413E828}"/>
                  </a:ext>
                </a:extLst>
              </p14:cNvPr>
              <p14:cNvContentPartPr/>
              <p14:nvPr/>
            </p14:nvContentPartPr>
            <p14:xfrm>
              <a:off x="774720" y="1252800"/>
              <a:ext cx="7336080" cy="38026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38434774-A34E-69E6-50BD-C4C2D413E828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5360" y="1243440"/>
                <a:ext cx="7354800" cy="382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81285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𝑢𝑛𝑑𝑒𝑓𝑖𝑛𝑒𝑑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475A8D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475A8D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0       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75A8D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853335" y="4226316"/>
            <a:ext cx="2259945" cy="2133142"/>
            <a:chOff x="9203710" y="3856575"/>
            <a:chExt cx="2259945" cy="213314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6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203710" y="5401891"/>
              <a:ext cx="1113995" cy="587826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0+]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P(A=0) = 0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28300" y="540189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P(A=1)=1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60708" y="4608317"/>
              <a:ext cx="581107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589710" cy="793574"/>
            </a:xfrm>
            <a:prstGeom prst="line">
              <a:avLst/>
            </a:prstGeom>
            <a:ln w="19050">
              <a:solidFill>
                <a:schemeClr val="accent6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475A8D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A81022C-C43F-4F68-A3C7-CE44E4D7679E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2A81584-7BEE-82FA-9762-DDB11BE6F74B}"/>
                  </a:ext>
                </a:extLst>
              </p14:cNvPr>
              <p14:cNvContentPartPr/>
              <p14:nvPr/>
            </p14:nvContentPartPr>
            <p14:xfrm>
              <a:off x="9628920" y="3591720"/>
              <a:ext cx="2514600" cy="3192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2A81584-7BEE-82FA-9762-DDB11BE6F74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619560" y="3582360"/>
                <a:ext cx="2533320" cy="321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589738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cxnSpLocks/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0B090FA3-2C51-73F9-7CE1-E01698C1A4B7}"/>
                  </a:ext>
                </a:extLst>
              </p14:cNvPr>
              <p14:cNvContentPartPr/>
              <p14:nvPr/>
            </p14:nvContentPartPr>
            <p14:xfrm>
              <a:off x="9290520" y="3577680"/>
              <a:ext cx="2905560" cy="36093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0B090FA3-2C51-73F9-7CE1-E01698C1A4B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281160" y="3568320"/>
                <a:ext cx="2924280" cy="362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2082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Decision Tree Learning Example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776294" y="6267451"/>
            <a:ext cx="1159301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520475" y="2462248"/>
          <a:ext cx="2822976" cy="39768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09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09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aseline="0" dirty="0"/>
                        <a:t>B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1873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/>
                        <a:t>+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2B331A87-92B4-43DD-A893-84D28526E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6934" y="1024153"/>
            <a:ext cx="9099281" cy="215808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C0CF67C-976E-4B13-8A1C-0AD8A282F2E3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/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noFill/>
            </p:spPr>
            <p:txBody>
              <a:bodyPr wrap="none" rtlCol="0" anchor="t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6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8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6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8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4</m:t>
                            </m:r>
                          </m:den>
                        </m:f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f>
                              <m:f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kumimoji="0" lang="en-US" sz="1800" b="0" i="1" u="none" strike="noStrike" kern="1200" cap="none" spc="0" normalizeH="0" baseline="0" noProof="0" dirty="0" smtClean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4</m:t>
                                </m:r>
                              </m:den>
                            </m:f>
                          </m:e>
                        </m:func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d>
                      <m:dPr>
                        <m:begChr m:val="["/>
                        <m:endChr m:val="]"/>
                        <m:ctrlP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0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0</m:t>
                            </m:r>
                          </m:e>
                        </m:func>
                        <m:r>
                          <a:rPr kumimoji="0" lang="en-US" sz="18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+</m:t>
                        </m:r>
                        <m:r>
                          <a:rPr kumimoji="0" lang="en-US" sz="18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  <m:func>
                          <m:funcPr>
                            <m:ctrlPr>
                              <a:rPr kumimoji="0" lang="en-US" sz="1800" b="0" i="1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sSub>
                              <m:sSubPr>
                                <m:ctrlP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kumimoji="0" lang="en-US" sz="1800" b="0" i="0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log</m:t>
                                </m:r>
                              </m:e>
                              <m:sub>
                                <m:r>
                                  <a:rPr kumimoji="0" lang="en-US" sz="1800" b="0" i="1" u="none" strike="noStrike" kern="1200" cap="none" spc="0" normalizeH="0" baseline="0" noProof="0" dirty="0">
                                    <a:ln>
                                      <a:noFill/>
                                    </a:ln>
                                    <a:solidFill>
                                      <a:srgbClr val="3891A7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</m:fName>
                          <m:e>
                            <m:r>
                              <a:rPr kumimoji="0" lang="en-US" sz="1800" b="0" i="1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3891A7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</m:t>
                            </m:r>
                          </m:e>
                        </m:func>
                      </m:e>
                    </m:d>
                    <m:r>
                      <a:rPr kumimoji="0" lang="en-US" sz="18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𝑃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=1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∣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=1)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       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=0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+</m:t>
                    </m:r>
                    <m:f>
                      <m:f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num>
                      <m:den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8</m:t>
                        </m:r>
                      </m:den>
                    </m:f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⋅0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br>
                  <a:rPr kumimoji="0" lang="en-US" sz="18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𝐻</m:t>
                    </m:r>
                    <m:d>
                      <m:dPr>
                        <m:sepChr m:val="∣"/>
                        <m:ctrlP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</m:e>
                      <m:e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b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</a:b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3891A7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3891A7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</m:e>
                    </m:d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3891A7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ends up being greater than </a:t>
                </a:r>
                <a14:m>
                  <m:oMath xmlns:m="http://schemas.openxmlformats.org/officeDocument/2006/math"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𝐼</m:t>
                    </m:r>
                    <m:d>
                      <m:dPr>
                        <m:ctrlP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𝑌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;</m:t>
                        </m:r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75A8D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</m:e>
                    </m:d>
                    <m:r>
                      <a:rPr kumimoji="0" lang="en-US" sz="18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75A8D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=0</m:t>
                    </m:r>
                  </m:oMath>
                </a14:m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ndara"/>
                    <a:ea typeface="+mn-ea"/>
                    <a:cs typeface="+mn-cs"/>
                  </a:rPr>
                  <a:t>, so we split on B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BCC43FA-0E18-4B43-B9F9-A1825B5543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794" y="3397934"/>
                <a:ext cx="6356986" cy="2825472"/>
              </a:xfrm>
              <a:prstGeom prst="rect">
                <a:avLst/>
              </a:prstGeom>
              <a:blipFill>
                <a:blip r:embed="rId3"/>
                <a:stretch>
                  <a:fillRect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F2341-BAB1-4A07-A42D-39260321D38E}"/>
              </a:ext>
            </a:extLst>
          </p:cNvPr>
          <p:cNvGrpSpPr/>
          <p:nvPr/>
        </p:nvGrpSpPr>
        <p:grpSpPr>
          <a:xfrm>
            <a:off x="9985805" y="4226316"/>
            <a:ext cx="2114775" cy="1908190"/>
            <a:chOff x="9348880" y="3856575"/>
            <a:chExt cx="2114775" cy="190819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6AAA330-6A8A-4A33-86DD-A2521BF9CC6B}"/>
                </a:ext>
              </a:extLst>
            </p:cNvPr>
            <p:cNvSpPr/>
            <p:nvPr/>
          </p:nvSpPr>
          <p:spPr>
            <a:xfrm>
              <a:off x="10155330" y="4226433"/>
              <a:ext cx="372970" cy="381884"/>
            </a:xfrm>
            <a:prstGeom prst="rect">
              <a:avLst/>
            </a:prstGeom>
            <a:noFill/>
            <a:ln w="1905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FA5FFE2-0099-4B36-BA3B-14AB1D2E9BBF}"/>
                </a:ext>
              </a:extLst>
            </p:cNvPr>
            <p:cNvSpPr txBox="1"/>
            <p:nvPr/>
          </p:nvSpPr>
          <p:spPr>
            <a:xfrm>
              <a:off x="9938590" y="3856575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6+]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38FD02-A286-48D9-98B6-5D1C991FCF75}"/>
                </a:ext>
              </a:extLst>
            </p:cNvPr>
            <p:cNvSpPr txBox="1"/>
            <p:nvPr/>
          </p:nvSpPr>
          <p:spPr>
            <a:xfrm>
              <a:off x="9348880" y="5379774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[2-, 2+]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P(B=0)=4/8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6311E24-DCBE-47D3-BC40-0BFBE7D0F931}"/>
                </a:ext>
              </a:extLst>
            </p:cNvPr>
            <p:cNvSpPr txBox="1"/>
            <p:nvPr/>
          </p:nvSpPr>
          <p:spPr>
            <a:xfrm>
              <a:off x="10558555" y="5382881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[0-, 4+]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P(B=1)=4/8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891A7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C28F417-05BE-4B03-A120-9483F9D2763C}"/>
                </a:ext>
              </a:extLst>
            </p:cNvPr>
            <p:cNvCxnSpPr>
              <a:stCxn id="9" idx="2"/>
              <a:endCxn id="13" idx="0"/>
            </p:cNvCxnSpPr>
            <p:nvPr/>
          </p:nvCxnSpPr>
          <p:spPr>
            <a:xfrm flipH="1">
              <a:off x="9752105" y="4608317"/>
              <a:ext cx="589710" cy="771457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D0EDE9ED-71E8-4F7A-947C-3787E3E8A789}"/>
                </a:ext>
              </a:extLst>
            </p:cNvPr>
            <p:cNvCxnSpPr>
              <a:cxnSpLocks/>
              <a:stCxn id="9" idx="2"/>
              <a:endCxn id="14" idx="0"/>
            </p:cNvCxnSpPr>
            <p:nvPr/>
          </p:nvCxnSpPr>
          <p:spPr>
            <a:xfrm>
              <a:off x="10341815" y="4608317"/>
              <a:ext cx="619965" cy="774564"/>
            </a:xfrm>
            <a:prstGeom prst="line">
              <a:avLst/>
            </a:prstGeom>
            <a:ln w="19050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C86C3C9-D424-4D94-9797-E96BC208BCAF}"/>
                </a:ext>
              </a:extLst>
            </p:cNvPr>
            <p:cNvSpPr txBox="1"/>
            <p:nvPr/>
          </p:nvSpPr>
          <p:spPr>
            <a:xfrm>
              <a:off x="944181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B=0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166F61-94DF-4F75-A337-7CBD7A58A4FF}"/>
                </a:ext>
              </a:extLst>
            </p:cNvPr>
            <p:cNvSpPr txBox="1"/>
            <p:nvPr/>
          </p:nvSpPr>
          <p:spPr>
            <a:xfrm>
              <a:off x="10657205" y="4722252"/>
              <a:ext cx="806450" cy="381884"/>
            </a:xfrm>
            <a:prstGeom prst="rect">
              <a:avLst/>
            </a:prstGeom>
            <a:noFill/>
          </p:spPr>
          <p:txBody>
            <a:bodyPr wrap="none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3891A7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B=1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3F81DF6E-F84E-49C6-9A84-B6A6DDC0B93D}"/>
              </a:ext>
            </a:extLst>
          </p:cNvPr>
          <p:cNvSpPr/>
          <p:nvPr/>
        </p:nvSpPr>
        <p:spPr>
          <a:xfrm>
            <a:off x="8453775" y="2861187"/>
            <a:ext cx="2023479" cy="4129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8221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AFC7B-6E4D-A38C-097C-97EA1F728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0B241-31C0-288B-7119-278B40B8F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Building a Decision Tree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EDFB40-43D0-67A9-923F-E3FE38D8F39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233501" cy="5331556"/>
              </a:xfrm>
            </p:spPr>
            <p:txBody>
              <a:bodyPr/>
              <a:lstStyle/>
              <a:p>
                <a:r>
                  <a:rPr lang="en-US" dirty="0"/>
                  <a:t>How do we choose the best feature?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A </a:t>
                </a:r>
                <a:r>
                  <a:rPr lang="en-US" b="1" dirty="0">
                    <a:solidFill>
                      <a:schemeClr val="tx1"/>
                    </a:solidFill>
                  </a:rPr>
                  <a:t>splitting criterion </a:t>
                </a:r>
                <a:r>
                  <a:rPr lang="en-US" dirty="0">
                    <a:solidFill>
                      <a:schemeClr val="tx1"/>
                    </a:solidFill>
                  </a:rPr>
                  <a:t>is a function that measures how good or useful splitting on a particular feature is </a:t>
                </a:r>
                <a:r>
                  <a:rPr lang="en-US" i="1" dirty="0">
                    <a:solidFill>
                      <a:schemeClr val="tx1"/>
                    </a:solidFill>
                  </a:rPr>
                  <a:t>for a specified dataset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>
                    <a:solidFill>
                      <a:schemeClr val="tx1"/>
                    </a:solidFill>
                  </a:rPr>
                  <a:t>Insight: use the feature that optimizes the splitting criterion current decision</a:t>
                </a:r>
              </a:p>
              <a:p>
                <a:pPr>
                  <a:lnSpc>
                    <a:spcPct val="130000"/>
                  </a:lnSpc>
                </a:pPr>
                <a:r>
                  <a:rPr lang="en-US" dirty="0"/>
                  <a:t>Potential splitting criteria: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800" dirty="0"/>
                  <a:t>Training error rate (minimize)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800" dirty="0"/>
                  <a:t>Gini impurity (minimize)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CART algorithm</a:t>
                </a:r>
              </a:p>
              <a:p>
                <a:pPr lvl="1">
                  <a:lnSpc>
                    <a:spcPct val="130000"/>
                  </a:lnSpc>
                </a:pPr>
                <a:r>
                  <a:rPr lang="en-US" sz="2800" u="sng" dirty="0"/>
                  <a:t>Mutual information</a:t>
                </a:r>
                <a:r>
                  <a:rPr lang="en-US" sz="2800" dirty="0"/>
                  <a:t> (maximize)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2800" dirty="0"/>
                  <a:t> ID3 algorithm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3EDFB40-43D0-67A9-923F-E3FE38D8F39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233501" cy="5331556"/>
              </a:xfrm>
              <a:blipFill>
                <a:blip r:embed="rId2"/>
                <a:stretch>
                  <a:fillRect l="-1130" t="-1900" r="-6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CB762104-C613-040D-6203-BFEF2140705B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22C18083-D2D6-3260-0F9E-5845F0F89FC9}"/>
                  </a:ext>
                </a:extLst>
              </p14:cNvPr>
              <p14:cNvContentPartPr/>
              <p14:nvPr/>
            </p14:nvContentPartPr>
            <p14:xfrm>
              <a:off x="138960" y="4193280"/>
              <a:ext cx="8167320" cy="186624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22C18083-D2D6-3260-0F9E-5845F0F89FC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29600" y="4183920"/>
                <a:ext cx="8186040" cy="1884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655892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E03BFB24-C439-06B2-9A44-EFCED2EA2E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39756-8E89-3032-9BBA-4664DBDE8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Why bother with splitting criteria at all?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C0D10-3053-4532-8CBD-36CBC094F3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233501" cy="5331556"/>
          </a:xfrm>
        </p:spPr>
        <p:txBody>
          <a:bodyPr/>
          <a:lstStyle/>
          <a:p>
            <a:pPr>
              <a:lnSpc>
                <a:spcPct val="130000"/>
              </a:lnSpc>
            </a:pPr>
            <a:r>
              <a:rPr lang="en-US" dirty="0"/>
              <a:t>Occam’s razor: </a:t>
            </a:r>
            <a:r>
              <a:rPr lang="en-US" dirty="0">
                <a:solidFill>
                  <a:schemeClr val="tx1"/>
                </a:solidFill>
              </a:rPr>
              <a:t>try to find the “simplest” (e.g., smallest decision tree) classifier that explains the training dataset</a:t>
            </a:r>
          </a:p>
          <a:p>
            <a:pPr>
              <a:lnSpc>
                <a:spcPct val="130000"/>
              </a:lnSpc>
            </a:pPr>
            <a:r>
              <a:rPr lang="en-US" dirty="0"/>
              <a:t>The </a:t>
            </a:r>
            <a:r>
              <a:rPr lang="en-US" b="1" dirty="0"/>
              <a:t>inductive bias </a:t>
            </a:r>
            <a:r>
              <a:rPr lang="en-US" dirty="0"/>
              <a:t>of a machine learning algorithm is the principal by which it generalizes to unseen examples</a:t>
            </a: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chemeClr val="tx1"/>
                </a:solidFill>
              </a:rPr>
              <a:t>What is the inductive bias of the ID3 algorithm i.e., decision tree learning with mutual information maximization as the splitting criterion?</a:t>
            </a:r>
          </a:p>
          <a:p>
            <a:pPr lvl="3">
              <a:lnSpc>
                <a:spcPct val="130000"/>
              </a:lnSpc>
            </a:pPr>
            <a:r>
              <a:rPr lang="en-US" sz="2800" dirty="0"/>
              <a:t>Try to find the </a:t>
            </a:r>
            <a:r>
              <a:rPr lang="en-US" sz="2800" u="sng" dirty="0"/>
              <a:t>                                     </a:t>
            </a:r>
            <a:r>
              <a:rPr lang="en-US" sz="2800" dirty="0"/>
              <a:t> tree that achieves  </a:t>
            </a:r>
            <a:br>
              <a:rPr lang="en-US" sz="2800" dirty="0"/>
            </a:br>
            <a:r>
              <a:rPr lang="en-US" sz="2800" b="1" u="sng" dirty="0"/>
              <a:t>                                                                                   </a:t>
            </a:r>
            <a:r>
              <a:rPr lang="en-US" sz="2800" dirty="0"/>
              <a:t> with </a:t>
            </a:r>
            <a:br>
              <a:rPr lang="en-US" sz="2800" dirty="0"/>
            </a:br>
            <a:r>
              <a:rPr lang="en-US" sz="2800" u="sng" dirty="0"/>
              <a:t>                                                              </a:t>
            </a:r>
            <a:r>
              <a:rPr lang="en-US" sz="2800" dirty="0"/>
              <a:t> features at the top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BE5B7C-EEF9-3F77-66DC-778D32FC8327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</p:spTree>
    <p:extLst>
      <p:ext uri="{BB962C8B-B14F-4D97-AF65-F5344CB8AC3E}">
        <p14:creationId xmlns:p14="http://schemas.microsoft.com/office/powerpoint/2010/main" val="3601235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3D1512-0AFD-2EBC-B8E5-B20BEC963A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67F94-BC2C-9AF4-B789-47820AB5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Are decision trees algorithms optimal?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BB634-E41E-C674-1EFD-99807FB3A8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1441118" cy="5331556"/>
          </a:xfrm>
        </p:spPr>
        <p:txBody>
          <a:bodyPr/>
          <a:lstStyle/>
          <a:p>
            <a:r>
              <a:rPr lang="en-US" dirty="0"/>
              <a:t>Well, what do we mean by optimal?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Considering all possible decision trees (i.e., trees splitting on one feature per node),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will the ID3 algorithm (each split maximizes mutual information; stopping when mutual information is zero)…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produce the </a:t>
            </a:r>
            <a:r>
              <a:rPr lang="en-US" sz="2600" dirty="0">
                <a:solidFill>
                  <a:srgbClr val="C00000"/>
                </a:solidFill>
              </a:rPr>
              <a:t>smallest</a:t>
            </a:r>
            <a:r>
              <a:rPr lang="en-US" sz="2600" dirty="0">
                <a:solidFill>
                  <a:schemeClr val="tx1"/>
                </a:solidFill>
              </a:rPr>
              <a:t> decision tree that has lowest </a:t>
            </a:r>
            <a:r>
              <a:rPr lang="en-US" sz="2600" dirty="0">
                <a:solidFill>
                  <a:srgbClr val="C00000"/>
                </a:solidFill>
              </a:rPr>
              <a:t>classification training error</a:t>
            </a:r>
            <a:r>
              <a:rPr lang="en-US" sz="2600" dirty="0">
                <a:solidFill>
                  <a:schemeClr val="tx1"/>
                </a:solidFill>
              </a:rPr>
              <a:t>?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rgbClr val="7030A0"/>
                </a:solidFill>
              </a:rPr>
              <a:t>No, they aren’t optimal</a:t>
            </a:r>
          </a:p>
          <a:p>
            <a:pPr>
              <a:lnSpc>
                <a:spcPct val="130000"/>
              </a:lnSpc>
            </a:pPr>
            <a:r>
              <a:rPr lang="en-US" sz="2600" dirty="0">
                <a:solidFill>
                  <a:schemeClr val="tx1"/>
                </a:solidFill>
              </a:rPr>
              <a:t>Decision trees are </a:t>
            </a:r>
            <a:r>
              <a:rPr lang="en-US" sz="2600" dirty="0">
                <a:solidFill>
                  <a:srgbClr val="7030A0"/>
                </a:solidFill>
              </a:rPr>
              <a:t>greedy algorithms</a:t>
            </a:r>
            <a:r>
              <a:rPr lang="en-US" sz="2600" dirty="0">
                <a:solidFill>
                  <a:schemeClr val="tx1"/>
                </a:solidFill>
              </a:rPr>
              <a:t>, i.e., they make the best local decision without considering longer term possibilities.</a:t>
            </a:r>
          </a:p>
          <a:p>
            <a:pPr marL="457200" indent="-457200">
              <a:lnSpc>
                <a:spcPct val="130000"/>
              </a:lnSpc>
              <a:buFont typeface="Wingdings" pitchFamily="2" charset="2"/>
              <a:buChar char="§"/>
            </a:pPr>
            <a:r>
              <a:rPr lang="en-US" sz="2600" dirty="0">
                <a:solidFill>
                  <a:schemeClr val="tx1"/>
                </a:solidFill>
              </a:rPr>
              <a:t>Better trees are possible, but it takes too long to search all combinations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9F7F70D-B936-9868-1FF1-E40CC10F9D08}"/>
                  </a:ext>
                </a:extLst>
              </p14:cNvPr>
              <p14:cNvContentPartPr/>
              <p14:nvPr/>
            </p14:nvContentPartPr>
            <p14:xfrm>
              <a:off x="7422120" y="3950280"/>
              <a:ext cx="3754440" cy="105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9F7F70D-B936-9868-1FF1-E40CC10F9D0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12760" y="3940920"/>
                <a:ext cx="3773160" cy="124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7094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E3A0BD-C331-849A-F567-38ED68186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549E4A86-F789-023E-C3E4-0EE8F8F8B2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Recall: Building a Decision Tree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9B945983-F1C5-DA9B-596B-72F59CA6BFB2}"/>
              </a:ext>
            </a:extLst>
          </p:cNvPr>
          <p:cNvSpPr txBox="1">
            <a:spLocks noChangeArrowheads="1"/>
          </p:cNvSpPr>
          <p:nvPr/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Function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(D,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Attributes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D: dataset at current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# Attributes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: current set of attributes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# TODO Base Case</a:t>
            </a: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endParaRPr lang="en-US" altLang="en-US" sz="2000" dirty="0">
              <a:latin typeface="Courier New" panose="02070309020205020404" pitchFamily="49" charset="0"/>
              <a:cs typeface="Courier New" panose="02070309020205020404" pitchFamily="49" charset="0"/>
            </a:endParaRP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else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# Internal node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X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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bestAttribute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(D, Attributes)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LeftNode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(D(X=1), Attributes \ {X}) 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      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Right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Node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= </a:t>
            </a:r>
            <a:r>
              <a:rPr lang="en-US" altLang="en-US" sz="2000" dirty="0" err="1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BuildTree</a:t>
            </a: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(D(X=0), Attributes \ {X})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    end</a:t>
            </a:r>
          </a:p>
          <a:p>
            <a:pPr>
              <a:buFontTx/>
              <a:buNone/>
            </a:pPr>
            <a:r>
              <a:rPr lang="en-US" altLang="en-US" sz="2000" dirty="0">
                <a:latin typeface="Courier New" panose="02070309020205020404" pitchFamily="49" charset="0"/>
                <a:cs typeface="Courier New" panose="02070309020205020404" pitchFamily="49" charset="0"/>
                <a:sym typeface="Symbol" panose="05050102010706020507" pitchFamily="18" charset="2"/>
              </a:rPr>
              <a:t>end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7F81936-9BD8-458E-9EF9-B3D8D3188C0F}"/>
                  </a:ext>
                </a:extLst>
              </p14:cNvPr>
              <p14:cNvContentPartPr/>
              <p14:nvPr/>
            </p14:nvContentPartPr>
            <p14:xfrm>
              <a:off x="624960" y="2518920"/>
              <a:ext cx="3623400" cy="6919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7F81936-9BD8-458E-9EF9-B3D8D3188C0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600" y="2509560"/>
                <a:ext cx="3642120" cy="71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203276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466854-F5F3-8A7F-0743-5FB1DE6F1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70DEA-FCC3-910D-16B7-8269C4687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Stopping Criteria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A32481-E506-3CA7-6331-1511DA020C7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When do we stop (base case)?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When leaves are “pure”, i.e., output values are all the same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Likely to overfit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Limit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</a:rPr>
                  <a:t>Tree depth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Total number of leaves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sz="2800" dirty="0">
                    <a:solidFill>
                      <a:schemeClr val="tx1"/>
                    </a:solidFill>
                  </a:rPr>
                  <a:t>Splitting cri</a:t>
                </a:r>
                <a:r>
                  <a:rPr lang="en-US" dirty="0">
                    <a:solidFill>
                      <a:schemeClr val="tx1"/>
                    </a:solidFill>
                  </a:rPr>
                  <a:t>teria threshold, e.g. splitting criteria &lt;=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>
                  <a:solidFill>
                    <a:schemeClr val="tx1"/>
                  </a:solidFill>
                  <a:ea typeface="Cambria Math" panose="02040503050406030204" pitchFamily="18" charset="0"/>
                </a:endParaRPr>
              </a:p>
              <a:p>
                <a:pPr marL="457200" indent="-457200">
                  <a:buFont typeface="Wingdings" pitchFamily="2" charset="2"/>
                  <a:buChar char="§"/>
                </a:pPr>
                <a:r>
                  <a:rPr lang="en-US" dirty="0">
                    <a:solidFill>
                      <a:schemeClr val="tx1"/>
                    </a:solidFill>
                    <a:ea typeface="Cambria Math" panose="02040503050406030204" pitchFamily="18" charset="0"/>
                  </a:rPr>
                  <a:t>Minimum number of datapoints in a leaf</a:t>
                </a:r>
              </a:p>
              <a:p>
                <a:pPr marL="457200" indent="-457200">
                  <a:buFont typeface="Wingdings" pitchFamily="2" charset="2"/>
                  <a:buChar char="§"/>
                </a:pPr>
                <a:endParaRPr lang="en-US" sz="2800" dirty="0">
                  <a:solidFill>
                    <a:schemeClr val="tx1"/>
                  </a:solidFill>
                </a:endParaRP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8A32481-E506-3CA7-6331-1511DA020C7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06" t="-4938" b="-15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EF99370B-8C38-F63F-CDEE-1A88380ED04E}"/>
                  </a:ext>
                </a:extLst>
              </p14:cNvPr>
              <p14:cNvContentPartPr/>
              <p14:nvPr/>
            </p14:nvContentPartPr>
            <p14:xfrm>
              <a:off x="370080" y="5145120"/>
              <a:ext cx="1245240" cy="109980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EF99370B-8C38-F63F-CDEE-1A88380ED04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0720" y="5135760"/>
                <a:ext cx="1263960" cy="1118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96271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DD7B5-BF99-2F7E-2231-5B0C44F67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D06AF-53C8-2579-B2C3-120522DC1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Sopping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804609-5FE0-1EBE-D004-489CD9061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100" y="1113178"/>
            <a:ext cx="8943084" cy="2039539"/>
          </a:xfrm>
        </p:spPr>
        <p:txBody>
          <a:bodyPr/>
          <a:lstStyle/>
          <a:p>
            <a:r>
              <a:rPr lang="en-US" dirty="0"/>
              <a:t>But how do we choose all of those limits?!?</a:t>
            </a:r>
          </a:p>
          <a:p>
            <a:r>
              <a:rPr lang="en-US" dirty="0">
                <a:solidFill>
                  <a:srgbClr val="7030A0"/>
                </a:solidFill>
              </a:rPr>
              <a:t>Answer: Model selection</a:t>
            </a:r>
          </a:p>
          <a:p>
            <a:endParaRPr lang="en-US" dirty="0"/>
          </a:p>
          <a:p>
            <a:r>
              <a:rPr lang="en-US" b="1" dirty="0">
                <a:solidFill>
                  <a:schemeClr val="tx1"/>
                </a:solidFill>
              </a:rPr>
              <a:t>Model selection </a:t>
            </a:r>
            <a:r>
              <a:rPr lang="en-US" dirty="0">
                <a:solidFill>
                  <a:schemeClr val="tx1"/>
                </a:solidFill>
              </a:rPr>
              <a:t>is the process to choose the “best” among a set of (trained) models</a:t>
            </a:r>
          </a:p>
          <a:p>
            <a:endParaRPr lang="en-US" dirty="0"/>
          </a:p>
          <a:p>
            <a:endParaRPr lang="en-US" dirty="0"/>
          </a:p>
          <a:p>
            <a:pPr marL="457200" indent="-457200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69A4236E-8D03-8D77-7B63-656963D94609}"/>
                  </a:ext>
                </a:extLst>
              </p14:cNvPr>
              <p14:cNvContentPartPr/>
              <p14:nvPr/>
            </p14:nvContentPartPr>
            <p14:xfrm>
              <a:off x="154080" y="977400"/>
              <a:ext cx="1164960" cy="1290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69A4236E-8D03-8D77-7B63-656963D9460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4720" y="968040"/>
                <a:ext cx="1183680" cy="1309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2538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D712D-F5DD-1273-0A37-64E48E7D9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1487AA-633F-0FF9-FDE0-0034659CBA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11639901" cy="5538760"/>
          </a:xfrm>
        </p:spPr>
        <p:txBody>
          <a:bodyPr/>
          <a:lstStyle/>
          <a:p>
            <a:r>
              <a:rPr lang="en-US" dirty="0"/>
              <a:t>Why are we talking about decision trees?</a:t>
            </a:r>
          </a:p>
          <a:p>
            <a:endParaRPr lang="en-US" sz="800" dirty="0"/>
          </a:p>
          <a:p>
            <a:r>
              <a:rPr lang="en-US" dirty="0">
                <a:solidFill>
                  <a:schemeClr val="tx1"/>
                </a:solidFill>
              </a:rPr>
              <a:t>Explainability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Decision trees can be incredibly useful as they can more easily be interpreted and altered by humans than other ML algorithms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Basis of very powerful set of techniques: Random Forests</a:t>
            </a:r>
            <a:endParaRPr lang="en-US" dirty="0"/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Random forests train many simple decision trees (ML topic: ensemble learning)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While powerful, random forests unfortunately have poor </a:t>
            </a:r>
            <a:r>
              <a:rPr lang="en-US" dirty="0" err="1">
                <a:solidFill>
                  <a:schemeClr val="tx1"/>
                </a:solidFill>
              </a:rPr>
              <a:t>explainablility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6E61C44-D939-A643-BF04-BD3233116054}"/>
                  </a:ext>
                </a:extLst>
              </p14:cNvPr>
              <p14:cNvContentPartPr/>
              <p14:nvPr/>
            </p14:nvContentPartPr>
            <p14:xfrm>
              <a:off x="5735520" y="5651640"/>
              <a:ext cx="5761440" cy="2498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6E61C44-D939-A643-BF04-BD3233116054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726160" y="5642280"/>
                <a:ext cx="5780160" cy="26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433942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8C0263-EC33-7CDB-3502-10B714FBD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928CE4-4656-5C9C-2037-8ADBE476D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Decision Trees: Pros &amp; Cons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69CCD-A526-1564-5CA1-D034BFC18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8" y="1113178"/>
            <a:ext cx="5345119" cy="5331556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200" dirty="0"/>
              <a:t>Pros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Interpretable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Efficient (computational cost and storage)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Can be used for classification and regression tasks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Compatible with categorical and real-valued features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0CF620-95E5-AE68-D0CB-689D09848AFB}"/>
              </a:ext>
            </a:extLst>
          </p:cNvPr>
          <p:cNvSpPr txBox="1"/>
          <p:nvPr/>
        </p:nvSpPr>
        <p:spPr>
          <a:xfrm>
            <a:off x="406400" y="6444734"/>
            <a:ext cx="34641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Slide credit: CMU MLD Henry Chai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CE73998-D10E-10D3-1CC2-A803A97924A3}"/>
              </a:ext>
            </a:extLst>
          </p:cNvPr>
          <p:cNvSpPr txBox="1">
            <a:spLocks/>
          </p:cNvSpPr>
          <p:nvPr/>
        </p:nvSpPr>
        <p:spPr>
          <a:xfrm>
            <a:off x="6612835" y="1113173"/>
            <a:ext cx="5146261" cy="5331556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3200" dirty="0"/>
              <a:t>Cons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Greedy: each split only considers the immediate impact</a:t>
            </a:r>
          </a:p>
          <a:p>
            <a:pPr lvl="2">
              <a:lnSpc>
                <a:spcPct val="130000"/>
              </a:lnSpc>
            </a:pPr>
            <a:r>
              <a:rPr lang="en-US" sz="2800" dirty="0"/>
              <a:t>Not guaranteed to find the smallest (fewest number of splits) tree that achieves a training error rate of 0. </a:t>
            </a:r>
          </a:p>
          <a:p>
            <a:pPr lvl="1">
              <a:lnSpc>
                <a:spcPct val="130000"/>
              </a:lnSpc>
            </a:pPr>
            <a:r>
              <a:rPr lang="en-US" sz="2800" dirty="0"/>
              <a:t>Liable to overfit!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30CAD15-ECC1-61AD-98C2-CE027742C549}"/>
                  </a:ext>
                </a:extLst>
              </p14:cNvPr>
              <p14:cNvContentPartPr/>
              <p14:nvPr/>
            </p14:nvContentPartPr>
            <p14:xfrm>
              <a:off x="8297640" y="5658840"/>
              <a:ext cx="1046520" cy="18324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30CAD15-ECC1-61AD-98C2-CE027742C54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88280" y="5649480"/>
                <a:ext cx="1065240" cy="201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5832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4924C-8DB0-C2AE-AC06-9465A4493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Pre-reading Content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76ABF-950B-7A15-4D3D-8554F1C43B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005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 Formulation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</p:txBody>
      </p:sp>
      <p:graphicFrame>
        <p:nvGraphicFramePr>
          <p:cNvPr id="3" name="Table 4">
            <a:extLst>
              <a:ext uri="{FF2B5EF4-FFF2-40B4-BE49-F238E27FC236}">
                <a16:creationId xmlns:a16="http://schemas.microsoft.com/office/drawing/2014/main" id="{C9199AB6-50D7-416E-B16E-126F34C049EB}"/>
              </a:ext>
            </a:extLst>
          </p:cNvPr>
          <p:cNvGraphicFramePr>
            <a:graphicFrameLocks noGrp="1"/>
          </p:cNvGraphicFramePr>
          <p:nvPr/>
        </p:nvGraphicFramePr>
        <p:xfrm>
          <a:off x="645651" y="1973332"/>
          <a:ext cx="65024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74229498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9732738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215790393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5969256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Outcome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Position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Fetal Distress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Previous C-sec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036222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925495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Breech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29379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0254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C-section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Vertex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88956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Natural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Abnormal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2516215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/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	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  </m:t>
                    </m:r>
                    <m:r>
                      <m:rPr>
                        <m:nor/>
                      </m:rPr>
                      <a: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m:t>	         </m:t>
                    </m:r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    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b>
                    </m:sSub>
                  </m:oMath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F65950B-BA04-43E4-B223-E536AE826B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3423" y="1480115"/>
                <a:ext cx="5968180" cy="50674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/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eqArrPr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kumimoji="0" lang="en-US" sz="24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srgbClr val="7030A0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eqArr>
                          </m:e>
                        </m:d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7030A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, </m:t>
                            </m:r>
                            <m:sSub>
                              <m:sSubPr>
                                <m:ctrlP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kumimoji="0" lang="en-US" sz="24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3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𝑇</m:t>
                        </m:r>
                      </m:sup>
                    </m:sSup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𝑉𝑒𝑟𝑡𝑒𝑥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𝐵𝑟𝑒𝑒𝑐h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𝐴𝑏𝑛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  <m:sub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sub>
                    </m:sSub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𝑌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𝑦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∈{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𝐶𝑠𝑒𝑐𝑡𝑖𝑜𝑛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 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𝑁𝑎𝑡𝑢𝑟𝑎𝑙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}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7030A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𝑦</m:t>
                        </m:r>
                      </m:e>
                    </m:acc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h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r>
                      <a:rPr kumimoji="0" lang="en-US" sz="24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𝒙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4E42DB6-480B-4285-9770-892DCB587A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92135" y="367131"/>
                <a:ext cx="3896888" cy="4374211"/>
              </a:xfrm>
              <a:prstGeom prst="rect">
                <a:avLst/>
              </a:prstGeom>
              <a:blipFill>
                <a:blip r:embed="rId3"/>
                <a:stretch>
                  <a:fillRect l="-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7821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CD161-6464-44E6-A96F-016CD86A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13B13B5-4E6C-4C06-8660-15EBD946D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</p:spPr>
        <p:txBody>
          <a:bodyPr/>
          <a:lstStyle/>
          <a:p>
            <a:r>
              <a:rPr lang="en-US" dirty="0"/>
              <a:t>Medical Prediction</a:t>
            </a:r>
          </a:p>
          <a:p>
            <a:r>
              <a:rPr lang="en-US" sz="2400" dirty="0">
                <a:solidFill>
                  <a:schemeClr val="tx1"/>
                </a:solidFill>
              </a:rPr>
              <a:t>(Oversimplified example)</a:t>
            </a:r>
          </a:p>
          <a:p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FC6FFB-C7A9-492A-A2E2-8F18E1B26AB7}"/>
              </a:ext>
            </a:extLst>
          </p:cNvPr>
          <p:cNvGrpSpPr/>
          <p:nvPr/>
        </p:nvGrpSpPr>
        <p:grpSpPr>
          <a:xfrm>
            <a:off x="6791632" y="595401"/>
            <a:ext cx="1880419" cy="799084"/>
            <a:chOff x="6275439" y="501445"/>
            <a:chExt cx="1880419" cy="799084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4F059060-ED49-461A-9505-F336481F8181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3FC05A-D69F-4045-B8C6-EE9A940000AF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Position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6CD6205-AB02-4279-A4E7-42BF970889E3}"/>
              </a:ext>
            </a:extLst>
          </p:cNvPr>
          <p:cNvGrpSpPr/>
          <p:nvPr/>
        </p:nvGrpSpPr>
        <p:grpSpPr>
          <a:xfrm>
            <a:off x="4688760" y="2104982"/>
            <a:ext cx="1880419" cy="799084"/>
            <a:chOff x="6275439" y="501445"/>
            <a:chExt cx="1880419" cy="79908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04E19218-2CFF-4B89-9E03-9AAE45B614CC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C0795D-7CA5-4B59-AEAE-5776A6250238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Fetal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Distress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6F47859-8A2B-4CB3-8B5D-33D824D6FFD8}"/>
              </a:ext>
            </a:extLst>
          </p:cNvPr>
          <p:cNvGrpSpPr/>
          <p:nvPr/>
        </p:nvGrpSpPr>
        <p:grpSpPr>
          <a:xfrm>
            <a:off x="2733367" y="3667600"/>
            <a:ext cx="1880419" cy="799084"/>
            <a:chOff x="6275439" y="501445"/>
            <a:chExt cx="1880419" cy="79908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27AB5153-CEBF-4DEC-98AF-BB340A84655D}"/>
                </a:ext>
              </a:extLst>
            </p:cNvPr>
            <p:cNvSpPr/>
            <p:nvPr/>
          </p:nvSpPr>
          <p:spPr>
            <a:xfrm>
              <a:off x="6275439" y="501445"/>
              <a:ext cx="1880419" cy="799084"/>
            </a:xfrm>
            <a:prstGeom prst="ellipse">
              <a:avLst/>
            </a:prstGeom>
            <a:noFill/>
            <a:ln w="381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2DCD414-49FD-4565-BC5B-A51ABEB91FDB}"/>
                </a:ext>
              </a:extLst>
            </p:cNvPr>
            <p:cNvSpPr txBox="1"/>
            <p:nvPr/>
          </p:nvSpPr>
          <p:spPr>
            <a:xfrm>
              <a:off x="6275439" y="535974"/>
              <a:ext cx="1880419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Previous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C-section</a:t>
              </a: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DED8D469-5F56-416D-BFD0-24EE978670C8}"/>
              </a:ext>
            </a:extLst>
          </p:cNvPr>
          <p:cNvCxnSpPr>
            <a:cxnSpLocks/>
          </p:cNvCxnSpPr>
          <p:nvPr/>
        </p:nvCxnSpPr>
        <p:spPr>
          <a:xfrm flipH="1">
            <a:off x="6017342" y="1280099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9549E292-619A-45D8-A94C-9B8EB1EF0F8A}"/>
              </a:ext>
            </a:extLst>
          </p:cNvPr>
          <p:cNvCxnSpPr>
            <a:cxnSpLocks/>
            <a:stCxn id="9" idx="4"/>
            <a:endCxn id="35" idx="0"/>
          </p:cNvCxnSpPr>
          <p:nvPr/>
        </p:nvCxnSpPr>
        <p:spPr>
          <a:xfrm>
            <a:off x="7731842" y="1394485"/>
            <a:ext cx="20772" cy="8073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A7B5EA48-102D-4BAA-8052-BC3767293B4D}"/>
              </a:ext>
            </a:extLst>
          </p:cNvPr>
          <p:cNvSpPr txBox="1"/>
          <p:nvPr/>
        </p:nvSpPr>
        <p:spPr>
          <a:xfrm>
            <a:off x="5561607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Vertex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3F5A598-104B-4568-B8AF-17BD0D8D3BE6}"/>
              </a:ext>
            </a:extLst>
          </p:cNvPr>
          <p:cNvSpPr txBox="1"/>
          <p:nvPr/>
        </p:nvSpPr>
        <p:spPr>
          <a:xfrm>
            <a:off x="7564515" y="1533635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Breech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7DCDDAB-A524-4E90-B786-A015422CDC2E}"/>
              </a:ext>
            </a:extLst>
          </p:cNvPr>
          <p:cNvSpPr txBox="1"/>
          <p:nvPr/>
        </p:nvSpPr>
        <p:spPr>
          <a:xfrm>
            <a:off x="8852183" y="1335167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Abnormal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B2DF8C8-555E-4D56-A1D7-F1778974BF3F}"/>
              </a:ext>
            </a:extLst>
          </p:cNvPr>
          <p:cNvSpPr/>
          <p:nvPr/>
        </p:nvSpPr>
        <p:spPr>
          <a:xfrm>
            <a:off x="7108780" y="2201868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49941395-83E7-4632-8498-CAFDAF65F911}"/>
              </a:ext>
            </a:extLst>
          </p:cNvPr>
          <p:cNvCxnSpPr>
            <a:cxnSpLocks/>
            <a:endCxn id="39" idx="0"/>
          </p:cNvCxnSpPr>
          <p:nvPr/>
        </p:nvCxnSpPr>
        <p:spPr>
          <a:xfrm>
            <a:off x="8396448" y="1261201"/>
            <a:ext cx="971342" cy="935274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3ABE16E7-708B-48B6-8B42-66363FE59E41}"/>
              </a:ext>
            </a:extLst>
          </p:cNvPr>
          <p:cNvSpPr/>
          <p:nvPr/>
        </p:nvSpPr>
        <p:spPr>
          <a:xfrm>
            <a:off x="8755114" y="2196475"/>
            <a:ext cx="1225352" cy="650921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6F0A43CC-40D1-48B2-B98A-A8B39280C826}"/>
              </a:ext>
            </a:extLst>
          </p:cNvPr>
          <p:cNvCxnSpPr>
            <a:cxnSpLocks/>
          </p:cNvCxnSpPr>
          <p:nvPr/>
        </p:nvCxnSpPr>
        <p:spPr>
          <a:xfrm flipH="1">
            <a:off x="3973897" y="2808188"/>
            <a:ext cx="1091438" cy="859412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6F88E2DF-877C-4AAC-B7D6-0C9F6188AC8A}"/>
              </a:ext>
            </a:extLst>
          </p:cNvPr>
          <p:cNvSpPr txBox="1"/>
          <p:nvPr/>
        </p:nvSpPr>
        <p:spPr>
          <a:xfrm>
            <a:off x="3533435" y="2990573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59B59E8-36F8-4B33-B6F2-DC62EF78E932}"/>
              </a:ext>
            </a:extLst>
          </p:cNvPr>
          <p:cNvCxnSpPr>
            <a:cxnSpLocks/>
            <a:endCxn id="74" idx="0"/>
          </p:cNvCxnSpPr>
          <p:nvPr/>
        </p:nvCxnSpPr>
        <p:spPr>
          <a:xfrm flipH="1">
            <a:off x="2160406" y="4410015"/>
            <a:ext cx="1036800" cy="964936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8" name="TextBox 57">
            <a:extLst>
              <a:ext uri="{FF2B5EF4-FFF2-40B4-BE49-F238E27FC236}">
                <a16:creationId xmlns:a16="http://schemas.microsoft.com/office/drawing/2014/main" id="{95A3CF5F-CB54-4D42-A9AF-08C789FE638B}"/>
              </a:ext>
            </a:extLst>
          </p:cNvPr>
          <p:cNvSpPr txBox="1"/>
          <p:nvPr/>
        </p:nvSpPr>
        <p:spPr>
          <a:xfrm>
            <a:off x="1779368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</a:t>
            </a: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FE980663-1417-469E-A9C2-6C91C3B557D3}"/>
              </a:ext>
            </a:extLst>
          </p:cNvPr>
          <p:cNvCxnSpPr>
            <a:cxnSpLocks/>
          </p:cNvCxnSpPr>
          <p:nvPr/>
        </p:nvCxnSpPr>
        <p:spPr>
          <a:xfrm>
            <a:off x="6206613" y="2816809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5A65D4B2-22CA-4452-9CE3-B8B0F4FF1CA4}"/>
              </a:ext>
            </a:extLst>
          </p:cNvPr>
          <p:cNvSpPr txBox="1"/>
          <p:nvPr/>
        </p:nvSpPr>
        <p:spPr>
          <a:xfrm>
            <a:off x="6304236" y="3000269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AF922B73-130A-4B1B-8E6D-D2C5AB352636}"/>
              </a:ext>
            </a:extLst>
          </p:cNvPr>
          <p:cNvSpPr/>
          <p:nvPr/>
        </p:nvSpPr>
        <p:spPr>
          <a:xfrm>
            <a:off x="6454560" y="3775506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5D6AF1D1-7836-40DD-99B5-FD9C36C71F4F}"/>
              </a:ext>
            </a:extLst>
          </p:cNvPr>
          <p:cNvCxnSpPr>
            <a:cxnSpLocks/>
          </p:cNvCxnSpPr>
          <p:nvPr/>
        </p:nvCxnSpPr>
        <p:spPr>
          <a:xfrm>
            <a:off x="4191264" y="4416254"/>
            <a:ext cx="882271" cy="933883"/>
          </a:xfrm>
          <a:prstGeom prst="straightConnector1">
            <a:avLst/>
          </a:prstGeom>
          <a:ln w="38100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F700C935-4313-4106-8C5D-1D25623D4A2B}"/>
              </a:ext>
            </a:extLst>
          </p:cNvPr>
          <p:cNvSpPr txBox="1"/>
          <p:nvPr/>
        </p:nvSpPr>
        <p:spPr>
          <a:xfrm>
            <a:off x="4331582" y="4586696"/>
            <a:ext cx="123002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FD88E49-C70D-4A62-B53E-39BE5082CDB9}"/>
              </a:ext>
            </a:extLst>
          </p:cNvPr>
          <p:cNvSpPr/>
          <p:nvPr/>
        </p:nvSpPr>
        <p:spPr>
          <a:xfrm>
            <a:off x="4439211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C-section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5878F74-65FC-4F0C-AEF1-F72B7032575E}"/>
              </a:ext>
            </a:extLst>
          </p:cNvPr>
          <p:cNvSpPr/>
          <p:nvPr/>
        </p:nvSpPr>
        <p:spPr>
          <a:xfrm>
            <a:off x="1516572" y="5374951"/>
            <a:ext cx="1287668" cy="640134"/>
          </a:xfrm>
          <a:prstGeom prst="rect">
            <a:avLst/>
          </a:prstGeom>
          <a:solidFill>
            <a:schemeClr val="accent1"/>
          </a:solidFill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Natural</a:t>
            </a:r>
          </a:p>
        </p:txBody>
      </p:sp>
    </p:spTree>
    <p:extLst>
      <p:ext uri="{BB962C8B-B14F-4D97-AF65-F5344CB8AC3E}">
        <p14:creationId xmlns:p14="http://schemas.microsoft.com/office/powerpoint/2010/main" val="29929349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A2BA6-E462-48DB-B021-FD1FDC3F8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ML Task: Classification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Predict species label from first two input measurements</a:t>
                </a:r>
                <a:endParaRPr lang="en-US" sz="800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𝐱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1FA989-B706-447A-8829-AC8713B6839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t="-77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687B5FEC-BC8B-443F-9185-0C94C6B59034}"/>
              </a:ext>
            </a:extLst>
          </p:cNvPr>
          <p:cNvGraphicFramePr>
            <a:graphicFrameLocks noGrp="1"/>
          </p:cNvGraphicFramePr>
          <p:nvPr/>
        </p:nvGraphicFramePr>
        <p:xfrm>
          <a:off x="8624500" y="2991874"/>
          <a:ext cx="3381531" cy="28515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DB05298C-65EE-454F-B233-0C5D067837C3}"/>
              </a:ext>
            </a:extLst>
          </p:cNvPr>
          <p:cNvSpPr/>
          <p:nvPr/>
        </p:nvSpPr>
        <p:spPr>
          <a:xfrm>
            <a:off x="346465" y="6386967"/>
            <a:ext cx="785157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Images and full dataset: https://en.wikipedia.org/wiki/Iris_flower_data_set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ABBA50B-5C1E-41BD-99E0-8D850BDD042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98" b="7353"/>
          <a:stretch/>
        </p:blipFill>
        <p:spPr bwMode="auto">
          <a:xfrm>
            <a:off x="9910531" y="197531"/>
            <a:ext cx="2095500" cy="1935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>
            <a:extLst>
              <a:ext uri="{FF2B5EF4-FFF2-40B4-BE49-F238E27FC236}">
                <a16:creationId xmlns:a16="http://schemas.microsoft.com/office/drawing/2014/main" id="{C8D7B488-B18D-44FF-9D4B-1E707AE54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99" y="2095171"/>
            <a:ext cx="5543901" cy="4268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9863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D2CC5-D82C-4F58-A957-583C8DF0E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Trees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</p:spPr>
            <p:txBody>
              <a:bodyPr/>
              <a:lstStyle/>
              <a:p>
                <a:r>
                  <a:rPr lang="en-US" dirty="0"/>
                  <a:t>A few tools</a:t>
                </a:r>
              </a:p>
              <a:p>
                <a:endParaRPr lang="en-US" dirty="0"/>
              </a:p>
              <a:p>
                <a:r>
                  <a:rPr lang="en-US" dirty="0"/>
                  <a:t>Majority vote:</a:t>
                </a: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unc>
                      <m:funcPr>
                        <m:ctrlPr>
                          <a:rPr lang="en-US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argmax</m:t>
                            </m:r>
                          </m:e>
                          <m:lim>
                            <m:r>
                              <a:rPr lang="en-US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𝑐</m:t>
                            </m:r>
                          </m:lim>
                        </m:limLow>
                      </m:fName>
                      <m:e>
                        <m:f>
                          <m:fPr>
                            <m:ctrlP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sub>
                            </m:sSub>
                          </m:num>
                          <m:den>
                            <m:r>
                              <a:rPr lang="en-US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e>
                    </m:func>
                  </m:oMath>
                </a14:m>
                <a:r>
                  <a:rPr lang="en-US" dirty="0"/>
                  <a:t> </a:t>
                </a:r>
              </a:p>
              <a:p>
                <a:r>
                  <a:rPr lang="en-US" dirty="0"/>
                  <a:t>Classification error rate: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𝐸𝑟𝑟𝑜𝑟𝑅𝑎𝑡𝑒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𝕀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≠</m:t>
                            </m:r>
                            <m:sSup>
                              <m:sSupPr>
                                <m:ctrlP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acc>
                                  <m:accPr>
                                    <m:chr m:val="̂"/>
                                    <m:ctrlP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</m:acc>
                              </m:e>
                              <m:sup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)</m:t>
                                </m:r>
                              </m:sup>
                            </m:sSup>
                          </m:e>
                        </m:d>
                      </m:e>
                    </m:nary>
                  </m:oMath>
                </a14:m>
                <a:endParaRPr lang="en-US" b="0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r>
                  <a:rPr lang="en-US" dirty="0">
                    <a:solidFill>
                      <a:schemeClr val="tx1"/>
                    </a:solidFill>
                  </a:rPr>
                  <a:t>What fraction did we predict incorrectly</a:t>
                </a:r>
              </a:p>
              <a:p>
                <a:r>
                  <a:rPr lang="en-US" dirty="0"/>
                  <a:t>Expected value</a:t>
                </a:r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∈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=</m:t>
                            </m:r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nary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   or </a:t>
                </a:r>
                <a14:m>
                  <m:oMath xmlns:m="http://schemas.openxmlformats.org/officeDocument/2006/math"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𝔼</m:t>
                    </m:r>
                    <m:d>
                      <m:dPr>
                        <m:begChr m:val="["/>
                        <m:endChr m:val="]"/>
                        <m:ctrlP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d>
                    <m:r>
                      <a:rPr lang="en-US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supHide m:val="on"/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𝒳</m:t>
                        </m:r>
                      </m:sub>
                      <m:sup/>
                      <m:e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nary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/>
                  <a:t>	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7060517-2589-49A7-8D1C-BE91D44E7C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52098" y="1113178"/>
                <a:ext cx="11169919" cy="2039539"/>
              </a:xfrm>
              <a:blipFill>
                <a:blip r:embed="rId2"/>
                <a:stretch>
                  <a:fillRect l="-1146" t="-5090" b="-1544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8CB0AA0-7EAF-9207-20F7-F291C73127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697050"/>
              </p:ext>
            </p:extLst>
          </p:nvPr>
        </p:nvGraphicFramePr>
        <p:xfrm>
          <a:off x="6326381" y="208867"/>
          <a:ext cx="5635885" cy="32201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717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71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36178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Species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Sepal Width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Length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Petal Width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0.2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857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3803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3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3490</TotalTime>
  <Words>3504</Words>
  <Application>Microsoft Office PowerPoint</Application>
  <PresentationFormat>Widescreen</PresentationFormat>
  <Paragraphs>1064</Paragraphs>
  <Slides>40</Slides>
  <Notes>12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Arial</vt:lpstr>
      <vt:lpstr>Calibri</vt:lpstr>
      <vt:lpstr>Calibri Light</vt:lpstr>
      <vt:lpstr>Cambria Math</vt:lpstr>
      <vt:lpstr>Candara</vt:lpstr>
      <vt:lpstr>Courier New</vt:lpstr>
      <vt:lpstr>Wingdings</vt:lpstr>
      <vt:lpstr>Office Theme</vt:lpstr>
      <vt:lpstr>2_Office Theme</vt:lpstr>
      <vt:lpstr>1_Office Theme</vt:lpstr>
      <vt:lpstr>Warm-up as you walk in: Worksheet</vt:lpstr>
      <vt:lpstr>  10-315 Introduction to ML  Decision Trees</vt:lpstr>
      <vt:lpstr>Outline: Decision Trees</vt:lpstr>
      <vt:lpstr>Decision Trees</vt:lpstr>
      <vt:lpstr>Pre-reading Content</vt:lpstr>
      <vt:lpstr>Problem Formulation</vt:lpstr>
      <vt:lpstr>Decision Tree</vt:lpstr>
      <vt:lpstr>ML Task: Classification</vt:lpstr>
      <vt:lpstr>Decision Trees</vt:lpstr>
      <vt:lpstr>Decision Stumps</vt:lpstr>
      <vt:lpstr>Decision Stumps</vt:lpstr>
      <vt:lpstr>Poll (not used)</vt:lpstr>
      <vt:lpstr>Poll (not used)</vt:lpstr>
      <vt:lpstr>Poll  (not used)</vt:lpstr>
      <vt:lpstr>Decision Boundaries</vt:lpstr>
      <vt:lpstr>Building a Decision Tree</vt:lpstr>
      <vt:lpstr>Poll 1</vt:lpstr>
      <vt:lpstr>Poll 1</vt:lpstr>
      <vt:lpstr>Poll 2</vt:lpstr>
      <vt:lpstr>Building a Decision Tree</vt:lpstr>
      <vt:lpstr>Entropy</vt:lpstr>
      <vt:lpstr>Entropy</vt:lpstr>
      <vt:lpstr>Conditional Entropy</vt:lpstr>
      <vt:lpstr>Conditional Entropy</vt:lpstr>
      <vt:lpstr>Mutual Information Notation</vt:lpstr>
      <vt:lpstr>Mutual Information</vt:lpstr>
      <vt:lpstr>Mutual Information</vt:lpstr>
      <vt:lpstr>Mutual Information</vt:lpstr>
      <vt:lpstr>Splitting with Mutual Information</vt:lpstr>
      <vt:lpstr>Decision Tree Learning Example</vt:lpstr>
      <vt:lpstr>Decision Tree Learning Example</vt:lpstr>
      <vt:lpstr>Decision Tree Learning Example</vt:lpstr>
      <vt:lpstr>Decision Tree Learning Example</vt:lpstr>
      <vt:lpstr>Building a Decision Tree</vt:lpstr>
      <vt:lpstr>Why bother with splitting criteria at all?</vt:lpstr>
      <vt:lpstr>Are decision trees algorithms optimal?</vt:lpstr>
      <vt:lpstr>Recall: Building a Decision Tree</vt:lpstr>
      <vt:lpstr>Stopping Criteria</vt:lpstr>
      <vt:lpstr>Sopping Criteria</vt:lpstr>
      <vt:lpstr>Decision Trees: Pros &amp; Cons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Patrick Virtue</dc:creator>
  <cp:lastModifiedBy>Pat Virtue</cp:lastModifiedBy>
  <cp:revision>136</cp:revision>
  <dcterms:created xsi:type="dcterms:W3CDTF">2020-05-18T13:01:09Z</dcterms:created>
  <dcterms:modified xsi:type="dcterms:W3CDTF">2025-01-23T00:02:18Z</dcterms:modified>
</cp:coreProperties>
</file>