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44"/>
  </p:notesMasterIdLst>
  <p:sldIdLst>
    <p:sldId id="1262" r:id="rId4"/>
    <p:sldId id="2327" r:id="rId5"/>
    <p:sldId id="2471" r:id="rId6"/>
    <p:sldId id="2378" r:id="rId7"/>
    <p:sldId id="2469" r:id="rId8"/>
    <p:sldId id="1273" r:id="rId9"/>
    <p:sldId id="2376" r:id="rId10"/>
    <p:sldId id="1401" r:id="rId11"/>
    <p:sldId id="2372" r:id="rId12"/>
    <p:sldId id="2373" r:id="rId13"/>
    <p:sldId id="736" r:id="rId14"/>
    <p:sldId id="747" r:id="rId15"/>
    <p:sldId id="1271" r:id="rId16"/>
    <p:sldId id="1272" r:id="rId17"/>
    <p:sldId id="2470" r:id="rId18"/>
    <p:sldId id="2452" r:id="rId19"/>
    <p:sldId id="748" r:id="rId20"/>
    <p:sldId id="742" r:id="rId21"/>
    <p:sldId id="750" r:id="rId22"/>
    <p:sldId id="2453" r:id="rId23"/>
    <p:sldId id="2455" r:id="rId24"/>
    <p:sldId id="2374" r:id="rId25"/>
    <p:sldId id="267" r:id="rId26"/>
    <p:sldId id="2465" r:id="rId27"/>
    <p:sldId id="1260" r:id="rId28"/>
    <p:sldId id="730" r:id="rId29"/>
    <p:sldId id="1279" r:id="rId30"/>
    <p:sldId id="745" r:id="rId31"/>
    <p:sldId id="1020" r:id="rId32"/>
    <p:sldId id="746" r:id="rId33"/>
    <p:sldId id="1025" r:id="rId34"/>
    <p:sldId id="2375" r:id="rId35"/>
    <p:sldId id="1026" r:id="rId36"/>
    <p:sldId id="2460" r:id="rId37"/>
    <p:sldId id="2462" r:id="rId38"/>
    <p:sldId id="2463" r:id="rId39"/>
    <p:sldId id="2468" r:id="rId40"/>
    <p:sldId id="2466" r:id="rId41"/>
    <p:sldId id="2467" r:id="rId42"/>
    <p:sldId id="2464" r:id="rId43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35" autoAdjust="0"/>
    <p:restoredTop sz="79796" autoAdjust="0"/>
  </p:normalViewPr>
  <p:slideViewPr>
    <p:cSldViewPr snapToGrid="0">
      <p:cViewPr varScale="1">
        <p:scale>
          <a:sx n="74" d="100"/>
          <a:sy n="74" d="100"/>
        </p:scale>
        <p:origin x="738" y="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22T23:54:25.109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FF0000"/>
    </inkml:brush>
    <inkml:brush xml:id="br3">
      <inkml:brushProperty name="width" value="0.05292" units="cm"/>
      <inkml:brushProperty name="height" value="0.05292" units="cm"/>
      <inkml:brushProperty name="color" value="#00B050"/>
    </inkml:brush>
    <inkml:brush xml:id="br4">
      <inkml:brushProperty name="width" value="0.05292" units="cm"/>
      <inkml:brushProperty name="height" value="0.05292" units="cm"/>
      <inkml:brushProperty name="color" value="#FFC000"/>
    </inkml:brush>
    <inkml:brush xml:id="br5">
      <inkml:brushProperty name="width" value="0.05292" units="cm"/>
      <inkml:brushProperty name="height" value="0.05292" units="cm"/>
      <inkml:brushProperty name="color" value="#FFFF00"/>
    </inkml:brush>
    <inkml:brush xml:id="br6">
      <inkml:brushProperty name="width" value="0.05292" units="cm"/>
      <inkml:brushProperty name="height" value="0.05292" units="cm"/>
    </inkml:brush>
  </inkml:definitions>
  <inkml:trace contextRef="#ctx0" brushRef="#br0">25875 7702 911 0,'5'0'0'0,"-2"0"0"0,-1 0 0 0,0 0 0 0,-1 0 3536 0,-1 0 624 0,1-1 128 0,2 0 32 0,-1 0-1584 0,2-1-320 0,-1 0-64 0,1-2-16 16,-1 2-112-16,0-1-32 0,-2 1 0 0,0 0 0 16,-1 2-832-16,0 0-160 0,-1 1-48 0,0 3 0 15,-2 0-320-15,-2 2-80 0,1 1-16 0,-2 2 0 16,1-3-160-16,-2 5-48 0,-1-1 0 0,2 1 0 15,-1-2-128-15,0 1-16 0,-2-1-16 0,-2 5 0 16,-1 3-96-16,-2 2-16 0,-1 1 0 0,-1 3 0 16,-3 0-256-16,-2 4 0 0,-1 1 0 0,-4 2 0 15,-2 1 0-15,0 2 0 0,-2 2 0 0,-1-4 0 16,2 1-320-16,-1-2 48 0,2 1 0 0,0-2 0 16,4-4-112-16,2-3 0 0,3-4-16 0,3-3 0 15,2-2-160-15,0-5-16 0,4 0-16 0,-1-4-17104 16</inkml:trace>
  <inkml:trace contextRef="#ctx0" brushRef="#br0" timeOffset="1">25469 7697 37775 0,'-4'-6'1664'0,"2"4"368"0,1 1-1632 0,2 1-400 0,1 1 0 0,0 0 0 16,1 0 416-16,2 2 0 0,2 0 0 0,3 2 0 15,1 0-176-15,2 5-48 0,-1-4 0 0,2 2 0 16,0 4-32-16,1-2-16 0,-2 3 0 0,1 0 0 15,1 3 64-15,0 2 16 0,3 3 0 0,-1 3 0 16,0 2-224-16,2 3 128 0,-2 1-128 0,-3-2 0 16,-1-1 192-16,0 3-64 0,-1 8-128 0,-1 3 192 15,-1 1-192-15,0-1-128 0,0 1 128 0,0-7-208 16,-1-3 64-16,0-5 16 0,3-2 0 0,-1-5 0 16,-2-2-928-16,-1-3-176 0</inkml:trace>
  <inkml:trace contextRef="#ctx0" brushRef="#br0" timeOffset="2">26160 8326 25791 0,'-1'2'2304'0,"-1"-2"-1856"0,-1 3-448 0,2 1 0 0,-2-2 2544 0,2 2 400 0,0 0 96 0,-2 2 16 0,-1 3-1840 0,-3 3-352 0,-1 4-80 0,2 3-16 16,-1-2-368-16,0 0-80 0,3 1 0 0,0-1-16 16,2 0-304-16,-1 2 0 0,2 0-208 0,-1 2 80 15,1 0-848 1,-2 3-176-16,1 0-16 0,-1 1-15536 0</inkml:trace>
  <inkml:trace contextRef="#ctx0" brushRef="#br0" timeOffset="3">26728 7679 23039 0,'-8'-2'2048'0,"3"2"-1648"0,0-2-400 0,2 1 0 0,2 1 368 0,0 1-16 0,0 1 0 0,-1-2 0 0,-1 1 560 0,-1 0 112 0,0 2 32 0,3-2 0 16,-1 2 704-16,5-2 144 16,0 0 16-16,1 1 16 0,2-2-656 0,0 1-144 0,2 1-32 15,0-1 0-15,0 0-496 0,1-1-96 0,-1 2-32 16,0 0 0-16,1-1-256 0,0 1-48 0,1 2-16 0,1-1 0 15,-2 1-32-15,1 0-128 0,1 0 192 0,4 2-64 16,-1 1-128-16,1 2 0 0,1 1 144 0,1-1-144 16,-2-1 0-16,1 0 0 0,4 0 0 0,0 1 0 15,0-1 0-15,-1-1 0 0,-1 2 0 0,1-1 0 16,-3 0 0-16,0-1 0 0,-3-1 0 0,-1 1 0 16,0-1 0-16,-3-2 0 0,0 0 0 0,0-2 0 15,-3-1 0-15,1 1 0 0,-2-2 0 0,1 0 0 16,-1 0 0-16,2 0 0 0,-3 0 0 0,0 0 0 15,0 1 0-15,-1 3 0 0,0-4 0 0,-1 2 0 0,1 0 0 16,-1-1 0-16,0 2 0 0,0-3 0 0,0 0 0 0,0 0 0 16,-2 0 0-16,0 0 0 0,0 0 0 0,-3 0 0 15,0-2 0-15,-1 2 0 0,1-1 0 0,-4 1 0 16,0 0 0-16,-1 0 0 0,0 1 0 0,-3 1 0 16,-3 0 0-16,0 2 0 0,-3 0 128 0,-1 1-128 15,-2 0 128-15,1 1-128 0,0-1 0 0,-2 1 128 16,0 1-128-16,0-1 0 0,1 0 0 0,0-1 144 15,4 0-144-15,-2-2 0 0,2 2 144 0,1-1-144 16,3-2 0-16,-1 1 144 0,1-2-144 0,-1-1 0 16,0 0 0-16,1 0 0 0,-3 0 0 0,2 0 0 15,0 0 0-15,-1 0 0 0,0 0 0 0,0-1 0 16,3-1 0-16,0 0 0 0,0 1-320 0,3-3-32 0,0 4-16 0,3-2-18192 16</inkml:trace>
  <inkml:trace contextRef="#ctx0" brushRef="#br0" timeOffset="4">26640 8118 30399 0,'-1'0'2704'0,"1"0"-2160"0,0 0-544 0,0 0 0 0,1 0 320 0,1 0-32 0,0 0-16 0,3 0 0 0,1 0 880 0,4 0 192 16,5 1 16-16,3-1 16 0,3 1-256 0,3-1-48 0,0 3-16 0,3-3 0 15,1 0-576-15,1 0-112 0,1 0-32 0,3 0 0 16,-2-3-144-16,0 1-16 0,0-1-16 0,-3 2 0 16,-5-2-160-16,3 2-176 0,1-3 48 0,2 2-18384 15</inkml:trace>
  <inkml:trace contextRef="#ctx0" brushRef="#br0" timeOffset="6">28027 7533 28559 0,'0'-4'2544'0,"0"3"-2032"0,0 1-512 0,0 1 0 0,0-1 336 0,0 1-16 0,0 0-16 0,0 1 0 0,0 0 784 0,0 1 144 15,-1 5 48-15,-1-1 0 0,0 2-784 0,-1 2-160 16,0 0-16-16,-2 3-16 0,0 0-304 0,-3 2 0 16,0 3 0-16,-3-1 0 0,-1 3-128 0,0-2 128 15,-1 2-208-15,-2-4 80 0,-1 3 128 0,0-1 0 16,-3-2 0-16,1 1 0 0,0-1 624 0,2-3 48 15,1 1 16-15,1-3 0 0,1 1 48 0,3-2 16 16,0-1 0-16,3-4 0 0,1 1-400 0,2-3-80 0,1-2-16 16,0 1 0-16,3-3-256 0,0 0 0 0,0 0 128 0,3 0-128 15,1 0 0-15,1 0 0 0,3 2 0 16,0 0 0-16,3-2 0 0,0 4 0 0,2 0 0 0,0 1 0 16,4 0 0-16,-1 1 0 0,1 2 0 0,1 0 0 15,0 1 0-15,0-1 0 0,1 1 0 0,-2 0 0 16,2-1 0-16,-3 1 0 0,-2-2 0 0,1 0 0 15,-1 2 0-15,-1-1 0 0,-3 1 0 0,-2 1 0 16,-1 1 0-16,-2 1 0 0,-2 2 0 0,1-1 0 16,-4 0 0-16,0 2 0 0,-3 0 0 0,-1 1 0 0,-1 1 0 15,-3-1 0-15,0 3 0 0,-3-2 0 0,-1 0 0 16,0-1 160-16,-1-1-160 0,0-2 128 0,1-1-128 0,-2 0 0 16,2-3-160-16,-2 0 160 0,-2-3-144 15,-2 1 144-15,1-3-128 0,-3-3 128 16,0-2-1248-16,-1-3-160 0</inkml:trace>
  <inkml:trace contextRef="#ctx0" brushRef="#br0" timeOffset="7">27839 7598 19343 0,'-8'-4'1728'16,"3"1"-1392"-16,2 2-336 0,2-1 0 0,3 1 1552 0,2 1 240 0,1-1 64 0,4-1 0 0,4-1 192 0,7 0 64 0,7-2 0 0,5-3 0 15,2 3-352-15,2-4-64 0,3 2-16 0,-2-2 0 16,2 0-880-16,-1 0-176 0,2 0-48 0,-1 0 0 15,0 0-144-15,-2 0-48 0,1 0 0 0,-2 1 0 16,0 0-192-16,-1 2-64 0,-2-2 0 0,1 3 0 31,-2 1-736-31,-3 0-160 0</inkml:trace>
  <inkml:trace contextRef="#ctx0" brushRef="#br0" timeOffset="8">28837 7139 9215 0,'3'-3'816'0,"-1"0"-656"0,-1 2-160 0,1 1 0 0,-1 0 4656 0,-1 0 896 0,0 0 176 0,0 0 32 0,0 0-3504 0,-1 0-704 0,-3 1-144 0,4-1-16 16,-16 6-528-16,4-3-96 0,-4 0-32 0,-4 1 0 15,-5-1-576-15,-6 1-160 0,-4 1 0 0,-5-2 0 16,-2 1 0-16,-4-4 0 0,-4 1 0 0,-5-1 0 16,-2 2 0-16,-4-2 0 0,-5-3 0 0,-1 0 0 0,0-1 0 15,-5 1 0 1,-4 0 0-16,-1-1 0 0,2 2 0 0,-3 0 192 0,1 0 0 0,-2 1-16 0,-1 0 432 15,3 1 96-15,2-1 0 0,-2 2 16 0,-2 1-320 0,-1 0-64 16,0 0-16-16,3-2 0 0,1 2-320 0,-2-1 0 16,-6 2 0-16,4-3 128 0,5-3-128 0,2 0 0 15,1-1 0-15,2 0 0 0,1-2 0 0,5-1 0 16,5-2 0-16,-1 1 0 0,0-1 0 0,1 0 0 16,2-2 0-16,2 1 0 0,5 1 0 0,4 1 0 15,1 0 0-15,1 0 0 0,2 1 192 0,1 1-16 16,3 1-16-16,3 3 0 0,3 2-160 0,0-3 0 15,-1 3 0-15,1 0 0 0,1 3 128 0,3-3-128 16,3 0 0-16,4-3 128 0,4 3 32 0,1-1 0 0,4-3 0 16,2 0 0-16,2 0 32 0,3 0 0 0,1 1 0 0,1 0 0 15,2-1-64-15,0 1-128 0,-1 1 192 0,1 2-64 16,1-1 0-16,0-1 0 0,0 4 0 0,0-1 0 16,0 0-128-16,-1 2 0 0,-1 2 0 0,2 0 128 15,0 0-128-15,-1 2 0 0,1-1 0 0,-1 3 0 16,1 1 0-16,0 0 0 0,0 4 0 0,-1-1 0 15,1 0 0-15,0 2 0 0,-1 0 0 0,0 2 0 16,0 2 0-16,1 1 0 0,-4 3 0 0,1 1 0 16,0 2 0-16,-1-1 0 0,0 2 0 0,-2 2 0 15,2 6-128-15,-3 4 128 0,0 6 0 0,-1 1 0 16,1 2 0-16,-2 4 0 0,1-3 0 0,0 0 0 16,1-3 0-16,0-2 0 0,-1 0 0 0,1-3 0 15,0 0 0-15,0-2 0 0,0-2 0 0,0-3 0 0,0-1 0 0,-2 0 0 16,0 5 0-16,-2-1 0 0,1 3 0 0,-1-3 0 15,0 2 0-15,2-4 0 0,1-5 0 0,0 1 0 16,2-5 0-16,-1 0 128 0,1-1 96 0,1 0 16 16,-1 2 0-16,0 0 0 0,1 3-96 0,-1-1-16 15,0 1 0-15,0 0 0 0,1 0-128 0,0 0 0 16,-1 1 0-16,2-4 0 0,0-2 0 0,0-3 0 16,2-2 0-16,2-1 0 0,0-5 0 0,1-1 0 15,1 0 0-15,1-6 0 0,0-1 320 0,-2-1 48 16,2-1 0-16,0-1 0 0,-1-1-176 0,0-1-16 15,-1 1-16-15,0-2 0 0,-1 0 16 0,1 1 0 16,-1 0 0-16,0 1 0 0,0-1-176 0,0 0 192 16,0 0-192-16,-1 1 192 0,2 1-192 0,0-1 0 0,0 1 0 15,0 0 0-15,3 0 0 0,0 1 0 0,3-1 0 16,1 2 0-16,2 0 0 0,3-1 0 0,3 1 0 16,1-1 0-16,4-4 0 0,3 2 0 0,4 0 0 0,2-4 0 15,1 1 0-15,3 0 0 0,0 1 0 0,3 0 0 16,-1 1 0-16,3-2 0 0,3 1 0 0,3 0 0 15,1-3 0-15,2 2 0 0,2 1 0 0,-2 0 0 16,1 1 0-16,1 2 0 0,-1-3 0 0,2 0 0 16,3 2 0-16,0 0 0 0,2 3 0 0,0 0 0 15,1 2 0-15,2 2 0 0,-3-2 0 0,2 1 0 16,4 4 0-16,-1-1 0 0,-1-1-144 0,0 1 144 16,-4-4 0-16,4 2 0 0,4-1 0 0,0-3 144 0,-6-1-144 0,4-3 0 15,3 0 0-15,2 1-176 0,2 0 176 16,-3-1 0-16,1-4 0 0,-2 3 0 0,-5-4 0 0,5 1 0 15,2 1 128-15,1-5-128 0,-4 1 0 0,-2-1 0 16,-2 2 0-16,-2 1-128 0,-1 0 128 0,-3 0 0 16,-3 2 0-16,-3-2 0 0,-3 3 0 0,-3-2 0 15,-2 3 0-15,-3 0 0 0,-1 0 0 0,-1-4 0 16,0 3 0-16,0-1-128 0,0 0 0 0,-2-1 0 16,2 2 0-16,-2-3 0 0,-1 3 128 0,-2-3 0 15,-1 4 0-15,0-4-128 0,0 3-48 0,-2-1 0 16,-1 2 0-16,0-1 0 0,-1 2 176 0,-1 1 0 15,-4-1 0-15,0 0 0 0,0 2 0 0,-2-1 0 0,-2 1 0 16,-1 1 0-16,-3-3 0 0,-1 2 0 0,-1-1 0 16,-2 1 0-16,-1-1 0 0,-2 0 0 0,1 0 0 0,-4-1 0 15,0 0 0-15,-1 1 0 0,-1-2 0 0,0 0 128 16,0-2 0-16,0 1 0 0,0-2 0 0,0-1 0 16,1 0-128-16,0-1 0 0,2-3 0 0,0-1 0 15,1 1 0-15,-1-3 0 0,1 1 0 0,1-1 0 16,0-3 0-16,1 1 0 0,-1-3 0 0,0 0 0 15,1-1 128-15,-1-3 0 0,0 0 0 0,-1-3 0 16,2 0 128-16,-2-3 48 0,0-4 0 0,0-1 0 16,0-4-160-16,-1-2-16 0,2-3-128 0,-1-5 192 15,0-1-192-15,0-4 0 0,1-4 0 0,-1-1 0 16,1 0 0-16,-2-1 0 0,1 1 0 0,-1-1 0 0,-1 3 0 16,-1 1 0-16,0-1 0 0,-1 4 0 15,0 2 0-15,-3 4 0 0,1 0 0 0,-2 7 0 16,-1 6 0-16,0-1 0 0,-4-3 0 0,1 3 0 0,-2 1 0 15,2 3 0-15,-2 1 0 0,2 0 0 0,-2 0 128 0,2 1-128 16,1 1 176-16,0 0-176 0,1 1 0 0,2 0 0 16,0-1 0-16,2 1 0 0,-2-2 0 0,1 2 0 15,0 2-208-15,-1 0 80 0,1 3 128 0,1 4 0 16,-1 1 0-16,1 0 0 0,-1 5-176 0,-1 0 176 16,1 4-208-16,-2 0 80 15,1 2-512-15,-3 3-112 0,1 2-16 0,-2-1 0 16,-2 4-144-16,-2 3-48 0,-1 2 0 0,-3 2-18944 0</inkml:trace>
  <inkml:trace contextRef="#ctx0" brushRef="#br0" timeOffset="9">25779 9082 19343 0,'3'-4'1728'0,"-2"-1"-1392"0,1 2-336 0,0 0 0 0,0 3 896 0,-2-1 128 0,2 0 0 0,-1-2 16 15,3 2 192-15,-1-5 48 0,0 3 0 0,-1 2 0 16,-1 1-512-16,-2 0-112 0,0 3-16 0,-1 0 0 16,0 2-416-16,-4-1-96 0,2 3 0 0,-3-2-128 15,1 2 384-15,-2 1-48 0,-1 2 0 0,0 2 0 16,0-1 32-16,-1 4 0 0,-1 1 0 0,-3 1 0 16,0 3-96-16,-2 1-16 0,-1 3 0 0,-2 0 0 15,-1 0-128-15,-4 0-128 0,-2 3 192 0,-4 2-192 16,1 0 368-16,-2-2-48 0,0 0 0 0,-2-1 0 0,0 3 496 15,-4 1 80-15,-2 3 32 0,-2 0 0 0,1 0-432 0,-1 0-96 16,-1 1-16-16,1-2 0 0,3 3-384 16,3-5 128-16,4 1-128 0,3-5 0 15,3-1 144-15,3-3-144 0,2 0 160 0,2-4-160 0,2 1 0 16,1-3 0-16,3 1-128 0,1-4 128 0,1 0 0 0,2 0 0 16,1-2 0-16,2-1 0 0,-1-3 0 0,1 0 0 15,1-2 0-15,0 0 0 0,1-1 0 0,0 0 256 16,-1 0-32-16,1-1 0 0,0 2 32 0,0 0 16 15,1 0 0-15,-1 0 0 0,-1-1-272 0,-1 2 128 16,2 0-128-16,0-2 0 0,0 1 0 0,0 0 0 16,1 0 0-16,0-2 0 0,1 1 0 0,-1 0 0 0,1 1 0 15,0 0 0-15,1-2 0 0,-3 2 0 16,3 0 0-16,-2-1 0 0,-1 4 0 0,0-2 0 0,0 1 0 0,1-1 0 16,-2 0 0-16,0 0 0 0,0 0 0 0,0-1 0 15,1-2 0-15,1 0 0 0,-1 1 0 0,0-3 0 16,0 0 0-16,1 0 0 0,0-1 128 0,1 0-128 15,-1-1 0-15,0-1 128 0,0 1-128 0,-1-2 0 16,0 0 304-16,0-1-48 0,0-1-16 0,-1 0 0 16,1 2-80-16,0-2-16 0,1 0 0 0,-1 0 0 15,0-2-144-15,1 1 0 0,0-2 0 0,1 1 128 16,-2 0-128-16,2-1 0 0,-2-1 0 0,2-2 0 16,-2 0 0-16,1 0 0 0,-1 1 0 0,0-3 0 31,2 1 0-31,-2-1 0 0,2 2 0 0,0-2 0 0,-1 0 0 0,2-2 0 0,0 1 0 0,2 0 0 0,-1-2 0 15,2 2 0-15,-1 1 0 0,1 2 0 0,1 0 0 16,-1 3 0-16,-1 0 0 0,1 1 0 0,1 2 0 0,-1 2 0 16,-1 1 0-16,1 4 0 0,2 1 0 0,-2 2 0 15,0 2 0-15,0 4 0 0,1 0 0 0,-1 4 0 16,-1-1 0-16,-1 3 0 0,-1 3 0 0,-3 1 0 16,2 3 0-16,-4-2 0 0,-1 3 0 0,0-1 0 15,-2 2 0-15,0-1 0 0,-1-3 0 0,0-3 0 16,1-2 0-16,-1-1 0 0,2-3 0 0,1-2 0 15,-1 0 0-15,0-3 0 0,2 0 0 0,1-2 0 16,-1 3 0-16,1-4 128 0,0 0-128 0,3 0 0 16,0 1 0-16,1-1 0 0,3-1 176 0,1 3 0 15,3 2 0-15,0-2 0 0,3 2-176 0,2 1 192 16,6 3-192-16,5 0 192 0,3 2-192 0,4-1 0 0,5 2 0 16,0-2 0-16,0-1 0 0,0 0 0 0,-3-1 0 15,-1 2 0 1,-5-3-560-16,0 0 16 0,-7 0 0 0,-2-1-18800 0</inkml:trace>
  <inkml:trace contextRef="#ctx0" brushRef="#br0" timeOffset="10">24089 9549 16575 0,'-2'0'1472'0,"1"2"-1168"0,1-2-304 0,1 0 0 0,1 0 816 0,-1-2 96 0,2 1 32 0,0 0 0 0,2-2 320 0,1-1 64 15,0-3 16-15,1 1 0 0,-1-2 64 0,-1-1 0 16,-1 0 16-16,0-2 0 0,0 0 384 0,-1-2 80 16,-1-1 16-16,1 1 0 0,0-2-880 0,-1 0-160 15,1-2-32-15,-1 0-16 0,0 1-592 0,1-3-224 16,-3 2 176-16,2 0-176 0,-1-2 0 0,-1 2 0 15,1-1 0-15,-1 0 0 0,-1-1 0 0,1 1 0 16,1 3 0-16,-1 2 0 0,-1 2 0 0,1 4 0 16,0 1 0-16,-1 4 0 0,1 0 192 0,-1 2-48 15,1 2-16-15,1 0 0 0,-1 2-128 0,2 1 0 16,0 3 0-16,1 4 0 0,1 1 0 0,0-1-192 16,0 1 32-16,1 1 16 0,1-3 144 0,0 2 0 15,2 0 0-15,0 0 0 0,1-1 0 0,0 0 0 0,0 1 0 16,2-2 0-16,-1 1 0 0,0 0 0 0,0 0 0 15,1-2 0-15,1 0 0 0,-3 2 0 0,2 0 0 0,-1-2 0 16,0 0 0-16,-1 0 0 0,1 0 0 0,-1-3 0 16,2 0 0-16,-2-3 0 0,-1 0 0 0,0-2 0 15,1 0 0-15,-2-1 0 0,1-1 0 0,0 0 0 16,-2-1 208-16,1-3-16 0,0-1-16 0,-2-1 0 16,1-1 16-16,-1-2 16 0,-1-1 0 0,1-1 0 15,-1-5 32-15,0 1 0 0,-1-1 0 0,-2-2 0 16,2 1-32-16,-2-1 0 0,0-2 0 0,0 0 0 15,-1 0-80-15,-1-3 0 0,1-2-128 0,-2-1 192 16,0 0-192-16,-2 1 0 0,2 0 0 0,-1 3 0 16,-1 2 0-16,1 3 0 0,1 3 0 0,-1 2 0 15,0 6-432 1,3 1-16-16,-1 3-16 0,2 4-12112 0,2 3-2416 0</inkml:trace>
  <inkml:trace contextRef="#ctx0" brushRef="#br0" timeOffset="11">24953 9308 22111 0,'-11'-4'976'0,"2"2"208"0,2 0-944 0,1 0-240 0,2 1 0 0,1 1 0 0,-1-1 768 0,-4 1 96 0,-4-2 32 0,-7 2 0 15,-1 2 80-15,-1 0 32 0,0 3 0 0,1 2 0 16,2 5-624-16,0-1-112 0,2 4-16 0,1 3-16 15,3-1 16-15,1 4 0 0,1-3 0 0,2 0 0 16,1 0 240-16,5-4 48 0,0-1 16 0,4-2 0 0,2 0 48 0,0-2 16 16,4 0 0-16,2-1 0 0,2 0-304 0,3-2-48 15,0-2-16-15,3-2 0 16,2-2 80-16,1-2 16 0,2-1 0 0,0-1 0 0,-2-3-160 0,0 0-48 16,1-3 0-16,-1 0 0 0,-1-3-144 0,-4 0 0 15,-4 0 0-15,-3 0 0 0,-2-3 0 0,-5 1-192 16,-3-2 32-16,-3-1 16 15,-2 2-528-15,-4-1-96 0,-3-2-32 0,-3 1 0 0,-1 0 400 0,-5 1 80 16,-3 2 0-16,-3 2-14640 0</inkml:trace>
  <inkml:trace contextRef="#ctx0" brushRef="#br0" timeOffset="12">28181 9099 38703 0,'-2'-1'3440'0,"-2"1"-2752"0,2 1-560 0,1 1-128 0,1 2 320 0,0-3 48 0,-1 3 0 0,-1 4 0 16,-2 1-368-16,1 5 0 0,0 2 0 0,0-2 0 15,3 2 0-15,0 1 0 0,1 1 0 0,1-4 0 16,1 2 256-16,0-2 48 0,1-1 0 0,2 0 0 16,0 1 208-16,2 0 32 0,-1 1 16 0,4 2 0 15,1 1-144-15,4 2-32 0,1 2 0 0,7 1 0 16,1 1-192-16,6 1-32 0,5 4-16 0,6 2 0 0,4 7-144 16,6 0 160-16,2 5-160 0,1 0 160 0,-1 2-160 15,-2 0 0-15,0 1 0 0,-5 1 0 0,-3 2 0 0,-1 7 160 16,1 4-160-16,-3 3 160 0,-4 1-160 0,-3-6 0 15,-4-2-192-15,-4-6 192 0,-3-4 0 0,-3-2 0 16,0-1 0-16,-4-6 0 0,0-5 0 0,-3-5 0 16,0-5 0-16,-2-7 0 0,-2-2 0 0,-4-2 0 15,0-6 0-15,-1-2 0 16,-2-2-720-16,-1-3-240 0</inkml:trace>
  <inkml:trace contextRef="#ctx0" brushRef="#br0" timeOffset="13">29448 10560 9215 0,'-4'-4'816'0,"0"0"-656"0,0-1-160 0,1 1 0 0,2 1 3680 0,2 2 704 16,1-3 144-16,-2-3 16 0,3-2-2384 0,0-4-496 0,4-2-80 0,0 0-32 15,3 0-192-15,1 1-32 0,1 0-16 0,1-1 0 16,-1 2-288-16,0 1-48 0,0-1-16 0,0 2 0 16,-4 0-496-16,0 2-96 0,-1 2-32 0,-2-1 0 15,-2-1-160-15,-1 2-48 0,0 0 0 0,-2 1 0 16,0 0-128-16,0 2 192 0,-2-1-192 0,1-2 192 16,0 3-192-16,-2 0 0 0,2-1 0 0,-2 0 0 0,1 2 0 15,0-1-176-15,1 1 48 0,0 3 0 0,0 0 128 0,0 3 0 16,0 1 0-16,0 4 0 0,-2 4 0 0,0-1 0 15,0 5 0-15,-1 1 0 0,-1 1-128 0,1 2 0 16,-2 2 0-16,0-1 0 0,1-1-16 16,-2 2 0-16,2-1 0 0,-2-3 0 0,2 2-16 0,-2-2 0 15,-1-1 0-15,1 0 0 0,-2 1 160 0,1-4 0 16,-2-1 0-16,0 0 0 0,0-5 0 0,1-2 0 16,-1 1 0-16,2-3 0 0,-1-1 384 0,0-1 0 15,-1 2 0-15,2-2 0 0,-1 0-112 0,-2-2-16 16,2 2 0-16,-3-1 0 0,1 2-112 0,-2-2-16 15,-1 2-128-15,0 1 192 0,-1 0-192 0,-2-2 0 16,1 3 0-16,-1-2 0 0,0 1 0 0,-1-1 0 0,0 1 0 16,0-1 0-16,-1-1 320 0,0 0-16 0,0 1-16 0,-2-1 0 15,0-1 16-15,-1 1 0 0,2-2 0 0,-3 0 0 16,2 0-64-16,-3 0-16 0,0-2 0 0,-1 1 0 16,1 0-96-16,0 0-128 0,1 1 176 0,3-2-176 15,0 2 0-15,2 0-320 0,0 2 32 0,2-2 16 31,0 0-688-31,5 1-144 0</inkml:trace>
  <inkml:trace contextRef="#ctx0" brushRef="#br0" timeOffset="14">29441 9333 30399 0,'-6'-2'2704'0,"-1"2"-2160"0,3 1-544 0,2 2 0 0,2-2 496 0,-2 3-16 0,-3 0 0 0,-2 5 0 16,-2 5-480-16,-1 5 0 0,3 5 0 0,1 2 0 15,2 4-160-15,0 1 160 0,2 0-128 0,1 3 128 16,0-5 0-16,2 3 0 0,1 0 0 0,-1 2 0 15,2-2-128-15,-2 0 128 0,2 1-128 0,-1-3 128 32,0-3-1648-32,-4-2-240 0</inkml:trace>
  <inkml:trace contextRef="#ctx0" brushRef="#br0" timeOffset="15">29361 9910 33167 0,'0'-5'2944'0,"1"1"-2352"0,2 2-464 0,1-1-128 0,-1 0 640 0,4-1 128 16,1-5 0-16,5-8 16 0,6-5 16 0,6-5 0 0,2-3 0 16,0-3 0-16,0 1-400 0,2-3-80 15,1 0 0-15,-1-2-16 0,0 1-128 0,2 0-32 16,0 3 0-16,1 1 0 0,-2 1-144 0,2 5 0 16,-2 0 0-16,-2 5 0 0,0 3-208 0,-1 3-32 0,0 1 0 15,0 3 0 1,-2 2-1104-16,-2 1-240 0,1 0-32 0,-2 3-16 15,-2 0-1280-15,-3 2-256 0</inkml:trace>
  <inkml:trace contextRef="#ctx0" brushRef="#br0" timeOffset="16">29288 9842 35007 0,'-7'-1'1552'0,"4"-1"320"0,0 2-1488 0,2 0-384 15,2 2 0-15,0-2 0 0,2 0 240 0,1 2-32 16,3 0 0-16,2 2 0 0,4 1 416 0,2 1 80 16,-1 2 0-16,1 0 16 0,-2 1-560 0,-1-1-160 15,-1 0 0-15,-4 1 0 0,-1 1 0 0,-2 0 0 16,-1 1-160-16,-6 2 160 0,-1-2-368 0,-2 5 48 16,-2-3 0-16,-3 2 0 0,0 1 16 0,-3 1 16 0,0 2 0 0,-1 2 0 31,-1 2-288-31,-2 2-48 0,0 4-16 0,-2 1 0 15,1 0-768-15,-1-1-144 0</inkml:trace>
  <inkml:trace contextRef="#ctx0" brushRef="#br0" timeOffset="17">29796 9934 40543 0,'-8'-6'1792'0,"2"3"384"0,0-1-1744 0,3 4-432 16,3-1 0-16,1 1 0 0,0 0 0 0,0-2 0 16,0 1 128-16,2 0-128 0,1 0 0 0,0 1 0 15,2 0-160-15,2 1 160 0,-1-1-256 0,1 1 64 16,1 0 0-16,0-1 0 0,1 2 192 0,-1-2 0 15,1 0 0-15,2 0-144 0,-1 0 144 0,0-3 0 16,0 2 0-16,1-3 0 0,2 0 0 0,1-3 0 16,-1 1 0-16,0-3 128 0,-1-1-128 0,-1 1 0 15,-2-4 0-15,-2 2 0 0,-2 0 0 0,-2-2 0 16,-2 2 0-16,-2 0 0 0,-3 3 128 0,0-3-128 16,-2 4 160-16,-4-1-160 15,-1 4-240-15,-3 1-144 0,0 3-16 0,-4 4-16 16,-1 3-976-16,-2 2-192 0,-3 7-32 0,-2 3-16 15,-3 2 368-15,0 1 80 0,2 2 16 0,3-1 0 0,2 1 1168 0,2-1 128 0,4-1 64 0,3 2 32 16,2-1 1712-16,1 1 352 0,2 1 64 0,3-1 16 16,1-2-1408-16,2-1-288 0,1-1-48 0,1-1-16 15,3-1-480-15,-1-1-128 0,5-2 0 0,-2-1 0 16,2-1 0-16,2 0 0 0,0 0 0 0,1-1 0 16,1-1-144-16,1-1-112 0,1 0 0 0,0-2-16 15,2 0-1792-15,-1-4-368 0</inkml:trace>
  <inkml:trace contextRef="#ctx0" brushRef="#br0" timeOffset="18">30608 9745 36863 0,'-10'-6'1632'0,"3"2"336"0,-1 1-1584 0,3 3-384 0,2 0 0 0,0 0 0 0,1 1 0 0,-4-1 0 0,-5 3 0 0,-3 1 0 0,-4 2 0 0,-2 1 0 0,0 2 0 0,-2 1 0 16,2 2 0-16,-1-1 0 0,-1 2 0 15,2 0 0-15,1 0 0 0,1-2 0 16,1 2-128-16,2-3 128 0,2-2 0 0,2 1 0 0,2-1 0 0,2-3 0 15,2-1 128-15,2 0 80 0,2-4 32 0,1 2 0 16,2-2 432-16,2 0 96 0,0 0 0 0,2-2 16 16,4 2-448-16,1-1-80 0,2-2-32 0,2 3 0 15,2 0-224-15,2 2 0 0,0 0 128 0,2 0-128 16,0 5 0-16,2-2 0 0,1 3 0 0,-1 1 0 16,1 2 0-16,-3 1 0 0,1 2 0 0,-1-1 0 15,-1 2 0-15,-1-1 0 0,-1 0 0 0,0 2 0 16,0 1 0-16,-4-1 0 0,1 1 0 0,-3-1 0 15,-3-2 0-15,-1 2 0 0,-3-2 0 0,-2 0 0 16,-3 0 0-16,-3-1 0 0,-1-1 0 0,-2 0 0 0,-2-3 0 0,-1 0 192 16,-3 0-16-16,0 1-16 0,-3-2 144 0,-1 1 16 15,0-2 16-15,-1 1 0 0,-3 0-208 0,-2-1-128 16,0-2 128-16,-1 0-128 0,-3-2 0 0,-1 1 0 16,-2-1 0-16,-2 1 0 0,-1-3 0 0,0 0-128 15,0-1 128-15,-3 0-192 16,2 0-560-16,-2-2-112 0</inkml:trace>
  <inkml:trace contextRef="#ctx0" brushRef="#br0" timeOffset="19">7831 17918 11055 0,'-4'10'976'0,"2"-1"-784"0,2-5-192 0,0-1 0 0,1-1 960 0,-1 3 160 0,-1 4 32 0,0 3 0 16,-1 4-944-16,0-2-208 0,2-4 0 0,-1-4 0 16,1-1 0-16,1-5 0 0,0-3 0 0,0 0 0 15,2-2 0-15,-1-2 0 0,1 1 0 0,-1-4 0 16,2 4 0-16,0-2 0 0,-2-1 0 0,2 0 0 15,0 1 0-15,-2-6 0 0,-1 2 0 0,1-2 0 16,-1-1 0-16,-1-1 0 0,0 1 0 0,0-5 0 16,-1 2 192-16,-1-1 128 0,2-3 16 0,-1 0 16 15,1-2 96-15,0 2 0 0,-1 0 16 0,1-2 0 16,-1 5-336-16,1-1-128 0,-2-1 0 0,2 2 0 0,2 2 624 16,-1 0 16-16,-1-1 16 0,0 0 0 0,0 0 48 0,1 1 0 15,-1 2 0-15,1-2 0 0,2-3-448 0,-2 2-96 16,2 0-16-16,-1-3 0 0,0 1 32 0,1-2 0 15,-1 1 0-15,1 0 0 0,-1 1-176 0,1 1 0 16,-1-1 0-16,0 3 128 0,0-1-128 0,0 1 0 16,0 1 0-16,-1 0 0 0,0 2 0 0,0-1 0 15,-1 2 0-15,0-3 0 0,2 3 0 0,-2 0 0 16,0-1 0-16,1 2 128 0,0-3-128 0,0 1 0 16,1 1 0-16,-1-2 0 0,0 0 0 0,0-2 0 15,1-1 0-15,-1 0 0 0,0 2 0 0,2-2 0 16,-2-3 0-16,1 3 0 0,-1-1 192 0,2-1-64 15,-1 2 0-15,1 1 0 0,-1 1-128 0,0-1 0 0,0 4 0 16,-1-1 0-16,1 1 0 0,-1 0 0 0,0 2 0 16,-1-1 0-16,0-2 0 0,-1 1 0 0,0-2 0 0,-1 0 0 15,0 4 0-15,-1-5 128 0,0 3-128 0,0-3 128 16,-1 4-128-16,1-2 0 0,0 3 0 0,1 0 0 16,-1 2 0-16,1 3 0 0,-1 1 0 0,2 4 0 15,1-3 736-15,-1 3 64 0,1-3 16 0,0 2 0 16,0 2 80-16,0-5 32 0,0 1 0 0,0-2 0 15,1 0-720-15,-1-2-208 0,1-1 0 0,-2-1 128 16,1 1-128-16,0-2 0 0,0-3 0 0,-1 1 0 16,0 0 0-16,-1-2 0 0,1 2 0 0,-1-3 0 15,-1 3 0-15,1 0 0 0,-1 0 0 0,2 2-128 0,-1 3 128 0,0-2 0 16,2 2 0-16,0 1 0 0,0 1 0 0,2-2 0 16,0 1 0-16,1 0 0 0,-1-1 0 0,0-2 0 15,0 2 0-15,0-2-128 0,-1 0 128 0,1-3 0 16,-1 1 0-16,-1 0 0 0,1 1 0 0,-1-1 0 15,0 0 0-15,0 1 0 0,0-3 0 0,-1 1 0 16,0 0 0-16,-1-2 128 0,1 2-128 0,0-2 0 16,0 1 0-16,-1 0 0 0,0-4 0 0,0 1 0 15,-1 0 0-15,2-2 0 0,0 2 0 0,-1 0 0 16,2 0 0-16,2 0 0 0,-1 2 0 0,1-1 0 16,2 3 0-16,-2-3 0 0,1 2 0 0,-1-3 0 15,2 1 0-15,-1-2 0 0,-1 1 0 0,1-3 0 16,-1 2 0-16,-1-1 0 0,2-3 0 0,-3 1 0 15,1 2 0-15,-1-2 0 0,0-1 0 0,-1 0 0 0,0 2 160 16,-2-1-160-16,2 1 0 0,-2-2 0 0,2-3 0 0,-1 0 0 16,-1 1 0-16,1 1 0 0,0 1 0 0,1 2 0 15,0 1 1088-15,1 1 240 0,0 1 32 0,0 0 16 16,1 2-1040-16,-1-1-208 0,0 1-128 0,1 0 160 16,-1 1-160-16,3-2 0 0,-2 0 0 0,-1-1 0 15,1 1 0-15,1-1 0 0,-2 0 0 0,0 0 0 16,0-1 0-16,-2 2 0 0,2 2 0 0,-1-3 0 15,0-3 0-15,0-4 0 0,-2 2 0 0,1-1 0 16,-1 0 0-16,0 2 0 0,1 1 0 0,0 3 0 16,1 0 0-16,-1 0 0 0,1 2 0 0,1 1 0 15,-1-1 0-15,0 2 0 0,1-1 0 0,0-1 0 16,0 0 0-16,-2-1 0 0,2 1 0 0,0-4 0 16,0 1 0-16,0 0 0 0,-1-3 0 0,1 1 0 0,0-2 0 15,0-2 0-15,0 0 0 0,1 1 0 0,1-1 0 0,-2-1 0 16,1 0 0-16,0-1 0 0,-1 1 0 0,1-1 0 15,-1 0 0-15,0 2 0 0,-1 1 0 0,0 0 0 16,0-1 0-16,-1 0 0 0,1 3 0 0,1-2 0 16,-1 4 0-16,1-1 0 0,-1 0 0 0,1 2 0 15,1-1 0-15,-1 2 0 0,1-1 0 0,-1 2 0 16,1-3 0-16,1-3 0 0,-1 0 0 0,-1 0 0 16,0-2 0-16,0 2 0 0,0 2 0 0,-1-2 0 15,-1-1 0-15,1-2 0 0,0 1 0 0,0 2 0 16,-2-5 0-16,2 3 0 0,0 3 0 0,0-1 0 15,1 2 0-15,1-2 0 0,0 2 0 0,0 2 0 0,0-2 0 16,2 2 0-16,-1-1-128 0,1 0 128 0,-1 0 0 16,1 0 0-16,-1 1 0 0,1-4 0 15,-1 3 0-15,1-1 0 0,-2 3 0 0,0-2 0 0,-1-1 0 16,0 0 0-16,0 2 0 0,-1-4 0 0,0 1 0 0,-1-2 0 16,2 1 0-16,-1 2 0 0,0-1 0 0,0 3 0 15,0 0 0-15,1 1 0 0,-2 1 0 0,2 0 0 16,-1 4 0-16,1-4 0 0,-1 3 0 0,1 0 0 15,0 0 0-15,0 1 0 0,1-2 0 0,-1 1 0 16,1-2 0-16,-1-1 0 0,0 0 0 0,2 0 0 16,-2-2 0-16,1 1 0 0,0-4 0 0,-1 1 0 15,1 3 0-15,0-4 0 0,1 1 0 0,-1-2 0 16,0 2 0-16,0 0 0 0,1 3 0 0,-2-4 0 0,1 0 0 16,-1 1 0-16,0 0 0 0,0 1 0 0,0 1 0 15,0-2 0-15,1 2 0 0,-1-1 0 0,1 2 0 16,1 0 0-16,-1-3 0 0,1 1 0 0,2-2 0 0,0 2 0 15,-1-4 0-15,2 0 0 0,2 1 0 0,-2-4 0 16,-1 2 0-16,0 1 0 0,2 0 0 0,-1 0 0 16,0 1 0-16,0-2 0 0,0 1 0 0,-1 0 0 15,1 1 0-15,-3 1 0 0,1-1 0 0,-2 2 0 16,0-1 0-16,-1 0 0 0,1 1 0 0,-1 2 0 16,0-3 0-16,-1 2 128 0,1-2-128 0,-1 2 0 15,0 2 0-15,0-3 0 0,2 2 0 0,-1-1 0 16,0 1 0-16,0-1 0 0,0 1 896 0,0-2 80 15,0 0 32-15,1-2 0 0,0 0-624 0,0-1-128 0,1 3-32 16,-1-2 0-16,1 0-224 0,0-2 0 0,0 2 0 16,2-1 0-16,-2-2 0 0,1 1 0 0,-1 1 0 15,1 0 0-15,-2-1 0 0,0 2 0 0,2-4 0 0,-2 1 0 16,-1 2 0-16,0 0 0 0,-1 0 0 0,-1 1 0 16,1-2 0-16,-3-2 0 0,2 1 0 0,-2 1 0 15,1 3 0-15,-1-2 0 0,1 0 0 0,0-2 0 16,0 3 0-16,1 1 0 0,1-1 0 0,1-1 0 15,0 4 0-15,0-1 0 0,1-1 0 0,0 1 0 16,1-5 0-16,2 4 0 0,-1-4 0 0,-1 3 0 16,1 1 0-16,-1-4 0 0,1 1 0 0,-2-4 0 15,0 4 0-15,0 0 0 0,-1-3 0 0,0 1 0 16,-1 1 0-16,1 2 0 0,-1-3 0 0,0 2 0 16,1 2 0-16,-2 0 0 0,1 2 0 0,1-1 0 0,0 3 0 15,-1 0 0-15,1-3 0 0,0 3 0 0,-1 2 0 0,-1-2 0 16,1 1 0-16,0 0 0 0,0-1 0 0,-1 1 0 15,1 0 0-15,0-1 0 0,0 2 0 0,-1-1 0 16,1-3 0-16,0 2 0 0,0-1 0 0,0 2 0 16,-1-4 0-16,0 0 0 0,-1 1 0 0,1-2 0 15,-1-1 0-15,1 1 0 0,-1 0 0 0,1 0 0 16,-2-1 0-16,2 2 0 0,1-1 0 0,-1 0 0 16,1 0 0-16,0 1 144 0,1-2-144 0,-1 1 0 15,2 1 0-15,-1-1 0 0,1 2 0 0,-1 0 0 16,1-3-160-16,1-4 160 0,0-1 0 0,-1 1 0 15,2 1 0-15,-2 1 0 0,1 1 0 0,0 0 0 16,1-2 0-16,0 1 0 0,-1 2 0 0,1-1 0 0,-1-1 0 16,0 0 0-16,-1-1 0 0,-1 1 0 0,0-1 0 15,0 0 0-15,0-1 0 0,-3 0 0 0,2-3 0 0,-3 2 0 16,2-1 0-16,-1 2 0 0,1 2 0 0,-1-2 0 16,2 4 0-16,1-3 0 0,0 3 0 0,0-1 0 15,1 0 0-15,2-3 0 0,-1 2 0 0,1-2 0 16,2-3 0-16,0-3 0 0,0 4 0 0,0 1 0 15,1 2 0-15,0-5 0 0,1-2 0 0,2-4 0 16,-1 0 0-16,0-2 0 0,-2 0 0 0,1-1-144 16,-1 0 144-16,-1-2 0 0,0 0 0 0,0 4 0 15,-2 1 0-15,0 1 144 0,-1-3-144 0,1 0 160 16,-1 0-160-16,-1 3 0 0,-1 1-160 0,2 2 160 0,-2-2 0 16,-2 4 0-16,2 3 0 0,-1 2 0 15,1 0 0-15,0 4 0 0,0 2 0 0,0-2 0 0,1 1 0 0,2-2 0 16,-1 3 0-16,1-2 0 0,1-1 0 0,-1 0 0 15,2-4 0-15,0 0-144 0,1-1 144 0,0-2 128 16,1 0-128-16,-1-3 176 0,1-1-176 0,1 0 0 16,-3 4 0-16,1-2 0 0,-2 2 0 0,0-3 0 15,3-5-192-15,-2-3 192 0,1 0 0 0,0-1 0 16,1 0 0-16,1-1 0 0,2-1 0 0,1 1 0 16,5 1 0-16,2-4-18368 15</inkml:trace>
  <inkml:trace contextRef="#ctx0" brushRef="#br1" timeOffset="20">30318 11196 31327 0,'-2'0'2784'0,"1"0"-2224"0,1 1-560 0,1-1 0 0,0 0 0 0,-1 0 0 15,0 0 0-15,1 1 0 0,-1 2 0 0,1-2 0 16,1 3 0-16,-2-4 0 0,0 0 192 0,6 18 128 16,-2-9 16-16,-1 3 16 0,0 3 768 0,0 2 160 15,0 6 16-15,-2 1 16 0,2 4-352 0,-2 2-64 16,1 1 0-16,-4 1-16 0,1 0-656 0,-2-1-224 15,1 2 144-15,-2-1-144 0,0-1 240 0,-2-2-48 16,1 0 0-16,-1-2 0 0,0-2 32 0,1-1 0 16,0-4 0-16,-1 0 0 0,2-6 96 0,0 0 0 15,0-2 16-15,-1 0 0 0,1-4 240 0,1-1 64 16,1 0 0-16,0-3 0 0,0-2-64 0,0-2-16 0,1 0 0 0,-1-2 0 16,0-2-272-16,0-1-48 0,1-3-16 0,-2 0 0 15,2-1-224-15,-2-5 0 0,0 1 128 0,0 0-128 16,0 0 0-16,2 1 0 0,-2-2 0 0,2 2 0 15,0 2 0-15,-1-4 0 0,2 2 0 0,0-1 0 16,0 0 0-16,0-1 0 0,2-2 0 0,0-1 0 16,-1-1 0-16,2-2 0 0,1-3 0 0,0-3 144 15,1-1 48-15,1-3 0 0,1-1 0 0,-1-4 0 16,2-4-192-16,0-1 128 0,-3-3-128 0,1 1 128 0,0-2-128 16,-3 2 0-16,2 1 0 0,-1 1 0 0,0 4 0 0,0 6 0 15,-1 1 0-15,1 5 128 0,0 3-128 0,1 3 0 16,1 2 0-16,0 2 0 0,1 1 0 0,1 0 0 15,3 3-192-15,1-2 192 0,1 4-208 16,0 0 80-16,5 2 128 0,0 1-208 0,1 1 32 0,1 0 16 16,0 3 0-16,0-1 0 0,0 0 160 0,-1 2-160 15,-1 2 160-15,-3 0-160 0,-2 2 160 0,-1 1 0 16,0 0 0-16,-3 3 0 0,1 1 0 0,-2 0 0 16,-2 3-144-16,1 2 144 0,0 0-256 0,-2 0 0 15,0 2 16-15,1 1 0 0,-2 0 240 0,1-2-192 16,-1 2 192-16,-3-1-192 0,2 1 192 0,-2 0 0 15,-1 0 0-15,-1-1-144 0,-2 0 144 0,0-2 0 16,-3 2 0-16,-1-2 0 0,-1-1 0 0,-1 0 0 0,-1-3 0 16,0 2 0-16,-3-2 0 0,0 0 0 0,0 0 0 0,-4-2 0 15,1 2-128-15,0-4 128 0,-1 1-128 16,0-2 128-16,1 0-176 0,0-2 176 0,2-1-208 0,1-2 80 16,1-2-128-16,3 0-32 0,0-3 0 0,2-1 0 31,3 2-96-31,0-5-32 0,2-1 0 0,1 0 0 15,2-1-480-15,3-1-112 0,0-1-16 0,3 2-17168 0</inkml:trace>
  <inkml:trace contextRef="#ctx0" brushRef="#br1" timeOffset="21">30982 10923 28559 0,'0'0'2544'0,"0"0"-2032"0,0 0-512 0,0 0 0 0,0 0 1216 0,-1 0 128 0,1 0 48 0,-3 0 0 0,3 1-256 0,-2 2-48 16,0 1-16-16,0 1 0 0,-2 3-864 0,1 1-208 15,0 2 0-15,-1 1 0 0,0 1 0 0,0 2 0 16,0 1 0-16,0 2 0 0,2 2 0 0,-1-1 0 16,0 2 0-16,1 0 0 0,0-1 0 0,2 0 0 15,0-2 0-15,2 0 0 0,-2-2 0 0,3-2 0 16,0-2 0-16,1 1 0 0,2-5 272 0,-2-1 16 16,2 0 0-16,0-2 0 0,0-1-32 0,2-2-16 0,0 0 0 15,1-2 0-15,0-3-32 0,0 1 0 0,3-2 0 0,-1-5 0 16,1 0 16-16,0-2 0 0,0 1 0 0,-1-3 0 15,2-3-32-15,-1-1-16 0,-1-1 0 0,0-1 0 16,0-3-176-16,-2 0 128 0,-2-1-128 0,0 1 128 16,-1 2 32-16,-1 3 0 0,-1 0 0 0,0 2 0 15,0 1-160-15,-2 4 0 0,0 2 0 0,0 1 0 16,0 5 0-16,0 0 0 0,-1 2-160 0,1 0 160 16,0 4 0-16,1 2 0 0,1 2-128 0,-2-2 128 15,2 5 0-15,0-2 0 0,0 3 192 0,2 2-192 16,-2-1 0-16,0 0 0 0,1 2 0 0,-1 1 0 0,1-3 128 15,-1 2 32-15,0 1 0 0,0 1 0 0,-1 2-32 16,-2-2 0-16,1 3 0 0,-1-3 0 0,0 2-128 0,-1 0 0 16,0-2 0-16,0 0 0 0,0-3 0 0,2-1 0 15,-2-2 0-15,1-2 0 0,1-1-192 0,-1-1 48 16,1-3 0-16,1 0 0 16,0-3-560-16,1-2-128 0,-1-1 0 0,1-4-17280 15</inkml:trace>
  <inkml:trace contextRef="#ctx0" brushRef="#br1" timeOffset="22">31506 11289 28559 0,'-4'1'1264'0,"1"2"272"0,2-2-1232 0,1 1-304 0,0-1 0 0,0-1 0 0,0 0 1216 0,0 0 192 0,0 0 48 0,1 0 0 0,-1-1-320 0,0 1-64 0,0 0-16 0,0 0 0 16,0 0-608-16,-2-20-112 0,1 12-16 0,0 0-16 16,0-2 224-16,-1 0 48 0,1-2 16 0,0-2 0 15,-2-2-272-15,3-1-48 0,-1-2-16 0,-1-2 0 16,2 1 0-16,-1-2 0 0,1-1 0 0,1-2 0 15,0-1 16-15,1 3 0 0,1 0 0 0,-1 1 0 16,2 1-32-16,2 1-16 0,0 4 0 0,2 2 0 0,2 4-224 16,-1 1 176-16,2 2-176 0,-1 2 160 0,1 3-160 0,0 3 0 15,2 2 0-15,0 1 0 0,2 3 0 0,0 1-192 16,-1 0 64-16,1 3 128 16,0-1-576-16,-1 1 0 0,-1 2 0 0,-2-1 0 15,1 0-544-15,-4 1-96 0,-1-3-32 0,-2-1 0 16,0 1-1856-16,-1-2-368 0</inkml:trace>
  <inkml:trace contextRef="#ctx0" brushRef="#br1" timeOffset="23">31960 11055 27647 0,'-1'8'2448'0,"-1"0"-1952"0,1-1-496 0,1 0 0 16,0 0 384-16,0-2 0 0,1 1-16 0,-1 5 0 15,-1 5-368-15,0 9 128 0,-1 4-128 0,1 4 0 16,-2 0 0-16,0 0 0 0,1 0 0 0,-2 1 0 15,-1-2 448-15,-1-1 112 0,1-1 16 0,0-1 16 0,-1-2 320 16,0 0 64-16,0-2 16 0,0 1 0 0,-1-3-240 16,0 0-48-16,0-1-16 0,0-2 0 0,1 1-160 15,2-6-16-15,0 0-16 0,0-5 0 0,2 2 48 0,-1-7 16 16,2 1 0-16,-1-3 0 0,1-1-416 0,0-4-144 16,0-2 0-16,0-3 144 0,0-4-144 0,1-2 0 15,-1-7 0-15,0-4 0 0,0-2 0 0,0-7 0 16,0 1 0-16,1-3 0 0,0-2-128 0,1-4 128 15,1-3 0-15,0 0 0 0,3-1 0 0,-1-1 0 16,2 4 0-16,0 4 128 0,1 4-128 0,2 3 192 16,2 5-192-16,1 1 192 0,3 3-192 0,1 3 0 15,1 2 0-15,2 4 0 0,-1 2 0 0,3 2 0 16,2 2 0-16,1 3 0 0,0 0 0 0,1 4-192 16,1-2 64-16,-4 2 128 0,0 2-192 0,-4 1 192 0,-2 2-160 15,-2 0 160-15,-2 2 0 0,-6 0 0 0,1 2-128 0,-4 0 128 16,-2 3 0-16,-1 3 0 0,-1 1 0 0,-2 1 0 15,-2 1 128-15,-1 1-128 0,0 0 0 0,-3-1 0 16,-1 1 0-16,-2-3 0 0,0 2 0 0,-1-5 0 16,1 1 0-16,0-3-176 0,0-1 176 0,-1-2-160 15,2-2 160-15,-1 1 0 0,0-6 0 0,0 2 0 16,0-3 0-16,1-1 128 0,-2-2-128 0,1-3 128 16,-1-1-400-16,1-2-80 0</inkml:trace>
  <inkml:trace contextRef="#ctx0" brushRef="#br1" timeOffset="24">32535 10421 37775 0,'3'-5'1664'0,"-2"3"368"0,2 2-1632 0,-2 0-400 0,1 0 0 0,-1 2 0 0,0 1 528 0,1 2 32 0,1 4 0 0,0 5 0 0,-1 4-192 0,-1 4-48 16,0 8 0-16,-2 3 0 0,-2 4-320 0,0 2 0 15,-3 2 0-15,1 3 0 0,-2 0 0 0,-1 1 0 0,1-1 0 0,1-2 0 16,-1 3 0-16,0-7 0 0,3-3 0 15,-1-3 0-15,1-3 0 0,0-4 0 0,3 0 0 16,-1-3 0-16,2-3 0 0,2-2 0 0,-1-1 0 0,-1-1-12160 16,3-2-2352-16</inkml:trace>
  <inkml:trace contextRef="#ctx0" brushRef="#br1" timeOffset="25">32674 11159 28559 0,'3'-2'2544'0,"0"2"-2032"16,1 0-512-16,-1-1 0 0,-2 0 192 0,3 0-64 16,2-1-128-16,3-1 192 0,3-2-192 0,2-2 0 15,3 0 0-15,-4-2 0 0,2 2 0 0,-3-2 144 16,0-1-144-16,-3 0 192 0,0 0 1456 0,-1-1 288 15,-1-1 64-15,0-3 16 0,0 1-704 0,0-6-144 16,-1-2-16-16,1-2-16 0,-1-2-880 0,-1-2-256 16,0 1 128-16,0 2-128 15,-3 3-448-15,1 6-144 0,-3 1-48 0,0 5 0 16,-1 5-96-16,-2 5-32 0,-3 0 0 0,-3 5 0 16,-2 4-352-16,-3 4-80 0,-3 4-16 0,-4 4 0 15,-2 4 544-15,-3 5 96 0,1 3 32 0,0 0 0 0,2-1 688 0,3 0 144 0,3 2 32 16,1-6 0-16,4 1 1728 0,4-2 368 0,1-1 64 0,4-2 16 15,2-1-1408-15,3-2-256 0,2-1-64 0,1 0-16 16,4-2-416-16,0-2-80 0,4 1 0 0,1-4-16 16,2-2-240-16,1-2 128 0,4 0-128 0,0-1 0 31,1-3-320-31,4 2-144 0</inkml:trace>
  <inkml:trace contextRef="#ctx0" brushRef="#br2" timeOffset="26">23280 10986 23951 0,'-1'-2'2128'0,"0"0"-1696"0,0 0-432 0,1 1 0 15,0-2-1536-15,0 3-384 0,-1-5-64 0,0-4-32 16,0 0-368-16,0-4-80 0,2 4-16 0,0-3 0 15,1 5 1360-15,0 0 272 0,0 2 48 0,1 1 16 0,-3 3 3664 0,1 1 752 16,-1 2 144-16,-1 2 16 0,0 4 672 0,-3 2 128 16,-1 0 16-16,-1 5 16 0,0 0-2624 0,-4 2-528 15,1 3-96-15,-3-1-32 0,2-1-1024 0,-3 2-320 16,1 0 128-16,0 0-128 0,0-3 0 0,-1 1 0 0,0 3 0 16,-3-2 0-16,0 2 0 0,0-3 0 0,0 1-128 0,0 0 128 31,0-3-1216-31,2-1-144 0,1-2-48 0,0-2 0 15,2-3-304-15,4-3-64 0,1-1-16 0,1-2-11952 0</inkml:trace>
  <inkml:trace contextRef="#ctx0" brushRef="#br2" timeOffset="27">23042 10916 43311 0,'1'0'1920'16,"-1"3"384"-16,1-2-1840 0,1 2-464 0,-1 1 0 0,0 1 0 0,1-1 0 0,0 4 0 15,4 5 0-15,-2 6 0 0,2 1 0 0,0 3 0 16,-1 0 0-16,0-1-160 16,1 2-288-16,-1-2-48 0,2 1-16 0,1-1 0 15,1 3 64-15,3-3 16 0,2 5 0 0,0 1 0 0,2 1 432 0,0 1-160 16,1-2 160-16,1-3 0 0,-2-3-384 0,-1-2 16 15,0-2 16-15,-2-1 0 16,1-3-1376-16,-2-2-288 0,0-2-48 0,-1 2-16 0</inkml:trace>
  <inkml:trace contextRef="#ctx0" brushRef="#br2" timeOffset="28">23482 11406 42383 0,'-3'0'3776'0,"2"-1"-3024"0,1 1-608 0,1-1-144 0,0 1-1056 16,0 0-240-16,1-2-48 0,0 1-16 0,2-2 912 0,3 0 176 0,1 2 32 0,0-3 16 16,3 2-672-16,-2 0-128 0,3-2-16 0,-2 4-16 0,1-1 1056 0,0 1 176 15,-2 0 48-15,1 1 16 0,-1 3 704 0,-1-1 144 16,-2 2 16-16,0 1 16 0,0 0-576 0,-2 1-112 16,2 2-32-16,-4-2 0 0,0 2-208 0,-1-1-64 15,-1 1 0-15,-1-3 0 0,-2 2-128 0,-2 1 0 16,0-2-192-16,-2 2 192 15,-2 0-496-15,-2 2 32 16,-2 1 0-16,-1 0 0 0,-2 3 80 0,1-2 32 0,-1 2 0 0,1-2 0 0,0 0 352 0,2 0 0 16,1-3 0-16,2 2 0 0,2-3 192 0,0 0 0 15,1-3 0-15,1 2 0 0,-1 1 288 0,3-2 64 16,-2 0 16-16,3-1 0 0,0 0-176 0,1-1-16 0,2-1-16 16,2-1 0-16,1-1-176 0,2 2-48 0,2 1 0 15,1 2 0-15,1-2 0 0,2 3 0 0,0-1 0 0,2 3 0 31,3-3-560-31,1 0-112 0,2 2-32 0,0-2-11344 0,0 2-2288 0</inkml:trace>
  <inkml:trace contextRef="#ctx0" brushRef="#br2" timeOffset="29">24043 10827 25791 0,'-1'0'2304'0,"1"0"-1856"0,0 0-448 0,1 0 0 0,0 0 432 0,1 0-16 0,-1 0 0 0,3 1 0 16,-1 0-416-16,2 2 0 0,2 0-224 0,0 0 80 15,1 0 144-15,0 0 0 0,1 1 0 0,0 1 0 16,2-1 864-16,1-2 96 0,1 0 32 0,0 0 0 16,1-1 320-16,0 2 64 0,2 0 16 0,0 0 0 15,-1 0-624-15,0 2-128 0,1 0-32 0,0 1 0 0,0-1-400 0,0 3-80 16,-1-2 0-16,0 2-128 16,0-2 256-16,0 2-48 0,-2 2-16 0,0-4 0 0,-1 4-192 0,0-3-128 15,-1-1 128-15,0-2-208 16,0 0-240-16,0 0-32 0,-1-3-16 0,0 0 0 0,-1 1 496 0,-1-2 0 15,-1 0 0-15,0 0 0 0,-2 1 416 0,-1-1 80 16,0 0 16-16,-2 0 0 0,0 2 0 0,-2-1 16 16,0 0 0-16,-2 2 0 0,1 0-336 0,-3-1-64 15,2-1 0-15,-4 1-128 0,0-2 0 0,-2 1 0 16,-2-1 0-16,-3 3 0 0,-3-2 0 0,-2 2 0 16,-4 1-176-16,-2 0 176 0,-2 0-144 0,0 1 144 15,0 2 0-15,0-1-144 0,2 1 144 0,2 0 192 16,-2 4-32-16,2-3-16 0,1 1 16 0,1-1 0 0,2-1 0 15,1 0 0-15,2 1-160 0,2-3 0 0,0 0 0 0,4-1 0 16,0-3 0-16,1 2-144 0,1-2 0 0,0 2 0 31,0-3-1040-31,1 1-208 0</inkml:trace>
  <inkml:trace contextRef="#ctx0" brushRef="#br2" timeOffset="30">24632 11162 5519 0,'0'-3'496'0,"0"0"-496"0,-1 1 0 0,-1 0 0 0,2 1 3536 0,0 1 624 0,0 0 112 0,-2 0 16 15,0-1-3344-15,-3 0-688 0,0 0-128 0,-3-1-128 16,0 1 256-16,-2 1-48 0,0 0-16 0,-1 0 0 16,-1 0-48-16,1 0-16 0,-1 0 0 0,-1 0 0 15,0 3 1200-15,-2-2 224 0,-1 2 48 0,-1 2 16 0,-1 0 96 0,-2 2 16 16,-1 1 0-16,-1 2 0 0,-1 3-976 0,-1 1-192 16,-3 4-48-16,-2 0 0 0,0 4-512 0,-1-2 0 15,-2 4 0-15,0-2 0 16,-2 5-1472-16,0-2-288 0</inkml:trace>
  <inkml:trace contextRef="#ctx0" brushRef="#br2" timeOffset="31">25035 10824 11055 0,'0'3'976'0,"0"-3"-784"0,0 0-192 0,0 1 0 0,1-1 1632 0,-1 1 288 0,0 1 48 0,0 2 16 15,-1-1 416-15,-1 2 96 0,-1 0 0 0,-1 2 16 16,-1 1-576-16,-2 0-112 0,2 0-32 0,-3 1 0 16,1-1-1072-16,1 2-208 0,1 0-64 0,-1-1 0 15,2 2-448-15,0-3 128 0,1 1-128 0,0 1 0 16,1-1 0-16,1-2 0 0,2 2 0 0,0-5 0 16,0 3 0-16,1-3 0 0,2 1 0 0,0-1-160 15,0-1 160-15,2 0 0 0,0 0 0 0,0-1 0 16,1 0 0-16,2-2 0 0,0 0 0 0,0 0 0 0,3 0-176 0,-1 0 0 15,2 0 0-15,3-1 0 16,1 1-288-16,3-1-64 0,3-3-16 16,1 0 0-16,2-2-544 0,2 0-128 0,3-4 0 0,0-1-16 15,0 0-720-15,0-3-144 0</inkml:trace>
  <inkml:trace contextRef="#ctx0" brushRef="#br2" timeOffset="32">25347 10757 28559 0,'-9'0'1264'0,"1"-2"272"0,1 2-1232 0,3 0-304 0,2 0 0 0,1 0 0 16,-1 2 1712-16,-1-2 272 0,-1 4 64 0,-1 1 16 16,0 0-672-16,1 7-144 0,0 1-32 0,1 5 0 15,0 5-896-15,1 7-192 0,-2 3-128 0,-2 3 144 16,0 4-144-16,-2 4 0 0,-3 3 0 0,-1 1 0 16,-1 4-192-16,-2 5 0 0,-3 5-16 0,-2 2 0 15,-3 2-2480-15,-1-5-512 16,1-9-80-16,1-7-11120 0</inkml:trace>
  <inkml:trace contextRef="#ctx0" brushRef="#br2" timeOffset="33">25781 10550 34095 0,'-15'-2'3024'0,"4"1"-2416"0,1 1-480 0,5 0-128 0,1 1 624 0,3-1 96 0,-2 0 32 0,-2 0 0 0,-3 0-608 0,-5 0-144 0,0 0 0 0,-1-1 0 0,-1-2 0 0,1 1 0 15,0-1 0-15,-2-2 128 0,0-2 448 16,-2 2 64-16,-1-4 32 0,-2-1 0 0,-2 3-352 0,-1-1-64 16,0 2 0-16,-4-1-16 0,3 2 0 0,-5 1 0 15,-1 0 0-15,-4 0 0 0,0 0 32 16,1 1 16-16,-2-1 0 0,0 1 0 0,5-1-32 16,-2 0 0-16,-3 1 0 0,0-3 0 0,-2 2-256 0,0-1 160 15,1 0-160-15,-2-2 128 0,-2-2-128 0,-2 1 0 16,-2-2 0-16,0 1 0 0,4 0 0 0,-4-1 0 15,-3 1 0-15,-1 2 0 0,-3 3 0 0,1 2 0 16,-2-1 0-16,3 2 0 0,0 1 0 0,0 2 0 16,-1 2 0-16,1 2 0 0,0 0 0 0,0 2 0 15,-2 2 0-15,2-4 0 0,6 1 0 0,-1 2 0 16,0-1 0-16,-2 1 0 0,0 0-192 0,0-2 192 0,-1 1-192 0,1-2 192 16,5-2-128-16,0-3 128 0,1 2 0 15,0-5 0-15,-1 0 0 0,1-1 0 0,-1-1 0 0,0-1 0 16,2-1 0-16,-2 0 0 0,0 0 0 0,1 1 0 15,4-1 0-15,-5 0 0 0,1 1 0 0,0 0 0 16,-1 2 0-16,0-2 0 0,-1 1 0 0,1 3 0 16,1-1 0-16,1 4 0 0,5-1 0 0,1 3 0 15,-1 0 0-15,1 0 0 0,4-1 0 0,0 0 0 16,4 0 0-16,2 0 0 0,1-1 0 0,2 0 0 16,0-1 0-16,1 2 0 0,2 0 0 0,1 1 0 15,0 1 0-15,1 0 0 0,1-1 0 0,-1 1 0 16,3 2 0-16,2-3 0 0,0 5 0 0,2-2 0 15,1 1 0-15,3 3 0 0,-1-2 0 0,2 3 0 0,1 1 0 16,0 1 0-16,3 3 0 0,0 2 0 0,0 0 0 0,0 1 0 16,1 2 0-16,0 2 0 0,1 1 0 0,0 2 0 15,0 0 0-15,-1 4 0 0,0-2-128 0,2 1 128 16,-2 0 0-16,1 1 0 0,-2 4 0 0,1-2 0 16,-1 0 0-16,-1 0 0 0,-1 0 0 0,0 0 0 15,-2 2 0-15,-1-1 0 0,0-2 0 0,0 5 0 16,-3 2 0-16,0 5 0 0,0-4 0 0,0-1 0 15,0-5 0-15,2-3 0 0,0-3 0 0,1-4 0 16,0 0 0-16,0 1 0 0,1-2 0 0,0 1 0 16,1 0 0-16,-1-2 0 0,-1 1 0 0,1 0 0 15,1 1 0-15,-3 0 0 0,1-1 0 0,-1-3 0 16,1 0 0-16,0-4 0 0,1 0 0 0,1-2 0 0,1 0 0 0,0 2 0 16,2-5 0-16,0 3 0 0,3 0 0 15,-1-1 0-15,3 1 0 0,0-1 0 0,1 0 0 0,2-1 0 16,-1-1 0-16,2 1 0 0,2-1 0 0,-1-1 0 15,0 0 0-15,2-1 0 0,0-4 0 0,0 2 128 16,2-3-128-16,-1 1 128 0,1-1-128 0,1-3 128 16,1 1-128-16,0-2 128 0,1 0-128 0,1 0 128 15,1 1-128-15,2-1 128 0,1 4-128 0,2-1 128 16,4 1-128-16,3 1 192 0,1 3-192 0,2-1 192 16,4-2-192-16,2-1 0 0,2 1 0 0,3-1 0 15,2 0 0-15,2 1 0 0,1-2 0 0,3 3 128 16,-2-3-128-16,1-2 160 0,1 0-160 0,2 2 160 15,2-2 48-15,0 3 16 0,0-3 0 0,2 1 0 16,-1-2-224-16,4 0 0 0,0 0 0 0,4 0 0 16,3 2 0-16,1-3 0 0,1 0 0 0,1 1 0 0,-4-2 0 0,2 2 0 15,4-1 0-15,-5 1 0 0,0-4 0 0,-1 1 0 16,0 1 0-16,0 1 0 0,0-2 0 0,0 3 0 16,-2-4 0-16,-2 1 0 0,-1 2 0 0,0 0-208 15,-1 1 64-15,-3-4 16 0,-2 3-48 0,2-2 0 16,-2 3 0-16,-1-1 0 0,-3 1 176 0,-1-1 0 15,-4 1 0-15,-1 0 0 0,-2-1 0 0,-1-1 0 16,-2 2 0-16,0 2 0 0,-2-2 0 0,-3-2 0 16,2 1 0-16,-5-1 0 0,1 0 0 0,-3-2 0 15,2 0 0-15,-2 0 0 0,-2 0 0 0,-2-1-128 16,-3 1 128-16,-2 1 0 0,-2 0-192 0,-1 1 64 16,0-1 0-16,-3-1 0 0,-1 2 128 0,-1 0 0 15,-1-2 0-15,-2 1 0 0,0 1 0 0,-2-1 0 16,-2-2 0-16,0 0 0 0,-3 2 0 0,0-4 0 0,-1 0 0 0,-1 0 0 15,0-2 0-15,-2-1 0 0,2-1 0 0,-3-2 0 16,0-3 0-16,0-3 144 0,0 1-144 0,0-5 160 16,-2-2 48-16,1-2 16 0,0-5 0 0,-2-1 0 15,0-3-96-15,0-3-128 0,0-3 176 0,0 3-176 16,2-1 128-16,-3 0-128 0,2 2 0 0,1 0 0 16,-2 2 368-16,1-1-48 0,-1 2 0 0,0-2 0 15,1 1-144-15,-1 2-48 0,-1 2 0 0,0 1 0 16,-1 0-128-16,1-1 0 0,-3 0 144 0,1 0-144 15,-1-1 0-15,1-2 144 0,-1-4-144 0,2 0 0 0,2 2 0 16,-1 2 0-16,1 4 0 0,-1-3 0 16,0-5 0-16,-3 3 0 0,2 0 0 0,0 5 0 0,-1 3 0 0,1 4 0 15,0 1 0-15,1 4 0 0,-2-1 0 16,0 4 0-16,-1 1 0 0,0 2-144 0,-2 4 144 0,0 0-128 16,-1 4 128-16,0-2-128 0,-2 3-208 0,-3 2-48 15,2 2 0-15,-1 0-13104 16,4 4-2624-16</inkml:trace>
  <inkml:trace contextRef="#ctx0" brushRef="#br2" timeOffset="34">7996 13275 17503 0,'-3'-2'1552'0,"2"-3"-1232"0,1 4-320 0,0 1 0 16,1-3-176-16,-1 1-80 0,1-2-32 0,-2-3 0 0,1 1-1616 0,-1-4-320 16,-2 3-64-16,-2 1-16 0,0 3 1760 0,-1 0 352 0,-1-1 64 0,-3 3 128 15,1 0 2752-15,-2-3 656 0,0 4 144 0,0 0 32 16,-1 0-1584-16,0 0-304 0,1-1-64 0,1 1-16 0,-1 0-1456 16,1 0-288-16,0 0-64 0,1 0-16 15,-1 0-1520-15,-1-2-288 0,-1 2-64 0,0 0-16 0,-2-2 1648 0,1 2 448 16,-2-1-128-16,-2 1 128 0,-2 1 1584 0,1-1 368 15,-2 2 80-15,-1-2 16 0,-1 0-784 0,1 0-160 16,0-2-16-16,0 1-16 0,1 1-816 0,1 0-256 16,1 0 160-16,-2 0-160 0,1 0-160 0,0 0-112 15,-4 0-32-15,1-1 0 0,1 1 48 0,-4 0 16 16,-1 0 0-16,-2 0 0 0,-1 0 992 0,-2 0 192 16,2 0 32-16,-1-4 16 0,0 3 544 0,1-3 96 15,-1 3 32-15,2 0 0 0,2-2-1136 0,1 1-208 16,1 1-64-16,3-4 0 0,0 1-432 0,0-1-80 15,-1 0-32-15,0 1 0 16,1 2-288-16,-4-1-48 0,-2 2-16 0,-2 1 0 0,0 0 640 0,-3 0 160 16,-2 1 16-16,-2 4 0 0,-1-4 528 0,0 4 96 0,0 0 32 15,0-1 0-15,1 1-560 0,0 0-96 0,4-1-32 0,0-3 0 16,1 0-144-16,-1 3 0 0,1-4-192 0,-1 0 192 16,0 0-400-16,-3 0 32 0,-1 0 16 0,-2 2 0 15,0 2 352-15,-1 1-144 0,0 1 144 0,-1-1 0 16,1 3 0-16,-1-1 0 0,2 2 0 0,-1-3 0 15,1 4 0-15,1-4 0 0,1 3 0 0,-1-1 0 16,2-3-128-16,-1-1 128 0,3 0 0 0,1-1 0 16,0-3-368-16,1 0 48 0,1 0 0 0,-1 0 0 15,-1 0 128-15,0 0 16 0,0 0 16 0,-2 0 0 16,0 0 160-16,0 0 0 0,1 0 0 0,1 0 128 16,1 0-128-16,1 0 0 0,4-3 0 0,2-1 0 15,0 1 0-15,1 2 0 0,0-4 0 0,0 3 0 0,1 0 0 16,-2 0 0-16,-1 2 0 0,-1-2-128 0,0 0 128 0,0 1 0 15,-1 0 128-15,-1 1-128 0,-1 1 320 0,2-1-16 16,0 0 0-16,0-1 0 0,2 1-64 0,0 0-16 16,3-3 0-16,0 1 0 0,3 2-224 0,1-4 0 15,0 3 0-15,1 0 0 0,0 1 0 0,1 0 0 16,-2 0 0-16,1 0 0 0,-2 2 0 0,1 2 0 16,-1-3 0-16,0 3 0 0,-2 0 0 0,0-2 0 15,-3 2 0-15,2-2 0 0,1-1 0 0,2 1 0 16,2 0 0-16,1-4 0 0,2 0 0 0,2 1 0 15,1-1 0-15,0-2 0 0,-1 2 0 0,3-2 0 16,-1 0 0-16,-1 3 0 0,-1-3 0 0,0 2 0 16,1-1 0-16,-1 2 0 0,-1 1 0 0,1-1 0 0,1 1 0 0,1 0 144 15,0-3 496-15,1 3 80 0,2 0 32 0,-2 0 0 16,2 0-480-16,-1 0-80 0,0 0-32 0,-1 0 0 16,0-1-160-16,-2 0 0 0,0 0 0 0,-1-2 0 15,-3 1 0-15,-1 0 0 0,0-3 0 0,-4 2 0 16,0 0 0-16,-1-2 0 0,-1 3 0 0,0-1 0 15,-1 3 0-15,1-1 0 0,-1 1 128 0,2 1-128 16,1-1 0-16,1-1 0 0,3 1 0 0,1 0 0 16,2 0-128-16,0-2 128 0,2 0 0 0,0 1 0 15,0 0 0-15,-1-3 0 0,1 3 0 0,-3 1 0 16,-1 0 0-16,0 0 0 0,0 0 0 0,1 0 0 16,-2 0 0-16,-1 0 0 0,0 2 128 0,2 1-128 0,2-2 160 15,-1-1-160-15,2 0 192 0,1-1-192 0,-1-3 0 0,0 1 0 16,0-1 0-16,-2 0 0 0,2 0 0 0,-2 1 0 15,-1-2 0-15,-2 4 0 0,-2-3 0 0,-2 3 0 16,-1 1 0-16,-1-3 0 0,-2 6 0 0,1-3 0 16,2 5 0-16,1-4 0 0,3 0 0 0,0 0 0 15,1-1 0-15,0 0 0 0,1-2 0 0,0-2 0 16,-2 2 0-16,0-2 0 0,-2 1 0 0,-1-2 0 16,0 2 0-16,-1 0 0 0,-1 1 0 0,0 1 0 15,-2-1 0-15,-1 2 0 0,0 2 0 0,0 1 0 16,-1-2 0-16,0 4 0 0,1 0 0 0,1 2 0 15,0-2 0-15,3 1 0 0,2 0 0 0,3-1 0 16,1-3 0-16,4 2 0 0,-1 2 0 0,3-3-272 16,3-1 48-16,0 1 16 15,2-2-1136-15,1-1-208 0,1-1-48 0,1-2-16 16,1 1 320-16,-1-1 64 0,2-3 16 0,-1 2-8336 0,0-1-1664 16</inkml:trace>
  <inkml:trace contextRef="#ctx0" brushRef="#br2" timeOffset="35">7984 13188 11055 0</inkml:trace>
  <inkml:trace contextRef="#ctx0" brushRef="#br2" timeOffset="36">8068 13126 30399 0,'-1'0'1344'0,"-1"0"288"0,-1 0-1312 0,2 1-320 0,0-1 0 15,0 1 0 1,-2 2-1600-16,1-3-400 0,-3 1-80 0,-1 0-16 16,-2 1-2064-16,1-4-432 0,-1 1-80 0,1 0 0 0,1 1 3776 0,-1-4 752 0,0 3 144 0,0 1 0 15,-1-3 336-15,2 2 32 0,0 0 0 0,1 1 0 16,0 1-752-16,0-1-160 15,0 1-32-15,0 2 0 0,0-2 2096 0,-1 3 400 0,-1-3 96 0,0 2 16 16,1-1-688-16,0-1-144 0,0 0-32 0,0 2 0 16,-1-3-1808-16,1 0-384 0,0 0-64 0,-1 0 0 0,1-3 640 15,-1 2 128-15,2 0 16 0,-1-1 16 0,1 0 1360 0,0 0 272 16,2 2 48-16,0-3 16 0,2 3 608 0,-2-1 128 16,2 1 32-16,-1 0 0 0,0 0-464 0,0 0-96 15,1 0-16-15,-2 0 0 0,1 0-1056 0,-1 1-224 16,2-1-32-16,-1 0-16 0,0-1-272 0,2 1 128 15,-1-1-128-15,0-2 0 0,1 2 624 0,-1-1 16 16,1 2 0-16,0-4 0 0,0 3 320 0,0-1 80 16,0 2 16-16,0 0 0 0,1-2-352 0,0 2-64 15,2 0 0-15,-3 0-16 0,0 0-496 0,0 0-128 16,0 0 0-16,0 0 0 16,0 0-384-16,0 0-128 0,0 0-48 0,0 0 0 0,0 0 176 0,0 0 16 15,-5 21 16-15,1-16 0 0,0-3 544 0,1 1 128 16,0 1 0-16,1-2 16 0,-1-1 304 0,1 3 48 0,0-3 16 15,1-1 0-15,1 0-304 0,1 0-48 0,2 0-16 0,1 0 0 16,1 0-192-16,1 0-144 0,2 0 192 0,0 0-192 16,0 0 0-16,0 0 0 0,-3 0 0 0,1 0-192 15,-1 2 0-15,-1-1 16 0,-3 1 0 0,0-1 0 16,-2 2 176-16,0-1 0 0,-3 3 0 0,0-1 0 16,-1 1 0-16,-1 0 144 0,1-1-16 0,0-1-128 15,-1 0 240-15,1-1-64 0,1 1-16 0,1-3 0 16,-1 0-160-16,0 0 160 0,2-3-160 0,-2 1 160 15,3-1-160-15,-2 1 0 0,2 1 0 0,-1-2 0 16,0 2 0-16,2 0 0 0,0 1 0 0,-1-1 0 16,2-2 0-16,-1 2 0 0,0 0 0 0,0 1 0 15,0 0 0-15,0 0 160 0,0 0-160 0,0 0 160 16,0 0-32-16,0 0 0 0,0 0 0 0,0 0 0 0,0 0-128 16,-17 11 0-16,12-9 0 0,-1 2 0 0,0-4 0 0,0 1 0 15,-2-1 0-15,1 0 0 0,-2-1 0 0,0-2 0 16,1 0 0-16,-1 0 0 0,2 1 160 0,-1-3-160 15,-2 1 192-15,1 0-192 0,-1 2 176 0,0 1-176 16,-1-1 160-16,-2 2-160 0,1 0 256 0,0 0-32 16,-2 2-16-16,2-1 0 0,-1 1-208 0,0 0 0 15,-1 0 128-15,-1 1-128 0,2-2 0 0,-2 0 0 16,0 2 0-16,-1-2 0 0,0 0 0 0,-2 0 0 16,2-1 0-16,0 0 0 0,-1-1 0 0,-2 0 0 15,2 1 0-15,0-4 0 0,-1 3 0 0,1 0 0 16,1 1 0-16,0 0 0 0,1 0 0 0,0 0 0 15,-1 1 0-15,1 3 0 0,2-3 0 0,-2 4 0 16,0-3 0-16,0 2 0 0,0 1 0 0,2-1 0 0,-1 0 0 0,2 0 0 16,0-1 0-16,0-1 0 0,1-2 0 0,0 0 0 15,-2 0 0-15,-1 0 0 0,0-2 0 16,1-1 0-16,0 2 0 0,1-3 0 0,1 3 0 0,-1-3 0 16,0 2 0-16,0-3 128 0,1 2-128 0,-1 1 0 15,-1 1 160-15,1-2-160 0,1 3 160 0,-2 0-160 16,0 3 0-16,0-2 0 0,0 1 0 0,0 1 0 15,0-1 0-15,-1 2 0 0,3-1 0 0,-1-1 0 16,-1-1 0-16,1 0 0 0,-2 2 0 0,2-3 0 16,0 0 0-16,-2-3 0 0,0 3 0 0,1 0 0 15,-1-1 0-15,1 1 0 0,-2-1 0 0,0 1 0 0,1 0 0 16,1 0 128-16,-2 0-128 0,1-2 0 0,2 2 0 16,0-2 0-16,0 1 0 0,1 1 0 0,0 1 0 0,0 1 0 15,-1 0 0-15,1 3 0 0,-2-4 0 0,1 2 0 16,-2-1 0-16,1 2 0 0,-2 0 0 0,1-1 0 15,-1 1 0-15,0 1 0 0,2-1 0 0,-2-2 0 16,3 1 0-16,-2-2 0 0,2-1 0 0,1 0 0 16,1 0 0-16,1-1 0 0,-1-2 0 0,0 2 176 15,2 0-176-15,-2-1 160 0,0-1-160 0,0-1 160 16,0 1-160-16,-1 0 160 0,0 0-160 0,-2 1 0 16,1 1 0-16,0-2 128 0,-2 3-128 0,0-2 192 15,1 2-192-15,-1 0 192 0,1 0-192 0,-1 0 0 16,2 2 0-16,-2-1 0 0,0 1 0 0,2-1 0 15,1 1 0-15,0-2 0 0,1 0 0 0,0 2 0 16,1-2 0-16,2 0 0 0,-2 0 0 0,1 0 0 0,-1-2 0 16,-1 2 0-16,1 0 0 0,1 0 0 0,-2-2 0 0,0 1 0 15,0-1 0-15,-1 1 0 0,0 1 0 0,0-2 0 16,-2 0 272-16,1 1-16 0,1 1-16 0,0-1 0 16,-2-2-240-16,1 2 176 0,1 2-176 0,0-1 160 15,1 0-160-15,-1 0 0 0,1 0 0 0,-3 0 0 16,2 0 0-16,0 0 0 0,1-1 0 0,-2 0 0 15,0 1 0-15,-1-2 0 0,1 0 0 0,-2 0 0 16,1 2 0-16,-1-4 0 0,2 3 0 0,-2 1 0 16,2 0 0-16,-3 0 0 0,0 1 0 0,-1-1 0 15,-1 1 0-15,1 2 0 0,1-3 0 0,0 0 128 16,1 1-128-16,-1 0 0 0,3-1 0 0,0 0 128 16,2 0-128-16,-3 0 0 0,1 0 0 0,-4-1 128 0,0 1-128 15,-1-1 0-15,-1 1-192 0,0 0 192 0,0 0 0 0,0-3 0 16,1 3 0-16,-1 0 0 0,0 0 0 0,0 3 0 15,0-3 0-15,1 0 0 0,1 0 0 0,-1 0 0 16,4 0 0-16,-2 0 0 0,1 0 0 0,2 0 0 16,-2 0 0-16,1 1 0 0,2-1 0 0,-2 1 0 15,0 1 0-15,-2 0 0 0,0-2 0 0,-2 1 0 16,-1 0 0-16,0 2 0 0,1-2 0 0,-4-1 128 16,0 1-128-16,-3 1 0 0,2 0 0 0,-2-1 0 15,1 1 0-15,2-1 0 0,1 1 128 0,1-2-128 16,1 0 128-16,2 0-128 0,1 0 256 0,1-2-16 15,2 1-16-15,0-1 0 0,-1 1-224 0,1-1 0 16,0 2 0-16,-1 0 0 0,0 2 0 0,-2-2 0 16,-1 1 0-16,0 2 0 0,-2-1 0 0,1 3 0 0,0-4 0 0,-2 2 0 15,1-1 0-15,-2 0 0 16,0-1 0-16,0 1 0 0,0 0 0 0,-1-2 0 0,2 0 0 16,0-2 0-16,1 4 0 0,0-4 0 0,2 0 0 0,0 1 0 15,1-1 0-15,-1-1 0 0,1 0 0 0,2 1 0 16,-1 1 0-16,1-1 0 0,0 2 0 0,0 0 0 15,-1 0 0-15,0 0 0 0,1 0 0 0,-2 0 0 16,0 0 0-16,-1-2 0 0,0 2 0 0,-1 0 0 16,-1-1 0-16,0 1 144 0,-1 0-144 0,1 0 128 15,0 0-128-15,1-2 0 0,1 2 0 0,-1-1 0 16,1 1 0-16,1-2 0 0,1 0 0 0,1 1-176 0,0 0 176 16,0-4 0-16,-1 0 0 0,0 0 0 0,-1 0 0 0,1-1 0 15,-2 0 0-15,1-2 0 0,-1 3 0 16,0 2 0-16,0 0 0 0,-1 1 0 0,0 4 0 0,-1-1 0 15,-2 2 0-15,-1 1 0 0,1-1 0 0,-1 4 0 16,-1-5 0-16,-1 3 0 0,2 0 128 0,2 0-128 16,-2-4 128-16,2 3-128 0,1-3 0 0,-1 0 0 15,2 3-192-15,-1-4 64 0,1 2 128 0,0 2 0 16,1-3 0-16,0 1 0 0,-2 0 0 0,1-4 0 16,-2 0 0-16,0 1 0 0,0-3 0 0,-1 2 0 15,1 0 0-15,-3-1 0 0,3 2 0 0,-2-3 0 16,0 3 0-16,1-2 0 0,0 2 0 0,2 1 0 15,-1-1 160-15,2 2-160 0,-1 0 0 0,1 2 0 16,0-1 0-16,-1 2-160 0,1 1 160 0,0-3 0 16,1 2 0-16,0 1 0 0,0-1 0 0,1-2 0 0,0 3 0 15,-1-4 0-15,1 2 0 0,0-1 0 16,-1 0 0-16,0-1 0 0,0 1 0 0,0-4 0 0,0 1 0 0,0-1 0 16,2-1 0-16,-1 0 0 0,0 0 0 0,1-1 0 15,0 1 128-15,-1 0 0 0,2-1 0 0,-2-1 0 16,2 0 64-16,1 0 32 0,-2 1 0 0,2 1 0 15,1 3-224-15,0-3 0 0,-2 3 0 0,1 0 0 16,-2 3 0-16,1-3 0 0,-2 0 0 0,0 1 0 16,0 0 0-16,0 0-160 0,1 2 160 0,-1-3-128 15,0 0 128-15,1 1 0 0,1 3 0 0,0-4 0 16,2 0 0-16,0 0 0 0,2 0 0 0,1 0 0 16,0-3 0-16,0 2 0 0,0 0 0 0,1 1 0 15,1 0 0-15,-2-3 0 0,2 2 0 0,0 0 0 0,-1 0 0 0,-1 1 0 16,1 0 0-16,-1 0 0 0,0 0 0 0,-1 0 0 15,0 0 0-15,-1 1 0 0,2 0 0 0,-1 0 0 16,0 2 0-16,2-2-128 0,1 0 128 0,0 2 0 16,2-3 0-16,0 1 0 15,1 0-432-15,1 1-48 0,2 0-16 0,0-2 0 16,0 0-448-16,2 0-80 0</inkml:trace>
  <inkml:trace contextRef="#ctx0" brushRef="#br2" timeOffset="37">23135 12215 12895 0,'3'3'1152'0,"-2"-3"-928"0,0 1-224 0,-1-1 0 0,1 0 240 0,0 1 0 0,0 1 0 0,0-1 0 0,0 1 2016 0,0 0 416 15,-1-1 80-15,0-1 0 0,1 0 528 0,-1-1 112 16,-1-1 0-16,1 0 16 0,0-1-1664 0,0 1-336 15,0 0-64-15,0 1 0 0,-1 1-944 0,1 0-176 16,0 0-32-16,0 0-16 0,0 0-176 0,-15 9 0 16,10-5 0-16,-4 1 0 0,0 2-144 0,-3 0 144 0,1 1-192 15,-1 1 192-15,-1 0 0 0,0 3-128 0,-2 1 128 16,-1 0 0-16,0 1 0 0,0 2 0 0,-1-3 0 0,-1 0 0 16,1 0 176-16,0 1-16 0,1 0 0 0,0 1 0 15,0 0-160-15,0 1 128 0,0 3-128 0,-1-3 128 16,-1 1-128-16,2 1 0 0,-1-1 0 0,-1-2 0 15,-1 3 0-15,-1 1 0 0,0 0 0 0,-4 2 0 16,-1 4 0-16,-2 2 0 0,-2 2 0 0,-2 0 0 16,2 2 0-16,-2 2 0 0,-1 0 0 0,1 0 0 15,2-3 0-15,0-4 0 0,2 0 0 0,0-2 0 16,0 0 0-16,0-2 0 0,3-2 0 0,0-1 0 16,1-4 0-16,1 0 0 0,0-1 0 0,1-5 0 15,2 0 0-15,3-1 0 0,2-4 0 0,-1 1 0 0,3-1 176 16,1-3 0-16,1 2 0 0,-1 0 0 0,2-1-176 15,-1 0 192-15,0 0-192 0,2 0 192 0,0 0-48 16,1 1 0-16,0-2 0 0,0 2 0 0,-1 1-16 0,0 1-128 16,1-1 192-16,-2 2-64 0,2-1-128 0,0 0 0 15,1-2 0-15,0 2 0 0,2-3 0 0,0 1 0 16,0-2 0-16,2-1 0 0,-1 0 224 0,2-2 16 16,1 0 0-16,-2-1 0 0,2-1-240 0,0 1 144 15,2 3-144-15,-1-2 128 0,-1 2-128 0,0-1 0 16,0 2 0-16,0-1 0 0,0 2 0 0,-1-2 0 15,-1 0 0-15,1 0 0 0,-2 2 0 0,3-2 0 16,0 0 0-16,0 0 0 0,-20 2 0 0,14-2 0 16,-1-1 0-16,2 1 0 0,0-3 0 0,2 0 160 0,0-1-160 15,0-1 160-15,2-1-16 0,2-5 0 0,2 0 0 16,0-2 0-16,1 0-144 0,2-2 0 0,1 1 0 0,0-2 0 16,1 1 0-16,0-1 0 0,1 1 0 0,-1 1 0 15,-1 2 0-15,-1 2 0 0,0 1 0 0,-4 2 0 16,1 2 0-16,-1 1 0 0,-2 4 0 0,0 0 0 15,-1 0 0-15,-1 0 0 0,-1 3 0 0,0-1 0 16,1 2 0-16,-1 0 0 0,0-1 0 0,3 0 0 16,-1-1 0-16,1 2 0 0,0-1 0 0,0 2 0 15,1-2 0-15,-1 4 0 0,0-1 0 0,0 2 0 16,0 4-128-16,-2 1 128 0,-2 4 0 0,-3 2 0 16,0 2 0-16,-2 1 0 0,-2 3-144 0,-2 3 144 0,-3 3-256 15,1-5 16-15,2-3 0 0,1-5 0 0,3-2 240 16,2-4 0-16,3 1 0 0,3-5 0 0,2-1 0 0,6-2 128 15,4-4 16-15,3 0 0 0,4-2 304 0,3-3 64 16,4 1 16-16,0-2 0 0,1 0-272 0,-1 2-64 16,3-1-16-16,-1 3 0 0,-3 0-176 0,-1 2-256 15,0 0 64-15,-3 3 16 16,-1-1-560-16,-2 4-112 0,-1 1-32 0,-1 3-19024 16</inkml:trace>
  <inkml:trace contextRef="#ctx0" brushRef="#br2" timeOffset="44">24805 12195 34095 0,'-1'-6'3024'0,"-1"2"-2416"0,2 2-480 0,2 0-128 0,-2 4 832 0,1-4 160 0,0 0 32 0,0-2 0 16,1-2-240-16,1 5-32 0,0 2-16 0,-1 5 0 15,2 0-224-15,-1 5-64 0,2 2 0 0,0 4 0 16,1 1-192-16,1 3-64 0,2 2 0 0,1-2 0 16,2 5-192-16,4-1 0 0,4 3 0 0,2-1 0 15,2 2 192-15,2 1-48 0,3 1-16 0,3 0 0 16,3 2 32-16,1 1 0 0,4 1 0 0,0 1 0 0,-1 2 0 15,3 4 0-15,1 5 0 0,-2-2 0 16,-2-4-160-16,1 2 192 0,-2 2-192 0,0-1 192 0,-2-3-192 0,-2-1 0 16,2-2 0-16,-2-2 0 0,0 0 0 0,-2-6 128 15,0 0-128-15,-2-5 0 0,-1 0 0 0,-3-4 0 16,0-2 0-16,-4-3 0 16,0-1-304-16,-2-5-80 0,-1 0-32 0,-1-4-19104 15</inkml:trace>
  <inkml:trace contextRef="#ctx0" brushRef="#br2" timeOffset="45">21815 12460 2751 0,'-5'-6'256'0,"1"2"-256"0,1-1 0 0,2 1 0 0,-1 3 2896 0,2-1 544 0,2 1 96 0,-2-3 32 16,0 1-4128-16,0-3-816 0,0 2-160 0,0 0-48 15,0 3 1072-15,-2 1 224 0,0 1 32 0,-1 1 16 16,-1 3 864-16,0 0 160 0,0 0 48 0,1 2 0 15,0-4 560-15,1 1 112 0,0-1 32 0,1-1 0 0,1-1 2240 16,-1-1 448-16,1-1 80 0,1-1 32 16,0-1-1520-16,1-1-320 0,1-1-48 0,0-1-16 15,2-1-1408-15,0-1-304 0,3-3-48 0,-1 0-16 0,1 0-480 0,-2-2-176 16,1-2 0-16,-1 0 144 0,-1-2-144 0,-1 0-192 16,-2-5 32-16,0 1 16 15,-4 1-240-15,1-2-32 0,-2 5-16 0,-1 0 0 0,0 4 176 0,-1 1 16 16,0 6 16-16,-2 0 0 0,2 4 224 0,-1 2 0 15,2 1 0-15,1 1 0 0,1 3 0 0,2-1 128 16,2 1-128-16,1 1 160 0,3 1-160 0,2 2 192 16,2-1-192-16,2 1 192 0,3 2-192 0,1 2 0 15,1 3 0-15,1 0 0 0,-1 4 0 0,0 0 0 16,-1 4 0-16,-1 0 0 0,0 2 0 0,-2 0 0 16,-2 0 0-16,-1-3 0 0,0 0 0 0,-2 0 0 15,0-3 0-15,-2-3 0 0,1-1 0 0,-1-1 0 0,0-3 0 0,0-2 0 16,1 0 0-16,0-4 0 0,-2 0 128 0,1-2-128 15,0-1 480-15,1-1 16 0,-1-1 0 0,1-2 0 16,-1-1-272-16,0-3-48 0,1 0-16 0,-2-4 0 16,0-2-160-16,-1-2 160 0,-2-3-160 15,-2-4 160-15,-2 0-32 0,-3-3 0 0,0-5 0 0,-2 1 0 16,0 5-128-16,-1-1 192 0,0-2-192 0,2 1 192 16,-1 1-192-16,3-2 160 0,1-4-160 0,3 0 160 15,2 2-160-15,2-1 160 0,2 0-160 0,2-1 160 16,2 2-160-16,2 0-176 0,2 3 48 0,5 4-13568 15,1 3-2720-15</inkml:trace>
  <inkml:trace contextRef="#ctx0" brushRef="#br2" timeOffset="46">25492 12357 42383 0,'-4'0'3776'0,"3"2"-3024"0,0-2-608 0,2 1-144 0,0 0 0 15,-1-1-176-15,0 2 48 0,0 1 0 0,0 2-176 0,0-1-16 0,-1 2-16 0,1 1 0 16,1 2 64-16,1-1 16 0,2 2 0 0,0 0 0 15,2 2 112-15,1 1 144 0,2 1-208 16,1-1 80-16,-1 0 128 0,2 0 128 0,-2-2-128 0,0-2 176 16,-1-3 208-16,0 1 64 0,1-2 0 0,0 0 0 15,-1 1 64-15,0 0 32 0,0-2 0 0,-1 0 0 16,0-1-128-16,2-3-32 0,0 0 0 0,1-3 0 16,2-2-128-16,1-2-48 0,2-5 0 0,3-1 0 15,2-3-80-15,2-4-128 0,-1 0 176 0,2-2-176 16,-3-2 160-16,1-1-160 0,1 0 128 0,-3-1-128 15,-1-1 0-15,-1 1 0 0,-1 0 0 0,-2 3 0 16,-3 2 0-16,-2 5 0 0,-3 3 0 0,-2 2 0 16,-1 3-256-16,-3 4-48 0,0 3 0 0,-3 1 0 15,0 1-384-15,-2 4-80 0,-1 2 0 0,-1 1-18368 16</inkml:trace>
  <inkml:trace contextRef="#ctx0" brushRef="#br2" timeOffset="47">25700 12590 23039 0,'-4'0'1024'0,"1"-1"192"0,1 1-960 0,1-3-256 0,1 3 0 0,0 0 0 0,0 3 1936 0,1-3 352 0,1 0 64 0,0 4 16 0,2-1-160 0,-4-3-32 0,11 12 0 0,-4-5 0 16,2 3-1152-16,1 2-256 0,-1 2-32 0,1 2-16 16,0 1-448-16,1 3-80 0,-2 1-32 0,-2 1 0 15,1 0-160-15,-2 0-144 0,-3 4 144 0,1 0-18912 16</inkml:trace>
  <inkml:trace contextRef="#ctx0" brushRef="#br1" timeOffset="48">25261 14273 15663 0,'-3'-2'1392'0,"2"0"-1120"0,-1 1-272 0,1-2 0 0,1 2 384 0,0-1 32 0,-1-1 0 0,-2-3 0 0,0-1 128 0,0-1 32 16,1-1 0-16,0-2 0 0,1 5 1776 0,1-1 352 15,0 0 80-15,2 4 16 0,0 0 0 0,0 2 0 16,0 2 0-16,1 2 0 0,1 3-1712 0,0 2-320 16,2 4-80-16,-1 5-16 0,-1 3-464 0,1 3-80 15,-1 3-128-15,-1 1 176 0,-1 5-176 0,-2-2 0 16,0 0 0-16,0 2 0 0,-1-2 0 0,0 1 0 15,-1-3 0-15,2 2 0 0,-1-1-160 0,1 0 160 16,1-2 0-16,-1-2-144 0,2-4 144 0,-1-2 0 16,2-1 0-16,-2-3 0 0,2-2 0 0,-2-3 0 0,3-1 0 15,-2-5 0-15,0 0 0 0,-1-4 0 0,2-3 0 0,-2-1 0 16,-1-4 0-16,0-2 0 0,0-5 0 0,-2-1-128 16,0-4 128-16,-2-3-128 0,0-2 128 0,-1-3-128 15,0-3 128-15,-3-1 144 0,1-3-16 0,-2-1-128 16,2-2 256-16,-2 0-64 0,1-1-16 0,2 0 0 15,2-1-176-15,2 3 0 0,0 5 0 0,3-1 128 16,1 5-128-16,2 3 0 0,1 3 0 0,3 4 0 16,0-1 0-16,1 2 0 0,1 4 0 0,1 0 0 15,-2 1 0-15,2 2 0 0,-1 2 0 0,0 1 0 16,-1 3-128-16,2 1 128 0,-1-1-160 0,2 2 160 16,-1 2-192-16,2 0 192 0,2 0-208 0,-1 0 80 0,5 0 128 15,-2 2 144-15,3 2-16 0,2-1-128 0,-1 5 128 0,-1-1-128 16,1 2 0-16,-2-1 0 0,-2 1 0 0,-2 1 0 15,-4 0 0-15,-2 0 0 0,-2 2-128 0,-2-2-96 16,-4 1-16-16,-1 0 0 0,-1-1 48 0,-4 2 16 16,-2-1 0-16,-2 1 0 0,-2-2 176 0,-4 0 0 15,-1 3 0-15,-4-2 0 0,-1 2 0 0,-3-1 0 16,0 1 0-16,-4-1 0 0,-4 3 160 0,-2-1-32 16,-1 1-128-16,-1-1 192 0,1-3 64 0,2 0 0 15,2-1 0-15,2-2 0 0,5 0-256 0,1-4 0 16,5-2 0-16,4-3-12432 15,5 0-2576-15</inkml:trace>
  <inkml:trace contextRef="#ctx0" brushRef="#br1" timeOffset="49">25732 14077 41471 0,'-2'0'3680'0,"1"1"-2944"0,1 0-592 0,0 1-144 0,2-2 640 0,-1 2 80 0,2 1 32 0,-2 4 0 0,3 2-752 0,-1 4-256 16,1 3 0-16,-1 3 0 16,0 0-208-16,0 3-48 0,1 1 0 0,0 1 0 15,-1-2-288-15,1 1-64 0,0-2-16 0,0 0 0 0,-1-4 688 0,1-1 192 16,-1-1 0-16,0-2 0 0,2-4 336 0,-1-2 144 16,1-2 32-16,-2-2 0 0,4-1-304 0,-3-4-48 15,3-1-16-15,-1-4 0 0,2-3-144 0,0-6 0 16,1-1 0-16,0-6 0 15,1-2-656-15,0-2-64 0,-1 0-16 0,0 1 0 16,1-1-1328-16,-1 2-272 0,-3 0-48 0,0 2-16 16,-1 0 1504-16,-1 6 288 0,0 4 64 0,1 6 16 0,-1 3 1488 0,-1 2 288 0,-1 6 64 15,-2 2 16-15,-2 2 464 0,2 1 80 0,0 3 32 16,-1 2 0-16,1 1-944 0,1 0-192 0,-1 0-48 16,3-2 0-16,1-2-208 0,-1-1-32 0,2 3-16 0,0-3 0 15,1-1-304-15,0-1-160 0,1 3 160 0,-2-3-160 16,0 0 0-16,0 0 0 0,-2 1 0 0,-1 2-160 31,-1-2-496-31,-2 3-112 0,-1 0 0 0,-1 1-16 16,-1 1-2304-16,-1 0-464 0</inkml:trace>
  <inkml:trace contextRef="#ctx0" brushRef="#br1" timeOffset="50">26212 14320 36863 0,'-3'3'3264'0,"2"-1"-2608"16,-1-1-528-16,2-1-128 0,2 1 1024 0,-2-1 192 16,-2 3 16-16,1-2 16 0,-2 2-1056 0,1-3-192 15,0 1 0-15,-1-2 0 0,2 1-288 0,-1-4 48 16,0-3 16-16,1 0 0 0,1 0 224 0,-1-3 0 16,-1 1 0-16,2-3 0 0,0-2 464 0,0-1-16 15,0-3 0-15,2-1 0 0,-1-2 144 0,0-1 32 16,1 0 0-16,1 4 0 0,2 0-336 0,1 3-64 15,0 4-16-15,0 2 0 0,0 2-208 0,-1 3 0 16,-1 2 0-16,1 0 0 16,-1 1-448-16,-1 4-16 0,1-1-16 0,-1 0 0 15,1 4-416-15,-2-3-64 0,2 0-32 0,-2 0 0 16,1 0-416-16,1-2-96 0,2-1-16 0,-1 0-9328 0,0-1-1872 16</inkml:trace>
  <inkml:trace contextRef="#ctx0" brushRef="#br1" timeOffset="51">26549 14157 35935 0,'-10'12'1600'0,"5"-8"320"15,0 4-1536-15,2-4-384 0,0 2 0 0,2-2 0 0,-1 3-1792 16,-2 6-416-16,-2 7-96 0,-1 7 0 0,-1 6 1600 0,3 2 336 16,1-1 64-16,1-1 16 0,3 0 2080 0,0-4 400 15,2 0 96-15,0 1 16 0,1-1-448 0,0-2-64 16,1-1-32-16,-1 0 0 0,-1-4-1280 0,1-1-256 16,-1-3-48-16,1-1-16 0,-2-4-160 0,2-3 0 15,-1-5 0-15,1-2 0 0,-2-2 0 0,0-4-144 16,1-2 144-16,-2-3 0 0,2-4-272 0,-4-4 48 15,2-3 16-15,-1-6 0 0,0-2 208 0,-2-6-144 16,1-3 144-16,-1-7-128 0,0-2 128 0,-1-5 0 16,-1-2 0-16,2-1 0 0,0 1 0 0,1 0 0 15,4 6 0-15,1 5 0 0,2 8 0 0,2 5 192 16,-2 6-64-16,2 6 0 0,0 5-128 0,2 3 144 0,-1 3-144 0,1 5 160 16,-1 2-160-16,-1 3 0 0,1 3 0 0,0 1-176 31,-1 2-240-31,0 2-48 0,1 1-16 0,-1 0 0 0,0 1 352 0,0 1 128 0,0 0 0 0,0 1-144 15,1 0 448-15,-3 0 80 0,2-1 32 0,0 0 0 16,-2 0-160-16,2 0-16 0,-4-3-16 0,0-1 0 16,1 0 80-16,-1-3 16 0,0 0 0 0,-3-3 0 15,0-2-144-15,-3-2-32 0,0 1 0 0,-2-1 0 16,-2-3 80-16,-3 0 16 0,-2-3 0 0,-1-1 0 16,-1-2-32-16,-4-2 0 0,-2-3 0 0,-1-3 0 15,-1 2-208-15,-2-4 0 0,0-2 128 0,-2 0-128 16,1 3-272-16,1 1-112 0,3 5 0 0,2 1-16 15,3 5-432-15,2 4-64 0,3-3-32 0,2 6-17424 16</inkml:trace>
  <inkml:trace contextRef="#ctx0" brushRef="#br1" timeOffset="52">26894 13576 42383 0,'-7'8'3776'0,"1"-3"-3024"0,2 1-608 0,2-1-144 0,2-2 448 0,0 0 48 0,2 2 16 0,-2 3 0 0,0 2-512 0,1 5-128 0,0 3-16 0,0 0 0 16,2 3 144-16,1-1 0 0,2 1 0 0,-1 1 0 15,0 0 0-15,-1 4 0 0,1 3 0 0,-1-2 0 16,-1 3 0-16,1 4 0 0,-2-3 0 0,-1-1 0 15,0 1 0-15,-2-1 0 0,1 1 0 0,-1-5 0 16,0 0 0-16,1-2 0 0,1-3 0 0,-1-1 0 16,2-4-128-16,1-1 0 0,1-5 0 0,1-2-12752 15,1 0-2544-15</inkml:trace>
  <inkml:trace contextRef="#ctx0" brushRef="#br1" timeOffset="53">27058 14197 38703 0,'-1'1'3440'0,"2"-1"-2752"15,1 0-560-15,0 0-128 16,1 0-304-16,-1 0-80 0,3 0-32 0,1 0 0 0,3 0 64 0,0 0 16 16,3 0 0-16,-3-1 0 0,1-1 592 0,-2 1 112 15,1 1 16-15,0-3 16 0,-1 2 368 0,1-4 80 16,1 1 16-16,-2-3 0 0,3 0-288 0,-1-3-64 15,2-2-16-15,0 0 0 0,0-3-240 0,0-1-64 16,1 0 0-16,-1-1 0 0,-1 2-192 0,-2-2 0 16,1 0-192-16,-4-1 192 0,0 1-176 0,-2-3 176 15,-3 1-160-15,-1 1 160 0,-3 2-256 0,0 4 64 16,-4 1 0-16,-1 4 0 0,-3 5 64 0,-3 3 128 16,-1 6-208-16,-5 3 80 0,-2 4 128 0,-4 7 0 15,0 6 0-15,-3 3-128 0,1 5-48 0,2-1 0 0,2-4 0 16,2-1 0-16,6-1 416 0,2-2 80 0,3-3 0 15,2 0 16-15,3 2 80 0,1 0 16 0,3 0 0 0,3-4 0 16,1-1-208-16,2-3-32 0,4-1-16 0,4-3 0 16,4-1-176-16,6-2 0 0,4-4 0 0,6-2 128 15,7-4-288-15,3-6-64 0,9-5-16 0,2-6-19104 16</inkml:trace>
  <inkml:trace contextRef="#ctx0" brushRef="#br3" timeOffset="54">20831 14054 36863 0,'0'-1'3264'0,"0"-1"-2608"0,0 5-528 0,0-3-128 0,0 0 0 0,0 0 0 0,1 1-192 0,-1 0 192 0,-1 2-1440 0,1-1-160 15,-3 0-48-15,0 2 0 0,-1 2 624 16,-1-3 128-16,0 2 32 0,-2 1 0 0,-1 2 2400 0,-2 0 496 0,0 2 80 0,-2 2 32 16,0 0-544-16,-1 1-96 0,-1 2-32 0,0 1 0 15,-1-2-1104-15,1 2-240 0,-2-1-128 0,-1 1 160 16,0 1-288-16,-2-2-64 0,-1 1-16 0,-2-1 0 15,1 0-1584-15,-2-1-320 0,1-1-64 0,1-4-13440 16</inkml:trace>
  <inkml:trace contextRef="#ctx0" brushRef="#br3" timeOffset="55">20481 13959 33167 0,'-1'-1'2944'0,"-1"0"-2352"16,2-2-464-16,0 1-128 0,0 2 2240 0,2-2 416 0,2 2 96 0,3 0 0 15,5 0-2048-15,4 0-432 0,6 6-80 0,1 2 0 16,1 5-336-16,1 2-64 0,0 3-16 16,-1 5 0-1,-2 3-160-15,-2 0-48 0,-2 0 0 0,-2 2 0 0,-3 2 160 0,-4-1 16 0,-1 2 16 16,-4 0 0-16,-1 2 240 0,-3-3 0 0,0 2 0 0,-3-4 0 15,1-1-176-15,-2-2 16 0,0-2 0 0,1-2 0 32,2-2-528-32,1-5-96 0,1 1-32 0,5-2-10528 0,4-1-2112 0</inkml:trace>
  <inkml:trace contextRef="#ctx0" brushRef="#br3" timeOffset="56">21174 14420 40543 0,'0'6'3600'0,"-2"-2"-2880"0,0 1-576 0,0-2-144 0,2-1 1152 0,0 1 192 0,0 0 32 0,0 2 16 0,0 6-1232 0,2 2-160 0,1 3-192 0,2 1 32 15,-1 2-592-15,2 1-112 0,-2-2-32 0,1 2 0 16,-1 0-1136-16,-1 1-224 0</inkml:trace>
  <inkml:trace contextRef="#ctx0" brushRef="#br3" timeOffset="57">21472 13954 43311 0,'-3'0'1920'0,"0"-2"384"0,0 0-1840 0,2 0-464 0,2 1 0 0,2 0 0 16,0 0-528-16,3-3-208 0,4 0-32 0,2-1-16 15,4-3-592-15,2 4-112 0,1 1-32 0,0 2 0 16,-2 2-656-16,0 2-128 0,-1 0-16 0,0 3-16 16,0 2 1104-16,-3 0 208 0,0 3 64 0,0 0 0 0,-2 2 1520 15,-1-1 304-15,0 0 64 0,-1-1 16 0,1 3 464 0,0-8 112 16,-1 0 16-16,2 0 0 0,0 4-576 0,2-4-96 15,3 0-32-15,-2-2 0 0,2-4-288 0,2 0-64 16,-4 0-16-16,3-2 0 0,-3 0-464 0,-2 2 128 16,-3 0-128-16,-2 0 0 0,-2 2-256 0,-3 0-112 15,-1-2-16-15,-2 1 0 0,-2 1 192 0,-1 0 16 16,-2 2 16-16,-1 0 0 0,-2-3 304 0,-1 2 64 0,-1 1 16 16,-1 0 0-16,-1-1 544 0,0 1 128 0,-1 0 0 15,1 0 16-15,1 2-560 0,1 0-112 0,1-2-32 16,-1 1 0-16,2 0-208 0,-2 2 0 0,-1 2 0 0,0 1 0 31,-1-1-400-31,1 0-32 0,0 0 0 0,0 1 0 16,0 1-208-16,-1 1-32 0,3 1-16 0,0-3 0 0,4-1 336 0,1-2 64 0,1 2 16 0,0-4-10096 15,1 0-2032-15</inkml:trace>
  <inkml:trace contextRef="#ctx0" brushRef="#br3" timeOffset="58">22023 14235 32255 0,'-7'3'1424'0,"2"-3"304"0,-1 3-1392 0,2-2-336 0,2 0 0 0,0 0 0 0,0 1-592 0,-5 1-192 0,-2 2-48 0,-3 0 0 15,-4 4-112-15,0-3-16 0,0 2-16 0,-1 1 0 16,-2-1 16-16,2 2 16 0,-3 1 0 0,-2 0 0 0,1 3 1584 0,-3 1 304 0,1-1 64 0,-1 2 16 16,2 0 480-16,-1 0 96 0,3-3 32 0,2-1 0 15,2 0-1632-15,1 0-160 0</inkml:trace>
  <inkml:trace contextRef="#ctx0" brushRef="#br3" timeOffset="59">22502 13910 33167 0,'-4'-6'2944'0,"3"3"-2352"0,1 0-464 0,0 3-128 0,3-2-384 0,-2-1-80 0,2-1-32 0,2-5 0 0,0 0 496 0,4-4 160 0,1 4 0 0,1-2 0 16,-1 2-32-16,2 1 0 0,0-1 0 0,2-1 0 16,-1 3 144-16,1-2 32 0,2 3 0 0,1-2 0 15,1 0 688-15,1 2 144 0,-2 1 16 0,2 1 16 16,-2 0-416-16,-1 4-96 0,1 0-16 0,-2 1 0 16,0 2-400-16,-1 1-96 0,0 1-16 0,-1-1 0 0,0 0-128 15,-1-1 160-15,0 0-160 0,-1 2 160 0,-2-1-160 0,-2 0 0 16,-1 3 0-16,-3-2 0 0,0 3 0 0,-4 1 128 15,-2 1-128-15,-4 2 0 0,-3 3 0 0,-4 3 0 16,-3 3-192-16,-6 3 192 0,-2 3-352 0,-2 1 48 16,-3 0 16-16,0 0 0 0,0-3 16 0,0 1 0 15,-3-3 0-15,4 3 0 0,2-5 272 0,1-2 0 16,6-1 0-16,1-2 144 0,5 0 496 0,3-1 80 16,2 1 32-16,3-3 0 0,3 2-288 0,5-1-48 15,2-1-16-15,2 0 0 0,5-1-144 0,2 0-48 16,3-2 0-16,4 0 0 0,0-1-16 0,2-1 0 15,2 0 0-15,2-1 0 0,1 0-192 0,1 0-240 0,0 2 48 16,-1 1 16 0,3 1-480-16,2 1-112 0</inkml:trace>
  <inkml:trace contextRef="#ctx0" brushRef="#br3" timeOffset="60">5022 13480 5519 0,'-8'9'496'0,"3"-4"-496"0,0 2 0 0,3-3 0 0,1 0 0 0,-2-1 0 0,-1-2 0 0,-2 4 0 0</inkml:trace>
  <inkml:trace contextRef="#ctx0" brushRef="#br3" timeOffset="61">4915 13483 4607 0,'4'-17'192'0,"-3"7"64"0,2 6-256 0,-2 2 0 0,0 2 0 0,0-1 0 16,3-3 544-16,2-2 64 0,7-3 16 0,0 0 0 15,1 1-208-15,-1 4-32 0,-1 0-16 0,-4 3 0 16,1 4-368-16,-7 0 0 0</inkml:trace>
  <inkml:trace contextRef="#ctx0" brushRef="#br3" timeOffset="62">23156 14321 14735 0,'-4'6'1312'0,"0"-2"-1056"0,0 0-256 0,1-1 0 0,1-2 4704 0,1 0 880 0,1 1 176 0,-3-1 48 31,-2 3-5264-31,-1 0-1056 0,0 0-192 0,-2 1-64 16,2-1-2064-16,1-1-432 0,1 0-64 0,0 0-32 0</inkml:trace>
  <inkml:trace contextRef="#ctx0" brushRef="#br3" timeOffset="63">23389 13792 17503 0,'-6'2'1552'0,"-1"-1"-1232"15,1 1-320-15,1-2 0 0,3 0 5216 0,0 0 992 0,1 0 192 0,-3-2 32 16,1 1-4864-16,-1-1-976 0,1-1-192 0,3-1-32 15,2 0-64-15,2-1-16 0,1 1 0 0,2 0 0 16,0 0-288-16,2 0 0 0,-1 0 0 0,1 1 0 16,0 2 0-16,0-2-256 0,-1 3 64 15,1 1 0-15,1 2 48 0,0 2 16 0,2-1 0 0,0 4 0 16,3 2 128-16,-1 2 0 0,2-2 0 0,0 2 0 16,0-1 0-16,0 0 0 0,1-1 0 0,-1 2 0 15,2-2 0-15,-4-2 128 0,2 1-128 0,-2 0 0 16,-1-1 0-16,-1 3 0 0,-1 0 0 0,-3 2 0 15,-3 0 0-15,-1 1 0 0,-3 2 0 0,-2-2 0 16,-3 3 0-16,-3 1 0 0,-3-1 0 0,-2 0 0 16,-4-1 0-16,-1-1 0 0,-2 0 0 0,-1-3 0 0,1 0 0 15,-1-3 0-15,2 0 0 0,-2-1 128 0,1 2 128 0,0-6 48 16,2 1 0-16,1-1 0 0,0-1-144 0,0 1-32 16,-1-2 0-16,1-2 0 0,3 1-128 0,-1-1-224 15,-1-1 48-15,3 1 16 0,0-1 160 0,2 1-128 16,0 1 128-16,2 0-128 0,2 2 128 0,-1 0 0 15,2 1 0-15,-1 2 0 0,2 1 0 0,0-1 0 16,3 3 0-16,1-1 0 0,3-2 144 0,2 1 16 16,5 0 0-16,4-1 0 0,5-1 320 0,4-1 64 15,4 1 16-15,4-2 0 0,4 3-48 0,3-2 0 16,2 0 0-16,0 1 0 0,-1 0-512 0,-2 0 0 16,-3-1 0-16,-1 2 0 0,-1 1-208 0,-2 0 48 15,-3 1 16-15,-3-2-13744 16,-3 3-2752-16</inkml:trace>
  <inkml:trace contextRef="#ctx0" brushRef="#br3" timeOffset="64">4931 13492 22111 0,'-1'-3'1968'0,"1"-2"-1584"0,1 4-384 0,1-1 0 0,-1 1 464 0,0-1 16 0,2-1 0 0,-1-4 0 0,2 0 480 0,-2 1 80 0,2 0 32 0,-3 1 0 16,0 1-496-16,-2 3-112 0,0-1-16 0,-2 0 0 15,1 1-288-15,-1 0-160 0,2-2 160 0,-1 2-160 16,-1 0 848-16,3-1 80 0,-1 2 16 0,1-2 0 15,0 2-176-15,-1 0-16 0,1 0-16 0,-1 0 0 16,-1 0 128-16,0 2 32 0,-1 0 0 0,3-2 0 16,0 0-432-16,0 0-80 0,-16 18 0 0,13-9-16 15,-1-3-224-15,0 3-144 0,2 1 192 0,1-3-192 16,-1 0 160-16,1 0-160 0,2-3 128 0,1 0-128 16,-1 0 128-16,1-2-128 0,2 2 128 0,-2 0-128 15,2-3 0-15,-3 2 0 0,2 0 128 0,-2 1-128 16,-1 2 0-16,1-2 160 0,-1 3-160 0,0 1 160 15,-1 2 0-15,1-2 0 0,1 2 0 0,1 0 0 0,-1 2-160 0,0 2 128 16,1 1-128-16,2 1 128 0,-1-3-128 16,0 2 0-16,1 3 0 0,0-2 128 0,-1 1-128 0,2 0 160 15,-1 2-160-15,0-2 160 0,0 1-160 0,-2-1 0 16,2-1 0-16,-2 1 128 0,2 1 32 0,-2-4 0 16,1 0 0-16,-1-2 0 0,1 2-160 0,-1 0 0 15,0-2 0-15,0 2 0 0,-1-2 0 0,0 4 0 16,-1-2 0-16,0 3 0 0,0 1 0 0,0 2 0 15,0 2 0-15,-2 1-176 0,0 0 176 0,-1 1 192 16,2 0-32-16,-2 1-16 0,1-1-144 0,-1 0 0 16,1 2 0-16,1-2 128 0,1-1-128 0,0 1 0 15,0-1 0-15,1 1 0 0,0-3 0 0,2 0 0 0,-2 2 0 0,0 0 0 16,0-1 0-16,1 0 0 0,-2-5 0 0,0 3 0 16,0 1 176-16,-3 3-48 0,2 3-128 0,-2-4 192 15,2 5-192-15,0-4 128 0,-2 4-128 0,2-1 0 16,0-4 144-16,1 1-144 0,1 1 128 0,0-3-128 15,2-5 128-15,-1 0-128 0,2 1 128 0,0-3-128 16,1 1 0-16,1-4 0 0,-1 4 128 16,0-4-128-16,1 5 0 0,-1-4 0 0,0 3 0 0,-1 2 128 15,-1 3-128-15,0-3 0 0,-1 4 0 0,-2 1 0 16,2 0 0-16,-2 2 0 0,1 1 0 0,-2 1 0 16,-1 1 0-16,1-2 0 0,0 0 0 0,1-1 0 15,0 1 0-15,0-4 0 0,0-2 0 0,1 0 0 16,-1-2 176-16,1 1-48 0,1-2-128 0,-2 1 192 15,1-4-192-15,0 3 128 0,-1 0-128 0,1-2 0 0,-1 3 160 16,0 0-160-16,0 0 160 0,0 3-160 0,1-4 0 0,-1 3 0 16,0 1 0-16,0 2 0 0,0 0 0 0,0 2 0 15,-1-1 0-15,0 2 0 0,0 0 0 0,-2 3 0 16,2-1 0-16,-1-2 0 0,-1 0 0 0,1 1 0 16,-2 2 0-16,1-1 0 0,1-3 0 0,-2 1 0 15,2-1 0-15,-2-1 0 0,0 1 0 0,2-3 0 16,-2 3 0-16,0-1 0 0,1-1 0 0,-1 2 0 15,0-2 0-15,2 1 0 0,-1 3 0 0,1-2 0 16,-2 5 0-16,2 0 0 0,-1 1 160 0,0 2-16 16,0-3 0-16,1 3 0 0,-2 0-144 0,1-5 0 15,1 3 0-15,-1-3 0 0,1-4 0 0,1 1 0 16,0-1 0-16,-1-1 0 0,1-2 0 0,0-1 0 0,0 0 0 16,-1-1 0-16,2 2 0 0,0-2 0 0,0 2 0 15,2 1 0-15,-1 0 0 0,1 2 0 0,1-1 0 0,-1 5 0 16,3-2 0-16,-2 2 0 0,0 1 0 0,1 1 0 15,-1 0 0-15,-1 4 192 0,1-4-192 0,-2 3 192 16,0 0-192-16,-1-5 160 0,0 3-160 0,0 0 160 16,0-1-160-16,0 0 0 0,-2-2 0 0,-1 2 0 15,-1 1 0-15,1-5 0 0,-2 0 0 0,0-3 0 16,0 1 224-16,-1-3-32 0,1-4-16 0,-2 0 0 16,1 1-32-16,0-2 0 0,-1 2 0 0,1-1 0 15,1 1-144-15,0 2 0 0,0-2 0 0,0 3 128 16,1 3-128-16,-1-1 0 0,1 2 0 0,1 0 0 15,1-1 0-15,1 0 0 0,0-2 0 0,1-1 0 0,1 1 0 16,0-3 0-16,1-3 0 0,0-4 0 0,2-2-256 16,1-10-16-16,1-6-16 0,1-14-20848 15</inkml:trace>
  <inkml:trace contextRef="#ctx0" brushRef="#br3" timeOffset="65">22689 13464 26719 0,'2'-3'2368'0,"-1"-1"-1888"0,0 4-480 0,-1 0 0 0,0 0 1792 0,0 0 256 0,1 0 48 0,0-2 16 0,0-1-2112 0,-1 0-224 0,-2 2-144 0,-1-2-16 15,-2 3 720-15,-1-1 160 0,-3 1 16 0,-1-3 16 16,-2 2-208-16,-2 0-64 0,-3 1 0 0,-3 0 0 15,-4 0-16-15,-3 2-16 0,-4 1 0 0,-4 1 0 16,-4 0-224-16,-2 3 144 0,-2 1-144 0,-6 0 128 16,-2 2-128-16,-4 3 0 0,-4 0 0 0,-4 0 0 15,1 0 0-15,-2-1 0 0,1 0 0 0,2-1 0 16,0 1 128-16,0-4 80 0,0 0 32 0,0-1 0 16,3-2 288-16,-2-2 64 0,0 1 16 0,1-6 0 15,2 1-160-15,2-3-48 0,2-2 0 0,1-1 0 16,3 0-176-16,0-1-32 0,-2 0-16 0,2 0 0 15,1 3-176-15,0-1 128 0,1 3-128 0,3-1 128 0,1 3-128 0,-2 0 128 16,1 1-128-16,0 1 128 0,2 3-128 0,-1 0 0 16,4 0-160-16,2 2 160 0,4 0 0 15,0 0 0-15,3 2 0 0,2-2 0 0,4 1 0 0,2-2 0 16,3 0 0-16,3-2 0 0,2 1 0 0,2-1 0 16,2-1 208-16,0-1-64 0,4 1 224 0,1 0 32 15,1-2 16-15,1 0 0 0,1 1-160 0,2 0-16 16,0 1-16-16,1 0 0 0,0 1-224 0,2 2 128 15,0 1-128-15,1 0 0 0,1 3 0 0,-1 2 0 16,2 0 0-16,0 3 0 0,0 2 0 0,0-1 0 16,1 1 0-16,-1 3 0 0,2 1-192 0,0-2 192 15,-1 1-192-15,0 5 192 0,0 2 0 0,-1 3 0 16,-1 4 0-16,-2 4 0 0,-1 1 0 0,-2 0 0 16,-2 3 0-16,-3-2 0 0,-1 0 0 0,-2 3 0 0,-2 2 0 15,0-1 0-15,-2-1 0 0,1-1 0 0,1-6 0 16,-2 0 0-16,3-4 0 0,-1-5 0 0,1 0 0 0,1-1 0 15,0-3 192-15,-2 0 32 0,1-4 16 0,0 0 0 16,0-2-112-16,-1-2-128 0,1 1 176 0,-2-2-176 16,-1 1 192-16,0-2-64 0,0-1 0 0,0 0-128 15,1 0 128-15,1-4-128 0,0 1 0 0,3-2 0 16,2 1 0-16,0-2 0 0,3 1 0 0,1-4 0 16,2 2 0-16,1-2 0 0,3 0 0 0,2 1 0 15,1-3 0-15,2 1 160 0,4 0-160 0,2 0 192 16,3 1-192-16,4-2 0 0,3 2 0 0,5 0 128 15,1-2-128-15,3 0 0 0,3 2 0 0,7 0 0 0,7 1 0 16,4 0 0-16,6 3 0 0,-1 0 0 0,-3-1 0 16,1-4 0-16,2 2 0 0,-1 1 0 0,2 1 0 15,-1-1 0-15,-1 2 0 0,0-2 0 0,-3-2 0 0,3 2 0 16,0-1 0-16,1 0 0 0,0 1 0 0,1-4 0 16,-2 0 0-16,5-3 0 0,5 1 0 0,0 0 160 15,-4 2-32-15,6-1-128 0,8-5 192 0,2 1-192 16,1 3 192-16,3-3-192 0,1-1 0 0,1-1 0 15,3-1 0-15,-2-2 0 0,0 1 0 0,-1-1 0 16,-2 2-176-16,-5 1 176 0,-3 2-240 0,-3 1 64 16,-7-2 16-16,-2 1 0 0,-2 3 160 0,-3-1 0 15,-3 3 0-15,-3-2 128 0,-4 0-128 0,1 2 0 16,0 2 0-16,0-2 0 0,0 0 176 0,-1 0 64 16,-2 0 16-16,1-2 0 0,-3 2-64 0,2-3-16 0,0 2 0 0,-2-1 0 15,1 2-176-15,-2 0-144 0,-5 0 144 16,-2 0-208-16,-3 0 48 0,-5 0 16 0,-2 3 0 0,-2 0 0 15,-4 1-32-15,-4-1 0 0,-3-1 0 0,-1 1 0 16,0 1 176-16,0-3-160 0,-2 2 160 0,1-2-160 16,-2 0 288-16,0-1 48 0,0-2 16 0,0-1 0 15,1 2 48-15,-1-6 16 0,0 0 0 0,-1-1 0 16,-2-1-32-16,0 0 0 0,-2-6 0 0,-1 2 0 16,-1 0-224-16,-3-2 0 0,1-1 128 0,-3-3-128 15,0 2 0-15,-1-6 0 0,-1-1 0 0,-1-2 0 16,-1-2 0-16,-1 0 128 0,0-3-128 0,-4-1 0 15,1-4 272-15,-4 0-32 0,-1-4-16 0,0-1 0 16,-1 3-80-16,0-1-16 0,0 0 0 0,-1-1 0 0,-1 1-128 16,-1 1 0-16,1-2 0 0,-1 1 0 0,3-2 0 15,2 2 128-15,0 3-128 0,1-2 0 0,1-2 0 16,1 2 0-16,-1 2 0 0,1 1 0 0,0 4 0 0,1 3 0 16,-2 0 0-16,2 4 0 0,-2 1 0 0,2 2 0 15,-1 1 0-15,0 1 0 0,4 3 0 0,-1-1 0 16,1 4-192-16,1 0 192 0,-1 1-272 0,0 3 64 15,2 4 16-15,-4 0 0 0,3 1-32 0,-2 1 0 16,0 3 0-16,0 0 0 0,0 0 224 0,0 2 0 16,-1 0 0-16,0-1 0 0,1 2 0 0,-2 1 0 15,1-1 0-15,-2 2 0 0,-1 0 0 0,1-2 0 16,-3 2-128-16,1-1 128 0,-1 1 0 0,-1 0 0 16,-1-1 0-16,-1 0 0 0,0-2 0 0,-1 1 0 15,-1-1 0-15,-2 0 0 0,-2-1 0 0,-3 2 0 0,-1-2 0 0,-4 2 0 16,-1 0 0-16,-3-1 0 0,-2-2 0 15,0 2 0-15,-2 0 0 0,1-4 0 0,-1 2 0 0,-1-2 0 16,-2 0 0-16,-2-1 0 0,-2-1 0 0,0 0 0 16,0-1 144-16,-2 1-144 0,-2-3 0 0,-4 2 144 15,-6-1 48-15,-3 2 16 0,-2-1 0 0,-2 2 0 16,1-2-208-16,0 2 0 0,-1 1 0 0,-1 2 0 16,2 3 0-16,1 3 0 0,6-2 0 0,-1 3 0 15,-1 1-176-15,-1 2 176 0,-2 5-160 0,2-2-14352 16,3 1-2864-16</inkml:trace>
  <inkml:trace contextRef="#ctx0" brushRef="#br3" timeOffset="66">21185 15032 31327 0,'0'-3'2784'0,"0"2"-2224"0,1-3-560 0,1 2 0 0,-1 0 192 0,1 0-192 0,1-2 192 0,2-2-192 0,1-1 544 0,-1-2 0 0,0 2 0 0,0 3 0 0,-1 0 160 0,-3 3 48 16,2 1 0-16,-3 3 0 0,-3 3-576 0,-1 2-176 15,-2 4 0-15,-4 5 0 0,1 1 0 0,-5 2 0 16,-3 4 0-16,-2 0 0 0,0 4 384 0,-4-2-16 15,-2 2-16-15,-2-2 0 0,0 1 432 0,-1-1 96 16,-2-1 16-16,0 1 0 0,0-3-320 0,-3 2-64 16,-2 2-16-16,-2-1 0 0,1 1-160 0,-2-1-16 15,-1 3-16-15,0-1 0 0,2 1-304 0,-1 1 0 16,1-3 0-16,4-2 0 0,3-5 0 0,-2 1 0 16,-3 5 0-16,-2 0-144 0,1 3-16 0,3-2 0 15,0-2 0-15,2 2 0 0,2-2 160 0,0-1 0 16,3 1 0-16,1-3 0 0,2-3 0 0,1-2 0 15,3-1 0-15,2-2 0 0,1-2 0 0,2-3 0 0,4 0 0 16,0-5 0-16,2 0 128 0,3-3-128 0,2-1 160 16,1-1-160-16,1-2 256 0,1-1-32 0,1-3-16 15,1 1 0-15,1 0-208 0,0-2 0 0,-2-1 0 16,2 1 0-16,-1-1 0 0,1 0 0 0,-1-2 0 0,1 0 0 16,-1 2 144-16,-1-4-16 0,0 1 0 0,1-2 0 15,1 1-128-15,0-4 0 0,1 1 144 0,0-3-144 16,2 1 160-16,1-4-32 0,0 1-128 0,4-2 192 15,1-3-16-15,3 0-16 0,1-1 0 0,-1 2 0 16,-1 3-32-16,1 0 0 0,-2 2 0 0,-2 3 0 16,-1 2-128-16,-2 4 0 0,-1 1 0 0,-3 3 0 15,-2 2 0-15,-2 3 0 0,-2 2 0 0,-3 5 0 16,-4 4 0-16,-1 4-176 0,-2 3 48 0,-3 4 0 0,2 0-192 16,-2 3-48-16,2 3 0 0,-1 0 0 0,4-2 368 15,1 1-176-15,3 2 176 0,2 1-128 0,4-2 128 16,0 0 0-16,3 2 0 0,2-2 0 0,1 3 0 0,0-3 0 15,0 0 0-15,1-3 0 0,-1-2 0 0,-1 2 0 16,2-3 0-16,1-3 0 0,-1-2 0 0,3 1 0 16,0-3 0-16,2 1 176 0,1-4 128 0,2-2 16 15,2 0 16-15,2-4 0 0,1-4-112 0,2 0-32 16,2-4 0-16,1-5 0 16,2 2-608-16,0-3-128 0,1-4-32 0,1 1-12800 15,-1 1-2576-15</inkml:trace>
  <inkml:trace contextRef="#ctx0" brushRef="#br3" timeOffset="70">23111 15005 50687 0,'-11'4'4496'0,"3"1"-3600"0,6 0-704 0,3-2-192 0,3 3-1072 0,0 2-240 0,-1 5-48 0,6 6-16 15,6 7-96-15,11 5 0 0,10 1-16 0,8-4 0 0,8-1 976 0,5-2 192 0,7 2 32 0,3 0 16 16,-3-1 272-16,6 4 176 15,6 8-32-15,2 2 0 0,-2 3 112 0,-4 0 32 0,1 5 0 16,-9-4 0-16,-3-4-32 0,-5 3 0 0,-2 0 0 0,-4 0 0 16,-2 4-64-16,-4 2-32 0,-2 0 0 0,-5-3 0 15,-5-4 32-15,-3-1 0 0,-2 0 0 0,-2-3 0 16,0 1 64-16,-3-3 32 0,-2-5 0 0,-1-3 0 16,-3-3-32-16,-3-4-16 0,1-6 0 0,-1-1 0 15,-3-4-112-15,0-4 0 0,-4-3-128 0,-1-3 192 16,-1-4-192-16,-3-5 128 0,-1-2-128 0,0-6 0 15,-4-5 256-15,-2-6-32 0,-1-3-16 0,-4-4 0 16,-1 0 64-16,-1-4 16 0,-4-4 0 0,1 0 0 16,0-1-96-16,-1-1 0 0,3 2-16 0,-1-1 0 15,2 3 224-15,2 1 48 0,0 1 16 0,2 3 0 0,0 3-304 16,2 4-160-16,-1 3 160 0,1 1-160 0,1 4 0 16,0 3 128-16,0 1-128 0,-1 2 0 0,3 2 0 0,-2 0 0 15,1 2 0-15,0 2-160 0,1 0-176 0,0 3-48 16,1-2 0-16,1 3 0 0,2 0 384 0,0 1 0 15,2 0-144-15,3 2 144 0,1 2 0 0,5 3-128 16,2 4 128-16,3 3 0 0,4 4-384 0,3 4 48 16,2 4 0-16,3 2 0 15,-1 3-112-15,2 0-32 0,-2 0 0 0,-1-1 0 16,-3 1-128-16,-3-3-32 0,-3-1 0 0,-3 1 0 0,-4-3 384 0,-3 2 80 16,-2-2 16-16,-2-2 0 0,-3-1 352 0,-3-1 64 15,1-1 0-15,0-2 16 0,-1-1 368 0,2 0 80 16,2 0 16-16,1-1 0 0,0-1-192 0,1 1-32 15,1 0-16-15,0-1 0 0,1 5-352 0,-2-2-144 0,1 0 128 16,-1 1-128-16,-3 2 0 0,0-4 0 16,-2 0 0-16,-3 1-176 0,0-3 48 0,-3 1 0 0,-3 0 0 0,-2-2 0 15,-2 1 288-15,-1-4 64 0,-2 2 16 0,-1-3 0 16,0 1 528-16,-1 0 128 0,-1-4 0 0,1 2 16 16,3 0 32-16,1-3 0 0,0 0 0 0,2-2 0 15,4 0 176-15,0 0 32 0,1 0 16 0,1 0 0 16,0-2-928-16,1 0-176 0,-1 2-64 0,-1 0 0 15,-2 0 0-15,0 0 0 0,-3 4 0 0,-3-1 0 16,-3 3 0-16,-3 3 0 0,-4-1 0 0,-2 2 0 16,-3 2-1056-1,-1-3-208-15,0 0-32 0,-1-3-16 0,2-2 432 0,1-4 96 0,0 0 16 0,-1-5 0 16,0-3-368-16,-3-3-64 16,-1-6-16-16,-5-2-20448 0</inkml:trace>
  <inkml:trace contextRef="#ctx0" brushRef="#br3" timeOffset="71">19267 15494 36863 0,'-2'1'3264'0,"0"2"-2608"0,1-2-528 0,1 0-128 0,-1-1 0 0,0 2 0 0,0-1 0 0,-3 3-176 0,0-2 384 0,0-1 80 15,0-1 16-15,0-3 0 0,3 0 400 0,0-3 96 16,1-2 16-16,1-2 0 0,0-4-352 0,3-1-64 16,0 2-16-16,0-4 0 0,3-2-16 0,-3 2-16 15,1-1 0-15,-1 0 0 0,-1-2-80 0,1-2-16 16,0 4 0-16,0-5 0 0,-1 5-96 0,1 0-32 15,-2 3 0-15,2 2 0 0,1 1-128 0,1 2 128 16,-1 0-128-16,2 3 128 0,-1 1-128 0,2 1 0 0,1 2 0 16,-2-1 0-16,2 4 0 0,-3 1 0 0,2 2 0 15,-1 2 0-15,-1 3 0 0,-1 0-144 0,1 2 144 16,-2 3 0-16,0-2 0 0,-1 4 0 0,-1 2 0 0,0 0 0 16,0-1 0-16,-1 4 0 0,0 1 0 0,0 1 0 15,0-4 0-15,2-1 0 0,4-2 0 0,-1 1 144 16,1-3-144-16,2 1 0 0,2-1 0 0,-1-5 128 15,1 0-128-15,1 1 0 0,-2-1 0 0,0-2 0 16,0 0 192-16,0 1-64 0,-1-3 0 0,1 1 0 16,-2 0 0-16,1 0 0 0,0 0 0 0,-2-2 0 15,2 0-128-15,-1-1 0 0,-1 0 0 0,1-2 0 0,0 0 0 16,-1-3 192-16,1-1 0 0,0-2 0 16,1 0 256-16,-1-2 64 0,0-2 16 0,0 0 0 0,0-2 48 0,1-2 0 15,1 0 0-15,-4-4 0 0,2 4-96 0,0-5-16 16,-1 0 0-16,0-5 0 0,-3 1-304 0,-1-2-160 15,-1-1 160-15,-1-1-160 0,-2-1-176 16,0 1-128-16,-1 2-16 0,0 0-16 16,0 0-608-16,1 2-112 0,0 2-32 15,2 3 0-15,2 1-16 0,3 2-16 0,2-1 0 0,7 4-18800 16</inkml:trace>
  <inkml:trace contextRef="#ctx0" brushRef="#br3" timeOffset="72">24015 15071 31327 0,'3'-5'2784'0,"0"1"-2224"0,1 2-560 0,-2 0 0 0,2 0-256 0,-1-1-176 0,5-1-16 0,3-4-16 0,1-2 928 0,1 1 192 0,-1 2 48 0,-4 2 0 16,-3 3 1088-16,-1 3 208 0,-2 1 48 0,-2 5 16 15,0 0-1088-15,-2 4-208 0,1 1-64 0,1 1 0 16,1 3-384-16,2 0-64 0,2 1-32 0,3-2 0 16,3 0-224-16,2-1 128 0,3 0-128 0,0-2 0 15,3 1 224-15,-1-3-48 0,0 1-16 0,-2-2 0 16,-1 1-160-16,-1-4 0 0,-1 1 0 0,-2 0 0 16,-2-4 0-16,1 1 0 0,-4-1 0 0,1-1 0 0,-1-2 256 0,0-1-48 15,2 0 0-15,-1-4 0 0,2-2 160 0,2-2 16 16,1-1 16-16,2-6 0 0,2 1 0 15,0-2 0-15,2-3 0 0,0-3 0 0,3-1-208 16,-1-1-64-16,0-1 0 0,-1 1 0 0,-2 3-128 16,-1 0 0-16,0-1 0 0,-2 2 0 0,-4 1 0 0,0 3 0 15,-4 3 0-15,1 1 0 16,-4 4-304-16,-1 2-80 0,0 1-32 0,-1 1 0 16,0 2-160-16,-1 3-48 0,1-2 0 0,-2 4-12736 15,0 1-2544-15</inkml:trace>
  <inkml:trace contextRef="#ctx0" brushRef="#br3" timeOffset="73">24439 15216 41471 0,'0'0'1840'0,"0"-1"368"0,-1 0-1760 0,1 1-448 0,0 0 0 0,1 0 0 0,0 1 176 0,0 0-48 0,1 2-128 0,-1-1 192 0,3 5-192 0,0 1 0 0,1 4 0 0,-2 3 0 16,2 3 288-16,-1 3 16 0,0 2 0 0,0 4 0 16,0 2-304-16,-1 1 128 0,0 1-128 0,-2 1 0 15,0-1 144-15,-1-2-144 0,0-4 0 0,0-2 144 16,0-2-144-16,0-2 0 0,2-5 0 0,2-2-19200 15</inkml:trace>
  <inkml:trace contextRef="#ctx0" brushRef="#br4" timeOffset="74">24204 16621 35935 0,'-4'-2'3200'0,"2"2"-2560"0,0-1-512 0,2 1-128 0,0 0-1728 0,0-1-384 0,-1-2-64 0,-1 2 0 0,2-2 1024 0,2-1 192 0,2-3 64 0,4 2 0 0,3-1 3040 0,1-3 608 16,1 2 128-16,2-2 32 0,-1 2-1184 0,-1 0-224 15,-2 0-48-15,-2 1-16 0,-3 2-1200 0,-2 1-240 0,-4 3 0 16,-3 4 0-1,-4 1-1520-15,-3 3-192 0,-6 4-32 0,-4 1-16 16,-3 4-880-16,-3 0-176 0,-3 1-48 0,-2 1 0 16,2 2 1776-16,1-2 368 0,2 3 64 0,4-2 16 0,3-1 2768 0,6 1 560 0,3-3 128 0,5-4 0 15,4 0-864-15,2-1-176 0,3 0-48 0,3 0 0 32,1-2-1728-32,2 0-464 0,3 0-48 0,2-2 0 0,3-1-1168 15,-1 0-240-15,3-2-64 0,1-2 0 0,1-1 1088 16,2-1 224-16,1-1 32 0,-1-2 16 0,1-1 1520 0,-1-1 288 0,0-1 64 0,-1-1 16 15,-1-2 480-15,-2-2 112 0,-1-1 0 0,-2-2 16 16,-1-1-864-16,-4 0-176 0,0-2-48 0,-3-1 0 16,-2 1-592-16,-3-3-192 0,0-2 128 0,-4-3-128 15,-4-1-256-15,1-1-96 0,-4-2-32 0,-1 0 0 0,-3 2 384 0,-1 2-176 16,-1 3 176-16,-2 2-128 0,-2 3 128 0,1 6 0 16,-4-1 0-16,0 5 128 0,-2 2-128 0,0 0 0 15,-2 5 0-15,0 2 0 0,1 1 208 0,1 4-16 16,1-1-16-16,2 2 0 0,1 2-176 0,2 2 0 15,3 1-160-15,4 0-11680 16,2 4-2320-16</inkml:trace>
  <inkml:trace contextRef="#ctx0" brushRef="#br4" timeOffset="75">24537 16607 41471 0,'2'4'1840'0,"-2"-2"368"0,1-1-1760 0,-1 2-448 0,1-1 0 0,1 0 0 0,-1 1 192 0,1 2-32 0,2 4-16 0,1 4 0 0,0 6-448 0,-1 0-80 0,0 1-32 0,-3-2 0 16,-1 1-1120-16,0-2-208 0,-2 3-48 16,-1-1-16-16,-1-3 672 0,1 0 144 0,-1 0 32 15,1-3 0-15,0 2 1760 0,1-4 352 0,0-1 80 0,2-5 16 0,0 0 224 0,0-1 32 16,0-2 16-16,0-2 0 0,0 0-816 0,0-3-144 15,0-1-48-15,0-2 0 0,1-2-96 0,-1-1-32 16,1-3 0-16,0-2 0 0,-1 1-384 0,-1-7 0 16,1 1 0-16,-2-2 0 0,0-2 0 0,1 1 0 15,1 0-224-15,0 0 80 0,1 2 16 0,1 1 0 16,2 4 0-16,2 2 0 0,1 2 128 0,0 2 176 16,2 0-48-16,1 1 0 0,0 0 240 0,1 2 32 15,1 0 16-15,-2-1 0 0,4 2-240 0,-2-1-48 16,2 0-128-16,1 2 192 0,-1-3-192 0,0 1 144 0,-1 1-144 0,-1 2 128 15,-1 0-416-15,0 1-96 0,0-1 0 0,0 2-16 32,1 0-592-32,-1 2-112 0</inkml:trace>
  <inkml:trace contextRef="#ctx0" brushRef="#br4" timeOffset="76">25056 16629 3679 0,'11'2'320'0,"-4"0"-320"0,-1-2 0 0,-1-2 0 16,-4 1 6720-16,1-1 1264 0,1-1 256 0,1-1 48 15,3-3-6096-15,0-2-1216 0,2-3-240 0,-2 0-48 16,-2 2-1920 0,-2 0-384-16,-4 1-80 0,-3 3-16 0,-3 2 352 0,-1 0 64 15,-4 7 16-15,-3-2 0 0,-1 6 1280 0,-2 2 0 0,-1 2 240 0,0 5-32 16,0 1 1568-16,1 4 304 0,2 3 64 0,1 0 16 0,5 2-240 0,-1-2-32 16,2 1-16-16,3-1 0 0,1-3-1200 0,3-1-240 15,2-3-48-15,1 1-16 0,4-5-368 0,0 0 0 16,2-3 0-16,2-2 128 0,-1-2-320 0,2 0-48 15,-1-3-16-15,2-1 0 16,-1-2-208-16,1-3-48 0,-1-1-16 0,0-1 0 16,0 0 144-16,0-3 16 0,0-1 16 0,1-2 0 0,1-1 624 0,-2-3 128 15,1-1 32-15,0 0 0 0,0-4 48 0,-3 0 16 16,0 3 0-16,0-4 0 0,-2 3-496 0,0 1 0 16,-2 4 0-16,-1 1 0 0,0 4-224 0,0 2 64 15,-3 5 16-15,0-1 0 0,-1 4 144 0,-1-1 192 16,-1 3-32-16,0 4-16 0,-1 0 224 0,-2 2 32 15,3 3 16-15,-2 2 0 0,1 0-16 0,0-1 0 0,2 2 0 16,0 1 0-16,0 2-16 0,1-2 0 0,2 2 0 16,1-3 0-16,1 1-384 0,0-3 128 0,1-1-128 15,-2 0 0-15,2-3 0 0,0-1-256 0,-1-2 48 0,0-2 0 32,1-3-592-32,-1 0-112 0</inkml:trace>
  <inkml:trace contextRef="#ctx0" brushRef="#br4" timeOffset="77">25258 16753 41471 0,'-1'6'3680'0,"1"-4"-2944"0,0 0-592 0,0-2-144 0,0 0 0 0,0 2-256 0,1 0 64 0,0 4 16 0,2 3-5840 0,0 0-1152 0,-1 3-256 0,1-3-32 15,-2 2 3232-15,1-1 640 0,-4 0 128 0,1-1 16 0,-2 1 6176 0,-1 0 1232 16,-1-2 240-16,1 1 48 0,0-3 480 0,1-2 80 16,0 0 32-16,1-3 0 0,1-2-2288 0,2-3-464 15,1-1-96-15,1-6-16 0,0 0-1248 0,1-5-256 16,2-2-48-16,0-4-16 0,1-1-416 0,0-3 0 16,2 0 0-16,-2-2 0 0,2 1-240 0,-2 4-16 15,0 1-16-15,0 5 0 0,-2 6-16 0,0 3 0 16,1 2 0-16,-2 5 0 0,1 1 640 0,0 3 128 15,2 3 32-15,1 1 0 0,0 2 0 0,2-1 0 0,1 2 0 16,1 0 0-16,-1 1-128 0,1-3-32 0,0 3 0 0,0-3 0 16,1 0-176-16,-2 2-48 0,1-2 0 0,-3 1 0 15,2 0-288-15,-4-1-64 0,2 1-16 0,-2 0 0 32,1 2-400-32,0 0-64 0,1 1-32 0,-1-2 0 15,3 3-576-15,-2-1-112 0,1-1-32 0,0 0-16144 0</inkml:trace>
  <inkml:trace contextRef="#ctx0" brushRef="#br4" timeOffset="78">25974 16606 36863 0,'-4'-1'3264'0,"0"-2"-2608"15,1 2-528-15,0 1-128 0,0 0 848 0,-2 0 144 16,-3 2 32-16,-5 0 0 15,-4-1-1248-15,-4 4-240 0,-1 2-48 0,-1 0-16 16,-2 2-208-16,-1 4-32 0,0-1-16 0,-4 4 0 0,2-1 496 0,0 2 96 16,0 2 32-16,2 1 0 0,3 3 384 0,5-1 80 15,2 2 16-15,1 0 0 0,4-2 640 0,4-1 144 16,1-1 32-16,5-2 0 0,1 0-592 0,1-4-112 16,4-2-32-16,3-1 0 0,2-4-240 0,3-2-160 15,2-2 192-15,3-3-192 0,2-2 0 0,2-3-304 16,1-2 48-16,3-1 0 15,2-5-128-15,1 0-32 0,-1-5 0 0,1 1 0 0,-1-3 64 16,0 0 16-16,-1 1 0 0,0-1 0 0,-2-2 624 0,-5 1 128 0,0-1 32 16,-3 0 0-16,-4 0-32 0,-3 2 0 0,-2 2 0 15,-4 0 0-15,-3 2-288 0,-4 6-128 0,-3-1 0 0,-4 4 128 16,-1 2-128-16,-1 4 0 0,-3 1 0 0,-1 2 0 16,1 4 0-16,1-1 0 0,3 2 0 0,1 1 0 15,3-1 320-15,0 0-32 0,3 1 0 0,0-1 0 16,1 0-64-16,2 0-16 0,-2-1 0 0,3 1 0 15,0-1-80-15,2 1-128 0,0 2 176 0,2-1-176 16,1 3 192-16,1 2-192 0,-1 3 192 0,2 2-192 16,0 2 128-16,0 1-128 0,1 0 0 0,-2 4 0 15,1-1 0-15,0 4 0 0,0 0 0 0,1 1-144 16,0 0 144-16,-1 0-192 0,1 2 192 0,0-2-192 0,-1-1 192 0,-1 1 0 16,-2-2 0-1,-1 2 0-15,0-2 0 0,-1-2 0 0,-1 2 0 0,-2-1 0 0,0 0 240 16,-2-1-32-16,-1-1 0 0,-1 1 0 0,-2-1-16 15,-1 0-16-15,-2-2 0 0,-2 2 0 0,-3-1-176 0,-1 0 0 16,-2 1 0-16,-1-3-176 0,0-1-80 0,-4-2-32 16,-1 1 0-16,-2-4 0 0,2-1 288 0,-4-5-160 15,-2-1 160-15,-1-5-128 0,0-5-32 0,0-3 0 16,0-6 0-16,2-5 0 16,3-4-480-16,2-5-80 0,0-4-32 0,1-6-17776 0</inkml:trace>
  <inkml:trace contextRef="#ctx0" brushRef="#br4" timeOffset="79">26299 16837 42383 0,'4'5'1872'0,"-2"-4"400"0,-2-1-1824 0,0 0-448 0,0 0 0 0,0-1 0 0,1-2 0 0,0-1 128 0,2-1-128 0,2-2 0 0,1-1-848 0,3-2-224 0,2 1-32 0,-1 0-16 0,1 2 704 0,1-2 144 15,3 3 16-15,-1-2 16 0,2 1 704 0,2 0 144 16,-1 1 32-16,2-1 0 0,-1 1-288 0,0-3-48 15,-1 1-16-15,0-2 0 0,1 0-80 0,-3-2-16 16,-1 1 0-16,-2-2 0 0,0 0-64 0,-3 0-128 16,-1-1 176-16,-3 1-176 0,-1 0 0 15,-4 0-320-15,-2 3 32 0,-4 2 16 16,-2 1-496-16,-5 2-112 0,-7 1-16 0,-7 4 0 16,-4 4-1456-16,-5 3-288 0,-4 4-64 0,-3 1-16 15,-1 4 384-15,2-2 80 0,5 3 16 0,2 1 0 0,4 0 4800 0,4 2 960 16,5 0 192-16,4 0 32 0,5 0-1216 0,2 2-240 15,6 2-48-15,2 1-16 0,5 2-1376 0,4 2-272 16,5-2-48-16,3-1-16 0,3 1 320 0,2-5 48 0,1-4 16 16,3 1 0-16,4-2-128 0,1-4-32 0,1 0 0 15,2-2 0-15,-3-2-304 0,2-5-64 0,2 0-16 0,0-4 0 16,2 0-352-16,-1-5-160 0,0-1 16 0,0-3-14704 16,-1 0-2944-1</inkml:trace>
  <inkml:trace contextRef="#ctx0" brushRef="#br1" timeOffset="80">19289 16363 10127 0,'5'1'896'0,"-5"1"-704"0,0 0-192 0,-1 0 0 0,-1 2 6096 0,0-2 1200 0,0 2 224 0,-2 2 48 0,-1 4-6736 0,-2 6-1344 0,1 4-256 16,2-2-64-16,2 4-1744 0,1-2-352 15,3 3-64-15,2 3-16 0,3-1 2624 0,1 2 512 0,2-1 96 0,-1 0 32 0,0 0 816 0,1 0 160 16,-1-4 48-16,-1 0 0 0,-3-3-320 0,-2-1-48 16,-1-1-16-16,-3 0 0 0,-1-3-128 0,-2-1-16 15,1-2-16-15,-3-2 0 0,1-4-592 0,0-1-144 16,-1 0 0-16,1-4 0 0,0-2-256 0,1-1-64 15,-3-3-32-15,3-4 0 16,-2-2-576-16,1-2-112 0,0-2-32 0,1-3 0 0,-1-4 880 0,0-2 192 16,-1-2 0-16,0-2 0 0,0-2 896 0,1 4 192 15,0-3 48-15,0 5 0 0,2 1-176 0,0 0-16 16,0-3-16-16,3 1 0 0,0 3-32 0,3-3-16 16,1 5 0-16,0 2 0 0,3-2-448 0,0 3-96 15,2-1-16-15,1 0 0 0,2 0-96 0,-1 2-32 16,1 1 0-16,1 2 0 0,2 0-192 0,0 2 0 15,0 3 0-15,0 4 0 0,-2 1 0 0,-1 0 0 16,-1 4 0-16,1 1 0 0,-1 2-160 0,-1 2 32 0,1-1 0 16,1 4 0-16,1 0-64 0,-1 2 0 0,2 3 0 0,-2 0 0 15,0 2 192-15,-2 2 0 0,2 3 0 0,-1-2 0 16,-4-1 0-16,1 1 0 0,-2 4 0 0,0-3-128 16,-1 1 128-16,-1-3 0 0,-3-3 0 0,0-2 0 15,-1 1-128-15,-1-3 0 0,-3 0 0 0,0 0 0 16,-3-2 256-16,-1 0 48 0,-2-1 16 0,-3-1 0 15,1 1-64-15,-3-5 0 0,1 1 0 0,-2-1 0 16,-1-2-128-16,0-1 0 0,-2-1 0 0,1-2 0 16,-3 1 0-16,-2-2 0 0,0 0 0 0,0-2 0 15,2 3-288-15,-1-1-96 0,2 1 0 0,1 2-16 16,3 3-1600 0,1 2-320-16,2 2-64 0,4 1-13088 0</inkml:trace>
  <inkml:trace contextRef="#ctx0" brushRef="#br1" timeOffset="81">19697 16344 38703 0,'0'2'3440'0,"0"1"-2752"0,-1-3-560 0,1 1-128 0,1-1 688 0,0 3 96 0,1 0 32 0,-1 2 0 16,2 2-1008-16,1 1-192 0,-1 2-32 0,0 1-16 15,-2 2-288-15,-1 0-64 0,-2 2-16 0,1 1 0 0,0 0 480 0,-1 3 80 0,4-1 32 0,-2 2 0 16,2-1 464-16,0 1 80 0,0-1 32 0,0-3 0 16,0-2 400-16,1 1 96 0,0-3 16 0,1-3 0 15,2-2-544-15,1-4-96 0,-1-2-32 0,3-4 0 16,1-2-80-16,1-2 0 0,1-3-128 0,1-4 192 31,2-3-512-31,-2-1-96 0,3-3-32 0,-2-1 0 0,0 1-896 16,0-2-192-16,-1-1-48 0,-1 5 0 0,-2 1 688 0,-2 3 128 15,1 3 16-15,-3 4 16 0,0 1 1248 0,-1 5 256 0,-1 0 64 0,0 4 0 16,-2 0 288-16,1 3 64 0,0 2 16 0,-1 2 0 0,0 4-624 16,0-2-128-16,-2 4-32 0,3-3 0 0,-3 2-32 15,1-1 0-15,1 2 0 0,-1-2 0 0,2-1 48 0,-2-2 0 16,3 1 0-16,1-3 0 0,-1 2-304 0,0-4-128 15,1 2 128-15,1-3-128 16,-2 1-256-16,2-1-128 0,0 2-16 0,-1-1-16 16,2-1-1072-16,0 2-224 0,1 0-32 0,-2 0-15440 0</inkml:trace>
  <inkml:trace contextRef="#ctx0" brushRef="#br1" timeOffset="82">20238 16623 27647 0,'-8'15'2448'0,"2"-6"-1952"0,0 1-496 0,2-4 0 0,3-4 3136 0,1 0 544 0,0-2 96 0,-3 4 32 0,3 2-3088 0,-1-1-720 0,2-1 0 0,2-1 0 16,2-3-880-16,2 0-208 0,-1-3-32 0,0 2-16 15,1-3 336-15,-2 0 64 0,0 2 16 0,-2-2 0 0,-1 0 864 0,-1 4 176 0,-1-4 48 0,-2 0 0 16,-1 2 784-16,-1-4 176 0,0 1 16 0,0 0 16 16,0-3-528-16,0-1-96 0,2-1-32 0,-1-3 0 15,1-2 128-15,0-2 0 0,2-3 16 0,2 0 0 16,0-3-336-16,1 2-64 0,3 1 0 0,1 1-16 16,3 2-752-16,0 2-160 15,0 3-32-15,0 3 0 0,0 0-96 0,0 5-32 0,-1 0 0 16,-2 2 0-16,1 2 192 0,0 0 48 0,-1 2 0 0,-2-1 0 15,0 3-256-15,2-1-48 16,-1 2-16-16,0-1 0 0,1-1-736 0,0 2-144 0,2-3-16 0,0 0-9168 16,0-1-1824-16</inkml:trace>
  <inkml:trace contextRef="#ctx0" brushRef="#br1" timeOffset="83">20643 16514 41471 0,'1'6'1840'0,"-1"-2"368"0,2-1-1760 0,-2-1-448 0,2 1 0 0,0-1 0 15,0 1 304-15,2 5-32 0,2 1 0 0,1 5 0 16,0 6-528-16,1 2-96 0,-3 2-32 0,-2 1 0 31,-3 1-64-31,-2-1 0 0,-2 0-16 0,-2 3 0 0,-1-1-320 16,0-1-64-16,-1 1-16 0,-1 0 0 0,2 2 864 0,-2-4 384 0,2-3-16 0,0-2-16 16,0-1 576-16,2-6 112 0,1-3 32 0,1-2 0 15,3-4-448-15,0-4-96 0,2 0-16 0,0-6 0 0,2 0-304 0,2-7-64 16,0-1-16-16,1-5 0 0,1-4-288 0,-1-2-64 15,-1-4-16-15,1-4 0 16,-2-1-336-16,-1-3-80 0,-1-1-16 16,-1 2 0-16,0-2-224 0,-1 3-32 0,0 2-16 0,0 3 0 15,-1 4 1072-15,-1 1 224 0,1 2 32 0,-1 1 16 0,1 3 256 0,1 3 48 16,0-1 16-16,1 4 0 0,4 1-400 0,-2 2-96 16,2 2-16-16,4-2 0 0,-1 4-208 0,2 2 0 15,1-2 0-15,0 5 0 16,0 1-320-16,1 0-144 0,-3 4-48 0,1 0 0 15,-1 2-256-15,-1 1-48 0,0 3-16 0,-3 0 0 0,-1 2 448 0,0 2 96 16,-1 2 16-16,-2-2 0 0,0 2 688 0,-2-2 144 0,0 1 16 16,-2 0 16-16,0-1-16 0,-2 0-16 15,0-1 0-15,0-1 0 0,0 1-320 0,0-1-64 0,0-2-16 0,1-2 0 16,1-1-160-16,-1-1 0 0,0-1 0 0,0 0 0 16,1-1 0-16,-2-3 128 0,0 2-128 0,0-2 0 15,1-1 0-15,-4-1 0 0,0-2 0 0,-3 0 0 31,0 0-512-31,-2-4-192 0,-1 3-48 0,1-3 0 16,0 2-1456-16,0-2-288 0</inkml:trace>
  <inkml:trace contextRef="#ctx0" brushRef="#br1" timeOffset="84">21120 16087 39615 0,'5'2'1760'0,"-2"-2"352"0,-1 3-1680 0,1-3-432 0,0 4 0 0,0-4 0 0,1 4 336 0,1 1-16 0,4 3 0 0,2 2 0 0,0 3-320 0,-1 3 0 16,-1 0 0-16,-2 1 0 0,-3 3 0 0,0 1-128 15,-3 3 128-15,-1 3 0 0,-2 1 0 0,-1 3 0 16,-1-1 0-16,0 2 0 0,0-4 0 0,-2 6 0 16,1 1 0-16,0 0 0 0,0 1 0 0,1-7 0 15,1 0 128-15,2-3-128 0,2-5 0 0,2-2-160 0,0-2 16 16,1-4-17840-16</inkml:trace>
  <inkml:trace contextRef="#ctx0" brushRef="#br1" timeOffset="85">21408 16617 41471 0,'0'6'1840'0,"0"-3"368"0,-2-1-1760 0,5-2-448 0,-1 0 0 0,2-3 0 16,1 1-752-16,4-2-224 0,4-4-48 0,5-2-16 15,4-3-2416-15,2-3-464 0,0 0-112 0,-1 2 0 0,-1-1 3456 0,-2 2 576 16,-4 4 336-16,-1 1-32 0,-3 0 2560 0,-3 3 512 16,-2 0 96-16,-3-2 32 0,-1 3-1904 0,-2-2-368 15,-2 0-80-15,-2 0 0 0,-1 2-1152 0,-2-1-160 16,-2 0-64-16,-1 2-16 0,-3-1-80 0,-1 3 0 16,-2 1-16-16,-1 1 0 0,-1 2-48 0,-2-2-16 15,2 2 0-15,0 1 0 16,1 1-544-16,3-1-96 0,2 3-32 0,1 1 0 15,4-2 368-15,2 4 64 0,0 0 0 0,3 4 16 0,1-1 1568 0,0 2 304 16,2 3 64-16,0 3 16 0,0 1 128 0,-1-1 16 16,1 3 16-16,-2 1 0 0,1 2-784 0,-1 0-176 15,1 2-16-15,1-5-16 0,-1-1-288 0,1-1-48 0,2 2-16 16,-1-2 0-16,3-3-144 0,0 0-176 0,1-4 48 16,2 0 0-1,1-5-272-15,1 0-48 0,2-4-16 0,1 1-12080 0,2-3-2400 16</inkml:trace>
  <inkml:trace contextRef="#ctx0" brushRef="#br1" timeOffset="86">20418 17181 20271 0,'-10'3'1792'0,"1"0"-1424"15,0 0-368-15,1-1 0 0,3 1 3904 0,0-3 704 0,-2 1 128 0,-4 2 48 0,-6 1-4384 0,-5 1-864 0,-1 1-176 0,1-1-48 16,3 2-192-16,2-1-32 0,2 1-16 0,-1 2 0 15,2 3-624-15,-2 4-128 0,0 4-32 0,-1 5 0 16,-2 2 800-16,0 6 144 0,1 3 48 0,-2 2 0 0,2 1 1744 0,2 0 336 0,3 0 80 0,2-2 16 16,4-1 336-16,2 3 64 0,3 1 0 0,4 1 16 15,3-1-1136-15,4-3-224 0,1-2-64 0,4-2 0 32,2-5-864-32,1-1-176 0,2-3-48 0,2-2 0 0,1 0 832 0,1-4 144 0,5-1 48 0,2-1 0 15,-1-5 384-15,1 0 64 0,2-5 32 0,0-1 0 16,0-3-288-16,2-2-64 0,0-4-16 0,3-3 0 0,1 0-256 0,0-5-48 15,-1 0-16-15,-2-3 0 16,2 0 112-16,1-3 32 0,3-5 0 0,-1-1 0 16,0 0-112-16,-1-1-16 0,-3 2 0 0,-3-3 0 0,0-3-192 15,-5 1 0-15,-1-1 0 0,-4-1 0 0,-2 2 0 0,-5-1 0 16,-4 3 0-16,-5-2-160 0,-5 1 160 0,-6-3 0 16,-5 0 0-16,-5 0 0 0,-2-1 0 0,-5 1 0 15,-1-2 0-15,-5 2 0 0,-1 0-144 0,-1 0-48 16,-2 4-16-16,0 3 0 0,2 1 208 0,1 2-192 15,3 3 192-15,-2 1-192 0,1 2 192 0,0 0-176 16,4 4 176-16,-2 2-160 0,1 2 160 0,0 3 0 16,0-1 0-16,-1 1 0 0,1 3-208 0,-2 2 32 15,0-2 16-15,0 5 0 16,1-2-1216-16,0 3-240 0,2 2-48 0,-1 0-14784 0</inkml:trace>
  <inkml:trace contextRef="#ctx0" brushRef="#br1" timeOffset="87">20281 17505 43311 0,'-3'8'3840'0,"1"-3"-3072"0,1-3-608 0,1-2-160 0,1 0 224 0,-1 2 16 0,0 2 0 0,0 1 0 16,0 0-1712-16,0-1-352 0,0 0-64 0,1-3-16 0,-1-1 1456 0,0 1 304 0</inkml:trace>
  <inkml:trace contextRef="#ctx0" brushRef="#br1" timeOffset="88">20635 17516 11967 0,'-3'1'1072'0,"1"0"-864"16,-2-1-208-16,2 0 0 0,2-1 4800 0,0 0 896 15,0-2 192-15,0 0 48 16,2-3-8976-16,-2-1-1792 0,2 1-352 0,1-1-80 16,0 2 2960-16,-1 1 576 0,4 3 128 0,-2-1 32 0,2 2 5872 0,0 0 1184 0,-1 0 224 15,2 0 48-15,-1 0-2368 0,2-1-464 16,0 1-112-16,-1 0 0 15,-1 0-2592-15,0 0-512 0,2 1-96 0,-5 1-32 16,-1-2-2304-16,0 2-464 0</inkml:trace>
  <inkml:trace contextRef="#ctx0" brushRef="#br1" timeOffset="89">20225 17884 18431 0,'3'-2'1632'0,"-1"1"-1312"0,-2 0-320 0,1 0 0 0,1 1 1088 0,-2 0 128 0,4-2 48 0,1 0 0 0,2-3-2720 0,0 3-528 0,0 0-128 16,0-2 0-16,0 3-80 0,-1-2-16 16,1 0 0-16,2 2 0 0,1-2 1280 0,0-1 256 0,2 2 48 0,0-2 16 15,2 0 2336-15,-1-1 448 0,2 0 112 0,-2 1 16 0,0 2-768 16,-1-1-160-16,0 2-32 0,-1 0 0 0,-2 1-880 0,0 0-176 16,-2-2-32-16,0 4-16 0,-2-1 672 0,-1-1 144 15,2 0 32-15,-2-1 0 0,1-1 384 0,0 2 64 16,0-2 32-16,1 0 0 0,-1 2-864 0,-1 0-160 15,3 0-32-15,-3 1-16 0,2 2-496 0,-2 2-256 16,0 3 16-16,-1 2 16 16,0 0-224-16,-3 2-32 15,0 0-16-15,0 2 0 0,-1-2 1024 0,0 1 208 0,0-4 32 0,1-1 16 0,1-2 288 0,1-1 48 16,1-2 16-16,0-2 0 0,3-2-96 0,1-2-16 16,2-1 0-16,-1 0 0 15,2-3-1248-15,1 3-256 0,0-2-48 0,1 0-16 16,0 0-1248-16,1-1-240 0,-1 2-48 0,0 0-12080 0</inkml:trace>
  <inkml:trace contextRef="#ctx0" brushRef="#br1" timeOffset="90">28023 13541 24879 0,'4'-4'2208'0,"-3"0"-1760"16,0 2-448-16,-1 0 0 0,0 2 1584 0,-1-2 224 0,1-1 48 0,0-4 16 0,-1 1-1152 0,-3-1-224 0,-2 1-48 0,-3 1-16 0,-2 3 64 0,-2 2 16 15,0 1 0-15,-2 3 0 0,1 1 128 0,-1 5 48 16,0 2 0-16,1 0 0 0,-3 3 80 0,0 2 32 16,0 4 0-16,-1 1 0 0,0 1-480 0,-2 4-80 15,-1 2-32-15,-2 1 0 0,-1 3-208 0,0 0 176 16,-1 6-176-16,1-5 160 0,4 4-160 0,0 0 0 0,4 3-192 0,3-1 192 16,2-1 0-16,2-2 0 15,5 1 0-15,1-2 0 0,3-2 256 0,3 1 0 16,3-3 16-16,2 0 0 0,3 0-272 0,1-5 0 0,3-1 0 15,0-2 0-15,3-1 144 0,1-7-144 0,1 0 0 16,2-4 144-16,1 0-144 0,2-3 192 0,2 0-192 0,0-1 192 16,3-1-64-16,0-1 0 0,1-1 0 0,0-3 0 15,-1-2-128-15,1-2 0 0,0-3 144 0,-1-1-144 16,0-1 128-16,-2-1-128 0,1-4 160 0,1-1-160 16,-1 0 0-16,1-5 0 0,0-3 0 0,0-3 0 15,-3-4 0-15,1 0 0 0,-3-5 128 0,0 0-128 16,-2-2 0-16,-3-4 128 0,0 1-128 0,-3-2 0 15,-4 0 0-15,-3 1 0 0,0-4 0 0,-4 1 0 0,-2 2 0 16,-4 0 0-16,-1 0 0 0,-3 0 0 0,-4 4 0 16,-3 1 0-16,-2 3 0 0,-3 1 0 0,-4 0 0 15,0 2 0-15,-4 2 0 0,-1 0 0 0,0 2 0 0,-1 2 0 16,-1 2 0-16,1 2 0 0,1 2 0 0,0 5 0 16,0 3 0-16,1 2 0 0,-3 3-320 15,1 1 64-15,-2 3 0 0,1 0 0 16,4 3-256-16,-2 1-32 0,0 3-16 0,1 1 0 15,0 1-1104-15,3 0-208 0,-1-1-48 0,4 6-14272 16</inkml:trace>
  <inkml:trace contextRef="#ctx0" brushRef="#br1" timeOffset="91">27967 13886 43311 0,'0'3'3840'0,"-1"-1"-3072"0,2 0-608 0,-1-2-160 0,1 0-272 0,-1 0-96 0,0 0-16 0,-1 1 0 0,0 3-1296 0,-2-1-272 0,-2 2-48 0,-1-1-16 15,0 0-2560-15,-2 2-512 0,1-1-96 0,0-1-32 0</inkml:trace>
  <inkml:trace contextRef="#ctx0" brushRef="#br1" timeOffset="92">28169 13841 45151 0,'-4'-4'2000'0,"1"-1"416"0,1 1-1936 0,3 1-480 0,1-1 0 0,1 3 0 16,0-1-432-16,1-2-176 0,3-2-32 0,2 0-16 16,1-3-496-16,-1 4-80 0,-1 2-32 0,-3 2 0 15,-1 2-1232-15,-2 3-240 0,-2 4-48 0,-2-1-16 16,-1 1 1776-16,0 4 336 0,-1-2 80 0,-2 2-11328 16</inkml:trace>
  <inkml:trace contextRef="#ctx0" brushRef="#br1" timeOffset="93">27803 14145 34095 0,'0'2'3024'0,"1"1"-2416"0,0-2-480 0,1 1-128 16,0 0 688-16,1-2 112 0,0 4 32 0,4 2 0 0,0 3-672 0,3 2-160 15,3-1 0-15,-1 2 0 0,2-1 0 16,-4-2 0-16,3 2 0 0,-2-1 0 0,1 0 192 16,0-2 0-16,-1 0 0 0,1 0 0 0,0 0 144 15,1-4 48-15,-1 0 0 0,2-1 0 16,0-1-256-16,1-2-128 0,0 0 128 0,0 0-128 0,1 1 0 0,0 0 144 15,0 1-144-15,0-2 0 16,0 2-928-16,-2 0-288 0,0-2-64 0,0 0-16 16,-1 0-1072-16,0-2-192 0,-1 0-64 0,1-4-6144 15,0 0-1216-15</inkml:trace>
  <inkml:trace contextRef="#ctx0" brushRef="#br1" timeOffset="94">28697 13509 38703 0,'-3'-5'3440'0,"2"2"-2752"0,2 1-560 0,-1 1-128 0,3 0 128 0,-2-2 0 0,2 0 0 0,-1-4 0 16,2 2 256-16,1-3 32 0,1 2 16 0,-2 4 0 15,1 2-176-15,-1 2-16 0,-1 4-16 0,1 2 0 16,-1 2-32-16,1 2 0 0,-1 3 0 0,-1 1 0 16,0 2-192-16,0 2 0 0,-1 5 0 0,1 0 0 0,-2 0 0 15,0 2 0-15,0-1 0 0,-2 0 0 16,1-1-304-16,1-2 0 0,-2 2 0 0,1-4 0 15,0 2-1408-15,0-6-272 0</inkml:trace>
  <inkml:trace contextRef="#ctx0" brushRef="#br1" timeOffset="95">28739 14396 24879 0,'-2'7'2208'0,"-1"-3"-1760"0,0-1-448 0,1-1 0 16,2-1 4128-16,1 0 736 0,1-1 160 0,0 2 32 15,-1-2-4144-15,3 1-912 0,1 0 0 0,1 0 0 32,-1 0-1328-32,1-2-176 0,0 1-32 0,1-2-16 0</inkml:trace>
  <inkml:trace contextRef="#ctx0" brushRef="#br1" timeOffset="96">31831 11918 39615 0,'-3'-7'3520'0,"0"3"-2816"0,3 1-560 0,-1 3-144 0,-1 0 0 0,0 0 0 0,-3-3 0 0,-2 1 0 0,-4-2 0 0,-2 0 0 0,-3 4 0 0,-1 3 0 16,0 1-864-16,-1 2-48 0,1 1-16 0,0 1 0 15,-2 4-32-15,2 0 0 0,-3 1 0 0,0 2 0 0,1 1 1152 0,-1-3 208 16,0 5 48-16,-1-1 16 0,1 2 896 0,0-1 176 15,-1 2 48-15,1 0 0 0,2 0-1008 0,1 1-192 16,2 1-32-16,1 3-16 0,1-2-96 0,3 2-32 16,0-1 0-16,3 1 0 0,1-2-80 0,2 1-128 15,2-2 176-15,2 0-176 0,1-3 128 0,2 2-128 0,2-2 0 16,0 1 0-16,1-2 0 0,2 0 0 16,-1 0 0-16,2 0 0 0,0 1 0 0,-1-1 0 0,0 0 0 15,2 1 0-15,0 1 0 0,1 1 0 0,1 1 0 16,-1-2 0-16,2 1 0 0,-2-1 0 0,1 2 0 0,1-3 0 15,0 0 128-15,-1-3 32 0,0 0 0 0,0-2 0 16,2 2 48-16,0-6 16 0,0 0 0 0,1-3 0 16,2 1 32-16,1-3 0 0,-1-1 0 0,2 0 0 15,-1-2 0-15,1-2 0 0,-2-2 0 0,2-2 0 16,-1 0-96-16,0-2-16 0,-1-1 0 0,-1-1 0 16,1 0-144-16,1 0 160 0,0-1-160 0,1-1 160 15,0 0-160-15,0 0 0 0,0 0 0 0,0 0 128 16,-1 1-128-16,0-3 0 0,2 1 0 0,-1 1 0 0,0-1 128 0,0-2-128 15,0 1 128-15,-1 0-128 0,-1-1 192 0,0-2-32 16,-3 3-16-16,1-3 0 0,-1 1-144 0,-1-2 192 16,1-2-192-16,-2 1 192 0,1-2-192 0,-2 1 0 15,1-2 144-15,-1 1-144 0,-2 0 192 0,0 1-48 16,0-2 0-16,-1 1 0 0,-1 2-144 0,-1 0 0 16,-1 0 0-16,0-1 0 0,0 0 0 0,0 0 0 15,-1 2 0-15,-2 0-176 0,1 0 176 0,-1-1 0 16,-1-1 0-16,0 1 0 0,-1 0 0 0,-1 1 0 15,-2-1 0-15,0 0 176 0,-2 0-176 0,1-2 0 16,-3 1-160-16,-2-1 160 0,1-2-256 0,0 2 64 16,-2 3 0-16,0-1 0 0,1 3-80 0,0 2-16 15,-2-1 0-15,0 3 0 0,1-1 288 0,-1 0 0 16,-1 2 0-16,2-2 0 0,-1 2 0 0,-1 0 0 0,0 1 0 0,0 0 0 16,-2 1 0-16,-1-2 0 0,1 2 160 15,-2 0-32-15,0 0-128 0,-1 1 176 0,1-1-176 0,-2 2 192 16,1 0-192-16,-1 1 160 0,-1 0-160 0,-1 2 160 15,0 2-160-15,-1 2 0 0,-1 0-192 0,1 1 192 32,0 1-512-32,-1 1 32 0,1 3 0 0,2-4 0 15,0 3 48-15,2-2 16 0,2 2 0 0,1 0 0 0,2-2-48 16,2 0-16-16,0 2 0 0,4-2 0 0,-1 1-832 16,3 2-160-16,1-3-48 0,2 4-15632 0</inkml:trace>
  <inkml:trace contextRef="#ctx0" brushRef="#br1" timeOffset="97">31600 12245 43311 0,'-4'0'1920'0,"3"0"384"0,0-1-1840 0,1 1-464 0,2 0 0 0,0 0 0 0,0 0-1056 0,2-2-304 0,2 1-64 0,0-2-16 0,2 1 1104 0,2 1 336 0,-1-2-176 0,0 3 176 16,-2 0-1408-16,-1-3-192 16</inkml:trace>
  <inkml:trace contextRef="#ctx0" brushRef="#br1" timeOffset="98">31984 12144 50687 0,'-2'-2'4496'0,"1"1"-3600"15,2 1-704-15,1 0-192 16,1 0-704-16,0-1-160 0,0 0-32 0,1 1-16 16,3-3 288-16,1 0 64 0,0 1 16 0,0-1 0 15,0 2-464-15,-2 0-80 0,0 1-32 0,-2 0-17952 0</inkml:trace>
  <inkml:trace contextRef="#ctx0" brushRef="#br1" timeOffset="99">31537 12558 6447 0,'-3'-4'576'0,"-1"0"-576"0,2 2 0 0,1-1 0 0,1 0 2960 0,0 3 496 0,0-1 80 0,0-3 32 0,0 0-2864 0,0-1-560 0,0-2-144 0,0 2 0 16,0-1 848-16,-1 2 144 0,1 2 32 0,0 1 0 15,0 0 592-15,1 1 128 0,-1 0 32 0,1 0 0 16,2 0-288-16,0 0-48 0,-1 1-16 0,0 0 0 16,-2-1-464-16,0 0-80 0,0 0-32 0,0 0 0 15,10 12-592-15,-8-8-112 0,-1 4-16 0,1-4-128 16,0 5 224-16,1-2-64 0,-1 1-16 0,2 0 0 15,0 0 112-15,1 0 32 0,-1-2 0 0,2 1 0 16,-1 2 64-16,2-3 16 0,1 3 0 0,-1-1 0 16,-1-1-144-16,4-1-32 0,-3 3 0 0,2-2 0 0,-2 0-192 15,0-1 128-15,2 0-128 0,-2-1 0 0,1 1 0 0,1-1 0 16,0 0 0-16,-1-1 0 0,1 0 0 16,0-2 0-16,1 1 0 0,-2-1 0 0,2 0 208 0,-1-1-48 15,-1 0-16-15,1-1 0 0,0-1 48 16,-1 1 16-16,1-1 0 0,-2 1 0 0,2-2-80 0,-1 1-128 15,2 0 176-15,-1 0-176 0,0-2 304 0,0 2-48 16,2-1-16-16,0 0 0 0,-1-2-240 0,0 2 0 16,0-1 0-16,-2 0 0 0,0 1 0 0,-1-1 0 15,0 0 0-15,-1 1 0 0,0-2 0 0,-1 1 0 16,0-1 0-16,-1 3 0 0,3-5 0 0,-2 2 0 16,0 0 0-16,1-1 0 0,-1 1 304 0,2-3-48 15,1 1 0-15,-1-2 0 0,2 0-256 0,-1 0 160 0,1 0-160 0,-1 1 128 16,0-2-128-16,-1 1 0 0,-2-2 0 0,-1 4 0 15,0-2 0-15,-2 1-144 0,-1 0 144 0,-1 1-208 32,-1 1-368-32,-2-2-80 0,-1 1-16 0,0 2-18656 0</inkml:trace>
  <inkml:trace contextRef="#ctx0" brushRef="#br1" timeOffset="100">2583 14848 45151 0,'-4'0'4016'0,"2"0"-3216"0,1 0-640 0,2 0-160 16,0 2-384-16,-1 0-96 0,0-1-32 0,0 6 0 16,0 2 16-16,1 6 0 0,3 6 0 0,0 7 0 0,0 2 496 0,1 8-144 15,3 6 144-15,0 6 0 0,0 4 0 0,1 5 0 16,0 1 0-16,-3-3 0 0,0-6 0 0,-1-1 0 16,-1-2 0-16,-2-3 0 0,2-1 0 0,-2 1 0 0,1-3 0 15,-2 1 0-15,0-3 0 0,-1-5 0 0,1-1 0 0,2-4 0 31,-2-1-592-31,2-3-144 0</inkml:trace>
  <inkml:trace contextRef="#ctx0" brushRef="#br1" timeOffset="101">2337 14631 43311 0,'-7'-6'1920'0,"2"-2"384"0,0 2-1840 0,4 4-464 0,1-3 0 0,1 3 0 0,2 0 0 0,1-1-160 0,4-2 0 0,4-1 0 0,5 1-128 0,8 0-32 0,3 3 0 0,6-2 0 15,4 3 320-15,4 1 0 0,5-1 0 0,3-3 0 16,0 3 0-16,2-3 0 0,1 3 0 0,-1 0 0 15,-2 1 0-15,-1 0 0 0,0 3 0 16,-5 1 0-16,-4 1 0 0,-4 1 0 0,-3 4 0 0,-5 2 0 16,-4 1 0-16,-3 3 0 0,-4 0 0 0,-2 1 0 15,-3 2 0-15,-2-1 0 0,-1 3 128 0,-2 0-128 16,-2-2 240-16,-2-1-48 0,-2 2-16 0,-1-2 0 16,-1-1-176-16,-2 0 128 0,0 1-128 0,-5-1 128 15,-2 0-128-15,-3 0 0 0,-5 1 144 0,-3-2-144 16,-5 1 256-16,-3 0-32 0,-6 4 0 0,-5-2 0 15,-3 2-224-15,-3-4 176 0,-1 2-176 0,-1-2 160 0,1-1 16 16,-1 0 0-16,-1 2 0 0,-1-6 0 16,3 4-176-16,0-7 0 0,1 2 0 0,1 0-13184 15,3-2-2688-15</inkml:trace>
  <inkml:trace contextRef="#ctx0" brushRef="#br1" timeOffset="102">3710 8503 35007 0,'-4'-6'3120'0,"1"4"-2496"0,2-2-496 0,1 4-128 0,0 0 1616 0,3 1 304 0,0 3 64 0,1 1 16 16,4 2-1456-16,-1 5-288 0,3 6-64 0,1 7-16 16,-1 4 144-16,-1 7 48 0,-3 5 0 0,-3 6 0 0,1 3-368 15,-3 4 0-15,-1 3 0 0,-2 4 0 0,-1 3 0 0,1 3 0 16,-1 2 0-16,1-1 0 0,2-5 0 16,1-7 0-16,3-11 0 0,2-5 0 0,3-4 0 0,1-7 0 15,2-1 0-15,3-5 0 16,0-7-640-16,0-3-192 0,-2-5-32 0,0-5-17888 15</inkml:trace>
  <inkml:trace contextRef="#ctx0" brushRef="#br1" timeOffset="103">3435 8210 50687 0,'-25'-18'2240'0,"8"5"464"0,3 5-2160 0,7 0-544 0,5 5 0 0,3 0 0 16,0 1-1152-16,0-4-352 16,3-3-64-16,2-3-16 0,5-2 1232 0,5-1 352 0,7 1-144 0,4 0 144 15,4 3 0-15,3-1 0 0,6 1 0 0,6 0 0 16,4-2-128-16,6-2 128 0,3 1 0 0,1 3 0 15,2 0 0-15,-6 2 0 0,-2 5 0 0,-6 1 0 16,-5 2 0-16,-3 3 0 0,-6 3 0 0,-3 4 0 16,-4 3 0-16,1 4 0 0,-5 4 0 0,-2 6 0 15,-2-1 0-15,-1 7 0 0,0 5 0 0,-6 2 0 0,-2 3 0 16,-5-1 0-16,-4-1 0 0,-6-4 0 0,-2-3 0 16,-6 0 0-16,-4-4 0 0,-4 1 0 0,-3-2-128 0,-3-1 128 15,-5 0 0-15,-5-1 0 0,0-2 0 0,-4-4 0 16,0-1 0-16,-1-3 0 0,1-3 0 0,2-3 128 15,1-4-128-15,0-2 192 0,8-4 0 0,0-5 16 16,-2-3 0-16,3-7-13648 16,0-2-2752-16</inkml:trace>
  <inkml:trace contextRef="#ctx0" brushRef="#br1" timeOffset="104">10919 7837 49759 0,'-3'7'4416'0,"2"3"-3520"0,1 0-720 0,3 1-176 0,-1 2-1008 0,0 4-224 0,2 13-48 0,0 17-16 0,0 23 1024 0,-1 15 272 0,-1 7 0 0,-4-1 0 16,0-2 0-16,-2-7 0 0,0-9 0 0,1-10 0 31,0-7-560-31,2-6-64 0,0-4-16 0,0-10 0 16,1-4-912-16,-3-10-192 0,1-3-48 0,0-5 0 0</inkml:trace>
  <inkml:trace contextRef="#ctx0" brushRef="#br1" timeOffset="105">10581 7459 43311 0,'-10'-23'3840'0,"4"6"-3072"0,2 2-608 0,6 4-160 0,3 2 976 0,1 4 176 16,2-3 16-16,6-7 16 0,8-9-1184 0,7-4-272 15,5-2-48-15,3 3 0 0,1 6 320 0,1 6 176 16,3 0-32-16,4 4 0 0,3 3-144 0,5-1 0 16,2 2 0-16,4 0 0 0,-1 4 0 0,-1 0-176 15,-1 4 48-15,-2 4 0 16,-5 2-336-16,-3 4-64 0,-2 2-16 0,-6 5 0 0,-2 3 400 0,-6 3 144 16,-2 5 0-16,-5 2-144 0,-4-2 144 0,-1 5 0 15,-4-1 160-15,-3 2-160 0,-1-2 192 0,-3 2-48 16,-3-2-16-16,-3-2 0 0,-2 1 0 0,-4-1 0 15,-1-2 0-15,-6-2 0 0,-5 0 0 0,-6-5-128 16,-7 2 192-16,-5-4-64 0,-6-1 128 0,-6-6 0 16,-3-2 16-16,-8-1 0 0,-6-2-64 0,-2 1-16 0,-5-3 0 0,2-6 0 15,4-2-48-15,5-4-16 0,8-3 0 0,6-5 0 16,8-3-128-16,8-7 0 0,6-4 0 0,10-7-21376 16</inkml:trace>
  <inkml:trace contextRef="#ctx0" brushRef="#br4" timeOffset="106">7260 13509 4607 0,'-5'0'400'0,"1"0"-400"0,2-1 0 0,0 0 0 0,2 1-128 0,-1-2-128 0,-1 0 0 0,-2 0-16 15,-2-5 1280-15,0 2 256 0,1-3 48 0,1 0 16 0,2 2 928 0,-2 0 192 16,3 0 48-16,-3 1 0 0,1-1 336 0,1 3 80 16,-2 2 16-16,-1 2 0 0,-2 2-864 0,-3 3-160 15,-5 3-48-15,-2 2 0 0,-4 2-816 0,-4 5-160 16,-1-1-48-16,-5 1 0 0,-2 5-592 0,-2-1-240 16,1 1 176-16,-1 3-176 0,3-2 0 0,0 1 0 15,3-3 0-15,4 1 0 0,3-2 0 0,6 2 128 16,5-5-128-16,2 3 144 0,6-2 144 0,0 2 32 15,3 1 0-15,1 3 0 0,2 3-192 0,2 2-128 16,0-2 144-16,2 3-144 0,4-1 0 0,3 0 0 16,1-1 0-16,3-3-160 0,5-1-160 0,1-5-16 15,3-5-16-15,2-2 0 0,2-2 176 0,0-7 48 16,2-1 0-16,2-6 0 0,-2-1 128 0,-1-7 0 16,2 0 160-16,-3-5-160 0,-2 0 480 0,0-3 0 0,-1-3 0 15,-1-1 0-15,-1-6 32 0,0-3 0 0,-1-3 0 16,-1 0 0-16,-3 0-96 0,-2-5-16 0,1 1 0 0,-3-6 0 15,-1 1-400-15,-3-2 0 0,-2 3 0 0,-5 1-176 16,-2 3 176-16,-4 3 128 0,-4 4-128 0,-6 3 176 16,-5 4-48-16,-7 3-128 0,-4 1 192 0,-10 7-64 15,-8 7-304-15,-13 7-64 0,-9 7-16 0,-16 5-18704 16</inkml:trace>
  <inkml:trace contextRef="#ctx0" brushRef="#br5" timeOffset="107">28441 16357 38703 0,'-3'3'3440'0,"2"-1"-2752"0,1-2-560 0,0 0-128 0,0 0 736 0,0 0 112 0,0 1 32 0,0 0 0 0,0 1-400 0,3-1-80 0,-1-1-16 0,-2 0 0 15,0 0-256-15,18 1-128 0,-12 0 128 0,1 0-128 16,0 2 128-16,1 0-128 0,0 4 128 0,-2 0-128 15,0 3 192-15,-1 2-64 0,-1 4 0 0,0 2 0 16,-1 2 128-16,-1 4 32 0,-2 1 0 0,0 2 0 16,2 0-288-16,-1-1 160 0,2 0-160 0,-1 0 128 15,3-3 16-15,2-2 0 0,-1-1 0 0,3-1 0 16,2-2-144-16,-2-1 160 0,2-2-160 0,-1-1 160 16,0 0-160-16,-1-1-144 0,-1-2 144 0,-2-4-208 15,0 2-624 1,-2-1-112-16,-2-2-16 0,-1-1-18448 0</inkml:trace>
  <inkml:trace contextRef="#ctx0" brushRef="#br6" timeOffset="108">28530 16346 15663 0,'-1'0'1392'0,"-2"-1"-1120"0,3 1-272 0,0 0 0 0,0 0 592 0,-1-1 64 0,0 1 16 0,-1-2 0 16,-2 2-2096-16,2 0-432 0,-1 3-64 0,-1-2-32 0,1 2 1504 0,-1-2 320 16,2 2 128-16,0-2 0 0,0-1-128 0,2-1 128 15,0 1 0-15,0-3-144 0,1 3 320 16,0-3 64-16,1 1 16 0,0-1 32 0,0 1 1888 0,-2 2 368 16,0 0 80-16,0 0 32 0,0 0-752 0,0 0-160 15,0 0-16-15,-3-16-16 0,-1 14-560 0,-1 0-96 16,-1 2-32-16,-2 0 0 0,2 0 208 0,-1 0 48 15,-1 0 0-15,2 0 0 0,-1 2 48 0,1-2 16 16,2 2 0-16,3-2 0 0,-1 0-656 0,1 1-128 16,2 1-32-16,0-2 0 0,0 0-16 0,3 1-16 0,-1 0 0 15,0 0 0-15,-3-1-96 0,0 0-16 0,0 0 0 0,13 10 0 16,-11-6-128-16,1-1-48 0,-1 3 0 0,1-2 0 16,-2 2 192-16,1 1 48 0,-2 3 0 0,0 0 0 15,-2 2-64-15,0 2-16 0,0-1 0 0,-1 3 0 16,-1-1-192-16,2 0-48 0,1-1 0 0,1 1 0 15,1 0 112-15,3-2 16 0,1 1 0 0,2 0 0 16,1-1 48-16,2 0 16 0,1 0 0 0,3 2 0 16,1-1-192-16,-1-1-128 0,4 1 144 0,-1 2-144 15,0 2 128-15,-1 0-128 0,-1 0 0 0,-2 0 0 16,0 2 0-16,-4-2 0 0,-3-1 0 0,-1 0 0 0,-1-1-304 16,-3-1-48-16,0 2-16 0,-2-1 0 15,-1 0-112 1,-1 0-32-16,0-2 0 0,0 0 0 0,2-1-64 0,-2-1-32 15,3-4 0-15,0-4 0 0,0-2-64 0,0-2-16 0,1 0 0 0,2-6 0 16,0-1-352-16,1-3-80 0</inkml:trace>
  <inkml:trace contextRef="#ctx0" brushRef="#br6" timeOffset="109">29030 16332 21183 0,'-10'4'944'0,"4"-4"192"0,0 1-912 0,2 2-224 0,2-3 0 0,2 0 0 0,0 0 1184 0,-2 0 192 0,1 0 32 0,-1-3 16 0,0 2 800 0,0-3 144 0,2 1 48 0,0 1 0 0,1-1-1200 0,0 3-256 0,-1 0-32 0,0 1-16 16,-1 4-32-16,-2 2-16 0,-1 1 0 0,-1 4 0 16,-2 1-336-16,-1 3-64 0,-1 4-16 0,-2 2 0 15,0-1-176-15,-2 5-32 0,-1 5-16 0,-2 4 0 16,-1 1 16-16,-1 4 0 0,-2 1 0 0,1-1 0 16,-1 1-80-16,0 3-16 0,0 3 0 0,-1 3 0 0,1 1-144 0,-2 3 0 15,-1 1 144-15,-1 0-144 0,0 1 192 0,0-6-16 16,-1 1-16-16,-1-3 0 0,2 0-32 0,-1-1 0 15,4-5 0-15,-2 0 0 0,3-1 0 0,0-1-128 16,3-2 192-16,3 0-64 16,3-6-576-1,1-4-112-15,5-6-16 0,1-4-16 0,3-5-368 0,1-8-64 0,2-4 0 0,2-7-17808 16</inkml:trace>
  <inkml:trace contextRef="#ctx0" brushRef="#br6" timeOffset="110">28532 16144 13823 0,'-4'1'1216'0,"0"-1"-960"0,1 0-256 0,2 0 0 0,1-1 3920 0,0 1 752 0,1-2 128 0,0-1 48 0,1-1-2208 0,2-3-432 0,0-2-96 0,2-1 0 0,1 1-1232 0,0-2-240 0,1 2-64 0,-2 1 0 16,2-1-304-16,-1 1-64 0,-2-2-16 0,2 1 0 15,-1-1 96-15,0-1 16 0,1-1 0 0,1-2 0 16,0-1 80-16,2-1 0 0,0-2 16 15,0 1 0-15,1-2-96 0,0 2-32 0,0-1 0 0,-1 0 0 16,-2 5-80-16,1-1 0 0,-2 5-16 0,0 0 0 16,-2 2-176-16,-1 4 160 0,-1 2-160 0,0 1 160 15,-1 3 0-15,0 2 0 0,0 0 0 0,-1 5 0 16,2 2-160-16,-2 1 0 0,2 1 0 0,-1 0 0 16,1 2 0-16,1-1 0 0,0 0 0 0,1-1 0 15,0 2 0-15,1-3 0 0,1 1 144 0,-1-2-16 0,1-1-128 16,0 1 0-16,-1-1 0 0,1-3 0 0,0 3 0 0,-3-4 0 15,1 3 0-15,0-1 0 0,0 2 0 0,-1-2-128 16,-1 2 128-16,-1-2-192 0,-1 1-160 0,0 0-32 16,1-2-16-16,-1 1 0 15,-1-2-432 1,0-1-64-16,0 0-32 0,0-4-11872 0,0-1-2368 0</inkml:trace>
  <inkml:trace contextRef="#ctx0" brushRef="#br6" timeOffset="111">29361 16434 8287 0,'-9'4'736'0,"1"-2"-592"0,0-1-144 0,4 0 0 0,1-1 5696 0,2 0 1088 0,1-1 240 0,-2 0 32 0,-1 1-4752 0,0-3-944 15,2 0-192-15,1 1-32 0,0-4-352 0,2 4-64 16,1-1-16-16,0 1 0 0,0 1-256 0,-1-1-64 16,2 4-16-16,-3-1 0 0,2 1 144 15,0 2 48-15,0 0 0 0,1 0 0 0,-1 1-64 0,3 0-16 16,0 1 0-16,1-5 0 0,1 4-96 0,1-2 0 15,3-2-16-15,-1 0 0 0,4-2-112 0,-1 0-32 16,1-2 0-16,1 1 0 0,3-2-224 0,-1-2 0 16,3-1-144-16,1 0 144 15,1 1-464-15,-1-3 0 0,-2 1 0 0,1-1 0 16,-1 2-400-16,0-2-80 0,-2 2-16 0,-1 1-18320 0</inkml:trace>
  <inkml:trace contextRef="#ctx0" brushRef="#br6" timeOffset="112">29381 16647 41471 0,'-12'10'1840'0,"5"-4"368"0,0-2-1760 0,3 0-448 0,2-1 0 0,2-2 0 0,1 1 208 0,-1 2-32 0,0 0-16 0,1 0 0 0,1 2 144 0,4-1 16 16,0 2 16-16,1-4 0 0,2 0-112 0,1-1-32 15,1 0 0-15,2-2 0 0,-1 0 128 0,2-2 32 16,1-2 0-16,2 0 0 0,1 1-224 0,2-1-128 16,-1-2 160-16,1 2-160 15,0-1-352-15,0 1-160 0,-2 0-48 0,0 0-19104 0</inkml:trace>
  <inkml:trace contextRef="#ctx0" brushRef="#br6" timeOffset="113">30223 15676 2751 0,'2'0'256'0,"-2"-1"-256"0,0 0 0 0,1 1 0 0,-1 1 6160 0,0 0 1200 16,0 2 224-16,0 0 48 0,0 3-4128 0,0 5-832 16,-1 2-176-16,0 4-16 0,-1 2-1200 0,-1 4-256 15,2 1-32-15,-2 2-16 0,2 1-96 0,1 3-32 16,1 1 0-16,1 0 0 0,0 1-352 0,2 1-80 16,0 3-16-16,-1 2 0 0,0 2-400 0,-1 3 0 15,1 1 128-15,-3 3-128 0,0 1 0 0,-2 0 0 16,0-1 0-16,-3-3-176 0,-1 0 176 0,0-1-208 0,-2 1 80 15,1-5 128-15,-1-3 0 0,1-4 0 0,2-3 144 0,0-6-16 16,1-2 384-16,2-3 96 0,1-5 16 0,0-2 0 16,2-4-128-16,0-1-32 0,1-5 0 0,0-1 0 15,1-2-80-15,1-4-32 0,1-3 0 16,0-3 0-16,1-3-48 0,-1-5-16 0,2-3 0 0,0-3 0 16,0-1 32-16,0-2 0 0,1 1 0 0,1 0 0 15,1 6-320-15,-2 0 0 0,0 5 0 0,1 0 0 16,0 2 0-16,0 1 0 0,1 1 0 0,0 0 0 15,0 4 0-15,-1 1 0 0,2 1 0 0,0 1 0 16,0 1 0-16,0 1-144 0,1 0 144 0,-1 0-128 16,1 0 128-16,0 2-160 0,0-1 160 0,1-1-160 0,2 3 160 15,-2-1 0-15,-1 4 0 0,1 0 0 0,-2 4 0 0,1 1 0 16,-2 2 0-16,0 2 0 0,-2 3 0 0,0 2 0 16,-1 3 0-16,-2 1 128 0,0 2-128 0,-2 0 128 15,1 2-128-15,-1 1 128 0,-1-2-128 0,1 2 192 16,-1-1-64-16,1-3 0 0,0 0 0 0,0-1 16 15,1-2 0-15,-1-1 0 0,1-4 16 0,1 2 0 16,-1-2 0-16,2 0 0 0,0 0-160 0,-1-1-144 16,0 1 144-16,0-4-208 15,0-1-608-15,-1 1-112 0,-2-2-32 0,1-1 0 16,-1 0-512-16,-1-2-128 0,0 1 0 0,-3-2-19808 0</inkml:trace>
  <inkml:trace contextRef="#ctx0" brushRef="#br6" timeOffset="114">31600 15415 43311 0,'0'-4'1920'0,"-1"1"384"0,-2 1-1840 0,3-2-464 0,0 1 0 0,0 2 0 0,2 1-128 0,-1-3-128 0,0 2-32 0,1-3 0 0,-1 1 512 0,2 1 96 0,-3-1 32 0,0 3 0 0,0 3-144 0,-3 1-16 16,0 2-16-16,-2 4 0 0,0 0 48 0,-5 3 16 15,0 2 0-15,-3 5 0 0,-1 0 128 0,-5 4 16 16,-1 0 16-16,-1 4 0 0,-2-1-16 0,1 3 0 16,-2 5 0-16,-1 0 0 0,2 4 160 0,-1 0 32 15,0 3 0-15,0 0 0 0,3 1-304 0,-2 0-48 16,3 0-16-16,-1 3 0 0,2 4-16 0,0-1-16 15,2 1 0-15,2-2 0 0,2-1 272 0,1-2 48 0,0-3 16 16,3 0 0-16,0-1-128 0,1-1-32 0,2 0 0 16,1-1 0-16,4 0-160 0,-1 0-16 0,2 1-16 0,3-1 0 15,1-2-160-15,1-1-224 0,2 0 48 0,-1-1 16 16,1-1 32-16,2 1 0 0,1-1 0 0,-1-3 0 31,1-2-256-31,-1-5-32 0,3 0-16 0,-2-4 0 16,0-1-144-16,2-3-48 0,0-3 0 0,1-1 0 15,0-2-240-15,0-3-48 0,1 1-16 0,-1-5 0 16,2-1-416-16,-2-2-96 0,2-2-16 0,-2-1-17904 0</inkml:trace>
  <inkml:trace contextRef="#ctx0" brushRef="#br6" timeOffset="115">32027 16340 38703 0,'-4'-4'1712'0,"1"-2"352"0,-1 3-1648 0,4 0-416 0,0 1 0 0,0 2 0 0,1-2 0 0,-1 2-320 0,0-3 48 0,0 0 16 0,0 1 672 0,-1 0 144 0,1 2 16 0,-3 2 16 15,1 0 160-15,-2 4 16 0,0 1 16 0,-2 2 0 16,1 0-16-16,-2 3 0 0,-1 1 0 0,-1 3 0 15,1-1 16-15,-4 2 0 0,0 1 0 0,-1 1 0 16,-2 1-112-16,-1 2-32 0,0 0 0 0,-2 0 0 16,1 2-640-16,-1 0 0 0,-2 2 0 0,0 2 0 15,0 2 0-15,-1-3 0 0,0 0 0 0,1-1 0 16,1-3 0-16,0 0 0 0,2-3 0 0,1 0 0 16,0 0-160-16,2-4 160 0,1-2 0 0,0-3-144 15,2-2-528-15,1-3-96 0,3-5-32 16,-2-2 0-16,2-1-624 0,1-4-128 0,1-2-32 0,2-8 0 0</inkml:trace>
  <inkml:trace contextRef="#ctx0" brushRef="#br6" timeOffset="116">31526 16349 41471 0,'-15'8'3680'0,"6"-2"-2944"16,1 0-592-16,5-3-144 0,3-1 1664 0,3 0 288 15,2 2 64-15,0 0 16 0,2 2-1520 0,4 7-320 16,4 4-48-16,4 3-16 0,2 2 256 0,2 5 32 0,1-2 16 0,1 3 0 16,1-1 576-16,-2 2 112 15,-1-1 32-15,-1 0 0 0,-2-1-48 0,-2-5 0 0,-1 2 0 0,-1-1 0 16,-3-2-880-16,-1 1-224 0,-1 0 0 16,-1 0 0-16,1 0 0 0,-2-1 0 0,1 3 0 15,-4-3 0 1,2-2-688-16,-1 0-176 0,-2-4-32 0,1-1-16 15,-1-2-288-15,1 0-48 0,-1-6-16 0,-1 0 0 16,0-3-288-16,0-3-64 0,0-3-16 0,1-3-12528 0,-1-5-2512 0</inkml:trace>
  <inkml:trace contextRef="#ctx0" brushRef="#br6" timeOffset="117">31590 16039 41471 0,'-7'0'3680'0,"1"1"-2944"15,2-1-592-15,3 0-144 0,2 1 1216 0,-1-1 224 16,-2 2 32-16,-1-2 16 0,1 1-336 0,0 1-80 15,4 0-16-15,2-2 0 0,1 0-432 0,3 0-96 16,2 0-16-16,3 0 0 0,1-2 176 0,2 2 16 16,3-1 16-16,2 1 0 0,2 0-400 0,0 0-64 0,1 0-32 15,-1 1 0-15,-1 1-224 0,2-2 0 0,-3 1 0 0,1-1 0 16,-3 3 0-16,0-2 0 0,-1-1 0 0,-2 2 0 16,-2-1 0-16,-1 0 0 0,-1 2 0 0,0-2 0 15,0 1 192-15,-2 0-16 0,2 1 0 0,-2-2 0 16,-2 2 400-16,2-2 96 0,-2 1 16 0,-1-2 0 15,0 0-560-15,-2 0-80 0,1-2-48 0,-3 2 0 16,1-1 0-16,-2-2 0 0,0 2 0 0,-1-1 0 16,0 1 0-16,-1-2 0 0,-1 2 0 0,0-1 0 15,-1-1 0-15,-1 2 0 0,1-2 0 0,-2 0 0 16,0 2 0-16,1-2 0 0,-2 1 0 0,0-1 0 16,-1 2 0-16,1-3 0 0,0 0 0 0,-1-1 0 0,1 2 0 15,-2-3 0-15,2 2 0 0,0-3 0 16,1 2 0-16,0 0 0 0,-1-2 0 0,2 1 0 15,-1 0 0-15,0 0 0 0,0 0 0 0,0 2 0 0,1 0 0 0,-2 1 0 16,0 1 0-16,0-2 0 0,0 1 0 0,-2 1 0 16,2 2 0-16,0-3 0 0,-1 3 0 0,0-1 0 15,0-1 0-15,1 1 0 0,1-1 0 0,-1 2 0 16,1 0 0-16,1-2 0 0,-1 2 0 0,0 0 0 16,1 2 0-16,1-2 0 0,-2 1 0 0,1 1 0 15,0 0 0-15,-1 2 0 16,1-3-496-16,0 3-80 0,-3 1-32 15,2 0 0-15,-1 0 176 0,0-1 48 0,-1 0 0 0,2 0 0 0,-1 0 208 0,2-3 176 16,1 2-208-16,-1-3 80 0,3 0-176 0,0 0-16 0,1 0-16 16,1-4 0-1,1 1-864-15,1 1-160 0,1-3-48 0,0 0-21088 16</inkml:trace>
  <inkml:trace contextRef="#ctx0" brushRef="#br6" timeOffset="118">32089 15357 15663 0,'-4'-12'688'0,"0"4"144"0,0 1-656 0,1 2-176 0,1 5 0 0,2 0 0 0,-3-2 608 0,1 2 96 0,-3 0 0 0,-1 0 16 0,-2 0 2528 0,-1 6 496 15,2 2 96-15,1 0 32 0,1 5-992 0,4-1-192 16,1 3-32-16,3 1-16 0,3 2-992 0,3 1-208 15,4 1-32-15,1 2-16 0,4 3-144 0,1 4-32 16,0-4 0-16,1 3 0 0,-3 1-304 0,3 3-64 16,2 3-16-16,-1 4 0 0,3 5-288 0,0 2-64 15,1 3-16-15,0-1 0 0,-1 0-336 0,0 0-128 0,-1 2 0 0,0 0 0 16,1 6 304-16,-2-3-48 0,-2 1 0 0,-2 0 0 16,-3-2 272-16,-5 3 48 0,0 2 16 0,-5 2 0 15,-3-3-464-15,-3 2-128 0,-3 3 0 0,-4-1 0 16,-1-3 0-16,-3 0 0 0,-4-2 0 0,0-1 0 31,-2-5-448-31,-1-2-128 0,1-6 0 0,2-6-16 0,0-6 432 0,1-1 160 0,1-4 0 0,-1-7-144 31,1-2-224-31,0-4-32 0,0-6-16 0,-1-7-16112 0,-2-5-3232 0</inkml:trace>
  <inkml:trace contextRef="#ctx0" brushRef="#br6" timeOffset="119">32889 14779 37775 0,'2'-3'3360'0,"-2"0"-2688"0,0 3-544 0,-1 0-128 0,1 0-192 0,-2 0-80 0,-2 0-16 0,-4-2 0 0,-4 1-2176 0,-6 1-432 0,-12 0-96 16,-7 0-16-16,-11 2 1040 0,-9 2 208 0,-14 0 32 0,-7 1 16 0,-6 1 1520 0,-7-1 320 15,-5 0 48-15,-4-1 16 0,2-2 2368 16,-5 1 464-16,-6 0 112 0,-5 1 0 0,-2-1-1056 16,-4 0-224-16,-8 5-32 0,-8 1-16 0,-9 4-1360 0,-3 1-256 15,2 0-64-15,-4 1-128 16,0 0-352-16,1 2-176 0,4 0-48 15,6 1 0-15,7-2 304 0,7-1 48 0,6-1 16 0,5-3 0 0,6-2 752 0,5-1 160 16,9 0 16-16,5-3 16 0,5-1-160 0,5 1-16 16,6-2-16-16,4 0 0 0,2 1-416 0,3-1-128 15,4-1 0-15,4-1 0 0,6 2 128 0,6-3-128 16,4 3 144-16,5-3-144 0,9-3 128 0,4 3-128 16,8-3 0-16,4 0 0 0,5 0 224 0,2-1-48 15,3 1-16-15,1-2 0 0,2 2 80 0,0-1 16 16,2-3 0-16,0 3 0 0,2-1-256 0,0 3 0 15,0-1 0-15,0 3 0 0,0 0 0 0,1 3 0 0,-1 3 0 16,-2 2 0-16,1 3 0 0,-3 2 0 0,0 6 0 0,-3 0 0 16,-1 6 0-16,-2 0 0 0,-2 4 0 0,-1 6 0 15,-2 5 0-15,1 5 0 0,0 5 0 0,-1 5 0 16,0 4 0-16,0 2-128 0,-3 7 128 0,0 1 0 16,-2 5 0-16,-2 2 0 0,-1 3 0 0,-2-1 0 15,-2-4 0-15,-4 2-128 0,-2 0 128 0,-3 1 0 16,-1-2-176-16,-3 1 176 0,-1 4-160 0,-2-1 160 15,0 2 0-15,-1 4 0 0,-3 3 0 0,-1-1 0 0,2 2 0 16,2-10 192-16,6-8-64 0,3-8-128 16,3-3 304-16,6-3-48 0,4-4-16 0,6-2 0 15,5-7-64-15,4-4-16 0,4-4 0 0,2-2 0 16,1-3-160-16,0 0 0 0,1-3 0 0,-1-6 0 16,-1 0 0-16,-1-4 0 0,-2-1 0 0,-2-3 0 0,-1 2-144 0,-2-3 144 15,-2 2 0-15,-1-2 0 0,0-1 0 0,-2 0 0 16,0-1 0-16,-1-3 0 0,0-2 0 0,0-2 0 15,4-1 0-15,0-3 0 0,2 1 352 0,2-1 32 16,1-2 0-16,4 0 0 0,3-2 128 0,6 2 16 16,6-2 16-16,7-1 0 0,8 0-352 0,10-1-192 15,5 0 192-15,7 1-192 0,4 0 0 0,6 2 0 16,6 3 0-16,2 3 0 0,1-2-208 0,5 7-160 16,4 0-16-16,4 2-16 0,1 0 16 0,4 0 16 15,4-1 0-15,-2-3 0 0,-4 0 176 0,14-2 48 0,14 0 0 16,11 0 0-16,5-3 144 0,5 2 0 0,8-1 0 0,5 1 0 15,3-2 0-15,2 2 0 0,2-3 0 16,-3 0 0-16,-8 0 0 0,-4-3 0 0,-4 2-192 0,-3 2 64 16,-5 2-64-16,-4 0 0 0,-8 2 0 0,-2 0 0 15,-2-2 192-15,-5 4 0 0,-2-3 0 0,-7 0 0 16,-6 0 160-16,-3-3 16 0,-2 3 0 0,-7-1 0 16,-10 1-176-16,-4-2 0 0,-5 1 0 0,-7-2 0 15,-4 1 256-15,-8-4-16 0,-4 1-16 0,-6-4 0 16,-4-1 32-16,-3 0 16 0,-5-2 0 0,-4 1 0 15,-4 0-16-15,-4-1 0 0,-1 0 0 0,-5 2 0 16,-1-2 160-16,-3 2 32 0,-3-1 0 0,2 2 0 0,-3 1-128 16,1 0 0-16,-2 3-16 0,1-2 0 15,0 1-112-15,-2 0-32 0,1 1 0 0,0 0 0 0,-1 1-160 16,0-2-144-16,0 1 144 0,-1 1-208 0,0-1 16 0,-1-2 16 16,1 2 0-16,-1-3 0 0,-1 0 176 0,-1-2 0 15,0 0 0-15,0-4 0 0,0 0 0 0,-1-5 192 16,1-5-64-16,-1-2 0 0,1-4 192 0,1-4 64 15,1-7 0-15,1-5 0 0,2-6-112 0,2-5-16 16,3-3 0-16,2 0 0 0,2-4-80 0,2-2-32 16,1-3 0-16,1-2 0 0,3-6-272 0,-1-2-64 15,0 1-16-15,-2-7 0 0,0-3 208 0,-2-2 0 16,0-5 0-16,-4 2 0 0,-1 1 0 0,-3-4 0 16,-2 0 0-16,-4-1 0 0,-3 4 0 0,-2-5-224 15,-3 0 64-15,-3 2 16 16,-1 1-240-16,-4 8-32 0,-1 1-16 0,0 5 0 15,1 8-64-15,0 1-16 0,-1 1 0 0,0 3 0 0,3 2 176 0,-2 3 16 0,3 3 16 16,2 3 0-16,0 3 16 0,3 3 0 0,1 3 0 16,1 4 0-16,2 3-32 0,0 6-16 0,1 4 0 0,0 5 0 15,1 2 160-15,-1 5 48 0,-1 3 0 0,0 2 0 16,-1 4 0-16,0 2 0 0,-3 4 0 0,0 1 0 31,1 2-592-31,-1 1-112 0,1 3-32 0,-1 1 0 16,1-1-1824-16,1 4-352 0,-1-2-80 0,2 3-11536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1/22/2025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the preamble: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usepackage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fleqn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amsmath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br>
              <a:rPr lang="en-US" dirty="0"/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Entropy: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H(Y) = - \sum_{y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P(Y=y) \log_2 P(Y=y) \end{align*}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Specific Conditional Entropy: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H(Y \mid X=x) = - \sum_{y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P(Y=y \mid X=x) \log_2 P(Y=y \mid X=x) \end{align*}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Conditional Entropy: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H(Y \mid X) = \sum_{x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P(X=x) H(Y \mid X=x) \end{align*}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Mutual Information: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I(Y; X) = H(Y) - H(Y|X) = H(X) - H(X|Y) \end{align*}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2143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D17A98-6635-A549-2E47-ED4E22622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CE030A9D-936D-AC69-5951-8A2E0DD13C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756CB59-B07A-4B39-8E6D-12808021FCFA}" type="slidenum">
              <a:rPr lang="en-US" altLang="en-US"/>
              <a:pPr>
                <a:spcBef>
                  <a:spcPct val="0"/>
                </a:spcBef>
              </a:pPr>
              <a:t>37</a:t>
            </a:fld>
            <a:endParaRPr lang="en-US" altLang="en-US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8B13E88F-A530-12B6-393E-A96F92F064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FACC6BB1-F765-4965-19A4-41747A4BC1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5870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457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0C17AB26-13FD-47E8-9612-243E2E5BE0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756CB59-B07A-4B39-8E6D-12808021FCFA}" type="slidenum">
              <a:rPr lang="en-US" altLang="en-US"/>
              <a:pPr>
                <a:spcBef>
                  <a:spcPct val="0"/>
                </a:spcBef>
              </a:pPr>
              <a:t>16</a:t>
            </a:fld>
            <a:endParaRPr lang="en-US" altLang="en-US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4B09BC9D-4937-42DE-86D9-9F78C3198E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618908E9-493B-4390-AB90-A625235745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107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0C17AB26-13FD-47E8-9612-243E2E5BE0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756CB59-B07A-4B39-8E6D-12808021FCFA}" type="slidenum">
              <a:rPr lang="en-US" altLang="en-US"/>
              <a:pPr>
                <a:spcBef>
                  <a:spcPct val="0"/>
                </a:spcBef>
              </a:pPr>
              <a:t>20</a:t>
            </a:fld>
            <a:endParaRPr lang="en-US" altLang="en-US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4B09BC9D-4937-42DE-86D9-9F78C3198E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618908E9-493B-4390-AB90-A625235745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695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551FEF84-3414-4D83-BAF4-DD79069259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9AF72-69DD-47BC-B89B-31A5B575677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146DAACF-94B6-4FCA-BB9E-F871608672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3B588E69-8A7A-4AE1-900A-3A85EA2F61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5174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551FEF84-3414-4D83-BAF4-DD79069259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9AF72-69DD-47BC-B89B-31A5B575677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146DAACF-94B6-4FCA-BB9E-F871608672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3B588E69-8A7A-4AE1-900A-3A85EA2F61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82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551FEF84-3414-4D83-BAF4-DD79069259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9AF72-69DD-47BC-B89B-31A5B575677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146DAACF-94B6-4FCA-BB9E-F871608672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3B588E69-8A7A-4AE1-900A-3A85EA2F61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36ACF-D0FC-F0A1-A61A-AB053FF0C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CF661DD7-0E87-0E91-F8DC-5F92863A1E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9AF72-69DD-47BC-B89B-31A5B575677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AC15357B-A724-54EF-7E60-F74B290A1A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366633FE-1E36-E463-236C-4FB059472E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2297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the preamble: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usepackage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fleqn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amsmath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br>
              <a:rPr lang="en-US" dirty="0"/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Entropy: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H(Y) = - \sum_{y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P(Y=y) \log_2 P(Y=y) \end{align*}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Specific Conditional Entropy: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H(Y \mid X=x) = - \sum_{y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P(Y=y \mid X=x) \log_2 P(Y=y \mid X=x) \end{align*}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Conditional Entropy: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H(Y \mid X) = \sum_{x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P(X=x) H(Y \mid X=x) \end{align*}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Mutual Information: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I(Y; X) = H(Y) - H(Y|X) = H(X) - H(X|Y) \end{align*}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7269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the preamble: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usepackage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fleqn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amsmath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br>
              <a:rPr lang="en-US" dirty="0"/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Entropy: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H(Y) = - \sum_{y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P(Y=y) \log_2 P(Y=y) \end{align*}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Specific Conditional Entropy: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H(Y \mid X=x) = - \sum_{y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P(Y=y \mid X=x) \log_2 P(Y=y \mid X=x) \end{align*}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Conditional Entropy: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H(Y \mid X) = \sum_{x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P(X=x) H(Y \mid X=x) \end{align*}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Mutual Information: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I(Y; X) = H(Y) - H(Y|X) = H(X) - H(X|Y) \end{align*}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241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311CA0E-F11B-4889-8ADB-4A65E30F93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377E58C8-111D-4CA2-A9F5-9BB5C01875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9C66E838-2711-4A36-B518-C0A0E038AB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405CCF-548C-49CF-A4B8-428A11DE3D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079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0647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1630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5431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1/22/2025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2689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1/22/2025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0523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1/22/2025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7626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1/22/2025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682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1/22/2025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7652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1/22/2025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422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7325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2989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311CA0E-F11B-4889-8ADB-4A65E30F93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377E58C8-111D-4CA2-A9F5-9BB5C01875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9C66E838-2711-4A36-B518-C0A0E038AB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405CCF-548C-49CF-A4B8-428A11DE3D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0441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EE38-C8CA-0C44-947F-F569C925BA56}" type="datetime1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710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9F761-062A-B94A-8542-9F565EB6F277}" type="datetime1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7333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F882-12AF-7E45-A669-9397B47E14F8}" type="datetime1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1329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FDFC-8405-6B4A-A08B-E3A56D1E6B31}" type="datetime1">
              <a:rPr lang="en-US" smtClean="0"/>
              <a:t>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6203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5232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54994"/>
            <a:ext cx="5386917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15232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854994"/>
            <a:ext cx="5389033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A6AC-7802-B748-8BFC-963178D932F5}" type="datetime1">
              <a:rPr lang="en-US" smtClean="0"/>
              <a:t>1/22/2025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117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75DF-1D7E-3D46-9FBF-32626F7C8B76}" type="datetime1">
              <a:rPr lang="en-US" smtClean="0"/>
              <a:t>1/22/2025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0871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3B7F1-0188-A940-BF5D-66E37647A655}" type="datetime1">
              <a:rPr lang="en-US" smtClean="0"/>
              <a:t>1/22/2025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8029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73F8A-3757-3D4C-A426-B0CD6A2F9C46}" type="datetime1">
              <a:rPr lang="en-US" smtClean="0"/>
              <a:t>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2056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1F7F2-6097-5847-AD96-B9054D2B06FC}" type="datetime1">
              <a:rPr lang="en-US" smtClean="0"/>
              <a:t>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052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FC9C-2E47-5D47-95CF-45E1ACF1DBF5}" type="datetime1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4095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B54D-F174-1149-BF06-CD7DD5AF9AA3}" type="datetime1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3477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48DE5349-D7F5-4C1F-A5F4-CC997E27CB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88905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9A6A1787-49D9-4C6E-B7C7-59753D4A4C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21801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33460224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018622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1/22/2025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1/22/2025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305618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1/22/2025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1/22/2025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1/22/2025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1/22/2025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1/22/2025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4395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22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0760"/>
            <a:ext cx="10972800" cy="5044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554B1-5E36-6045-A73E-011127FE28AE}" type="datetime1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010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customXml" Target="../ink/ink1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7.tiff"/><Relationship Id="rId4" Type="http://schemas.openxmlformats.org/officeDocument/2006/relationships/image" Target="../media/image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8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8.xml"/><Relationship Id="rId5" Type="http://schemas.openxmlformats.org/officeDocument/2006/relationships/slide" Target="slide21.xml"/><Relationship Id="rId4" Type="http://schemas.openxmlformats.org/officeDocument/2006/relationships/slide" Target="slide1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Warm-up as you walk in: Worksheet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443AF3-B621-485D-9AEE-C2B6B9B0AE4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9"/>
                <a:ext cx="11311504" cy="550440"/>
              </a:xfrm>
            </p:spPr>
            <p:txBody>
              <a:bodyPr/>
              <a:lstStyle/>
              <a:p>
                <a:r>
                  <a:rPr lang="en-US" dirty="0"/>
                  <a:t>Consider input features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Draw a reasonable decision tree.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443AF3-B621-485D-9AEE-C2B6B9B0AE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9"/>
                <a:ext cx="11311504" cy="550440"/>
              </a:xfrm>
              <a:blipFill>
                <a:blip r:embed="rId2"/>
                <a:stretch>
                  <a:fillRect l="-1132" t="-18889" b="-1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D0D8E03E-584C-AB9F-9AFD-D371A9F80131}"/>
              </a:ext>
            </a:extLst>
          </p:cNvPr>
          <p:cNvGrpSpPr/>
          <p:nvPr/>
        </p:nvGrpSpPr>
        <p:grpSpPr>
          <a:xfrm>
            <a:off x="469683" y="2470912"/>
            <a:ext cx="4597207" cy="4192274"/>
            <a:chOff x="520483" y="1835910"/>
            <a:chExt cx="4597207" cy="4192274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43F6BD5-E861-48AD-A92D-B2A55F5DD074}"/>
                </a:ext>
              </a:extLst>
            </p:cNvPr>
            <p:cNvCxnSpPr/>
            <p:nvPr/>
          </p:nvCxnSpPr>
          <p:spPr>
            <a:xfrm>
              <a:off x="1221166" y="2064774"/>
              <a:ext cx="0" cy="3704795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5351DEE-2696-46D3-A2B4-4F6D11AF71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8991" y="5486892"/>
              <a:ext cx="4208699" cy="0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6EE2979-CB9E-4A6F-9BA8-146E03491975}"/>
                </a:ext>
              </a:extLst>
            </p:cNvPr>
            <p:cNvSpPr/>
            <p:nvPr/>
          </p:nvSpPr>
          <p:spPr>
            <a:xfrm>
              <a:off x="2347760" y="2548759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C556B38-1747-46AA-90A1-03AB6FD08ADA}"/>
                </a:ext>
              </a:extLst>
            </p:cNvPr>
            <p:cNvSpPr/>
            <p:nvPr/>
          </p:nvSpPr>
          <p:spPr>
            <a:xfrm>
              <a:off x="1883489" y="4679483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02FE730-C3AB-4866-8869-4E0D21B84677}"/>
                </a:ext>
              </a:extLst>
            </p:cNvPr>
            <p:cNvSpPr/>
            <p:nvPr/>
          </p:nvSpPr>
          <p:spPr>
            <a:xfrm>
              <a:off x="1597787" y="4883861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68EE449-0EF8-4DBF-A426-8E9BF4F8FA02}"/>
                </a:ext>
              </a:extLst>
            </p:cNvPr>
            <p:cNvSpPr/>
            <p:nvPr/>
          </p:nvSpPr>
          <p:spPr>
            <a:xfrm>
              <a:off x="2120184" y="4258196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39E6050-9A22-41EF-AE21-803527AAA32E}"/>
                </a:ext>
              </a:extLst>
            </p:cNvPr>
            <p:cNvSpPr/>
            <p:nvPr/>
          </p:nvSpPr>
          <p:spPr>
            <a:xfrm>
              <a:off x="2437763" y="4573951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A172BFE-7FFF-4B38-8EA1-5B689270F477}"/>
                </a:ext>
              </a:extLst>
            </p:cNvPr>
            <p:cNvSpPr/>
            <p:nvPr/>
          </p:nvSpPr>
          <p:spPr>
            <a:xfrm>
              <a:off x="2279180" y="5120500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FFA682A-5994-4C6D-9F00-72C54FFFF832}"/>
                </a:ext>
              </a:extLst>
            </p:cNvPr>
            <p:cNvSpPr/>
            <p:nvPr/>
          </p:nvSpPr>
          <p:spPr>
            <a:xfrm>
              <a:off x="2638374" y="4952441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F5E557B-44A3-4785-85E1-F5F8E868E80B}"/>
                </a:ext>
              </a:extLst>
            </p:cNvPr>
            <p:cNvSpPr/>
            <p:nvPr/>
          </p:nvSpPr>
          <p:spPr>
            <a:xfrm>
              <a:off x="3345818" y="3379990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9617745-5D48-4E48-B3A2-D495D9AAC7CA}"/>
                </a:ext>
              </a:extLst>
            </p:cNvPr>
            <p:cNvSpPr/>
            <p:nvPr/>
          </p:nvSpPr>
          <p:spPr>
            <a:xfrm>
              <a:off x="1697010" y="4261066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D5F3B62-CB88-4985-A33D-4048EDF70F1E}"/>
                </a:ext>
              </a:extLst>
            </p:cNvPr>
            <p:cNvSpPr/>
            <p:nvPr/>
          </p:nvSpPr>
          <p:spPr>
            <a:xfrm>
              <a:off x="1788386" y="3361442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4F6F3A9-66B9-4730-9886-84419C9D162C}"/>
                </a:ext>
              </a:extLst>
            </p:cNvPr>
            <p:cNvSpPr/>
            <p:nvPr/>
          </p:nvSpPr>
          <p:spPr>
            <a:xfrm>
              <a:off x="2224851" y="3630799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C8DEA0A-5BB8-44A0-9FC4-A05DB92598E7}"/>
                </a:ext>
              </a:extLst>
            </p:cNvPr>
            <p:cNvSpPr/>
            <p:nvPr/>
          </p:nvSpPr>
          <p:spPr>
            <a:xfrm>
              <a:off x="2902680" y="4573951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7DD1B55-1D22-4EF0-B841-99735C1FB7A9}"/>
                </a:ext>
              </a:extLst>
            </p:cNvPr>
            <p:cNvSpPr/>
            <p:nvPr/>
          </p:nvSpPr>
          <p:spPr>
            <a:xfrm>
              <a:off x="2624945" y="3224282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A17450C-88FD-41F2-A76B-A38EFC0D3CBF}"/>
                </a:ext>
              </a:extLst>
            </p:cNvPr>
            <p:cNvSpPr/>
            <p:nvPr/>
          </p:nvSpPr>
          <p:spPr>
            <a:xfrm>
              <a:off x="3444315" y="4177610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48C8E87-564A-4BAB-AB7B-297E6D17AD54}"/>
                </a:ext>
              </a:extLst>
            </p:cNvPr>
            <p:cNvSpPr/>
            <p:nvPr/>
          </p:nvSpPr>
          <p:spPr>
            <a:xfrm>
              <a:off x="3504519" y="3630799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B7D6CF7-D49E-48E1-918B-1A1446FCE2A7}"/>
                </a:ext>
              </a:extLst>
            </p:cNvPr>
            <p:cNvSpPr/>
            <p:nvPr/>
          </p:nvSpPr>
          <p:spPr>
            <a:xfrm>
              <a:off x="3833808" y="4105397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FD3A86D-E993-41C4-9D04-0C707D25BCAB}"/>
                </a:ext>
              </a:extLst>
            </p:cNvPr>
            <p:cNvSpPr/>
            <p:nvPr/>
          </p:nvSpPr>
          <p:spPr>
            <a:xfrm>
              <a:off x="3019008" y="3899053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DC78E04-D70B-4FA0-9656-D6AA2074E674}"/>
                </a:ext>
              </a:extLst>
            </p:cNvPr>
            <p:cNvSpPr/>
            <p:nvPr/>
          </p:nvSpPr>
          <p:spPr>
            <a:xfrm>
              <a:off x="3505393" y="5051920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6D6D1BC-6415-445E-A02D-409155550FBF}"/>
                </a:ext>
              </a:extLst>
            </p:cNvPr>
            <p:cNvSpPr/>
            <p:nvPr/>
          </p:nvSpPr>
          <p:spPr>
            <a:xfrm>
              <a:off x="3642553" y="4763596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0BC4CCC-9694-4074-A844-98A2D5DFA11B}"/>
                </a:ext>
              </a:extLst>
            </p:cNvPr>
            <p:cNvSpPr/>
            <p:nvPr/>
          </p:nvSpPr>
          <p:spPr>
            <a:xfrm>
              <a:off x="4048473" y="3692651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AE1602A-EE73-4950-A2C0-71522B902182}"/>
                </a:ext>
              </a:extLst>
            </p:cNvPr>
            <p:cNvSpPr/>
            <p:nvPr/>
          </p:nvSpPr>
          <p:spPr>
            <a:xfrm>
              <a:off x="4008920" y="4564462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DA529D3-7864-418D-8A26-147E0D350B71}"/>
                </a:ext>
              </a:extLst>
            </p:cNvPr>
            <p:cNvSpPr/>
            <p:nvPr/>
          </p:nvSpPr>
          <p:spPr>
            <a:xfrm>
              <a:off x="4264324" y="5033548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12E4CFE-7E82-43AD-A755-BD3BB4C372F1}"/>
                </a:ext>
              </a:extLst>
            </p:cNvPr>
            <p:cNvSpPr/>
            <p:nvPr/>
          </p:nvSpPr>
          <p:spPr>
            <a:xfrm>
              <a:off x="3009396" y="2611451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4600F09-0CAE-4BE1-B05F-0CF2F1C5C5E7}"/>
                </a:ext>
              </a:extLst>
            </p:cNvPr>
            <p:cNvSpPr/>
            <p:nvPr/>
          </p:nvSpPr>
          <p:spPr>
            <a:xfrm>
              <a:off x="3551720" y="2707850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9636A32-44A4-4676-8A9B-0910B4437DFB}"/>
                </a:ext>
              </a:extLst>
            </p:cNvPr>
            <p:cNvSpPr/>
            <p:nvPr/>
          </p:nvSpPr>
          <p:spPr>
            <a:xfrm>
              <a:off x="3871760" y="3078283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4726AB35-E46A-4FA8-A63F-16823C6134A0}"/>
                </a:ext>
              </a:extLst>
            </p:cNvPr>
            <p:cNvSpPr/>
            <p:nvPr/>
          </p:nvSpPr>
          <p:spPr>
            <a:xfrm>
              <a:off x="1561212" y="4413466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7B8C791E-F9C6-44BF-83E5-4DFC1F6CB5A6}"/>
                </a:ext>
              </a:extLst>
            </p:cNvPr>
            <p:cNvSpPr/>
            <p:nvPr/>
          </p:nvSpPr>
          <p:spPr>
            <a:xfrm>
              <a:off x="2142020" y="4550626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1805DFC-DB14-48D7-B990-48BEB211873E}"/>
                </a:ext>
              </a:extLst>
            </p:cNvPr>
            <p:cNvSpPr/>
            <p:nvPr/>
          </p:nvSpPr>
          <p:spPr>
            <a:xfrm>
              <a:off x="2193152" y="4816643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ABE87B8-F8F6-421B-8BBA-393DAFAFDA02}"/>
                </a:ext>
              </a:extLst>
            </p:cNvPr>
            <p:cNvSpPr/>
            <p:nvPr/>
          </p:nvSpPr>
          <p:spPr>
            <a:xfrm>
              <a:off x="1765590" y="4957097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736B5B6-C9EC-40A9-902A-51BE39A5DFA6}"/>
                </a:ext>
              </a:extLst>
            </p:cNvPr>
            <p:cNvSpPr/>
            <p:nvPr/>
          </p:nvSpPr>
          <p:spPr>
            <a:xfrm>
              <a:off x="2356718" y="4910137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A4CA193B-55CF-4761-B466-8D46488A5B12}"/>
                </a:ext>
              </a:extLst>
            </p:cNvPr>
            <p:cNvSpPr/>
            <p:nvPr/>
          </p:nvSpPr>
          <p:spPr>
            <a:xfrm>
              <a:off x="2071016" y="5114515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BCBA0204-0CBB-4568-9018-F6EFFF7FFF83}"/>
                </a:ext>
              </a:extLst>
            </p:cNvPr>
            <p:cNvSpPr/>
            <p:nvPr/>
          </p:nvSpPr>
          <p:spPr>
            <a:xfrm>
              <a:off x="2546962" y="5191640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860EED0-7735-4814-AA0B-30859B156BED}"/>
                </a:ext>
              </a:extLst>
            </p:cNvPr>
            <p:cNvSpPr/>
            <p:nvPr/>
          </p:nvSpPr>
          <p:spPr>
            <a:xfrm>
              <a:off x="2534980" y="3455945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05199880-2FB8-4095-9748-859F8309D37E}"/>
                </a:ext>
              </a:extLst>
            </p:cNvPr>
            <p:cNvSpPr/>
            <p:nvPr/>
          </p:nvSpPr>
          <p:spPr>
            <a:xfrm>
              <a:off x="2595184" y="2909134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E096B58-01CE-4F3F-AC96-51556B19DDB3}"/>
                </a:ext>
              </a:extLst>
            </p:cNvPr>
            <p:cNvSpPr/>
            <p:nvPr/>
          </p:nvSpPr>
          <p:spPr>
            <a:xfrm>
              <a:off x="2924473" y="3383732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2DEE5A5-26AE-4733-90D2-467C099CEF3E}"/>
                </a:ext>
              </a:extLst>
            </p:cNvPr>
            <p:cNvSpPr/>
            <p:nvPr/>
          </p:nvSpPr>
          <p:spPr>
            <a:xfrm>
              <a:off x="2109673" y="3177388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26E1C425-E875-4913-81E9-E4608546CE58}"/>
                </a:ext>
              </a:extLst>
            </p:cNvPr>
            <p:cNvSpPr/>
            <p:nvPr/>
          </p:nvSpPr>
          <p:spPr>
            <a:xfrm>
              <a:off x="3139138" y="2970986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32859219-3685-4380-96CE-A43A685439AC}"/>
                </a:ext>
              </a:extLst>
            </p:cNvPr>
            <p:cNvSpPr/>
            <p:nvPr/>
          </p:nvSpPr>
          <p:spPr>
            <a:xfrm>
              <a:off x="3899353" y="3369206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78949D5-9FE5-412E-A9F3-616709D03692}"/>
                </a:ext>
              </a:extLst>
            </p:cNvPr>
            <p:cNvSpPr/>
            <p:nvPr/>
          </p:nvSpPr>
          <p:spPr>
            <a:xfrm>
              <a:off x="3959557" y="2822395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CD5C973-CBD0-4D82-AC77-BF8569B9F469}"/>
                </a:ext>
              </a:extLst>
            </p:cNvPr>
            <p:cNvSpPr/>
            <p:nvPr/>
          </p:nvSpPr>
          <p:spPr>
            <a:xfrm>
              <a:off x="4288846" y="3296993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1AE0CD3A-C4AB-4012-94DB-DBD42CE1CE1D}"/>
                </a:ext>
              </a:extLst>
            </p:cNvPr>
            <p:cNvSpPr/>
            <p:nvPr/>
          </p:nvSpPr>
          <p:spPr>
            <a:xfrm>
              <a:off x="3474046" y="3090649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DB555DC8-BFAB-47B8-86C8-AC72EAF1ADAD}"/>
                </a:ext>
              </a:extLst>
            </p:cNvPr>
            <p:cNvSpPr/>
            <p:nvPr/>
          </p:nvSpPr>
          <p:spPr>
            <a:xfrm>
              <a:off x="4503511" y="2884247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D857319D-27E1-4884-8959-F1F152E8C21E}"/>
                </a:ext>
              </a:extLst>
            </p:cNvPr>
            <p:cNvSpPr/>
            <p:nvPr/>
          </p:nvSpPr>
          <p:spPr>
            <a:xfrm>
              <a:off x="1755465" y="3862146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98A5199B-862B-46CF-A6BB-E6E71BB6E114}"/>
                </a:ext>
              </a:extLst>
            </p:cNvPr>
            <p:cNvSpPr/>
            <p:nvPr/>
          </p:nvSpPr>
          <p:spPr>
            <a:xfrm>
              <a:off x="1451512" y="3780011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2CAA7D5E-ED0C-46E0-8480-0E752CB28FD7}"/>
                </a:ext>
              </a:extLst>
            </p:cNvPr>
            <p:cNvSpPr/>
            <p:nvPr/>
          </p:nvSpPr>
          <p:spPr>
            <a:xfrm>
              <a:off x="2113504" y="3942133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EC99986F-1B56-45F2-8589-064010AFD842}"/>
                </a:ext>
              </a:extLst>
            </p:cNvPr>
            <p:cNvSpPr/>
            <p:nvPr/>
          </p:nvSpPr>
          <p:spPr>
            <a:xfrm>
              <a:off x="3336886" y="4475422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CE990287-2103-4380-A4C6-3548912EAA7F}"/>
                </a:ext>
              </a:extLst>
            </p:cNvPr>
            <p:cNvSpPr/>
            <p:nvPr/>
          </p:nvSpPr>
          <p:spPr>
            <a:xfrm>
              <a:off x="3276298" y="4727565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D7B03B4A-1F74-4D71-BA7A-4FDB0CF107F5}"/>
                </a:ext>
              </a:extLst>
            </p:cNvPr>
            <p:cNvSpPr/>
            <p:nvPr/>
          </p:nvSpPr>
          <p:spPr>
            <a:xfrm>
              <a:off x="3143115" y="4990513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FCC4DC82-7A4C-44B4-9E25-F5CAB1D10E89}"/>
                </a:ext>
              </a:extLst>
            </p:cNvPr>
            <p:cNvSpPr/>
            <p:nvPr/>
          </p:nvSpPr>
          <p:spPr>
            <a:xfrm>
              <a:off x="3344878" y="2869888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2D86B077-FCC3-4931-B4B1-1A86073BE6D6}"/>
                </a:ext>
              </a:extLst>
            </p:cNvPr>
            <p:cNvSpPr/>
            <p:nvPr/>
          </p:nvSpPr>
          <p:spPr>
            <a:xfrm>
              <a:off x="3062939" y="4156653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2323DE92-D137-46D4-90DB-7F981877F3A5}"/>
                </a:ext>
              </a:extLst>
            </p:cNvPr>
            <p:cNvSpPr/>
            <p:nvPr/>
          </p:nvSpPr>
          <p:spPr>
            <a:xfrm>
              <a:off x="3123143" y="3609842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F00C189-9C3F-4FF4-AF4E-65A72794E95E}"/>
                </a:ext>
              </a:extLst>
            </p:cNvPr>
            <p:cNvSpPr/>
            <p:nvPr/>
          </p:nvSpPr>
          <p:spPr>
            <a:xfrm>
              <a:off x="2637632" y="3878096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296E2517-075F-4361-98E9-AD6785046632}"/>
                </a:ext>
              </a:extLst>
            </p:cNvPr>
            <p:cNvSpPr/>
            <p:nvPr/>
          </p:nvSpPr>
          <p:spPr>
            <a:xfrm>
              <a:off x="1789557" y="2872478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BBC300FA-45F6-42E3-80BE-E2128D260152}"/>
                </a:ext>
              </a:extLst>
            </p:cNvPr>
            <p:cNvSpPr/>
            <p:nvPr/>
          </p:nvSpPr>
          <p:spPr>
            <a:xfrm>
              <a:off x="2641114" y="2619702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FBDA73F9-3A03-435C-AE18-8019CAE8DE34}"/>
                </a:ext>
              </a:extLst>
            </p:cNvPr>
            <p:cNvSpPr/>
            <p:nvPr/>
          </p:nvSpPr>
          <p:spPr>
            <a:xfrm>
              <a:off x="2155603" y="2887956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0267FDC4-2D15-496A-BF3A-3C52FC7AD747}"/>
                </a:ext>
              </a:extLst>
            </p:cNvPr>
            <p:cNvSpPr/>
            <p:nvPr/>
          </p:nvSpPr>
          <p:spPr>
            <a:xfrm>
              <a:off x="1988930" y="4828010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156B7A93-D1AF-45A3-A1BC-65FD2D63C108}"/>
                </a:ext>
              </a:extLst>
            </p:cNvPr>
            <p:cNvSpPr/>
            <p:nvPr/>
          </p:nvSpPr>
          <p:spPr>
            <a:xfrm>
              <a:off x="2462159" y="5058664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A44BB251-7228-4E82-BE46-401E5CBD8026}"/>
                </a:ext>
              </a:extLst>
            </p:cNvPr>
            <p:cNvSpPr/>
            <p:nvPr/>
          </p:nvSpPr>
          <p:spPr>
            <a:xfrm>
              <a:off x="2176457" y="5263042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C0C86E61-E87A-4465-B13F-D554636E285E}"/>
                </a:ext>
              </a:extLst>
            </p:cNvPr>
            <p:cNvSpPr/>
            <p:nvPr/>
          </p:nvSpPr>
          <p:spPr>
            <a:xfrm>
              <a:off x="1382932" y="4225233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C866727-6360-46CA-A56E-91F0B6506B21}"/>
                </a:ext>
              </a:extLst>
            </p:cNvPr>
            <p:cNvCxnSpPr>
              <a:cxnSpLocks/>
            </p:cNvCxnSpPr>
            <p:nvPr/>
          </p:nvCxnSpPr>
          <p:spPr>
            <a:xfrm>
              <a:off x="1115466" y="3747002"/>
              <a:ext cx="206116" cy="0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237891C-956F-446E-A4C6-E521699CB434}"/>
                </a:ext>
              </a:extLst>
            </p:cNvPr>
            <p:cNvCxnSpPr>
              <a:cxnSpLocks/>
            </p:cNvCxnSpPr>
            <p:nvPr/>
          </p:nvCxnSpPr>
          <p:spPr>
            <a:xfrm>
              <a:off x="1120382" y="2070602"/>
              <a:ext cx="206116" cy="0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23F0A265-46D2-4700-A563-FF3F02C4299E}"/>
                </a:ext>
              </a:extLst>
            </p:cNvPr>
            <p:cNvCxnSpPr>
              <a:cxnSpLocks/>
            </p:cNvCxnSpPr>
            <p:nvPr/>
          </p:nvCxnSpPr>
          <p:spPr>
            <a:xfrm>
              <a:off x="2888841" y="5375845"/>
              <a:ext cx="0" cy="221717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270A6D6D-40B9-46AC-BFA4-3AB593BD6C3A}"/>
                </a:ext>
              </a:extLst>
            </p:cNvPr>
            <p:cNvCxnSpPr>
              <a:cxnSpLocks/>
            </p:cNvCxnSpPr>
            <p:nvPr/>
          </p:nvCxnSpPr>
          <p:spPr>
            <a:xfrm>
              <a:off x="4503511" y="5375845"/>
              <a:ext cx="0" cy="221717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F14CFA24-C27F-41BE-B2C8-D57AB62A375A}"/>
                </a:ext>
              </a:extLst>
            </p:cNvPr>
            <p:cNvSpPr txBox="1"/>
            <p:nvPr/>
          </p:nvSpPr>
          <p:spPr>
            <a:xfrm>
              <a:off x="2651097" y="5564115"/>
              <a:ext cx="472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5A29A88-8CCD-424D-BBE6-58FC1057A087}"/>
                </a:ext>
              </a:extLst>
            </p:cNvPr>
            <p:cNvSpPr txBox="1"/>
            <p:nvPr/>
          </p:nvSpPr>
          <p:spPr>
            <a:xfrm>
              <a:off x="4154661" y="5566519"/>
              <a:ext cx="6878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760A1D1B-CB40-494C-A18A-78E1208E5F01}"/>
                </a:ext>
              </a:extLst>
            </p:cNvPr>
            <p:cNvSpPr txBox="1"/>
            <p:nvPr/>
          </p:nvSpPr>
          <p:spPr>
            <a:xfrm>
              <a:off x="703468" y="3506366"/>
              <a:ext cx="472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D687CA95-3AE4-400D-AF38-47F234B1E997}"/>
                </a:ext>
              </a:extLst>
            </p:cNvPr>
            <p:cNvSpPr txBox="1"/>
            <p:nvPr/>
          </p:nvSpPr>
          <p:spPr>
            <a:xfrm>
              <a:off x="520483" y="1835910"/>
              <a:ext cx="6878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E41E5554-5C21-1E81-D509-EC6582A25BB6}"/>
                  </a:ext>
                </a:extLst>
              </p:cNvPr>
              <p:cNvSpPr txBox="1"/>
              <p:nvPr/>
            </p:nvSpPr>
            <p:spPr>
              <a:xfrm>
                <a:off x="5030031" y="5943604"/>
                <a:ext cx="68789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>
                                  <a:lumMod val="65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>
                                  <a:lumMod val="65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>
                                  <a:lumMod val="65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E41E5554-5C21-1E81-D509-EC6582A25B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0031" y="5943604"/>
                <a:ext cx="687897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1277DA56-50A8-5E00-2FBC-78BF39871837}"/>
                  </a:ext>
                </a:extLst>
              </p:cNvPr>
              <p:cNvSpPr txBox="1"/>
              <p:nvPr/>
            </p:nvSpPr>
            <p:spPr>
              <a:xfrm>
                <a:off x="888691" y="2098405"/>
                <a:ext cx="68789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>
                                  <a:lumMod val="65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>
                                  <a:lumMod val="65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>
                                  <a:lumMod val="65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1277DA56-50A8-5E00-2FBC-78BF398718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691" y="2098405"/>
                <a:ext cx="687897" cy="461665"/>
              </a:xfrm>
              <a:prstGeom prst="rect">
                <a:avLst/>
              </a:prstGeom>
              <a:blipFill>
                <a:blip r:embed="rId4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0264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Stumps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3AF3-B621-485D-9AEE-C2B6B9B0AE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Split data based on a single attribute</a:t>
            </a:r>
          </a:p>
          <a:p>
            <a:r>
              <a:rPr lang="en-US" dirty="0"/>
              <a:t>Majority vote at leaves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D68779-9682-4ED6-8D0A-1D71BF8EB910}"/>
              </a:ext>
            </a:extLst>
          </p:cNvPr>
          <p:cNvSpPr txBox="1">
            <a:spLocks/>
          </p:cNvSpPr>
          <p:nvPr/>
        </p:nvSpPr>
        <p:spPr>
          <a:xfrm>
            <a:off x="7773963" y="1113178"/>
            <a:ext cx="4044462" cy="5145590"/>
          </a:xfrm>
          <a:prstGeom prst="rect">
            <a:avLst/>
          </a:prstGeom>
          <a:solidFill>
            <a:srgbClr val="84AA33">
              <a:lumMod val="40000"/>
              <a:lumOff val="60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Dataset: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Output Y, Attributes A, B, C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07849A2-3AC1-472C-A540-6578863D80C8}"/>
              </a:ext>
            </a:extLst>
          </p:cNvPr>
          <p:cNvGraphicFramePr>
            <a:graphicFrameLocks noGrp="1"/>
          </p:cNvGraphicFramePr>
          <p:nvPr/>
        </p:nvGraphicFramePr>
        <p:xfrm>
          <a:off x="8181506" y="2092485"/>
          <a:ext cx="2974716" cy="3976857"/>
        </p:xfrm>
        <a:graphic>
          <a:graphicData uri="http://schemas.openxmlformats.org/drawingml/2006/table">
            <a:tbl>
              <a:tblPr firstRow="1" bandRow="1"/>
              <a:tblGrid>
                <a:gridCol w="7436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C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o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D42F017-6BD9-4D3D-A43A-AB6D370233B5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3775423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Stumps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3AF3-B621-485D-9AEE-C2B6B9B0AE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Split data based on a single attribute</a:t>
            </a:r>
          </a:p>
          <a:p>
            <a:r>
              <a:rPr lang="en-US" dirty="0"/>
              <a:t>Majority vote at leaves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D68779-9682-4ED6-8D0A-1D71BF8EB910}"/>
              </a:ext>
            </a:extLst>
          </p:cNvPr>
          <p:cNvSpPr txBox="1">
            <a:spLocks/>
          </p:cNvSpPr>
          <p:nvPr/>
        </p:nvSpPr>
        <p:spPr>
          <a:xfrm>
            <a:off x="7773963" y="1113178"/>
            <a:ext cx="4044462" cy="5145590"/>
          </a:xfrm>
          <a:prstGeom prst="rect">
            <a:avLst/>
          </a:prstGeom>
          <a:solidFill>
            <a:srgbClr val="84AA33">
              <a:lumMod val="40000"/>
              <a:lumOff val="60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Dataset: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Output Y, Attributes A, B, C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07849A2-3AC1-472C-A540-6578863D80C8}"/>
              </a:ext>
            </a:extLst>
          </p:cNvPr>
          <p:cNvGraphicFramePr>
            <a:graphicFrameLocks noGrp="1"/>
          </p:cNvGraphicFramePr>
          <p:nvPr/>
        </p:nvGraphicFramePr>
        <p:xfrm>
          <a:off x="8181506" y="2092485"/>
          <a:ext cx="2974716" cy="3976857"/>
        </p:xfrm>
        <a:graphic>
          <a:graphicData uri="http://schemas.openxmlformats.org/drawingml/2006/table">
            <a:tbl>
              <a:tblPr firstRow="1" bandRow="1"/>
              <a:tblGrid>
                <a:gridCol w="7436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C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o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D42F017-6BD9-4D3D-A43A-AB6D370233B5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5BF7B4B-1EED-FB62-424C-F768EA48C7D0}"/>
              </a:ext>
            </a:extLst>
          </p:cNvPr>
          <p:cNvSpPr/>
          <p:nvPr/>
        </p:nvSpPr>
        <p:spPr>
          <a:xfrm>
            <a:off x="3367085" y="3004215"/>
            <a:ext cx="600231" cy="530951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1F515BE-4727-623C-0C05-C13699D6823B}"/>
              </a:ext>
            </a:extLst>
          </p:cNvPr>
          <p:cNvCxnSpPr>
            <a:cxnSpLocks/>
            <a:stCxn id="4" idx="4"/>
          </p:cNvCxnSpPr>
          <p:nvPr/>
        </p:nvCxnSpPr>
        <p:spPr>
          <a:xfrm flipH="1">
            <a:off x="3143385" y="3535166"/>
            <a:ext cx="523816" cy="684644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4E74621-0F6B-FE43-1451-48E7F581D8CF}"/>
              </a:ext>
            </a:extLst>
          </p:cNvPr>
          <p:cNvSpPr txBox="1"/>
          <p:nvPr/>
        </p:nvSpPr>
        <p:spPr>
          <a:xfrm>
            <a:off x="2843270" y="3552814"/>
            <a:ext cx="6150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A=0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688CE67-ED5C-C2FA-A4CE-3127059D6253}"/>
              </a:ext>
            </a:extLst>
          </p:cNvPr>
          <p:cNvCxnSpPr>
            <a:cxnSpLocks/>
            <a:stCxn id="4" idx="4"/>
          </p:cNvCxnSpPr>
          <p:nvPr/>
        </p:nvCxnSpPr>
        <p:spPr>
          <a:xfrm>
            <a:off x="3667201" y="3535166"/>
            <a:ext cx="523815" cy="700011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DCE51D3-B2CE-67EB-A0C9-71979129A472}"/>
              </a:ext>
            </a:extLst>
          </p:cNvPr>
          <p:cNvSpPr txBox="1"/>
          <p:nvPr/>
        </p:nvSpPr>
        <p:spPr>
          <a:xfrm>
            <a:off x="3947677" y="3552814"/>
            <a:ext cx="6150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A=1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01EE11-EF89-7970-3D10-2B8122D2E584}"/>
              </a:ext>
            </a:extLst>
          </p:cNvPr>
          <p:cNvSpPr txBox="1"/>
          <p:nvPr/>
        </p:nvSpPr>
        <p:spPr>
          <a:xfrm>
            <a:off x="2993922" y="2531381"/>
            <a:ext cx="14896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3-, 5+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112F011-C30D-A014-DC5A-CF4D40B90AFF}"/>
                  </a:ext>
                </a:extLst>
              </p:cNvPr>
              <p:cNvSpPr txBox="1"/>
              <p:nvPr/>
            </p:nvSpPr>
            <p:spPr>
              <a:xfrm>
                <a:off x="2194903" y="4208792"/>
                <a:ext cx="148960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0-, 1+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=+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112F011-C30D-A014-DC5A-CF4D40B90A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4903" y="4208792"/>
                <a:ext cx="1489603" cy="830997"/>
              </a:xfrm>
              <a:prstGeom prst="rect">
                <a:avLst/>
              </a:prstGeom>
              <a:blipFill>
                <a:blip r:embed="rId2"/>
                <a:stretch>
                  <a:fillRect t="-5839" b="-5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3F69396-9E3D-7087-55C2-2624315BF3E3}"/>
                  </a:ext>
                </a:extLst>
              </p:cNvPr>
              <p:cNvSpPr txBox="1"/>
              <p:nvPr/>
            </p:nvSpPr>
            <p:spPr>
              <a:xfrm>
                <a:off x="3458282" y="4206618"/>
                <a:ext cx="148960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3-, 4+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=+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3F69396-9E3D-7087-55C2-2624315BF3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8282" y="4206618"/>
                <a:ext cx="1489603" cy="830997"/>
              </a:xfrm>
              <a:prstGeom prst="rect">
                <a:avLst/>
              </a:prstGeom>
              <a:blipFill>
                <a:blip r:embed="rId3"/>
                <a:stretch>
                  <a:fillRect t="-5882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63BE9C3A-63EA-6C7B-0981-605FE300BB5B}"/>
              </a:ext>
            </a:extLst>
          </p:cNvPr>
          <p:cNvSpPr txBox="1"/>
          <p:nvPr/>
        </p:nvSpPr>
        <p:spPr>
          <a:xfrm>
            <a:off x="1220948" y="5064824"/>
            <a:ext cx="43023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Error:        (   0        +      3   )  / 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= 3/8</a:t>
            </a:r>
          </a:p>
        </p:txBody>
      </p:sp>
    </p:spTree>
    <p:extLst>
      <p:ext uri="{BB962C8B-B14F-4D97-AF65-F5344CB8AC3E}">
        <p14:creationId xmlns:p14="http://schemas.microsoft.com/office/powerpoint/2010/main" val="306861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(not used)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3AF3-B621-485D-9AEE-C2B6B9B0A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7034034" cy="2039539"/>
          </a:xfrm>
        </p:spPr>
        <p:txBody>
          <a:bodyPr/>
          <a:lstStyle/>
          <a:p>
            <a:r>
              <a:rPr lang="en-US" dirty="0"/>
              <a:t>Splitting on which attribute {A, B, C} creates a decision stump with the lowest training error?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D68779-9682-4ED6-8D0A-1D71BF8EB910}"/>
              </a:ext>
            </a:extLst>
          </p:cNvPr>
          <p:cNvSpPr txBox="1">
            <a:spLocks/>
          </p:cNvSpPr>
          <p:nvPr/>
        </p:nvSpPr>
        <p:spPr>
          <a:xfrm>
            <a:off x="7773963" y="1113178"/>
            <a:ext cx="4044462" cy="5145590"/>
          </a:xfrm>
          <a:prstGeom prst="rect">
            <a:avLst/>
          </a:prstGeom>
          <a:solidFill>
            <a:srgbClr val="84AA33">
              <a:lumMod val="40000"/>
              <a:lumOff val="60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Dataset: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Output Y, Attributes A, B, C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07849A2-3AC1-472C-A540-6578863D80C8}"/>
              </a:ext>
            </a:extLst>
          </p:cNvPr>
          <p:cNvGraphicFramePr>
            <a:graphicFrameLocks noGrp="1"/>
          </p:cNvGraphicFramePr>
          <p:nvPr/>
        </p:nvGraphicFramePr>
        <p:xfrm>
          <a:off x="8181506" y="2092485"/>
          <a:ext cx="2974716" cy="3976857"/>
        </p:xfrm>
        <a:graphic>
          <a:graphicData uri="http://schemas.openxmlformats.org/drawingml/2006/table">
            <a:tbl>
              <a:tblPr firstRow="1" bandRow="1"/>
              <a:tblGrid>
                <a:gridCol w="7436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C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o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45AB789-89A2-4E59-84C8-990C09395861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502F820-F30B-C40B-B756-963B6370E27A}"/>
              </a:ext>
            </a:extLst>
          </p:cNvPr>
          <p:cNvSpPr/>
          <p:nvPr/>
        </p:nvSpPr>
        <p:spPr>
          <a:xfrm>
            <a:off x="3367085" y="3004215"/>
            <a:ext cx="600231" cy="530951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A5DC84E-BC59-9791-E0F7-E1D0BD898FB1}"/>
              </a:ext>
            </a:extLst>
          </p:cNvPr>
          <p:cNvCxnSpPr>
            <a:cxnSpLocks/>
            <a:stCxn id="4" idx="4"/>
          </p:cNvCxnSpPr>
          <p:nvPr/>
        </p:nvCxnSpPr>
        <p:spPr>
          <a:xfrm flipH="1">
            <a:off x="3143385" y="3535166"/>
            <a:ext cx="523816" cy="684644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F919056-CECA-2FC0-CEE1-0D5B7C54DFC4}"/>
              </a:ext>
            </a:extLst>
          </p:cNvPr>
          <p:cNvSpPr txBox="1"/>
          <p:nvPr/>
        </p:nvSpPr>
        <p:spPr>
          <a:xfrm>
            <a:off x="2843270" y="3552814"/>
            <a:ext cx="6150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A=0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5BB5594-5E39-C155-ABE3-8C552012556C}"/>
              </a:ext>
            </a:extLst>
          </p:cNvPr>
          <p:cNvCxnSpPr>
            <a:cxnSpLocks/>
            <a:stCxn id="4" idx="4"/>
          </p:cNvCxnSpPr>
          <p:nvPr/>
        </p:nvCxnSpPr>
        <p:spPr>
          <a:xfrm>
            <a:off x="3667201" y="3535166"/>
            <a:ext cx="523815" cy="700011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B788348-05CF-DF86-3A1E-0B359814A73A}"/>
              </a:ext>
            </a:extLst>
          </p:cNvPr>
          <p:cNvSpPr txBox="1"/>
          <p:nvPr/>
        </p:nvSpPr>
        <p:spPr>
          <a:xfrm>
            <a:off x="3947677" y="3552814"/>
            <a:ext cx="6150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A=1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387535-620D-1FCA-19C5-A1EA4E8F2385}"/>
              </a:ext>
            </a:extLst>
          </p:cNvPr>
          <p:cNvSpPr txBox="1"/>
          <p:nvPr/>
        </p:nvSpPr>
        <p:spPr>
          <a:xfrm>
            <a:off x="2993922" y="2531381"/>
            <a:ext cx="14896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3-, 5+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F7655C0-E15D-9AB5-0479-71CAA32BB24C}"/>
                  </a:ext>
                </a:extLst>
              </p:cNvPr>
              <p:cNvSpPr txBox="1"/>
              <p:nvPr/>
            </p:nvSpPr>
            <p:spPr>
              <a:xfrm>
                <a:off x="2194903" y="4208792"/>
                <a:ext cx="148960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0-, 1+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=+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F7655C0-E15D-9AB5-0479-71CAA32BB2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4903" y="4208792"/>
                <a:ext cx="1489603" cy="830997"/>
              </a:xfrm>
              <a:prstGeom prst="rect">
                <a:avLst/>
              </a:prstGeom>
              <a:blipFill>
                <a:blip r:embed="rId2"/>
                <a:stretch>
                  <a:fillRect t="-5839" b="-5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689ABE1-9FE4-603A-3D09-72E708F5FB94}"/>
                  </a:ext>
                </a:extLst>
              </p:cNvPr>
              <p:cNvSpPr txBox="1"/>
              <p:nvPr/>
            </p:nvSpPr>
            <p:spPr>
              <a:xfrm>
                <a:off x="3458282" y="4206618"/>
                <a:ext cx="148960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3-, 4+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=+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689ABE1-9FE4-603A-3D09-72E708F5FB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8282" y="4206618"/>
                <a:ext cx="1489603" cy="830997"/>
              </a:xfrm>
              <a:prstGeom prst="rect">
                <a:avLst/>
              </a:prstGeom>
              <a:blipFill>
                <a:blip r:embed="rId3"/>
                <a:stretch>
                  <a:fillRect t="-5882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F4BA69D6-75B1-3D0C-8B42-9235451EABC0}"/>
              </a:ext>
            </a:extLst>
          </p:cNvPr>
          <p:cNvSpPr txBox="1"/>
          <p:nvPr/>
        </p:nvSpPr>
        <p:spPr>
          <a:xfrm>
            <a:off x="1220948" y="5064824"/>
            <a:ext cx="43023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Error:        (   0        +      3   )  / 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= 3/8</a:t>
            </a:r>
          </a:p>
        </p:txBody>
      </p:sp>
    </p:spTree>
    <p:extLst>
      <p:ext uri="{BB962C8B-B14F-4D97-AF65-F5344CB8AC3E}">
        <p14:creationId xmlns:p14="http://schemas.microsoft.com/office/powerpoint/2010/main" val="39007777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(not used)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3AF3-B621-485D-9AEE-C2B6B9B0A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7034034" cy="2039539"/>
          </a:xfrm>
        </p:spPr>
        <p:txBody>
          <a:bodyPr/>
          <a:lstStyle/>
          <a:p>
            <a:r>
              <a:rPr lang="en-US" dirty="0"/>
              <a:t>Splitting on which attribute {A, B, C} creates a decision stump with the lowest training error?</a:t>
            </a:r>
          </a:p>
          <a:p>
            <a:r>
              <a:rPr lang="en-US" dirty="0">
                <a:solidFill>
                  <a:schemeClr val="tx1"/>
                </a:solidFill>
              </a:rPr>
              <a:t>Answer: B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D68779-9682-4ED6-8D0A-1D71BF8EB910}"/>
              </a:ext>
            </a:extLst>
          </p:cNvPr>
          <p:cNvSpPr txBox="1">
            <a:spLocks/>
          </p:cNvSpPr>
          <p:nvPr/>
        </p:nvSpPr>
        <p:spPr>
          <a:xfrm>
            <a:off x="7773963" y="1113178"/>
            <a:ext cx="4044462" cy="5145590"/>
          </a:xfrm>
          <a:prstGeom prst="rect">
            <a:avLst/>
          </a:prstGeom>
          <a:solidFill>
            <a:srgbClr val="84AA33">
              <a:lumMod val="40000"/>
              <a:lumOff val="60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Dataset: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Output Y, Attributes A, B, C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07849A2-3AC1-472C-A540-6578863D80C8}"/>
              </a:ext>
            </a:extLst>
          </p:cNvPr>
          <p:cNvGraphicFramePr>
            <a:graphicFrameLocks noGrp="1"/>
          </p:cNvGraphicFramePr>
          <p:nvPr/>
        </p:nvGraphicFramePr>
        <p:xfrm>
          <a:off x="8181506" y="2092485"/>
          <a:ext cx="2974716" cy="3976857"/>
        </p:xfrm>
        <a:graphic>
          <a:graphicData uri="http://schemas.openxmlformats.org/drawingml/2006/table">
            <a:tbl>
              <a:tblPr firstRow="1" bandRow="1"/>
              <a:tblGrid>
                <a:gridCol w="7436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C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o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45AB789-89A2-4E59-84C8-990C09395861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EFCE1F2-0A13-4EFC-9177-653C68EA8302}"/>
              </a:ext>
            </a:extLst>
          </p:cNvPr>
          <p:cNvSpPr/>
          <p:nvPr/>
        </p:nvSpPr>
        <p:spPr>
          <a:xfrm>
            <a:off x="3367085" y="3004215"/>
            <a:ext cx="600231" cy="530951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BF62084-9643-4EF6-84A3-D84619071833}"/>
              </a:ext>
            </a:extLst>
          </p:cNvPr>
          <p:cNvCxnSpPr>
            <a:cxnSpLocks/>
            <a:stCxn id="9" idx="4"/>
          </p:cNvCxnSpPr>
          <p:nvPr/>
        </p:nvCxnSpPr>
        <p:spPr>
          <a:xfrm flipH="1">
            <a:off x="3143385" y="3535166"/>
            <a:ext cx="523816" cy="684644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47834FA-2360-44F9-BC9F-EA623B3F1A71}"/>
              </a:ext>
            </a:extLst>
          </p:cNvPr>
          <p:cNvSpPr txBox="1"/>
          <p:nvPr/>
        </p:nvSpPr>
        <p:spPr>
          <a:xfrm>
            <a:off x="2843270" y="3552814"/>
            <a:ext cx="6150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B=0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8B46D9F-24C2-46F3-B5F6-0EECC42AF809}"/>
              </a:ext>
            </a:extLst>
          </p:cNvPr>
          <p:cNvCxnSpPr>
            <a:cxnSpLocks/>
            <a:stCxn id="9" idx="4"/>
          </p:cNvCxnSpPr>
          <p:nvPr/>
        </p:nvCxnSpPr>
        <p:spPr>
          <a:xfrm>
            <a:off x="3667201" y="3535166"/>
            <a:ext cx="523815" cy="700011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2792AC8-BE7F-4B6C-A557-6CAEA8CB1E34}"/>
              </a:ext>
            </a:extLst>
          </p:cNvPr>
          <p:cNvSpPr txBox="1"/>
          <p:nvPr/>
        </p:nvSpPr>
        <p:spPr>
          <a:xfrm>
            <a:off x="3947677" y="3552814"/>
            <a:ext cx="6150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B=1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6610982-2D9F-4DFB-BD97-EECC4D9A85BD}"/>
              </a:ext>
            </a:extLst>
          </p:cNvPr>
          <p:cNvSpPr txBox="1"/>
          <p:nvPr/>
        </p:nvSpPr>
        <p:spPr>
          <a:xfrm>
            <a:off x="2993922" y="2531381"/>
            <a:ext cx="14896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3-, 5+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CE344DC-91FC-4962-A7B7-37D737540563}"/>
                  </a:ext>
                </a:extLst>
              </p:cNvPr>
              <p:cNvSpPr txBox="1"/>
              <p:nvPr/>
            </p:nvSpPr>
            <p:spPr>
              <a:xfrm>
                <a:off x="2194903" y="4208792"/>
                <a:ext cx="148960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3-, 1+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CE344DC-91FC-4962-A7B7-37D7375405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4903" y="4208792"/>
                <a:ext cx="1489603" cy="830997"/>
              </a:xfrm>
              <a:prstGeom prst="rect">
                <a:avLst/>
              </a:prstGeom>
              <a:blipFill>
                <a:blip r:embed="rId2"/>
                <a:stretch>
                  <a:fillRect t="-5839" b="-5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7FFA54D-F753-4567-96A2-42BE874E4CCC}"/>
                  </a:ext>
                </a:extLst>
              </p:cNvPr>
              <p:cNvSpPr txBox="1"/>
              <p:nvPr/>
            </p:nvSpPr>
            <p:spPr>
              <a:xfrm>
                <a:off x="3458282" y="4206618"/>
                <a:ext cx="148960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0-, 4+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=+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7FFA54D-F753-4567-96A2-42BE874E4C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8282" y="4206618"/>
                <a:ext cx="1489603" cy="830997"/>
              </a:xfrm>
              <a:prstGeom prst="rect">
                <a:avLst/>
              </a:prstGeom>
              <a:blipFill>
                <a:blip r:embed="rId3"/>
                <a:stretch>
                  <a:fillRect t="-5882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273ED058-D6BC-422D-8BF4-7AA60B5F5E33}"/>
              </a:ext>
            </a:extLst>
          </p:cNvPr>
          <p:cNvSpPr txBox="1"/>
          <p:nvPr/>
        </p:nvSpPr>
        <p:spPr>
          <a:xfrm>
            <a:off x="1220948" y="5064824"/>
            <a:ext cx="43023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Error:        (   1        +      0   )  / 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= 1/8</a:t>
            </a:r>
          </a:p>
        </p:txBody>
      </p:sp>
    </p:spTree>
    <p:extLst>
      <p:ext uri="{BB962C8B-B14F-4D97-AF65-F5344CB8AC3E}">
        <p14:creationId xmlns:p14="http://schemas.microsoft.com/office/powerpoint/2010/main" val="4218411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 (not used)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3AF3-B621-485D-9AEE-C2B6B9B0A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7034034" cy="2039539"/>
          </a:xfrm>
        </p:spPr>
        <p:txBody>
          <a:bodyPr/>
          <a:lstStyle/>
          <a:p>
            <a:r>
              <a:rPr lang="en-US" dirty="0"/>
              <a:t>Splitting on which attribute {A, B, C} creates a decision stump with the lowest training error?</a:t>
            </a:r>
          </a:p>
          <a:p>
            <a:r>
              <a:rPr lang="en-US" dirty="0">
                <a:solidFill>
                  <a:schemeClr val="tx1"/>
                </a:solidFill>
              </a:rPr>
              <a:t>Answer: B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D68779-9682-4ED6-8D0A-1D71BF8EB910}"/>
              </a:ext>
            </a:extLst>
          </p:cNvPr>
          <p:cNvSpPr txBox="1">
            <a:spLocks/>
          </p:cNvSpPr>
          <p:nvPr/>
        </p:nvSpPr>
        <p:spPr>
          <a:xfrm>
            <a:off x="7773963" y="1113178"/>
            <a:ext cx="4044462" cy="5145590"/>
          </a:xfrm>
          <a:prstGeom prst="rect">
            <a:avLst/>
          </a:prstGeom>
          <a:solidFill>
            <a:srgbClr val="84AA33">
              <a:lumMod val="40000"/>
              <a:lumOff val="60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Dataset: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Output Y, Attributes A, B, C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07849A2-3AC1-472C-A540-6578863D80C8}"/>
              </a:ext>
            </a:extLst>
          </p:cNvPr>
          <p:cNvGraphicFramePr>
            <a:graphicFrameLocks noGrp="1"/>
          </p:cNvGraphicFramePr>
          <p:nvPr/>
        </p:nvGraphicFramePr>
        <p:xfrm>
          <a:off x="8181506" y="2092485"/>
          <a:ext cx="2974716" cy="3976857"/>
        </p:xfrm>
        <a:graphic>
          <a:graphicData uri="http://schemas.openxmlformats.org/drawingml/2006/table">
            <a:tbl>
              <a:tblPr firstRow="1" bandRow="1"/>
              <a:tblGrid>
                <a:gridCol w="7436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C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o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45AB789-89A2-4E59-84C8-990C09395861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EFCE1F2-0A13-4EFC-9177-653C68EA8302}"/>
              </a:ext>
            </a:extLst>
          </p:cNvPr>
          <p:cNvSpPr/>
          <p:nvPr/>
        </p:nvSpPr>
        <p:spPr>
          <a:xfrm>
            <a:off x="3367085" y="3004215"/>
            <a:ext cx="600231" cy="530951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BF62084-9643-4EF6-84A3-D84619071833}"/>
              </a:ext>
            </a:extLst>
          </p:cNvPr>
          <p:cNvCxnSpPr>
            <a:cxnSpLocks/>
            <a:stCxn id="9" idx="4"/>
          </p:cNvCxnSpPr>
          <p:nvPr/>
        </p:nvCxnSpPr>
        <p:spPr>
          <a:xfrm flipH="1">
            <a:off x="3143385" y="3535166"/>
            <a:ext cx="523816" cy="684644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47834FA-2360-44F9-BC9F-EA623B3F1A71}"/>
              </a:ext>
            </a:extLst>
          </p:cNvPr>
          <p:cNvSpPr txBox="1"/>
          <p:nvPr/>
        </p:nvSpPr>
        <p:spPr>
          <a:xfrm>
            <a:off x="2843270" y="3552814"/>
            <a:ext cx="6150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C=0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8B46D9F-24C2-46F3-B5F6-0EECC42AF809}"/>
              </a:ext>
            </a:extLst>
          </p:cNvPr>
          <p:cNvCxnSpPr>
            <a:cxnSpLocks/>
            <a:stCxn id="9" idx="4"/>
          </p:cNvCxnSpPr>
          <p:nvPr/>
        </p:nvCxnSpPr>
        <p:spPr>
          <a:xfrm>
            <a:off x="3667201" y="3535166"/>
            <a:ext cx="523815" cy="700011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2792AC8-BE7F-4B6C-A557-6CAEA8CB1E34}"/>
              </a:ext>
            </a:extLst>
          </p:cNvPr>
          <p:cNvSpPr txBox="1"/>
          <p:nvPr/>
        </p:nvSpPr>
        <p:spPr>
          <a:xfrm>
            <a:off x="3947677" y="3552814"/>
            <a:ext cx="6150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C=1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6610982-2D9F-4DFB-BD97-EECC4D9A85BD}"/>
              </a:ext>
            </a:extLst>
          </p:cNvPr>
          <p:cNvSpPr txBox="1"/>
          <p:nvPr/>
        </p:nvSpPr>
        <p:spPr>
          <a:xfrm>
            <a:off x="2993922" y="2531381"/>
            <a:ext cx="14896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3-, 5+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CE344DC-91FC-4962-A7B7-37D737540563}"/>
                  </a:ext>
                </a:extLst>
              </p:cNvPr>
              <p:cNvSpPr txBox="1"/>
              <p:nvPr/>
            </p:nvSpPr>
            <p:spPr>
              <a:xfrm>
                <a:off x="2194903" y="4208792"/>
                <a:ext cx="148960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2-, 2+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=+/−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CE344DC-91FC-4962-A7B7-37D7375405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4903" y="4208792"/>
                <a:ext cx="1489603" cy="830997"/>
              </a:xfrm>
              <a:prstGeom prst="rect">
                <a:avLst/>
              </a:prstGeom>
              <a:blipFill>
                <a:blip r:embed="rId2"/>
                <a:stretch>
                  <a:fillRect t="-5839" b="-8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7FFA54D-F753-4567-96A2-42BE874E4CCC}"/>
                  </a:ext>
                </a:extLst>
              </p:cNvPr>
              <p:cNvSpPr txBox="1"/>
              <p:nvPr/>
            </p:nvSpPr>
            <p:spPr>
              <a:xfrm>
                <a:off x="3458282" y="4206618"/>
                <a:ext cx="148960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1-, 3+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=+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7FFA54D-F753-4567-96A2-42BE874E4C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8282" y="4206618"/>
                <a:ext cx="1489603" cy="830997"/>
              </a:xfrm>
              <a:prstGeom prst="rect">
                <a:avLst/>
              </a:prstGeom>
              <a:blipFill>
                <a:blip r:embed="rId3"/>
                <a:stretch>
                  <a:fillRect t="-5882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273ED058-D6BC-422D-8BF4-7AA60B5F5E33}"/>
              </a:ext>
            </a:extLst>
          </p:cNvPr>
          <p:cNvSpPr txBox="1"/>
          <p:nvPr/>
        </p:nvSpPr>
        <p:spPr>
          <a:xfrm>
            <a:off x="1220948" y="5064824"/>
            <a:ext cx="43023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Error:        (   2        +      1   )  / 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= 3/8</a:t>
            </a:r>
          </a:p>
        </p:txBody>
      </p:sp>
    </p:spTree>
    <p:extLst>
      <p:ext uri="{BB962C8B-B14F-4D97-AF65-F5344CB8AC3E}">
        <p14:creationId xmlns:p14="http://schemas.microsoft.com/office/powerpoint/2010/main" val="25031554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264095-93A3-96D0-A044-CDE2D858C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14852-55BA-00E0-A475-51ED397B3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Boundaries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80A8854-4FD2-B3DA-4D00-A58B082B554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311504" cy="969403"/>
              </a:xfrm>
            </p:spPr>
            <p:txBody>
              <a:bodyPr/>
              <a:lstStyle/>
              <a:p>
                <a:r>
                  <a:rPr lang="en-US" dirty="0"/>
                  <a:t>Decision boundaries are the locations in the input space that separate regions where input points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r>
                  <a:rPr lang="en-US" dirty="0"/>
                  <a:t> are classified as different classes.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80A8854-4FD2-B3DA-4D00-A58B082B55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311504" cy="969403"/>
              </a:xfrm>
              <a:blipFill>
                <a:blip r:embed="rId2"/>
                <a:stretch>
                  <a:fillRect l="-1132" t="-10692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D1E6D53C-946F-6DCB-BFB7-ED3493DFED43}"/>
              </a:ext>
            </a:extLst>
          </p:cNvPr>
          <p:cNvGrpSpPr/>
          <p:nvPr/>
        </p:nvGrpSpPr>
        <p:grpSpPr>
          <a:xfrm>
            <a:off x="469683" y="2470912"/>
            <a:ext cx="4597207" cy="4192274"/>
            <a:chOff x="520483" y="1835910"/>
            <a:chExt cx="4597207" cy="4192274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ED010ADE-EC28-5651-70AE-E646AE126B7E}"/>
                </a:ext>
              </a:extLst>
            </p:cNvPr>
            <p:cNvCxnSpPr/>
            <p:nvPr/>
          </p:nvCxnSpPr>
          <p:spPr>
            <a:xfrm>
              <a:off x="1221166" y="2064774"/>
              <a:ext cx="0" cy="3704795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5B41F0A-073A-2954-4712-C589D65120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8991" y="5486892"/>
              <a:ext cx="4208699" cy="0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FAF4E21-5C36-7683-7639-5F93585BCB71}"/>
                </a:ext>
              </a:extLst>
            </p:cNvPr>
            <p:cNvSpPr/>
            <p:nvPr/>
          </p:nvSpPr>
          <p:spPr>
            <a:xfrm>
              <a:off x="2347760" y="2548759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AFB654F-9EC9-157B-E95B-54E6130621BE}"/>
                </a:ext>
              </a:extLst>
            </p:cNvPr>
            <p:cNvSpPr/>
            <p:nvPr/>
          </p:nvSpPr>
          <p:spPr>
            <a:xfrm>
              <a:off x="1883489" y="4679483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68FA60A-F7AA-E36E-C887-A7AF17264F36}"/>
                </a:ext>
              </a:extLst>
            </p:cNvPr>
            <p:cNvSpPr/>
            <p:nvPr/>
          </p:nvSpPr>
          <p:spPr>
            <a:xfrm>
              <a:off x="1597787" y="4883861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1A2F5AE-8639-F0DA-31E4-0237751EB31F}"/>
                </a:ext>
              </a:extLst>
            </p:cNvPr>
            <p:cNvSpPr/>
            <p:nvPr/>
          </p:nvSpPr>
          <p:spPr>
            <a:xfrm>
              <a:off x="2120184" y="4258196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5F83CA3-BEF9-163B-061E-F6CE18F54EC3}"/>
                </a:ext>
              </a:extLst>
            </p:cNvPr>
            <p:cNvSpPr/>
            <p:nvPr/>
          </p:nvSpPr>
          <p:spPr>
            <a:xfrm>
              <a:off x="2437763" y="4573951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7276348-4D46-6933-668D-453AC1BC95B6}"/>
                </a:ext>
              </a:extLst>
            </p:cNvPr>
            <p:cNvSpPr/>
            <p:nvPr/>
          </p:nvSpPr>
          <p:spPr>
            <a:xfrm>
              <a:off x="2279180" y="5120500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D5CB4BC-E078-10BC-FC84-C7512AB7DB98}"/>
                </a:ext>
              </a:extLst>
            </p:cNvPr>
            <p:cNvSpPr/>
            <p:nvPr/>
          </p:nvSpPr>
          <p:spPr>
            <a:xfrm>
              <a:off x="2638374" y="4952441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CA237CF-B557-D96A-4DA1-E00DD582EFA8}"/>
                </a:ext>
              </a:extLst>
            </p:cNvPr>
            <p:cNvSpPr/>
            <p:nvPr/>
          </p:nvSpPr>
          <p:spPr>
            <a:xfrm>
              <a:off x="3345818" y="3379990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2A1F4E0-BFB0-C9ED-CCF3-ECACB283FF54}"/>
                </a:ext>
              </a:extLst>
            </p:cNvPr>
            <p:cNvSpPr/>
            <p:nvPr/>
          </p:nvSpPr>
          <p:spPr>
            <a:xfrm>
              <a:off x="1697010" y="4261066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AD06946-4EDD-25E8-0841-725829EFDD32}"/>
                </a:ext>
              </a:extLst>
            </p:cNvPr>
            <p:cNvSpPr/>
            <p:nvPr/>
          </p:nvSpPr>
          <p:spPr>
            <a:xfrm>
              <a:off x="1788386" y="3361442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1005D12-760E-ADBD-3D42-042F3DFF2A82}"/>
                </a:ext>
              </a:extLst>
            </p:cNvPr>
            <p:cNvSpPr/>
            <p:nvPr/>
          </p:nvSpPr>
          <p:spPr>
            <a:xfrm>
              <a:off x="2224851" y="3630799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A7BB61A-DE3B-C4C9-1639-1F37B8F1F481}"/>
                </a:ext>
              </a:extLst>
            </p:cNvPr>
            <p:cNvSpPr/>
            <p:nvPr/>
          </p:nvSpPr>
          <p:spPr>
            <a:xfrm>
              <a:off x="2902680" y="4573951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F751774-9EB0-C643-65D8-2AE002AB28EC}"/>
                </a:ext>
              </a:extLst>
            </p:cNvPr>
            <p:cNvSpPr/>
            <p:nvPr/>
          </p:nvSpPr>
          <p:spPr>
            <a:xfrm>
              <a:off x="2624945" y="3224282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7104AD8-A610-01F8-84EC-4B7BA5392955}"/>
                </a:ext>
              </a:extLst>
            </p:cNvPr>
            <p:cNvSpPr/>
            <p:nvPr/>
          </p:nvSpPr>
          <p:spPr>
            <a:xfrm>
              <a:off x="3444315" y="4177610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52995CE-1683-BF7C-C339-EC3E033BC41A}"/>
                </a:ext>
              </a:extLst>
            </p:cNvPr>
            <p:cNvSpPr/>
            <p:nvPr/>
          </p:nvSpPr>
          <p:spPr>
            <a:xfrm>
              <a:off x="3504519" y="3630799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ECC3AA6-9317-A458-8EC9-A6ED928FB298}"/>
                </a:ext>
              </a:extLst>
            </p:cNvPr>
            <p:cNvSpPr/>
            <p:nvPr/>
          </p:nvSpPr>
          <p:spPr>
            <a:xfrm>
              <a:off x="3833808" y="4105397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6D29618-4EC2-D874-9F34-C68D5228AB13}"/>
                </a:ext>
              </a:extLst>
            </p:cNvPr>
            <p:cNvSpPr/>
            <p:nvPr/>
          </p:nvSpPr>
          <p:spPr>
            <a:xfrm>
              <a:off x="3019008" y="3899053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30AB042-9203-3869-A3AE-8A81D016041F}"/>
                </a:ext>
              </a:extLst>
            </p:cNvPr>
            <p:cNvSpPr/>
            <p:nvPr/>
          </p:nvSpPr>
          <p:spPr>
            <a:xfrm>
              <a:off x="3505393" y="5051920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8A99AF6-DB3B-CA54-292B-C32B0159330B}"/>
                </a:ext>
              </a:extLst>
            </p:cNvPr>
            <p:cNvSpPr/>
            <p:nvPr/>
          </p:nvSpPr>
          <p:spPr>
            <a:xfrm>
              <a:off x="3642553" y="4763596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E3F69F1-58E8-3A77-7C5C-81E9D5EAC64B}"/>
                </a:ext>
              </a:extLst>
            </p:cNvPr>
            <p:cNvSpPr/>
            <p:nvPr/>
          </p:nvSpPr>
          <p:spPr>
            <a:xfrm>
              <a:off x="4048473" y="3692651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67D850B-7C03-EA65-1686-9CDE6D6952BA}"/>
                </a:ext>
              </a:extLst>
            </p:cNvPr>
            <p:cNvSpPr/>
            <p:nvPr/>
          </p:nvSpPr>
          <p:spPr>
            <a:xfrm>
              <a:off x="4008920" y="4564462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D783BD2-0F9C-FD70-909D-FD76E68C4101}"/>
                </a:ext>
              </a:extLst>
            </p:cNvPr>
            <p:cNvSpPr/>
            <p:nvPr/>
          </p:nvSpPr>
          <p:spPr>
            <a:xfrm>
              <a:off x="4264324" y="5033548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C073A1FD-496D-0F0D-172E-C097FD9D21E3}"/>
                </a:ext>
              </a:extLst>
            </p:cNvPr>
            <p:cNvSpPr/>
            <p:nvPr/>
          </p:nvSpPr>
          <p:spPr>
            <a:xfrm>
              <a:off x="3009396" y="2611451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85D05E6C-BA27-00EE-BBEA-6C14CAFAF7E8}"/>
                </a:ext>
              </a:extLst>
            </p:cNvPr>
            <p:cNvSpPr/>
            <p:nvPr/>
          </p:nvSpPr>
          <p:spPr>
            <a:xfrm>
              <a:off x="3551720" y="2707850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040C3554-3CE4-B534-B4D0-33805BED9DE9}"/>
                </a:ext>
              </a:extLst>
            </p:cNvPr>
            <p:cNvSpPr/>
            <p:nvPr/>
          </p:nvSpPr>
          <p:spPr>
            <a:xfrm>
              <a:off x="3871760" y="3078283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61B6E60-4A08-D78E-EE8B-A2060D4AB2E2}"/>
                </a:ext>
              </a:extLst>
            </p:cNvPr>
            <p:cNvSpPr/>
            <p:nvPr/>
          </p:nvSpPr>
          <p:spPr>
            <a:xfrm>
              <a:off x="1561212" y="4413466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CD5B8AD-E1CA-F3F3-3111-E6590D4B45F7}"/>
                </a:ext>
              </a:extLst>
            </p:cNvPr>
            <p:cNvSpPr/>
            <p:nvPr/>
          </p:nvSpPr>
          <p:spPr>
            <a:xfrm>
              <a:off x="2142020" y="4550626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47F2093-28A4-4616-48FD-79E57CD0C2AB}"/>
                </a:ext>
              </a:extLst>
            </p:cNvPr>
            <p:cNvSpPr/>
            <p:nvPr/>
          </p:nvSpPr>
          <p:spPr>
            <a:xfrm>
              <a:off x="2193152" y="4816643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F940FBF-D549-50AA-397C-55F98530722E}"/>
                </a:ext>
              </a:extLst>
            </p:cNvPr>
            <p:cNvSpPr/>
            <p:nvPr/>
          </p:nvSpPr>
          <p:spPr>
            <a:xfrm>
              <a:off x="1765590" y="4957097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0E1A948-38A3-872C-47EF-3C37BE4A6BEE}"/>
                </a:ext>
              </a:extLst>
            </p:cNvPr>
            <p:cNvSpPr/>
            <p:nvPr/>
          </p:nvSpPr>
          <p:spPr>
            <a:xfrm>
              <a:off x="2356718" y="4910137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C47D2E3-18CA-230B-E443-727F507288A6}"/>
                </a:ext>
              </a:extLst>
            </p:cNvPr>
            <p:cNvSpPr/>
            <p:nvPr/>
          </p:nvSpPr>
          <p:spPr>
            <a:xfrm>
              <a:off x="2071016" y="5114515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09CFB90-AEA8-B4F2-4439-3C95D53A8B9E}"/>
                </a:ext>
              </a:extLst>
            </p:cNvPr>
            <p:cNvSpPr/>
            <p:nvPr/>
          </p:nvSpPr>
          <p:spPr>
            <a:xfrm>
              <a:off x="2546962" y="5191640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E73265C6-0DA2-32F5-8FA6-0291E9F392D9}"/>
                </a:ext>
              </a:extLst>
            </p:cNvPr>
            <p:cNvSpPr/>
            <p:nvPr/>
          </p:nvSpPr>
          <p:spPr>
            <a:xfrm>
              <a:off x="2534980" y="3455945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36D9DF3D-EBF2-BBB5-087D-A2B166A0942D}"/>
                </a:ext>
              </a:extLst>
            </p:cNvPr>
            <p:cNvSpPr/>
            <p:nvPr/>
          </p:nvSpPr>
          <p:spPr>
            <a:xfrm>
              <a:off x="2595184" y="2909134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93A4C690-2B14-6EB7-610E-C5379695F802}"/>
                </a:ext>
              </a:extLst>
            </p:cNvPr>
            <p:cNvSpPr/>
            <p:nvPr/>
          </p:nvSpPr>
          <p:spPr>
            <a:xfrm>
              <a:off x="2924473" y="3383732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9723B32A-F8A0-BE38-A2D8-339F1C0B42FC}"/>
                </a:ext>
              </a:extLst>
            </p:cNvPr>
            <p:cNvSpPr/>
            <p:nvPr/>
          </p:nvSpPr>
          <p:spPr>
            <a:xfrm>
              <a:off x="2109673" y="3177388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C5C04C32-9A19-5F2C-3795-50D5B53F91D2}"/>
                </a:ext>
              </a:extLst>
            </p:cNvPr>
            <p:cNvSpPr/>
            <p:nvPr/>
          </p:nvSpPr>
          <p:spPr>
            <a:xfrm>
              <a:off x="3139138" y="2970986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4E16F60D-1EC0-8EFD-BAC1-2D3D25EA7EE3}"/>
                </a:ext>
              </a:extLst>
            </p:cNvPr>
            <p:cNvSpPr/>
            <p:nvPr/>
          </p:nvSpPr>
          <p:spPr>
            <a:xfrm>
              <a:off x="3899353" y="3369206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F8FF96EC-35D5-8475-9CE1-555BF436668E}"/>
                </a:ext>
              </a:extLst>
            </p:cNvPr>
            <p:cNvSpPr/>
            <p:nvPr/>
          </p:nvSpPr>
          <p:spPr>
            <a:xfrm>
              <a:off x="3959557" y="2822395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D52D45A-D66F-7565-D810-AA12AABDD09F}"/>
                </a:ext>
              </a:extLst>
            </p:cNvPr>
            <p:cNvSpPr/>
            <p:nvPr/>
          </p:nvSpPr>
          <p:spPr>
            <a:xfrm>
              <a:off x="4288846" y="3296993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A40B0613-9787-3FC9-88E7-6091AC041142}"/>
                </a:ext>
              </a:extLst>
            </p:cNvPr>
            <p:cNvSpPr/>
            <p:nvPr/>
          </p:nvSpPr>
          <p:spPr>
            <a:xfrm>
              <a:off x="3474046" y="3090649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65DF41DF-C9DC-7834-7AD6-B79A633E917B}"/>
                </a:ext>
              </a:extLst>
            </p:cNvPr>
            <p:cNvSpPr/>
            <p:nvPr/>
          </p:nvSpPr>
          <p:spPr>
            <a:xfrm>
              <a:off x="4503511" y="2884247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CEA26046-924B-0C7C-041C-29483A2607C2}"/>
                </a:ext>
              </a:extLst>
            </p:cNvPr>
            <p:cNvSpPr/>
            <p:nvPr/>
          </p:nvSpPr>
          <p:spPr>
            <a:xfrm>
              <a:off x="1755465" y="3862146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DE7B4C5D-FEA1-1D8A-D6C1-EBE8E55C9621}"/>
                </a:ext>
              </a:extLst>
            </p:cNvPr>
            <p:cNvSpPr/>
            <p:nvPr/>
          </p:nvSpPr>
          <p:spPr>
            <a:xfrm>
              <a:off x="1451512" y="3780011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75B5C23D-83DB-822D-44F2-3AEFB2FD229E}"/>
                </a:ext>
              </a:extLst>
            </p:cNvPr>
            <p:cNvSpPr/>
            <p:nvPr/>
          </p:nvSpPr>
          <p:spPr>
            <a:xfrm>
              <a:off x="2113504" y="3942133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9F24395D-06C4-3E81-5D5C-FED0A9B72735}"/>
                </a:ext>
              </a:extLst>
            </p:cNvPr>
            <p:cNvSpPr/>
            <p:nvPr/>
          </p:nvSpPr>
          <p:spPr>
            <a:xfrm>
              <a:off x="3336886" y="4475422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BD2AD6F7-2BDF-9B0D-16CB-52941CAD00EF}"/>
                </a:ext>
              </a:extLst>
            </p:cNvPr>
            <p:cNvSpPr/>
            <p:nvPr/>
          </p:nvSpPr>
          <p:spPr>
            <a:xfrm>
              <a:off x="3276298" y="4727565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66670C6-E267-73BD-EFD6-28D250FBAF1F}"/>
                </a:ext>
              </a:extLst>
            </p:cNvPr>
            <p:cNvSpPr/>
            <p:nvPr/>
          </p:nvSpPr>
          <p:spPr>
            <a:xfrm>
              <a:off x="3143115" y="4990513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32C62EB8-8CA9-9205-85F3-B2C4D8BFC3C8}"/>
                </a:ext>
              </a:extLst>
            </p:cNvPr>
            <p:cNvSpPr/>
            <p:nvPr/>
          </p:nvSpPr>
          <p:spPr>
            <a:xfrm>
              <a:off x="3344878" y="2869888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FEDDD6FE-2269-854C-5BA4-11A111CEF5A2}"/>
                </a:ext>
              </a:extLst>
            </p:cNvPr>
            <p:cNvSpPr/>
            <p:nvPr/>
          </p:nvSpPr>
          <p:spPr>
            <a:xfrm>
              <a:off x="3062939" y="4156653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E8F64B0C-AC43-8A54-1E0F-6C8839B9B8FF}"/>
                </a:ext>
              </a:extLst>
            </p:cNvPr>
            <p:cNvSpPr/>
            <p:nvPr/>
          </p:nvSpPr>
          <p:spPr>
            <a:xfrm>
              <a:off x="3123143" y="3609842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DC5FED41-79F0-9915-D13A-6D5D3263400A}"/>
                </a:ext>
              </a:extLst>
            </p:cNvPr>
            <p:cNvSpPr/>
            <p:nvPr/>
          </p:nvSpPr>
          <p:spPr>
            <a:xfrm>
              <a:off x="2637632" y="3878096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F648F2F1-8C1A-C881-9AAF-DE22D229790F}"/>
                </a:ext>
              </a:extLst>
            </p:cNvPr>
            <p:cNvSpPr/>
            <p:nvPr/>
          </p:nvSpPr>
          <p:spPr>
            <a:xfrm>
              <a:off x="1789557" y="2872478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84608545-9534-98D2-0F9B-A81CC21D6658}"/>
                </a:ext>
              </a:extLst>
            </p:cNvPr>
            <p:cNvSpPr/>
            <p:nvPr/>
          </p:nvSpPr>
          <p:spPr>
            <a:xfrm>
              <a:off x="2641114" y="2619702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69C2FF6F-28FE-8EFE-6D9F-B1F4FD9E9E09}"/>
                </a:ext>
              </a:extLst>
            </p:cNvPr>
            <p:cNvSpPr/>
            <p:nvPr/>
          </p:nvSpPr>
          <p:spPr>
            <a:xfrm>
              <a:off x="2155603" y="2887956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68974A63-3EFF-D8A7-A745-DCA406065049}"/>
                </a:ext>
              </a:extLst>
            </p:cNvPr>
            <p:cNvSpPr/>
            <p:nvPr/>
          </p:nvSpPr>
          <p:spPr>
            <a:xfrm>
              <a:off x="1988930" y="4828010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FACCEAF3-8502-E788-E8B1-0D9806C0DD52}"/>
                </a:ext>
              </a:extLst>
            </p:cNvPr>
            <p:cNvSpPr/>
            <p:nvPr/>
          </p:nvSpPr>
          <p:spPr>
            <a:xfrm>
              <a:off x="2462159" y="5058664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270F07BD-FB5C-9A78-7C5B-61C029B5E1BE}"/>
                </a:ext>
              </a:extLst>
            </p:cNvPr>
            <p:cNvSpPr/>
            <p:nvPr/>
          </p:nvSpPr>
          <p:spPr>
            <a:xfrm>
              <a:off x="2176457" y="5263042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2AB66DA5-247B-439C-2D1C-CCCD5EB07781}"/>
                </a:ext>
              </a:extLst>
            </p:cNvPr>
            <p:cNvSpPr/>
            <p:nvPr/>
          </p:nvSpPr>
          <p:spPr>
            <a:xfrm>
              <a:off x="1382932" y="4225233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99C31F2D-6E26-ABAA-3285-E88FFD9056EB}"/>
                </a:ext>
              </a:extLst>
            </p:cNvPr>
            <p:cNvCxnSpPr>
              <a:cxnSpLocks/>
            </p:cNvCxnSpPr>
            <p:nvPr/>
          </p:nvCxnSpPr>
          <p:spPr>
            <a:xfrm>
              <a:off x="1115466" y="3747002"/>
              <a:ext cx="206116" cy="0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FA07E4FD-67ED-2FDE-4F88-8A73F91058FC}"/>
                </a:ext>
              </a:extLst>
            </p:cNvPr>
            <p:cNvCxnSpPr>
              <a:cxnSpLocks/>
            </p:cNvCxnSpPr>
            <p:nvPr/>
          </p:nvCxnSpPr>
          <p:spPr>
            <a:xfrm>
              <a:off x="1120382" y="2070602"/>
              <a:ext cx="206116" cy="0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4BA4CE0D-F9DF-B9E9-DBFC-D104A350BCA1}"/>
                </a:ext>
              </a:extLst>
            </p:cNvPr>
            <p:cNvCxnSpPr>
              <a:cxnSpLocks/>
            </p:cNvCxnSpPr>
            <p:nvPr/>
          </p:nvCxnSpPr>
          <p:spPr>
            <a:xfrm>
              <a:off x="2888841" y="5375845"/>
              <a:ext cx="0" cy="221717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716A6A8C-5763-EDE3-D50B-4C45B62C73EF}"/>
                </a:ext>
              </a:extLst>
            </p:cNvPr>
            <p:cNvCxnSpPr>
              <a:cxnSpLocks/>
            </p:cNvCxnSpPr>
            <p:nvPr/>
          </p:nvCxnSpPr>
          <p:spPr>
            <a:xfrm>
              <a:off x="4503511" y="5375845"/>
              <a:ext cx="0" cy="221717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6648C7F5-C633-D8E0-952B-2AFD774A4DA6}"/>
                </a:ext>
              </a:extLst>
            </p:cNvPr>
            <p:cNvSpPr txBox="1"/>
            <p:nvPr/>
          </p:nvSpPr>
          <p:spPr>
            <a:xfrm>
              <a:off x="2651097" y="5564115"/>
              <a:ext cx="472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C901A13-533E-FB64-B6BE-8AD4FC932023}"/>
                </a:ext>
              </a:extLst>
            </p:cNvPr>
            <p:cNvSpPr txBox="1"/>
            <p:nvPr/>
          </p:nvSpPr>
          <p:spPr>
            <a:xfrm>
              <a:off x="4154661" y="5566519"/>
              <a:ext cx="6878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D7A39248-D132-A6C9-D92C-A545124B87CD}"/>
                </a:ext>
              </a:extLst>
            </p:cNvPr>
            <p:cNvSpPr txBox="1"/>
            <p:nvPr/>
          </p:nvSpPr>
          <p:spPr>
            <a:xfrm>
              <a:off x="703468" y="3506366"/>
              <a:ext cx="472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9DC938C0-7F7C-5847-6A17-C05E2A446AF0}"/>
                </a:ext>
              </a:extLst>
            </p:cNvPr>
            <p:cNvSpPr txBox="1"/>
            <p:nvPr/>
          </p:nvSpPr>
          <p:spPr>
            <a:xfrm>
              <a:off x="520483" y="1835910"/>
              <a:ext cx="6878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4CF9AF1F-B296-BC06-BF20-886112A05BA1}"/>
                  </a:ext>
                </a:extLst>
              </p:cNvPr>
              <p:cNvSpPr txBox="1"/>
              <p:nvPr/>
            </p:nvSpPr>
            <p:spPr>
              <a:xfrm>
                <a:off x="5030031" y="5943604"/>
                <a:ext cx="68789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>
                                  <a:lumMod val="65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>
                                  <a:lumMod val="65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>
                                  <a:lumMod val="65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E41E5554-5C21-1E81-D509-EC6582A25B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0031" y="5943604"/>
                <a:ext cx="687897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E636F32E-F3C0-362B-4D52-DF36F6596F28}"/>
                  </a:ext>
                </a:extLst>
              </p:cNvPr>
              <p:cNvSpPr txBox="1"/>
              <p:nvPr/>
            </p:nvSpPr>
            <p:spPr>
              <a:xfrm>
                <a:off x="888691" y="2098405"/>
                <a:ext cx="68789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>
                                  <a:lumMod val="65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>
                                  <a:lumMod val="65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>
                                  <a:lumMod val="65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1277DA56-50A8-5E00-2FBC-78BF398718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691" y="2098405"/>
                <a:ext cx="687897" cy="461665"/>
              </a:xfrm>
              <a:prstGeom prst="rect">
                <a:avLst/>
              </a:prstGeom>
              <a:blipFill>
                <a:blip r:embed="rId4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979E0D3-19D4-364C-A56C-6177E8B8CBFC}"/>
                  </a:ext>
                </a:extLst>
              </p14:cNvPr>
              <p14:cNvContentPartPr/>
              <p14:nvPr/>
            </p14:nvContentPartPr>
            <p14:xfrm>
              <a:off x="677880" y="2411640"/>
              <a:ext cx="11281680" cy="41115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979E0D3-19D4-364C-A56C-6177E8B8CBF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8520" y="2402280"/>
                <a:ext cx="11300400" cy="4130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006621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7781563B-81EB-415E-A171-154E921D90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Building a Decision Tree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7D0B402B-AC65-496F-9B65-DA3C1324329D}"/>
              </a:ext>
            </a:extLst>
          </p:cNvPr>
          <p:cNvSpPr txBox="1">
            <a:spLocks noChangeArrowheads="1"/>
          </p:cNvSpPr>
          <p:nvPr/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Function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BuildTree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(D,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Attributes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# D: dataset at current node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   # Attributes 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 current set of attributes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# TODO Base Case</a:t>
            </a:r>
          </a:p>
          <a:p>
            <a:pPr>
              <a:buFontTx/>
              <a:buNone/>
            </a:pPr>
            <a:endParaRPr lang="en-US" alt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buFontTx/>
              <a:buNone/>
            </a:pPr>
            <a:endParaRPr lang="en-US" alt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else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# Internal node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X 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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bestAttribute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(D, Attributes)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      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LeftNode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=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BuildTree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(D(X=1), Attributes \ {X}) 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Right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Node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=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BuildTree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(D(X=0), Attributes \ {X})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   end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37589666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3A848-FEAE-48BA-AB16-DA45A607B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DA933-2BB2-45A1-9467-6D6A1BE54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7985509" cy="2039539"/>
          </a:xfrm>
        </p:spPr>
        <p:txBody>
          <a:bodyPr/>
          <a:lstStyle/>
          <a:p>
            <a:r>
              <a:rPr lang="en-US" dirty="0"/>
              <a:t>Which of the following trees would be learned by the decision tree learning algorithm using “error rate” as the splitting criterion?</a:t>
            </a:r>
          </a:p>
          <a:p>
            <a:r>
              <a:rPr lang="en-US" dirty="0"/>
              <a:t>(Assume ties are broken alphabetically.)</a:t>
            </a:r>
          </a:p>
          <a:p>
            <a:endParaRPr lang="en-US" dirty="0"/>
          </a:p>
        </p:txBody>
      </p:sp>
      <p:grpSp>
        <p:nvGrpSpPr>
          <p:cNvPr id="340" name="Group 339">
            <a:extLst>
              <a:ext uri="{FF2B5EF4-FFF2-40B4-BE49-F238E27FC236}">
                <a16:creationId xmlns:a16="http://schemas.microsoft.com/office/drawing/2014/main" id="{27272C13-2765-4CE7-BED6-083DC635B0A8}"/>
              </a:ext>
            </a:extLst>
          </p:cNvPr>
          <p:cNvGrpSpPr/>
          <p:nvPr/>
        </p:nvGrpSpPr>
        <p:grpSpPr>
          <a:xfrm>
            <a:off x="1020059" y="2973418"/>
            <a:ext cx="5654557" cy="3517451"/>
            <a:chOff x="1006125" y="3270952"/>
            <a:chExt cx="5089875" cy="3047451"/>
          </a:xfrm>
        </p:grpSpPr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A4B30091-571A-4AD5-A658-E26B0CA78EBA}"/>
                </a:ext>
              </a:extLst>
            </p:cNvPr>
            <p:cNvGrpSpPr/>
            <p:nvPr/>
          </p:nvGrpSpPr>
          <p:grpSpPr>
            <a:xfrm>
              <a:off x="1033190" y="3285436"/>
              <a:ext cx="1464030" cy="1195293"/>
              <a:chOff x="4739546" y="2767107"/>
              <a:chExt cx="1464030" cy="1195293"/>
            </a:xfrm>
          </p:grpSpPr>
          <p:grpSp>
            <p:nvGrpSpPr>
              <p:cNvPr id="175" name="Group 174">
                <a:extLst>
                  <a:ext uri="{FF2B5EF4-FFF2-40B4-BE49-F238E27FC236}">
                    <a16:creationId xmlns:a16="http://schemas.microsoft.com/office/drawing/2014/main" id="{92B27A5C-8C69-415A-BBCC-4591CC785762}"/>
                  </a:ext>
                </a:extLst>
              </p:cNvPr>
              <p:cNvGrpSpPr/>
              <p:nvPr/>
            </p:nvGrpSpPr>
            <p:grpSpPr>
              <a:xfrm>
                <a:off x="4866131" y="2846326"/>
                <a:ext cx="1155399" cy="989527"/>
                <a:chOff x="44923" y="1969123"/>
                <a:chExt cx="2744925" cy="2350855"/>
              </a:xfrm>
            </p:grpSpPr>
            <p:sp>
              <p:nvSpPr>
                <p:cNvPr id="177" name="Content Placeholder 5">
                  <a:extLst>
                    <a:ext uri="{FF2B5EF4-FFF2-40B4-BE49-F238E27FC236}">
                      <a16:creationId xmlns:a16="http://schemas.microsoft.com/office/drawing/2014/main" id="{61E53123-1C2B-4FB4-8DF0-B93A868409B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85862" y="196912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178" name="Oval 177">
                  <a:extLst>
                    <a:ext uri="{FF2B5EF4-FFF2-40B4-BE49-F238E27FC236}">
                      <a16:creationId xmlns:a16="http://schemas.microsoft.com/office/drawing/2014/main" id="{25FF2334-F22D-4F61-875C-69E017713EB6}"/>
                    </a:ext>
                  </a:extLst>
                </p:cNvPr>
                <p:cNvSpPr/>
                <p:nvPr/>
              </p:nvSpPr>
              <p:spPr>
                <a:xfrm>
                  <a:off x="44923" y="39031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  <p:sp>
              <p:nvSpPr>
                <p:cNvPr id="179" name="Content Placeholder 5">
                  <a:extLst>
                    <a:ext uri="{FF2B5EF4-FFF2-40B4-BE49-F238E27FC236}">
                      <a16:creationId xmlns:a16="http://schemas.microsoft.com/office/drawing/2014/main" id="{703CFC7E-A761-488A-9AE0-0C496C0B74D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00080" y="294423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C</a:t>
                  </a:r>
                </a:p>
              </p:txBody>
            </p:sp>
            <p:sp>
              <p:nvSpPr>
                <p:cNvPr id="180" name="Content Placeholder 5">
                  <a:extLst>
                    <a:ext uri="{FF2B5EF4-FFF2-40B4-BE49-F238E27FC236}">
                      <a16:creationId xmlns:a16="http://schemas.microsoft.com/office/drawing/2014/main" id="{CFEBD832-5E6F-4F08-A78F-7538F1D15A6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752596" y="2944232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C</a:t>
                  </a:r>
                </a:p>
              </p:txBody>
            </p:sp>
            <p:cxnSp>
              <p:nvCxnSpPr>
                <p:cNvPr id="181" name="Straight Connector 180">
                  <a:extLst>
                    <a:ext uri="{FF2B5EF4-FFF2-40B4-BE49-F238E27FC236}">
                      <a16:creationId xmlns:a16="http://schemas.microsoft.com/office/drawing/2014/main" id="{D5A8B345-33A1-4112-90E8-C214E0B58324}"/>
                    </a:ext>
                  </a:extLst>
                </p:cNvPr>
                <p:cNvCxnSpPr>
                  <a:cxnSpLocks/>
                  <a:stCxn id="177" idx="2"/>
                  <a:endCxn id="179" idx="0"/>
                </p:cNvCxnSpPr>
                <p:nvPr/>
              </p:nvCxnSpPr>
              <p:spPr>
                <a:xfrm flipH="1">
                  <a:off x="878687" y="2457450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182" name="Straight Connector 181">
                  <a:extLst>
                    <a:ext uri="{FF2B5EF4-FFF2-40B4-BE49-F238E27FC236}">
                      <a16:creationId xmlns:a16="http://schemas.microsoft.com/office/drawing/2014/main" id="{08A1CE12-E7CC-40F2-996E-4CF6AF835BA1}"/>
                    </a:ext>
                  </a:extLst>
                </p:cNvPr>
                <p:cNvCxnSpPr>
                  <a:cxnSpLocks/>
                  <a:stCxn id="177" idx="2"/>
                  <a:endCxn id="180" idx="0"/>
                </p:cNvCxnSpPr>
                <p:nvPr/>
              </p:nvCxnSpPr>
              <p:spPr>
                <a:xfrm>
                  <a:off x="1464469" y="2457450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183" name="TextBox 182">
                  <a:extLst>
                    <a:ext uri="{FF2B5EF4-FFF2-40B4-BE49-F238E27FC236}">
                      <a16:creationId xmlns:a16="http://schemas.microsoft.com/office/drawing/2014/main" id="{177B932C-5AF5-4E57-93AB-7246DA892C3E}"/>
                    </a:ext>
                  </a:extLst>
                </p:cNvPr>
                <p:cNvSpPr txBox="1"/>
                <p:nvPr/>
              </p:nvSpPr>
              <p:spPr>
                <a:xfrm>
                  <a:off x="864398" y="2386010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184" name="TextBox 183">
                  <a:extLst>
                    <a:ext uri="{FF2B5EF4-FFF2-40B4-BE49-F238E27FC236}">
                      <a16:creationId xmlns:a16="http://schemas.microsoft.com/office/drawing/2014/main" id="{07408E0D-C833-46F6-A9E6-985C5B36C037}"/>
                    </a:ext>
                  </a:extLst>
                </p:cNvPr>
                <p:cNvSpPr txBox="1"/>
                <p:nvPr/>
              </p:nvSpPr>
              <p:spPr>
                <a:xfrm>
                  <a:off x="1616878" y="236695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185" name="Straight Connector 184">
                  <a:extLst>
                    <a:ext uri="{FF2B5EF4-FFF2-40B4-BE49-F238E27FC236}">
                      <a16:creationId xmlns:a16="http://schemas.microsoft.com/office/drawing/2014/main" id="{BF9C6FBC-145D-462E-A2A4-C3EE92F55F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9793" y="3417386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186" name="Straight Connector 185">
                  <a:extLst>
                    <a:ext uri="{FF2B5EF4-FFF2-40B4-BE49-F238E27FC236}">
                      <a16:creationId xmlns:a16="http://schemas.microsoft.com/office/drawing/2014/main" id="{547128A6-BAA4-439A-8B0F-526E957615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5575" y="3417386"/>
                  <a:ext cx="395427" cy="493638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187" name="TextBox 186">
                  <a:extLst>
                    <a:ext uri="{FF2B5EF4-FFF2-40B4-BE49-F238E27FC236}">
                      <a16:creationId xmlns:a16="http://schemas.microsoft.com/office/drawing/2014/main" id="{3F036268-E931-4ED5-A5D0-2CFCD4C0182F}"/>
                    </a:ext>
                  </a:extLst>
                </p:cNvPr>
                <p:cNvSpPr txBox="1"/>
                <p:nvPr/>
              </p:nvSpPr>
              <p:spPr>
                <a:xfrm>
                  <a:off x="265504" y="334594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188" name="TextBox 187">
                  <a:extLst>
                    <a:ext uri="{FF2B5EF4-FFF2-40B4-BE49-F238E27FC236}">
                      <a16:creationId xmlns:a16="http://schemas.microsoft.com/office/drawing/2014/main" id="{35F77163-66A9-46BD-90D9-ECC6B365FB6E}"/>
                    </a:ext>
                  </a:extLst>
                </p:cNvPr>
                <p:cNvSpPr txBox="1"/>
                <p:nvPr/>
              </p:nvSpPr>
              <p:spPr>
                <a:xfrm>
                  <a:off x="946544" y="3326892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189" name="Straight Connector 188">
                  <a:extLst>
                    <a:ext uri="{FF2B5EF4-FFF2-40B4-BE49-F238E27FC236}">
                      <a16:creationId xmlns:a16="http://schemas.microsoft.com/office/drawing/2014/main" id="{8F3C5BB4-0A83-4EC5-8E9C-C20B285701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04512" y="3424242"/>
                  <a:ext cx="340986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190" name="Straight Connector 189">
                  <a:extLst>
                    <a:ext uri="{FF2B5EF4-FFF2-40B4-BE49-F238E27FC236}">
                      <a16:creationId xmlns:a16="http://schemas.microsoft.com/office/drawing/2014/main" id="{55719A35-53BA-44DB-B6C1-0DF0148634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45498" y="3424242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191" name="TextBox 190">
                  <a:extLst>
                    <a:ext uri="{FF2B5EF4-FFF2-40B4-BE49-F238E27FC236}">
                      <a16:creationId xmlns:a16="http://schemas.microsoft.com/office/drawing/2014/main" id="{8AA76018-866F-486F-96A6-D2B8FE56DFDB}"/>
                    </a:ext>
                  </a:extLst>
                </p:cNvPr>
                <p:cNvSpPr txBox="1"/>
                <p:nvPr/>
              </p:nvSpPr>
              <p:spPr>
                <a:xfrm>
                  <a:off x="1516867" y="3338514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192" name="TextBox 191">
                  <a:extLst>
                    <a:ext uri="{FF2B5EF4-FFF2-40B4-BE49-F238E27FC236}">
                      <a16:creationId xmlns:a16="http://schemas.microsoft.com/office/drawing/2014/main" id="{744941C7-90D2-4F1C-928C-5068D8AAE440}"/>
                    </a:ext>
                  </a:extLst>
                </p:cNvPr>
                <p:cNvSpPr txBox="1"/>
                <p:nvPr/>
              </p:nvSpPr>
              <p:spPr>
                <a:xfrm>
                  <a:off x="2197907" y="3333748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82C300DC-42BC-4AA9-9D89-0AA693531F45}"/>
                    </a:ext>
                  </a:extLst>
                </p:cNvPr>
                <p:cNvSpPr/>
                <p:nvPr/>
              </p:nvSpPr>
              <p:spPr>
                <a:xfrm>
                  <a:off x="1039461" y="3894457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194" name="Oval 193">
                  <a:extLst>
                    <a:ext uri="{FF2B5EF4-FFF2-40B4-BE49-F238E27FC236}">
                      <a16:creationId xmlns:a16="http://schemas.microsoft.com/office/drawing/2014/main" id="{12A15FBF-1B15-426C-BF9A-350F6FD4962B}"/>
                    </a:ext>
                  </a:extLst>
                </p:cNvPr>
                <p:cNvSpPr/>
                <p:nvPr/>
              </p:nvSpPr>
              <p:spPr>
                <a:xfrm>
                  <a:off x="1520475" y="39182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195" name="Oval 194">
                  <a:extLst>
                    <a:ext uri="{FF2B5EF4-FFF2-40B4-BE49-F238E27FC236}">
                      <a16:creationId xmlns:a16="http://schemas.microsoft.com/office/drawing/2014/main" id="{9E1524DD-9133-432A-8FC1-1300F6540E4F}"/>
                    </a:ext>
                  </a:extLst>
                </p:cNvPr>
                <p:cNvSpPr/>
                <p:nvPr/>
              </p:nvSpPr>
              <p:spPr>
                <a:xfrm>
                  <a:off x="2387257" y="3913498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</p:grp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CEC3D522-A1A1-4683-8EE9-F70C0F1A00C0}"/>
                  </a:ext>
                </a:extLst>
              </p:cNvPr>
              <p:cNvSpPr/>
              <p:nvPr/>
            </p:nvSpPr>
            <p:spPr>
              <a:xfrm>
                <a:off x="4739546" y="2767107"/>
                <a:ext cx="1464030" cy="1195293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78BC3C95-0CB9-48A4-A887-27CA8E96374B}"/>
                </a:ext>
              </a:extLst>
            </p:cNvPr>
            <p:cNvGrpSpPr/>
            <p:nvPr/>
          </p:nvGrpSpPr>
          <p:grpSpPr>
            <a:xfrm>
              <a:off x="2573186" y="3285436"/>
              <a:ext cx="1464030" cy="1195293"/>
              <a:chOff x="4739546" y="2767107"/>
              <a:chExt cx="1464030" cy="1195293"/>
            </a:xfrm>
          </p:grpSpPr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23434CF6-5948-49E6-91A3-80F81FC220A7}"/>
                  </a:ext>
                </a:extLst>
              </p:cNvPr>
              <p:cNvGrpSpPr/>
              <p:nvPr/>
            </p:nvGrpSpPr>
            <p:grpSpPr>
              <a:xfrm>
                <a:off x="4866131" y="2846326"/>
                <a:ext cx="1155399" cy="989527"/>
                <a:chOff x="44923" y="1969123"/>
                <a:chExt cx="2744925" cy="2350855"/>
              </a:xfrm>
            </p:grpSpPr>
            <p:sp>
              <p:nvSpPr>
                <p:cNvPr id="199" name="Content Placeholder 5">
                  <a:extLst>
                    <a:ext uri="{FF2B5EF4-FFF2-40B4-BE49-F238E27FC236}">
                      <a16:creationId xmlns:a16="http://schemas.microsoft.com/office/drawing/2014/main" id="{3A990472-9CA5-4862-9993-8B718016F1F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85862" y="196912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AC17E30-9F7F-4B33-8127-064A69ECCDA3}"/>
                    </a:ext>
                  </a:extLst>
                </p:cNvPr>
                <p:cNvSpPr/>
                <p:nvPr/>
              </p:nvSpPr>
              <p:spPr>
                <a:xfrm>
                  <a:off x="44923" y="39031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  <p:sp>
              <p:nvSpPr>
                <p:cNvPr id="201" name="Content Placeholder 5">
                  <a:extLst>
                    <a:ext uri="{FF2B5EF4-FFF2-40B4-BE49-F238E27FC236}">
                      <a16:creationId xmlns:a16="http://schemas.microsoft.com/office/drawing/2014/main" id="{20E35415-911A-4338-AC38-9131BD46450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00080" y="294423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202" name="Content Placeholder 5">
                  <a:extLst>
                    <a:ext uri="{FF2B5EF4-FFF2-40B4-BE49-F238E27FC236}">
                      <a16:creationId xmlns:a16="http://schemas.microsoft.com/office/drawing/2014/main" id="{663C8373-6AE7-4E7E-B4E7-B1236EE9470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752596" y="2944232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C</a:t>
                  </a:r>
                </a:p>
              </p:txBody>
            </p:sp>
            <p:cxnSp>
              <p:nvCxnSpPr>
                <p:cNvPr id="203" name="Straight Connector 202">
                  <a:extLst>
                    <a:ext uri="{FF2B5EF4-FFF2-40B4-BE49-F238E27FC236}">
                      <a16:creationId xmlns:a16="http://schemas.microsoft.com/office/drawing/2014/main" id="{0752EB19-47CB-4302-B19A-2CBFBE004348}"/>
                    </a:ext>
                  </a:extLst>
                </p:cNvPr>
                <p:cNvCxnSpPr>
                  <a:cxnSpLocks/>
                  <a:stCxn id="199" idx="2"/>
                  <a:endCxn id="201" idx="0"/>
                </p:cNvCxnSpPr>
                <p:nvPr/>
              </p:nvCxnSpPr>
              <p:spPr>
                <a:xfrm flipH="1">
                  <a:off x="878687" y="2457450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04" name="Straight Connector 203">
                  <a:extLst>
                    <a:ext uri="{FF2B5EF4-FFF2-40B4-BE49-F238E27FC236}">
                      <a16:creationId xmlns:a16="http://schemas.microsoft.com/office/drawing/2014/main" id="{C57EF90B-5A50-4797-84B0-0BD6955377D8}"/>
                    </a:ext>
                  </a:extLst>
                </p:cNvPr>
                <p:cNvCxnSpPr>
                  <a:cxnSpLocks/>
                  <a:stCxn id="199" idx="2"/>
                  <a:endCxn id="202" idx="0"/>
                </p:cNvCxnSpPr>
                <p:nvPr/>
              </p:nvCxnSpPr>
              <p:spPr>
                <a:xfrm>
                  <a:off x="1464469" y="2457450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05" name="TextBox 204">
                  <a:extLst>
                    <a:ext uri="{FF2B5EF4-FFF2-40B4-BE49-F238E27FC236}">
                      <a16:creationId xmlns:a16="http://schemas.microsoft.com/office/drawing/2014/main" id="{807384AF-53E3-43A7-9986-FCF9A4FAE157}"/>
                    </a:ext>
                  </a:extLst>
                </p:cNvPr>
                <p:cNvSpPr txBox="1"/>
                <p:nvPr/>
              </p:nvSpPr>
              <p:spPr>
                <a:xfrm>
                  <a:off x="864398" y="2386010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06" name="TextBox 205">
                  <a:extLst>
                    <a:ext uri="{FF2B5EF4-FFF2-40B4-BE49-F238E27FC236}">
                      <a16:creationId xmlns:a16="http://schemas.microsoft.com/office/drawing/2014/main" id="{751392D1-6101-4E88-85E2-E2288BDA784E}"/>
                    </a:ext>
                  </a:extLst>
                </p:cNvPr>
                <p:cNvSpPr txBox="1"/>
                <p:nvPr/>
              </p:nvSpPr>
              <p:spPr>
                <a:xfrm>
                  <a:off x="1616878" y="236695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07" name="Straight Connector 206">
                  <a:extLst>
                    <a:ext uri="{FF2B5EF4-FFF2-40B4-BE49-F238E27FC236}">
                      <a16:creationId xmlns:a16="http://schemas.microsoft.com/office/drawing/2014/main" id="{EC24A6F9-A69A-4B5A-BDE6-2D45FF4085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9793" y="3417386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08" name="Straight Connector 207">
                  <a:extLst>
                    <a:ext uri="{FF2B5EF4-FFF2-40B4-BE49-F238E27FC236}">
                      <a16:creationId xmlns:a16="http://schemas.microsoft.com/office/drawing/2014/main" id="{A4E09240-EE2C-4AB8-B0EF-9ECB05CAF3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5575" y="3417386"/>
                  <a:ext cx="395427" cy="493638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09" name="TextBox 208">
                  <a:extLst>
                    <a:ext uri="{FF2B5EF4-FFF2-40B4-BE49-F238E27FC236}">
                      <a16:creationId xmlns:a16="http://schemas.microsoft.com/office/drawing/2014/main" id="{79DA2174-7FE0-49D6-8865-9B56AAC2F7FA}"/>
                    </a:ext>
                  </a:extLst>
                </p:cNvPr>
                <p:cNvSpPr txBox="1"/>
                <p:nvPr/>
              </p:nvSpPr>
              <p:spPr>
                <a:xfrm>
                  <a:off x="265504" y="334594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10" name="TextBox 209">
                  <a:extLst>
                    <a:ext uri="{FF2B5EF4-FFF2-40B4-BE49-F238E27FC236}">
                      <a16:creationId xmlns:a16="http://schemas.microsoft.com/office/drawing/2014/main" id="{7EE768B5-D40F-4327-B9B3-BCC3E571D218}"/>
                    </a:ext>
                  </a:extLst>
                </p:cNvPr>
                <p:cNvSpPr txBox="1"/>
                <p:nvPr/>
              </p:nvSpPr>
              <p:spPr>
                <a:xfrm>
                  <a:off x="946544" y="3326892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11" name="Straight Connector 210">
                  <a:extLst>
                    <a:ext uri="{FF2B5EF4-FFF2-40B4-BE49-F238E27FC236}">
                      <a16:creationId xmlns:a16="http://schemas.microsoft.com/office/drawing/2014/main" id="{468071C0-06FF-4E45-8DC9-E74DEFF230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04512" y="3424242"/>
                  <a:ext cx="340986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12" name="Straight Connector 211">
                  <a:extLst>
                    <a:ext uri="{FF2B5EF4-FFF2-40B4-BE49-F238E27FC236}">
                      <a16:creationId xmlns:a16="http://schemas.microsoft.com/office/drawing/2014/main" id="{5BD0F6D5-1A48-4B2E-87D2-39BC5AEE5C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45498" y="3424242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13" name="TextBox 212">
                  <a:extLst>
                    <a:ext uri="{FF2B5EF4-FFF2-40B4-BE49-F238E27FC236}">
                      <a16:creationId xmlns:a16="http://schemas.microsoft.com/office/drawing/2014/main" id="{B3446EF2-F8B1-4629-A1EF-FF2BE296694B}"/>
                    </a:ext>
                  </a:extLst>
                </p:cNvPr>
                <p:cNvSpPr txBox="1"/>
                <p:nvPr/>
              </p:nvSpPr>
              <p:spPr>
                <a:xfrm>
                  <a:off x="1516867" y="3338514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14" name="TextBox 213">
                  <a:extLst>
                    <a:ext uri="{FF2B5EF4-FFF2-40B4-BE49-F238E27FC236}">
                      <a16:creationId xmlns:a16="http://schemas.microsoft.com/office/drawing/2014/main" id="{EDD76249-45D7-48D6-8F67-7FAD7766E1B0}"/>
                    </a:ext>
                  </a:extLst>
                </p:cNvPr>
                <p:cNvSpPr txBox="1"/>
                <p:nvPr/>
              </p:nvSpPr>
              <p:spPr>
                <a:xfrm>
                  <a:off x="2197907" y="3333748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59493734-014E-494D-923D-DFD0998991AB}"/>
                    </a:ext>
                  </a:extLst>
                </p:cNvPr>
                <p:cNvSpPr/>
                <p:nvPr/>
              </p:nvSpPr>
              <p:spPr>
                <a:xfrm>
                  <a:off x="1039461" y="3894457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80D9CBE3-C68B-4956-BB68-C81F751DC677}"/>
                    </a:ext>
                  </a:extLst>
                </p:cNvPr>
                <p:cNvSpPr/>
                <p:nvPr/>
              </p:nvSpPr>
              <p:spPr>
                <a:xfrm>
                  <a:off x="1520475" y="39182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657CAE11-C5AD-40F1-B35C-1347EFC6D5FB}"/>
                    </a:ext>
                  </a:extLst>
                </p:cNvPr>
                <p:cNvSpPr/>
                <p:nvPr/>
              </p:nvSpPr>
              <p:spPr>
                <a:xfrm>
                  <a:off x="2387257" y="3913498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</p:grp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1DCB9ABA-8E9C-4BC7-B4AD-A6D6F33B8814}"/>
                  </a:ext>
                </a:extLst>
              </p:cNvPr>
              <p:cNvSpPr/>
              <p:nvPr/>
            </p:nvSpPr>
            <p:spPr>
              <a:xfrm>
                <a:off x="4739546" y="2767107"/>
                <a:ext cx="1464030" cy="1195293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5D957EA8-64A3-454B-BDBA-18CA6A93E22F}"/>
                </a:ext>
              </a:extLst>
            </p:cNvPr>
            <p:cNvGrpSpPr/>
            <p:nvPr/>
          </p:nvGrpSpPr>
          <p:grpSpPr>
            <a:xfrm>
              <a:off x="1047333" y="4536702"/>
              <a:ext cx="1464030" cy="1195293"/>
              <a:chOff x="4739546" y="2767107"/>
              <a:chExt cx="1464030" cy="1195293"/>
            </a:xfrm>
          </p:grpSpPr>
          <p:grpSp>
            <p:nvGrpSpPr>
              <p:cNvPr id="219" name="Group 218">
                <a:extLst>
                  <a:ext uri="{FF2B5EF4-FFF2-40B4-BE49-F238E27FC236}">
                    <a16:creationId xmlns:a16="http://schemas.microsoft.com/office/drawing/2014/main" id="{61FCCC90-4E8F-4626-B40E-50857515F628}"/>
                  </a:ext>
                </a:extLst>
              </p:cNvPr>
              <p:cNvGrpSpPr/>
              <p:nvPr/>
            </p:nvGrpSpPr>
            <p:grpSpPr>
              <a:xfrm>
                <a:off x="4866131" y="2846326"/>
                <a:ext cx="1155399" cy="989527"/>
                <a:chOff x="44923" y="1969123"/>
                <a:chExt cx="2744925" cy="2350855"/>
              </a:xfrm>
            </p:grpSpPr>
            <p:sp>
              <p:nvSpPr>
                <p:cNvPr id="221" name="Content Placeholder 5">
                  <a:extLst>
                    <a:ext uri="{FF2B5EF4-FFF2-40B4-BE49-F238E27FC236}">
                      <a16:creationId xmlns:a16="http://schemas.microsoft.com/office/drawing/2014/main" id="{9295990E-07A9-497E-B9EC-5E6157665F1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85862" y="196912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C</a:t>
                  </a:r>
                </a:p>
              </p:txBody>
            </p:sp>
            <p:sp>
              <p:nvSpPr>
                <p:cNvPr id="222" name="Oval 221">
                  <a:extLst>
                    <a:ext uri="{FF2B5EF4-FFF2-40B4-BE49-F238E27FC236}">
                      <a16:creationId xmlns:a16="http://schemas.microsoft.com/office/drawing/2014/main" id="{29229375-C1FA-425A-A47C-C751449DC6D0}"/>
                    </a:ext>
                  </a:extLst>
                </p:cNvPr>
                <p:cNvSpPr/>
                <p:nvPr/>
              </p:nvSpPr>
              <p:spPr>
                <a:xfrm>
                  <a:off x="44923" y="39031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  <p:sp>
              <p:nvSpPr>
                <p:cNvPr id="223" name="Content Placeholder 5">
                  <a:extLst>
                    <a:ext uri="{FF2B5EF4-FFF2-40B4-BE49-F238E27FC236}">
                      <a16:creationId xmlns:a16="http://schemas.microsoft.com/office/drawing/2014/main" id="{970936BA-9E14-4B77-8740-3EE0229BB95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00080" y="294423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224" name="Content Placeholder 5">
                  <a:extLst>
                    <a:ext uri="{FF2B5EF4-FFF2-40B4-BE49-F238E27FC236}">
                      <a16:creationId xmlns:a16="http://schemas.microsoft.com/office/drawing/2014/main" id="{63DC1960-7423-4282-B537-FA864B04603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752596" y="2944232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cxnSp>
              <p:nvCxnSpPr>
                <p:cNvPr id="225" name="Straight Connector 224">
                  <a:extLst>
                    <a:ext uri="{FF2B5EF4-FFF2-40B4-BE49-F238E27FC236}">
                      <a16:creationId xmlns:a16="http://schemas.microsoft.com/office/drawing/2014/main" id="{78FFF5CA-91F2-4D85-8A15-BA65D2E79480}"/>
                    </a:ext>
                  </a:extLst>
                </p:cNvPr>
                <p:cNvCxnSpPr>
                  <a:cxnSpLocks/>
                  <a:stCxn id="221" idx="2"/>
                  <a:endCxn id="223" idx="0"/>
                </p:cNvCxnSpPr>
                <p:nvPr/>
              </p:nvCxnSpPr>
              <p:spPr>
                <a:xfrm flipH="1">
                  <a:off x="878687" y="2457450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26" name="Straight Connector 225">
                  <a:extLst>
                    <a:ext uri="{FF2B5EF4-FFF2-40B4-BE49-F238E27FC236}">
                      <a16:creationId xmlns:a16="http://schemas.microsoft.com/office/drawing/2014/main" id="{50CB8A83-1EF0-4165-9F2D-0E408679B320}"/>
                    </a:ext>
                  </a:extLst>
                </p:cNvPr>
                <p:cNvCxnSpPr>
                  <a:cxnSpLocks/>
                  <a:stCxn id="221" idx="2"/>
                  <a:endCxn id="224" idx="0"/>
                </p:cNvCxnSpPr>
                <p:nvPr/>
              </p:nvCxnSpPr>
              <p:spPr>
                <a:xfrm>
                  <a:off x="1464469" y="2457450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27" name="TextBox 226">
                  <a:extLst>
                    <a:ext uri="{FF2B5EF4-FFF2-40B4-BE49-F238E27FC236}">
                      <a16:creationId xmlns:a16="http://schemas.microsoft.com/office/drawing/2014/main" id="{8B72EC57-471C-4860-97F3-1A57F0C0A505}"/>
                    </a:ext>
                  </a:extLst>
                </p:cNvPr>
                <p:cNvSpPr txBox="1"/>
                <p:nvPr/>
              </p:nvSpPr>
              <p:spPr>
                <a:xfrm>
                  <a:off x="864398" y="2386010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28" name="TextBox 227">
                  <a:extLst>
                    <a:ext uri="{FF2B5EF4-FFF2-40B4-BE49-F238E27FC236}">
                      <a16:creationId xmlns:a16="http://schemas.microsoft.com/office/drawing/2014/main" id="{5A86F1E2-043E-410D-B926-20CBF7E61018}"/>
                    </a:ext>
                  </a:extLst>
                </p:cNvPr>
                <p:cNvSpPr txBox="1"/>
                <p:nvPr/>
              </p:nvSpPr>
              <p:spPr>
                <a:xfrm>
                  <a:off x="1616878" y="236695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29" name="Straight Connector 228">
                  <a:extLst>
                    <a:ext uri="{FF2B5EF4-FFF2-40B4-BE49-F238E27FC236}">
                      <a16:creationId xmlns:a16="http://schemas.microsoft.com/office/drawing/2014/main" id="{90A012CC-6ACE-457A-B53C-C1C8D55CF2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9793" y="3417386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30" name="Straight Connector 229">
                  <a:extLst>
                    <a:ext uri="{FF2B5EF4-FFF2-40B4-BE49-F238E27FC236}">
                      <a16:creationId xmlns:a16="http://schemas.microsoft.com/office/drawing/2014/main" id="{D6932436-19C5-4D46-ADF7-8D976537A7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5575" y="3417386"/>
                  <a:ext cx="395427" cy="493638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31" name="TextBox 230">
                  <a:extLst>
                    <a:ext uri="{FF2B5EF4-FFF2-40B4-BE49-F238E27FC236}">
                      <a16:creationId xmlns:a16="http://schemas.microsoft.com/office/drawing/2014/main" id="{FF7684FC-EEF2-428A-8503-2DC251116AA5}"/>
                    </a:ext>
                  </a:extLst>
                </p:cNvPr>
                <p:cNvSpPr txBox="1"/>
                <p:nvPr/>
              </p:nvSpPr>
              <p:spPr>
                <a:xfrm>
                  <a:off x="265504" y="334594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32" name="TextBox 231">
                  <a:extLst>
                    <a:ext uri="{FF2B5EF4-FFF2-40B4-BE49-F238E27FC236}">
                      <a16:creationId xmlns:a16="http://schemas.microsoft.com/office/drawing/2014/main" id="{000315E9-46D9-4D2C-A243-1B197B0774E7}"/>
                    </a:ext>
                  </a:extLst>
                </p:cNvPr>
                <p:cNvSpPr txBox="1"/>
                <p:nvPr/>
              </p:nvSpPr>
              <p:spPr>
                <a:xfrm>
                  <a:off x="946544" y="3326892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33" name="Straight Connector 232">
                  <a:extLst>
                    <a:ext uri="{FF2B5EF4-FFF2-40B4-BE49-F238E27FC236}">
                      <a16:creationId xmlns:a16="http://schemas.microsoft.com/office/drawing/2014/main" id="{AFFF9564-E0F6-4FAD-A9A6-FA064AF940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04512" y="3424242"/>
                  <a:ext cx="340986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34" name="Straight Connector 233">
                  <a:extLst>
                    <a:ext uri="{FF2B5EF4-FFF2-40B4-BE49-F238E27FC236}">
                      <a16:creationId xmlns:a16="http://schemas.microsoft.com/office/drawing/2014/main" id="{C29A2DD7-27FC-4290-AB6D-7E96EE377B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45498" y="3424242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35" name="TextBox 234">
                  <a:extLst>
                    <a:ext uri="{FF2B5EF4-FFF2-40B4-BE49-F238E27FC236}">
                      <a16:creationId xmlns:a16="http://schemas.microsoft.com/office/drawing/2014/main" id="{B6C4EF85-8AA5-4121-8B8F-268726783F1B}"/>
                    </a:ext>
                  </a:extLst>
                </p:cNvPr>
                <p:cNvSpPr txBox="1"/>
                <p:nvPr/>
              </p:nvSpPr>
              <p:spPr>
                <a:xfrm>
                  <a:off x="1516867" y="3338514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36" name="TextBox 235">
                  <a:extLst>
                    <a:ext uri="{FF2B5EF4-FFF2-40B4-BE49-F238E27FC236}">
                      <a16:creationId xmlns:a16="http://schemas.microsoft.com/office/drawing/2014/main" id="{1C193666-E7C9-430F-B823-10A7B5D3CB9B}"/>
                    </a:ext>
                  </a:extLst>
                </p:cNvPr>
                <p:cNvSpPr txBox="1"/>
                <p:nvPr/>
              </p:nvSpPr>
              <p:spPr>
                <a:xfrm>
                  <a:off x="2197907" y="3333748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237" name="Oval 236">
                  <a:extLst>
                    <a:ext uri="{FF2B5EF4-FFF2-40B4-BE49-F238E27FC236}">
                      <a16:creationId xmlns:a16="http://schemas.microsoft.com/office/drawing/2014/main" id="{DB768CAC-00ED-4557-A9CE-F546AEFDBD3C}"/>
                    </a:ext>
                  </a:extLst>
                </p:cNvPr>
                <p:cNvSpPr/>
                <p:nvPr/>
              </p:nvSpPr>
              <p:spPr>
                <a:xfrm>
                  <a:off x="1039461" y="3894457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38" name="Oval 237">
                  <a:extLst>
                    <a:ext uri="{FF2B5EF4-FFF2-40B4-BE49-F238E27FC236}">
                      <a16:creationId xmlns:a16="http://schemas.microsoft.com/office/drawing/2014/main" id="{5D2C4BF3-7718-4955-A29A-2AC1DD376651}"/>
                    </a:ext>
                  </a:extLst>
                </p:cNvPr>
                <p:cNvSpPr/>
                <p:nvPr/>
              </p:nvSpPr>
              <p:spPr>
                <a:xfrm>
                  <a:off x="1520475" y="39182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39" name="Oval 238">
                  <a:extLst>
                    <a:ext uri="{FF2B5EF4-FFF2-40B4-BE49-F238E27FC236}">
                      <a16:creationId xmlns:a16="http://schemas.microsoft.com/office/drawing/2014/main" id="{E2F5F266-ED81-4E6D-B792-39096277B3F6}"/>
                    </a:ext>
                  </a:extLst>
                </p:cNvPr>
                <p:cNvSpPr/>
                <p:nvPr/>
              </p:nvSpPr>
              <p:spPr>
                <a:xfrm>
                  <a:off x="2387257" y="3913498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</p:grp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EFC84E73-F656-4FA8-81F4-AFF206A22667}"/>
                  </a:ext>
                </a:extLst>
              </p:cNvPr>
              <p:cNvSpPr/>
              <p:nvPr/>
            </p:nvSpPr>
            <p:spPr>
              <a:xfrm>
                <a:off x="4739546" y="2767107"/>
                <a:ext cx="1464030" cy="1195293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5033EC9E-7301-41D9-A291-C956405F6A81}"/>
                </a:ext>
              </a:extLst>
            </p:cNvPr>
            <p:cNvGrpSpPr/>
            <p:nvPr/>
          </p:nvGrpSpPr>
          <p:grpSpPr>
            <a:xfrm>
              <a:off x="2573186" y="4544843"/>
              <a:ext cx="1464030" cy="1195293"/>
              <a:chOff x="4739546" y="2767107"/>
              <a:chExt cx="1464030" cy="1195293"/>
            </a:xfrm>
          </p:grpSpPr>
          <p:grpSp>
            <p:nvGrpSpPr>
              <p:cNvPr id="241" name="Group 240">
                <a:extLst>
                  <a:ext uri="{FF2B5EF4-FFF2-40B4-BE49-F238E27FC236}">
                    <a16:creationId xmlns:a16="http://schemas.microsoft.com/office/drawing/2014/main" id="{4BC0F36F-933A-4AE6-B0B6-265129F18BED}"/>
                  </a:ext>
                </a:extLst>
              </p:cNvPr>
              <p:cNvGrpSpPr/>
              <p:nvPr/>
            </p:nvGrpSpPr>
            <p:grpSpPr>
              <a:xfrm>
                <a:off x="4866131" y="2846326"/>
                <a:ext cx="1155399" cy="989527"/>
                <a:chOff x="44923" y="1969123"/>
                <a:chExt cx="2744925" cy="2350855"/>
              </a:xfrm>
            </p:grpSpPr>
            <p:sp>
              <p:nvSpPr>
                <p:cNvPr id="243" name="Content Placeholder 5">
                  <a:extLst>
                    <a:ext uri="{FF2B5EF4-FFF2-40B4-BE49-F238E27FC236}">
                      <a16:creationId xmlns:a16="http://schemas.microsoft.com/office/drawing/2014/main" id="{D86A2BFC-56FA-4052-AC70-88AD4065C34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85862" y="196912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244" name="Oval 243">
                  <a:extLst>
                    <a:ext uri="{FF2B5EF4-FFF2-40B4-BE49-F238E27FC236}">
                      <a16:creationId xmlns:a16="http://schemas.microsoft.com/office/drawing/2014/main" id="{E63898CA-EED9-4B15-BC30-DF69E89BC8F4}"/>
                    </a:ext>
                  </a:extLst>
                </p:cNvPr>
                <p:cNvSpPr/>
                <p:nvPr/>
              </p:nvSpPr>
              <p:spPr>
                <a:xfrm>
                  <a:off x="44923" y="39031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  <p:sp>
              <p:nvSpPr>
                <p:cNvPr id="245" name="Content Placeholder 5">
                  <a:extLst>
                    <a:ext uri="{FF2B5EF4-FFF2-40B4-BE49-F238E27FC236}">
                      <a16:creationId xmlns:a16="http://schemas.microsoft.com/office/drawing/2014/main" id="{72914F28-9D7C-4EC6-8963-2848E3010DA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00080" y="294423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246" name="Content Placeholder 5">
                  <a:extLst>
                    <a:ext uri="{FF2B5EF4-FFF2-40B4-BE49-F238E27FC236}">
                      <a16:creationId xmlns:a16="http://schemas.microsoft.com/office/drawing/2014/main" id="{6655532B-41CD-422C-9CC0-D90BCFC9CD7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752596" y="2944232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C</a:t>
                  </a:r>
                </a:p>
              </p:txBody>
            </p:sp>
            <p:cxnSp>
              <p:nvCxnSpPr>
                <p:cNvPr id="247" name="Straight Connector 246">
                  <a:extLst>
                    <a:ext uri="{FF2B5EF4-FFF2-40B4-BE49-F238E27FC236}">
                      <a16:creationId xmlns:a16="http://schemas.microsoft.com/office/drawing/2014/main" id="{958841A3-5FD7-4435-AB2E-0E2F6F017829}"/>
                    </a:ext>
                  </a:extLst>
                </p:cNvPr>
                <p:cNvCxnSpPr>
                  <a:cxnSpLocks/>
                  <a:stCxn id="243" idx="2"/>
                  <a:endCxn id="245" idx="0"/>
                </p:cNvCxnSpPr>
                <p:nvPr/>
              </p:nvCxnSpPr>
              <p:spPr>
                <a:xfrm flipH="1">
                  <a:off x="878687" y="2457450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48" name="Straight Connector 247">
                  <a:extLst>
                    <a:ext uri="{FF2B5EF4-FFF2-40B4-BE49-F238E27FC236}">
                      <a16:creationId xmlns:a16="http://schemas.microsoft.com/office/drawing/2014/main" id="{FD9E2C74-AD6A-4A8C-9C5C-99A8F4AF9475}"/>
                    </a:ext>
                  </a:extLst>
                </p:cNvPr>
                <p:cNvCxnSpPr>
                  <a:cxnSpLocks/>
                  <a:stCxn id="243" idx="2"/>
                  <a:endCxn id="246" idx="0"/>
                </p:cNvCxnSpPr>
                <p:nvPr/>
              </p:nvCxnSpPr>
              <p:spPr>
                <a:xfrm>
                  <a:off x="1464469" y="2457450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49" name="TextBox 248">
                  <a:extLst>
                    <a:ext uri="{FF2B5EF4-FFF2-40B4-BE49-F238E27FC236}">
                      <a16:creationId xmlns:a16="http://schemas.microsoft.com/office/drawing/2014/main" id="{F44E4CE5-F26B-4A54-AC58-029504710229}"/>
                    </a:ext>
                  </a:extLst>
                </p:cNvPr>
                <p:cNvSpPr txBox="1"/>
                <p:nvPr/>
              </p:nvSpPr>
              <p:spPr>
                <a:xfrm>
                  <a:off x="864398" y="2386010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50" name="TextBox 249">
                  <a:extLst>
                    <a:ext uri="{FF2B5EF4-FFF2-40B4-BE49-F238E27FC236}">
                      <a16:creationId xmlns:a16="http://schemas.microsoft.com/office/drawing/2014/main" id="{BD42E8BB-5ED8-4A83-A775-3C59D09D06F7}"/>
                    </a:ext>
                  </a:extLst>
                </p:cNvPr>
                <p:cNvSpPr txBox="1"/>
                <p:nvPr/>
              </p:nvSpPr>
              <p:spPr>
                <a:xfrm>
                  <a:off x="1616878" y="236695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51" name="Straight Connector 250">
                  <a:extLst>
                    <a:ext uri="{FF2B5EF4-FFF2-40B4-BE49-F238E27FC236}">
                      <a16:creationId xmlns:a16="http://schemas.microsoft.com/office/drawing/2014/main" id="{1BC135C7-2E83-4F8F-87D8-F426A965F8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9793" y="3417386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52" name="Straight Connector 251">
                  <a:extLst>
                    <a:ext uri="{FF2B5EF4-FFF2-40B4-BE49-F238E27FC236}">
                      <a16:creationId xmlns:a16="http://schemas.microsoft.com/office/drawing/2014/main" id="{FA5C9D16-9B08-46FF-ACAA-1757591440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5575" y="3417386"/>
                  <a:ext cx="395427" cy="493638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53" name="TextBox 252">
                  <a:extLst>
                    <a:ext uri="{FF2B5EF4-FFF2-40B4-BE49-F238E27FC236}">
                      <a16:creationId xmlns:a16="http://schemas.microsoft.com/office/drawing/2014/main" id="{BED34F2B-6246-40AB-B8D5-A9954C386B01}"/>
                    </a:ext>
                  </a:extLst>
                </p:cNvPr>
                <p:cNvSpPr txBox="1"/>
                <p:nvPr/>
              </p:nvSpPr>
              <p:spPr>
                <a:xfrm>
                  <a:off x="265504" y="334594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54" name="TextBox 253">
                  <a:extLst>
                    <a:ext uri="{FF2B5EF4-FFF2-40B4-BE49-F238E27FC236}">
                      <a16:creationId xmlns:a16="http://schemas.microsoft.com/office/drawing/2014/main" id="{270B9245-9D5C-44CA-909F-1B9C6BA4836D}"/>
                    </a:ext>
                  </a:extLst>
                </p:cNvPr>
                <p:cNvSpPr txBox="1"/>
                <p:nvPr/>
              </p:nvSpPr>
              <p:spPr>
                <a:xfrm>
                  <a:off x="946544" y="3326892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55" name="Straight Connector 254">
                  <a:extLst>
                    <a:ext uri="{FF2B5EF4-FFF2-40B4-BE49-F238E27FC236}">
                      <a16:creationId xmlns:a16="http://schemas.microsoft.com/office/drawing/2014/main" id="{4951B039-A7F6-4BD7-83AE-216514C15B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04512" y="3424242"/>
                  <a:ext cx="340986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56" name="Straight Connector 255">
                  <a:extLst>
                    <a:ext uri="{FF2B5EF4-FFF2-40B4-BE49-F238E27FC236}">
                      <a16:creationId xmlns:a16="http://schemas.microsoft.com/office/drawing/2014/main" id="{83ED705B-559A-443D-ADCD-535CBCEF18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45498" y="3424242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57" name="TextBox 256">
                  <a:extLst>
                    <a:ext uri="{FF2B5EF4-FFF2-40B4-BE49-F238E27FC236}">
                      <a16:creationId xmlns:a16="http://schemas.microsoft.com/office/drawing/2014/main" id="{CBE1C04D-846F-4A73-A055-1EF0DA5528E7}"/>
                    </a:ext>
                  </a:extLst>
                </p:cNvPr>
                <p:cNvSpPr txBox="1"/>
                <p:nvPr/>
              </p:nvSpPr>
              <p:spPr>
                <a:xfrm>
                  <a:off x="1516867" y="3338514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58" name="TextBox 257">
                  <a:extLst>
                    <a:ext uri="{FF2B5EF4-FFF2-40B4-BE49-F238E27FC236}">
                      <a16:creationId xmlns:a16="http://schemas.microsoft.com/office/drawing/2014/main" id="{75752533-AE97-4DBE-A851-7C0AD688A458}"/>
                    </a:ext>
                  </a:extLst>
                </p:cNvPr>
                <p:cNvSpPr txBox="1"/>
                <p:nvPr/>
              </p:nvSpPr>
              <p:spPr>
                <a:xfrm>
                  <a:off x="2197907" y="3333748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259" name="Oval 258">
                  <a:extLst>
                    <a:ext uri="{FF2B5EF4-FFF2-40B4-BE49-F238E27FC236}">
                      <a16:creationId xmlns:a16="http://schemas.microsoft.com/office/drawing/2014/main" id="{53D10258-B2A2-4245-8986-8AA38DF8E52F}"/>
                    </a:ext>
                  </a:extLst>
                </p:cNvPr>
                <p:cNvSpPr/>
                <p:nvPr/>
              </p:nvSpPr>
              <p:spPr>
                <a:xfrm>
                  <a:off x="1039461" y="3894457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60" name="Oval 259">
                  <a:extLst>
                    <a:ext uri="{FF2B5EF4-FFF2-40B4-BE49-F238E27FC236}">
                      <a16:creationId xmlns:a16="http://schemas.microsoft.com/office/drawing/2014/main" id="{CCC02BC6-5AF9-434B-B1E8-52CD401B2A79}"/>
                    </a:ext>
                  </a:extLst>
                </p:cNvPr>
                <p:cNvSpPr/>
                <p:nvPr/>
              </p:nvSpPr>
              <p:spPr>
                <a:xfrm>
                  <a:off x="1520475" y="39182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61" name="Oval 260">
                  <a:extLst>
                    <a:ext uri="{FF2B5EF4-FFF2-40B4-BE49-F238E27FC236}">
                      <a16:creationId xmlns:a16="http://schemas.microsoft.com/office/drawing/2014/main" id="{20EC60E1-6457-4B23-8CD5-8777A47F4B8F}"/>
                    </a:ext>
                  </a:extLst>
                </p:cNvPr>
                <p:cNvSpPr/>
                <p:nvPr/>
              </p:nvSpPr>
              <p:spPr>
                <a:xfrm>
                  <a:off x="2387257" y="3913498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</p:grpSp>
          <p:sp>
            <p:nvSpPr>
              <p:cNvPr id="242" name="Rectangle 241">
                <a:extLst>
                  <a:ext uri="{FF2B5EF4-FFF2-40B4-BE49-F238E27FC236}">
                    <a16:creationId xmlns:a16="http://schemas.microsoft.com/office/drawing/2014/main" id="{4AFF9894-D346-4AC1-8335-D367D24A6156}"/>
                  </a:ext>
                </a:extLst>
              </p:cNvPr>
              <p:cNvSpPr/>
              <p:nvPr/>
            </p:nvSpPr>
            <p:spPr>
              <a:xfrm>
                <a:off x="4739546" y="2767107"/>
                <a:ext cx="1464030" cy="1195293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356C14FF-8B23-47A3-A8E4-578C30161BF3}"/>
                </a:ext>
              </a:extLst>
            </p:cNvPr>
            <p:cNvSpPr/>
            <p:nvPr/>
          </p:nvSpPr>
          <p:spPr>
            <a:xfrm>
              <a:off x="1006125" y="3270952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1</a:t>
              </a:r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64DDC3F7-9544-4398-8C1D-E192188AAA4B}"/>
                </a:ext>
              </a:extLst>
            </p:cNvPr>
            <p:cNvSpPr/>
            <p:nvPr/>
          </p:nvSpPr>
          <p:spPr>
            <a:xfrm>
              <a:off x="2538258" y="3274998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2</a:t>
              </a:r>
            </a:p>
          </p:txBody>
        </p: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F3DB53E9-893F-49B1-8C65-D214A2B8F133}"/>
                </a:ext>
              </a:extLst>
            </p:cNvPr>
            <p:cNvSpPr/>
            <p:nvPr/>
          </p:nvSpPr>
          <p:spPr>
            <a:xfrm>
              <a:off x="1023975" y="4526135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4</a:t>
              </a:r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B6F7D411-7A06-4622-B1A8-43E5B7D54985}"/>
                </a:ext>
              </a:extLst>
            </p:cNvPr>
            <p:cNvSpPr/>
            <p:nvPr/>
          </p:nvSpPr>
          <p:spPr>
            <a:xfrm>
              <a:off x="2556108" y="4530181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5</a:t>
              </a:r>
            </a:p>
          </p:txBody>
        </p:sp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id="{18471A34-35D4-48C3-8F90-6FC3CE8A71FB}"/>
                </a:ext>
              </a:extLst>
            </p:cNvPr>
            <p:cNvGrpSpPr/>
            <p:nvPr/>
          </p:nvGrpSpPr>
          <p:grpSpPr>
            <a:xfrm>
              <a:off x="4110409" y="3281199"/>
              <a:ext cx="1966984" cy="1489812"/>
              <a:chOff x="4518753" y="5292886"/>
              <a:chExt cx="1966984" cy="1489812"/>
            </a:xfrm>
          </p:grpSpPr>
          <p:grpSp>
            <p:nvGrpSpPr>
              <p:cNvPr id="267" name="Group 266">
                <a:extLst>
                  <a:ext uri="{FF2B5EF4-FFF2-40B4-BE49-F238E27FC236}">
                    <a16:creationId xmlns:a16="http://schemas.microsoft.com/office/drawing/2014/main" id="{8AE9F12B-B47A-484A-A5FF-DF281416FD42}"/>
                  </a:ext>
                </a:extLst>
              </p:cNvPr>
              <p:cNvGrpSpPr/>
              <p:nvPr/>
            </p:nvGrpSpPr>
            <p:grpSpPr>
              <a:xfrm>
                <a:off x="4631099" y="5343766"/>
                <a:ext cx="1818777" cy="1414014"/>
                <a:chOff x="2758043" y="2361969"/>
                <a:chExt cx="3070210" cy="2386944"/>
              </a:xfrm>
            </p:grpSpPr>
            <p:sp>
              <p:nvSpPr>
                <p:cNvPr id="269" name="Content Placeholder 5">
                  <a:extLst>
                    <a:ext uri="{FF2B5EF4-FFF2-40B4-BE49-F238E27FC236}">
                      <a16:creationId xmlns:a16="http://schemas.microsoft.com/office/drawing/2014/main" id="{944A528F-61CB-4170-8DF2-B76B5F3EE72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999518" y="2361969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270" name="Content Placeholder 5">
                  <a:extLst>
                    <a:ext uri="{FF2B5EF4-FFF2-40B4-BE49-F238E27FC236}">
                      <a16:creationId xmlns:a16="http://schemas.microsoft.com/office/drawing/2014/main" id="{7EF625BC-2AAC-4301-AFFE-24415A7EECF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386072" y="3054826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271" name="Content Placeholder 5">
                  <a:extLst>
                    <a:ext uri="{FF2B5EF4-FFF2-40B4-BE49-F238E27FC236}">
                      <a16:creationId xmlns:a16="http://schemas.microsoft.com/office/drawing/2014/main" id="{D21794F1-9222-4EA5-BDB1-282F4D29789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653219" y="3054826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cxnSp>
              <p:nvCxnSpPr>
                <p:cNvPr id="272" name="Straight Connector 271">
                  <a:extLst>
                    <a:ext uri="{FF2B5EF4-FFF2-40B4-BE49-F238E27FC236}">
                      <a16:creationId xmlns:a16="http://schemas.microsoft.com/office/drawing/2014/main" id="{D3711D2B-480E-495E-9892-5F4049545B21}"/>
                    </a:ext>
                  </a:extLst>
                </p:cNvPr>
                <p:cNvCxnSpPr>
                  <a:cxnSpLocks/>
                  <a:stCxn id="269" idx="2"/>
                  <a:endCxn id="270" idx="0"/>
                </p:cNvCxnSpPr>
                <p:nvPr/>
              </p:nvCxnSpPr>
              <p:spPr>
                <a:xfrm flipH="1">
                  <a:off x="3584034" y="2708946"/>
                  <a:ext cx="613446" cy="34588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73" name="Straight Connector 272">
                  <a:extLst>
                    <a:ext uri="{FF2B5EF4-FFF2-40B4-BE49-F238E27FC236}">
                      <a16:creationId xmlns:a16="http://schemas.microsoft.com/office/drawing/2014/main" id="{1E83A940-6591-4F82-84B8-CDEE6B36AA5E}"/>
                    </a:ext>
                  </a:extLst>
                </p:cNvPr>
                <p:cNvCxnSpPr>
                  <a:cxnSpLocks/>
                  <a:stCxn id="269" idx="2"/>
                  <a:endCxn id="271" idx="0"/>
                </p:cNvCxnSpPr>
                <p:nvPr/>
              </p:nvCxnSpPr>
              <p:spPr>
                <a:xfrm>
                  <a:off x="4197480" y="2708946"/>
                  <a:ext cx="653701" cy="34588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74" name="TextBox 273">
                  <a:extLst>
                    <a:ext uri="{FF2B5EF4-FFF2-40B4-BE49-F238E27FC236}">
                      <a16:creationId xmlns:a16="http://schemas.microsoft.com/office/drawing/2014/main" id="{DE6B832B-AD17-4FEA-BD27-A30E675608BD}"/>
                    </a:ext>
                  </a:extLst>
                </p:cNvPr>
                <p:cNvSpPr txBox="1"/>
                <p:nvPr/>
              </p:nvSpPr>
              <p:spPr>
                <a:xfrm>
                  <a:off x="3681456" y="2658185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75" name="TextBox 274">
                  <a:extLst>
                    <a:ext uri="{FF2B5EF4-FFF2-40B4-BE49-F238E27FC236}">
                      <a16:creationId xmlns:a16="http://schemas.microsoft.com/office/drawing/2014/main" id="{C8055A2F-E97D-41A2-B7F9-3DD7B3914026}"/>
                    </a:ext>
                  </a:extLst>
                </p:cNvPr>
                <p:cNvSpPr txBox="1"/>
                <p:nvPr/>
              </p:nvSpPr>
              <p:spPr>
                <a:xfrm>
                  <a:off x="4449209" y="2644646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76" name="Straight Connector 275">
                  <a:extLst>
                    <a:ext uri="{FF2B5EF4-FFF2-40B4-BE49-F238E27FC236}">
                      <a16:creationId xmlns:a16="http://schemas.microsoft.com/office/drawing/2014/main" id="{A71F9757-372E-47D2-9A3E-DE73F3E9FCC9}"/>
                    </a:ext>
                  </a:extLst>
                </p:cNvPr>
                <p:cNvCxnSpPr>
                  <a:cxnSpLocks/>
                  <a:stCxn id="270" idx="2"/>
                </p:cNvCxnSpPr>
                <p:nvPr/>
              </p:nvCxnSpPr>
              <p:spPr>
                <a:xfrm flipH="1">
                  <a:off x="2948189" y="3401803"/>
                  <a:ext cx="635845" cy="360647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77" name="Straight Connector 276">
                  <a:extLst>
                    <a:ext uri="{FF2B5EF4-FFF2-40B4-BE49-F238E27FC236}">
                      <a16:creationId xmlns:a16="http://schemas.microsoft.com/office/drawing/2014/main" id="{53D6E325-C002-4B20-8954-D351084E8403}"/>
                    </a:ext>
                  </a:extLst>
                </p:cNvPr>
                <p:cNvCxnSpPr>
                  <a:cxnSpLocks/>
                  <a:stCxn id="270" idx="2"/>
                  <a:endCxn id="295" idx="0"/>
                </p:cNvCxnSpPr>
                <p:nvPr/>
              </p:nvCxnSpPr>
              <p:spPr>
                <a:xfrm>
                  <a:off x="3584034" y="3401803"/>
                  <a:ext cx="183066" cy="360647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78" name="TextBox 277">
                  <a:extLst>
                    <a:ext uri="{FF2B5EF4-FFF2-40B4-BE49-F238E27FC236}">
                      <a16:creationId xmlns:a16="http://schemas.microsoft.com/office/drawing/2014/main" id="{F35FF791-4158-4C74-AF3B-19514C4F40E6}"/>
                    </a:ext>
                  </a:extLst>
                </p:cNvPr>
                <p:cNvSpPr txBox="1"/>
                <p:nvPr/>
              </p:nvSpPr>
              <p:spPr>
                <a:xfrm>
                  <a:off x="3084463" y="3333257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79" name="TextBox 278">
                  <a:extLst>
                    <a:ext uri="{FF2B5EF4-FFF2-40B4-BE49-F238E27FC236}">
                      <a16:creationId xmlns:a16="http://schemas.microsoft.com/office/drawing/2014/main" id="{7FABA152-1021-4BDF-ABBB-E1DC10BD1E4D}"/>
                    </a:ext>
                  </a:extLst>
                </p:cNvPr>
                <p:cNvSpPr txBox="1"/>
                <p:nvPr/>
              </p:nvSpPr>
              <p:spPr>
                <a:xfrm>
                  <a:off x="3611235" y="3353617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80" name="Straight Connector 279">
                  <a:extLst>
                    <a:ext uri="{FF2B5EF4-FFF2-40B4-BE49-F238E27FC236}">
                      <a16:creationId xmlns:a16="http://schemas.microsoft.com/office/drawing/2014/main" id="{C42133E2-826D-4D6B-9BEC-3E848C0789F0}"/>
                    </a:ext>
                  </a:extLst>
                </p:cNvPr>
                <p:cNvCxnSpPr>
                  <a:cxnSpLocks/>
                  <a:stCxn id="271" idx="2"/>
                </p:cNvCxnSpPr>
                <p:nvPr/>
              </p:nvCxnSpPr>
              <p:spPr>
                <a:xfrm flipH="1">
                  <a:off x="4656838" y="3401803"/>
                  <a:ext cx="194343" cy="369584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81" name="Straight Connector 280">
                  <a:extLst>
                    <a:ext uri="{FF2B5EF4-FFF2-40B4-BE49-F238E27FC236}">
                      <a16:creationId xmlns:a16="http://schemas.microsoft.com/office/drawing/2014/main" id="{879C3660-BA8F-452A-BA39-FEAC634158C4}"/>
                    </a:ext>
                  </a:extLst>
                </p:cNvPr>
                <p:cNvCxnSpPr>
                  <a:cxnSpLocks/>
                  <a:stCxn id="271" idx="2"/>
                  <a:endCxn id="286" idx="0"/>
                </p:cNvCxnSpPr>
                <p:nvPr/>
              </p:nvCxnSpPr>
              <p:spPr>
                <a:xfrm>
                  <a:off x="4851181" y="3401803"/>
                  <a:ext cx="624568" cy="369584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82" name="TextBox 281">
                  <a:extLst>
                    <a:ext uri="{FF2B5EF4-FFF2-40B4-BE49-F238E27FC236}">
                      <a16:creationId xmlns:a16="http://schemas.microsoft.com/office/drawing/2014/main" id="{853CF98F-FAD1-4993-85D4-DA78240E2B8E}"/>
                    </a:ext>
                  </a:extLst>
                </p:cNvPr>
                <p:cNvSpPr txBox="1"/>
                <p:nvPr/>
              </p:nvSpPr>
              <p:spPr>
                <a:xfrm>
                  <a:off x="4506738" y="3361875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83" name="TextBox 282">
                  <a:extLst>
                    <a:ext uri="{FF2B5EF4-FFF2-40B4-BE49-F238E27FC236}">
                      <a16:creationId xmlns:a16="http://schemas.microsoft.com/office/drawing/2014/main" id="{DF5BA250-C985-4494-AF6C-00A149809DB4}"/>
                    </a:ext>
                  </a:extLst>
                </p:cNvPr>
                <p:cNvSpPr txBox="1"/>
                <p:nvPr/>
              </p:nvSpPr>
              <p:spPr>
                <a:xfrm>
                  <a:off x="5033510" y="3358488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grpSp>
              <p:nvGrpSpPr>
                <p:cNvPr id="284" name="Group 283">
                  <a:extLst>
                    <a:ext uri="{FF2B5EF4-FFF2-40B4-BE49-F238E27FC236}">
                      <a16:creationId xmlns:a16="http://schemas.microsoft.com/office/drawing/2014/main" id="{EF680B24-0CB8-4C33-8FCF-571F3CF73D08}"/>
                    </a:ext>
                  </a:extLst>
                </p:cNvPr>
                <p:cNvGrpSpPr/>
                <p:nvPr/>
              </p:nvGrpSpPr>
              <p:grpSpPr>
                <a:xfrm>
                  <a:off x="2758043" y="3762450"/>
                  <a:ext cx="1361561" cy="977526"/>
                  <a:chOff x="2907012" y="4333173"/>
                  <a:chExt cx="1361561" cy="977526"/>
                </a:xfrm>
              </p:grpSpPr>
              <p:sp>
                <p:nvSpPr>
                  <p:cNvPr id="294" name="Oval 293">
                    <a:extLst>
                      <a:ext uri="{FF2B5EF4-FFF2-40B4-BE49-F238E27FC236}">
                        <a16:creationId xmlns:a16="http://schemas.microsoft.com/office/drawing/2014/main" id="{C6BF58C9-C716-4A6B-9C2E-6F7205A83C07}"/>
                      </a:ext>
                    </a:extLst>
                  </p:cNvPr>
                  <p:cNvSpPr/>
                  <p:nvPr/>
                </p:nvSpPr>
                <p:spPr>
                  <a:xfrm>
                    <a:off x="2907012" y="4338200"/>
                    <a:ext cx="286057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  <p:sp>
                <p:nvSpPr>
                  <p:cNvPr id="295" name="Content Placeholder 5">
                    <a:extLst>
                      <a:ext uri="{FF2B5EF4-FFF2-40B4-BE49-F238E27FC236}">
                        <a16:creationId xmlns:a16="http://schemas.microsoft.com/office/drawing/2014/main" id="{68EF9DA1-DB26-4513-846C-288A3FC83FC7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3718107" y="4333173"/>
                    <a:ext cx="395924" cy="346977"/>
                  </a:xfrm>
                  <a:prstGeom prst="rect">
                    <a:avLst/>
                  </a:prstGeom>
                  <a:solidFill>
                    <a:srgbClr val="84AA33">
                      <a:lumMod val="60000"/>
                      <a:lumOff val="40000"/>
                    </a:srgbClr>
                  </a:solidFill>
                  <a:effectLst/>
                </p:spPr>
                <p:txBody>
                  <a:bodyPr vert="horz" lIns="91440" tIns="45720" rIns="91440" bIns="45720" rtlCol="0" anchor="ctr" anchorCtr="0">
                    <a:noAutofit/>
                  </a:bodyPr>
                  <a:lstStyle>
                    <a:lvl1pPr marL="342900" indent="-3429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»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C</a:t>
                    </a:r>
                  </a:p>
                </p:txBody>
              </p:sp>
              <p:cxnSp>
                <p:nvCxnSpPr>
                  <p:cNvPr id="296" name="Straight Connector 295">
                    <a:extLst>
                      <a:ext uri="{FF2B5EF4-FFF2-40B4-BE49-F238E27FC236}">
                        <a16:creationId xmlns:a16="http://schemas.microsoft.com/office/drawing/2014/main" id="{7B22357C-4335-4029-A618-7995AFE8D2E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683942" y="4674240"/>
                    <a:ext cx="242285" cy="345879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cxnSp>
                <p:nvCxnSpPr>
                  <p:cNvPr id="297" name="Straight Connector 296">
                    <a:extLst>
                      <a:ext uri="{FF2B5EF4-FFF2-40B4-BE49-F238E27FC236}">
                        <a16:creationId xmlns:a16="http://schemas.microsoft.com/office/drawing/2014/main" id="{9ECD2440-E99E-4555-8784-7C5BF24F9064}"/>
                      </a:ext>
                    </a:extLst>
                  </p:cNvPr>
                  <p:cNvCxnSpPr>
                    <a:cxnSpLocks/>
                    <a:stCxn id="295" idx="2"/>
                    <a:endCxn id="301" idx="0"/>
                  </p:cNvCxnSpPr>
                  <p:nvPr/>
                </p:nvCxnSpPr>
                <p:spPr>
                  <a:xfrm>
                    <a:off x="3916069" y="4680150"/>
                    <a:ext cx="181422" cy="341728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sp>
                <p:nvSpPr>
                  <p:cNvPr id="298" name="TextBox 297">
                    <a:extLst>
                      <a:ext uri="{FF2B5EF4-FFF2-40B4-BE49-F238E27FC236}">
                        <a16:creationId xmlns:a16="http://schemas.microsoft.com/office/drawing/2014/main" id="{D5B8A0D5-13CF-416B-AB37-78893EADA777}"/>
                      </a:ext>
                    </a:extLst>
                  </p:cNvPr>
                  <p:cNvSpPr txBox="1"/>
                  <p:nvPr/>
                </p:nvSpPr>
                <p:spPr>
                  <a:xfrm>
                    <a:off x="3550612" y="4627615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0</a:t>
                    </a:r>
                  </a:p>
                </p:txBody>
              </p:sp>
              <p:sp>
                <p:nvSpPr>
                  <p:cNvPr id="299" name="TextBox 298">
                    <a:extLst>
                      <a:ext uri="{FF2B5EF4-FFF2-40B4-BE49-F238E27FC236}">
                        <a16:creationId xmlns:a16="http://schemas.microsoft.com/office/drawing/2014/main" id="{143F5C21-D7AA-40B7-B51C-57C973050DB8}"/>
                      </a:ext>
                    </a:extLst>
                  </p:cNvPr>
                  <p:cNvSpPr txBox="1"/>
                  <p:nvPr/>
                </p:nvSpPr>
                <p:spPr>
                  <a:xfrm>
                    <a:off x="3948792" y="4624228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1</a:t>
                    </a:r>
                  </a:p>
                </p:txBody>
              </p:sp>
              <p:sp>
                <p:nvSpPr>
                  <p:cNvPr id="300" name="Oval 299">
                    <a:extLst>
                      <a:ext uri="{FF2B5EF4-FFF2-40B4-BE49-F238E27FC236}">
                        <a16:creationId xmlns:a16="http://schemas.microsoft.com/office/drawing/2014/main" id="{53076B18-42E8-4CDF-BF05-859BAA372CFD}"/>
                      </a:ext>
                    </a:extLst>
                  </p:cNvPr>
                  <p:cNvSpPr/>
                  <p:nvPr/>
                </p:nvSpPr>
                <p:spPr>
                  <a:xfrm>
                    <a:off x="3553175" y="5025265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  <p:sp>
                <p:nvSpPr>
                  <p:cNvPr id="301" name="Oval 300">
                    <a:extLst>
                      <a:ext uri="{FF2B5EF4-FFF2-40B4-BE49-F238E27FC236}">
                        <a16:creationId xmlns:a16="http://schemas.microsoft.com/office/drawing/2014/main" id="{96306C36-1464-416D-AEF6-56FC4FA075F0}"/>
                      </a:ext>
                    </a:extLst>
                  </p:cNvPr>
                  <p:cNvSpPr/>
                  <p:nvPr/>
                </p:nvSpPr>
                <p:spPr>
                  <a:xfrm>
                    <a:off x="3954462" y="5021878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</p:grpSp>
            <p:grpSp>
              <p:nvGrpSpPr>
                <p:cNvPr id="285" name="Group 284">
                  <a:extLst>
                    <a:ext uri="{FF2B5EF4-FFF2-40B4-BE49-F238E27FC236}">
                      <a16:creationId xmlns:a16="http://schemas.microsoft.com/office/drawing/2014/main" id="{7A526CC9-871F-49C8-AFE2-7C7D67F4AE11}"/>
                    </a:ext>
                  </a:extLst>
                </p:cNvPr>
                <p:cNvGrpSpPr/>
                <p:nvPr/>
              </p:nvGrpSpPr>
              <p:grpSpPr>
                <a:xfrm>
                  <a:off x="4476195" y="3771387"/>
                  <a:ext cx="1352058" cy="977526"/>
                  <a:chOff x="2916515" y="4333173"/>
                  <a:chExt cx="1352058" cy="977526"/>
                </a:xfrm>
              </p:grpSpPr>
              <p:sp>
                <p:nvSpPr>
                  <p:cNvPr id="286" name="Content Placeholder 5">
                    <a:extLst>
                      <a:ext uri="{FF2B5EF4-FFF2-40B4-BE49-F238E27FC236}">
                        <a16:creationId xmlns:a16="http://schemas.microsoft.com/office/drawing/2014/main" id="{52CD40E8-11FD-41EC-80EC-53AA4C2014BB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3718107" y="4333173"/>
                    <a:ext cx="395924" cy="346977"/>
                  </a:xfrm>
                  <a:prstGeom prst="rect">
                    <a:avLst/>
                  </a:prstGeom>
                  <a:solidFill>
                    <a:srgbClr val="84AA33">
                      <a:lumMod val="60000"/>
                      <a:lumOff val="40000"/>
                    </a:srgbClr>
                  </a:solidFill>
                  <a:effectLst/>
                </p:spPr>
                <p:txBody>
                  <a:bodyPr vert="horz" lIns="91440" tIns="45720" rIns="91440" bIns="45720" rtlCol="0" anchor="ctr" anchorCtr="0">
                    <a:noAutofit/>
                  </a:bodyPr>
                  <a:lstStyle>
                    <a:lvl1pPr marL="342900" indent="-3429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»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C</a:t>
                    </a:r>
                  </a:p>
                </p:txBody>
              </p:sp>
              <p:cxnSp>
                <p:nvCxnSpPr>
                  <p:cNvPr id="287" name="Straight Connector 286">
                    <a:extLst>
                      <a:ext uri="{FF2B5EF4-FFF2-40B4-BE49-F238E27FC236}">
                        <a16:creationId xmlns:a16="http://schemas.microsoft.com/office/drawing/2014/main" id="{3DB4681F-5BC3-4FCA-A448-F220635F222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683942" y="4674240"/>
                    <a:ext cx="242285" cy="345879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cxnSp>
                <p:nvCxnSpPr>
                  <p:cNvPr id="288" name="Straight Connector 287">
                    <a:extLst>
                      <a:ext uri="{FF2B5EF4-FFF2-40B4-BE49-F238E27FC236}">
                        <a16:creationId xmlns:a16="http://schemas.microsoft.com/office/drawing/2014/main" id="{0801313D-3427-4478-B617-A2873942D62C}"/>
                      </a:ext>
                    </a:extLst>
                  </p:cNvPr>
                  <p:cNvCxnSpPr>
                    <a:cxnSpLocks/>
                    <a:stCxn id="286" idx="2"/>
                    <a:endCxn id="293" idx="0"/>
                  </p:cNvCxnSpPr>
                  <p:nvPr/>
                </p:nvCxnSpPr>
                <p:spPr>
                  <a:xfrm>
                    <a:off x="3916069" y="4680150"/>
                    <a:ext cx="154529" cy="341728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sp>
                <p:nvSpPr>
                  <p:cNvPr id="289" name="TextBox 288">
                    <a:extLst>
                      <a:ext uri="{FF2B5EF4-FFF2-40B4-BE49-F238E27FC236}">
                        <a16:creationId xmlns:a16="http://schemas.microsoft.com/office/drawing/2014/main" id="{47B5205B-8992-4919-BBDD-07339CDC04E5}"/>
                      </a:ext>
                    </a:extLst>
                  </p:cNvPr>
                  <p:cNvSpPr txBox="1"/>
                  <p:nvPr/>
                </p:nvSpPr>
                <p:spPr>
                  <a:xfrm>
                    <a:off x="3550612" y="4627615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0</a:t>
                    </a:r>
                  </a:p>
                </p:txBody>
              </p:sp>
              <p:sp>
                <p:nvSpPr>
                  <p:cNvPr id="290" name="TextBox 289">
                    <a:extLst>
                      <a:ext uri="{FF2B5EF4-FFF2-40B4-BE49-F238E27FC236}">
                        <a16:creationId xmlns:a16="http://schemas.microsoft.com/office/drawing/2014/main" id="{0E60ACE7-708E-4E7D-B02F-7435EAC7F166}"/>
                      </a:ext>
                    </a:extLst>
                  </p:cNvPr>
                  <p:cNvSpPr txBox="1"/>
                  <p:nvPr/>
                </p:nvSpPr>
                <p:spPr>
                  <a:xfrm>
                    <a:off x="3948792" y="4624228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1</a:t>
                    </a:r>
                  </a:p>
                </p:txBody>
              </p:sp>
              <p:sp>
                <p:nvSpPr>
                  <p:cNvPr id="291" name="Oval 290">
                    <a:extLst>
                      <a:ext uri="{FF2B5EF4-FFF2-40B4-BE49-F238E27FC236}">
                        <a16:creationId xmlns:a16="http://schemas.microsoft.com/office/drawing/2014/main" id="{0A0673AB-A0F8-4915-B07E-7FC6ECC372FB}"/>
                      </a:ext>
                    </a:extLst>
                  </p:cNvPr>
                  <p:cNvSpPr/>
                  <p:nvPr/>
                </p:nvSpPr>
                <p:spPr>
                  <a:xfrm>
                    <a:off x="2916515" y="4348050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  <p:sp>
                <p:nvSpPr>
                  <p:cNvPr id="292" name="Oval 291">
                    <a:extLst>
                      <a:ext uri="{FF2B5EF4-FFF2-40B4-BE49-F238E27FC236}">
                        <a16:creationId xmlns:a16="http://schemas.microsoft.com/office/drawing/2014/main" id="{527C549C-91DD-4C06-A5D6-3281420CC719}"/>
                      </a:ext>
                    </a:extLst>
                  </p:cNvPr>
                  <p:cNvSpPr/>
                  <p:nvPr/>
                </p:nvSpPr>
                <p:spPr>
                  <a:xfrm>
                    <a:off x="3553175" y="5025265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  <p:sp>
                <p:nvSpPr>
                  <p:cNvPr id="293" name="Oval 292">
                    <a:extLst>
                      <a:ext uri="{FF2B5EF4-FFF2-40B4-BE49-F238E27FC236}">
                        <a16:creationId xmlns:a16="http://schemas.microsoft.com/office/drawing/2014/main" id="{7C0EE296-1B04-4231-983B-8633E8D4FFB1}"/>
                      </a:ext>
                    </a:extLst>
                  </p:cNvPr>
                  <p:cNvSpPr/>
                  <p:nvPr/>
                </p:nvSpPr>
                <p:spPr>
                  <a:xfrm>
                    <a:off x="3927569" y="5021878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</p:grpSp>
          </p:grpSp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CCB8B837-84E9-4D7E-AA43-39548B28CAB6}"/>
                  </a:ext>
                </a:extLst>
              </p:cNvPr>
              <p:cNvSpPr/>
              <p:nvPr/>
            </p:nvSpPr>
            <p:spPr>
              <a:xfrm>
                <a:off x="4518753" y="5292886"/>
                <a:ext cx="1966984" cy="1489812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302" name="Group 301">
              <a:extLst>
                <a:ext uri="{FF2B5EF4-FFF2-40B4-BE49-F238E27FC236}">
                  <a16:creationId xmlns:a16="http://schemas.microsoft.com/office/drawing/2014/main" id="{028F4FA6-33CA-4381-BDDE-96D26C175703}"/>
                </a:ext>
              </a:extLst>
            </p:cNvPr>
            <p:cNvGrpSpPr/>
            <p:nvPr/>
          </p:nvGrpSpPr>
          <p:grpSpPr>
            <a:xfrm>
              <a:off x="4129016" y="4828591"/>
              <a:ext cx="1966984" cy="1489812"/>
              <a:chOff x="4518753" y="5292886"/>
              <a:chExt cx="1966984" cy="1489812"/>
            </a:xfrm>
          </p:grpSpPr>
          <p:grpSp>
            <p:nvGrpSpPr>
              <p:cNvPr id="303" name="Group 302">
                <a:extLst>
                  <a:ext uri="{FF2B5EF4-FFF2-40B4-BE49-F238E27FC236}">
                    <a16:creationId xmlns:a16="http://schemas.microsoft.com/office/drawing/2014/main" id="{17CEB37D-52AB-479F-B7FF-15A12B71E5A9}"/>
                  </a:ext>
                </a:extLst>
              </p:cNvPr>
              <p:cNvGrpSpPr/>
              <p:nvPr/>
            </p:nvGrpSpPr>
            <p:grpSpPr>
              <a:xfrm>
                <a:off x="4626089" y="5343766"/>
                <a:ext cx="1823787" cy="1414014"/>
                <a:chOff x="2749585" y="2361969"/>
                <a:chExt cx="3078668" cy="2386944"/>
              </a:xfrm>
            </p:grpSpPr>
            <p:sp>
              <p:nvSpPr>
                <p:cNvPr id="305" name="Content Placeholder 5">
                  <a:extLst>
                    <a:ext uri="{FF2B5EF4-FFF2-40B4-BE49-F238E27FC236}">
                      <a16:creationId xmlns:a16="http://schemas.microsoft.com/office/drawing/2014/main" id="{8F23CC71-98DA-4444-A858-83CEF537D20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999518" y="2361969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306" name="Content Placeholder 5">
                  <a:extLst>
                    <a:ext uri="{FF2B5EF4-FFF2-40B4-BE49-F238E27FC236}">
                      <a16:creationId xmlns:a16="http://schemas.microsoft.com/office/drawing/2014/main" id="{720627DF-FAEB-43B0-9877-A3F91D30C76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386072" y="3054826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307" name="Content Placeholder 5">
                  <a:extLst>
                    <a:ext uri="{FF2B5EF4-FFF2-40B4-BE49-F238E27FC236}">
                      <a16:creationId xmlns:a16="http://schemas.microsoft.com/office/drawing/2014/main" id="{C6715662-FC82-4CAE-B154-FE82FD024B3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653219" y="3054826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cxnSp>
              <p:nvCxnSpPr>
                <p:cNvPr id="308" name="Straight Connector 307">
                  <a:extLst>
                    <a:ext uri="{FF2B5EF4-FFF2-40B4-BE49-F238E27FC236}">
                      <a16:creationId xmlns:a16="http://schemas.microsoft.com/office/drawing/2014/main" id="{777BAF2D-DF1C-4C41-83E2-642AB48870C4}"/>
                    </a:ext>
                  </a:extLst>
                </p:cNvPr>
                <p:cNvCxnSpPr>
                  <a:cxnSpLocks/>
                  <a:stCxn id="305" idx="2"/>
                  <a:endCxn id="306" idx="0"/>
                </p:cNvCxnSpPr>
                <p:nvPr/>
              </p:nvCxnSpPr>
              <p:spPr>
                <a:xfrm flipH="1">
                  <a:off x="3584034" y="2708946"/>
                  <a:ext cx="613446" cy="34588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309" name="Straight Connector 308">
                  <a:extLst>
                    <a:ext uri="{FF2B5EF4-FFF2-40B4-BE49-F238E27FC236}">
                      <a16:creationId xmlns:a16="http://schemas.microsoft.com/office/drawing/2014/main" id="{4ED09113-339D-497F-80A0-E22456A275A7}"/>
                    </a:ext>
                  </a:extLst>
                </p:cNvPr>
                <p:cNvCxnSpPr>
                  <a:cxnSpLocks/>
                  <a:stCxn id="305" idx="2"/>
                  <a:endCxn id="307" idx="0"/>
                </p:cNvCxnSpPr>
                <p:nvPr/>
              </p:nvCxnSpPr>
              <p:spPr>
                <a:xfrm>
                  <a:off x="4197480" y="2708946"/>
                  <a:ext cx="653701" cy="34588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310" name="TextBox 309">
                  <a:extLst>
                    <a:ext uri="{FF2B5EF4-FFF2-40B4-BE49-F238E27FC236}">
                      <a16:creationId xmlns:a16="http://schemas.microsoft.com/office/drawing/2014/main" id="{4EECE750-D9AA-41FF-BF0F-0420D0127085}"/>
                    </a:ext>
                  </a:extLst>
                </p:cNvPr>
                <p:cNvSpPr txBox="1"/>
                <p:nvPr/>
              </p:nvSpPr>
              <p:spPr>
                <a:xfrm>
                  <a:off x="3681456" y="2658185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311" name="TextBox 310">
                  <a:extLst>
                    <a:ext uri="{FF2B5EF4-FFF2-40B4-BE49-F238E27FC236}">
                      <a16:creationId xmlns:a16="http://schemas.microsoft.com/office/drawing/2014/main" id="{A31C19AA-C831-441E-8F72-2F1B2CCD74B6}"/>
                    </a:ext>
                  </a:extLst>
                </p:cNvPr>
                <p:cNvSpPr txBox="1"/>
                <p:nvPr/>
              </p:nvSpPr>
              <p:spPr>
                <a:xfrm>
                  <a:off x="4449209" y="2644646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312" name="Straight Connector 311">
                  <a:extLst>
                    <a:ext uri="{FF2B5EF4-FFF2-40B4-BE49-F238E27FC236}">
                      <a16:creationId xmlns:a16="http://schemas.microsoft.com/office/drawing/2014/main" id="{B011B98E-F00F-48C7-855A-DFB04CAE0B32}"/>
                    </a:ext>
                  </a:extLst>
                </p:cNvPr>
                <p:cNvCxnSpPr>
                  <a:cxnSpLocks/>
                  <a:stCxn id="306" idx="2"/>
                </p:cNvCxnSpPr>
                <p:nvPr/>
              </p:nvCxnSpPr>
              <p:spPr>
                <a:xfrm flipH="1">
                  <a:off x="2948189" y="3401803"/>
                  <a:ext cx="635845" cy="360647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313" name="Straight Connector 312">
                  <a:extLst>
                    <a:ext uri="{FF2B5EF4-FFF2-40B4-BE49-F238E27FC236}">
                      <a16:creationId xmlns:a16="http://schemas.microsoft.com/office/drawing/2014/main" id="{38299DA0-CAB5-441D-B9E8-48AD15FF76D7}"/>
                    </a:ext>
                  </a:extLst>
                </p:cNvPr>
                <p:cNvCxnSpPr>
                  <a:cxnSpLocks/>
                  <a:stCxn id="306" idx="2"/>
                </p:cNvCxnSpPr>
                <p:nvPr/>
              </p:nvCxnSpPr>
              <p:spPr>
                <a:xfrm>
                  <a:off x="3584034" y="3401803"/>
                  <a:ext cx="183066" cy="360647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314" name="TextBox 313">
                  <a:extLst>
                    <a:ext uri="{FF2B5EF4-FFF2-40B4-BE49-F238E27FC236}">
                      <a16:creationId xmlns:a16="http://schemas.microsoft.com/office/drawing/2014/main" id="{F29FA371-C2E9-40D7-B342-4D34EBF7C88D}"/>
                    </a:ext>
                  </a:extLst>
                </p:cNvPr>
                <p:cNvSpPr txBox="1"/>
                <p:nvPr/>
              </p:nvSpPr>
              <p:spPr>
                <a:xfrm>
                  <a:off x="3084463" y="3333257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315" name="TextBox 314">
                  <a:extLst>
                    <a:ext uri="{FF2B5EF4-FFF2-40B4-BE49-F238E27FC236}">
                      <a16:creationId xmlns:a16="http://schemas.microsoft.com/office/drawing/2014/main" id="{94F24FC9-AAB6-489B-BCF6-BF1C87A78397}"/>
                    </a:ext>
                  </a:extLst>
                </p:cNvPr>
                <p:cNvSpPr txBox="1"/>
                <p:nvPr/>
              </p:nvSpPr>
              <p:spPr>
                <a:xfrm>
                  <a:off x="3611235" y="3353617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316" name="Straight Connector 315">
                  <a:extLst>
                    <a:ext uri="{FF2B5EF4-FFF2-40B4-BE49-F238E27FC236}">
                      <a16:creationId xmlns:a16="http://schemas.microsoft.com/office/drawing/2014/main" id="{E9F50447-C199-4407-9772-9B3050B2F3D5}"/>
                    </a:ext>
                  </a:extLst>
                </p:cNvPr>
                <p:cNvCxnSpPr>
                  <a:cxnSpLocks/>
                  <a:stCxn id="307" idx="2"/>
                  <a:endCxn id="323" idx="0"/>
                </p:cNvCxnSpPr>
                <p:nvPr/>
              </p:nvCxnSpPr>
              <p:spPr>
                <a:xfrm flipH="1">
                  <a:off x="4656838" y="3401803"/>
                  <a:ext cx="194343" cy="369584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317" name="Straight Connector 316">
                  <a:extLst>
                    <a:ext uri="{FF2B5EF4-FFF2-40B4-BE49-F238E27FC236}">
                      <a16:creationId xmlns:a16="http://schemas.microsoft.com/office/drawing/2014/main" id="{CAC8556E-7A22-42D8-915D-B4B7F848F0F9}"/>
                    </a:ext>
                  </a:extLst>
                </p:cNvPr>
                <p:cNvCxnSpPr>
                  <a:cxnSpLocks/>
                  <a:stCxn id="307" idx="2"/>
                  <a:endCxn id="324" idx="0"/>
                </p:cNvCxnSpPr>
                <p:nvPr/>
              </p:nvCxnSpPr>
              <p:spPr>
                <a:xfrm>
                  <a:off x="4851181" y="3401803"/>
                  <a:ext cx="624568" cy="369584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318" name="TextBox 317">
                  <a:extLst>
                    <a:ext uri="{FF2B5EF4-FFF2-40B4-BE49-F238E27FC236}">
                      <a16:creationId xmlns:a16="http://schemas.microsoft.com/office/drawing/2014/main" id="{7A9CAA12-37C7-4EC7-B6FB-49B23843DAD7}"/>
                    </a:ext>
                  </a:extLst>
                </p:cNvPr>
                <p:cNvSpPr txBox="1"/>
                <p:nvPr/>
              </p:nvSpPr>
              <p:spPr>
                <a:xfrm>
                  <a:off x="4506738" y="3361875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319" name="TextBox 318">
                  <a:extLst>
                    <a:ext uri="{FF2B5EF4-FFF2-40B4-BE49-F238E27FC236}">
                      <a16:creationId xmlns:a16="http://schemas.microsoft.com/office/drawing/2014/main" id="{72190CD8-FB07-47E5-8F12-C5F8BCF91901}"/>
                    </a:ext>
                  </a:extLst>
                </p:cNvPr>
                <p:cNvSpPr txBox="1"/>
                <p:nvPr/>
              </p:nvSpPr>
              <p:spPr>
                <a:xfrm>
                  <a:off x="5033510" y="3358488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grpSp>
              <p:nvGrpSpPr>
                <p:cNvPr id="320" name="Group 319">
                  <a:extLst>
                    <a:ext uri="{FF2B5EF4-FFF2-40B4-BE49-F238E27FC236}">
                      <a16:creationId xmlns:a16="http://schemas.microsoft.com/office/drawing/2014/main" id="{AA228F03-6E58-4482-9631-8FEFE643E5D3}"/>
                    </a:ext>
                  </a:extLst>
                </p:cNvPr>
                <p:cNvGrpSpPr/>
                <p:nvPr/>
              </p:nvGrpSpPr>
              <p:grpSpPr>
                <a:xfrm>
                  <a:off x="2749585" y="3759680"/>
                  <a:ext cx="1199282" cy="320113"/>
                  <a:chOff x="2898554" y="4330403"/>
                  <a:chExt cx="1199282" cy="320113"/>
                </a:xfrm>
              </p:grpSpPr>
              <p:sp>
                <p:nvSpPr>
                  <p:cNvPr id="336" name="Oval 335">
                    <a:extLst>
                      <a:ext uri="{FF2B5EF4-FFF2-40B4-BE49-F238E27FC236}">
                        <a16:creationId xmlns:a16="http://schemas.microsoft.com/office/drawing/2014/main" id="{F4B7C4C1-2943-49D4-99D4-5E36D7AC32E3}"/>
                      </a:ext>
                    </a:extLst>
                  </p:cNvPr>
                  <p:cNvSpPr/>
                  <p:nvPr/>
                </p:nvSpPr>
                <p:spPr>
                  <a:xfrm>
                    <a:off x="2898554" y="4330403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  <p:sp>
                <p:nvSpPr>
                  <p:cNvPr id="337" name="Oval 336">
                    <a:extLst>
                      <a:ext uri="{FF2B5EF4-FFF2-40B4-BE49-F238E27FC236}">
                        <a16:creationId xmlns:a16="http://schemas.microsoft.com/office/drawing/2014/main" id="{71331824-7D99-4A41-91CC-4653C4D67DB7}"/>
                      </a:ext>
                    </a:extLst>
                  </p:cNvPr>
                  <p:cNvSpPr/>
                  <p:nvPr/>
                </p:nvSpPr>
                <p:spPr>
                  <a:xfrm>
                    <a:off x="3811779" y="4365083"/>
                    <a:ext cx="286057" cy="285433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</p:grpSp>
            <p:grpSp>
              <p:nvGrpSpPr>
                <p:cNvPr id="321" name="Group 320">
                  <a:extLst>
                    <a:ext uri="{FF2B5EF4-FFF2-40B4-BE49-F238E27FC236}">
                      <a16:creationId xmlns:a16="http://schemas.microsoft.com/office/drawing/2014/main" id="{A39ADAF7-647E-41A3-929B-18E9AA608EFD}"/>
                    </a:ext>
                  </a:extLst>
                </p:cNvPr>
                <p:cNvGrpSpPr/>
                <p:nvPr/>
              </p:nvGrpSpPr>
              <p:grpSpPr>
                <a:xfrm>
                  <a:off x="4312908" y="3771387"/>
                  <a:ext cx="1515345" cy="977526"/>
                  <a:chOff x="2753228" y="4333173"/>
                  <a:chExt cx="1515345" cy="977526"/>
                </a:xfrm>
              </p:grpSpPr>
              <p:sp>
                <p:nvSpPr>
                  <p:cNvPr id="322" name="Oval 321">
                    <a:extLst>
                      <a:ext uri="{FF2B5EF4-FFF2-40B4-BE49-F238E27FC236}">
                        <a16:creationId xmlns:a16="http://schemas.microsoft.com/office/drawing/2014/main" id="{E25EA405-5218-4000-B53E-43E733615C73}"/>
                      </a:ext>
                    </a:extLst>
                  </p:cNvPr>
                  <p:cNvSpPr/>
                  <p:nvPr/>
                </p:nvSpPr>
                <p:spPr>
                  <a:xfrm>
                    <a:off x="2753228" y="5014536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  <p:sp>
                <p:nvSpPr>
                  <p:cNvPr id="323" name="Content Placeholder 5">
                    <a:extLst>
                      <a:ext uri="{FF2B5EF4-FFF2-40B4-BE49-F238E27FC236}">
                        <a16:creationId xmlns:a16="http://schemas.microsoft.com/office/drawing/2014/main" id="{DF645A15-7A0C-414F-A9D2-15E90C9B83BE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2899196" y="4333173"/>
                    <a:ext cx="395924" cy="346977"/>
                  </a:xfrm>
                  <a:prstGeom prst="rect">
                    <a:avLst/>
                  </a:prstGeom>
                  <a:solidFill>
                    <a:srgbClr val="84AA33">
                      <a:lumMod val="60000"/>
                      <a:lumOff val="40000"/>
                    </a:srgbClr>
                  </a:solidFill>
                  <a:effectLst/>
                </p:spPr>
                <p:txBody>
                  <a:bodyPr vert="horz" lIns="91440" tIns="45720" rIns="91440" bIns="45720" rtlCol="0" anchor="ctr" anchorCtr="0">
                    <a:noAutofit/>
                  </a:bodyPr>
                  <a:lstStyle>
                    <a:lvl1pPr marL="342900" indent="-3429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»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C</a:t>
                    </a:r>
                  </a:p>
                </p:txBody>
              </p:sp>
              <p:sp>
                <p:nvSpPr>
                  <p:cNvPr id="324" name="Content Placeholder 5">
                    <a:extLst>
                      <a:ext uri="{FF2B5EF4-FFF2-40B4-BE49-F238E27FC236}">
                        <a16:creationId xmlns:a16="http://schemas.microsoft.com/office/drawing/2014/main" id="{4AE993B8-680C-490E-B929-F7A0B16C8844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3718107" y="4333173"/>
                    <a:ext cx="395924" cy="346977"/>
                  </a:xfrm>
                  <a:prstGeom prst="rect">
                    <a:avLst/>
                  </a:prstGeom>
                  <a:solidFill>
                    <a:srgbClr val="84AA33">
                      <a:lumMod val="60000"/>
                      <a:lumOff val="40000"/>
                    </a:srgbClr>
                  </a:solidFill>
                  <a:effectLst/>
                </p:spPr>
                <p:txBody>
                  <a:bodyPr vert="horz" lIns="91440" tIns="45720" rIns="91440" bIns="45720" rtlCol="0" anchor="ctr" anchorCtr="0">
                    <a:noAutofit/>
                  </a:bodyPr>
                  <a:lstStyle>
                    <a:lvl1pPr marL="342900" indent="-3429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»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C</a:t>
                    </a:r>
                  </a:p>
                </p:txBody>
              </p:sp>
              <p:cxnSp>
                <p:nvCxnSpPr>
                  <p:cNvPr id="325" name="Straight Connector 324">
                    <a:extLst>
                      <a:ext uri="{FF2B5EF4-FFF2-40B4-BE49-F238E27FC236}">
                        <a16:creationId xmlns:a16="http://schemas.microsoft.com/office/drawing/2014/main" id="{2ED37F35-DD59-4193-91AF-A316D96F3129}"/>
                      </a:ext>
                    </a:extLst>
                  </p:cNvPr>
                  <p:cNvCxnSpPr>
                    <a:cxnSpLocks/>
                    <a:stCxn id="323" idx="2"/>
                    <a:endCxn id="322" idx="0"/>
                  </p:cNvCxnSpPr>
                  <p:nvPr/>
                </p:nvCxnSpPr>
                <p:spPr>
                  <a:xfrm flipH="1">
                    <a:off x="2896257" y="4680150"/>
                    <a:ext cx="200901" cy="334386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cxnSp>
                <p:nvCxnSpPr>
                  <p:cNvPr id="326" name="Straight Connector 325">
                    <a:extLst>
                      <a:ext uri="{FF2B5EF4-FFF2-40B4-BE49-F238E27FC236}">
                        <a16:creationId xmlns:a16="http://schemas.microsoft.com/office/drawing/2014/main" id="{EE6AEB31-0209-4B6B-A15E-0BF425A1009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087841" y="4669369"/>
                    <a:ext cx="280968" cy="350751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sp>
                <p:nvSpPr>
                  <p:cNvPr id="327" name="TextBox 326">
                    <a:extLst>
                      <a:ext uri="{FF2B5EF4-FFF2-40B4-BE49-F238E27FC236}">
                        <a16:creationId xmlns:a16="http://schemas.microsoft.com/office/drawing/2014/main" id="{C91D3E6D-C77A-4B04-84F5-E2874C45FEFF}"/>
                      </a:ext>
                    </a:extLst>
                  </p:cNvPr>
                  <p:cNvSpPr txBox="1"/>
                  <p:nvPr/>
                </p:nvSpPr>
                <p:spPr>
                  <a:xfrm>
                    <a:off x="2761481" y="4632896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0</a:t>
                    </a:r>
                  </a:p>
                </p:txBody>
              </p:sp>
              <p:sp>
                <p:nvSpPr>
                  <p:cNvPr id="328" name="TextBox 327">
                    <a:extLst>
                      <a:ext uri="{FF2B5EF4-FFF2-40B4-BE49-F238E27FC236}">
                        <a16:creationId xmlns:a16="http://schemas.microsoft.com/office/drawing/2014/main" id="{5A36D11B-DC47-4CA4-BD1A-08D9D2CFFEE5}"/>
                      </a:ext>
                    </a:extLst>
                  </p:cNvPr>
                  <p:cNvSpPr txBox="1"/>
                  <p:nvPr/>
                </p:nvSpPr>
                <p:spPr>
                  <a:xfrm>
                    <a:off x="3131085" y="4633645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1</a:t>
                    </a:r>
                  </a:p>
                </p:txBody>
              </p:sp>
              <p:cxnSp>
                <p:nvCxnSpPr>
                  <p:cNvPr id="329" name="Straight Connector 328">
                    <a:extLst>
                      <a:ext uri="{FF2B5EF4-FFF2-40B4-BE49-F238E27FC236}">
                        <a16:creationId xmlns:a16="http://schemas.microsoft.com/office/drawing/2014/main" id="{64050F20-1E62-4B2E-8D83-2DCC996640B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683942" y="4674240"/>
                    <a:ext cx="242285" cy="345879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cxnSp>
                <p:nvCxnSpPr>
                  <p:cNvPr id="330" name="Straight Connector 329">
                    <a:extLst>
                      <a:ext uri="{FF2B5EF4-FFF2-40B4-BE49-F238E27FC236}">
                        <a16:creationId xmlns:a16="http://schemas.microsoft.com/office/drawing/2014/main" id="{15D5B2F7-9E5B-4D34-AB36-B6FBFF3B17DA}"/>
                      </a:ext>
                    </a:extLst>
                  </p:cNvPr>
                  <p:cNvCxnSpPr>
                    <a:cxnSpLocks/>
                    <a:stCxn id="324" idx="2"/>
                    <a:endCxn id="335" idx="0"/>
                  </p:cNvCxnSpPr>
                  <p:nvPr/>
                </p:nvCxnSpPr>
                <p:spPr>
                  <a:xfrm>
                    <a:off x="3916069" y="4680150"/>
                    <a:ext cx="154529" cy="341728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sp>
                <p:nvSpPr>
                  <p:cNvPr id="331" name="TextBox 330">
                    <a:extLst>
                      <a:ext uri="{FF2B5EF4-FFF2-40B4-BE49-F238E27FC236}">
                        <a16:creationId xmlns:a16="http://schemas.microsoft.com/office/drawing/2014/main" id="{3A1F132E-5C84-4748-84C3-7B472625234B}"/>
                      </a:ext>
                    </a:extLst>
                  </p:cNvPr>
                  <p:cNvSpPr txBox="1"/>
                  <p:nvPr/>
                </p:nvSpPr>
                <p:spPr>
                  <a:xfrm>
                    <a:off x="3550612" y="4627615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0</a:t>
                    </a:r>
                  </a:p>
                </p:txBody>
              </p:sp>
              <p:sp>
                <p:nvSpPr>
                  <p:cNvPr id="332" name="TextBox 331">
                    <a:extLst>
                      <a:ext uri="{FF2B5EF4-FFF2-40B4-BE49-F238E27FC236}">
                        <a16:creationId xmlns:a16="http://schemas.microsoft.com/office/drawing/2014/main" id="{25761B69-6832-4A8A-9BAA-CE222126CE6F}"/>
                      </a:ext>
                    </a:extLst>
                  </p:cNvPr>
                  <p:cNvSpPr txBox="1"/>
                  <p:nvPr/>
                </p:nvSpPr>
                <p:spPr>
                  <a:xfrm>
                    <a:off x="3948792" y="4624228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1</a:t>
                    </a:r>
                  </a:p>
                </p:txBody>
              </p:sp>
              <p:sp>
                <p:nvSpPr>
                  <p:cNvPr id="333" name="Oval 332">
                    <a:extLst>
                      <a:ext uri="{FF2B5EF4-FFF2-40B4-BE49-F238E27FC236}">
                        <a16:creationId xmlns:a16="http://schemas.microsoft.com/office/drawing/2014/main" id="{59609F16-7ADE-4B93-91E7-96C23A61E0C8}"/>
                      </a:ext>
                    </a:extLst>
                  </p:cNvPr>
                  <p:cNvSpPr/>
                  <p:nvPr/>
                </p:nvSpPr>
                <p:spPr>
                  <a:xfrm>
                    <a:off x="3211395" y="5008349"/>
                    <a:ext cx="286057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  <p:sp>
                <p:nvSpPr>
                  <p:cNvPr id="334" name="Oval 333">
                    <a:extLst>
                      <a:ext uri="{FF2B5EF4-FFF2-40B4-BE49-F238E27FC236}">
                        <a16:creationId xmlns:a16="http://schemas.microsoft.com/office/drawing/2014/main" id="{C1F883A9-8AA7-4487-BD1D-6C080F684286}"/>
                      </a:ext>
                    </a:extLst>
                  </p:cNvPr>
                  <p:cNvSpPr/>
                  <p:nvPr/>
                </p:nvSpPr>
                <p:spPr>
                  <a:xfrm>
                    <a:off x="3553175" y="5025265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  <p:sp>
                <p:nvSpPr>
                  <p:cNvPr id="335" name="Oval 334">
                    <a:extLst>
                      <a:ext uri="{FF2B5EF4-FFF2-40B4-BE49-F238E27FC236}">
                        <a16:creationId xmlns:a16="http://schemas.microsoft.com/office/drawing/2014/main" id="{598AF03A-F656-4A98-BB78-80B98375848C}"/>
                      </a:ext>
                    </a:extLst>
                  </p:cNvPr>
                  <p:cNvSpPr/>
                  <p:nvPr/>
                </p:nvSpPr>
                <p:spPr>
                  <a:xfrm>
                    <a:off x="3927569" y="5021878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</p:grpSp>
          </p:grp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4C5FAF27-3558-461E-AD06-8FFA8C02F048}"/>
                  </a:ext>
                </a:extLst>
              </p:cNvPr>
              <p:cNvSpPr/>
              <p:nvPr/>
            </p:nvSpPr>
            <p:spPr>
              <a:xfrm>
                <a:off x="4518753" y="5292886"/>
                <a:ext cx="1966984" cy="1489812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338" name="Oval 337">
              <a:extLst>
                <a:ext uri="{FF2B5EF4-FFF2-40B4-BE49-F238E27FC236}">
                  <a16:creationId xmlns:a16="http://schemas.microsoft.com/office/drawing/2014/main" id="{A5DB16DB-2E58-42E6-99CF-3E438016A22A}"/>
                </a:ext>
              </a:extLst>
            </p:cNvPr>
            <p:cNvSpPr/>
            <p:nvPr/>
          </p:nvSpPr>
          <p:spPr>
            <a:xfrm>
              <a:off x="4085975" y="3272610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3</a:t>
              </a:r>
            </a:p>
          </p:txBody>
        </p:sp>
        <p:sp>
          <p:nvSpPr>
            <p:cNvPr id="339" name="Oval 338">
              <a:extLst>
                <a:ext uri="{FF2B5EF4-FFF2-40B4-BE49-F238E27FC236}">
                  <a16:creationId xmlns:a16="http://schemas.microsoft.com/office/drawing/2014/main" id="{32DBB2EE-E306-41AF-BF7F-C5703E1ED9DD}"/>
                </a:ext>
              </a:extLst>
            </p:cNvPr>
            <p:cNvSpPr/>
            <p:nvPr/>
          </p:nvSpPr>
          <p:spPr>
            <a:xfrm>
              <a:off x="4111938" y="4807599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6</a:t>
              </a:r>
            </a:p>
          </p:txBody>
        </p:sp>
      </p:grpSp>
      <p:sp>
        <p:nvSpPr>
          <p:cNvPr id="341" name="TextBox 340">
            <a:extLst>
              <a:ext uri="{FF2B5EF4-FFF2-40B4-BE49-F238E27FC236}">
                <a16:creationId xmlns:a16="http://schemas.microsoft.com/office/drawing/2014/main" id="{4065FA56-066D-46CB-B4B6-F9B389A792C7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3B06010F-750E-9926-1068-0679F8CE107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622002" y="702061"/>
                <a:ext cx="3157052" cy="5145590"/>
              </a:xfrm>
              <a:prstGeom prst="rect">
                <a:avLst/>
              </a:prstGeom>
              <a:solidFill>
                <a:srgbClr val="84AA33">
                  <a:lumMod val="40000"/>
                  <a:lumOff val="60000"/>
                </a:srgbClr>
              </a:solid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Dataset: </a:t>
                </a:r>
                <a:b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</a:b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Output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𝑌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, Features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</m:sub>
                    </m:sSub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sub>
                    </m:sSub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𝐶</m:t>
                        </m:r>
                      </m:sub>
                    </m:sSub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3B06010F-750E-9926-1068-0679F8CE10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2002" y="702061"/>
                <a:ext cx="3157052" cy="5145590"/>
              </a:xfrm>
              <a:prstGeom prst="rect">
                <a:avLst/>
              </a:prstGeom>
              <a:blipFill>
                <a:blip r:embed="rId2"/>
                <a:stretch>
                  <a:fillRect t="-114"/>
                </a:stretch>
              </a:blip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14ACE747-1AB0-F0F1-37B3-61318CF717C0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9193362" y="1667081"/>
              <a:ext cx="2163580" cy="3965049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54089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4089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4089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4089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44056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baseline="0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baseline="0" dirty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b="0" i="1" baseline="0" dirty="0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4056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200" dirty="0"/>
                            <a:t>+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4056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200" dirty="0"/>
                            <a:t>+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4056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200" dirty="0"/>
                            <a:t>-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4056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200" dirty="0"/>
                            <a:t>+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44056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200" dirty="0"/>
                            <a:t>-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44056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200" dirty="0"/>
                            <a:t>-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44056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200" dirty="0"/>
                            <a:t>-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44056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200" dirty="0"/>
                            <a:t>+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14ACE747-1AB0-F0F1-37B3-61318CF717C0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9193362" y="1667081"/>
              <a:ext cx="2163580" cy="3965049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54089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4089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4089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4089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44056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124" t="-1389" r="-304494" b="-829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01124" t="-1389" r="-204494" b="-829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01124" t="-1389" r="-104494" b="-829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01124" t="-1389" r="-4494" b="-829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4056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200" dirty="0"/>
                            <a:t>+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4056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200" dirty="0"/>
                            <a:t>+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4056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200" dirty="0"/>
                            <a:t>-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4056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200" dirty="0"/>
                            <a:t>+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44056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200" dirty="0"/>
                            <a:t>-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44056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200" dirty="0"/>
                            <a:t>-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44056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200" dirty="0"/>
                            <a:t>-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44056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200" dirty="0"/>
                            <a:t>+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8807840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3A848-FEAE-48BA-AB16-DA45A607B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DA933-2BB2-45A1-9467-6D6A1BE54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7985509" cy="2039539"/>
          </a:xfrm>
        </p:spPr>
        <p:txBody>
          <a:bodyPr/>
          <a:lstStyle/>
          <a:p>
            <a:r>
              <a:rPr lang="en-US" dirty="0"/>
              <a:t>Which of the following trees would be learned by the decision tree learning algorithm using “error rate” as the splitting criterion?</a:t>
            </a:r>
          </a:p>
          <a:p>
            <a:r>
              <a:rPr lang="en-US" dirty="0"/>
              <a:t>(Assume ties are broken alphabetically.)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ACEF542F-4171-449F-A3F6-88B11C4C04A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622002" y="702061"/>
                <a:ext cx="3157052" cy="5145590"/>
              </a:xfrm>
              <a:prstGeom prst="rect">
                <a:avLst/>
              </a:prstGeom>
              <a:solidFill>
                <a:srgbClr val="84AA33">
                  <a:lumMod val="40000"/>
                  <a:lumOff val="60000"/>
                </a:srgbClr>
              </a:solid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Dataset: </a:t>
                </a:r>
                <a:b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</a:b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Output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𝑌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, Features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</m:sub>
                    </m:sSub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sub>
                    </m:sSub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𝐶</m:t>
                        </m:r>
                      </m:sub>
                    </m:sSub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ACEF542F-4171-449F-A3F6-88B11C4C04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2002" y="702061"/>
                <a:ext cx="3157052" cy="5145590"/>
              </a:xfrm>
              <a:prstGeom prst="rect">
                <a:avLst/>
              </a:prstGeom>
              <a:blipFill>
                <a:blip r:embed="rId2"/>
                <a:stretch>
                  <a:fillRect t="-114"/>
                </a:stretch>
              </a:blip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0" name="Group 339">
            <a:extLst>
              <a:ext uri="{FF2B5EF4-FFF2-40B4-BE49-F238E27FC236}">
                <a16:creationId xmlns:a16="http://schemas.microsoft.com/office/drawing/2014/main" id="{27272C13-2765-4CE7-BED6-083DC635B0A8}"/>
              </a:ext>
            </a:extLst>
          </p:cNvPr>
          <p:cNvGrpSpPr/>
          <p:nvPr/>
        </p:nvGrpSpPr>
        <p:grpSpPr>
          <a:xfrm>
            <a:off x="1020059" y="2973418"/>
            <a:ext cx="5654557" cy="3517451"/>
            <a:chOff x="1006125" y="3270952"/>
            <a:chExt cx="5089875" cy="3047451"/>
          </a:xfrm>
        </p:grpSpPr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A4B30091-571A-4AD5-A658-E26B0CA78EBA}"/>
                </a:ext>
              </a:extLst>
            </p:cNvPr>
            <p:cNvGrpSpPr/>
            <p:nvPr/>
          </p:nvGrpSpPr>
          <p:grpSpPr>
            <a:xfrm>
              <a:off x="1033190" y="3285436"/>
              <a:ext cx="1464030" cy="1195293"/>
              <a:chOff x="4739546" y="2767107"/>
              <a:chExt cx="1464030" cy="1195293"/>
            </a:xfrm>
          </p:grpSpPr>
          <p:grpSp>
            <p:nvGrpSpPr>
              <p:cNvPr id="175" name="Group 174">
                <a:extLst>
                  <a:ext uri="{FF2B5EF4-FFF2-40B4-BE49-F238E27FC236}">
                    <a16:creationId xmlns:a16="http://schemas.microsoft.com/office/drawing/2014/main" id="{92B27A5C-8C69-415A-BBCC-4591CC785762}"/>
                  </a:ext>
                </a:extLst>
              </p:cNvPr>
              <p:cNvGrpSpPr/>
              <p:nvPr/>
            </p:nvGrpSpPr>
            <p:grpSpPr>
              <a:xfrm>
                <a:off x="4866131" y="2846326"/>
                <a:ext cx="1155399" cy="989527"/>
                <a:chOff x="44923" y="1969123"/>
                <a:chExt cx="2744925" cy="2350855"/>
              </a:xfrm>
            </p:grpSpPr>
            <p:sp>
              <p:nvSpPr>
                <p:cNvPr id="177" name="Content Placeholder 5">
                  <a:extLst>
                    <a:ext uri="{FF2B5EF4-FFF2-40B4-BE49-F238E27FC236}">
                      <a16:creationId xmlns:a16="http://schemas.microsoft.com/office/drawing/2014/main" id="{61E53123-1C2B-4FB4-8DF0-B93A868409B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85862" y="196912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178" name="Oval 177">
                  <a:extLst>
                    <a:ext uri="{FF2B5EF4-FFF2-40B4-BE49-F238E27FC236}">
                      <a16:creationId xmlns:a16="http://schemas.microsoft.com/office/drawing/2014/main" id="{25FF2334-F22D-4F61-875C-69E017713EB6}"/>
                    </a:ext>
                  </a:extLst>
                </p:cNvPr>
                <p:cNvSpPr/>
                <p:nvPr/>
              </p:nvSpPr>
              <p:spPr>
                <a:xfrm>
                  <a:off x="44923" y="39031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  <p:sp>
              <p:nvSpPr>
                <p:cNvPr id="179" name="Content Placeholder 5">
                  <a:extLst>
                    <a:ext uri="{FF2B5EF4-FFF2-40B4-BE49-F238E27FC236}">
                      <a16:creationId xmlns:a16="http://schemas.microsoft.com/office/drawing/2014/main" id="{703CFC7E-A761-488A-9AE0-0C496C0B74D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00080" y="294423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C</a:t>
                  </a:r>
                </a:p>
              </p:txBody>
            </p:sp>
            <p:sp>
              <p:nvSpPr>
                <p:cNvPr id="180" name="Content Placeholder 5">
                  <a:extLst>
                    <a:ext uri="{FF2B5EF4-FFF2-40B4-BE49-F238E27FC236}">
                      <a16:creationId xmlns:a16="http://schemas.microsoft.com/office/drawing/2014/main" id="{CFEBD832-5E6F-4F08-A78F-7538F1D15A6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752596" y="2944232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C</a:t>
                  </a:r>
                </a:p>
              </p:txBody>
            </p:sp>
            <p:cxnSp>
              <p:nvCxnSpPr>
                <p:cNvPr id="181" name="Straight Connector 180">
                  <a:extLst>
                    <a:ext uri="{FF2B5EF4-FFF2-40B4-BE49-F238E27FC236}">
                      <a16:creationId xmlns:a16="http://schemas.microsoft.com/office/drawing/2014/main" id="{D5A8B345-33A1-4112-90E8-C214E0B58324}"/>
                    </a:ext>
                  </a:extLst>
                </p:cNvPr>
                <p:cNvCxnSpPr>
                  <a:cxnSpLocks/>
                  <a:stCxn id="177" idx="2"/>
                  <a:endCxn id="179" idx="0"/>
                </p:cNvCxnSpPr>
                <p:nvPr/>
              </p:nvCxnSpPr>
              <p:spPr>
                <a:xfrm flipH="1">
                  <a:off x="878687" y="2457450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182" name="Straight Connector 181">
                  <a:extLst>
                    <a:ext uri="{FF2B5EF4-FFF2-40B4-BE49-F238E27FC236}">
                      <a16:creationId xmlns:a16="http://schemas.microsoft.com/office/drawing/2014/main" id="{08A1CE12-E7CC-40F2-996E-4CF6AF835BA1}"/>
                    </a:ext>
                  </a:extLst>
                </p:cNvPr>
                <p:cNvCxnSpPr>
                  <a:cxnSpLocks/>
                  <a:stCxn id="177" idx="2"/>
                  <a:endCxn id="180" idx="0"/>
                </p:cNvCxnSpPr>
                <p:nvPr/>
              </p:nvCxnSpPr>
              <p:spPr>
                <a:xfrm>
                  <a:off x="1464469" y="2457450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183" name="TextBox 182">
                  <a:extLst>
                    <a:ext uri="{FF2B5EF4-FFF2-40B4-BE49-F238E27FC236}">
                      <a16:creationId xmlns:a16="http://schemas.microsoft.com/office/drawing/2014/main" id="{177B932C-5AF5-4E57-93AB-7246DA892C3E}"/>
                    </a:ext>
                  </a:extLst>
                </p:cNvPr>
                <p:cNvSpPr txBox="1"/>
                <p:nvPr/>
              </p:nvSpPr>
              <p:spPr>
                <a:xfrm>
                  <a:off x="864398" y="2386010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184" name="TextBox 183">
                  <a:extLst>
                    <a:ext uri="{FF2B5EF4-FFF2-40B4-BE49-F238E27FC236}">
                      <a16:creationId xmlns:a16="http://schemas.microsoft.com/office/drawing/2014/main" id="{07408E0D-C833-46F6-A9E6-985C5B36C037}"/>
                    </a:ext>
                  </a:extLst>
                </p:cNvPr>
                <p:cNvSpPr txBox="1"/>
                <p:nvPr/>
              </p:nvSpPr>
              <p:spPr>
                <a:xfrm>
                  <a:off x="1616878" y="236695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185" name="Straight Connector 184">
                  <a:extLst>
                    <a:ext uri="{FF2B5EF4-FFF2-40B4-BE49-F238E27FC236}">
                      <a16:creationId xmlns:a16="http://schemas.microsoft.com/office/drawing/2014/main" id="{BF9C6FBC-145D-462E-A2A4-C3EE92F55F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9793" y="3417386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186" name="Straight Connector 185">
                  <a:extLst>
                    <a:ext uri="{FF2B5EF4-FFF2-40B4-BE49-F238E27FC236}">
                      <a16:creationId xmlns:a16="http://schemas.microsoft.com/office/drawing/2014/main" id="{547128A6-BAA4-439A-8B0F-526E957615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5575" y="3417386"/>
                  <a:ext cx="395427" cy="493638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187" name="TextBox 186">
                  <a:extLst>
                    <a:ext uri="{FF2B5EF4-FFF2-40B4-BE49-F238E27FC236}">
                      <a16:creationId xmlns:a16="http://schemas.microsoft.com/office/drawing/2014/main" id="{3F036268-E931-4ED5-A5D0-2CFCD4C0182F}"/>
                    </a:ext>
                  </a:extLst>
                </p:cNvPr>
                <p:cNvSpPr txBox="1"/>
                <p:nvPr/>
              </p:nvSpPr>
              <p:spPr>
                <a:xfrm>
                  <a:off x="265504" y="334594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188" name="TextBox 187">
                  <a:extLst>
                    <a:ext uri="{FF2B5EF4-FFF2-40B4-BE49-F238E27FC236}">
                      <a16:creationId xmlns:a16="http://schemas.microsoft.com/office/drawing/2014/main" id="{35F77163-66A9-46BD-90D9-ECC6B365FB6E}"/>
                    </a:ext>
                  </a:extLst>
                </p:cNvPr>
                <p:cNvSpPr txBox="1"/>
                <p:nvPr/>
              </p:nvSpPr>
              <p:spPr>
                <a:xfrm>
                  <a:off x="946544" y="3326892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189" name="Straight Connector 188">
                  <a:extLst>
                    <a:ext uri="{FF2B5EF4-FFF2-40B4-BE49-F238E27FC236}">
                      <a16:creationId xmlns:a16="http://schemas.microsoft.com/office/drawing/2014/main" id="{8F3C5BB4-0A83-4EC5-8E9C-C20B285701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04512" y="3424242"/>
                  <a:ext cx="340986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190" name="Straight Connector 189">
                  <a:extLst>
                    <a:ext uri="{FF2B5EF4-FFF2-40B4-BE49-F238E27FC236}">
                      <a16:creationId xmlns:a16="http://schemas.microsoft.com/office/drawing/2014/main" id="{55719A35-53BA-44DB-B6C1-0DF0148634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45498" y="3424242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191" name="TextBox 190">
                  <a:extLst>
                    <a:ext uri="{FF2B5EF4-FFF2-40B4-BE49-F238E27FC236}">
                      <a16:creationId xmlns:a16="http://schemas.microsoft.com/office/drawing/2014/main" id="{8AA76018-866F-486F-96A6-D2B8FE56DFDB}"/>
                    </a:ext>
                  </a:extLst>
                </p:cNvPr>
                <p:cNvSpPr txBox="1"/>
                <p:nvPr/>
              </p:nvSpPr>
              <p:spPr>
                <a:xfrm>
                  <a:off x="1516867" y="3338514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192" name="TextBox 191">
                  <a:extLst>
                    <a:ext uri="{FF2B5EF4-FFF2-40B4-BE49-F238E27FC236}">
                      <a16:creationId xmlns:a16="http://schemas.microsoft.com/office/drawing/2014/main" id="{744941C7-90D2-4F1C-928C-5068D8AAE440}"/>
                    </a:ext>
                  </a:extLst>
                </p:cNvPr>
                <p:cNvSpPr txBox="1"/>
                <p:nvPr/>
              </p:nvSpPr>
              <p:spPr>
                <a:xfrm>
                  <a:off x="2197907" y="3333748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82C300DC-42BC-4AA9-9D89-0AA693531F45}"/>
                    </a:ext>
                  </a:extLst>
                </p:cNvPr>
                <p:cNvSpPr/>
                <p:nvPr/>
              </p:nvSpPr>
              <p:spPr>
                <a:xfrm>
                  <a:off x="1039461" y="3894457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194" name="Oval 193">
                  <a:extLst>
                    <a:ext uri="{FF2B5EF4-FFF2-40B4-BE49-F238E27FC236}">
                      <a16:creationId xmlns:a16="http://schemas.microsoft.com/office/drawing/2014/main" id="{12A15FBF-1B15-426C-BF9A-350F6FD4962B}"/>
                    </a:ext>
                  </a:extLst>
                </p:cNvPr>
                <p:cNvSpPr/>
                <p:nvPr/>
              </p:nvSpPr>
              <p:spPr>
                <a:xfrm>
                  <a:off x="1520475" y="39182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195" name="Oval 194">
                  <a:extLst>
                    <a:ext uri="{FF2B5EF4-FFF2-40B4-BE49-F238E27FC236}">
                      <a16:creationId xmlns:a16="http://schemas.microsoft.com/office/drawing/2014/main" id="{9E1524DD-9133-432A-8FC1-1300F6540E4F}"/>
                    </a:ext>
                  </a:extLst>
                </p:cNvPr>
                <p:cNvSpPr/>
                <p:nvPr/>
              </p:nvSpPr>
              <p:spPr>
                <a:xfrm>
                  <a:off x="2387257" y="3913498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</p:grp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CEC3D522-A1A1-4683-8EE9-F70C0F1A00C0}"/>
                  </a:ext>
                </a:extLst>
              </p:cNvPr>
              <p:cNvSpPr/>
              <p:nvPr/>
            </p:nvSpPr>
            <p:spPr>
              <a:xfrm>
                <a:off x="4739546" y="2767107"/>
                <a:ext cx="1464030" cy="1195293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78BC3C95-0CB9-48A4-A887-27CA8E96374B}"/>
                </a:ext>
              </a:extLst>
            </p:cNvPr>
            <p:cNvGrpSpPr/>
            <p:nvPr/>
          </p:nvGrpSpPr>
          <p:grpSpPr>
            <a:xfrm>
              <a:off x="2573186" y="3285436"/>
              <a:ext cx="1464030" cy="1195293"/>
              <a:chOff x="4739546" y="2767107"/>
              <a:chExt cx="1464030" cy="1195293"/>
            </a:xfrm>
          </p:grpSpPr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23434CF6-5948-49E6-91A3-80F81FC220A7}"/>
                  </a:ext>
                </a:extLst>
              </p:cNvPr>
              <p:cNvGrpSpPr/>
              <p:nvPr/>
            </p:nvGrpSpPr>
            <p:grpSpPr>
              <a:xfrm>
                <a:off x="4866131" y="2846326"/>
                <a:ext cx="1155399" cy="989527"/>
                <a:chOff x="44923" y="1969123"/>
                <a:chExt cx="2744925" cy="2350855"/>
              </a:xfrm>
            </p:grpSpPr>
            <p:sp>
              <p:nvSpPr>
                <p:cNvPr id="199" name="Content Placeholder 5">
                  <a:extLst>
                    <a:ext uri="{FF2B5EF4-FFF2-40B4-BE49-F238E27FC236}">
                      <a16:creationId xmlns:a16="http://schemas.microsoft.com/office/drawing/2014/main" id="{3A990472-9CA5-4862-9993-8B718016F1F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85862" y="196912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AC17E30-9F7F-4B33-8127-064A69ECCDA3}"/>
                    </a:ext>
                  </a:extLst>
                </p:cNvPr>
                <p:cNvSpPr/>
                <p:nvPr/>
              </p:nvSpPr>
              <p:spPr>
                <a:xfrm>
                  <a:off x="44923" y="39031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  <p:sp>
              <p:nvSpPr>
                <p:cNvPr id="201" name="Content Placeholder 5">
                  <a:extLst>
                    <a:ext uri="{FF2B5EF4-FFF2-40B4-BE49-F238E27FC236}">
                      <a16:creationId xmlns:a16="http://schemas.microsoft.com/office/drawing/2014/main" id="{20E35415-911A-4338-AC38-9131BD46450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00080" y="294423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202" name="Content Placeholder 5">
                  <a:extLst>
                    <a:ext uri="{FF2B5EF4-FFF2-40B4-BE49-F238E27FC236}">
                      <a16:creationId xmlns:a16="http://schemas.microsoft.com/office/drawing/2014/main" id="{663C8373-6AE7-4E7E-B4E7-B1236EE9470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752596" y="2944232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C</a:t>
                  </a:r>
                </a:p>
              </p:txBody>
            </p:sp>
            <p:cxnSp>
              <p:nvCxnSpPr>
                <p:cNvPr id="203" name="Straight Connector 202">
                  <a:extLst>
                    <a:ext uri="{FF2B5EF4-FFF2-40B4-BE49-F238E27FC236}">
                      <a16:creationId xmlns:a16="http://schemas.microsoft.com/office/drawing/2014/main" id="{0752EB19-47CB-4302-B19A-2CBFBE004348}"/>
                    </a:ext>
                  </a:extLst>
                </p:cNvPr>
                <p:cNvCxnSpPr>
                  <a:cxnSpLocks/>
                  <a:stCxn id="199" idx="2"/>
                  <a:endCxn id="201" idx="0"/>
                </p:cNvCxnSpPr>
                <p:nvPr/>
              </p:nvCxnSpPr>
              <p:spPr>
                <a:xfrm flipH="1">
                  <a:off x="878687" y="2457450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04" name="Straight Connector 203">
                  <a:extLst>
                    <a:ext uri="{FF2B5EF4-FFF2-40B4-BE49-F238E27FC236}">
                      <a16:creationId xmlns:a16="http://schemas.microsoft.com/office/drawing/2014/main" id="{C57EF90B-5A50-4797-84B0-0BD6955377D8}"/>
                    </a:ext>
                  </a:extLst>
                </p:cNvPr>
                <p:cNvCxnSpPr>
                  <a:cxnSpLocks/>
                  <a:stCxn id="199" idx="2"/>
                  <a:endCxn id="202" idx="0"/>
                </p:cNvCxnSpPr>
                <p:nvPr/>
              </p:nvCxnSpPr>
              <p:spPr>
                <a:xfrm>
                  <a:off x="1464469" y="2457450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05" name="TextBox 204">
                  <a:extLst>
                    <a:ext uri="{FF2B5EF4-FFF2-40B4-BE49-F238E27FC236}">
                      <a16:creationId xmlns:a16="http://schemas.microsoft.com/office/drawing/2014/main" id="{807384AF-53E3-43A7-9986-FCF9A4FAE157}"/>
                    </a:ext>
                  </a:extLst>
                </p:cNvPr>
                <p:cNvSpPr txBox="1"/>
                <p:nvPr/>
              </p:nvSpPr>
              <p:spPr>
                <a:xfrm>
                  <a:off x="864398" y="2386010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06" name="TextBox 205">
                  <a:extLst>
                    <a:ext uri="{FF2B5EF4-FFF2-40B4-BE49-F238E27FC236}">
                      <a16:creationId xmlns:a16="http://schemas.microsoft.com/office/drawing/2014/main" id="{751392D1-6101-4E88-85E2-E2288BDA784E}"/>
                    </a:ext>
                  </a:extLst>
                </p:cNvPr>
                <p:cNvSpPr txBox="1"/>
                <p:nvPr/>
              </p:nvSpPr>
              <p:spPr>
                <a:xfrm>
                  <a:off x="1616878" y="236695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07" name="Straight Connector 206">
                  <a:extLst>
                    <a:ext uri="{FF2B5EF4-FFF2-40B4-BE49-F238E27FC236}">
                      <a16:creationId xmlns:a16="http://schemas.microsoft.com/office/drawing/2014/main" id="{EC24A6F9-A69A-4B5A-BDE6-2D45FF4085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9793" y="3417386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08" name="Straight Connector 207">
                  <a:extLst>
                    <a:ext uri="{FF2B5EF4-FFF2-40B4-BE49-F238E27FC236}">
                      <a16:creationId xmlns:a16="http://schemas.microsoft.com/office/drawing/2014/main" id="{A4E09240-EE2C-4AB8-B0EF-9ECB05CAF3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5575" y="3417386"/>
                  <a:ext cx="395427" cy="493638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09" name="TextBox 208">
                  <a:extLst>
                    <a:ext uri="{FF2B5EF4-FFF2-40B4-BE49-F238E27FC236}">
                      <a16:creationId xmlns:a16="http://schemas.microsoft.com/office/drawing/2014/main" id="{79DA2174-7FE0-49D6-8865-9B56AAC2F7FA}"/>
                    </a:ext>
                  </a:extLst>
                </p:cNvPr>
                <p:cNvSpPr txBox="1"/>
                <p:nvPr/>
              </p:nvSpPr>
              <p:spPr>
                <a:xfrm>
                  <a:off x="265504" y="334594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10" name="TextBox 209">
                  <a:extLst>
                    <a:ext uri="{FF2B5EF4-FFF2-40B4-BE49-F238E27FC236}">
                      <a16:creationId xmlns:a16="http://schemas.microsoft.com/office/drawing/2014/main" id="{7EE768B5-D40F-4327-B9B3-BCC3E571D218}"/>
                    </a:ext>
                  </a:extLst>
                </p:cNvPr>
                <p:cNvSpPr txBox="1"/>
                <p:nvPr/>
              </p:nvSpPr>
              <p:spPr>
                <a:xfrm>
                  <a:off x="946544" y="3326892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11" name="Straight Connector 210">
                  <a:extLst>
                    <a:ext uri="{FF2B5EF4-FFF2-40B4-BE49-F238E27FC236}">
                      <a16:creationId xmlns:a16="http://schemas.microsoft.com/office/drawing/2014/main" id="{468071C0-06FF-4E45-8DC9-E74DEFF230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04512" y="3424242"/>
                  <a:ext cx="340986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12" name="Straight Connector 211">
                  <a:extLst>
                    <a:ext uri="{FF2B5EF4-FFF2-40B4-BE49-F238E27FC236}">
                      <a16:creationId xmlns:a16="http://schemas.microsoft.com/office/drawing/2014/main" id="{5BD0F6D5-1A48-4B2E-87D2-39BC5AEE5C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45498" y="3424242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13" name="TextBox 212">
                  <a:extLst>
                    <a:ext uri="{FF2B5EF4-FFF2-40B4-BE49-F238E27FC236}">
                      <a16:creationId xmlns:a16="http://schemas.microsoft.com/office/drawing/2014/main" id="{B3446EF2-F8B1-4629-A1EF-FF2BE296694B}"/>
                    </a:ext>
                  </a:extLst>
                </p:cNvPr>
                <p:cNvSpPr txBox="1"/>
                <p:nvPr/>
              </p:nvSpPr>
              <p:spPr>
                <a:xfrm>
                  <a:off x="1516867" y="3338514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14" name="TextBox 213">
                  <a:extLst>
                    <a:ext uri="{FF2B5EF4-FFF2-40B4-BE49-F238E27FC236}">
                      <a16:creationId xmlns:a16="http://schemas.microsoft.com/office/drawing/2014/main" id="{EDD76249-45D7-48D6-8F67-7FAD7766E1B0}"/>
                    </a:ext>
                  </a:extLst>
                </p:cNvPr>
                <p:cNvSpPr txBox="1"/>
                <p:nvPr/>
              </p:nvSpPr>
              <p:spPr>
                <a:xfrm>
                  <a:off x="2197907" y="3333748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59493734-014E-494D-923D-DFD0998991AB}"/>
                    </a:ext>
                  </a:extLst>
                </p:cNvPr>
                <p:cNvSpPr/>
                <p:nvPr/>
              </p:nvSpPr>
              <p:spPr>
                <a:xfrm>
                  <a:off x="1039461" y="3894457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80D9CBE3-C68B-4956-BB68-C81F751DC677}"/>
                    </a:ext>
                  </a:extLst>
                </p:cNvPr>
                <p:cNvSpPr/>
                <p:nvPr/>
              </p:nvSpPr>
              <p:spPr>
                <a:xfrm>
                  <a:off x="1520475" y="39182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657CAE11-C5AD-40F1-B35C-1347EFC6D5FB}"/>
                    </a:ext>
                  </a:extLst>
                </p:cNvPr>
                <p:cNvSpPr/>
                <p:nvPr/>
              </p:nvSpPr>
              <p:spPr>
                <a:xfrm>
                  <a:off x="2387257" y="3913498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</p:grp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1DCB9ABA-8E9C-4BC7-B4AD-A6D6F33B8814}"/>
                  </a:ext>
                </a:extLst>
              </p:cNvPr>
              <p:cNvSpPr/>
              <p:nvPr/>
            </p:nvSpPr>
            <p:spPr>
              <a:xfrm>
                <a:off x="4739546" y="2767107"/>
                <a:ext cx="1464030" cy="1195293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5D957EA8-64A3-454B-BDBA-18CA6A93E22F}"/>
                </a:ext>
              </a:extLst>
            </p:cNvPr>
            <p:cNvGrpSpPr/>
            <p:nvPr/>
          </p:nvGrpSpPr>
          <p:grpSpPr>
            <a:xfrm>
              <a:off x="1047333" y="4536702"/>
              <a:ext cx="1464030" cy="1195293"/>
              <a:chOff x="4739546" y="2767107"/>
              <a:chExt cx="1464030" cy="1195293"/>
            </a:xfrm>
          </p:grpSpPr>
          <p:grpSp>
            <p:nvGrpSpPr>
              <p:cNvPr id="219" name="Group 218">
                <a:extLst>
                  <a:ext uri="{FF2B5EF4-FFF2-40B4-BE49-F238E27FC236}">
                    <a16:creationId xmlns:a16="http://schemas.microsoft.com/office/drawing/2014/main" id="{61FCCC90-4E8F-4626-B40E-50857515F628}"/>
                  </a:ext>
                </a:extLst>
              </p:cNvPr>
              <p:cNvGrpSpPr/>
              <p:nvPr/>
            </p:nvGrpSpPr>
            <p:grpSpPr>
              <a:xfrm>
                <a:off x="4866131" y="2846326"/>
                <a:ext cx="1155399" cy="989527"/>
                <a:chOff x="44923" y="1969123"/>
                <a:chExt cx="2744925" cy="2350855"/>
              </a:xfrm>
            </p:grpSpPr>
            <p:sp>
              <p:nvSpPr>
                <p:cNvPr id="221" name="Content Placeholder 5">
                  <a:extLst>
                    <a:ext uri="{FF2B5EF4-FFF2-40B4-BE49-F238E27FC236}">
                      <a16:creationId xmlns:a16="http://schemas.microsoft.com/office/drawing/2014/main" id="{9295990E-07A9-497E-B9EC-5E6157665F1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85862" y="196912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C</a:t>
                  </a:r>
                </a:p>
              </p:txBody>
            </p:sp>
            <p:sp>
              <p:nvSpPr>
                <p:cNvPr id="222" name="Oval 221">
                  <a:extLst>
                    <a:ext uri="{FF2B5EF4-FFF2-40B4-BE49-F238E27FC236}">
                      <a16:creationId xmlns:a16="http://schemas.microsoft.com/office/drawing/2014/main" id="{29229375-C1FA-425A-A47C-C751449DC6D0}"/>
                    </a:ext>
                  </a:extLst>
                </p:cNvPr>
                <p:cNvSpPr/>
                <p:nvPr/>
              </p:nvSpPr>
              <p:spPr>
                <a:xfrm>
                  <a:off x="44923" y="39031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  <p:sp>
              <p:nvSpPr>
                <p:cNvPr id="223" name="Content Placeholder 5">
                  <a:extLst>
                    <a:ext uri="{FF2B5EF4-FFF2-40B4-BE49-F238E27FC236}">
                      <a16:creationId xmlns:a16="http://schemas.microsoft.com/office/drawing/2014/main" id="{970936BA-9E14-4B77-8740-3EE0229BB95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00080" y="294423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224" name="Content Placeholder 5">
                  <a:extLst>
                    <a:ext uri="{FF2B5EF4-FFF2-40B4-BE49-F238E27FC236}">
                      <a16:creationId xmlns:a16="http://schemas.microsoft.com/office/drawing/2014/main" id="{63DC1960-7423-4282-B537-FA864B04603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752596" y="2944232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cxnSp>
              <p:nvCxnSpPr>
                <p:cNvPr id="225" name="Straight Connector 224">
                  <a:extLst>
                    <a:ext uri="{FF2B5EF4-FFF2-40B4-BE49-F238E27FC236}">
                      <a16:creationId xmlns:a16="http://schemas.microsoft.com/office/drawing/2014/main" id="{78FFF5CA-91F2-4D85-8A15-BA65D2E79480}"/>
                    </a:ext>
                  </a:extLst>
                </p:cNvPr>
                <p:cNvCxnSpPr>
                  <a:cxnSpLocks/>
                  <a:stCxn id="221" idx="2"/>
                  <a:endCxn id="223" idx="0"/>
                </p:cNvCxnSpPr>
                <p:nvPr/>
              </p:nvCxnSpPr>
              <p:spPr>
                <a:xfrm flipH="1">
                  <a:off x="878687" y="2457450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26" name="Straight Connector 225">
                  <a:extLst>
                    <a:ext uri="{FF2B5EF4-FFF2-40B4-BE49-F238E27FC236}">
                      <a16:creationId xmlns:a16="http://schemas.microsoft.com/office/drawing/2014/main" id="{50CB8A83-1EF0-4165-9F2D-0E408679B320}"/>
                    </a:ext>
                  </a:extLst>
                </p:cNvPr>
                <p:cNvCxnSpPr>
                  <a:cxnSpLocks/>
                  <a:stCxn id="221" idx="2"/>
                  <a:endCxn id="224" idx="0"/>
                </p:cNvCxnSpPr>
                <p:nvPr/>
              </p:nvCxnSpPr>
              <p:spPr>
                <a:xfrm>
                  <a:off x="1464469" y="2457450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27" name="TextBox 226">
                  <a:extLst>
                    <a:ext uri="{FF2B5EF4-FFF2-40B4-BE49-F238E27FC236}">
                      <a16:creationId xmlns:a16="http://schemas.microsoft.com/office/drawing/2014/main" id="{8B72EC57-471C-4860-97F3-1A57F0C0A505}"/>
                    </a:ext>
                  </a:extLst>
                </p:cNvPr>
                <p:cNvSpPr txBox="1"/>
                <p:nvPr/>
              </p:nvSpPr>
              <p:spPr>
                <a:xfrm>
                  <a:off x="864398" y="2386010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28" name="TextBox 227">
                  <a:extLst>
                    <a:ext uri="{FF2B5EF4-FFF2-40B4-BE49-F238E27FC236}">
                      <a16:creationId xmlns:a16="http://schemas.microsoft.com/office/drawing/2014/main" id="{5A86F1E2-043E-410D-B926-20CBF7E61018}"/>
                    </a:ext>
                  </a:extLst>
                </p:cNvPr>
                <p:cNvSpPr txBox="1"/>
                <p:nvPr/>
              </p:nvSpPr>
              <p:spPr>
                <a:xfrm>
                  <a:off x="1616878" y="236695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29" name="Straight Connector 228">
                  <a:extLst>
                    <a:ext uri="{FF2B5EF4-FFF2-40B4-BE49-F238E27FC236}">
                      <a16:creationId xmlns:a16="http://schemas.microsoft.com/office/drawing/2014/main" id="{90A012CC-6ACE-457A-B53C-C1C8D55CF2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9793" y="3417386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30" name="Straight Connector 229">
                  <a:extLst>
                    <a:ext uri="{FF2B5EF4-FFF2-40B4-BE49-F238E27FC236}">
                      <a16:creationId xmlns:a16="http://schemas.microsoft.com/office/drawing/2014/main" id="{D6932436-19C5-4D46-ADF7-8D976537A7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5575" y="3417386"/>
                  <a:ext cx="395427" cy="493638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31" name="TextBox 230">
                  <a:extLst>
                    <a:ext uri="{FF2B5EF4-FFF2-40B4-BE49-F238E27FC236}">
                      <a16:creationId xmlns:a16="http://schemas.microsoft.com/office/drawing/2014/main" id="{FF7684FC-EEF2-428A-8503-2DC251116AA5}"/>
                    </a:ext>
                  </a:extLst>
                </p:cNvPr>
                <p:cNvSpPr txBox="1"/>
                <p:nvPr/>
              </p:nvSpPr>
              <p:spPr>
                <a:xfrm>
                  <a:off x="265504" y="334594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32" name="TextBox 231">
                  <a:extLst>
                    <a:ext uri="{FF2B5EF4-FFF2-40B4-BE49-F238E27FC236}">
                      <a16:creationId xmlns:a16="http://schemas.microsoft.com/office/drawing/2014/main" id="{000315E9-46D9-4D2C-A243-1B197B0774E7}"/>
                    </a:ext>
                  </a:extLst>
                </p:cNvPr>
                <p:cNvSpPr txBox="1"/>
                <p:nvPr/>
              </p:nvSpPr>
              <p:spPr>
                <a:xfrm>
                  <a:off x="946544" y="3326892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33" name="Straight Connector 232">
                  <a:extLst>
                    <a:ext uri="{FF2B5EF4-FFF2-40B4-BE49-F238E27FC236}">
                      <a16:creationId xmlns:a16="http://schemas.microsoft.com/office/drawing/2014/main" id="{AFFF9564-E0F6-4FAD-A9A6-FA064AF940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04512" y="3424242"/>
                  <a:ext cx="340986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34" name="Straight Connector 233">
                  <a:extLst>
                    <a:ext uri="{FF2B5EF4-FFF2-40B4-BE49-F238E27FC236}">
                      <a16:creationId xmlns:a16="http://schemas.microsoft.com/office/drawing/2014/main" id="{C29A2DD7-27FC-4290-AB6D-7E96EE377B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45498" y="3424242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35" name="TextBox 234">
                  <a:extLst>
                    <a:ext uri="{FF2B5EF4-FFF2-40B4-BE49-F238E27FC236}">
                      <a16:creationId xmlns:a16="http://schemas.microsoft.com/office/drawing/2014/main" id="{B6C4EF85-8AA5-4121-8B8F-268726783F1B}"/>
                    </a:ext>
                  </a:extLst>
                </p:cNvPr>
                <p:cNvSpPr txBox="1"/>
                <p:nvPr/>
              </p:nvSpPr>
              <p:spPr>
                <a:xfrm>
                  <a:off x="1516867" y="3338514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36" name="TextBox 235">
                  <a:extLst>
                    <a:ext uri="{FF2B5EF4-FFF2-40B4-BE49-F238E27FC236}">
                      <a16:creationId xmlns:a16="http://schemas.microsoft.com/office/drawing/2014/main" id="{1C193666-E7C9-430F-B823-10A7B5D3CB9B}"/>
                    </a:ext>
                  </a:extLst>
                </p:cNvPr>
                <p:cNvSpPr txBox="1"/>
                <p:nvPr/>
              </p:nvSpPr>
              <p:spPr>
                <a:xfrm>
                  <a:off x="2197907" y="3333748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237" name="Oval 236">
                  <a:extLst>
                    <a:ext uri="{FF2B5EF4-FFF2-40B4-BE49-F238E27FC236}">
                      <a16:creationId xmlns:a16="http://schemas.microsoft.com/office/drawing/2014/main" id="{DB768CAC-00ED-4557-A9CE-F546AEFDBD3C}"/>
                    </a:ext>
                  </a:extLst>
                </p:cNvPr>
                <p:cNvSpPr/>
                <p:nvPr/>
              </p:nvSpPr>
              <p:spPr>
                <a:xfrm>
                  <a:off x="1039461" y="3894457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38" name="Oval 237">
                  <a:extLst>
                    <a:ext uri="{FF2B5EF4-FFF2-40B4-BE49-F238E27FC236}">
                      <a16:creationId xmlns:a16="http://schemas.microsoft.com/office/drawing/2014/main" id="{5D2C4BF3-7718-4955-A29A-2AC1DD376651}"/>
                    </a:ext>
                  </a:extLst>
                </p:cNvPr>
                <p:cNvSpPr/>
                <p:nvPr/>
              </p:nvSpPr>
              <p:spPr>
                <a:xfrm>
                  <a:off x="1520475" y="39182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39" name="Oval 238">
                  <a:extLst>
                    <a:ext uri="{FF2B5EF4-FFF2-40B4-BE49-F238E27FC236}">
                      <a16:creationId xmlns:a16="http://schemas.microsoft.com/office/drawing/2014/main" id="{E2F5F266-ED81-4E6D-B792-39096277B3F6}"/>
                    </a:ext>
                  </a:extLst>
                </p:cNvPr>
                <p:cNvSpPr/>
                <p:nvPr/>
              </p:nvSpPr>
              <p:spPr>
                <a:xfrm>
                  <a:off x="2387257" y="3913498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</p:grp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EFC84E73-F656-4FA8-81F4-AFF206A22667}"/>
                  </a:ext>
                </a:extLst>
              </p:cNvPr>
              <p:cNvSpPr/>
              <p:nvPr/>
            </p:nvSpPr>
            <p:spPr>
              <a:xfrm>
                <a:off x="4739546" y="2767107"/>
                <a:ext cx="1464030" cy="1195293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5033EC9E-7301-41D9-A291-C956405F6A81}"/>
                </a:ext>
              </a:extLst>
            </p:cNvPr>
            <p:cNvGrpSpPr/>
            <p:nvPr/>
          </p:nvGrpSpPr>
          <p:grpSpPr>
            <a:xfrm>
              <a:off x="2573186" y="4544843"/>
              <a:ext cx="1464030" cy="1195293"/>
              <a:chOff x="4739546" y="2767107"/>
              <a:chExt cx="1464030" cy="1195293"/>
            </a:xfrm>
          </p:grpSpPr>
          <p:grpSp>
            <p:nvGrpSpPr>
              <p:cNvPr id="241" name="Group 240">
                <a:extLst>
                  <a:ext uri="{FF2B5EF4-FFF2-40B4-BE49-F238E27FC236}">
                    <a16:creationId xmlns:a16="http://schemas.microsoft.com/office/drawing/2014/main" id="{4BC0F36F-933A-4AE6-B0B6-265129F18BED}"/>
                  </a:ext>
                </a:extLst>
              </p:cNvPr>
              <p:cNvGrpSpPr/>
              <p:nvPr/>
            </p:nvGrpSpPr>
            <p:grpSpPr>
              <a:xfrm>
                <a:off x="4866131" y="2846326"/>
                <a:ext cx="1155399" cy="989527"/>
                <a:chOff x="44923" y="1969123"/>
                <a:chExt cx="2744925" cy="2350855"/>
              </a:xfrm>
            </p:grpSpPr>
            <p:sp>
              <p:nvSpPr>
                <p:cNvPr id="243" name="Content Placeholder 5">
                  <a:extLst>
                    <a:ext uri="{FF2B5EF4-FFF2-40B4-BE49-F238E27FC236}">
                      <a16:creationId xmlns:a16="http://schemas.microsoft.com/office/drawing/2014/main" id="{D86A2BFC-56FA-4052-AC70-88AD4065C34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85862" y="196912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244" name="Oval 243">
                  <a:extLst>
                    <a:ext uri="{FF2B5EF4-FFF2-40B4-BE49-F238E27FC236}">
                      <a16:creationId xmlns:a16="http://schemas.microsoft.com/office/drawing/2014/main" id="{E63898CA-EED9-4B15-BC30-DF69E89BC8F4}"/>
                    </a:ext>
                  </a:extLst>
                </p:cNvPr>
                <p:cNvSpPr/>
                <p:nvPr/>
              </p:nvSpPr>
              <p:spPr>
                <a:xfrm>
                  <a:off x="44923" y="39031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  <p:sp>
              <p:nvSpPr>
                <p:cNvPr id="245" name="Content Placeholder 5">
                  <a:extLst>
                    <a:ext uri="{FF2B5EF4-FFF2-40B4-BE49-F238E27FC236}">
                      <a16:creationId xmlns:a16="http://schemas.microsoft.com/office/drawing/2014/main" id="{72914F28-9D7C-4EC6-8963-2848E3010DA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00080" y="294423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246" name="Content Placeholder 5">
                  <a:extLst>
                    <a:ext uri="{FF2B5EF4-FFF2-40B4-BE49-F238E27FC236}">
                      <a16:creationId xmlns:a16="http://schemas.microsoft.com/office/drawing/2014/main" id="{6655532B-41CD-422C-9CC0-D90BCFC9CD7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752596" y="2944232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C</a:t>
                  </a:r>
                </a:p>
              </p:txBody>
            </p:sp>
            <p:cxnSp>
              <p:nvCxnSpPr>
                <p:cNvPr id="247" name="Straight Connector 246">
                  <a:extLst>
                    <a:ext uri="{FF2B5EF4-FFF2-40B4-BE49-F238E27FC236}">
                      <a16:creationId xmlns:a16="http://schemas.microsoft.com/office/drawing/2014/main" id="{958841A3-5FD7-4435-AB2E-0E2F6F017829}"/>
                    </a:ext>
                  </a:extLst>
                </p:cNvPr>
                <p:cNvCxnSpPr>
                  <a:cxnSpLocks/>
                  <a:stCxn id="243" idx="2"/>
                  <a:endCxn id="245" idx="0"/>
                </p:cNvCxnSpPr>
                <p:nvPr/>
              </p:nvCxnSpPr>
              <p:spPr>
                <a:xfrm flipH="1">
                  <a:off x="878687" y="2457450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48" name="Straight Connector 247">
                  <a:extLst>
                    <a:ext uri="{FF2B5EF4-FFF2-40B4-BE49-F238E27FC236}">
                      <a16:creationId xmlns:a16="http://schemas.microsoft.com/office/drawing/2014/main" id="{FD9E2C74-AD6A-4A8C-9C5C-99A8F4AF9475}"/>
                    </a:ext>
                  </a:extLst>
                </p:cNvPr>
                <p:cNvCxnSpPr>
                  <a:cxnSpLocks/>
                  <a:stCxn id="243" idx="2"/>
                  <a:endCxn id="246" idx="0"/>
                </p:cNvCxnSpPr>
                <p:nvPr/>
              </p:nvCxnSpPr>
              <p:spPr>
                <a:xfrm>
                  <a:off x="1464469" y="2457450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49" name="TextBox 248">
                  <a:extLst>
                    <a:ext uri="{FF2B5EF4-FFF2-40B4-BE49-F238E27FC236}">
                      <a16:creationId xmlns:a16="http://schemas.microsoft.com/office/drawing/2014/main" id="{F44E4CE5-F26B-4A54-AC58-029504710229}"/>
                    </a:ext>
                  </a:extLst>
                </p:cNvPr>
                <p:cNvSpPr txBox="1"/>
                <p:nvPr/>
              </p:nvSpPr>
              <p:spPr>
                <a:xfrm>
                  <a:off x="864398" y="2386010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50" name="TextBox 249">
                  <a:extLst>
                    <a:ext uri="{FF2B5EF4-FFF2-40B4-BE49-F238E27FC236}">
                      <a16:creationId xmlns:a16="http://schemas.microsoft.com/office/drawing/2014/main" id="{BD42E8BB-5ED8-4A83-A775-3C59D09D06F7}"/>
                    </a:ext>
                  </a:extLst>
                </p:cNvPr>
                <p:cNvSpPr txBox="1"/>
                <p:nvPr/>
              </p:nvSpPr>
              <p:spPr>
                <a:xfrm>
                  <a:off x="1616878" y="236695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51" name="Straight Connector 250">
                  <a:extLst>
                    <a:ext uri="{FF2B5EF4-FFF2-40B4-BE49-F238E27FC236}">
                      <a16:creationId xmlns:a16="http://schemas.microsoft.com/office/drawing/2014/main" id="{1BC135C7-2E83-4F8F-87D8-F426A965F8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9793" y="3417386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52" name="Straight Connector 251">
                  <a:extLst>
                    <a:ext uri="{FF2B5EF4-FFF2-40B4-BE49-F238E27FC236}">
                      <a16:creationId xmlns:a16="http://schemas.microsoft.com/office/drawing/2014/main" id="{FA5C9D16-9B08-46FF-ACAA-1757591440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5575" y="3417386"/>
                  <a:ext cx="395427" cy="493638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53" name="TextBox 252">
                  <a:extLst>
                    <a:ext uri="{FF2B5EF4-FFF2-40B4-BE49-F238E27FC236}">
                      <a16:creationId xmlns:a16="http://schemas.microsoft.com/office/drawing/2014/main" id="{BED34F2B-6246-40AB-B8D5-A9954C386B01}"/>
                    </a:ext>
                  </a:extLst>
                </p:cNvPr>
                <p:cNvSpPr txBox="1"/>
                <p:nvPr/>
              </p:nvSpPr>
              <p:spPr>
                <a:xfrm>
                  <a:off x="265504" y="334594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54" name="TextBox 253">
                  <a:extLst>
                    <a:ext uri="{FF2B5EF4-FFF2-40B4-BE49-F238E27FC236}">
                      <a16:creationId xmlns:a16="http://schemas.microsoft.com/office/drawing/2014/main" id="{270B9245-9D5C-44CA-909F-1B9C6BA4836D}"/>
                    </a:ext>
                  </a:extLst>
                </p:cNvPr>
                <p:cNvSpPr txBox="1"/>
                <p:nvPr/>
              </p:nvSpPr>
              <p:spPr>
                <a:xfrm>
                  <a:off x="946544" y="3326892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55" name="Straight Connector 254">
                  <a:extLst>
                    <a:ext uri="{FF2B5EF4-FFF2-40B4-BE49-F238E27FC236}">
                      <a16:creationId xmlns:a16="http://schemas.microsoft.com/office/drawing/2014/main" id="{4951B039-A7F6-4BD7-83AE-216514C15B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04512" y="3424242"/>
                  <a:ext cx="340986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56" name="Straight Connector 255">
                  <a:extLst>
                    <a:ext uri="{FF2B5EF4-FFF2-40B4-BE49-F238E27FC236}">
                      <a16:creationId xmlns:a16="http://schemas.microsoft.com/office/drawing/2014/main" id="{83ED705B-559A-443D-ADCD-535CBCEF18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45498" y="3424242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57" name="TextBox 256">
                  <a:extLst>
                    <a:ext uri="{FF2B5EF4-FFF2-40B4-BE49-F238E27FC236}">
                      <a16:creationId xmlns:a16="http://schemas.microsoft.com/office/drawing/2014/main" id="{CBE1C04D-846F-4A73-A055-1EF0DA5528E7}"/>
                    </a:ext>
                  </a:extLst>
                </p:cNvPr>
                <p:cNvSpPr txBox="1"/>
                <p:nvPr/>
              </p:nvSpPr>
              <p:spPr>
                <a:xfrm>
                  <a:off x="1516867" y="3338514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58" name="TextBox 257">
                  <a:extLst>
                    <a:ext uri="{FF2B5EF4-FFF2-40B4-BE49-F238E27FC236}">
                      <a16:creationId xmlns:a16="http://schemas.microsoft.com/office/drawing/2014/main" id="{75752533-AE97-4DBE-A851-7C0AD688A458}"/>
                    </a:ext>
                  </a:extLst>
                </p:cNvPr>
                <p:cNvSpPr txBox="1"/>
                <p:nvPr/>
              </p:nvSpPr>
              <p:spPr>
                <a:xfrm>
                  <a:off x="2197907" y="3333748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259" name="Oval 258">
                  <a:extLst>
                    <a:ext uri="{FF2B5EF4-FFF2-40B4-BE49-F238E27FC236}">
                      <a16:creationId xmlns:a16="http://schemas.microsoft.com/office/drawing/2014/main" id="{53D10258-B2A2-4245-8986-8AA38DF8E52F}"/>
                    </a:ext>
                  </a:extLst>
                </p:cNvPr>
                <p:cNvSpPr/>
                <p:nvPr/>
              </p:nvSpPr>
              <p:spPr>
                <a:xfrm>
                  <a:off x="1039461" y="3894457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60" name="Oval 259">
                  <a:extLst>
                    <a:ext uri="{FF2B5EF4-FFF2-40B4-BE49-F238E27FC236}">
                      <a16:creationId xmlns:a16="http://schemas.microsoft.com/office/drawing/2014/main" id="{CCC02BC6-5AF9-434B-B1E8-52CD401B2A79}"/>
                    </a:ext>
                  </a:extLst>
                </p:cNvPr>
                <p:cNvSpPr/>
                <p:nvPr/>
              </p:nvSpPr>
              <p:spPr>
                <a:xfrm>
                  <a:off x="1520475" y="39182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61" name="Oval 260">
                  <a:extLst>
                    <a:ext uri="{FF2B5EF4-FFF2-40B4-BE49-F238E27FC236}">
                      <a16:creationId xmlns:a16="http://schemas.microsoft.com/office/drawing/2014/main" id="{20EC60E1-6457-4B23-8CD5-8777A47F4B8F}"/>
                    </a:ext>
                  </a:extLst>
                </p:cNvPr>
                <p:cNvSpPr/>
                <p:nvPr/>
              </p:nvSpPr>
              <p:spPr>
                <a:xfrm>
                  <a:off x="2387257" y="3913498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</p:grpSp>
          <p:sp>
            <p:nvSpPr>
              <p:cNvPr id="242" name="Rectangle 241">
                <a:extLst>
                  <a:ext uri="{FF2B5EF4-FFF2-40B4-BE49-F238E27FC236}">
                    <a16:creationId xmlns:a16="http://schemas.microsoft.com/office/drawing/2014/main" id="{4AFF9894-D346-4AC1-8335-D367D24A6156}"/>
                  </a:ext>
                </a:extLst>
              </p:cNvPr>
              <p:cNvSpPr/>
              <p:nvPr/>
            </p:nvSpPr>
            <p:spPr>
              <a:xfrm>
                <a:off x="4739546" y="2767107"/>
                <a:ext cx="1464030" cy="1195293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356C14FF-8B23-47A3-A8E4-578C30161BF3}"/>
                </a:ext>
              </a:extLst>
            </p:cNvPr>
            <p:cNvSpPr/>
            <p:nvPr/>
          </p:nvSpPr>
          <p:spPr>
            <a:xfrm>
              <a:off x="1006125" y="3270952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1</a:t>
              </a:r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64DDC3F7-9544-4398-8C1D-E192188AAA4B}"/>
                </a:ext>
              </a:extLst>
            </p:cNvPr>
            <p:cNvSpPr/>
            <p:nvPr/>
          </p:nvSpPr>
          <p:spPr>
            <a:xfrm>
              <a:off x="2538258" y="3274998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2</a:t>
              </a:r>
            </a:p>
          </p:txBody>
        </p: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F3DB53E9-893F-49B1-8C65-D214A2B8F133}"/>
                </a:ext>
              </a:extLst>
            </p:cNvPr>
            <p:cNvSpPr/>
            <p:nvPr/>
          </p:nvSpPr>
          <p:spPr>
            <a:xfrm>
              <a:off x="1023975" y="4526135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4</a:t>
              </a:r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B6F7D411-7A06-4622-B1A8-43E5B7D54985}"/>
                </a:ext>
              </a:extLst>
            </p:cNvPr>
            <p:cNvSpPr/>
            <p:nvPr/>
          </p:nvSpPr>
          <p:spPr>
            <a:xfrm>
              <a:off x="2556108" y="4530181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5</a:t>
              </a:r>
            </a:p>
          </p:txBody>
        </p:sp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id="{18471A34-35D4-48C3-8F90-6FC3CE8A71FB}"/>
                </a:ext>
              </a:extLst>
            </p:cNvPr>
            <p:cNvGrpSpPr/>
            <p:nvPr/>
          </p:nvGrpSpPr>
          <p:grpSpPr>
            <a:xfrm>
              <a:off x="4110409" y="3281199"/>
              <a:ext cx="1966984" cy="1489812"/>
              <a:chOff x="4518753" y="5292886"/>
              <a:chExt cx="1966984" cy="1489812"/>
            </a:xfrm>
          </p:grpSpPr>
          <p:grpSp>
            <p:nvGrpSpPr>
              <p:cNvPr id="267" name="Group 266">
                <a:extLst>
                  <a:ext uri="{FF2B5EF4-FFF2-40B4-BE49-F238E27FC236}">
                    <a16:creationId xmlns:a16="http://schemas.microsoft.com/office/drawing/2014/main" id="{8AE9F12B-B47A-484A-A5FF-DF281416FD42}"/>
                  </a:ext>
                </a:extLst>
              </p:cNvPr>
              <p:cNvGrpSpPr/>
              <p:nvPr/>
            </p:nvGrpSpPr>
            <p:grpSpPr>
              <a:xfrm>
                <a:off x="4631099" y="5343766"/>
                <a:ext cx="1818777" cy="1414014"/>
                <a:chOff x="2758043" y="2361969"/>
                <a:chExt cx="3070210" cy="2386944"/>
              </a:xfrm>
            </p:grpSpPr>
            <p:sp>
              <p:nvSpPr>
                <p:cNvPr id="269" name="Content Placeholder 5">
                  <a:extLst>
                    <a:ext uri="{FF2B5EF4-FFF2-40B4-BE49-F238E27FC236}">
                      <a16:creationId xmlns:a16="http://schemas.microsoft.com/office/drawing/2014/main" id="{944A528F-61CB-4170-8DF2-B76B5F3EE72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999518" y="2361969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270" name="Content Placeholder 5">
                  <a:extLst>
                    <a:ext uri="{FF2B5EF4-FFF2-40B4-BE49-F238E27FC236}">
                      <a16:creationId xmlns:a16="http://schemas.microsoft.com/office/drawing/2014/main" id="{7EF625BC-2AAC-4301-AFFE-24415A7EECF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386072" y="3054826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271" name="Content Placeholder 5">
                  <a:extLst>
                    <a:ext uri="{FF2B5EF4-FFF2-40B4-BE49-F238E27FC236}">
                      <a16:creationId xmlns:a16="http://schemas.microsoft.com/office/drawing/2014/main" id="{D21794F1-9222-4EA5-BDB1-282F4D29789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653219" y="3054826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cxnSp>
              <p:nvCxnSpPr>
                <p:cNvPr id="272" name="Straight Connector 271">
                  <a:extLst>
                    <a:ext uri="{FF2B5EF4-FFF2-40B4-BE49-F238E27FC236}">
                      <a16:creationId xmlns:a16="http://schemas.microsoft.com/office/drawing/2014/main" id="{D3711D2B-480E-495E-9892-5F4049545B21}"/>
                    </a:ext>
                  </a:extLst>
                </p:cNvPr>
                <p:cNvCxnSpPr>
                  <a:cxnSpLocks/>
                  <a:stCxn id="269" idx="2"/>
                  <a:endCxn id="270" idx="0"/>
                </p:cNvCxnSpPr>
                <p:nvPr/>
              </p:nvCxnSpPr>
              <p:spPr>
                <a:xfrm flipH="1">
                  <a:off x="3584034" y="2708946"/>
                  <a:ext cx="613446" cy="34588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73" name="Straight Connector 272">
                  <a:extLst>
                    <a:ext uri="{FF2B5EF4-FFF2-40B4-BE49-F238E27FC236}">
                      <a16:creationId xmlns:a16="http://schemas.microsoft.com/office/drawing/2014/main" id="{1E83A940-6591-4F82-84B8-CDEE6B36AA5E}"/>
                    </a:ext>
                  </a:extLst>
                </p:cNvPr>
                <p:cNvCxnSpPr>
                  <a:cxnSpLocks/>
                  <a:stCxn id="269" idx="2"/>
                  <a:endCxn id="271" idx="0"/>
                </p:cNvCxnSpPr>
                <p:nvPr/>
              </p:nvCxnSpPr>
              <p:spPr>
                <a:xfrm>
                  <a:off x="4197480" y="2708946"/>
                  <a:ext cx="653701" cy="34588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74" name="TextBox 273">
                  <a:extLst>
                    <a:ext uri="{FF2B5EF4-FFF2-40B4-BE49-F238E27FC236}">
                      <a16:creationId xmlns:a16="http://schemas.microsoft.com/office/drawing/2014/main" id="{DE6B832B-AD17-4FEA-BD27-A30E675608BD}"/>
                    </a:ext>
                  </a:extLst>
                </p:cNvPr>
                <p:cNvSpPr txBox="1"/>
                <p:nvPr/>
              </p:nvSpPr>
              <p:spPr>
                <a:xfrm>
                  <a:off x="3681456" y="2658185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75" name="TextBox 274">
                  <a:extLst>
                    <a:ext uri="{FF2B5EF4-FFF2-40B4-BE49-F238E27FC236}">
                      <a16:creationId xmlns:a16="http://schemas.microsoft.com/office/drawing/2014/main" id="{C8055A2F-E97D-41A2-B7F9-3DD7B3914026}"/>
                    </a:ext>
                  </a:extLst>
                </p:cNvPr>
                <p:cNvSpPr txBox="1"/>
                <p:nvPr/>
              </p:nvSpPr>
              <p:spPr>
                <a:xfrm>
                  <a:off x="4449209" y="2644646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76" name="Straight Connector 275">
                  <a:extLst>
                    <a:ext uri="{FF2B5EF4-FFF2-40B4-BE49-F238E27FC236}">
                      <a16:creationId xmlns:a16="http://schemas.microsoft.com/office/drawing/2014/main" id="{A71F9757-372E-47D2-9A3E-DE73F3E9FCC9}"/>
                    </a:ext>
                  </a:extLst>
                </p:cNvPr>
                <p:cNvCxnSpPr>
                  <a:cxnSpLocks/>
                  <a:stCxn id="270" idx="2"/>
                </p:cNvCxnSpPr>
                <p:nvPr/>
              </p:nvCxnSpPr>
              <p:spPr>
                <a:xfrm flipH="1">
                  <a:off x="2948189" y="3401803"/>
                  <a:ext cx="635845" cy="360647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77" name="Straight Connector 276">
                  <a:extLst>
                    <a:ext uri="{FF2B5EF4-FFF2-40B4-BE49-F238E27FC236}">
                      <a16:creationId xmlns:a16="http://schemas.microsoft.com/office/drawing/2014/main" id="{53D6E325-C002-4B20-8954-D351084E8403}"/>
                    </a:ext>
                  </a:extLst>
                </p:cNvPr>
                <p:cNvCxnSpPr>
                  <a:cxnSpLocks/>
                  <a:stCxn id="270" idx="2"/>
                  <a:endCxn id="295" idx="0"/>
                </p:cNvCxnSpPr>
                <p:nvPr/>
              </p:nvCxnSpPr>
              <p:spPr>
                <a:xfrm>
                  <a:off x="3584034" y="3401803"/>
                  <a:ext cx="183066" cy="360647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78" name="TextBox 277">
                  <a:extLst>
                    <a:ext uri="{FF2B5EF4-FFF2-40B4-BE49-F238E27FC236}">
                      <a16:creationId xmlns:a16="http://schemas.microsoft.com/office/drawing/2014/main" id="{F35FF791-4158-4C74-AF3B-19514C4F40E6}"/>
                    </a:ext>
                  </a:extLst>
                </p:cNvPr>
                <p:cNvSpPr txBox="1"/>
                <p:nvPr/>
              </p:nvSpPr>
              <p:spPr>
                <a:xfrm>
                  <a:off x="3084463" y="3333257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79" name="TextBox 278">
                  <a:extLst>
                    <a:ext uri="{FF2B5EF4-FFF2-40B4-BE49-F238E27FC236}">
                      <a16:creationId xmlns:a16="http://schemas.microsoft.com/office/drawing/2014/main" id="{7FABA152-1021-4BDF-ABBB-E1DC10BD1E4D}"/>
                    </a:ext>
                  </a:extLst>
                </p:cNvPr>
                <p:cNvSpPr txBox="1"/>
                <p:nvPr/>
              </p:nvSpPr>
              <p:spPr>
                <a:xfrm>
                  <a:off x="3611235" y="3353617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80" name="Straight Connector 279">
                  <a:extLst>
                    <a:ext uri="{FF2B5EF4-FFF2-40B4-BE49-F238E27FC236}">
                      <a16:creationId xmlns:a16="http://schemas.microsoft.com/office/drawing/2014/main" id="{C42133E2-826D-4D6B-9BEC-3E848C0789F0}"/>
                    </a:ext>
                  </a:extLst>
                </p:cNvPr>
                <p:cNvCxnSpPr>
                  <a:cxnSpLocks/>
                  <a:stCxn id="271" idx="2"/>
                </p:cNvCxnSpPr>
                <p:nvPr/>
              </p:nvCxnSpPr>
              <p:spPr>
                <a:xfrm flipH="1">
                  <a:off x="4656838" y="3401803"/>
                  <a:ext cx="194343" cy="369584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81" name="Straight Connector 280">
                  <a:extLst>
                    <a:ext uri="{FF2B5EF4-FFF2-40B4-BE49-F238E27FC236}">
                      <a16:creationId xmlns:a16="http://schemas.microsoft.com/office/drawing/2014/main" id="{879C3660-BA8F-452A-BA39-FEAC634158C4}"/>
                    </a:ext>
                  </a:extLst>
                </p:cNvPr>
                <p:cNvCxnSpPr>
                  <a:cxnSpLocks/>
                  <a:stCxn id="271" idx="2"/>
                  <a:endCxn id="286" idx="0"/>
                </p:cNvCxnSpPr>
                <p:nvPr/>
              </p:nvCxnSpPr>
              <p:spPr>
                <a:xfrm>
                  <a:off x="4851181" y="3401803"/>
                  <a:ext cx="624568" cy="369584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82" name="TextBox 281">
                  <a:extLst>
                    <a:ext uri="{FF2B5EF4-FFF2-40B4-BE49-F238E27FC236}">
                      <a16:creationId xmlns:a16="http://schemas.microsoft.com/office/drawing/2014/main" id="{853CF98F-FAD1-4993-85D4-DA78240E2B8E}"/>
                    </a:ext>
                  </a:extLst>
                </p:cNvPr>
                <p:cNvSpPr txBox="1"/>
                <p:nvPr/>
              </p:nvSpPr>
              <p:spPr>
                <a:xfrm>
                  <a:off x="4506738" y="3361875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83" name="TextBox 282">
                  <a:extLst>
                    <a:ext uri="{FF2B5EF4-FFF2-40B4-BE49-F238E27FC236}">
                      <a16:creationId xmlns:a16="http://schemas.microsoft.com/office/drawing/2014/main" id="{DF5BA250-C985-4494-AF6C-00A149809DB4}"/>
                    </a:ext>
                  </a:extLst>
                </p:cNvPr>
                <p:cNvSpPr txBox="1"/>
                <p:nvPr/>
              </p:nvSpPr>
              <p:spPr>
                <a:xfrm>
                  <a:off x="5033510" y="3358488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grpSp>
              <p:nvGrpSpPr>
                <p:cNvPr id="284" name="Group 283">
                  <a:extLst>
                    <a:ext uri="{FF2B5EF4-FFF2-40B4-BE49-F238E27FC236}">
                      <a16:creationId xmlns:a16="http://schemas.microsoft.com/office/drawing/2014/main" id="{EF680B24-0CB8-4C33-8FCF-571F3CF73D08}"/>
                    </a:ext>
                  </a:extLst>
                </p:cNvPr>
                <p:cNvGrpSpPr/>
                <p:nvPr/>
              </p:nvGrpSpPr>
              <p:grpSpPr>
                <a:xfrm>
                  <a:off x="2758043" y="3762450"/>
                  <a:ext cx="1361561" cy="977526"/>
                  <a:chOff x="2907012" y="4333173"/>
                  <a:chExt cx="1361561" cy="977526"/>
                </a:xfrm>
              </p:grpSpPr>
              <p:sp>
                <p:nvSpPr>
                  <p:cNvPr id="294" name="Oval 293">
                    <a:extLst>
                      <a:ext uri="{FF2B5EF4-FFF2-40B4-BE49-F238E27FC236}">
                        <a16:creationId xmlns:a16="http://schemas.microsoft.com/office/drawing/2014/main" id="{C6BF58C9-C716-4A6B-9C2E-6F7205A83C07}"/>
                      </a:ext>
                    </a:extLst>
                  </p:cNvPr>
                  <p:cNvSpPr/>
                  <p:nvPr/>
                </p:nvSpPr>
                <p:spPr>
                  <a:xfrm>
                    <a:off x="2907012" y="4338200"/>
                    <a:ext cx="286057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  <p:sp>
                <p:nvSpPr>
                  <p:cNvPr id="295" name="Content Placeholder 5">
                    <a:extLst>
                      <a:ext uri="{FF2B5EF4-FFF2-40B4-BE49-F238E27FC236}">
                        <a16:creationId xmlns:a16="http://schemas.microsoft.com/office/drawing/2014/main" id="{68EF9DA1-DB26-4513-846C-288A3FC83FC7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3718107" y="4333173"/>
                    <a:ext cx="395924" cy="346977"/>
                  </a:xfrm>
                  <a:prstGeom prst="rect">
                    <a:avLst/>
                  </a:prstGeom>
                  <a:solidFill>
                    <a:srgbClr val="84AA33">
                      <a:lumMod val="60000"/>
                      <a:lumOff val="40000"/>
                    </a:srgbClr>
                  </a:solidFill>
                  <a:effectLst/>
                </p:spPr>
                <p:txBody>
                  <a:bodyPr vert="horz" lIns="91440" tIns="45720" rIns="91440" bIns="45720" rtlCol="0" anchor="ctr" anchorCtr="0">
                    <a:noAutofit/>
                  </a:bodyPr>
                  <a:lstStyle>
                    <a:lvl1pPr marL="342900" indent="-3429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»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C</a:t>
                    </a:r>
                  </a:p>
                </p:txBody>
              </p:sp>
              <p:cxnSp>
                <p:nvCxnSpPr>
                  <p:cNvPr id="296" name="Straight Connector 295">
                    <a:extLst>
                      <a:ext uri="{FF2B5EF4-FFF2-40B4-BE49-F238E27FC236}">
                        <a16:creationId xmlns:a16="http://schemas.microsoft.com/office/drawing/2014/main" id="{7B22357C-4335-4029-A618-7995AFE8D2E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683942" y="4674240"/>
                    <a:ext cx="242285" cy="345879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cxnSp>
                <p:nvCxnSpPr>
                  <p:cNvPr id="297" name="Straight Connector 296">
                    <a:extLst>
                      <a:ext uri="{FF2B5EF4-FFF2-40B4-BE49-F238E27FC236}">
                        <a16:creationId xmlns:a16="http://schemas.microsoft.com/office/drawing/2014/main" id="{9ECD2440-E99E-4555-8784-7C5BF24F9064}"/>
                      </a:ext>
                    </a:extLst>
                  </p:cNvPr>
                  <p:cNvCxnSpPr>
                    <a:cxnSpLocks/>
                    <a:stCxn id="295" idx="2"/>
                    <a:endCxn id="301" idx="0"/>
                  </p:cNvCxnSpPr>
                  <p:nvPr/>
                </p:nvCxnSpPr>
                <p:spPr>
                  <a:xfrm>
                    <a:off x="3916069" y="4680150"/>
                    <a:ext cx="181422" cy="341728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sp>
                <p:nvSpPr>
                  <p:cNvPr id="298" name="TextBox 297">
                    <a:extLst>
                      <a:ext uri="{FF2B5EF4-FFF2-40B4-BE49-F238E27FC236}">
                        <a16:creationId xmlns:a16="http://schemas.microsoft.com/office/drawing/2014/main" id="{D5B8A0D5-13CF-416B-AB37-78893EADA777}"/>
                      </a:ext>
                    </a:extLst>
                  </p:cNvPr>
                  <p:cNvSpPr txBox="1"/>
                  <p:nvPr/>
                </p:nvSpPr>
                <p:spPr>
                  <a:xfrm>
                    <a:off x="3550612" y="4627615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0</a:t>
                    </a:r>
                  </a:p>
                </p:txBody>
              </p:sp>
              <p:sp>
                <p:nvSpPr>
                  <p:cNvPr id="299" name="TextBox 298">
                    <a:extLst>
                      <a:ext uri="{FF2B5EF4-FFF2-40B4-BE49-F238E27FC236}">
                        <a16:creationId xmlns:a16="http://schemas.microsoft.com/office/drawing/2014/main" id="{143F5C21-D7AA-40B7-B51C-57C973050DB8}"/>
                      </a:ext>
                    </a:extLst>
                  </p:cNvPr>
                  <p:cNvSpPr txBox="1"/>
                  <p:nvPr/>
                </p:nvSpPr>
                <p:spPr>
                  <a:xfrm>
                    <a:off x="3948792" y="4624228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1</a:t>
                    </a:r>
                  </a:p>
                </p:txBody>
              </p:sp>
              <p:sp>
                <p:nvSpPr>
                  <p:cNvPr id="300" name="Oval 299">
                    <a:extLst>
                      <a:ext uri="{FF2B5EF4-FFF2-40B4-BE49-F238E27FC236}">
                        <a16:creationId xmlns:a16="http://schemas.microsoft.com/office/drawing/2014/main" id="{53076B18-42E8-4CDF-BF05-859BAA372CFD}"/>
                      </a:ext>
                    </a:extLst>
                  </p:cNvPr>
                  <p:cNvSpPr/>
                  <p:nvPr/>
                </p:nvSpPr>
                <p:spPr>
                  <a:xfrm>
                    <a:off x="3553175" y="5025265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  <p:sp>
                <p:nvSpPr>
                  <p:cNvPr id="301" name="Oval 300">
                    <a:extLst>
                      <a:ext uri="{FF2B5EF4-FFF2-40B4-BE49-F238E27FC236}">
                        <a16:creationId xmlns:a16="http://schemas.microsoft.com/office/drawing/2014/main" id="{96306C36-1464-416D-AEF6-56FC4FA075F0}"/>
                      </a:ext>
                    </a:extLst>
                  </p:cNvPr>
                  <p:cNvSpPr/>
                  <p:nvPr/>
                </p:nvSpPr>
                <p:spPr>
                  <a:xfrm>
                    <a:off x="3954462" y="5021878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</p:grpSp>
            <p:grpSp>
              <p:nvGrpSpPr>
                <p:cNvPr id="285" name="Group 284">
                  <a:extLst>
                    <a:ext uri="{FF2B5EF4-FFF2-40B4-BE49-F238E27FC236}">
                      <a16:creationId xmlns:a16="http://schemas.microsoft.com/office/drawing/2014/main" id="{7A526CC9-871F-49C8-AFE2-7C7D67F4AE11}"/>
                    </a:ext>
                  </a:extLst>
                </p:cNvPr>
                <p:cNvGrpSpPr/>
                <p:nvPr/>
              </p:nvGrpSpPr>
              <p:grpSpPr>
                <a:xfrm>
                  <a:off x="4476195" y="3771387"/>
                  <a:ext cx="1352058" cy="977526"/>
                  <a:chOff x="2916515" y="4333173"/>
                  <a:chExt cx="1352058" cy="977526"/>
                </a:xfrm>
              </p:grpSpPr>
              <p:sp>
                <p:nvSpPr>
                  <p:cNvPr id="286" name="Content Placeholder 5">
                    <a:extLst>
                      <a:ext uri="{FF2B5EF4-FFF2-40B4-BE49-F238E27FC236}">
                        <a16:creationId xmlns:a16="http://schemas.microsoft.com/office/drawing/2014/main" id="{52CD40E8-11FD-41EC-80EC-53AA4C2014BB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3718107" y="4333173"/>
                    <a:ext cx="395924" cy="346977"/>
                  </a:xfrm>
                  <a:prstGeom prst="rect">
                    <a:avLst/>
                  </a:prstGeom>
                  <a:solidFill>
                    <a:srgbClr val="84AA33">
                      <a:lumMod val="60000"/>
                      <a:lumOff val="40000"/>
                    </a:srgbClr>
                  </a:solidFill>
                  <a:effectLst/>
                </p:spPr>
                <p:txBody>
                  <a:bodyPr vert="horz" lIns="91440" tIns="45720" rIns="91440" bIns="45720" rtlCol="0" anchor="ctr" anchorCtr="0">
                    <a:noAutofit/>
                  </a:bodyPr>
                  <a:lstStyle>
                    <a:lvl1pPr marL="342900" indent="-3429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»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C</a:t>
                    </a:r>
                  </a:p>
                </p:txBody>
              </p:sp>
              <p:cxnSp>
                <p:nvCxnSpPr>
                  <p:cNvPr id="287" name="Straight Connector 286">
                    <a:extLst>
                      <a:ext uri="{FF2B5EF4-FFF2-40B4-BE49-F238E27FC236}">
                        <a16:creationId xmlns:a16="http://schemas.microsoft.com/office/drawing/2014/main" id="{3DB4681F-5BC3-4FCA-A448-F220635F222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683942" y="4674240"/>
                    <a:ext cx="242285" cy="345879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cxnSp>
                <p:nvCxnSpPr>
                  <p:cNvPr id="288" name="Straight Connector 287">
                    <a:extLst>
                      <a:ext uri="{FF2B5EF4-FFF2-40B4-BE49-F238E27FC236}">
                        <a16:creationId xmlns:a16="http://schemas.microsoft.com/office/drawing/2014/main" id="{0801313D-3427-4478-B617-A2873942D62C}"/>
                      </a:ext>
                    </a:extLst>
                  </p:cNvPr>
                  <p:cNvCxnSpPr>
                    <a:cxnSpLocks/>
                    <a:stCxn id="286" idx="2"/>
                    <a:endCxn id="293" idx="0"/>
                  </p:cNvCxnSpPr>
                  <p:nvPr/>
                </p:nvCxnSpPr>
                <p:spPr>
                  <a:xfrm>
                    <a:off x="3916069" y="4680150"/>
                    <a:ext cx="154529" cy="341728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sp>
                <p:nvSpPr>
                  <p:cNvPr id="289" name="TextBox 288">
                    <a:extLst>
                      <a:ext uri="{FF2B5EF4-FFF2-40B4-BE49-F238E27FC236}">
                        <a16:creationId xmlns:a16="http://schemas.microsoft.com/office/drawing/2014/main" id="{47B5205B-8992-4919-BBDD-07339CDC04E5}"/>
                      </a:ext>
                    </a:extLst>
                  </p:cNvPr>
                  <p:cNvSpPr txBox="1"/>
                  <p:nvPr/>
                </p:nvSpPr>
                <p:spPr>
                  <a:xfrm>
                    <a:off x="3550612" y="4627615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0</a:t>
                    </a:r>
                  </a:p>
                </p:txBody>
              </p:sp>
              <p:sp>
                <p:nvSpPr>
                  <p:cNvPr id="290" name="TextBox 289">
                    <a:extLst>
                      <a:ext uri="{FF2B5EF4-FFF2-40B4-BE49-F238E27FC236}">
                        <a16:creationId xmlns:a16="http://schemas.microsoft.com/office/drawing/2014/main" id="{0E60ACE7-708E-4E7D-B02F-7435EAC7F166}"/>
                      </a:ext>
                    </a:extLst>
                  </p:cNvPr>
                  <p:cNvSpPr txBox="1"/>
                  <p:nvPr/>
                </p:nvSpPr>
                <p:spPr>
                  <a:xfrm>
                    <a:off x="3948792" y="4624228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1</a:t>
                    </a:r>
                  </a:p>
                </p:txBody>
              </p:sp>
              <p:sp>
                <p:nvSpPr>
                  <p:cNvPr id="291" name="Oval 290">
                    <a:extLst>
                      <a:ext uri="{FF2B5EF4-FFF2-40B4-BE49-F238E27FC236}">
                        <a16:creationId xmlns:a16="http://schemas.microsoft.com/office/drawing/2014/main" id="{0A0673AB-A0F8-4915-B07E-7FC6ECC372FB}"/>
                      </a:ext>
                    </a:extLst>
                  </p:cNvPr>
                  <p:cNvSpPr/>
                  <p:nvPr/>
                </p:nvSpPr>
                <p:spPr>
                  <a:xfrm>
                    <a:off x="2916515" y="4348050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  <p:sp>
                <p:nvSpPr>
                  <p:cNvPr id="292" name="Oval 291">
                    <a:extLst>
                      <a:ext uri="{FF2B5EF4-FFF2-40B4-BE49-F238E27FC236}">
                        <a16:creationId xmlns:a16="http://schemas.microsoft.com/office/drawing/2014/main" id="{527C549C-91DD-4C06-A5D6-3281420CC719}"/>
                      </a:ext>
                    </a:extLst>
                  </p:cNvPr>
                  <p:cNvSpPr/>
                  <p:nvPr/>
                </p:nvSpPr>
                <p:spPr>
                  <a:xfrm>
                    <a:off x="3553175" y="5025265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  <p:sp>
                <p:nvSpPr>
                  <p:cNvPr id="293" name="Oval 292">
                    <a:extLst>
                      <a:ext uri="{FF2B5EF4-FFF2-40B4-BE49-F238E27FC236}">
                        <a16:creationId xmlns:a16="http://schemas.microsoft.com/office/drawing/2014/main" id="{7C0EE296-1B04-4231-983B-8633E8D4FFB1}"/>
                      </a:ext>
                    </a:extLst>
                  </p:cNvPr>
                  <p:cNvSpPr/>
                  <p:nvPr/>
                </p:nvSpPr>
                <p:spPr>
                  <a:xfrm>
                    <a:off x="3927569" y="5021878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</p:grpSp>
          </p:grpSp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CCB8B837-84E9-4D7E-AA43-39548B28CAB6}"/>
                  </a:ext>
                </a:extLst>
              </p:cNvPr>
              <p:cNvSpPr/>
              <p:nvPr/>
            </p:nvSpPr>
            <p:spPr>
              <a:xfrm>
                <a:off x="4518753" y="5292886"/>
                <a:ext cx="1966984" cy="1489812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302" name="Group 301">
              <a:extLst>
                <a:ext uri="{FF2B5EF4-FFF2-40B4-BE49-F238E27FC236}">
                  <a16:creationId xmlns:a16="http://schemas.microsoft.com/office/drawing/2014/main" id="{028F4FA6-33CA-4381-BDDE-96D26C175703}"/>
                </a:ext>
              </a:extLst>
            </p:cNvPr>
            <p:cNvGrpSpPr/>
            <p:nvPr/>
          </p:nvGrpSpPr>
          <p:grpSpPr>
            <a:xfrm>
              <a:off x="4129016" y="4828591"/>
              <a:ext cx="1966984" cy="1489812"/>
              <a:chOff x="4518753" y="5292886"/>
              <a:chExt cx="1966984" cy="1489812"/>
            </a:xfrm>
          </p:grpSpPr>
          <p:grpSp>
            <p:nvGrpSpPr>
              <p:cNvPr id="303" name="Group 302">
                <a:extLst>
                  <a:ext uri="{FF2B5EF4-FFF2-40B4-BE49-F238E27FC236}">
                    <a16:creationId xmlns:a16="http://schemas.microsoft.com/office/drawing/2014/main" id="{17CEB37D-52AB-479F-B7FF-15A12B71E5A9}"/>
                  </a:ext>
                </a:extLst>
              </p:cNvPr>
              <p:cNvGrpSpPr/>
              <p:nvPr/>
            </p:nvGrpSpPr>
            <p:grpSpPr>
              <a:xfrm>
                <a:off x="4626089" y="5343766"/>
                <a:ext cx="1823787" cy="1414014"/>
                <a:chOff x="2749585" y="2361969"/>
                <a:chExt cx="3078668" cy="2386944"/>
              </a:xfrm>
            </p:grpSpPr>
            <p:sp>
              <p:nvSpPr>
                <p:cNvPr id="305" name="Content Placeholder 5">
                  <a:extLst>
                    <a:ext uri="{FF2B5EF4-FFF2-40B4-BE49-F238E27FC236}">
                      <a16:creationId xmlns:a16="http://schemas.microsoft.com/office/drawing/2014/main" id="{8F23CC71-98DA-4444-A858-83CEF537D20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999518" y="2361969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306" name="Content Placeholder 5">
                  <a:extLst>
                    <a:ext uri="{FF2B5EF4-FFF2-40B4-BE49-F238E27FC236}">
                      <a16:creationId xmlns:a16="http://schemas.microsoft.com/office/drawing/2014/main" id="{720627DF-FAEB-43B0-9877-A3F91D30C76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386072" y="3054826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307" name="Content Placeholder 5">
                  <a:extLst>
                    <a:ext uri="{FF2B5EF4-FFF2-40B4-BE49-F238E27FC236}">
                      <a16:creationId xmlns:a16="http://schemas.microsoft.com/office/drawing/2014/main" id="{C6715662-FC82-4CAE-B154-FE82FD024B3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653219" y="3054826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cxnSp>
              <p:nvCxnSpPr>
                <p:cNvPr id="308" name="Straight Connector 307">
                  <a:extLst>
                    <a:ext uri="{FF2B5EF4-FFF2-40B4-BE49-F238E27FC236}">
                      <a16:creationId xmlns:a16="http://schemas.microsoft.com/office/drawing/2014/main" id="{777BAF2D-DF1C-4C41-83E2-642AB48870C4}"/>
                    </a:ext>
                  </a:extLst>
                </p:cNvPr>
                <p:cNvCxnSpPr>
                  <a:cxnSpLocks/>
                  <a:stCxn id="305" idx="2"/>
                  <a:endCxn id="306" idx="0"/>
                </p:cNvCxnSpPr>
                <p:nvPr/>
              </p:nvCxnSpPr>
              <p:spPr>
                <a:xfrm flipH="1">
                  <a:off x="3584034" y="2708946"/>
                  <a:ext cx="613446" cy="34588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309" name="Straight Connector 308">
                  <a:extLst>
                    <a:ext uri="{FF2B5EF4-FFF2-40B4-BE49-F238E27FC236}">
                      <a16:creationId xmlns:a16="http://schemas.microsoft.com/office/drawing/2014/main" id="{4ED09113-339D-497F-80A0-E22456A275A7}"/>
                    </a:ext>
                  </a:extLst>
                </p:cNvPr>
                <p:cNvCxnSpPr>
                  <a:cxnSpLocks/>
                  <a:stCxn id="305" idx="2"/>
                  <a:endCxn id="307" idx="0"/>
                </p:cNvCxnSpPr>
                <p:nvPr/>
              </p:nvCxnSpPr>
              <p:spPr>
                <a:xfrm>
                  <a:off x="4197480" y="2708946"/>
                  <a:ext cx="653701" cy="34588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310" name="TextBox 309">
                  <a:extLst>
                    <a:ext uri="{FF2B5EF4-FFF2-40B4-BE49-F238E27FC236}">
                      <a16:creationId xmlns:a16="http://schemas.microsoft.com/office/drawing/2014/main" id="{4EECE750-D9AA-41FF-BF0F-0420D0127085}"/>
                    </a:ext>
                  </a:extLst>
                </p:cNvPr>
                <p:cNvSpPr txBox="1"/>
                <p:nvPr/>
              </p:nvSpPr>
              <p:spPr>
                <a:xfrm>
                  <a:off x="3681456" y="2658185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311" name="TextBox 310">
                  <a:extLst>
                    <a:ext uri="{FF2B5EF4-FFF2-40B4-BE49-F238E27FC236}">
                      <a16:creationId xmlns:a16="http://schemas.microsoft.com/office/drawing/2014/main" id="{A31C19AA-C831-441E-8F72-2F1B2CCD74B6}"/>
                    </a:ext>
                  </a:extLst>
                </p:cNvPr>
                <p:cNvSpPr txBox="1"/>
                <p:nvPr/>
              </p:nvSpPr>
              <p:spPr>
                <a:xfrm>
                  <a:off x="4449209" y="2644646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312" name="Straight Connector 311">
                  <a:extLst>
                    <a:ext uri="{FF2B5EF4-FFF2-40B4-BE49-F238E27FC236}">
                      <a16:creationId xmlns:a16="http://schemas.microsoft.com/office/drawing/2014/main" id="{B011B98E-F00F-48C7-855A-DFB04CAE0B32}"/>
                    </a:ext>
                  </a:extLst>
                </p:cNvPr>
                <p:cNvCxnSpPr>
                  <a:cxnSpLocks/>
                  <a:stCxn id="306" idx="2"/>
                </p:cNvCxnSpPr>
                <p:nvPr/>
              </p:nvCxnSpPr>
              <p:spPr>
                <a:xfrm flipH="1">
                  <a:off x="2948189" y="3401803"/>
                  <a:ext cx="635845" cy="360647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313" name="Straight Connector 312">
                  <a:extLst>
                    <a:ext uri="{FF2B5EF4-FFF2-40B4-BE49-F238E27FC236}">
                      <a16:creationId xmlns:a16="http://schemas.microsoft.com/office/drawing/2014/main" id="{38299DA0-CAB5-441D-B9E8-48AD15FF76D7}"/>
                    </a:ext>
                  </a:extLst>
                </p:cNvPr>
                <p:cNvCxnSpPr>
                  <a:cxnSpLocks/>
                  <a:stCxn id="306" idx="2"/>
                </p:cNvCxnSpPr>
                <p:nvPr/>
              </p:nvCxnSpPr>
              <p:spPr>
                <a:xfrm>
                  <a:off x="3584034" y="3401803"/>
                  <a:ext cx="183066" cy="360647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314" name="TextBox 313">
                  <a:extLst>
                    <a:ext uri="{FF2B5EF4-FFF2-40B4-BE49-F238E27FC236}">
                      <a16:creationId xmlns:a16="http://schemas.microsoft.com/office/drawing/2014/main" id="{F29FA371-C2E9-40D7-B342-4D34EBF7C88D}"/>
                    </a:ext>
                  </a:extLst>
                </p:cNvPr>
                <p:cNvSpPr txBox="1"/>
                <p:nvPr/>
              </p:nvSpPr>
              <p:spPr>
                <a:xfrm>
                  <a:off x="3084463" y="3333257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315" name="TextBox 314">
                  <a:extLst>
                    <a:ext uri="{FF2B5EF4-FFF2-40B4-BE49-F238E27FC236}">
                      <a16:creationId xmlns:a16="http://schemas.microsoft.com/office/drawing/2014/main" id="{94F24FC9-AAB6-489B-BCF6-BF1C87A78397}"/>
                    </a:ext>
                  </a:extLst>
                </p:cNvPr>
                <p:cNvSpPr txBox="1"/>
                <p:nvPr/>
              </p:nvSpPr>
              <p:spPr>
                <a:xfrm>
                  <a:off x="3611235" y="3353617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316" name="Straight Connector 315">
                  <a:extLst>
                    <a:ext uri="{FF2B5EF4-FFF2-40B4-BE49-F238E27FC236}">
                      <a16:creationId xmlns:a16="http://schemas.microsoft.com/office/drawing/2014/main" id="{E9F50447-C199-4407-9772-9B3050B2F3D5}"/>
                    </a:ext>
                  </a:extLst>
                </p:cNvPr>
                <p:cNvCxnSpPr>
                  <a:cxnSpLocks/>
                  <a:stCxn id="307" idx="2"/>
                  <a:endCxn id="323" idx="0"/>
                </p:cNvCxnSpPr>
                <p:nvPr/>
              </p:nvCxnSpPr>
              <p:spPr>
                <a:xfrm flipH="1">
                  <a:off x="4656838" y="3401803"/>
                  <a:ext cx="194343" cy="369584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317" name="Straight Connector 316">
                  <a:extLst>
                    <a:ext uri="{FF2B5EF4-FFF2-40B4-BE49-F238E27FC236}">
                      <a16:creationId xmlns:a16="http://schemas.microsoft.com/office/drawing/2014/main" id="{CAC8556E-7A22-42D8-915D-B4B7F848F0F9}"/>
                    </a:ext>
                  </a:extLst>
                </p:cNvPr>
                <p:cNvCxnSpPr>
                  <a:cxnSpLocks/>
                  <a:stCxn id="307" idx="2"/>
                  <a:endCxn id="324" idx="0"/>
                </p:cNvCxnSpPr>
                <p:nvPr/>
              </p:nvCxnSpPr>
              <p:spPr>
                <a:xfrm>
                  <a:off x="4851181" y="3401803"/>
                  <a:ext cx="624568" cy="369584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318" name="TextBox 317">
                  <a:extLst>
                    <a:ext uri="{FF2B5EF4-FFF2-40B4-BE49-F238E27FC236}">
                      <a16:creationId xmlns:a16="http://schemas.microsoft.com/office/drawing/2014/main" id="{7A9CAA12-37C7-4EC7-B6FB-49B23843DAD7}"/>
                    </a:ext>
                  </a:extLst>
                </p:cNvPr>
                <p:cNvSpPr txBox="1"/>
                <p:nvPr/>
              </p:nvSpPr>
              <p:spPr>
                <a:xfrm>
                  <a:off x="4506738" y="3361875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319" name="TextBox 318">
                  <a:extLst>
                    <a:ext uri="{FF2B5EF4-FFF2-40B4-BE49-F238E27FC236}">
                      <a16:creationId xmlns:a16="http://schemas.microsoft.com/office/drawing/2014/main" id="{72190CD8-FB07-47E5-8F12-C5F8BCF91901}"/>
                    </a:ext>
                  </a:extLst>
                </p:cNvPr>
                <p:cNvSpPr txBox="1"/>
                <p:nvPr/>
              </p:nvSpPr>
              <p:spPr>
                <a:xfrm>
                  <a:off x="5033510" y="3358488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grpSp>
              <p:nvGrpSpPr>
                <p:cNvPr id="320" name="Group 319">
                  <a:extLst>
                    <a:ext uri="{FF2B5EF4-FFF2-40B4-BE49-F238E27FC236}">
                      <a16:creationId xmlns:a16="http://schemas.microsoft.com/office/drawing/2014/main" id="{AA228F03-6E58-4482-9631-8FEFE643E5D3}"/>
                    </a:ext>
                  </a:extLst>
                </p:cNvPr>
                <p:cNvGrpSpPr/>
                <p:nvPr/>
              </p:nvGrpSpPr>
              <p:grpSpPr>
                <a:xfrm>
                  <a:off x="2749585" y="3759680"/>
                  <a:ext cx="1199282" cy="320113"/>
                  <a:chOff x="2898554" y="4330403"/>
                  <a:chExt cx="1199282" cy="320113"/>
                </a:xfrm>
              </p:grpSpPr>
              <p:sp>
                <p:nvSpPr>
                  <p:cNvPr id="336" name="Oval 335">
                    <a:extLst>
                      <a:ext uri="{FF2B5EF4-FFF2-40B4-BE49-F238E27FC236}">
                        <a16:creationId xmlns:a16="http://schemas.microsoft.com/office/drawing/2014/main" id="{F4B7C4C1-2943-49D4-99D4-5E36D7AC32E3}"/>
                      </a:ext>
                    </a:extLst>
                  </p:cNvPr>
                  <p:cNvSpPr/>
                  <p:nvPr/>
                </p:nvSpPr>
                <p:spPr>
                  <a:xfrm>
                    <a:off x="2898554" y="4330403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  <p:sp>
                <p:nvSpPr>
                  <p:cNvPr id="337" name="Oval 336">
                    <a:extLst>
                      <a:ext uri="{FF2B5EF4-FFF2-40B4-BE49-F238E27FC236}">
                        <a16:creationId xmlns:a16="http://schemas.microsoft.com/office/drawing/2014/main" id="{71331824-7D99-4A41-91CC-4653C4D67DB7}"/>
                      </a:ext>
                    </a:extLst>
                  </p:cNvPr>
                  <p:cNvSpPr/>
                  <p:nvPr/>
                </p:nvSpPr>
                <p:spPr>
                  <a:xfrm>
                    <a:off x="3811779" y="4365083"/>
                    <a:ext cx="286057" cy="285433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</p:grpSp>
            <p:grpSp>
              <p:nvGrpSpPr>
                <p:cNvPr id="321" name="Group 320">
                  <a:extLst>
                    <a:ext uri="{FF2B5EF4-FFF2-40B4-BE49-F238E27FC236}">
                      <a16:creationId xmlns:a16="http://schemas.microsoft.com/office/drawing/2014/main" id="{A39ADAF7-647E-41A3-929B-18E9AA608EFD}"/>
                    </a:ext>
                  </a:extLst>
                </p:cNvPr>
                <p:cNvGrpSpPr/>
                <p:nvPr/>
              </p:nvGrpSpPr>
              <p:grpSpPr>
                <a:xfrm>
                  <a:off x="4312908" y="3771387"/>
                  <a:ext cx="1515345" cy="977526"/>
                  <a:chOff x="2753228" y="4333173"/>
                  <a:chExt cx="1515345" cy="977526"/>
                </a:xfrm>
              </p:grpSpPr>
              <p:sp>
                <p:nvSpPr>
                  <p:cNvPr id="322" name="Oval 321">
                    <a:extLst>
                      <a:ext uri="{FF2B5EF4-FFF2-40B4-BE49-F238E27FC236}">
                        <a16:creationId xmlns:a16="http://schemas.microsoft.com/office/drawing/2014/main" id="{E25EA405-5218-4000-B53E-43E733615C73}"/>
                      </a:ext>
                    </a:extLst>
                  </p:cNvPr>
                  <p:cNvSpPr/>
                  <p:nvPr/>
                </p:nvSpPr>
                <p:spPr>
                  <a:xfrm>
                    <a:off x="2753228" y="5014536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  <p:sp>
                <p:nvSpPr>
                  <p:cNvPr id="323" name="Content Placeholder 5">
                    <a:extLst>
                      <a:ext uri="{FF2B5EF4-FFF2-40B4-BE49-F238E27FC236}">
                        <a16:creationId xmlns:a16="http://schemas.microsoft.com/office/drawing/2014/main" id="{DF645A15-7A0C-414F-A9D2-15E90C9B83BE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2899196" y="4333173"/>
                    <a:ext cx="395924" cy="346977"/>
                  </a:xfrm>
                  <a:prstGeom prst="rect">
                    <a:avLst/>
                  </a:prstGeom>
                  <a:solidFill>
                    <a:srgbClr val="84AA33">
                      <a:lumMod val="60000"/>
                      <a:lumOff val="40000"/>
                    </a:srgbClr>
                  </a:solidFill>
                  <a:effectLst/>
                </p:spPr>
                <p:txBody>
                  <a:bodyPr vert="horz" lIns="91440" tIns="45720" rIns="91440" bIns="45720" rtlCol="0" anchor="ctr" anchorCtr="0">
                    <a:noAutofit/>
                  </a:bodyPr>
                  <a:lstStyle>
                    <a:lvl1pPr marL="342900" indent="-3429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»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C</a:t>
                    </a:r>
                  </a:p>
                </p:txBody>
              </p:sp>
              <p:sp>
                <p:nvSpPr>
                  <p:cNvPr id="324" name="Content Placeholder 5">
                    <a:extLst>
                      <a:ext uri="{FF2B5EF4-FFF2-40B4-BE49-F238E27FC236}">
                        <a16:creationId xmlns:a16="http://schemas.microsoft.com/office/drawing/2014/main" id="{4AE993B8-680C-490E-B929-F7A0B16C8844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3718107" y="4333173"/>
                    <a:ext cx="395924" cy="346977"/>
                  </a:xfrm>
                  <a:prstGeom prst="rect">
                    <a:avLst/>
                  </a:prstGeom>
                  <a:solidFill>
                    <a:srgbClr val="84AA33">
                      <a:lumMod val="60000"/>
                      <a:lumOff val="40000"/>
                    </a:srgbClr>
                  </a:solidFill>
                  <a:effectLst/>
                </p:spPr>
                <p:txBody>
                  <a:bodyPr vert="horz" lIns="91440" tIns="45720" rIns="91440" bIns="45720" rtlCol="0" anchor="ctr" anchorCtr="0">
                    <a:noAutofit/>
                  </a:bodyPr>
                  <a:lstStyle>
                    <a:lvl1pPr marL="342900" indent="-3429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»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C</a:t>
                    </a:r>
                  </a:p>
                </p:txBody>
              </p:sp>
              <p:cxnSp>
                <p:nvCxnSpPr>
                  <p:cNvPr id="325" name="Straight Connector 324">
                    <a:extLst>
                      <a:ext uri="{FF2B5EF4-FFF2-40B4-BE49-F238E27FC236}">
                        <a16:creationId xmlns:a16="http://schemas.microsoft.com/office/drawing/2014/main" id="{2ED37F35-DD59-4193-91AF-A316D96F3129}"/>
                      </a:ext>
                    </a:extLst>
                  </p:cNvPr>
                  <p:cNvCxnSpPr>
                    <a:cxnSpLocks/>
                    <a:stCxn id="323" idx="2"/>
                    <a:endCxn id="322" idx="0"/>
                  </p:cNvCxnSpPr>
                  <p:nvPr/>
                </p:nvCxnSpPr>
                <p:spPr>
                  <a:xfrm flipH="1">
                    <a:off x="2896257" y="4680150"/>
                    <a:ext cx="200901" cy="334386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cxnSp>
                <p:nvCxnSpPr>
                  <p:cNvPr id="326" name="Straight Connector 325">
                    <a:extLst>
                      <a:ext uri="{FF2B5EF4-FFF2-40B4-BE49-F238E27FC236}">
                        <a16:creationId xmlns:a16="http://schemas.microsoft.com/office/drawing/2014/main" id="{EE6AEB31-0209-4B6B-A15E-0BF425A1009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087841" y="4669369"/>
                    <a:ext cx="280968" cy="350751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sp>
                <p:nvSpPr>
                  <p:cNvPr id="327" name="TextBox 326">
                    <a:extLst>
                      <a:ext uri="{FF2B5EF4-FFF2-40B4-BE49-F238E27FC236}">
                        <a16:creationId xmlns:a16="http://schemas.microsoft.com/office/drawing/2014/main" id="{C91D3E6D-C77A-4B04-84F5-E2874C45FEFF}"/>
                      </a:ext>
                    </a:extLst>
                  </p:cNvPr>
                  <p:cNvSpPr txBox="1"/>
                  <p:nvPr/>
                </p:nvSpPr>
                <p:spPr>
                  <a:xfrm>
                    <a:off x="2761481" y="4632896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0</a:t>
                    </a:r>
                  </a:p>
                </p:txBody>
              </p:sp>
              <p:sp>
                <p:nvSpPr>
                  <p:cNvPr id="328" name="TextBox 327">
                    <a:extLst>
                      <a:ext uri="{FF2B5EF4-FFF2-40B4-BE49-F238E27FC236}">
                        <a16:creationId xmlns:a16="http://schemas.microsoft.com/office/drawing/2014/main" id="{5A36D11B-DC47-4CA4-BD1A-08D9D2CFFEE5}"/>
                      </a:ext>
                    </a:extLst>
                  </p:cNvPr>
                  <p:cNvSpPr txBox="1"/>
                  <p:nvPr/>
                </p:nvSpPr>
                <p:spPr>
                  <a:xfrm>
                    <a:off x="3131085" y="4633645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1</a:t>
                    </a:r>
                  </a:p>
                </p:txBody>
              </p:sp>
              <p:cxnSp>
                <p:nvCxnSpPr>
                  <p:cNvPr id="329" name="Straight Connector 328">
                    <a:extLst>
                      <a:ext uri="{FF2B5EF4-FFF2-40B4-BE49-F238E27FC236}">
                        <a16:creationId xmlns:a16="http://schemas.microsoft.com/office/drawing/2014/main" id="{64050F20-1E62-4B2E-8D83-2DCC996640B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683942" y="4674240"/>
                    <a:ext cx="242285" cy="345879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cxnSp>
                <p:nvCxnSpPr>
                  <p:cNvPr id="330" name="Straight Connector 329">
                    <a:extLst>
                      <a:ext uri="{FF2B5EF4-FFF2-40B4-BE49-F238E27FC236}">
                        <a16:creationId xmlns:a16="http://schemas.microsoft.com/office/drawing/2014/main" id="{15D5B2F7-9E5B-4D34-AB36-B6FBFF3B17DA}"/>
                      </a:ext>
                    </a:extLst>
                  </p:cNvPr>
                  <p:cNvCxnSpPr>
                    <a:cxnSpLocks/>
                    <a:stCxn id="324" idx="2"/>
                    <a:endCxn id="335" idx="0"/>
                  </p:cNvCxnSpPr>
                  <p:nvPr/>
                </p:nvCxnSpPr>
                <p:spPr>
                  <a:xfrm>
                    <a:off x="3916069" y="4680150"/>
                    <a:ext cx="154529" cy="341728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sp>
                <p:nvSpPr>
                  <p:cNvPr id="331" name="TextBox 330">
                    <a:extLst>
                      <a:ext uri="{FF2B5EF4-FFF2-40B4-BE49-F238E27FC236}">
                        <a16:creationId xmlns:a16="http://schemas.microsoft.com/office/drawing/2014/main" id="{3A1F132E-5C84-4748-84C3-7B472625234B}"/>
                      </a:ext>
                    </a:extLst>
                  </p:cNvPr>
                  <p:cNvSpPr txBox="1"/>
                  <p:nvPr/>
                </p:nvSpPr>
                <p:spPr>
                  <a:xfrm>
                    <a:off x="3550612" y="4627615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0</a:t>
                    </a:r>
                  </a:p>
                </p:txBody>
              </p:sp>
              <p:sp>
                <p:nvSpPr>
                  <p:cNvPr id="332" name="TextBox 331">
                    <a:extLst>
                      <a:ext uri="{FF2B5EF4-FFF2-40B4-BE49-F238E27FC236}">
                        <a16:creationId xmlns:a16="http://schemas.microsoft.com/office/drawing/2014/main" id="{25761B69-6832-4A8A-9BAA-CE222126CE6F}"/>
                      </a:ext>
                    </a:extLst>
                  </p:cNvPr>
                  <p:cNvSpPr txBox="1"/>
                  <p:nvPr/>
                </p:nvSpPr>
                <p:spPr>
                  <a:xfrm>
                    <a:off x="3948792" y="4624228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1</a:t>
                    </a:r>
                  </a:p>
                </p:txBody>
              </p:sp>
              <p:sp>
                <p:nvSpPr>
                  <p:cNvPr id="333" name="Oval 332">
                    <a:extLst>
                      <a:ext uri="{FF2B5EF4-FFF2-40B4-BE49-F238E27FC236}">
                        <a16:creationId xmlns:a16="http://schemas.microsoft.com/office/drawing/2014/main" id="{59609F16-7ADE-4B93-91E7-96C23A61E0C8}"/>
                      </a:ext>
                    </a:extLst>
                  </p:cNvPr>
                  <p:cNvSpPr/>
                  <p:nvPr/>
                </p:nvSpPr>
                <p:spPr>
                  <a:xfrm>
                    <a:off x="3211395" y="5008349"/>
                    <a:ext cx="286057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  <p:sp>
                <p:nvSpPr>
                  <p:cNvPr id="334" name="Oval 333">
                    <a:extLst>
                      <a:ext uri="{FF2B5EF4-FFF2-40B4-BE49-F238E27FC236}">
                        <a16:creationId xmlns:a16="http://schemas.microsoft.com/office/drawing/2014/main" id="{C1F883A9-8AA7-4487-BD1D-6C080F684286}"/>
                      </a:ext>
                    </a:extLst>
                  </p:cNvPr>
                  <p:cNvSpPr/>
                  <p:nvPr/>
                </p:nvSpPr>
                <p:spPr>
                  <a:xfrm>
                    <a:off x="3553175" y="5025265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  <p:sp>
                <p:nvSpPr>
                  <p:cNvPr id="335" name="Oval 334">
                    <a:extLst>
                      <a:ext uri="{FF2B5EF4-FFF2-40B4-BE49-F238E27FC236}">
                        <a16:creationId xmlns:a16="http://schemas.microsoft.com/office/drawing/2014/main" id="{598AF03A-F656-4A98-BB78-80B98375848C}"/>
                      </a:ext>
                    </a:extLst>
                  </p:cNvPr>
                  <p:cNvSpPr/>
                  <p:nvPr/>
                </p:nvSpPr>
                <p:spPr>
                  <a:xfrm>
                    <a:off x="3927569" y="5021878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</p:grpSp>
          </p:grp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4C5FAF27-3558-461E-AD06-8FFA8C02F048}"/>
                  </a:ext>
                </a:extLst>
              </p:cNvPr>
              <p:cNvSpPr/>
              <p:nvPr/>
            </p:nvSpPr>
            <p:spPr>
              <a:xfrm>
                <a:off x="4518753" y="5292886"/>
                <a:ext cx="1966984" cy="1489812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338" name="Oval 337">
              <a:extLst>
                <a:ext uri="{FF2B5EF4-FFF2-40B4-BE49-F238E27FC236}">
                  <a16:creationId xmlns:a16="http://schemas.microsoft.com/office/drawing/2014/main" id="{A5DB16DB-2E58-42E6-99CF-3E438016A22A}"/>
                </a:ext>
              </a:extLst>
            </p:cNvPr>
            <p:cNvSpPr/>
            <p:nvPr/>
          </p:nvSpPr>
          <p:spPr>
            <a:xfrm>
              <a:off x="4085975" y="3272610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3</a:t>
              </a:r>
            </a:p>
          </p:txBody>
        </p:sp>
        <p:sp>
          <p:nvSpPr>
            <p:cNvPr id="339" name="Oval 338">
              <a:extLst>
                <a:ext uri="{FF2B5EF4-FFF2-40B4-BE49-F238E27FC236}">
                  <a16:creationId xmlns:a16="http://schemas.microsoft.com/office/drawing/2014/main" id="{32DBB2EE-E306-41AF-BF7F-C5703E1ED9DD}"/>
                </a:ext>
              </a:extLst>
            </p:cNvPr>
            <p:cNvSpPr/>
            <p:nvPr/>
          </p:nvSpPr>
          <p:spPr>
            <a:xfrm>
              <a:off x="4111938" y="4807599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6</a:t>
              </a:r>
            </a:p>
          </p:txBody>
        </p:sp>
      </p:grpSp>
      <p:sp>
        <p:nvSpPr>
          <p:cNvPr id="341" name="TextBox 340">
            <a:extLst>
              <a:ext uri="{FF2B5EF4-FFF2-40B4-BE49-F238E27FC236}">
                <a16:creationId xmlns:a16="http://schemas.microsoft.com/office/drawing/2014/main" id="{4065FA56-066D-46CB-B4B6-F9B389A792C7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F1DB8C-B9B5-4F49-96F5-064CDFCAB8CC}"/>
              </a:ext>
            </a:extLst>
          </p:cNvPr>
          <p:cNvSpPr/>
          <p:nvPr/>
        </p:nvSpPr>
        <p:spPr>
          <a:xfrm>
            <a:off x="818667" y="2908092"/>
            <a:ext cx="3603616" cy="307278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2" name="Rectangle 341">
            <a:extLst>
              <a:ext uri="{FF2B5EF4-FFF2-40B4-BE49-F238E27FC236}">
                <a16:creationId xmlns:a16="http://schemas.microsoft.com/office/drawing/2014/main" id="{5F359189-5FF1-4C4E-BB0E-39A1485373ED}"/>
              </a:ext>
            </a:extLst>
          </p:cNvPr>
          <p:cNvSpPr/>
          <p:nvPr/>
        </p:nvSpPr>
        <p:spPr>
          <a:xfrm>
            <a:off x="4450900" y="4734778"/>
            <a:ext cx="2451547" cy="188848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C803828C-6333-C080-D310-AA4094B54AB4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9193362" y="1667081"/>
              <a:ext cx="2163580" cy="3965049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54089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4089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4089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4089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44056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baseline="0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baseline="0" dirty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b="0" i="1" baseline="0" dirty="0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4056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200" dirty="0"/>
                            <a:t>+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4056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200" dirty="0"/>
                            <a:t>+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4056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200" dirty="0"/>
                            <a:t>-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4056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200" dirty="0"/>
                            <a:t>+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44056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200" dirty="0"/>
                            <a:t>-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44056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200" dirty="0"/>
                            <a:t>-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44056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200" dirty="0"/>
                            <a:t>-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44056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200" dirty="0"/>
                            <a:t>+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C803828C-6333-C080-D310-AA4094B54AB4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9193362" y="1667081"/>
              <a:ext cx="2163580" cy="3965049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54089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4089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4089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4089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44056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124" t="-1389" r="-304494" b="-829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01124" t="-1389" r="-204494" b="-829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01124" t="-1389" r="-104494" b="-829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01124" t="-1389" r="-4494" b="-829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4056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200" dirty="0"/>
                            <a:t>+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4056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200" dirty="0"/>
                            <a:t>+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4056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200" dirty="0"/>
                            <a:t>-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4056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200" dirty="0"/>
                            <a:t>+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44056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200" dirty="0"/>
                            <a:t>-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44056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200" dirty="0"/>
                            <a:t>-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44056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200" dirty="0"/>
                            <a:t>-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44056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200" dirty="0"/>
                            <a:t>+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4660450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3AF3-B621-485D-9AEE-C2B6B9B0A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7034034" cy="2039539"/>
          </a:xfrm>
        </p:spPr>
        <p:txBody>
          <a:bodyPr/>
          <a:lstStyle/>
          <a:p>
            <a:r>
              <a:rPr lang="en-US" dirty="0"/>
              <a:t>How many errors do each of the two decision stumps make on the training set?</a:t>
            </a:r>
          </a:p>
          <a:p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F75952E-2C10-4E67-8104-F42B5951940E}"/>
              </a:ext>
            </a:extLst>
          </p:cNvPr>
          <p:cNvSpPr txBox="1">
            <a:spLocks/>
          </p:cNvSpPr>
          <p:nvPr/>
        </p:nvSpPr>
        <p:spPr>
          <a:xfrm>
            <a:off x="7731369" y="599232"/>
            <a:ext cx="4044462" cy="5145590"/>
          </a:xfrm>
          <a:prstGeom prst="rect">
            <a:avLst/>
          </a:prstGeom>
          <a:solidFill>
            <a:srgbClr val="475A8D">
              <a:lumMod val="40000"/>
              <a:lumOff val="60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Dataset: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Output Y, Features A and B</a:t>
            </a:r>
          </a:p>
        </p:txBody>
      </p:sp>
      <p:pic>
        <p:nvPicPr>
          <p:cNvPr id="8" name="table">
            <a:extLst>
              <a:ext uri="{FF2B5EF4-FFF2-40B4-BE49-F238E27FC236}">
                <a16:creationId xmlns:a16="http://schemas.microsoft.com/office/drawing/2014/main" id="{10FEA070-7CF8-48C9-8776-D3DEA60AF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7884" y="1490818"/>
            <a:ext cx="3019709" cy="42540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2E57F5-B41D-465B-8A6D-C17220AA54D6}"/>
              </a:ext>
            </a:extLst>
          </p:cNvPr>
          <p:cNvSpPr txBox="1"/>
          <p:nvPr/>
        </p:nvSpPr>
        <p:spPr>
          <a:xfrm>
            <a:off x="413895" y="64483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404098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5" y="1824300"/>
            <a:ext cx="4645250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10-315</a:t>
            </a:r>
            <a:br>
              <a:rPr lang="en-US" sz="4600" dirty="0"/>
            </a:br>
            <a:r>
              <a:rPr lang="en-US" sz="4600" dirty="0"/>
              <a:t>Introduction to ML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Decision Trees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689471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7781563B-81EB-415E-A171-154E921D90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Building a Decision Tree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7D0B402B-AC65-496F-9B65-DA3C1324329D}"/>
              </a:ext>
            </a:extLst>
          </p:cNvPr>
          <p:cNvSpPr txBox="1">
            <a:spLocks noChangeArrowheads="1"/>
          </p:cNvSpPr>
          <p:nvPr/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Function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BuildTree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(D,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Attributes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# D: dataset at current node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   # Attributes 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 current set of attributes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# TODO Base Case</a:t>
            </a:r>
          </a:p>
          <a:p>
            <a:pPr>
              <a:buFontTx/>
              <a:buNone/>
            </a:pPr>
            <a:endParaRPr lang="en-US" alt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buFontTx/>
              <a:buNone/>
            </a:pPr>
            <a:endParaRPr lang="en-US" alt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else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# Internal node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X 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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bestAttribute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(D, Attributes)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      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LeftNode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=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BuildTree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(D(X=1), Attributes \ {X}) 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Right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Node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=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BuildTree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(D(X=0), Attributes \ {X})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   end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10033421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F865D6E5-ED91-41A0-A2B8-49E34CCDC7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Entropy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252B38FC-D516-47C4-967B-519C0C825C8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09599" y="1051561"/>
            <a:ext cx="8072388" cy="45259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</a:rPr>
              <a:t>Surprisal</a:t>
            </a:r>
          </a:p>
          <a:p>
            <a:pPr marL="0" indent="0" eaLnBrk="1" hangingPunct="1">
              <a:buNone/>
            </a:pPr>
            <a:endParaRPr lang="en-US" altLang="en-US" dirty="0"/>
          </a:p>
        </p:txBody>
      </p:sp>
      <p:sp>
        <p:nvSpPr>
          <p:cNvPr id="21509" name="Text Box 8">
            <a:extLst>
              <a:ext uri="{FF2B5EF4-FFF2-40B4-BE49-F238E27FC236}">
                <a16:creationId xmlns:a16="http://schemas.microsoft.com/office/drawing/2014/main" id="{ABFF6743-B9EC-495A-A543-4B35857E5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8740" y="5577524"/>
            <a:ext cx="3493971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Claude Shannon (1916 – 2001), most of the work was done in Bell labs</a:t>
            </a:r>
          </a:p>
        </p:txBody>
      </p:sp>
      <p:pic>
        <p:nvPicPr>
          <p:cNvPr id="8" name="Picture 6" descr="Shannon">
            <a:extLst>
              <a:ext uri="{FF2B5EF4-FFF2-40B4-BE49-F238E27FC236}">
                <a16:creationId xmlns:a16="http://schemas.microsoft.com/office/drawing/2014/main" id="{941599A2-8AEF-4EB4-8904-9E5D8040B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06" y="2587325"/>
            <a:ext cx="2043005" cy="281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12350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F865D6E5-ED91-41A0-A2B8-49E34CCDC7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Entropy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507" name="Rectangle 3">
                <a:extLst>
                  <a:ext uri="{FF2B5EF4-FFF2-40B4-BE49-F238E27FC236}">
                    <a16:creationId xmlns:a16="http://schemas.microsoft.com/office/drawing/2014/main" id="{252B38FC-D516-47C4-967B-519C0C825C8E}"/>
                  </a:ext>
                </a:extLst>
              </p:cNvPr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609599" y="1051561"/>
                <a:ext cx="8072388" cy="4525963"/>
              </a:xfrm>
            </p:spPr>
            <p:txBody>
              <a:bodyPr/>
              <a:lstStyle/>
              <a:p>
                <a:pPr eaLnBrk="1" hangingPunct="1">
                  <a:buFont typeface="Wingdings" panose="05000000000000000000" pitchFamily="2" charset="2"/>
                  <a:buChar char="§"/>
                </a:pPr>
                <a:r>
                  <a:rPr lang="en-US" altLang="en-US" dirty="0"/>
                  <a:t>Quantifies the amount of uncertainty associated with a specific probability distribution</a:t>
                </a:r>
              </a:p>
              <a:p>
                <a:pPr eaLnBrk="1" hangingPunct="1">
                  <a:buFont typeface="Wingdings" panose="05000000000000000000" pitchFamily="2" charset="2"/>
                  <a:buChar char="§"/>
                </a:pPr>
                <a:r>
                  <a:rPr lang="en-US" altLang="en-US" dirty="0"/>
                  <a:t>The higher the entropy, the less confident we are in the outcome</a:t>
                </a:r>
              </a:p>
              <a:p>
                <a:pPr eaLnBrk="1" hangingPunct="1">
                  <a:buFont typeface="Wingdings" panose="05000000000000000000" pitchFamily="2" charset="2"/>
                  <a:buChar char="§"/>
                </a:pPr>
                <a:r>
                  <a:rPr lang="en-US" altLang="en-US" dirty="0"/>
                  <a:t>Definition</a:t>
                </a:r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/>
                        <m:e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func>
                            <m:func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en-US" b="0" i="0" smtClean="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f>
                                <m:fPr>
                                  <m:ctrlP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e>
                          </m:func>
                        </m:e>
                      </m:nary>
                    </m:oMath>
                  </m:oMathPara>
                </a14:m>
                <a:endParaRPr lang="en-US" altLang="en-US" dirty="0"/>
              </a:p>
              <a:p>
                <a:pPr marL="0" indent="0" eaLnBrk="1" hangingPunct="1">
                  <a:buNone/>
                </a:pPr>
                <a:endParaRPr lang="en-US" alt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alt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/>
                        <m:e>
                          <m:r>
                            <a:rPr lang="en-US" alt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alt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func>
                            <m:funcPr>
                              <m:ctrlPr>
                                <a:rPr lang="en-US" alt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en-US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en-US" alt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</m:nary>
                    </m:oMath>
                  </m:oMathPara>
                </a14:m>
                <a:endParaRPr lang="en-US" altLang="en-US" dirty="0"/>
              </a:p>
              <a:p>
                <a:pPr marL="0" indent="0" eaLnBrk="1" hangingPunct="1">
                  <a:buNone/>
                </a:pPr>
                <a:endParaRPr lang="en-US" altLang="en-US" dirty="0"/>
              </a:p>
            </p:txBody>
          </p:sp>
        </mc:Choice>
        <mc:Fallback xmlns="">
          <p:sp>
            <p:nvSpPr>
              <p:cNvPr id="21507" name="Rectangle 3">
                <a:extLst>
                  <a:ext uri="{FF2B5EF4-FFF2-40B4-BE49-F238E27FC236}">
                    <a16:creationId xmlns:a16="http://schemas.microsoft.com/office/drawing/2014/main" id="{252B38FC-D516-47C4-967B-519C0C825C8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609599" y="1051561"/>
                <a:ext cx="8072388" cy="4525963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509" name="Text Box 8">
            <a:extLst>
              <a:ext uri="{FF2B5EF4-FFF2-40B4-BE49-F238E27FC236}">
                <a16:creationId xmlns:a16="http://schemas.microsoft.com/office/drawing/2014/main" id="{ABFF6743-B9EC-495A-A543-4B35857E5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8740" y="5577524"/>
            <a:ext cx="3493971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Claude Shannon (1916 – 2001), most of the work was done in Bell labs</a:t>
            </a:r>
          </a:p>
        </p:txBody>
      </p:sp>
      <p:pic>
        <p:nvPicPr>
          <p:cNvPr id="8" name="Picture 6" descr="Shannon">
            <a:extLst>
              <a:ext uri="{FF2B5EF4-FFF2-40B4-BE49-F238E27FC236}">
                <a16:creationId xmlns:a16="http://schemas.microsoft.com/office/drawing/2014/main" id="{941599A2-8AEF-4EB4-8904-9E5D8040B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06" y="2587325"/>
            <a:ext cx="2043005" cy="281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24453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F865D6E5-ED91-41A0-A2B8-49E34CCDC7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Conditional Entropy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507" name="Rectangle 3">
                <a:extLst>
                  <a:ext uri="{FF2B5EF4-FFF2-40B4-BE49-F238E27FC236}">
                    <a16:creationId xmlns:a16="http://schemas.microsoft.com/office/drawing/2014/main" id="{252B38FC-D516-47C4-967B-519C0C825C8E}"/>
                  </a:ext>
                </a:extLst>
              </p:cNvPr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609599" y="1051562"/>
                <a:ext cx="4558749" cy="2453640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en-US" altLang="en-US" dirty="0">
                    <a:solidFill>
                      <a:schemeClr val="accent1">
                        <a:lumMod val="75000"/>
                      </a:schemeClr>
                    </a:solidFill>
                  </a:rPr>
                  <a:t>Entropy Definition</a:t>
                </a:r>
              </a:p>
              <a:p>
                <a:pPr marL="0" indent="0" eaLnBrk="1" hangingPunct="1">
                  <a:buNone/>
                </a:pPr>
                <a14:m>
                  <m:oMath xmlns:m="http://schemas.openxmlformats.org/officeDocument/2006/math">
                    <m:r>
                      <a:rPr lang="en-US" altLang="en-US" sz="2000" b="0" i="1" smtClean="0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en-US" alt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/>
                      <m:e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func>
                          <m:funcPr>
                            <m:ctrlP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en-US" sz="2000" b="0" i="0" smtClean="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den>
                            </m:f>
                          </m:e>
                        </m:func>
                      </m:e>
                    </m:nary>
                  </m:oMath>
                </a14:m>
                <a:r>
                  <a:rPr lang="en-US" altLang="en-US" sz="2000" dirty="0"/>
                  <a:t> </a:t>
                </a:r>
              </a:p>
              <a:p>
                <a:pPr marL="0" indent="0" eaLnBrk="1" hangingPunct="1">
                  <a:buNone/>
                </a:pPr>
                <a:endParaRPr lang="en-US" altLang="en-US" sz="8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alt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en-US" alt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sz="2000" b="0" i="1" smtClean="0">
                        <a:latin typeface="Cambria Math" panose="02040503050406030204" pitchFamily="18" charset="0"/>
                      </a:rPr>
                      <m:t>−</m:t>
                    </m:r>
                    <m:nary>
                      <m:naryPr>
                        <m:chr m:val="∑"/>
                        <m:supHide m:val="on"/>
                        <m:ctrlPr>
                          <a:rPr lang="en-US" altLang="en-US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/>
                      <m:e>
                        <m:r>
                          <a:rPr lang="en-US" altLang="en-US" sz="2000" i="1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alt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altLang="en-US" sz="20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func>
                          <m:funcPr>
                            <m:ctrlPr>
                              <a:rPr lang="en-US" altLang="en-US" sz="2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alt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en-US" sz="200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altLang="en-US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r>
                              <a:rPr lang="en-US" altLang="en-US" sz="20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altLang="en-US" sz="20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altLang="en-US" sz="20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altLang="en-US" sz="20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e>
                    </m:nary>
                  </m:oMath>
                </a14:m>
                <a:r>
                  <a:rPr lang="en-US" altLang="en-US" sz="3600" dirty="0"/>
                  <a:t> </a:t>
                </a:r>
              </a:p>
              <a:p>
                <a:pPr marL="0" indent="0" eaLnBrk="1" hangingPunct="1">
                  <a:buNone/>
                </a:pPr>
                <a:endParaRPr lang="en-US" altLang="en-US" sz="3600" dirty="0"/>
              </a:p>
              <a:p>
                <a:pPr marL="0" indent="0">
                  <a:buNone/>
                </a:pPr>
                <a:r>
                  <a:rPr lang="en-US" altLang="en-US" dirty="0">
                    <a:solidFill>
                      <a:schemeClr val="accent1">
                        <a:lumMod val="75000"/>
                      </a:schemeClr>
                    </a:solidFill>
                  </a:rPr>
                  <a:t>Conditional Entropy</a:t>
                </a:r>
              </a:p>
              <a:p>
                <a:pPr marL="0" indent="0">
                  <a:buNone/>
                </a:pPr>
                <a:r>
                  <a:rPr lang="en-US" altLang="en-US" dirty="0"/>
                  <a:t>Entropy after splitting on a particular feature</a:t>
                </a:r>
              </a:p>
              <a:p>
                <a:pPr>
                  <a:buFont typeface="Wingdings" pitchFamily="2" charset="2"/>
                  <a:buChar char="§"/>
                </a:pPr>
                <a:r>
                  <a:rPr lang="en-US" altLang="en-US" dirty="0"/>
                  <a:t>Must consider expected value over both branches!</a:t>
                </a:r>
              </a:p>
              <a:p>
                <a:pPr marL="0" indent="0">
                  <a:buNone/>
                </a:pPr>
                <a:endParaRPr lang="en-US" altLang="en-US" dirty="0"/>
              </a:p>
              <a:p>
                <a:pPr marL="0" indent="0" eaLnBrk="1" hangingPunct="1">
                  <a:buNone/>
                </a:pPr>
                <a:endParaRPr lang="en-US" altLang="en-US" sz="3600" dirty="0"/>
              </a:p>
            </p:txBody>
          </p:sp>
        </mc:Choice>
        <mc:Fallback xmlns="">
          <p:sp>
            <p:nvSpPr>
              <p:cNvPr id="21507" name="Rectangle 3">
                <a:extLst>
                  <a:ext uri="{FF2B5EF4-FFF2-40B4-BE49-F238E27FC236}">
                    <a16:creationId xmlns:a16="http://schemas.microsoft.com/office/drawing/2014/main" id="{252B38FC-D516-47C4-967B-519C0C825C8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609599" y="1051562"/>
                <a:ext cx="4558749" cy="245364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508" name="Picture 6" descr="Shannon">
            <a:extLst>
              <a:ext uri="{FF2B5EF4-FFF2-40B4-BE49-F238E27FC236}">
                <a16:creationId xmlns:a16="http://schemas.microsoft.com/office/drawing/2014/main" id="{A7104A6A-76F8-456D-8F4D-3DD31611D9DD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29600" y="3505201"/>
            <a:ext cx="1589088" cy="2187575"/>
          </a:xfr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EF70F3-BB57-6AD1-A113-F6EE8FECCB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A2D4EBAD-E640-CB7E-76D4-CB1F2C67D1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Conditional Entropy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507" name="Rectangle 3">
                <a:extLst>
                  <a:ext uri="{FF2B5EF4-FFF2-40B4-BE49-F238E27FC236}">
                    <a16:creationId xmlns:a16="http://schemas.microsoft.com/office/drawing/2014/main" id="{106F044F-53CC-3643-671C-0A46CF0B5A33}"/>
                  </a:ext>
                </a:extLst>
              </p:cNvPr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609599" y="1051562"/>
                <a:ext cx="4558749" cy="2453640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en-US" altLang="en-US" dirty="0">
                    <a:solidFill>
                      <a:schemeClr val="accent1">
                        <a:lumMod val="75000"/>
                      </a:schemeClr>
                    </a:solidFill>
                  </a:rPr>
                  <a:t>Entropy Definition</a:t>
                </a:r>
              </a:p>
              <a:p>
                <a:pPr marL="0" indent="0" eaLnBrk="1" hangingPunct="1">
                  <a:buNone/>
                </a:pPr>
                <a14:m>
                  <m:oMath xmlns:m="http://schemas.openxmlformats.org/officeDocument/2006/math">
                    <m:r>
                      <a:rPr lang="en-US" altLang="en-US" sz="2000" b="0" i="1" smtClean="0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en-US" alt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/>
                      <m:e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func>
                          <m:funcPr>
                            <m:ctrlP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en-US" sz="2000" b="0" i="0" smtClean="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den>
                            </m:f>
                          </m:e>
                        </m:func>
                      </m:e>
                    </m:nary>
                  </m:oMath>
                </a14:m>
                <a:r>
                  <a:rPr lang="en-US" altLang="en-US" sz="2000" dirty="0"/>
                  <a:t> </a:t>
                </a:r>
              </a:p>
              <a:p>
                <a:pPr marL="0" indent="0" eaLnBrk="1" hangingPunct="1">
                  <a:buNone/>
                </a:pPr>
                <a:endParaRPr lang="en-US" altLang="en-US" sz="8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alt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en-US" alt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sz="2000" b="0" i="1" smtClean="0">
                        <a:latin typeface="Cambria Math" panose="02040503050406030204" pitchFamily="18" charset="0"/>
                      </a:rPr>
                      <m:t>−</m:t>
                    </m:r>
                    <m:nary>
                      <m:naryPr>
                        <m:chr m:val="∑"/>
                        <m:supHide m:val="on"/>
                        <m:ctrlPr>
                          <a:rPr lang="en-US" altLang="en-US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/>
                      <m:e>
                        <m:r>
                          <a:rPr lang="en-US" altLang="en-US" sz="2000" i="1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alt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altLang="en-US" sz="20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func>
                          <m:funcPr>
                            <m:ctrlPr>
                              <a:rPr lang="en-US" altLang="en-US" sz="2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alt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en-US" sz="200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altLang="en-US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r>
                              <a:rPr lang="en-US" altLang="en-US" sz="20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altLang="en-US" sz="20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altLang="en-US" sz="20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altLang="en-US" sz="20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e>
                    </m:nary>
                  </m:oMath>
                </a14:m>
                <a:r>
                  <a:rPr lang="en-US" altLang="en-US" sz="3600" dirty="0"/>
                  <a:t> </a:t>
                </a:r>
              </a:p>
              <a:p>
                <a:pPr marL="0" indent="0" eaLnBrk="1" hangingPunct="1">
                  <a:buNone/>
                </a:pPr>
                <a:endParaRPr lang="en-US" altLang="en-US" sz="3600" dirty="0"/>
              </a:p>
              <a:p>
                <a:pPr marL="0" indent="0">
                  <a:buNone/>
                </a:pPr>
                <a:r>
                  <a:rPr lang="en-US" altLang="en-US" dirty="0">
                    <a:solidFill>
                      <a:schemeClr val="accent1">
                        <a:lumMod val="75000"/>
                      </a:schemeClr>
                    </a:solidFill>
                  </a:rPr>
                  <a:t>Conditional Entropy</a:t>
                </a:r>
              </a:p>
              <a:p>
                <a:pPr marL="0" indent="0">
                  <a:buNone/>
                </a:pPr>
                <a:r>
                  <a:rPr lang="en-US" altLang="en-US" dirty="0"/>
                  <a:t>Entropy after splitting on a particular feature</a:t>
                </a:r>
              </a:p>
              <a:p>
                <a:pPr>
                  <a:buFont typeface="Wingdings" pitchFamily="2" charset="2"/>
                  <a:buChar char="§"/>
                </a:pPr>
                <a:r>
                  <a:rPr lang="en-US" altLang="en-US" dirty="0"/>
                  <a:t>Must consider expected value over both branches!</a:t>
                </a:r>
              </a:p>
              <a:p>
                <a:pPr marL="0" indent="0">
                  <a:buNone/>
                </a:pPr>
                <a:endParaRPr lang="en-US" altLang="en-US" dirty="0"/>
              </a:p>
              <a:p>
                <a:pPr marL="0" indent="0" eaLnBrk="1" hangingPunct="1">
                  <a:buNone/>
                </a:pPr>
                <a:endParaRPr lang="en-US" altLang="en-US" sz="3600" dirty="0"/>
              </a:p>
            </p:txBody>
          </p:sp>
        </mc:Choice>
        <mc:Fallback xmlns="">
          <p:sp>
            <p:nvSpPr>
              <p:cNvPr id="21507" name="Rectangle 3">
                <a:extLst>
                  <a:ext uri="{FF2B5EF4-FFF2-40B4-BE49-F238E27FC236}">
                    <a16:creationId xmlns:a16="http://schemas.microsoft.com/office/drawing/2014/main" id="{51CA1D15-6B10-B731-1112-CF912F052D5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609599" y="1051562"/>
                <a:ext cx="4558749" cy="245364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508" name="Picture 6" descr="Shannon">
            <a:extLst>
              <a:ext uri="{FF2B5EF4-FFF2-40B4-BE49-F238E27FC236}">
                <a16:creationId xmlns:a16="http://schemas.microsoft.com/office/drawing/2014/main" id="{2A90B511-332B-928E-7135-711787C2411E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29600" y="3505201"/>
            <a:ext cx="1589088" cy="2187575"/>
          </a:xfr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3FD2FF-610D-F7E7-AEA4-16ABAD9B86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6277" r="38558" b="-2607"/>
          <a:stretch/>
        </p:blipFill>
        <p:spPr>
          <a:xfrm>
            <a:off x="-552066" y="6057900"/>
            <a:ext cx="8335811" cy="52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439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Mutual Information Notation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443AF3-B621-485D-9AEE-C2B6B9B0AE4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311504" cy="2039539"/>
              </a:xfrm>
            </p:spPr>
            <p:txBody>
              <a:bodyPr/>
              <a:lstStyle/>
              <a:p>
                <a:r>
                  <a:rPr lang="en-US" dirty="0"/>
                  <a:t>We use mutual information in the context of before and after a split, regardless of where that split is in the tree.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∣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443AF3-B621-485D-9AEE-C2B6B9B0AE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311504" cy="2039539"/>
              </a:xfrm>
              <a:blipFill>
                <a:blip r:embed="rId2"/>
                <a:stretch>
                  <a:fillRect l="-1132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46266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BDE83184-E277-0F4C-8CDC-A94F9EDE8AFE}"/>
              </a:ext>
            </a:extLst>
          </p:cNvPr>
          <p:cNvSpPr txBox="1">
            <a:spLocks/>
          </p:cNvSpPr>
          <p:nvPr/>
        </p:nvSpPr>
        <p:spPr>
          <a:xfrm>
            <a:off x="1524001" y="953940"/>
            <a:ext cx="9144000" cy="297671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7AEEDF-96D4-E846-848D-119FEF109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Mutual Information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5DC91-A8E2-CF4A-B390-32AF905D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E03C0A-D7B8-5147-9481-806FA9CEF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0" y="1753685"/>
            <a:ext cx="8572500" cy="20331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0FC746-F8AB-E644-BC8C-7C9126B9D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750" y="1091340"/>
            <a:ext cx="3860800" cy="469900"/>
          </a:xfrm>
          <a:prstGeom prst="rect">
            <a:avLst/>
          </a:prstGeom>
        </p:spPr>
      </p:pic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D046D4BA-BDFF-4050-9392-321CD2B48F46}"/>
              </a:ext>
            </a:extLst>
          </p:cNvPr>
          <p:cNvSpPr txBox="1">
            <a:spLocks/>
          </p:cNvSpPr>
          <p:nvPr/>
        </p:nvSpPr>
        <p:spPr>
          <a:xfrm>
            <a:off x="7100181" y="3492418"/>
            <a:ext cx="3386843" cy="36115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/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DFE33B-C6BA-4138-8829-D197DD2BC93E}"/>
              </a:ext>
            </a:extLst>
          </p:cNvPr>
          <p:cNvSpPr txBox="1"/>
          <p:nvPr/>
        </p:nvSpPr>
        <p:spPr>
          <a:xfrm rot="16200000">
            <a:off x="10081464" y="4194073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5700272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DEA70F6-6046-DC44-B13F-9FAF4B3DE8B9}"/>
              </a:ext>
            </a:extLst>
          </p:cNvPr>
          <p:cNvSpPr txBox="1">
            <a:spLocks/>
          </p:cNvSpPr>
          <p:nvPr/>
        </p:nvSpPr>
        <p:spPr>
          <a:xfrm>
            <a:off x="1524001" y="4543417"/>
            <a:ext cx="9144000" cy="235499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BDE83184-E277-0F4C-8CDC-A94F9EDE8AFE}"/>
              </a:ext>
            </a:extLst>
          </p:cNvPr>
          <p:cNvSpPr txBox="1">
            <a:spLocks/>
          </p:cNvSpPr>
          <p:nvPr/>
        </p:nvSpPr>
        <p:spPr>
          <a:xfrm>
            <a:off x="1524001" y="953940"/>
            <a:ext cx="9144000" cy="297671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7AEEDF-96D4-E846-848D-119FEF109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Mutual Information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5DC91-A8E2-CF4A-B390-32AF905D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E03C0A-D7B8-5147-9481-806FA9CEF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0" y="1753685"/>
            <a:ext cx="8572500" cy="20331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0FC746-F8AB-E644-BC8C-7C9126B9D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750" y="1091340"/>
            <a:ext cx="3860800" cy="469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1C31A0-18C0-1244-90F3-94F11C2FC3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9849" y="4827078"/>
            <a:ext cx="3695700" cy="9271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30297B-94D9-F14A-8B25-51A599F0B20E}"/>
              </a:ext>
            </a:extLst>
          </p:cNvPr>
          <p:cNvSpPr txBox="1">
            <a:spLocks/>
          </p:cNvSpPr>
          <p:nvPr/>
        </p:nvSpPr>
        <p:spPr>
          <a:xfrm>
            <a:off x="1704975" y="4797897"/>
            <a:ext cx="4533900" cy="1923579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For a decision tree, we can use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mutual information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of the output class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and some attribute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on which to split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as a splitting criterion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Given a dataset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of training examples, we can estimate the required probabilities as…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07E7C8-ADED-7048-BCF5-E1D73FE424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9849" y="5971306"/>
            <a:ext cx="3822700" cy="482600"/>
          </a:xfrm>
          <a:prstGeom prst="rect">
            <a:avLst/>
          </a:prstGeom>
        </p:spPr>
      </p:pic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D046D4BA-BDFF-4050-9392-321CD2B48F46}"/>
              </a:ext>
            </a:extLst>
          </p:cNvPr>
          <p:cNvSpPr txBox="1">
            <a:spLocks/>
          </p:cNvSpPr>
          <p:nvPr/>
        </p:nvSpPr>
        <p:spPr>
          <a:xfrm>
            <a:off x="7100181" y="3492418"/>
            <a:ext cx="3386843" cy="36115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/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DFE33B-C6BA-4138-8829-D197DD2BC93E}"/>
              </a:ext>
            </a:extLst>
          </p:cNvPr>
          <p:cNvSpPr txBox="1"/>
          <p:nvPr/>
        </p:nvSpPr>
        <p:spPr>
          <a:xfrm rot="16200000">
            <a:off x="10081464" y="4194073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3312001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DEA70F6-6046-DC44-B13F-9FAF4B3DE8B9}"/>
              </a:ext>
            </a:extLst>
          </p:cNvPr>
          <p:cNvSpPr txBox="1">
            <a:spLocks/>
          </p:cNvSpPr>
          <p:nvPr/>
        </p:nvSpPr>
        <p:spPr>
          <a:xfrm>
            <a:off x="1524001" y="4543417"/>
            <a:ext cx="9144000" cy="235499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BDE83184-E277-0F4C-8CDC-A94F9EDE8AFE}"/>
              </a:ext>
            </a:extLst>
          </p:cNvPr>
          <p:cNvSpPr txBox="1">
            <a:spLocks/>
          </p:cNvSpPr>
          <p:nvPr/>
        </p:nvSpPr>
        <p:spPr>
          <a:xfrm>
            <a:off x="1524001" y="953940"/>
            <a:ext cx="9144000" cy="297671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7AEEDF-96D4-E846-848D-119FEF109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Mutual Information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5DC91-A8E2-CF4A-B390-32AF905D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E03C0A-D7B8-5147-9481-806FA9CEF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0" y="1753685"/>
            <a:ext cx="8572500" cy="20331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0FC746-F8AB-E644-BC8C-7C9126B9D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750" y="1091340"/>
            <a:ext cx="3860800" cy="469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1C31A0-18C0-1244-90F3-94F11C2FC3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9849" y="4827078"/>
            <a:ext cx="3695700" cy="9271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30297B-94D9-F14A-8B25-51A599F0B20E}"/>
              </a:ext>
            </a:extLst>
          </p:cNvPr>
          <p:cNvSpPr txBox="1">
            <a:spLocks/>
          </p:cNvSpPr>
          <p:nvPr/>
        </p:nvSpPr>
        <p:spPr>
          <a:xfrm>
            <a:off x="1704975" y="4797897"/>
            <a:ext cx="4533900" cy="1923579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For a decision tree, we can use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mutual information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of the output class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and some attribute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on which to split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as a splitting criterion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Given a dataset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of training examples, we can estimate the required probabilities as…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07E7C8-ADED-7048-BCF5-E1D73FE424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9849" y="5971306"/>
            <a:ext cx="3822700" cy="482600"/>
          </a:xfrm>
          <a:prstGeom prst="rect">
            <a:avLst/>
          </a:prstGeom>
        </p:spPr>
      </p:pic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3878CC79-C6CB-B24A-8903-B4429AB2A5C9}"/>
              </a:ext>
            </a:extLst>
          </p:cNvPr>
          <p:cNvSpPr txBox="1">
            <a:spLocks/>
          </p:cNvSpPr>
          <p:nvPr/>
        </p:nvSpPr>
        <p:spPr>
          <a:xfrm>
            <a:off x="1604920" y="5724792"/>
            <a:ext cx="8982159" cy="9236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190500" dist="1905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Informally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, we say that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mutual information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is a measure of the following: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If we know X, how much does this reduce our uncertainty about Y?</a:t>
            </a:r>
          </a:p>
        </p:txBody>
      </p:sp>
      <p:sp>
        <p:nvSpPr>
          <p:cNvPr id="14" name="Left Arrow 13">
            <a:extLst>
              <a:ext uri="{FF2B5EF4-FFF2-40B4-BE49-F238E27FC236}">
                <a16:creationId xmlns:a16="http://schemas.microsoft.com/office/drawing/2014/main" id="{A86C6672-64F8-E44C-9A25-79D03AF983A3}"/>
              </a:ext>
            </a:extLst>
          </p:cNvPr>
          <p:cNvSpPr/>
          <p:nvPr/>
        </p:nvSpPr>
        <p:spPr>
          <a:xfrm rot="10571915">
            <a:off x="1720208" y="3415213"/>
            <a:ext cx="695614" cy="482578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 w="38100" cmpd="sng">
            <a:solidFill>
              <a:schemeClr val="tx1"/>
            </a:solidFill>
          </a:ln>
          <a:effectLst>
            <a:outerShdw blurRad="190500" dist="190500" dir="2700000" algn="tl" rotWithShape="0">
              <a:prstClr val="black">
                <a:alpha val="43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6D6FD154-1F19-284B-B411-0A1B40ED8B1D}"/>
              </a:ext>
            </a:extLst>
          </p:cNvPr>
          <p:cNvSpPr txBox="1">
            <a:spLocks/>
          </p:cNvSpPr>
          <p:nvPr/>
        </p:nvSpPr>
        <p:spPr>
          <a:xfrm>
            <a:off x="1604920" y="4008707"/>
            <a:ext cx="8982159" cy="9236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tx1"/>
            </a:solidFill>
          </a:ln>
          <a:effectLst>
            <a:outerShdw blurRad="190500" dist="1905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Entropy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measures the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expected # of bits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to code one random draw from X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.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For a decision tree, we want to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reduce the entropy of the random variable we are trying to predict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!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9" name="Left Arrow 18">
            <a:extLst>
              <a:ext uri="{FF2B5EF4-FFF2-40B4-BE49-F238E27FC236}">
                <a16:creationId xmlns:a16="http://schemas.microsoft.com/office/drawing/2014/main" id="{F8BF2BAA-93E0-7447-B8CB-17115316E89B}"/>
              </a:ext>
            </a:extLst>
          </p:cNvPr>
          <p:cNvSpPr/>
          <p:nvPr/>
        </p:nvSpPr>
        <p:spPr>
          <a:xfrm rot="10522258">
            <a:off x="1723313" y="1722151"/>
            <a:ext cx="695614" cy="482578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 w="38100" cmpd="sng">
            <a:solidFill>
              <a:schemeClr val="tx1"/>
            </a:solidFill>
          </a:ln>
          <a:effectLst>
            <a:outerShdw blurRad="190500" dist="190500" dir="2700000" algn="tl" rotWithShape="0">
              <a:prstClr val="black">
                <a:alpha val="43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C8F9D1F9-DDF0-7345-B1ED-DA62D38C7206}"/>
              </a:ext>
            </a:extLst>
          </p:cNvPr>
          <p:cNvSpPr txBox="1">
            <a:spLocks/>
          </p:cNvSpPr>
          <p:nvPr/>
        </p:nvSpPr>
        <p:spPr>
          <a:xfrm>
            <a:off x="1604921" y="5010333"/>
            <a:ext cx="8982159" cy="61240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190500" dist="1905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Conditional entropy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is the expected value of specific conditional entropy E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P(X=x)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[H(Y | X = x)]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2" name="Left Arrow 21">
            <a:extLst>
              <a:ext uri="{FF2B5EF4-FFF2-40B4-BE49-F238E27FC236}">
                <a16:creationId xmlns:a16="http://schemas.microsoft.com/office/drawing/2014/main" id="{B0E5C1A0-1950-0743-BD79-D2D6235DD868}"/>
              </a:ext>
            </a:extLst>
          </p:cNvPr>
          <p:cNvSpPr/>
          <p:nvPr/>
        </p:nvSpPr>
        <p:spPr>
          <a:xfrm rot="10571915">
            <a:off x="1720208" y="2901405"/>
            <a:ext cx="695614" cy="482578"/>
          </a:xfrm>
          <a:prstGeom prst="leftArrow">
            <a:avLst/>
          </a:prstGeom>
          <a:solidFill>
            <a:schemeClr val="accent2">
              <a:lumMod val="60000"/>
              <a:lumOff val="40000"/>
            </a:schemeClr>
          </a:solidFill>
          <a:ln w="38100" cmpd="sng">
            <a:solidFill>
              <a:schemeClr val="tx1"/>
            </a:solidFill>
          </a:ln>
          <a:effectLst>
            <a:outerShdw blurRad="190500" dist="190500" dir="2700000" algn="tl" rotWithShape="0">
              <a:prstClr val="black">
                <a:alpha val="43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155E590F-8DB8-4B2A-812E-4D3A23568EFE}"/>
              </a:ext>
            </a:extLst>
          </p:cNvPr>
          <p:cNvSpPr txBox="1">
            <a:spLocks/>
          </p:cNvSpPr>
          <p:nvPr/>
        </p:nvSpPr>
        <p:spPr>
          <a:xfrm>
            <a:off x="7100181" y="3492418"/>
            <a:ext cx="3386843" cy="36115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/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0F499E-2876-4123-A81B-FE808ED14E56}"/>
              </a:ext>
            </a:extLst>
          </p:cNvPr>
          <p:cNvSpPr txBox="1"/>
          <p:nvPr/>
        </p:nvSpPr>
        <p:spPr>
          <a:xfrm rot="16200000">
            <a:off x="10081464" y="4194073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861948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Splitting with Mutual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3AF3-B621-485D-9AEE-C2B6B9B0A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7034034" cy="2039539"/>
          </a:xfrm>
        </p:spPr>
        <p:txBody>
          <a:bodyPr/>
          <a:lstStyle/>
          <a:p>
            <a:r>
              <a:rPr lang="en-US" dirty="0"/>
              <a:t>Which attribute {A, B} would </a:t>
            </a:r>
            <a:r>
              <a:rPr lang="en-US" b="1" dirty="0"/>
              <a:t>mutual information</a:t>
            </a:r>
            <a:r>
              <a:rPr lang="en-US" dirty="0"/>
              <a:t> select for the next split?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A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B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A or B (tie)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I don’t know</a:t>
            </a:r>
          </a:p>
          <a:p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F75952E-2C10-4E67-8104-F42B5951940E}"/>
              </a:ext>
            </a:extLst>
          </p:cNvPr>
          <p:cNvSpPr txBox="1">
            <a:spLocks/>
          </p:cNvSpPr>
          <p:nvPr/>
        </p:nvSpPr>
        <p:spPr>
          <a:xfrm>
            <a:off x="7825759" y="1345279"/>
            <a:ext cx="4044462" cy="5145590"/>
          </a:xfrm>
          <a:prstGeom prst="rect">
            <a:avLst/>
          </a:prstGeom>
          <a:solidFill>
            <a:srgbClr val="475A8D">
              <a:lumMod val="40000"/>
              <a:lumOff val="60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Dataset: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Output Y, Attributes A and B</a:t>
            </a:r>
          </a:p>
        </p:txBody>
      </p:sp>
      <p:pic>
        <p:nvPicPr>
          <p:cNvPr id="8" name="table">
            <a:extLst>
              <a:ext uri="{FF2B5EF4-FFF2-40B4-BE49-F238E27FC236}">
                <a16:creationId xmlns:a16="http://schemas.microsoft.com/office/drawing/2014/main" id="{10FEA070-7CF8-48C9-8776-D3DEA60AF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2274" y="2236865"/>
            <a:ext cx="3019709" cy="425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65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CF7B2-41E0-1A3B-B3F4-6B5572D59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Outline: Decision Trees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F8D761-8DA8-4E95-519D-7189B50E7D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 action="ppaction://hlinksldjump"/>
              </a:rPr>
              <a:t>Motivation</a:t>
            </a:r>
            <a:endParaRPr lang="en-US" dirty="0"/>
          </a:p>
          <a:p>
            <a:r>
              <a:rPr lang="en-US" dirty="0"/>
              <a:t>Pre-reading Content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Example decision trees for classification tasks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Majority vote and classification error rate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Decision stumps</a:t>
            </a:r>
          </a:p>
          <a:p>
            <a:r>
              <a:rPr lang="en-US" dirty="0">
                <a:hlinkClick r:id="rId3" action="ppaction://hlinksldjump"/>
              </a:rPr>
              <a:t>Decision Boundaries</a:t>
            </a:r>
            <a:endParaRPr lang="en-US" dirty="0"/>
          </a:p>
          <a:p>
            <a:r>
              <a:rPr lang="en-US" dirty="0">
                <a:hlinkClick r:id="rId4" action="ppaction://hlinksldjump"/>
              </a:rPr>
              <a:t>Building Decision Trees</a:t>
            </a:r>
            <a:endParaRPr lang="en-US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hlinkClick r:id="rId5" action="ppaction://hlinksldjump"/>
              </a:rPr>
              <a:t>Splitting criteria: Entropy and Mutual Information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hlinkClick r:id="rId6" action="ppaction://hlinksldjump"/>
              </a:rPr>
              <a:t>Stopping criteria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5745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Decision Tree Learning Example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520475" y="2462248"/>
          <a:ext cx="2822976" cy="39768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09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09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09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2B331A87-92B4-43DD-A893-84D28526E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934" y="1024153"/>
            <a:ext cx="9099281" cy="21580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27E08D-A1E5-46B8-B754-7AE068664EC0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8D9FF1-124E-4AF4-9D0E-60EE27C58F4A}"/>
              </a:ext>
            </a:extLst>
          </p:cNvPr>
          <p:cNvSpPr/>
          <p:nvPr/>
        </p:nvSpPr>
        <p:spPr>
          <a:xfrm>
            <a:off x="8453775" y="2861187"/>
            <a:ext cx="2023479" cy="4129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2858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Decision Tree Learning Example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776294" y="6267451"/>
            <a:ext cx="1159301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520475" y="2462248"/>
          <a:ext cx="2822976" cy="39768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09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09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09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2B331A87-92B4-43DD-A893-84D28526E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934" y="1024153"/>
            <a:ext cx="9099281" cy="21580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0CF67C-976E-4B13-8A1C-0AD8A282F2E3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BCC43FA-0E18-4B43-B9F9-A1825B554343}"/>
                  </a:ext>
                </a:extLst>
              </p:cNvPr>
              <p:cNvSpPr txBox="1"/>
              <p:nvPr/>
            </p:nvSpPr>
            <p:spPr>
              <a:xfrm>
                <a:off x="3704794" y="3397934"/>
                <a:ext cx="6356986" cy="2825472"/>
              </a:xfrm>
              <a:prstGeom prst="rect">
                <a:avLst/>
              </a:prstGeom>
              <a:noFill/>
            </p:spPr>
            <p:txBody>
              <a:bodyPr wrap="none" rtlCol="0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=−</m:t>
                    </m:r>
                    <m:d>
                      <m:dPr>
                        <m:begChr m:val="["/>
                        <m:endChr m:val="]"/>
                        <m:ctrlP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den>
                        </m:f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8</m:t>
                                </m:r>
                              </m:den>
                            </m:f>
                          </m:e>
                        </m:func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6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den>
                        </m:f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6</m:t>
                                </m:r>
                              </m:num>
                              <m:den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8</m:t>
                                </m:r>
                              </m:den>
                            </m:f>
                          </m:e>
                        </m:func>
                      </m:e>
                    </m:d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=0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𝑢𝑛𝑑𝑒𝑓𝑖𝑛𝑒𝑑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75A8D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=1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d>
                      <m:dPr>
                        <m:begChr m:val="["/>
                        <m:endChr m:val="]"/>
                        <m:ctrlPr>
                          <a:rPr kumimoji="0" lang="en-US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75A8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75A8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75A8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den>
                        </m:f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75A8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8</m:t>
                                </m:r>
                              </m:den>
                            </m:f>
                          </m:e>
                        </m:func>
                        <m:r>
                          <a:rPr kumimoji="0" lang="en-US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75A8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75A8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6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75A8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den>
                        </m:f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75A8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6</m:t>
                                </m:r>
                              </m:num>
                              <m:den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8</m:t>
                                </m:r>
                              </m:den>
                            </m:f>
                          </m:e>
                        </m:func>
                      </m:e>
                    </m:d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𝑌</m:t>
                    </m:r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75A8D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=0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=0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=1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𝑌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∣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=1)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75A8D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         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       0                          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𝑌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∣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=1)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75A8D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        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𝑌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75A8D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𝐼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;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=0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BCC43FA-0E18-4B43-B9F9-A1825B5543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4794" y="3397934"/>
                <a:ext cx="6356986" cy="28254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D14F2341-BAB1-4A07-A42D-39260321D38E}"/>
              </a:ext>
            </a:extLst>
          </p:cNvPr>
          <p:cNvGrpSpPr/>
          <p:nvPr/>
        </p:nvGrpSpPr>
        <p:grpSpPr>
          <a:xfrm>
            <a:off x="9853335" y="4226316"/>
            <a:ext cx="2259945" cy="2133142"/>
            <a:chOff x="9203710" y="3856575"/>
            <a:chExt cx="2259945" cy="213314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6AAA330-6A8A-4A33-86DD-A2521BF9CC6B}"/>
                </a:ext>
              </a:extLst>
            </p:cNvPr>
            <p:cNvSpPr/>
            <p:nvPr/>
          </p:nvSpPr>
          <p:spPr>
            <a:xfrm>
              <a:off x="10155330" y="4226433"/>
              <a:ext cx="372970" cy="381884"/>
            </a:xfrm>
            <a:prstGeom prst="rect">
              <a:avLst/>
            </a:prstGeom>
            <a:noFill/>
            <a:ln w="19050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FA5FFE2-0099-4B36-BA3B-14AB1D2E9BBF}"/>
                </a:ext>
              </a:extLst>
            </p:cNvPr>
            <p:cNvSpPr txBox="1"/>
            <p:nvPr/>
          </p:nvSpPr>
          <p:spPr>
            <a:xfrm>
              <a:off x="9938590" y="3856575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[2-, 6+]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B38FD02-A286-48D9-98B6-5D1C991FCF75}"/>
                </a:ext>
              </a:extLst>
            </p:cNvPr>
            <p:cNvSpPr txBox="1"/>
            <p:nvPr/>
          </p:nvSpPr>
          <p:spPr>
            <a:xfrm>
              <a:off x="9203710" y="5401891"/>
              <a:ext cx="1113995" cy="587826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[0-, 0+]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P(A=0) = 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6311E24-DCBE-47D3-BC40-0BFBE7D0F931}"/>
                </a:ext>
              </a:extLst>
            </p:cNvPr>
            <p:cNvSpPr txBox="1"/>
            <p:nvPr/>
          </p:nvSpPr>
          <p:spPr>
            <a:xfrm>
              <a:off x="10528300" y="5401891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[2-, 6+]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P(A=1)=1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C28F417-05BE-4B03-A120-9483F9D2763C}"/>
                </a:ext>
              </a:extLst>
            </p:cNvPr>
            <p:cNvCxnSpPr>
              <a:cxnSpLocks/>
              <a:stCxn id="9" idx="2"/>
              <a:endCxn id="13" idx="0"/>
            </p:cNvCxnSpPr>
            <p:nvPr/>
          </p:nvCxnSpPr>
          <p:spPr>
            <a:xfrm flipH="1">
              <a:off x="9760708" y="4608317"/>
              <a:ext cx="581107" cy="793574"/>
            </a:xfrm>
            <a:prstGeom prst="line">
              <a:avLst/>
            </a:prstGeom>
            <a:ln w="19050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0EDE9ED-71E8-4F7A-947C-3787E3E8A789}"/>
                </a:ext>
              </a:extLst>
            </p:cNvPr>
            <p:cNvCxnSpPr>
              <a:cxnSpLocks/>
              <a:stCxn id="9" idx="2"/>
              <a:endCxn id="14" idx="0"/>
            </p:cNvCxnSpPr>
            <p:nvPr/>
          </p:nvCxnSpPr>
          <p:spPr>
            <a:xfrm>
              <a:off x="10341815" y="4608317"/>
              <a:ext cx="589710" cy="793574"/>
            </a:xfrm>
            <a:prstGeom prst="line">
              <a:avLst/>
            </a:prstGeom>
            <a:ln w="19050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C86C3C9-D424-4D94-9797-E96BC208BCAF}"/>
                </a:ext>
              </a:extLst>
            </p:cNvPr>
            <p:cNvSpPr txBox="1"/>
            <p:nvPr/>
          </p:nvSpPr>
          <p:spPr>
            <a:xfrm>
              <a:off x="9441815" y="4722252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A=0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5166F61-94DF-4F75-A337-7CBD7A58A4FF}"/>
                </a:ext>
              </a:extLst>
            </p:cNvPr>
            <p:cNvSpPr txBox="1"/>
            <p:nvPr/>
          </p:nvSpPr>
          <p:spPr>
            <a:xfrm>
              <a:off x="10657205" y="4722252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A=1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BA81022C-C43F-4F68-A3C7-CE44E4D7679E}"/>
              </a:ext>
            </a:extLst>
          </p:cNvPr>
          <p:cNvSpPr/>
          <p:nvPr/>
        </p:nvSpPr>
        <p:spPr>
          <a:xfrm>
            <a:off x="8453775" y="2861187"/>
            <a:ext cx="2023479" cy="4129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9738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Decision Tree Learning Example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520475" y="2462248"/>
          <a:ext cx="2822976" cy="39768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09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09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09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2B331A87-92B4-43DD-A893-84D28526E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934" y="1024153"/>
            <a:ext cx="9099281" cy="21580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0CF67C-976E-4B13-8A1C-0AD8A282F2E3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14F2341-BAB1-4A07-A42D-39260321D38E}"/>
              </a:ext>
            </a:extLst>
          </p:cNvPr>
          <p:cNvGrpSpPr/>
          <p:nvPr/>
        </p:nvGrpSpPr>
        <p:grpSpPr>
          <a:xfrm>
            <a:off x="9985805" y="4226316"/>
            <a:ext cx="2114775" cy="1908190"/>
            <a:chOff x="9348880" y="3856575"/>
            <a:chExt cx="2114775" cy="190819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6AAA330-6A8A-4A33-86DD-A2521BF9CC6B}"/>
                </a:ext>
              </a:extLst>
            </p:cNvPr>
            <p:cNvSpPr/>
            <p:nvPr/>
          </p:nvSpPr>
          <p:spPr>
            <a:xfrm>
              <a:off x="10155330" y="4226433"/>
              <a:ext cx="372970" cy="381884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FA5FFE2-0099-4B36-BA3B-14AB1D2E9BBF}"/>
                </a:ext>
              </a:extLst>
            </p:cNvPr>
            <p:cNvSpPr txBox="1"/>
            <p:nvPr/>
          </p:nvSpPr>
          <p:spPr>
            <a:xfrm>
              <a:off x="9938590" y="3856575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[2-, 6+]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B38FD02-A286-48D9-98B6-5D1C991FCF75}"/>
                </a:ext>
              </a:extLst>
            </p:cNvPr>
            <p:cNvSpPr txBox="1"/>
            <p:nvPr/>
          </p:nvSpPr>
          <p:spPr>
            <a:xfrm>
              <a:off x="9348880" y="5379774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[2-, 2+]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P(B=0)=4/8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6311E24-DCBE-47D3-BC40-0BFBE7D0F931}"/>
                </a:ext>
              </a:extLst>
            </p:cNvPr>
            <p:cNvSpPr txBox="1"/>
            <p:nvPr/>
          </p:nvSpPr>
          <p:spPr>
            <a:xfrm>
              <a:off x="10558555" y="5382881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[0-, 4+]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P(B=1)=4/8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891A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C28F417-05BE-4B03-A120-9483F9D2763C}"/>
                </a:ext>
              </a:extLst>
            </p:cNvPr>
            <p:cNvCxnSpPr>
              <a:cxnSpLocks/>
              <a:stCxn id="9" idx="2"/>
              <a:endCxn id="13" idx="0"/>
            </p:cNvCxnSpPr>
            <p:nvPr/>
          </p:nvCxnSpPr>
          <p:spPr>
            <a:xfrm flipH="1">
              <a:off x="9752105" y="4608317"/>
              <a:ext cx="589710" cy="771457"/>
            </a:xfrm>
            <a:prstGeom prst="line">
              <a:avLst/>
            </a:prstGeom>
            <a:ln w="1905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0EDE9ED-71E8-4F7A-947C-3787E3E8A789}"/>
                </a:ext>
              </a:extLst>
            </p:cNvPr>
            <p:cNvCxnSpPr>
              <a:cxnSpLocks/>
              <a:stCxn id="9" idx="2"/>
              <a:endCxn id="14" idx="0"/>
            </p:cNvCxnSpPr>
            <p:nvPr/>
          </p:nvCxnSpPr>
          <p:spPr>
            <a:xfrm>
              <a:off x="10341815" y="4608317"/>
              <a:ext cx="619965" cy="774564"/>
            </a:xfrm>
            <a:prstGeom prst="line">
              <a:avLst/>
            </a:prstGeom>
            <a:ln w="1905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C86C3C9-D424-4D94-9797-E96BC208BCAF}"/>
                </a:ext>
              </a:extLst>
            </p:cNvPr>
            <p:cNvSpPr txBox="1"/>
            <p:nvPr/>
          </p:nvSpPr>
          <p:spPr>
            <a:xfrm>
              <a:off x="9441815" y="4722252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B=0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5166F61-94DF-4F75-A337-7CBD7A58A4FF}"/>
                </a:ext>
              </a:extLst>
            </p:cNvPr>
            <p:cNvSpPr txBox="1"/>
            <p:nvPr/>
          </p:nvSpPr>
          <p:spPr>
            <a:xfrm>
              <a:off x="10657205" y="4722252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B=1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F81DF6E-F84E-49C6-9A84-B6A6DDC0B93D}"/>
              </a:ext>
            </a:extLst>
          </p:cNvPr>
          <p:cNvSpPr/>
          <p:nvPr/>
        </p:nvSpPr>
        <p:spPr>
          <a:xfrm>
            <a:off x="8453775" y="2861187"/>
            <a:ext cx="2023479" cy="4129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0823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Decision Tree Learning Example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776294" y="6267451"/>
            <a:ext cx="1159301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520475" y="2462248"/>
          <a:ext cx="2822976" cy="39768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09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09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09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2B331A87-92B4-43DD-A893-84D28526E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934" y="1024153"/>
            <a:ext cx="9099281" cy="21580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0CF67C-976E-4B13-8A1C-0AD8A282F2E3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BCC43FA-0E18-4B43-B9F9-A1825B554343}"/>
                  </a:ext>
                </a:extLst>
              </p:cNvPr>
              <p:cNvSpPr txBox="1"/>
              <p:nvPr/>
            </p:nvSpPr>
            <p:spPr>
              <a:xfrm>
                <a:off x="3704794" y="3397934"/>
                <a:ext cx="6356986" cy="2825472"/>
              </a:xfrm>
              <a:prstGeom prst="rect">
                <a:avLst/>
              </a:prstGeom>
              <a:noFill/>
            </p:spPr>
            <p:txBody>
              <a:bodyPr wrap="none" rtlCol="0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=−</m:t>
                    </m:r>
                    <m:d>
                      <m:dPr>
                        <m:begChr m:val="["/>
                        <m:endChr m:val="]"/>
                        <m:ctrlP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den>
                        </m:f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8</m:t>
                                </m:r>
                              </m:den>
                            </m:f>
                          </m:e>
                        </m:func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6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den>
                        </m:f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6</m:t>
                                </m:r>
                              </m:num>
                              <m:den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8</m:t>
                                </m:r>
                              </m:den>
                            </m:f>
                          </m:e>
                        </m:func>
                      </m:e>
                    </m:d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=0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d>
                      <m:dPr>
                        <m:begChr m:val="["/>
                        <m:endChr m:val="]"/>
                        <m:ctrlPr>
                          <a:rPr kumimoji="0" lang="en-US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4</m:t>
                            </m:r>
                          </m:den>
                        </m:f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4</m:t>
                                </m:r>
                              </m:den>
                            </m:f>
                          </m:e>
                        </m:func>
                        <m:r>
                          <a:rPr kumimoji="0" lang="en-US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4</m:t>
                            </m:r>
                          </m:den>
                        </m:f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4</m:t>
                                </m:r>
                              </m:den>
                            </m:f>
                          </m:e>
                        </m:func>
                      </m:e>
                    </m:d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91A7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d>
                      <m:dPr>
                        <m:begChr m:val="["/>
                        <m:endChr m:val="]"/>
                        <m:ctrlPr>
                          <a:rPr kumimoji="0" lang="en-US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0</m:t>
                            </m:r>
                          </m:e>
                        </m:func>
                        <m:r>
                          <a:rPr kumimoji="0" lang="en-US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e>
                        </m:func>
                      </m:e>
                    </m:d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=0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91A7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=0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=0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=1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𝑌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∣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=1)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91A7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         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num>
                      <m:den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den>
                    </m:f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=0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f>
                      <m:f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num>
                      <m:den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den>
                    </m:f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⋅0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91A7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br>
                  <a:rPr kumimoji="0" 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3891A7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</a:b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𝐼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;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&gt;0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91A7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  <a:b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91A7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</a:b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𝐼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;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e>
                    </m:d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91A7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ends up being greater than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𝐼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;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=0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, so we split on B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BCC43FA-0E18-4B43-B9F9-A1825B5543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4794" y="3397934"/>
                <a:ext cx="6356986" cy="2825472"/>
              </a:xfrm>
              <a:prstGeom prst="rect">
                <a:avLst/>
              </a:prstGeom>
              <a:blipFill>
                <a:blip r:embed="rId3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D14F2341-BAB1-4A07-A42D-39260321D38E}"/>
              </a:ext>
            </a:extLst>
          </p:cNvPr>
          <p:cNvGrpSpPr/>
          <p:nvPr/>
        </p:nvGrpSpPr>
        <p:grpSpPr>
          <a:xfrm>
            <a:off x="9985805" y="4226316"/>
            <a:ext cx="2114775" cy="1908190"/>
            <a:chOff x="9348880" y="3856575"/>
            <a:chExt cx="2114775" cy="190819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6AAA330-6A8A-4A33-86DD-A2521BF9CC6B}"/>
                </a:ext>
              </a:extLst>
            </p:cNvPr>
            <p:cNvSpPr/>
            <p:nvPr/>
          </p:nvSpPr>
          <p:spPr>
            <a:xfrm>
              <a:off x="10155330" y="4226433"/>
              <a:ext cx="372970" cy="381884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FA5FFE2-0099-4B36-BA3B-14AB1D2E9BBF}"/>
                </a:ext>
              </a:extLst>
            </p:cNvPr>
            <p:cNvSpPr txBox="1"/>
            <p:nvPr/>
          </p:nvSpPr>
          <p:spPr>
            <a:xfrm>
              <a:off x="9938590" y="3856575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[2-, 6+]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B38FD02-A286-48D9-98B6-5D1C991FCF75}"/>
                </a:ext>
              </a:extLst>
            </p:cNvPr>
            <p:cNvSpPr txBox="1"/>
            <p:nvPr/>
          </p:nvSpPr>
          <p:spPr>
            <a:xfrm>
              <a:off x="9348880" y="5379774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[2-, 2+]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P(B=0)=4/8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6311E24-DCBE-47D3-BC40-0BFBE7D0F931}"/>
                </a:ext>
              </a:extLst>
            </p:cNvPr>
            <p:cNvSpPr txBox="1"/>
            <p:nvPr/>
          </p:nvSpPr>
          <p:spPr>
            <a:xfrm>
              <a:off x="10558555" y="5382881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[0-, 4+]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P(B=1)=4/8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891A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C28F417-05BE-4B03-A120-9483F9D2763C}"/>
                </a:ext>
              </a:extLst>
            </p:cNvPr>
            <p:cNvCxnSpPr>
              <a:stCxn id="9" idx="2"/>
              <a:endCxn id="13" idx="0"/>
            </p:cNvCxnSpPr>
            <p:nvPr/>
          </p:nvCxnSpPr>
          <p:spPr>
            <a:xfrm flipH="1">
              <a:off x="9752105" y="4608317"/>
              <a:ext cx="589710" cy="771457"/>
            </a:xfrm>
            <a:prstGeom prst="line">
              <a:avLst/>
            </a:prstGeom>
            <a:ln w="1905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0EDE9ED-71E8-4F7A-947C-3787E3E8A789}"/>
                </a:ext>
              </a:extLst>
            </p:cNvPr>
            <p:cNvCxnSpPr>
              <a:cxnSpLocks/>
              <a:stCxn id="9" idx="2"/>
              <a:endCxn id="14" idx="0"/>
            </p:cNvCxnSpPr>
            <p:nvPr/>
          </p:nvCxnSpPr>
          <p:spPr>
            <a:xfrm>
              <a:off x="10341815" y="4608317"/>
              <a:ext cx="619965" cy="774564"/>
            </a:xfrm>
            <a:prstGeom prst="line">
              <a:avLst/>
            </a:prstGeom>
            <a:ln w="1905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C86C3C9-D424-4D94-9797-E96BC208BCAF}"/>
                </a:ext>
              </a:extLst>
            </p:cNvPr>
            <p:cNvSpPr txBox="1"/>
            <p:nvPr/>
          </p:nvSpPr>
          <p:spPr>
            <a:xfrm>
              <a:off x="9441815" y="4722252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B=0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5166F61-94DF-4F75-A337-7CBD7A58A4FF}"/>
                </a:ext>
              </a:extLst>
            </p:cNvPr>
            <p:cNvSpPr txBox="1"/>
            <p:nvPr/>
          </p:nvSpPr>
          <p:spPr>
            <a:xfrm>
              <a:off x="10657205" y="4722252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B=1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F81DF6E-F84E-49C6-9A84-B6A6DDC0B93D}"/>
              </a:ext>
            </a:extLst>
          </p:cNvPr>
          <p:cNvSpPr/>
          <p:nvPr/>
        </p:nvSpPr>
        <p:spPr>
          <a:xfrm>
            <a:off x="8453775" y="2861187"/>
            <a:ext cx="2023479" cy="4129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8221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9AFC7B-6E4D-A38C-097C-97EA1F728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0B241-31C0-288B-7119-278B40B8F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Building a Decision Tree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3EDFB40-43D0-67A9-923F-E3FE38D8F39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11233501" cy="5331556"/>
              </a:xfrm>
            </p:spPr>
            <p:txBody>
              <a:bodyPr/>
              <a:lstStyle/>
              <a:p>
                <a:r>
                  <a:rPr lang="en-US" dirty="0"/>
                  <a:t>How do we choose the best feature?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A </a:t>
                </a:r>
                <a:r>
                  <a:rPr lang="en-US" b="1" dirty="0">
                    <a:solidFill>
                      <a:schemeClr val="tx1"/>
                    </a:solidFill>
                  </a:rPr>
                  <a:t>splitting criterion </a:t>
                </a:r>
                <a:r>
                  <a:rPr lang="en-US" dirty="0">
                    <a:solidFill>
                      <a:schemeClr val="tx1"/>
                    </a:solidFill>
                  </a:rPr>
                  <a:t>is a function that measures how good or useful splitting on a particular feature is </a:t>
                </a:r>
                <a:r>
                  <a:rPr lang="en-US" i="1" dirty="0">
                    <a:solidFill>
                      <a:schemeClr val="tx1"/>
                    </a:solidFill>
                  </a:rPr>
                  <a:t>for a specified dataset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Insight: use the feature that optimizes the splitting criterion current decision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dirty="0"/>
                  <a:t>Potential splitting criteria:</a:t>
                </a:r>
              </a:p>
              <a:p>
                <a:pPr lvl="1">
                  <a:lnSpc>
                    <a:spcPct val="130000"/>
                  </a:lnSpc>
                </a:pPr>
                <a:r>
                  <a:rPr lang="en-US" sz="2800" dirty="0"/>
                  <a:t>Training error rate (minimize)</a:t>
                </a:r>
              </a:p>
              <a:p>
                <a:pPr lvl="1">
                  <a:lnSpc>
                    <a:spcPct val="130000"/>
                  </a:lnSpc>
                </a:pPr>
                <a:r>
                  <a:rPr lang="en-US" sz="2800" dirty="0"/>
                  <a:t>Gini impurity (minimize)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800" dirty="0"/>
                  <a:t> CART algorithm</a:t>
                </a:r>
              </a:p>
              <a:p>
                <a:pPr lvl="1">
                  <a:lnSpc>
                    <a:spcPct val="130000"/>
                  </a:lnSpc>
                </a:pPr>
                <a:r>
                  <a:rPr lang="en-US" sz="2800" u="sng" dirty="0"/>
                  <a:t>Mutual information</a:t>
                </a:r>
                <a:r>
                  <a:rPr lang="en-US" sz="2800" dirty="0"/>
                  <a:t> (maximize)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800" dirty="0"/>
                  <a:t> ID3 algorithm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3EDFB40-43D0-67A9-923F-E3FE38D8F39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11233501" cy="5331556"/>
              </a:xfrm>
              <a:blipFill>
                <a:blip r:embed="rId2"/>
                <a:stretch>
                  <a:fillRect l="-1130" t="-1900" r="-6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CB762104-C613-040D-6203-BFEF2140705B}"/>
              </a:ext>
            </a:extLst>
          </p:cNvPr>
          <p:cNvSpPr txBox="1"/>
          <p:nvPr/>
        </p:nvSpPr>
        <p:spPr>
          <a:xfrm>
            <a:off x="406400" y="6444734"/>
            <a:ext cx="3464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Slide credit: CMU MLD Henry Chai</a:t>
            </a:r>
          </a:p>
        </p:txBody>
      </p:sp>
    </p:spTree>
    <p:extLst>
      <p:ext uri="{BB962C8B-B14F-4D97-AF65-F5344CB8AC3E}">
        <p14:creationId xmlns:p14="http://schemas.microsoft.com/office/powerpoint/2010/main" val="39655892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03BFB24-C439-06B2-9A44-EFCED2EA2E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39756-8E89-3032-9BBA-4664DBDE8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Why bother with splitting criteria at all?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5C0D10-3053-4532-8CBD-36CBC094F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11233501" cy="5331556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US" dirty="0"/>
              <a:t>Occam’s razor: </a:t>
            </a:r>
            <a:r>
              <a:rPr lang="en-US" dirty="0">
                <a:solidFill>
                  <a:schemeClr val="tx1"/>
                </a:solidFill>
              </a:rPr>
              <a:t>try to find the “simplest” (e.g., smallest decision tree) classifier that explains the training dataset</a:t>
            </a:r>
          </a:p>
          <a:p>
            <a:pPr>
              <a:lnSpc>
                <a:spcPct val="130000"/>
              </a:lnSpc>
            </a:pPr>
            <a:r>
              <a:rPr lang="en-US" dirty="0"/>
              <a:t>The </a:t>
            </a:r>
            <a:r>
              <a:rPr lang="en-US" b="1" dirty="0"/>
              <a:t>inductive bias </a:t>
            </a:r>
            <a:r>
              <a:rPr lang="en-US" dirty="0"/>
              <a:t>of a machine learning algorithm is the principal by which it generalizes to unseen examples</a:t>
            </a: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schemeClr val="tx1"/>
                </a:solidFill>
              </a:rPr>
              <a:t>What is the inductive bias of the ID3 algorithm i.e., decision tree learning with mutual information maximization as the splitting criterion?</a:t>
            </a:r>
          </a:p>
          <a:p>
            <a:pPr lvl="3">
              <a:lnSpc>
                <a:spcPct val="130000"/>
              </a:lnSpc>
            </a:pPr>
            <a:r>
              <a:rPr lang="en-US" sz="2800" dirty="0"/>
              <a:t>Try to find the </a:t>
            </a:r>
            <a:r>
              <a:rPr lang="en-US" sz="2800" u="sng" dirty="0"/>
              <a:t>                                     </a:t>
            </a:r>
            <a:r>
              <a:rPr lang="en-US" sz="2800" dirty="0"/>
              <a:t> tree that achieves  </a:t>
            </a:r>
            <a:br>
              <a:rPr lang="en-US" sz="2800" dirty="0"/>
            </a:br>
            <a:r>
              <a:rPr lang="en-US" sz="2800" b="1" u="sng" dirty="0"/>
              <a:t>                                                                                   </a:t>
            </a:r>
            <a:r>
              <a:rPr lang="en-US" sz="2800" dirty="0"/>
              <a:t> with </a:t>
            </a:r>
            <a:br>
              <a:rPr lang="en-US" sz="2800" dirty="0"/>
            </a:br>
            <a:r>
              <a:rPr lang="en-US" sz="2800" u="sng" dirty="0"/>
              <a:t>                                                              </a:t>
            </a:r>
            <a:r>
              <a:rPr lang="en-US" sz="2800" dirty="0"/>
              <a:t> features at the top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BE5B7C-EEF9-3F77-66DC-778D32FC8327}"/>
              </a:ext>
            </a:extLst>
          </p:cNvPr>
          <p:cNvSpPr txBox="1"/>
          <p:nvPr/>
        </p:nvSpPr>
        <p:spPr>
          <a:xfrm>
            <a:off x="406400" y="6444734"/>
            <a:ext cx="3464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Slide credit: CMU MLD Henry Chai</a:t>
            </a:r>
          </a:p>
        </p:txBody>
      </p:sp>
    </p:spTree>
    <p:extLst>
      <p:ext uri="{BB962C8B-B14F-4D97-AF65-F5344CB8AC3E}">
        <p14:creationId xmlns:p14="http://schemas.microsoft.com/office/powerpoint/2010/main" val="360123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3D1512-0AFD-2EBC-B8E5-B20BEC963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67F94-BC2C-9AF4-B789-47820AB5F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Are decision trees algorithms optimal?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BB634-E41E-C674-1EFD-99807FB3A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1441118" cy="5331556"/>
          </a:xfrm>
        </p:spPr>
        <p:txBody>
          <a:bodyPr/>
          <a:lstStyle/>
          <a:p>
            <a:r>
              <a:rPr lang="en-US" dirty="0"/>
              <a:t>Well, what do we mean by optimal?</a:t>
            </a:r>
          </a:p>
          <a:p>
            <a:pPr>
              <a:lnSpc>
                <a:spcPct val="130000"/>
              </a:lnSpc>
            </a:pPr>
            <a:r>
              <a:rPr lang="en-US" sz="2600" dirty="0">
                <a:solidFill>
                  <a:schemeClr val="tx1"/>
                </a:solidFill>
              </a:rPr>
              <a:t>Considering all possible decision trees (i.e., trees splitting on one feature per node),</a:t>
            </a:r>
          </a:p>
          <a:p>
            <a:pPr>
              <a:lnSpc>
                <a:spcPct val="130000"/>
              </a:lnSpc>
            </a:pPr>
            <a:r>
              <a:rPr lang="en-US" sz="2600" dirty="0">
                <a:solidFill>
                  <a:schemeClr val="tx1"/>
                </a:solidFill>
              </a:rPr>
              <a:t>will the ID3 algorithm (each split maximizes mutual information; stopping when mutual information is zero)…</a:t>
            </a:r>
          </a:p>
          <a:p>
            <a:pPr>
              <a:lnSpc>
                <a:spcPct val="130000"/>
              </a:lnSpc>
            </a:pPr>
            <a:r>
              <a:rPr lang="en-US" sz="2600" dirty="0">
                <a:solidFill>
                  <a:schemeClr val="tx1"/>
                </a:solidFill>
              </a:rPr>
              <a:t>produce the </a:t>
            </a:r>
            <a:r>
              <a:rPr lang="en-US" sz="2600" dirty="0">
                <a:solidFill>
                  <a:srgbClr val="C00000"/>
                </a:solidFill>
              </a:rPr>
              <a:t>smallest</a:t>
            </a:r>
            <a:r>
              <a:rPr lang="en-US" sz="2600" dirty="0">
                <a:solidFill>
                  <a:schemeClr val="tx1"/>
                </a:solidFill>
              </a:rPr>
              <a:t> decision tree that has lowest </a:t>
            </a:r>
            <a:r>
              <a:rPr lang="en-US" sz="2600" dirty="0">
                <a:solidFill>
                  <a:srgbClr val="C00000"/>
                </a:solidFill>
              </a:rPr>
              <a:t>classification training error</a:t>
            </a:r>
            <a:r>
              <a:rPr lang="en-US" sz="2600" dirty="0">
                <a:solidFill>
                  <a:schemeClr val="tx1"/>
                </a:solidFill>
              </a:rPr>
              <a:t>?</a:t>
            </a:r>
          </a:p>
          <a:p>
            <a:pPr>
              <a:lnSpc>
                <a:spcPct val="130000"/>
              </a:lnSpc>
            </a:pPr>
            <a:r>
              <a:rPr lang="en-US" sz="2600" dirty="0">
                <a:solidFill>
                  <a:srgbClr val="7030A0"/>
                </a:solidFill>
              </a:rPr>
              <a:t>No, they aren’t optimal</a:t>
            </a:r>
          </a:p>
          <a:p>
            <a:pPr>
              <a:lnSpc>
                <a:spcPct val="130000"/>
              </a:lnSpc>
            </a:pPr>
            <a:r>
              <a:rPr lang="en-US" sz="2600" dirty="0">
                <a:solidFill>
                  <a:schemeClr val="tx1"/>
                </a:solidFill>
              </a:rPr>
              <a:t>Decision trees are </a:t>
            </a:r>
            <a:r>
              <a:rPr lang="en-US" sz="2600" dirty="0">
                <a:solidFill>
                  <a:srgbClr val="7030A0"/>
                </a:solidFill>
              </a:rPr>
              <a:t>greedy algorithms</a:t>
            </a:r>
            <a:r>
              <a:rPr lang="en-US" sz="2600" dirty="0">
                <a:solidFill>
                  <a:schemeClr val="tx1"/>
                </a:solidFill>
              </a:rPr>
              <a:t>, i.e., they make the best local decision without considering longer term possibilities.</a:t>
            </a:r>
          </a:p>
          <a:p>
            <a:pPr marL="457200" indent="-457200">
              <a:lnSpc>
                <a:spcPct val="130000"/>
              </a:lnSpc>
              <a:buFont typeface="Wingdings" pitchFamily="2" charset="2"/>
              <a:buChar char="§"/>
            </a:pPr>
            <a:r>
              <a:rPr lang="en-US" sz="2600" dirty="0">
                <a:solidFill>
                  <a:schemeClr val="tx1"/>
                </a:solidFill>
              </a:rPr>
              <a:t>Better trees are possible, but it takes too long to search all combinations</a:t>
            </a:r>
          </a:p>
        </p:txBody>
      </p:sp>
    </p:spTree>
    <p:extLst>
      <p:ext uri="{BB962C8B-B14F-4D97-AF65-F5344CB8AC3E}">
        <p14:creationId xmlns:p14="http://schemas.microsoft.com/office/powerpoint/2010/main" val="314709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E3A0BD-C331-849A-F567-38ED68186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549E4A86-F789-023E-C3E4-0EE8F8F8B2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Recall: Building a Decision Tree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B945983-F1C5-DA9B-596B-72F59CA6BFB2}"/>
              </a:ext>
            </a:extLst>
          </p:cNvPr>
          <p:cNvSpPr txBox="1">
            <a:spLocks noChangeArrowheads="1"/>
          </p:cNvSpPr>
          <p:nvPr/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Function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BuildTree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(D,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Attributes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# D: dataset at current node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   # Attributes 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 current set of attributes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# TODO Base Case</a:t>
            </a:r>
          </a:p>
          <a:p>
            <a:pPr>
              <a:buFontTx/>
              <a:buNone/>
            </a:pPr>
            <a:endParaRPr lang="en-US" alt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buFontTx/>
              <a:buNone/>
            </a:pPr>
            <a:endParaRPr lang="en-US" alt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else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# Internal node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X 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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bestAttribute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(D, Attributes)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      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LeftNode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=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BuildTree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(D(X=1), Attributes \ {X}) 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Right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Node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=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BuildTree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(D(X=0), Attributes \ {X})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   end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37203276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466854-F5F3-8A7F-0743-5FB1DE6F1B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70DEA-FCC3-910D-16B7-8269C4687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Stopping Criteria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8A32481-E506-3CA7-6331-1511DA020C7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When do we stop (base case)?</a:t>
                </a:r>
              </a:p>
              <a:p>
                <a:pPr marL="457200" indent="-457200">
                  <a:buFont typeface="Wingdings" pitchFamily="2" charset="2"/>
                  <a:buChar char="§"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When leaves are “pure”, i.e., output values are all the same</a:t>
                </a:r>
              </a:p>
              <a:p>
                <a:pPr marL="457200" indent="-457200">
                  <a:buFont typeface="Wingdings" pitchFamily="2" charset="2"/>
                  <a:buChar char="§"/>
                </a:pPr>
                <a:r>
                  <a:rPr lang="en-US" sz="2800" dirty="0">
                    <a:solidFill>
                      <a:schemeClr val="tx1"/>
                    </a:solidFill>
                  </a:rPr>
                  <a:t>Likely to overfit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itchFamily="2" charset="2"/>
                  <a:buChar char="§"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Limit</a:t>
                </a:r>
              </a:p>
              <a:p>
                <a:pPr marL="457200" indent="-457200">
                  <a:buFont typeface="Wingdings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Tree depth</a:t>
                </a:r>
              </a:p>
              <a:p>
                <a:pPr marL="457200" indent="-457200">
                  <a:buFont typeface="Wingdings" pitchFamily="2" charset="2"/>
                  <a:buChar char="§"/>
                </a:pPr>
                <a:r>
                  <a:rPr lang="en-US" sz="2800" dirty="0">
                    <a:solidFill>
                      <a:schemeClr val="tx1"/>
                    </a:solidFill>
                  </a:rPr>
                  <a:t>Total number of leaves</a:t>
                </a:r>
              </a:p>
              <a:p>
                <a:pPr marL="457200" indent="-457200">
                  <a:buFont typeface="Wingdings" pitchFamily="2" charset="2"/>
                  <a:buChar char="§"/>
                </a:pPr>
                <a:r>
                  <a:rPr lang="en-US" sz="2800" dirty="0">
                    <a:solidFill>
                      <a:schemeClr val="tx1"/>
                    </a:solidFill>
                  </a:rPr>
                  <a:t>Splitting cri</a:t>
                </a:r>
                <a:r>
                  <a:rPr lang="en-US" dirty="0">
                    <a:solidFill>
                      <a:schemeClr val="tx1"/>
                    </a:solidFill>
                  </a:rPr>
                  <a:t>teria threshold, e.g. splitting criteria &lt;=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endParaRPr lang="en-US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marL="457200" indent="-457200">
                  <a:buFont typeface="Wingdings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Minimum number of datapoints in a leaf</a:t>
                </a:r>
              </a:p>
              <a:p>
                <a:pPr marL="457200" indent="-457200">
                  <a:buFont typeface="Wingdings" pitchFamily="2" charset="2"/>
                  <a:buChar char="§"/>
                </a:pPr>
                <a:endParaRPr lang="en-US" sz="2800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8A32481-E506-3CA7-6331-1511DA020C7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06" t="-4938" b="-15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96271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DD7B5-BF99-2F7E-2231-5B0C44F67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D06AF-53C8-2579-B2C3-120522DC1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Sopping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04609-5FE0-1EBE-D004-489CD9061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100" y="1113178"/>
            <a:ext cx="8943084" cy="2039539"/>
          </a:xfrm>
        </p:spPr>
        <p:txBody>
          <a:bodyPr/>
          <a:lstStyle/>
          <a:p>
            <a:r>
              <a:rPr lang="en-US" dirty="0"/>
              <a:t>But how do we choose all of those limits?!?</a:t>
            </a:r>
          </a:p>
          <a:p>
            <a:r>
              <a:rPr lang="en-US" dirty="0">
                <a:solidFill>
                  <a:srgbClr val="7030A0"/>
                </a:solidFill>
              </a:rPr>
              <a:t>Answer: Model selection</a:t>
            </a:r>
          </a:p>
          <a:p>
            <a:endParaRPr lang="en-US" dirty="0"/>
          </a:p>
          <a:p>
            <a:r>
              <a:rPr lang="en-US" b="1" dirty="0">
                <a:solidFill>
                  <a:schemeClr val="tx1"/>
                </a:solidFill>
              </a:rPr>
              <a:t>Model selection </a:t>
            </a:r>
            <a:r>
              <a:rPr lang="en-US" dirty="0">
                <a:solidFill>
                  <a:schemeClr val="tx1"/>
                </a:solidFill>
              </a:rPr>
              <a:t>is the process to choose the “best” among a set of (trained) models</a:t>
            </a:r>
          </a:p>
          <a:p>
            <a:endParaRPr lang="en-US" dirty="0"/>
          </a:p>
          <a:p>
            <a:endParaRPr lang="en-US" dirty="0"/>
          </a:p>
          <a:p>
            <a:pPr marL="457200" indent="-457200">
              <a:buFont typeface="Wingdings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538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D712D-F5DD-1273-0A37-64E48E7D9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487AA-633F-0FF9-FDE0-0034659CBA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11639901" cy="5538760"/>
          </a:xfrm>
        </p:spPr>
        <p:txBody>
          <a:bodyPr/>
          <a:lstStyle/>
          <a:p>
            <a:r>
              <a:rPr lang="en-US" dirty="0"/>
              <a:t>Why are we talking about decision trees?</a:t>
            </a:r>
          </a:p>
          <a:p>
            <a:endParaRPr lang="en-US" sz="800" dirty="0"/>
          </a:p>
          <a:p>
            <a:r>
              <a:rPr lang="en-US" dirty="0">
                <a:solidFill>
                  <a:schemeClr val="tx1"/>
                </a:solidFill>
              </a:rPr>
              <a:t>Explainability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Decision trees can be incredibly useful as they can more easily be interpreted and altered by humans than other ML algorithms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Basis of very powerful set of techniques: Random Forests</a:t>
            </a:r>
            <a:endParaRPr lang="en-US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Random forests train many simple decision trees (ML topic: ensemble learning)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While powerful, random forests unfortunately have poor </a:t>
            </a:r>
            <a:r>
              <a:rPr lang="en-US" dirty="0" err="1">
                <a:solidFill>
                  <a:schemeClr val="tx1"/>
                </a:solidFill>
              </a:rPr>
              <a:t>explainablility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3942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C0263-EC33-7CDB-3502-10B714FBD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28CE4-4656-5C9C-2037-8ADBE476D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Decision Trees: Pros &amp; Cons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969CCD-A526-1564-5CA1-D034BFC18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5345119" cy="533155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200" dirty="0"/>
              <a:t>Pros</a:t>
            </a:r>
          </a:p>
          <a:p>
            <a:pPr lvl="1">
              <a:lnSpc>
                <a:spcPct val="130000"/>
              </a:lnSpc>
            </a:pPr>
            <a:r>
              <a:rPr lang="en-US" sz="2800" dirty="0"/>
              <a:t>Interpretable</a:t>
            </a:r>
          </a:p>
          <a:p>
            <a:pPr lvl="1">
              <a:lnSpc>
                <a:spcPct val="130000"/>
              </a:lnSpc>
            </a:pPr>
            <a:r>
              <a:rPr lang="en-US" sz="2800" dirty="0"/>
              <a:t>Efficient (computational cost and storage)</a:t>
            </a:r>
          </a:p>
          <a:p>
            <a:pPr lvl="1">
              <a:lnSpc>
                <a:spcPct val="130000"/>
              </a:lnSpc>
            </a:pPr>
            <a:r>
              <a:rPr lang="en-US" sz="2800" dirty="0"/>
              <a:t>Can be used for classification and regression tasks</a:t>
            </a:r>
          </a:p>
          <a:p>
            <a:pPr lvl="1">
              <a:lnSpc>
                <a:spcPct val="130000"/>
              </a:lnSpc>
            </a:pPr>
            <a:r>
              <a:rPr lang="en-US" sz="2800" dirty="0"/>
              <a:t>Compatible with categorical and real-valued features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0CF620-95E5-AE68-D0CB-689D09848AFB}"/>
              </a:ext>
            </a:extLst>
          </p:cNvPr>
          <p:cNvSpPr txBox="1"/>
          <p:nvPr/>
        </p:nvSpPr>
        <p:spPr>
          <a:xfrm>
            <a:off x="406400" y="6444734"/>
            <a:ext cx="3464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Slide credit: CMU MLD Henry Chai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CE73998-D10E-10D3-1CC2-A803A97924A3}"/>
              </a:ext>
            </a:extLst>
          </p:cNvPr>
          <p:cNvSpPr txBox="1">
            <a:spLocks/>
          </p:cNvSpPr>
          <p:nvPr/>
        </p:nvSpPr>
        <p:spPr>
          <a:xfrm>
            <a:off x="6612835" y="1113173"/>
            <a:ext cx="5146261" cy="533155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200" dirty="0"/>
              <a:t>Cons</a:t>
            </a:r>
          </a:p>
          <a:p>
            <a:pPr lvl="1">
              <a:lnSpc>
                <a:spcPct val="130000"/>
              </a:lnSpc>
            </a:pPr>
            <a:r>
              <a:rPr lang="en-US" sz="2800" dirty="0"/>
              <a:t>Greedy: each split only considers the immediate impact</a:t>
            </a:r>
          </a:p>
          <a:p>
            <a:pPr lvl="2">
              <a:lnSpc>
                <a:spcPct val="130000"/>
              </a:lnSpc>
            </a:pPr>
            <a:r>
              <a:rPr lang="en-US" sz="2800" dirty="0"/>
              <a:t>Not guaranteed to find the smallest (fewest number of splits) tree that achieves a training error rate of 0. </a:t>
            </a:r>
          </a:p>
          <a:p>
            <a:pPr lvl="1">
              <a:lnSpc>
                <a:spcPct val="130000"/>
              </a:lnSpc>
            </a:pPr>
            <a:r>
              <a:rPr lang="en-US" sz="2800" dirty="0"/>
              <a:t>Liable to overfit!</a:t>
            </a:r>
          </a:p>
        </p:txBody>
      </p:sp>
    </p:spTree>
    <p:extLst>
      <p:ext uri="{BB962C8B-B14F-4D97-AF65-F5344CB8AC3E}">
        <p14:creationId xmlns:p14="http://schemas.microsoft.com/office/powerpoint/2010/main" val="4145832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4924C-8DB0-C2AE-AC06-9465A4493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Pre-reading Content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76ABF-950B-7A15-4D3D-8554F1C43B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005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CD161-6464-44E6-A96F-016CD86A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Formulation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13B13B5-4E6C-4C06-8660-15EBD946D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</p:spPr>
        <p:txBody>
          <a:bodyPr/>
          <a:lstStyle/>
          <a:p>
            <a:r>
              <a:rPr lang="en-US" dirty="0"/>
              <a:t>Medical Prediction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C9199AB6-50D7-416E-B16E-126F34C049EB}"/>
              </a:ext>
            </a:extLst>
          </p:cNvPr>
          <p:cNvGraphicFramePr>
            <a:graphicFrameLocks noGrp="1"/>
          </p:cNvGraphicFramePr>
          <p:nvPr/>
        </p:nvGraphicFramePr>
        <p:xfrm>
          <a:off x="645651" y="1973332"/>
          <a:ext cx="65024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174229498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973273866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15790393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5969256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Outcome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Fetal Position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Fetal Distress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Previous C-sec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0362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Natural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Vertex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25495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C-section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Breech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9379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Natural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Vertex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0254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C-section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Vertex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8895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Natural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Abnormal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2516215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F65950B-BA04-43E4-B223-E536AE826B60}"/>
                  </a:ext>
                </a:extLst>
              </p:cNvPr>
              <p:cNvSpPr txBox="1"/>
              <p:nvPr/>
            </p:nvSpPr>
            <p:spPr>
              <a:xfrm>
                <a:off x="1273423" y="1480115"/>
                <a:ext cx="5968180" cy="506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	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  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m:t>	         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b>
                    </m:sSub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F65950B-BA04-43E4-B223-E536AE826B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3423" y="1480115"/>
                <a:ext cx="5968180" cy="50674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4E42DB6-480B-4285-9770-892DCB587AB3}"/>
                  </a:ext>
                </a:extLst>
              </p:cNvPr>
              <p:cNvSpPr txBox="1"/>
              <p:nvPr/>
            </p:nvSpPr>
            <p:spPr>
              <a:xfrm>
                <a:off x="7892135" y="367131"/>
                <a:ext cx="3896888" cy="43742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𝒙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7030A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eqArrPr>
                              <m:e>
                                <m:sSub>
                                  <m:sSub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eqAr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7030A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7030A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7030A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7030A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7030A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7030A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7030A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7030A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7030A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3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p>
                    </m:sSup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∈{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𝑉𝑒𝑟𝑡𝑒𝑥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 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𝐵𝑟𝑒𝑒𝑐h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 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𝐴𝑏𝑛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}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∈{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𝑌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𝑁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}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∈{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𝑌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𝑁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}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∈{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𝐶𝑠𝑒𝑐𝑡𝑖𝑜𝑛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 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𝑁𝑎𝑡𝑢𝑟𝑎𝑙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}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</m:acc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h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𝒙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4E42DB6-480B-4285-9770-892DCB587A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2135" y="367131"/>
                <a:ext cx="3896888" cy="4374211"/>
              </a:xfrm>
              <a:prstGeom prst="rect">
                <a:avLst/>
              </a:prstGeom>
              <a:blipFill>
                <a:blip r:embed="rId3"/>
                <a:stretch>
                  <a:fillRect l="-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7821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CD161-6464-44E6-A96F-016CD86A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13B13B5-4E6C-4C06-8660-15EBD946D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</p:spPr>
        <p:txBody>
          <a:bodyPr/>
          <a:lstStyle/>
          <a:p>
            <a:r>
              <a:rPr lang="en-US" dirty="0"/>
              <a:t>Medical Prediction</a:t>
            </a:r>
          </a:p>
          <a:p>
            <a:r>
              <a:rPr lang="en-US" sz="2400" dirty="0">
                <a:solidFill>
                  <a:schemeClr val="tx1"/>
                </a:solidFill>
              </a:rPr>
              <a:t>(Oversimplified example)</a:t>
            </a:r>
          </a:p>
          <a:p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DFC6FFB-C7A9-492A-A2E2-8F18E1B26AB7}"/>
              </a:ext>
            </a:extLst>
          </p:cNvPr>
          <p:cNvGrpSpPr/>
          <p:nvPr/>
        </p:nvGrpSpPr>
        <p:grpSpPr>
          <a:xfrm>
            <a:off x="6791632" y="595401"/>
            <a:ext cx="1880419" cy="799084"/>
            <a:chOff x="6275439" y="501445"/>
            <a:chExt cx="1880419" cy="799084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F059060-ED49-461A-9505-F336481F8181}"/>
                </a:ext>
              </a:extLst>
            </p:cNvPr>
            <p:cNvSpPr/>
            <p:nvPr/>
          </p:nvSpPr>
          <p:spPr>
            <a:xfrm>
              <a:off x="6275439" y="501445"/>
              <a:ext cx="1880419" cy="799084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83FC05A-D69F-4045-B8C6-EE9A940000AF}"/>
                </a:ext>
              </a:extLst>
            </p:cNvPr>
            <p:cNvSpPr txBox="1"/>
            <p:nvPr/>
          </p:nvSpPr>
          <p:spPr>
            <a:xfrm>
              <a:off x="6275439" y="535974"/>
              <a:ext cx="188041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Fetal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Position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6CD6205-AB02-4279-A4E7-42BF970889E3}"/>
              </a:ext>
            </a:extLst>
          </p:cNvPr>
          <p:cNvGrpSpPr/>
          <p:nvPr/>
        </p:nvGrpSpPr>
        <p:grpSpPr>
          <a:xfrm>
            <a:off x="4688760" y="2104982"/>
            <a:ext cx="1880419" cy="799084"/>
            <a:chOff x="6275439" y="501445"/>
            <a:chExt cx="1880419" cy="79908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4E19218-2CFF-4B89-9E03-9AAE45B614CC}"/>
                </a:ext>
              </a:extLst>
            </p:cNvPr>
            <p:cNvSpPr/>
            <p:nvPr/>
          </p:nvSpPr>
          <p:spPr>
            <a:xfrm>
              <a:off x="6275439" y="501445"/>
              <a:ext cx="1880419" cy="799084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6C0795D-7CA5-4B59-AEAE-5776A6250238}"/>
                </a:ext>
              </a:extLst>
            </p:cNvPr>
            <p:cNvSpPr txBox="1"/>
            <p:nvPr/>
          </p:nvSpPr>
          <p:spPr>
            <a:xfrm>
              <a:off x="6275439" y="535974"/>
              <a:ext cx="188041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Fetal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Distress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6F47859-8A2B-4CB3-8B5D-33D824D6FFD8}"/>
              </a:ext>
            </a:extLst>
          </p:cNvPr>
          <p:cNvGrpSpPr/>
          <p:nvPr/>
        </p:nvGrpSpPr>
        <p:grpSpPr>
          <a:xfrm>
            <a:off x="2733367" y="3667600"/>
            <a:ext cx="1880419" cy="799084"/>
            <a:chOff x="6275439" y="501445"/>
            <a:chExt cx="1880419" cy="799084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7AB5153-CEBF-4DEC-98AF-BB340A84655D}"/>
                </a:ext>
              </a:extLst>
            </p:cNvPr>
            <p:cNvSpPr/>
            <p:nvPr/>
          </p:nvSpPr>
          <p:spPr>
            <a:xfrm>
              <a:off x="6275439" y="501445"/>
              <a:ext cx="1880419" cy="799084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2DCD414-49FD-4565-BC5B-A51ABEB91FDB}"/>
                </a:ext>
              </a:extLst>
            </p:cNvPr>
            <p:cNvSpPr txBox="1"/>
            <p:nvPr/>
          </p:nvSpPr>
          <p:spPr>
            <a:xfrm>
              <a:off x="6275439" y="535974"/>
              <a:ext cx="188041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Previous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C-section</a:t>
              </a:r>
            </a:p>
          </p:txBody>
        </p:sp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ED8D469-5F56-416D-BFD0-24EE978670C8}"/>
              </a:ext>
            </a:extLst>
          </p:cNvPr>
          <p:cNvCxnSpPr>
            <a:cxnSpLocks/>
          </p:cNvCxnSpPr>
          <p:nvPr/>
        </p:nvCxnSpPr>
        <p:spPr>
          <a:xfrm flipH="1">
            <a:off x="6017342" y="1280099"/>
            <a:ext cx="1091438" cy="859412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549E292-619A-45D8-A94C-9B8EB1EF0F8A}"/>
              </a:ext>
            </a:extLst>
          </p:cNvPr>
          <p:cNvCxnSpPr>
            <a:cxnSpLocks/>
            <a:stCxn id="9" idx="4"/>
            <a:endCxn id="35" idx="0"/>
          </p:cNvCxnSpPr>
          <p:nvPr/>
        </p:nvCxnSpPr>
        <p:spPr>
          <a:xfrm>
            <a:off x="7731842" y="1394485"/>
            <a:ext cx="20772" cy="807383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A7B5EA48-102D-4BAA-8052-BC3767293B4D}"/>
              </a:ext>
            </a:extLst>
          </p:cNvPr>
          <p:cNvSpPr txBox="1"/>
          <p:nvPr/>
        </p:nvSpPr>
        <p:spPr>
          <a:xfrm>
            <a:off x="5561607" y="1335167"/>
            <a:ext cx="1230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Vertex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3F5A598-104B-4568-B8AF-17BD0D8D3BE6}"/>
              </a:ext>
            </a:extLst>
          </p:cNvPr>
          <p:cNvSpPr txBox="1"/>
          <p:nvPr/>
        </p:nvSpPr>
        <p:spPr>
          <a:xfrm>
            <a:off x="7564515" y="1533635"/>
            <a:ext cx="1230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Breech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7DCDDAB-A524-4E90-B786-A015422CDC2E}"/>
              </a:ext>
            </a:extLst>
          </p:cNvPr>
          <p:cNvSpPr txBox="1"/>
          <p:nvPr/>
        </p:nvSpPr>
        <p:spPr>
          <a:xfrm>
            <a:off x="8852183" y="1335167"/>
            <a:ext cx="1230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Abnormal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B2DF8C8-555E-4D56-A1D7-F1778974BF3F}"/>
              </a:ext>
            </a:extLst>
          </p:cNvPr>
          <p:cNvSpPr/>
          <p:nvPr/>
        </p:nvSpPr>
        <p:spPr>
          <a:xfrm>
            <a:off x="7108780" y="2201868"/>
            <a:ext cx="1287668" cy="640134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C-section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9941395-83E7-4632-8498-CAFDAF65F911}"/>
              </a:ext>
            </a:extLst>
          </p:cNvPr>
          <p:cNvCxnSpPr>
            <a:cxnSpLocks/>
            <a:endCxn id="39" idx="0"/>
          </p:cNvCxnSpPr>
          <p:nvPr/>
        </p:nvCxnSpPr>
        <p:spPr>
          <a:xfrm>
            <a:off x="8396448" y="1261201"/>
            <a:ext cx="971342" cy="935274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3ABE16E7-708B-48B6-8B42-66363FE59E41}"/>
              </a:ext>
            </a:extLst>
          </p:cNvPr>
          <p:cNvSpPr/>
          <p:nvPr/>
        </p:nvSpPr>
        <p:spPr>
          <a:xfrm>
            <a:off x="8755114" y="2196475"/>
            <a:ext cx="1225352" cy="650921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C-section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6F0A43CC-40D1-48B2-B98A-A8B39280C826}"/>
              </a:ext>
            </a:extLst>
          </p:cNvPr>
          <p:cNvCxnSpPr>
            <a:cxnSpLocks/>
          </p:cNvCxnSpPr>
          <p:nvPr/>
        </p:nvCxnSpPr>
        <p:spPr>
          <a:xfrm flipH="1">
            <a:off x="3973897" y="2808188"/>
            <a:ext cx="1091438" cy="859412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6F88E2DF-877C-4AAC-B7D6-0C9F6188AC8A}"/>
              </a:ext>
            </a:extLst>
          </p:cNvPr>
          <p:cNvSpPr txBox="1"/>
          <p:nvPr/>
        </p:nvSpPr>
        <p:spPr>
          <a:xfrm>
            <a:off x="3533435" y="2990573"/>
            <a:ext cx="1230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59B59E8-36F8-4B33-B6F2-DC62EF78E932}"/>
              </a:ext>
            </a:extLst>
          </p:cNvPr>
          <p:cNvCxnSpPr>
            <a:cxnSpLocks/>
            <a:endCxn id="74" idx="0"/>
          </p:cNvCxnSpPr>
          <p:nvPr/>
        </p:nvCxnSpPr>
        <p:spPr>
          <a:xfrm flipH="1">
            <a:off x="2160406" y="4410015"/>
            <a:ext cx="1036800" cy="964936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95A3CF5F-CB54-4D42-A9AF-08C789FE638B}"/>
              </a:ext>
            </a:extLst>
          </p:cNvPr>
          <p:cNvSpPr txBox="1"/>
          <p:nvPr/>
        </p:nvSpPr>
        <p:spPr>
          <a:xfrm>
            <a:off x="1779368" y="4586696"/>
            <a:ext cx="1230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FE980663-1417-469E-A9C2-6C91C3B557D3}"/>
              </a:ext>
            </a:extLst>
          </p:cNvPr>
          <p:cNvCxnSpPr>
            <a:cxnSpLocks/>
          </p:cNvCxnSpPr>
          <p:nvPr/>
        </p:nvCxnSpPr>
        <p:spPr>
          <a:xfrm>
            <a:off x="6206613" y="2816809"/>
            <a:ext cx="882271" cy="933883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5A65D4B2-22CA-4452-9CE3-B8B0F4FF1CA4}"/>
              </a:ext>
            </a:extLst>
          </p:cNvPr>
          <p:cNvSpPr txBox="1"/>
          <p:nvPr/>
        </p:nvSpPr>
        <p:spPr>
          <a:xfrm>
            <a:off x="6304236" y="3000269"/>
            <a:ext cx="1230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Yes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AF922B73-130A-4B1B-8E6D-D2C5AB352636}"/>
              </a:ext>
            </a:extLst>
          </p:cNvPr>
          <p:cNvSpPr/>
          <p:nvPr/>
        </p:nvSpPr>
        <p:spPr>
          <a:xfrm>
            <a:off x="6454560" y="3775506"/>
            <a:ext cx="1287668" cy="640134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C-section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5D6AF1D1-7836-40DD-99B5-FD9C36C71F4F}"/>
              </a:ext>
            </a:extLst>
          </p:cNvPr>
          <p:cNvCxnSpPr>
            <a:cxnSpLocks/>
          </p:cNvCxnSpPr>
          <p:nvPr/>
        </p:nvCxnSpPr>
        <p:spPr>
          <a:xfrm>
            <a:off x="4191264" y="4416254"/>
            <a:ext cx="882271" cy="933883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F700C935-4313-4106-8C5D-1D25623D4A2B}"/>
              </a:ext>
            </a:extLst>
          </p:cNvPr>
          <p:cNvSpPr txBox="1"/>
          <p:nvPr/>
        </p:nvSpPr>
        <p:spPr>
          <a:xfrm>
            <a:off x="4331582" y="4586696"/>
            <a:ext cx="1230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Yes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EFD88E49-C70D-4A62-B53E-39BE5082CDB9}"/>
              </a:ext>
            </a:extLst>
          </p:cNvPr>
          <p:cNvSpPr/>
          <p:nvPr/>
        </p:nvSpPr>
        <p:spPr>
          <a:xfrm>
            <a:off x="4439211" y="5374951"/>
            <a:ext cx="1287668" cy="640134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C-section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5878F74-65FC-4F0C-AEF1-F72B7032575E}"/>
              </a:ext>
            </a:extLst>
          </p:cNvPr>
          <p:cNvSpPr/>
          <p:nvPr/>
        </p:nvSpPr>
        <p:spPr>
          <a:xfrm>
            <a:off x="1516572" y="5374951"/>
            <a:ext cx="1287668" cy="640134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Natural</a:t>
            </a:r>
          </a:p>
        </p:txBody>
      </p:sp>
    </p:spTree>
    <p:extLst>
      <p:ext uri="{BB962C8B-B14F-4D97-AF65-F5344CB8AC3E}">
        <p14:creationId xmlns:p14="http://schemas.microsoft.com/office/powerpoint/2010/main" val="2992934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A2BA6-E462-48DB-B021-FD1FDC3F8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Task: Classification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Predict species label from first two input measurements</a:t>
                </a:r>
                <a:endParaRPr lang="en-US" sz="800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̂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77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87B5FEC-BC8B-443F-9185-0C94C6B59034}"/>
              </a:ext>
            </a:extLst>
          </p:cNvPr>
          <p:cNvGraphicFramePr>
            <a:graphicFrameLocks noGrp="1"/>
          </p:cNvGraphicFramePr>
          <p:nvPr/>
        </p:nvGraphicFramePr>
        <p:xfrm>
          <a:off x="8624500" y="2991874"/>
          <a:ext cx="3381531" cy="28515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617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Species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Width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DB05298C-65EE-454F-B233-0C5D067837C3}"/>
              </a:ext>
            </a:extLst>
          </p:cNvPr>
          <p:cNvSpPr/>
          <p:nvPr/>
        </p:nvSpPr>
        <p:spPr>
          <a:xfrm>
            <a:off x="346465" y="6386967"/>
            <a:ext cx="78515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Images and full dataset: https://en.wikipedia.org/wiki/Iris_flower_data_set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ABBA50B-5C1E-41BD-99E0-8D850BDD04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98" b="7353"/>
          <a:stretch/>
        </p:blipFill>
        <p:spPr bwMode="auto">
          <a:xfrm>
            <a:off x="9910531" y="197531"/>
            <a:ext cx="2095500" cy="193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C8D7B488-B18D-44FF-9D4B-1E707AE54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99" y="2095171"/>
            <a:ext cx="5543901" cy="426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86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D2CC5-D82C-4F58-A957-583C8DF0E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060517-2589-49A7-8D1C-BE91D44E7CB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11169919" cy="2039539"/>
              </a:xfrm>
            </p:spPr>
            <p:txBody>
              <a:bodyPr/>
              <a:lstStyle/>
              <a:p>
                <a:r>
                  <a:rPr lang="en-US" dirty="0"/>
                  <a:t>A few tools</a:t>
                </a:r>
              </a:p>
              <a:p>
                <a:endParaRPr lang="en-US" dirty="0"/>
              </a:p>
              <a:p>
                <a:r>
                  <a:rPr lang="en-US" dirty="0"/>
                  <a:t>Majority vote: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argmax</m:t>
                            </m:r>
                          </m:e>
                          <m:lim>
                            <m: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num>
                          <m:den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</m:e>
                    </m:func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Classification error rate: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𝐸𝑟𝑟𝑜𝑟𝑅𝑎𝑡𝑒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𝕀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≠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</m:e>
                        </m:d>
                      </m:e>
                    </m:nary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	</a:t>
                </a:r>
                <a:r>
                  <a:rPr lang="en-US" dirty="0">
                    <a:solidFill>
                      <a:schemeClr val="tx1"/>
                    </a:solidFill>
                  </a:rPr>
                  <a:t>What fraction did we predict incorrectly</a:t>
                </a:r>
              </a:p>
              <a:p>
                <a:r>
                  <a:rPr lang="en-US" dirty="0"/>
                  <a:t>Expected value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𝒳</m:t>
                        </m:r>
                      </m:sub>
                      <m:sup/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 or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supHide m:val="on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𝒳</m:t>
                        </m:r>
                      </m:sub>
                      <m:sup/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	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060517-2589-49A7-8D1C-BE91D44E7CB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11169919" cy="2039539"/>
              </a:xfrm>
              <a:blipFill>
                <a:blip r:embed="rId2"/>
                <a:stretch>
                  <a:fillRect l="-1146" t="-5090" b="-1544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8CB0AA0-7EAF-9207-20F7-F291C73127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697050"/>
              </p:ext>
            </p:extLst>
          </p:nvPr>
        </p:nvGraphicFramePr>
        <p:xfrm>
          <a:off x="6326381" y="208867"/>
          <a:ext cx="5635885" cy="32201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3617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Species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Width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Width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3803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3.xml><?xml version="1.0" encoding="utf-8"?>
<a:theme xmlns:a="http://schemas.openxmlformats.org/drawingml/2006/main" name="1_Office Them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 anchor="ctr">
        <a:noAutofit/>
      </a:bodyPr>
      <a:lstStyle>
        <a:defPPr algn="ctr">
          <a:defRPr dirty="0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3492</TotalTime>
  <Words>3503</Words>
  <Application>Microsoft Office PowerPoint</Application>
  <PresentationFormat>Widescreen</PresentationFormat>
  <Paragraphs>1064</Paragraphs>
  <Slides>40</Slides>
  <Notes>12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Arial</vt:lpstr>
      <vt:lpstr>Calibri</vt:lpstr>
      <vt:lpstr>Calibri Light</vt:lpstr>
      <vt:lpstr>Cambria Math</vt:lpstr>
      <vt:lpstr>Candara</vt:lpstr>
      <vt:lpstr>Courier New</vt:lpstr>
      <vt:lpstr>Wingdings</vt:lpstr>
      <vt:lpstr>Office Theme</vt:lpstr>
      <vt:lpstr>2_Office Theme</vt:lpstr>
      <vt:lpstr>1_Office Theme</vt:lpstr>
      <vt:lpstr>Warm-up as you walk in: Worksheet</vt:lpstr>
      <vt:lpstr>  10-315 Introduction to ML  Decision Trees</vt:lpstr>
      <vt:lpstr>Outline: Decision Trees</vt:lpstr>
      <vt:lpstr>Decision Trees</vt:lpstr>
      <vt:lpstr>Pre-reading Content</vt:lpstr>
      <vt:lpstr>Problem Formulation</vt:lpstr>
      <vt:lpstr>Decision Tree</vt:lpstr>
      <vt:lpstr>ML Task: Classification</vt:lpstr>
      <vt:lpstr>Decision Trees</vt:lpstr>
      <vt:lpstr>Decision Stumps</vt:lpstr>
      <vt:lpstr>Decision Stumps</vt:lpstr>
      <vt:lpstr>Poll (not used)</vt:lpstr>
      <vt:lpstr>Poll (not used)</vt:lpstr>
      <vt:lpstr>Poll  (not used)</vt:lpstr>
      <vt:lpstr>Decision Boundaries</vt:lpstr>
      <vt:lpstr>Building a Decision Tree</vt:lpstr>
      <vt:lpstr>Poll 1</vt:lpstr>
      <vt:lpstr>Poll 1</vt:lpstr>
      <vt:lpstr>Poll 2</vt:lpstr>
      <vt:lpstr>Building a Decision Tree</vt:lpstr>
      <vt:lpstr>Entropy</vt:lpstr>
      <vt:lpstr>Entropy</vt:lpstr>
      <vt:lpstr>Conditional Entropy</vt:lpstr>
      <vt:lpstr>Conditional Entropy</vt:lpstr>
      <vt:lpstr>Mutual Information Notation</vt:lpstr>
      <vt:lpstr>Mutual Information</vt:lpstr>
      <vt:lpstr>Mutual Information</vt:lpstr>
      <vt:lpstr>Mutual Information</vt:lpstr>
      <vt:lpstr>Splitting with Mutual Information</vt:lpstr>
      <vt:lpstr>Decision Tree Learning Example</vt:lpstr>
      <vt:lpstr>Decision Tree Learning Example</vt:lpstr>
      <vt:lpstr>Decision Tree Learning Example</vt:lpstr>
      <vt:lpstr>Decision Tree Learning Example</vt:lpstr>
      <vt:lpstr>Building a Decision Tree</vt:lpstr>
      <vt:lpstr>Why bother with splitting criteria at all?</vt:lpstr>
      <vt:lpstr>Are decision trees algorithms optimal?</vt:lpstr>
      <vt:lpstr>Recall: Building a Decision Tree</vt:lpstr>
      <vt:lpstr>Stopping Criteria</vt:lpstr>
      <vt:lpstr>Sopping Criteria</vt:lpstr>
      <vt:lpstr>Decision Trees: Pros &amp; Cons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Patrick Virtue</dc:creator>
  <cp:lastModifiedBy>Pat Virtue</cp:lastModifiedBy>
  <cp:revision>137</cp:revision>
  <dcterms:created xsi:type="dcterms:W3CDTF">2020-05-18T13:01:09Z</dcterms:created>
  <dcterms:modified xsi:type="dcterms:W3CDTF">2025-01-23T00:06:26Z</dcterms:modified>
</cp:coreProperties>
</file>