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91" r:id="rId3"/>
  </p:sldMasterIdLst>
  <p:notesMasterIdLst>
    <p:notesMasterId r:id="rId19"/>
  </p:notesMasterIdLst>
  <p:sldIdLst>
    <p:sldId id="256" r:id="rId4"/>
    <p:sldId id="2886" r:id="rId5"/>
    <p:sldId id="2890" r:id="rId6"/>
    <p:sldId id="2887" r:id="rId7"/>
    <p:sldId id="285" r:id="rId8"/>
    <p:sldId id="267" r:id="rId9"/>
    <p:sldId id="2888" r:id="rId10"/>
    <p:sldId id="2889" r:id="rId11"/>
    <p:sldId id="268" r:id="rId12"/>
    <p:sldId id="269" r:id="rId13"/>
    <p:sldId id="270" r:id="rId14"/>
    <p:sldId id="271" r:id="rId15"/>
    <p:sldId id="2891" r:id="rId16"/>
    <p:sldId id="272" r:id="rId17"/>
    <p:sldId id="273" r:id="rId18"/>
  </p:sldIdLst>
  <p:sldSz cx="12192000" cy="6858000"/>
  <p:notesSz cx="9296400" cy="7010400"/>
  <p:embeddedFontLst>
    <p:embeddedFont>
      <p:font typeface="Cambria Math" panose="02040503050406030204" pitchFamily="18" charset="0"/>
      <p:regular r:id="rId20"/>
    </p:embeddedFon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jdvNTuV18d/Hlg91GVgJe6xkUL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10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10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100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09" y="0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>
          <a:extLst>
            <a:ext uri="{FF2B5EF4-FFF2-40B4-BE49-F238E27FC236}">
              <a16:creationId xmlns:a16="http://schemas.microsoft.com/office/drawing/2014/main" id="{AF7EBE3B-9DC5-A566-81B3-0F5438AA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6:notes">
            <a:extLst>
              <a:ext uri="{FF2B5EF4-FFF2-40B4-BE49-F238E27FC236}">
                <a16:creationId xmlns:a16="http://schemas.microsoft.com/office/drawing/2014/main" id="{EB1F659E-DFD3-94F5-E475-33A87EB02A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:notes">
            <a:extLst>
              <a:ext uri="{FF2B5EF4-FFF2-40B4-BE49-F238E27FC236}">
                <a16:creationId xmlns:a16="http://schemas.microsoft.com/office/drawing/2014/main" id="{71A25E35-07DB-30B9-6576-792F863D6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324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>
          <a:extLst>
            <a:ext uri="{FF2B5EF4-FFF2-40B4-BE49-F238E27FC236}">
              <a16:creationId xmlns:a16="http://schemas.microsoft.com/office/drawing/2014/main" id="{9AC69E79-6694-5C48-4AA6-6A91B2E5C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8:notes">
            <a:extLst>
              <a:ext uri="{FF2B5EF4-FFF2-40B4-BE49-F238E27FC236}">
                <a16:creationId xmlns:a16="http://schemas.microsoft.com/office/drawing/2014/main" id="{33BE0A02-FC29-BFE4-4C5E-47D62626EA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8:notes">
            <a:extLst>
              <a:ext uri="{FF2B5EF4-FFF2-40B4-BE49-F238E27FC236}">
                <a16:creationId xmlns:a16="http://schemas.microsoft.com/office/drawing/2014/main" id="{6FDB46FC-533D-6F62-EABD-B0AD899F39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85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>
          <a:extLst>
            <a:ext uri="{FF2B5EF4-FFF2-40B4-BE49-F238E27FC236}">
              <a16:creationId xmlns:a16="http://schemas.microsoft.com/office/drawing/2014/main" id="{40191822-CCF8-F50F-4A62-D99AFC204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5:notes">
            <a:extLst>
              <a:ext uri="{FF2B5EF4-FFF2-40B4-BE49-F238E27FC236}">
                <a16:creationId xmlns:a16="http://schemas.microsoft.com/office/drawing/2014/main" id="{437412FE-9A00-E26F-194E-833BAC0877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9" name="Google Shape;1089;p15:notes">
            <a:extLst>
              <a:ext uri="{FF2B5EF4-FFF2-40B4-BE49-F238E27FC236}">
                <a16:creationId xmlns:a16="http://schemas.microsoft.com/office/drawing/2014/main" id="{87B8DD2D-850A-B61B-DCA9-900C52CE9B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43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68BF52EF-C679-6872-B207-0836429F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>
            <a:extLst>
              <a:ext uri="{FF2B5EF4-FFF2-40B4-BE49-F238E27FC236}">
                <a16:creationId xmlns:a16="http://schemas.microsoft.com/office/drawing/2014/main" id="{899ED3D7-A789-6095-000B-E94573BDB3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3:notes">
            <a:extLst>
              <a:ext uri="{FF2B5EF4-FFF2-40B4-BE49-F238E27FC236}">
                <a16:creationId xmlns:a16="http://schemas.microsoft.com/office/drawing/2014/main" id="{C39CE54B-9BA5-F46D-B208-7EF9669E8D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3:notes">
            <a:extLst>
              <a:ext uri="{FF2B5EF4-FFF2-40B4-BE49-F238E27FC236}">
                <a16:creationId xmlns:a16="http://schemas.microsoft.com/office/drawing/2014/main" id="{E489A7A2-3AF8-37F6-BD26-A969C15933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20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>
          <a:extLst>
            <a:ext uri="{FF2B5EF4-FFF2-40B4-BE49-F238E27FC236}">
              <a16:creationId xmlns:a16="http://schemas.microsoft.com/office/drawing/2014/main" id="{2AD24204-B53C-B55C-813D-0CB790B6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:notes">
            <a:extLst>
              <a:ext uri="{FF2B5EF4-FFF2-40B4-BE49-F238E27FC236}">
                <a16:creationId xmlns:a16="http://schemas.microsoft.com/office/drawing/2014/main" id="{40A7B257-1AFC-2001-9A70-B834C77EE3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:notes">
            <a:extLst>
              <a:ext uri="{FF2B5EF4-FFF2-40B4-BE49-F238E27FC236}">
                <a16:creationId xmlns:a16="http://schemas.microsoft.com/office/drawing/2014/main" id="{BD8D322C-45C2-7E15-CA9A-DF6ECF85B4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31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>
          <a:extLst>
            <a:ext uri="{FF2B5EF4-FFF2-40B4-BE49-F238E27FC236}">
              <a16:creationId xmlns:a16="http://schemas.microsoft.com/office/drawing/2014/main" id="{75BDFF02-9C17-E6C6-9BF1-D209079CA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:notes">
            <a:extLst>
              <a:ext uri="{FF2B5EF4-FFF2-40B4-BE49-F238E27FC236}">
                <a16:creationId xmlns:a16="http://schemas.microsoft.com/office/drawing/2014/main" id="{019B537A-67FB-8606-EEC0-4EA60D982D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:notes">
            <a:extLst>
              <a:ext uri="{FF2B5EF4-FFF2-40B4-BE49-F238E27FC236}">
                <a16:creationId xmlns:a16="http://schemas.microsoft.com/office/drawing/2014/main" id="{D886B12F-F779-2740-1617-0DC471A2A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1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8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0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6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4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87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2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19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47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9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7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9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89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89"/>
          <p:cNvSpPr txBox="1">
            <a:spLocks noGrp="1"/>
          </p:cNvSpPr>
          <p:nvPr>
            <p:ph type="sldNum" idx="12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0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7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8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9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0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9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44.png"/><Relationship Id="rId21" Type="http://schemas.openxmlformats.org/officeDocument/2006/relationships/image" Target="../media/image74.png"/><Relationship Id="rId7" Type="http://schemas.openxmlformats.org/officeDocument/2006/relationships/image" Target="../media/image59.png"/><Relationship Id="rId12" Type="http://schemas.openxmlformats.org/officeDocument/2006/relationships/image" Target="../media/image57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24" Type="http://schemas.openxmlformats.org/officeDocument/2006/relationships/image" Target="../media/image63.png"/><Relationship Id="rId5" Type="http://schemas.openxmlformats.org/officeDocument/2006/relationships/image" Target="../media/image29.png"/><Relationship Id="rId15" Type="http://schemas.openxmlformats.org/officeDocument/2006/relationships/image" Target="../media/image68.png"/><Relationship Id="rId23" Type="http://schemas.openxmlformats.org/officeDocument/2006/relationships/image" Target="../media/image62.png"/><Relationship Id="rId10" Type="http://schemas.openxmlformats.org/officeDocument/2006/relationships/image" Target="../media/image55.png"/><Relationship Id="rId19" Type="http://schemas.openxmlformats.org/officeDocument/2006/relationships/image" Target="../media/image72.png"/><Relationship Id="rId4" Type="http://schemas.openxmlformats.org/officeDocument/2006/relationships/image" Target="../media/image64.png"/><Relationship Id="rId9" Type="http://schemas.openxmlformats.org/officeDocument/2006/relationships/image" Target="../media/image54.png"/><Relationship Id="rId14" Type="http://schemas.openxmlformats.org/officeDocument/2006/relationships/image" Target="../media/image67.png"/><Relationship Id="rId22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57.png"/><Relationship Id="rId18" Type="http://schemas.openxmlformats.org/officeDocument/2006/relationships/image" Target="../media/image77.png"/><Relationship Id="rId26" Type="http://schemas.openxmlformats.org/officeDocument/2006/relationships/image" Target="../media/image81.png"/><Relationship Id="rId3" Type="http://schemas.openxmlformats.org/officeDocument/2006/relationships/image" Target="../media/image75.png"/><Relationship Id="rId21" Type="http://schemas.openxmlformats.org/officeDocument/2006/relationships/image" Target="../media/image62.png"/><Relationship Id="rId7" Type="http://schemas.openxmlformats.org/officeDocument/2006/relationships/image" Target="../media/image73.png"/><Relationship Id="rId12" Type="http://schemas.openxmlformats.org/officeDocument/2006/relationships/image" Target="../media/image56.png"/><Relationship Id="rId17" Type="http://schemas.openxmlformats.org/officeDocument/2006/relationships/image" Target="../media/image76.png"/><Relationship Id="rId25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8.png"/><Relationship Id="rId20" Type="http://schemas.openxmlformats.org/officeDocument/2006/relationships/image" Target="../media/image61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55.png"/><Relationship Id="rId24" Type="http://schemas.openxmlformats.org/officeDocument/2006/relationships/image" Target="../media/image64.png"/><Relationship Id="rId5" Type="http://schemas.openxmlformats.org/officeDocument/2006/relationships/image" Target="../media/image71.png"/><Relationship Id="rId15" Type="http://schemas.openxmlformats.org/officeDocument/2006/relationships/image" Target="../media/image67.png"/><Relationship Id="rId23" Type="http://schemas.openxmlformats.org/officeDocument/2006/relationships/image" Target="../media/image79.png"/><Relationship Id="rId28" Type="http://schemas.openxmlformats.org/officeDocument/2006/relationships/image" Target="../media/image29.png"/><Relationship Id="rId10" Type="http://schemas.openxmlformats.org/officeDocument/2006/relationships/image" Target="../media/image54.png"/><Relationship Id="rId19" Type="http://schemas.openxmlformats.org/officeDocument/2006/relationships/image" Target="../media/image78.png"/><Relationship Id="rId4" Type="http://schemas.openxmlformats.org/officeDocument/2006/relationships/image" Target="../media/image70.png"/><Relationship Id="rId9" Type="http://schemas.openxmlformats.org/officeDocument/2006/relationships/image" Target="../media/image65.png"/><Relationship Id="rId14" Type="http://schemas.openxmlformats.org/officeDocument/2006/relationships/image" Target="../media/image66.png"/><Relationship Id="rId22" Type="http://schemas.openxmlformats.org/officeDocument/2006/relationships/image" Target="../media/image63.png"/><Relationship Id="rId27" Type="http://schemas.openxmlformats.org/officeDocument/2006/relationships/image" Target="../media/image44.png"/><Relationship Id="rId30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people/karpathy/convnetjs/demo/autoencode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stanford.edu/people/karpathy/convnetjs/demo/autoencoder.html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gist/ZhuoyueLyu/5046225a9ae3675cf633c1df5f63be06/digits-interpolation-notebook-eaai.ipyn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YingzhenLi/Sprites" TargetMode="Externa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0.png"/><Relationship Id="rId18" Type="http://schemas.openxmlformats.org/officeDocument/2006/relationships/image" Target="../media/image48.png"/><Relationship Id="rId3" Type="http://schemas.openxmlformats.org/officeDocument/2006/relationships/image" Target="../media/image28.png"/><Relationship Id="rId21" Type="http://schemas.openxmlformats.org/officeDocument/2006/relationships/hyperlink" Target="https://github.com/YingzhenLi/Sprites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9.png"/><Relationship Id="rId5" Type="http://schemas.openxmlformats.org/officeDocument/2006/relationships/image" Target="../media/image35.png"/><Relationship Id="rId15" Type="http://schemas.openxmlformats.org/officeDocument/2006/relationships/image" Target="../media/image32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28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29.png"/><Relationship Id="rId5" Type="http://schemas.openxmlformats.org/officeDocument/2006/relationships/image" Target="../media/image43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"/>
          <p:cNvSpPr txBox="1">
            <a:spLocks noGrp="1"/>
          </p:cNvSpPr>
          <p:nvPr>
            <p:ph type="ctrTitle"/>
          </p:nvPr>
        </p:nvSpPr>
        <p:spPr>
          <a:xfrm>
            <a:off x="6293224" y="2310075"/>
            <a:ext cx="5765426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Variational Autoencoders</a:t>
            </a:r>
            <a:endParaRPr dirty="0"/>
          </a:p>
        </p:txBody>
      </p:sp>
      <p:sp>
        <p:nvSpPr>
          <p:cNvPr id="237" name="Google Shape;237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" descr="A close up of a fen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955" r="252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9" name="Google Shape;239;p1"/>
          <p:cNvSpPr txBox="1"/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Instructor: Pat Virtue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810;p13">
            <a:extLst>
              <a:ext uri="{FF2B5EF4-FFF2-40B4-BE49-F238E27FC236}">
                <a16:creationId xmlns:a16="http://schemas.microsoft.com/office/drawing/2014/main" id="{85F6D64B-0C59-61CE-9DFC-FB565B110259}"/>
              </a:ext>
            </a:extLst>
          </p:cNvPr>
          <p:cNvCxnSpPr>
            <a:stCxn id="18" idx="3"/>
          </p:cNvCxnSpPr>
          <p:nvPr/>
        </p:nvCxnSpPr>
        <p:spPr>
          <a:xfrm rot="10800000" flipH="1">
            <a:off x="9204167" y="4224017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8" name="Google Shape;811;p13">
            <a:extLst>
              <a:ext uri="{FF2B5EF4-FFF2-40B4-BE49-F238E27FC236}">
                <a16:creationId xmlns:a16="http://schemas.microsoft.com/office/drawing/2014/main" id="{CB3E2C63-EEAE-EEF0-CE46-EE3622AFB99C}"/>
              </a:ext>
            </a:extLst>
          </p:cNvPr>
          <p:cNvSpPr/>
          <p:nvPr/>
        </p:nvSpPr>
        <p:spPr>
          <a:xfrm>
            <a:off x="7374953" y="378992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9" name="Google Shape;816;p13">
            <a:extLst>
              <a:ext uri="{FF2B5EF4-FFF2-40B4-BE49-F238E27FC236}">
                <a16:creationId xmlns:a16="http://schemas.microsoft.com/office/drawing/2014/main" id="{E8CA7082-B0A5-B8B9-9B40-9E9B34F71B00}"/>
              </a:ext>
            </a:extLst>
          </p:cNvPr>
          <p:cNvCxnSpPr>
            <a:cxnSpLocks/>
            <a:stCxn id="1060" idx="3"/>
            <a:endCxn id="18" idx="1"/>
          </p:cNvCxnSpPr>
          <p:nvPr/>
        </p:nvCxnSpPr>
        <p:spPr>
          <a:xfrm>
            <a:off x="5679693" y="4224001"/>
            <a:ext cx="1695260" cy="4216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350B3C-16DE-FC02-C8FF-7AFFE08EC23A}"/>
                  </a:ext>
                </a:extLst>
              </p:cNvPr>
              <p:cNvSpPr txBox="1"/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350B3C-16DE-FC02-C8FF-7AFFE08EC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8832CA-6AA9-9159-102B-1EE7A43922DE}"/>
                  </a:ext>
                </a:extLst>
              </p:cNvPr>
              <p:cNvSpPr txBox="1"/>
              <p:nvPr/>
            </p:nvSpPr>
            <p:spPr>
              <a:xfrm>
                <a:off x="6567084" y="3601486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8832CA-6AA9-9159-102B-1EE7A4392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84" y="3601486"/>
                <a:ext cx="872694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DF1C08-A94F-96DD-EAE3-D18399585DFB}"/>
                  </a:ext>
                </a:extLst>
              </p:cNvPr>
              <p:cNvSpPr txBox="1"/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DF1C08-A94F-96DD-EAE3-D18399585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CBC182-6439-7B42-FF40-41642C6E61F5}"/>
                  </a:ext>
                </a:extLst>
              </p:cNvPr>
              <p:cNvSpPr txBox="1"/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CBC182-6439-7B42-FF40-41642C6E6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805;p13">
            <a:extLst>
              <a:ext uri="{FF2B5EF4-FFF2-40B4-BE49-F238E27FC236}">
                <a16:creationId xmlns:a16="http://schemas.microsoft.com/office/drawing/2014/main" id="{3E28D4CB-3393-49E1-B6F9-E573C1098822}"/>
              </a:ext>
            </a:extLst>
          </p:cNvPr>
          <p:cNvSpPr/>
          <p:nvPr/>
        </p:nvSpPr>
        <p:spPr>
          <a:xfrm>
            <a:off x="6855514" y="243957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F3F38F-69F8-74E1-1246-C3682F26C0D6}"/>
                  </a:ext>
                </a:extLst>
              </p:cNvPr>
              <p:cNvSpPr txBox="1"/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F3F38F-69F8-74E1-1246-C3682F26C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6" name="Google Shape;946;p14"/>
          <p:cNvSpPr/>
          <p:nvPr/>
        </p:nvSpPr>
        <p:spPr>
          <a:xfrm>
            <a:off x="4671253" y="5742412"/>
            <a:ext cx="1555898" cy="768761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947" name="Google Shape;947;p14"/>
          <p:cNvGrpSpPr/>
          <p:nvPr/>
        </p:nvGrpSpPr>
        <p:grpSpPr>
          <a:xfrm>
            <a:off x="6386882" y="4656987"/>
            <a:ext cx="932125" cy="917165"/>
            <a:chOff x="4606533" y="2008294"/>
            <a:chExt cx="2025628" cy="2011680"/>
          </a:xfrm>
        </p:grpSpPr>
        <p:grpSp>
          <p:nvGrpSpPr>
            <p:cNvPr id="948" name="Google Shape;948;p14"/>
            <p:cNvGrpSpPr/>
            <p:nvPr/>
          </p:nvGrpSpPr>
          <p:grpSpPr>
            <a:xfrm>
              <a:off x="4606533" y="2008294"/>
              <a:ext cx="2022849" cy="2011680"/>
              <a:chOff x="1918278" y="1970030"/>
              <a:chExt cx="2022849" cy="2011680"/>
            </a:xfrm>
          </p:grpSpPr>
          <p:grpSp>
            <p:nvGrpSpPr>
              <p:cNvPr id="949" name="Google Shape;949;p14"/>
              <p:cNvGrpSpPr/>
              <p:nvPr/>
            </p:nvGrpSpPr>
            <p:grpSpPr>
              <a:xfrm>
                <a:off x="1929446" y="2063793"/>
                <a:ext cx="737826" cy="408327"/>
                <a:chOff x="396240" y="2866891"/>
                <a:chExt cx="737826" cy="408327"/>
              </a:xfrm>
            </p:grpSpPr>
            <p:grpSp>
              <p:nvGrpSpPr>
                <p:cNvPr id="950" name="Google Shape;950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51" name="Google Shape;951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52" name="Google Shape;952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53" name="Google Shape;953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54" name="Google Shape;954;p14"/>
                <p:cNvSpPr/>
                <p:nvPr/>
              </p:nvSpPr>
              <p:spPr>
                <a:xfrm>
                  <a:off x="717061" y="3049466"/>
                  <a:ext cx="89934" cy="457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955" name="Google Shape;955;p14"/>
              <p:cNvSpPr/>
              <p:nvPr/>
            </p:nvSpPr>
            <p:spPr>
              <a:xfrm>
                <a:off x="1929447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956" name="Google Shape;956;p14"/>
              <p:cNvGrpSpPr/>
              <p:nvPr/>
            </p:nvGrpSpPr>
            <p:grpSpPr>
              <a:xfrm rot="-986112">
                <a:off x="2467900" y="2326474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957" name="Google Shape;957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58" name="Google Shape;958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59" name="Google Shape;959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0" name="Google Shape;960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61" name="Google Shape;961;p14"/>
                <p:cNvSpPr/>
                <p:nvPr/>
              </p:nvSpPr>
              <p:spPr>
                <a:xfrm>
                  <a:off x="728576" y="3030691"/>
                  <a:ext cx="73151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62" name="Google Shape;962;p14"/>
              <p:cNvGrpSpPr/>
              <p:nvPr/>
            </p:nvGrpSpPr>
            <p:grpSpPr>
              <a:xfrm>
                <a:off x="2116064" y="2371349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963" name="Google Shape;963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64" name="Google Shape;964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5" name="Google Shape;965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6" name="Google Shape;966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67" name="Google Shape;967;p14"/>
                <p:cNvSpPr/>
                <p:nvPr/>
              </p:nvSpPr>
              <p:spPr>
                <a:xfrm>
                  <a:off x="728577" y="3030690"/>
                  <a:ext cx="73153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68" name="Google Shape;968;p14"/>
              <p:cNvGrpSpPr/>
              <p:nvPr/>
            </p:nvGrpSpPr>
            <p:grpSpPr>
              <a:xfrm rot="2193922">
                <a:off x="2367434" y="2563796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969" name="Google Shape;969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70" name="Google Shape;970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1" name="Google Shape;971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2" name="Google Shape;972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73" name="Google Shape;973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74" name="Google Shape;974;p14"/>
              <p:cNvGrpSpPr/>
              <p:nvPr/>
            </p:nvGrpSpPr>
            <p:grpSpPr>
              <a:xfrm rot="2193922">
                <a:off x="1988461" y="29566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975" name="Google Shape;975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76" name="Google Shape;976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7" name="Google Shape;977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8" name="Google Shape;978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79" name="Google Shape;979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80" name="Google Shape;980;p14"/>
              <p:cNvGrpSpPr/>
              <p:nvPr/>
            </p:nvGrpSpPr>
            <p:grpSpPr>
              <a:xfrm rot="2193922">
                <a:off x="2704493" y="3299187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981" name="Google Shape;981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82" name="Google Shape;982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3" name="Google Shape;983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4" name="Google Shape;984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85" name="Google Shape;985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86" name="Google Shape;986;p14"/>
              <p:cNvGrpSpPr/>
              <p:nvPr/>
            </p:nvGrpSpPr>
            <p:grpSpPr>
              <a:xfrm rot="2193922">
                <a:off x="3520614" y="3480234"/>
                <a:ext cx="270877" cy="268949"/>
                <a:chOff x="396240" y="2866891"/>
                <a:chExt cx="737826" cy="408327"/>
              </a:xfrm>
            </p:grpSpPr>
            <p:grpSp>
              <p:nvGrpSpPr>
                <p:cNvPr id="987" name="Google Shape;987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88" name="Google Shape;988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9" name="Google Shape;989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90" name="Google Shape;990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91" name="Google Shape;991;p14"/>
                <p:cNvSpPr/>
                <p:nvPr/>
              </p:nvSpPr>
              <p:spPr>
                <a:xfrm rot="10800000" flipH="1">
                  <a:off x="701743" y="3032898"/>
                  <a:ext cx="128917" cy="6941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92" name="Google Shape;992;p14"/>
              <p:cNvGrpSpPr/>
              <p:nvPr/>
            </p:nvGrpSpPr>
            <p:grpSpPr>
              <a:xfrm>
                <a:off x="3562906" y="2690170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993" name="Google Shape;993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94" name="Google Shape;994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95" name="Google Shape;995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96" name="Google Shape;996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97" name="Google Shape;997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98" name="Google Shape;998;p14"/>
              <p:cNvGrpSpPr/>
              <p:nvPr/>
            </p:nvGrpSpPr>
            <p:grpSpPr>
              <a:xfrm rot="-7334427">
                <a:off x="3165764" y="2872542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999" name="Google Shape;999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00" name="Google Shape;1000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01" name="Google Shape;1001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02" name="Google Shape;1002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003" name="Google Shape;1003;p14"/>
                <p:cNvSpPr/>
                <p:nvPr/>
              </p:nvSpPr>
              <p:spPr>
                <a:xfrm>
                  <a:off x="685087" y="3047418"/>
                  <a:ext cx="140807" cy="54085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04" name="Google Shape;1004;p14"/>
              <p:cNvGrpSpPr/>
              <p:nvPr/>
            </p:nvGrpSpPr>
            <p:grpSpPr>
              <a:xfrm rot="-986112">
                <a:off x="3085716" y="3342903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1005" name="Google Shape;1005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06" name="Google Shape;1006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07" name="Google Shape;1007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08" name="Google Shape;1008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009" name="Google Shape;1009;p14"/>
                <p:cNvSpPr/>
                <p:nvPr/>
              </p:nvSpPr>
              <p:spPr>
                <a:xfrm>
                  <a:off x="717775" y="3032424"/>
                  <a:ext cx="91250" cy="5937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10" name="Google Shape;1010;p14"/>
              <p:cNvGrpSpPr/>
              <p:nvPr/>
            </p:nvGrpSpPr>
            <p:grpSpPr>
              <a:xfrm rot="2193922">
                <a:off x="2323279" y="30695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1011" name="Google Shape;1011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12" name="Google Shape;1012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13" name="Google Shape;1013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14" name="Google Shape;1014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015" name="Google Shape;1015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16" name="Google Shape;1016;p14"/>
              <p:cNvGrpSpPr/>
              <p:nvPr/>
            </p:nvGrpSpPr>
            <p:grpSpPr>
              <a:xfrm rot="2193922">
                <a:off x="1997897" y="3339934"/>
                <a:ext cx="613209" cy="387157"/>
                <a:chOff x="396240" y="2866891"/>
                <a:chExt cx="737826" cy="408327"/>
              </a:xfrm>
            </p:grpSpPr>
            <p:grpSp>
              <p:nvGrpSpPr>
                <p:cNvPr id="1017" name="Google Shape;1017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18" name="Google Shape;1018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19" name="Google Shape;1019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20" name="Google Shape;1020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021" name="Google Shape;1021;p14"/>
                <p:cNvSpPr/>
                <p:nvPr/>
              </p:nvSpPr>
              <p:spPr>
                <a:xfrm>
                  <a:off x="727056" y="3041062"/>
                  <a:ext cx="82444" cy="482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1022" name="Google Shape;1022;p14"/>
            <p:cNvGrpSpPr/>
            <p:nvPr/>
          </p:nvGrpSpPr>
          <p:grpSpPr>
            <a:xfrm>
              <a:off x="4620481" y="2008294"/>
              <a:ext cx="2011680" cy="2011680"/>
              <a:chOff x="1932226" y="1970030"/>
              <a:chExt cx="2011680" cy="2011680"/>
            </a:xfrm>
          </p:grpSpPr>
          <p:grpSp>
            <p:nvGrpSpPr>
              <p:cNvPr id="1023" name="Google Shape;1023;p14"/>
              <p:cNvGrpSpPr/>
              <p:nvPr/>
            </p:nvGrpSpPr>
            <p:grpSpPr>
              <a:xfrm>
                <a:off x="2107916" y="2232651"/>
                <a:ext cx="1611349" cy="1415811"/>
                <a:chOff x="2107916" y="2232651"/>
                <a:chExt cx="1611349" cy="1415811"/>
              </a:xfrm>
            </p:grpSpPr>
            <p:sp>
              <p:nvSpPr>
                <p:cNvPr id="1024" name="Google Shape;1024;p14"/>
                <p:cNvSpPr/>
                <p:nvPr/>
              </p:nvSpPr>
              <p:spPr>
                <a:xfrm>
                  <a:off x="2259010" y="2232651"/>
                  <a:ext cx="73152" cy="73152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5" name="Google Shape;1025;p14"/>
                <p:cNvSpPr/>
                <p:nvPr/>
              </p:nvSpPr>
              <p:spPr>
                <a:xfrm>
                  <a:off x="2702781" y="241552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6" name="Google Shape;1026;p14"/>
                <p:cNvSpPr/>
                <p:nvPr/>
              </p:nvSpPr>
              <p:spPr>
                <a:xfrm>
                  <a:off x="2199830" y="2599453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7" name="Google Shape;1027;p14"/>
                <p:cNvSpPr/>
                <p:nvPr/>
              </p:nvSpPr>
              <p:spPr>
                <a:xfrm>
                  <a:off x="2454181" y="2798544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8" name="Google Shape;1028;p14"/>
                <p:cNvSpPr/>
                <p:nvPr/>
              </p:nvSpPr>
              <p:spPr>
                <a:xfrm>
                  <a:off x="2107916" y="308628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9" name="Google Shape;1029;p14"/>
                <p:cNvSpPr/>
                <p:nvPr/>
              </p:nvSpPr>
              <p:spPr>
                <a:xfrm>
                  <a:off x="2442609" y="3196736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0" name="Google Shape;1030;p14"/>
                <p:cNvSpPr/>
                <p:nvPr/>
              </p:nvSpPr>
              <p:spPr>
                <a:xfrm>
                  <a:off x="2273675" y="3490809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1" name="Google Shape;1031;p14"/>
                <p:cNvSpPr/>
                <p:nvPr/>
              </p:nvSpPr>
              <p:spPr>
                <a:xfrm>
                  <a:off x="2823015" y="342665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2" name="Google Shape;1032;p14"/>
                <p:cNvSpPr/>
                <p:nvPr/>
              </p:nvSpPr>
              <p:spPr>
                <a:xfrm>
                  <a:off x="3255828" y="320614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3" name="Google Shape;1033;p14"/>
                <p:cNvSpPr/>
                <p:nvPr/>
              </p:nvSpPr>
              <p:spPr>
                <a:xfrm>
                  <a:off x="3315385" y="342900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4" name="Google Shape;1034;p14"/>
                <p:cNvSpPr/>
                <p:nvPr/>
              </p:nvSpPr>
              <p:spPr>
                <a:xfrm>
                  <a:off x="3620186" y="357531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5" name="Google Shape;1035;p14"/>
                <p:cNvSpPr/>
                <p:nvPr/>
              </p:nvSpPr>
              <p:spPr>
                <a:xfrm>
                  <a:off x="3646113" y="301067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036" name="Google Shape;1036;p14"/>
              <p:cNvSpPr/>
              <p:nvPr/>
            </p:nvSpPr>
            <p:spPr>
              <a:xfrm>
                <a:off x="1932226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1037" name="Google Shape;1037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dirty="0"/>
              <a:t>From Autoencoders to VAE</a:t>
            </a:r>
            <a:endParaRPr dirty="0"/>
          </a:p>
        </p:txBody>
      </p:sp>
      <p:sp>
        <p:nvSpPr>
          <p:cNvPr id="1038" name="Google Shape;1038;p14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cxnSp>
        <p:nvCxnSpPr>
          <p:cNvPr id="1039" name="Google Shape;1039;p14"/>
          <p:cNvCxnSpPr>
            <a:cxnSpLocks/>
            <a:stCxn id="1040" idx="6"/>
          </p:cNvCxnSpPr>
          <p:nvPr/>
        </p:nvCxnSpPr>
        <p:spPr>
          <a:xfrm>
            <a:off x="6127793" y="1969452"/>
            <a:ext cx="1462800" cy="840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42" name="Google Shape;1042;p14"/>
          <p:cNvSpPr txBox="1"/>
          <p:nvPr/>
        </p:nvSpPr>
        <p:spPr>
          <a:xfrm>
            <a:off x="6421932" y="1356392"/>
            <a:ext cx="735732" cy="5847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044" name="Google Shape;1044;p14"/>
          <p:cNvCxnSpPr>
            <a:cxnSpLocks/>
          </p:cNvCxnSpPr>
          <p:nvPr/>
        </p:nvCxnSpPr>
        <p:spPr>
          <a:xfrm>
            <a:off x="9156095" y="1977777"/>
            <a:ext cx="570900" cy="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45" name="Google Shape;1045;p14"/>
          <p:cNvSpPr txBox="1"/>
          <p:nvPr/>
        </p:nvSpPr>
        <p:spPr>
          <a:xfrm>
            <a:off x="9394418" y="1293011"/>
            <a:ext cx="962774" cy="58477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1049" name="Google Shape;1049;p14"/>
          <p:cNvGrpSpPr/>
          <p:nvPr/>
        </p:nvGrpSpPr>
        <p:grpSpPr>
          <a:xfrm>
            <a:off x="6356530" y="2115086"/>
            <a:ext cx="914400" cy="914400"/>
            <a:chOff x="6280215" y="2212461"/>
            <a:chExt cx="914400" cy="914400"/>
          </a:xfrm>
        </p:grpSpPr>
        <p:grpSp>
          <p:nvGrpSpPr>
            <p:cNvPr id="1050" name="Google Shape;1050;p14"/>
            <p:cNvGrpSpPr/>
            <p:nvPr/>
          </p:nvGrpSpPr>
          <p:grpSpPr>
            <a:xfrm>
              <a:off x="6354036" y="2269030"/>
              <a:ext cx="771129" cy="776681"/>
              <a:chOff x="5099247" y="-891180"/>
              <a:chExt cx="914400" cy="914400"/>
            </a:xfrm>
          </p:grpSpPr>
          <p:sp>
            <p:nvSpPr>
              <p:cNvPr id="1051" name="Google Shape;1051;p14"/>
              <p:cNvSpPr/>
              <p:nvPr/>
            </p:nvSpPr>
            <p:spPr>
              <a:xfrm>
                <a:off x="5099247" y="-891180"/>
                <a:ext cx="914400" cy="91440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52" name="Google Shape;1052;p14"/>
              <p:cNvSpPr/>
              <p:nvPr/>
            </p:nvSpPr>
            <p:spPr>
              <a:xfrm>
                <a:off x="5259579" y="-725151"/>
                <a:ext cx="594360" cy="59436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5320918" y="-665715"/>
                <a:ext cx="475488" cy="475488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5407316" y="-576763"/>
                <a:ext cx="297180" cy="29718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055" name="Google Shape;1055;p14"/>
            <p:cNvSpPr/>
            <p:nvPr/>
          </p:nvSpPr>
          <p:spPr>
            <a:xfrm>
              <a:off x="6280215" y="2212461"/>
              <a:ext cx="914400" cy="914400"/>
            </a:xfrm>
            <a:prstGeom prst="rect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40" name="Google Shape;1040;p14"/>
          <p:cNvSpPr/>
          <p:nvPr/>
        </p:nvSpPr>
        <p:spPr>
          <a:xfrm>
            <a:off x="4495498" y="1464812"/>
            <a:ext cx="1632295" cy="1009279"/>
          </a:xfrm>
          <a:prstGeom prst="ellipse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056" name="Google Shape;1056;p14"/>
          <p:cNvSpPr txBox="1"/>
          <p:nvPr/>
        </p:nvSpPr>
        <p:spPr>
          <a:xfrm>
            <a:off x="4636235" y="848829"/>
            <a:ext cx="1440001" cy="58477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6855514" y="243957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058" name="Google Shape;1058;p14"/>
          <p:cNvCxnSpPr>
            <a:cxnSpLocks/>
            <a:endCxn id="1060" idx="1"/>
          </p:cNvCxnSpPr>
          <p:nvPr/>
        </p:nvCxnSpPr>
        <p:spPr>
          <a:xfrm>
            <a:off x="3166587" y="4224001"/>
            <a:ext cx="2055906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69" name="Google Shape;1069;p14"/>
          <p:cNvSpPr txBox="1"/>
          <p:nvPr/>
        </p:nvSpPr>
        <p:spPr>
          <a:xfrm>
            <a:off x="3698112" y="3028842"/>
            <a:ext cx="34504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Reparameterization trick</a:t>
            </a:r>
            <a:endParaRPr dirty="0"/>
          </a:p>
        </p:txBody>
      </p:sp>
      <p:sp>
        <p:nvSpPr>
          <p:cNvPr id="1070" name="Google Shape;1070;p14"/>
          <p:cNvSpPr/>
          <p:nvPr/>
        </p:nvSpPr>
        <p:spPr>
          <a:xfrm>
            <a:off x="5220602" y="4792998"/>
            <a:ext cx="457200" cy="4572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5222493" y="3995401"/>
            <a:ext cx="457200" cy="4572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076" name="Google Shape;1076;p14"/>
          <p:cNvCxnSpPr>
            <a:cxnSpLocks/>
            <a:endCxn id="1070" idx="1"/>
          </p:cNvCxnSpPr>
          <p:nvPr/>
        </p:nvCxnSpPr>
        <p:spPr>
          <a:xfrm>
            <a:off x="3198850" y="4428901"/>
            <a:ext cx="2021752" cy="592697"/>
          </a:xfrm>
          <a:prstGeom prst="bentConnector3">
            <a:avLst>
              <a:gd name="adj1" fmla="val 50000"/>
            </a:avLst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077" name="Google Shape;1077;p14"/>
          <p:cNvCxnSpPr>
            <a:stCxn id="946" idx="0"/>
            <a:endCxn id="1070" idx="2"/>
          </p:cNvCxnSpPr>
          <p:nvPr/>
        </p:nvCxnSpPr>
        <p:spPr>
          <a:xfrm rot="10800000">
            <a:off x="5449202" y="5250112"/>
            <a:ext cx="0" cy="4923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078" name="Google Shape;1078;p14"/>
          <p:cNvCxnSpPr>
            <a:stCxn id="1070" idx="0"/>
            <a:endCxn id="1060" idx="2"/>
          </p:cNvCxnSpPr>
          <p:nvPr/>
        </p:nvCxnSpPr>
        <p:spPr>
          <a:xfrm rot="10800000" flipH="1">
            <a:off x="5449202" y="4452498"/>
            <a:ext cx="1800" cy="3405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79" name="Google Shape;1079;p14"/>
          <p:cNvSpPr txBox="1"/>
          <p:nvPr/>
        </p:nvSpPr>
        <p:spPr>
          <a:xfrm>
            <a:off x="244889" y="963056"/>
            <a:ext cx="14975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36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ym typeface="Candara"/>
              </a:rPr>
              <a:t>Want:</a:t>
            </a:r>
            <a:endParaRPr dirty="0"/>
          </a:p>
        </p:txBody>
      </p:sp>
      <p:sp>
        <p:nvSpPr>
          <p:cNvPr id="1080" name="Google Shape;1080;p14"/>
          <p:cNvSpPr txBox="1"/>
          <p:nvPr/>
        </p:nvSpPr>
        <p:spPr>
          <a:xfrm>
            <a:off x="70551" y="2652658"/>
            <a:ext cx="33465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dara"/>
              </a:rPr>
              <a:t>Autoencoder: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6983638" y="4792998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82" name="Google Shape;1082;p14"/>
          <p:cNvSpPr txBox="1"/>
          <p:nvPr/>
        </p:nvSpPr>
        <p:spPr>
          <a:xfrm>
            <a:off x="5499093" y="5228547"/>
            <a:ext cx="735732" cy="60080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083" name="Google Shape;1083;p14"/>
          <p:cNvSpPr txBox="1"/>
          <p:nvPr/>
        </p:nvSpPr>
        <p:spPr>
          <a:xfrm>
            <a:off x="1511379" y="5375859"/>
            <a:ext cx="3201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mu</a:t>
            </a:r>
            <a:r>
              <a:rPr lang="en-US" sz="8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8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sig*randn(0,1)</a:t>
            </a:r>
            <a:endParaRPr/>
          </a:p>
        </p:txBody>
      </p:sp>
      <p:sp>
        <p:nvSpPr>
          <p:cNvPr id="1084" name="Google Shape;1084;p14"/>
          <p:cNvSpPr txBox="1"/>
          <p:nvPr/>
        </p:nvSpPr>
        <p:spPr>
          <a:xfrm>
            <a:off x="7787791" y="5114478"/>
            <a:ext cx="3938250" cy="95410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l="-3249" t="-6368" b="-171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4" name="Google Shape;828;p13">
            <a:extLst>
              <a:ext uri="{FF2B5EF4-FFF2-40B4-BE49-F238E27FC236}">
                <a16:creationId xmlns:a16="http://schemas.microsoft.com/office/drawing/2014/main" id="{5C128DC8-A218-098B-7FCD-DE098029819E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44889" y="4259024"/>
            <a:ext cx="1092484" cy="9002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4E43A5-AA6E-2B43-0141-560FB07D67F3}"/>
                  </a:ext>
                </a:extLst>
              </p:cNvPr>
              <p:cNvSpPr txBox="1"/>
              <p:nvPr/>
            </p:nvSpPr>
            <p:spPr>
              <a:xfrm>
                <a:off x="1358245" y="3885323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4E43A5-AA6E-2B43-0141-560FB07D6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5" y="3885323"/>
                <a:ext cx="1449693" cy="6577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811;p13">
            <a:extLst>
              <a:ext uri="{FF2B5EF4-FFF2-40B4-BE49-F238E27FC236}">
                <a16:creationId xmlns:a16="http://schemas.microsoft.com/office/drawing/2014/main" id="{8F0D26C6-D4FE-EBA9-4F38-9394664B30B3}"/>
              </a:ext>
            </a:extLst>
          </p:cNvPr>
          <p:cNvSpPr/>
          <p:nvPr/>
        </p:nvSpPr>
        <p:spPr>
          <a:xfrm>
            <a:off x="1337373" y="3820736"/>
            <a:ext cx="1829214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CEB98C-C3D4-EF7E-CD18-7C0B6586E8FE}"/>
                  </a:ext>
                </a:extLst>
              </p:cNvPr>
              <p:cNvSpPr txBox="1"/>
              <p:nvPr/>
            </p:nvSpPr>
            <p:spPr>
              <a:xfrm>
                <a:off x="2655356" y="4136513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CEB98C-C3D4-EF7E-CD18-7C0B6586E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6" y="4136513"/>
                <a:ext cx="565266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186CB0-3EC6-65CC-393C-17E92A35C280}"/>
                  </a:ext>
                </a:extLst>
              </p:cNvPr>
              <p:cNvSpPr txBox="1"/>
              <p:nvPr/>
            </p:nvSpPr>
            <p:spPr>
              <a:xfrm>
                <a:off x="3404142" y="3576200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186CB0-3EC6-65CC-393C-17E92A35C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2" y="3576200"/>
                <a:ext cx="815551" cy="6182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2164CC-2A4B-25B0-DC09-9924F102C4B6}"/>
                  </a:ext>
                </a:extLst>
              </p:cNvPr>
              <p:cNvSpPr txBox="1"/>
              <p:nvPr/>
            </p:nvSpPr>
            <p:spPr>
              <a:xfrm>
                <a:off x="251309" y="3673108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2164CC-2A4B-25B0-DC09-9924F102C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9" y="3673108"/>
                <a:ext cx="872694" cy="61824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D9B971-F041-5E3F-133F-76B4D8B27E88}"/>
                  </a:ext>
                </a:extLst>
              </p:cNvPr>
              <p:cNvSpPr txBox="1"/>
              <p:nvPr/>
            </p:nvSpPr>
            <p:spPr>
              <a:xfrm>
                <a:off x="3404142" y="4454873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D9B971-F041-5E3F-133F-76B4D8B2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2" y="4454873"/>
                <a:ext cx="815551" cy="61824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789;p13">
            <a:extLst>
              <a:ext uri="{FF2B5EF4-FFF2-40B4-BE49-F238E27FC236}">
                <a16:creationId xmlns:a16="http://schemas.microsoft.com/office/drawing/2014/main" id="{86286381-ADD9-EBB8-6D8E-1264F44DEE4B}"/>
              </a:ext>
            </a:extLst>
          </p:cNvPr>
          <p:cNvSpPr/>
          <p:nvPr/>
        </p:nvSpPr>
        <p:spPr>
          <a:xfrm>
            <a:off x="7590609" y="1575346"/>
            <a:ext cx="1565486" cy="804861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F084C4-8987-1BF3-E040-51E337B33BC1}"/>
                  </a:ext>
                </a:extLst>
              </p:cNvPr>
              <p:cNvSpPr txBox="1"/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F084C4-8987-1BF3-E040-51E337B33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5C7738-5BD5-04B8-E9DA-E809459563E6}"/>
                  </a:ext>
                </a:extLst>
              </p:cNvPr>
              <p:cNvSpPr txBox="1"/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5C7738-5BD5-04B8-E9DA-E80945956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C09A22-F2A8-FBC9-F7E7-B1F22F17818A}"/>
                  </a:ext>
                </a:extLst>
              </p:cNvPr>
              <p:cNvSpPr txBox="1"/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C09A22-F2A8-FBC9-F7E7-B1F22F17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0;p15">
            <a:extLst>
              <a:ext uri="{FF2B5EF4-FFF2-40B4-BE49-F238E27FC236}">
                <a16:creationId xmlns:a16="http://schemas.microsoft.com/office/drawing/2014/main" id="{FB22A1B1-EC13-690D-BE63-484881184AFB}"/>
              </a:ext>
            </a:extLst>
          </p:cNvPr>
          <p:cNvSpPr/>
          <p:nvPr/>
        </p:nvSpPr>
        <p:spPr>
          <a:xfrm>
            <a:off x="10119313" y="3864627"/>
            <a:ext cx="634854" cy="106553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4F7F02-D7E7-E94D-5504-819B44D6BFB4}"/>
                  </a:ext>
                </a:extLst>
              </p:cNvPr>
              <p:cNvSpPr txBox="1"/>
              <p:nvPr/>
            </p:nvSpPr>
            <p:spPr>
              <a:xfrm>
                <a:off x="2784563" y="2931372"/>
                <a:ext cx="2698111" cy="663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sSup>
                            <m:sSupPr>
                              <m:ctrlPr>
                                <a:rPr lang="en-US" sz="32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4F7F02-D7E7-E94D-5504-819B44D6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563" y="2931372"/>
                <a:ext cx="2698111" cy="663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oogle Shape;1058;p14">
            <a:extLst>
              <a:ext uri="{FF2B5EF4-FFF2-40B4-BE49-F238E27FC236}">
                <a16:creationId xmlns:a16="http://schemas.microsoft.com/office/drawing/2014/main" id="{2A7EFDA2-E9AA-2118-D862-7208F3D14B96}"/>
              </a:ext>
            </a:extLst>
          </p:cNvPr>
          <p:cNvCxnSpPr>
            <a:cxnSpLocks/>
          </p:cNvCxnSpPr>
          <p:nvPr/>
        </p:nvCxnSpPr>
        <p:spPr>
          <a:xfrm>
            <a:off x="3166587" y="4224001"/>
            <a:ext cx="2055906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1" name="Google Shape;1076;p14">
            <a:extLst>
              <a:ext uri="{FF2B5EF4-FFF2-40B4-BE49-F238E27FC236}">
                <a16:creationId xmlns:a16="http://schemas.microsoft.com/office/drawing/2014/main" id="{48100BEC-4E18-88F5-9A40-839B4EA73C95}"/>
              </a:ext>
            </a:extLst>
          </p:cNvPr>
          <p:cNvCxnSpPr>
            <a:cxnSpLocks/>
          </p:cNvCxnSpPr>
          <p:nvPr/>
        </p:nvCxnSpPr>
        <p:spPr>
          <a:xfrm>
            <a:off x="3198850" y="4428901"/>
            <a:ext cx="2021752" cy="592697"/>
          </a:xfrm>
          <a:prstGeom prst="bentConnector3">
            <a:avLst>
              <a:gd name="adj1" fmla="val 50000"/>
            </a:avLst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" name="Google Shape;828;p13">
            <a:extLst>
              <a:ext uri="{FF2B5EF4-FFF2-40B4-BE49-F238E27FC236}">
                <a16:creationId xmlns:a16="http://schemas.microsoft.com/office/drawing/2014/main" id="{F828D348-A395-A122-C913-4D4E611B8347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44889" y="4259024"/>
            <a:ext cx="1092484" cy="9002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1F2ADE-BE55-A34A-6831-47C7DD978707}"/>
                  </a:ext>
                </a:extLst>
              </p:cNvPr>
              <p:cNvSpPr txBox="1"/>
              <p:nvPr/>
            </p:nvSpPr>
            <p:spPr>
              <a:xfrm>
                <a:off x="1358245" y="3885323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1F2ADE-BE55-A34A-6831-47C7DD978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5" y="3885323"/>
                <a:ext cx="1449693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811;p13">
            <a:extLst>
              <a:ext uri="{FF2B5EF4-FFF2-40B4-BE49-F238E27FC236}">
                <a16:creationId xmlns:a16="http://schemas.microsoft.com/office/drawing/2014/main" id="{CEA4C307-517A-9A4A-A51D-E38D417AB76A}"/>
              </a:ext>
            </a:extLst>
          </p:cNvPr>
          <p:cNvSpPr/>
          <p:nvPr/>
        </p:nvSpPr>
        <p:spPr>
          <a:xfrm>
            <a:off x="1337373" y="3820736"/>
            <a:ext cx="1829214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2823A7-8B20-4338-592A-F184486A5BA6}"/>
                  </a:ext>
                </a:extLst>
              </p:cNvPr>
              <p:cNvSpPr txBox="1"/>
              <p:nvPr/>
            </p:nvSpPr>
            <p:spPr>
              <a:xfrm>
                <a:off x="2655356" y="4136513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2823A7-8B20-4338-592A-F184486A5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6" y="4136513"/>
                <a:ext cx="5652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2277EF-CB48-65B9-E431-A442CD61DBD8}"/>
                  </a:ext>
                </a:extLst>
              </p:cNvPr>
              <p:cNvSpPr txBox="1"/>
              <p:nvPr/>
            </p:nvSpPr>
            <p:spPr>
              <a:xfrm>
                <a:off x="3404142" y="3576200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2277EF-CB48-65B9-E431-A442CD61D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2" y="3576200"/>
                <a:ext cx="815551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B77CFA-7ABD-E7E8-8201-814064D66CD2}"/>
                  </a:ext>
                </a:extLst>
              </p:cNvPr>
              <p:cNvSpPr txBox="1"/>
              <p:nvPr/>
            </p:nvSpPr>
            <p:spPr>
              <a:xfrm>
                <a:off x="251309" y="3673108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B77CFA-7ABD-E7E8-8201-814064D6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9" y="3673108"/>
                <a:ext cx="872694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15158C-EC34-E264-6FB7-78CC05DB91B9}"/>
                  </a:ext>
                </a:extLst>
              </p:cNvPr>
              <p:cNvSpPr txBox="1"/>
              <p:nvPr/>
            </p:nvSpPr>
            <p:spPr>
              <a:xfrm>
                <a:off x="3404142" y="4454873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15158C-EC34-E264-6FB7-78CC05DB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2" y="4454873"/>
                <a:ext cx="815551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2" name="Google Shape;1092;p15"/>
          <p:cNvSpPr/>
          <p:nvPr/>
        </p:nvSpPr>
        <p:spPr>
          <a:xfrm>
            <a:off x="4671253" y="5742412"/>
            <a:ext cx="1555898" cy="768761"/>
          </a:xfrm>
          <a:prstGeom prst="ellipse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1093" name="Google Shape;1093;p15"/>
          <p:cNvGrpSpPr/>
          <p:nvPr/>
        </p:nvGrpSpPr>
        <p:grpSpPr>
          <a:xfrm>
            <a:off x="6386882" y="4656987"/>
            <a:ext cx="932125" cy="917165"/>
            <a:chOff x="4606533" y="2008294"/>
            <a:chExt cx="2025628" cy="2011680"/>
          </a:xfrm>
        </p:grpSpPr>
        <p:grpSp>
          <p:nvGrpSpPr>
            <p:cNvPr id="1094" name="Google Shape;1094;p15"/>
            <p:cNvGrpSpPr/>
            <p:nvPr/>
          </p:nvGrpSpPr>
          <p:grpSpPr>
            <a:xfrm>
              <a:off x="4606533" y="2008294"/>
              <a:ext cx="2022849" cy="2011680"/>
              <a:chOff x="1918278" y="1970030"/>
              <a:chExt cx="2022849" cy="2011680"/>
            </a:xfrm>
          </p:grpSpPr>
          <p:grpSp>
            <p:nvGrpSpPr>
              <p:cNvPr id="1095" name="Google Shape;1095;p15"/>
              <p:cNvGrpSpPr/>
              <p:nvPr/>
            </p:nvGrpSpPr>
            <p:grpSpPr>
              <a:xfrm>
                <a:off x="1929446" y="2063793"/>
                <a:ext cx="737826" cy="408327"/>
                <a:chOff x="396240" y="2866891"/>
                <a:chExt cx="737826" cy="408327"/>
              </a:xfrm>
            </p:grpSpPr>
            <p:grpSp>
              <p:nvGrpSpPr>
                <p:cNvPr id="1096" name="Google Shape;1096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97" name="Google Shape;1097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98" name="Google Shape;1098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99" name="Google Shape;1099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00" name="Google Shape;1100;p15"/>
                <p:cNvSpPr/>
                <p:nvPr/>
              </p:nvSpPr>
              <p:spPr>
                <a:xfrm>
                  <a:off x="717061" y="3049466"/>
                  <a:ext cx="89934" cy="457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101" name="Google Shape;1101;p15"/>
              <p:cNvSpPr/>
              <p:nvPr/>
            </p:nvSpPr>
            <p:spPr>
              <a:xfrm>
                <a:off x="1929447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1102" name="Google Shape;1102;p15"/>
              <p:cNvGrpSpPr/>
              <p:nvPr/>
            </p:nvGrpSpPr>
            <p:grpSpPr>
              <a:xfrm rot="-986112">
                <a:off x="2467900" y="2326474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1103" name="Google Shape;1103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04" name="Google Shape;1104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05" name="Google Shape;1105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06" name="Google Shape;1106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07" name="Google Shape;1107;p15"/>
                <p:cNvSpPr/>
                <p:nvPr/>
              </p:nvSpPr>
              <p:spPr>
                <a:xfrm>
                  <a:off x="728576" y="3030691"/>
                  <a:ext cx="73151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08" name="Google Shape;1108;p15"/>
              <p:cNvGrpSpPr/>
              <p:nvPr/>
            </p:nvGrpSpPr>
            <p:grpSpPr>
              <a:xfrm>
                <a:off x="2116064" y="2371349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1109" name="Google Shape;1109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10" name="Google Shape;1110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11" name="Google Shape;1111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12" name="Google Shape;1112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13" name="Google Shape;1113;p15"/>
                <p:cNvSpPr/>
                <p:nvPr/>
              </p:nvSpPr>
              <p:spPr>
                <a:xfrm>
                  <a:off x="728577" y="3030690"/>
                  <a:ext cx="73153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14" name="Google Shape;1114;p15"/>
              <p:cNvGrpSpPr/>
              <p:nvPr/>
            </p:nvGrpSpPr>
            <p:grpSpPr>
              <a:xfrm rot="2193922">
                <a:off x="2367434" y="2563796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1115" name="Google Shape;1115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16" name="Google Shape;1116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17" name="Google Shape;1117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18" name="Google Shape;1118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19" name="Google Shape;1119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20" name="Google Shape;1120;p15"/>
              <p:cNvGrpSpPr/>
              <p:nvPr/>
            </p:nvGrpSpPr>
            <p:grpSpPr>
              <a:xfrm rot="2193922">
                <a:off x="1988461" y="29566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1121" name="Google Shape;1121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22" name="Google Shape;1122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23" name="Google Shape;1123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24" name="Google Shape;1124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25" name="Google Shape;1125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26" name="Google Shape;1126;p15"/>
              <p:cNvGrpSpPr/>
              <p:nvPr/>
            </p:nvGrpSpPr>
            <p:grpSpPr>
              <a:xfrm rot="2193922">
                <a:off x="2704493" y="3299187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1127" name="Google Shape;1127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28" name="Google Shape;1128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29" name="Google Shape;1129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30" name="Google Shape;1130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31" name="Google Shape;1131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32" name="Google Shape;1132;p15"/>
              <p:cNvGrpSpPr/>
              <p:nvPr/>
            </p:nvGrpSpPr>
            <p:grpSpPr>
              <a:xfrm rot="2193922">
                <a:off x="3520614" y="3480234"/>
                <a:ext cx="270877" cy="268949"/>
                <a:chOff x="396240" y="2866891"/>
                <a:chExt cx="737826" cy="408327"/>
              </a:xfrm>
            </p:grpSpPr>
            <p:grpSp>
              <p:nvGrpSpPr>
                <p:cNvPr id="1133" name="Google Shape;1133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34" name="Google Shape;1134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35" name="Google Shape;1135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36" name="Google Shape;1136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37" name="Google Shape;1137;p15"/>
                <p:cNvSpPr/>
                <p:nvPr/>
              </p:nvSpPr>
              <p:spPr>
                <a:xfrm rot="10800000" flipH="1">
                  <a:off x="701743" y="3032898"/>
                  <a:ext cx="128917" cy="6941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38" name="Google Shape;1138;p15"/>
              <p:cNvGrpSpPr/>
              <p:nvPr/>
            </p:nvGrpSpPr>
            <p:grpSpPr>
              <a:xfrm>
                <a:off x="3562906" y="2690170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1139" name="Google Shape;1139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40" name="Google Shape;1140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41" name="Google Shape;1141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42" name="Google Shape;1142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43" name="Google Shape;1143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44" name="Google Shape;1144;p15"/>
              <p:cNvGrpSpPr/>
              <p:nvPr/>
            </p:nvGrpSpPr>
            <p:grpSpPr>
              <a:xfrm rot="-7334427">
                <a:off x="3165764" y="2872542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1145" name="Google Shape;1145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46" name="Google Shape;1146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47" name="Google Shape;1147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48" name="Google Shape;1148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49" name="Google Shape;1149;p15"/>
                <p:cNvSpPr/>
                <p:nvPr/>
              </p:nvSpPr>
              <p:spPr>
                <a:xfrm>
                  <a:off x="685087" y="3047418"/>
                  <a:ext cx="140807" cy="54085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50" name="Google Shape;1150;p15"/>
              <p:cNvGrpSpPr/>
              <p:nvPr/>
            </p:nvGrpSpPr>
            <p:grpSpPr>
              <a:xfrm rot="-986112">
                <a:off x="3085716" y="3342903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1151" name="Google Shape;1151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52" name="Google Shape;1152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53" name="Google Shape;1153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54" name="Google Shape;1154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55" name="Google Shape;1155;p15"/>
                <p:cNvSpPr/>
                <p:nvPr/>
              </p:nvSpPr>
              <p:spPr>
                <a:xfrm>
                  <a:off x="717775" y="3032424"/>
                  <a:ext cx="91250" cy="5937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56" name="Google Shape;1156;p15"/>
              <p:cNvGrpSpPr/>
              <p:nvPr/>
            </p:nvGrpSpPr>
            <p:grpSpPr>
              <a:xfrm rot="2193922">
                <a:off x="2323279" y="30695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1157" name="Google Shape;1157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58" name="Google Shape;1158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59" name="Google Shape;1159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60" name="Google Shape;1160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61" name="Google Shape;1161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62" name="Google Shape;1162;p15"/>
              <p:cNvGrpSpPr/>
              <p:nvPr/>
            </p:nvGrpSpPr>
            <p:grpSpPr>
              <a:xfrm rot="2193922">
                <a:off x="1997897" y="3339934"/>
                <a:ext cx="613209" cy="387157"/>
                <a:chOff x="396240" y="2866891"/>
                <a:chExt cx="737826" cy="408327"/>
              </a:xfrm>
            </p:grpSpPr>
            <p:grpSp>
              <p:nvGrpSpPr>
                <p:cNvPr id="1163" name="Google Shape;1163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64" name="Google Shape;1164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65" name="Google Shape;1165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66" name="Google Shape;1166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67" name="Google Shape;1167;p15"/>
                <p:cNvSpPr/>
                <p:nvPr/>
              </p:nvSpPr>
              <p:spPr>
                <a:xfrm>
                  <a:off x="727056" y="3041062"/>
                  <a:ext cx="82444" cy="482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1168" name="Google Shape;1168;p15"/>
            <p:cNvGrpSpPr/>
            <p:nvPr/>
          </p:nvGrpSpPr>
          <p:grpSpPr>
            <a:xfrm>
              <a:off x="4620481" y="2008294"/>
              <a:ext cx="2011680" cy="2011680"/>
              <a:chOff x="1932226" y="1970030"/>
              <a:chExt cx="2011680" cy="2011680"/>
            </a:xfrm>
          </p:grpSpPr>
          <p:grpSp>
            <p:nvGrpSpPr>
              <p:cNvPr id="1169" name="Google Shape;1169;p15"/>
              <p:cNvGrpSpPr/>
              <p:nvPr/>
            </p:nvGrpSpPr>
            <p:grpSpPr>
              <a:xfrm>
                <a:off x="2107916" y="2232651"/>
                <a:ext cx="1611349" cy="1415811"/>
                <a:chOff x="2107916" y="2232651"/>
                <a:chExt cx="1611349" cy="1415811"/>
              </a:xfrm>
            </p:grpSpPr>
            <p:sp>
              <p:nvSpPr>
                <p:cNvPr id="1170" name="Google Shape;1170;p15"/>
                <p:cNvSpPr/>
                <p:nvPr/>
              </p:nvSpPr>
              <p:spPr>
                <a:xfrm>
                  <a:off x="2259010" y="2232651"/>
                  <a:ext cx="73152" cy="73152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1" name="Google Shape;1171;p15"/>
                <p:cNvSpPr/>
                <p:nvPr/>
              </p:nvSpPr>
              <p:spPr>
                <a:xfrm>
                  <a:off x="2702781" y="241552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2" name="Google Shape;1172;p15"/>
                <p:cNvSpPr/>
                <p:nvPr/>
              </p:nvSpPr>
              <p:spPr>
                <a:xfrm>
                  <a:off x="2199830" y="2599453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3" name="Google Shape;1173;p15"/>
                <p:cNvSpPr/>
                <p:nvPr/>
              </p:nvSpPr>
              <p:spPr>
                <a:xfrm>
                  <a:off x="2454181" y="2798544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4" name="Google Shape;1174;p15"/>
                <p:cNvSpPr/>
                <p:nvPr/>
              </p:nvSpPr>
              <p:spPr>
                <a:xfrm>
                  <a:off x="2107916" y="308628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5" name="Google Shape;1175;p15"/>
                <p:cNvSpPr/>
                <p:nvPr/>
              </p:nvSpPr>
              <p:spPr>
                <a:xfrm>
                  <a:off x="2442609" y="3196736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6" name="Google Shape;1176;p15"/>
                <p:cNvSpPr/>
                <p:nvPr/>
              </p:nvSpPr>
              <p:spPr>
                <a:xfrm>
                  <a:off x="2273675" y="3490809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7" name="Google Shape;1177;p15"/>
                <p:cNvSpPr/>
                <p:nvPr/>
              </p:nvSpPr>
              <p:spPr>
                <a:xfrm>
                  <a:off x="2823015" y="342665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8" name="Google Shape;1178;p15"/>
                <p:cNvSpPr/>
                <p:nvPr/>
              </p:nvSpPr>
              <p:spPr>
                <a:xfrm>
                  <a:off x="3255828" y="320614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9" name="Google Shape;1179;p15"/>
                <p:cNvSpPr/>
                <p:nvPr/>
              </p:nvSpPr>
              <p:spPr>
                <a:xfrm>
                  <a:off x="3315385" y="342900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80" name="Google Shape;1180;p15"/>
                <p:cNvSpPr/>
                <p:nvPr/>
              </p:nvSpPr>
              <p:spPr>
                <a:xfrm>
                  <a:off x="3620186" y="357531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81" name="Google Shape;1181;p15"/>
                <p:cNvSpPr/>
                <p:nvPr/>
              </p:nvSpPr>
              <p:spPr>
                <a:xfrm>
                  <a:off x="3646113" y="301067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182" name="Google Shape;1182;p15"/>
              <p:cNvSpPr/>
              <p:nvPr/>
            </p:nvSpPr>
            <p:spPr>
              <a:xfrm>
                <a:off x="1932226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1183" name="Google Shape;1183;p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From Autoencoders to VAE</a:t>
            </a:r>
            <a:endParaRPr/>
          </a:p>
        </p:txBody>
      </p:sp>
      <p:sp>
        <p:nvSpPr>
          <p:cNvPr id="1184" name="Google Shape;1184;p15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cxnSp>
        <p:nvCxnSpPr>
          <p:cNvPr id="1185" name="Google Shape;1185;p15"/>
          <p:cNvCxnSpPr>
            <a:cxnSpLocks/>
            <a:stCxn id="1186" idx="6"/>
          </p:cNvCxnSpPr>
          <p:nvPr/>
        </p:nvCxnSpPr>
        <p:spPr>
          <a:xfrm>
            <a:off x="6127793" y="1969452"/>
            <a:ext cx="1462800" cy="840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188" name="Google Shape;1188;p15"/>
          <p:cNvSpPr txBox="1"/>
          <p:nvPr/>
        </p:nvSpPr>
        <p:spPr>
          <a:xfrm>
            <a:off x="6421932" y="1356392"/>
            <a:ext cx="735732" cy="58477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190" name="Google Shape;1190;p15"/>
          <p:cNvCxnSpPr>
            <a:cxnSpLocks/>
          </p:cNvCxnSpPr>
          <p:nvPr/>
        </p:nvCxnSpPr>
        <p:spPr>
          <a:xfrm>
            <a:off x="9156095" y="1977777"/>
            <a:ext cx="570900" cy="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191" name="Google Shape;1191;p15"/>
          <p:cNvSpPr txBox="1"/>
          <p:nvPr/>
        </p:nvSpPr>
        <p:spPr>
          <a:xfrm>
            <a:off x="9394418" y="1293011"/>
            <a:ext cx="962774" cy="58477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1195" name="Google Shape;1195;p15"/>
          <p:cNvGrpSpPr/>
          <p:nvPr/>
        </p:nvGrpSpPr>
        <p:grpSpPr>
          <a:xfrm>
            <a:off x="6356530" y="2115086"/>
            <a:ext cx="914400" cy="914400"/>
            <a:chOff x="6280215" y="2212461"/>
            <a:chExt cx="914400" cy="914400"/>
          </a:xfrm>
        </p:grpSpPr>
        <p:grpSp>
          <p:nvGrpSpPr>
            <p:cNvPr id="1196" name="Google Shape;1196;p15"/>
            <p:cNvGrpSpPr/>
            <p:nvPr/>
          </p:nvGrpSpPr>
          <p:grpSpPr>
            <a:xfrm>
              <a:off x="6354036" y="2269030"/>
              <a:ext cx="771129" cy="776681"/>
              <a:chOff x="5099247" y="-891180"/>
              <a:chExt cx="914400" cy="914400"/>
            </a:xfrm>
          </p:grpSpPr>
          <p:sp>
            <p:nvSpPr>
              <p:cNvPr id="1197" name="Google Shape;1197;p15"/>
              <p:cNvSpPr/>
              <p:nvPr/>
            </p:nvSpPr>
            <p:spPr>
              <a:xfrm>
                <a:off x="5099247" y="-891180"/>
                <a:ext cx="914400" cy="91440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5259579" y="-725151"/>
                <a:ext cx="594360" cy="59436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5320918" y="-665715"/>
                <a:ext cx="475488" cy="475488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5407316" y="-576763"/>
                <a:ext cx="297180" cy="29718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201" name="Google Shape;1201;p15"/>
            <p:cNvSpPr/>
            <p:nvPr/>
          </p:nvSpPr>
          <p:spPr>
            <a:xfrm>
              <a:off x="6280215" y="2212461"/>
              <a:ext cx="914400" cy="914400"/>
            </a:xfrm>
            <a:prstGeom prst="rect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186" name="Google Shape;1186;p15"/>
          <p:cNvSpPr/>
          <p:nvPr/>
        </p:nvSpPr>
        <p:spPr>
          <a:xfrm>
            <a:off x="4495498" y="1464812"/>
            <a:ext cx="1632295" cy="1009279"/>
          </a:xfrm>
          <a:prstGeom prst="ellipse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02" name="Google Shape;1202;p15"/>
          <p:cNvSpPr txBox="1"/>
          <p:nvPr/>
        </p:nvSpPr>
        <p:spPr>
          <a:xfrm>
            <a:off x="4636235" y="848829"/>
            <a:ext cx="1440001" cy="58477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03" name="Google Shape;1203;p15"/>
          <p:cNvSpPr/>
          <p:nvPr/>
        </p:nvSpPr>
        <p:spPr>
          <a:xfrm>
            <a:off x="6855514" y="243957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09" name="Google Shape;1209;p15"/>
          <p:cNvCxnSpPr>
            <a:cxnSpLocks/>
          </p:cNvCxnSpPr>
          <p:nvPr/>
        </p:nvCxnSpPr>
        <p:spPr>
          <a:xfrm rot="10800000" flipH="1">
            <a:off x="9204167" y="4224017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15" name="Google Shape;1215;p15"/>
          <p:cNvSpPr/>
          <p:nvPr/>
        </p:nvSpPr>
        <p:spPr>
          <a:xfrm>
            <a:off x="5220602" y="4792998"/>
            <a:ext cx="457200" cy="4572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06" name="Google Shape;1206;p15"/>
          <p:cNvSpPr/>
          <p:nvPr/>
        </p:nvSpPr>
        <p:spPr>
          <a:xfrm>
            <a:off x="5222493" y="3995401"/>
            <a:ext cx="457200" cy="4572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216" name="Google Shape;1216;p15"/>
          <p:cNvCxnSpPr>
            <a:cxnSpLocks/>
            <a:stCxn id="1206" idx="3"/>
          </p:cNvCxnSpPr>
          <p:nvPr/>
        </p:nvCxnSpPr>
        <p:spPr>
          <a:xfrm>
            <a:off x="5679693" y="4224001"/>
            <a:ext cx="1695300" cy="42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24" name="Google Shape;1224;p15"/>
          <p:cNvCxnSpPr>
            <a:stCxn id="1092" idx="0"/>
            <a:endCxn id="1215" idx="2"/>
          </p:cNvCxnSpPr>
          <p:nvPr/>
        </p:nvCxnSpPr>
        <p:spPr>
          <a:xfrm rot="10800000">
            <a:off x="5449202" y="5250112"/>
            <a:ext cx="0" cy="4923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25" name="Google Shape;1225;p15"/>
          <p:cNvCxnSpPr>
            <a:stCxn id="1215" idx="0"/>
            <a:endCxn id="1206" idx="2"/>
          </p:cNvCxnSpPr>
          <p:nvPr/>
        </p:nvCxnSpPr>
        <p:spPr>
          <a:xfrm rot="10800000" flipH="1">
            <a:off x="5449202" y="4452498"/>
            <a:ext cx="1800" cy="3405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26" name="Google Shape;1226;p15"/>
          <p:cNvSpPr txBox="1"/>
          <p:nvPr/>
        </p:nvSpPr>
        <p:spPr>
          <a:xfrm>
            <a:off x="244889" y="963056"/>
            <a:ext cx="14975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36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ym typeface="Candara"/>
              </a:rPr>
              <a:t>Want:</a:t>
            </a:r>
            <a:endParaRPr dirty="0"/>
          </a:p>
        </p:txBody>
      </p:sp>
      <p:sp>
        <p:nvSpPr>
          <p:cNvPr id="1227" name="Google Shape;1227;p15"/>
          <p:cNvSpPr txBox="1"/>
          <p:nvPr/>
        </p:nvSpPr>
        <p:spPr>
          <a:xfrm>
            <a:off x="70551" y="2652658"/>
            <a:ext cx="33465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36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ym typeface="Candara"/>
              </a:rPr>
              <a:t>Autoencoder:</a:t>
            </a:r>
            <a:endParaRPr dirty="0"/>
          </a:p>
        </p:txBody>
      </p:sp>
      <p:sp>
        <p:nvSpPr>
          <p:cNvPr id="1228" name="Google Shape;1228;p15"/>
          <p:cNvSpPr/>
          <p:nvPr/>
        </p:nvSpPr>
        <p:spPr>
          <a:xfrm>
            <a:off x="6983638" y="4792998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29" name="Google Shape;1229;p15"/>
          <p:cNvCxnSpPr>
            <a:cxnSpLocks/>
          </p:cNvCxnSpPr>
          <p:nvPr/>
        </p:nvCxnSpPr>
        <p:spPr>
          <a:xfrm flipV="1">
            <a:off x="890124" y="4835249"/>
            <a:ext cx="9190842" cy="1811576"/>
          </a:xfrm>
          <a:prstGeom prst="bentConnector3">
            <a:avLst>
              <a:gd name="adj1" fmla="val 87723"/>
            </a:avLst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30" name="Google Shape;1230;p15"/>
          <p:cNvCxnSpPr/>
          <p:nvPr/>
        </p:nvCxnSpPr>
        <p:spPr>
          <a:xfrm>
            <a:off x="890124" y="4273469"/>
            <a:ext cx="0" cy="2373356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31" name="Google Shape;1231;p15"/>
          <p:cNvSpPr txBox="1"/>
          <p:nvPr/>
        </p:nvSpPr>
        <p:spPr>
          <a:xfrm>
            <a:off x="5499093" y="5228547"/>
            <a:ext cx="735732" cy="60080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34" name="Google Shape;1234;p15"/>
          <p:cNvSpPr/>
          <p:nvPr/>
        </p:nvSpPr>
        <p:spPr>
          <a:xfrm>
            <a:off x="11037126" y="5363741"/>
            <a:ext cx="822729" cy="1072673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35" name="Google Shape;1235;p15"/>
          <p:cNvSpPr txBox="1"/>
          <p:nvPr/>
        </p:nvSpPr>
        <p:spPr>
          <a:xfrm>
            <a:off x="9535936" y="5465371"/>
            <a:ext cx="1090060" cy="461665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l="-1115" r="-10054" b="-18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237" name="Google Shape;1237;p15"/>
          <p:cNvCxnSpPr>
            <a:stCxn id="1235" idx="3"/>
          </p:cNvCxnSpPr>
          <p:nvPr/>
        </p:nvCxnSpPr>
        <p:spPr>
          <a:xfrm>
            <a:off x="10625996" y="5696204"/>
            <a:ext cx="411000" cy="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38" name="Google Shape;1238;p15"/>
          <p:cNvCxnSpPr>
            <a:cxnSpLocks/>
            <a:stCxn id="1239" idx="0"/>
          </p:cNvCxnSpPr>
          <p:nvPr/>
        </p:nvCxnSpPr>
        <p:spPr>
          <a:xfrm rot="10800000" flipH="1">
            <a:off x="11441869" y="3512256"/>
            <a:ext cx="10500" cy="68430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40" name="Google Shape;1240;p15"/>
          <p:cNvCxnSpPr>
            <a:cxnSpLocks/>
            <a:endCxn id="1239" idx="1"/>
          </p:cNvCxnSpPr>
          <p:nvPr/>
        </p:nvCxnSpPr>
        <p:spPr>
          <a:xfrm>
            <a:off x="10757934" y="4419697"/>
            <a:ext cx="455400" cy="540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39" name="Google Shape;1239;p15"/>
          <p:cNvSpPr/>
          <p:nvPr/>
        </p:nvSpPr>
        <p:spPr>
          <a:xfrm>
            <a:off x="11213269" y="4196556"/>
            <a:ext cx="457200" cy="457200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241" name="Google Shape;1241;p15"/>
          <p:cNvCxnSpPr>
            <a:stCxn id="1234" idx="0"/>
            <a:endCxn id="1239" idx="2"/>
          </p:cNvCxnSpPr>
          <p:nvPr/>
        </p:nvCxnSpPr>
        <p:spPr>
          <a:xfrm rot="10800000">
            <a:off x="11441891" y="4653641"/>
            <a:ext cx="6600" cy="71010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42" name="Google Shape;1242;p15"/>
          <p:cNvCxnSpPr/>
          <p:nvPr/>
        </p:nvCxnSpPr>
        <p:spPr>
          <a:xfrm>
            <a:off x="10625996" y="6162929"/>
            <a:ext cx="411130" cy="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4" name="Google Shape;789;p13">
            <a:extLst>
              <a:ext uri="{FF2B5EF4-FFF2-40B4-BE49-F238E27FC236}">
                <a16:creationId xmlns:a16="http://schemas.microsoft.com/office/drawing/2014/main" id="{BC805FE1-E7AE-99FA-F898-91B37DE75183}"/>
              </a:ext>
            </a:extLst>
          </p:cNvPr>
          <p:cNvSpPr/>
          <p:nvPr/>
        </p:nvSpPr>
        <p:spPr>
          <a:xfrm>
            <a:off x="7590609" y="1575346"/>
            <a:ext cx="1565486" cy="804861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3A4D69-BA6D-7099-0C91-CC745E3D0E85}"/>
                  </a:ext>
                </a:extLst>
              </p:cNvPr>
              <p:cNvSpPr txBox="1"/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3A4D69-BA6D-7099-0C91-CC745E3D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CEDDDB-4DCE-698C-6533-ADA691777994}"/>
                  </a:ext>
                </a:extLst>
              </p:cNvPr>
              <p:cNvSpPr txBox="1"/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CEDDDB-4DCE-698C-6533-ADA691777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47E4D0-5BBF-45D9-D839-9850FF582EDD}"/>
                  </a:ext>
                </a:extLst>
              </p:cNvPr>
              <p:cNvSpPr txBox="1"/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47E4D0-5BBF-45D9-D839-9850FF582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55DE51-1978-FF55-4E9E-3193DA08F369}"/>
                  </a:ext>
                </a:extLst>
              </p:cNvPr>
              <p:cNvSpPr txBox="1"/>
              <p:nvPr/>
            </p:nvSpPr>
            <p:spPr>
              <a:xfrm>
                <a:off x="10660385" y="2900294"/>
                <a:ext cx="1489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55DE51-1978-FF55-4E9E-3193DA08F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385" y="2900294"/>
                <a:ext cx="1489062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12FCEA-B06E-8CEB-5465-CF74D54ADE4B}"/>
                  </a:ext>
                </a:extLst>
              </p:cNvPr>
              <p:cNvSpPr txBox="1"/>
              <p:nvPr/>
            </p:nvSpPr>
            <p:spPr>
              <a:xfrm>
                <a:off x="6567084" y="3601486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12FCEA-B06E-8CEB-5465-CF74D54AD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84" y="3601486"/>
                <a:ext cx="872694" cy="6182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100256C-F077-4155-9EE7-BCD080509D57}"/>
              </a:ext>
            </a:extLst>
          </p:cNvPr>
          <p:cNvSpPr/>
          <p:nvPr/>
        </p:nvSpPr>
        <p:spPr>
          <a:xfrm>
            <a:off x="2822400" y="2900880"/>
            <a:ext cx="2560320" cy="731520"/>
          </a:xfrm>
          <a:prstGeom prst="rect">
            <a:avLst/>
          </a:prstGeom>
          <a:noFill/>
          <a:ln w="19051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DE2866-E5FB-EE80-D35A-A8BBF1EAE4A3}"/>
                  </a:ext>
                </a:extLst>
              </p:cNvPr>
              <p:cNvSpPr txBox="1"/>
              <p:nvPr/>
            </p:nvSpPr>
            <p:spPr>
              <a:xfrm>
                <a:off x="8978556" y="5914457"/>
                <a:ext cx="1748299" cy="449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sSup>
                            <m:sSupPr>
                              <m:ctrlPr>
                                <a:rPr lang="en-US" sz="20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5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DE2866-E5FB-EE80-D35A-A8BBF1EAE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556" y="5914457"/>
                <a:ext cx="1748299" cy="449547"/>
              </a:xfrm>
              <a:prstGeom prst="rect">
                <a:avLst/>
              </a:prstGeom>
              <a:blipFill>
                <a:blip r:embed="rId2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0A7306-8844-3616-86F7-92EF04AAE98C}"/>
                  </a:ext>
                </a:extLst>
              </p:cNvPr>
              <p:cNvSpPr txBox="1"/>
              <p:nvPr/>
            </p:nvSpPr>
            <p:spPr>
              <a:xfrm>
                <a:off x="10070809" y="4096316"/>
                <a:ext cx="706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0A7306-8844-3616-86F7-92EF04AAE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809" y="4096316"/>
                <a:ext cx="706668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oogle Shape;811;p13">
            <a:extLst>
              <a:ext uri="{FF2B5EF4-FFF2-40B4-BE49-F238E27FC236}">
                <a16:creationId xmlns:a16="http://schemas.microsoft.com/office/drawing/2014/main" id="{9C3F02A6-FE97-F615-D8C2-E853E1794259}"/>
              </a:ext>
            </a:extLst>
          </p:cNvPr>
          <p:cNvSpPr/>
          <p:nvPr/>
        </p:nvSpPr>
        <p:spPr>
          <a:xfrm>
            <a:off x="7374953" y="378992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91C7B-F22C-D616-7AA7-72EDFC1E75C9}"/>
                  </a:ext>
                </a:extLst>
              </p:cNvPr>
              <p:cNvSpPr txBox="1"/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91C7B-F22C-D616-7AA7-72EDFC1E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CD9A2A-D805-FEBF-2749-99C38D498A12}"/>
                  </a:ext>
                </a:extLst>
              </p:cNvPr>
              <p:cNvSpPr txBox="1"/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CD9A2A-D805-FEBF-2749-99C38D498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6A7A7-2865-18E9-682E-FE37617EDFC5}"/>
                  </a:ext>
                </a:extLst>
              </p:cNvPr>
              <p:cNvSpPr txBox="1"/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6A7A7-2865-18E9-682E-FE37617E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6E97FD-D111-8508-73CC-A6674CE9EA50}"/>
                  </a:ext>
                </a:extLst>
              </p:cNvPr>
              <p:cNvSpPr txBox="1"/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6E97FD-D111-8508-73CC-A6674CE9E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6"/>
          <p:cNvSpPr txBox="1"/>
          <p:nvPr/>
        </p:nvSpPr>
        <p:spPr>
          <a:xfrm>
            <a:off x="151106" y="179127"/>
            <a:ext cx="9293912" cy="77284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032" t="-118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49" name="Google Shape;1249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VAE Objective</a:t>
            </a:r>
            <a:endParaRPr/>
          </a:p>
        </p:txBody>
      </p:sp>
      <p:sp>
        <p:nvSpPr>
          <p:cNvPr id="1250" name="Google Shape;1250;p16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53" name="Google Shape;1253;p16"/>
          <p:cNvSpPr txBox="1"/>
          <p:nvPr/>
        </p:nvSpPr>
        <p:spPr>
          <a:xfrm>
            <a:off x="7268550" y="4633737"/>
            <a:ext cx="4776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Evidence Lower bound (ELBO)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54" name="Google Shape;1254;p16"/>
          <p:cNvCxnSpPr/>
          <p:nvPr/>
        </p:nvCxnSpPr>
        <p:spPr>
          <a:xfrm>
            <a:off x="1629862" y="4262223"/>
            <a:ext cx="557563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55" name="Google Shape;1255;p16"/>
          <p:cNvSpPr txBox="1"/>
          <p:nvPr/>
        </p:nvSpPr>
        <p:spPr>
          <a:xfrm>
            <a:off x="7761875" y="1209555"/>
            <a:ext cx="2107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Multiply by 1</a:t>
            </a:r>
            <a:endParaRPr sz="2400" b="0">
              <a:solidFill>
                <a:srgbClr val="7030A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56" name="Google Shape;1256;p16"/>
          <p:cNvCxnSpPr>
            <a:stCxn id="1255" idx="1"/>
          </p:cNvCxnSpPr>
          <p:nvPr/>
        </p:nvCxnSpPr>
        <p:spPr>
          <a:xfrm flipH="1">
            <a:off x="5679275" y="1471165"/>
            <a:ext cx="2082600" cy="605700"/>
          </a:xfrm>
          <a:prstGeom prst="bentConnector3">
            <a:avLst>
              <a:gd name="adj1" fmla="val 100081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BD4F8C5-7623-B3DA-0A15-958E9804779F}"/>
              </a:ext>
            </a:extLst>
          </p:cNvPr>
          <p:cNvSpPr/>
          <p:nvPr/>
        </p:nvSpPr>
        <p:spPr>
          <a:xfrm>
            <a:off x="228600" y="4216158"/>
            <a:ext cx="11876314" cy="25874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>
          <a:extLst>
            <a:ext uri="{FF2B5EF4-FFF2-40B4-BE49-F238E27FC236}">
              <a16:creationId xmlns:a16="http://schemas.microsoft.com/office/drawing/2014/main" id="{23CCAD05-966A-C690-E087-85767B81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6">
            <a:extLst>
              <a:ext uri="{FF2B5EF4-FFF2-40B4-BE49-F238E27FC236}">
                <a16:creationId xmlns:a16="http://schemas.microsoft.com/office/drawing/2014/main" id="{6AC2EF07-8040-16A0-D9AD-88EC583D8332}"/>
              </a:ext>
            </a:extLst>
          </p:cNvPr>
          <p:cNvSpPr txBox="1"/>
          <p:nvPr/>
        </p:nvSpPr>
        <p:spPr>
          <a:xfrm>
            <a:off x="151106" y="179127"/>
            <a:ext cx="9293912" cy="77284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032" t="-118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49" name="Google Shape;1249;p16">
            <a:extLst>
              <a:ext uri="{FF2B5EF4-FFF2-40B4-BE49-F238E27FC236}">
                <a16:creationId xmlns:a16="http://schemas.microsoft.com/office/drawing/2014/main" id="{0D69A64A-C5AA-B1A0-F43D-93191E6A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VAE Objective</a:t>
            </a:r>
            <a:endParaRPr/>
          </a:p>
        </p:txBody>
      </p:sp>
      <p:sp>
        <p:nvSpPr>
          <p:cNvPr id="1250" name="Google Shape;1250;p16">
            <a:extLst>
              <a:ext uri="{FF2B5EF4-FFF2-40B4-BE49-F238E27FC236}">
                <a16:creationId xmlns:a16="http://schemas.microsoft.com/office/drawing/2014/main" id="{145679EA-E789-811C-764F-F25155A3C4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51" name="Google Shape;1251;p16">
            <a:extLst>
              <a:ext uri="{FF2B5EF4-FFF2-40B4-BE49-F238E27FC236}">
                <a16:creationId xmlns:a16="http://schemas.microsoft.com/office/drawing/2014/main" id="{A0AF2A14-AEBF-506B-4DD7-E3C59D5293F1}"/>
              </a:ext>
            </a:extLst>
          </p:cNvPr>
          <p:cNvSpPr txBox="1"/>
          <p:nvPr/>
        </p:nvSpPr>
        <p:spPr>
          <a:xfrm>
            <a:off x="7761874" y="2076753"/>
            <a:ext cx="4214341" cy="20005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733" t="-2718" b="-2718"/>
            </a:stretch>
          </a:blip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252" name="Google Shape;1252;p16">
            <a:extLst>
              <a:ext uri="{FF2B5EF4-FFF2-40B4-BE49-F238E27FC236}">
                <a16:creationId xmlns:a16="http://schemas.microsoft.com/office/drawing/2014/main" id="{E3AAF42F-6E00-B198-3C17-7CA98770DD4C}"/>
              </a:ext>
            </a:extLst>
          </p:cNvPr>
          <p:cNvCxnSpPr>
            <a:stCxn id="1251" idx="2"/>
          </p:cNvCxnSpPr>
          <p:nvPr/>
        </p:nvCxnSpPr>
        <p:spPr>
          <a:xfrm rot="5400000">
            <a:off x="8373395" y="3070051"/>
            <a:ext cx="488400" cy="2502900"/>
          </a:xfrm>
          <a:prstGeom prst="bentConnector2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53" name="Google Shape;1253;p16">
            <a:extLst>
              <a:ext uri="{FF2B5EF4-FFF2-40B4-BE49-F238E27FC236}">
                <a16:creationId xmlns:a16="http://schemas.microsoft.com/office/drawing/2014/main" id="{FB5F5CF7-9A2C-0A49-1842-C00A35BF072C}"/>
              </a:ext>
            </a:extLst>
          </p:cNvPr>
          <p:cNvSpPr txBox="1"/>
          <p:nvPr/>
        </p:nvSpPr>
        <p:spPr>
          <a:xfrm>
            <a:off x="7268550" y="4633737"/>
            <a:ext cx="4776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Evidence Lower bound (ELBO)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54" name="Google Shape;1254;p16">
            <a:extLst>
              <a:ext uri="{FF2B5EF4-FFF2-40B4-BE49-F238E27FC236}">
                <a16:creationId xmlns:a16="http://schemas.microsoft.com/office/drawing/2014/main" id="{5C6DFE9A-751B-7E70-B9B4-819D480324FC}"/>
              </a:ext>
            </a:extLst>
          </p:cNvPr>
          <p:cNvCxnSpPr/>
          <p:nvPr/>
        </p:nvCxnSpPr>
        <p:spPr>
          <a:xfrm>
            <a:off x="1629862" y="4262223"/>
            <a:ext cx="557563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55" name="Google Shape;1255;p16">
            <a:extLst>
              <a:ext uri="{FF2B5EF4-FFF2-40B4-BE49-F238E27FC236}">
                <a16:creationId xmlns:a16="http://schemas.microsoft.com/office/drawing/2014/main" id="{CA544305-0E38-3E4E-681F-602C604FD0D7}"/>
              </a:ext>
            </a:extLst>
          </p:cNvPr>
          <p:cNvSpPr txBox="1"/>
          <p:nvPr/>
        </p:nvSpPr>
        <p:spPr>
          <a:xfrm>
            <a:off x="7761875" y="1209555"/>
            <a:ext cx="2107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Multiply by 1</a:t>
            </a:r>
            <a:endParaRPr sz="2400" b="0">
              <a:solidFill>
                <a:srgbClr val="7030A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56" name="Google Shape;1256;p16">
            <a:extLst>
              <a:ext uri="{FF2B5EF4-FFF2-40B4-BE49-F238E27FC236}">
                <a16:creationId xmlns:a16="http://schemas.microsoft.com/office/drawing/2014/main" id="{A0300E88-E970-B90C-C3AA-B228E5E8C1BA}"/>
              </a:ext>
            </a:extLst>
          </p:cNvPr>
          <p:cNvCxnSpPr>
            <a:stCxn id="1255" idx="1"/>
          </p:cNvCxnSpPr>
          <p:nvPr/>
        </p:nvCxnSpPr>
        <p:spPr>
          <a:xfrm flipH="1">
            <a:off x="5679275" y="1471165"/>
            <a:ext cx="2082600" cy="605700"/>
          </a:xfrm>
          <a:prstGeom prst="bentConnector3">
            <a:avLst>
              <a:gd name="adj1" fmla="val 100081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82152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7"/>
          <p:cNvSpPr txBox="1"/>
          <p:nvPr/>
        </p:nvSpPr>
        <p:spPr>
          <a:xfrm>
            <a:off x="165393" y="451054"/>
            <a:ext cx="9293912" cy="12597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66" t="-77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dara"/>
              </a:rPr>
              <a:t> 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2" name="Google Shape;1262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ndara"/>
              <a:buNone/>
            </a:pPr>
            <a:r>
              <a:rPr lang="en-US">
                <a:solidFill>
                  <a:srgbClr val="C00000"/>
                </a:solidFill>
              </a:rPr>
              <a:t>Regular Autoencoder</a:t>
            </a:r>
            <a:r>
              <a:rPr lang="en-US"/>
              <a:t> Objective</a:t>
            </a:r>
            <a:endParaRPr/>
          </a:p>
        </p:txBody>
      </p:sp>
      <p:sp>
        <p:nvSpPr>
          <p:cNvPr id="1263" name="Google Shape;1263;p17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265" name="Google Shape;1265;p17"/>
          <p:cNvSpPr txBox="1"/>
          <p:nvPr/>
        </p:nvSpPr>
        <p:spPr>
          <a:xfrm>
            <a:off x="7271234" y="3427310"/>
            <a:ext cx="4622007" cy="11866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66" name="Google Shape;1266;p17"/>
          <p:cNvSpPr txBox="1"/>
          <p:nvPr/>
        </p:nvSpPr>
        <p:spPr>
          <a:xfrm>
            <a:off x="8004659" y="4525959"/>
            <a:ext cx="3769519" cy="5887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67" name="Google Shape;1267;p17"/>
          <p:cNvSpPr txBox="1"/>
          <p:nvPr/>
        </p:nvSpPr>
        <p:spPr>
          <a:xfrm>
            <a:off x="50002" y="1520665"/>
            <a:ext cx="6157913" cy="13038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ndara"/>
                <a:ea typeface="Candara"/>
                <a:cs typeface="Candara"/>
                <a:sym typeface="Candara"/>
              </a:rPr>
              <a:t> </a:t>
            </a:r>
            <a:endParaRPr dirty="0"/>
          </a:p>
        </p:txBody>
      </p:sp>
      <p:sp>
        <p:nvSpPr>
          <p:cNvPr id="1268" name="Google Shape;1268;p17"/>
          <p:cNvSpPr txBox="1"/>
          <p:nvPr/>
        </p:nvSpPr>
        <p:spPr>
          <a:xfrm>
            <a:off x="707227" y="2780859"/>
            <a:ext cx="5500687" cy="135267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69" name="Google Shape;1269;p17"/>
          <p:cNvSpPr txBox="1"/>
          <p:nvPr/>
        </p:nvSpPr>
        <p:spPr>
          <a:xfrm>
            <a:off x="984580" y="4090673"/>
            <a:ext cx="5500687" cy="139108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70" name="Google Shape;1270;p17"/>
          <p:cNvSpPr txBox="1"/>
          <p:nvPr/>
        </p:nvSpPr>
        <p:spPr>
          <a:xfrm>
            <a:off x="1284617" y="5443351"/>
            <a:ext cx="3430254" cy="13910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72" name="Google Shape;1272;p17"/>
          <p:cNvSpPr txBox="1"/>
          <p:nvPr/>
        </p:nvSpPr>
        <p:spPr>
          <a:xfrm>
            <a:off x="9003593" y="1760865"/>
            <a:ext cx="2632472" cy="5232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73" name="Google Shape;1273;p17"/>
          <p:cNvSpPr txBox="1"/>
          <p:nvPr/>
        </p:nvSpPr>
        <p:spPr>
          <a:xfrm>
            <a:off x="7227098" y="2554062"/>
            <a:ext cx="4547080" cy="9144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l="-2817" t="-7999" r="-4428" b="-20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40D861-B0B2-B0DC-024F-8E39C4F514D4}"/>
                  </a:ext>
                </a:extLst>
              </p:cNvPr>
              <p:cNvSpPr txBox="1"/>
              <p:nvPr/>
            </p:nvSpPr>
            <p:spPr>
              <a:xfrm>
                <a:off x="7588397" y="1158746"/>
                <a:ext cx="3736216" cy="56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40D861-B0B2-B0DC-024F-8E39C4F5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397" y="1158746"/>
                <a:ext cx="3736216" cy="561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A708F3-368D-322D-C0B2-A4BAB834DA7D}"/>
                  </a:ext>
                </a:extLst>
              </p:cNvPr>
              <p:cNvSpPr txBox="1"/>
              <p:nvPr/>
            </p:nvSpPr>
            <p:spPr>
              <a:xfrm>
                <a:off x="4889949" y="5874398"/>
                <a:ext cx="6636432" cy="52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a:rPr lang="en-US" sz="2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A708F3-368D-322D-C0B2-A4BAB834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949" y="5874398"/>
                <a:ext cx="6636432" cy="5289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8"/>
          <p:cNvSpPr txBox="1"/>
          <p:nvPr/>
        </p:nvSpPr>
        <p:spPr>
          <a:xfrm>
            <a:off x="165393" y="451054"/>
            <a:ext cx="9293912" cy="12597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66" t="-77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79" name="Google Shape;1279;p1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VAE Objective</a:t>
            </a:r>
            <a:endParaRPr/>
          </a:p>
        </p:txBody>
      </p:sp>
      <p:sp>
        <p:nvSpPr>
          <p:cNvPr id="1280" name="Google Shape;1280;p18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281" name="Google Shape;1281;p18"/>
          <p:cNvSpPr txBox="1"/>
          <p:nvPr/>
        </p:nvSpPr>
        <p:spPr>
          <a:xfrm>
            <a:off x="1192410" y="1513522"/>
            <a:ext cx="10715627" cy="13038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82" name="Google Shape;1282;p18"/>
          <p:cNvSpPr txBox="1"/>
          <p:nvPr/>
        </p:nvSpPr>
        <p:spPr>
          <a:xfrm>
            <a:off x="1583532" y="2817405"/>
            <a:ext cx="10289381" cy="14795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83" name="Google Shape;1283;p18"/>
          <p:cNvSpPr txBox="1"/>
          <p:nvPr/>
        </p:nvSpPr>
        <p:spPr>
          <a:xfrm>
            <a:off x="1335584" y="4215273"/>
            <a:ext cx="10785275" cy="147950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84" name="Google Shape;1284;p18"/>
          <p:cNvSpPr txBox="1"/>
          <p:nvPr/>
        </p:nvSpPr>
        <p:spPr>
          <a:xfrm>
            <a:off x="527534" y="5938299"/>
            <a:ext cx="10173804" cy="58682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258" t="-2081" b="-260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>
          <a:extLst>
            <a:ext uri="{FF2B5EF4-FFF2-40B4-BE49-F238E27FC236}">
              <a16:creationId xmlns:a16="http://schemas.microsoft.com/office/drawing/2014/main" id="{108F62B3-CE9D-26D7-6581-E32A1B3B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">
            <a:extLst>
              <a:ext uri="{FF2B5EF4-FFF2-40B4-BE49-F238E27FC236}">
                <a16:creationId xmlns:a16="http://schemas.microsoft.com/office/drawing/2014/main" id="{ED9E1BB4-6736-75A8-453C-14B5D192B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Digit Autoencoder</a:t>
            </a:r>
            <a:endParaRPr/>
          </a:p>
        </p:txBody>
      </p:sp>
      <p:sp>
        <p:nvSpPr>
          <p:cNvPr id="454" name="Google Shape;454;p28">
            <a:extLst>
              <a:ext uri="{FF2B5EF4-FFF2-40B4-BE49-F238E27FC236}">
                <a16:creationId xmlns:a16="http://schemas.microsoft.com/office/drawing/2014/main" id="{61437FAD-1BB9-1FCF-DC66-AADECE71D1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2099" y="992151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https://cs.stanford.edu/people/karpathy/convnetjs/demo/autoencoder.html</a:t>
            </a:r>
            <a:endParaRPr sz="2400"/>
          </a:p>
        </p:txBody>
      </p:sp>
      <p:pic>
        <p:nvPicPr>
          <p:cNvPr id="455" name="Google Shape;455;p28">
            <a:extLst>
              <a:ext uri="{FF2B5EF4-FFF2-40B4-BE49-F238E27FC236}">
                <a16:creationId xmlns:a16="http://schemas.microsoft.com/office/drawing/2014/main" id="{FD294981-0C16-B8A8-024C-BED5E25907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67" y="3188830"/>
            <a:ext cx="1962424" cy="178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8">
            <a:extLst>
              <a:ext uri="{FF2B5EF4-FFF2-40B4-BE49-F238E27FC236}">
                <a16:creationId xmlns:a16="http://schemas.microsoft.com/office/drawing/2014/main" id="{1A3C97F4-054E-4F7B-1596-F4C264883D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5679" y="3241888"/>
            <a:ext cx="1733792" cy="179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28">
            <a:extLst>
              <a:ext uri="{FF2B5EF4-FFF2-40B4-BE49-F238E27FC236}">
                <a16:creationId xmlns:a16="http://schemas.microsoft.com/office/drawing/2014/main" id="{81EC4A68-53FD-7273-1519-22B52DE01816}"/>
              </a:ext>
            </a:extLst>
          </p:cNvPr>
          <p:cNvGrpSpPr/>
          <p:nvPr/>
        </p:nvGrpSpPr>
        <p:grpSpPr>
          <a:xfrm>
            <a:off x="3919199" y="1438409"/>
            <a:ext cx="3994395" cy="5298564"/>
            <a:chOff x="3919199" y="1532540"/>
            <a:chExt cx="3994395" cy="5298564"/>
          </a:xfrm>
        </p:grpSpPr>
        <p:sp>
          <p:nvSpPr>
            <p:cNvPr id="458" name="Google Shape;458;p28">
              <a:extLst>
                <a:ext uri="{FF2B5EF4-FFF2-40B4-BE49-F238E27FC236}">
                  <a16:creationId xmlns:a16="http://schemas.microsoft.com/office/drawing/2014/main" id="{58039867-2838-90F8-29DB-58AB1B2FDC2B}"/>
                </a:ext>
              </a:extLst>
            </p:cNvPr>
            <p:cNvSpPr/>
            <p:nvPr/>
          </p:nvSpPr>
          <p:spPr>
            <a:xfrm>
              <a:off x="3919199" y="1532540"/>
              <a:ext cx="3994395" cy="5298564"/>
            </a:xfrm>
            <a:prstGeom prst="rect">
              <a:avLst/>
            </a:prstGeom>
            <a:solidFill>
              <a:srgbClr val="F2F2F2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>
              <a:extLst>
                <a:ext uri="{FF2B5EF4-FFF2-40B4-BE49-F238E27FC236}">
                  <a16:creationId xmlns:a16="http://schemas.microsoft.com/office/drawing/2014/main" id="{DA9B15E0-BFDD-5AA9-4539-E86B2E6E5FE7}"/>
                </a:ext>
              </a:extLst>
            </p:cNvPr>
            <p:cNvSpPr txBox="1"/>
            <p:nvPr/>
          </p:nvSpPr>
          <p:spPr>
            <a:xfrm>
              <a:off x="4036047" y="6367645"/>
              <a:ext cx="22706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Autoencoder network</a:t>
              </a:r>
              <a:endParaRPr/>
            </a:p>
          </p:txBody>
        </p:sp>
        <p:sp>
          <p:nvSpPr>
            <p:cNvPr id="460" name="Google Shape;460;p28">
              <a:extLst>
                <a:ext uri="{FF2B5EF4-FFF2-40B4-BE49-F238E27FC236}">
                  <a16:creationId xmlns:a16="http://schemas.microsoft.com/office/drawing/2014/main" id="{585B5BBD-65E8-C5FF-771F-B34F069AC284}"/>
                </a:ext>
              </a:extLst>
            </p:cNvPr>
            <p:cNvSpPr/>
            <p:nvPr/>
          </p:nvSpPr>
          <p:spPr>
            <a:xfrm rot="5400000">
              <a:off x="3248761" y="4017641"/>
              <a:ext cx="3224981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neurons</a:t>
              </a:r>
              <a:endParaRPr/>
            </a:p>
          </p:txBody>
        </p:sp>
        <p:sp>
          <p:nvSpPr>
            <p:cNvPr id="461" name="Google Shape;461;p28">
              <a:extLst>
                <a:ext uri="{FF2B5EF4-FFF2-40B4-BE49-F238E27FC236}">
                  <a16:creationId xmlns:a16="http://schemas.microsoft.com/office/drawing/2014/main" id="{55BED8E9-1F03-1E23-A1D7-9439CBB4F8BF}"/>
                </a:ext>
              </a:extLst>
            </p:cNvPr>
            <p:cNvSpPr/>
            <p:nvPr/>
          </p:nvSpPr>
          <p:spPr>
            <a:xfrm rot="5400000">
              <a:off x="4769932" y="4066803"/>
              <a:ext cx="1358754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 neurons</a:t>
              </a:r>
              <a:endParaRPr/>
            </a:p>
          </p:txBody>
        </p:sp>
        <p:sp>
          <p:nvSpPr>
            <p:cNvPr id="462" name="Google Shape;462;p28">
              <a:extLst>
                <a:ext uri="{FF2B5EF4-FFF2-40B4-BE49-F238E27FC236}">
                  <a16:creationId xmlns:a16="http://schemas.microsoft.com/office/drawing/2014/main" id="{2E446AB7-EE55-469A-DAB8-FA08B135F6FE}"/>
                </a:ext>
              </a:extLst>
            </p:cNvPr>
            <p:cNvSpPr txBox="1"/>
            <p:nvPr/>
          </p:nvSpPr>
          <p:spPr>
            <a:xfrm rot="5400000">
              <a:off x="3854631" y="1876189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1</a:t>
              </a:r>
              <a:endParaRPr/>
            </a:p>
          </p:txBody>
        </p:sp>
        <p:sp>
          <p:nvSpPr>
            <p:cNvPr id="463" name="Google Shape;463;p28">
              <a:extLst>
                <a:ext uri="{FF2B5EF4-FFF2-40B4-BE49-F238E27FC236}">
                  <a16:creationId xmlns:a16="http://schemas.microsoft.com/office/drawing/2014/main" id="{48670A5D-DBCD-9AFF-FF72-81246C24FD31}"/>
                </a:ext>
              </a:extLst>
            </p:cNvPr>
            <p:cNvSpPr/>
            <p:nvPr/>
          </p:nvSpPr>
          <p:spPr>
            <a:xfrm rot="5400000">
              <a:off x="2650960" y="4017640"/>
              <a:ext cx="3224981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neurons</a:t>
              </a:r>
              <a:endParaRPr/>
            </a:p>
          </p:txBody>
        </p:sp>
        <p:sp>
          <p:nvSpPr>
            <p:cNvPr id="464" name="Google Shape;464;p28">
              <a:extLst>
                <a:ext uri="{FF2B5EF4-FFF2-40B4-BE49-F238E27FC236}">
                  <a16:creationId xmlns:a16="http://schemas.microsoft.com/office/drawing/2014/main" id="{A9A8378D-61F2-48DA-9B2C-81BAC92F5576}"/>
                </a:ext>
              </a:extLst>
            </p:cNvPr>
            <p:cNvSpPr/>
            <p:nvPr/>
          </p:nvSpPr>
          <p:spPr>
            <a:xfrm rot="5400000">
              <a:off x="5031142" y="4039028"/>
              <a:ext cx="3224981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neurons</a:t>
              </a:r>
              <a:endParaRPr/>
            </a:p>
          </p:txBody>
        </p:sp>
        <p:sp>
          <p:nvSpPr>
            <p:cNvPr id="465" name="Google Shape;465;p28">
              <a:extLst>
                <a:ext uri="{FF2B5EF4-FFF2-40B4-BE49-F238E27FC236}">
                  <a16:creationId xmlns:a16="http://schemas.microsoft.com/office/drawing/2014/main" id="{A9E81DDB-7642-0942-731F-5E09728635CF}"/>
                </a:ext>
              </a:extLst>
            </p:cNvPr>
            <p:cNvSpPr/>
            <p:nvPr/>
          </p:nvSpPr>
          <p:spPr>
            <a:xfrm rot="5400000">
              <a:off x="4433341" y="4039027"/>
              <a:ext cx="3224981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neurons</a:t>
              </a:r>
              <a:endParaRPr/>
            </a:p>
          </p:txBody>
        </p:sp>
        <p:sp>
          <p:nvSpPr>
            <p:cNvPr id="466" name="Google Shape;466;p28">
              <a:extLst>
                <a:ext uri="{FF2B5EF4-FFF2-40B4-BE49-F238E27FC236}">
                  <a16:creationId xmlns:a16="http://schemas.microsoft.com/office/drawing/2014/main" id="{771EB159-7177-4AFB-0205-AFBE8C3D866F}"/>
                </a:ext>
              </a:extLst>
            </p:cNvPr>
            <p:cNvSpPr/>
            <p:nvPr/>
          </p:nvSpPr>
          <p:spPr>
            <a:xfrm rot="5400000">
              <a:off x="4768312" y="4028148"/>
              <a:ext cx="5109882" cy="30777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784 neurons</a:t>
              </a:r>
              <a:endParaRPr/>
            </a:p>
          </p:txBody>
        </p:sp>
        <p:sp>
          <p:nvSpPr>
            <p:cNvPr id="467" name="Google Shape;467;p28">
              <a:extLst>
                <a:ext uri="{FF2B5EF4-FFF2-40B4-BE49-F238E27FC236}">
                  <a16:creationId xmlns:a16="http://schemas.microsoft.com/office/drawing/2014/main" id="{BFC93ADA-BC05-3CC7-944B-B04B46E21E19}"/>
                </a:ext>
              </a:extLst>
            </p:cNvPr>
            <p:cNvSpPr txBox="1"/>
            <p:nvPr/>
          </p:nvSpPr>
          <p:spPr>
            <a:xfrm rot="5400000">
              <a:off x="4439523" y="1876687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2</a:t>
              </a:r>
              <a:endParaRPr/>
            </a:p>
          </p:txBody>
        </p:sp>
        <p:sp>
          <p:nvSpPr>
            <p:cNvPr id="468" name="Google Shape;468;p28">
              <a:extLst>
                <a:ext uri="{FF2B5EF4-FFF2-40B4-BE49-F238E27FC236}">
                  <a16:creationId xmlns:a16="http://schemas.microsoft.com/office/drawing/2014/main" id="{F0A5B57B-3989-E8E0-51E2-1FBEB96D3FA4}"/>
                </a:ext>
              </a:extLst>
            </p:cNvPr>
            <p:cNvSpPr txBox="1"/>
            <p:nvPr/>
          </p:nvSpPr>
          <p:spPr>
            <a:xfrm rot="5400000">
              <a:off x="5019782" y="2856677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3</a:t>
              </a:r>
              <a:endParaRPr/>
            </a:p>
          </p:txBody>
        </p:sp>
        <p:sp>
          <p:nvSpPr>
            <p:cNvPr id="469" name="Google Shape;469;p28">
              <a:extLst>
                <a:ext uri="{FF2B5EF4-FFF2-40B4-BE49-F238E27FC236}">
                  <a16:creationId xmlns:a16="http://schemas.microsoft.com/office/drawing/2014/main" id="{E9329B04-625A-6E8C-155E-F2C6A41140CE}"/>
                </a:ext>
              </a:extLst>
            </p:cNvPr>
            <p:cNvSpPr txBox="1"/>
            <p:nvPr/>
          </p:nvSpPr>
          <p:spPr>
            <a:xfrm rot="5400000">
              <a:off x="5637012" y="1890103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4</a:t>
              </a:r>
              <a:endParaRPr/>
            </a:p>
          </p:txBody>
        </p:sp>
        <p:sp>
          <p:nvSpPr>
            <p:cNvPr id="470" name="Google Shape;470;p28">
              <a:extLst>
                <a:ext uri="{FF2B5EF4-FFF2-40B4-BE49-F238E27FC236}">
                  <a16:creationId xmlns:a16="http://schemas.microsoft.com/office/drawing/2014/main" id="{1E4E0401-C241-13E1-E6BC-80492EFA5182}"/>
                </a:ext>
              </a:extLst>
            </p:cNvPr>
            <p:cNvSpPr txBox="1"/>
            <p:nvPr/>
          </p:nvSpPr>
          <p:spPr>
            <a:xfrm rot="5400000">
              <a:off x="6221904" y="1890601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5</a:t>
              </a:r>
              <a:endParaRPr/>
            </a:p>
          </p:txBody>
        </p:sp>
        <p:sp>
          <p:nvSpPr>
            <p:cNvPr id="471" name="Google Shape;471;p28">
              <a:extLst>
                <a:ext uri="{FF2B5EF4-FFF2-40B4-BE49-F238E27FC236}">
                  <a16:creationId xmlns:a16="http://schemas.microsoft.com/office/drawing/2014/main" id="{570BCFB8-2C97-9A1E-DF8E-94D3CA45C7E8}"/>
                </a:ext>
              </a:extLst>
            </p:cNvPr>
            <p:cNvSpPr txBox="1"/>
            <p:nvPr/>
          </p:nvSpPr>
          <p:spPr>
            <a:xfrm rot="5400000">
              <a:off x="7265504" y="1890104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6</a:t>
              </a:r>
              <a:endParaRPr/>
            </a:p>
          </p:txBody>
        </p:sp>
      </p:grpSp>
      <p:sp>
        <p:nvSpPr>
          <p:cNvPr id="472" name="Google Shape;472;p28">
            <a:extLst>
              <a:ext uri="{FF2B5EF4-FFF2-40B4-BE49-F238E27FC236}">
                <a16:creationId xmlns:a16="http://schemas.microsoft.com/office/drawing/2014/main" id="{96416E47-F253-C085-BE85-E6714D75AC65}"/>
              </a:ext>
            </a:extLst>
          </p:cNvPr>
          <p:cNvSpPr txBox="1"/>
          <p:nvPr/>
        </p:nvSpPr>
        <p:spPr>
          <a:xfrm>
            <a:off x="1565000" y="2568393"/>
            <a:ext cx="19624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28x28 = 784 pixels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44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>
          <a:extLst>
            <a:ext uri="{FF2B5EF4-FFF2-40B4-BE49-F238E27FC236}">
              <a16:creationId xmlns:a16="http://schemas.microsoft.com/office/drawing/2014/main" id="{08D7AE37-4232-211F-8F28-0CA42B2A2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5">
            <a:extLst>
              <a:ext uri="{FF2B5EF4-FFF2-40B4-BE49-F238E27FC236}">
                <a16:creationId xmlns:a16="http://schemas.microsoft.com/office/drawing/2014/main" id="{865E7BCD-8853-3BEF-FB00-CDC6F53216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dirty="0"/>
              <a:t>Autoencoder</a:t>
            </a:r>
            <a:endParaRPr dirty="0"/>
          </a:p>
        </p:txBody>
      </p:sp>
      <p:cxnSp>
        <p:nvCxnSpPr>
          <p:cNvPr id="1209" name="Google Shape;1209;p15">
            <a:extLst>
              <a:ext uri="{FF2B5EF4-FFF2-40B4-BE49-F238E27FC236}">
                <a16:creationId xmlns:a16="http://schemas.microsoft.com/office/drawing/2014/main" id="{A582086E-012E-6ECC-64C7-6874F855E959}"/>
              </a:ext>
            </a:extLst>
          </p:cNvPr>
          <p:cNvCxnSpPr>
            <a:stCxn id="1210" idx="3"/>
          </p:cNvCxnSpPr>
          <p:nvPr/>
        </p:nvCxnSpPr>
        <p:spPr>
          <a:xfrm rot="10800000" flipH="1">
            <a:off x="9166067" y="2667360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10" name="Google Shape;1210;p15">
            <a:extLst>
              <a:ext uri="{FF2B5EF4-FFF2-40B4-BE49-F238E27FC236}">
                <a16:creationId xmlns:a16="http://schemas.microsoft.com/office/drawing/2014/main" id="{672C055B-6452-1B9C-E4B4-029114612156}"/>
              </a:ext>
            </a:extLst>
          </p:cNvPr>
          <p:cNvSpPr/>
          <p:nvPr/>
        </p:nvSpPr>
        <p:spPr>
          <a:xfrm>
            <a:off x="7336863" y="2233272"/>
            <a:ext cx="1829216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16" name="Google Shape;1216;p15">
            <a:extLst>
              <a:ext uri="{FF2B5EF4-FFF2-40B4-BE49-F238E27FC236}">
                <a16:creationId xmlns:a16="http://schemas.microsoft.com/office/drawing/2014/main" id="{96094654-EE76-5CF9-FCDE-39AC31438896}"/>
              </a:ext>
            </a:extLst>
          </p:cNvPr>
          <p:cNvCxnSpPr>
            <a:cxnSpLocks/>
            <a:stCxn id="4" idx="3"/>
            <a:endCxn id="1210" idx="1"/>
          </p:cNvCxnSpPr>
          <p:nvPr/>
        </p:nvCxnSpPr>
        <p:spPr>
          <a:xfrm>
            <a:off x="3100336" y="2667101"/>
            <a:ext cx="4236527" cy="4459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22" name="Google Shape;1222;p15">
            <a:extLst>
              <a:ext uri="{FF2B5EF4-FFF2-40B4-BE49-F238E27FC236}">
                <a16:creationId xmlns:a16="http://schemas.microsoft.com/office/drawing/2014/main" id="{C06ACE72-4147-FBCC-E842-01B1F4F3BC2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72754" y="2667100"/>
            <a:ext cx="1098366" cy="1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29" name="Google Shape;1229;p15">
            <a:extLst>
              <a:ext uri="{FF2B5EF4-FFF2-40B4-BE49-F238E27FC236}">
                <a16:creationId xmlns:a16="http://schemas.microsoft.com/office/drawing/2014/main" id="{7D9286BC-ACC1-A9BE-AB9E-7D1EFA9D80B2}"/>
              </a:ext>
            </a:extLst>
          </p:cNvPr>
          <p:cNvCxnSpPr>
            <a:cxnSpLocks/>
          </p:cNvCxnSpPr>
          <p:nvPr/>
        </p:nvCxnSpPr>
        <p:spPr>
          <a:xfrm flipV="1">
            <a:off x="852024" y="3116468"/>
            <a:ext cx="9185100" cy="829708"/>
          </a:xfrm>
          <a:prstGeom prst="bentConnector3">
            <a:avLst>
              <a:gd name="adj1" fmla="val 94858"/>
            </a:avLst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30" name="Google Shape;1230;p15">
            <a:extLst>
              <a:ext uri="{FF2B5EF4-FFF2-40B4-BE49-F238E27FC236}">
                <a16:creationId xmlns:a16="http://schemas.microsoft.com/office/drawing/2014/main" id="{107E1E1E-4F80-7025-468D-519F09132A08}"/>
              </a:ext>
            </a:extLst>
          </p:cNvPr>
          <p:cNvCxnSpPr>
            <a:cxnSpLocks/>
          </p:cNvCxnSpPr>
          <p:nvPr/>
        </p:nvCxnSpPr>
        <p:spPr>
          <a:xfrm>
            <a:off x="852024" y="2716812"/>
            <a:ext cx="0" cy="1240145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38" name="Google Shape;1238;p15">
            <a:extLst>
              <a:ext uri="{FF2B5EF4-FFF2-40B4-BE49-F238E27FC236}">
                <a16:creationId xmlns:a16="http://schemas.microsoft.com/office/drawing/2014/main" id="{58AACF78-956A-7E83-2FC3-309D029FEB57}"/>
              </a:ext>
            </a:extLst>
          </p:cNvPr>
          <p:cNvCxnSpPr>
            <a:cxnSpLocks/>
          </p:cNvCxnSpPr>
          <p:nvPr/>
        </p:nvCxnSpPr>
        <p:spPr>
          <a:xfrm flipV="1">
            <a:off x="11414269" y="1955546"/>
            <a:ext cx="97" cy="907494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40" name="Google Shape;1240;p15">
            <a:extLst>
              <a:ext uri="{FF2B5EF4-FFF2-40B4-BE49-F238E27FC236}">
                <a16:creationId xmlns:a16="http://schemas.microsoft.com/office/drawing/2014/main" id="{7D9D2B0E-CFA1-12F1-B81A-E6F9F02BFB6A}"/>
              </a:ext>
            </a:extLst>
          </p:cNvPr>
          <p:cNvCxnSpPr>
            <a:cxnSpLocks/>
          </p:cNvCxnSpPr>
          <p:nvPr/>
        </p:nvCxnSpPr>
        <p:spPr>
          <a:xfrm>
            <a:off x="10719834" y="2863040"/>
            <a:ext cx="683935" cy="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201EC7-C34B-E3BF-0DA3-E41D2DE08390}"/>
                  </a:ext>
                </a:extLst>
              </p:cNvPr>
              <p:cNvSpPr txBox="1"/>
              <p:nvPr/>
            </p:nvSpPr>
            <p:spPr>
              <a:xfrm>
                <a:off x="7313763" y="2281436"/>
                <a:ext cx="166943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201EC7-C34B-E3BF-0DA3-E41D2DE08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763" y="2281436"/>
                <a:ext cx="1669431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736389-09DB-1035-2540-B730A3DD397A}"/>
                  </a:ext>
                </a:extLst>
              </p:cNvPr>
              <p:cNvSpPr txBox="1"/>
              <p:nvPr/>
            </p:nvSpPr>
            <p:spPr>
              <a:xfrm>
                <a:off x="2622341" y="2600359"/>
                <a:ext cx="537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736389-09DB-1035-2540-B730A3DD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341" y="2600359"/>
                <a:ext cx="53700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210;p15">
            <a:extLst>
              <a:ext uri="{FF2B5EF4-FFF2-40B4-BE49-F238E27FC236}">
                <a16:creationId xmlns:a16="http://schemas.microsoft.com/office/drawing/2014/main" id="{BA7587E2-C53E-4D60-54FC-9CAF143FD529}"/>
              </a:ext>
            </a:extLst>
          </p:cNvPr>
          <p:cNvSpPr/>
          <p:nvPr/>
        </p:nvSpPr>
        <p:spPr>
          <a:xfrm>
            <a:off x="1271120" y="2228813"/>
            <a:ext cx="1829216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7030A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A8125-9E7E-CC8A-0A12-EE31A643E1FD}"/>
                  </a:ext>
                </a:extLst>
              </p:cNvPr>
              <p:cNvSpPr txBox="1"/>
              <p:nvPr/>
            </p:nvSpPr>
            <p:spPr>
              <a:xfrm>
                <a:off x="1221357" y="2295579"/>
                <a:ext cx="166943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A8125-9E7E-CC8A-0A12-EE31A643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57" y="2295579"/>
                <a:ext cx="1669431" cy="6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B3AB7F-EBA4-5111-0B22-E4BB35938231}"/>
                  </a:ext>
                </a:extLst>
              </p:cNvPr>
              <p:cNvSpPr txBox="1"/>
              <p:nvPr/>
            </p:nvSpPr>
            <p:spPr>
              <a:xfrm>
                <a:off x="8735450" y="2600359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B3AB7F-EBA4-5111-0B22-E4BB35938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450" y="2600359"/>
                <a:ext cx="4965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323673-5578-3772-8DA0-18E453A06312}"/>
                  </a:ext>
                </a:extLst>
              </p:cNvPr>
              <p:cNvSpPr txBox="1"/>
              <p:nvPr/>
            </p:nvSpPr>
            <p:spPr>
              <a:xfrm>
                <a:off x="7377257" y="1548019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323673-5578-3772-8DA0-18E453A06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57" y="1548019"/>
                <a:ext cx="185473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2088DA-FD60-D819-6251-43D60CB1721A}"/>
                  </a:ext>
                </a:extLst>
              </p:cNvPr>
              <p:cNvSpPr txBox="1"/>
              <p:nvPr/>
            </p:nvSpPr>
            <p:spPr>
              <a:xfrm>
                <a:off x="226612" y="2100737"/>
                <a:ext cx="914096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2088DA-FD60-D819-6251-43D60CB1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2" y="2100737"/>
                <a:ext cx="914096" cy="605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0D54FE-A539-11CA-BA13-5EE19D84201B}"/>
                  </a:ext>
                </a:extLst>
              </p:cNvPr>
              <p:cNvSpPr txBox="1"/>
              <p:nvPr/>
            </p:nvSpPr>
            <p:spPr>
              <a:xfrm>
                <a:off x="6405329" y="2075571"/>
                <a:ext cx="914096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0D54FE-A539-11CA-BA13-5EE19D842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29" y="2075571"/>
                <a:ext cx="914096" cy="6052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77755-5E06-F48B-2BE1-16D08EEE80D3}"/>
                  </a:ext>
                </a:extLst>
              </p:cNvPr>
              <p:cNvSpPr txBox="1"/>
              <p:nvPr/>
            </p:nvSpPr>
            <p:spPr>
              <a:xfrm>
                <a:off x="9204263" y="2056525"/>
                <a:ext cx="914096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77755-5E06-F48B-2BE1-16D08EEE8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263" y="2056525"/>
                <a:ext cx="914096" cy="605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41A31F-E4E4-7425-3152-61D402E869AB}"/>
                  </a:ext>
                </a:extLst>
              </p:cNvPr>
              <p:cNvSpPr txBox="1"/>
              <p:nvPr/>
            </p:nvSpPr>
            <p:spPr>
              <a:xfrm>
                <a:off x="10615552" y="1369512"/>
                <a:ext cx="1489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41A31F-E4E4-7425-3152-61D402E86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552" y="1369512"/>
                <a:ext cx="148906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9B3B5A-8853-ED16-4AF3-98EACDF9CE4C}"/>
                  </a:ext>
                </a:extLst>
              </p:cNvPr>
              <p:cNvSpPr txBox="1"/>
              <p:nvPr/>
            </p:nvSpPr>
            <p:spPr>
              <a:xfrm>
                <a:off x="10022721" y="2569581"/>
                <a:ext cx="706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9B3B5A-8853-ED16-4AF3-98EACDF9C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721" y="2569581"/>
                <a:ext cx="70666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210;p15">
            <a:extLst>
              <a:ext uri="{FF2B5EF4-FFF2-40B4-BE49-F238E27FC236}">
                <a16:creationId xmlns:a16="http://schemas.microsoft.com/office/drawing/2014/main" id="{B09DF671-A7D2-1599-9040-73BB27690DFB}"/>
              </a:ext>
            </a:extLst>
          </p:cNvPr>
          <p:cNvSpPr/>
          <p:nvPr/>
        </p:nvSpPr>
        <p:spPr>
          <a:xfrm>
            <a:off x="10074480" y="2333845"/>
            <a:ext cx="634854" cy="106553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247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>
          <a:extLst>
            <a:ext uri="{FF2B5EF4-FFF2-40B4-BE49-F238E27FC236}">
              <a16:creationId xmlns:a16="http://schemas.microsoft.com/office/drawing/2014/main" id="{75646EEB-3EBF-DDC9-0215-05C7A304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3">
            <a:extLst>
              <a:ext uri="{FF2B5EF4-FFF2-40B4-BE49-F238E27FC236}">
                <a16:creationId xmlns:a16="http://schemas.microsoft.com/office/drawing/2014/main" id="{FA46565A-91CD-432C-6E06-DA1C8751CE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595" y="967073"/>
            <a:ext cx="4725306" cy="472097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1" name="Google Shape;401;p23">
            <a:extLst>
              <a:ext uri="{FF2B5EF4-FFF2-40B4-BE49-F238E27FC236}">
                <a16:creationId xmlns:a16="http://schemas.microsoft.com/office/drawing/2014/main" id="{13E7E020-9341-C43D-37EA-25C14A2F1C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173" y="3233213"/>
            <a:ext cx="591851" cy="6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3">
            <a:extLst>
              <a:ext uri="{FF2B5EF4-FFF2-40B4-BE49-F238E27FC236}">
                <a16:creationId xmlns:a16="http://schemas.microsoft.com/office/drawing/2014/main" id="{DA4C332A-9ADA-A142-15F8-A75D304A69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Autoencoder</a:t>
            </a:r>
            <a:endParaRPr dirty="0"/>
          </a:p>
        </p:txBody>
      </p:sp>
      <p:sp>
        <p:nvSpPr>
          <p:cNvPr id="403" name="Google Shape;403;p23">
            <a:extLst>
              <a:ext uri="{FF2B5EF4-FFF2-40B4-BE49-F238E27FC236}">
                <a16:creationId xmlns:a16="http://schemas.microsoft.com/office/drawing/2014/main" id="{A0B37D5A-48C8-4668-29C7-E921235054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2098" y="1113178"/>
            <a:ext cx="7193407" cy="7963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779" t="-13076" b="-1284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04" name="Google Shape;404;p23">
            <a:extLst>
              <a:ext uri="{FF2B5EF4-FFF2-40B4-BE49-F238E27FC236}">
                <a16:creationId xmlns:a16="http://schemas.microsoft.com/office/drawing/2014/main" id="{D0DC0420-91F5-E76D-F84B-816DBD55E604}"/>
              </a:ext>
            </a:extLst>
          </p:cNvPr>
          <p:cNvSpPr txBox="1"/>
          <p:nvPr/>
        </p:nvSpPr>
        <p:spPr>
          <a:xfrm>
            <a:off x="552099" y="6097805"/>
            <a:ext cx="103594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https://cs.stanford.edu/people/karpathy/convnetjs/demo/autoencoder.html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>
            <a:extLst>
              <a:ext uri="{FF2B5EF4-FFF2-40B4-BE49-F238E27FC236}">
                <a16:creationId xmlns:a16="http://schemas.microsoft.com/office/drawing/2014/main" id="{A9898661-C7EE-F05E-A018-8F5AB0FF3E34}"/>
              </a:ext>
            </a:extLst>
          </p:cNvPr>
          <p:cNvSpPr/>
          <p:nvPr/>
        </p:nvSpPr>
        <p:spPr>
          <a:xfrm rot="5400000">
            <a:off x="1594558" y="4501404"/>
            <a:ext cx="941294" cy="894230"/>
          </a:xfrm>
          <a:prstGeom prst="trapezoid">
            <a:avLst>
              <a:gd name="adj" fmla="val 3928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3">
            <a:extLst>
              <a:ext uri="{FF2B5EF4-FFF2-40B4-BE49-F238E27FC236}">
                <a16:creationId xmlns:a16="http://schemas.microsoft.com/office/drawing/2014/main" id="{39C0A73D-6781-AFBD-04A9-1953C34FF5F5}"/>
              </a:ext>
            </a:extLst>
          </p:cNvPr>
          <p:cNvSpPr txBox="1"/>
          <p:nvPr/>
        </p:nvSpPr>
        <p:spPr>
          <a:xfrm>
            <a:off x="1618082" y="4712073"/>
            <a:ext cx="671735" cy="4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endParaRPr/>
          </a:p>
        </p:txBody>
      </p:sp>
      <p:sp>
        <p:nvSpPr>
          <p:cNvPr id="407" name="Google Shape;407;p23">
            <a:extLst>
              <a:ext uri="{FF2B5EF4-FFF2-40B4-BE49-F238E27FC236}">
                <a16:creationId xmlns:a16="http://schemas.microsoft.com/office/drawing/2014/main" id="{03CCE667-A388-5E75-2620-7565E08916F6}"/>
              </a:ext>
            </a:extLst>
          </p:cNvPr>
          <p:cNvSpPr/>
          <p:nvPr/>
        </p:nvSpPr>
        <p:spPr>
          <a:xfrm rot="-5400000">
            <a:off x="3743846" y="4501404"/>
            <a:ext cx="941294" cy="894230"/>
          </a:xfrm>
          <a:prstGeom prst="trapezoid">
            <a:avLst>
              <a:gd name="adj" fmla="val 3928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3">
            <a:extLst>
              <a:ext uri="{FF2B5EF4-FFF2-40B4-BE49-F238E27FC236}">
                <a16:creationId xmlns:a16="http://schemas.microsoft.com/office/drawing/2014/main" id="{6C779A6F-0D5B-9B35-2E1C-F8D6B9AA8BE3}"/>
              </a:ext>
            </a:extLst>
          </p:cNvPr>
          <p:cNvSpPr txBox="1"/>
          <p:nvPr/>
        </p:nvSpPr>
        <p:spPr>
          <a:xfrm>
            <a:off x="3989852" y="4712073"/>
            <a:ext cx="671735" cy="4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endParaRPr/>
          </a:p>
        </p:txBody>
      </p:sp>
      <p:pic>
        <p:nvPicPr>
          <p:cNvPr id="409" name="Google Shape;409;p23">
            <a:extLst>
              <a:ext uri="{FF2B5EF4-FFF2-40B4-BE49-F238E27FC236}">
                <a16:creationId xmlns:a16="http://schemas.microsoft.com/office/drawing/2014/main" id="{465FACC8-481E-91B0-2B28-C3DA0219BEC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94" y="4653307"/>
            <a:ext cx="592934" cy="62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3">
            <a:extLst>
              <a:ext uri="{FF2B5EF4-FFF2-40B4-BE49-F238E27FC236}">
                <a16:creationId xmlns:a16="http://schemas.microsoft.com/office/drawing/2014/main" id="{A81D8074-C186-684F-DEC2-4586477CB22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05955" y="4653307"/>
            <a:ext cx="608018" cy="59991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3">
            <a:extLst>
              <a:ext uri="{FF2B5EF4-FFF2-40B4-BE49-F238E27FC236}">
                <a16:creationId xmlns:a16="http://schemas.microsoft.com/office/drawing/2014/main" id="{69FD741A-ECF1-79DB-8B23-535095B6B113}"/>
              </a:ext>
            </a:extLst>
          </p:cNvPr>
          <p:cNvSpPr txBox="1"/>
          <p:nvPr/>
        </p:nvSpPr>
        <p:spPr>
          <a:xfrm>
            <a:off x="2759676" y="4653307"/>
            <a:ext cx="836307" cy="80675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12" name="Google Shape;412;p23">
            <a:extLst>
              <a:ext uri="{FF2B5EF4-FFF2-40B4-BE49-F238E27FC236}">
                <a16:creationId xmlns:a16="http://schemas.microsoft.com/office/drawing/2014/main" id="{F7CC3636-5AA7-438A-F825-C65F2029E3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955" y="3233213"/>
            <a:ext cx="591851" cy="6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3">
            <a:extLst>
              <a:ext uri="{FF2B5EF4-FFF2-40B4-BE49-F238E27FC236}">
                <a16:creationId xmlns:a16="http://schemas.microsoft.com/office/drawing/2014/main" id="{82D8C7AF-AC70-8797-EBFD-7F21DBE26F2D}"/>
              </a:ext>
            </a:extLst>
          </p:cNvPr>
          <p:cNvSpPr/>
          <p:nvPr/>
        </p:nvSpPr>
        <p:spPr>
          <a:xfrm rot="5400000">
            <a:off x="1594558" y="3085881"/>
            <a:ext cx="941294" cy="894230"/>
          </a:xfrm>
          <a:prstGeom prst="trapezoid">
            <a:avLst>
              <a:gd name="adj" fmla="val 3928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3">
            <a:extLst>
              <a:ext uri="{FF2B5EF4-FFF2-40B4-BE49-F238E27FC236}">
                <a16:creationId xmlns:a16="http://schemas.microsoft.com/office/drawing/2014/main" id="{5725C59D-DE56-C93E-0848-995FE742EC04}"/>
              </a:ext>
            </a:extLst>
          </p:cNvPr>
          <p:cNvSpPr txBox="1"/>
          <p:nvPr/>
        </p:nvSpPr>
        <p:spPr>
          <a:xfrm>
            <a:off x="1618082" y="3296548"/>
            <a:ext cx="671735" cy="4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endParaRPr/>
          </a:p>
        </p:txBody>
      </p:sp>
      <p:sp>
        <p:nvSpPr>
          <p:cNvPr id="415" name="Google Shape;415;p23">
            <a:extLst>
              <a:ext uri="{FF2B5EF4-FFF2-40B4-BE49-F238E27FC236}">
                <a16:creationId xmlns:a16="http://schemas.microsoft.com/office/drawing/2014/main" id="{0B309292-2157-68CA-D089-79D1ADDAD28E}"/>
              </a:ext>
            </a:extLst>
          </p:cNvPr>
          <p:cNvSpPr/>
          <p:nvPr/>
        </p:nvSpPr>
        <p:spPr>
          <a:xfrm rot="-5400000">
            <a:off x="3743846" y="3085881"/>
            <a:ext cx="941294" cy="894230"/>
          </a:xfrm>
          <a:prstGeom prst="trapezoid">
            <a:avLst>
              <a:gd name="adj" fmla="val 3928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>
            <a:extLst>
              <a:ext uri="{FF2B5EF4-FFF2-40B4-BE49-F238E27FC236}">
                <a16:creationId xmlns:a16="http://schemas.microsoft.com/office/drawing/2014/main" id="{4E1DA393-814B-163E-AA20-8F08C530F59E}"/>
              </a:ext>
            </a:extLst>
          </p:cNvPr>
          <p:cNvSpPr txBox="1"/>
          <p:nvPr/>
        </p:nvSpPr>
        <p:spPr>
          <a:xfrm>
            <a:off x="3989852" y="3296548"/>
            <a:ext cx="671735" cy="4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endParaRPr/>
          </a:p>
        </p:txBody>
      </p:sp>
      <p:sp>
        <p:nvSpPr>
          <p:cNvPr id="417" name="Google Shape;417;p23">
            <a:extLst>
              <a:ext uri="{FF2B5EF4-FFF2-40B4-BE49-F238E27FC236}">
                <a16:creationId xmlns:a16="http://schemas.microsoft.com/office/drawing/2014/main" id="{B717133F-0D86-F3ED-5BC6-72C293BB4EC3}"/>
              </a:ext>
            </a:extLst>
          </p:cNvPr>
          <p:cNvSpPr txBox="1"/>
          <p:nvPr/>
        </p:nvSpPr>
        <p:spPr>
          <a:xfrm>
            <a:off x="2726056" y="3237784"/>
            <a:ext cx="836307" cy="80675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8" name="Google Shape;418;p23">
            <a:extLst>
              <a:ext uri="{FF2B5EF4-FFF2-40B4-BE49-F238E27FC236}">
                <a16:creationId xmlns:a16="http://schemas.microsoft.com/office/drawing/2014/main" id="{E5EA5A3D-8022-3467-1A5D-B7525EB10D73}"/>
              </a:ext>
            </a:extLst>
          </p:cNvPr>
          <p:cNvSpPr txBox="1"/>
          <p:nvPr/>
        </p:nvSpPr>
        <p:spPr>
          <a:xfrm>
            <a:off x="9144786" y="5600540"/>
            <a:ext cx="836307" cy="58477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9" name="Google Shape;419;p23">
            <a:extLst>
              <a:ext uri="{FF2B5EF4-FFF2-40B4-BE49-F238E27FC236}">
                <a16:creationId xmlns:a16="http://schemas.microsoft.com/office/drawing/2014/main" id="{265218F8-70FD-26A2-C50B-2E0B8E028951}"/>
              </a:ext>
            </a:extLst>
          </p:cNvPr>
          <p:cNvSpPr txBox="1"/>
          <p:nvPr/>
        </p:nvSpPr>
        <p:spPr>
          <a:xfrm>
            <a:off x="6276042" y="2823279"/>
            <a:ext cx="836307" cy="58477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952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0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Variational Autoencoder Demo</a:t>
            </a:r>
            <a:endParaRPr dirty="0"/>
          </a:p>
        </p:txBody>
      </p:sp>
      <p:sp>
        <p:nvSpPr>
          <p:cNvPr id="485" name="Google Shape;485;p30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5492354" cy="20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b="0" i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Zhuoyue Lyu, Safinah Ali, and Cynthia Breazeal. EAAI 2022.</a:t>
            </a:r>
            <a:endParaRPr u="sng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https://colab.research.google.com/gist/ZhuoyueLyu/5046225a9ae3675cf633c1df5f63be06/digits-interpolation-notebook-eaai.ipynb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endParaRPr/>
          </a:p>
        </p:txBody>
      </p:sp>
      <p:pic>
        <p:nvPicPr>
          <p:cNvPr id="486" name="Google Shape;48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276" y="1116520"/>
            <a:ext cx="5411477" cy="537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3443" b="-3445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400"/>
              <a:buFont typeface="Candara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567" name="Google Shape;567;p12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62" name="Google Shape;662;p12"/>
          <p:cNvSpPr txBox="1">
            <a:spLocks noGrp="1"/>
          </p:cNvSpPr>
          <p:nvPr>
            <p:ph type="body" idx="1"/>
          </p:nvPr>
        </p:nvSpPr>
        <p:spPr>
          <a:xfrm>
            <a:off x="609600" y="1210760"/>
            <a:ext cx="2362200" cy="504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How do we sample a new image?</a:t>
            </a:r>
            <a:endParaRPr dirty="0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3A808E73-C0FC-730B-B035-CB3A76C13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630" y="1057242"/>
            <a:ext cx="8360228" cy="5647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1EA33E-48A6-4F59-ED40-F5B85D99722B}"/>
              </a:ext>
            </a:extLst>
          </p:cNvPr>
          <p:cNvSpPr txBox="1"/>
          <p:nvPr/>
        </p:nvSpPr>
        <p:spPr>
          <a:xfrm rot="5400000">
            <a:off x="8851577" y="402917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Dataset source: </a:t>
            </a:r>
            <a:r>
              <a:rPr lang="en-US" dirty="0">
                <a:hlinkClick r:id="rId5"/>
              </a:rPr>
              <a:t>https://github.com/YingzhenLi/Sprites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>
          <a:extLst>
            <a:ext uri="{FF2B5EF4-FFF2-40B4-BE49-F238E27FC236}">
              <a16:creationId xmlns:a16="http://schemas.microsoft.com/office/drawing/2014/main" id="{51C34609-D043-7896-2091-A0D8CFA01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">
            <a:extLst>
              <a:ext uri="{FF2B5EF4-FFF2-40B4-BE49-F238E27FC236}">
                <a16:creationId xmlns:a16="http://schemas.microsoft.com/office/drawing/2014/main" id="{52F568D4-9C7A-FCDC-1140-2B3AAEA19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From Autoencoders to VAE</a:t>
            </a:r>
            <a:endParaRPr/>
          </a:p>
        </p:txBody>
      </p:sp>
      <p:pic>
        <p:nvPicPr>
          <p:cNvPr id="1008" name="Picture 1007">
            <a:extLst>
              <a:ext uri="{FF2B5EF4-FFF2-40B4-BE49-F238E27FC236}">
                <a16:creationId xmlns:a16="http://schemas.microsoft.com/office/drawing/2014/main" id="{D4E4BFF3-EEED-0306-21C2-62567D1E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05" y="1423859"/>
            <a:ext cx="7796253" cy="4345570"/>
          </a:xfrm>
          <a:prstGeom prst="rect">
            <a:avLst/>
          </a:prstGeom>
        </p:spPr>
      </p:pic>
      <p:pic>
        <p:nvPicPr>
          <p:cNvPr id="1010" name="Picture 1009">
            <a:extLst>
              <a:ext uri="{FF2B5EF4-FFF2-40B4-BE49-F238E27FC236}">
                <a16:creationId xmlns:a16="http://schemas.microsoft.com/office/drawing/2014/main" id="{AE394CB9-585D-BD9D-F504-021B868FE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7" y="2258536"/>
            <a:ext cx="3236186" cy="32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5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>
          <a:extLst>
            <a:ext uri="{FF2B5EF4-FFF2-40B4-BE49-F238E27FC236}">
              <a16:creationId xmlns:a16="http://schemas.microsoft.com/office/drawing/2014/main" id="{3EBBBBD2-CC40-2C5E-529D-FB56253AD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">
            <a:extLst>
              <a:ext uri="{FF2B5EF4-FFF2-40B4-BE49-F238E27FC236}">
                <a16:creationId xmlns:a16="http://schemas.microsoft.com/office/drawing/2014/main" id="{627479F4-331F-65B6-A996-64640E641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dirty="0"/>
              <a:t>From Autoencoders to VAE</a:t>
            </a:r>
            <a:endParaRPr dirty="0"/>
          </a:p>
        </p:txBody>
      </p:sp>
      <p:sp>
        <p:nvSpPr>
          <p:cNvPr id="2" name="Google Shape;695;p13">
            <a:extLst>
              <a:ext uri="{FF2B5EF4-FFF2-40B4-BE49-F238E27FC236}">
                <a16:creationId xmlns:a16="http://schemas.microsoft.com/office/drawing/2014/main" id="{1C640743-510F-B388-7F7B-07799FA653C7}"/>
              </a:ext>
            </a:extLst>
          </p:cNvPr>
          <p:cNvSpPr/>
          <p:nvPr/>
        </p:nvSpPr>
        <p:spPr>
          <a:xfrm>
            <a:off x="4466022" y="3706521"/>
            <a:ext cx="1680600" cy="104818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696;p13">
            <a:extLst>
              <a:ext uri="{FF2B5EF4-FFF2-40B4-BE49-F238E27FC236}">
                <a16:creationId xmlns:a16="http://schemas.microsoft.com/office/drawing/2014/main" id="{B6CAE03F-121B-D95A-5F92-F28A78392350}"/>
              </a:ext>
            </a:extLst>
          </p:cNvPr>
          <p:cNvGrpSpPr/>
          <p:nvPr/>
        </p:nvGrpSpPr>
        <p:grpSpPr>
          <a:xfrm rot="16200000">
            <a:off x="4206234" y="1143912"/>
            <a:ext cx="2200175" cy="1994142"/>
            <a:chOff x="4606533" y="2008294"/>
            <a:chExt cx="2025628" cy="2011680"/>
          </a:xfrm>
        </p:grpSpPr>
        <p:grpSp>
          <p:nvGrpSpPr>
            <p:cNvPr id="4" name="Google Shape;697;p13">
              <a:extLst>
                <a:ext uri="{FF2B5EF4-FFF2-40B4-BE49-F238E27FC236}">
                  <a16:creationId xmlns:a16="http://schemas.microsoft.com/office/drawing/2014/main" id="{A8AF07BE-908F-F978-F39E-7666E48149C7}"/>
                </a:ext>
              </a:extLst>
            </p:cNvPr>
            <p:cNvGrpSpPr/>
            <p:nvPr/>
          </p:nvGrpSpPr>
          <p:grpSpPr>
            <a:xfrm>
              <a:off x="4606533" y="2008294"/>
              <a:ext cx="2022849" cy="2011680"/>
              <a:chOff x="1918278" y="1970030"/>
              <a:chExt cx="2022849" cy="2011680"/>
            </a:xfrm>
          </p:grpSpPr>
          <p:grpSp>
            <p:nvGrpSpPr>
              <p:cNvPr id="20" name="Google Shape;698;p13">
                <a:extLst>
                  <a:ext uri="{FF2B5EF4-FFF2-40B4-BE49-F238E27FC236}">
                    <a16:creationId xmlns:a16="http://schemas.microsoft.com/office/drawing/2014/main" id="{F43F7AEB-639C-CA20-63A5-7118CF05D1F3}"/>
                  </a:ext>
                </a:extLst>
              </p:cNvPr>
              <p:cNvGrpSpPr/>
              <p:nvPr/>
            </p:nvGrpSpPr>
            <p:grpSpPr>
              <a:xfrm>
                <a:off x="1929446" y="2063793"/>
                <a:ext cx="737826" cy="408327"/>
                <a:chOff x="396240" y="2866891"/>
                <a:chExt cx="737826" cy="408327"/>
              </a:xfrm>
            </p:grpSpPr>
            <p:grpSp>
              <p:nvGrpSpPr>
                <p:cNvPr id="984" name="Google Shape;699;p13">
                  <a:extLst>
                    <a:ext uri="{FF2B5EF4-FFF2-40B4-BE49-F238E27FC236}">
                      <a16:creationId xmlns:a16="http://schemas.microsoft.com/office/drawing/2014/main" id="{39CC58ED-AD4C-4A0F-42EC-8C9D2356A991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86" name="Google Shape;700;p13">
                    <a:extLst>
                      <a:ext uri="{FF2B5EF4-FFF2-40B4-BE49-F238E27FC236}">
                        <a16:creationId xmlns:a16="http://schemas.microsoft.com/office/drawing/2014/main" id="{7B0E1F56-E58F-5A62-436C-114778642662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7" name="Google Shape;701;p13">
                    <a:extLst>
                      <a:ext uri="{FF2B5EF4-FFF2-40B4-BE49-F238E27FC236}">
                        <a16:creationId xmlns:a16="http://schemas.microsoft.com/office/drawing/2014/main" id="{6D3D9901-C574-58A3-601E-4D5961AE1274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8" name="Google Shape;702;p13">
                    <a:extLst>
                      <a:ext uri="{FF2B5EF4-FFF2-40B4-BE49-F238E27FC236}">
                        <a16:creationId xmlns:a16="http://schemas.microsoft.com/office/drawing/2014/main" id="{DA460E9B-14B1-5023-2A1D-78473F038CC1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85" name="Google Shape;703;p13">
                  <a:extLst>
                    <a:ext uri="{FF2B5EF4-FFF2-40B4-BE49-F238E27FC236}">
                      <a16:creationId xmlns:a16="http://schemas.microsoft.com/office/drawing/2014/main" id="{7DAFD970-5E4B-89A9-E247-06BC73291DB5}"/>
                    </a:ext>
                  </a:extLst>
                </p:cNvPr>
                <p:cNvSpPr/>
                <p:nvPr/>
              </p:nvSpPr>
              <p:spPr>
                <a:xfrm>
                  <a:off x="717061" y="3049466"/>
                  <a:ext cx="89934" cy="457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21" name="Google Shape;704;p13">
                <a:extLst>
                  <a:ext uri="{FF2B5EF4-FFF2-40B4-BE49-F238E27FC236}">
                    <a16:creationId xmlns:a16="http://schemas.microsoft.com/office/drawing/2014/main" id="{2EB13922-9D53-DEC9-C7AC-9921EFDA2945}"/>
                  </a:ext>
                </a:extLst>
              </p:cNvPr>
              <p:cNvSpPr/>
              <p:nvPr/>
            </p:nvSpPr>
            <p:spPr>
              <a:xfrm>
                <a:off x="1929447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22" name="Google Shape;705;p13">
                <a:extLst>
                  <a:ext uri="{FF2B5EF4-FFF2-40B4-BE49-F238E27FC236}">
                    <a16:creationId xmlns:a16="http://schemas.microsoft.com/office/drawing/2014/main" id="{48B40A5C-BDB0-D298-EEA3-FEEBC157EDD1}"/>
                  </a:ext>
                </a:extLst>
              </p:cNvPr>
              <p:cNvGrpSpPr/>
              <p:nvPr/>
            </p:nvGrpSpPr>
            <p:grpSpPr>
              <a:xfrm rot="-986112">
                <a:off x="2467900" y="2326474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979" name="Google Shape;706;p13">
                  <a:extLst>
                    <a:ext uri="{FF2B5EF4-FFF2-40B4-BE49-F238E27FC236}">
                      <a16:creationId xmlns:a16="http://schemas.microsoft.com/office/drawing/2014/main" id="{C052F756-AB85-5362-4EA6-2F66B2D29501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81" name="Google Shape;707;p13">
                    <a:extLst>
                      <a:ext uri="{FF2B5EF4-FFF2-40B4-BE49-F238E27FC236}">
                        <a16:creationId xmlns:a16="http://schemas.microsoft.com/office/drawing/2014/main" id="{5F05E4A5-A121-F1EF-1260-176890B08949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2" name="Google Shape;708;p13">
                    <a:extLst>
                      <a:ext uri="{FF2B5EF4-FFF2-40B4-BE49-F238E27FC236}">
                        <a16:creationId xmlns:a16="http://schemas.microsoft.com/office/drawing/2014/main" id="{463BB0D7-C92F-C393-9FF6-BA03E64E9220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3" name="Google Shape;709;p13">
                    <a:extLst>
                      <a:ext uri="{FF2B5EF4-FFF2-40B4-BE49-F238E27FC236}">
                        <a16:creationId xmlns:a16="http://schemas.microsoft.com/office/drawing/2014/main" id="{0AA47D2B-210B-048B-8A45-A9D8FB2FE66D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80" name="Google Shape;710;p13">
                  <a:extLst>
                    <a:ext uri="{FF2B5EF4-FFF2-40B4-BE49-F238E27FC236}">
                      <a16:creationId xmlns:a16="http://schemas.microsoft.com/office/drawing/2014/main" id="{8F375B67-3204-DC4D-5887-381D2C79A4D1}"/>
                    </a:ext>
                  </a:extLst>
                </p:cNvPr>
                <p:cNvSpPr/>
                <p:nvPr/>
              </p:nvSpPr>
              <p:spPr>
                <a:xfrm>
                  <a:off x="728576" y="3030691"/>
                  <a:ext cx="73151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3" name="Google Shape;711;p13">
                <a:extLst>
                  <a:ext uri="{FF2B5EF4-FFF2-40B4-BE49-F238E27FC236}">
                    <a16:creationId xmlns:a16="http://schemas.microsoft.com/office/drawing/2014/main" id="{06A73142-2F1E-DA16-3F20-ED539BF03EBC}"/>
                  </a:ext>
                </a:extLst>
              </p:cNvPr>
              <p:cNvGrpSpPr/>
              <p:nvPr/>
            </p:nvGrpSpPr>
            <p:grpSpPr>
              <a:xfrm>
                <a:off x="2116064" y="2371349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974" name="Google Shape;712;p13">
                  <a:extLst>
                    <a:ext uri="{FF2B5EF4-FFF2-40B4-BE49-F238E27FC236}">
                      <a16:creationId xmlns:a16="http://schemas.microsoft.com/office/drawing/2014/main" id="{F3AD7FC0-D7EA-8C01-506B-895490D3F661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76" name="Google Shape;713;p13">
                    <a:extLst>
                      <a:ext uri="{FF2B5EF4-FFF2-40B4-BE49-F238E27FC236}">
                        <a16:creationId xmlns:a16="http://schemas.microsoft.com/office/drawing/2014/main" id="{19C0DFC0-A97E-C64D-7ECE-5207B37D32C3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7" name="Google Shape;714;p13">
                    <a:extLst>
                      <a:ext uri="{FF2B5EF4-FFF2-40B4-BE49-F238E27FC236}">
                        <a16:creationId xmlns:a16="http://schemas.microsoft.com/office/drawing/2014/main" id="{2944533A-81ED-04F1-AE03-E52B9FBEBD29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8" name="Google Shape;715;p13">
                    <a:extLst>
                      <a:ext uri="{FF2B5EF4-FFF2-40B4-BE49-F238E27FC236}">
                        <a16:creationId xmlns:a16="http://schemas.microsoft.com/office/drawing/2014/main" id="{44476FD2-AA63-0030-EEC4-970B63F3A656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75" name="Google Shape;716;p13">
                  <a:extLst>
                    <a:ext uri="{FF2B5EF4-FFF2-40B4-BE49-F238E27FC236}">
                      <a16:creationId xmlns:a16="http://schemas.microsoft.com/office/drawing/2014/main" id="{5D66A022-D43E-E46A-E33B-721B292B386F}"/>
                    </a:ext>
                  </a:extLst>
                </p:cNvPr>
                <p:cNvSpPr/>
                <p:nvPr/>
              </p:nvSpPr>
              <p:spPr>
                <a:xfrm>
                  <a:off x="728577" y="3030690"/>
                  <a:ext cx="73153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4" name="Google Shape;717;p13">
                <a:extLst>
                  <a:ext uri="{FF2B5EF4-FFF2-40B4-BE49-F238E27FC236}">
                    <a16:creationId xmlns:a16="http://schemas.microsoft.com/office/drawing/2014/main" id="{95E727EF-3C30-EDA5-F834-A86FFD7E9151}"/>
                  </a:ext>
                </a:extLst>
              </p:cNvPr>
              <p:cNvGrpSpPr/>
              <p:nvPr/>
            </p:nvGrpSpPr>
            <p:grpSpPr>
              <a:xfrm rot="2193922">
                <a:off x="2367434" y="2563796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969" name="Google Shape;718;p13">
                  <a:extLst>
                    <a:ext uri="{FF2B5EF4-FFF2-40B4-BE49-F238E27FC236}">
                      <a16:creationId xmlns:a16="http://schemas.microsoft.com/office/drawing/2014/main" id="{E9432F63-63AC-212E-A0A9-DC0FCAA24967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71" name="Google Shape;719;p13">
                    <a:extLst>
                      <a:ext uri="{FF2B5EF4-FFF2-40B4-BE49-F238E27FC236}">
                        <a16:creationId xmlns:a16="http://schemas.microsoft.com/office/drawing/2014/main" id="{56077FB0-5522-9243-A2FD-EF09A5BDD6D0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2" name="Google Shape;720;p13">
                    <a:extLst>
                      <a:ext uri="{FF2B5EF4-FFF2-40B4-BE49-F238E27FC236}">
                        <a16:creationId xmlns:a16="http://schemas.microsoft.com/office/drawing/2014/main" id="{D5C40BC9-80EA-E7DA-6785-2D9273AB9FFF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3" name="Google Shape;721;p13">
                    <a:extLst>
                      <a:ext uri="{FF2B5EF4-FFF2-40B4-BE49-F238E27FC236}">
                        <a16:creationId xmlns:a16="http://schemas.microsoft.com/office/drawing/2014/main" id="{57D81661-6865-DABA-931E-81930879FEFA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70" name="Google Shape;722;p13">
                  <a:extLst>
                    <a:ext uri="{FF2B5EF4-FFF2-40B4-BE49-F238E27FC236}">
                      <a16:creationId xmlns:a16="http://schemas.microsoft.com/office/drawing/2014/main" id="{BAA91D35-54A1-A9F2-BCE8-7B5C33703A5F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5" name="Google Shape;723;p13">
                <a:extLst>
                  <a:ext uri="{FF2B5EF4-FFF2-40B4-BE49-F238E27FC236}">
                    <a16:creationId xmlns:a16="http://schemas.microsoft.com/office/drawing/2014/main" id="{672226A5-2773-25AF-80BF-0816E43BEB70}"/>
                  </a:ext>
                </a:extLst>
              </p:cNvPr>
              <p:cNvGrpSpPr/>
              <p:nvPr/>
            </p:nvGrpSpPr>
            <p:grpSpPr>
              <a:xfrm rot="2193922">
                <a:off x="1988461" y="29566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964" name="Google Shape;724;p13">
                  <a:extLst>
                    <a:ext uri="{FF2B5EF4-FFF2-40B4-BE49-F238E27FC236}">
                      <a16:creationId xmlns:a16="http://schemas.microsoft.com/office/drawing/2014/main" id="{CB6822A5-72F8-FD17-DE13-415D4672726D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66" name="Google Shape;725;p13">
                    <a:extLst>
                      <a:ext uri="{FF2B5EF4-FFF2-40B4-BE49-F238E27FC236}">
                        <a16:creationId xmlns:a16="http://schemas.microsoft.com/office/drawing/2014/main" id="{94A41DFD-3F40-0E90-A172-1F97A72F69C3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7" name="Google Shape;726;p13">
                    <a:extLst>
                      <a:ext uri="{FF2B5EF4-FFF2-40B4-BE49-F238E27FC236}">
                        <a16:creationId xmlns:a16="http://schemas.microsoft.com/office/drawing/2014/main" id="{E7FEA989-9334-9E9E-F09E-7E4688DF731B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8" name="Google Shape;727;p13">
                    <a:extLst>
                      <a:ext uri="{FF2B5EF4-FFF2-40B4-BE49-F238E27FC236}">
                        <a16:creationId xmlns:a16="http://schemas.microsoft.com/office/drawing/2014/main" id="{11EBE4FA-CD92-2303-FACB-6CBBBB99E610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65" name="Google Shape;728;p13">
                  <a:extLst>
                    <a:ext uri="{FF2B5EF4-FFF2-40B4-BE49-F238E27FC236}">
                      <a16:creationId xmlns:a16="http://schemas.microsoft.com/office/drawing/2014/main" id="{A8610E16-57D8-B20C-EF05-924808998ECA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6" name="Google Shape;729;p13">
                <a:extLst>
                  <a:ext uri="{FF2B5EF4-FFF2-40B4-BE49-F238E27FC236}">
                    <a16:creationId xmlns:a16="http://schemas.microsoft.com/office/drawing/2014/main" id="{F9883941-A371-F589-3003-7AAC88D88680}"/>
                  </a:ext>
                </a:extLst>
              </p:cNvPr>
              <p:cNvGrpSpPr/>
              <p:nvPr/>
            </p:nvGrpSpPr>
            <p:grpSpPr>
              <a:xfrm rot="2193922">
                <a:off x="2704493" y="3299187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63" name="Google Shape;730;p13">
                  <a:extLst>
                    <a:ext uri="{FF2B5EF4-FFF2-40B4-BE49-F238E27FC236}">
                      <a16:creationId xmlns:a16="http://schemas.microsoft.com/office/drawing/2014/main" id="{3138F898-08E6-CCAB-D737-4527DB6AE900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61" name="Google Shape;731;p13">
                    <a:extLst>
                      <a:ext uri="{FF2B5EF4-FFF2-40B4-BE49-F238E27FC236}">
                        <a16:creationId xmlns:a16="http://schemas.microsoft.com/office/drawing/2014/main" id="{3BA4F042-ADE1-66EE-25E7-AC2365AA63AB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2" name="Google Shape;732;p13">
                    <a:extLst>
                      <a:ext uri="{FF2B5EF4-FFF2-40B4-BE49-F238E27FC236}">
                        <a16:creationId xmlns:a16="http://schemas.microsoft.com/office/drawing/2014/main" id="{9E924077-E897-555C-7954-7B9007DAE569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3" name="Google Shape;733;p13">
                    <a:extLst>
                      <a:ext uri="{FF2B5EF4-FFF2-40B4-BE49-F238E27FC236}">
                        <a16:creationId xmlns:a16="http://schemas.microsoft.com/office/drawing/2014/main" id="{EB05DA35-3DDF-C15D-3FC4-C3FC76E4B3F8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60" name="Google Shape;734;p13">
                  <a:extLst>
                    <a:ext uri="{FF2B5EF4-FFF2-40B4-BE49-F238E27FC236}">
                      <a16:creationId xmlns:a16="http://schemas.microsoft.com/office/drawing/2014/main" id="{A0789DBF-99F9-A6EB-1803-4BCB50ABD282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7" name="Google Shape;735;p13">
                <a:extLst>
                  <a:ext uri="{FF2B5EF4-FFF2-40B4-BE49-F238E27FC236}">
                    <a16:creationId xmlns:a16="http://schemas.microsoft.com/office/drawing/2014/main" id="{8C1DB8E9-F667-3436-108D-6A9D4CEF8A48}"/>
                  </a:ext>
                </a:extLst>
              </p:cNvPr>
              <p:cNvGrpSpPr/>
              <p:nvPr/>
            </p:nvGrpSpPr>
            <p:grpSpPr>
              <a:xfrm rot="2193922">
                <a:off x="3520614" y="3480234"/>
                <a:ext cx="270877" cy="268949"/>
                <a:chOff x="396240" y="2866891"/>
                <a:chExt cx="737826" cy="408327"/>
              </a:xfrm>
            </p:grpSpPr>
            <p:grpSp>
              <p:nvGrpSpPr>
                <p:cNvPr id="58" name="Google Shape;736;p13">
                  <a:extLst>
                    <a:ext uri="{FF2B5EF4-FFF2-40B4-BE49-F238E27FC236}">
                      <a16:creationId xmlns:a16="http://schemas.microsoft.com/office/drawing/2014/main" id="{6F4E77B7-C6CA-1274-E630-1820BE918F67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60" name="Google Shape;737;p13">
                    <a:extLst>
                      <a:ext uri="{FF2B5EF4-FFF2-40B4-BE49-F238E27FC236}">
                        <a16:creationId xmlns:a16="http://schemas.microsoft.com/office/drawing/2014/main" id="{655AE2C9-680B-FE84-C15F-01CA2C68FF8C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61" name="Google Shape;738;p13">
                    <a:extLst>
                      <a:ext uri="{FF2B5EF4-FFF2-40B4-BE49-F238E27FC236}">
                        <a16:creationId xmlns:a16="http://schemas.microsoft.com/office/drawing/2014/main" id="{A606A4F1-F3D1-B7FC-E407-BAF3431C5443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62" name="Google Shape;739;p13">
                    <a:extLst>
                      <a:ext uri="{FF2B5EF4-FFF2-40B4-BE49-F238E27FC236}">
                        <a16:creationId xmlns:a16="http://schemas.microsoft.com/office/drawing/2014/main" id="{A37F2EC7-CC3B-520A-2A4B-0F7F9A32C559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59" name="Google Shape;740;p13">
                  <a:extLst>
                    <a:ext uri="{FF2B5EF4-FFF2-40B4-BE49-F238E27FC236}">
                      <a16:creationId xmlns:a16="http://schemas.microsoft.com/office/drawing/2014/main" id="{A9F1896B-1A57-81D2-656C-C28885DCFA57}"/>
                    </a:ext>
                  </a:extLst>
                </p:cNvPr>
                <p:cNvSpPr/>
                <p:nvPr/>
              </p:nvSpPr>
              <p:spPr>
                <a:xfrm rot="10800000" flipH="1">
                  <a:off x="701743" y="3032898"/>
                  <a:ext cx="128917" cy="6941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8" name="Google Shape;741;p13">
                <a:extLst>
                  <a:ext uri="{FF2B5EF4-FFF2-40B4-BE49-F238E27FC236}">
                    <a16:creationId xmlns:a16="http://schemas.microsoft.com/office/drawing/2014/main" id="{15B9850D-0C6D-6EBC-5CDF-56AA9FB8736A}"/>
                  </a:ext>
                </a:extLst>
              </p:cNvPr>
              <p:cNvGrpSpPr/>
              <p:nvPr/>
            </p:nvGrpSpPr>
            <p:grpSpPr>
              <a:xfrm>
                <a:off x="3562906" y="2690170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53" name="Google Shape;742;p13">
                  <a:extLst>
                    <a:ext uri="{FF2B5EF4-FFF2-40B4-BE49-F238E27FC236}">
                      <a16:creationId xmlns:a16="http://schemas.microsoft.com/office/drawing/2014/main" id="{E9A3B33F-CEF3-D4A0-799F-76BAC69102A8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55" name="Google Shape;743;p13">
                    <a:extLst>
                      <a:ext uri="{FF2B5EF4-FFF2-40B4-BE49-F238E27FC236}">
                        <a16:creationId xmlns:a16="http://schemas.microsoft.com/office/drawing/2014/main" id="{0BD56DD5-A973-B2E5-BF59-1E6E041DFAE1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56" name="Google Shape;744;p13">
                    <a:extLst>
                      <a:ext uri="{FF2B5EF4-FFF2-40B4-BE49-F238E27FC236}">
                        <a16:creationId xmlns:a16="http://schemas.microsoft.com/office/drawing/2014/main" id="{8CEDB2C6-E1B4-B7FF-A09E-4280EE9D669F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57" name="Google Shape;745;p13">
                    <a:extLst>
                      <a:ext uri="{FF2B5EF4-FFF2-40B4-BE49-F238E27FC236}">
                        <a16:creationId xmlns:a16="http://schemas.microsoft.com/office/drawing/2014/main" id="{15F5B8DD-078B-6252-5909-751673BCE4BF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54" name="Google Shape;746;p13">
                  <a:extLst>
                    <a:ext uri="{FF2B5EF4-FFF2-40B4-BE49-F238E27FC236}">
                      <a16:creationId xmlns:a16="http://schemas.microsoft.com/office/drawing/2014/main" id="{C897AC6C-A43E-4107-61AC-97C695664139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9" name="Google Shape;747;p13">
                <a:extLst>
                  <a:ext uri="{FF2B5EF4-FFF2-40B4-BE49-F238E27FC236}">
                    <a16:creationId xmlns:a16="http://schemas.microsoft.com/office/drawing/2014/main" id="{EE15133B-2657-C601-DEC1-1A27BC4C7B0B}"/>
                  </a:ext>
                </a:extLst>
              </p:cNvPr>
              <p:cNvGrpSpPr/>
              <p:nvPr/>
            </p:nvGrpSpPr>
            <p:grpSpPr>
              <a:xfrm rot="-7334427">
                <a:off x="3165764" y="2872542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48" name="Google Shape;748;p13">
                  <a:extLst>
                    <a:ext uri="{FF2B5EF4-FFF2-40B4-BE49-F238E27FC236}">
                      <a16:creationId xmlns:a16="http://schemas.microsoft.com/office/drawing/2014/main" id="{88094BEC-AA3C-1EE1-6FD2-F8A8099BAF32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50" name="Google Shape;749;p13">
                    <a:extLst>
                      <a:ext uri="{FF2B5EF4-FFF2-40B4-BE49-F238E27FC236}">
                        <a16:creationId xmlns:a16="http://schemas.microsoft.com/office/drawing/2014/main" id="{6621C295-CE88-5696-3502-A18FBD21DF1F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51" name="Google Shape;750;p13">
                    <a:extLst>
                      <a:ext uri="{FF2B5EF4-FFF2-40B4-BE49-F238E27FC236}">
                        <a16:creationId xmlns:a16="http://schemas.microsoft.com/office/drawing/2014/main" id="{B38964CE-390E-5D06-25A8-7A71F3AFA012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52" name="Google Shape;751;p13">
                    <a:extLst>
                      <a:ext uri="{FF2B5EF4-FFF2-40B4-BE49-F238E27FC236}">
                        <a16:creationId xmlns:a16="http://schemas.microsoft.com/office/drawing/2014/main" id="{8B02AA2F-B4E9-217A-F3F7-284DC93CE630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49" name="Google Shape;752;p13">
                  <a:extLst>
                    <a:ext uri="{FF2B5EF4-FFF2-40B4-BE49-F238E27FC236}">
                      <a16:creationId xmlns:a16="http://schemas.microsoft.com/office/drawing/2014/main" id="{5B089D7F-8B36-BB2A-8F6D-89D2FC142CAE}"/>
                    </a:ext>
                  </a:extLst>
                </p:cNvPr>
                <p:cNvSpPr/>
                <p:nvPr/>
              </p:nvSpPr>
              <p:spPr>
                <a:xfrm>
                  <a:off x="685087" y="3047418"/>
                  <a:ext cx="140807" cy="54085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30" name="Google Shape;753;p13">
                <a:extLst>
                  <a:ext uri="{FF2B5EF4-FFF2-40B4-BE49-F238E27FC236}">
                    <a16:creationId xmlns:a16="http://schemas.microsoft.com/office/drawing/2014/main" id="{11B2EA80-01FA-F405-4A4C-DC82D13E62B6}"/>
                  </a:ext>
                </a:extLst>
              </p:cNvPr>
              <p:cNvGrpSpPr/>
              <p:nvPr/>
            </p:nvGrpSpPr>
            <p:grpSpPr>
              <a:xfrm rot="-986112">
                <a:off x="3085716" y="3342903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43" name="Google Shape;754;p13">
                  <a:extLst>
                    <a:ext uri="{FF2B5EF4-FFF2-40B4-BE49-F238E27FC236}">
                      <a16:creationId xmlns:a16="http://schemas.microsoft.com/office/drawing/2014/main" id="{AF2857D0-CB3E-9A84-0BCD-B71CE690D3F4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45" name="Google Shape;755;p13">
                    <a:extLst>
                      <a:ext uri="{FF2B5EF4-FFF2-40B4-BE49-F238E27FC236}">
                        <a16:creationId xmlns:a16="http://schemas.microsoft.com/office/drawing/2014/main" id="{490907B5-D73D-BC6E-1112-7A22B22842B1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46" name="Google Shape;756;p13">
                    <a:extLst>
                      <a:ext uri="{FF2B5EF4-FFF2-40B4-BE49-F238E27FC236}">
                        <a16:creationId xmlns:a16="http://schemas.microsoft.com/office/drawing/2014/main" id="{29133FD5-3404-545D-483B-C53EE7D99BD6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47" name="Google Shape;757;p13">
                    <a:extLst>
                      <a:ext uri="{FF2B5EF4-FFF2-40B4-BE49-F238E27FC236}">
                        <a16:creationId xmlns:a16="http://schemas.microsoft.com/office/drawing/2014/main" id="{38BE7052-749F-1DB2-CAE0-BF014BFAB325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44" name="Google Shape;758;p13">
                  <a:extLst>
                    <a:ext uri="{FF2B5EF4-FFF2-40B4-BE49-F238E27FC236}">
                      <a16:creationId xmlns:a16="http://schemas.microsoft.com/office/drawing/2014/main" id="{348BB6CB-187D-0C8E-5D30-9947FC27F1EB}"/>
                    </a:ext>
                  </a:extLst>
                </p:cNvPr>
                <p:cNvSpPr/>
                <p:nvPr/>
              </p:nvSpPr>
              <p:spPr>
                <a:xfrm>
                  <a:off x="717775" y="3032424"/>
                  <a:ext cx="91250" cy="5937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31" name="Google Shape;759;p13">
                <a:extLst>
                  <a:ext uri="{FF2B5EF4-FFF2-40B4-BE49-F238E27FC236}">
                    <a16:creationId xmlns:a16="http://schemas.microsoft.com/office/drawing/2014/main" id="{3AC8A9FB-4078-9095-7C4C-7DEEE82F1141}"/>
                  </a:ext>
                </a:extLst>
              </p:cNvPr>
              <p:cNvGrpSpPr/>
              <p:nvPr/>
            </p:nvGrpSpPr>
            <p:grpSpPr>
              <a:xfrm rot="2193922">
                <a:off x="2323279" y="30695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38" name="Google Shape;760;p13">
                  <a:extLst>
                    <a:ext uri="{FF2B5EF4-FFF2-40B4-BE49-F238E27FC236}">
                      <a16:creationId xmlns:a16="http://schemas.microsoft.com/office/drawing/2014/main" id="{54A0CAC5-7BAD-68FA-DE08-00ECD9744D51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40" name="Google Shape;761;p13">
                    <a:extLst>
                      <a:ext uri="{FF2B5EF4-FFF2-40B4-BE49-F238E27FC236}">
                        <a16:creationId xmlns:a16="http://schemas.microsoft.com/office/drawing/2014/main" id="{4400B5E2-2A43-3C62-664F-C5F06A4059AB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41" name="Google Shape;762;p13">
                    <a:extLst>
                      <a:ext uri="{FF2B5EF4-FFF2-40B4-BE49-F238E27FC236}">
                        <a16:creationId xmlns:a16="http://schemas.microsoft.com/office/drawing/2014/main" id="{9CE4026B-1D79-4879-B508-10043BFC647C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42" name="Google Shape;763;p13">
                    <a:extLst>
                      <a:ext uri="{FF2B5EF4-FFF2-40B4-BE49-F238E27FC236}">
                        <a16:creationId xmlns:a16="http://schemas.microsoft.com/office/drawing/2014/main" id="{58612BD5-30B6-D8A2-60E6-A26238AF8A15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39" name="Google Shape;764;p13">
                  <a:extLst>
                    <a:ext uri="{FF2B5EF4-FFF2-40B4-BE49-F238E27FC236}">
                      <a16:creationId xmlns:a16="http://schemas.microsoft.com/office/drawing/2014/main" id="{B890CCB4-62EE-248D-189F-868A7CBDCE7D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32" name="Google Shape;765;p13">
                <a:extLst>
                  <a:ext uri="{FF2B5EF4-FFF2-40B4-BE49-F238E27FC236}">
                    <a16:creationId xmlns:a16="http://schemas.microsoft.com/office/drawing/2014/main" id="{6E2A9218-9F22-4644-8AF3-E9D45BE79C41}"/>
                  </a:ext>
                </a:extLst>
              </p:cNvPr>
              <p:cNvGrpSpPr/>
              <p:nvPr/>
            </p:nvGrpSpPr>
            <p:grpSpPr>
              <a:xfrm rot="2193922">
                <a:off x="1997897" y="3339934"/>
                <a:ext cx="613209" cy="387157"/>
                <a:chOff x="396240" y="2866891"/>
                <a:chExt cx="737826" cy="408327"/>
              </a:xfrm>
            </p:grpSpPr>
            <p:grpSp>
              <p:nvGrpSpPr>
                <p:cNvPr id="33" name="Google Shape;766;p13">
                  <a:extLst>
                    <a:ext uri="{FF2B5EF4-FFF2-40B4-BE49-F238E27FC236}">
                      <a16:creationId xmlns:a16="http://schemas.microsoft.com/office/drawing/2014/main" id="{CF4ADF50-2DD5-C87B-7E3C-01477471082B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35" name="Google Shape;767;p13">
                    <a:extLst>
                      <a:ext uri="{FF2B5EF4-FFF2-40B4-BE49-F238E27FC236}">
                        <a16:creationId xmlns:a16="http://schemas.microsoft.com/office/drawing/2014/main" id="{0DBE1886-68C4-B16F-0ED0-D61729B5463C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36" name="Google Shape;768;p13">
                    <a:extLst>
                      <a:ext uri="{FF2B5EF4-FFF2-40B4-BE49-F238E27FC236}">
                        <a16:creationId xmlns:a16="http://schemas.microsoft.com/office/drawing/2014/main" id="{6BB1F591-7159-951E-A26F-6A77331E2DC1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37" name="Google Shape;769;p13">
                    <a:extLst>
                      <a:ext uri="{FF2B5EF4-FFF2-40B4-BE49-F238E27FC236}">
                        <a16:creationId xmlns:a16="http://schemas.microsoft.com/office/drawing/2014/main" id="{55F7DFBD-F903-0027-16C1-E0472A983298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34" name="Google Shape;770;p13">
                  <a:extLst>
                    <a:ext uri="{FF2B5EF4-FFF2-40B4-BE49-F238E27FC236}">
                      <a16:creationId xmlns:a16="http://schemas.microsoft.com/office/drawing/2014/main" id="{02144B81-6A27-A630-613A-FE134D5E3EFE}"/>
                    </a:ext>
                  </a:extLst>
                </p:cNvPr>
                <p:cNvSpPr/>
                <p:nvPr/>
              </p:nvSpPr>
              <p:spPr>
                <a:xfrm>
                  <a:off x="727056" y="3041062"/>
                  <a:ext cx="82444" cy="482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5" name="Google Shape;771;p13">
              <a:extLst>
                <a:ext uri="{FF2B5EF4-FFF2-40B4-BE49-F238E27FC236}">
                  <a16:creationId xmlns:a16="http://schemas.microsoft.com/office/drawing/2014/main" id="{78D16296-EF36-BF24-449B-0876C25C2C3D}"/>
                </a:ext>
              </a:extLst>
            </p:cNvPr>
            <p:cNvGrpSpPr/>
            <p:nvPr/>
          </p:nvGrpSpPr>
          <p:grpSpPr>
            <a:xfrm>
              <a:off x="4620481" y="2008294"/>
              <a:ext cx="2011680" cy="2011680"/>
              <a:chOff x="1932226" y="1970030"/>
              <a:chExt cx="2011680" cy="2011680"/>
            </a:xfrm>
          </p:grpSpPr>
          <p:grpSp>
            <p:nvGrpSpPr>
              <p:cNvPr id="6" name="Google Shape;772;p13">
                <a:extLst>
                  <a:ext uri="{FF2B5EF4-FFF2-40B4-BE49-F238E27FC236}">
                    <a16:creationId xmlns:a16="http://schemas.microsoft.com/office/drawing/2014/main" id="{A98BEF05-299C-9B46-7E96-149BB7B7062B}"/>
                  </a:ext>
                </a:extLst>
              </p:cNvPr>
              <p:cNvGrpSpPr/>
              <p:nvPr/>
            </p:nvGrpSpPr>
            <p:grpSpPr>
              <a:xfrm>
                <a:off x="2107916" y="2232651"/>
                <a:ext cx="1611349" cy="1415811"/>
                <a:chOff x="2107916" y="2232651"/>
                <a:chExt cx="1611349" cy="1415811"/>
              </a:xfrm>
            </p:grpSpPr>
            <p:sp>
              <p:nvSpPr>
                <p:cNvPr id="8" name="Google Shape;773;p13">
                  <a:extLst>
                    <a:ext uri="{FF2B5EF4-FFF2-40B4-BE49-F238E27FC236}">
                      <a16:creationId xmlns:a16="http://schemas.microsoft.com/office/drawing/2014/main" id="{4BA4B4BA-5822-219A-5292-451CA3FE5023}"/>
                    </a:ext>
                  </a:extLst>
                </p:cNvPr>
                <p:cNvSpPr/>
                <p:nvPr/>
              </p:nvSpPr>
              <p:spPr>
                <a:xfrm>
                  <a:off x="2259010" y="2232651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" name="Google Shape;774;p13">
                  <a:extLst>
                    <a:ext uri="{FF2B5EF4-FFF2-40B4-BE49-F238E27FC236}">
                      <a16:creationId xmlns:a16="http://schemas.microsoft.com/office/drawing/2014/main" id="{27CF0A7D-3E81-611B-7E0A-9A51DA10CA95}"/>
                    </a:ext>
                  </a:extLst>
                </p:cNvPr>
                <p:cNvSpPr/>
                <p:nvPr/>
              </p:nvSpPr>
              <p:spPr>
                <a:xfrm>
                  <a:off x="2702781" y="2415525"/>
                  <a:ext cx="73152" cy="73152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" name="Google Shape;775;p13">
                  <a:extLst>
                    <a:ext uri="{FF2B5EF4-FFF2-40B4-BE49-F238E27FC236}">
                      <a16:creationId xmlns:a16="http://schemas.microsoft.com/office/drawing/2014/main" id="{074071A8-085E-3421-32F0-99CB178B9794}"/>
                    </a:ext>
                  </a:extLst>
                </p:cNvPr>
                <p:cNvSpPr/>
                <p:nvPr/>
              </p:nvSpPr>
              <p:spPr>
                <a:xfrm>
                  <a:off x="2199830" y="2599453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" name="Google Shape;776;p13">
                  <a:extLst>
                    <a:ext uri="{FF2B5EF4-FFF2-40B4-BE49-F238E27FC236}">
                      <a16:creationId xmlns:a16="http://schemas.microsoft.com/office/drawing/2014/main" id="{B63A1659-685E-30C5-6BDD-51BDB9DF7CDD}"/>
                    </a:ext>
                  </a:extLst>
                </p:cNvPr>
                <p:cNvSpPr/>
                <p:nvPr/>
              </p:nvSpPr>
              <p:spPr>
                <a:xfrm>
                  <a:off x="2454181" y="2798544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2" name="Google Shape;777;p13">
                  <a:extLst>
                    <a:ext uri="{FF2B5EF4-FFF2-40B4-BE49-F238E27FC236}">
                      <a16:creationId xmlns:a16="http://schemas.microsoft.com/office/drawing/2014/main" id="{3195299C-9CBE-4D2E-D97D-C5233BFE88B7}"/>
                    </a:ext>
                  </a:extLst>
                </p:cNvPr>
                <p:cNvSpPr/>
                <p:nvPr/>
              </p:nvSpPr>
              <p:spPr>
                <a:xfrm>
                  <a:off x="2107916" y="3086288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3" name="Google Shape;778;p13">
                  <a:extLst>
                    <a:ext uri="{FF2B5EF4-FFF2-40B4-BE49-F238E27FC236}">
                      <a16:creationId xmlns:a16="http://schemas.microsoft.com/office/drawing/2014/main" id="{45F3FDE1-23D6-14DA-D560-AF8AF13247CD}"/>
                    </a:ext>
                  </a:extLst>
                </p:cNvPr>
                <p:cNvSpPr/>
                <p:nvPr/>
              </p:nvSpPr>
              <p:spPr>
                <a:xfrm>
                  <a:off x="2442609" y="3196736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4" name="Google Shape;779;p13">
                  <a:extLst>
                    <a:ext uri="{FF2B5EF4-FFF2-40B4-BE49-F238E27FC236}">
                      <a16:creationId xmlns:a16="http://schemas.microsoft.com/office/drawing/2014/main" id="{C67F8C6D-1EE7-6C85-101B-DC70622B17A6}"/>
                    </a:ext>
                  </a:extLst>
                </p:cNvPr>
                <p:cNvSpPr/>
                <p:nvPr/>
              </p:nvSpPr>
              <p:spPr>
                <a:xfrm>
                  <a:off x="2273675" y="3490809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5" name="Google Shape;780;p13">
                  <a:extLst>
                    <a:ext uri="{FF2B5EF4-FFF2-40B4-BE49-F238E27FC236}">
                      <a16:creationId xmlns:a16="http://schemas.microsoft.com/office/drawing/2014/main" id="{7034332C-1460-A799-5185-754647C71600}"/>
                    </a:ext>
                  </a:extLst>
                </p:cNvPr>
                <p:cNvSpPr/>
                <p:nvPr/>
              </p:nvSpPr>
              <p:spPr>
                <a:xfrm>
                  <a:off x="2823015" y="3426658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6" name="Google Shape;781;p13">
                  <a:extLst>
                    <a:ext uri="{FF2B5EF4-FFF2-40B4-BE49-F238E27FC236}">
                      <a16:creationId xmlns:a16="http://schemas.microsoft.com/office/drawing/2014/main" id="{71433C3B-0494-0478-62DC-4493E0C13A00}"/>
                    </a:ext>
                  </a:extLst>
                </p:cNvPr>
                <p:cNvSpPr/>
                <p:nvPr/>
              </p:nvSpPr>
              <p:spPr>
                <a:xfrm>
                  <a:off x="3255828" y="3206145"/>
                  <a:ext cx="73152" cy="73152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7" name="Google Shape;782;p13">
                  <a:extLst>
                    <a:ext uri="{FF2B5EF4-FFF2-40B4-BE49-F238E27FC236}">
                      <a16:creationId xmlns:a16="http://schemas.microsoft.com/office/drawing/2014/main" id="{2BF3E687-B853-6BC8-384D-5FB487BB6976}"/>
                    </a:ext>
                  </a:extLst>
                </p:cNvPr>
                <p:cNvSpPr/>
                <p:nvPr/>
              </p:nvSpPr>
              <p:spPr>
                <a:xfrm>
                  <a:off x="3315385" y="3429000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8" name="Google Shape;783;p13">
                  <a:extLst>
                    <a:ext uri="{FF2B5EF4-FFF2-40B4-BE49-F238E27FC236}">
                      <a16:creationId xmlns:a16="http://schemas.microsoft.com/office/drawing/2014/main" id="{E5939766-18A7-E5E5-B577-4B5222440C43}"/>
                    </a:ext>
                  </a:extLst>
                </p:cNvPr>
                <p:cNvSpPr/>
                <p:nvPr/>
              </p:nvSpPr>
              <p:spPr>
                <a:xfrm>
                  <a:off x="3620186" y="3575310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9" name="Google Shape;784;p13">
                  <a:extLst>
                    <a:ext uri="{FF2B5EF4-FFF2-40B4-BE49-F238E27FC236}">
                      <a16:creationId xmlns:a16="http://schemas.microsoft.com/office/drawing/2014/main" id="{6A451414-4540-73EF-4BC8-FEB7A882C5C8}"/>
                    </a:ext>
                  </a:extLst>
                </p:cNvPr>
                <p:cNvSpPr/>
                <p:nvPr/>
              </p:nvSpPr>
              <p:spPr>
                <a:xfrm>
                  <a:off x="3646113" y="3010675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7" name="Google Shape;785;p13">
                <a:extLst>
                  <a:ext uri="{FF2B5EF4-FFF2-40B4-BE49-F238E27FC236}">
                    <a16:creationId xmlns:a16="http://schemas.microsoft.com/office/drawing/2014/main" id="{6B4C54B0-B265-4A55-DF18-966D2E64D49C}"/>
                  </a:ext>
                </a:extLst>
              </p:cNvPr>
              <p:cNvSpPr/>
              <p:nvPr/>
            </p:nvSpPr>
            <p:spPr>
              <a:xfrm>
                <a:off x="1932226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cxnSp>
        <p:nvCxnSpPr>
          <p:cNvPr id="989" name="Google Shape;810;p13">
            <a:extLst>
              <a:ext uri="{FF2B5EF4-FFF2-40B4-BE49-F238E27FC236}">
                <a16:creationId xmlns:a16="http://schemas.microsoft.com/office/drawing/2014/main" id="{F76B7EDB-A6D4-8224-BAFE-0106CAD008E6}"/>
              </a:ext>
            </a:extLst>
          </p:cNvPr>
          <p:cNvCxnSpPr>
            <a:stCxn id="990" idx="3"/>
          </p:cNvCxnSpPr>
          <p:nvPr/>
        </p:nvCxnSpPr>
        <p:spPr>
          <a:xfrm rot="10800000" flipH="1">
            <a:off x="9204167" y="4224017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990" name="Google Shape;811;p13">
            <a:extLst>
              <a:ext uri="{FF2B5EF4-FFF2-40B4-BE49-F238E27FC236}">
                <a16:creationId xmlns:a16="http://schemas.microsoft.com/office/drawing/2014/main" id="{7F1372A8-55FC-0E69-351A-8B69021A7BEA}"/>
              </a:ext>
            </a:extLst>
          </p:cNvPr>
          <p:cNvSpPr/>
          <p:nvPr/>
        </p:nvSpPr>
        <p:spPr>
          <a:xfrm>
            <a:off x="7374953" y="378992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991" name="Google Shape;816;p13">
            <a:extLst>
              <a:ext uri="{FF2B5EF4-FFF2-40B4-BE49-F238E27FC236}">
                <a16:creationId xmlns:a16="http://schemas.microsoft.com/office/drawing/2014/main" id="{B6EE816B-161A-BC4C-030B-BD986CEF0AFC}"/>
              </a:ext>
            </a:extLst>
          </p:cNvPr>
          <p:cNvCxnSpPr>
            <a:stCxn id="2" idx="6"/>
            <a:endCxn id="990" idx="1"/>
          </p:cNvCxnSpPr>
          <p:nvPr/>
        </p:nvCxnSpPr>
        <p:spPr>
          <a:xfrm rot="10800000" flipH="1">
            <a:off x="6146622" y="4228212"/>
            <a:ext cx="1228200" cy="24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992" name="Google Shape;824;p13">
            <a:extLst>
              <a:ext uri="{FF2B5EF4-FFF2-40B4-BE49-F238E27FC236}">
                <a16:creationId xmlns:a16="http://schemas.microsoft.com/office/drawing/2014/main" id="{4CAD1170-6BB2-5A91-9FA3-C2A15FD5F4FC}"/>
              </a:ext>
            </a:extLst>
          </p:cNvPr>
          <p:cNvSpPr txBox="1"/>
          <p:nvPr/>
        </p:nvSpPr>
        <p:spPr>
          <a:xfrm>
            <a:off x="4143705" y="4861578"/>
            <a:ext cx="24667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randn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mu,sig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93" name="Google Shape;828;p13">
            <a:extLst>
              <a:ext uri="{FF2B5EF4-FFF2-40B4-BE49-F238E27FC236}">
                <a16:creationId xmlns:a16="http://schemas.microsoft.com/office/drawing/2014/main" id="{FF9C0CCE-3FF2-1F49-6710-13654AE2BE36}"/>
              </a:ext>
            </a:extLst>
          </p:cNvPr>
          <p:cNvCxnSpPr>
            <a:cxnSpLocks/>
            <a:endCxn id="996" idx="1"/>
          </p:cNvCxnSpPr>
          <p:nvPr/>
        </p:nvCxnSpPr>
        <p:spPr>
          <a:xfrm flipV="1">
            <a:off x="244889" y="4264467"/>
            <a:ext cx="1092484" cy="9002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994" name="Google Shape;806;p13">
            <a:extLst>
              <a:ext uri="{FF2B5EF4-FFF2-40B4-BE49-F238E27FC236}">
                <a16:creationId xmlns:a16="http://schemas.microsoft.com/office/drawing/2014/main" id="{B109F2FB-F04C-D7D4-2865-2E74F521E7BF}"/>
              </a:ext>
            </a:extLst>
          </p:cNvPr>
          <p:cNvCxnSpPr>
            <a:cxnSpLocks/>
          </p:cNvCxnSpPr>
          <p:nvPr/>
        </p:nvCxnSpPr>
        <p:spPr>
          <a:xfrm>
            <a:off x="3185667" y="4397368"/>
            <a:ext cx="1293314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5" name="TextBox 994">
                <a:extLst>
                  <a:ext uri="{FF2B5EF4-FFF2-40B4-BE49-F238E27FC236}">
                    <a16:creationId xmlns:a16="http://schemas.microsoft.com/office/drawing/2014/main" id="{C89EC8B8-4B1A-1661-DF0F-1F96E98009C4}"/>
                  </a:ext>
                </a:extLst>
              </p:cNvPr>
              <p:cNvSpPr txBox="1"/>
              <p:nvPr/>
            </p:nvSpPr>
            <p:spPr>
              <a:xfrm>
                <a:off x="1358245" y="3890766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95" name="TextBox 994">
                <a:extLst>
                  <a:ext uri="{FF2B5EF4-FFF2-40B4-BE49-F238E27FC236}">
                    <a16:creationId xmlns:a16="http://schemas.microsoft.com/office/drawing/2014/main" id="{C89EC8B8-4B1A-1661-DF0F-1F96E9800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5" y="3890766"/>
                <a:ext cx="1449693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6" name="Google Shape;811;p13">
            <a:extLst>
              <a:ext uri="{FF2B5EF4-FFF2-40B4-BE49-F238E27FC236}">
                <a16:creationId xmlns:a16="http://schemas.microsoft.com/office/drawing/2014/main" id="{D1BC5B4D-2F88-EADA-1AC6-FFB28F257A55}"/>
              </a:ext>
            </a:extLst>
          </p:cNvPr>
          <p:cNvSpPr/>
          <p:nvPr/>
        </p:nvSpPr>
        <p:spPr>
          <a:xfrm>
            <a:off x="1337373" y="382617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7" name="TextBox 996">
                <a:extLst>
                  <a:ext uri="{FF2B5EF4-FFF2-40B4-BE49-F238E27FC236}">
                    <a16:creationId xmlns:a16="http://schemas.microsoft.com/office/drawing/2014/main" id="{84C16207-DF8A-BF26-168E-21F709A24775}"/>
                  </a:ext>
                </a:extLst>
              </p:cNvPr>
              <p:cNvSpPr txBox="1"/>
              <p:nvPr/>
            </p:nvSpPr>
            <p:spPr>
              <a:xfrm>
                <a:off x="2655356" y="4141956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97" name="TextBox 996">
                <a:extLst>
                  <a:ext uri="{FF2B5EF4-FFF2-40B4-BE49-F238E27FC236}">
                    <a16:creationId xmlns:a16="http://schemas.microsoft.com/office/drawing/2014/main" id="{84C16207-DF8A-BF26-168E-21F709A24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6" y="4141956"/>
                <a:ext cx="5652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8" name="TextBox 997">
                <a:extLst>
                  <a:ext uri="{FF2B5EF4-FFF2-40B4-BE49-F238E27FC236}">
                    <a16:creationId xmlns:a16="http://schemas.microsoft.com/office/drawing/2014/main" id="{5D83BE8D-95CE-5DD5-6EF0-F45AD05A6FE6}"/>
                  </a:ext>
                </a:extLst>
              </p:cNvPr>
              <p:cNvSpPr txBox="1"/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98" name="TextBox 997">
                <a:extLst>
                  <a:ext uri="{FF2B5EF4-FFF2-40B4-BE49-F238E27FC236}">
                    <a16:creationId xmlns:a16="http://schemas.microsoft.com/office/drawing/2014/main" id="{5D83BE8D-95CE-5DD5-6EF0-F45AD05A6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9" name="Google Shape;806;p13">
            <a:extLst>
              <a:ext uri="{FF2B5EF4-FFF2-40B4-BE49-F238E27FC236}">
                <a16:creationId xmlns:a16="http://schemas.microsoft.com/office/drawing/2014/main" id="{92AFDC0C-B661-731D-D765-F365276C063F}"/>
              </a:ext>
            </a:extLst>
          </p:cNvPr>
          <p:cNvCxnSpPr>
            <a:cxnSpLocks/>
          </p:cNvCxnSpPr>
          <p:nvPr/>
        </p:nvCxnSpPr>
        <p:spPr>
          <a:xfrm>
            <a:off x="3172708" y="4127191"/>
            <a:ext cx="1293314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00" name="Google Shape;1081;p14">
            <a:extLst>
              <a:ext uri="{FF2B5EF4-FFF2-40B4-BE49-F238E27FC236}">
                <a16:creationId xmlns:a16="http://schemas.microsoft.com/office/drawing/2014/main" id="{706826F8-4899-2A9C-59CB-DFB38E712E85}"/>
              </a:ext>
            </a:extLst>
          </p:cNvPr>
          <p:cNvSpPr/>
          <p:nvPr/>
        </p:nvSpPr>
        <p:spPr>
          <a:xfrm>
            <a:off x="5515982" y="1832283"/>
            <a:ext cx="109728" cy="1097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001" name="Curved Connector 138">
            <a:extLst>
              <a:ext uri="{FF2B5EF4-FFF2-40B4-BE49-F238E27FC236}">
                <a16:creationId xmlns:a16="http://schemas.microsoft.com/office/drawing/2014/main" id="{40B2E712-45C9-4730-9F3D-FC0D0B6F751C}"/>
              </a:ext>
            </a:extLst>
          </p:cNvPr>
          <p:cNvCxnSpPr>
            <a:cxnSpLocks/>
            <a:stCxn id="1000" idx="6"/>
            <a:endCxn id="1013" idx="1"/>
          </p:cNvCxnSpPr>
          <p:nvPr/>
        </p:nvCxnSpPr>
        <p:spPr>
          <a:xfrm flipV="1">
            <a:off x="5625710" y="1497186"/>
            <a:ext cx="1199265" cy="389961"/>
          </a:xfrm>
          <a:prstGeom prst="curvedConnector3">
            <a:avLst>
              <a:gd name="adj1" fmla="val 50000"/>
            </a:avLst>
          </a:prstGeom>
          <a:ln w="22225" cap="rnd">
            <a:solidFill>
              <a:srgbClr val="0070C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2" name="TextBox 1001">
                <a:extLst>
                  <a:ext uri="{FF2B5EF4-FFF2-40B4-BE49-F238E27FC236}">
                    <a16:creationId xmlns:a16="http://schemas.microsoft.com/office/drawing/2014/main" id="{43A57FC0-5644-E005-D7C2-7B1D9645E2BD}"/>
                  </a:ext>
                </a:extLst>
              </p:cNvPr>
              <p:cNvSpPr txBox="1"/>
              <p:nvPr/>
            </p:nvSpPr>
            <p:spPr>
              <a:xfrm>
                <a:off x="3393672" y="3472645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02" name="TextBox 1001">
                <a:extLst>
                  <a:ext uri="{FF2B5EF4-FFF2-40B4-BE49-F238E27FC236}">
                    <a16:creationId xmlns:a16="http://schemas.microsoft.com/office/drawing/2014/main" id="{43A57FC0-5644-E005-D7C2-7B1D9645E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72" y="3472645"/>
                <a:ext cx="815551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3" name="TextBox 1002">
                <a:extLst>
                  <a:ext uri="{FF2B5EF4-FFF2-40B4-BE49-F238E27FC236}">
                    <a16:creationId xmlns:a16="http://schemas.microsoft.com/office/drawing/2014/main" id="{30248B71-AA88-B46B-C624-B4F13B1A258E}"/>
                  </a:ext>
                </a:extLst>
              </p:cNvPr>
              <p:cNvSpPr txBox="1"/>
              <p:nvPr/>
            </p:nvSpPr>
            <p:spPr>
              <a:xfrm>
                <a:off x="251309" y="3678551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03" name="TextBox 1002">
                <a:extLst>
                  <a:ext uri="{FF2B5EF4-FFF2-40B4-BE49-F238E27FC236}">
                    <a16:creationId xmlns:a16="http://schemas.microsoft.com/office/drawing/2014/main" id="{30248B71-AA88-B46B-C624-B4F13B1A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9" y="3678551"/>
                <a:ext cx="872694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4" name="TextBox 1003">
                <a:extLst>
                  <a:ext uri="{FF2B5EF4-FFF2-40B4-BE49-F238E27FC236}">
                    <a16:creationId xmlns:a16="http://schemas.microsoft.com/office/drawing/2014/main" id="{A939FFAB-0646-C65F-F51D-0A05C6F87203}"/>
                  </a:ext>
                </a:extLst>
              </p:cNvPr>
              <p:cNvSpPr txBox="1"/>
              <p:nvPr/>
            </p:nvSpPr>
            <p:spPr>
              <a:xfrm>
                <a:off x="3425800" y="4388419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04" name="TextBox 1003">
                <a:extLst>
                  <a:ext uri="{FF2B5EF4-FFF2-40B4-BE49-F238E27FC236}">
                    <a16:creationId xmlns:a16="http://schemas.microsoft.com/office/drawing/2014/main" id="{A939FFAB-0646-C65F-F51D-0A05C6F8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00" y="4388419"/>
                <a:ext cx="815551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5" name="TextBox 1004">
                <a:extLst>
                  <a:ext uri="{FF2B5EF4-FFF2-40B4-BE49-F238E27FC236}">
                    <a16:creationId xmlns:a16="http://schemas.microsoft.com/office/drawing/2014/main" id="{182BCE1B-8856-837A-DACE-B7E4B86651EC}"/>
                  </a:ext>
                </a:extLst>
              </p:cNvPr>
              <p:cNvSpPr txBox="1"/>
              <p:nvPr/>
            </p:nvSpPr>
            <p:spPr>
              <a:xfrm>
                <a:off x="6256130" y="3607871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05" name="TextBox 1004">
                <a:extLst>
                  <a:ext uri="{FF2B5EF4-FFF2-40B4-BE49-F238E27FC236}">
                    <a16:creationId xmlns:a16="http://schemas.microsoft.com/office/drawing/2014/main" id="{182BCE1B-8856-837A-DACE-B7E4B8665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30" y="3607871"/>
                <a:ext cx="872694" cy="6182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6" name="TextBox 1005">
                <a:extLst>
                  <a:ext uri="{FF2B5EF4-FFF2-40B4-BE49-F238E27FC236}">
                    <a16:creationId xmlns:a16="http://schemas.microsoft.com/office/drawing/2014/main" id="{8CCE5D25-A27D-C5B3-FF2B-13C1AAACC252}"/>
                  </a:ext>
                </a:extLst>
              </p:cNvPr>
              <p:cNvSpPr txBox="1"/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06" name="TextBox 1005">
                <a:extLst>
                  <a:ext uri="{FF2B5EF4-FFF2-40B4-BE49-F238E27FC236}">
                    <a16:creationId xmlns:a16="http://schemas.microsoft.com/office/drawing/2014/main" id="{8CCE5D25-A27D-C5B3-FF2B-13C1AAACC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7" name="TextBox 1006">
                <a:extLst>
                  <a:ext uri="{FF2B5EF4-FFF2-40B4-BE49-F238E27FC236}">
                    <a16:creationId xmlns:a16="http://schemas.microsoft.com/office/drawing/2014/main" id="{4E04B3C6-FC78-EE1F-618F-9071EFBA2E11}"/>
                  </a:ext>
                </a:extLst>
              </p:cNvPr>
              <p:cNvSpPr txBox="1"/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07" name="TextBox 1006">
                <a:extLst>
                  <a:ext uri="{FF2B5EF4-FFF2-40B4-BE49-F238E27FC236}">
                    <a16:creationId xmlns:a16="http://schemas.microsoft.com/office/drawing/2014/main" id="{4E04B3C6-FC78-EE1F-618F-9071EFBA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9" name="Picture 1008">
            <a:extLst>
              <a:ext uri="{FF2B5EF4-FFF2-40B4-BE49-F238E27FC236}">
                <a16:creationId xmlns:a16="http://schemas.microsoft.com/office/drawing/2014/main" id="{6BA4A7DE-67B9-C077-46E3-98E9128378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8875" y="1204776"/>
            <a:ext cx="619197" cy="621766"/>
          </a:xfrm>
          <a:prstGeom prst="rect">
            <a:avLst/>
          </a:prstGeom>
        </p:spPr>
      </p:pic>
      <p:pic>
        <p:nvPicPr>
          <p:cNvPr id="1011" name="Picture 1010">
            <a:extLst>
              <a:ext uri="{FF2B5EF4-FFF2-40B4-BE49-F238E27FC236}">
                <a16:creationId xmlns:a16="http://schemas.microsoft.com/office/drawing/2014/main" id="{0EE6EF3E-ADE6-0881-E230-6CABE581DE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5414" y="2282508"/>
            <a:ext cx="642512" cy="652750"/>
          </a:xfrm>
          <a:prstGeom prst="rect">
            <a:avLst/>
          </a:prstGeom>
        </p:spPr>
      </p:pic>
      <p:pic>
        <p:nvPicPr>
          <p:cNvPr id="1012" name="Picture 1011">
            <a:extLst>
              <a:ext uri="{FF2B5EF4-FFF2-40B4-BE49-F238E27FC236}">
                <a16:creationId xmlns:a16="http://schemas.microsoft.com/office/drawing/2014/main" id="{E94F03B5-F6F2-53D9-8C14-FF4A551826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4646" y="2302339"/>
            <a:ext cx="642623" cy="6527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13" name="Picture 1012">
            <a:extLst>
              <a:ext uri="{FF2B5EF4-FFF2-40B4-BE49-F238E27FC236}">
                <a16:creationId xmlns:a16="http://schemas.microsoft.com/office/drawing/2014/main" id="{8E9EB23C-A7F8-F5CA-2F9E-2F4E03D352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4975" y="1168393"/>
            <a:ext cx="660116" cy="65758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1014" name="Curved Connector 138">
            <a:extLst>
              <a:ext uri="{FF2B5EF4-FFF2-40B4-BE49-F238E27FC236}">
                <a16:creationId xmlns:a16="http://schemas.microsoft.com/office/drawing/2014/main" id="{85017DA6-6E4F-30CB-3568-447D5E6DE780}"/>
              </a:ext>
            </a:extLst>
          </p:cNvPr>
          <p:cNvCxnSpPr>
            <a:cxnSpLocks/>
            <a:stCxn id="1015" idx="6"/>
            <a:endCxn id="1012" idx="1"/>
          </p:cNvCxnSpPr>
          <p:nvPr/>
        </p:nvCxnSpPr>
        <p:spPr>
          <a:xfrm>
            <a:off x="4894760" y="2227442"/>
            <a:ext cx="1939886" cy="401289"/>
          </a:xfrm>
          <a:prstGeom prst="curvedConnector3">
            <a:avLst>
              <a:gd name="adj1" fmla="val 50000"/>
            </a:avLst>
          </a:prstGeom>
          <a:ln w="22225" cap="rnd">
            <a:solidFill>
              <a:srgbClr val="0070C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5" name="Google Shape;1081;p14">
            <a:extLst>
              <a:ext uri="{FF2B5EF4-FFF2-40B4-BE49-F238E27FC236}">
                <a16:creationId xmlns:a16="http://schemas.microsoft.com/office/drawing/2014/main" id="{74676266-DDB5-8FBB-5AD2-9995B316F244}"/>
              </a:ext>
            </a:extLst>
          </p:cNvPr>
          <p:cNvSpPr/>
          <p:nvPr/>
        </p:nvSpPr>
        <p:spPr>
          <a:xfrm>
            <a:off x="4785032" y="2172578"/>
            <a:ext cx="109728" cy="1097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016" name="Curved Connector 138">
            <a:extLst>
              <a:ext uri="{FF2B5EF4-FFF2-40B4-BE49-F238E27FC236}">
                <a16:creationId xmlns:a16="http://schemas.microsoft.com/office/drawing/2014/main" id="{D2318D15-8FB0-0D68-1FDD-CD103F33A95C}"/>
              </a:ext>
            </a:extLst>
          </p:cNvPr>
          <p:cNvCxnSpPr>
            <a:cxnSpLocks/>
            <a:stCxn id="1009" idx="3"/>
            <a:endCxn id="52" idx="5"/>
          </p:cNvCxnSpPr>
          <p:nvPr/>
        </p:nvCxnSpPr>
        <p:spPr>
          <a:xfrm>
            <a:off x="3818072" y="1515659"/>
            <a:ext cx="1638352" cy="151563"/>
          </a:xfrm>
          <a:prstGeom prst="curvedConnector2">
            <a:avLst/>
          </a:prstGeom>
          <a:ln w="22225" cap="rnd">
            <a:solidFill>
              <a:srgbClr val="7030A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7" name="Curved Connector 138">
            <a:extLst>
              <a:ext uri="{FF2B5EF4-FFF2-40B4-BE49-F238E27FC236}">
                <a16:creationId xmlns:a16="http://schemas.microsoft.com/office/drawing/2014/main" id="{80D5D341-A25A-55F3-A965-1A7F761F838A}"/>
              </a:ext>
            </a:extLst>
          </p:cNvPr>
          <p:cNvCxnSpPr>
            <a:cxnSpLocks/>
            <a:stCxn id="1011" idx="3"/>
            <a:endCxn id="9" idx="2"/>
          </p:cNvCxnSpPr>
          <p:nvPr/>
        </p:nvCxnSpPr>
        <p:spPr>
          <a:xfrm flipV="1">
            <a:off x="3837926" y="2388968"/>
            <a:ext cx="949193" cy="219915"/>
          </a:xfrm>
          <a:prstGeom prst="curvedConnector2">
            <a:avLst/>
          </a:prstGeom>
          <a:ln w="22225" cap="rnd">
            <a:solidFill>
              <a:srgbClr val="7030A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8" name="TextBox 1017">
                <a:extLst>
                  <a:ext uri="{FF2B5EF4-FFF2-40B4-BE49-F238E27FC236}">
                    <a16:creationId xmlns:a16="http://schemas.microsoft.com/office/drawing/2014/main" id="{3697147E-D7DE-D569-D034-0E3BF753E22F}"/>
                  </a:ext>
                </a:extLst>
              </p:cNvPr>
              <p:cNvSpPr txBox="1"/>
              <p:nvPr/>
            </p:nvSpPr>
            <p:spPr>
              <a:xfrm>
                <a:off x="2429592" y="1249495"/>
                <a:ext cx="872694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18" name="TextBox 1017">
                <a:extLst>
                  <a:ext uri="{FF2B5EF4-FFF2-40B4-BE49-F238E27FC236}">
                    <a16:creationId xmlns:a16="http://schemas.microsoft.com/office/drawing/2014/main" id="{3697147E-D7DE-D569-D034-0E3BF753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592" y="1249495"/>
                <a:ext cx="872694" cy="4210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9" name="TextBox 1018">
                <a:extLst>
                  <a:ext uri="{FF2B5EF4-FFF2-40B4-BE49-F238E27FC236}">
                    <a16:creationId xmlns:a16="http://schemas.microsoft.com/office/drawing/2014/main" id="{8CE01F36-C5F5-7FF6-5C7D-A5379EC672CC}"/>
                  </a:ext>
                </a:extLst>
              </p:cNvPr>
              <p:cNvSpPr txBox="1"/>
              <p:nvPr/>
            </p:nvSpPr>
            <p:spPr>
              <a:xfrm>
                <a:off x="7493883" y="1230656"/>
                <a:ext cx="872694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19" name="TextBox 1018">
                <a:extLst>
                  <a:ext uri="{FF2B5EF4-FFF2-40B4-BE49-F238E27FC236}">
                    <a16:creationId xmlns:a16="http://schemas.microsoft.com/office/drawing/2014/main" id="{8CE01F36-C5F5-7FF6-5C7D-A5379EC67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883" y="1230656"/>
                <a:ext cx="872694" cy="4210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0" name="TextBox 1019">
                <a:extLst>
                  <a:ext uri="{FF2B5EF4-FFF2-40B4-BE49-F238E27FC236}">
                    <a16:creationId xmlns:a16="http://schemas.microsoft.com/office/drawing/2014/main" id="{C21D7380-ECB4-962C-D76B-84DC04406147}"/>
                  </a:ext>
                </a:extLst>
              </p:cNvPr>
              <p:cNvSpPr txBox="1"/>
              <p:nvPr/>
            </p:nvSpPr>
            <p:spPr>
              <a:xfrm>
                <a:off x="2467689" y="2382919"/>
                <a:ext cx="872694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20" name="TextBox 1019">
                <a:extLst>
                  <a:ext uri="{FF2B5EF4-FFF2-40B4-BE49-F238E27FC236}">
                    <a16:creationId xmlns:a16="http://schemas.microsoft.com/office/drawing/2014/main" id="{C21D7380-ECB4-962C-D76B-84DC044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89" y="2382919"/>
                <a:ext cx="872694" cy="4210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1" name="TextBox 1020">
                <a:extLst>
                  <a:ext uri="{FF2B5EF4-FFF2-40B4-BE49-F238E27FC236}">
                    <a16:creationId xmlns:a16="http://schemas.microsoft.com/office/drawing/2014/main" id="{41D259B8-8877-149F-C66D-228B67C99262}"/>
                  </a:ext>
                </a:extLst>
              </p:cNvPr>
              <p:cNvSpPr txBox="1"/>
              <p:nvPr/>
            </p:nvSpPr>
            <p:spPr>
              <a:xfrm>
                <a:off x="7511808" y="2364080"/>
                <a:ext cx="872694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21" name="TextBox 1020">
                <a:extLst>
                  <a:ext uri="{FF2B5EF4-FFF2-40B4-BE49-F238E27FC236}">
                    <a16:creationId xmlns:a16="http://schemas.microsoft.com/office/drawing/2014/main" id="{41D259B8-8877-149F-C66D-228B67C99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08" y="2364080"/>
                <a:ext cx="872694" cy="4210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8" name="TextBox 1007">
            <a:extLst>
              <a:ext uri="{FF2B5EF4-FFF2-40B4-BE49-F238E27FC236}">
                <a16:creationId xmlns:a16="http://schemas.microsoft.com/office/drawing/2014/main" id="{6243CA1C-A314-0404-0610-E0E1B873A7C8}"/>
              </a:ext>
            </a:extLst>
          </p:cNvPr>
          <p:cNvSpPr txBox="1"/>
          <p:nvPr/>
        </p:nvSpPr>
        <p:spPr>
          <a:xfrm>
            <a:off x="169523" y="643681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Dataset source: </a:t>
            </a:r>
            <a:r>
              <a:rPr lang="en-US" dirty="0">
                <a:hlinkClick r:id="rId21"/>
              </a:rPr>
              <a:t>https://github.com/YingzhenLi/Sprites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0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95;p13">
            <a:extLst>
              <a:ext uri="{FF2B5EF4-FFF2-40B4-BE49-F238E27FC236}">
                <a16:creationId xmlns:a16="http://schemas.microsoft.com/office/drawing/2014/main" id="{2FC8DB4C-90B7-FF53-F621-063FED23A7F7}"/>
              </a:ext>
            </a:extLst>
          </p:cNvPr>
          <p:cNvSpPr/>
          <p:nvPr/>
        </p:nvSpPr>
        <p:spPr>
          <a:xfrm>
            <a:off x="4466022" y="3706521"/>
            <a:ext cx="1680600" cy="104818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7" name="Google Shape;810;p13">
            <a:extLst>
              <a:ext uri="{FF2B5EF4-FFF2-40B4-BE49-F238E27FC236}">
                <a16:creationId xmlns:a16="http://schemas.microsoft.com/office/drawing/2014/main" id="{506CD84B-78E4-E213-7DF5-58289AF92A37}"/>
              </a:ext>
            </a:extLst>
          </p:cNvPr>
          <p:cNvCxnSpPr>
            <a:stCxn id="18" idx="3"/>
          </p:cNvCxnSpPr>
          <p:nvPr/>
        </p:nvCxnSpPr>
        <p:spPr>
          <a:xfrm rot="10800000" flipH="1">
            <a:off x="9204167" y="4224017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8" name="Google Shape;811;p13">
            <a:extLst>
              <a:ext uri="{FF2B5EF4-FFF2-40B4-BE49-F238E27FC236}">
                <a16:creationId xmlns:a16="http://schemas.microsoft.com/office/drawing/2014/main" id="{F9CD9BD6-57CF-7521-6742-4F33F502091C}"/>
              </a:ext>
            </a:extLst>
          </p:cNvPr>
          <p:cNvSpPr/>
          <p:nvPr/>
        </p:nvSpPr>
        <p:spPr>
          <a:xfrm>
            <a:off x="7374953" y="378992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9" name="Google Shape;816;p13">
            <a:extLst>
              <a:ext uri="{FF2B5EF4-FFF2-40B4-BE49-F238E27FC236}">
                <a16:creationId xmlns:a16="http://schemas.microsoft.com/office/drawing/2014/main" id="{DB67744C-83AB-0268-D537-A708216E46D0}"/>
              </a:ext>
            </a:extLst>
          </p:cNvPr>
          <p:cNvCxnSpPr>
            <a:stCxn id="16" idx="6"/>
            <a:endCxn id="18" idx="1"/>
          </p:cNvCxnSpPr>
          <p:nvPr/>
        </p:nvCxnSpPr>
        <p:spPr>
          <a:xfrm rot="10800000" flipH="1">
            <a:off x="6146622" y="4228212"/>
            <a:ext cx="1228200" cy="24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20" name="Google Shape;828;p13">
            <a:extLst>
              <a:ext uri="{FF2B5EF4-FFF2-40B4-BE49-F238E27FC236}">
                <a16:creationId xmlns:a16="http://schemas.microsoft.com/office/drawing/2014/main" id="{DB752981-0B0F-E011-47C9-D1F7376AEDD6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244889" y="4264467"/>
            <a:ext cx="1092484" cy="9002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21" name="Google Shape;806;p13">
            <a:extLst>
              <a:ext uri="{FF2B5EF4-FFF2-40B4-BE49-F238E27FC236}">
                <a16:creationId xmlns:a16="http://schemas.microsoft.com/office/drawing/2014/main" id="{AE9DDA93-B1EA-3361-07D7-4AE72103254A}"/>
              </a:ext>
            </a:extLst>
          </p:cNvPr>
          <p:cNvCxnSpPr>
            <a:cxnSpLocks/>
          </p:cNvCxnSpPr>
          <p:nvPr/>
        </p:nvCxnSpPr>
        <p:spPr>
          <a:xfrm>
            <a:off x="3185667" y="4397368"/>
            <a:ext cx="1293314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F6B2A4-B992-F7AD-61FD-465558F4025E}"/>
                  </a:ext>
                </a:extLst>
              </p:cNvPr>
              <p:cNvSpPr txBox="1"/>
              <p:nvPr/>
            </p:nvSpPr>
            <p:spPr>
              <a:xfrm>
                <a:off x="1358245" y="3890766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F6B2A4-B992-F7AD-61FD-465558F40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5" y="3890766"/>
                <a:ext cx="1449693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811;p13">
            <a:extLst>
              <a:ext uri="{FF2B5EF4-FFF2-40B4-BE49-F238E27FC236}">
                <a16:creationId xmlns:a16="http://schemas.microsoft.com/office/drawing/2014/main" id="{E66727F8-D2BB-153B-8A45-0095A031CA37}"/>
              </a:ext>
            </a:extLst>
          </p:cNvPr>
          <p:cNvSpPr/>
          <p:nvPr/>
        </p:nvSpPr>
        <p:spPr>
          <a:xfrm>
            <a:off x="1337373" y="382617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51FB85-7B55-E013-22EB-F52C279FFA1F}"/>
                  </a:ext>
                </a:extLst>
              </p:cNvPr>
              <p:cNvSpPr txBox="1"/>
              <p:nvPr/>
            </p:nvSpPr>
            <p:spPr>
              <a:xfrm>
                <a:off x="2655356" y="4141956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51FB85-7B55-E013-22EB-F52C279FF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6" y="4141956"/>
                <a:ext cx="5652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B887F1-FD0D-6D4B-5152-AAB8E349A29C}"/>
                  </a:ext>
                </a:extLst>
              </p:cNvPr>
              <p:cNvSpPr txBox="1"/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B887F1-FD0D-6D4B-5152-AAB8E349A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oogle Shape;806;p13">
            <a:extLst>
              <a:ext uri="{FF2B5EF4-FFF2-40B4-BE49-F238E27FC236}">
                <a16:creationId xmlns:a16="http://schemas.microsoft.com/office/drawing/2014/main" id="{81C2B47E-2FF7-A09C-309F-3755024C8325}"/>
              </a:ext>
            </a:extLst>
          </p:cNvPr>
          <p:cNvCxnSpPr>
            <a:cxnSpLocks/>
          </p:cNvCxnSpPr>
          <p:nvPr/>
        </p:nvCxnSpPr>
        <p:spPr>
          <a:xfrm>
            <a:off x="3172708" y="4127191"/>
            <a:ext cx="1293314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2E4D4F-0ADB-6D62-95CD-0BF2D0558AF4}"/>
                  </a:ext>
                </a:extLst>
              </p:cNvPr>
              <p:cNvSpPr txBox="1"/>
              <p:nvPr/>
            </p:nvSpPr>
            <p:spPr>
              <a:xfrm>
                <a:off x="3393672" y="3472645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2E4D4F-0ADB-6D62-95CD-0BF2D0558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72" y="3472645"/>
                <a:ext cx="815551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B24DF3-D8FE-7EB9-4EE6-27D3A047A897}"/>
                  </a:ext>
                </a:extLst>
              </p:cNvPr>
              <p:cNvSpPr txBox="1"/>
              <p:nvPr/>
            </p:nvSpPr>
            <p:spPr>
              <a:xfrm>
                <a:off x="251309" y="3678551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B24DF3-D8FE-7EB9-4EE6-27D3A047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9" y="3678551"/>
                <a:ext cx="872694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133B77-23F8-49BF-CF8C-4CB372C12AB4}"/>
                  </a:ext>
                </a:extLst>
              </p:cNvPr>
              <p:cNvSpPr txBox="1"/>
              <p:nvPr/>
            </p:nvSpPr>
            <p:spPr>
              <a:xfrm>
                <a:off x="3425800" y="4388419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133B77-23F8-49BF-CF8C-4CB372C12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00" y="4388419"/>
                <a:ext cx="815551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434B02-C463-A8EC-375F-93786B3E70FC}"/>
                  </a:ext>
                </a:extLst>
              </p:cNvPr>
              <p:cNvSpPr txBox="1"/>
              <p:nvPr/>
            </p:nvSpPr>
            <p:spPr>
              <a:xfrm>
                <a:off x="6256130" y="3607871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434B02-C463-A8EC-375F-93786B3E7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30" y="3607871"/>
                <a:ext cx="872694" cy="6182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982857-E939-DF97-728C-BAF83690F039}"/>
                  </a:ext>
                </a:extLst>
              </p:cNvPr>
              <p:cNvSpPr txBox="1"/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982857-E939-DF97-728C-BAF83690F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7FD9F8-36AA-C8B6-9652-5CC1D9438CD5}"/>
                  </a:ext>
                </a:extLst>
              </p:cNvPr>
              <p:cNvSpPr txBox="1"/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7FD9F8-36AA-C8B6-9652-5CC1D943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6" name="Google Shape;696;p13"/>
          <p:cNvGrpSpPr/>
          <p:nvPr/>
        </p:nvGrpSpPr>
        <p:grpSpPr>
          <a:xfrm>
            <a:off x="6386882" y="4656987"/>
            <a:ext cx="932125" cy="917165"/>
            <a:chOff x="4606533" y="2008294"/>
            <a:chExt cx="2025628" cy="2011680"/>
          </a:xfrm>
        </p:grpSpPr>
        <p:grpSp>
          <p:nvGrpSpPr>
            <p:cNvPr id="697" name="Google Shape;697;p13"/>
            <p:cNvGrpSpPr/>
            <p:nvPr/>
          </p:nvGrpSpPr>
          <p:grpSpPr>
            <a:xfrm>
              <a:off x="4606533" y="2008294"/>
              <a:ext cx="2022849" cy="2011680"/>
              <a:chOff x="1918278" y="1970030"/>
              <a:chExt cx="2022849" cy="2011680"/>
            </a:xfrm>
          </p:grpSpPr>
          <p:grpSp>
            <p:nvGrpSpPr>
              <p:cNvPr id="698" name="Google Shape;698;p13"/>
              <p:cNvGrpSpPr/>
              <p:nvPr/>
            </p:nvGrpSpPr>
            <p:grpSpPr>
              <a:xfrm>
                <a:off x="1929446" y="2063793"/>
                <a:ext cx="737826" cy="408327"/>
                <a:chOff x="396240" y="2866891"/>
                <a:chExt cx="737826" cy="408327"/>
              </a:xfrm>
            </p:grpSpPr>
            <p:grpSp>
              <p:nvGrpSpPr>
                <p:cNvPr id="699" name="Google Shape;699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00" name="Google Shape;700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01" name="Google Shape;701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02" name="Google Shape;702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03" name="Google Shape;703;p13"/>
                <p:cNvSpPr/>
                <p:nvPr/>
              </p:nvSpPr>
              <p:spPr>
                <a:xfrm>
                  <a:off x="717061" y="3049466"/>
                  <a:ext cx="89934" cy="457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704" name="Google Shape;704;p13"/>
              <p:cNvSpPr/>
              <p:nvPr/>
            </p:nvSpPr>
            <p:spPr>
              <a:xfrm>
                <a:off x="1929447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705" name="Google Shape;705;p13"/>
              <p:cNvGrpSpPr/>
              <p:nvPr/>
            </p:nvGrpSpPr>
            <p:grpSpPr>
              <a:xfrm rot="-986112">
                <a:off x="2467900" y="2326474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706" name="Google Shape;706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07" name="Google Shape;707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08" name="Google Shape;708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09" name="Google Shape;709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10" name="Google Shape;710;p13"/>
                <p:cNvSpPr/>
                <p:nvPr/>
              </p:nvSpPr>
              <p:spPr>
                <a:xfrm>
                  <a:off x="728576" y="3030691"/>
                  <a:ext cx="73151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11" name="Google Shape;711;p13"/>
              <p:cNvGrpSpPr/>
              <p:nvPr/>
            </p:nvGrpSpPr>
            <p:grpSpPr>
              <a:xfrm>
                <a:off x="2116064" y="2371349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712" name="Google Shape;712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13" name="Google Shape;713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14" name="Google Shape;714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15" name="Google Shape;715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16" name="Google Shape;716;p13"/>
                <p:cNvSpPr/>
                <p:nvPr/>
              </p:nvSpPr>
              <p:spPr>
                <a:xfrm>
                  <a:off x="728577" y="3030690"/>
                  <a:ext cx="73153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17" name="Google Shape;717;p13"/>
              <p:cNvGrpSpPr/>
              <p:nvPr/>
            </p:nvGrpSpPr>
            <p:grpSpPr>
              <a:xfrm rot="2193922">
                <a:off x="2367434" y="2563796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718" name="Google Shape;718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19" name="Google Shape;719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20" name="Google Shape;720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21" name="Google Shape;721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22" name="Google Shape;722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23" name="Google Shape;723;p13"/>
              <p:cNvGrpSpPr/>
              <p:nvPr/>
            </p:nvGrpSpPr>
            <p:grpSpPr>
              <a:xfrm rot="2193922">
                <a:off x="1988461" y="29566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724" name="Google Shape;724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25" name="Google Shape;725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26" name="Google Shape;726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27" name="Google Shape;727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28" name="Google Shape;728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29" name="Google Shape;729;p13"/>
              <p:cNvGrpSpPr/>
              <p:nvPr/>
            </p:nvGrpSpPr>
            <p:grpSpPr>
              <a:xfrm rot="2193922">
                <a:off x="2704493" y="3299187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730" name="Google Shape;730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31" name="Google Shape;731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32" name="Google Shape;732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33" name="Google Shape;733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34" name="Google Shape;734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35" name="Google Shape;735;p13"/>
              <p:cNvGrpSpPr/>
              <p:nvPr/>
            </p:nvGrpSpPr>
            <p:grpSpPr>
              <a:xfrm rot="2193922">
                <a:off x="3520614" y="3480234"/>
                <a:ext cx="270877" cy="268949"/>
                <a:chOff x="396240" y="2866891"/>
                <a:chExt cx="737826" cy="408327"/>
              </a:xfrm>
            </p:grpSpPr>
            <p:grpSp>
              <p:nvGrpSpPr>
                <p:cNvPr id="736" name="Google Shape;736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37" name="Google Shape;737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38" name="Google Shape;738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39" name="Google Shape;739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40" name="Google Shape;740;p13"/>
                <p:cNvSpPr/>
                <p:nvPr/>
              </p:nvSpPr>
              <p:spPr>
                <a:xfrm rot="10800000" flipH="1">
                  <a:off x="701743" y="3032898"/>
                  <a:ext cx="128917" cy="6941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41" name="Google Shape;741;p13"/>
              <p:cNvGrpSpPr/>
              <p:nvPr/>
            </p:nvGrpSpPr>
            <p:grpSpPr>
              <a:xfrm>
                <a:off x="3562906" y="2690170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742" name="Google Shape;742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43" name="Google Shape;743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44" name="Google Shape;744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45" name="Google Shape;745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46" name="Google Shape;746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47" name="Google Shape;747;p13"/>
              <p:cNvGrpSpPr/>
              <p:nvPr/>
            </p:nvGrpSpPr>
            <p:grpSpPr>
              <a:xfrm rot="-7334427">
                <a:off x="3165764" y="2872542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748" name="Google Shape;748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49" name="Google Shape;749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50" name="Google Shape;750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51" name="Google Shape;751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52" name="Google Shape;752;p13"/>
                <p:cNvSpPr/>
                <p:nvPr/>
              </p:nvSpPr>
              <p:spPr>
                <a:xfrm>
                  <a:off x="685087" y="3047418"/>
                  <a:ext cx="140807" cy="54085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53" name="Google Shape;753;p13"/>
              <p:cNvGrpSpPr/>
              <p:nvPr/>
            </p:nvGrpSpPr>
            <p:grpSpPr>
              <a:xfrm rot="-986112">
                <a:off x="3085716" y="3342903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754" name="Google Shape;754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55" name="Google Shape;755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56" name="Google Shape;756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57" name="Google Shape;757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58" name="Google Shape;758;p13"/>
                <p:cNvSpPr/>
                <p:nvPr/>
              </p:nvSpPr>
              <p:spPr>
                <a:xfrm>
                  <a:off x="717775" y="3032424"/>
                  <a:ext cx="91250" cy="5937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59" name="Google Shape;759;p13"/>
              <p:cNvGrpSpPr/>
              <p:nvPr/>
            </p:nvGrpSpPr>
            <p:grpSpPr>
              <a:xfrm rot="2193922">
                <a:off x="2323279" y="30695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760" name="Google Shape;760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61" name="Google Shape;761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62" name="Google Shape;762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63" name="Google Shape;763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64" name="Google Shape;764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65" name="Google Shape;765;p13"/>
              <p:cNvGrpSpPr/>
              <p:nvPr/>
            </p:nvGrpSpPr>
            <p:grpSpPr>
              <a:xfrm rot="2193922">
                <a:off x="1997897" y="3339934"/>
                <a:ext cx="613209" cy="387157"/>
                <a:chOff x="396240" y="2866891"/>
                <a:chExt cx="737826" cy="408327"/>
              </a:xfrm>
            </p:grpSpPr>
            <p:grpSp>
              <p:nvGrpSpPr>
                <p:cNvPr id="766" name="Google Shape;766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67" name="Google Shape;767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68" name="Google Shape;768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69" name="Google Shape;769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70" name="Google Shape;770;p13"/>
                <p:cNvSpPr/>
                <p:nvPr/>
              </p:nvSpPr>
              <p:spPr>
                <a:xfrm>
                  <a:off x="727056" y="3041062"/>
                  <a:ext cx="82444" cy="482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771" name="Google Shape;771;p13"/>
            <p:cNvGrpSpPr/>
            <p:nvPr/>
          </p:nvGrpSpPr>
          <p:grpSpPr>
            <a:xfrm>
              <a:off x="4620481" y="2008294"/>
              <a:ext cx="2011680" cy="2011680"/>
              <a:chOff x="1932226" y="1970030"/>
              <a:chExt cx="2011680" cy="2011680"/>
            </a:xfrm>
          </p:grpSpPr>
          <p:grpSp>
            <p:nvGrpSpPr>
              <p:cNvPr id="772" name="Google Shape;772;p13"/>
              <p:cNvGrpSpPr/>
              <p:nvPr/>
            </p:nvGrpSpPr>
            <p:grpSpPr>
              <a:xfrm>
                <a:off x="2107916" y="2232651"/>
                <a:ext cx="1611349" cy="1415811"/>
                <a:chOff x="2107916" y="2232651"/>
                <a:chExt cx="1611349" cy="1415811"/>
              </a:xfrm>
            </p:grpSpPr>
            <p:sp>
              <p:nvSpPr>
                <p:cNvPr id="773" name="Google Shape;773;p13"/>
                <p:cNvSpPr/>
                <p:nvPr/>
              </p:nvSpPr>
              <p:spPr>
                <a:xfrm>
                  <a:off x="2259010" y="2232651"/>
                  <a:ext cx="73152" cy="73152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4" name="Google Shape;774;p13"/>
                <p:cNvSpPr/>
                <p:nvPr/>
              </p:nvSpPr>
              <p:spPr>
                <a:xfrm>
                  <a:off x="2702781" y="241552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5" name="Google Shape;775;p13"/>
                <p:cNvSpPr/>
                <p:nvPr/>
              </p:nvSpPr>
              <p:spPr>
                <a:xfrm>
                  <a:off x="2199830" y="2599453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6" name="Google Shape;776;p13"/>
                <p:cNvSpPr/>
                <p:nvPr/>
              </p:nvSpPr>
              <p:spPr>
                <a:xfrm>
                  <a:off x="2454181" y="2798544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7" name="Google Shape;777;p13"/>
                <p:cNvSpPr/>
                <p:nvPr/>
              </p:nvSpPr>
              <p:spPr>
                <a:xfrm>
                  <a:off x="2107916" y="308628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8" name="Google Shape;778;p13"/>
                <p:cNvSpPr/>
                <p:nvPr/>
              </p:nvSpPr>
              <p:spPr>
                <a:xfrm>
                  <a:off x="2442609" y="3196736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9" name="Google Shape;779;p13"/>
                <p:cNvSpPr/>
                <p:nvPr/>
              </p:nvSpPr>
              <p:spPr>
                <a:xfrm>
                  <a:off x="2273675" y="3490809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0" name="Google Shape;780;p13"/>
                <p:cNvSpPr/>
                <p:nvPr/>
              </p:nvSpPr>
              <p:spPr>
                <a:xfrm>
                  <a:off x="2823015" y="342665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1" name="Google Shape;781;p13"/>
                <p:cNvSpPr/>
                <p:nvPr/>
              </p:nvSpPr>
              <p:spPr>
                <a:xfrm>
                  <a:off x="3255828" y="320614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2" name="Google Shape;782;p13"/>
                <p:cNvSpPr/>
                <p:nvPr/>
              </p:nvSpPr>
              <p:spPr>
                <a:xfrm>
                  <a:off x="3315385" y="342900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3" name="Google Shape;783;p13"/>
                <p:cNvSpPr/>
                <p:nvPr/>
              </p:nvSpPr>
              <p:spPr>
                <a:xfrm>
                  <a:off x="3620186" y="357531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4" name="Google Shape;784;p13"/>
                <p:cNvSpPr/>
                <p:nvPr/>
              </p:nvSpPr>
              <p:spPr>
                <a:xfrm>
                  <a:off x="3646113" y="301067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785" name="Google Shape;785;p13"/>
              <p:cNvSpPr/>
              <p:nvPr/>
            </p:nvSpPr>
            <p:spPr>
              <a:xfrm>
                <a:off x="1932226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786" name="Google Shape;78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dirty="0"/>
              <a:t>From Autoencoders to VAE</a:t>
            </a:r>
            <a:endParaRPr dirty="0"/>
          </a:p>
        </p:txBody>
      </p:sp>
      <p:cxnSp>
        <p:nvCxnSpPr>
          <p:cNvPr id="787" name="Google Shape;787;p13"/>
          <p:cNvCxnSpPr>
            <a:stCxn id="788" idx="6"/>
            <a:endCxn id="789" idx="1"/>
          </p:cNvCxnSpPr>
          <p:nvPr/>
        </p:nvCxnSpPr>
        <p:spPr>
          <a:xfrm>
            <a:off x="6127793" y="1969452"/>
            <a:ext cx="1462800" cy="840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790" name="Google Shape;790;p13"/>
          <p:cNvSpPr txBox="1"/>
          <p:nvPr/>
        </p:nvSpPr>
        <p:spPr>
          <a:xfrm>
            <a:off x="6421932" y="1356392"/>
            <a:ext cx="735732" cy="58477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792" name="Google Shape;792;p13"/>
          <p:cNvCxnSpPr>
            <a:stCxn id="789" idx="3"/>
          </p:cNvCxnSpPr>
          <p:nvPr/>
        </p:nvCxnSpPr>
        <p:spPr>
          <a:xfrm>
            <a:off x="9156095" y="1977777"/>
            <a:ext cx="570900" cy="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793" name="Google Shape;793;p13"/>
          <p:cNvSpPr txBox="1"/>
          <p:nvPr/>
        </p:nvSpPr>
        <p:spPr>
          <a:xfrm>
            <a:off x="9394418" y="1293011"/>
            <a:ext cx="962774" cy="58477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ndara"/>
                <a:ea typeface="Candara"/>
                <a:cs typeface="Candara"/>
                <a:sym typeface="Candara"/>
              </a:rPr>
              <a:t> </a:t>
            </a:r>
            <a:endParaRPr dirty="0"/>
          </a:p>
        </p:txBody>
      </p:sp>
      <p:sp>
        <p:nvSpPr>
          <p:cNvPr id="789" name="Google Shape;789;p13"/>
          <p:cNvSpPr/>
          <p:nvPr/>
        </p:nvSpPr>
        <p:spPr>
          <a:xfrm>
            <a:off x="7590609" y="1575346"/>
            <a:ext cx="1565486" cy="804861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97" name="Google Shape;797;p13"/>
          <p:cNvGrpSpPr/>
          <p:nvPr/>
        </p:nvGrpSpPr>
        <p:grpSpPr>
          <a:xfrm>
            <a:off x="6356530" y="2115086"/>
            <a:ext cx="914400" cy="914400"/>
            <a:chOff x="6280215" y="2212461"/>
            <a:chExt cx="914400" cy="914400"/>
          </a:xfrm>
        </p:grpSpPr>
        <p:grpSp>
          <p:nvGrpSpPr>
            <p:cNvPr id="798" name="Google Shape;798;p13"/>
            <p:cNvGrpSpPr/>
            <p:nvPr/>
          </p:nvGrpSpPr>
          <p:grpSpPr>
            <a:xfrm>
              <a:off x="6354036" y="2269030"/>
              <a:ext cx="771129" cy="776681"/>
              <a:chOff x="5099247" y="-891180"/>
              <a:chExt cx="914400" cy="914400"/>
            </a:xfrm>
          </p:grpSpPr>
          <p:sp>
            <p:nvSpPr>
              <p:cNvPr id="799" name="Google Shape;799;p13"/>
              <p:cNvSpPr/>
              <p:nvPr/>
            </p:nvSpPr>
            <p:spPr>
              <a:xfrm>
                <a:off x="5099247" y="-891180"/>
                <a:ext cx="914400" cy="91440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5259579" y="-725151"/>
                <a:ext cx="594360" cy="59436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5320918" y="-665715"/>
                <a:ext cx="475488" cy="475488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5407316" y="-576763"/>
                <a:ext cx="297180" cy="29718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803" name="Google Shape;803;p13"/>
            <p:cNvSpPr/>
            <p:nvPr/>
          </p:nvSpPr>
          <p:spPr>
            <a:xfrm>
              <a:off x="6280215" y="2212461"/>
              <a:ext cx="914400" cy="914400"/>
            </a:xfrm>
            <a:prstGeom prst="rect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88" name="Google Shape;788;p13"/>
          <p:cNvSpPr/>
          <p:nvPr/>
        </p:nvSpPr>
        <p:spPr>
          <a:xfrm>
            <a:off x="4495498" y="1464812"/>
            <a:ext cx="1632295" cy="1009279"/>
          </a:xfrm>
          <a:prstGeom prst="ellipse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804" name="Google Shape;804;p13"/>
          <p:cNvSpPr txBox="1"/>
          <p:nvPr/>
        </p:nvSpPr>
        <p:spPr>
          <a:xfrm>
            <a:off x="4636235" y="848829"/>
            <a:ext cx="1440001" cy="58477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805" name="Google Shape;805;p13"/>
          <p:cNvSpPr/>
          <p:nvPr/>
        </p:nvSpPr>
        <p:spPr>
          <a:xfrm>
            <a:off x="6855514" y="243957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21" name="Google Shape;821;p13"/>
          <p:cNvSpPr txBox="1"/>
          <p:nvPr/>
        </p:nvSpPr>
        <p:spPr>
          <a:xfrm>
            <a:off x="244889" y="963056"/>
            <a:ext cx="14975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dara"/>
              </a:rPr>
              <a:t>Want: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2" name="Google Shape;822;p13"/>
          <p:cNvSpPr txBox="1"/>
          <p:nvPr/>
        </p:nvSpPr>
        <p:spPr>
          <a:xfrm>
            <a:off x="70551" y="2652658"/>
            <a:ext cx="33465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dara"/>
              </a:rPr>
              <a:t>Autoencoder: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4" name="Google Shape;824;p13"/>
          <p:cNvSpPr txBox="1"/>
          <p:nvPr/>
        </p:nvSpPr>
        <p:spPr>
          <a:xfrm>
            <a:off x="3696573" y="5198506"/>
            <a:ext cx="24667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randn</a:t>
            </a:r>
            <a:r>
              <a:rPr lang="en-US" sz="24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 dirty="0" err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mu,sig</a:t>
            </a:r>
            <a:r>
              <a:rPr lang="en-US" sz="24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</p:txBody>
      </p:sp>
      <p:sp>
        <p:nvSpPr>
          <p:cNvPr id="825" name="Google Shape;825;p13"/>
          <p:cNvSpPr txBox="1"/>
          <p:nvPr/>
        </p:nvSpPr>
        <p:spPr>
          <a:xfrm>
            <a:off x="346748" y="6002385"/>
            <a:ext cx="11599748" cy="52322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l="-1103" t="-11763" b="-341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829" name="Google Shape;829;p13"/>
          <p:cNvGrpSpPr/>
          <p:nvPr/>
        </p:nvGrpSpPr>
        <p:grpSpPr>
          <a:xfrm>
            <a:off x="8265770" y="4800497"/>
            <a:ext cx="925830" cy="917180"/>
            <a:chOff x="1932226" y="1970030"/>
            <a:chExt cx="2011800" cy="2011800"/>
          </a:xfrm>
        </p:grpSpPr>
        <p:grpSp>
          <p:nvGrpSpPr>
            <p:cNvPr id="830" name="Google Shape;830;p13"/>
            <p:cNvGrpSpPr/>
            <p:nvPr/>
          </p:nvGrpSpPr>
          <p:grpSpPr>
            <a:xfrm>
              <a:off x="2107916" y="2232651"/>
              <a:ext cx="1611397" cy="1415859"/>
              <a:chOff x="2107916" y="2232651"/>
              <a:chExt cx="1611397" cy="1415859"/>
            </a:xfrm>
          </p:grpSpPr>
          <p:sp>
            <p:nvSpPr>
              <p:cNvPr id="831" name="Google Shape;831;p13"/>
              <p:cNvSpPr/>
              <p:nvPr/>
            </p:nvSpPr>
            <p:spPr>
              <a:xfrm>
                <a:off x="2259010" y="2232651"/>
                <a:ext cx="73200" cy="73200"/>
              </a:xfrm>
              <a:prstGeom prst="ellipse">
                <a:avLst/>
              </a:prstGeom>
              <a:solidFill>
                <a:srgbClr val="0070C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>
                <a:off x="2702781" y="2415525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2199830" y="2599453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4" name="Google Shape;834;p13"/>
              <p:cNvSpPr/>
              <p:nvPr/>
            </p:nvSpPr>
            <p:spPr>
              <a:xfrm>
                <a:off x="2454181" y="2798544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5" name="Google Shape;835;p13"/>
              <p:cNvSpPr/>
              <p:nvPr/>
            </p:nvSpPr>
            <p:spPr>
              <a:xfrm>
                <a:off x="2107916" y="3086288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6" name="Google Shape;836;p13"/>
              <p:cNvSpPr/>
              <p:nvPr/>
            </p:nvSpPr>
            <p:spPr>
              <a:xfrm>
                <a:off x="2442609" y="3196736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7" name="Google Shape;837;p13"/>
              <p:cNvSpPr/>
              <p:nvPr/>
            </p:nvSpPr>
            <p:spPr>
              <a:xfrm>
                <a:off x="2273675" y="3490809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8" name="Google Shape;838;p13"/>
              <p:cNvSpPr/>
              <p:nvPr/>
            </p:nvSpPr>
            <p:spPr>
              <a:xfrm>
                <a:off x="2823015" y="3426658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>
                <a:off x="3255828" y="3206145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3315385" y="3429000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41" name="Google Shape;841;p13"/>
              <p:cNvSpPr/>
              <p:nvPr/>
            </p:nvSpPr>
            <p:spPr>
              <a:xfrm>
                <a:off x="3620186" y="3575310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42" name="Google Shape;842;p13"/>
              <p:cNvSpPr/>
              <p:nvPr/>
            </p:nvSpPr>
            <p:spPr>
              <a:xfrm>
                <a:off x="3646113" y="3010675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843" name="Google Shape;843;p13"/>
            <p:cNvSpPr/>
            <p:nvPr/>
          </p:nvSpPr>
          <p:spPr>
            <a:xfrm>
              <a:off x="1932226" y="1970030"/>
              <a:ext cx="2011800" cy="2011800"/>
            </a:xfrm>
            <a:prstGeom prst="rect">
              <a:avLst/>
            </a:prstGeom>
            <a:noFill/>
            <a:ln w="28575" cap="flat" cmpd="sng">
              <a:solidFill>
                <a:srgbClr val="297DC6">
                  <a:alpha val="6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44" name="Google Shape;844;p13"/>
          <p:cNvGrpSpPr/>
          <p:nvPr/>
        </p:nvGrpSpPr>
        <p:grpSpPr>
          <a:xfrm>
            <a:off x="9472207" y="4800497"/>
            <a:ext cx="932281" cy="917180"/>
            <a:chOff x="4606464" y="2008294"/>
            <a:chExt cx="2025817" cy="2011800"/>
          </a:xfrm>
        </p:grpSpPr>
        <p:grpSp>
          <p:nvGrpSpPr>
            <p:cNvPr id="845" name="Google Shape;845;p13"/>
            <p:cNvGrpSpPr/>
            <p:nvPr/>
          </p:nvGrpSpPr>
          <p:grpSpPr>
            <a:xfrm>
              <a:off x="4606464" y="2008294"/>
              <a:ext cx="2023038" cy="2011800"/>
              <a:chOff x="1918209" y="1970030"/>
              <a:chExt cx="2023038" cy="2011800"/>
            </a:xfrm>
          </p:grpSpPr>
          <p:grpSp>
            <p:nvGrpSpPr>
              <p:cNvPr id="846" name="Google Shape;846;p13"/>
              <p:cNvGrpSpPr/>
              <p:nvPr/>
            </p:nvGrpSpPr>
            <p:grpSpPr>
              <a:xfrm>
                <a:off x="1929446" y="2063793"/>
                <a:ext cx="737700" cy="408300"/>
                <a:chOff x="396240" y="2866891"/>
                <a:chExt cx="737700" cy="408300"/>
              </a:xfrm>
            </p:grpSpPr>
            <p:grpSp>
              <p:nvGrpSpPr>
                <p:cNvPr id="847" name="Google Shape;847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48" name="Google Shape;848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49" name="Google Shape;849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50" name="Google Shape;850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51" name="Google Shape;851;p13"/>
                <p:cNvSpPr/>
                <p:nvPr/>
              </p:nvSpPr>
              <p:spPr>
                <a:xfrm>
                  <a:off x="717061" y="3049466"/>
                  <a:ext cx="90000" cy="456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852" name="Google Shape;852;p13"/>
              <p:cNvSpPr/>
              <p:nvPr/>
            </p:nvSpPr>
            <p:spPr>
              <a:xfrm>
                <a:off x="1929447" y="1970030"/>
                <a:ext cx="2011800" cy="201180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853" name="Google Shape;853;p13"/>
              <p:cNvGrpSpPr/>
              <p:nvPr/>
            </p:nvGrpSpPr>
            <p:grpSpPr>
              <a:xfrm rot="-986108">
                <a:off x="2467974" y="2326466"/>
                <a:ext cx="544157" cy="251503"/>
                <a:chOff x="396240" y="2866891"/>
                <a:chExt cx="737700" cy="408300"/>
              </a:xfrm>
            </p:grpSpPr>
            <p:grpSp>
              <p:nvGrpSpPr>
                <p:cNvPr id="854" name="Google Shape;854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55" name="Google Shape;855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56" name="Google Shape;856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57" name="Google Shape;857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58" name="Google Shape;858;p13"/>
                <p:cNvSpPr/>
                <p:nvPr/>
              </p:nvSpPr>
              <p:spPr>
                <a:xfrm>
                  <a:off x="728576" y="3030691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59" name="Google Shape;859;p13"/>
              <p:cNvGrpSpPr/>
              <p:nvPr/>
            </p:nvGrpSpPr>
            <p:grpSpPr>
              <a:xfrm>
                <a:off x="2116061" y="2371280"/>
                <a:ext cx="240638" cy="539323"/>
                <a:chOff x="396240" y="2866891"/>
                <a:chExt cx="737700" cy="408300"/>
              </a:xfrm>
            </p:grpSpPr>
            <p:grpSp>
              <p:nvGrpSpPr>
                <p:cNvPr id="860" name="Google Shape;860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61" name="Google Shape;861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62" name="Google Shape;862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63" name="Google Shape;863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64" name="Google Shape;864;p13"/>
                <p:cNvSpPr/>
                <p:nvPr/>
              </p:nvSpPr>
              <p:spPr>
                <a:xfrm>
                  <a:off x="728577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65" name="Google Shape;865;p13"/>
              <p:cNvGrpSpPr/>
              <p:nvPr/>
            </p:nvGrpSpPr>
            <p:grpSpPr>
              <a:xfrm rot="2193645">
                <a:off x="2367537" y="2563656"/>
                <a:ext cx="240626" cy="539315"/>
                <a:chOff x="396240" y="2866891"/>
                <a:chExt cx="737700" cy="408300"/>
              </a:xfrm>
            </p:grpSpPr>
            <p:grpSp>
              <p:nvGrpSpPr>
                <p:cNvPr id="866" name="Google Shape;866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67" name="Google Shape;867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68" name="Google Shape;868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69" name="Google Shape;869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70" name="Google Shape;870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71" name="Google Shape;871;p13"/>
              <p:cNvGrpSpPr/>
              <p:nvPr/>
            </p:nvGrpSpPr>
            <p:grpSpPr>
              <a:xfrm rot="2194424">
                <a:off x="1988381" y="2956576"/>
                <a:ext cx="308274" cy="337456"/>
                <a:chOff x="396240" y="2866891"/>
                <a:chExt cx="737700" cy="408300"/>
              </a:xfrm>
            </p:grpSpPr>
            <p:grpSp>
              <p:nvGrpSpPr>
                <p:cNvPr id="872" name="Google Shape;872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73" name="Google Shape;873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74" name="Google Shape;874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75" name="Google Shape;875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76" name="Google Shape;876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77" name="Google Shape;877;p13"/>
              <p:cNvGrpSpPr/>
              <p:nvPr/>
            </p:nvGrpSpPr>
            <p:grpSpPr>
              <a:xfrm rot="2194424">
                <a:off x="2704413" y="3299125"/>
                <a:ext cx="308274" cy="337456"/>
                <a:chOff x="396240" y="2866891"/>
                <a:chExt cx="737700" cy="408300"/>
              </a:xfrm>
            </p:grpSpPr>
            <p:grpSp>
              <p:nvGrpSpPr>
                <p:cNvPr id="878" name="Google Shape;878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79" name="Google Shape;879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80" name="Google Shape;880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81" name="Google Shape;881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82" name="Google Shape;882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83" name="Google Shape;883;p13"/>
              <p:cNvGrpSpPr/>
              <p:nvPr/>
            </p:nvGrpSpPr>
            <p:grpSpPr>
              <a:xfrm rot="2193654">
                <a:off x="3520611" y="3480148"/>
                <a:ext cx="270843" cy="268926"/>
                <a:chOff x="396240" y="2866891"/>
                <a:chExt cx="737700" cy="408300"/>
              </a:xfrm>
            </p:grpSpPr>
            <p:grpSp>
              <p:nvGrpSpPr>
                <p:cNvPr id="884" name="Google Shape;884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85" name="Google Shape;885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86" name="Google Shape;886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87" name="Google Shape;887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88" name="Google Shape;888;p13"/>
                <p:cNvSpPr/>
                <p:nvPr/>
              </p:nvSpPr>
              <p:spPr>
                <a:xfrm rot="10800000" flipH="1">
                  <a:off x="701743" y="3033010"/>
                  <a:ext cx="129000" cy="693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89" name="Google Shape;889;p13"/>
              <p:cNvGrpSpPr/>
              <p:nvPr/>
            </p:nvGrpSpPr>
            <p:grpSpPr>
              <a:xfrm>
                <a:off x="3562909" y="2690295"/>
                <a:ext cx="239531" cy="734654"/>
                <a:chOff x="396240" y="2866891"/>
                <a:chExt cx="737700" cy="408300"/>
              </a:xfrm>
            </p:grpSpPr>
            <p:grpSp>
              <p:nvGrpSpPr>
                <p:cNvPr id="890" name="Google Shape;890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91" name="Google Shape;891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92" name="Google Shape;892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93" name="Google Shape;893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94" name="Google Shape;894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95" name="Google Shape;895;p13"/>
              <p:cNvGrpSpPr/>
              <p:nvPr/>
            </p:nvGrpSpPr>
            <p:grpSpPr>
              <a:xfrm rot="-7334465">
                <a:off x="3165672" y="2872486"/>
                <a:ext cx="239501" cy="734632"/>
                <a:chOff x="396240" y="2866891"/>
                <a:chExt cx="737700" cy="408300"/>
              </a:xfrm>
            </p:grpSpPr>
            <p:grpSp>
              <p:nvGrpSpPr>
                <p:cNvPr id="896" name="Google Shape;896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97" name="Google Shape;897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98" name="Google Shape;898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99" name="Google Shape;899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00" name="Google Shape;900;p13"/>
                <p:cNvSpPr/>
                <p:nvPr/>
              </p:nvSpPr>
              <p:spPr>
                <a:xfrm>
                  <a:off x="685087" y="3047418"/>
                  <a:ext cx="140700" cy="540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01" name="Google Shape;901;p13"/>
              <p:cNvGrpSpPr/>
              <p:nvPr/>
            </p:nvGrpSpPr>
            <p:grpSpPr>
              <a:xfrm rot="-986108">
                <a:off x="3085790" y="3342895"/>
                <a:ext cx="544157" cy="251503"/>
                <a:chOff x="396240" y="2866891"/>
                <a:chExt cx="737700" cy="408300"/>
              </a:xfrm>
            </p:grpSpPr>
            <p:grpSp>
              <p:nvGrpSpPr>
                <p:cNvPr id="902" name="Google Shape;902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903" name="Google Shape;903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04" name="Google Shape;904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05" name="Google Shape;905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06" name="Google Shape;906;p13"/>
                <p:cNvSpPr/>
                <p:nvPr/>
              </p:nvSpPr>
              <p:spPr>
                <a:xfrm>
                  <a:off x="717775" y="3032424"/>
                  <a:ext cx="91200" cy="594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07" name="Google Shape;907;p13"/>
              <p:cNvGrpSpPr/>
              <p:nvPr/>
            </p:nvGrpSpPr>
            <p:grpSpPr>
              <a:xfrm rot="2194424">
                <a:off x="2323199" y="3069476"/>
                <a:ext cx="308274" cy="337456"/>
                <a:chOff x="396240" y="2866891"/>
                <a:chExt cx="737700" cy="408300"/>
              </a:xfrm>
            </p:grpSpPr>
            <p:grpSp>
              <p:nvGrpSpPr>
                <p:cNvPr id="908" name="Google Shape;908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909" name="Google Shape;909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10" name="Google Shape;910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11" name="Google Shape;911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12" name="Google Shape;912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13" name="Google Shape;913;p13"/>
              <p:cNvGrpSpPr/>
              <p:nvPr/>
            </p:nvGrpSpPr>
            <p:grpSpPr>
              <a:xfrm rot="2193910">
                <a:off x="1997764" y="3339778"/>
                <a:ext cx="613082" cy="387131"/>
                <a:chOff x="396240" y="2866891"/>
                <a:chExt cx="737700" cy="408300"/>
              </a:xfrm>
            </p:grpSpPr>
            <p:grpSp>
              <p:nvGrpSpPr>
                <p:cNvPr id="914" name="Google Shape;914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915" name="Google Shape;915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16" name="Google Shape;916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17" name="Google Shape;917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18" name="Google Shape;918;p13"/>
                <p:cNvSpPr/>
                <p:nvPr/>
              </p:nvSpPr>
              <p:spPr>
                <a:xfrm>
                  <a:off x="727056" y="3041062"/>
                  <a:ext cx="82500" cy="483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919" name="Google Shape;919;p13"/>
            <p:cNvGrpSpPr/>
            <p:nvPr/>
          </p:nvGrpSpPr>
          <p:grpSpPr>
            <a:xfrm>
              <a:off x="4620481" y="2008294"/>
              <a:ext cx="2011800" cy="2011800"/>
              <a:chOff x="1932226" y="1970030"/>
              <a:chExt cx="2011800" cy="2011800"/>
            </a:xfrm>
          </p:grpSpPr>
          <p:grpSp>
            <p:nvGrpSpPr>
              <p:cNvPr id="920" name="Google Shape;920;p13"/>
              <p:cNvGrpSpPr/>
              <p:nvPr/>
            </p:nvGrpSpPr>
            <p:grpSpPr>
              <a:xfrm>
                <a:off x="2107916" y="2232651"/>
                <a:ext cx="1611397" cy="1415859"/>
                <a:chOff x="2107916" y="2232651"/>
                <a:chExt cx="1611397" cy="1415859"/>
              </a:xfrm>
            </p:grpSpPr>
            <p:sp>
              <p:nvSpPr>
                <p:cNvPr id="921" name="Google Shape;921;p13"/>
                <p:cNvSpPr/>
                <p:nvPr/>
              </p:nvSpPr>
              <p:spPr>
                <a:xfrm>
                  <a:off x="2259010" y="2232651"/>
                  <a:ext cx="73200" cy="732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2" name="Google Shape;922;p13"/>
                <p:cNvSpPr/>
                <p:nvPr/>
              </p:nvSpPr>
              <p:spPr>
                <a:xfrm>
                  <a:off x="2702781" y="2415525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3" name="Google Shape;923;p13"/>
                <p:cNvSpPr/>
                <p:nvPr/>
              </p:nvSpPr>
              <p:spPr>
                <a:xfrm>
                  <a:off x="2199830" y="2599453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4" name="Google Shape;924;p13"/>
                <p:cNvSpPr/>
                <p:nvPr/>
              </p:nvSpPr>
              <p:spPr>
                <a:xfrm>
                  <a:off x="2454181" y="2798544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5" name="Google Shape;925;p13"/>
                <p:cNvSpPr/>
                <p:nvPr/>
              </p:nvSpPr>
              <p:spPr>
                <a:xfrm>
                  <a:off x="2107916" y="3086288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6" name="Google Shape;926;p13"/>
                <p:cNvSpPr/>
                <p:nvPr/>
              </p:nvSpPr>
              <p:spPr>
                <a:xfrm>
                  <a:off x="2442609" y="3196736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7" name="Google Shape;927;p13"/>
                <p:cNvSpPr/>
                <p:nvPr/>
              </p:nvSpPr>
              <p:spPr>
                <a:xfrm>
                  <a:off x="2273675" y="3490809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8" name="Google Shape;928;p13"/>
                <p:cNvSpPr/>
                <p:nvPr/>
              </p:nvSpPr>
              <p:spPr>
                <a:xfrm>
                  <a:off x="2823015" y="3426658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9" name="Google Shape;929;p13"/>
                <p:cNvSpPr/>
                <p:nvPr/>
              </p:nvSpPr>
              <p:spPr>
                <a:xfrm>
                  <a:off x="3255828" y="3206145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30" name="Google Shape;930;p13"/>
                <p:cNvSpPr/>
                <p:nvPr/>
              </p:nvSpPr>
              <p:spPr>
                <a:xfrm>
                  <a:off x="3315385" y="342900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31" name="Google Shape;931;p13"/>
                <p:cNvSpPr/>
                <p:nvPr/>
              </p:nvSpPr>
              <p:spPr>
                <a:xfrm>
                  <a:off x="3620186" y="357531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32" name="Google Shape;932;p13"/>
                <p:cNvSpPr/>
                <p:nvPr/>
              </p:nvSpPr>
              <p:spPr>
                <a:xfrm>
                  <a:off x="3646113" y="3010675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933" name="Google Shape;933;p13"/>
              <p:cNvSpPr/>
              <p:nvPr/>
            </p:nvSpPr>
            <p:spPr>
              <a:xfrm>
                <a:off x="1932226" y="1970030"/>
                <a:ext cx="2011800" cy="201180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934" name="Google Shape;934;p13"/>
          <p:cNvGrpSpPr/>
          <p:nvPr/>
        </p:nvGrpSpPr>
        <p:grpSpPr>
          <a:xfrm>
            <a:off x="10672455" y="4801899"/>
            <a:ext cx="914400" cy="914400"/>
            <a:chOff x="6280215" y="2212461"/>
            <a:chExt cx="914400" cy="914400"/>
          </a:xfrm>
        </p:grpSpPr>
        <p:grpSp>
          <p:nvGrpSpPr>
            <p:cNvPr id="935" name="Google Shape;935;p13"/>
            <p:cNvGrpSpPr/>
            <p:nvPr/>
          </p:nvGrpSpPr>
          <p:grpSpPr>
            <a:xfrm>
              <a:off x="6353950" y="2269020"/>
              <a:ext cx="771114" cy="776691"/>
              <a:chOff x="5099247" y="-891180"/>
              <a:chExt cx="914400" cy="914400"/>
            </a:xfrm>
          </p:grpSpPr>
          <p:sp>
            <p:nvSpPr>
              <p:cNvPr id="936" name="Google Shape;936;p13"/>
              <p:cNvSpPr/>
              <p:nvPr/>
            </p:nvSpPr>
            <p:spPr>
              <a:xfrm>
                <a:off x="5099247" y="-891180"/>
                <a:ext cx="914400" cy="914400"/>
              </a:xfrm>
              <a:prstGeom prst="ellipse">
                <a:avLst/>
              </a:prstGeom>
              <a:noFill/>
              <a:ln w="19050" cap="flat" cmpd="sng">
                <a:solidFill>
                  <a:srgbClr val="297DC6">
                    <a:alpha val="4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7" name="Google Shape;937;p13"/>
              <p:cNvSpPr/>
              <p:nvPr/>
            </p:nvSpPr>
            <p:spPr>
              <a:xfrm>
                <a:off x="5259579" y="-725151"/>
                <a:ext cx="594300" cy="594300"/>
              </a:xfrm>
              <a:prstGeom prst="ellipse">
                <a:avLst/>
              </a:prstGeom>
              <a:noFill/>
              <a:ln w="19050" cap="flat" cmpd="sng">
                <a:solidFill>
                  <a:srgbClr val="297DC6">
                    <a:alpha val="4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8" name="Google Shape;938;p13"/>
              <p:cNvSpPr/>
              <p:nvPr/>
            </p:nvSpPr>
            <p:spPr>
              <a:xfrm>
                <a:off x="5320918" y="-665715"/>
                <a:ext cx="475500" cy="475500"/>
              </a:xfrm>
              <a:prstGeom prst="ellipse">
                <a:avLst/>
              </a:prstGeom>
              <a:noFill/>
              <a:ln w="19050" cap="flat" cmpd="sng">
                <a:solidFill>
                  <a:srgbClr val="297DC6">
                    <a:alpha val="4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9" name="Google Shape;939;p13"/>
              <p:cNvSpPr/>
              <p:nvPr/>
            </p:nvSpPr>
            <p:spPr>
              <a:xfrm>
                <a:off x="5407316" y="-576763"/>
                <a:ext cx="297300" cy="297300"/>
              </a:xfrm>
              <a:prstGeom prst="ellipse">
                <a:avLst/>
              </a:prstGeom>
              <a:noFill/>
              <a:ln w="19050" cap="flat" cmpd="sng">
                <a:solidFill>
                  <a:srgbClr val="297DC6">
                    <a:alpha val="4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940" name="Google Shape;940;p13"/>
            <p:cNvSpPr/>
            <p:nvPr/>
          </p:nvSpPr>
          <p:spPr>
            <a:xfrm>
              <a:off x="6280215" y="2212461"/>
              <a:ext cx="914400" cy="914400"/>
            </a:xfrm>
            <a:prstGeom prst="rect">
              <a:avLst/>
            </a:prstGeom>
            <a:noFill/>
            <a:ln w="19050" cap="flat" cmpd="sng">
              <a:solidFill>
                <a:srgbClr val="297D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488EB4-4351-209F-EA59-13906B5CC2B5}"/>
                  </a:ext>
                </a:extLst>
              </p:cNvPr>
              <p:cNvSpPr txBox="1"/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488EB4-4351-209F-EA59-13906B5C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DBEF27-D548-295D-C15E-5A61664DD0CC}"/>
                  </a:ext>
                </a:extLst>
              </p:cNvPr>
              <p:cNvSpPr txBox="1"/>
              <p:nvPr/>
            </p:nvSpPr>
            <p:spPr>
              <a:xfrm>
                <a:off x="1398535" y="3138974"/>
                <a:ext cx="1871602" cy="628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DBEF27-D548-295D-C15E-5A61664D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35" y="3138974"/>
                <a:ext cx="1871602" cy="6285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B537E8-5A81-25BE-BF86-FD89C06BB0DB}"/>
                  </a:ext>
                </a:extLst>
              </p:cNvPr>
              <p:cNvSpPr txBox="1"/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B537E8-5A81-25BE-BF86-FD89C06BB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32534C-D4B1-E8C0-D295-98865171D7AF}"/>
                  </a:ext>
                </a:extLst>
              </p:cNvPr>
              <p:cNvSpPr txBox="1"/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32534C-D4B1-E8C0-D295-98865171D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B96634-452F-A987-7EDD-9D3E2CF8621F}"/>
                  </a:ext>
                </a:extLst>
              </p:cNvPr>
              <p:cNvSpPr txBox="1"/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B96634-452F-A987-7EDD-9D3E2CF86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405</Words>
  <Application>Microsoft Office PowerPoint</Application>
  <PresentationFormat>Widescreen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Candara</vt:lpstr>
      <vt:lpstr>Consolas</vt:lpstr>
      <vt:lpstr>Noto Sans Symbols</vt:lpstr>
      <vt:lpstr>Arial</vt:lpstr>
      <vt:lpstr>Wingdings</vt:lpstr>
      <vt:lpstr>Lato</vt:lpstr>
      <vt:lpstr>Cambria Math</vt:lpstr>
      <vt:lpstr>Office Theme</vt:lpstr>
      <vt:lpstr>Office Theme</vt:lpstr>
      <vt:lpstr>2_Office Theme</vt:lpstr>
      <vt:lpstr>  10-315 Introduction to ML  Variational Autoencoders</vt:lpstr>
      <vt:lpstr>Digit Autoencoder</vt:lpstr>
      <vt:lpstr>Autoencoder</vt:lpstr>
      <vt:lpstr>Autoencoder</vt:lpstr>
      <vt:lpstr>Variational Autoencoder Demo</vt:lpstr>
      <vt:lpstr> </vt:lpstr>
      <vt:lpstr>From Autoencoders to VAE</vt:lpstr>
      <vt:lpstr>From Autoencoders to VAE</vt:lpstr>
      <vt:lpstr>From Autoencoders to VAE</vt:lpstr>
      <vt:lpstr>From Autoencoders to VAE</vt:lpstr>
      <vt:lpstr>From Autoencoders to VAE</vt:lpstr>
      <vt:lpstr>VAE Objective</vt:lpstr>
      <vt:lpstr>VAE Objective</vt:lpstr>
      <vt:lpstr>Regular Autoencoder Objective</vt:lpstr>
      <vt:lpstr>VAE Objective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25</cp:revision>
  <dcterms:created xsi:type="dcterms:W3CDTF">2020-05-18T13:01:09Z</dcterms:created>
  <dcterms:modified xsi:type="dcterms:W3CDTF">2025-04-16T19:15:26Z</dcterms:modified>
</cp:coreProperties>
</file>