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34" r:id="rId3"/>
    <p:sldId id="2252" r:id="rId4"/>
    <p:sldId id="2524" r:id="rId5"/>
    <p:sldId id="2525" r:id="rId6"/>
    <p:sldId id="2529" r:id="rId7"/>
    <p:sldId id="2520" r:id="rId8"/>
    <p:sldId id="2200" r:id="rId9"/>
    <p:sldId id="2526" r:id="rId10"/>
    <p:sldId id="2527" r:id="rId11"/>
    <p:sldId id="2477" r:id="rId12"/>
    <p:sldId id="2481" r:id="rId13"/>
    <p:sldId id="2482" r:id="rId14"/>
    <p:sldId id="2486" r:id="rId15"/>
    <p:sldId id="2484" r:id="rId16"/>
    <p:sldId id="2197" r:id="rId17"/>
    <p:sldId id="2531" r:id="rId18"/>
    <p:sldId id="1296" r:id="rId19"/>
    <p:sldId id="2528" r:id="rId20"/>
    <p:sldId id="2506" r:id="rId21"/>
    <p:sldId id="2204" r:id="rId22"/>
    <p:sldId id="2205" r:id="rId23"/>
    <p:sldId id="1267" r:id="rId24"/>
    <p:sldId id="2214" r:id="rId25"/>
    <p:sldId id="2213" r:id="rId26"/>
    <p:sldId id="2207" r:id="rId27"/>
    <p:sldId id="1274" r:id="rId28"/>
    <p:sldId id="2512" r:id="rId29"/>
    <p:sldId id="2513" r:id="rId30"/>
    <p:sldId id="2519" r:id="rId31"/>
    <p:sldId id="2514" r:id="rId32"/>
    <p:sldId id="2515" r:id="rId33"/>
    <p:sldId id="2516" r:id="rId34"/>
    <p:sldId id="2532" r:id="rId35"/>
    <p:sldId id="1270" r:id="rId36"/>
    <p:sldId id="2507" r:id="rId3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9" autoAdjust="0"/>
    <p:restoredTop sz="79774" autoAdjust="0"/>
  </p:normalViewPr>
  <p:slideViewPr>
    <p:cSldViewPr snapToGrid="0">
      <p:cViewPr varScale="1">
        <p:scale>
          <a:sx n="74" d="100"/>
          <a:sy n="74" d="100"/>
        </p:scale>
        <p:origin x="2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09T15:45:02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17260 12697 28559 0,'-18'-5'2544'0,"4"2"-2032"0,5 3-512 0,5-3 0 0,1 2 624 0,-6-2 16 0,-7 0 16 0,-10-6 0 0,-3-1 496 0,1-2 80 0,6 4 32 0,4 0 0 0,6 1-608 16,3 1-112-16,3 0-32 0,1 2 0 0,4 4-368 0,1 0-144 0,1-2 0 0,3 2 144 0,2-1-144 0,3 4 0 15,1 1 0-15,3 2 0 0,5 3 0 0,1 1 0 0,4 2 0 16,3 1 0-16,5-2 0 0,2 0-144 15,3-1 144-15,2-3-160 0,5 2-80 0,3-1-16 0,4-4 0 0,3-1 0 16,4-2 96-16,3-1 16 0,5 0 0 16,1 0 0-16,1 0 144 15,0 2 0-15,5 2 0 0,3 0 128 0,8 1 32 0,2 1 16 16,3 0 0-16,-1 2 0 0,-3-2-176 0,7 0 0 0,7-2 0 0,3-6 0 16,-1-9 128-16,5-2-128 0,8-8 0 0,4-3 128 15,5-1 256-15,4-7 64 0,6-2 0 0,-1-5 0 16,-2 5-272-16,9-5-48 0,6 0-128 0,0 0 192 0,0 1-192 15,-1 3 0 1,3 7 0-16,0 0 0 0,-1-1 0 0,1 13 128 16,2 6-128-16,0 5 0 0,2 8 336 0,-3 3-16 0,-2 3-16 0,-4 7 0 15,-5 3-304-15,-3 2 0 0,-8 3 0 0,1 3 0 16,3 5 0-16,0-3 0 0,-2-5 0 0,2 5 0 0,2 3 0 0,-5-4-144 16,-5-2 16-16,-2-1-17536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24:50.76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28801 6413 23951 0,'0'-3'2128'0,"0"3"-1696"0,2-2-432 0,-1 1 0 0,2 1 272 0,-2-3-16 0,3-1-16 0,-1-2 0 16,4 0 1120-16,-1-3 240 0,-1 2 32 0,0 1 16 0,-2 2-384 0,0 2-80 0,-2-2-16 0,-1 4 0 0,-2 0-240 0,-1 1-48 0,-1 2-16 15,-1 0 0-15,-1 2-112 0,1-1-32 0,-1 0 0 0,1-2 0 16,0 4-224-16,2-2-48 0,0-1-16 0,2 0 0 0,0 3-112 0,-1-2-32 15,4-1 0-15,-2 0 0 0,1 4 96 0,0-4 32 16,0 2 0-16,1 3 0 16,0 0-16-16,-1-2 0 15,2 4 0-15,-2 0 0 0,1 0-32 0,0 0-16 0,-1 1 0 0,-1 2 0 0,-1 0-96 0,1 1 0 16,-2 3-16-16,0-1 0 0,-1 3-240 0,0 0 0 0,-2 4 0 0,1 1 0 16,0 1 144-16,-1 2 48 15,2 1 0-15,-1 0 0 0,2 0-192 0,0 1 0 16,2-3 0-16,0 1 0 0,3-3 0 0,-1-2 128 0,2 0-128 0,1-1 128 15,0-1 160-15,0-2 32 0,1-1 0 16,-1-1 0-16,2 2-160 0,2 2-32 0,0 3 0 0,1-3 0 16,-1 2-128-16,1-2 128 15,-1 1-128-15,0-2 128 0,-2-3 0 0,-1 2-128 16,0-1 192-16,-3-1-64 0,1 0-128 0,-4-4 0 16,0 4 0-16,-3-4 0 0,1 1 0 0,-2-6 160 15,-1 3-160-15,1-1 160 0,1-3 224 0,-2 0 64 16,0 0 0-16,1-2 0 0,0 0-192 0,1 1-48 0,-1-2 0 0,0 0 0 0,2-2-80 15,0 2-128-15,1-3 176 0,0-3-176 16,1 3 0-16,0-1 0 0,1-2 0 0,-1 1 0 16,3 1 128-16,-1-2-128 0,1 0 0 0,-3 3 0 0,0 0 0 0,0 0 0 15,0 0 0-15,0 0 0 0,0 0 0 0,0 0 0 16,0 0 0-16,0 0 0 0,0 0 0 0,0 0 0 16,0 0 0-16,-23 1 0 15,18 1 0-15,2 1 0 0,-1-2 0 0,2 1 0 16,0 1 0-16,1-3 0 0,2 0 0 0,2-3 0 15,0 3 0-15,4-3 0 0,-1 0 0 0,3 0 0 0,0-4 0 0,4 1 0 16,2 0 0-16,2-3 0 0,1 2 0 0,2 1 160 0,4-3-160 16,0 2 192-16,2 0-192 0,3 1 0 0,1 0 0 15,0-3 0 1,1 2 0-16,3-2-144 0,0 2 144 0,0-3-208 0,-1 1 208 16,-2 3 0-16,-1 0 0 0,-2-1 0 0,1 4 0 0,-1-3 0 0,1 4 0 0,-2 0 0 15,-1 0 0-15,-2-1 0 0,0 3 0 0,-2 0 0 16,-3 0 0-16,-1 3 0 15,-2-1 0-15,-1 4 0 0,-2-2 0 0,-5 2 0 16,1 1-128-16,-4-1 128 0,1 0 0 0,-2 0 0 16,-2 1 0-16,1 0 0 0,-1-1 0 0,-1 0 0 0,1-2 0 0,-1-1 0 15,0 0 0-15,2 1 0 16,-2-2 0-16,1 1 0 0,-1-3 0 0,1 0 0 0,0 1 0 0,-1-1 0 16,1-1 0-16,0 1 0 0,1-3 0 0,-1-1 0 0,3 2 0 0,-1-2 0 15,1 1 0-15,1-4 0 16,0 1 0-16,0-3 0 0,2 2 0 0,0-2 0 0,0 0 0 0,-1-1 0 15,2-1 0 1,-2 1 0-16,1 0 0 0,-2-3 0 0,1 0 0 16,-1 0 0-16,1 1 0 0,-1-3 0 0,-2 2 0 0,-1 0 0 0,-2 0 0 0,1-2 0 15,-2-4 0-15,-2-3 0 16,-1-3 128-16,-1-3-128 0,-2-2 144 0,0-1-144 16,-2-1 0-16,1-3 0 0,-2 1 0 0,1-5 0 15,-1 1 0-15,1 1 0 0,0-5 0 0,2 2 0 16,1 5 0-16,1-4-128 0,0 2 128 0,2-1 0 0,1 3 0 0,-1 1 0 0,4 1-128 0,-1 2 128 31,0 3 0-31,3 0 0 0,-1 2 0 0,2 1 0 0,0 3-128 0,0 1 128 16,-1 3 0-16,0 2 0 0,-1 5 0 0,-1 1-128 15,0 4 128-15,-2 2 0 0,0 2 0 16,-1 2 0-16,0 2 0 0,1-2 0 0,-2 4 0 0,2-2 0 0,-1 5 0 0,1-4 0 16,-1 1 0-16,1-4-128 15,0 0 128-15,0 21 0 0,-1-13 0 0,1 0 0 0,-2 1 0 0,2 1 0 16,-1 0 0-16,1-3 0 0,-1 2 0 0,-1-1 0 15,-1-1 0-15,1-1 0 16,-1-1 0-16,-1 0 0 0,2-2 0 0,-3 0 0 16,1-2 0-16,1 2 0 0,-2-3 0 0,-2 0 0 0,2 2 0 0,-2-1 0 0,0-1 0 15,-2 0 0-15,-1 0 0 0,-1 0 0 16,-1 3 0-16,-3-3 128 16,1 0-128-16,-4 0 0 0,-1 0 0 0,-2 0 0 15,-2 0 0-15,-3 0 0 0,0 0 0 0,-3 0 0 0,1 0 0 16,-3 0 0-16,0 0 0 0,-1 1 0 15,-2 1 0-15,-2 5 0 0,4-1 0 0,-4 0 0 16,-1 0 0-16,-1 2 0 0,1 0 176 0,-3 1-176 0,0 2 192 16,-1 0-192-16,2 0 256 0,4 0-48 0,4 2-16 15,2-3 0-15,4 0-192 0,3-4 0 0,2 0 0 16,3-2 0-16,1-1 0 0,1 0 0 0,0-1 0 0,2-2 0 31,0 0-576-31,0-2-64 0,2-2-16 0,0-1 0 16,1-2-880-16,3-6-160 0</inkml:trace>
  <inkml:trace contextRef="#ctx0" brushRef="#br0" timeOffset="1584.66">22049 17023 32255 0,'-4'0'2864'0,"1"0"-2288"16,1 2-576-16,1-2 0 0,1 0 144 0,-2 2-144 15,-2 0 0-15,-2-2 144 0,-3 2 624 0,-3 0 128 0,-1 0 32 0,1 1 0 0,1-2-16 0,1 1 0 0,1-2 0 0,1 0 0 0,1 0-400 0,1 0-96 0,3 0-16 0,-2 0 0 16,2 2-192-16,-1 0-32 0,2 4-16 0,-3 3 0 16,1 1-160-16,-2 3 0 0,-1 5 0 0,-4 4 128 0,-1 0 64 0,-2 7 16 15,-1-3 0-15,-3 2 0 0,-1 3 160 0,-2-3 16 0,-3 1 16 16,1-1 0-16,-2-2-16 0,0 0-16 15,0-1 0-15,1-3 0 0,0-2-112 0,1-1-32 16,2-3 0-16,0-1 0 0,2-3-224 0,-1-2 0 0,-1 2-144 0,0-4 144 31,0 3-896-31,-1-4-64 0,0 3-32 0,-2 2-18112 0</inkml:trace>
  <inkml:trace contextRef="#ctx0" brushRef="#br0" timeOffset="1916.59">21427 16972 23951 0,'-5'3'2128'0,"0"0"-1696"15,1 0-432-15,3 0 0 0,1 0 4368 0,3-2 800 16,-1 2 144-16,3 0 48 0,4 4-4368 0,3 1-864 16,5 2-128-16,3 2-128 0,1-2-64 0,0 3 0 15,0-1 0-15,0 4 0 0,1 4 192 0,1 5 0 16,-1 1 0-16,-2 5 0 0,0 1 256 0,-3 2 16 0,0 1 16 0,-3 2 0 16,-1-1-112-16,-3 1-32 0,-1-2 0 0,-2-2 0 15,0-3-144-15,-3 2 0 0,3 3 0 16,0-3 128-16,2-4-128 0,-1-3-144 0,4-3 144 0,0-3-208 31,1-6-528-31,2-4-96 0,3 1-32 0,0-4-17632 0</inkml:trace>
  <inkml:trace contextRef="#ctx0" brushRef="#br0" timeOffset="2550.42">22169 17791 32255 0,'0'0'2864'0,"-1"0"-2288"0,1 0-576 0,0 2 0 0,0-2 832 0,0 1 48 16,0 2 16-16,0-1 0 0,-2 3-640 0,1 0-112 0,1 1-16 0,-1 1-128 0,1-1 1024 0,0 1 80 0,1-1 32 0,0 3 0 15,2 1-688-15,1 0-144 0,-1 2-32 0,2 1 0 0,0 3-272 0,0-3-304 16,0 2 64-16,-1 1 16 0,0 3-32 0,-2 3 0 16,-1 0 0-16,-1-2 0 0,-1 2 256 0,-3 3 256 15,-1-3-48-15,-1 3-16 0,-1 0 80 0,-2-2 16 0,0 2 0 0,0-3 0 16,-1-2-16-16,0-3 0 16,0 1 0-16,-1-3 0 0,1-6-64 0,-1 0-16 15,0 1 0-15,-2-6 0 0,0 1-16 0,-2-2-16 16,0 1 0-16,-1-6 0 0,-1 0-160 0,0-1-144 0,4 0 144 0,-3-6-208 15,-2 0-592-15,1-5-112 0</inkml:trace>
  <inkml:trace contextRef="#ctx0" brushRef="#br0" timeOffset="3057.15">22248 17537 31327 0,'-6'6'2784'0,"0"-1"-2224"16,-2 0-560-16,3-1 0 0,2-4 4592 0,1 0 800 0,1 0 176 0,-1 0 16 0,-2 0-5248 0,0-4-1040 0,2-2-224 0,5-10-13728 15,-9-9-2752-15</inkml:trace>
  <inkml:trace contextRef="#ctx0" brushRef="#br0" timeOffset="6034.51">22072 16600 29487 0,'3'-8'2624'0,"-3"2"-2112"0,0 0-512 0,1 0 0 16,2 2 1664-16,-2 1 240 0,1-2 32 0,2-3 16 0,2-3-5248 0,2-5-1056 0,-2-1-192 0,0-1-64 0,-2 5 2208 0,-3 0 432 0,-2 5 96 0,-4 0 16 15,-1 5 2960-15,-4-2 608 0,-1 3 112 0,-3 0 32 16,-1 2 1408-16,0 0 304 0,0 2 48 0,-1-2 16 16,-1 4-1504-16,-1-4-288 15,-1 3-64-15,-1 0-16 0,0 0-1072 0,-2 0-224 16,1 1-32-16,-4-1-16 0,-2 0-416 0,-2 1 128 0,-1-1-128 0,-1-1 0 0,2-2 0 0,0 0 0 15,-2 0 0-15,1 1 0 0,2 2 0 0,1-1 0 16,1 2 0-16,0 2 0 0,-2 4 0 0,0-1 0 16,2 1 0-16,0 2 0 0,-2 1 0 0,-1 2 0 0,2 3 0 15,-1 3 0-15,3-3 0 0,-2 4 0 0,-2 7 0 16,1 1 0-16,-3 3 192 0,2 0-32 16,1 2-16-16,-2 0 0 15,3 2-144-15,-1-3 0 0,-2 2 144 0,-1 4-144 16,-1-2 0-16,0 0 0 0,1 0 0 0,0-4 128 0,1 2-128 0,4-1 0 0,3-3 0 0,2-1 0 15,5-5 0 1,3 1 224-16,5 1-48 0,1 1-16 16,2-1 128-16,2 4 32 0,0 3 0 0,1 6 0 0,-2 1-320 0,0 5 0 0,1 0 0 0,0 1 0 15,1-1 0 1,2 1 0-16,0-3 0 0,3-6 0 0,1-6 0 0,2-3 0 16,3 5 0-16,0 3 0 0,2 1 0 15,0-3 0-15,1 1 0 0,-1 0 0 0,2 1 0 16,-3-2 0-16,1 1 0 0,0-5 0 0,-1-1 0 15,1-1 0-15,0 1 0 0,1-3 0 0,2-3 0 16,1 0 0-16,2 1 0 0,3-4 0 0,2 0 256 0,2-3-64 16,-2-1-16-16,5-4 0 0,5 1-176 0,2-5 192 15,3 2-192-15,0-2 192 0,0-4-48 0,1 1 0 16,-2 0 0-16,0-1 0 0,-3 2-144 0,1-1 0 16,-1 0 0-16,-2 2-176 0,0 1 16 0,-1-1 0 31,-2 3 0-31,-1 1 0 0,-1-4 160 0,-1 2 0 0,0 1 0 0,0-3 0 15,-2-2 0-15,1 0 192 0,0-1-32 0,0-1-16 0,-1-2 176 0,1-3 48 16,-1 0 0-16,1-3 0 0,0-3-48 0,5-1 0 0,1-3 0 16,2-2 0-16,2 0-320 0,2-1 144 0,3-1-144 15,-2-3 0-15,1 4 0 0,-1-3 0 0,-1 3-192 16,0-1 48-16,-2 0-16 0,-1 2 0 0,-3-1 0 16,1 3 0-16,-2-2 160 0,-1 0 0 0,1-1 0 0,-3 3 0 15,-4-2 128-15,1-2 48 0,2 0 16 0,0-5 0 16,-2 2 64-16,0-6 0 0,-2 1 16 0,-2-5 0 0,2-1-128 15,1-5-16-15,-3-1-128 0,2-8 192 0,0-2-192 16,-1-4 144-16,-1-1-144 0,-2-2 128 0,-1 0-128 16,0-2 128-16,-1 5-128 0,0 3 128 0,0 1-400 0,-3 4-96 15,-2 4-16-15,-1 2 0 0,-2 2 384 16,-3-2 240-16,-2 0-48 0,-2 0 0 0,-1 6 0 16,-2-9 0-16,0 2 0 0,-1-3 0 0,-1-3 64 0,0 3 16 15,-1-1 0-15,0-1 0 0,-2-1-64 0,0-4-16 16,-2-2 0-16,0 0 0 0,0 5-192 0,0-2-288 15,-1 0 64-15,-1 2 16 16,-1 2-240-16,1 1-64 0,-3 6 0 0,-1 3 0 0,-1 5 192 0,-3 3 48 16,0 4 0-16,-2 2 0 0,-3 1 16 0,-2 4 16 15,-5-1 0-15,0 3 0 0,-3 1 240 0,0-1 160 0,1 0-32 16,-1 2 0-16,1-3 96 0,0 2 16 16,2-2 0-16,1 0 0 0,0-1-80 0,0 0-16 15,2-2 0-15,-2 1 0 0,2 2-144 0,-3-1-272 16,-4 4 64-16,3 0 16 15,2 1-448-15,-5 3-64 0,-4 0-32 0,-3 1 0 16,1 2-16-16,0 0 0 0</inkml:trace>
  <inkml:trace contextRef="#ctx0" brushRef="#br0" timeOffset="10497.57">29718 6425 18431 0,'-11'-5'1632'0,"1"4"-1312"0,3-1-320 0,3-1 0 0,1 3 1920 0,0-1 304 0,-6-2 64 16,-6-3 16-16,-3-1-32 0,-3 1 0 0,2-1 0 0,3 1 0 0,4 1-1040 0,1 2-208 0,3 1-32 0,3 0-16 0,0 2-112 0,3 0-32 0,-1 2 0 16,1-2 0-16,1 4-304 0,1-3-64 15,0 2-16-15,0 0 0 16,1 2 96-16,0 2 16 0,0-1 0 0,2-1 0 16,-1 1-336-16,2 0-64 0,0-1-16 0,-1 1 0 15,2-2-144-15,1 2 192 0,3-2-192 0,0-2 192 16,-1 2 112-16,4-2 16 0,1-2 16 0,3 0 0 0,4 0-96 0,2 0-32 0,4-2 0 0,3-1 0 15,3 0 32 1,1-1 0-16,4-1 0 0,3-2 0 0,2 1-240 16,2-3 0-16,3 3 0 0,-1 1 0 0,-1-1 0 0,-1 3 0 0,2-1 0 15,-3 2 0-15,-1 2 0 0,-3-4 0 16,-4 4 0-16,-1-5 0 0,-4 4 0 0,-4-1 128 0,-3 0-128 0,-4 2 0 0,-3 0 368 0,-4 0 16 31,-1 0 16-31,-2 2 0 0,-1-2-400 0,-3 2 0 16,0-2 0-16,-2 0 0 0,-1 1 0 0,0 2 0 15,-1-3 0-15,-1 2 0 0,0-2 0 0,0 0 0 0,0 1 0 0,0-1 0 0,-1 3 336 0,1-3-16 16,0 0 0-16,0 0 0 0,0 0 160 0,-24 9 32 16,18-8 0-16,-2 1 0 15,2 2-336-15,0 0-176 16,1 1 192-16,-1-2-192 0,1 1 0 0,-1 1 0 0,0 1 0 16,-1 2 0-16,1-2 0 0,-1 0 0 0,1 3 0 0,-2 1 0 0,1-1 0 0,-1 0 0 15,2 5 0 1,0-2 0-16,1 2 0 0,0 0 0 0,1 0 0 0,2 2 0 15,1 3 0-15,2-1 0 0,-1 3 0 0,2 2 0 16,0-4 0-16,1 6 0 0,1-3 0 0,0 2 0 16,2 1 0-16,0-1 0 0,0 1 0 0,2-2 0 15,-2 2 0-15,1-3 0 0,1 3 0 0,0-3 0 16,0 3 0-16,-3-5 0 0,0-6 0 0,-2 3 0 16,1 6 0-16,1 6 0 0,-2 4 0 0,-2-1 0 15,0-1 0-15,-2-1 0 0,0 1 0 0,-2-3 0 16,1 1 0-16,-1-4 0 0,-1-3 0 0,1-2 0 0,0-2 0 15,0-2 0-15,-1 3 0 0,1-6 0 16,1 0 0-16,-1-1 0 0,2-2 0 0,0-1 0 0,1-2 0 0,0-2 0 16,1 0 0-16,-1-3 0 0,1 1 256 0,1-3 64 15,-1 0 0-15,-1 0 0 0,1-3 0 0,0 1 0 16,-1 1 0-16,2-3 0 0,-2 4-96 0,0 0-16 16,0 0 0-16,0 0 0 0,0 0-208 0,0 0 176 15,0 0-176-15,0 0 160 0,0 0-160 0,-4-21 0 16,3 21 0-16,1-1 0 0,0-1 0 0,0 1 0 15,0 1 0-15,0-3 0 0,1 0 0 0,-1 1 0 16,0-2 0-16,0 1 0 0,0 2 0 0,-1-1 0 16,-1 2 0-16,1-3 0 0,-1 3 0 0,-1 0 0 15,0 0 0-15,-2 0 0 0,0 0 0 0,-3 0 0 16,1 0 0-16,-3 0 0 0,0 3 0 0,-1-3 0 0,-3 0 0 16,1 0 0-16,-3-3 0 0,-3 3 0 0,1 0 0 0,-5-1 0 15,2-1 0-15,-2 0 0 0,-3 0 0 0,-4 2 0 16,-1-4 0-16,-3 2 0 0,-1 2 0 0,-3 0 0 15,-2 0 0-15,0 0 0 0,0 0 0 0,0 2 0 16,3-1 0-16,1 2 0 0,4-3 0 0,2 1 0 16,6-1 0-16,-1 0 0 0,3 0 0 0,-1 0 0 0,2 0 0 15,0-1 0-15,3 1 0 0,-1-3 0 0,3 2 0 0,0-1 0 16,1 2 0-16,-1-4 0 16,1 4 0-16,0-3 0 0,3 0 0 0,0 0 0 15,2 1 0-15,-1 1 0 0,2-3 0 0,0 1 0 0,2 1 0 0,1 1 0 16,1 1 0-16,0-3 0 0,1 3 0 0,0-4 0 15,2 2 0-15,1-2 0 0,0 2 0 16,-1-2 0-16,2-1 0 0,2 0 0 0,-1-1 0 0,1 0 0 16,2 0 0-16,0-4 0 0,1 1 0 0,0-1 0 15,0-2 0-15,1-1 0 0,-1 0 0 0,1-2 0 16,1-3 0-16,-1 0 0 0,-1 1 0 0,2-3 0 16,-1-6 0-16,-1-2 0 0,0 7 0 0,0-5 0 15,0-9 0-15,1-6 0 0,0 0 0 0,-2-1 0 16,1 5 0-16,-2 1 0 0,0 6 0 0,-1-1 0 15,1 2 0-15,-1 3 0 0,1 0 0 0,-2 2 0 16,-1 1 0-16,1 1 0 0,-1-3 0 0,0 1 0 0,0-2 0 16,-1 0 0-16,1-2 0 0,0 2 0 15,1-2 0-15,0 2 0 0,1 1 0 0,-1 3 0 0,1 0 0 0,1 3 0 16,-1 1 0-16,2 5 0 16,-2 3 0-16,1 4 0 0,1 3 0 0,-2-1 0 0,2 1-176 0,1 3 176 15,-2 0 0-15,1 0 0 0,0 3 0 0,0-3 0 16,0 4 0-16,1-2 0 0,0 2 0 0,0-2-128 0,2 2 128 15,-3 0 0-15,4-2 0 0,-1-1 0 0,2 2 0 0,0-3 0 16,-2 0 0-16,0 0 0 16,2 0 0-16,-1-4 0 0,1 2 0 15,1-2 0-15,1 0 0 0,2-1 0 0,0 2 0 0,2 0 0 0,3-1 0 0,-1 4 0 16,3-2 0-16,-1 2 0 0,2 0 0 0,3 2 0 16,3 1 0-16,3-2 0 0,4 4 0 0,2-1 0 15,3-3 0-15,0 4 0 0,1-1 0 0,1-2 0 16,1-1 0-16,0 2 0 0,-2-3 0 0,-2 0 0 0,-6 0 0 15,-3 0 0-15,-3 0 0 0,-1-3 0 16,-3 2 0-16,-2-1 0 0,-3-1 0 16,1 2 0-16,-2 1 0 0,-3 0 0 0,0 0 0 0,-2 0 0 0,-1 0 0 0,-2 1 0 15,0-1 0-15,-1 3 0 0,-2-3 0 0,0 0 0 16,0 2 0 0,-1-2 0-16,0 4 0 0,-2-4 0 0,1 2 0 0,-2-2 0 15,1 0 0-15,-1 1 0 0,2-1 0 0,-3 3 0 16,1-3 0-16,0 2 0 0,-1 2 0 0,0-3 0 15,-1 4 0-15,-1-1 0 0,0 2 0 0,-1 3 0 0,-1-2 0 0,0 2 0 16,1-2 0-16,-2 3 0 0,1 1 0 0,2 2 0 0,-2-2 0 16,1 1 0-16,1 3 0 0,-1 1 0 0,1 0 0 15,-1 0 0 1,3 5 0-16,-2 2 0 0,-1-1 0 0,1 4 0 0,1 2 0 16,-2 1 0-16,1-1 0 0,-1 4 0 0,2 5 0 15,0-1 0-15,2 1 0 0,-1-2 0 0,3-4 0 0,-1 1-128 0,1 0 128 0,0 3 0 16,0-3 0-16,-1-1 0 15,-1 0 0-15,1 1 0 0,-1-1 0 16,0-3 0-16,0-2 0 0,1-1 0 0,-2-3 0 0,1 1 0 0,0-5 0 0,-2 2 0 0,0-2 0 16,-2 1 0-16,2-2 0 0,-3 2 0 0,0-4 0 15,1-2 0-15,-3 2 0 0,1-4 0 0,-2 0 0 0,1-1 0 32,0-4 0-32,0 1 0 0,0-1 0 0,0-2 0 15,1-1 0-15,-2 0 0 0,4-3 0 0,-2 1 0 16,1-1 0-16,2-1 0 0,-1 1 0 0,1-4 0 0,0 4 0 0,1-2 0 0,1-2 0 0,-1 1 128 31,1 1-128-31,-1 1 0 0,-1 1 0 0,0 0 0 0,-2-3 0 0,1 3 0 16,-2 3 0-16,-3-3 0 0,1 1 0 15,-2 1 0-15,0 2 0 0,0-1 0 0,-3-1 0 16,1 2 0-16,0-3 0 0,-2 0 0 0,-1 3 0 0,-1-4 0 0,2 0 0 0,-4 0 0 0,3 0 0 0,-4-3 0 31,0 1 0-31,-1-2 0 0,1 1 0 0,-3-4 0 16,-3 1 0-16,1-1 0 0,-2 1 0 0,1-3 0 15,1 3 0-15,-1-3 0 0,1 4 0 0,1 0 0 16,-2 1 0-16,3 1 0 0,-1 0 0 0,1 3 0 16,0 0 0-16,-1 3 0 0,-2-3 0 0,1 3 0 15,-1 1 0-15,1 1 0 0,0-1 0 0,1-2 0 16,2 0 0-16,3 0-128 0,2-1 128 0,2 2 0 16,0-3 0-16,2 0 0 0,4 0 0 0,0 0 0 15,3 0 0-15,1-3 0 0,2 2 0 0,1-1 0 0,1-2 0 16,3 0 0-16,-1 2 0 0,2-2 0 0,2-2 0 0,-1 1 0 15,0 0 0-15,0 0 0 16,0 1 0-16,-1-2 0 0,0 2 0 0,-1-1 0 0,0-1 0 16,-2 1 0-16,-1-1 0 0,1 1 0 0,-2-1 0 0,0-2 0 15,-2 2 0-15,1-2 0 0,-1 0 0 0,-1-2 0 16,2-1 0-16,-2-2 0 0,1-3 0 0,1-3 0 16,1-1 0-16,0-5 0 0,1 1 0 0,1-2 0 15,1 1 0-15,1-3 0 0,2-5 0 0,0-4 128 16,4 1-128-16,-1 2 0 0,0 3 0 0,3-1 0 0,-1 3 0 15,-1 1 0-15,1-1 0 0,-3 2 0 0,1 1 0 16,-2-2 0-16,1 2 0 0,-4-3 0 0,-2 5 0 16,-2-5 0-16,0 3 0 0,-2-5 0 0,-2 3 0 0,-2-3 0 15,0 1 0-15,-2-2 0 0,-1 4 0 0,2-3 0 16,0 5 0-16,0-3 0 0,0 6 0 0,2 1 0 16,0 2 0-16,1 1-128 15,2 6-512-15,1-2-112 0,3 5-16 0,2 4-15472 16,3 2-3088-16</inkml:trace>
  <inkml:trace contextRef="#ctx0" brushRef="#br0" timeOffset="12924.29">23995 16915 41471 0,'0'-3'3680'0,"2"0"-2944"0,-1-1-592 15,1 4-144-15,-1 0 0 0,2-2 0 0,-1 1 0 0,2-6 0 0,1 3 0 0,0 0 0 0,-4 1 0 0,-1 3 0 0,-2 5 0 0,-3 1 0 16,-3 6 0-16,-3 0 128 0,0 3 128 0,-4 3 0 0,0 2 16 0,-1 2 0 0,0 3 144 0,0-1 32 0,0-1 0 0,3 1 0 16,-1 0-448-16,0 2 0 15,-2 5 0-15,-1 4 0 0,0 1-320 0,-1-2 0 16,1 3 0-16,-2-6 0 15,1 1-96-15,-1-2-16 0,1 0 0 0,-1-2 0 16,1-2-240-16,0-1-48 0,1-3-16 0,0-2 0 16,2-1-992-16,-1-6-192 0</inkml:trace>
  <inkml:trace contextRef="#ctx0" brushRef="#br0" timeOffset="13235.1">23523 16881 36863 0,'-8'-4'3264'0,"2"1"-2608"0,4 2-528 0,1 1-128 0,2 1 960 0,-1-1 144 0,-3-1 48 0,1 1 0 16,-1-2-896-16,1-1-256 15,3 2 128-15,2 2-128 0,2 4 320 0,1 3 0 0,1 0 0 0,2 5 0 16,3 4-48-16,-1 4-16 0,2 7 0 0,2 1 0 15,1 3-112-15,2 5-16 0,1 1-128 0,1 3 192 16,1-2-48-16,1-1-16 16,0 0 0-16,0-3 0 0,1-4-128 0,-1-2 0 0,0 2 0 0,2-5 0 15,-2 2 0-15,0-2 0 0,2 1 0 0,-1 1 0 0,1 1-240 32,-3-1-80-32,-4-1 0 0,-1 0-18960 0</inkml:trace>
  <inkml:trace contextRef="#ctx0" brushRef="#br0" timeOffset="15699.07">24316 17515 13823 0,'-3'1'1216'0,"2"2"-960"0,0-3-256 0,1 0 0 16,1 0 1216-16,-1 0 192 0,0 1 32 0,-1 0 16 0,1 3 576 0,0-4 112 0,1 4 32 0,-1-4 0 0,0 0-496 0,0 0-80 0,0 0-32 0,7 18 0 0,-4-12-432 15,-2 1-96-15,0 2-16 0,0 1 0 0,1 3-592 0,-1 3-128 16,0 0-32-16,0 2 0 0,1 5-272 0,-2-2 0 0,1 2 0 16,-1 4 0-16,1-1 0 0,-2 0 0 0,1 1 0 15,0 2 0-15,-1-3 160 0,1-1-160 0,-3 1 128 0,1-5-128 16,-1-2 480-16,1 0 16 0,-1 1 0 0,0-5 0 15,-1 1-96-15,0-6-16 0,-1-2 0 0,0-4 0 16,0 0-384-16,-1-7 128 0,0 2-128 0,-1-5 0 31,-2 0-768-31,3-1-256 0,-1 1-32 0,-1-4-16000 0</inkml:trace>
  <inkml:trace contextRef="#ctx0" brushRef="#br0" timeOffset="16000.55">24367 17190 39615 0,'-12'7'1760'0,"2"-2"352"0,0-1-1680 0,4-2-432 0,4 0 0 0,0-2 0 16,1 2 240-16,-1-2-48 0,-3 0 0 0,0 0 0 16,0 1-32-16,1 2-16 0,0-3 0 0,3 2 0 15,1 2 48-15,0-4 0 0,3 2 0 0,-1 2 0 16,2-1-192-16,0-2 0 0,-1 1 0 0,2-2 0 16,1 0-784-1,1-2-48-15,0 1 0 0,0-2-16704 0</inkml:trace>
  <inkml:trace contextRef="#ctx0" brushRef="#br0" timeOffset="16506.75">24709 17446 14735 0,'-1'0'1312'0,"-2"0"-1056"0,2 0-256 0,1 0 0 15,0 1 880-15,-1 1 112 0,-1 1 32 0,0 1 0 0,-2 3 992 0,-1 2 208 0,3 1 32 0,-2 1 16 0,0 2 528 0,2 1 96 0,-1 1 32 0,2 0 0 0,1 1-1536 0,1-3-304 16,2 2-64-16,-1 1-16 0,2 0-736 0,0 0-144 16,-1 0-128-16,1 3 192 15,-1 0-192-15,-1 3 0 0,-1 0 0 0,1 0 0 0,-2 1 0 0,0-1 0 0,-2-1 0 16,1 1 0 0,0-5-384-16,-2 2-48 0,1 0-16 0,-3-3 0 15,1-2-1056-15,-1 0-224 0</inkml:trace>
  <inkml:trace contextRef="#ctx0" brushRef="#br0" timeOffset="16759.68">24536 17785 36863 0,'-14'6'1632'0,"5"-3"336"0,2 0-1584 0,3-2-384 0,3-1 0 0,2-1 0 15,1-2-736-15,-1 2-224 0,1-4-64 0,2 2 0 0,3-6 832 16,2 1 192-16,2 2 0 0,1 0 0 0,3 2 1152 0,3 2 240 16,0-1 32-16,2 6 16 0,2-1-512 0,2 2-96 15,-1 0-32-15,-1 1 0 0,-1-2-480 0,-1 0-80 16,0 1-32-16,-3-4 0 0,-1 0-208 0,-1 1 0 16,-1-1 0-16,-3 0 0 0,1-1 0 0,1-2-336 15,-2 2 48-15,1-5-12032 16,2 0-2400-16</inkml:trace>
  <inkml:trace contextRef="#ctx0" brushRef="#br0" timeOffset="17052.09">25062 17354 38703 0,'-6'13'3440'0,"0"-4"-2752"0,1-1-560 0,4-3-128 16,2-1 816-16,-1 4 128 0,-1 3 16 0,-3 8 16 0,2 8-768 0,0 5-208 16,4 4 0-16,0-1 0 0,2-1 0 15,1 0 128-15,0 2-128 0,0-2 0 0,1 1 0 16,-1-1 0-16,0 1 0 0,0-3 0 0,0 0 0 0,-2-1-256 15,2 4 48-15,0-4 0 16,-1 1-960-16,0 0-192 0</inkml:trace>
  <inkml:trace contextRef="#ctx0" brushRef="#br0" timeOffset="18739.12">24222 16615 18431 0,'-5'-13'1632'16,"1"3"-1312"-16,1 4-320 16,2 3 0-16,1 0-2592 0,-1-1-592 0,-3-4-112 0,-3-6-32 0,-3-1 3328 0,-2 2 752 0,-1 0 96 0,0 7 32 0,0 2 2496 0,1 2 496 0,0 2 96 0,0 0 32 0,1 2-336 0,0-2-64 0,0 0-16 0,0 2 0 15,0-4-1888-15,-2 2-384 0,1 0-80 0,-3-2-16 16,0 2-752-16,-3-2-144 0,-3 0-48 0,-1 2 0 31,-3 0-80-31,-2 0-32 0,-1 0 0 0,0 4 0 16,-1-2 0-16,0 5 0 0,-2 0 0 0,0 3 0 0,3 1 32 15,0 3 0-15,1 2 0 0,0 0 0 0,1 2-64 16,2 1 0-16,2 1 0 0,0-2 0 0,2-3-128 0,0 1 0 16,1 4 0-16,0-1 0 0,2-3 0 0,1-2 0 15,1 3 0-15,1-4 0 0,2 2 0 0,-1-3 0 16,2-1 0-16,1 2 0 0,2 2 0 0,-1-3 0 16,2 4 0-16,-1-2 0 0,2 2 0 0,1 1 0 15,0 3 144-15,0 0-144 0,3 1 208 0,-2 1-16 16,0 3-16-16,2 3 0 0,-1 1-48 0,1 0-128 15,1 2 192-15,-2 1-64 0,1 0 0 0,-1 2-128 0,1-2 192 0,-1-1-64 16,2-1 0-16,0 0 0 0,0-1 0 0,1-1 0 16,0-2 0-16,1 2-128 0,1-2 192 0,1-2-64 15,-1-1-128-15,2-1 192 0,2 0-192 0,-1 3 192 16,1-2-192-16,1 2 0 0,-3 0 0 0,3 1 0 16,-2-2 0-16,1 2 0 0,0-1 0 0,-1 0 0 15,1 1 176-15,-1 0-48 0,0 1-128 0,0-1 192 16,0-1 32-16,1 3 0 0,0 2 0 0,0 1 0 0,2 0-96 0,-1-2-128 15,1 2 176-15,0-2-176 0,2-1 128 0,0-3-128 16,1 2 0-16,0-3 0 0,2-2 336 0,-1 0-32 16,0 0-16-16,1-3 0 0,-2-3-288 0,1 0 0 15,1-2-128-15,0 2 128 16,1 1 0-16,0-1 0 0,0 3 0 0,1-2 0 0,1 1 176 0,-1 1-32 16,0 0 0-16,1-2 0 0,1 1-144 0,1 1 0 15,1 3 0-15,1-3 0 0,0-1 0 0,1-2 0 16,-1-2 0-16,1-2 0 0,0 1 0 0,2-5 0 0,5 2 0 15,0-3 0-15,2-4 0 0,-1 0 128 0,0-2-128 16,2-1 192-16,1 0-192 0,-1-1 0 0,1 1 0 0,0 0 0 16,-1 0 0-16,0-3 0 0,0 3 0 15,-3-3 0-15,1 0 0 0,-2 1 0 0,1 0 0 0,1-3 0 16,3 4 0-16,-1-3 0 0,-1 2 0 0,-2-2 0 16,3-2 0-16,0 0 0 0,1-3 0 0,0-1 0 15,-2 0 0-15,-1-2 0 0,4 0 0 0,-3-4 0 16,0 1 0-16,-1 1 0 0,-1 2 0 0,-1-2 0 15,0 3 0-15,-1 0 0 0,2-1 0 0,-4-1 0 16,-3 3 0-16,2-2 0 0,1 0 0 0,1-4 0 0,1 1 0 16,-2 1 0-16,-1-2 0 0,-1-3 0 0,1 1 0 0,-1-2 0 15,1 2 0-15,1-5 0 0,-2 1 0 0,0 0 0 16,-1 1 0-16,0-1 0 0,-1-1-144 16,0 1 144-16,1 2 0 0,1-1 0 0,-3 3-192 0,-1-2 64 15,1 1 128-15,-2 0-208 0,-2 2 208 0,0-1 0 16,1-1 0-16,-2 1 0 0,0-2 0 0,0-1 0 15,-2 5 0-15,-1-1 0 0,1-1 0 0,-1 2 0 16,-1 0 0-16,0-2 0 0,-2-1 0 0,2-1 0 16,0 0 0-16,0-4 0 0,-1-2 0 0,-1-3 0 15,0 1 0-15,-2-1 0 0,0-1 0 0,-4-3 160 0,1-4-160 16,-3 1 128-16,-3-3 64 0,-2-1 0 0,-1-1 0 16,-2-2 0-16,-1 2-192 15,-3 1 0-15,-2 1 0 0,-2 3 0 0,-1 2 0 0,-2-1 0 0,-1 1 0 0,-2 1 0 16,1 2 0-16,-2-1 0 0,-2-1 0 0,-1 1 0 15,0 0 192 1,0-3 16-16,0 3 0 0,1 1 0 0,2 0-80 16,-1-2 0-16,1-2-128 0,-1 0 192 0,-1 2-192 0,2 3 0 0,-1 2 0 0,1 3 0 15,0 5 0-15,-2 2 0 0,0 2 0 0,-1 0 0 16,0 3 0-16,-2 5-128 0,-1-2 128 0,0 4-160 0,1-1-80 16,0 4-16-1,-4 3 0-15,0 0 0 0,-1 0 64 0,3-3 16 0,-3 3 0 0,2-2 0 0,4 0 176 16,-1-1 0-1,-3 0 0-15,2-3 0 0,1 2 0 0,1-1 0 16,0 2 0-16,-1-1 0 0,1 0 0 0,0 2 176 16,2-2-48-16,-1 4 0 0,0 0-128 0,-1 1 0 0,2 2 0 0,-2 3 128 0,0 0-128 0,-1 4 0 15,-1-1 0-15,-1 2 0 0,2 1-256 0,-4 3 32 16,-2 4 0-16,-3-3 0 16,2 3-208-16,-3 0-32 0,4 0-16 0,2-7 0 15,2 2-384-15,5-6-80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26:24.80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12745 8346 39615 0,'-1'-4'3520'16,"0"-2"-2816"-16,1 2-560 0,0 4-144 0,0-2-688 0,-2-2-160 0,1-2-48 0,-3-4 0 0,-2-3-256 0,-5-1-48 16,-1 2-16-16,-7 4 0 0,-1 2 768 0,-3-1 128 0,-3 4 48 0,-5 0 0 15,-4 2 640-15,-2-1 128 0,-3 2 16 0,-6 0 16 16,0 0 32-16,-5-4 0 0,-6 4 0 0,-2-5 0 0,-4 4-64 0,0-2-16 15,1-1 0-15,-5 2 0 0,-3 1-48 16,-3-2-16-16,0 0 0 0,-1 3 0 16,-2 0-224-16,10 0-32 0,7-3-16 0,-6 3 0 0,-7 0 144 15,-6 0 32-15,-2 3 0 0,-3 1 0 0,0 3-320 0,2-1 0 16,8-1 128-16,-3 1-128 0,-3-1 0 0,-4 1 0 16,-1 0 0-16,-1 0 0 0,3-1 0 0,2-3 0 15,-1 0 0-15,2-1 0 16,-1-1 0-16,7 0 0 0,12 0 0 0,-2-1 0 0,-2-1 0 0,3 0 0 0,5-4 0 15,5 1 0 1,4 2 0-16,5-1 208 0,2 0-64 0,5 2-16 16,8-1 128-16,-1 2 32 0,3 1 0 0,1 0 0 15,2 0-160-15,-1 1-128 0,2 2 192 0,2-1-192 0,3 2 0 0,0-3 0 0,1 4 0 0,0 1 0 16,2-2 0 0,-1 2 0-16,-2 2 0 0,0 0 0 0,3-2 0 0,-2 1 0 15,-3 0 0-15,1 2 0 0,2-6 0 0,1 2 0 16,1-1 0-16,3-3 0 0,1 2 0 0,2-1 0 0,-1-2 192 0,3 4-192 15,1-4 304 1,1 2-48-16,2 0-16 0,0 0 0 0,1 1-96 16,1 0-16-16,0 0 0 0,0 2 0 15,0 1-128-15,0 3 128 0,1-1-128 0,-1 3 128 0,0 0-128 16,0 3 128-16,2 5-128 0,-4 0 128 0,2 9-128 16,-1 1 0-16,0-2 0 0,-2-1 0 0,2-1 0 0,-2 5 0 15,-1 7 0-15,-1 5 0 0,0 1 0 0,0-1 0 16,1-2 0-16,2-1 0 0,-1 1 0 0,2 1 0 15,1-2 0-15,-1 2 0 0,-2 3 0 0,1 0 0 16,-1-2 0-16,1-2 0 0,-2-2 0 0,2-3 0 0,-2-7 0 16,-2-2 0-16,0 2 160 0,-1-3 0 0,1-3 0 15,-2 1 0-15,-2 1 32 0,-3 2 0 0,0 5 0 0,-1-5 0 16,4-7-64-16,0-2 0 0,2 0 0 16,0-3 0-16,3-4-128 0,2 1 0 0,1-4 0 0,4 0 0 15,1-4 192-15,2 2 64 0,2-1 16 0,-1-4 0 16,0 0-112-16,1 0-32 0,3-4 0 0,3 2 0 15,0-4 32-15,1 2 0 0,-3-2 0 16,1 2 0-16,1-1-16 0,0 1 0 0,0 1 0 0,-2-2 0 16,0 1 80-16,0 0 16 0,-1 2 0 0,1 1 0 15,-1-2-240-15,-1 1 0 0,0 2 0 0,0 0-160 0,-1-2 160 16,-1 4 0-16,3-2-144 0,1 0 144 0,3 2 0 16,-1-2 0-16,1 0 0 0,-1 0 0 0,2 3 0 0,0-3 0 15,2 3 0-15,1-1 0 0,-1 3 0 0,0-4 0 16,2 4 0-16,-2 1 0 0,0-2 0 0,0 2 0 15,0-3 0-15,0 1 0 0,-2 1 0 0,1-5 0 16,0 1 0-16,1-2 0 0,2 1 0 0,1-5 0 16,2 1 128-16,3 1-128 0,1-1 0 0,3-2 0 15,5 3 0-15,4-3 0 0,3 6 0 0,3 0 0 16,6 3 0-16,1 0 0 0,-4 6 0 0,8 1 0 16,11 6 128-16,1 0-128 0,-4-1 0 0,1 1 0 0,1 1 128 15,1 4-128-15,1-2 0 0,-4 1 0 16,-5-5 0-16,5 1 0 0,3-4-288 0,-2-6-32 15,-1-1-16-15,-5-2 0 0,-7-6 336 16,-1 2-144-16,4-4 144 0,-1 0 0 0,-1-1 0 0,0 0 0 0,0-4 0 0,1 1 0 16,0 0 0-16,3 2 128 0,-1 1 0 0,0 0 16 15,2-1 0-15,-3 4 0 0,2 0 0 16,-3 3 0-16,0-2-144 0,-2 4 0 0,-3-2 0 0,-2 3 0 16,-4 0 0-16,-3 0 0 0,-3 1 0 0,0-2 0 0,-1 2-368 15,-5-3 48-15,-1 0 16 16,-4-1 0-16,-4 0 80 0,-3 0 16 0,-2-1 0 0,-2 0 0 0,-2-2 208 0,-1 0-144 15,1 0 144-15,-4-1-128 0,1 1 128 0,-2 0 176 16,1-3-48-16,-1 0 0 16,2 2 64-16,-2 0 0 0,1 0 0 15,-1 2 0-15,-2 0-192 0,0 2 0 0,0 0 144 0,-1 2-144 0,-1-2 0 16,0 4 0-16,-1-2 0 0,-1 2 0 0,2-1-320 0,-2 0-16 16,0-1-16-16,1 0 0 0,-1 1 128 0,0-2 32 15,-1 1 0-15,0-2 0 0,-1 3-128 0,0-6 0 16,-2 3-16-16,-2-3-12928 15,-2-4-2592-15</inkml:trace>
  <inkml:trace contextRef="#ctx0" brushRef="#br0" timeOffset="1895.06">11583 9794 35935 0,'0'-8'3200'0,"1"5"-2560"0,3 0-512 0,-1-1-128 0,1 4-736 0,1-2-160 0,4-4-48 0,6-3 0 16,6 2 288-16,2-2 48 0,3 5 16 0,0 4 0 0,1 3 448 0,2 0 144 0,0 4 0 16,2-1 0-16,1 4-128 0,1-4 128 0,-1 3 0 15,1-2 0-15,2 2 192 0,-2-3 128 0,-1 1 48 0,0-2 0 16,2 0 544-16,-1-2 112 0,-1-1 32 0,-1-4 0 15,-1-1-32-15,-2 2-16 16,1 1 0-16,-1-3 0 0,1 3-368 0,-1 3-64 0,3-3 0 0,1 4-16 16,-1-2-416-16,1 2-144 0,2 2 0 0,0-4 144 15,-3 2-144-15,3-3 0 0,0 1 0 0,2-1 0 16,-4 1-192-16,-3-2 48 0,-2 0 0 0,-5 2 0 16,-2-2 144-16,-4 0 0 0,-2 2 0 0,-3-2 0 15,-3 0 0-15,-1 0 176 0,-3 0-48 0,0-2 0 16,-1 0 0-16,-2 2 0 0,-1-2 0 0,1-1 0 15,-1 2 160-15,0-3 32 0,1-2 0 0,2 1 0 16,-1-1-160-16,2 0-32 0,1-1 0 0,1 0 0 16,0-3-128-16,1 2 0 0,-1 0 0 0,1 2 128 0,-1-2-128 15,0 0 0-15,-1 2 0 0,0-3 0 0,-1 1 0 0,-1 3 0 16,0-4 0-16,0 3 0 0,-1-4 208 0,-1 1 16 16,2-1 0-16,-3-3 0 15,1-2 48-15,-1 1 16 0,1-4 0 0,1-3 0 0,-2-1-48 16,0-4-16-16,0 0 0 0,0-9 0 0,0 0-32 15,-2-3 0-15,1-3 0 0,2-6 0 0,-1 3-48 0,3-10-16 16,1-2 0-16,1-4 0 0,-1 8-128 0,3-1 0 16,-2 2 0-16,0 3 0 0,-2 5 0 0,0-2-176 15,-1 1 48-15,-1 3 0 0,-1 6 128 0,0 0 0 16,-1 4 0-16,0-1 0 0,0 3 0 0,1 4-192 0,0 4 192 16,1 2-192-16,1-4 192 0,2-1 0 15,1 0 0-15,1 1-128 0,2 3 128 0,0-2 0 0,2 2 0 16,3 1 0-16,-1 1-192 0,0 2 32 0,2 0 16 0,-3 3 0 15,-2 3 16-15,-1 2 0 0,0-1 0 0,-2 4 0 16,-1 3 128-16,-4-1 0 0,0 2 0 0,-2 2 0 16,-1 4-144-16,-3-1 0 0,-3 2 0 0,1 4 0 15,-2-2-64-15,-3 2-16 0,-3 3 0 0,-2 0 0 16,-1 0 224-16,0-1-192 0,1-2 192 0,1-1-192 0,1-3 192 16,0-3 0-16,1 1 0 0,-1-1 0 0,1 0 128 0,-3-3 0 15,0 0 16-15,-3 0 0 0,1 0 48 0,-4 0 16 16,0 0 0-16,-4-3 0 0,-2 0 32 0,-2-3 0 15,-1 2 0-15,-1-4 0 16,-3-2-240-16,-2-3 0 0,-2 0 0 0,-3-6-20240 16</inkml:trace>
  <inkml:trace contextRef="#ctx0" brushRef="#br1" timeOffset="20799.73">14991 6587 14735 0,'-2'-6'1312'0,"0"4"-1056"0,0 0-256 0,0 2 0 0,1 2 2496 0,0 0 448 0,-2 0 96 16,0 2 16-16,-2 5-1264 0,-3 4-240 0,-3 6-48 0,-1 6-16 0,-2 4-1072 0,-2 8-224 0,0 8-32 0,-1 0-16 0,-1-1-144 0,1 6 0 0,2 0-192 0,3-5 192 31,2-7-544-31,-1 10 16 0,-2 12 0 0,0 6 0 0,-2 4 352 15,1-5 176-15,1-8-160 0,-2 0 160 0,3-6 0 0,-3 1 0 0,-1 3 0 16,-4 6 0-16,0 2 928 0,-1-5 80 0,0-5 16 16,3-6 0-16,-1-2-384 0,2-11-64 0,4-3 0 0,1-2-16 15,3-7 128-15,-1 0 16 16,3 3 16-16,1-5 0 0,1-4-16 0,2-1-16 0,2-8 0 0,1-3 0 16,0-4-288-16,1-1-48 0,-1-6-16 0,2-3 0 15,-1-2 48-15,-1-3 16 0,1 2 0 0,-2-6 0 0,0-1-144 16,-2-8-16-16,-2-1-16 0,-1-5 0 15,-1 3-224-15,-2-4 128 0,-2 3-128 0,-3 0 0 0,-1-1 192 0,-2 0-48 32,0 3-16-32,-3 0 0 0,-1-1-128 0,2 2 160 0,2 7-160 0,0-4 160 0,-1 4-32 0,4 1 0 15,3 2 0 1,1 2 0-16,1 0 0 0,3 3 0 0,2 1 0 0,0 1 0 16,3 6-128-16,1 3 160 0,1 3-160 0,1 2 160 0,0 2-160 0,2 6 0 0,0 4 0 15,-1 4 128-15,2 5-128 0,1 9 0 0,-1 3 0 16,0 6 0-16,0 5 0 0,-2 1 0 0,0 2 0 15,-1-3 0-15,0-7 0 0,2-5 0 0,-1-3-144 0,4-3 144 16,-1-2-160-16,0-2 160 0,3-5-128 0,-2 0 128 16,1-5 0-1,-1 0 0-15,4 0 0 0,0 1 0 0,0-3 0 0,-1 2 176 16,1-4-48-16,-1 1 0 16,1-1 256-16,-1-3 64 0,1-2 0 0,3-1 0 0,0 0 48 0,2-2 16 0,1-2 0 0,2-4 0 15,3-1 0-15,3-2 0 16,2-2 0-16,0-4 0 0,1-2-96 0,-2 1-16 0,0-1 0 0,0-1 0 0,0 0-192 15,0-2-32-15,-1-2-16 0,1 1 0 0,0-2-288 32,1 2-64-32,0-1-16 0,-1-1 0 15,3 1-1248-15,-1-1-240 0,3 1-48 16,-4-18-19760-16</inkml:trace>
  <inkml:trace contextRef="#ctx0" brushRef="#br1" timeOffset="21959.54">28836 6601 7359 0,'-26'-20'656'0,"7"4"-528"0,0 0-128 16,7 3 0-16,4 7 5392 0,5 0 1056 0,-4-3 208 0,-2-2 32 0,-8-10-4080 0,-2-5-816 0,-1-2-176 0,4-1-16 0,3 7-560 0,6 0-96 0,2 6-32 16,4 1 0-16,1 1-512 0,2 2-96 0,3 6-32 0,0 0 0 0,1 2-64 0,1 2-16 15,-1 4 0-15,0 3 0 16,-1 4-16-16,0 5-16 0,-3 6 0 0,0 2 0 0,-2 9 16 0,-5 4 0 16,-2 5 0-16,-3 5 0 0,-2 10-32 0,-5 4 0 0,-3 4 0 15,-3 8 0-15,-3-5-144 0,-4 6 160 0,-3 7-160 16,-3 2 160-16,-3 6-160 0,1 1 0 0,-2 1 0 15,3-7 0 1,1-3 0-16,2-5 0 0,3-6 0 0,4-5 0 0,1-6 0 16,1-5 0-16,2-2 0 0,-1-8 0 0,2 1 224 15,1-5 160-15,2-2 48 0,2-1 0 0,2-4-64 0,3-3-16 16,2-2 0-16,1-4 0 0,3-1-160 0,1-5-16 16,1-2-16-16,2-3 0 0,-1-1-160 0,2-4 0 0,0-3 0 0,1-2-176 15,0-1 304-15,0-3 48 16,0 0 16-16,1-5 0 0,-1 0 48 0,0-6 16 15,1-3 0-15,-1-1 0 0,0-3-112 0,0 2-16 16,-1-6 0-16,0-1 0 0,-2 1 0 0,2-1 0 0,-1 2 0 0,0 1 0 16,0 2-128-16,0 1 192 0,-1 4-192 0,1 0 192 0,-1 4-192 0,2 0 0 15,0-2 0-15,-1 3 128 0,2 0-128 0,-1 2 0 16,1-1 0-16,-1 4 0 16,0-3 0-16,-1 6 0 0,0-4 0 0,-1 4 0 15,1 0 0-15,-2 3 0 0,1 0 0 0,-2 3 0 0,0 0 0 16,0 1 0-16,-1 5-144 15,1-2 144-15,-3 4 0 0,2 2 0 0,-1 3 0 16,0-3 0-16,0 6 0 0,1-1 0 0,0 5-128 16,-2-1 128-16,3 0 0 0,2 1 0 0,0-1 0 15,2 0 0-15,1-3 0 0,0-1 0 0,1 2 0 0,0-2 0 16,2-1 0-16,-2-3 0 0,2 0 0 0,-1-5 0 16,0 1 0-16,1-4 0 0,-2 0 0 0,0 0 0 15,2-2 0-15,-3 0 0 0,1-2 0 0,0 2 0 16,-1-4 0-16,2 2 0 0,-1 2 0 0,0 0 0 15,0 1 128-15,2 2-128 0,-2 2 176 0,1-3-176 16,2 1 576-16,0 2 16 0,2 1 0 0,0-2 0 16,3 0-304-16,1 1-64 0,1-6-16 0,4 1 0 0,1-2 176 0,4-2 16 15,2-6 16-15,4 0 0 0,-1-3-176 0,7-4-48 16,6-3 0-16,7-10 0 0,2-3-192 0,3-5 0 16,5-6 0-16,7-6 0 15,7-4-1312-15,9-7-208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09:41.09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8770 5722 28559 0,'-5'0'2544'0,"2"2"-2032"0,2-1-512 0,1 0 0 0,1-1 400 0,-1 3-16 0,0-3 0 0,-1 2 0 0,0 0 480 0,1 0 96 0,2 0 0 0,-2-2 16 0,0 0 144 0,0 0 32 15,0 0 0-15,0 0 0 0,0 0-416 0,0 0-80 16,0 0-16-16,0 0 0 0,0 0-192 0,0 0-64 15,0 0 0-15,0 0 0 0,0 0-16 0,0 0-16 16,0 0 0-16,0 0 0 0,-20-7-32 0,15 7-16 16,-1 1 0-16,0-1 0 0,1 0-32 0,0 0 0 15,0 0 0-15,0 0 0 0,2-1-48 0,0 0-16 0,-1 1 0 0,3 0 0 16,-1 0-208-16,2 0 144 0,0 0-144 0,0 0 128 16,0 0-128-16,1 0 128 0,1 2-128 0,1 2 128 15,-1 1-128-15,-2-5 0 0,0 0 0 0,9 22 128 16,-6-11-128-16,0-2 192 0,0 3-192 0,-1 2 192 15,1-3-192-15,0 2 0 0,0 2 0 0,-1-1 128 16,1 1-128-16,0 2 0 0,1 3 0 0,0 1 0 16,1 2 0-16,0 3 192 0,1-2-64 0,0 4 0 15,2 6-128-15,0 0 0 0,3 3 0 0,0 3 0 16,2 2 0-16,-1 4 0 0,3-4 0 0,-3 1 0 16,2-3 0-16,-2 5 0 0,1 2 0 0,2 9 0 15,-1 3 0-15,4 4 0 0,0 4 0 0,0-4 0 16,0 0 0-16,1-2 0 0,-1 1 0 0,2 1 0 0,-1 4 0 15,2-3 0-15,2 4 0 0,1-1 0 0,0-2 0 16,0-4 0-16,-2-4 0 0,3 3 0 0,1 3 0 0,1-2 0 16,1 1 0-16,0-3 0 0,-4-8 0 0,1 1 0 15,0 2 0-15,-2 2 0 0,1 2 0 0,-3-2 0 16,-1 0 0-16,-2-1 128 0,2-1-128 0,-3-3 0 16,-1-3 0-16,-1 0 0 0,-1 2 0 0,-1-1 0 15,1-3 0-15,-2-3 0 0,1 2 0 0,-1-2 0 16,-1-3 0-16,0-1 0 0,2-4 0 0,-2-2 0 15,0-2 0-15,0-1 0 0,0 1 0 0,0-3 0 16,-1-2 0-16,1 1 0 0,0 2 0 0,1 1 0 16,1-1 0-16,-2 1 0 0,2-3 0 0,-2-1 0 15,0 1 0-15,-1-2 0 0,-1 0 0 0,-1-2 0 0,1 0 0 16,-2-1 0-16,2-1 0 0,-2 1 0 0,2-1 0 0,-2 1 0 16,1 1 0-16,-2-5 0 0,1 3 0 0,0-2 0 15,0 2 0-15,0-1 0 0,2 1 0 0,-1 0 0 16,-1-3 0-16,0 2 0 0,1-2 0 0,-1 1 0 15,1 1 0-15,-1-2 0 0,0 1 0 0,1-2 0 16,-1 1 0-16,1-2 0 0,-1 0 0 0,1 1 0 16,0-2 0-16,1 1 0 15,0 0 0-15,-2 0 0 0,2 1 0 0,-2 2 0 0,2 2 0 0,-1-4 0 0,0 2 0 0,-2-2 0 16,1 3 0-16,-2-3 0 0,0 1 0 0,1-1 0 16,-1 5 0-16,0-3 0 0,-1 2 128 0,0-2 0 15,-1 2 0-15,0-1 0 0,1 0-128 0,-1-4 0 16,2 1 0-16,0 1 0 0,0-5 0 0,1 0 0 15,-1 0 0-15,0-2 0 0,1-3 0 0,-1-1 0 16,0 2 0-16,0-4 0 0,0 1 0 0,-1-1 0 16,0 1 0-16,-2-1 0 0,2-1 0 0,-3 0 192 15,0 1-192-15,1-4 192 0,-1 2-192 0,-1 0 0 16,1 1 0-16,-1-3-176 0,0 0 320 0,0 2 64 16,0-3 16-16,0 1 0 0,0-1-32 0,0 0 0 15,0 0 0-15,0-1 0 0,-1 1-192 0,1 0 144 16,0 0-144-16,0 0 128 0,0 0-128 0,0 0 0 15,0 0 0-15,0 0 0 0,0 0 0 0,0 0 0 16,-15-16 0-16,11 11 0 0,-1 1 0 0,0-2 0 0,-1 0 0 16,-1-1 0-16,-1 0 0 0,0-1 0 0,-2 1 0 0,-1-3 0 15,-1 2 0-15,0-2 0 0,1 0 0 0,-1 1 0 16,-3-3 0-16,1 1 0 0,-1-1 0 0,-1 3 0 16,1 1 0-16,1-3 128 0,-2 2-128 15,-1 2 0-15,1 1 0 0,-1-3 0 0,0 2 128 0,2 0-128 16,1 3 0-16,3-1 0 0,0 2 0 0,1-1 0 15,3 3 0-15,-2 1 0 0,2 0 0 0,-1 3 0 16,2-1 0-16,0 1-176 0,1 0 176 0,0 2-192 16,3-1-96-16,-1 0-32 0,2 1 0 0,1 0 0 15,1-2 320-15,3 1 0 0,-1 1 0 0,4 0 0 16,0 1 0-16,2 0-128 0,1 2 128 0,0 0 0 0,2-1 0 16,0 1 0-16,3 2 0 0,1 2 0 0,0 3 0 15,0 1-208-15,0-1 64 0,0 1 16 0,-2 0 128 0,1 0 0 16,-2 0 0-16,1-1 0 0,0 1 0 0,-1-1 0 15,-2-1 0-15,1-3 0 0,-3 0 0 0,1-1 0 16,0 1 128-16,-2-5-128 0,0-1 192 0,-2-1-48 16,2 0 0-16,-1-1 0 15,0-1-144-15,-1 0 128 0,0 1-128 0,-1-3 128 16,0 1-128-16,-2-1 0 0,2 0 144 0,-1-1-144 0,0 1 224 0,0-4-32 16,1 1 0-16,-1-2 0 0,1 0-64 0,0 1-128 15,-1-1 176-15,0 0-176 0,-1 1 208 0,0-1-64 0,-1 1-16 0,1-1 0 16,-2 3-128-16,0-3 0 0,1 1 0 0,-1 0 128 15,0 0-128-15,0-3 192 0,1 2-192 16,-2 0 192-16,0 1-48 0,0-1 0 0,0 2 0 0,0-2 0 16,0 1-16-16,0 2 0 0,0 0 0 0,0 0 0 15,-2 1-128-15,2 0 0 0,0 1 0 0,2 0 0 16,-2 0 0-16,0 0 0 0,1 0 0 0,-1 0 0 16,0 0 0-16,0 0 0 0,0 0 0 0,0 0 0 15,0 0 0-15,0 0 0 0,0 0 0 0,0 0 0 16,0 0 0-16,0 0 0 0,0 0 0 0,0 0 0 15,0 0 0-15,0 0 0 0,10 17 0 0,-12-14 0 16,0 0 0-16,1 0 0 0,-2-1 0 0,1 1 0 0,1 0 0 16,-2-1 0-16,1-1 0 0,0 1 0 0,0-2 224 15,1 0-32-15,-1 0-16 0,1 0 0 0,1-3 0 0,0 1 0 16,1-4 0-16,2 1 0 0,1-5 128 0,1-1 16 16,2-2 16-16,3-5 0 15,1-4 80-15,4-1 16 0,2-6 0 0,2-4 0 0,0-2-96 0,4-7-16 16,1-5 0-16,2-6 0 0,0-3-128 0,2-1-48 15,-2 1 0-15,-2-1 0 0,-1 0-144 0,-4 5 0 16,-1 1 0-16,-4 5 0 16,1 2-576-16,-1 3-64 0,0 3 0 0,-2 6 0 15,-1 6-352-15,0 3-80 0,-2 6-16 0,-3 1 0 16,3 6-272-16,-2 3-64 0,0 2-16 0,3 5-19744 0</inkml:trace>
  <inkml:trace contextRef="#ctx0" brushRef="#br0" timeOffset="1371.78">4617 6029 27647 0,'-3'-11'2448'0,"0"1"-1952"0,2 4-496 0,0 1 0 16,-1 1 0-16,1-2 0 0,-3-6-128 0,-2-7 128 0,-1-4 864 0,-1-2 288 0,0 6 48 0,0 6 16 0,2 2-64 0,1 4 0 0,3 7 0 0,2 0 0 0,1 4-512 0,4 5-96 16,2-1-32-16,2 7 0 0,2 4-512 0,3 4 0 15,-1 3 0-15,1 3 0 0,1 5 0 0,1 5 0 0,0 1 0 0,0 5 0 16,0 3 0-16,0 0 0 15,0 3 0-15,0 1 0 0,-2-4 0 0,1 7 0 16,0 4 0-16,1 5 0 0,0 4 0 0,0 2 0 0,0 3 0 0,1 1 160 16,-1 1 160-16,2 11 48 0,0 6 0 15,1 5 0-15,0 3-112 0,1 1-32 0,0 3 0 0,1 3 0 16,1 0-80-16,2-7-16 0,-2-11 0 0,0-5 0 16,-1-4-128-16,2 1 0 0,1 8 0 0,0-7 0 15,-4-10 0-15,-2 2 0 0,1 6 0 0,-3 4 0 31,0-3 0-31,-3-4 128 0,0-6-128 0,-3-2 0 16,-2 2 0-16,0 3 0 0,0-2 0 0,0-2 0 0,-1-4 384 16,1-5 0-16,-1-1 0 0,1-3 0 0,-1 2-160 15,0 2-32-15,2-3-16 0,0-1 0 0,-2-2-176 0,1-4 160 16,-1-5-160-16,0-3 160 0,0 0-160 0,-2 1 0 16,-1-4 0-16,0 1 0 0,-1-1 0 0,-1-2 0 15,-2-3 0-15,0 1 0 0,0-2 0 0,-2 0 0 16,0-2 0-16,0-3 0 0,2-1 0 0,-1 0 0 15,-1 3 0-15,1 0 0 0,1-5 0 0,0 5 0 16,0 0 0-16,0 1 0 0,0-4 0 16,0 1 0-16,3-1 0 0,-2-3 0 0,0-2 0 0,0 2 0 15,1-1 0-15,0-5 0 0,1 2 0 0,-2 0 0 16,0-2 0-16,0 0 0 0,2 0 0 0,-3 1 0 16,1 1 0-16,-1-1 0 0,-1 0 0 0,1-3 0 15,-1-1 0-15,-1-3 0 0,1 0 0 0,0 1 0 16,0-2 128-16,-1 0-128 0,0 0 176 0,-2-3 0 0,2 0 0 0,-3-3 0 15,1 0 48-15,-1-3 16 0,0-1 0 0,-1 1 0 16,0-6 48-16,-2 1 16 0,0-4 0 0,-3-4 0 16,-2 0-32-16,0-4 0 0,-3-2 0 0,-3-1 0 15,0-2-144-15,0-3-128 0,-4-5 192 0,1-1-192 16,0-2 336-16,1-1-32 0,1 3-16 0,4-1 0 16,4 3-80-16,0 4-16 0,5 0 0 0,1 3 0 15,2 5-192-15,0 2 128 0,3 5-128 0,0 0 0 16,1 4 0-16,0 2 0 0,0 1 0 0,2 4 0 15,2 3 0-15,1 1-192 0,1 6 48 0,2 3 0 16,0 3-240-16,1 6-64 0,1-1 0 16,1 3 0-16,1 4 240 0,1 3 32 0,-1 1 16 0,2 2 0 0,1 3 160 0,-1-1-208 15,4-1 80-15,-2-1 128 0,1-3 0 0,-2-2 0 16,0-4 0-16,-3-1 0 0,2-5 0 0,-3-1 0 16,-1-5 0-16,1-2 0 0,-1-1 0 0,1-7 192 15,0 0-32-15,0-4 0 0,2-1 240 0,-1-4 48 16,2-4 16-16,0-3 0 0,2-3 64 0,2-6 16 15,0-3 0-15,1-5 0 0,1-7-32 0,-1-2 0 16,4-7 0-16,-4 2 0 0,1 1-128 0,0 0-48 16,1-3 0-16,1-5 0 0,2-2-336 0,-2 1 128 15,0 2-128-15,-4 2 0 16,-4 3-816-16,-1-1-224 0,-4 5-48 0,-1-5-21376 0</inkml:trace>
  <inkml:trace contextRef="#ctx0" brushRef="#br0" timeOffset="2513.71">13363 5674 28559 0,'-9'4'2544'0,"1"1"-2032"0,3-2-512 0,3 2 0 0,0-1 2000 0,1 1 304 0,-4 3 64 0,-2 6 16 0,-1 1-1600 0,3 5-320 0,4-1-64 0,4-2-16 16,2-1-112-16,2 0-16 0,2 1-16 0,-1 1 0 0,4 1 144 0,-1 4 48 16,0 4 0-16,-1 3 0 15,0 7-304-15,-1 3-128 0,4 12 128 0,-5 9-128 0,2 3 208 0,-1 8-32 16,-2-2-16-16,1 3 0 16,-1 5 16-16,1 4 0 0,0 3 0 0,1-1 0 0,0-4 48 0,1-12 16 15,-2-3 0-15,3 12 0 0,3 7 16 0,-2 4 0 16,3-2 0-16,-2 0 0 0,0-1 0 0,-1 0 0 15,0 3 0-15,-2 0 0 0,1 0-112 0,-3-1-16 16,0 5 0-16,-2 2 0 0,0 7-128 0,-1-2 160 16,-3-1-160-16,2 1 160 0,-1-3-160 0,-1 2 192 15,2 1-192-15,0-5 192 0,1-6-32 0,1-3 0 16,4 3 0-16,-1-7 0 0,3-5-32 0,-1-6-128 16,2-5 192-16,0-5-64 0,-1-5-128 0,2 2 0 15,1 2 0-15,-2-2 128 0,-1-5-128 0,-2-3 0 0,-2-3 0 16,-2 1 128-16,-2 0-128 0,-2 1 0 0,-2 3 0 0,-2-3 0 15,-2 0 0-15,0-6 128 0,-1 2 0 0,0-5 0 16,-1-4-128-16,1-1 192 0,2 0-192 0,-1-5 192 16,3 2-16-16,-1-2 0 0,1-1 0 0,2-2 0 15,2-1-176-15,1-4 160 0,-1 0-160 0,3-4 160 16,-1 1-160-16,0-5 128 0,2 2-128 0,-3-4 128 16,1 0-128-16,0-2 0 0,-1 0 0 0,0-2 0 15,-2 0 0-15,1 1 0 0,-1-4 0 0,-2 1 0 16,1-2 128-16,-2 2 0 0,1-2 0 0,-2 0 0 15,0 0 112-15,-1 1 16 0,0 1 0 0,0-4 0 0,-1 0-112 16,-1-1-16-16,1-1 0 0,-1 0 0 0,0-4 0 16,0-2 0-16,-1-1 0 0,-1-1 0 0,-1-5 96 0,0 0 16 15,-1-4 0-15,-2 1 0 0,2-4-64 0,-2 0-16 16,0-3 0-16,1-3 0 0,0 1-160 0,2 3 0 16,0-3 0-16,1 2 128 0,-1 3-128 0,1 2 0 15,1-1 0-15,0 2 0 0,-1 1 0 0,1 4 0 16,0-4 0-16,0 5 0 0,0 2 0 0,-2 3 0 15,2-3 0-15,-1 2 0 0,-1 5-272 0,1-2 64 16,1 2 16-16,-2 1 0 0,1 2-128 0,-1 0 0 16,2 4-16-16,0 1 0 0,0 2-48 0,-2 3 0 0,3 1 0 15,-1 3 0 1,2 0-16-16,1 4-16 0,2-1 0 0,3 2 0 0,2 0 288 0,3 0 128 16,3-1-128-16,4 0 128 0,-1-3 0 0,5-3 144 15,0-1 0-15,3-1 0 0,1-4 192 0,3 2 48 0,1-3 0 0,0-2 0 16,-1 0-128-16,1-2 0 0,2 1-16 0,-1-2 0 15,1-2-16-15,-1 1 0 0,-1-2 0 0,0-2 0 16,0 0-64-16,0-1-16 0,1-4 0 0,3-2 0 16,0 0-144-16,4-6 0 0,0 1 0 0,4-3 0 15,-3 0 0-15,5-2 0 0,5-4 0 0,2 1 0 32,2 2-768-32,-1-2-144 0,-1 2-32 0,-1-2-13888 0,-3 1-2768 0</inkml:trace>
  <inkml:trace contextRef="#ctx0" brushRef="#br1" timeOffset="3956.86">13145 10921 19343 0,'-2'0'1728'0,"1"0"-1392"0,0 0-336 0,0 0 0 0,1 1 1088 15,0-1 128-15,-2 1 48 0,0 1 0 0,-2 0-912 0,0-2-176 0,1 1-48 0,-2 1 0 0,0 0-128 0,-3-1 0 0,1 1 0 0,-2-2 0 0,2 0 0 0,-2 0-192 0,1 0 32 0,-2-2 16 16,1 1 144-16,0 1 0 0,0-4 0 0,-1 3 128 15,0-4 512-15,-3 2 128 0,1 0 0 0,0 2 16 16,-2-2 432-16,-1 2 64 0,-2 0 32 0,-3 1 0 0,-1 0-352 16,-2 0-64-16,-1 1 0 0,-2 0-16 0,-2 2-432 15,-1-2-64-15,2 2-32 0,-5-1 0 0,-1-2-112 0,-3 0-32 32,1-2 0-32,-1-1 0 0,0-2 160 0,0 0 16 15,3 0 16-15,-3-1 0 0,2 0 96 0,-2-2 16 16,-1 2 0-16,-2 1 0 0,1-1-288 0,-2-3-48 15,1 2-16-15,-2 1 0 0,-1 0-160 0,-3 1 192 16,2 1-192-16,-3 2 192 0,-2 3-192 0,-2 0 192 16,-4 4-192-16,1 0 192 0,0 2-192 0,-1 0 0 15,2 0-192-15,0-1 192 0,0 0-128 0,-3 2 128 16,-2 0 0-16,1 2 0 0,-3 1 0 0,1-1 0 16,0 0 0-16,1-4 0 0,5-1 0 0,-1-2 0 0,0 1 0 15,0-2 0-15,0 0 0 0,1 3 0 0,6-2 0 0,-2 1 0 16,-3-4 0-16,-1 0 0 0,0-4 0 15,0 3 0-15,0-3 0 0,3 3 0 0,-3-1 0 0,3 2 0 16,0 0 0-16,1-3 0 0,4 0 0 0,-1 1 0 16,2-1 0-16,-1 0 0 0,4 1 0 0,-2 2 0 15,0 0 0-15,-2 0 128 0,1 3-128 0,1-1 192 16,1 0-192-16,0-2 0 0,3-2 0 0,1 0 0 16,1-1 0-16,0 0 0 0,2 0 0 0,-1-2 0 15,2 2 0-15,-1-1 0 0,0-4 0 0,-2 6 0 16,4 1 0-16,1-4 0 0,1 2 128 0,3 1-128 15,1-2 144-15,4 0 0 0,-1 2 0 0,4-3 0 0,1 1-144 0,0 1 128 16,2-1-128-16,-2 0 128 0,3 2-128 0,1-1 0 16,0 2 0-16,0-3 0 0,3 4 0 15,1-1 0-15,0 2 0 0,2 0 0 0,0 2 0 0,1 1 0 16,0 1 144-16,0-2-144 0,2 3 0 0,0 1 0 16,3 0 0-16,-2 2 0 0,2-4 0 0,-1 2 0 15,3 1 0-15,-1 0-128 0,2-3 128 0,-1 3 0 16,3-1 0-16,-1 2 0 0,1-2 0 0,-1 2 0 15,1 3 0-15,-1-1 0 0,1 0 160 0,-2 0 16 16,1 3 0-16,-2 1 0 0,0 2-48 0,0 1 0 16,-1 1 0-16,0 1 0 0,-2 2-128 0,1 2 0 15,-1-2 0-15,1 3 0 0,0 2 0 0,-1 0 128 0,-1 2-128 16,1-1 128-16,-2 1 64 0,1 0 0 0,0 1 0 16,-1-2 0-16,3 1-192 0,-3 3 192 0,1 1-192 0,-1 2 192 15,0-5-32-15,-1-1 0 0,-1 0 0 0,-1-3 0 16,1-4-160-16,-1 0 0 0,1-4 0 0,-2-1 0 15,2-4 240-15,1 2 16 0,0-4 0 0,-1 1 0 16,2 0-64-16,2-1 0 0,-1 0 0 0,0 3 0 16,1 1-192-16,-1 2 144 0,1-1-144 0,1 1 128 15,0-2-128-15,0 1 0 0,1 2 144 0,0-4-144 16,1 3 0-16,0-4 0 0,0 2 0 0,1-3 0 16,2-1 0-16,-2 1 0 0,0 0 0 0,1-2 0 15,0-2 0-15,-1 1 0 0,1-3 0 0,0 1 128 16,-1-1-128-16,0-1 0 0,0 0 128 0,1-3-128 0,-1 2 0 15,0-2 0-15,2 1 0 0,-2-2 0 0,1 4 0 16,1 0 128-16,-1-1 0 0,1 0 0 0,0 3 32 0,1-1 16 16,0 3 0-16,1-5 0 0,0 4-48 0,1-2 0 15,0 0 0-15,1 0 0 0,2-2-128 0,0 1 160 16,1-2-160-16,0-1 160 0,1 1 32 0,1-2 0 16,-1 1 0-16,2-2 0 0,-1 0 48 0,0 0 16 15,2 0 0-15,-1-2 0 0,1 1-128 0,1-1 0 16,1 1-128-16,1-1 192 0,3 0-48 0,0 1-16 15,2 1 0-15,2-2 0 0,0 2-128 0,4-2 192 16,0 2-192-16,2-1 192 0,1 0-192 0,2-2 0 16,5 2 0-16,2 0 0 0,2-4 192 0,0 0-32 0,1 3-16 15,-2-3 0-15,0 2-144 0,0-1 0 0,-1 2 0 0,-1 0 128 16,-3 2-128-16,0 0 0 0,-1 0 0 0,1 0 0 16,0-2 0-16,4-1 0 0,2-1 128 0,1-2-128 15,2 1 0-15,0-1 0 0,2-1 0 0,-1 1 0 16,-1-1 0-16,-1 1 0 0,1 1 0 0,2-2 0 15,2 4 0-15,0 0 160 0,2-2-160 0,-3 3 160 16,1 1-160-16,-5 2 128 0,1 1-128 0,-2 1 128 16,-2 2-128-16,0 1 0 0,-2-1 0 0,1 1 128 15,0 0-128-15,3 0 0 0,-1 2 0 0,0-6 128 16,-4 2-128-16,2-2 0 0,0 0 0 0,2-2 0 16,0-2 0-16,2 0 0 0,1-2 0 0,2 2 0 0,0-3 0 0,3-1 0 15,2-2 0-15,-4 1 0 0,-1 1 0 0,-1 1 0 16,-3 0 0-16,-1 4 0 0,-1-1 0 0,1 2 0 15,-1 2 0-15,0 1 0 0,-3 0 0 0,-2 2 0 16,0 2 0-16,-2 2 0 0,-2-2 0 0,-1 3 0 16,0-1 0-16,0-1 0 0,-1 2-128 0,-2-4 128 15,3 1 0-15,-1-2 0 0,0-3 0 0,0 2 0 16,0-4 0-16,1 0 0 0,-1 0 0 0,1-4 0 16,-2 2 0-16,1-3 0 0,-2-2 0 0,1 4 0 15,2 0 0-15,-2 0 0 0,1 3 0 0,0-2 0 0,-3 4 0 0,0 1 0 16,-2-1 0-16,1 2 0 0,0 3 0 15,-3-1 0-15,1 1 0 0,-2 2 0 0,0 0 0 0,-2 0 0 16,-1 1-144-16,-1-2 144 0,1-1-192 0,-3 1 192 16,1-2-288-16,-1-4 48 0,-1 2 16 0,-3-2 0 15,2 1 224-15,-3-3 0 0,0 0 0 0,-1 0-144 16,1-4 144-16,0 3 0 0,2-3 0 0,-1 2 0 16,3-3 0-16,0 0 0 0,1 1 128 0,0 0-128 15,1 1 192-15,-1-1-16 0,2 0-16 0,-2-1 0 16,-1 2-160-16,-1-2 0 0,1 1 0 0,-2 0 0 15,-3 1 0-15,2 0 0 0,-3-1 0 0,-1 2 0 0,0-3 0 16,-2 1 0-16,-1 2 0 0,-1-2 0 16,-1 2 0-16,0-3 0 0,-2 0 128 0,0 0-128 15,0-1 0-15,1-1 160 0,-2 0-160 0,-2-3 160 16,1-1 16-16,0-1 0 0,-2-1 0 0,2-3 0 0,-1-1-48 0,1-4-128 16,-2 0 192-16,2-4-64 0,0 0-128 0,-2-2 0 15,3 1 0-15,-1 0 128 0,1 1-128 0,0 1 0 16,0-1 0-16,0 0 0 0,1 1 128 0,-1-1-128 15,1-2 128-15,1-1-128 0,-2 4 128 0,0-4-128 16,0 0 0-16,0 0 128 0,-2-2-128 0,1-1 0 0,0 0 0 16,-3-4 0-16,3 3 0 0,-4 3 0 0,0-2 128 0,0 5-128 15,-1-1 0-15,0 2 0 0,0 0 0 0,-2 2 0 16,3 0 0-16,-1 0 0 16,2-1 0-16,1 1 0 0,-1 3 0 0,1 0 0 0,2 0 0 0,0 2 0 15,0-2 0-15,1 4 0 0,0-1 0 0,1-1 0 16,0 1 0-16,2 2 0 0,-2 3 0 0,0 0 0 15,0 3 0-15,-1 0 0 0,0 2 0 0,0 1 0 16,-1-1 0-16,1 3 0 0,-1 0 0 0,0-4 0 16,-1 5 0-16,0-2 0 0,1 0-176 0,-2 1 176 15,2 0 0-15,0-1 0 0,-1 3 0 0,2-2 0 16,-1 2 0-16,0 1 0 0,0-1 0 0,0 0 128 0,-1 2-128 0,1 0 0 16,0-1 0-16,0 1 0 0,-1 1 0 0,1-1 0 15,0 0 0-15,0 0 0 0,-1 0 0 0,1 0 0 16,1 0 0-16,-1 0 0 0,-2-1 0 0,3 1 0 15,0 0 0-15,0 0 0 0,0 0 0 0,0 0 0 16,0 0 0-16,0 0 0 16,0 0 0-16,0 0 0 0,0 0 0 0,-19-3 0 0,16 3 0 0,0 0 0 15,-1 0 0-15,0 1 0 0,-2-1 0 0,0 2-128 16,0 1 128-16,-2-1-192 0,-1 1 192 0,1-2 0 16,-1 2 0-16,-1 1 0 0,-1-1 0 0,-1 0 0 15,1 1 0-15,-4-2 0 0,-1 2 0 0,-4 1 0 0,-1-4 0 16,-5 1 0-16,-4 1 0 0,-2-1 0 15,-1 2 0-15,-12 1 0 0,-14 1 0 0,-13 0 0 0,-5 4 0 16,-9-1 176-16,-8 0-416 0,-14-2-80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09:53.00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29512 7070 9215 0,'2'-1'816'0,"-2"1"-656"0,0 0-160 0,0 0 0 0,0 0 1552 0,1 0 288 0,0 0 48 0,1 1 16 0,0 4 592 0,-1-2 128 0,2 5 32 0,-3 0 0 0,1 3-496 0,-2 1-112 0,1 3 0 0,-1-1-16 0,-1 1-560 0,1 1-96 15,0-2-32-15,0 1 0 0,1 1-512 0,-3-1-96 16,1 1-32-16,-2 0 0 0,-1 0-384 0,0 3-96 15,-2 0-16-15,-2 2 0 0,-2 1-80 0,-1 3-128 16,-2 0 176-16,-1 3-176 0,-1 0 272 0,0 1-48 16,0 3-16-16,-1 1 0 0,1 1 112 0,-2-1 0 0,2 5 16 15,-1-3 0-15,1 2 0 0,-2-1 0 0,2-2 0 16,2 0 0-16,-1-2-144 0,0-1-48 16,3-1 0-16,-2 2 0 0,0 2-16 0,-1 1-128 15,1 2 192-15,0 0-64 0,0-1-128 0,2 1 160 0,0-2-160 0,-1-2 160 16,2-2-160-16,0-1 160 15,0 1-160-15,1-2 160 0,0 3-160 0,0-2 192 0,0 0-192 0,0 2 192 16,2-2-48-16,-1 2 0 0,2-4 0 0,1 1 0 16,-2-3-16-16,2 1 0 0,-1 0 0 0,-2-2 0 15,3-2 0-15,-4 2 0 0,1 1 0 0,-1 0 0 16,0 0 64-16,-1 1 0 0,1 2 0 0,-1 2 0 16,1-2-192-16,0 1 128 0,1 2-128 0,-1-2 128 15,1 3-128-15,-1-4 0 0,3-1 0 0,-2 0 128 0,0 0-128 0,-1-4 0 16,1 4 0-16,-1-5 0 0,0 1 0 0,0-1 0 15,0 3 144-15,-1-4-144 0,1 2 0 0,-1 0 144 16,1 2-144-16,0-1 0 0,0 1 160 0,0 3-160 16,2-3 128-16,-1 0-128 0,0 0 128 15,2-2-128-15,1 1 128 0,-2-2-128 0,3 0 128 0,0-2-128 16,2 1 0-16,-2-3 128 0,1 2-128 0,0-3 0 16,-1 3 0-16,0 3 128 0,0-2-128 0,-1 0 0 15,0 3 0-15,0 0 0 0,-1-3 0 0,-1 4 0 16,-1 1-176-16,2-3 176 0,-2 2 0 0,2-2-128 15,0 0 128-15,0-4 0 0,0 1 0 0,1 0 0 0,0-4 0 16,1 0 0-16,0 1 0 0,1-2 0 0,-1-2 0 16,1 1 0-16,1-1 0 0,-1-1 0 15,0 0 0-15,0-1 0 0,2 1 0 0,0 0 0 0,-1 0 0 0,-1-2 0 16,2 1 0-16,-2 0 0 0,0 3 0 0,0 0 0 16,0 0 0-16,0 2 0 0,-1-1 0 0,1 0 0 15,-1 2 0-15,2-5 0 0,-1 0 0 0,-1 0 0 16,1 2 0-16,-1 0 0 0,1-1 0 0,-1-1 0 15,0 0 0-15,0-2 0 0,1-3 0 0,0 2 0 16,1 0 0-16,-1-4 0 0,-1 4 0 0,0-4 0 16,1 1 0-16,-1-3-128 0,0 3 128 0,2-5 0 15,-2 2 0-15,1 1 0 0,-1-3 0 0,0 2 0 16,1 1 0-16,-1-4-160 0,0 0 160 0,1 3 0 0,-3-4-224 16,1 1 64-16,0-1 16 0,0 2 0 0,1-2 144 0,-3 0-192 15,2 0 192-15,-1-2-192 0,1 1 192 0,-1-1 0 16,3-2 0-16,-1-1 0 15,1 1 0-15,1 2 0 0,1-3 0 0,-1 1-128 0,2 2 128 0,-1-3 0 16,2 3 0-16,-1-2 0 0,-1 4 0 0,1-5 0 16,0 3 0-16,-2-3 0 0,3 4 0 0,-1-4-160 15,0 0 160-15,0 0 0 0,1-1-208 0,-2 0 64 16,1 0 16-16,0-4 0 0,1-1 128 0,-1-2 0 16,-1-3 0-16,1-1 0 0,0-2 0 0,0-3 0 15,-1-5 128-15,1-1-128 0,0 0 0 0,1 0 0 16,0-2 0-16,1 5-192 0,0 3 192 0,2 2 0 0,-1 6 0 15,0-2-128-15,-1 3 128 0,1 3-208 0,0 4 80 0,0 0 128 16,1 2 0-16,-2 2 0 0,1 2 0 0,1 0 0 16,-1 0 0-16,2 0 0 0,0 0 0 15,-1 2 0-15,2 2 0 0,0-3 0 0,0 4 0 0,0-2 0 16,1 3 0-16,0 1 0 0,-1-1-128 0,-1 3 128 16,1 1-144-16,-1 1 144 0,-2 5-192 0,1 0 192 15,-2 1 0-15,-1 2-128 0,-1 3 128 0,0 1 0 16,-1 0 0-16,0 1 0 0,-1 0 0 0,2 1 0 15,-1 0 0-15,0-2 0 0,1-1 0 0,1 0 0 0,0-4 0 16,1-1 0-16,2-1 0 0,-1-3 0 0,2-2 0 16,0-1 0-16,1-2 0 0,1 1 0 15,-1-1 160-15,1-2-160 0,-1-1 160 0,0 0-160 0,0 0 176 0,-1 0-176 16,1-1 192-16,-3-1-192 0,2 1 208 0,-2-2-64 16,2 1-16-16,0-3 0 0,-1 0 64 0,1-3 0 15,0 2 0-15,-1 0 0 0,4-4 0 0,-2 1 0 16,1-1 0-16,2-1 0 0,1-3 16 0,1-1 16 15,2 0 0-15,2-3 0 0,1 0-80 0,2-3-16 16,3-1 0-16,1-3 0 0,2 1-128 0,2-3 0 16,-3 4 144-16,2 1-144 0,2-3 0 0,1 0 0 15,1 3 0-15,2-1 0 0,0 1 0 0,-2 1 0 16,-2 4 0-16,-1-3 0 0,-4 5-288 0,-1 1-80 16,-4-1-16-16,-1 3 0 15,-3 1-720-15,-2 0-160 0,-1-2-16 0,-2 0-19328 0</inkml:trace>
  <inkml:trace contextRef="#ctx0" brushRef="#br0" timeOffset="4421.26">23110 7257 13823 0,'-3'0'1216'0,"1"-3"-960"0,1 3-256 0,1 0 0 0,0 0 672 0,-2-1 96 0,0 1 0 0,-2-1 16 0,-1 0 304 0,-1 1 64 0,1 0 16 0,-1 0 0 0,1 1 112 0,-1 1 32 0,1 2 0 0,-1 1 0 16,1 1 224-16,0 1 32 0,0 0 16 0,0 0 0 15,1 1 0-15,1-1 0 0,0 2 0 0,1 0 0 16,2-2-592-16,0 0-112 0,2 1-32 0,1 0 0 16,0-3-496-16,2 2-96 0,0-1-32 0,1-1 0 0,2 1-224 0,-1-1 176 15,1 1-176-15,-1 0 160 0,2 2-160 0,-2 0 128 16,1 1-128-16,-1 1 128 0,0 0-128 15,2 1 160-15,-2 1-160 0,2 2 160 0,-1 1-32 16,-1 1-128-16,2-1 192 0,0 4-64 0,0-1 0 0,1-1 0 16,0 2 0-16,0 2 0 0,2-2-128 0,-1 2 192 15,2 0-192-15,-1 3 192 0,0-2-192 0,2 0 0 16,0 2 0-16,-2-4 0 0,2-1 0 0,0-1 0 16,0-1 0-16,1-1 0 0,-2-1 0 0,2 0 128 15,0 1-128-15,0-3 0 0,1 7 192 0,0-2-64 16,-1-1 0-16,-1 1 0 0,-1 1-128 0,1 2 192 0,2 3-192 15,0 1 192-15,0 4-192 0,0-3 0 16,1 1 144-16,-1 2-144 16,1-1 0-16,-1 2 0 0,0 1 0 0,1-2 0 0,0 0 0 0,-1-2 0 0,2-4 0 0,-1 2 0 15,-1-3 0-15,0-1 0 0,1 2 0 16,0-5 0-16,-1 1 0 0,1 1 0 0,3 2 0 0,0 1 0 16,-2 0 0-16,-1-1 128 0,2-1-128 0,-1 4 0 15,2-1 0-15,-1 5 0 0,-1-1 0 16,0 2 0-16,-1 1 0 0,-1 0 0 0,0 1 0 0,-1 1 0 15,0-2 0-15,-2-1 0 0,0 1 0 0,-1-2 128 16,2 0-128-16,-2-1 0 0,0 0 0 0,2-4-128 16,1 2 128-16,-1-4 0 0,-1 0 0 0,1-3 0 15,2 4 0-15,-1-5 0 0,-1-1 0 0,0 1 0 16,1-1 128-16,0 0-128 0,0 1 128 0,-1 1-128 0,1 0 0 0,-2 2 0 16,-1-1 0-16,-2 2 128 0,1-1-128 15,-1 3 0 1,0 3 0-16,0 1 0 0,0 1 0 0,-2-1 0 0,3 1 0 0,-1 0 0 0,0-2 0 0,-1-3 0 15,1-2 0-15,-3-2-128 0,2-3 128 0,-2 2 0 16,1-4 0-16,-1 2 0 0,2 3 0 0,-1-2 0 16,0 1 0-16,0 1 128 0,1 2-128 0,-2 0 0 15,1 2 0-15,-1 0 0 0,1 5 0 0,-1 1 0 16,-1 0 0-16,1 1 0 0,-3 0 0 16,1-5 0-16,-1 0 0 0,0-4 0 0,1 1 0 0,-1-6 0 0,0 2 0 15,1-2 128-15,0-1-128 0,0 0 176 0,1-4-176 16,1 4 192-16,0-3-192 0,2-2 160 0,-3 0-160 15,1 0 160-15,1-2-160 0,-2 0 0 0,1-2 0 16,0 0 0-16,-1-2 0 0,-1 0 0 0,0-1 0 0,-2 1 0 16,1-1 0-16,0 2 0 0,-2-1 0 15,1 1 0-15,-2 1 0 0,-1 0 0 0,1-1 0 0,-1-1 0 16,0 1 0-16,0-1 192 0,0-3-192 0,0 2 192 16,1-3-192-16,-1 3 0 0,2-3-192 0,-2-1 192 15,1 0 0-15,-1 0 0 0,1-1 0 0,-1 1 0 16,1-3 0-16,-1 3 0 0,0 0 128 0,0 0-128 15,0 0 0-15,0 0 0 0,0 0 128 0,13-19-128 16,-12 14 0-16,1-4 128 16,0 2-128-16,-1-3 128 0,1 1-128 0,0-4 0 0,0 0 0 0,-1 0 128 0,1-4-128 15,-1 1 0-15,0 0 0 0,0-2 0 0,0-1 0 16,1-3 128-16,0 0-128 0,1-2 0 0,-2 1 0 16,1 0 0-16,0-1 0 0,-1-1 0 0,-1 0 0 0,1-1 0 15,-1 2-160-15,1-1 160 0,1 4-176 0,-1 0 176 16,0 3-192-16,2 2 192 0,-1 4 0 15,0 1 0-15,1 3 0 0,-1 1 0 0,1 3 0 0,-2 2-240 16,2 2 80-16,-2 2 16 0,0 1 144 0,0 2-192 16,1 0 192-16,-1 1-192 0,-1 1 0 0,1 0 0 15,0 0 0-15,2-1 0 0,-2 0 48 0,-1 0 0 0,1 1 0 16,-1-2 0-16,0 2 144 0,0 2 0 0,-1-3 0 16,1 3 0-16,-1-1 0 0,-2 3 0 0,2 0 0 15,-1 1 0 1,-2 0 0-16,1 4 0 0,1 1 0 0,-1 3 0 15,1 0 0-15,-1 2 0 0,1-1 0 0,1 4 0 16,0-3 0-16,-1-3 0 0,2-1 0 0,-1-3 0 16,2 1 0-16,1-3 0 0,-1-2 0 0,1-3 0 15,-1 2 0-15,2-2 0 0,-1 0 0 0,2-3 0 16,-1 1 0-16,-2-1 0 0,1 2 0 0,-2-3 0 16,2-1-128-16,-2 1 128 0,0-1-128 0,-2 1 128 15,2 0 0-15,-2-3 0 0,1 2 0 0,-1-1 0 16,0 0 0-16,-1 1 0 0,1 1 0 0,-1-1 0 15,1 4 176-15,-2-1 16 0,2 2 0 0,-2 1 0 16,2 0-192-16,-2-2 160 0,0 3-160 0,0-4 160 0,1 0-160 16,-1-1 0-16,0 0 0 0,-1-2 0 0,2-2 0 15,-3-1 160-15,1-1-160 0,-3-2 160 0,0 1 32 0,-4-3 0 16,0 1 0-16,-3-5 0 0,-1 2 0 0,-4-2 0 16,-3 1 0-16,-2-5 0 0,-1 2-64 0,-2-2 0 15,-4 0 0-15,2 2 0 0,1 0-128 0,2 2 160 16,1 4-160-16,3 2 160 0,-1 1-160 0,1 5 128 15,2 1-128-15,0 2 128 0,1 2-272 0,1-1-64 16,3 1-16-16,0 1 0 16,4-3-352-16,1 0-64 0,2-3 0 0,7-1-19200 0</inkml:trace>
  <inkml:trace contextRef="#ctx0" brushRef="#br0" timeOffset="11436.45">16101 7416 27647 0,'3'3'2448'0,"0"-1"-1952"0,2 0-496 0,-1-1 0 0,1 1 352 0,1 0-32 0,6 3 0 0,7-2 0 0,6 5-320 0,7 0 0 0,3 2-192 0,-1 0 64 0,0-1-416 0,-1 1-80 0,0 2-16 0,-1 0 0 0,-1 3 240 0,-3 1 32 0,0 2 16 0,-2 0 0 0,0 3 352 0,-1-1-144 16,-1 2 144-16,1 2 0 0,0 0 0 0,0 1 0 16,1 4 160-16,0 0-32 0,0 0 368 0,-1-2 80 15,0 0 0-15,0-2 16 0,-2 2 224 0,5 5 32 16,-1 3 16-16,1 0 0 0,-5-6-96 0,5 7 0 15,4 4-16-15,5 3 0 0,4-1-384 0,2-2-80 16,2-1-16-16,1-4 0 0,-2-4-272 0,2-2 0 16,0 3 0-16,-2-1 0 0,-1 4 0 0,-2 2 0 15,-2 3 0-15,-2 0 0 0,-2 6 0 0,-2 1 0 0,-2 5 0 0,-3-2 0 16,-3-3 0-16,-3-4 160 0,-2-2-160 16,0-3 128-16,-2 0 448 0,3 3 96 0,3 0 16 0,2 0 0 15,1 2-128-15,4-3-32 0,1-1 0 0,2 1 0 16,1-4-208-16,1 2-32 0,0-3-16 0,-2-1 0 15,2 1-80-15,-2 0 0 0,-1 2-16 0,-2-5 0 16,-1 5-176-16,1 0 0 0,-1 5 144 0,-1-2-144 16,-2 0 0-16,-3-1 128 0,-3-5-128 0,-2 2 0 15,0 0 176-15,-2 1-48 0,1 1 0 0,-2 2 0 0,-1-4-128 16,1 0 0-16,0-2 0 0,0-1-176 16,1-4 176-16,2-3 128 0,3 3-128 0,0-7 176 15,3 0-48-15,0-2 0 0,1-3 0 0,-3-2 0 16,1 1-128-16,-2-2 192 0,1 2-192 0,-2 0 192 15,-1 1-192-15,-3 3 0 0,1 1 0 0,-3 3 0 0,1 4 0 0,-3 0 128 16,-2-2-128-16,-1 0 0 0,0 3 0 0,-1-1 0 16,-2 1 128-16,1-3-128 0,-2-4 0 0,0 1 0 15,1-3 0-15,2-2 0 0,0-2 0 0,-1-4 0 16,4-1 0-16,-3-1 0 0,4 0 0 0,-1-3 0 16,2 2 0-16,-1-2 128 0,1 1-128 0,0-2 0 15,-3 1 0-15,0 0 0 0,0-1 192 0,-1-1-32 16,-1 2-16-16,-1 1 0 0,0 0-144 0,-3 0 0 15,1 2 0-15,-1 1 0 0,-2-3 128 0,2 2 0 0,-1 1 0 0,1-1 0 16,0 1-128-16,2 0 0 0,1-3-160 16,2 2 160-16,0-3 0 0,2 1 0 0,0-1 0 15,2-3 0-15,1 3 0 0,-2-4 0 0,3 2 0 0,-1 0 0 16,0-3 0-16,-1 0 0 0,-3 1 0 0,0 1 160 16,0 1-160-16,-2-4 0 0,-3 1 0 0,-1 1 0 15,-1-1 0-15,-2 2 0 0,0-2 0 0,-2 2 0 16,2 1 128-16,-4 0 0 0,2-1 0 0,-1-1 0 15,1 2 0-15,0 0 0 0,1-2 0 0,1 1 0 16,-1-3-128-16,1 0 0 0,1 1 0 0,1-2 0 16,-1 0 0-16,1 0 0 0,1-2 0 0,0 0 0 15,0-1 0-15,1-1 0 0,1-1 0 0,0-1 0 0,0 0 0 0,-1-4 288 16,2 0-32-16,-1-1 0 0,1-2-64 16,-1-2-32-16,0-3 0 0,1 0 0 0,-1-3-160 15,1 1 0-15,-1-6 0 0,-1 3 128 0,2-2-128 0,-3 3 0 16,0-4 0-16,-2 3 128 0,1 4-128 0,-3-2 0 15,0 3 144-15,1 2-144 0,-2 3 0 0,-2 1 0 16,1 0 0-16,0 5 0 0,0-1 0 0,-1 2 0 16,1 1 0-16,0 0 0 0,0 3 0 0,1-3 0 15,-1 3 0-15,1-1 0 0,0 2 0 0,0-2 0 16,1 3 0-16,-1 0 0 0,2 3 0 0,-1-1-128 16,1 2 128-16,0 3-192 0,-2-7-16 0,6 26-16 0,-3-10 0 15,-2 1 0-15,0 5 64 0,-1 0 16 0,0-1 0 16,-2 1 0-16,-1 2 144 15,0 0-192-15,-1 2 192 0,-1-1-192 0,0 0-32 0,-1-4-16 0,1-1 0 0,0-3 0 16,1 0 240-16,1-1 0 0,1-2 0 0,0-2-144 16,1 2 144-16,-1-6 0 0,2 2 0 0,-1 0 0 15,1-2 0 1,-1-1 0-16,1 0 0 0,-1 0 0 0,1-1 0 0,0 0 0 0,-2-1 0 0,1 0 0 16,0-1 0-16,-2-1 0 0,1 2 0 0,-2 0 0 15,1-2 0-15,-4 2 0 0,2-2 0 0,-1 1 128 16,-1 0 0-16,1-1 0 0,-2-1 0 0,1-1 0 0,-1 3-128 15,2-4 192-15,-1 2-64 0,-1-1 0 16,2 2 64-16,-1-2 0 0,-1 3 16 0,0-2 0 16,-1 2-16-16,-1-2 0 0,0 3 0 0,-2 0 0 0,1 0 0 0,-3 1-16 15,-2 1 0-15,-1 0 0 0,1-1-176 0,-2 2 0 32,0-2 0-32,-2 0 0 0,2-1 144 0,-1 1 0 0,-2 2 0 0,1 0 0 15,-1-2-144-15,-1 1 0 0,0-2 0 16,-2 1 0-16,2 0 0 0,0-1-176 0,-1 1 48 0,2-1 0 0,-1 2-16 15,0 0 0-15,-2 3 0 0,2-6 0 32,1 4-240-32,0-2-32 0,0 3-16 0,1-6 0 0,4 2 112 0,4-3 32 0,3-4 0 0,3-3-18960 15</inkml:trace>
  <inkml:trace contextRef="#ctx0" brushRef="#br0" timeOffset="19179.99">1272 5970 28559 0,'-6'-2'2544'0,"3"1"-2032"0,1 1-512 0,2 0 0 0,3 0-432 0,-2 0-176 0,1-2-32 0,1-1-16 0,4 0 928 0,4 0 192 0,6-3 48 0,2 1 0 0,4 1-512 0,3 2 0 0,3 2 0 0,5-3 0 0,1 6-160 0,5-3 160 16,2 2-128-16,4 1 128 0,2-1-192 0,2-1 64 16,4 3 0-16,5 1 0 15,6 0 128-15,6-1 0 0,8 3-144 0,3-6 144 0,1-1 0 0,7 0 0 16,8-1 0-16,5 1 128 0,0 0 464 0,5-5 96 16,2 0 16-16,1 2 0 0,4 5 176 0,-3-4 32 15,-6-1 16-15,8-1 0 0,4 7-368 0,-1-3-80 16,-10-4-16-16,1 3 0 0,1 1-112 0,-1 0-32 15,3 0 0-15,-6 0 0 0,-6 0-192 0,-3 0-128 16,-1 6 128-16,-5-5-128 0,-3-2 0 0,-10 1 0 0,-6 1-160 16,0 1 160-1,-1 2-1984-15,0 0-304 0</inkml:trace>
  <inkml:trace contextRef="#ctx0" brushRef="#br0" timeOffset="22464.15">14689 5552 15663 0,'4'-3'1392'0,"-2"1"-1120"15,1-1-272-15,-2 2 0 0,0 1 896 0,2-1 112 0,0 0 16 0,3-4 16 0,2-2-800 0,1 1-240 0,-2-1 0 0,-1-1 128 0,-2 2-496 0,0 0-80 0,-2 1-32 0,-1-1 0 16,-1 1-160-16,0 0-48 0,-1 0 0 0,-1 1 0 0,-2-1 688 0,0 2 224 0,-1 0 0 0,2-2 0 16,-2 2 928-16,0 0 192 0,1-1 48 0,0 2 0 15,0-2-176-15,0 3-16 0,0-4-16 0,-1 4 0 16,1-4-32-16,-3 2-16 15,-2 2 0-15,-1 0 0 0,0 0-496 0,-2 2-80 0,-3 1-32 0,0 1 0 16,0 2-256-16,-1-3-48 0,0 3-16 0,-2 1 0 16,0 2 16-16,0-1 0 0,1 2 0 0,-1 1 0 15,2 1 208-15,1 0 32 0,1 3 16 0,2-1 0 16,4-2-160-16,-2 2-48 0,0 4 0 0,1-1 0 16,-1 4-128-16,2 0-16 0,0 1-128 0,0 1 192 15,0 1-192-15,2 3 0 0,0 2 0 0,1-2 0 16,0 1 0-16,1-1 0 0,2-3 0 0,2 0 0 0,1-5 0 15,1-1 0-15,3 0 0 0,2-4 0 0,1 1 0 0,2-7 144 16,1 1-144-16,3-4 128 0,3 0-128 0,3-3 0 16,1-2 0-16,1-1 0 15,1-2-688-15,0-1-112 16,2-1-32-16,-1 0 0 16,2-3-1520-16,0 2-304 0</inkml:trace>
  <inkml:trace contextRef="#ctx0" brushRef="#br0" timeOffset="22872.45">15051 4999 14735 0,'-2'-6'640'0,"-1"2"160"0,1-1-640 0,2 5-160 0,0-2 0 0,0 2 0 0,0 0 1008 0,0 2 160 0,1-2 48 0,0 1 0 0,-1 3-912 0,0-4-176 0,0 0-128 0,5 21 144 0,-3-10 832 0,-1 3 176 0,0-1 16 0,0 8 16 0,-1-2-160 0,-1 4-48 16,0 3 0-16,-2 3 0 15,0 4-480-15,-1-2-112 0,0 4 0 0,2-2-16 0,-2 1-368 0,0-3 0 16,-1 1 0-16,2 1 0 16,-2 2 272-16,0-1-16 0,-1 5 0 0,-2-4 0 0,2 4 160 15,-1-1 32-15,-1-1 0 0,1-2 0 0,-1-3-192 0,1-2-48 16,2-4 0-16,-1-3 0 0,1-3 32 0,1-3 0 16,2-1 0-16,0-1 0 0,4-2-480 0,0-2-80 31,1-1-32-31,0-3-9120 0,2 0-1808 0</inkml:trace>
  <inkml:trace contextRef="#ctx0" brushRef="#br0" timeOffset="23578.35">15494 5523 10127 0,'1'-7'448'0,"-1"3"96"0,-1-1-544 0,1 4 0 0,0-2 0 0,0 3 0 0,0-1 656 0,0 0 32 15,0-1 0-15,0-1 0 0,0 2-688 0,-1-4 0 16,0 5-176-16,-2-4 48 0,-1 4 1264 0,1-1 256 16,-4 2 48-16,0 0 16 0,-2 2-128 0,-1 2-32 15,-1-1 0-15,0 4 0 0,-2-3-640 0,0 4-128 16,2-1-16-16,-1 1-16 0,-1 2 16 0,1 4 0 16,0-1 0-16,-2 2 0 0,-1 5-128 0,-1-1 0 0,0 2-16 15,-1 1 0-15,-2 2-128 0,1-1-32 16,-1-1 0-16,3-1 0 0,1 1-208 0,3-9 176 0,3 1-176 0,2-2 160 15,3-2 224-15,2-3 64 0,0 1 0 0,2-3 0 16,3 3-128-16,1-4-32 0,0-3 0 16,3 2 0-16,0 1-288 0,2-4 0 0,2 0 0 0,2 1-144 15,1-2 0-15,-2 0 0 0,3 0 0 0,-1-2 0 16,-1 1 144-16,1 0 0 0,1-4-144 16,-1 0 144-16,-2 1 0 0,-1-1 0 0,1-1 0 0,1-2 0 15,-2-1 0-15,-1 0 0 0,1-2 0 0,-1 0 0 16,0 0 0-16,-2-2 0 0,0-3 0 0,-1 2 0 15,-1-2 0-15,1-2 0 0,-4 3 0 0,1-2 128 16,-2-3-128-16,1 2 0 0,-2 0 0 0,0 1 0 16,1 0 0-16,-1-1 0 0,0 4 0 0,-1 0 0 0,1 3 384 0,1 0 64 15,-2 1 0-15,1 4 0 0,-1 1-96 16,0 3-16-16,0 2 0 0,0 3 0 0,0 2-336 16,0 4 0-16,0-2 0 0,0 3 128 0,1 2-128 0,1 2 0 15,1 1 0-15,1 2 0 0,-1 4 0 0,4 0 0 16,0 1 128-16,-1 3-128 0,2 0 416 0,-2 2 16 15,0 1 0-15,-1-3 0 0,-1 1-208 0,-1-1-32 16,0-2-16-16,-1-2 0 0,1 2-176 0,-1-1-256 16,2-4 64-16,0-1 16 15,-1-6-896-15,4-3-176 0,0 1-32 0,0-4-16 16,3-5 16-16,0 0 0 0,1-5 0 0,0-1-10752 16</inkml:trace>
  <inkml:trace contextRef="#ctx0" brushRef="#br0" timeOffset="25105.03">16280 5356 4607 0,'-2'-2'400'0,"1"-3"-400"0,-1 4 0 0,1-2 0 0,1 2 2304 0,0 1 384 0,1-1 80 0,-1-1 16 15,0 0-2064-15,0 0-400 0,0-5-96 0,-1 2-16 0,0 0-32 0,-3 1-16 0,1 1 0 0,-4 1 0 0,-1 2 256 0,-2 0 48 16,-3 2 16-16,-1 4 0 0,-4 0 704 0,0-1 144 16,-3 4 16-16,-3 1 16 0,1 0-272 0,-3 1-64 15,0 1-16-15,-3 1 0 0,0 1-736 0,-1 1-144 16,2 1-128-16,-1 0 192 0,1 1-192 0,3-3 0 16,2 0 0-16,1-3 128 0,6 0 240 0,3-2 32 15,3 0 16-15,3-3 0 0,2-1 192 16,1-3 32-16,3 3 16 0,1 0 0 0,0-2-288 0,1-1-64 0,1 2-16 0,1-1 0 15,-1 1-288-15,2-1 0 0,2 0 0 16,2 0 0-16,0 2-288 0,2 0 32 0,2 1 16 0,2 0 0 16,1 3 240-16,1-2-144 0,3 3 144 0,0-1-128 15,5 2-224-15,-2 0-32 0,2 1-16 0,-2-1 0 32,1 3-240-32,0-5-64 0,-2 1 0 0,-4-1 0 0,-1 3 464 0,-4-4 96 0,-2 1 16 0,-4 2 0 15,-2-1 128-15,-3 1 0 0,-2 3 160 0,-3-3-160 16,-2 2 848-16,-2 0 80 0,-1 0 16 0,-2 0 0 15,-3 0-240-15,1-2-64 0,-2 2 0 0,0-3 0 16,0 0-256-16,2-3-64 0,1 2-16 0,0-6 0 0,2 2-304 0,1-1 0 16,2-4 0-16,1 0-144 31,0-4-1136-31,1 2-208 0,1-4-48 0,-1 1-11456 0</inkml:trace>
  <inkml:trace contextRef="#ctx0" brushRef="#br0" timeOffset="25593.55">16984 5236 32255 0,'-10'0'704'16,"0"-1"160"-16,-1 0 32 0,1 2 0 0,4 2-720 0,-1-1-176 0,-3 3 0 0,-6 1 0 0,-10 5 832 0,-10 7 144 0,-5-1 32 0,-1 3 0 0,1 0-816 0,3-3-192 0,2-1 0 0,1 1 0 0,3-2 0 0,1 1 0 0,4-1 0 0,1 0 0 0,1 0 0 0,2-2 128 0,1 1-128 0,3-1 0 0,3 0 0 0,4-2 0 0,3-2 0 0,4-2-160 31,3-1-224-31,3-2-32 0,3-2-16 0,2 1 0 0,5-3 48 0,1-4 16 0,6 2 0 0,-1-2 0 0,-1 3 368 0,4-4 128 15,3 1 0-15,3 3 0 0,1 0 64 0,-1 2 16 16,2 0 0-16,-3 2 0 0,1 0 176 16,-1 5 48-16,0-5 0 15,-3 2 0-15,-2 0-272 0,0 0-160 16,1 3 192-16,-1-2-192 0,-1 3 0 0,0-1 0 16,-1 2 0-16,-1 1 0 0,0 2 0 0,-1 0 0 15,-1 0 0-15,0 0-144 0,-6 3 144 0,1-1 0 16,-1 2 0-16,-3-3 128 0,-1 1-256 0,-2 2-64 15,-2-2 0-15,-2 1 0 0,-3 1-16 0,-2-1-16 16,-4 2 0-16,-1-2 0 0,-4 1 496 0,-2 0 112 0,-2 2 0 16,-3 1 16-16,-3 0 112 0,-3-1 0 0,-2 0 16 15,-1-2 0-15,3-1-80 0,-1 0-32 0,-2-5 0 0,3 1 0 16,2-4-208-16,1-3-32 0,3-1-16 0,-2-4-11872 16,2-3-2384-16</inkml:trace>
  <inkml:trace contextRef="#ctx0" brushRef="#br1" timeOffset="62270.42">12594 10768 3679 0,'-3'-7'320'0,"-1"3"-320"0,-1 0 0 0,0 1 0 0,2 0 6080 0,0 1 1136 0,-1 2 224 0,-3-1 48 0,-7-3-5456 0,-4 1-1104 0,-7-1-224 0,-2 4-32 0,-4-2-2464 0,-3-1-512 0,-4 3-80 0,-3-2-32 0,-2-1-528 16,-5 2-128-16,-4-2 0 0,-5 1-16 15,-1-1 1952-15,-5 1 400 0,-3 2 80 0,-4 0 16 0,-3 0 2368 0,2-1 464 0,3 1 112 16,5 0 0-16,6-3 544 0,3 1 96 0,-1 1 32 0,1-3 0 0,-2 0-1200 16,-1 0-240-1,-1 0-64-15,-2-1 0 0,2 3-928 0,-4-1-192 0,-3 1-32 0,-3 1-16 0,-3 1-304 0,-5 0 0 16,1 0 0-16,-4 1 0 0,-2 4 0 16,-1-2 0-16,-4 2 0 0,-2 1 0 0,-2 0 0 0,2 0 0 15,3 3 0-15,5-4 0 0,3-1 0 0,5 1 0 16,7 0 160-16,5-1-160 0,6 1 512 0,6-3 32 15,2 1 0-15,4 0 0 16,2 1 96-16,2-3 32 0,1 0 0 0,1 1 0 0,4-2-544 16,0 2-128-16,1 0 0 0,1 2 0 0,2 0 0 0,1-2 0 15,2 2 0-15,0-2 0 0,0 3 0 0,1-1 0 16,0 2 0-16,3-1 0 0,3-1 128 0,0 1-128 0,3 1 128 16,4 0-128-1,1 1 224-15,4 0-32 0,3 0-16 0,0 3 0 0,3-3-48 0,1 3 0 0,1 3 0 0,1 0 0 31,3 3-128-31,1 4 0 0,-1-3 0 0,0 6 0 16,3 0 0-16,-2 3 0 0,0 1 0 0,1 1 0 16,-3 1 0-16,0 0 0 0,-2 3 0 0,0-1 0 15,-2 1 0-15,-1-1 0 0,-1 0 0 0,-2-3 0 16,0 1 0-16,0 0 0 0,0 1 0 0,1 1 0 16,1-5 0-16,2 5 208 0,1 1-48 0,1 1-16 15,2 4-16-15,3-3 0 0,0 0 0 0,1-3 0 16,2 4-128-16,-1-3 128 0,-1 2-128 0,1-5 128 15,-3 1-128-15,0 1 0 0,1-3 0 0,-2-2 0 16,-2 1 0-16,-1-3 0 0,0-2 0 0,-1 2 0 0,-2-2 0 0,0-1 0 16,-1-1 0-16,1-2 0 0,-1 1 0 15,-2-2 0-15,1-1 0 0,1-3 0 0,-1 0 160 0,1-2-160 16,0-1 192-16,1-2-192 0,1 0 304 0,0-2-48 16,2 4-16-16,-1-3 0 0,1-1-240 0,1 0 176 15,-1-1-176-15,1 0 160 0,1-3-160 0,0 2 0 16,0-2 0-16,1 1 0 0,-1 1 0 0,0-1 0 15,0 1 128-15,-3 2-128 0,2-2 0 0,0 3 0 16,-1 0 0-16,0-1 0 0,-1 0 0 0,2 0 0 16,-1 4 0-16,0-5 0 0,2-4 0 0,0 2 0 15,1-1 0-15,2-2 0 0,-1-2 0 0,2 0 0 0,1 1 0 0,0 0 0 16,3-3 144-16,1 3-144 0,2-3 160 0,1-1-160 16,2 3 192-16,3 2-48 0,2-1-16 15,3 1 0-15,0 0-128 0,3 1 0 0,-1 4 0 0,3 1 0 16,2-1 0-16,0 2 0 0,2 3 0 0,-1-2 0 15,0-1 0-15,2 1 0 0,0-5 0 0,2 1 0 16,0-2 0-16,4 1 0 0,5-2 0 0,3-1 0 16,1 1 0-16,1-1 0 0,1-1 0 0,1 0 0 15,2-5 0-15,2 0 0 0,3-2 0 0,1 2 0 16,2 3 0-16,-1 1 0 0,1 4 0 0,-3-2 0 16,-3 0 0-16,1 0 0 0,-4 3 0 0,3 1 0 15,2 2 0-15,2 0 0 0,-1 4 0 0,0-5 0 16,-1-1 0-16,-2-2 0 0,-1-1 0 0,-2 0 0 0,1 2 0 15,1-2 0-15,2 2-128 0,-1-1 128 0,-6 2 0 16,-3-4 0-16,0 2 0 0,-2-2 0 0,3 0 0 0,-4-2 0 16,-6 4 0-16,3-2 0 0,4 2 0 0,1 1 0 15,-5-2 0-15,-2 1 192 0,-2-1-192 0,-1-1 0 16,-3 0-160-16,1 2 160 0,-1-2 0 0,-1 2 0 16,-1 1-128-16,1 0 128 0,-2 1 0 0,0-3 0 15,-1 0 0-15,-3 0 0 0,1 2 0 0,-4-3-144 16,0 0 144-16,-3 0 0 0,0 0 0 0,-5-3-160 15,1 3 160-15,-2 0 0 0,0 0 0 0,-1 3-128 16,1-3 128-16,-1 0 0 0,1 0 0 0,0 0 0 16,1 0 0-16,-1 1 0 0,-1 0 0 0,0 2 0 0,0-3 0 0,-1 0 0 15,0 1 0-15,-2 0 0 0,2-1 0 16,-2 1 0-16,-1-1 0 0,-1 0 0 0,0 0 0 0,-2 0 0 16,0 0 0-16,-3-1 0 0,1 1 0 0,-1-1 0 15,0 0 0-15,-1-2 0 0,-1 2 0 0,0 0 0 16,0-3 0-16,-3 2 0 0,1-2 0 0,0 1 0 15,0-2 0-15,0-1 176 0,0 1-176 0,0-1 160 16,-1 0-16-16,2-4 0 0,-1 0 0 0,2 2 0 16,-1-4-144-16,0-1 160 0,2 0-160 0,-1-3 160 15,2 1-160-15,-1-1 160 0,1-1-160 0,0 0 160 0,1-4-160 16,-2 0 0-16,-1 0 0 0,1-4 0 0,-1 3 128 16,-1-2-128-16,-1 1 0 0,1-1 128 0,-2 1 64 0,-1-6 16 15,-1-2 0-15,-1-1 0 0,0-1 16 0,-1-5 0 16,0-1 0-16,-2-2 0 0,-1 1-80 0,-1-5-16 15,1 1 0-15,-1-2 0 0,2 0-128 0,-3-2 0 16,3-2 0-16,0 3 0 0,-1 3 0 0,1 1 0 16,0 2 0-16,2 1 0 0,0 2 0 0,1 1 0 15,1 2 0-15,1 2 0 0,0 3 0 0,0-1 0 16,1 0 0-16,0 0 0 0,1 2 0 0,0 1-256 16,-1 2 64-16,0 4 16 0,-1 0-112 0,0 1-32 15,0 2 0-15,0 2 0 0,0 1 128 0,-1 4 0 16,0-1 16-16,-2 2 0 0,1 0 176 0,1 0-128 15,-2 2 128-15,1 1-128 0,0-1 128 0,1 3 0 0,0 0 0 0,0 1 0 16,-1 0 0-16,1 1 0 0,1 0 0 16,0 3-128-16,0-4 128 0,1 4 0 0,1-3 0 0,-1 2 0 15,0 2-160-15,0-3 160 0,1 2-192 0,-1 0 192 16,0-2-256-16,-1 2 64 0,0-2 16 0,0 3 0 16,0-2 176-16,0 2 0 0,-1-1 0 0,1 1 0 15,0 0 0-15,0 0 0 0,0 0 0 0,0 0 0 16,0 0 0-16,0 0 0 0,0 0 0 0,0 0-128 15,0 0 128-15,0 0 0 0,0 0 0 0,0 0 0 16,0 0 0-16,0 0 0 0,0 0 0 0,-9-19 0 0,9 19 0 16,0-3 0-16,-1 1 0 0,1 1 0 0,-1-1 0 15,-1 0 0-15,1 1 0 0,0 1 0 0,-3-2 0 0,2 0 0 16,-2 0 128-16,2 2-128 0,-2-3 0 0,0 2 0 16,-1 1 0-16,2 0 128 0,-1 0-128 0,-2 1 0 15,-1 2 0-15,0-1 0 0,0 2-272 0,-3 1 16 16,0-1 16-16,-1-1 0 0,0 1 96 0,-1-1 16 15,1 0 0-15,0-3 0 0,1 0 128 0,-1 0 0 16,0 0 128-16,0-2-128 0,-1 1 224 0,-1-1-32 16,1 1 0-16,-2 1 0 0,2-2-64 0,-1 0-128 15,0 1 176-15,-1 1-176 0,1 0 0 0,-2 0 0 16,0 0 0-16,-2 0 0 0,-2-2 144 0,-2 1-144 16,0 2 0-16,-6-1 144 0,-4 2-144 0,-5-2 0 15,-5 1-160-15,-7 3 160 0,-8-3 0 0,-10 4-144 0,-11-2 144 0,-11 2 0 16,-8 2-256-16,-20 2 16 0,-21 4 16 15,-31-9 0-15</inkml:trace>
  <inkml:trace contextRef="#ctx0" brushRef="#br1" timeOffset="66987.66">29322 12217 6447 0,'-3'-4'576'0,"0"2"-576"0,1-2 0 0,2 2 0 0,0 2 2400 0,0-3 368 16,0 1 80-16,1-2 16 0,0-2-2288 0,0-4-576 0,2 1 0 0,1-3 0 0,-1-2 432 0,1 1-32 0,0 0 0 0,1-3 0 0,0 4 1504 0,0-4 288 16,-1 3 64-16,1-3 16 0,2-1-304 0,-1 0-64 0,1-4-16 0,1 0 0 15,0 1-448-15,1-4-96 16,0 2 0-16,-1-4-16 0,0 3-528 0,-1-2-96 0,-1 3-32 15,-2-4 0-15,0 1-208 0,-1-1-32 0,0 0-16 0,-2-2 0 16,-1-3-208-16,0 0-32 0,0-1-16 0,0-2 0 16,0 2 80-16,0-5 16 0,1 1 0 0,1 1 0 15,0 2-112-15,-1 1-16 0,2 1 0 0,-2 3 0 16,1 0-128-16,1 1 0 0,1 2 0 0,-1 2 0 16,2-2 0-16,2 2 0 0,-1 3 0 0,1-2 0 15,1-1 0-15,-1 4 0 0,-1-1 0 0,-1 1 128 16,0-1-128-16,-2 3 0 0,0 1 0 0,-2 1 0 0,1 2 0 0,-2 0 128 15,0 2-128-15,-2 4 128 0,1-2-128 16,-1 3 0-16,-2 0 0 0,0 3-176 16,1 0 176-16,-2 1 0 0,0 2 128 0,-1 0-128 0,-1 0 0 0,0 0 0 15,0 3 0-15,-2-1 0 0,0 2 0 0,1 0 0 16,-1 1 0-16,-1 0-128 0,0-3 128 0,0 2 0 16,-1 1 0-16,0-4 0 0,0 4 0 0,-3-4 0 15,2 3 0-15,-2-3 0 0,-1 2 128 0,2-1 16 16,-2 2 0-16,-1-2 0 0,2 1 80 0,-1 0 16 15,2 0 0-15,-1-1 0 0,-1 1-48 0,-1 1-16 16,-1 0 0-16,-2-1 0 0,-2 1-176 0,-1-2 128 16,0 2-128-16,-4 1 128 0,1-3-128 0,-3 1 128 15,-1 0-128-15,-2 1 128 0,-1 1 0 0,-2 0 0 0,-3 1 0 16,-3-1 0-16,-2 1 0 0,-3-1 0 0,-2-1 0 0,-2 0 0 16,-3 1 0-16,-2 0 0 0,-1-2 0 0,1 2 0 15,3-2 0-15,3-1 0 0,5 2 0 0,2-4 0 16,5 2-128-16,1-2 192 0,1 2-192 0,-1-4 192 15,-1 2-192-15,2-1 0 0,-2 0 0 0,1-2 128 16,3 1-128-16,-3-2 0 0,2 2 0 0,1-3 0 16,0 0 0-16,0 0 0 0,1 0 0 0,-2 1 0 15,3-3 0-15,-5-1 0 0,-3 1 0 0,-3 2 0 16,-2-1 0-16,-2 0 0 0,-3 2 0 0,0 3 0 16,-2-3 0-16,-2 2 0 0,0-1 0 0,-1 1 0 15,1-2-128-15,-1 3 128 0,0 1 0 0,1 0 0 16,4 3 0-16,1-1 0 0,2-2 0 0,3 0 0 0,1 0 0 15,2 0 0-15,-1-4 0 0,-1 1 0 0,0 1 0 0,-1 1 0 16,0 1 0-16,-1 0 0 0,0 1 0 0,1 1 0 16,-1 1 0-16,0-1 0 0,4-2 0 0,-2-2 0 15,0 1 0-15,-1-1 0 0,-1-1 0 0,-3 2 0 16,2-1 0-16,-2 2 0 0,-1 0 0 0,0 2 0 16,0 0 0-16,-2-3 0 0,2 1-128 0,-2-3 128 15,0 1 0-15,-2-1 0 0,2 3-144 0,-1-2 144 16,0 2-192-16,3 0 192 0,0 0-192 0,2 0 64 15,2-1 128-15,-2-2-208 0,1-2 208 0,-1 1 0 0,1 2 0 16,-1-2 0-16,6 2 0 0,-2 2 0 0,-2 0 0 0,-1-3 0 16,2 3 0-16,0-2 0 0,-1 2 0 15,-3-4 0-15,0 2 0 0,-2-2 0 0,-1 3 0 16,-1 1 0-16,-2 0 0 0,0 1-256 0,0 3 32 0,0-4 0 16,2 0 224-16,-2 0-176 0,1 0 176 0,-1 0-160 15,0 1 160-15,2 1 0 0,1 2 0 0,4 0 0 16,0-2 0-16,2 2 0 0,3-3 0 0,2-1 0 15,3 0 0-15,1-1 0 0,0-1 0 0,2 0 128 16,1 1-128-16,0 1 0 0,2 0 0 0,-1 0 0 16,1 0 0-16,1 0 0 0,0 1 0 0,0 1-128 15,1 0 128-15,1-2 0 0,2 0 0 0,-1 0 0 0,3 0 0 0,-1 0 0 16,1 0 0-16,1-2 0 0,0 0 0 0,0 2 0 16,1 0 0-16,2 2 0 0,0-2 0 15,2 2 0-15,3-1 0 0,-2 0 128 0,1 1-128 0,3 0 0 16,1-1 0-16,1 1 0 0,3 0 0 0,0 1 0 15,2 0 0-15,1-1 0 0,0 1 0 0,1 1 0 16,1 3 0-16,1-3 0 0,0 5 0 0,0-2 0 16,0 4 0-16,1 2 0 0,0 2 0 0,1 1 0 15,0 2 0-15,-1 3 0 0,0-1 0 0,2 1 0 16,-2 1 0-16,0 2 0 0,0-1 0 0,1 2 0 16,-1 1 0-16,1 1 0 0,0-2 0 0,-1 1 0 0,-1 0 0 15,1 2 0-15,0 3 0 16,-1 0 0-16,1-2 0 0,2 3 0 0,-1 1 0 0,1 2 0 0,1 2 0 0,-1 0 0 15,1-4 0-15,0-1 0 0,-1-1 0 0,2-1 0 16,-1-3 0-16,0 2 0 0,0-3 0 0,-2 1 0 16,-2 1 0-16,1-1 0 0,-1 2 0 0,0-2 0 15,0-1 0-15,-1 1 0 0,1 0 0 0,-1-2 0 16,0 1 0-16,-2-4 0 0,1 3 0 0,-1-4 0 16,2-2 0-16,-2-2 0 0,1 0 0 0,1-1 0 15,-1-2 0-15,1 0 0 0,1-3 0 0,0-3 0 16,0 1 192-16,1-1 32 0,2-1 0 0,-2 0 0 0,2 0-80 15,-1-3-16-15,1 3 0 0,-1-1 0 16,1 1 0-16,-1-1-128 0,-1 1 192 0,0-2-64 0,1 1-128 16,-1-1 0-16,-1 0 0 0,1-2 0 0,-1 4 0 0,0-2 0 15,0-2 0 1,0 1 0-16,0 1 0 0,-1 0 0 16,1-3 0-16,-1 3 0 0,2 0 0 0,-1-4 128 0,1 3-128 0,0-3 0 0,2 2 0 0,-1-1 0 15,3 0 0-15,0-1 0 0,3-1 192 0,-1 2-64 16,2-2 0-16,1 0 0 0,1 0 0 0,1 0 0 15,2 0 0-15,-2 0 0 0,2 1-128 0,-2-1 0 16,3 3 0-16,-1-1 0 0,0-2 0 0,1 2 0 16,3-1 0-16,-2-1 0 0,2-1 0 0,1-1 0 15,0 0 0-15,1-1 0 0,0 2 0 0,1-4 0 16,4 2 0-16,0 0 0 0,2-2 128 0,2-1 0 0,2 1 0 16,0 1 0-16,0 2-128 0,4-3 0 0,3 1 0 15,0 2 0-15,2-2 128 0,0 2 0 0,-2-2 0 0,-2 1 0 16,-2 0-128-16,2-1 0 0,1 1 0 0,2 2 0 15,-1-2 0-15,2 1 0 0,-1 2 0 0,2-1 0 16,-1 1 0-16,0-2 0 0,2 2 0 0,-1-2 0 16,0 1 0-16,1-4 0 0,3 0 0 0,2 0 0 15,0-1 128-15,1 4 0 0,1-2 0 0,1 3 0 16,-2-3-128-16,-1 3 0 0,-4-1-192 0,0-1 192 16,-1 2-128-16,3-4 128 0,2 3 0 0,0 0 0 15,0 2 0-15,-1-1 0 0,1 2 192 16,0 1-64-16,0-2-128 0,-2 0 0 0,0 0 0 0,-1-3 0 0,5 1 0 15,0-3 0-15,4 4 0 0,1-4 0 0,-1 4 0 16,1-1 0-16,3 0 0 0,-1 1 0 0,-3-5 0 0,2 1-176 16,5-1 176-16,0 1-128 0,-1 0 128 0,0 1 0 15,0 2 160-15,-2 0-160 0,-4-1 128 0,2 2-128 16,0-3 0-16,2 1 144 0,0 1-144 0,-1 1 192 16,-2 1-192-16,-2-2 192 0,0 2-192 0,-1 0-144 15,-3 0 144-15,0-1-208 0,2-1 208 0,2 0 0 16,-1 1 192-16,3-1-192 0,-4-1 0 0,2 2 0 15,-1-1 0-15,-2 0 0 0,-3 1 0 0,4-1 0 16,3 0 0-16,0 1-144 0,0 1 144 0,0-1 0 16,3 1 160-16,-2-3-160 0,0 6 0 0,-2-3 0 15,-1 0 0-15,3 0-160 16,0 1 160-16,0 2 128 0,-2-1-128 0,-1-2 176 0,-3 1-176 0,-2 3 0 0,-1-4 0 16,-2 1 0-16,-4 1-176 0,1-2 176 0,2 1-128 0,0 1 128 15,-1-2 0-15,-2 0 0 0,0 0 144 0,-3 0-144 16,-1 0 0-16,0 0 0 0,0 0 0 0,-2 0 0 15,-2 0 0-15,-1 0 0 0,-2 0 0 0,-1-2-144 16,2 1 144-16,-2-1 0 0,0 1 160 16,-1 1-160-16,1-2 0 0,-3-1 128 0,-1 3-128 0,-2 0 0 15,-1-2 0-15,-3 0 0 0,0 1 0 0,-1 0 0 16,-3-2 0-16,1 2 0 0,-1 0 0 0,0 1 0 16,-1-4 0-16,-1 2-160 0,0 2 160 0,-2-5-128 0,1 4 128 0,-1-4 0 15,-1 2 0-15,0 1 0 0,-1 0 0 0,1-2 0 16,-1 2 0-16,-1-1 0 0,-1 1 0 0,0-1 0 15,0 1 128-15,-3 1-128 0,2-1 0 0,-1 0 128 16,-2 1-128-16,0 1 0 0,0 0 0 0,1 0 0 16,-2-2 0-16,1 2 0 0,-1 0-192 0,0 0-64 15,0 0-16-15,0 0 0 16,0 0-688-16,0 0-128 0,10 20-16 0,-7-13-16 16,1 4-320-16,0 4-64 0,0-1-16 0,-1 0-17616 0</inkml:trace>
  <inkml:trace contextRef="#ctx0" brushRef="#br1" timeOffset="68945.28">23910 16211 29487 0,'1'-1'2624'0,"0"1"-2112"0,1 0-512 0,-2 0 0 0,1 1 800 0,-1 0 48 0,2 1 16 0,0 1 0 0,0 2 512 0,-1 1 96 0,-1 4 32 0,0 2 0 0,0 0-336 0,-1 0-64 0,1 4-16 0,-1 0 0 16,1 2-384-16,0 1-64 0,4 4-32 0,-3 3 0 15,1 2-272-15,1 4-48 0,-1 4-16 0,-1 0 0 16,-1-1-272-16,0 8 0 0,-3 9 0 0,-1-1 0 15,-2 1-144-15,0-7-96 0,-1-3-16 0,1-2 0 0,0-2 112 0,-1-3 16 16,2-2 0-16,-1-3 0 0,1-3 128 16,1-5 0-16,0 1 0 0,2-7 128 0,0-5-128 15,1-4 0-15,1-2 0 0,1-5 0 0,1-5-192 0,0-2-16 16,1-7 0-16,-1-3 0 0,2-3 16 0,0-7 0 16,1-3 0-16,-2-4 0 0,2-6 192 0,0-4-144 15,0-5 144-15,0-3-128 0,-1 2 128 0,-2-5-160 16,1-2 160-16,-3-2-160 0,0 2 160 0,0 3-128 15,0-2 128-15,-2 2-128 0,1 5 128 0,0 0-208 16,0 3 80-16,-1 3 128 0,2 6 0 0,-1 2 0 16,1 1 144-16,0 0-16 0,1 2 112 0,1 4 16 15,0-1 16-15,1 4 0 0,0-1 32 0,2 3 0 16,3 2 0-16,-1 1 0 0,4 3-160 0,3-3-16 0,3 5-128 0,3-2 192 16,2 2-192-16,4 1 144 0,4-3-144 0,3 1 128 15,3 4-128-15,1-2 0 0,3 5 0 0,-2 1 0 16,-1 3 0-16,-2 4 0 0,-2 4 0 0,-1 2-176 15,-2 3 176-15,-4 3 0 0,-1 2 0 0,-7 4 0 16,-3 0 0-16,-4 3-192 0,-2 1 64 0,-4 1 0 16,-1 3 0-16,-3-2 0 0,-4 1 0 0,0 3 0 15,-4 1 0-15,1-2 0 0,0 0 0 0,-1 1 0 16,-1 3 128-16,0-1 0 0,-2-2-144 0,0-1 144 16,-1 0 0-16,-2-2 0 0,1 0 0 0,-3-2 0 15,-1 0 0-15,-2 1 240 0,-4-1-64 0,0 0-16 0,0-2-16 16,-2-3 0-16,1-1 0 0,-1-3 0 0,0-3 48 15,1-4 16-15,2-2 0 0,0-3 0 16,0-1-80-16,0-3-128 0,0-2 176 0,0-1-176 16,0-4-352-16,-1 0-176 0,2 2-48 0,1-7 0 15,2 2-656-15,3 1-144 0,2-4-32 0,6 1-16192 16</inkml:trace>
  <inkml:trace contextRef="#ctx0" brushRef="#br1" timeOffset="69369">25265 15165 26943 0,'4'-9'592'0,"-3"3"128"0,-1 0 32 0,0 2 0 0,1 2-608 16,-1 1-144-16,0 1 0 0,0-3 0 0,0-1 1312 0,0 2 224 0,0-1 64 0,-2 3 0 0,1 5-192 0,-2 2-16 0,3-7-16 0,-10 22 0 0,4-5-352 0,-3 3-80 0,2 3-16 0,-4 3 0 0,0 4-304 0,-3 2-64 15,-1 2-16-15,-2 3 0 0,-3 6-80 0,0 4-16 16,-2 5 0-16,0 5 0 0,1 0-160 15,-1 2-32-15,-1 4-16 0,2-5 0 0,-1 3 16 0,1-2 0 16,1 4 0-16,1 3 0 0,0-3-256 0,2-1 0 16,1-3 0-16,2-5 0 0,3-5 0 0,1-6-128 15,5-2 128-15,3-5-208 0,0-4 48 0,5-4 16 16,2-1 0-16,1-4 0 16,4-1-432-16,2-5-96 0,4-3-16 0,3-3 0 15,3-1-1216-15,4-5-240 0,6-1-48 0,4-4-9216 16,6-3-1840-16</inkml:trace>
  <inkml:trace contextRef="#ctx0" brushRef="#br1" timeOffset="69794.1">25851 15704 12895 0,'-3'1'1152'0,"-1"-1"-928"0,0 0-224 0,2 2 0 0,1-2 5184 0,-1 1 976 0,1 1 208 0,0 0 32 0,-3 3-4784 0,-1-1-960 0,1 5-192 0,-1 1-32 0,1 1-80 0,-3 2-16 16,1 1 0-16,0 4 0 0,-3 1 384 0,-3 2 80 15,-2 7 16-15,-3-2 0 0,-1 5-96 0,-5-1-16 16,-1 5 0-16,-5 2 0 0,-1-2-352 0,-3 3-80 0,-2-1-16 16,-2 2 0-16,0-4-256 0,-1 0 0 15,2-4 0-15,0-3 0 0,5-5-192 0,3-4-64 0,2-1 0 16,4-7 0-1,3-2-304-15,3-6-64 0,4 0-16 0,0-8 0 16,3-1-800-16,1-7-160 0,2-2-48 0,3-3-15296 0</inkml:trace>
  <inkml:trace contextRef="#ctx0" brushRef="#br1" timeOffset="69980.5">25449 15757 17503 0,'-1'4'1552'0,"-1"-3"-1232"0,-1 2-320 0,1-1 0 15,2 1 5456-15,0 0 1040 0,1-1 208 0,0 4 32 16,1 2-5120-16,1 5-1024 0,3 3-208 0,3-1-32 0,0 2-352 0,2 0 0 16,2 3 0-16,1 2-128 0,1 1 128 0,1 1 0 15,1 4 0-15,1 0 0 0,-1 1 0 0,1-1 0 16,2-1 0-16,-1-2 0 16,1 0-448-16,1-1-48 0,0-1-16 15,1-2-17984-15</inkml:trace>
  <inkml:trace contextRef="#ctx0" brushRef="#br1" timeOffset="70278.69">26207 16378 40543 0,'0'9'1792'0,"0"-4"384"15,0 1-1744-15,2 0-432 0,0-1 0 0,1-3 0 0,0 5 0 0,1 1-144 16,5 7 0-16,1 5 0 0,2 5 144 0,0 1-160 0,-1-3 160 0,1 2-160 0,-3 1 288 0,-1-3 64 16,-1 2 16-16,-2-4 0 0,-2 0-64 0,-3-1-16 15,-3 0 0-15,-3-3 0 16,-4 0-128-16,-3 1-256 0,-3-2 64 0,-3-3 16 15,-2 2-1888-15,-3-7-384 0</inkml:trace>
  <inkml:trace contextRef="#ctx0" brushRef="#br1" timeOffset="70562.03">26795 15895 41471 0,'-1'3'1840'0,"-1"2"368"0,1-2-1760 0,1 2-448 0,0-2 0 0,1 1 0 0,1 1 144 0,0 4-144 0,2 3 160 0,2 5-160 16,1 4 0-16,1 3 0 0,2-2 0 0,-2 3 0 15,1-2 0-15,1 3 0 0,0-3 0 0,0 0 0 16,-2-1 0-16,2 1 0 0,0-4 0 0,1-1 0 16,-1-2-496-1,1-3-32-15,2-3-16 0,0-1-17392 0</inkml:trace>
  <inkml:trace contextRef="#ctx0" brushRef="#br1" timeOffset="70813.55">27485 15765 39615 0,'-8'2'3520'0,"1"1"-2816"16,1 2-560-16,1-2-144 0,2 4 544 0,-2-3 80 16,-4 8 16-16,-9 5 0 0,-5 6-640 0,-4 8 0 15,-2 6 0-15,-2 5-128 0,2 7 352 0,-1 3 80 16,-1 2 16-16,0 7 0 0,-2 3 160 0,-1 4 32 0,1 4 16 15,-2-3 0-15,4-4-368 0,0-1-160 0,0-3 128 16,1-1-128-16,0-5 0 0,3-4-304 0,3-9 48 0,2-4 16 31,2-2-400-31,4-5-64 0,2-7-32 0,5-6-18112 0</inkml:trace>
  <inkml:trace contextRef="#ctx0" brushRef="#br1" timeOffset="71660.45">27584 15045 26719 0,'0'0'2368'0,"-1"-2"-1888"0,1 2-480 0,0 0 0 0,1 0 1824 0,0-2 272 0,1 2 48 0,1-1 16 0,2 1-1440 0,1 0-272 0,3 0-64 0,-2 3-16 0,4 0 352 0,2 5 80 0,3 3 16 0,2 4 0 0,3 2-304 0,5 5-48 0,3 7-16 0,3 2 0 16,4 6-160-16,2-1-32 0,5 3-16 0,2 2 0 16,-1-1-240-16,2 3 128 0,1 3-128 0,-2-1 0 15,-3 0 0-15,-8 1 0 0,-3-1 0 0,-9-1 0 16,-4 3 0-16,-10-2 176 0,-3 1-176 0,-6 0 160 16,-4-2 224-16,-5 0 64 0,-2 0 0 0,-8 2 0 15,-6 5-112-15,-5 1-16 0,-6 2 0 0,-2-3 0 16,-5-4-320-16,-3 0 128 0,-2-2-128 0,-4 1 0 15,-2-1 0-15,0-5-288 0,0-2 48 0,0-5-12816 16,0-8-2576-16</inkml:trace>
  <inkml:trace contextRef="#ctx0" brushRef="#br1" timeOffset="79820.38">6624 5819 26719 0,'4'-8'2368'0,"1"5"-1888"0,0-2-480 0,0 3 0 0,0 2 320 0,2-4-48 0,4-3 0 0,9-3 0 0,6-1-272 0,4-1 0 0,1 1 0 0,-2 2-144 0,0 1-176 0,-2 1-16 16,-1 2-16-16,-4-1 0 0,0 4 80 0,-3-1 16 16,-1 2 0-16,-3 1 0 0,-2 0 256 0,-2 1 144 15,0 2-16-15,-1-1 0 0,0-1 624 0,-2 1 112 16,4 0 32-16,-3-4 0 0,4 0 272 0,-1-1 64 16,1-1 16-16,0-1 0 0,2 0 16 0,0 0 0 0,1 1 0 15,2 1 0-15,2-2-560 0,2 4-128 0,4-2 0 16,3 2-16-16,2 2-352 0,3-1-64 15,6 3-16-15,6-2 0 0,4 1-128 0,7 1 0 0,1-3-192 16,4 1 192-16,0 0 0 0,5-1 0 0,3-1 0 0,2 0 192 16,2-4-192-16,-2 1 0 0,-3 2 0 0,4-3 0 15,6 1 0-15,5 2 0 0,3-5 0 0,4 4 0 16,1 0 144-16,2-1 0 0,-4 4 0 0,7-1 0 16,4-1 80-16,3 2 16 0,0 2 0 0,-2-1 0 15,-3 1-240-15,4-2 0 0,1 0-192 0,0-2 192 16,-3 2-160-16,-3 0 160 0,-4-1-128 0,-6 1 128 0,-4 0-176 15,-9 1 176-15,-7-1-208 0,-2 0 80 16,-3 0 128-16,-4 0 0 0,-2-1 0 0,-3 1 0 16,-4 0 0-16,-1 0 0 0,0 0 0 0,-2 0 0 0,-4-2 0 15,0 1 0-15,-2-1 0 0,-3 1 0 0,-3 1 0 0,-5 0 0 16,-3-2 0-16,-5 0 0 0,-5 2 0 0,-6 2 0 16,-3-2 0-16,-6 0 0 0,-4 0-192 0,-7 2 64 15,-3-2 0-15,-6 1 0 0,-4 2-32 0,-7-1 0 16,-7 3 0-16,-8-2 0 0,-1 2-32 0,-7 0-16 15,-6-3 0-15,-4 0 0 0,-3-2-160 0,-3 0-16 16,-3 0-16-16,-3 0 0 0,-2 0 144 0,-7 0 16 16,-6-3 16-16,-3 2 0 0,0-2 224 0,-4 1 0 15,-5 0 0-15,-4 0 0 0,-2-1 0 0,-5 3 0 0,0 2 0 16,-9-1 0-16,-7 1 320 0,-1 1-64 0,-1 2 0 0,0 0 0 16,4 0-112-16,0 0-16 0,3 1-128 15,1 0 192-15,-3-1-192 0,2 1 0 0,2 5 0 0,3-3 0 31,-2 2-464-31,2 1 16 0,2 2 0 0,2 2 0 16,4-3 0-16,5 2 16 0,4 0 0 0,5-2 0 0,10 0 432 0,3 1 0 0,4 0 0 0,7 0 0 16,10-5 0-16,4 2 0 0,2 0 0 0,8-1 0 15,7 1 0-15,8 0 0 16,6 1 0-16,7-4-128 0,8 3 128 0,6-4 0 0,3 0 0 0,7-1 0 16,6 0-320-16,6-3 32 0,5-1 0 0,7-1 0 15,6-1-192 1,10 1-32-16,12-2-16 0,8 2 0 0,8-5 272 15,1-1 48-15,0 0 16 0,16-4 0 0,15 3 48 0,11-7 16 0,5 1 0 0,4-2 0 0,7 0 0 0,4-1 0 16,5-2 0-16,1 2 0 0,2 2 128 0,1-1-128 16,-1-5 128-16,2 3-128 0,2-1 128 0,-6 5 0 15,-4-2 0-15,6 1 0 0,1 3 192 0,-2 0 0 16,-4 0 16-16,0 1 0 0,2 3 672 0,-5-3 128 16,-10 3 16-16,-7 0 16 0,-3 2-256 0,-6-1-48 15,-5 1-16-15,-9 0 0 0,-6 1-400 0,-10 1-96 16,-9-2-16-16,-10 0 0 0,-8 3-208 0,-7-2 0 15,-8-1 0-15,-11 1 0 16,-8 1-512-16,-9 0-32 0,-5 0-16 0,-8-2 0 16,-8 2-400-16,-11-4-64 0,-9 2-32 0,-14 2 0 15,-8-2-544-15,-14 1-128 0</inkml:trace>
  <inkml:trace contextRef="#ctx0" brushRef="#br2" timeOffset="87805.39">21640 13159 28559 0,'1'-3'2544'0,"1"0"-2032"0,0-2-512 0,0 3 0 0,1 0 1968 0,1 0 288 0,5-3 64 0,4-4 16 0,6-2-1824 0,4 0-384 0,1 2-128 0,1 1 0 0,2 2 0 0,-2 3-192 0,0-1 0 0,-1 3 0 15,0 1 0-15,-1 0 0 0,1 0 0 0,-3 1 0 16,-1 1-64-16,-4 0 0 0,-1-1 0 0,-5 3 0 0,-3-3 544 16,-3 2 96-16,-2-1 32 0,-2 1 0 0,-1-2 384 0,-2 1 80 15,0 1 16-15,-5-1 0 0,0 0-208 0,-5-2-48 16,-3 1 0-16,-2-1 0 0,-5 0-192 0,-1 0-64 16,-5 0 0-16,-3-1 0 0,-5 2-192 15,-8-1-64-15,-3 1 0 0,-9 2 0 0,-6-3-128 0,-11 1 0 16,-8 2 0-16,-10-3 0 0,-6 3 0 0,-10 1 0 15,-4 2 0-15,-3-1 0 0,-4 1 208 0,3-1-32 16,5 1-16-16,-1 2 0 0,4-1 224 0,2 0 64 16,6 0 0-16,-1-1 0 0,0 0-48 0,0 0 0 15,5 0 0-15,6 0 0 0,3 3-400 0,5-3 0 0,2-1 0 16,5 1 0-16,5 1 0 0,7-5 0 16,8 2 0-16,3-2 0 0,5 1 0 0,5-3 0 0,5 1 0 0,6-2 0 15,6 1 0-15,4 0 0 0,5 0 0 16,5 0 0-16,5 0 192 0,4-5-64 0,5 4 0 0,4-4 0 15,4-2-128-15,7 1 0 16,4 1 0-16,8-1 0 0,4 0 0 0,8-3 0 0,7 2 0 0,7-3 0 16,6 3-144-16,5-2 144 0,6 4-192 0,7-1 192 15,8 0-208-15,2-2 64 0,3 2 16 0,1 0 0 16,0 1 128-16,4-1-128 0,6-1 128 0,-2-1-128 16,0 2 128-16,0-1-192 0,5 3 192 0,-2-1-192 15,-4-2 192-15,-4 2-192 0,-7 3 192 0,1-4-192 0,2 2 192 16,-8 3-128-16,-8-3 128 0,-5 3-128 15,1 0 128-15,-4 1-128 0,0 0 128 0,-4-3-128 16,-5 3 128-16,-7-1 0 0,-3 1 0 0,-7-1 0 0,-5-1 0 0,-4 0-192 16,-5 1 192-16,-4-3-192 0,-6 2 192 15,-7 0-128-15,-3-1 128 0,-7 1-128 0,-3-3 128 0,-6 4 0 16,-6 1 0-16,-5-3 0 0,-10 0 0 0,-6 3 0 16,-7-2 0-16,-7 0-192 15,-4 1 192-15,-7-1 0 0,-8-1 0 0,-1 2 128 0,1-2-128 0,-13 1 0 16,-11 2 0-16,-6-1 128 0,0 1-128 0,-5-3 0 15,-10 7 0-15,-1-3 0 0,4 3 0 0,-8-2 0 16,-7 3 0-16,-3 0 0 0,3 1 0 0,-4 2 0 16,-3 1 0-16,6-2 0 0,13 3 0 0,-8-1 0 0,-8 4 0 0,6-2 0 15,6 4 0-15,6 0 0 16,5 1 0-16,7 0 0 0,10-4 0 0,8 2 0 0,7-2 0 0,7 2 0 16,6-2 0-16,4-2 0 0,8 1 0 0,3-2 0 15,8 0 0-15,5-3 0 0,7 1 0 0,7-2 0 16,5 0 0-16,8-5 0 0,7 0 0 0,4 0 0 15,5-2 192-15,7-2-16 0,10 0-16 0,9-2 0 16,11-1-160-16,10-1 0 0,9 1 144 0,10 1-144 16,7-2 0-16,6 0 0 0,1 1-160 0,8 0 160 15,9 1-256-15,2 1 64 0,1-1 16 0,3 0 0 16,4 1-16-16,0-4-16 0,2 3 0 0,-1-2 0 16,-3 3 16-16,3-2 0 0,1-2 0 0,-2 2 0 15,-5 1 192-15,3-3-144 0,2 0 144 0,-3 2-128 16,-8 0 128-16,2-1 0 0,1 2 0 0,-1-1 0 15,-5 0 0-15,-3 4 0 0,-2-2 0 0,-7 0 0 16,-7 1 0-16,-8 2 0 0,-9 2 0 0,-10-3 0 0,-9 2-128 16,-8 1 0-16,-9 1 0 0,-10-1 0 0,-7 3-208 0,-10-3-48 15,-5 1 0-15,-10 2 0 0,-3-1 224 0,-8 0 160 16,-3 1-208-16,-9-2 80 0,-9 3 272 0,-9-3 64 16,-6-1 16-16,-7 1 0 0,-3 3-80 0,-13-3-16 15,-10 2 0-15,-12-1 0 0,-7 0-128 0,-8 2 0 16,-7 1 0-16,-7 0 0 0,-9-1 0 0,-7 4 0 15,-5-1 0-15,-2 2 0 0,-6-1 0 0,-8 2 0 16,-4 1 128-16,-7 1-128 0,-3 1-144 0,-10 3-64 16</inkml:trace>
  <inkml:trace contextRef="#ctx0" brushRef="#br1" timeOffset="162256.47">7773 15682 43311 0,'-3'-5'3840'0,"1"0"-3072"0,1 4-608 0,1 2-160 0,1-1-912 0,0 0-224 0,0 0-32 0,1-1-16 0,1 1-64 0,2 1-16 0,3 4 0 0,0 0 0 16,1 1 576-16,1 5 112 0,0 0 32 0,0 3 0 0,0 1 1040 0,0 2 208 15,-2 0 32-15,1 2 16 0,0 2 512 0,-2 1 96 16,-1 3 32-16,0 3 0 0,1 6-752 0,-3 0-128 16,0 5-48-16,0 3 0 0,0 4-176 0,-2-1-32 15,-1 0-16-15,1-4 0 0,-1-2-240 0,0-2 0 16,0-2 0-16,-1-2 0 0,3 1 0 0,-1-5 0 16,2 0 0-16,0-4 0 15,-1-4-304-15,2-4-96 0,0-1-32 0,0-5 0 16,-1-6-1232-16,1-1-240 0</inkml:trace>
  <inkml:trace contextRef="#ctx0" brushRef="#br1" timeOffset="162711.31">7743 15682 18431 0,'-22'-17'1632'0,"6"2"-1312"0,1 2-320 0,4 5 0 16,6 4 4112-16,3-1 752 0,-2 0 160 0,-4-6 32 16,-3-3-4000-16,1-5-800 0,2 0-256 0,3 2 160 15,5 2-544-15,2 1-96 0,4 3-32 16,3 1 0-16,2 3 112 0,2-3 16 0,-1 3 0 0,2-2 0 0,0 3 1248 0,1 0 256 16,0-1 48-16,0 2 16 15,-1 0-352-15,2-1-80 0,1 1-16 0,1-1 0 0,0 1-352 16,0 1-64-16,1 2 0 0,1 0-16 0,1-3-96 0,0 3-16 15,2-1 0-15,1 1 0 0,0 2-192 0,1 0 0 16,1 3-144-16,1-1 144 0,2 5 0 0,-1-3 0 16,1 5 0-16,-1 1 0 0,1 6 0 0,0-1 0 15,0 3-128-15,-2 0 128 0,-1-1-144 0,0 0 16 16,-1 1 0-16,-4 0 0 0,-4-2-80 0,-2 2-16 16,-4-2 0-16,-5 1 0 0,-2 0 224 0,-6 2-144 15,-1 1 144-15,-3-5-128 0,-2 4 128 0,-2-5 256 0,-1 1-64 0,-2-3-16 16,-4 2 16-16,0-3 16 15,-3 2 0-15,-3-1 0 0,-2-2-208 0,-6 3 144 0,-1-2-144 0,-4-2 128 16,0 1-128-16,-1-3 0 0,-1-2 0 16,1-1 0-16,2-4-352 0,1-4 48 15,0 2 16-15,5-2 0 16,1 3-1040-16,2 0-208 0,0-2-32 0,3 1-16 16,1-2-1232-16,3 1-256 0,3-2-64 0,5 0-9360 0</inkml:trace>
  <inkml:trace contextRef="#ctx0" brushRef="#br1" timeOffset="163198.43">9249 14642 4607 0,'4'-5'400'0,"-1"1"-400"0,-3 3 0 0,0 1 0 0,-2 0 2288 0,1 0 368 0,1-1 80 0,-1 1 16 0,0-4-112 0,-3 4-16 0,-2 0 0 0,-3 4 0 0,-2 0-448 0,0 3-112 0,-2 0-16 0,0 3 0 16,-2 3-1248-16,0-1-256 0,-1 4-48 0,0 0-16 15,0 3-480-15,0-1 0 0,0 2 0 16,-1 2 0-16,-2-2 448 0,-1 4 64 0,2 2 0 0,-2-2 0 16,0 7 304-16,-2 4 64 0,0 4 16 0,-2 10 0 15,1 3-192-15,-1 3-16 0,4 6-16 16,2-4 0-16,2-4-224 0,1 1-64 0,4-2 0 0,3-1 0 16,5 0-128-16,3-4-48 0,2-2 0 0,2 0 0 15,3-1-208-15,1-4 144 0,0-4-144 0,0 0 128 16,-2 1-128-16,0-3 0 15,1 2 0-15,-3 1 0 0,1-6-176 0,-1 6 48 0,2 3 0 0,1-1 0 0,2-1-80 0,2-4-16 16,5 0 0-16,0-2 0 0,2-5-32 0,1-7-16 31,2-2 0-31,0-4 0 0,3-7-1104 0,-1-1-224 0,3-1-32 0,0-3-14720 16</inkml:trace>
  <inkml:trace contextRef="#ctx0" brushRef="#br1" timeOffset="163574.7">9489 15174 43311 0,'-2'-9'1920'0,"-2"3"384"0,-1 1-1840 0,1 2-464 0,3 2 0 15,1 2 0-15,-1-1-736 0,0 3-240 0,0-3-48 0,-1 1-16 0,2 3-2064 0,2 2-416 0,0 3-64 0,3 4-32 0,0 1 976 0,-1 3 192 0,2 4 32 0,-3 3 16 16,0 3 3680-16,-1-1 720 0,-2 5 160 0,0 0 16 16,-1 1 1088-16,-1 4 192 15,-2 1 64-15,0 2 0 0,1 0-2048 0,-2 0-384 0,1 3-96 0,0-5-16 0,2 2-496 16,1-5-96-16,1-1-32 0,1-4 0 0,2-2-352 0,2-2 0 15,2-3 0-15,0-1 0 0,2 2 0 16,-1-5-128-16,1 0 0 0,-2-6 0 16,0-2-368-16,-1-4-64 15,1-2-16-15,-2-4 0 0,-1-3-1072 0,-2-3-208 16,-2-1-64-16,0-3-14256 0</inkml:trace>
  <inkml:trace contextRef="#ctx0" brushRef="#br1" timeOffset="164045.13">9429 15062 35935 0,'1'-8'1600'0,"-1"0"320"16,1 3-1536-16,0 2-384 0,2 0 0 0,-1 2 0 15,3 1-1088-15,0-3-304 0,5 1-48 0,4-4-16 0,2 3 1152 0,0 2 304 16,0 2 0-16,0 2 0 0,1 3 816 0,-1 1 256 0,2 3 48 0,0-2 16 16,1 3-160-16,-1-1-16 0,3 2-16 0,-1 3 0 15,0-1-560-15,0 2-96 0,0 1-32 0,-2 5 0 16,2 0 0-16,-2 1-16 0,0 0 0 0,-1-1 0 0,0 1-64 16,-2-3-16-16,0 1 0 0,-3-4 0 0,2 1-32 15,-3 3 0-15,0-1 0 0,-1 1 0 0,-1 0 0 16,-2 1-128-16,-1-3 192 0,-1 3-64 0,-1 1-128 0,-3-1 128 15,1 1-128-15,-4 0 128 0,1 0-128 0,-4-1 0 16,-1 1 0-16,-3-2 0 0,1 0 0 0,-3 0 0 16,-2 1 0-16,1-5 0 0,-2 3 0 0,-1-3 160 15,-1 3-160-15,-1-1 160 0,0-1-160 0,-3 3 128 16,-2 0-128-16,-4-2 128 0,0 2-128 0,-2-4 0 16,4-2 0-16,0-4 0 15,2-2 0-15,0-2 0 16,1-1 0-16,0-2 0 0,0-3 0 0,0-1 128 15,2-1-128-15,1 0 0 0,0-4 0 0,2 0 0 0,3 0 0 16,-1-2-176 0,2-5-592-16,3 3-112 0,3 1-16 0,0 1-16864 0</inkml:trace>
  <inkml:trace contextRef="#ctx0" brushRef="#br1" timeOffset="164582.17">10537 14816 38703 0,'-2'3'3440'0,"2"-2"-2752"0,0 3-560 0,0 2-128 0,0-1 160 0,2 1 0 0,-1 5 0 0,0 10 0 0,3 10-160 0,0 5 0 0,0 7-192 0,3 4 192 0,-1 5 0 0,0 3 0 0,-1 1 0 0,0-2 0 16,0-2 160-16,-3-2 160 0,1-2 16 0,-2-1 16 15,0 3 16-15,-3-2 0 0,-1 2 0 0,-3-3 0 0,0 2-64 0,0-1-16 16,-2-3 0-16,1-4 0 0,0-4-288 0,-2-4 160 16,3-4-160-16,1-1 128 0,1-4-128 0,3-2 0 15,1 0 0-15,2-5 0 0,3-2 0 0,3-1-272 16,2-3 32-16,2-4-18576 16</inkml:trace>
  <inkml:trace contextRef="#ctx0" brushRef="#br1" timeOffset="165374.26">11366 15036 37775 0,'-6'-1'1664'0,"1"0"368"0,0 1-1632 0,3 0-400 0,1 0 0 0,1 0 0 0,0 0-240 0,-2 0-128 16,1 0-16-16,-1 1-16 15,-1 0-1600-15,-1 1-320 0,3 0-64 0,-2 1-16 16,-1 0 816-16,0 2 176 0,-1 1 16 0,-2 2 16 0,-1 2 2304 0,0 1 464 16,-2 1 80-16,-1 4 32 0,0 0 656 0,-1-1 128 15,1 3 16-15,0 1 16 0,0 4-1024 0,0-1-208 16,1 1-32-16,0 0-16 0,1 0-576 0,0 1-112 16,0 4-32-16,0 0 0 0,1 2-192 0,-1 1-128 15,3-1 128-15,-2 3-128 0,1 2 0 0,1-1 0 0,-2 5 0 16,1-2 0-16,1 0 0 0,1-5 0 0,1-1 0 0,2-3 0 15,2-4 0-15,0-1 0 0,0-2 0 0,1-1 128 16,3 0 80-16,-2-5 32 0,2-2 0 0,1 2 0 16,0-1-112-16,2-2 0 0,-1-1-128 0,0-1 192 15,1-4-192-15,-1 1 0 0,1-2 0 0,2 1 0 16,-2-1 0-16,1-2 128 0,0 1-128 0,0 0 0 16,-2-3 0-16,0 0 0 0,1 1 0 0,1-2 0 15,-1 0 192-15,1-2 0 0,2 1 0 0,0-3 0 16,1 2 144-16,0-4 32 0,0 1 0 0,3-4 0 0,3-2-368 15,1-1 144-15,1-2-144 0,-1-2 0 16,1 1 176-16,1 0-176 0,0-2 160 0,-3 1-160 0,0-4 0 0,-1 0 0 16,-2 3 0-16,-2-4 0 15,-1 2 0-15,-2-3 0 0,0 0 0 0,-2-3 0 0,-1 3 0 0,0-4 0 16,1 2 0-16,-1 0 0 0,-1-3 192 0,1-1-64 16,-1 1-128-16,0 1 192 0,1-2-192 0,-1-1 176 15,1 1-176-15,-1 1 160 0,1 1-160 0,-1 2 0 16,0 2 0-16,-1 2 0 0,-2 4 0 0,0 1 0 15,-1 0 0-15,-2 0 0 0,-1 2 0 0,-1 2 0 16,-2 0-176-16,-1 1 176 0,-2 2-160 0,-2 2 160 16,-1 1-192-16,-1-3 192 0,-2 4-192 0,-2-1 192 0,-1 0-192 15,-2 1 192-15,2 2-160 0,0 2 160 16,1-3-128-16,2 3 128 0,2 0-176 0,0 3 176 0,5-3-208 0,0 1 80 31,2 0-528-31,2 2-112 0,1-2 0 0,0 1-11984 0,2 1-2400 0</inkml:trace>
  <inkml:trace contextRef="#ctx0" brushRef="#br1" timeOffset="165717.56">11219 15605 40543 0,'-13'3'1792'0,"3"-2"384"0,0 0-1744 15,4-1-432-15,2 0 0 0,3 0 0 0,1 0 368 0,-3 0-16 0,-2 0 0 0,3 0 0 0,2-2-512 0,5 2-96 0,3-4-32 0,6 3 0 0,2-2 96 0,4 2 0 0,3-1 16 16,3 2 0-16,3-3 176 0,-2 3 128 0,-1 3-128 0,-3-3 176 16,0 2-176-16,0 2 0 15,-1-4 0-15,2 1 0 16,2-1-560-16,-1-1-144 0,2-4-16 0,-1-1-10832 0,1-1-2160 16</inkml:trace>
  <inkml:trace contextRef="#ctx0" brushRef="#br1" timeOffset="166089.24">11546 14599 37775 0,'2'-8'1664'0,"-1"2"368"0,1-1-1632 0,-2 3-400 16,0 1 0-16,1 3 0 0,1-1 864 0,1 0 96 15,3 0 0-15,3-2 16 0,3 3-768 0,3 4-208 16,1 3 0-16,4 5 0 0,1 4 0 0,2 5-176 16,4 2 16-16,3 6 0 0,2 4 16 15,2-1 0-15,2 1 0 0,-1 5 0 0,-1-4 352 0,2 8 80 0,1 8 16 0,-4 3 0 16,-3-2-48-16,-3 3 0 0,-2 4 0 15,-6 4 0-15,0 0 0 0,-5-5-16 0,-4 0 0 16,-4-7 0-16,-3 1-240 0,-1 1 176 0,-5-1-176 16,1-4 160-16,-2 2-160 0,-2-3 0 0,-2-5 0 15,-3-6 128-15,1-4-128 0,-1-1 0 0,-1-3 0 16,-3-3 0-16,0-2-224 0,-3-5-128 0</inkml:trace>
  <inkml:trace contextRef="#ctx0" brushRef="#br1" timeOffset="169463.45">14194 15775 27647 0,'-1'-2'2448'0,"1"-1"-1952"0,1 3-496 0,3 0 0 0,0 0 0 0,2 0 0 0,4 0 0 0,6-2 0 0,10 2-2528 15,6-1-400-15,5 1-80 0,1 0 0 0,5 0 352 0,-1 0 80 0,2 1 16 0,3-2 0 0,0 1 1872 0,4-2 384 16,1 1 80-16,1-2 16 0,4 3 1552 0,2-4 320 16,2 3 64-16,3 1 16 0,6 0-128 0,6 0-16 15,6-2-16-15,3-1 0 0,5-1-768 0,5 2-160 16,3-1-16-16,3 1-16 0,2 1-624 0,-2-3 0 0,1 3 0 15,-2 1 0 1,1 0-464 0,-2-1-16-16,-2 1 0 0,4 0 0 0,1 2 320 0,-1 2 160 0,-1-3-160 0,-2 4 160 0,-2-3 240 0,-1 3 144 0,1 2 16 0,-2-4 16 15,-3 0-288-15,3-1-128 0,3 3 0 16,-1-4 128-16,1 2-128 0,1-1 0 0,0-2 0 0,2 0 0 16,4 3-224-16,0 1 80 0,-1-4 16 0,-1 0 0 15,2 6 128-15,1-1 176 0,0 1-48 0,-1 0 0 16,0 0 544-16,-9 0 96 0,-9 4 32 0,8-5 0 15,7-2-320-15,-1 0-64 0,-3 4-16 0,-3-2 0 16,-4 1-400-16,-4-4 0 0,-1 1 0 0,-4 0 0 16,-3 2 0-16,-1 0 0 0,-1 0 0 0,0-4 0 0,-4-1 0 15,3-1 0-15,0 2 0 0,1 2 0 0,-1-3 0 16,-3-3 0-16,-2-1 0 0,-3 0 128 0,0 0 192 0,-5 3 48 16,-2-2 0-16,-1 2 0 0,-4 2-128 0,-3-2-32 15,-4 0 0-15,-2 0 0 0,-3-2-208 0,-1 3 128 16,-1 0-128-16,-2 0 0 0,-4 3 0 0,-1-1 0 15,-3 2 0-15,0-3 0 0,-2 3 0 0,0-3-128 16,-1-1 128-16,-3-1 0 0,-2 1-320 0,-3 0 32 16,-1-3 16-16,-3 1 0 0,-3-1 272 0,0 0 0 15,-3 0 0-15,-2 1 0 0,-1-2 624 0,-3 2 80 16,0-2 0-16,-3 1 16 0,-2 1-80 0,0-1-32 16,-4 0 0-16,-1 0 0 0,-2-2-288 0,-2 2-64 15,-1 0-16-15,-1-2 0 0,-2 1-240 0,0 2 0 16,-3-3 0-16,0 1 0 0,-1 1-128 0,-5-5-80 15,2 2-16-15,-2-1 0 0,-2 0 224 0,-3 1-144 0,-1-2 144 0,-2 0-128 16,0 2 128-16,-2-4 0 0,-3 3 0 0,2-2 128 16,-1 0 16-16,2-1 16 0,2-1 0 0,2 0 0 15,3 1 16-15,1-1 0 0,3 1 0 0,1 0 0 16,3 2-176-16,0 2 128 0,5-1-128 0,0 2 128 16,6 2-288-16,1-1-64 0,2 3-16 0,3 1 0 31,2 0-480-31,2 0-112 0,3 2 0 0,1 2-16 0,6 2 336 0,0 0 80 15,7 0 16-15,0 1 0 0,2 1 0 0,1-1 0 0,3 0 0 16,3-1 0 0,1 0-176-16,0 2-48 0,1-2 0 0,-3-4 0 0,-4 3 224 0,5 0 32 0,4 0 16 0,0 0 0 0,1-1 608 0,-3 0 112 15,-3 1 32-15,-2 1 0 0,-2 0 512 0,-5 1 96 16,0 2 32-16,-4-2 0 0,-3 2-432 0,-2 0-80 16,-2-1 0-16,-4-1-16 0,1 0-496 0,-1 2 128 15,0-3-128-15,-3 0 0 0,3-1 0 0,-3 2 0 16,0 0 0-16,1 0 0 0,-1 3 192 0,-1 0-16 15,0 1 0-15,-1 1 0 0,1 2 400 0,-2-1 64 16,0 2 32-16,-2-1 0 0,-1 1-240 0,-1 0-48 16,-3 1-16-16,-2 0 0 0,-2 1-368 0,-6 0 0 15,-3 1 0-15,-5-5 0 0,-3 0-304 0,-7 0-80 0,-9 0 0 16,-8-1-8960 0,-7-1-1792-16</inkml:trace>
  <inkml:trace contextRef="#ctx0" brushRef="#br1" timeOffset="170327.66">14048 15807 29487 0,'-3'-3'2624'0,"0"1"-2112"0,3 2-512 0,2 0 0 0,-1 0 384 0,1 0-16 0,2 0-16 0,2-5 0 0,6 0-2528 0,6-2-496 0,5-3-96 0,4-3-32 0,4 1 1776 0,0-4 368 0,3 1 64 0,2-2 16 0,1-1 1696 0,0 1 352 16,-3 3 64-16,5-3 0 0,0 1 416 0,3-1 80 15,-1-1 16-15,-1 1 0 0,-1 0-960 0,0 1-192 32,-1-2-48-32,-3 4 0 0,-6 0-592 0,2 3-128 15,0-4-128-15,-4 3 176 0,-2 2-176 0,-4 1 0 16,-1-1 0-16,-4 4 0 15,-4 0-528-15,-1 2-48 0,-2 2 0 0,-3 2 0 16,-1 0-256-16,-2 0-48 0,-2 2-16 0,-1 2 0 0,0 1 720 0,-4 1 176 0,0 1 0 0,-2 3 0 16,-1-1 0-16,-4 2 0 0,0 0 128 0,-7 3-128 15,-4 3 128-15,-6 3-128 0,-6 2 128 16,-7 2-128 0,-4 3-320-16,-9 1-128 0,-6 4-16 0,-4 3-16 15,-2-5-992-15,2-1-208 0,-1 0-48 0,1-3 0 16,1-1 176-16,2-4 16 0,5-2 16 0,4-3 0 0,3-1 1184 0,5-1 336 0,4 1-144 0,7-3 144 15,5-1 736-15,4 2 224 0,4-1 32 0,7 4 16 16,3-1 352-16,6 2 80 0,5 1 16 0,7-2 0 16,5 1-160-16,10 1-16 0,6 1-16 0,10-2 0 15,4 3 304-15,9-3 64 0,6-1 16 0,6 3 0 0,5-2-1120 0,2-1-208 16,3 1-64-16,-1-4-16400 16</inkml:trace>
  <inkml:trace contextRef="#ctx0" brushRef="#br1" timeOffset="171918.37">24011 17690 35007 0,'-2'-2'3120'0,"2"2"-2496"0,0 0-496 0,0 0-128 0,1 0-896 0,-1 0-208 0,0 1-48 0,-1 0 0 0,0 3-192 0,-2 1-64 0,-1 6 0 0,1-2 0 0,-2 3 928 0,-1 2 176 0,1-1 48 0,0 3 0 16,2 2 2048-16,1-1 432 0,1 4 80 0,1-1 0 16,2 1-704-16,3 2-128 0,2 1-48 0,2 2 0 15,1 0-784-15,1 1-176 0,1 4-16 0,0-2-16 16,-1 5-432-16,-1-3 0 0,-2 2 128 0,-2 0-128 15,-1 1-688 1,-1 0-160-16,-1 0-48 0,-2-1 0 0,-1-1-1536 0,0-4-320 0</inkml:trace>
  <inkml:trace contextRef="#ctx0" brushRef="#br1" timeOffset="172488.7">23931 17537 18431 0,'6'-9'1632'0,"-2"2"-1312"0,0-1-320 0,-2 2 0 15,1 1 2464-15,0 3 416 0,1-3 96 0,3-5 16 16,4-4-944-16,6-6-176 0,1-2-32 0,4 0-16 16,1 1-432-16,0 2-96 0,1 1-16 0,-1 1 0 15,-1 3-816-15,1-1-160 0,-1 3-48 0,-1 1 0 16,-1 3 0-16,-2 0 0 0,-2 1 0 0,2 1 0 0,-2 0-256 15,-1 1 0-15,-1 4 128 0,0 1-128 0,-2 1 0 0,-1 4 0 16,1 0 0-16,-1 2 0 0,-1 3-128 0,-2 3-48 16,1 0 0-16,0 3 0 0,-2 4 176 15,0-1-128-15,1 3 128 0,-3 1-128 0,0 2 128 0,-4 1 0 16,0-2 0-16,-1-1 0 0,-3 3 0 0,-2-4-192 16,-2 2 192-16,-1-4-192 0,-1 2 192 0,-3-2 176 15,-1-2-48-15,0-1 0 0,-3 1 48 0,0-2 0 16,0 0 0-16,-2-2 0 0,0 0-16 0,-1-1 0 15,-1-1 0-15,1-2 0 0,-1-1-32 0,-1-2-128 16,1-4 192-16,-1 0-64 0,0-3-128 0,2 0 160 16,1-2-160-16,-1-1 160 0,1 2-160 0,0-4 0 0,2 1 0 15,1 2 128-15,1-2 0 0,0 3-128 0,3-3 192 0,1 2-64 16,0 2-128-16,3-4-272 0,2 3 64 16,0 1 16-1,1 0-352-15,3-3-64 0,1 2-16 0,4-1-11808 16,2-2-2368-16</inkml:trace>
  <inkml:trace contextRef="#ctx0" brushRef="#br1" timeOffset="173097.15">25343 16932 35007 0,'-1'-4'3120'0,"0"2"-2496"0,-1-2-496 0,2 3-128 16,0 2-624-16,0-2-144 0,0 1-16 0,-2-4-16 0,-2 2-496 0,-1 2-112 0,-2 1 0 0,-3 4-16 0,-1 1 1120 0,-3 4 304 0,-1 2 0 0,1 0 0 0,0 0 1568 0,-1 4 416 15,-1 1 64-15,1 1 32 16,0 1-480-16,-1 6-112 0,0-1-16 0,0 3 0 0,1 3-800 0,-1 3-160 16,1 0-48-16,-1-1 0 0,1-1-112 0,1 4-32 15,-1 5 0-15,-3 5 0 0,1 4 112 0,0 1 16 16,1 2 0-16,0-1 0 0,1-3-448 0,3 0 0 15,0-2 0-15,2-3 0 0,3-1 0 0,3-2 0 16,2-2 0-16,3 1 0 0,3-5 0 0,2 2 0 16,3-2 0-16,-2-2 0 0,3 1 0 0,1-5 0 15,1 1-224-15,2-4 80 16,3 2-368-16,1-1-64 0,1-1 0 16,1-6-16-16,-1 1-368 0,2-3-64 0,2 2 0 0,3-3-16432 0</inkml:trace>
  <inkml:trace contextRef="#ctx0" brushRef="#br1" timeOffset="173599.62">25879 17496 31327 0,'-4'-1'2784'0,"0"1"-2224"16,0-3-560-16,3 2 0 0,1 1 1360 0,0 0 176 0,1 0 16 0,-2 0 16 0,0 0-1888 0,-3 0-368 0,1 4-80 0,-4 1 0 15,0 1 272-15,-3 5 64 0,-4 1 16 0,-3 4 0 0,0 2 640 0,-5-1 128 0,-2 3 32 0,-2 1 0 16,-1 0 576-16,-2 1 128 0,0-2 32 0,-1 1 0 15,0-2-384-15,1 2-80 0,-2-4-16 0,1 3 0 16,4-1-384-16,-2 1-64 0,1 1-32 0,-1 1 0 16,4 1-320-16,-1-1-64 0,3 0-16 15,-1-1 0-15,2-1-672 16,2-4-144-16,1 1-32 0,3-4 0 0,3-2-1248 16,3-4-256-16,2-2-48 0,2-5-10784 0</inkml:trace>
  <inkml:trace contextRef="#ctx0" brushRef="#br1" timeOffset="173851.02">25377 17491 45151 0,'-4'9'2000'0,"0"-7"416"0,0 2-1936 0,2-2-480 15,2 1 0-15,2-2 0 16,1 0-432-16,1 3-176 0,2 0-32 0,5 1-16 15,4 1 144-15,2 1 48 0,3 3 0 0,1 1 0 0,1 3 304 0,2 3 160 16,0 5-160-16,-1 2 160 0,-2 1 0 0,-2 2 0 0,0 3 0 0,-1 2 0 16,0 1 128-16,-2 2-128 0,-1-2 0 0,-2 2 0 15,1-4-256-15,-2 0-96 0,2-5-32 0,-2 0 0 32,1-4-1856-32,0-4-384 0</inkml:trace>
  <inkml:trace contextRef="#ctx0" brushRef="#br1" timeOffset="174180.84">26198 18064 39615 0,'-2'0'1760'0,"2"0"352"0,0 1-1680 0,0-1-432 16,3 1 0-16,-2 2 0 16,3-3-896-16,-1 2-256 0,5 3-48 0,1 5-16 0,2 1 928 0,0 3 288 0,-1 5-160 0,0-1 160 15,-3 4 736-15,0 1 224 0,1 2 64 0,-3 1 0 16,-2-2-448-16,0 0-96 0,-2 0-16 0,-1-3 0 15,-1 0-672-15,-2-4-144 0,1 1-32 0,-2-2 0 32,-1-4-640-32,-2-1-144 0,-2-3-32 0,-2-2-14928 0</inkml:trace>
  <inkml:trace contextRef="#ctx0" brushRef="#br1" timeOffset="174495.25">26764 17784 44223 0,'-10'11'1968'0,"3"-2"400"0,0 0-1904 0,4-2-464 0,3-2 0 0,1-3 0 0,0 2 0 0,2 2-256 16,-1 7 16-16,3 1 16 0,2 3 80 0,3 0 16 0,0-2 0 15,3 0 0-15,-2-2-64 0,1 1 0 0,2-2 0 0,1 1 0 16,-1-1 16-16,1-1 0 0,3 0 0 0,-1-1 0 31,1 0-928-31,1-3-192 0</inkml:trace>
  <inkml:trace contextRef="#ctx0" brushRef="#br1" timeOffset="174773.34">27357 17480 26719 0,'-1'2'2368'0,"-1"-2"-1888"0,1 0-480 0,1 2 0 0,1-2 1024 0,-1 1 128 16,0 3 0-16,-1-1 16 16,-1 5-2128-16,0 3-448 0,-2 4-64 0,-1 4-32 0,-1 5 3168 0,-3 4 624 15,-1 6 128-15,-3 5 16 16,-2 7-464-16,-2 2-112 0,1 6 0 0,-5-3-16 0,0 6-992 0,-2 1-192 16,-1 3-32-16,0-4-16 0,2-8-368 0,-2 1-80 15,2-3-16-15,1-3 0 0,2-3-144 0,1-2-144 16,2 0 144-16,0-2-208 31,3-6-352-31,2-2-64 0,3-4-16 0,-1-1-17936 0</inkml:trace>
  <inkml:trace contextRef="#ctx0" brushRef="#br1" timeOffset="176109.33">28140 17137 17503 0,'3'-6'1552'0,"-3"0"-1232"0,1 0-320 0,0 2 0 0,-1 3 1696 16,0-3 288-16,3 3 48 0,-2-4 16 0,1-1-1200 0,0 0-224 0,0-1-48 0,1 2-16 0,-3 4 640 0,1 1 128 0,-1 0 16 0,-1 4 16 0,1 1 384 0,0 4 80 0,0-3 16 0,0 5 0 15,2 4-848-15,-1 3-160 0,3 6-48 0,-2 0 0 16,3 6-464-16,-1 4-112 0,1 3-16 0,0 3 0 15,1 5-64-15,0 1-128 0,-1 4 176 0,0 1-176 16,0 4 192-16,-1 0-192 0,-2 1 192 0,1-3-192 16,-2 1 192-16,0-2-64 0,-1-2 0 0,0-4-128 0,-1 1 192 15,-1-7-192-15,-1-3 192 0,1-2-192 0,2-6 0 0,-2-7 0 16,4 1 0-16,-2-7 0 16,1-3-320-1,-1-8-192-15,0-3-16 0,-3-4-18208 0</inkml:trace>
  <inkml:trace contextRef="#ctx0" brushRef="#br1" timeOffset="177145.41">29259 17259 27647 0,'-2'-2'2448'0,"-1"1"-1952"0,2-3-496 0,0 2 0 0,1 2 1792 0,1-3 272 0,-1 2 48 0,0-1 16 0,1-3-1296 0,-1-1-272 0,2 2-48 0,-2 0-16 15,0 3 16-15,-2 1 16 0,0 4 0 0,-2-2 0 0,-1 7 0 0,0-2 0 16,-1 4 0-16,-3 2 0 15,2 2-288-15,-3-2-64 0,0 3-16 0,0 0 0 0,-1 3 64 0,1-1 16 16,0 2 0-16,-1 2 0 0,1 2 16 0,0 3 0 16,-1-1 0-1,1 3 0-15,2 1-112 0,-2 3-16 0,1 2 0 0,1 0 0 0,0 1 0 0,1-3 0 16,2-1 0-16,0-1 0 0,2 2 0 0,0-7 0 16,1 1 0-16,2-1 0 0,0-2 0 0,3 0 0 15,-1-2 0-15,3-1 0 0,0 1 0 0,1-3 0 16,2-3 0-16,-1-4 0 0,0 1-128 0,1-2 160 15,2-1-160-15,0-1 160 0,2-2 16 0,1 0 0 16,0 0 0-16,2-1 0 0,1-1-176 0,2-2 0 0,1 1 0 16,1-1 0-16,0-3 0 0,0-3-272 15,-2-1 64-15,0-1 16 0,-2-1 464 0,0-4 112 0,0-1 0 0,-1-1 16 16,-1-1-128-16,1-3-16 0,1-1-16 16,-1-3 0-16,0 1 16 0,-1-5 0 0,0-3 0 0,0-2 0 15,0 0 48-15,-2-5 16 0,0-4 0 0,0 2 0 16,-1-1-320-16,-3 0 0 0,2 0 0 0,-2 2 0 15,-1 2 0-15,-2-1-144 0,0 2 16 0,-3-1 0 16,1 4 0-16,-2 1 0 0,-1 0 0 0,-1 2 0 16,-2 1 128-16,0 3 0 0,-2 3 0 0,-3 0 0 15,0 5-224-15,-2-4-16 0,-3 5 0 0,0 0 0 16,-3 5 48-16,0-2 16 0,0 1 0 0,-3 2 0 31,2 1-208-31,-3 1-32 0,3 0-16 0,-1 2 0 0,2 3 32 0,0 3 0 0,0 0 0 0,0 2 0 16,0 2-176-16,0 0-48 0,0 2 0 15,2 2 0-15,1-3-624 0,1 4-128 16</inkml:trace>
  <inkml:trace contextRef="#ctx0" brushRef="#br1" timeOffset="177428.34">29132 17632 24879 0,'-9'4'2208'0,"3"-3"-1760"0,0-1-448 0,3 0 0 0,2 0 2896 0,2 0 496 0,-1 0 112 0,0 0 16 0,2 0-2864 0,-2-1-656 0,1 1 0 0,0 0 0 0,2 1 768 0,-1-1 144 0,-2 0 32 0,0 0 0 16,0 0-112-16,21 5 0 0,-11-5-16 0,0-3 0 16,2 2-224-16,2 0-32 0,1 1-16 0,1-4 0 15,0 2-368-15,2-2-176 0,2 2 160 0,0-1-160 16,1 2 0-16,0 0 0 0,1 1-208 0,1 1 64 15,0 3-80-15,2-4-16 0,-1 2 0 16,2 2 0-16,3 1-272 0,-3 1-64 16,0-2-16-16,-3-2 0 0,-2 3-496 0,-1-4-80 15,0 1-32-15,-3-2-16496 0</inkml:trace>
  <inkml:trace contextRef="#ctx0" brushRef="#br1" timeOffset="178056.31">29409 16680 23951 0,'-4'-4'2128'0,"2"-1"-1696"0,0 4-432 0,1-3 0 0,2 4 544 0,1 0 32 0,-1 1 0 0,0-1 0 0,3 3-576 0,0-2 0 0,1 4 0 0,-5-5 0 0,14 17 1840 0,-5-4 464 15,0 3 80-15,2 1 32 0,2 3-608 0,4 2-112 16,2 4-32-16,4-1 0 0,1 1-912 0,3 0-192 15,3 2-48-15,4 0 0 0,-1-1-304 0,3 0-64 16,2 1-16-16,-1 1 0 0,0-1-128 0,0 2 128 16,1 0-128-16,-1 2 128 0,-2-1 0 0,-2 2 0 15,-1 0 0-15,-5 6 0 0,-2-2 64 0,-4 6 0 0,-4 3 0 0,-3 3 0 16,-4-2 16-16,-3-1 16 0,-2 0 0 0,-1 0 0 16,-1-1 176-16,-1 0 48 0,-2-1 0 0,-2 1 0 15,0-7-128-15,-3 4-32 0,-3 4 0 0,-1 0 0 31,-1-2 48-31,-1-2 16 0,-3 2 0 0,-2-7 0 0,1 0-352 0,-1-4 0 0,-1 2 0 0,-2-4 0 32,-1 0-752-32,1-3-112 0,-2-3-32 0,1-7-19888 15</inkml:trace>
  <inkml:trace contextRef="#ctx0" brushRef="#br3" timeOffset="5285.96">14177 12336 12895 0,'-16'-5'1152'0,"1"3"-928"0,5-1-224 0,3 2 0 0,1 1 1856 0,-5-4 336 0,-12 1 64 0,-13-4 16 0,-9 0-624 0,-4 0-128 16,4 2-32-16,1 3 0 0,6-2-288 0,2 3-64 15,4 1-16-15,1 0 0 0,4 1-400 0,0 0-80 16,2 2 0-16,0-2-16 0,4 2-32 0,1-1 0 16,2-1 0-16,3 3 0 0,1-3-112 0,3 4-32 15,3-2 0-15,0 0 0 0,5 2 0 0,0-1 0 16,4 1 0-16,3-1 0 0,5 1-256 0,2-4-48 15,5 4-16-15,4-3 0 0,2 3 128 0,5-1 32 0,4 1 0 16,4-3 0-16,4 0 112 0,5 0 32 0,3-4 0 16,4 0 0-16,5 1-240 0,5 1-32 0,3-1-16 15,4 1 0-15,2-4-144 0,2 1 0 16,2-5 0-16,2 2 0 0,2 1 0 0,0 0 0 0,-2 0 0 0,0-1 0 16,-3-3 0-16,1 1 0 0,-1 0 0 0,-3 2 0 15,-2 1 128-15,-5 1 0 0,-3 1 0 0,-5-1 0 16,0 0 64-16,-5 3 0 0,-1 1 0 0,-5 1 0 15,0 2-192-15,-6-1 0 0,-1 2 0 0,-5-2 0 16,-3 2 0-16,-8 1 0 0,-4-4 0 0,-5 3-176 16,-6-4-80-16,-3 1-32 0,-4 2 0 0,-6-1 0 15,-4-2 64-15,-3 0 16 0,-6 0 0 0,-6 0 0 0,-4-4 208 0,-7 2-144 16,-4-1 144-16,-5 1-128 0,-4 2 128 16,-11-3 0-16,-8 3 0 0,-4-1 0 15,-1 1-592-15,-3-1-48 16,-2 0 0-16,-3 2 0 0,2 1 144 15,-3 1 32-15,0-1 0 0,2-2 0 0,3 0 464 0,-1 3 0 0,-3 1 0 0,2 1 0 0,0 3 0 0,3-4 0 16,5 0 0-16,-1 1 0 0,-1 1 0 0,3 1 0 16,3 3 128-16,4 0-128 0,5-4 0 0,5 0 0 15,5-1 0-15,4-2 0 0,6 0 0 0,4 2 0 16,8-2 0-16,7 1 0 0,8-2 320 0,8 1 0 16,8-1 0-16,9-2 0 0,8 3 304 0,13-3 64 0,9 1 16 0,14-1 0 15,10 0-704-15,13-1 0 16,12-3 0-16,10 0 0 0,11 2-288 0,4-2-32 0,3 3-16 0,9-1 0 31,7 0-672-31,2 1-128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30:08.8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8909 8576 18431 0,'-1'0'1632'0,"-1"0"-1312"0,-1 2-320 0,1-2 0 0,0 1 2560 0,1 2 432 0,1-2 80 0,-2 2 32 0,-1 3-1536 0,0 0-304 0,-1 0-64 0,3 1-16 16,-1 2-992-16,2 0-192 0,2 1 0 0,-1-4 0 0,3 4-288 0,-1 2 16 0,2 1 0 0,-1 3 0 0,1 2 272 15,0 2 0-15,0 6 0 0,0 2 0 16,0 1 176-16,-3 2 144 0,2 1 16 0,-3 5 16 0,0-1 224 0,-1 1 32 16,0 0 16-16,-1-1 0 0,-1 2-288 0,-1 2-48 15,-1-4-16-15,1 1 0 16,-1-3 48-16,2-2 16 0,-2-1 0 0,1-5 0 15,2-1-336-15,-1-5 128 0,-1-2-128 0,1 1 0 16,0-5-1088-16,0-2-304 16,0-3-48-16,0-4-14208 0</inkml:trace>
  <inkml:trace contextRef="#ctx0" brushRef="#br0" timeOffset="628.26">8695 8383 30399 0,'-2'-10'2704'0,"1"1"-2160"0,2 3-544 0,0 5 0 16,0-2 1248-16,2 0 144 0,-1-10 16 0,3-5 16 16,4-5-1040-16,1 1-192 0,1 1-64 0,1 4 0 15,3 1-128-15,-1 3-144 0,1 1 144 0,-2 0-208 16,2 3-176-1,0 2-48-15,1-2 0 0,1 1 0 0,2 2 128 0,2 0 32 0,4 0 0 0,-1 0 0 0,1 2 272 16,2-2-192-16,3 3 192 0,-2 3-160 0,-2 0 160 0,0 3 0 16,-1 3 128-16,-1 0-128 0,-2 4 448 0,-2 0 0 15,-1 5 16-15,-4-2 0 0,-2 0 32 0,-2 3 0 16,1 6 0-16,-1 3 0 0,-3 0-144 16,-2 1-32-16,-1 0 0 0,-3 1 0 0,1-5-128 15,-2 0-16-15,-1 1-16 0,0 2 0 0,0 0-160 0,0 0 160 16,0-3-160-16,-1-4 160 0,-1 3-160 0,1-3 0 15,-1-1 0-15,-1-1 0 0,0 2 0 0,-2-6 0 16,-2-1 0-16,0 0 0 0,-2 3 128 0,-2-5 32 16,0-2 16-16,-2 2 0 0,-1-3 16 0,-1-2 16 15,-2-2 0-15,-2-2 0 0,6 0-384 0,-5 0-80 16,-4-2 0-16,-4-2-16 16,0-2-336-16,1 0-64 0,3 2-16 0,1-2 0 15,3 0-160-15,-1 1-48 0,2 1 0 0,-1 1 0 16,1 3 320-16,1 2 48 0,1-1 16 0,0 3 0 15,0 1 64-15,2-2 32 0,1 0 0 0,2-2 0 16,1 1-1024-16,4 1-208 0,1-3-32 0,3 0-9856 0</inkml:trace>
  <inkml:trace contextRef="#ctx0" brushRef="#br0" timeOffset="1376.75">10284 7589 19343 0,'-1'0'1728'0,"1"0"-1392"0,0 0-336 0,0 0 0 15,0 0 0-15,-1 0 0 0,0 0 0 0,-3 0 0 0,0 1-336 0,-1 2 16 0,-2-1 0 0,-2-1 0 0,1 4 448 0,-5-1 112 0,0 0 16 16,-1 2 0-16,-1 0 592 0,2 0 128 0,-2 0 32 0,0 4 0 16,0-1 448-16,0 2 80 0,2 0 32 0,-2 2 0 0,1 0-16 0,-2 2 0 15,1 2 0-15,-3 2 0 0,-1 1-864 0,-1 1-176 16,-1-2-48-16,0 2 0 16,0 2-464-16,-1-4 128 0,1 0-128 0,-2 3 0 0,-1 3 176 0,2 0-16 15,1 1 0-15,2-4 0 0,4 0 288 0,2 3 48 0,0 3 16 0,2 2 0 16,3 1 0-16,0 0 16 0,2 1 0 0,0 3 0 15,2 3-304-15,3-1-64 16,0-1-16-16,-1 1 0 0,4-1-16 0,-1 1-128 16,0 4 192-16,2 0-64 0,0 3 32 0,1 2 0 0,0 1 0 0,-1 0 0 15,2-3-160-15,-2 0 128 0,1-8-128 0,-1-2 128 0,1-3-128 0,1-2 0 16,1-3 0-16,2-2 0 0,-1-1 192 0,3-1 0 31,2 0 0-31,2-1 0 0,-1 1-64 0,2 4 0 0,1 0 0 0,2 1 0 0,-1-3-128 0,2 1-256 16,0 3 64-16,1-3 16 31,-1 1-272-31,2-4-48 0,1 3-16 0,3 0-11648 0,1-3-2352 16</inkml:trace>
  <inkml:trace contextRef="#ctx0" brushRef="#br0" timeOffset="2326.65">10747 8253 32255 0,'-5'0'2864'0,"0"0"-2288"0,1 0-576 0,2 0 0 0,1 1 256 0,-2 2-64 0,-3-3-16 0,-5 2 0 0,-2 2-544 0,-1-1-96 0,1 2-32 0,3-1 0 0,2 0-64 0,0 0-16 0,3 1 0 0,2-2 0 0,-1 3 128 0,0 1 0 0,0 2 16 0,-2 1 0 0,0 3 1568 0,-3 2 304 15,0 1 64-15,-4 2 16 16,1 4 384-16,-3 1 80 0,-1 3 0 0,-4 5 16 16,-2 1-1312-16,2-4-272 0,4-6-48 0,-1 1-16 0,-3 3-352 0,-1 1 128 0,1-4-128 0,3-2 0 15,3-5 0-15,2-1 0 0,1-1 0 0,0-4 0 32,1-2-320-32,1-1-96 0,0-4-16 0,2 0-11600 0,0-3-2304 0</inkml:trace>
  <inkml:trace contextRef="#ctx0" brushRef="#br0" timeOffset="2614.17">10279 8226 35935 0,'-3'5'3200'16,"0"-2"-2560"-16,1 1-512 0,2 1-128 0,2-1 1488 0,1-1 288 0,0 4 48 0,4 1 16 16,3 3-1520-16,2 7-320 0,5 1 0 0,2 0 0 15,-1 0 0-15,1 3-144 0,2 0 144 0,1 0 0 16,-1 1 0-16,0-1 0 16,1 3 0-16,2 1 0 0,-2-2-272 0,-1-1-80 0,0 0-16 0,-1 1 0 31,0-5-144-31,-3-3-48 0,0-1 0 0,-2 1 0 0,-1-2-592 0,-1-3-112 15,1 3-16-15,-2-4-16 0,0 2-1200 0,-3 0-256 0,3-2-32 16,-4 3-16-16</inkml:trace>
  <inkml:trace contextRef="#ctx0" brushRef="#br0" timeOffset="2963.1">11019 8689 23039 0,'-3'4'2048'0,"1"-1"-1648"0,-1-2-400 0,2 0 0 15,0 0 3472-15,2 2 624 0,0 0 112 0,1 1 16 16,-1 5-3616-16,3 1-608 15,2 6-368-15,1 2 48 0,1-2 80 0,0 3 16 0,1 0 0 0,0-1 0 16,-1 4 224-16,0-2 0 0,0-1 0 0,0 0-144 16,-1 2 144-16,-2-1 0 0,0 0-144 0,-1-3 144 15,-2-1 0-15,0-3 0 0,-2-1 0 0,-2 2 0 16,-1-1-320-16,-5 5 48 0,0-1 16 0,-2 0 0 16,0-6-1088-16,-1 1-192 0,-3-1-64 15,0-3-12416-15</inkml:trace>
  <inkml:trace contextRef="#ctx0" brushRef="#br0" timeOffset="3270.87">11331 8399 43311 0,'-3'0'1920'0,"-1"-3"384"0,2 2-1840 0,1 1-464 0,1 1 0 0,1 2 0 0,0-1 160 16,3 2-160-16,1 2 160 16,3 4-160-16,5 2-496 0,0 2-192 0,3 3-32 0,-1 3-16 15,0 0 16-15,0 1 0 0,0 4 0 0,-2-2 0 16,0 2-400-16,-1 1-80 0,-1-1-16 0,-2 3 0 15,1 0-192-15,-4-2-32 0,-1 2-16 0,-1-5 0 16,-1-2-384-16,1-5-80 0,0-1 0 0,1-1-8928 0</inkml:trace>
  <inkml:trace contextRef="#ctx0" brushRef="#br0" timeOffset="3573.77">11978 8313 30399 0,'-3'3'2704'0,"-2"-2"-2160"0,0 2-544 0,1-3 0 16,3 2 2160-16,0 2 320 0,-1-4 64 0,-1 6 16 15,-5 1-2880 1,-2 8-576-16,-2 1-128 0,-3 7 0 0,0 5 384 0,-2 0 64 0,-1 7 32 0,-1 2 0 0,-2 8 544 15,-1 2 320-15,-2 7-32 0,1 1-16 0,-1 4 496 0,-1-6 80 16,2-2 32-16,-1-7 0 0,1 1-112 16,1-9-32-16,1-2 0 0,-2 1 0 0,-1 2-448 0,0-5-96 15,1 0 0-15,0-1-16 0,1-2-176 0,2-5 0 16,1 2 0-16,0-5 0 16,3-1-976-16,1-4-80 0,2 0-16 0,0-1-10480 15,3-5-2096-15</inkml:trace>
  <inkml:trace contextRef="#ctx0" brushRef="#br0" timeOffset="4008.13">12469 7662 43311 0,'-3'0'1920'0,"-2"-3"384"0,1 2-1840 0,2 1-464 0,2 1 0 0,0 2 0 0,0 0-176 0,0 4-128 0,1 1-16 0,-1 8-16 0,0 3-224 0,0 4-32 0,0 8-16 0,0 4 0 15,-1 1 112-15,-2 7 32 0,2 5 0 0,-2 8 0 0,0 7 160 0,0 4 48 0,2 0 0 0,0-4 0 16,1-3 256-16,-2 0 0 0,1-2 0 16,0-5 0-16,0-6 0 0,0 1 0 0,-1-1 0 15,2-4 0-15,2-3 0 0,-1-5 144 16,4-2-144-16,1-7 192 0,1-1 0 0,-1-6 0 15,2-2 0-15,1-3 0 16,-2 0-1728-16,2-4-320 0</inkml:trace>
  <inkml:trace contextRef="#ctx0" brushRef="#br0" timeOffset="4504.52">13089 8019 41471 0,'-4'-6'1840'0,"0"2"368"0,1-1-1760 0,0 4-448 0,2-1 0 0,1 2 0 0,0 0 0 0,-2 0-144 0,-2 0 0 15,-2 0 0 1,-3 3-624-16,-1 2-128 0,-3 5-32 0,-1 4 0 16,0 1 256-16,1 3 48 0,-3 8 16 0,-2 5 0 0,1 5 160 0,0 5 48 0,-1 2 0 0,2 2 0 15,4-5 896 1,1 0 176-16,1 3 32 0,1-2 16 0,3-3-320 0,1-3-64 0,0-3-16 0,3 0 0 16,1-1-128-16,1 0-16 0,0 1-16 0,3-3 0 0,0-7-16 15,0 0 0 1,5-3 0-16,0-1 0 0,4-2-304 0,1-3-64 15,2-7-16-15,1-2 0 0,0-4-576 0,0-4-112 0,0-2-32 0,0-3 0 32,0-5 288-32,-2 0 48 0,0-5 16 0,-1-4 0 0,1-2 608 0,0-7 336 0,-1 1-32 0,-1-6-16 15,0 3 800-15,-1 3 144 0,-1-1 48 16,1-7 0-16,4-7-384 0,-2-4-80 0,2 3-16 0,-3 2 0 0,2-2-560 0,0 0-112 16,-2 5-128-16,-2 5 176 0,-3 11-176 0,-2 3 0 15,0 2 0-15,-1 3 0 0,-2 0-240 0,0 1 32 16,-4 6 0-16,0 0 0 31,-2 3-512-31,-2 2-112 0,-3 3 0 0,-2 0-10608 0,-2-1-2112 0</inkml:trace>
  <inkml:trace contextRef="#ctx0" brushRef="#br0" timeOffset="4761.99">12906 8358 43311 0,'-5'6'1920'0,"-1"-2"384"0,0-2-1840 0,3 1-464 0,2-2 0 0,2-1 0 0,2 3 192 0,-1-3-64 0,3 2-128 16,2 2 192-16,6-2-864 0,2-1-176 0,3 2-48 0,3-3 0 0,1 0-480 0,2 0-96 0,1 0-32 0,-2 0 0 15,1 1-1792-15,-2-1-352 0,-1 3-80 0,-1-3-16 16,-4 0 1440-16,-1 0 272 0,-3 0 64 0,0-3-5680 0</inkml:trace>
  <inkml:trace contextRef="#ctx0" brushRef="#br0" timeOffset="5227.38">13200 7482 35935 0,'-4'7'3200'0,"1"-1"-2560"16,2 0-512-16,1-2-128 0,1 1 1328 0,1-2 240 15,1 7 48-15,-1 6 16 0,7 5-1488 0,1 2-288 16,3 3-64-16,5-5-16 0,3 1 96 0,2 0 128 16,6 4-208-16,0 3 80 0,2-3 128 0,1 4 0 15,3 5 0-15,0 0-128 0,-3 1 128 0,-1 1 0 16,-2 0 0-16,0 1 0 0,-2 0 0 0,-2 1 0 15,-6-1 0-15,-1-1 0 0,-5 2 0 0,-1 1 128 16,-5-1-128-16,-3 1 176 0,-2-1 224 0,-2 2 48 16,-2-4 16-16,-3-3 0 0,-3-2 0 0,0 4 0 0,-2 4 0 15,-1-4 0-15,-1-2-192 0,1 1-32 0,1-4-16 0,-1 1 0 16,0-3-224-16,-1-1 128 0,-2-6-128 0,-2 3 0 31,-1-2-272-31,-4-2-160 0,-4-2-16 0,-5 1-16 0,-2 0-528 0,-6 1-96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13:23.092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14861 10007 38703 0,'-5'-4'3440'0,"1"2"-2752"0,3 2-560 0,2-2-128 0,2 2 576 0,-2-2 96 0,1 0 16 0,3-3 0 0,2-1-688 0,2-1-176 0,5-1-16 0,2 2 0 0,4-1-240 0,3 1-48 0,2 1-16 0,5 2 0 15,2-1 496-15,3-1-144 0,3 4 144 0,0-4 0 16,4 0 0-16,-1-1 0 0,2 1 0 0,-2-1-128 16,-1 1-80-16,-2 0-16 0,-1 2 0 0,-3-1 0 15,-2 3-1056-15,-4 1-192 0,-3 0-64 0,-3 1-13696 16</inkml:trace>
  <inkml:trace contextRef="#ctx0" brushRef="#br0" timeOffset="266.8">14952 10353 43311 0,'7'-1'1920'0,"-2"1"384"0,-1 0-1840 0,3-2-464 0,-1 2 0 0,0 0 0 15,4 0-464-15,6 0-192 0,11 0-48 0,12-3 0 0,5 1 288 0,4-2 48 0,3-3 16 0,0-1 0 32,-1 2-368-32,-1 0-80 0,-2 2-16 0,-3 2-10400 0,-1-1-2096 0</inkml:trace>
  <inkml:trace contextRef="#ctx0" brushRef="#br0" timeOffset="864.05">16525 9125 1839 0,'2'3'160'0,"-4"-2"-160"0,1 2 0 0,0-3 0 0,1 2 6032 0,0 1 1184 0,0-1 224 0,0 3 48 0,0 5-4768 0,1 2-960 0,2 6-192 0,0 3-32 0,2-2-432 0,0 2-80 0,0 3 0 0,1-1-16 0,2 1-464 0,-2 3-96 15,2 2 0-15,-1 0-16 0,-1 0-432 0,0 4 128 16,0 7-128-16,-2 0 0 0,-2 2 0 0,-2-1 0 15,-1 0 0-15,-1-1 0 0,-3-1 0 0,-1-4 0 16,-2-3 0-16,1-6 0 0,-1-1 0 0,1-7 0 0,-1-2 0 16,2-2 0-1,1-4-528-15,2 0-144 0,-1-4-32 0,3-5-10592 16,-1-1-2128-16</inkml:trace>
  <inkml:trace contextRef="#ctx0" brushRef="#br0" timeOffset="1444.88">16356 8945 27647 0,'-4'-5'2448'0,"0"0"-1952"0,3 4-496 0,1 0 0 0,0 1 1936 0,0 0 304 16,0-4 48-16,-1-1 16 0,1-3-1728 0,1 2-320 16,3 0-80-16,2-3-16 0,3 1-160 0,1-2-192 15,4 0 32-15,3-1 16 0,0 0 144 0,3-2 0 16,1 1 0-16,0 0-128 0,1 1-16 0,-2-4 0 16,0 2 0-16,-3 1 0 0,0 1 144 0,-2-2-128 15,0 4 128-15,-2 1-128 0,2-2 320 0,0 4 80 0,-1 1 16 0,1 4 0 16,1-2 32-16,-2 6 0 15,3-1 0-15,-3 3 0 0,1 1-320 0,0 1 0 0,-1 3 0 16,3 1 0 0,2 1 0-16,0 3 0 0,4-4 0 0,-1 3 0 0,3 0 0 0,-1 1 0 0,0 1 0 15,-1 0 0-15,0 2 0 0,-2-1 0 0,-3 2 0 0,-3 0 0 16,-1 0 0-16,-5 0 0 0,0 0 0 0,-3 1 0 16,-1 0 0-16,-4-3 0 0,-1 1 0 0,-1 0 0 15,-1 3 128-15,-3-4-128 0,0 6 192 0,-1-5-192 16,-3 3 192-16,0-1-64 0,-1 0 0 0,-1-2-128 15,-1 3 128-15,-2-3-128 0,1-1 0 0,-1-5 0 16,2 1 192-16,-1-3-192 0,2 1 192 0,-1-5-192 16,2 4 128-16,-2-3-128 0,-1 3 0 0,0-4 0 0,0-1 0 15,-1 1 0-15,-3-3 0 0,0 1 0 0,0-4 0 16,-2 0 0-16,-1-2 0 0,-2-3 0 0,1-1 0 0,-1 1 0 16,-2-1 0-16,2-4 0 0,-1 3 0 0,0-1-144 31,1 2 144-31,0-1-128 0,2 2-752 0,0 0-144 15,4 2-16-15,1 0-16 0,3 0-480 0,2 3-80 0,4 0-32 0,1 0-12016 16</inkml:trace>
  <inkml:trace contextRef="#ctx0" brushRef="#br0" timeOffset="2041.28">17951 8171 13823 0,'5'-8'1216'0,"-1"2"-960"16,-2 4-256-16,-1 2 0 0,2 0 848 0,-1-1 128 0,2-4 32 0,3-2 0 0,2-3-736 0,1 3-144 0,-3-2-128 0,1 3 192 0,-3 1 512 0,-2 3 96 15,0-2 32-15,-3 3 0 0,-1 2 96 0,-3 3 32 0,-1-2 0 0,-2 3 0 16,-2 5 64-16,-2 1 32 0,-4 4 0 0,-4 5 0 16,-3 6 400-16,-1 2 80 0,-3 6 0 0,0 0 16 15,1 2-160-15,-1 1-48 0,-1 8 0 0,-2 4 0 16,1 2-528-16,-3 6-112 0,0 6-32 0,3 0 0 15,1 4-480-15,4-9-192 0,5-5 176 0,3-4-176 16,4-3 144-16,2 0-144 0,3-1 128 0,1 2-128 16,3-2 224-16,0 0-32 0,2-2-16 0,2-7 0 15,1-3-176-15,2-4 0 0,1-1 0 0,3-3 0 16,0-2 0-16,3-2 0 0,3 3 0 0,1-3-176 16,0-1-160-16,1 0-48 0,4-1 0 0,2-1 0 15,0 0-768 1,2-5-176-16,2-1-16 0,-1-2-15280 0</inkml:trace>
  <inkml:trace contextRef="#ctx0" brushRef="#br0" timeOffset="2464.6">18561 8798 35935 0,'0'-8'1600'0,"-2"0"320"0,0 5-1536 0,-1-2-384 0,2 4 0 0,0 1 0 0,0 0 640 0,-3 0 48 0,-2-2 16 0,-3 2 0 0,-2 2-576 0,-1 4-128 0,-3 2 0 0,0 3 0 16,-2 5 0-16,-1 0 0 0,-1 2-128 0,-2 5 128 0,0 1 0 0,-3 4 0 16,-2 1 0-16,0 2 0 0,0 0 0 0,-1 1 192 15,-1 2-32-15,-1-3 0 0,-2 1 352 0,1 1 64 16,1-3 0-16,0-3 16 0,5-1-336 0,0-4-64 15,4-3 0-15,3-3-16 0,1-2-176 0,2-7 0 16,3 0 0-16,1-3 0 16,3-3-1456-16,2-2-160 0,3-4-48 15,0-2-15072-15</inkml:trace>
  <inkml:trace contextRef="#ctx0" brushRef="#br0" timeOffset="2684.27">17879 8839 43311 0,'0'-8'1920'16,"0"3"384"-16,2 2-1840 0,-1 1-464 0,0 2 0 0,1 2 0 15,3 1-320-15,2 1-176 0,2 3-16 0,6 4-16 0,5 7 304 0,2 3 64 16,3 4 16-16,0 2 0 0,1 1 144 0,0 1 0 0,2 4 0 0,3-3 0 16,0 3 0-16,0-4 0 0,-1-1 0 0,-1-1 0 15,0-3 0-15,-1-1 0 0,-2-1 0 0,0-4-128 31,-2-2-384-31,-2-3-64 0,-1-1 0 0,-4-5-16 0,1 0-1680 0,-4-3-336 16,0 0-64-16,0 0-11808 0</inkml:trace>
  <inkml:trace contextRef="#ctx0" brushRef="#br0" timeOffset="3312.5">19027 8228 6447 0,'0'-3'576'0,"0"2"-576"0,1 0 0 0,-1-2 0 15,1 2 320-15,1 1-64 0,0-1 0 0,2 0 0 16,1 1-256-16,0-3 0 0,1 2 0 0,0 0 0 16,-1 1 0-16,-1 0 0 0,-1 0-128 0,0 1 128 15,-2 3 0-15,0-1-128 0,1 1 128 0,-2 1 0 16,1 0 1152-16,-1-3 320 0,0 2 64 0,0-1 64 15,1 0-16-15,0 0 0 0,2-1 0 0,0-2 16 16,1 1-1072-16,1-1-208 0,0 2-64 0,0-2 48 0,-1 0 608 0,-1 0 128 16,1 2 32-16,-1-1 16 0,-1 2 336 0,1 1 64 15,-1-1 16-15,-1 0 32 16,0 0-112-16,1 1-16 0,-1 0-16 0,0 0 16 0,0-2-336 0,1 2-80 16,-2 1-16-16,1 1 32 0,0-2-288 0,0 1-48 15,2 1-16-15,-1 2 48 0,2 4-208 0,0 0-48 16,1 4 0-16,0 6 32 0,0 0-304 0,1 7-176 15,0 7 192-15,0 3-48 0,-1 0-144 0,1 1 0 16,0 7 0-16,1 2 0 0,0-1 0 0,-1-4 0 16,2-3 0-16,-1-4 0 0,0-8 0 0,0-1 128 15,-1 1-128-15,-1-5 0 0,-2 4 0 0,1-4 128 16,0 2-128-16,-2 3 0 0,0-1 0 0,-1 2 0 16,-1 6 0-16,-1 2 0 0,-2 3 0 0,1-4 0 0,-1-4 0 0,1-4 0 15,0-6-368-15,2-5-16 0,2 0-16 0,-1-3 0 31,1-6-544-31,2-3-96 0,1-4-32 0,0-2-15808 0</inkml:trace>
  <inkml:trace contextRef="#ctx0" brushRef="#br0" timeOffset="3689.55">19656 8785 43311 0,'0'-8'1920'0,"-1"2"384"0,0 1-1840 15,0 1-464-15,1 4 0 0,1 0 0 0,1 0 0 0,1 1 0 0,3 2 0 0,3 0 0 0,3 5-256 0,3 2-80 0,2 2-32 0,0 3 0 0,1 2 96 0,0 2 16 16,1 3 0-16,1 0 0 16,-1 3-128-16,1 2-32 0,1 2 0 0,-2-2 0 15,-3 0-32-15,1 1-16 0,2 1 0 0,-2-1 0 0,-1-3 144 0,-2-1 16 0,-1-3 16 0,-2-3 0 31,0-2-1152-31,1-3-224 0,-4-2-64 0,2-3-12896 0</inkml:trace>
  <inkml:trace contextRef="#ctx0" brushRef="#br0" timeOffset="3987.18">20542 8547 11967 0,'-14'8'1072'0,"0"1"-864"16,0 2-208-16,2 0 0 0,5-2 6528 0,2 0 1280 16,-1 4 240-16,-8 11 48 0,-8 12-6288 0,-5 12-1248 15,-4 6-256-15,2 4-48 0,2-1-256 0,3-1 0 16,1 1 0-16,2-3-160 0,0 4-80 0,-1-1-16 15,1 0 0-15,-3-3 0 0,2 1 112 0,-1-7 16 16,0 0 0-16,4-4 0 0,-2-1 128 0,2 0 0 0,1-1 0 16,1 1 0-16,5-5 0 0,3-6 0 0,4-5 0 15,3-9-11968-15,6-1-2432 0</inkml:trace>
  <inkml:trace contextRef="#ctx0" brushRef="#br0" timeOffset="4976.34">20856 9218 18431 0,'-2'0'1632'0,"1"-1"-1312"0,1 1-320 0,0 0 0 16,0 0 1216-16,0 0 160 0,0 0 32 0,0 0 16 0,0 1-1424 0,-1-1-304 0,1 4-48 0,0-4-16 0,0 0 592 0,0 0 112 0,0 0 32 0,0 0 0 0,0 0 752 0,23 15 160 0,-14-12 16 0,2 2 16 0,2 3-112 0,1 0-32 16,4 2 0-16,0 2 0 0,2 1-464 0,0 4-112 15,2 1-16-15,-2 0 0 0,-2 3-192 0,0 3-64 16,-5 1 0-16,-3 2 0 0,-1 2-320 0,-7 2 0 15,0-1 0-15,-6 2 128 16,-5-1-800-16,-3 1-160 0,-4-1-16 0,-4-1-16 16,-1 1-640-16,-4-3-128 0,-2-3-32 0,-1 2-11184 0</inkml:trace>
  <inkml:trace contextRef="#ctx0" brushRef="#br0" timeOffset="8564.34">21692 9537 24879 0,'-2'3'2208'0,"1"-2"-1760"0,1-1-448 0,1 0 0 0,1 1 2256 0,-2-1 368 0,1 1 80 0,0 2 16 0,0-2-1888 0,1 2-368 0,-1-1-80 0,-1-2 0 0,0 0-384 0,0 0 144 0,0 0-144 0,0 0 0 16,0 0 192-16,0 0-192 15,0 0 192-15,-9-17-192 0,9 11 768 0,1-6 64 0,2 1 0 0,1-2 0 16,-1-1-192-16,2-1-16 0,-1 0-16 0,2-4 0 16,1-1-112-16,1-2-32 0,2-2 0 0,-2-4 0 15,4-1-32-15,-3-3-16 0,4-3 0 0,-2 1 0 16,1-3-208-16,1 0-32 0,0-3-16 0,1-4 0 16,2 3-160-16,0 0 0 0,0 3 0 0,0 3 128 15,0-2-128-15,-1 6 0 0,0 3 0 0,-4 4 0 0,1 3 192 0,0 2 0 16,-4 5 0-16,0 1 0 0,-2 2-32 15,-1 0 0-15,0 1 0 0,-2 1 0 16,1 3-32-16,-1 1-128 0,-1 0 192 0,-1 2-64 0,1 1-128 0,-2 2 0 16,-2 2 0-16,2 0 128 0,-1 1-128 0,0 2-144 15,-2 2 144-15,0-1-208 0,-1 4 32 16,0 1 16-16,1 0 0 0,-2 4 0 0,1-2 160 0,-1 3 0 16,-1 3 0-16,1 2-128 0,-1-1 128 0,1 2 0 15,0 4 0-15,-1 0 0 0,1 0 0 0,-2 2 0 16,2 0 128-16,-1 0-128 0,1 1 128 0,2-3-128 15,-1-1 128-15,1-2-128 0,2-1 0 0,0-2 0 16,1 0 0-16,0-3 0 0,2-4 0 0,0-4 0 0,1 0 0 0,1-3 0 16,1-1 128-16,1-1-128 15,2-4 128-15,-1 0-128 0,2-4 0 0,1-1-128 0,0-2 0 16,1-3 0-16,0-1 128 0,0-3-160 0,3-1 160 0,-2 1-160 16,3-6 160-16,0 0 0 0,2-2 0 0,0 0 0 15,-1 0 0-15,2 0 0 0,-2 2 0 0,0-1-128 16,0 4 128-16,-1 4 0 0,-2-2 0 0,-2 2 0 15,1-2 0-15,-3 3 0 0,1 0 0 0,-1-1 176 16,0 0-176-16,-1-2 0 0,1 4 0 0,0-5 0 16,-1 0 0-16,2-3 0 0,0 2 0 0,0-5 0 15,1 0 0-15,-1 3 128 0,-1-2-128 0,-1-2 0 16,1 2-192-16,-2 2-112 0,-1 1-16 0,1 1-16 0,-4 2 112 16,1 3 32-16,0 4 0 0,-3 3 0 0,0-1 192 0,-1 6 0 15,-1 0 0-15,0 3 0 0,-3 0 208 16,0 5 48-16,1 2 0 0,-1 1 0 15,0 0-256-15,1 3 0 0,0 0 128 0,1 1-128 0,0 0 0 0,1 1 0 16,1 0 0-16,0-2 0 0,1 2 0 0,-1 0 0 16,2 1 0-16,-1-2 0 0,0 4 0 0,0-1 0 15,-1 2 0-15,-1 1 0 0,-1 1 0 0,0 3 176 16,0 0-176-16,-3 0 160 0,1 1-160 0,1-3 0 16,-1-1 0-16,0-1 0 0,3-1 0 0,0-4 0 15,1-3 0-15,2-1 0 0,3-2-128 0,1-3-64 16,3-2-16-16,2-4 0 15,3-2-624-15,2-4-128 0,3-2-32 0,4-8-18112 0</inkml:trace>
  <inkml:trace contextRef="#ctx0" brushRef="#br0" timeOffset="11013.04">24293 8830 2751 0,'0'-4'256'0,"0"3"-256"0,2-1 0 0,-2 0 0 0,0 1 960 0,1 0 128 0,0-4 48 0,0-4 0 0,2 1 1312 0,0-5 272 0,1 0 48 0,-1 0 16 0,0 2-352 0,0 1-64 0,-1 3 0 0,1-1-16 0,-2 2-592 0,0 1-112 16,2 0-32-16,-1 2 0 0,1 1-288 0,-1 1-64 15,2-1-16-15,0 0 0 0,-1 2-800 0,1 0-144 16,0 4-48-16,-2-4 0 0,1 5-64 0,-1-1-32 16,-1 3 0-16,-1 1 0 0,0 1 192 0,-1 4 32 15,-1 3 16-15,-2-1 0 0,0 2-16 0,-2 2 0 16,0-2 0-16,-2 1 0 0,1 3-96 0,0-2-32 15,-1 0 0-15,-1 0 0 0,2-1-128 0,0-1-128 16,-1 0 192-16,0 1-192 0,-1-2 144 0,1-1-144 16,0 1 0-16,0-2 144 0,0 4-144 0,-1-5 0 15,2 2 0-15,-1-4 0 0,0 3 0 0,-1-3 0 16,2-1 0-16,-2-3 0 0,1 0 0 0,0-2 0 16,-2-2 0-16,1-2 0 0,1-1 0 0,-2-1 128 0,1-4-128 15,0 0 0-15,-1-1 144 0,2-1-144 0,-1-2 160 16,1-1-160-16,-1 0 160 0,0-5-160 0,2 3 160 15,-2-5-160-15,2 1 224 0,-1-3-48 0,0-3-16 16,0 0 0-16,2-2-160 0,0 2 160 0,1-2-160 0,1 3 160 16,2 0-160-16,-1 2 0 0,1 1 144 0,-1 1-144 15,2 0 0-15,0-2 0 0,1 4 0 0,-3-2 128 16,5 0 0-16,-1 1 0 0,1-1 0 0,1 1 0 16,-1 0-128-16,1 1 0 0,0-1 0 0,2-1 0 15,-1 5 0-15,1-3 0 0,-1 1 0 0,1 3 0 16,1-2 0-16,1 0 0 0,2 0 0 0,2 1 0 15,3 0 0-15,-2 1 0 0,-1 0 0 0,0 6 0 0,-1 0 0 0,0 4 0 16,1 1 0-16,0 0 0 16,0 6 0-16,1-1 0 0,-1 1 0 0,1 3 0 0,-1-1 0 15,2 3 0-15,-1-2 0 0,2 1 0 0,0 0 0 0,0-1 0 16,0-1 0-16,-1 1 0 0,0-2 128 0,0 2-128 16,2 1 160-16,0 0-160 0,0 1 128 0,-2 1-128 15,2-1 0-15,-1 0 0 0,-2 1 0 0,2-4 0 16,-1 1 0-16,1-2 0 0,1 1 0 0,0-1 0 15,-2-3 0-15,2 1 0 0,-1 1 0 0,-1-1 0 16,0 1 0-16,0-1 0 0,0-1 0 0,-1 1 0 16,0-3 0-16,1-1 0 0,-2 2-192 0,1-6 0 15,2 1 16-15,1-4 0 0,1-3-160 0,1 0-48 0,2-2 0 16,-2-5 0 0,1 0-240-16,1-1-48 0,-2-2-16 0,1-2-17296 0</inkml:trace>
  <inkml:trace contextRef="#ctx0" brushRef="#br0" timeOffset="12803.39">25124 7864 8287 0,'-5'-5'736'0,"2"0"-592"0,0 2-144 0,2 0 0 0,1 2 768 0,0-2 112 0,0 2 16 0,0-3 16 0,0 1-64 0,0-5-16 0,2 1 0 0,0-1 0 0,-1 2 256 0,0-2 32 0,0 1 16 0,1 1 0 15,0 1 80-15,-1 0 32 0,-1 3 0 0,1-3 0 16,-1 4 160-16,2-3 48 0,-2 3 0 0,0 1 0 16,0 0-368-16,-2 0-80 0,2 0-16 0,-1 0 0 15,1 1-288-15,-1 3-64 0,0-4-16 0,0 1 0 16,1-1-224-16,0 0-32 0,0 0-16 0,0 0 0 16,0 0 208-16,0 0 32 0,0 0 16 0,-15 16 0 0,12-16 96 0,1 1 32 31,1 3 0-31,-2-3 0 0,1 0-304 0,0 1-64 0,2 0-16 0,-1-1 0 0,1 2-128 0,3-1-32 15,-1 0 0-15,2 1 0 0,1 1-192 0,2 1 176 16,2 1-176-16,3 3 160 0,3-1-160 0,1 4 0 16,5 1 144-16,0 0-144 0,3 3 0 0,0-2 128 15,1 2-128-15,-1-1 0 0,0 3 0 0,2-1 0 16,1 0 0-16,1 3 0 0,-2 0 0 0,-2 2 0 16,1 0 0-16,-1-1 0 0,-3 2 0 0,0 1 0 15,-3 5 0-15,-1 0 128 0,0 1-128 0,-5 4 192 16,-2 0-64-16,-4 5 0 0,-2 1-128 0,-3 4 176 15,-2 3-176-15,-5 0 192 0,-3-2-192 0,-3 4 0 0,-3-4 0 0,0-3 0 16,-1-1 0-16,1-5 0 0,0-1 128 0,-1-6-128 16,1 3 224-16,0-3 16 0,-1 1 0 15,1-1 0 1,3 1-240-16,-3 1 0 0,3 2 0 0,-2 2 0 0,1-4 0 0,2-3-192 0,-1-1 192 0,1-3-208 16,0-3-112-16,0-2 0 0,0-1-16 0,1-3 0 15,0-3-176 1,-1-2-48-16,1-2 0 0,0-3-17984 0</inkml:trace>
  <inkml:trace contextRef="#ctx0" brushRef="#br0" timeOffset="23436.51">22729 9051 19343 0,'-4'-3'1728'0,"2"1"-1392"0,1 2-336 0,1-2 0 0,0 2 832 0,-2-1 80 0,1-1 32 0,-1 1 0 0,-2-4-704 0,0 0-240 0,2 2 144 0,-1 0-144 16,2 2 208-16,1-2-32 0,-1 2-16 0,1 0 0 15,1 2 1152-15,0 0 224 0,1 2 64 0,0-2 0 16,3 2-192-16,0 0-48 0,1 3 0 0,2 1 0 16,-1 1-480-16,0 0-112 0,1 2 0 0,0 2-16 15,1 0-576-15,-1 1-176 0,0 0 0 0,2 0 0 16,-1 0 0-16,-2 0 0 0,2 1 0 0,1-1 0 16,-2-1 0-16,1-1 0 0,0-1 0 0,1 1 0 15,-1-1-1408-15,3 1-176 0,-1-2-32 0,-1 0-16 16,-1 2-992-16,0-3-208 0,0 2-48 0,-3 0-7984 15</inkml:trace>
  <inkml:trace contextRef="#ctx0" brushRef="#br0" timeOffset="23766.6">23102 9007 21183 0,'-3'-6'944'0,"-1"1"192"0,2 0-912 0,0 3-224 0,2 0 0 16,0 2 0-16,0 0 368 0,-1-1 16 0,0 1 16 0,-2 0 0 15,0 0-128-15,-2 3-16 0,0 4-16 0,-1-2 0 16,-2 6-240-16,1 1 0 0,-3 0-192 0,0 3 192 15,0 4 176-15,-1 1 144 0,-1 4 16 0,-3-1 16 16,0 5 1360-16,-4 2 272 0,1 3 48 0,-4 4 16 16,-1 2-992-16,-3 4-192 0,-1-1-32 0,-1 1-16 15,-1 0-416-15,3-3-80 0,0-3 0 0,4-2-16 0,4-2-128 0,1-4-32 16,5-1 0-16,3-3 0 0,3 1-144 0,4-3-144 16,2-1 144-16,1-4-16144 15</inkml:trace>
  <inkml:trace contextRef="#ctx0" brushRef="#br0" timeOffset="24630.56">24606 9111 11055 0,'0'-3'976'0,"-1"-1"-784"15,1 3-192-15,0 1 0 0,0 0 1328 0,0 0 208 0,-1 0 64 0,1-2 0 0,-2-1 192 0,0 2 32 0,1 1 16 0,1 0 0 0,0 0-192 0,0 0-48 0,0 0 0 0,0 0 0 0,0 0-752 0,0 0-144 16,-3 24-48-16,6-16 0 0,-1 1-144 0,2 2-48 15,0-2 0-15,1 4 0 16,-1 0 32-16,1 0 0 0,0 3 0 0,0-1 0 0,0 4-496 0,0-3 0 0,0 0 0 0,0-1 0 31,0-1-1168-31,-1-1-240 0,-1-1-32 0,2-1-16 16,-1-1-784-16,0-2-176 0,1 0-16 0,0-3-4896 0,1 1-976 0</inkml:trace>
  <inkml:trace contextRef="#ctx0" brushRef="#br0" timeOffset="24960.64">25055 8951 35935 0,'-5'-1'1600'0,"0"-2"320"0,0 3-1536 0,1 3-384 0,2-2 0 0,0 3 0 15,-1 0-1344 1,-3 0-352-16,-3 5-64 0,-3 3-16 0,-2 6 880 0,-2 3 192 0,-1 0 16 0,0 4 16 0,-1 3 480 0,0 2 192 16,-1 3-128-16,-1 7 128 0,-1 2 640 0,-2 2 192 15,-1 3 64-15,-2-1 0 0,-1 0 32 0,-1 1 16 16,-1-2 0-16,1-1 0 0,-2 0-272 0,2 0-48 0,-1-2-16 15,1-2 0-15,2 2-384 0,4-6-80 0,1-1-16 16,3-3-16128-16</inkml:trace>
  <inkml:trace contextRef="#ctx0" brushRef="#br0" timeOffset="32613.74">23488 9279 23951 0,'-1'-4'2128'0,"0"3"-1696"0,2-3-432 0,0 3 0 0,1 0 496 0,-1 1 16 0,1-4 0 0,1 1 0 0,2-1-192 0,0-1-48 0,1 0 0 0,-1 3 0 0,0 2-272 0,-2 0 0 0,2 3 0 0,-1 3 0 0,0 1 0 0,-1 6 208 0,0 0-64 0,-1 5-16 0,0 3 464 0,-2 2 96 15,0 4 16-15,-3 4 0 0,2 0-704 0,-2 4-192 16,1 2-16-16,-2 5 0 16,1 3-944-16,-1-2-176 0,0-4-32 0,0-4-16 15,-1-3-464-15,-1-5-80 0,0-1-32 0,-3-3-6768 16</inkml:trace>
  <inkml:trace contextRef="#ctx0" brushRef="#br0" timeOffset="33481.21">26470 8605 27647 0,'-5'4'2448'0,"1"-3"-1952"0,3 1-496 0,1 1 0 0,0-2 1216 0,0 3 128 0,-2 3 48 0,0 5 0 16,-2 5-48-16,2 4 0 0,-1 7 0 0,2 0 0 15,1 5-832-15,0 2-160 0,0 3-32 0,-1 1-16 16,0 2-304-16,-2 1 0 0,-1 1 0 0,1 1 0 15,-1-2 0-15,-2 0 0 0,1-2 0 0,-3 0 0 16,2-5-512 15,-1-2 0-31,-1-3 0 0,1-4 0 0,1-4-848 0,-2-5-176 16,2 1-48-16,0-5-13088 0</inkml:trace>
  <inkml:trace contextRef="#ctx0" brushRef="#br0" timeOffset="33966.46">26429 8496 35007 0,'-6'-6'3120'0,"1"2"-2496"16,2 3-496-16,3 0-128 0,1 1 880 0,-1 0 144 0,0-5 48 0,0-1 0 16,0-4-400-16,3-1-80 0,2-3-16 0,4 0 0 15,2 2-352-15,1-2-80 0,4-2-16 0,1 1 0 16,1 2-128-16,0 0-176 0,1-1 48 0,-1 2 0 16,2 1 128-16,0 3 0 0,1-3 128 0,0-1-128 15,1 4 256-15,0-1-32 0,1 2 0 0,0 1 0 16,2 2-48-16,-3-1-16 0,0 5 0 0,1 0 0 15,-3 0-160-15,-2 5 0 0,1 1 0 0,-2 0 0 16,-2 3 0-16,-2 2 0 0,-1 3 0 0,-4-2-176 16,0 2 176-16,-2 2-192 0,-1 2 192 0,-2 2-192 15,0 0 192-15,-2 1 128 0,0 2-128 0,-1 3 176 0,-1-2-320 16,0 0-64-16,-2 2-16 0,0-3 0 0,-2-4 32 0,-1 2 16 16,1-1 0-16,-4-1 0 0,-1-2 32 0,-1-2 0 15,-1 0 0-15,-3-2 0 0,-3 1 144 0,0-3 0 16,-3 2 0-16,-4-5 0 0,-1 2 0 0,-2 0 0 15,-3-4 0-15,-1-1 128 0,0 0-128 0,-1-5 0 16,1 0 0-16,1-4 0 16,0 1-544-16,3-4-176 0,0 0-48 0,2 0-16512 15</inkml:trace>
  <inkml:trace contextRef="#ctx0" brushRef="#br0" timeOffset="34670.55">28281 7310 24879 0,'-4'-2'2208'0,"2"-1"-1760"0,0 3-448 0,0 0 0 0,1 3 1248 0,0-3 160 0,-3 0 48 0,-2 1 0 0,-3 4-544 0,-1-3-96 0,0 3-32 0,1 4 0 15,-1-3-528-15,0 3-96 0,-1-1-32 0,0 1 0 16,-1 2-128-16,-1 0 0 0,-1 3 0 0,-1 0 0 16,-1 3 448-16,-2 4 96 0,-3 1 32 0,-3 7 0 15,3-5 384-15,-4 8 96 0,-1 6 16 0,-4 4 0 0,-1 5-480 16,-3 3-80-16,2 2-32 0,0 1 0 0,2 2-272 15,2 0-48-15,3 0-16 0,3-1 0 0,2 3-144 0,3 1 0 16,4-2 144-16,2-3-144 0,4-2 0 0,2-3 0 16,2-2 0-16,3-4 0 0,2 1 0 15,-1-2 0-15,3 3-176 0,1-3 176 0,0 0-144 0,1-4 144 16,1 3-128-16,1-6 128 0,-1 1-128 0,3-2 128 16,1 0-128-16,1 0 128 15,3-2-512-15,1-3 0 0,2-4-16 0,0 0 0 16,2 2-768-16,0-6-160 0,-2-2-16 0,6 1-14384 0</inkml:trace>
  <inkml:trace contextRef="#ctx0" brushRef="#br0" timeOffset="36130.21">28307 8137 9215 0,'-2'-2'816'0,"-1"1"-656"0,2-1-160 0,0 1 0 0,-1 1 624 0,1 0 80 0,-2-3 32 16,-2 1 0-16,-3-4 768 0,1 2 160 0,1 2 16 0,-2-2 16 0,3 3 496 0,0 1 112 0,3 1 0 0,-1 0 16 0,2 2-96 0,1 1-32 15,1 1 0-15,2 1 0 0,2 0-624 0,1 3-128 16,0 2-32-16,3-3 0 0,1 6-800 0,1-2-160 15,1 4-48-15,0-2 0 0,1 2-272 0,-1 0-128 16,2 0 0-16,1 2 128 0,0-4-128 0,1 2 0 16,0 2 0-16,-2-2 0 0,0 0 0 0,-2 0 0 0,0 1-224 15,-4 1 80 1,1-5-816-16,-3 2-144 0,0-1-48 0,-2-2 0 16,-2-1-1536-16,1-2-304 0</inkml:trace>
  <inkml:trace contextRef="#ctx0" brushRef="#br0" timeOffset="36422.74">28871 7883 35007 0,'-5'2'3120'0,"0"2"-2496"0,1 1-496 0,3 0-128 15,0 1 768-15,-2 1 128 0,0 6 16 0,-6 8 16 16,-3 11-160-16,-2 7-16 0,-2 8-16 0,-1 4 0 16,-2 2-352-16,1 2-64 0,-2 2 0 0,-2-2-16 15,-2 2-304-15,-1 0 0 0,-3 6 128 0,-3 1-128 16,0 3-256-16,0 1-128 0,0-5 0 0,2-1-16 31,0-7-1296-31,4-2-256 0,3-1-48 0,4-7-16 0,3-5-224 0,5-5-32 0,4-2-16 16,3-5-10320-16</inkml:trace>
  <inkml:trace contextRef="#ctx0" brushRef="#br0" timeOffset="37538.89">29497 7546 12895 0,'0'-5'1152'0,"1"0"-928"0,1 2-224 0,1 0 0 0,-1 2 416 0,1-3 32 0,2-1 16 0,1-3 0 0,3-3 752 0,2-4 160 0,0 2 32 0,-1 2 0 0,-2 1-96 16,1 2-16-16,-2 0 0 0,-2 2 0 0,2 0 304 0,-2 1 64 0,-2 1 16 0,1 2 0 15,0-1 112-15,-2 3 0 0,2-2 16 0,0 2 0 16,-1 2-592-16,1 0-128 0,3 2-32 0,-2 4 0 16,2 2-544-16,0 1-96 15,2 3-32-15,-1 2 0 0,2 5 0 0,-1 1-16 0,1 4 0 0,-2 5 0 16,2 3-112-16,-1 8 0 0,0 4-16 0,-2 2 0 0,-1 4-112 0,-2 2 0 15,0 1-128-15,-4 1 192 0,-2-1-192 0,0 2 0 16,-4 3 0-16,-2-2 0 0,-2 1 0 16,1-2 0-16,-3-6-128 0,1-3 128 0,0-2-368 0,0-3 48 15,0-1 0-15,0-4 0 0,1 1 320 16,0-6-144 0,1-2 144-16,3-4 0 0,0-3-352 0,2-3 32 0,2-3 16 0,-1-2 0 15,3-4-1104-15,0-4-240 0</inkml:trace>
  <inkml:trace contextRef="#ctx0" brushRef="#br0" timeOffset="38198.94">30632 7910 35935 0,'-1'-4'1600'0,"-1"2"320"0,1-1-1536 0,1 1-384 0,0 2 0 0,0-3 0 0,0 2 320 0,0-1 0 0,0-1 0 0,0-2 0 0,0 1 592 0,-1 0 112 0,0-1 32 0,-3 3 0 0,0 2-736 0,-2 0-128 15,-3 0-48-15,-2 5 0 0,-2 3-16 0,-5 2-128 0,-1 2 192 0,-4 4-64 16,0 3-128-16,-1 2 160 0,-2 2-160 0,2 3 160 15,0 1 96-15,2 2 32 0,2 0 0 0,3 2 0 16,2 3 32-16,3-3 16 0,2 2 0 16,2 0 0-16,5 1-192 0,3-5-144 0,2-1 192 0,4-4-192 15,3-1-128-15,1-2-144 0,2-3-32 0,2-2 0 32,2 0-80-32,1-5-32 0,3 2 0 0,3-4 0 0,3-2 144 0,3-1 16 0,0-1 16 0,4-5 0 15,-1 0 240-15,0-5-176 0,0 1 176 0,0-3-160 16,-1-3 160-16,-1-4 0 0,-2-2 0 0,-1-1 0 15,-2-5 0-15,-3 0 128 0,-3-1 0 0,-2-4 0 16,-3-3 16-16,-2-2 16 0,-1-2 0 0,-3-3 0 16,-2-2 64-16,-4 0 16 0,0-2 0 0,-5 1 0 0,-2 2-16 15,-2 2 0-15,-2 8 0 0,-2-1 0 0,-2 8 112 0,-2 4 32 16,-3 3 0-16,-1 4 0 0,-1 4-112 0,-2 0 0 16,1 1-16-16,1 1 0 0,0 2-384 0,0-2-80 15,-2 4-16-15,1-1 0 0,0 1 32 0,1 1 0 16,3 3 0-16,1-3 0 15,1 3-240-15,1 0-64 0,3-1 0 16,1 2 0-16,4 0-352 0,0 1-80 0,2 2-16 16,2-2-16896-16</inkml:trace>
  <inkml:trace contextRef="#ctx0" brushRef="#br0" timeOffset="38528.58">31025 7518 33167 0,'-4'-4'2944'0,"2"2"-2352"15,2 2-464-15,0 0-128 0,0 0 352 0,-1 0 48 0,-1 0 16 0,0 0 0 0,-3 0 976 0,-1 2 192 0,-2 2 32 0,0 3 16 0,-2 3-1008 0,-3 8-208 0,-1 1-32 0,-2 9-16 0,-3 5-176 0,-1 6-16 16,-2 8-16-16,-4 5 0 0,-2 4-160 0,-3 2 0 16,-1 0 0-16,-3 2 0 0,-5 6 160 0,0 2-160 15,1-2 192-15,1-4-192 0,1-7 128 0,2-1-128 16,2-5 0-16,2 1 0 0,5-5 0 0,2-3 0 16,5 0-128-16,4-6 128 0,2-2-336 0,6-5 16 15,3-1 16-15,3-5-12144 16,3-2-2432-16</inkml:trace>
  <inkml:trace contextRef="#ctx0" brushRef="#br0" timeOffset="39234.9">31105 7052 23951 0,'4'1'2128'0,"0"1"-1696"0,-2 1-432 0,1-2 0 0,-1 3 1920 0,2-3 288 0,1 4 64 0,5 1 16 0,2 5-112 0,4 0-32 0,3 7 0 0,2-2 0 0,1 2-1264 0,3 5-256 0,1 0-48 0,1 6-16 0,0 1-224 0,2 4-32 16,0 1-16-16,1 2 0 15,-2 1-112-15,-3 3-32 0,-3 0 0 0,-4 3 0 0,-5 4-144 0,-4 3 128 16,-4-2-128-16,-5 3 128 0,-3-5-128 16,-4 2 0-16,-3 1 0 0,-3 2 0 0,-2 0 0 0,-3 0 0 15,1-1 0-15,0-2 0 0,-2-2 0 0,-1 0 192 16,-2 3-192-16,0-1 192 0,0-1 0 0,1 1 0 15,-2 1 0-15,4-4 0 0,0-5-192 0,2-2 0 16,-1 1 0-16,1-4 0 0,1-3 0 0,-2-1-224 16,-1-3 32-16,-1-3 0 15,0 0-352-15,-1-4-64 0,-2-3-16 0,-3 2-18368 0</inkml:trace>
  <inkml:trace contextRef="#ctx0" brushRef="#br0" timeOffset="43245.01">16403 10541 18431 0,'-10'5'1632'0,"3"-2"-1312"0,2-1-320 0,2 0 0 0,2-1 1152 0,-3 0 144 0,-2 3 48 0,-6 2 0 0,-3 1-1088 0,-3 1-256 0,4-1 0 0,0-2 0 0,4 0 0 0,1-4 0 0,2 2 0 0,0-3 0 16,2 2 256-16,-1-2 32 0,1 0 16 0,-2 0 0 16,4 1 560-16,-1 1 112 0,0 0 32 0,3-1 0 31,0 1 192-31,0 1 32 0,2 0 16 0,0 1 0 0,4-3-352 0,1 2-64 0,2 0 0 0,4-2-16 16,2 2-304-16,3-3-48 15,4 1-16-15,1-2 0 0,3 1-256 0,5-3-48 0,4-1-16 0,4 0 0 16,3-3 64-16,4-1 16 0,3-1 0 0,0 0 0 15,-1 1-32-15,5-1-16 0,4 2 0 0,2-4 0 16,4 2 160-16,1 0 16 16,1 3 16-16,2-4 0 0,-2 4-160 0,3-4-48 0,4 1 0 0,1-2 0 15,-1 1-16-15,3 3-128 0,4-4 192 0,1 1-64 0,0-1 16 0,3-2 0 16,-1 2 0-16,2-1 0 0,4 3 48 0,3 1 0 16,6-6 0-16,3 2 0 0,3 1-192 0,0 1 0 15,6 1 144-15,-2-1-144 0,1 0 0 0,-1 2 0 16,2-1 0-16,-1 0 0 15,1-2 0-15,-2 1 0 0,0 0-176 0,0 2 176 0,-1-3-144 0,0 1 144 16,0 0-128-16,0 0 128 0,0-1 0 0,0 0 0 16,0 2 0-16,0-2-128 15,5-2 128-15,-3 4 0 0,0 0 0 0,1 0 0 0,2 2 0 0,1-1 0 16,2 0 0-16,1 2 128 0,-1 2-128 0,4 1 176 16,1 2-176-16,0 1 192 0,-5-2-192 0,6 0 0 15,6 1 0 1,1 0-176-16,-10-3-16 0,4 1 0 0,4-1 0 0,-5-1 0 15,-10-1 32-15,6-1 0 0,6 3 0 0,-4-3 0 16,-8 0 160-16,2 3 0 0,3-1 0 16,-1-1 0-16,-6 1 0 0,2 0 0 0,-3 4 192 15,2-3-64-15,2 4 0 0,1 0 16 0,4 0 0 0,-1 2 0 16,-6 2-144-16,3-1 0 0,5 1 0 0,3-2 0 16,3 3 0-16,-1-4-176 0,2-1 48 0,-1 0 0 15,1 2-48-15,-5-2 0 0,-5 0 0 0,3 0 0 16,0 1 176-16,-1-1-128 0,-2 0 128 0,-2-1-128 15,-3-1 128-15,1 2 0 0,1 0 128 0,-5 0-128 16,-9 0 0-16,11-1 0 0,8 2 0 0,1-1 0 16,-4 0 0-16,0 0 0 0,0 3 0 0,-1-1 0 0,-2-1 0 0,1 1 0 15,3 1 0-15,1-1 0 0,-2-1 0 16,3 1-192-16,5 0 192 0,-2-1-192 0,-5 0-48 16,5 2-16-16,2-3 0 0,-3-3 0 0,-2 6 256 0,-2-6 0 15,1 2 0-15,-3 0-144 0,-1-1 144 0,-4 0 224 16,-6-1-48-16,1 0-16 0,1 0 80 0,-2 1 16 15,0-1 0-15,1 2 0 0,0-3-256 0,0 3 128 16,2 1-128-16,-3 0 0 0,-6 0 0 0,0 0 128 16,0 5-128-16,-1-2 0 0,-3 1 0 0,-3 1-160 15,-1-2 32-15,-3 2 0 16,-4-1-752-16,0 0-144 0,2 0-16 0,-3-1-16 16,-4 0-624-16,3 0-128 0</inkml:trace>
  <inkml:trace contextRef="#ctx0" brushRef="#br0" timeOffset="46587.99">21846 11428 17503 0,'-1'-1'1552'0,"0"1"-1232"0,1 0-320 0,0 0 0 0,0 0 960 0,0 0 144 0,-2 0 32 0,2 0 0 0,-1 0 80 0,1 0 32 0,0 0 0 0,0 0 0 16,0 0 464-16,0 0 80 0,0 0 32 0,6 22 0 16,-3-11-416-16,1 2-64 0,-1 6-32 0,1 6 0 0,2 3-688 0,0 7-144 15,2 5-32-15,0 5 0 0,0 6-320 16,-2 1-128-16,0 4 0 0,-2-9 0 15,0-3 0-15,-1 3-256 0,0 6 16 0,-1 1 16 16,1-2-496-16,-1-7-112 16,1-6 0-16,-1-5-16 0,1-4 96 0,0-3 32 15,2-7 0-15,-1-3-14240 0</inkml:trace>
  <inkml:trace contextRef="#ctx0" brushRef="#br0" timeOffset="47058.71">21903 11350 39615 0,'-30'-4'1760'15,"11"-1"352"-15,2 3-1680 0,6 0-432 0,6 0 0 0,2 2 0 0,-1-2 384 0,-3-3-16 0,-5 1 0 0,-1-5 0 16,-1 1-368-16,3-2 0 0,5 0 0 0,2-1-128 15,4 2 128-15,1-4 0 0,4 2 0 0,2-3-128 16,2 2 128-16,1-5 192 0,5 5-32 0,0-4-16 16,1 1 80-16,1 0 16 0,2 1 0 0,-2 2 0 15,-2 1-64-15,2 3-16 0,4-6 0 0,0 3 0 16,3 0-160-16,-2 2 128 0,3 0-128 0,-2 3 128 16,2 1-128-16,1 3-144 0,1 2 144 0,1 2-208 0,0 6 16 0,-1 2 16 15,0 6 0-15,-1 3 0 0,-1 0-48 16,0 6-16-16,-2 2 0 0,0 3 0 0,-2 1 48 0,-2-3 16 15,0 0 0-15,-2 1 0 0,-2-4 176 0,-1-2-128 16,-3-1 128-16,-2-1-128 0,-2 2 128 0,-3-5 0 16,-2 3 0-16,-3-2 0 0,-2-1 0 0,-3 0 0 15,-1 1 0-15,-4-3 0 0,-2-1 0 0,-2 1 176 16,-3 0-48-16,-4 1 0 0,-3-4-320 0,-4 2-64 16,0 0 0-16,-6 0-16 15,-3 1-768-15,-3 0-160 0,-1-1-16 0,-1-2-16 16,-2 0-64-16,2-5-16 0,1 0 0 0,2-2 0 15,4-4 432-15,2 2 96 0,2-4 16 0,3 0-7776 0,2 0-1552 16</inkml:trace>
  <inkml:trace contextRef="#ctx0" brushRef="#br0" timeOffset="47717.58">23477 10445 12895 0,'1'-5'1152'0,"-1"2"-928"15,0 0-224-15,2 2 0 0,-2 1 880 0,1 0 128 0,-1-3 16 0,0 2 16 0,-1 0 640 0,1-1 128 0,-3-1 32 0,2 1 0 0,-3 0-96 0,1 1-16 0,0-1 0 0,-2 1 0 16,-1 2-384-16,0 1-64 0,0-1-32 0,-1 1 0 15,0 3-416-15,0 2-96 0,-3-3-16 0,-2 4 0 16,0 4-176-16,-3 3-32 0,0 0-16 0,-1 5 0 16,-1 3-176-16,-3 6-48 0,-2 5 0 0,-1 7 0 15,-2 7 16-15,-1 6 0 0,0 6 0 0,0-2 0 0,0 0-112 0,0 4-32 16,-1 5 0-16,3 1 0 0,2 1-144 0,2-2 0 16,4-4 0-16,1-1 0 0,3 0 0 0,3-4 0 15,3 4 0-15,2-9 0 0,4-1 0 0,4-6-176 16,2-7 176-16,3-6-192 0,1 0 16 0,1-10 0 15,1-1 0-15,6 1 0 16,4-4-464-16,6 1-80 0,3 0-32 0,8 0 0 16,4-3-1888-16,4-3-384 0</inkml:trace>
  <inkml:trace contextRef="#ctx0" brushRef="#br0" timeOffset="48298.59">24213 11153 38703 0,'-8'2'3440'0,"1"-1"-2752"0,2 0-560 0,1 2-128 0,2-2 240 0,-3 3 16 0,-6-1 0 0,-6 6 0 0,-7 2-80 0,-3 4-16 0,-3 5 0 0,-2 2 0 0,1 1 32 0,-1 5 16 0,2 0 0 0,-1 2 0 0,-6 8-208 16,-1 5 0-16,-4 3 0 0,0-1 0 16,1-2-256-16,3-3-80 0,2-5-32 0,4-2 0 15,3-5-320 1,5-4-64-16,1-6-16 0,3-3 0 0,4-8-512 0,4-3-128 0,1-4 0 0,4-5-13568 15</inkml:trace>
  <inkml:trace contextRef="#ctx0" brushRef="#br0" timeOffset="48518.68">23790 11286 40543 0,'-1'2'3600'0,"1"1"-2880"16,1-2-576-16,0 3-144 0,2-3 704 0,0 0 96 15,2 3 32-15,3 1 0 0,5 5-832 0,8 3 0 0,4 1 0 0,2 3-192 16,2 3-32-16,-2-3 0 0,0 6 0 16,0 0 0-16,-1 2-32 0,2 3 0 0,-1 4 0 0,1 2 0 31,1 0-256-31,-2 4-48 0,1-1-16 0,-2-3 0 16,-2 0-1648-16,-3-6-336 0</inkml:trace>
  <inkml:trace contextRef="#ctx0" brushRef="#br0" timeOffset="48958.45">24403 10382 33167 0,'-18'-6'1472'0,"4"1"304"0,2 3-1424 0,4 0-352 0,5 2 0 0,0 0 0 0,1 0 544 0,-3 2 32 0,-3-2 16 15,-2 0 0-15,3 0 304 0,1 2 48 0,2 0 16 0,3 2 0 16,1 1-256-16,2 1-64 0,5 4 0 0,0-1 0 15,2 0-208-15,3 5-48 0,5 3-16 0,7 6 0 16,4 4 0-16,4 5 0 0,3 1 0 0,3 2 0 16,3 5-176-16,1 2-16 0,3 2-16 0,-2 2 0 15,-1 3-160-15,-2-3 128 0,-7 1-128 0,-2 3 128 16,-4 2-128-16,-2 3 0 0,-5 2 0 0,-4 1 0 16,-4-1 0-16,-4-6 0 0,-4-5 0 0,-1-4 0 15,-3-4 0-15,-1-2 0 0,-2 0 0 0,-2-2 128 16,0 0 64-16,-1-5 0 15,0 1 0-15,-3-3 0 0,1-2-192 0,-2-3-144 0,-3-1 144 0,0-2-208 16,-2-2-448 0,-1-2-96-16,-3-3-16 0,-3-2-18432 0</inkml:trace>
  <inkml:trace contextRef="#ctx0" brushRef="#br0" timeOffset="49665.06">23927 11503 21183 0,'-2'-1'1888'0,"1"0"-1504"0,1 1-384 16,0-3 0-16,0 3-864 0,0-1-240 0,1-1-48 0,-1-2-16 0,0-1 1440 0,0-1 304 0,1 1 48 0,-1 3 16 0,3-3 784 0,-2 1 176 0,0 1 16 0,0 2 16 15,-1-1-528-15,1 0-96 0,-1 2-32 0,-1-1 0 0,1 1-304 0,-2 0-64 0,1 0-16 16,-2-2 0-16,-1-1 688 0,2 2 128 0,-2-4 16 0,2-1 16 16,-2 1-160-16,0-4-16 0,-1 2-16 0,0-3 0 15,-1 1-832-15,0-1-160 0,-3-1-48 0,1 0 0 16,-1 1-64-16,0 0-16 16,-1-1 0-16,1 0 0 15,-1 0 80-15,-1 0 16 0,1 0 0 0,-1-2 0 0,-1 3 32 0,1 1 16 0,-1 0 0 0,0 0 0 16,0 2-32-16,0-2-16 0,0 5 0 0,-1 0 0 15,1-3-96-15,0 4 0 0,-2 1-128 0,2 0 192 16,-1-1-64-16,1 2 0 0,-2-1-128 0,3 1 192 16,1-2-32-16,2-1-16 0,-1 1 0 0,2-4 0 15,-1 3 32-15,2-4 0 16,1 1 0-16,0-2 0 16,0 0-176-16,1-1 0 0,1 1 0 0,0 0 128 0,1-2-336 0,2 1-80 15,0 2-16-15,1-1 0 16,1 1-480-16,5-2-112 15</inkml:trace>
  <inkml:trace contextRef="#ctx0" brushRef="#br1" timeOffset="68686.52">21537 9566 35935 0,'-14'-2'3200'0,"3"2"-2560"0,5 0-512 0,4 2-128 0,0-2 0 0,-1 2 0 0,-5-2 128 0,-4 1-128 0,-3-1 0 16,1 0 144-16,2 0-144 0,3 0 0 0,4 0 320 0,4 0-32 0,4 0-16 0,2 0 0 0,3-1 400 0,6-1 80 0,2 0 16 0,4 1 0 15,3 1-128-15,6-3 0 0,5 1-16 0,3 1 0 16,5-1-112-16,2-1 0 0,2 3-16 0,1-4 0 16,1 2-64-16,4-1-16 0,1 1 0 0,6-2 0 15,8 2-416-15,1-3 0 0,-1 4 0 0,1-7 0 16,-4 4 0-16,4 0 0 0,4-3 0 0,-2 2 0 16,0 4 0-16,-5-4 0 0,-2 3 0 0,-2-2 0 15,-4-3-128-15,-1 0-16 0,1 1 0 0,-2 0 0 16,-2 1-560-16,-2 0-128 15,-4 1 0-15,-3 0-18304 0</inkml:trace>
  <inkml:trace contextRef="#ctx0" brushRef="#br1" timeOffset="69204.5">23903 9467 13823 0,'-28'-3'1216'0,"9"2"-960"0,0-1-256 0,7 2 0 0,5 0 3312 0,5-3 608 0,-2 2 128 0,-4 0 32 0,-5-3-1312 0,0 1-256 0,2-3-48 0,6 1-16 0,6-1-1248 0,6 2-256 15,6 3-48-15,5-4-16 0,8 2-496 0,5 0-112 16,6 2-16-16,5-3 0 0,5 3-128 0,4 1-128 16,1 0 144-16,1 0-144 0,0 1 176 0,-2 0-176 15,-3-2 192-15,-2 0-192 0,0-2 480 0,1 1-16 16,0 1 0-16,1-2 0 0,-2 2-64 0,-2 1-16 15,1 0 0-15,-3 1 0 0,-3 2-384 0,-2-3-320 0,-3 0 48 16,-2 0-19520-16</inkml:trace>
  <inkml:trace contextRef="#ctx0" brushRef="#br1" timeOffset="70099.92">29692 9077 32255 0,'-9'-2'2864'0,"2"-1"-2288"0,2 3-576 0,4 0 0 0,2 0 1632 0,-1-1 224 0,-1 0 32 0,0 0 16 0,-1-4-1184 0,7 1-224 0,5 1-48 0,6-3-16 0,10 4-16 0,6-1 0 15,9 3 0-15,9-2 0 16,11 2 96-16,11 0 32 0,11 0 0 0,5 2 0 0,5 1-80 0,5-1-16 15,8 2 0-15,0 1 0 16,0 0-448-16,-3 1 0 0,-4 0 0 0,1 3 0 16,1-3-592-16,1 0-176 0</inkml:trace>
  <inkml:trace contextRef="#ctx0" brushRef="#br2" timeOffset="74712.08">2725 9771 29487 0,'-1'-4'2624'0,"1"-1"-2112"0,0 3-512 0,0 1 0 0,1 1 1648 0,1-2 208 0,-1 1 64 0,0-4 0 0,3 1-912 0,-1 3-176 0,1 5-48 0,0 0 0 0,0 6-400 0,-2 2-64 15,-1 4-32-15,1 5 0 0,-1 1-288 0,-1 7 0 32,-3 3 0-32,1 6 0 0,-2 7 0 0,-1 5 0 15,0 5 0-15,-2 9 0 0,-2 2 0 0,-1 4 0 16,0 1 0-16,-2-3 0 0,1-7 0 0,-1 6 0 15,-1 3 0-15,1-2 0 0,1-3 0 0,1-9 0 16,1-8 0-16,2-7 0 0,2-12-352 0,1-3 32 16,2-5 0-16,2-5-11376 15,2-3-2256-15</inkml:trace>
  <inkml:trace contextRef="#ctx0" brushRef="#br2" timeOffset="75245.35">2730 9623 22111 0,'-12'-5'1968'0,"3"2"-1584"0,3 2-384 0,2 1 0 0,3 0 1280 0,0 0 160 16,1 0 32-16,-1 0 16 0,-2 0-976 0,1 0-208 16,0 0-48-16,1 0 0 0,2-3 976 0,2 1 192 15,2-2 48-15,1-1 0 0,2-1 128 0,1-3 48 16,3 1 0-16,0-3 0 0,2 0-944 0,2-3-176 16,2 2-32-16,3-7-16 0,0 4-240 0,1-1-48 15,1 1-16-15,0 3 0 0,2 3-176 0,1-1 192 16,0 4-192-16,1 0 192 0,0 0-192 0,2-2 0 15,-1 2 0-15,2-1 0 0,2-1 0 0,0 0 0 16,-1 0 0-16,-4 2 0 0,-3 1 0 0,-2 4 0 16,-2 2 0-16,-3 2 0 0,-3 5 0 0,-2 3 0 0,-1 4 0 15,-2 5 0-15,-2-3-160 0,-1 7-64 0,-1 3-16 16,-2 3 0-16,-2 2 240 0,-2 0 0 0,-3 1 0 16,-1 1 0-16,-1 0-304 0,-1 0 48 0,-2-2 0 0,-1-4 0 15,1-4 0-15,-3-2 0 0,-2 0 0 16,-2-3 0-16,-1 0 256 0,-3-3 0 0,-2 0 0 0,-1-3 0 15,-3-2-160-15,-2-1 160 0,-3 0-128 0,-2-2 128 16,0-2 0-16,-4-1 0 0,-1-2 0 0,0-3 0 16,0 2 0-16,1-4 0 0,-2 2 0 0,1 0 0 31,0-3-704-31,2 2-144 0,2-3-48 0,6 4-10240 0,5 4-2048 0</inkml:trace>
  <inkml:trace contextRef="#ctx0" brushRef="#br2" timeOffset="75684.92">4235 8591 33167 0,'4'-16'1472'0,"-2"5"304"15,1 2-1424-15,-2 6-352 0,0-1 0 0,1 4 0 0,-1-1 432 0,1 1 16 0,2-1 0 0,-2-2 0 0,2 3-448 0,-1 4 0 0,-3 2-192 0,-3 5 192 0,-2 3-256 0,-3 3 80 0,-4 4 16 0,-4 1 0 16,-2 5-32-16,-6 2-16 0,0 2 0 0,-4 1 0 15,-1 1 624-15,-3 2 128 0,-2-2 32 0,3 2 0 16,3-2 704-16,-2 8 128 0,0 6 48 0,0 9 0 16,1 6-832-16,-2 1-176 0,0 6-16 0,-1 4-16 15,2 0-224-15,0 9-32 0,-1 8-16 0,2 5 0 16,6-2-144-16,3-8 0 0,6-12 0 0,4-9 0 0,7-9-272 16,1-5 16-16,5 1 0 0,3-5 0 0,0-3 48 0,2-3 16 15,-1-2 0-15,1-5 0 16,0-4-192-16,1-2-48 0,0-5 0 15,2-2 0-15,0-3-928 0,2-2-192 0,3-1-48 0,2-3-14176 16</inkml:trace>
  <inkml:trace contextRef="#ctx0" brushRef="#br2" timeOffset="76061.48">4067 9464 34095 0,'-7'-3'3024'0,"0"-2"-2416"0,0 2-480 0,3 3-128 0,2 3 2256 0,1-2 432 0,-1 3 96 0,0-1 16 0,-1 5-2448 0,1 4-480 0,1 0-112 0,1 5-16 31,2 0-272-31,3 0-64 0,1 4-16 0,3 0 0 0,1 4 432 0,2 0 176 0,4 2-128 0,0 3 128 0,2-1 0 0,1 2 0 16,1-2 0-16,0-3-128 0,0-4 128 0,-2-2 0 15,3-1 0-15,-2-1 0 0,2 1-240 0,0-4 48 16,-1-1 0-16,1 0 0 15,1-3-1152-15,0-1-240 0</inkml:trace>
  <inkml:trace contextRef="#ctx0" brushRef="#br2" timeOffset="76344.22">4920 9281 43311 0,'-6'-7'1920'0,"0"2"384"0,1 4-1840 0,1-2-464 0,2 6 0 0,-1-2 0 15,1 4-384-15,-3 4-160 0,-3 5-32 16,-4 7-16-16,-4 9-448 0,-4 8-96 0,-3 8-16 0,-4 7 0 16,-2 8-32-16,-4 8-16 0,-4 13 0 0,-4 6 0 31,-3-2 144-31,0 1 32 0,-1-4 0 0,-4 4 0 0,-3 4 1888 0,0-7 384 0,5-11 80 0,1-8 16 15,2 1 576-15,3-4 128 0,5-4 32 0,2-3 0 0,3-4-1360 16,2-5-272-16,3-7-48 0,4-4-16 16,2-5-672-16,4-6-144 15,5-1-16-15,4-8-18096 0</inkml:trace>
  <inkml:trace contextRef="#ctx0" brushRef="#br2" timeOffset="76953.42">5532 8617 35007 0,'-1'-2'3120'0,"1"-1"-2496"0,1 2-496 0,2 0-128 0,-1 0 928 0,2 1 160 0,2-4 48 0,3 1 0 0,3-2-800 0,2 3-144 0,-1 4-48 0,0 5 0 0,-1 1 176 0,-3 8 48 0,-2 8 0 0,-2 9 0 0,-1 11-144 0,-4 4-32 0,-1 9 0 0,-6 7 0 15,-2 4-192-15,-6 12 0 0,-5 13 0 0,-6 7 0 16,-2 3 0-16,0-12 0 0,4-11 0 16,-2 0 0-16,1-1-288 0,1-8 48 0,3-10 16 0,3-6 0 15,3-9 352-15,0-7 64 0,3 1 0 0,1-4 16 16,1 2 48-16,4-7 0 15,1-3 0-15,3-6 0 0,4-2-256 0,0-5 0 16,3-4-144-16,1-1-18608 0</inkml:trace>
  <inkml:trace contextRef="#ctx0" brushRef="#br2" timeOffset="77474.59">6514 9265 22111 0,'4'-8'1968'0,"-3"3"-1584"16,-1 0-384-16,0 1 0 0,-1 3 4160 0,1 1 768 0,0 0 128 0,-1 0 48 0,-2 0-4080 0,1 3-832 0,-2 2-192 0,-1 4 0 16,-1 2-688-16,-2 4-176 0,0 2-32 0,-3 6-16 0,-3 1 528 0,-2 8 96 0,-5 6 32 0,-3 5 0 15,0 1 448-15,-6 7 80 0,-2 2 32 0,-4 4 0 16,-2 1 464-16,-1-1 80 0,2-2 32 0,0-5 0 15,3-4-560-15,1-5-96 0,7-5-32 16,2-3 0-16,3-1-192 0,2-3 0 0,6-2 0 0,1-9 0 31,6-4-288-31,4-5-160 0</inkml:trace>
  <inkml:trace contextRef="#ctx0" brushRef="#br2" timeOffset="77704.25">6050 9347 50687 0,'-6'0'4496'0,"0"0"-3600"16,4 2-704-16,0 2-192 0,2 2-288 0,0 0-96 16,0 5 0-16,2 8-16 15,3 7-736-15,3 10-144 0,7 5-16 0,5 3-16 16,5 1 640-16,1 3 128 0,3 3 32 0,2 2 0 15,3-1 0-15,-4-2 0 0,3-1 0 0,-5-4 0 16,-2 4-1440-16,-1-2-288 0</inkml:trace>
  <inkml:trace contextRef="#ctx0" brushRef="#br2" timeOffset="78202.25">6817 10086 40543 0,'-2'5'3600'0,"-1"1"-2880"16,2-1-576-16,2 2-144 0,0 1 512 0,1 1 64 0,0 8 0 0,1 8 16 0,0 10-592 0,2 7-288 0,0-3 32 0,-2 2 0 0,-2-4 256 0,-4-1 0 15,-2 0 0-15,-2-2 0 0,-4 0-192 0,-5-1-16 16,-1 1-16-16,-7-4-18144 0</inkml:trace>
  <inkml:trace contextRef="#ctx0" brushRef="#br2" timeOffset="88590.85">6931 6475 13823 0,'1'-12'1216'0,"0"2"-960"0,1 2-256 0,-1 1 0 0,1 2 1696 0,1 4 288 0,0-4 64 0,4-1 16 0,1-8 176 0,5 0 16 0,2-1 16 0,1-1 0 0,-2 2-1120 0,0 3-208 0,0 1-48 0,-3 4-16 16,-3 1-464-16,0 4-96 0,-4-1 0 0,-2 2-16 15,-2 7-304-15,-2-2 0 0,-5 2 0 0,-3 3 0 16,-1 2-480-16,-3 1-208 16,-4 1-32-16,-2 4-16 0,-3 0 416 0,-2 5 64 0,-2 1 32 0,2 1 0 15,2 0 864-15,-2 3 160 0,-1 6 32 0,1-1 16 16,3 0 448-16,2 0 96 0,4 4 16 0,3-3 0 0,1 2-592 0,5-2-112 15,1-1-32-15,2 0 0 0,2 1-672 0,2-1 0 16,2-1 0-16,2-1 0 0,2-9 0 0,4-1-144 16,4 2 144-16,0-4-208 0,1 1-48 0,1-2-16 15,0-1 0-15,0-1 0 0,-1-1 272 0,-1-3 128 16,2 2-128-16,-1-3 192 0,1-1-192 0,1-4 176 16,2-2-176-16,1-3 160 0,2-2-160 0,0-3 0 15,0-1 144-15,2-4-144 0,1-1 208 0,0-2-16 16,4-5-16-16,-4-1 0 0,-1-1-176 0,-1-1 0 15,-1-2 144-15,-1-4-144 0,2-5 0 0,-2-1 0 16,-2-2 0-16,-2 2 0 0,-2-5 0 0,-2 1 0 0,-2-6 0 16,-4 4 0-16,0-4 0 0,-3 2 0 0,1-1 0 0,-4 2 0 15,1 0 0-15,-2 1 0 0,-2-2 0 0,-1 7 0 16,-1 2 0-16,-1 5 0 0,-2 4 128 0,-1 2-128 16,0 2 240-16,-1 2-32 0,0 2 0 0,2 2 0 15,1-2-208-15,-3 2 144 0,2 0-144 0,-1 4 128 16,-2-6-128-16,0 6 0 0,0-1 0 0,-2 4 0 15,1 1-176-15,-4 4-16 0,0 1 0 0,-2 6 0 32,-3 3-400-32,-2 1-96 0,-3 1-16 0,-1 4 0 0,0 1-1536 0,0-2-304 0</inkml:trace>
  <inkml:trace contextRef="#ctx0" brushRef="#br2" timeOffset="88889.01">6885 6686 9215 0,'1'0'816'0,"1"0"-656"0,-1 2-160 0,0-2 0 0,0 1 2224 0,2-1 400 0,0 2 96 0,5 1 16 0,2-1-1008 0,3 1-208 0,2 1-48 0,1-2 0 0,2 0 736 0,-1-2 144 0,1 0 16 0,1 0 16 0,0 0-1040 0,0 1-224 0,1 1-32 0,1 0-16 15,-1 3-768-15,0 1-160 0,-2-1-16 0,1 1-128 32,-2 1-1088-32,-1-1-336 0,0-1-64 0,0-1-13552 0</inkml:trace>
  <inkml:trace contextRef="#ctx0" brushRef="#br2" timeOffset="89893.27">7665 6955 21183 0,'-3'-2'1888'0,"-1"1"-1504"0,0-1-384 0,2 2 0 0,1 2 2592 0,-1-1 448 0,2 1 96 0,0-2 0 16,0 3-2688-16,2 0-448 0,1 2-256 0,-3-5 16 16,0 0 240-16,19 18 240 0,-11-12-48 0,2 3-16 15,1-1 400-15,2 3 64 0,-2 0 32 0,1 1 0 16,2 1-288-16,-2 0-64 0,2 0-16 0,0 1 0 15,0 2 112-15,1 1 32 0,1 0 0 0,0 4 0 16,-2-3-128-16,1 0 0 0,-2 3-16 0,-1-1 0 0,-1 2 80 16,-1 1 0-16,-2-1 16 0,-2 1 0 15,1 3-112-15,-4-1-32 0,1 2 0 0,-2-4 0 0,1-4-128 0,-2 1-128 16,0 0 192-16,1-4-192 0,-2-1 160 0,1-2-160 16,1 4 128-16,0-1-128 0,1 1 0 0,0-3 0 15,2 2 128-15,-3 0-128 0,1-2 0 0,-1 5 0 16,2-2 0-16,-3 4 0 0,0 4 0 0,-1-3 0 15,-2 2-160-15,-2-2 160 0,-2-2-240 0,-1 0 48 16,-3-3 16-16,-2-3 0 0,1 0 176 0,-1-1 0 16,-2-1 160-16,2 1-160 0,-2-2 176 0,3-3-176 0,3 1 192 15,0 0-192-15,2-4 176 0,1 1-176 16,3-1 160-16,0-3-160 0,4 2 160 0,0-3-160 0,2 0 160 16,1-1-160-16,2 0 0 0,1-1 128 15,-1 1-128-15,2-1 0 0,-2 1 0 0,1 0 0 0,-2 1 0 0,-3 0 0 16,1 3 0-16,-3-1 0 0,-1 0 0 0,-1 2 0 15,-1 0 0-15,-2-1 0 0,0 1 0 0,-1-1 0 16,0-2 0-16,0 0 128 0,-2 0-128 0,1-4 0 16,-2 0 256-16,1-4-64 0,1-2 0 0,1-1 0 15,0-4 64-15,1 1 0 0,0-6 0 0,1 1 0 16,0-3-112-16,2 1-16 0,0-1 0 0,0 0 0 16,1 0-128-16,0 2 128 0,-2-1-128 0,0 2 128 15,1 1-128-15,-1 1 0 0,1 4 0 0,0 2-176 0,0 3 176 16,-1 2-128-16,-1 3 128 0,-1 1-128 0,0 2 128 15,-1 1-128-15,0 3 128 0,-1 0-128 0,0-1 128 0,0 1 0 16,0 2 0-16,-1 1-128 0,3-3 128 16,0 0 0-16,4 0 0 0,1-1-128 15,2 1 128-15,3-1 0 0,0-1 0 0,3 0 0 0,-1 0 0 0,3 1 0 16,0 0 0-16,1-1-128 0,0 1 128 0,0 4 0 16,-1-3 0-16,-1 5-128 0,-1-2 128 0,0 4 0 15,-1 0 0-15,0 3 0 0,-1-3 0 0,-1 3 0 16,1 0 0-16,-3-3 0 0,3-1 0 0,-2-2 0 15,0-1 0-15,-1-2 0 0,3-4 0 0,0-2 0 16,2-2 0-16,2-2 0 0,1-4 256 0,3-2 0 16,2-2-16-16,2-1 0 0,1-3-48 0,3-4-16 0,3-2 0 15,3-4 0-15,-1 3-176 0,2-5 0 0,1 2 144 0,-2-3-144 16,-1 3 0-16,-2 2-320 0,1 0 64 0,0 4 16 31,0 1-624-31,-1 1-128 0</inkml:trace>
  <inkml:trace contextRef="#ctx0" brushRef="#br2" timeOffset="92565.37">7199 10711 28559 0,'3'-6'2544'0,"-1"1"-2032"0,1 0-512 0,-1 3 0 0,1-1 0 0,0-2 0 0,3-3 0 0,4-4 0 0,4-5-480 0,1-3-32 0,1 0-16 0,-1-2 0 0,0 0 768 0,-3 1 144 0,0 1 48 0,-1-2 0 16,1-1 672-16,-1 0 144 0,-1-4 32 0,-1-1 0 15,3 1 48-15,-3-1 16 0,1-4 0 0,0-2 0 16,0 0-512-16,0-2-112 0,-1-1-16 0,-1 0 0 16,0-1-368-16,2-1-80 0,-2-6 0 0,1 1-16 15,0 3-80-15,-1 1-16 0,0 2 0 0,0 1 0 16,0 4-144-16,-2-2 0 0,1 0 0 0,-2 4 0 0,2 5 0 0,-3 2 0 15,0-1 0-15,0 3 0 0,0 1 0 0,-1 1 0 16,1 0 0-16,-2 3 0 0,2 0 0 0,-1 2 0 16,0 4 0-16,0-1 0 0,-1 4 0 0,2 0 0 15,-2 2 0-15,1 1 0 0,1 0 0 16,-1 4 0-16,1-3 0 0,0 4 0 0,0 0-192 16,-2 3 192-16,2-1-160 0,-2 6 160 0,-1 3-384 0,1 2 32 15,-2 2 0-15,1 1 0 0,-1 2 208 0,-1 1 144 16,-2 5-192-16,1-1 192 0,-2 6 0 0,-1 3-128 15,-1 3 128-15,-2-1 0 0,1-3 0 0,0 0 0 16,2-2 0-16,0-6 0 0,3-4 0 0,1-2 128 0,4-1-128 16,0 0 192-16,4-2 128 0,1 1 0 0,1-4 16 15,1 0 0-15,0-3-336 0,0 1 128 0,1-1-128 16,0-2 0-16,-2-1 0 0,-1-2 0 0,1 0 0 0,-2-3 0 16,1 0 0-16,-2-3 0 0,-1 1 0 0,0-2 0 15,1-1 0-15,-2-1 0 0,2-3 0 0,0 1 0 16,0-3 192-16,2-3-16 0,-1 0-16 0,2 0 0 15,-1-4-160-15,2 2 128 0,0-1-128 0,0-2 128 16,2 1-128-16,2-6 0 0,0 2 0 0,-2 0 0 16,0-2 0-16,-1 0-192 0,-1 0 0 0,0-1 16 15,0 2 176-15,0-3-128 0,0 4 128 0,-3 2-128 16,-1 2 128-16,-1 2 0 0,-1 4 0 0,-1 1 0 0,-2 2 0 0,-1 3 0 16,0 0 0-16,-1 1 0 0,1 0 0 0,-2 1 0 15,1 1 0-15,1-1 0 16,-1 1 0-16,1 3 0 0,0-1 0 0,0 2 0 0,0 2 0 15,0 2 0-15,1 1 0 0,0 4-128 0,1 1 128 0,0 5 0 16,1 1-144-16,-2 6 144 0,-1-1 0 0,0 3 0 16,0 2 0-16,-1 4 0 0,-1 2 0 0,1 4 0 15,1-2 0-15,-1-1 0 0,1 5 0 0,1-5 0 16,0 1 0-16,1-2 128 0,0-7-128 0,-1 2 0 16,2-1-192-16,-2 0 192 0,0-3 0 0,-1-2 0 15,0-1 0-15,0-3 0 0,0 0-144 0,0-7 144 16,1 0-192-16,-1-5 192 15,2 0-1120 1,-1-3-112-16,1-3-32 0,0-1-15392 0</inkml:trace>
  <inkml:trace contextRef="#ctx0" brushRef="#br2" timeOffset="93089.93">8213 10188 37775 0,'-11'0'1664'0,"2"1"368"0,2 1-1632 0,1 1-400 0,2-1 0 0,2 2 0 0,-2 1 224 0,-4 1-32 0,-1 8-16 0,-5 6 0 0,0 1-1232 0,2 0-240 0,5 0-48 0,0-3-16 15,5 1 256-15,2-2 48 0,1-1 16 0,2-1 0 0,0-3 544 0,2 1 112 16,0-3 32-16,1-1 0 0,1 0 176 0,-2 0 48 0,1-3 0 16,1-1 0-16,-1 1 320 0,1-3 64 0,1 0 0 0,1-3 16 15,-1 0 256-15,1 0 48 0,2-3 16 0,2 0 0 16,0-3-352-16,3-1-80 15,0-1-16-15,0-2 0 0,2-1-144 0,0-3 0 0,1 0 144 16,1-1-144-16,-2-3 0 0,0-1 144 0,-1-1-144 0,-4 0 0 16,0 0 544-16,-3 3 0 0,-3 0 0 0,-2-3 0 15,-2 4 416-15,-5 1 64 0,0 1 32 0,-3 2 0 16,-3 0-352-16,0 1-64 0,-3 1 0 0,-2 1-16 16,0 3-304-16,-2-2-64 0,1 5-16 0,-2-1 0 15,-1 4-240-15,0 1 0 16,-2 3 128-16,-1 1-128 0,0 0-176 0,1 1-80 0,-1 1 0 0,1 1-16 31,2 0-592-31,0-1-112 0,2 0-32 0,1 2 0 16,3-3-1216-16,1 0-240 0</inkml:trace>
  <inkml:trace contextRef="#ctx0" brushRef="#br2" timeOffset="95642.24">8734 10729 20271 0,'2'-7'1792'0,"1"-3"-1424"0,-2 5-368 0,0 3 0 16,0-2 1488-16,2-2 240 0,2-5 32 0,3-8 16 0,5-6-464 0,2-3-96 0,3-4 0 0,1-2-16 0,2 1-496 0,0-2-112 0,1 1-16 0,-1-1 0 0,1-2-384 0,1-3-192 0,0-2 160 0,-1 0-160 0,-2-1 336 0,0-3-16 15,-3-1-16-15,-1-1 0 0,0 1 160 0,-2-4 48 16,-2 6 0-16,-2-4 0 0,-1 5-144 0,0-3-32 15,-2 1 0-15,-1 2 0 0,0 4-32 0,-1 3-16 16,2-1 0-16,-3 4 0 0,1 5-112 0,2 0-32 16,0 1 0-16,-2 4 0 0,1 4-16 0,-2 3 0 15,1 3 0-15,-3 5 0 0,1 1-128 0,-3 2 0 16,0 1 0-16,-2 5 0 0,1 0 0 0,-2 2 0 0,-1 3 0 0,-2 2 0 31,1 1-576-31,-1 0 0 0,-1 4 0 0,1 3 0 16,0-2-112-16,1 4-16 0,0 1 0 0,-1 6 0 0,0 0 512 0,0 0 192 0,-1 4-128 0,1 1 128 15,1 0 0-15,0 4 0 0,-1 0 0 0,1 2-128 16,1 2 128-16,-1-3 0 0,3-3 0 0,1-2 0 16,0-1 0-16,1-4 0 0,1-1 0 0,-1-1 0 15,2-1 0-15,1-6 0 0,2 0 0 0,0-4 128 16,0-1 192-16,0-4 32 0,1 0 16 0,-1-3 0 16,1-1-48-16,0-2 0 0,1 0 0 0,1-5 0 15,1 2-80-15,-1-2-32 0,3-4 0 0,0-1 0 0,1 0-208 0,-1 2 0 16,0-6 128-16,0 0-128 0,0 2 128 15,0-5-128-15,0-1 176 0,-1 1-176 0,0 1 256 0,-1-1-64 16,1-3-16-16,-2 1 0 0,1 2-176 0,0-1 0 16,-2 3 144-16,0 1-144 0,1 1 0 0,-2 1-128 15,-1 4 0-15,0-2 0 0,0 2-144 0,0 0-32 16,1-1 0-16,-1 0 0 0,1 1 304 0,-1-1 0 16,1 0 0-16,-1 0 0 0,1-1 320 0,-1-1 80 15,0 2 16-15,0-2 0 0,-1 1-32 0,0 2 0 16,1-3 0-16,-2 1 0 0,2 3-384 0,-1-3 0 15,-2 4 0-15,1 0 0 0,-2 1-144 0,0 1-112 0,1-1-32 0,-2 3 0 32,0 0-176-32,0-2-48 0,0 1 0 0,-2-1 0 0,2-1 512 15,-1 2 320-15,1-2-64 0,-1 1 0 0,2-1-64 0,-2-1-32 0,1 0 0 0,-1-2 0 16,1 2-160-16,0-1 160 0,0-1-160 0,0 1 160 16,1 1-160-16,0-1 0 0,0 3 0 0,-1 1 0 15,2-2 0-15,-1 4 0 0,-1 1 0 0,0-3 0 16,0 2 0-16,-1 1 0 0,-1-1 0 0,2 0 0 15,-1 1 0-15,0 0 0 0,1-3 0 0,-1 2 0 16,-1 0 224-16,2 1 64 0,0 0 16 0,0 0 0 16,0 0-144-16,0 0-32 0,0 0 0 0,0 0 0 15,0 0-128-15,0 0 160 0,0 0-160 0,-17 16 160 0,13-9-160 16,1 3 128-16,-1 1-128 0,0 4 128 0,1 0-128 16,0 1 0-16,1 4 0 0,-2 2 0 0,3 5 0 0,-2 2 0 15,3 4 0-15,1 0 0 16,1 2 0-16,0 0 0 0,2-2 0 0,1-1 0 0,1-1 0 0,-1-2 0 15,1-5 0-15,-1 2 0 0,1-2 0 0,-2-2 0 16,1 0 0-16,-3-2 0 0,0-3 0 0,-2 1 0 16,0 2 0-16,0-6 0 0,0 2 0 0,1-3 0 15,1-2 0-15,1-2 0 0,1-2 0 0,0-2-176 16,3-1 176-16,0-3-192 16,2-1-752-16,1-1-144 0,1-4-48 0,1-1-15952 0</inkml:trace>
  <inkml:trace contextRef="#ctx0" brushRef="#br2" timeOffset="96035.31">9824 10071 35935 0,'-5'4'1600'0,"1"-1"320"0,0 0-1536 0,0 0-384 0,3-1 0 0,1 1 0 0,-1 0 432 0,-1 4 16 0,0 3 0 0,-2 4 0 0,3 6-288 0,-2 2-160 0,3 2 192 0,-2 3-192 0,1 2 0 0,-2 0-224 0,0 2 16 15,-2 0 0-15,-2-1-16 0,1-1 0 0,-1 2 0 0,-2-2 0 32,1 0-240-32,-1 0-48 0,0 1-16 0,1-3 0 15,1 0-464-15,2-5-96 16,3-4 0-16,1-4-13120 0</inkml:trace>
  <inkml:trace contextRef="#ctx0" brushRef="#br2" timeOffset="97038.9">10874 9495 26719 0,'-1'-2'2368'0,"-1"-1"-1888"0,0 2-480 0,2 1 0 0,0 1 1472 0,-1-1 192 0,0 0 32 0,-2 2 16 0,1-1-2352 0,-1 2-448 0,1 4-112 0,-1 3-16 16,1 1 160-16,1 0 32 0,0 2 0 0,-1 3 0 0,1 3 1152 0,0 1 224 16,0 2 48-16,-2 2 16 0,-1 2 928 0,1 4 192 15,-4-1 48-15,0 4 0 0,0-3-624 0,-2 0-128 16,-1 2-32-16,1-4 0 0,0-2-560 0,-1 1-112 16,1-1-128-16,-1-2 176 0,3-6-176 0,-1 0 192 15,2-2-192-15,1-4 192 0,1 1 208 0,-1-5 48 16,1 1 16-16,-1-2 0 0,1-1-208 0,-1-4-64 0,1 1 0 15,-1-5 0-15,-1 2-192 0,0-3 0 0,-2-3 128 0,0-2-128 16,-1-1 0-16,-2-2 128 0,0-5-128 0,-1-2 0 16,-1-3 352-16,1-1-32 0,-1-3 0 15,1-2 0 1,0-1-64-16,1-1-32 0,-1 1 0 0,3-2 0 0,0 3-16 0,0 0 0 0,2-2 0 0,1 6 0 16,1-1-80-16,-1 1 0 0,1-3-128 0,0 1 192 15,1 4-192-15,0 1 0 0,2 3 0 0,-1 0 0 16,2 1 0-16,0-2 0 0,1 2 0 0,0 1 0 15,1 1 128-15,0-4 0 0,3 2-128 0,0 4 192 16,-1-2-48-16,4 1-16 0,0 0 0 16,0 2 0-16,5 0-128 0,-3 1 0 0,3 0 0 0,-1 3 128 0,-1 2-128 0,-1 2 0 15,1 1 0-15,0 4 0 0,1 1 0 16,1 1 0-16,-1 2-176 0,1-4 176 0,2 4 0 16,-1-1 0-16,1 0 0 0,1 1-128 0,0 3 128 0,-1-1 0 15,1 1 0-15,1 0 0 0,2 1 0 0,-1 1 0 16,0 0 128-16,2 0-128 0,2 3 0 0,-1 1 0 15,-1 1 0-15,-3-5 0 0,-1 1 0 0,0 2 0 16,2 2 0-16,1-1 128 0,-1 0-128 0,0 0 0 16,-1-3 0-16,-1-2 0 0,-1-3 0 0,-2-1 0 15,-2-1 0-15,0-1 0 0,-3-1 0 0,0-1 0 16,-1-1 0-16,-2-1 0 16,-2 0-320-16,0 0-96 0,0 0-16 0,-2 0 0 15,0 0-1360 1,-2 0-288-16,1 0-48 0,0 0-13824 0</inkml:trace>
  <inkml:trace contextRef="#ctx0" brushRef="#br2" timeOffset="98081.54">11182 10205 20271 0,'-2'-2'1792'0,"-1"0"-1424"0,2 2-368 0,0 0 0 0,-1 2 1904 0,0-2 304 0,-3 2 64 0,-2-2 16 0,-4 2-1728 0,-3 2-352 0,-1 1-64 0,-1 3-16 0,-1 1 0 0,-3 3 0 0,0 1 0 0,-1 2 0 15,0 2 576-15,0-2 96 0,2 5 32 0,1 0 0 16,4-3-320-16,2 3-48 0,-2 2-16 0,3-3 0 16,3 2 48-16,1-3 0 0,2 1 0 0,3-2 0 15,2-1-176-15,0-1-48 0,1-3 0 0,2 1 0 0,2-2-144 0,1-1-128 16,2-3 192-16,4-2-192 15,-1 0 208-15,4-4-64 0,3-1-16 0,3-1 0 0,3-3 192 0,-1-2 48 0,3-1 0 0,0-3 0 16,0 0-144-16,0-1-32 0,-2 1 0 0,-3-4 0 16,1 2-192-16,-2-2 128 0,-2-2-128 0,-1 0 0 15,-3 0 224-15,0 0-48 0,-3-1-16 0,-3-1 0 16,-1 4 96-16,-4-5 0 0,-1 4 16 0,-2-1 0 16,-4 0-80-16,-2 0 0 0,-2-1-16 0,0 1 0 15,-1 1-176-15,-2-1 128 0,0 3-128 0,-2 2 128 16,1 1-128-16,-2 0-272 0,1 2 64 0,-2-1 16 15,0 0-464 1,0 1-96-16,-1-1-16 0,1-1-11072 0,2 3-2208 0</inkml:trace>
  <inkml:trace contextRef="#ctx0" brushRef="#br2" timeOffset="98819.28">12097 9577 22111 0,'1'-3'1968'0,"-1"-2"-1584"0,0 4-384 0,2-1 0 0,-1 0 2240 0,-1 2 352 0,1 0 80 0,-1 0 16 0,1 0-2688 0,1 4-416 0,0-1-144 0,-2-3-16 0,0 0-816 0,-7 27-144 0,-1-10-48 0,-2 3 0 16,-1 6 1584-16,-2 2 144 0,-2 6 112 0,-1-3 32 15,1 1 1312-15,1-1 256 0,1-3 48 0,2-2 16 16,1-2-576-16,1-2-96 0,2-1-32 0,-1-4 0 0,2 2-848 0,0-3-176 31,0-4-48-31,-1 1 0 0,1-4-144 0,-1-1 0 0,-1 1 0 0,0-5 0 0,-1 0 0 0,0-1 0 16,1-3 0-16,-1-4 0 0,2 1 192 0,-1-4 0 15,1 1 0-15,-1-3 0 0,0-2 64 0,-1-4 0 16,-2 2 16-16,0-5 0 0,-3-1-96 0,2-1-32 16,-2-2 0-16,1-2 0 0,0 2-144 0,1-2-144 15,1-3 144-15,0 0-208 0,2-2 336 16,0 1 80-16,3 1 16 0,1 1 0 0,2 0 176 0,1 1 48 15,2 2 0-15,3-3 0 0,0 2-192 0,4-2-16 16,0 0-16-16,3-2 0 0,1 2-224 0,0 1 176 16,3-2-176-16,-1 2 160 0,1 3-160 0,0-2 0 15,-2 5 0-15,2-1 0 0,-1-1 0 0,0 2 0 0,-1 3 0 16,-1 1 0-16,0 7 0 0,-2-2 0 0,0 4 0 0,-1 2 0 16,-2 3 0-16,2 2 0 0,-1 4 0 15,1 3 0-15,0 5 0 0,1 3 0 0,1 4 176 0,0 2-176 16,1 1 0-16,-1 3 0 0,1-1-208 0,-1 1 64 15,0-4 144-15,-2-4 0 0,1-1 0 0,0 0 0 16,-2 1 0-16,2-2 0 0,-1-1 0 0,2-2 0 16,-2 0 0-16,2-5 0 0,-1 1 0 0,1 1 0 15,0-3 0-15,1 1 144 16,3-3-144-16,-3-2 160 0,1 0-160 0,3-1 0 0,3-2 0 0,0-4 0 0,2 1-288 0,0-1-32 16,2-5-16-16,0 2 0 15,-3 1-912-15,1 0-176 16,-3-2-48-16,-1 2 0 0,-1 4-1120 0,-4-3-224 0,0 3-64 15,-1 0 0-15,-1 4-288 0,-3-2-64 0</inkml:trace>
  <inkml:trace contextRef="#ctx0" brushRef="#br2" timeOffset="99619.85">12288 10041 24879 0,'-4'1'2208'0,"0"2"-1760"0,2 1-448 0,0 0 0 0,2 1 1984 0,0 0 320 0,-1 7 64 0,-2 7 16 0,0 9-1008 0,2 9-208 0,1 5-32 0,1 3-16 0,0-1-480 0,2-4-80 0,-1 1-32 0,-1-2 0 0,1 1-384 0,-4-3-144 16,1 0 0-16,-2-2 144 0,-2-2-320 0,0-3-64 15,-2-3-16-15,0-4-17072 0</inkml:trace>
  <inkml:trace contextRef="#ctx0" brushRef="#br2" timeOffset="100986.82">13769 9336 32255 0,'-6'-5'2864'15,"0"1"-2288"-15,1 2-576 0,2 2 0 0,1 0 1328 0,-2-3 144 0,-5-1 48 0,-4-1 0 0,-6 0-1088 0,-1 2-224 0,1 3-32 0,1 2-16 0,4 4-672 0,-3 3-128 0,1 0-16 0,-1 4-16 16,-2 5-320-16,0 1-64 0,-2 4-16 0,0 0 0 0,1 2 688 0,-1 5 144 0,-4 5 32 0,3 5 0 16,0-3 352-16,2 0 80 0,4 0 16 0,2-2 0 15,3 1 816-15,1-2 160 0,4 0 48 16,2-6 0-16,2 2-688 0,2 0-144 0,1-1-32 0,5 0 0 16,3-3-400-16,3-3 0 0,1-2-192 0,4-3 192 31,4-1-688-31,4-4-16 0,-1-3 0 0,2-5 0 0,0 0-192 15,0-5-64-15,-1-3 0 0,-2-2 0 0,-1-3 320 0,-3-2 64 0,-1-1 16 0,-2-2 0 16,-1-1 784-16,-2-3 160 0,1-1 16 0,-3-1 16 0,1-4 704 0,-1 0 144 31,0-3 16-31,1-3 16 0,-2 0-208 0,-2-5-64 0,1 1 0 0,-2 0 0 0,-1 0-496 0,-2 5-96 16,-1 1-32-16,-3 4 0 0,0 5-224 16,-4-2-48-16,-1 0-128 0,-4-2 192 0,-2 5-192 0,-2-3 0 15,-4 5 0-15,0 4 0 0,-5 0-224 0,-2 1 16 16,0 4 0-16,-2 0 0 15,-3-1-352-15,1 3-64 16,-1 0-16-16,3-1 0 0,0 1 400 0,3 0 80 0,1 1 16 0,3-1 0 0,3-1 144 0,5 0 0 16,4 1 0-16,2 1 0 15,3 0-1024-15,2 2-192 0,5 0-16 0,1-2-14288 0</inkml:trace>
  <inkml:trace contextRef="#ctx0" brushRef="#br2" timeOffset="101378.65">14128 9057 35007 0,'-2'-6'1552'0,"1"1"320"0,0 0-1488 0,0 4-384 0,-1-1 0 0,2 2 0 0,0-2 144 0,-1 1-144 0,0 1 192 0,-2-2-192 0,0 2-800 0,-3 2-272 0,1 1-48 0,-4 0-16 16,2 5 256-16,-3 0 48 0,-1 6 16 0,-3 2 0 0,-1 5 816 0,-1 4 128 15,-4 5 32-15,-3 7 16 0,-2 5 1088 0,-5 6 208 16,-1 1 64-16,-2 7 0 0,-3 7-704 0,-2 8-128 15,-2 3-16-15,1 1-16 0,-2 1-32 0,3-10 0 16,3-5 0-16,0-7 0 0,2 1-176 0,-3-2-32 0,0 3-16 16,0-3 0-1,3-5-416-15,1-3 0 0,2-6 0 0,4-7 0 16,5-4-704-16,5-6-112 0,5-4-16 0,5-4-16384 16</inkml:trace>
  <inkml:trace contextRef="#ctx0" brushRef="#br2" timeOffset="102257.84">13963 8155 35935 0,'-1'-1'3200'0,"1"-2"-2560"0,0 6-512 0,1-2-128 16,0-1 432-16,1 1 64 0,-1 3 16 0,1 2 0 0,2 3-736 0,2 7-144 0,0 5-16 0,2 2-16 0,0 9 400 0,4 3 0 0,0 4 0 0,4 5-128 0,3 5 128 0,3 7-160 0,6 6 160 0,8 6-160 0,7 2 160 0,7 3 0 15,4 0 0-15,-2-7 0 0,-2-2 464 0,4 5 32 0,4 10 0 0,-3 3 0 16,-5 2-48-16,-9-2 0 0,-7-1 0 0,-11-3 0 15,-7 1 32-15,-7 3 0 0,-8 0 0 0,-7-2 0 0,-7-3-224 0,-6-3-32 16,-6 0-16-16,-5-1 0 16,-4-4-32-16,-6-3-16 0,-3-7 0 0,-3-2 0 0,-2-6 80 0,-3-4 16 15,-1 0 0-15,1-5 0 16,2-8-256-16,-4-3 0 0,-3-5 0 0,-3-8-19312 16</inkml:trace>
  <inkml:trace contextRef="#ctx0" brushRef="#br2" timeOffset="106079.35">7371 8853 23951 0,'-12'0'2128'16,"2"3"-1696"-16,4-1-432 0,3 1 0 0,3-2 1808 0,-2 2 288 0,-3-1 48 0,-5 3 16 0,-3 1-2160 0,1 0-256 0,3 1-144 0,3-4-32 0,4 1-96 0,2-3-32 0,0 2 0 0,2-3 0 16,1 2-16-16,-1-4 0 0,2 2 0 0,-2-2 0 0,2 1 880 0,-1 1 160 15,-3 0 48-15,0 0 0 0,0 0 1392 0,0 0 272 16,0 0 64-16,0 0 16 0,17-15-720 0,-13 10-128 0,1-1-48 16,1-1 0-16,0-1-784 0,3 0-144 0,-1-1-48 0,3-5 0 15,2 2-384-15,-1-2 0 0,3 1 0 0,0-1 0 16,3-1 0-16,1 1 0 0,-2-2 0 15,2-2 0-15,1 3 0 0,-1-2 0 0,2 1 0 0,0-1 0 16,0 2 0-16,-1-1 0 0,1 1 0 0,-2 1 0 16,-2 2 0-16,0-2 0 0,-1 3 0 0,2-1 0 15,2-2 0-15,-1 3 0 0,0-2 0 0,-1 1 0 16,1 0 0-16,3 1 0 0,2-1 0 0,2-2 0 16,1 3 0-16,1-3 0 0,1 6 0 0,2-4 0 15,1 3 0-15,0-1 0 0,4 1 0 0,0-1 0 0,2 0 0 16,2 0 0-16,2-1 0 0,0 0 0 15,-3 2 0-15,2 1 0 0,0 0 0 0,1 1 0 0,-1 1 0 16,-4 1 0-16,-3 0 0 0,-3 2 0 0,-1 1 0 16,-2-2 0-16,1 0 0 0,1 1 0 0,-1-1 0 15,3 0 0-15,1 2 0 0,1-2 0 0,2 3 0 0,2-2 240 16,2 2-64-16,-2 2-16 0,1 2-160 0,-4-2 0 16,0 4 0-16,-4 1 0 0,-3 2 0 0,0 0 0 15,-1 1 0-15,-2 0 0 0,-3 2 0 0,0-4 0 16,-2 4 0-16,0-1 0 0,-2-1 0 0,0 1 0 15,-1 0 0-15,-1 1 0 0,0-4 0 0,0 3 0 16,0 1 0-16,1-3 0 0,-2 2 0 0,0-4 0 16,2 4 0-16,2 0 0 0,0-1 0 0,-1 3 0 15,3-3 0-15,0 3 128 0,1-1-128 0,-2-3 192 16,1 2-192-16,0 0 192 0,0-1-192 0,1 1 0 16,2 0 0-16,-1 1 128 0,0-3-128 0,-3 1 0 0,1-2 0 15,-3 1 128-15,1-1-128 0,-1-3 128 0,0 3-128 0,-4-5 128 16,-1 0 64-16,-2 1 0 0,-1-3 0 15,1-3 0-15,0 1 48 0,1-3 16 0,1 0 0 0,0-1 0 16,1-1-80-16,0 1-16 0,-1 0 0 16,2 0 0-16,-1-3-160 0,2 3 0 0,-2 0 144 0,1 0-144 15,0-1 0-15,-1 2 0 0,-2-1 0 0,0 0 128 16,0 1-128-16,-1-1 0 0,-1 0 0 0,0-2 0 16,-3 1 0-16,0 0 0 0,1 0 0 0,-3 0 0 0,0 0 0 15,0-1 176-15,0-2-176 0,0-1 192 16,-2 1 80-16,2-1 32 0,-1-1 0 0,1-2 0 0,0 2-144 0,-2-4-32 15,1 1 0-15,0 1 0 0,1-3-128 16,-3 2 0-16,1 1 0 0,-1 0 0 0,2 0 0 16,-2 3 0-16,0 0 0 0,-1 2 0 0,0 2 0 15,-1 0 0-15,0 3 0 0,0-1 0 0,1 2 0 0,-2-1 0 16,1 2 0-16,0-3 0 0,0 1-144 0,0 2 144 16,0-2 0-16,-1 3 0 0,1-4 0 0,0 1 0 15,0 2 0-15,0-3 0 0,0 0-192 0,0 0 192 16,0 2-192-16,0-3 192 0,0 1 0 0,0 0 0 15,-1 0 0-15,1-1 0 0,-2 1-128 0,1 3 128 16,0-3 0-16,-1 1 0 0,-1 2 0 0,-1 2 0 16,1-3 0-16,-1 3 0 0,-1-1 0 0,0 1 0 0,1 0 0 0,1 0 0 15,-1 1 0-15,0-1 0 16,0 3 0-16,2-3 0 0,0 1-160 0,-1 0 160 0,2 0-128 0,0 2 128 16,1-3 0-16,0 2 0 0,1 1 0 0,-1-2 0 15,1 2 0-15,-1-1-128 0,1 0 128 0,1 2 0 16,-2 1 0-16,0 1 0 0,0-1 0 0,-3 1 0 15,2 1 0-15,-3 0 0 0,0 2 0 0,1-2 0 16,-1 3 0-16,-1-4 0 0,0 3 0 0,1-1 0 16,1 2-128-16,0-2 128 0,1 2-128 0,2-2 128 15,1 1 0-15,0 2 0 0,4-2 0 0,-1 2 0 16,2 0 0-16,0 0 0 0,3 2 0 0,-2 0 128 16,1 1-128-16,-2 1 0 0,0 2 0 0,0 0 0 0,-1-2 0 15,-1 1 0-15,-2-1 0 0,2 1 0 0,-1-1 0 0,-2 0 0 16,0-2 0-16,0 1 0 0,2 0 0 0,-2-3 0 15,1 0 0-15,1-1 0 0,1 1 0 0,2-5 192 16,0 1-32-16,3 1-16 0,2-1 176 16,2-3 16-16,5 1 16 0,0-1 0 0,5 1-224 0,0-3-128 15,3-1 160-15,2 2-160 0,0-3 0 0,-2 0 0 16,-3 0 0-16,1 0 0 0,2-3 160 0,0 1-160 16,-2 1 160-16,0-2-160 0,-1 2 0 0,1-2 0 15,-2-2 0-15,0 2 0 0,-1-2 0 0,0 0 0 16,3-1 0-16,-2-2-160 0,0 1 160 0,2-3 0 0,4-1 0 15,3-2 128-15,1-1 128 0,3-2 16 16,1 1 16-16,1-5 0 0,2 1-128 0,1 2-32 0,1 0 0 16,-2 1 0-16,2 2-128 0,-1-1-144 0,-1 2 144 0,1 1-208 15,-3 1 208-15,-4 1 0 0,-2 3 0 0,-1-4 160 16,-2 0-160-16,0-3 0 0,-2 1 144 16,0 0-144-16,1-3 0 0,-1 4 0 0,1-3 0 0,0 1 0 15,4-1 0-15,4-1 0 0,2 2 0 0,0-3 0 16,1 3 144-16,-1 0 16 0,2-1 0 0,-2 2 0 15,0 0-160-15,-3 2 0 0,1 0 0 0,3 0 0 16,2-2 0-16,0 4 0 0,-1 1 0 0,-2 0 0 16,-1 1 0-16,-3 4 0 0,0 0 0 0,-4 3 0 0,-3 1-128 0,-2 3 128 15,-2-1 0-15,0 0 0 0,-1 2 0 0,0 1 0 16,4-1 0-16,1-1 0 0,2 1 0 16,3 0 0-16,-3-1 0 0,2 1 0 0,6-2 0 0,1 2 0 15,-2 0 0-15,0 1 0 0,3 3 0 0,-1-2 0 16,-4 3 0-16,-2 1 0 0,-3-1 0 0,-4 4 0 15,0 3 0-15,-3 1 0 0,-3-1 0 0,0 1 0 16,-1 2 0-16,0-1 0 16,1 2 0-16,0-4 0 0,1 2 0 0,1-3 0 0,1-1 0 0,1-2 0 15,0 1 0-15,3 1 0 0,0-3 0 0,3 2 0 16,-1-1 0-16,-1 2 0 0,1 0 0 0,-2 1 240 16,1 0-64-16,-4-4-16 0,-1 4-160 0,-1-3 128 0,-1 3-128 0,-3-1 128 15,-1-2-128-15,-1 5 0 0,2-1 0 0,-1 0 0 16,0 3 0-16,-4-3 0 0,-1 1 0 15,-1-3 0 1,-3 1-368-16,-1-3-48 0,-3 0-16 0,-2 0-14624 16,0-2-2928-16</inkml:trace>
  <inkml:trace contextRef="#ctx0" brushRef="#br3" timeOffset="115460.25">2592 14341 14735 0,'-1'-11'1312'0,"-2"5"-1056"0,1 2-256 0,-1 2 0 0,2 2 5312 0,1 0 992 0,-1 1 208 0,-2 2 32 0,1 0-5008 0,-1 2-992 0,1 4-208 0,-1 2-32 0,1 4-304 0,1 1 0 0,-1 3 0 0,0 2 0 0,-1 2 0 0,0 2 0 15,0 1 0-15,-2 3 0 0,2 5 0 0,-1 4 160 16,0 3 0-16,0 5 0 16,3 4 192-16,0 5 32 0,1 0 16 0,0 1 0 0,1 0-224 0,0-2-48 15,2 2-128-15,-2-2 192 0,0 3-192 0,1-5 0 16,-2-1 0-16,0-5 0 0,-2-7-240 0,2-3-32 15,0-1-16-15,2-3 0 16,-1-5-592-16,0-9-112 0,2 0-32 0,0-8-15968 0</inkml:trace>
  <inkml:trace contextRef="#ctx0" brushRef="#br3" timeOffset="115960.16">2445 14066 39615 0,'-9'-9'3520'0,"3"3"-2816"0,3 1-560 0,3 1-144 16,2 2-432-16,-1-2-112 0,-2-3-32 0,-1-10 0 15,1-1-848-15,1-4-176 0,3 1-48 0,0 2 0 0,1 3 2304 0,1 1 464 16,1 0 96-16,2-1 0 15,-1-1 160-15,2 0 32 0,-1-1 0 0,2-3 0 0,0 3-544 16,0 0-96-16,1-3-32 0,0 3 0 0,0 1-320 16,0-1-64-16,1 2-16 0,0 1 0 0,0 2-208 0,2 2-128 15,0-2 128-15,2 3-128 0,0 4 0 0,2 0 0 16,3 0-160-16,2 6 160 0,1 0-368 0,3 6 48 16,3 3 0-16,-1 4 0 0,-1 5 0 0,0 0 0 15,1 6 0-15,-2 2 0 0,0 2 96 0,-3 3 32 16,-2 1 0-16,-3-2 0 0,-2 2 192 0,-3-2-192 15,-1-1 192-15,-3 1-192 0,0 1 192 0,-4-3 0 16,-1 1 0-16,-2-1 0 0,-1 2 0 0,-2-2 208 16,-1 0-32-16,1 0-16 0,-3-5-32 0,0 1 0 0,-2-3 0 15,-2-4 0-15,1-1-128 0,-2-5 0 16,-2 2 0-16,-4-6 128 16,-1 2-128-16,-3-3 0 0,-3 0 0 0,-4-1 0 0,-1-2 0 0,-6 0 0 0,-3 0 0 0,-3-1 128 15,1 2-272-15,-3-1-64 0,-4-1-16 0,-2 1 0 16,1-2-80-16,1 0-16 0,-1 3 0 0,5-3 0 31,3 1-448-31,3 3-112 0,6 0-16 0,5 0 0 16,7 0-1408-16,4 0-272 0,5-2-64 0,4 0-11424 0</inkml:trace>
  <inkml:trace contextRef="#ctx0" brushRef="#br3" timeOffset="116462.25">4189 12793 39615 0,'-5'-6'1760'0,"1"4"352"0,0-2-1680 0,1 4-432 0,2 1 0 0,0 2 0 0,-2 2-800 0,0-2-240 0,-3 6-48 0,-3 2-16 0,-3 6-304 15,-1 1-48-15,-2 0-16 0,-2 4 0 0,-2 3 1824 0,-2 2 352 0,-2 6 80 0,-3 2 16 16,-1 5 752-16,-4 4 160 0,1 6 16 0,-2-1 16 16,1 2-864-16,0 2-176 0,-1 0-48 0,0 3 0 15,1 3-336-15,-2 7-64 0,-2 2 0 0,0 6-16 0,1 2-112 16,0-2-128-16,3-5 176 0,3-2-176 0,3 2 0 16,1 4 0-16,2 4 0 0,6-10 0 0,7-8 0 0,4-6 0 15,2-5 0-15,4-1 0 0,4 6 144 0,4 1-144 16,5-5 0-16,2-2 144 0,3-6-144 0,4 0 0 15,4-1 144-15,3-2-144 0,2-4 0 0,2 0-128 16,3-3 0-16,3-3 0 16,-2-5-336-16,6 0-64 0,3-4-16 0,2-4-18016 15</inkml:trace>
  <inkml:trace contextRef="#ctx0" brushRef="#br3" timeOffset="116823.81">4356 13928 43311 0,'-6'-7'1920'0,"1"2"384"0,0 4-1840 0,2 1-464 0,0 0 0 0,3 1 0 0,0 0 288 0,0 3-32 16,0 1-16-16,3 1 0 0,2 2-400 0,3 1-80 15,3 3-16-15,4 0 0 0,1 4 256 0,4-1 0 16,4 6 0-16,0 2 0 0,2 6 0 0,1 3-144 16,-1 4 144-16,0 2-128 0,-2 2 128 0,-3-1 0 15,-1-2 0-15,-4-1 0 0,-3-5-176 16,0-5 176-16,-3-2-208 0,-2-5 80 15,1 1-384-15,-2-7-64 0,1-1 0 0,-1-3-16 16,1-2-1152-16,1-2-240 0</inkml:trace>
  <inkml:trace contextRef="#ctx0" brushRef="#br3" timeOffset="117106.29">5159 13855 43311 0,'-9'7'1920'0,"2"1"384"0,-1 0-1840 0,3 0-464 0,2 0 0 0,-1-1 0 16,-1 3-3088-16,-6 9-720 0,-5 12-144 0,-9 6-16 16,-2 11 2960-16,-5 0 608 0,-2 2 112 0,1-1 32 0,2-6 3040 0,0 2 608 15,3-2 128-15,-1 3 32 0,1 1-2016 0,-1 5-384 16,2 0-96-16,1 1-16 15,-26 50-336-15,25-50-448 0,-3-1 0 0,0 2-256 16,-4-3 0-16,1 2-128 0,-3 1 128 16,-1 0-432-16,0 1 16 0,0 5 0 15,1-4 0-15,5-1-160 0,6-9-16 0,7-6-16 0,5-6-11984 16,6-6-2384-16</inkml:trace>
  <inkml:trace contextRef="#ctx0" brushRef="#br3" timeOffset="117529.9">5765 13149 50687 0,'-5'-1'4496'0,"0"1"-3600"0,-1 5-704 0,2 1-192 0,3 0-288 0,1 1-96 0,2 5 0 0,-1 9-16 0,4 9-736 0,2 14-144 0,3 7-16 0,1 8-16 15,1 4 368-15,-1 5 80 0,-1 4 16 0,-3 5 0 0,-3 4 592 0,-5 10 256 16,-5 1-192-16,-4 5 192 0,-4 4 256 0,-4-4 160 16,-3-6 32-16,-2-6 16 0,2-3 48 0,3-8 0 15,2-7 0-15,3-6 0 0,5-4-512 0,2-12 0 16,2-8 0-16,4-4 0 0,4-5 0 0,2-4 0 16,2-3 0-16,2-9 0 15,3-2-848-15,2-8-112 16,-1-2-32-16,5-5 0 0</inkml:trace>
  <inkml:trace contextRef="#ctx0" brushRef="#br3" timeOffset="117969.32">7146 13769 40543 0,'-2'-1'3600'0,"-1"-2"-2880"0,1 3-576 0,0 0-144 0,2 3 448 0,-1-2 48 16,0 3 16-16,-4-1 0 15,0 5-2384-15,-2-1-480 0,-5 4-80 0,0 3-32 16,-3 2 1584-16,-3 5 320 0,-3-1 64 0,-5 6 16 0,-4 2 2464 0,-3 7 512 16,-7 4 80-16,-3 6 32 0,-3 1-1264 0,-2-1-256 15,-3 4-64-15,0-2 0 0,3-4-256 0,1-1-48 16,5-7-16-16,0-1 0 0,1 0-512 0,3-4-192 0,3 3 0 15,4-5 144-15,2 1-352 0,3-5-80 0,4-4-16 0,2-5 0 32,1-2-848-32,2-5-192 0,2-2-16 0,1-2-17920 0</inkml:trace>
  <inkml:trace contextRef="#ctx0" brushRef="#br3" timeOffset="118205.36">6523 13829 58047 0,'-4'0'2576'0,"0"-2"528"0,-1 4-2480 0,2-2-496 0,1 2-128 0,2 0 0 16,2 2-1296-16,-1 2-288 0,1 4-48 0,5 7-16 16,4 6 480-16,5 3 80 0,5 4 32 0,2 5 0 15,5 5 336-15,0-1 64 0,2 6 16 0,2 0 0 16,0 2 416-16,-1-2 96 0,-1-4 128 0,-2-2-208 0,-1 0 48 0,0-3 16 15,1-1 0-15,-4-2 0 16,1-1-544-16,-3-6-96 0,-3-3-32 0,1-2-18416 0</inkml:trace>
  <inkml:trace contextRef="#ctx0" brushRef="#br3" timeOffset="118534.87">7642 14710 35935 0,'4'6'3200'0,"-3"-2"-2560"0,1 1-512 0,0 0-128 0,-2 0 1920 15,1 0 352-15,1 1 80 0,1 6 16 0,3 8-1904 16,0 5-464-16,-1 4 0 0,-2 4 0 0,-2-5-176 0,-2 0-128 16,-3 2-16-16,-4 2-16 0,0-2 336 0,-5 3 0 15,-1 1 0-15,-5 2 0 16,-2 2 0-16,-3 1 0 0,1 1 0 0,-3 0 0 0,1-6 0 0,-2 1 0 16,0 1 0-16,0-4 0 15,1-4-400-15,1-3-16 0,3-1 0 0,1-7-12144 16,6-6-2432-16</inkml:trace>
  <inkml:trace contextRef="#ctx0" brushRef="#br3" timeOffset="119201.58">8778 13463 16575 0,'-1'-6'1472'0,"0"1"-1168"0,0 2-304 0,-1-2 0 0,2 0 3856 0,0 3 720 0,0-2 144 0,0-5 16 16,0 0-4544-16,0-7-896 0,0 1-192 0,-1 2-48 0,-1 2 800 0,-1 3 144 0,-1 3 0 0,-2 3 0 15,0 4 1792-15,-3-2 256 0,0 6 64 0,-4 4 16 16,2 0-976-16,-3 4-192 0,0 3-32 0,-1 2-16 15,-1 3-496-15,0 5-96 0,1 2-32 0,-3 4 0 16,2 8-288-16,-1 1 0 0,0 7 0 0,-2 3 0 16,-1 3 0-16,1-2 0 0,1-4 0 0,0 3 0 0,2 4 0 0,0-2 0 15,2 6 0-15,2-8 0 16,3-4 0-16,2-5 0 0,2-5 128 0,3-3-128 0,2-5 208 0,2-3-16 16,3-9 0-16,1-2 0 0,2-2-192 0,2-5 0 15,3-3 0-15,-1-5 0 0,4-1 0 0,3-5 144 16,-1-1-144-16,3-5 128 0,3-3-128 0,2-3 0 15,1-6 144-15,1-5-144 0,1 1 288 0,-2-5-16 16,-1-3 0-16,-1-2 0 0,-2-2-128 0,1-6-16 16,-1-2-128-16,-2-2 192 0,0-3-64 0,-1 1-128 15,-1 5 176-15,-3 5-176 0,-2 3 240 0,0 6-64 0,-3 2-16 16,-1 2 0-16,-2 3 192 0,-2-2 32 16,-1 3 16-16,-2 2 0 0,-1-1-64 0,-2 0-16 0,0 0 0 15,-3 1 0-15,-1-1-320 0,-2 1 0 0,0 1 0 0,-1-1-192 31,-2 2-256-31,-1-2-64 0,0 3-16 0,-3-2 0 16,-1 3-224-16,-1 2-32 0,-1 3-16 0,0 8-19008 0</inkml:trace>
  <inkml:trace contextRef="#ctx0" brushRef="#br3" timeOffset="119436.43">8506 13901 35007 0,'-2'5'3120'0,"1"-1"-2496"0,-1 1-496 0,1-4-128 0,1 2 1904 0,1-1 352 0,1-1 80 0,0 4 16 0,2 1-1696 0,1 2-336 0,2 0-64 0,3-1 0 0,0-1-256 0,1-1 0 16,1-4 0-16,3 0 0 0,1-1-160 0,0-1 160 15,4 0-128-15,1 0 128 0,0-3-176 0,1 0 176 16,2 0-208-16,1 1 80 15,3-2-576-15,2-1-128 0,-2 1 0 0,1-2-17680 0</inkml:trace>
  <inkml:trace contextRef="#ctx0" brushRef="#br3" timeOffset="120519.23">9081 12634 43311 0,'-7'0'3840'0,"1"2"-3072"0,2-1-608 0,3-1-160 0,1 2 0 0,-2-1 128 0,-1 1-128 0,-3 1 128 0,-2 1-912 0,2 0-192 0,2 3-48 0,3-5 0 16,3 3 448-16,1 1 64 0,3 0 32 0,2 3 0 0,1 2 1008 0,4 2 208 0,-1 3 32 0,4 1 16 15,2 0-352-15,0 3-80 0,3 0-16 0,1-2 0 16,-2 1-96-16,1-3-32 0,-1 0 0 0,0 0 0 15,-2 0 112-15,0-2 0 0,-2 3 16 0,-1-1 0 16,-3 0 16-16,0 2 0 0,-1-1 0 0,2 3 0 16,0 6 64-16,2 3 16 0,1 6 0 0,2 2 0 0,0 3-240 0,3-1-64 15,1 5 0-15,1-1 0 0,1 1-128 0,0-3 0 16,-1 1 0-16,0 0 0 0,-2-1 0 0,-3 0 0 16,-3 0 128-16,-3 1-128 0,-3 0 160 15,-4 2 0-15,-4 1 0 0,-4 3 0 0,-5 3-16 16,-3 3 0-16,-1 1 0 0,-3 4 0 0,-1-1-144 0,-3 3 128 15,1-1-128-15,-2 0 128 0,1-9-128 0,1-4 0 16,2-2 144-16,-2-2-144 0,2-4 288 0,-1-2-16 16,0 1 0-16,1-7 0 0,0-1-272 0,1-6 128 15,1-3-128-15,-1-6 0 16,3-2-320 0,-2-5-192-16,2-5-16 0,-3-3-16 0,0-5-560 0,-5-9-112 0</inkml:trace>
  <inkml:trace contextRef="#ctx0" brushRef="#br4" timeOffset="132028.26">17751 13876 38703 0,'-2'0'3440'0,"1"0"-2752"0,1 0-560 0,0 0-128 0,0 2 720 0,0-2 112 0,1 1 32 0,-1 1 0 0,3 3-624 0,-1 2-240 0,2-1 176 0,1 5-176 0,-1 1 0 0,-1 4 0 0,1 0 0 0,-1 4 0 16,-1 4 0-16,1 2 0 0,-2-4 0 0,-1 8 0 16,0 10-160-16,-3 11 32 0,0 7 0 0,-5 2 0 15,0 1-32-15,-5 4 0 0,1-1 0 0,-3 2 0 32,0-3-224-32,2-2-64 0,1-4 0 0,4-6 0 0,2-10-176 0,3-7-32 15,6-6-16-15,3-6 0 0,1-8-352 0,3-5-64 16,2-2 0-16,0-6-14208 0</inkml:trace>
  <inkml:trace contextRef="#ctx0" brushRef="#br4" timeOffset="132515.01">17676 13781 41471 0,'-9'-11'1840'0,"0"2"368"0,2 0-1760 0,2 1-448 0,2 3 0 0,3 0 0 0,0-1 320 0,0-5-32 0,1-6 0 0,3-7 0 31,3-3-656-31,5 0-128 0,4 2-16 0,1-2-16 0,2 3 368 0,0 2 160 0,2 0-128 0,0 3 128 16,3-1 0-16,-2 3 224 0,3 0-32 0,-2 3 0 16,2-2 0-16,-1 4 0 0,2 1 0 0,-2 1 0 15,2 2-192-15,0 2 0 0,1 1 128 0,-1 1-128 16,0 2 0-16,-1 2 0 0,1 0 0 0,-1-2 0 15,2 2 0-15,0 2 0 0,2-2 128 0,0 2-128 16,2 2 0-16,0 2 0 0,0 4 0 0,1 3 0 16,-1 3 0-16,-2 2 0 0,-2 5 0 0,-4 0 0 0,0 4-256 0,-4 2 0 15,0 0 0-15,-3 0 0 0,-2 3 32 0,-3-4 16 16,-4 2 0-16,-2-1 0 0,-4 1 208 16,-2-2 0-16,0-1 0 0,-5 0 0 0,-3-3 0 0,-2 0 0 15,0 0 192-15,-3-2-192 0,-1-2 224 0,-2-5-64 16,-3-1-16-16,-1 0 0 0,-2-3-144 0,-2-2 0 15,-2 0 0-15,-3-2 128 0,-1-3-128 0,0-2-272 16,-2-1 64-16,-1-2 16 0,6-3-80 0,-3-2-16 16,-2-1 0-16,-1-8 0 0,1 1 288 0,0-4 0 15,-3-2-128-15,1 1 128 16,2 0-1248-16,-1 1-192 0,3 5-32 0,3 3-16 16,3 5-1520-16,3 2-288 0,1 6-64 0,2 1-16 15,3 2 1200-15,3-4 224 0</inkml:trace>
  <inkml:trace contextRef="#ctx0" brushRef="#br4" timeOffset="133049.64">19521 12636 35935 0,'-5'-2'3200'0,"1"2"-2560"0,0 0-512 0,3 0-128 0,-1 2 1056 0,0-1 192 0,-3-1 32 0,-4 2 16 0,-2 1-992 0,-2 1-304 0,-1 1 128 0,0 4-128 0,0-1 0 0,-3 3 0 0,1 3 0 0,-2 1-192 16,-2 5 192-16,-2 2 0 0,0 3-144 0,-2 4 144 15,-1 3 0-15,-1 4 256 0,0 5-32 16,-1 2-16-16,2 3 80 0,-1 5 16 0,0 5 0 0,3 0 0 15,2-1-112-15,1-2-32 0,4-1 0 0,1 0 0 16,4 1-16-16,0 4 0 0,2 7 0 0,1-1 0 16,2 3-144-16,-1-1 0 0,4 0 0 0,-1-2 0 15,3 2 0-15,1 1 0 0,2 1 0 0,1-4 0 16,3-6-176-16,2-5-64 0,4-8-16 0,0-4 0 0,0-3 0 16,1-5 0-16,-1-1 0 15,2-7 0-15,0-1-128 0,3-5-48 16,-1-3 0-16,2-4 0 0,6-5-1040 0,3-4-224 15,4-4-32-15,1-4-14256 0</inkml:trace>
  <inkml:trace contextRef="#ctx0" brushRef="#br4" timeOffset="133679.17">20126 13320 18431 0,'0'-1'1632'0,"0"1"-1312"0,0-3-320 0,0 3 0 0,0 0 576 0,-1 0 32 0,0-1 16 0,-2 0 0 0,1 1-48 0,-2 1-16 0,-1 3 0 0,-2 1 0 16,-1 1 1296-16,0 3 272 0,-2 2 48 0,-1 2 16 15,-2 0-16-15,-2 3-16 0,0 1 0 0,-3 3 0 16,-1 2-944-16,-2 4-192 0,-2 2-48 0,-1 1 0 16,1 2-576-16,-4 1-112 0,-1 3-32 0,-1 0 0 15,-3 3-256-15,-2 1 0 16,0 1 0-16,-2-3 0 0,0 0 192 0,1-5-64 0,1-1 0 0,3-3-128 0,5-4 0 16,0-2-304-16,4-2 48 0,3-5 0 15,4-4-256-15,4-6-64 0,2-4 0 0,4-5-11616 16,0-2-2336-16</inkml:trace>
  <inkml:trace contextRef="#ctx0" brushRef="#br4" timeOffset="133947.07">19509 13313 50687 0,'-14'-4'2240'0,"3"3"464"0,0 1-2160 0,5 0-544 15,2 0 0-15,3 0 0 32,0 1-1344-32,-3 3-384 0,-1-2-80 0,0 4-16 0,3 3 1168 0,4 2 224 0,6 4 48 0,3 1 16 15,5 4 192-15,2 0 48 0,6 5 0 0,3 0 0 16,2 4 128-16,1-2 128 0,1 1-128 0,0 1 176 16,1-2-176-16,-2 1 0 0,1 1 0 0,-4-1 128 15,-1 1-128-15,-4-3 0 0,-1 1 0 0,-1 0 0 16,-1-3 0-16,1 3 0 0,-1-2 0 0,2-2 0 15,0 1-448-15,2-3-32 16,0 1 0-16,2-1 0 0,-2-8-1280 0,3 0-256 0</inkml:trace>
  <inkml:trace contextRef="#ctx0" brushRef="#br4" timeOffset="134417.6">20553 13906 43311 0,'0'1'3840'0,"0"2"-3072"0,0-3-608 0,0 0-160 0,1 0-192 0,1 1-64 0,3 0 0 15,2 2-16-15,1-1-304 0,3 3-48 0,3 0-16 0,0 1 0 16,-1 4 128-16,0-1 32 0,-1 2 0 0,-1 4 0 0,-2-2 192 0,-2 5 32 16,1 4 16-16,-4 4 0 0,-1 0-80 0,-3 5 0 15,-4-1-16-15,-2-1 0 0,-3 3 0 0,-2-3 0 16,-1-1 0-16,-2-4 0 16,1-3-464-16,-2-4-96 0,0-2 0 0,0 0-16 0,2-3 592 0,-1-1 128 15,0 2 32-15,2-5-9152 16,2 0-1824-16</inkml:trace>
  <inkml:trace contextRef="#ctx0" brushRef="#br4" timeOffset="135253.53">21120 13433 37775 0,'-1'-3'3360'0,"1"2"-2688"0,1 0-544 0,1-1-128 0,0 2-704 0,0-2-192 0,3-1-16 0,3-3-16 16,2-2-1920-16,1-1-384 0,1 3-80 0,-1-3-16 15,-1 4 1840-15,-4 3 352 0,1-1 80 16,-5 2 16-16,-1 2 2256 0,-1 2 464 0,0-1 96 0,-2 1 16 0,-1 0 224 0,1 1 48 16,-1 1 16-16,1-3 0 0,1 2-528 0,-1 1-96 15,2-2-32-15,0-1 0 0,2 1-400 0,0-2-64 16,1 1-32-16,-1-2 0 0,3 0-352 0,-1 0-80 16,1 0-16-16,1-2 0 15,0 2-160-15,0 0-48 0,0-1 0 0,1 1 0 0,-1 0-272 0,-1 0 128 16,-2 0-128-16,1 1 0 0,-1-1 0 0,-2 2 0 15,1 3 0-15,-2-1 0 0,2 1 144 0,-1 3-144 16,0 0 0-16,0 2 144 0,3 1 16 0,0 0 0 16,1 1 0-16,1 1 0 0,4 3 144 0,1 0 16 15,3 1 16-15,2-2 0 0,2 2-80 0,2-1 0 16,-2-1-16-16,5-2 0 0,0 3-240 0,1-5 0 0,0 1 128 0,-1-1-128 16,-4 1-160-16,0-1-80 0,-3 0-16 0,-1 4 0 15,-4-1-16-15,-1 3-16 0,-3-1 0 16,0 2 0-16,-2 4-32 0,-2 2 0 0,-2 1 0 0,2-3 0 15,-2 0 128-15,0-2 32 0,2-5 0 0,-1 0 0 16,1-4-160-16,1-3-16 0,3 0-16 0,-1-4 0 31,3-2-560-31,2-4-112 0,1-2-32 0,4-1-16544 0</inkml:trace>
  <inkml:trace contextRef="#ctx0" brushRef="#br4" timeOffset="135662.65">21990 13225 32255 0,'1'2'1424'0,"-1"-2"304"0,0 0-1392 0,0 0-336 15,1 0 0-15,-1 0 0 0,1 1 160 0,-1 2-32 0,2 1-128 0,-2 1 192 0,0 1-320 0,-2 4-80 0,0 1-16 0,-2 1 0 0,-2 4 864 0,-1 2 192 0,-2 5 16 0,-4 6 16 16,0 0 592-16,-3 7 112 0,-3 7 32 0,-2 8 0 16,-1 5-832-16,-3 4-176 0,-1 7-16 0,-1 1-16 0,-1 4-240 0,-5 0-64 15,0 4 0-15,-3-2 0 16,2-1-256-16,-5-5 0 0,2-2 0 0,0-7 0 0,1-2 0 0,4 0 0 16,2-6 0-16,6-3 0 0,1-4 0 0,7-5-320 15,6-8 32-15,4-5-12512 16,4-4-2496-16</inkml:trace>
  <inkml:trace contextRef="#ctx0" brushRef="#br4" timeOffset="137810.21">22755 12649 26719 0,'0'-4'2368'0,"1"3"-1888"0,-1 1-480 0,1 0 0 0,-1 1 1216 0,2-1 160 0,-1 1 32 0,0 2 0 0,2 1 272 0,-1 4 64 0,-1 8 16 0,1 3 0 16,-1 4-800-16,-2 9-144 0,-2 10-48 0,1 6 0 16,-2 3-336-16,1 6-80 0,2 4-16 0,1 3 0 15,1 0-96-15,2 3-32 0,1-1 0 0,1-1 0 16,-2-2-208-16,2-1 0 0,0 1 0 0,-1-1 0 0,0 0 0 0,-2-2-208 16,-1 1 32-16,1-3 16 15,-4-2-464-15,1-4-80 16,-1-3-32-16,-1-1 0 0,2-1-416 0,-2-5-64 0,2-3-32 15,-1-5 0-15,1 0-880 0,-1-8-176 0</inkml:trace>
  <inkml:trace contextRef="#ctx0" brushRef="#br4" timeOffset="139224.94">23937 12905 21183 0,'-2'1'1888'0,"-1"-1"-1504"0,1 0-384 0,1 1 0 0,-1-1-832 0,1 2-256 0,-3-2-32 0,-1 0-16 0,0 2 432 0,-1-1 64 0,1 0 32 16,2-1 0-16,-1 0 432 0,1 0 176 0,1 0-128 0,-1 0 128 0,2 0 896 0,-1 3 272 16,-1-3 48-16,1 1 16 0,-1 3 176 0,-2-3 48 15,2 4 0-15,-4-3 0 0,3 3 176 0,-3 0 32 16,0 1 16-16,0 0 0 0,-1 3-144 0,1-3-48 15,-2 3 0-15,2 0 0 0,-2 2-656 0,2 0-128 16,-2 0-16-16,0 4-16 0,1 0-320 0,-1 3-64 16,-1 2-16-16,0 1 0 0,1 4-48 15,0 0-16-15,0 2 0 0,-1 1 0 0,1 3-32 0,-1 1-16 16,2 2 0-16,-1-1 0 0,2-1-160 0,-2 2 192 16,0 0-192-16,1 2 192 0,0-4-192 0,2 0 0 15,0-2 0-15,1-2 0 0,1-2-144 0,2-2 144 0,2-2-192 16,1-6 192-16,3-1 0 0,1-4 0 15,2-1 0-15,2 0 144 0,1-4-144 0,1-1 192 0,2 1-192 0,1-3 192 16,1 1-192-16,1-3 0 0,0 2 0 16,0-3 0-16,1 2 0 0,0-2 0 0,-1-2 144 0,0 0-144 15,0 1 0-15,-3-2 0 0,2-2 0 0,-1-1 128 16,-2 1-128-16,-1-1 0 0,0-3 0 0,1 1 0 16,-3-2 0-16,0 0 144 0,0-2-144 0,-1-1 0 15,0-2 256-15,-1-2-64 0,1-3-16 0,-1-1 0 16,-1-1 16-16,0-3 0 0,1-6 0 0,-1-2 0 15,-1-2-192-15,0-1 128 0,0-3-128 0,-3 1 128 16,1 2 0-16,-2 0-128 0,0 2 192 0,-1 0-64 0,0 0-128 16,-1 6 0-16,0 2 0 0,-3 0 0 0,0-1 0 15,-2-2 128 1,0 2-128-16,0 2 0 0,-1 3 0 0,1 0 0 0,-1 5-144 16,1-1 144-16,-1 2-160 0,1 4 160 15,-1 1-128-15,1 0 128 0,0 1-192 0,-2 2 64 16,2 0 0-16,0 1 0 0,1 3 128 0,-1 0-208 15,-1-1 80-15,1 1 128 0,1 2-320 0,0-1 48 0,-1 2 16 0,0 0 0 32,-1 3-320-32,-2 1-64 0,0 3-16 0,-2-1 0 15,0 6-1344-15,-3 1-272 0</inkml:trace>
  <inkml:trace contextRef="#ctx0" brushRef="#br4" timeOffset="139521.14">23791 13369 11967 0,'-8'0'1072'0,"0"0"-864"0,3 0-208 0,2 0 0 0,1 0 3200 15,1 0 576-15,0-2 128 0,-2 1 32 0,0 0-1008 0,-2-3-208 0,1 1-32 0,0-2-16 0,2 4-1008 0,1-4-208 0,-1 5-48 16,2-2 0-16,0 0-656 0,0 2-144 15,2 0-32-15,-1 2 0 0,1 0-80 0,1 1-32 0,2-1 0 0,0 2 0 16,1-2-192-16,1 1-32 0,3 1-16 0,1-4 0 16,2 1-224-16,0 0 0 0,2-1 0 0,1-1 0 15,1 1 0-15,1-1-160 0,2-3 32 0,-2 1 0 16,1 1-384 0,-2-1-64-1,-1 2 0-15,-1 1-16 0,0-2-1168 0,-3-1-224 0</inkml:trace>
  <inkml:trace contextRef="#ctx0" brushRef="#br4" timeOffset="140117.53">24280 12287 26719 0,'-9'-2'2368'16,"3"2"-1888"-16,2 0-480 0,3 0 0 0,1 0 2432 0,-3 0 400 0,0 0 80 0,-3 1 16 0,-2 0-1568 0,1 2-304 0,3-1-64 0,2 2-16 0,2 1-640 0,2 1-128 15,2 2-16-15,-1 2-16 0,4-2 32 0,0 6 16 16,3 1 0-16,0 2 0 0,1 3 96 0,3 0 0 15,0 4 16-15,1 0 0 0,0-2-144 0,2 6-16 16,8 7-16-16,2 5 0 0,5 4-160 0,1-3 0 16,-2-5 144-16,1 1-144 0,4 3 0 0,-1 0 0 0,4 2 0 0,-2 2 0 15,-3 1 0-15,-3 1 0 0,-5-1 0 0,-2-3 0 16,-3 3 0-16,-3 1 0 0,-2-3 0 0,-2 2 0 16,-2-4 0-16,0 0 192 0,-3-1-64 0,-2 2 0 15,-4-2 16-15,-1 1 16 0,-4-2 0 0,-1-1 0 16,-5 0-160-16,0 0 160 0,-5-2-160 0,0 1 160 15,-2-1-160-15,-3-1 0 0,0-3 0 0,-2-1 0 16,-2-2-160-16,0-3-112 0,-3-2-32 0,-1-3 0 16,-1-4 112-16,-2-3 32 0,0-1 0 0,-1-4 0 15,0 0-448-15,1-6-96 0,-5 0 0 0,2-8-18048 16</inkml:trace>
  <inkml:trace contextRef="#ctx0" brushRef="#br0" timeOffset="151367.26">15464 15040 50687 0,'-1'-10'4496'0,"2"3"-3600"0,3 3-704 0,2 3-192 0,2 1-1920 0,2 0-432 0,6-4-80 0,10-2 0 31,11 0-608-31,10 2-112 0,7 4-32 0,4 3 0 0,-1 1 1280 0,5 4 256 0,11 3 48 0,8 1 16 0,7 1 1584 0,1 0 304 0,2 0 64 16,3-2 16-16,4 1 1680 0,6-2 352 0,5-4 64 0,7 0 16 16,7-1-848-16,7-5-176 0,4 0-16 0,14-2-16 31,9-1-800-31,-4-1-176 0,-3-1-16 0,24-4-16 0,20-2-208 0,17 0-32 0,16 0-16 0,5-1 0 15,6 3-176-15,0 1 192 0,0-1-192 0,-1 5 192 16,3 0-192-16,-3-1 128 0,1 5-128 16,4-1 128-16,2 2-128 0,3-1-176 0,3 1 48 0,-6 3 0 15,-5 0-64-15,0 3-16 0,0-1 0 0,-7 0 0 16,-10 2 208-16,-2 0-176 16,0-1 176-16,-3-3-160 0,1 0 32 0,1-1 0 0,2-2 0 0,2 0 0 15,2 0 128-15,1-1 128 0,0 3-128 0,-7-3 176 16,-4 0-176-16,8 0 192 0,3-3-192 0,-3 3 192 0,-7 3-192 0,-7-3 192 15,-3 0-192-15,-7 0 192 0,-5 0-384 0,-6 0-80 16,-5-3-16-16,-10 2 0 0,-7 0-32 16,-7-3 0-16,-4 0 0 0,-9 0 0 15,-10 1-176-15,0-1-32 0</inkml:trace>
  <inkml:trace contextRef="#ctx0" brushRef="#br0" timeOffset="152498.41">19823 16240 27647 0,'-2'-10'2448'0,"-1"2"-1952"0,2 0-496 0,0 0 0 0,2 3 1520 0,0 3 208 0,-1-3 32 0,1-4 16 0,3-3-4400 0,0-2-864 0,0-1-176 0,-1 4-48 16,0 5 2240-16,-3 5 448 0,0 6 96 0,-3 1 16 0,-2 8 3104 16,0 3 624-16,-1 3 128 0,1 2 32 0,0 3 144 0,2 3 16 15,0 2 16-15,3 2 0 0,3 6-1872 0,0 2-384 16,2 1-80-16,4 6-16 0,2 7-592 0,3 3-208 15,0 1 144-15,0 1-144 0,-2 1 0 0,-2-2 0 16,-2 2 0-16,-5-1 0 0,0 2 0 0,-2-4 0 16,-1-6-192-16,-2-5 192 0,-1-5-336 0,-2-3 48 15,0-3 16-15,0-6 0 16,2-2-240-16,1-7-32 0,1-5-16 0,1-8-17184 16</inkml:trace>
  <inkml:trace contextRef="#ctx0" brushRef="#br0" timeOffset="153000.71">19934 15943 16575 0,'-6'-8'1472'0,"0"2"-1168"0,0 1-304 0,2 2 0 16,2-1 5184-16,0 3 960 0,1-1 208 0,-2-3 48 15,-2-1-6112-15,-3-2-1216 0,0 0-240 0,0 2-48 16,2 0 192-16,-2-2 32 0,2 5 16 16,0-2 0-16,0 1 1840 0,1-1 368 0,0 3 80 0,1-2 16 0,1 1-32 0,1 1 0 15,1-2 0-15,1 1 0 0,3 0-752 0,0-2-160 16,2-1-16-16,5 1-16 0,1-1-144 0,4 1-16 16,2-4-16-16,4 2 0 0,4 2-176 0,4-3 128 15,4 2-128-15,2 1 128 0,2 4-128 0,1-1 0 16,0 2 0-16,2 0 0 0,0 2-160 0,-5-1-64 15,1 2-16-15,-2 0 0 16,-2 2-144-16,-1 0-16 0,-2 2-16 0,-3 0 0 0,-1 3 32 0,-3 1 16 16,-2 0 0-16,-3 0 0 0,0 7 128 0,-3-1 32 0,0 1 0 0,-3 5 0 31,-1 1-176-31,-3 1-48 0,-2 4 0 0,-2-1 0 0,-2 2 144 0,-2-1 32 0,-3 4 0 0,-2-4 0 16,0 1 256-16,-5 1 0 0,0-3 0 0,-4-2 0 15,-1 1 0-15,-3-3 0 0,-3-1 0 0,-2-2 144 16,-3 0-144-16,-5 2 0 0,-1-4 0 0,-3 3-176 15,-1-5-16-15,-1 0 0 0,0-1 0 0,0-3 0 16,1 0 320-16,0-2 48 0,0 3 16 0,4-7 0 16,5 0 128-16,-2-4 48 0,1-3 0 0,0-6 0 15,4-1-368-15,4-7-320 0,5-2 64 0,4-4-10752 16,3-2-2176-16</inkml:trace>
  <inkml:trace contextRef="#ctx0" brushRef="#br0" timeOffset="153534.99">21607 15384 39615 0,'-4'-6'1760'0,"0"1"352"0,0 1-1680 0,3 0-432 0,2 1 0 0,0 0 0 0,2-1-2048 0,-1-1-512 0,2-3-80 0,1-3-32 0,0-2-1936 0,0 2-384 0,0 0-64 0,-4 5-32 0,0 2 4832 0,-4 4 976 15,-2 1 192-15,-3 4 48 16,-3 4 2064-16,-4 2 432 0,-1 3 64 0,-4 3 32 0,-1 2-928 0,-3 5-192 16,-2 1-48-16,-3 4 0 0,2-1-1024 0,-1 5-208 15,-3 3-32-15,-1 3-16 0,1 1-656 16,1 4-128-16,1-2-16 0,2 1-16 0,3-2-288 0,1-3 0 15,1-1 128-15,2 0-128 0,3 3 0 0,0-1 0 16,-1 3 0-16,2 2 0 0,0 2 0 0,3-2 0 16,1 2 0-16,4 0 0 0,2-3 0 0,2 1 160 15,4 1-160-15,2-1 128 0,5 1-128 0,4-2 0 16,5 2 0-16,4-6-176 0,5-2 176 0,4-2-192 0,4-2 192 0,3-4-192 31,0-4-320-31,1-3-64 0,1-5 0 0,1-1-16 16,2-5-1328-16,2-3-272 0</inkml:trace>
  <inkml:trace contextRef="#ctx0" brushRef="#br0" timeOffset="153959.71">22294 15896 39615 0,'-4'2'1760'0,"0"0"352"0,-1 1-1680 0,2-2-432 0,1 1 0 0,1-1 0 0,1 1-720 0,-2 1-240 0,-2 2-32 0,-1 2-16 0,0 2-3216 0,-1 2-640 0,-1 1-128 0,-1 3-16 0,-1 3 5008 0,-2-1 1072 0,-2 5 176 0,-2 2 32 0,-4 4 1712 0,0 1 336 0,-6 4 64 0,-2 4 0 16,-3 3-1488-16,-2-1-304 0,-2 1-64 0,-1 1-16 15,-4 1-1072-15,2-3-224 0,1-4-32 0,3-2-16 16,3-4-176-16,4-6 0 0,4-4 0 0,3-3 0 15,3-3-352-15,3-3 0 0,0-5 0 0,4-2-11536 16,1-6-2304 0</inkml:trace>
  <inkml:trace contextRef="#ctx0" brushRef="#br0" timeOffset="154210.72">21669 15867 44223 0,'-5'3'1968'0,"2"-3"400"16,-1 0-1904-16,3 0-464 0,1 0 0 0,1 1 0 0,1 3 256 0,3-2-32 15,5 7-16-15,6 1 0 16,5 5-912-16,8 6-192 0,0-2-48 0,6 7 0 0,2 3 528 0,2 2 96 16,1 6 32-16,2 2 0 0,0 1 80 0,-3 1 16 15,-1 0 0-15,-3-1 0 16,-4-1 192-16,-3-5 0 0,-3 0 0 0,-3-5 160 0,-2-1-160 0,-3-6 0 0,-1 0-160 0,-1-4 160 31,0-2-1424-31,0 1-192 0</inkml:trace>
  <inkml:trace contextRef="#ctx0" brushRef="#br0" timeOffset="155782.87">22605 15386 41471 0,'-2'3'3680'0,"1"1"-2944"0,2-2-592 0,1 0-144 0,1 2 0 0,2 1 128 0,2 4-128 0,4 4 128 0,7 5-1216 0,5 4-240 0,7 4-48 0,2 0-16 16,1 5 560-1,2-1 128-15,2 3 0 0,3 4 16 0,4 3 688 0,2 2 144 0,2 0 32 0,0 2 0 0,4 7 192 0,-2 0 32 16,0 5 16-16,-5 1 0 0,-4-2-256 0,-5-2-160 16,-7-1 192-16,-6-4-192 0,-7 0 592 0,-8-1 16 15,-5 0 0-15,-9 2 0 0,-6 4-128 0,-2-5-32 16,-5-1 0-16,-2-1 0 0,-2-1-320 0,-5 0-128 16,-1-1 0-16,-7-3 144 15,1-2-320-15,-9-5-64 0,-7 0-16 0,-8-6 0 0</inkml:trace>
  <inkml:trace contextRef="#ctx0" brushRef="#br0" timeOffset="157634.1">13708 14574 43311 0,'2'0'3840'0,"2"0"-3072"0,1 0-608 0,0 0-160 0,2-3-720 0,4 2-176 0,9 0-48 0,11-3 0 0,14-1 944 0,10-1 0 0,10-3 240 0,1 1-48 0,2 0 32 0,0 0 16 16,0 2 0-16,-2 1 0 0,-4 1 80 0,-3 1 32 16,3 3 0-16,-4 3 0 0,-8-2 80 0,-2 4 16 15,-1 0 0-15,-4 1 0 0,-1 0-448 0,-2 2 0 0,-1 0 0 0,-3-1 0 32,0-2-640-32,-4-3-96 0,0 3-32 0,-3-4-18096 0</inkml:trace>
  <inkml:trace contextRef="#ctx0" brushRef="#br0" timeOffset="157932.12">14085 14910 23951 0,'-26'6'2128'0,"7"-2"-1696"0,2-1-432 0,5 0 0 0,6-3 3552 16,3 2 624-16,-1-1 128 0,-4 0 32 16,-6 2-4336-16,-1 1-640 0,3-1-256 0,2 1-32 15,5-2 320-15,4 2 64 0,2-2 16 0,3 3 0 0,1-1 1936 0,3 2 384 16,2 0 64-16,3 1 32 0,3 1-672 0,1-2-144 16,4 1-32-16,4-3 0 0,5 3-144 0,4-1-16 15,3-1-16-15,4-4 0 0,5 0-496 0,3-1-112 16,3-2 0-16,3-3-16 0,5-1-400 0,7-3-80 15,6 0-16-15,5-4-21168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31:51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11254 6504 5519 0,'-3'-2'496'0,"2"-2"-496"0,1-1 0 0,0 4 0 0,0-2 1840 0,0 1 272 0,1 1 48 0,1-3 16 0,0-1-1472 0,2-1-304 0,0-1-48 0,-1 0-16 0,0 1 304 0,-2 0 48 16,1 2 16-16,0-2 0 0,-1 4 192 0,0-2 64 0,-2 1 0 15,0 2 0-15,-1 1 64 0,1-2 32 0,-1 4 0 16,-2-2 0-16,0 0 96 0,2 0 0 0,-2 0 16 15,0 0 0-15,1 0-576 0,0 0-112 16,-1 0-32-16,2 0 0 0,0 0-448 0,-2 0 0 0,0 0 0 0,0 0 0 16,2 0 128-16,-2 0-128 0,3 0 0 0,-1 1 144 15,2-1 224-15,-2 0 32 0,2 0 16 0,2 0 0 16,-1 0 144-16,1 0 16 0,-2 0 16 0,0 0 0 16,0 0-320-16,0 0-64 0,0 0-16 0,0 0 0 15,18 19-192-15,-17-15 0 0,-1 4 0 0,0 2 0 16,-1-1 0-16,-3 2 0 0,0 4 0 0,-1-3-160 15,-1 2 160-15,-1 2 0 0,-2 1 0 0,-1 3 0 16,-1-1 0-16,0 3 0 0,-2 0 0 0,1 3 0 0,1-2 128 16,0 2 16-16,1-5 0 0,2 1 0 0,1 1 128 15,2-2 32-15,0-3 0 0,1 0 0 0,1-2-304 16,-1 1 0-16,0 0 128 0,-1-1-128 0,2-1 0 0,-2 1 0 16,-1 1 0-16,-1 0 0 0,1 0 0 0,-1 3 0 15,-1-3 0-15,2 0 0 0,1-1 0 0,0-2 0 16,3 0 0-16,1-4 0 0,-1 1 0 0,2-1 0 15,2-3 0-15,-1 0 0 0,2 0 256 0,1-2 32 16,1-1 16-16,3-2 0 0,-1 1 176 0,2-2 32 16,-1 0 16-16,2 3 0 0,0-3-224 0,1 0-48 15,2 0-16-15,-2-3 0 0,1 3-240 0,0-2 144 16,1 1-144-16,-2-2 128 0,0 1-128 0,0-2 0 16,-1 0 0-16,-1-2 0 0,-1 0 0 0,0-3 0 15,-1 2 0-15,1-3 0 0,-2-1 0 0,0-2 0 16,1 2 0-16,0-5 0 0,-1 1 192 0,0-1-64 0,0 0 0 0,0 0 0 15,2-2 0-15,-1-1 0 0,2-3 0 16,-2 2 0-16,2-1-128 0,0 1 0 0,-2-1 144 16,0 1-144-16,1 4 0 0,-3 0 0 0,0 4 0 15,-2 0 0-15,1 2 0 0,-1 1 0 0,-2-1-160 0,0 0 160 16,-1 2 0-16,0-2 192 0,-1 4 0 0,1-3 0 16,-1 1-192-16,-2 0 144 0,2 0-144 0,-2 0 128 0,1-1-128 0,-1 2 160 15,0-3-160-15,0-3 160 16,1 3-160-16,-2-2 0 0,2 2 0 0,-2-2 0 15,1-1 0-15,1 1 0 0,1-1 0 0,0 0 0 0,-1 1 0 0,2 2 0 16,-1 1 0-16,1 1 0 0,0 3-160 0,-1 0-64 16,-2 3-16-16,1 0 0 15,-1 4-416-15,0-2-96 0,-2 4-16 0,1 0-11040 16,-1 2-2208-16</inkml:trace>
  <inkml:trace contextRef="#ctx0" brushRef="#br0" timeOffset="362.97">11101 6736 32255 0,'-8'1'1424'0,"2"-1"304"0,1 2-1392 0,1-2-336 0,3 0 0 0,0 0 0 0,1 0 0 0,-1 3 0 0,1-3 0 15,0 0 128-15,1 0-128 0,3-3 0 0,2 3-128 0,1 0 128 0,3 0 528 0,2 0 192 0,3 4 48 0,1 1 0 0,4 1-512 0,4 4-80 0,3 0-32 0,2 0 0 0,4 2-144 0,1-2 0 16,2 1 0-16,1-3 0 0,-1 0 0 0,2 0 0 0,2 0 0 0,-1-1-15744 31</inkml:trace>
  <inkml:trace contextRef="#ctx0" brushRef="#br0" timeOffset="4213.46">2774 16793 40543 0,'-5'8'3600'0,"0"-1"-2880"0,1-1-576 0,4 0-144 0,1 0-912 0,-2 2-224 0,0 6-32 0,-3 11-16 0,0 4-3680 0,1 6-720 0,0 0-160 0,1 0-16 0,2-1 4624 0,0 2 944 15,0 4 192-15,0-2 0 16,1-2 1744-16,-1 1 352 0,1 0 64 0,-2 2 16 0,1-1-1280 0,-1 3-256 15,-2-1-64-15,-1-5 0 16,2-9-1632-16,-2 3-336 0,-2 1-64 0,-4 3-5216 16,2-7-1056-16</inkml:trace>
  <inkml:trace contextRef="#ctx0" brushRef="#br0" timeOffset="4730.59">2708 16611 34095 0,'4'-12'1504'0,"-1"2"320"0,1 1-1456 0,0-1-368 0,1 4 0 0,-1 2 0 32,0-4-704-32,4-5-224 0,4-6-32 0,4-9-16 0,2 0 2160 0,-2-1 432 0,-1 6 96 0,-3-2 16 15,-1 5-672-15,-1 3-128 0,1 1-32 0,0 2 0 0,3 2-512 0,-1 2-96 16,3 0-32-16,2 4 0 16,2 0-256-16,1 3 0 0,2 1-128 0,1 4 128 15,0 1 0-15,0 1-144 0,1 3 144 0,-3 2 0 16,-2-1-192-16,-2 3 64 0,-1 1 0 0,-2 1 0 15,-1 3-32-15,-3 3 0 0,0 2 0 0,-2 1 0 16,-2-2 160-16,-1 2-160 0,1 4 160 0,-1 1-160 0,-1-2-32 0,-2 1-16 0,1-1 0 0,0-3 0 16,-2 0 208-16,-2-3 0 0,2-3 0 0,-4 0-144 31,-1 3 368-31,-2-3 80 0,-4-4 16 0,-2 2 0 0,-1 0-144 0,-5-2-32 16,-2 0 0-16,-1 0 0 0,3-3-144 0,-8 3 160 15,-5 2-160-15,-4-2 160 0,-1 1-160 0,2-3-192 0,-1-2 32 0,2 2 16 16,4-4 144-16,-2 0-208 15,1 2 80-15,2-2 128 0,2 0 0 0,4-3 0 16,3 0 0-16,2 0 0 16,2-3-592-16,3 0 0 0,0-3 0 0,1 0 0 0,3-2-1072 0,0 1-192 0,3-2-64 0,-1 2-12720 15</inkml:trace>
  <inkml:trace contextRef="#ctx0" brushRef="#br0" timeOffset="6131.43">3738 16688 22111 0,'-4'0'1968'0,"1"0"-1584"16,0 2-384-16,2-2 0 0,0 1 1760 0,-2 2 272 0,-2 1 48 0,-3 2 16 0,-3 2-2096 0,-3 5-192 0,-1 3-160 0,-1 0-32 0,-1 3 640 0,-2 0 128 0,-1 4 32 0,-2 1 0 15,0 1 640-15,1 1 128 0,2-1 32 0,4-2 0 16,2-1-256-16,2 2-64 0,0 2 0 0,1 2 0 16,2-2-416-16,1 3-96 0,2 2 0 0,0-3-16 15,1-2-368-15,3-1 0 0,0-3 0 0,2-2-192 0,3-2 192 0,1-3-208 16,2 1 80-16,2-3 128 0,2-1-160 0,0 2 160 15,3-4 0-15,0 2-144 32,1 0-688-32,1-2-128 0,0 3-16 0,2-5-16 0,-1-2 96 0,2 2 32 0,-1-6 0 0,1-2 0 0,-1-2 480 0,1-2 80 15,2-2 32-15,-1-4 0 0,-1-2 704 0,1-4 144 16,-1 0 16-16,-1-6 16 0,1 0-128 0,-3-4-32 16,-3 4 0-16,1-6 0 0,-2-3-448 0,-2-4 0 15,-2 0 0-15,-2 1 0 16,-2-1 0-16,-3-1-128 0,-4-1-16 0,0-4 0 15,-3-1 288-15,-2 2 64 0,1-1 16 0,-3 6 0 16,-1 5-224-16,0 6 0 0,-2 1 0 0,1 2 0 16,1 5 208-16,0 6 0 0,1 7 0 0,-3 0 0 0,2 3-208 0,-1 4 0 0,1 2-144 0,-3 3 144 31,-2 1-1200-31,-3 2-144 16,2 4-16-16,0-1-8112 0,-2 2-1600 0</inkml:trace>
  <inkml:trace contextRef="#ctx0" brushRef="#br0" timeOffset="6464.38">3571 17051 4607 0,'4'0'400'0,"-3"0"-400"0,0 0 0 0,-1 0 0 0,0 3 3424 0,0-3 608 0,0 0 112 0,0 3 16 0,2 1-256 0,0 2-64 0,1 1-16 0,0 1 0 0,2-2-1488 0,3 1-288 0,1-4-64 0,4 1-16 15,4 2-1584-15,3 0-384 0,2-2 0 0,3-1 0 16,1-3 0-16,0-3 0 0,1 2 0 0,25-5-1584 31,-30 3-240-31</inkml:trace>
  <inkml:trace contextRef="#ctx0" brushRef="#br0" timeOffset="7129.6">4769 15714 34095 0,'0'-1'3024'0,"0"1"-2416"0,0 0-480 0,2 0-128 15,0-2-2944-15,-1 2-592 0,1-3-128 0,-1 0-32 0,1-1 2480 0,-3 1 512 0,-1 2 80 0,-3-1 32 0,-3 4 2192 0,-2 2 432 0,-5 3 80 0,-2 4 32 16,-3 6 256-16,-2 2 48 0,-5 9 16 0,-2 4 0 16,-1 2-1120-16,-1 5-208 0,1-2-48 0,3 5-16 15,1 2-560-15,5 0-96 0,3 0-32 0,7 3 0 16,4 4-384-16,4-3 0 0,5-1 0 0,3 0 0 0,1 7 0 0,0 0 0 15,1 0 0-15,-2 3 0 32,-1-3-640-32,-1 6-176 0,-2 0-16 0,-1 1-16 15,-3-2 208-15,0-6 32 0,-1-2 16 0,1 0 0 16,3-7 96-16,3 0 32 0,2-6 0 0,5-3 0 0,5-3-32 0,8-8 0 0,7-4 0 0,7-7-13936 0</inkml:trace>
  <inkml:trace contextRef="#ctx0" brushRef="#br0" timeOffset="7604.36">4862 16403 28559 0,'-2'3'2544'0,"-2"-2"-2032"0,0 1-512 0,2-2 0 0,2 3 2848 0,1-2 480 0,0 4 80 0,3 1 32 0,2 4-4560 15,4 4-912-15,7 7-176 0,4 1-32 0,7 4 1824 0,1 2 416 0,3 1 0 0,3-1 0 0,0 1 176 0,-3-1 0 0,0 1 0 0,-4-3 0 16,0 1 64-16,-6-2 16 0,-1-3 0 0,-3-2 0 16,-2-2-256-16,-1-2 0 0,-2 0 128 0,-3-1-15504 15</inkml:trace>
  <inkml:trace contextRef="#ctx0" brushRef="#br0" timeOffset="7924.42">5522 16377 42383 0,'-2'0'1872'0,"-2"-2"400"0,-1-2-1824 0,2 0-448 0,0 2 0 0,3-1 0 0,0 2-560 0,0-5-208 16,0 0-32-16,1 0-16 15,1 0-3424-15,0 6-688 0,1 6-144 0,-2 4-32 0,-4 8 4368 0,0 7 864 0,-5 5 192 0,0 4 16 16,-4 5 1472-16,-2 7 304 0,-4 9 48 0,-3 4 16 16,-1 7 336-16,-2-3 80 15,0 4 16-15,-3 2 0 0,-3 8-1520 0,1-2-288 16,2-6-64-16,-1 2-16 0,2 2-528 0,0-2-192 0,1-1 0 0,2-9 144 16,3-5-144-16,-1-1 0 0,2 0 0 0,1-4 0 31,2-5-448-31,2-9-112 0,3-9-16 0,1-6-16 15,1-8-1568-15,4-5-304 0</inkml:trace>
  <inkml:trace contextRef="#ctx0" brushRef="#br0" timeOffset="8313.42">5981 15711 39615 0,'-6'8'3520'0,"1"-1"-2816"0,1 0-560 0,3-3-144 0,1 2 304 0,-1 5 16 15,-2 6 16-15,0 12 0 0,-1 9-528 0,3 5-128 0,2 2 0 0,0-1-16 0,3 0 848 0,1 0 192 0,1 4 16 16,3 3 16-16,1 2-160 0,1 1-48 0,1 2 0 0,0-1 0 0,1 2-528 0,-3-7 0 0,-2-3 0 0,1 10 0 16,1 3 0-16,-4 1-352 0,-2-1 48 0,-3-6 16 0,-1-8-80 15,-1-4-16-15,0-5 0 0,-2-2 0 0,1-3 144 16,-1-7 32-16,-1-6 0 0,3-2-18160 15</inkml:trace>
  <inkml:trace contextRef="#ctx0" brushRef="#br0" timeOffset="8656.89">6718 16245 45151 0,'-1'6'2000'0,"-3"-3"416"0,1-2-1936 0,-1 1-480 0,1-2 0 0,2 0 0 31,-1 0-272-31,-2 0-160 0,-2 3-16 0,-4 1-16 0,0 2-1008 0,-4 4-192 0,0 2-32 0,-4 2-16 0,-2 4 1584 16,-3 4 304-16,-4 7 64 0,-4 3 16 0,0 5-64 0,-2 0 0 16,-1 2 0-16,1-1 0 0,2-2-192 0,1-3 0 15,5-1 0-15,2-3 0 0,3-5 0 0,3-1 0 16,2-5 0-16,1-4-160 31,2-4-800-31,1-5-144 0</inkml:trace>
  <inkml:trace contextRef="#ctx0" brushRef="#br0" timeOffset="8852.92">6294 16367 35935 0,'7'23'3200'0,"-3"-10"-2560"16,0 2-512-16,-2-5-128 15,1-4 3104-15,2-2 608 0,1 5 112 0,6 4 16 16,8 8-3712-16,9 8-736 0,6-1-160 0,7 1-16 15,3-4 80-15,2-2 0 16,1-5 16-16,-3 1 0 0,-3-2 176 0,-4 2 16 16,-1-4 16-16,-5 1 0 0,-2-4-320 0,-3 2-64 15,-2 0-16-15,-3-2-17232 0</inkml:trace>
  <inkml:trace contextRef="#ctx0" brushRef="#br0" timeOffset="9282.43">6649 15531 36863 0,'1'-1'3264'0,"0"-2"-2608"0,1 3-528 0,-1-3-128 15,1 3 816-15,2 0 128 0,1 0 16 0,4 0 16 16,2 0-2272-16,2 4-464 16,3 2-96-16,1 4 0 0,-4 5 3072 0,1-2 608 0,-1 6 128 0,1 2 32 15,2 1-1040-15,4 4-208 0,3 5-32 0,5 1-16 16,4 3-352-16,1 3-64 0,5 3-16 0,-1 3 0 15,2 1-256-15,-2 4 0 0,-2-3-176 0,0 7 176 0,2 7-272 16,-3 3 48-16,-2 1 16 0,-4 5 0 0,-4 2 208 16,-5 3-176-16,-7-7 176 0,-6 0-160 0,-5-2 288 0,-4-3 48 15,-5-3 16-15,-4-4 0 0,-3 0 96 0,-2-8 32 16,-2-2 0-16,-3-1 0 0,-2-5-192 0,-3-7-128 16,-3-1 144-16,-2-6-144 0,-2-3 0 0,-3-4 0 15,-2-4-128-15,-4-5-19760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32:38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18099 4623 20271 0,'-1'-2'1792'0,"1"-2"-1424"0,0 4-368 0,0-2 0 0,1 2 1392 0,1-3 208 0,-1 2 32 0,1-5 16 0,2 0-1648 0,1 0-416 0,0-1-32 0,0 1-16 0,-1 4 208 0,-1 0 64 0,0 2 0 16,-2 3 0-16,0 4 336 0,-2 0 80 0,0 5 16 0,-3 0 0 0,-1 6 464 0,-1 3 112 15,-1 3 16-15,-3 6 0 0,0 3 48 0,-1 0 16 16,-1 1 0-16,1-5 0 0,1-1-48 16,-1-2 0-1,1 5 0-15,1-5 0 0,-1 0-160 0,0 1-48 0,-1 5 0 0,-2-1 0 0,0 1-240 0,-1-1-48 16,0 1-16-16,0-1 0 0,-1-2-192 16,1-1-144-16,1-2 192 0,-1 0-192 0,2-1 192 0,0-3-192 15,3-2 192-15,-1-2-192 0,1 1 256 0,0-3-64 16,1-1-16-16,-1-1 0 0,2-2-176 0,-1-3 160 15,3 0-160-15,-1-2 160 0,1-1 48 0,1 0 16 16,0-2 0-16,-1-1 0 0,1 1-16 16,0 1 0-16,0-4 0 0,2 2 0 0,1-3 16 15,-1 0 0-15,4 0 0 0,-2 0 0 0,2 0 16 0,1 0 0 16,2 0 0-16,1 0 0 0,4-3-96 0,2 2-16 0,3-5 0 0,2 1 0 16,3 0-128-16,2-4 192 15,7 1-192-15,3-3 192 0,2 2-32 0,1-1 0 0,-4 4 0 0,2-3 0 16,1 5-160-16,-2 1 0 15,-1 0 0-15,-4 3 0 0,-1-2 0 0,-2 2 0 16,-3-1 0-16,0 1 0 0,-2 0 0 0,-1 0 0 0,-2 0 0 0,-1 0 0 0,-2 1 0 16,-2-1 0-16,0 2 0 0,-3-2 0 15,-1 3-448-15,-2-3 16 0</inkml:trace>
  <inkml:trace contextRef="#ctx0" brushRef="#br0" timeOffset="2589.08">15452 5961 24879 0,'0'-3'2208'0,"0"0"-1760"0,0 3-448 0,0 0 0 0,0 0 544 0,0 0 32 15,0-2 0-15,0 1 0 0,0-3 832 0,0-1 160 0,0 4 32 0,0-2 16 0,1 1-496 0,0 0-96 0,1 2-32 0,0 2 0 0,-1 0-736 16,2 2-256-16,1 1 144 0,-1 2-144 0,0-1 0 0,0 4 0 0,2 3 0 0,0-1 0 15,0 4 0-15,-1-1 0 0,0 1 192 0,-1 0-64 16,2 9 192-16,2-3 16 0,-3 4 16 0,1-1 0 16,2 1-160-16,-2 2-48 0,1 1 0 0,-1-1 0 15,0 1-144-15,1-3 192 0,0 2-192 0,-1 0 192 0,0 1-192 16,-1-2 0-16,-1-1 0 0,0-4 0 0,-1 3 0 16,-1 0 0-16,2 1 0 0,-3-2 0 0,-1 2 0 15,-2-3 0-15,0-1 0 0,-2-1 0 0,0 1 0 0,-3 0 0 16,1-4 0-16,-1 0 0 15,0 1 192-15,-2-7 16 0,0 1 0 0,0-1 0 16,0-2 16-16,0-4 0 0,2 0 0 0,-2-2 0 0,0 0 32 16,0 1 0-16,-1-4 0 0,1 1 0 15,-1-2-256-15,-2-2 0 0,2 1 0 0,-1-4 0 0,1 1 0 0,-3-2 0 16,2-4 0-16,-2 0 0 0,2-2 0 0,-2-1 0 16,2-3 0-16,0 0 0 0,-1-1-128 15,0-1-32-15,-1 2 0 0,2 2 0 16,0 0-224-16,1 2-32 0,-1-1-16 0,1 1 0 15,0 2-528-15,2 0-128 0,0 1 0 16,3 3-16-16,0 0-1232 0,1 0-240 0</inkml:trace>
  <inkml:trace contextRef="#ctx0" brushRef="#br0" timeOffset="3435.53">16321 5785 25791 0,'0'-4'2304'0,"-1"-2"-1856"0,1 3-448 0,-1 2 0 0,1 1 1760 0,0 0 256 0,0-5 48 16,-1-1 16-16,1 0-2080 0,-2 1-320 0,1-1-128 0,0 3 0 0,0 1-176 0,-2 2-16 0,1 2-16 16,-2 1 0-16,-1 3-272 15,-1 1-48-15,-3 6-16 0,-2 0 0 0,-3 4 656 0,-2 3 128 0,-1 0 16 0,-3 1 16 16,-1 1 1488-16,-1 3 288 0,-3 1 64 0,1-1 16 0,0 1-256 0,-2-2-48 16,1 6-16-16,4-5 0 0,5-4-784 15,-1 5-176-15,-3 5-16 0,2 2-16 16,1 4-96-16,3 2-16 0,0 4 0 0,3-2 0 0,2 1-64 0,2-4 0 15,2 5-16-15,2-4 0 0,2-7-176 0,1 1 0 16,3-1 0-16,0-1 0 0,2 1 0 0,2-2 0 16,-1 3 0-16,-1-4 0 0,-2-1 0 0,1-2 0 15,0-1 0-15,-2-3 0 0,1-2 0 0,0-1 0 16,1-1-160-16,2-2 160 0,2-2-288 0,0-3 32 16,2 0 16-16,1 0 0 0,5-3-112 0,1 0-32 0,1-4 0 15,1 2 0 1,2-3-816-16,0-3-160 0,1 0-48 0,1-3-8512 15,1 0-1696-15</inkml:trace>
  <inkml:trace contextRef="#ctx0" brushRef="#br0" timeOffset="3964.57">16517 6018 16575 0,'-9'-3'1472'0,"2"0"-1168"0,-2 1-304 0,3 2 0 0,2 2 4640 16,0 1 864-16,1 0 192 0,-5 4 16 0,-4 2-4800 0,-6 6-912 0,-1 5-272 0,-2 2-16 0,2 3 64 0,1 0 16 0,3 1 0 0,0-2 0 0,1 2 64 0,1 3 16 0,0 2 0 0,2 1 0 16,3-4-512-16,0 1-112 0,3-4-16 0,0 1 0 0,3-2 448 0,-1 0 64 15,2 3 32-15,-1 1 0 0,0-4 560 0,1 1 112 0,1 1 32 16,0 1 0-16,4 1 0 0,0-3 0 16,3 1 0-16,2-1 0 0,3-6-16 0,0-4 0 0,3-1 0 0,1-4 0 15,0-2-320-15,2-6-144 0,-1 0 128 0,0-4-128 16,2-2 0-16,-2-3 0 0,2-2-192 0,-2-3 192 15,0-2-144-15,-1-1 144 0,0-1 0 0,-1-3 0 16,-1 2 0-16,-2-1-128 0,1-7 128 0,-2 3 0 16,-1-1 176-16,-2-5 80 0,1-1 32 15,-2-3 0-15,0-2 96 0,-1-1 32 16,-3 0 0-16,1 1 0 0,-1-1-416 0,-3 1 0 0,0 3 0 0,-2 1 0 0,1 3 0 16,-1 3-144-16,-2 3 144 0,0-1-208 0,-1 2 80 15,-1-2 128-15,2 6-208 0,-1-3 80 0,1 1 128 16,-1-1-160-16,0 3 160 0,0 3-160 0,0 0-160 0,1 1-48 15,0 3 0-15,-1 3 0 16,2 2-960-16,-1 1-192 0,-1 3-32 0,0 0-12976 16</inkml:trace>
  <inkml:trace contextRef="#ctx0" brushRef="#br0" timeOffset="4208.08">16383 6527 37775 0,'-2'1'3360'0,"-1"1"-2688"0,3-2-544 0,1 0-128 0,2 0 384 15,-1 0 64-15,1 0 0 0,2-2 0 0,2 1-2112 0,3-2-432 0,5-1-80 0,1-2 0 0,2 1 352 0,2 0 80 0,3 0 16 16,-1 2-10560-16</inkml:trace>
  <inkml:trace contextRef="#ctx0" brushRef="#br0" timeOffset="4702.22">16867 5683 31327 0,'-10'3'2784'0,"2"-2"-2224"0,1 1-560 0,2 1 0 16,2 1 2256 0,2-2 352-16,0 2 64 0,-2 3 16 0,0 4-2688 0,-2 5-704 0,1 0-48 0,2 4-16 15,0-1 416-15,4-1 80 0,1 1 16 0,1-3 0 0,2 4 256 0,2 1 0 16,-1-1 0-16,2 2 0 0,1 0 0 0,0 3 0 16,3 0 0-16,1 1 0 15,1 2 0-15,1 0 0 16,3 7 0-16,2-3 0 0,2 5 240 0,-2-2 0 15,1 0 0-15,-1-2 0 0,0 2-240 0,-1-2 128 16,-2-5-128-16,-2 1 0 0,0-3 0 0,-3-1 128 0,-2-3-128 0,-2-4 0 0,-3 5 0 0,-1-4 0 16,-2 2 0-16,-1 2 0 0,-4-1 0 0,0 0 0 15,-2-2 0 1,-1 1 0-16,-1-1 0 0,0 2 0 0,-1 0 0 16,-2-1 0-16,0-1 0 0,1-1 0 0,-1-3 0 0,0-3 0 0,1 2 272 0,-2-5-32 15,0 2-16 1,0-3 0-16,-2 1-224 0,-2-3-192 0,0 2 48 0,-2-5 0 31,0 2-592-31,0-4-112 0,0 2-32 0,0-4-15520 0</inkml:trace>
  <inkml:trace contextRef="#ctx0" brushRef="#br0" timeOffset="5009.16">17616 6319 42383 0,'-1'-8'3776'0,"2"3"-3024"0,1 4-608 16,2 1-144-16,1 0 0 0,1-2 160 0,5-2-160 0,4-2 160 0,7-4-416 0,6 1-64 0,1 3-32 0,3-1 0 0,2 2 352 0,0 1 0 0,4 0 0 0,0-2 0 0,0 4-128 0,1-2-16 15,-1-1 0-15,-2 4 0 16,-2-2-2048-16,-1 2-416 0,-4 1-80 0,-3 0-12800 0</inkml:trace>
  <inkml:trace contextRef="#ctx0" brushRef="#br0" timeOffset="5284.06">17658 6571 32255 0,'1'0'2864'0,"-1"0"-2288"0,1 0-576 16,2-2 0-16,1 0 2048 0,2 1 320 0,1 0 48 16,4-2 16-1,8 0-3040-15,7-6-608 0,7-1-112 0,4 0-16 0,0 0 992 0,-1-1 208 16,0 1 144-16,-1 3-192 16,-2 1-1344-16,1 0-288 0,-1 2-48 0,0 1-12144 15</inkml:trace>
  <inkml:trace contextRef="#ctx0" brushRef="#br0" timeOffset="7693.34">18934 6382 35935 0,'-4'0'3200'0,"1"0"-2560"0,1 0-512 0,2 0-128 0,0 0 0 0,0 0 0 0,0 0 0 16,0 2 0-16,2-2-352 0,1 0-96 0,4 0 0 0,-7 0-16 0,19 0 192 0,-6 0 32 0,2 0 16 0,1 0 0 16,2 0 64-16,2 2 16 0,-2-2 0 0,2-2 0 0,0 4-208 0,0 0-32 15,0-2-16-15,-1 3 0 16,1-3-128-16,-1 1-32 0,-2-1 0 0,2-1 0 31,-2-2-432-31,0-1-96 0,2-1 0 0,1-1-16 16,-1 1-432-16,2-3-64 0,3-1-32 0,-1-1 0 15,0 3-80-15,-1-2-16 0,0 0 0 0,0 4-5264 0</inkml:trace>
  <inkml:trace contextRef="#ctx0" brushRef="#br0" timeOffset="9193.49">19692 6906 17503 0,'1'-3'1552'0,"1"0"-1232"16,0-1-320-16,0 2 0 0,1-1 2400 0,1 2 416 0,2-4 96 0,3-1 16 0,5-5-1600 0,9-6-320 0,4-3-64 0,5-5-16 0,1-1 32 0,2-2 0 0,2 2 0 0,-1-8 0 0,2 2-576 0,3-2-96 0,0-5-32 0,0 1 0 0,-1-3-256 0,1-3 0 16,0-6 0-16,-3-1-144 0,-3 4 144 0,-2-3-128 15,1-1 128 1,-3 3-128-16,-4 0 128 0,0 1 0 0,-1-4 0 0,-1 4 0 15,-5 4 288-15,-4 7 96 0,-3 4 0 0,-4 1 16 0,-3 5 432 0,-3 1 96 0,-3 0 16 16,-3 3 0 0,-1 2-432-16,0 4-96 0,-5 4-16 0,0-1 0 0,-2 5-144 0,-1 1-48 15,-2 1 0-15,0 3 0 16,0 0-64-16,-2 2-16 0,-2 1 0 0,0 4 0 16,0-1-256-16,0 3-64 0,-2 6-16 0,0 1 0 0,1 2 0 15,-3 5 0-15,0 5 0 0,-1 3 0 0,-2 7 208 16,0 3 0-16,1-3 0 0,-2 3 0 0,1 4 0 0,0 1 0 0,0-2 0 0,-1 7 0 15,0 7 0 1,-1 3 128-16,1-1 0 0,5-3-128 0,4-7 192 0,3-1-192 16,3 0 192-16,4-1-192 0,3-1 256 15,4-4-64-15,3-1-16 0,1-1 0 0,5-3-16 0,0-1 0 0,2-3 0 0,0-5 0 16,1-1-160-16,1-3 0 0,-1-4 0 0,2-1 0 0,-2-4 0 16,2 2 0-1,1-1 0-15,-3-5 0 0,2 0 0 0,-1 1 0 16,2-3-160-16,0-1 160 0,0-3-384 0,2 0 32 15,0-3 0-15,4-3-18400 0</inkml:trace>
  <inkml:trace contextRef="#ctx0" brushRef="#br0" timeOffset="12819.62">24155 5986 6447 0,'4'-2'576'0,"-2"2"-576"0,0-3 0 0,1 2 0 0,-1 1 448 0,1 0 0 0,3-2-16 0,4-2 0 0,2 0 128 0,2 2 16 0,0-5 16 0,-3 4 0 0,-1 0 192 0,-3 0 48 0,0-1 0 0,0 1 0 0,-2 3 416 0,-2-2 96 15,1 1 0-15,-2-2 16 0,2 3-80 0,0-4 0 16,0 4-16-16,-1-2 0 0,1-2-96 0,0 2-16 16,-1-1 0-16,1 0 0 15,1 1-224-15,-1-3-48 0,-1 2-16 0,1-1 0 16,0-1-160-16,0 1-48 0,-2-2 0 0,-1 0 0 15,2 2-16-15,-3-2 0 0,0 0 0 0,-3-1 0 0,0 0-288 0,-2 1-64 16,0 0-16-16,-4-3 0 0,-3 2 32 0,-2 1 0 16,-2 0 0-16,-1-1 0 0,-2 1 0 0,-1 4 0 15,1 0 0-15,-2 2 0 0,1 0-176 0,-1 4-128 0,-2-1 144 0,0 3-144 16,-1 1 128-16,0 2-128 0,-2 2 0 0,1 1 0 16,-1 3 0-16,3 1 0 0,2 0 0 0,0 0 0 15,1 3 0-15,0 0 0 0,3 0 0 0,1 0 0 16,2-1 0-16,3-4 0 15,1 1 0-15,3-2 0 0,0 2 0 0,2-1 0 16,3 1 0-16,-1 1 0 0,3 0 400 0,2 2-16 0,0-4 0 0,1 1 0 16,0-3-176-16,2 1-32 0,1 0-16 0,4 3 0 0,2-1-32 0,-1-1 0 31,2-2 0-31,1-3 0 0,1-2-128 0,0-3 0 16,2-2 0-16,0-3 0 0,2 0 0 0,-1-3 192 15,2-2-32-15,-1-1 0 0,0-3-160 0,1-1 0 16,1-2 0-16,-1-3 0 0,1 0 0 0,-1 0 0 0,-2-3 0 0,1 0 0 15,-1-4 0-15,1-1 0 0,1-5 0 0,-3-3 0 0,0 4 0 0,-2-3 0 16,-1 2 0-16,-2-3 0 16,-1 4 208-16,-1-3-32 0,-1 1-16 0,-2 2 0 15,-1 0 32-15,-1 2 0 0,-1 1 0 0,-1 1 0 0,-1 2 16 0,-3 2 16 16,1-2 0-16,-3 3 0 16,0-1-96-16,-2 4 0 0,-2-1-128 0,1 0 192 15,-2-2-192-15,-2 1 144 0,0-2-144 0,-1-1 128 16,0 1-512-1,-1-2-128-15,1 1 0 0,1 1-16 0,2-1-640 0,-1 1-128 16,3 0-32-16,1 2-15936 0</inkml:trace>
  <inkml:trace contextRef="#ctx0" brushRef="#br0" timeOffset="14092.59">24951 5212 23039 0,'-5'0'2048'0,"1"0"-1648"0,3 0-400 0,0 0 0 0,1 0 576 0,-1 0 48 0,-3 0 0 0,-1 0 0 0,-1-2 896 0,-3 0 176 0,2 2 32 0,1 0 16 0,-1 0-368 0,3 0-80 0,-1 0-16 0,2 2 0 16,1-2-224-16,-1 2-48 16,2 1-16-16,1 0 0 0,0 0-464 0,0 2-80 0,1 1-32 0,0 3 0 15,1-3-288-15,0 4-128 0,1-2 128 0,0 5-128 16,1 0 0-16,1 0 0 0,1 3 0 0,0-4 0 0,1 4 0 0,0-4 160 15,0 2-160-15,1 1 160 0,-1-1 0 0,2 2 0 16,-1 1 0 0,0 0 0-16,-1 4-160 0,0-1 0 0,-1 2-192 15,-1 3 192-15,-2 1 0 0,1 2 0 0,0 3 0 0,-2-2 0 16,1 2 0-16,-1-3 0 0,2 2 144 0,0-3-16 16,-1-3-128-16,1-2-160 0,1 0 160 0,-1-1-208 15,1-2 208-15,-3 0 0 0,2 0 0 0,-2-1 0 0,1 0 0 0,-1 0 128 16,-2 1 0-16,0-1-128 0,-1 1 0 0,0 1 0 0,-2-4-160 15,0 0 160-15,0 2 0 0,-2-3 0 0,-1 1 0 16,0 0 0 0,0 1 0-16,-1-5 0 0,0 0 0 0,1-2 0 0,0-1 0 0,-1 1 0 15,1-4 0-15,-1 0 0 0,-1-2 0 16,1 0 0-16,-2-1 0 0,-1 0 0 0,2-3 0 16,-5 0 0-16,0 0 0 0,-3-3 0 0,-2 0 0 15,0-1 0-15,-1-5 0 0,-2 2 0 0,-1-4 288 16,-1 3-32-16,2-4 0 0,0 3 0 0,2 2-80 0,2-3-32 0,1 0 0 0,2 1 0 15,3 3-144-15,1-3 0 0,1 2 0 0,2-2 0 16,1 3-560 0,3-1 16-16,0 1 0 0,3-1-12000 0,2 4-2384 0</inkml:trace>
  <inkml:trace contextRef="#ctx0" brushRef="#br0" timeOffset="14591.61">23494 6559 27647 0,'-13'-10'2448'0,"3"4"-1952"0,3 1-496 0,3 1 0 0,4 3 1520 0,1 1 208 0,0-3 32 0,2 1 16 0,2-2-1120 0,3-2-208 0,5-3-64 0,4 2 0 0,4 1 48 16,6-1 0-16,5 1 0 0,7 5 0 0,3-1-16 0,6-1 0 0,5 2 0 0,9 1 0 15,6-3 16-15,7 0 0 0,6 3 0 0,5-3 0 0,6 1-272 16,3-2-160 0,4-2 192-16,0 0-192 0,0 2 0 0,-5-5 0 0,-8-1 0 0,-4 1 0 15,-4-4 0-15,-4 0 128 16,-3 1-128-16,-3-1 0 0,0 0 0 0,-7 0 0 15,-4 0 0-15,-3 2 0 0,-5 0-320 0,-3 3 0 0,-3 0-16 0,-6 2-17264 16</inkml:trace>
  <inkml:trace contextRef="#ctx0" brushRef="#br0" timeOffset="15212.52">24245 7314 43311 0,'-4'-18'1920'0,"2"4"384"0,-1 2-1840 0,3 2-464 0,2 4 0 0,-2 1 0 16,1-3-912-16,0-4-288 0,0-10-48 0,1-7-16 0,-2-3 1440 16,-3 1 272-16,-1 3 64 0,-2 2 16 0,-1 1-528 0,-3 5 0 15,-1 5 0-15,-2 1 0 16,0 6-400-16,-2 2-144 0,1 2-32 0,0 2 0 0,0 2 448 0,-1 2 128 0,0 4 0 15,-1 1 0-15,1 0 160 0,-1 3 144 0,0 2 16 16,-1 3 16-16,2 1-176 0,-1 3-32 0,1 1-128 0,2-2 192 16,0 2-192-16,0 1 0 0,0 2 0 15,1 2 0-15,1 0-208 0,-2 0 16 0,1 1 0 16,2-4 0 0,0 0-208-16,3-2-48 0,1-2 0 0,2-1 0 0,1-3 448 0,3 0 0 0,3-2 0 15,3-3-128-15,1 1 128 0,3-1 0 0,3-6 160 0,0 1-160 16,2-2 0-16,1-2 0 0,5-3-128 0,0-2 128 15,2 1-208-15,-1-5 64 0,3 0 16 0,-1-4 0 16,2 1 336-16,0-4 80 0,-1-2 16 0,1 0 0 16,0-7 288-16,-1-1 64 0,-1-2 16 0,0-1 0 0,-2 1-256 15,-2-3-48-15,-3 2-16 0,-2-1 0 0,-1 1-96 16,-3-1-32-16,-1-4 0 0,-4 2 0 0,1-3 0 16,-2 2 0-16,-2 3 0 0,-2-1 0 0,0 3-32 0,-1-1 0 15,-1 1 0-15,-2 2 0 0,2 1-192 0,-3 3 0 16,2 3 0-16,-2 3 0 15,1 3-288-15,-1 0-96 0,0 5-32 0,0 0 0 16,2 2-272-16,0 3-48 0,0 1-16 0,0 4-17440 0</inkml:trace>
  <inkml:trace contextRef="#ctx0" brushRef="#br0" timeOffset="15769.76">24985 6524 17503 0,'0'-6'1552'0,"-2"2"-1232"0,1 1-320 0,0 1 0 0,1 4 2624 0,0-1 448 0,-1 1 112 0,-1 2 16 0,0 5-2000 0,-3 0-400 0,-3 4-80 0,0 4-16 0,-1 4-112 0,-3 1-16 15,-2 1-16-15,-1 1 0 0,1 5-304 0,-4-1-48 16,0 4-16-16,-2 1 0 16,0 4 144-16,-1-3 32 0,-1 2 0 0,0 1 0 0,-1-2 272 0,1 0 64 15,1-1 16-15,2-2 0 16,1 0-80-16,1 2-32 0,2-2 0 0,2-4 0 0,4 2-336 0,1-3-64 16,3 2-16-16,1-4 0 0,3-3-192 0,2-2 128 15,2-2-128-15,2-2 0 0,1 0 0 0,3-6 0 0,-1 1 0 0,2-3 0 16,3-2 0-16,1-4-192 0,3-2 192 0,-1-2-208 15,2-2 208-15,1-2 0 0,0 0 0 0,3-4-144 16,-3-1 144-16,2 0 224 0,-1-4-48 0,1-1-16 16,-1 0 80-16,2-3 16 0,0-3 0 0,1-3 0 15,-1 3-16-15,-1 0 0 0,0-3 0 0,-2 1 0 16,-1 0-240-16,-2-5 176 16,-1 3-176-16,0-5 160 0,-3-1-160 0,-1 1 192 15,0-1-192-15,-2-3 192 0,-1 5-192 0,-2-3 0 0,-1 2 144 0,-2 2-144 0,1-2 0 0,-3 5 0 31,1 1 0-31,-1-3 0 0,-1 3 0 0,-3 3 0 16,1 2 0-16,-4 1 0 0,-1 0-160 0,-1 4 0 0,0 1 0 16,-1 2 0-16,-3 2-32 0,0 1-16 15,0-1 0-15,-1 4 0 0,1 0 48 0,0 4 16 0,0 2 0 16,0 2 0 0,1 1-416-16,-1 4-80 0,0-1 0 0,0 6-17296 0</inkml:trace>
  <inkml:trace contextRef="#ctx0" brushRef="#br0" timeOffset="15990.91">24730 7020 27647 0,'-3'1'1216'0,"2"2"256"0,0-3-1168 0,1 2-304 0,1-2 0 0,2 1 0 0,0 2 512 16,3-1 32-16,4 2 16 0,4 0 0 16,4 2 848-16,4 0 160 0,2 3 32 0,1-5 16 0,2-2-688 0,0 2-144 0,1-3-16 0,-1 0-16 0,-4 0-320 0,-2-1-64 0,0-1-16 0,-2-1-17680 0</inkml:trace>
  <inkml:trace contextRef="#ctx0" brushRef="#br0" timeOffset="23189.29">10986 4627 11967 0,'-43'-10'1072'0,"14"2"-864"0,0 0-208 0,10 2 0 0,7 4 448 0,4-2 64 16,-3-2 0-16,-10-4 0 0,-10-3-512 0,-8-5 0 0,0-3-128 0,2 1 128 0,5 0 768 0,4 4 272 0,7 1 48 0,4-1 16 0,3 4 736 0,3-2 144 0,4 6 16 0,-1-2 16 0,4 1-720 0,0 5-144 15,0 1-16-15,2 0-16 0,2 1-576 0,1 4-112 0,1 1-32 32,3 3 0-32,4-1-400 0,3 3-192 15,6 1 0-15,1-1 16 0,2 0-16 0,8 0-16 16,8 3 0-16,6-4 0 0,-1-1 528 0,10-2 128 0,13 1 0 15,10-1 16-15,9-2 304 0,6-2 64 0,6-2 16 0,0-4 0 16,2 2-64-16,7-2-16 0,9-1 0 0,3 1 0 16,-3-4-336-16,7 4-80 0,8 1-16 0,3 0 0 15,0-1-208-15,8 4-128 0,7-1 128 0,3 2-128 16,-4-2 128-16,-2 3-128 0,2-3 128 0,1 3-128 16,2 0 0-16,-1-3 0 0,-6 0 0 0,5-1 0 15,2 1 0-15,-6 0 128 0,-4 0-128 0,-7-1 0 16,-6 4-192-16,-8-2-128 0</inkml:trace>
  <inkml:trace contextRef="#ctx0" brushRef="#br0" timeOffset="25956.38">9336 8929 35935 0,'-15'-12'3200'0,"4"0"-2560"0,6 5-512 0,5 4-128 0,0 3-448 0,-1-7-128 0,-4-2 0 16,-5-10-16-16,1-2 720 0,2 1 128 0,4 0 48 0,5 6 0 0,4 4 448 0,2 0 80 0,4 4 32 0,2 1 0 15,5 0-544-15,3 2-128 0,3 0 0 0,3 3-16 16,3 0 64-16,4 0 16 0,3 0 0 0,3 0 0 16,1 6-48-16,5-5 0 0,3 1 0 0,5-4 0 15,7 1 16-15,6 1 0 0,3-3 0 0,8 0 0 16,10-4-32-16,3-1-16 0,1 2 0 0,12-1 0 0,9 1-32 0,1 2 0 15,1 1 0-15,-4-2 0 0,-5 4-144 0,13-2 0 0,8 2 0 16,6-2 0-16,9 0 0 0,-5 0 0 0,-4 0 0 0,4 0 0 16,5-1 0-16,3 1 128 15,3 0-128-15,-2-1 0 0,-5-2 0 0,0 4 128 0,2-2-128 0,-3-1 0 16,-2 1 0-16,-4 1 0 0,-1-1 0 0,-3-2 0 16,-3 0 0-16,-4-1 0 0,-1 1 0 0,-7-4 0 15,-5 4 0 1,-6-2 0-16,-13 0 0 0,-5 2-176 15,0-3-176-15,-9 2-32 0,-10 1-16 0,-6-1-11888 16,-5 1-2384-16</inkml:trace>
  <inkml:trace contextRef="#ctx0" brushRef="#br0" timeOffset="27059.01">17308 8942 33167 0,'-1'-5'2944'0,"1"1"-2352"0,2 2-464 16,2 2-128-16,0 0 208 0,2-2 32 0,3 0 0 0,5-2 0 0,9 0-512 0,5 4-112 0,5 0 0 0,3 0-16 0,6 2 400 0,4 0-160 15,6 2 160-15,4-2 0 0,3 0-272 0,0-4 48 0,1 0 16 0,3-2 0 0,5 2 592 0,5 0 112 0,6 4 16 0,3-4 16 0,0 0 544 0,1-2 96 31,5 2 32-31,7 2 0 0,10 0-624 0,2-4-112 16,-5-1-16-16,11 1-16 0,9 4-160 0,6-6-16 0,-5 0-16 16,11 0 0-16,9 5-240 0,4-6 128 0,-2 1-128 0,2 3 0 0,4 0 0 0,4 3 0 15,4-4 0-15,2 4 0 16,0 0 0-16,2 2 0 0,5 6 0 0,4-2 0 16,5-2 0-16,-2 2 0 0,-2-2 0 0,6 1 0 0,4 2 0 0,1 0 0 0,3 1 0 0,-3-2 0 31,-2-2 0-31,2-3 0 0,3 4 0 0,-1-1 0 15,3 0 0-15,-4-2 0 0,-4 1 0 0,-15-3 0 16,-14 0 304-16,10 0-48 0,5 3 0 0,-2-3 0 16,-5-2-256-16,-4 1 0 0,-5-4 128 0,0 3-128 15,-1 4 128-15,-1-4-128 0,-2 0 144 0,-1 2-144 16,-1 2 192-16,-2 2-48 0,0-1-16 0,-5 0 0 16,-2 4 0-16,0 2 0 0,-1 0 0 0,-4-1 0 15,-2 1-128-15,-3 4 0 0,0 2 0 0,-6 1 0 0,-5 0 0 16,-8 0-176-16,-3 2 176 0,-6 2-18960 15</inkml:trace>
  <inkml:trace contextRef="#ctx0" brushRef="#br0" timeOffset="36989.47">13237 10071 22111 0,'-2'-4'1968'31,"-1"1"-1584"-31,1 0-384 0,-1 3 0 0,2 0 2000 0,-1-3 320 0,-3 1 64 0,-3-2 16 0,-2-2-1664 0,-6 0-336 0,0 2-64 0,-2 0-16 0,0 2-320 0,0 2-320 0,-2 2 64 0,2 0 16 0,1 0-208 0,-4 4-32 0,-5 0-16 0,-6 2 0 0,-4 0 240 0,2-1 64 16,9-1 0-16,-6 0 0 15,-5 0 576-15,-6 2 128 16,-2-2 32-16,-4 0 0 0,1 0 624 0,-2-2 128 15,0 2 32-15,3-3 0 0,10 3-368 0,-5-6-64 0,-8 0 0 16,-5-3-16-16,-2 1-560 0,-1-2-128 0,0 3 0 16,-1-2-16-16,2 3-176 0,-2 0 0 0,-1 0 0 15,-3 0 0-15,-3 0 128 0,-6 0 0 0,-1 3 0 16,-3 2 0-16,0 3 48 0,-1-1 0 0,1-1 0 0,-3 1 0 16,-4-1-176-16,7 3 0 0,12-3 0 15,-4 0 0-15,-2-2 0 0,2-1 0 0,4 0 192 0,3-3-64 16,6 0-128-16,3-3 0 0,3 3 144 0,2-5-144 15,7 3 128-15,0-3-128 0,4 2 160 0,-1-1-160 16,1 0 0-16,0-2 0 0,0 4 0 0,2-2 0 16,4 0-560-1,-3 2-144-15,-4-1-48 0,2 2-10912 0,3 1-2192 0</inkml:trace>
  <inkml:trace contextRef="#ctx0" brushRef="#br0" timeOffset="38257.44">14572 10296 19343 0,'-2'-4'1728'0,"2"0"-1392"0,0-1-336 0,0 4 0 0,2-1 1488 0,0 2 240 0,0-3 32 0,3 2 16 0,5-4-1344 0,4 0-272 0,4-1-160 16,6 1 192-16,2 1-544 0,1 1-96 0,3-2-32 0,1 1 0 0,1 1 160 0,1 2 16 0,1-3 16 0,1 2 0 0,3-2 288 0,0 2 0 16,0-2 128-16,3 2-128 0,2-2 1280 0,2 0 176 0,2 2 16 15,1-2 16-15,0 4 224 0,1-5 32 0,-1 4 16 16,4-4 0-16,3 1-560 0,7-3-112 0,5 1-32 16,2-1 0-16,5 2-528 0,1 2-96 0,-5-1-32 15,7 2 0-15,3 0-256 0,3 1-144 0,1 2 160 16,1 1-160-16,2 1 128 0,1 2-128 0,1-1 0 0,1-2 0 15,0 2 0-15,-1 0 0 0,0-1 0 0,-2 0 0 16,4-1 0-16,1-2 0 0,-2 2 0 0,4 0 144 16,4-2 16-16,3 0 0 0,6-4 0 0,3 1 0 15,2 1-160-15,4-1 0 0,4-1 0 0,-5 0 128 16,-10 2-128-16,12 2 0 0,10-4 0 0,-2 2 0 0,-6 2 0 16,-2 0 0-16,1 0 0 0,-3 2 0 0,-2 2 0 0,-4-2 0 15,-2 5 0-15,-1-4 0 0,-1 3 0 16,-1 1 160-16,-2-1-160 0,0-2 160 0,-2-2-160 15,0-1 128-15,-2 4-128 0,-5-1 128 0,-6 0-128 0,10-2 160 16,7 2-160-16,-2-2 160 0,-3 2-160 16,-5-2 0-16,0 5 0 0,-2-2 0 0,-3 0-224 0,-5 1-32 15,-3 0 0-15,-6 1 0 16,-7 2-640-16,-3 1-128 0,-2 0-16 0,-6 2-16368 0</inkml:trace>
  <inkml:trace contextRef="#ctx0" brushRef="#br0" timeOffset="50283.63">7038 11521 33167 0,'-3'0'2944'0,"-1"0"-2352"0,0 0-464 0,3 1-128 0,0 2-208 0,-2-3-64 15,0 2-16-15,-5 2 0 0,-3-3-656 0,-5 4-128 0,-3-3-16 0,-3 0-16 0,-4 0 32 0,-8 0 16 0,-5-2 0 0,-4-2 0 16,-5 2-912-16,-8 0-176 0,-11 0-32 0,-4-2-16 0,3 2 1632 0,-2-2 336 0,-5 2 64 16,-12 0 16-16,-13 0 2288 0,-6 2 464 0,-3 0 80 15,-1 2 32-15,-2 0-880 0,14-2-176 0,9 2-48 16,-14-1 0-16,-11 0-544 15,-10 0-112-15,-6 3-32 0,1 0 0 0,5 2-272 16,3-2-48-16,1 0-16 0,2 0 0 0,-2 1-368 0,-2 2-80 16,1-3-16-16,1 0 0 0,3 1-128 0,3-1 0 0,8 0 0 0,1-2 0 0,-5 2 0 15,-5 0 0-15,-2 0 0 0,4 2-176 16,5 0-416-16,2 2-96 0,1-1-16 16,2 3 0-1,4 2 512-15,5-2 192 0,7 4-176 0,5-2 176 0,2 3 0 0,3 1 0 16,-1-1-128-16,6-1 128 0,6-2 0 0,0 2 0 15,0 5 0-15,4-3 160 0,4 2-160 0,4-1 0 0,3-3 0 16,5 0-176-16,5-1 176 0,7-6 0 0,4 1 0 0,8-1 0 16,6-2 0-16,3-3 224 0,5 2-48 0,2-1-16 15,2 1 448-15,1 2 96 0,3 0 0 0,0 0 16 16,0 2-336-16,2 1-80 0,0 5-16 0,1 0 0 0,-1 4-96 0,1 2 0 16,-2 5-16-16,0 5 0 15,0 1-176-15,-2 4 0 0,0-1 0 0,-3 1 0 16,0 1 0-16,-1 3 0 0,1 3 0 0,-3 1 0 15,0-2 0-15,1 2 0 0,0 2 0 0,-1-5 0 16,4 1 0-16,0-5 0 0,2-1 0 0,1-1 0 16,1-1 0-16,0 2 0 0,2-2 0 0,-1 3 0 0,2 0 304 0,-1-1-32 0,-1 2 0 0,-1 3 0 15,-1 1-64-15,-2 2-16 0,-1-1 0 0,-2 1 0 32,-2 2-48-32,-3 0-16 0,-1 1 0 0,-1 3 0 15,-3 5-128-15,-3-1 0 0,2 0 0 0,-1 0 0 0,-2-2 0 0,2-5 0 0,2-4 0 0,0-4 0 0,3 2 0 16,0-1-176-1,2-4 176-15,1-3-192 0,4-1 192 0,3-4 0 16,2-4 0-16,1-3 0 0,4 0 0 0,2-5 0 16,1-1 0-16,2-1 128 0,1-3 128 0,4 1 48 15,2-3 0-15,3 0 0 0,0-1-128 0,3 0-32 16,4 1 0-16,3-4 0 0,1-3-144 0,5 0 0 16,6 1 0-16,4 2 128 0,2 0-128 0,1 1 0 15,-1-1 0-15,3 0 0 0,4-2-192 0,1 2 192 16,4-2-192-16,3 0 192 0,2 0-272 0,3 2 64 0,4-2 16 15,1-4 0-15,4-1 16 0,-1-2 16 0,0 0 0 16,5 0 0-16,10 1 160 0,3-4 0 0,3-2 0 0,4-4 0 16,0 2 0-16,5-2 0 0,2-1 0 0,-2 1 176 15,1-1-176-15,11 0 0 0,12 0 0 0,0 0 0 16,-3 0 192-16,4 5-32 0,4-1-16 16,2-2 0-16,2-1-16 0,1 2-128 0,2-1 192 0,1 0-64 15,2-1 0-15,3 2 0 0,7-2 0 0,2 0 0 16,4-2-128-16,-1 2 0 0,1-1-160 0,2 1 160 15,-4 0 0-15,6-4 0 0,5 2 0 0,0-2 160 16,-1 5-160-16,-2 0 0 0,-1 2 0 0,11-3 0 16,4 2 0-16,3 0 0 0,0 0-192 0,4 1 192 0,8 1 0 0,-2 1 0 15,-3 3 0-15,-11-1 192 0,-24 3-192 0,12 0 0 16,9-1 0-16,3 2-176 0,6 2 176 16,-5 2 192-16,-4 3-32 0,-2-3-16 0,-1 0 0 0,-13 1 0 15,-9-4 0-15,15 2 0 0,12 2-144 0,-2-1 0 16,-20 0-160-16,15 0 160 0,14-3-320 15,5 1 48-15,-1 1 0 0,1-2 0 0,-2 4-16 16,-7-4 0-16,-9-1 0 0,0 1 0 0,1-3 288 0,6 6 0 16,8 1 0-16,-2-1 0 0,-3 4 0 0,-5 1 0 15,-3-2 0-15,2-1 0 0,-1 4 0 0,5 0 0 16,2 1 0-16,-5-1 0 0,-15 1 0 0,9 3 0 0,7 2 0 16,-6-6 0-16,-6 4-240 0,0-3-80 0,2 2-32 0,-4 0 0 31,0-2-352-31,-5 0-80 0,-1-1-16 0,0-2 0 0,1 2 352 0,-1-2 64 0,0 0 0 0,-4-2 16 15,0-2 240-15,-3 1 128 0,0 0-160 0,3 1 160 16,2 1 0-16,0-3 0 0,-4 0 0 0,7 1 0 16,2 2 0-16,1 0 128 0,1 1 16 0,-2-3 0 15,-3 1 368-15,-1-1 80 0,3 2 16 16,-6-4 0-16,-1 5-432 0,-16-7-176 0,-8 0 128 0,12 1-128 0,13 1 160 16,2 0-160-16,-6 0 192 0,0-3-192 0,-2 0 384 15,2-1-16-15,1 2-16 0,4-3 0 0,0 0-176 0,6-1-48 16,2 0 0-16,3 0 0 31,0-2-592-31,5 2-128 0,4 0-32 0,0-1 0 0,0 4-528 16,-4 1-96-16,-3-2-32 0,1-1 0 0,-2 2 752 0,0 1 144 0,1 0 16 0,-4 0 16 0,-4 0 352 0,-1-3 288 15,5-3-48-15,-3 0-16 0,-1 2 896 0,-6-2 176 16,-6-3 48-16,0 2 0 0,6-3-576 0,-2 1-96 16,-1 0-32-16,4 0 0 0,4 3-432 15,0 2-80-15,1 4-128 0,-5 0 176 0,1 3-176 0,-4 0-256 0,-1 6 64 16,-2-4 16-16,-4 1 176 0,-6 0-160 0,-7 0 160 0,-3-1-160 15,1 0 160-15,-3 0 0 16,0 1 0-16,0 1 0 0,-4-4 0 0,-5 0 0 16,-5-3 0-16,5 0 0 0,2 0 128 0,-1-3 16 15,0 0 0-15,-8 0 0 0,-10-3-144 0,-3 2 0 0,1-2 0 0,-1 2 0 16,-2 2 128-16,2-1 0 0,1 3 0 0,-3 3 0 16,-12-1 0-16,3 0 0 0,1 3 0 0,-1-2 0 15,-2 3-128-15,-4-2 128 16,-4 2-128-16,-3-3 128 0,-2 0-128 0,-2 0 0 15,-1 1 0-15,-5-1 0 0,-5-3 0 0,-4-2 0 0,-3 1 144 0,-4-3-16 0,-3-1 80 16,-4-1 32-16,-3-2 0 0,-5 0 0 0,-3 0-240 0,-3-4 0 31,0 0 0-31,-2-1 0 0,0 0 0 0,-3-2 0 0,1-1 0 16,0 0 0-16,-3 1-384 0,2-1 16 0,0-4 16 0,1-1 0 0,0-3 96 0,1 0 32 16,1-4 0-16,-2 1 0 0,-1 3 224 0,-2-7 0 15,0-2 0-15,0-1-144 0,0-1 288 0,-4-2 64 16,-2 1 16-16,0-5 0 15,1-6 64-15,-1-3 16 0,-1-3 0 0,-1-3 0 16,2-2-176-16,0-3-128 0,0 1 192 0,1-3-192 16,0 2 0-16,1 4 0 0,3-3 0 0,0 0 0 0,2 3 0 15,2-2-192-15,0 4 16 0,1-4 16 16,1-1 160-16,1-1-160 16,-1 10 160-16,1 1-160 0,-3 3 160 0,-3 3 0 0,-3 3 0 0,-3 6 0 15,-5-4 0-15,-4 2 0 0,-4 1 0 0,-6-1 0 16,-5 5 0-16,-4 1 128 0,-5 5-128 0,-6-2 0 15,-5 3 0-15,-3-1-256 0,-1 4 32 0,-6 0 16 0,-4 3-112 16,-3 0 0-16,-3 3-16 0,-1 2 0 0,2 2 16 16,4 1 0-16,1 4 0 0,4-3 0 0,4 4 320 0,2 0 0 15,3 3-144-15,3-3 144 0,1 2 0 0,0 2 0 0,-2 1 0 0,-2-1 0 16,-2 2 0-16,-2 0 0 0,-1 2 0 0,-4-2 0 16,-2 1 0-16,-1 1 0 15,-3-1 0-15,-2 2 0 0,-4 1 0 0,-6 1 0 16,-8 1 0-16,-8 0 0 0,-4 1 0 0,-2-3 0 15,-5 1-128-15,-4-1 128 0,-5 2 0 0,-2-2 0 16,1 2 0-16,1-4 0 0,4 2 0 0,-4 2 0 0,-3 0 0 0,2-2 0 0,5-1 0 0,1 0 0 16,0 0 0-16,-1-2 0 15,-2 4 0-15,-1-1 0 16,2-2 0-16,-1-1 0 0,4 3 0 0,-7 1 0 0,-4 1 0 0,-2-2 0 16,7 2 0-16,-8-2 0 0,-9 2 0 15,-5 3 0-15,0-3-128 0,-4 0 128 0,-4 1 0 16,-3 0 0-16,-3 1 0 0,-3-2 0 0,-7-2 0 0,-2 0 0 0,3-4 0 0,-5 0 0 15,-2-3 0-15,-1-2 0 0,7 3 0 0,-3-7 0 16,-2 3 0-16,4-1 0 0,2 3 0 0,1-2 0 0,-1 3 0 16,-2 0 0-16,0-4 0 0,-2 5 0 0,-2-2 0 0,1 4 0 15,0 0 0-15,4 4 0 0,10-2 0 0,-7 2 0 16,-6 2 0-16,0 3 0 0,1-2 0 0,-2 2 0 16,-2 3 0-16,-3-2 0 15,-3 3 0-15,-1-3 0 0,8-1 0 0,-13 0 0 0,-10-3 0 0,-2 2 0 31,6-2 0-31,-6 0 0 0,-4-3 0 0,-1-6 0 0,1-1-192 0,7 2-48 16,12-2 0-16,-1-2 0 16,0 2-816-16,2-2-160 0,3 0-48 0,-2 0 0 0,5 0 912 0,-4 2 176 0,-1-2 48 0,0 3 0 0,12 1 432 15,-6 0 80 1,-4 0 32-16,-1 0 0 0,-1 0 352 0,2 2 80 0,13 2 16 16,-8 0 0-16,-5 0-448 0,1 0-96 0,2 3 0 0,1 1-16 0,-1-2-304 15,1 2 0-15,1 0 0 0,-1 0 0 16,0 0 0-16,3 2 0 0,-1-6 0 0,7 2 0 15,6-2 0-15,-6-2 0 16,-4-2 0-16,-1-1 0 16,-1 2-720-16,6-1-112 0,7-2 0 0,3-2-16 15,1 2 80-15,1-5 32 0,-1 0 0 0,3-4 0 0,10 3 528 0,-1 0 208 0,3-2-176 16,-1 0 176-16,2-1 0 0,0 3 0 0,0 1 0 0,1-3 0 16,5 5 896-16,-3-3 64 0,-2 4 0 15,5 0 16-15,13 3-512 0,-13 0-96 0,-16 0-32 0,-4 1 0 0,2 4-336 16,-1-4 0-16,1 0 0 0,-2 0 0 15,1 4 0-15,8-5 0 0,9 0 0 0,-7-3 0 16,-8 2-320-16,-2-4-16 0,2-2-16 0,3 0 0 31,5 4-112-31,-1-4-32 0,9 4 0 0,-8-6 0 0,-2 5 496 0,-3-3 0 0,-1 1 0 0,1 1 0 16,2-2 0-16,0 3 0 0,-2 2 0 0,2-3 0 16,5-1 416-16,-3 2-32 0,-1 2 0 0,0-2 0 15,-4-2-256-15,4 2-128 0,2-3 128 0,0 4-128 16,1-1 0-16,4 5-144 0,7-2 0 0,-3 2 0 15,0 2 144-15,1-3-208 0,3 3 80 0,0-1 128 0,-1 1 0 16,-2-2 160-16,-2 0 16 0,0 2 0 0,0-2-176 16,1-2 0-16,5 2 144 0,2-2-144 0,7-1 0 15,1-2 0-15,1-2 0 0,9-1-128 0,7 1 128 16,-2-1 0-16,0 1 160 0,2-1-160 0,4 0 0 0,-1-1 0 16,0 1 0-16,-3 2 0 0,2 2 480 0,-1 1 0 15,3 2 0-15,-9 0 0 0,-5 2 272 0,-4 1 48 16,6 4 16-16,0-1 0 0,0 2-512 0,0 1-112 15,2-2 0-15,-2 0-16 0,1 2-176 0,4 0 0 16,2-2 0-16,1-2 0 0,-3 1 0 0,9-3 0 16,11 0 0-16,-3 0 0 0,-5 0-144 0,-3-3-16 15,0 0 0-15,3-2 0 0,4-2 160 0,4 3 0 16,4-3-144-16,-2-1 144 0,-1-2 0 0,-1 0 0 0,1 1 0 16,-1-1 0-1,1 2-480-15,-3 0-32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23:10.41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27351 7287 38703 0,'0'1'3440'0,"0"1"-2752"0,2-2-560 0,-1 0-128 0,0 0 144 0,0 0 0 0,3 0 0 0,0 2 0 0,2-2 384 0,2-2 80 0,1 0 16 0,1-1 0 0,1-3-352 0,0-2-64 0,0-1-16 0,2-5 0 31,-2 1 192-31,1-2 48 0,1 0 0 0,-1-6 0 0,0 2 80 0,-2-3 32 0,0-1 0 0,-1-2 0 16,-1-3 96-16,0-5 32 0,-2-2 0 0,0-5 0 16,0-2-80-16,-1-1-16 0,0-4 0 0,0-3 0 15,0 1-352-15,1-6-80 0,1 2-16 0,0 2 0 16,0 1-128-16,1 5 0 0,-1 4 0 0,2 7-176 16,-2 5 176-16,3 3 0 0,1 8 0 0,-1 5 0 15,1 2 0-15,-2 5-128 0,0 1 128 0,-1 3 0 0,1 2 0 0,-2 2 0 16,2 3 0-16,0 1-128 0,-1-1 128 15,2 4-128-15,0 0 128 0,0 2-128 0,1 0-32 16,0 1 0-16,2 2 0 0,-1 3 0 0,2 3 160 16,2 2-192-16,0 2 192 0,4 5-192 0,2 6 192 15,1 3 0-15,3 3 0 0,0 2 0 0,1 1 0 0,-1-1 0 32,0-2 128-32,-1-3-128 0,-1-2 0 0,-2-3 0 0,-1-1-160 0,-1-3 160 0,-2-1 0 0,0-4 0 15,-1-2 0-15,0-3 0 0,-2-3 0 0,0 0 0 16,0-6 0-16,-3-2 0 0,-1 0 0 0,0-3 0 15,0-2 0-15,2-3 0 0,-2-2 128 0,3-4 96 16,-1-2 16-16,1-4 0 0,1-8 176 0,1-3 32 16,-1-6 16-16,-1-5 0 0,-1-6-48 0,0-6-16 15,-4-3 0-15,-2-4 0 0,-2 1-176 0,-1-8-32 0,0 0-16 0,-2-4 0 16,1-2-176-16,-2-1 0 0,1 5 0 16,0 3 0-1,-1 5 0-15,-1 5 0 0,0 7 0 0,1 10 0 0,0 5 0 0,1 3-256 0,-1 7 64 0,1 1 16 31,2 5-576-31,-2 5-112 0,2 0-32 0,0 2 0 16,1 3-704-16,1 2-160 0</inkml:trace>
  <inkml:trace contextRef="#ctx0" brushRef="#br0" timeOffset="596.41">29068 6933 35935 0,'0'-2'3200'0,"0"-1"-2560"0,0 2-512 0,-2 1-128 0,1-3-544 0,0 1-128 0,1-2-32 15,-4-2 0-15,-1-1 2240 0,-1-5 448 0,-1 3 96 0,-3-4 16 0,0 1-1408 0,-1 1-288 0,1 1-48 0,-1 0-16 0,0 2-208 0,1 2-128 16,-1 3 128-16,1 0-128 0,0 4 0 0,0 3 0 15,-1 2 0-15,1 3 0 0,-1 4 0 0,1 5 0 16,0 0 0-16,0 5 128 0,1 1-128 0,2 4 144 16,1-1-144-16,2 1 160 0,0 1-16 0,2-1 0 15,2-1 0-15,1 2 0 0,2-1-144 0,-1 1 0 16,3-5 0-16,0 4 128 0,2-4-272 0,2 2-64 16,1-2-16-16,2-2 0 15,2-3-576-15,1-3-112 0,1-4-32 0,1-1 0 16,2-1-1168-16,2-5-256 0,1-3-32 0,0-2-7760 0,4-1-1552 0</inkml:trace>
  <inkml:trace contextRef="#ctx0" brushRef="#br0" timeOffset="1083.28">29371 7225 6207 0,'6'-9'128'0,"-3"1"48"15,1 1 0-15,0 1 0 0,-2 2-176 0,1 2 0 0,-1-4 0 0,3-3 0 0,3-4 656 0,2-5 112 0,2-5 0 0,2-3 16 16,-2-1 240-16,0 1 64 0,1-3 0 0,-2 4 0 15,-3 4 944-15,1 2 192 0,-3 0 32 0,-1 4 16 0,-2 2 736 16,-2 1 160-16,-1 5 32 0,-1 2 0 16,-2 0-832-16,-2 4-144 0,-2 1-48 0,-2 1 0 15,-1 4-1216-15,-2 0-240 0,0 4-48 0,-3 1-16 0,0 2-320 0,-2 3-64 16,-1 2-16-16,1 2 0 16,0 2-256-16,1-2 128 0,1 2-128 0,1 2 0 0,3-3 160 15,1-1-160-15,3 4 128 0,0-6-128 0,5 0 176 16,1 1-48-16,1-5-128 0,2 3 192 0,3-5-192 0,1 0 0 15,2-1 0-15,0-3 0 0,4-3-224 0,0-1-32 16,2-2-16-16,-1-2 0 0,3 0-64 0,2-4-16 16,-1-1 0-16,0-2 0 0,0-3 352 0,1 0 0 15,-2-5 0-15,-1 1 0 0,0 0 0 0,-3-5 240 0,0 3-16 16,-2-3 0-16,0-2-32 0,-1 1 0 16,-2 0 0-16,-1 4 0 0,-2 3 16 0,0 4 0 0,-3 3 0 0,0 1 0 15,0 2 80-15,-1 3 16 0,0 1 0 0,-1 2 0 16,1 3-304-16,0 4 0 0,1-2 0 0,1 3 0 15,-1 1 0-15,1 1 0 0,2 5 0 16,0-3 0-16,2 2 0 0,1 2 0 16,2 2 0-16,2-2 0 0,0 3 0 0,2-2 0 0,0 2 0 0,2-4 0 15,1 0 0-15,0 1 0 0,3-4 0 0,-1 1 0 16,1-2 0-16,1-2-224 0,-2-3 16 0,1 1 0 16,-1-4-560-1,1 0-96-15,-2-2-32 0,2-1-11856 0,-1-4-2384 0</inkml:trace>
  <inkml:trace contextRef="#ctx0" brushRef="#br0" timeOffset="1318.96">30115 6321 19343 0,'4'-11'2064'0,"-3"8"-2064"0,0 3 0 0,0 0 4560 0,1 0 848 0,0 3 160 0,2 0 48 0,1 4-4016 0,3 4-816 15,2 6-144-15,3 7-48 0,0 8-128 0,1 4-16 16,1 8-16-16,1 4 0 0,1 7-432 0,0 2 0 16,3 6 0-16,-1-1 0 0,-1-1 0 0,0-6 0 15,-1-2 0-15,-2-7 0 0,0-1 0 0,-2-3-320 0,0-2 48 16,-2-3 16 0,-3-2-704-16,-1-2-128 0,-3-1-16 0,-1-3-16592 0</inkml:trace>
  <inkml:trace contextRef="#ctx0" brushRef="#br0" timeOffset="1560.42">29667 6495 40543 0,'0'-5'3600'0,"2"4"-2880"0,0 1-576 0,3 0-144 0,1 1 416 0,2-1 48 15,4-1 16-15,8 1 0 0,8-2-32 0,9-1-16 16,8 3 0-16,3 0 0 16,5 1-112-16,4 3 0 0,1 0-16 0,2 3 0 0,3-1-304 0,-3-2 0 15,1 1 0-15,-3-1 0 16,1-3-432-16,-2-1-32 0,0-1-16 0,-3-1-12512 16,-2 2-2496-16</inkml:trace>
  <inkml:trace contextRef="#ctx0" brushRef="#br0" timeOffset="2135.69">27098 7862 35935 0,'-19'-9'3200'0,"4"-1"-2560"0,2 4-512 0,4 1-128 0,5 4 1024 0,3-3 192 0,0 2 48 0,-3-2 0 0,-2-4-704 0,2-1-144 0,3-1-32 0,7 1 0 0,7-2 64 0,8 1 0 16,10 3 0-16,11 0 0 0,12 2-64 0,17 2-16 0,15 0 0 0,17 3 0 15,15-2 176-15,16 1 32 0,12 2 16 0,15-1 0 16,11-1-272-16,8-1-48 0,7 1-16 0,4 1 0 16,5-4-256-16,2 1 0 0,-4-1-128 0,6-1 128 15,9-4-240-15,3 3 48 0,4 1 16 0,-5 1 0 16,-4 1-160-16,-8-1-48 0,-6 0 0 0,-15-4 0 15,-14-1-320-15,-13-2-64 16,-11 0 0-16,-15 0-18704 0</inkml:trace>
  <inkml:trace contextRef="#ctx0" brushRef="#br0" timeOffset="2842.18">28226 8950 28559 0,'-4'9'2544'0,"1"-1"-2032"0,5-3-512 0,-1-4 0 0,1 2-496 16,1 1-192-16,-1 5-32 0,3 3-16 0,4 5 1584 0,2 0 320 0,3-1 64 0,2-6 16 0,1-1 288 0,-1-4 64 0,3-3 16 0,-1-3 0 0,2-3-96 0,-2-3-32 15,3-3 0-15,0-5 0 0,1-1-400 0,-3-6-96 16,-1 3-16-16,0-3 0 16,2-6-208-16,0-7-64 0,1-7 0 0,-3-4 0 0,0-2-384 0,-2-5-96 15,-1-7-16-15,-1-3 0 0,0-3-208 0,-2 1 0 16,3 6 0-16,-2 7 0 0,0 10-208 0,-2 5-48 16,-1 8 0-16,-1 10 0 0,-2 2 256 0,1 8 0 15,-2 2 0-15,0 6 0 0,1 0 0 0,1 2 0 16,2 0 0-16,-2 3 0 0,4 2 0 0,-1 0 0 15,1 4 0-15,2-1 0 0,0 3 0 0,3 3-144 16,1 3 144-16,1 3-128 0,2 2 128 0,-2 6-128 0,2-1 128 16,0 5-128-16,-1 4 128 0,-1 2 0 0,-2-1 0 0,0 2 0 15,1 0 0-15,0 0 0 0,0-3 0 0,-1-1 0 16,0-6 0-16,1-2 176 0,0-1-48 0,-1-3 0 16,1-6-128-16,-1-2 0 0,2 1 0 0,0-6 128 31,-1-4 128-31,-2-1 32 0,2-1 0 0,0-1 0 0,0-4 96 0,-1-4 32 0,3 1 0 0,0-4 0 15,1-1 16-15,0-3 0 0,1-4 0 0,1-1 0 16,-2-2-48-16,0 1-16 0,-2-3 0 0,1-2 0 16,1-6-96-16,3-6-16 0,-3 0 0 0,0-5 0 15,-1-3-48-15,-2-4-16 0,1-3 0 0,-2-2 0 16,2-1-48-16,-1 0-16 0,-1-5 0 16,2 1 0-16,-3 2-128 0,1 0 0 0,-1-2 0 0,3 1 0 15,-1 4-320-15,0 4-160 16,0 6-32-16,0 7-15488 0,0 1-3120 0</inkml:trace>
  <inkml:trace contextRef="#ctx0" brushRef="#br0" timeOffset="5714.66">25386 7235 27647 0,'3'-11'2448'0,"-1"3"-1952"0,0 3-496 0,-2 2 0 0,-2 0 880 0,1-1 80 0,-1-3 0 0,-2-8 16 0,-3-1 784 0,-5-1 160 0,-4 2 16 0,-2 4 16 0,-6 6-1056 0,-2 6-192 0,-3 4-64 0,-4 6 0 16,1 5-352-16,-6 8-80 0,-5 0-16 0,-3 10 0 15,-1 4 0-15,0 3 0 0,1 0 0 0,2 2 0 16,2-1-192-16,2-1-128 0,5-3 128 0,3 1-208 15,5-2 208-15,2 1 0 0,7 0 0 0,3 2 0 16,5-1 0-16,4 1 208 0,3 0-32 0,5-5-16 16,4 1-16-16,4-2 0 0,6-3 0 0,4-5 0 15,2-5-144-15,8-3 0 0,5-2 0 0,6-5 0 16,4-3 0-16,2-3-144 0,2-5 144 0,4-3-160 16,3-3 160-16,0-5 0 0,-2-5 0 0,-2-1 0 15,-4-4 0-15,-2-4 192 0,-3-4-32 0,-2-4-16 0,-3-2 112 0,-4 1 0 16,-3-5 16-16,-5-1 0 0,-4-4-64 0,-6-3-16 15,-4-3 0-15,-5-2 0 16,-5 0-32-16,-6-3-16 0,-3 2 0 0,-7 0 0 0,-2 3-272 0,-6 6-64 16,-5 6-16-16,-2 7 0 0,1 4-96 15,-7 5-16-15,-4 5 0 0,2 7 0 0,1 7 0 0,-1 3-16 16,1 3 0-16,1 6 0 16,3 2-560-16,4 0-128 0,2 5 0 0,3-3-16 15,6-2-2928-15,2 0-576 0</inkml:trace>
  <inkml:trace contextRef="#ctx0" brushRef="#br0" timeOffset="6012.52">25682 6576 38703 0,'-3'-7'3440'0,"1"1"-2752"0,0 6-560 0,2 0-128 0,0 1 416 0,0 1 48 0,-3-1 16 0,1 1 0 0,-5 5-208 0,0 6-32 0,-4 8-16 0,-3 11 0 0,-3 9-224 0,-5 6 0 0,-3 8 128 0,-5 8-128 16,-2 5 0-16,-5 8 0 0,-1 8 0 0,-6 9 0 0,-1 6 0 0,-4 3 0 16,-1-5 0-16,-3 6 0 0,-2 2 160 0,2-5-16 15,1-3 0-15,3-2 0 0,4-5-304 0,5-5-64 16,7-7-16-16,6-7 0 15,8-12-1168-15,7-8-256 0,6-7-32 0,5-5-16 16,7-11-768-16,4-6-144 0</inkml:trace>
  <inkml:trace contextRef="#ctx0" brushRef="#br0" timeOffset="6295.07">25867 7639 40543 0,'-7'-1'3600'0,"1"1"-2880"0,2 1-576 0,3 0-144 16,2 2 368-16,-1-3 32 15,-1 2 16-15,-2 2 0 0,3-2 80 0,3 3 16 0,6-1 0 0,5 1 0 16,7-1-176-16,5-2-16 0,8-1-16 0,4-2 0 15,5 1-304-15,6-6 0 0,5 1 0 0,2-1 0 16,-1-2-240-16,1-1-96 0,-2 0-32 0,-3-1 0 16,-8 1-320-16,-2 1-64 15,-3 0-16-15,-5-2 0 0,-5 2-1360 0,-7-3-288 0</inkml:trace>
  <inkml:trace contextRef="#ctx0" brushRef="#br0" timeOffset="6498.52">25876 7956 45151 0,'-7'0'4016'0,"4"2"-3216"16,6 1-640-16,3-3-160 0,2 0 400 0,4 0 48 0,4 0 16 15,10 0 0-15,13-3-464 0,16 1-256 0,14-5 16 0,9-2 16 31,6-4-832-31,6-4-160 0</inkml:trace>
  <inkml:trace contextRef="#ctx0" brushRef="#br0" timeOffset="25026.52">17637 10330 40543 0,'-3'-3'3600'0,"3"2"-2880"16,0 1-576-16,2 1-144 0,0 2 160 0,1-3 0 0,0 2 0 0,4 3 0 0,1 2-160 0,2 2 0 0,1 3 0 0,2 1-176 0,-2 3 48 0,1 5 0 0,0 3 0 0,0 3 0 0,-3-1 128 0,0 5-208 0,2 5 80 0,-2 4 128 0,-3 9 0 0,-1-2 0 0,-2 3 0 0,-3-3 0 15,-2-2 0-15,-1-4 0 16,-2 0 0-16,-2-4 0 0,1-8 144 0,-2 3 0 0,0-2 0 15,0-3 0-15,-1-4-144 0,1-6 128 0,1-6-128 0,2-5 128 32,0-3-560-32,1-5-112 0,2-4-32 0,1-2-17040 15</inkml:trace>
  <inkml:trace contextRef="#ctx0" brushRef="#br0" timeOffset="25434.8">17584 10168 43311 0,'-14'-9'3840'0,"3"-1"-3072"0,5 5-608 0,5 4-160 0,2-3 576 0,-1 2 96 16,-3-9 16-16,0-4 0 0,-1-5-688 0,3-1-384 15,4-1 64-15,6 3 0 16,3 3-176-16,5 4-16 0,-1 1-16 0,3 5 0 0,2-1 272 0,2 3 64 15,1 0 16-15,0 1 0 0,1 1 176 0,-1 1 0 16,1-1 0-16,-1-1-128 0,-1 1 128 0,1 1 0 16,0 1 0-16,-1 1 0 0,-1 4 0 0,-1 2 0 15,-3 2 0-15,0 5 0 0,-5 3 0 0,0 4 192 16,-2 4-64-16,0 4 0 0,-1 3-128 0,-2-3 0 0,2 4 0 16,-1-3 128-16,0-1-128 0,-2-2 0 0,2-2 0 0,-3-4 0 15,1-3 0-15,-3 0 0 0,0-3 0 0,-3-2 0 16,-1-2 0-16,-2 0 0 0,-3-2 0 0,-4 0 0 15,-3-1 0-15,-6-3 0 0,-2 2 0 16,-2-3 0-16,-4 3 0 0,-1-4 0 0,-4 2 160 0,-1-2-160 16,0-2 0-16,-2-1 0 0,1-4 0 0,3 2 0 15,2-7-336-15,2 1 32 0,4-4 16 0,1 0-12144 16,3-2-2432-16</inkml:trace>
  <inkml:trace contextRef="#ctx0" brushRef="#br0" timeOffset="26488.19">19160 8987 2751 0,'-3'-1'256'0,"-1"-1"-256"0,0 2 0 0,1 0 0 0,0 2 3296 0,1-2 608 0,0 3 128 0,-1-1 32 0,-5 3-1632 0,-3 0-336 0,0 1-64 0,-1 2-16 16,0 1-464-16,0 0-80 0,-3 2-32 0,-2 2 0 15,-2 5-128-15,0 0-32 0,-1 5 0 0,-1 4 0 16,-1 2-496-16,-2 6-96 0,-2 6-32 0,1 2 0 16,1 2-80-16,-1 0 0 0,-1 7-16 0,1 4 0 15,2 1 16-15,-1 6 0 0,1 5 0 16,-1 1 0-16,4 2-304 0,2-1-48 0,2-2-16 0,1 0 0 16,1-2-208-16,7 1 0 0,1-1 128 0,3-4-128 0,3-4 0 15,3-2 0-15,3-2 0 0,1-2 0 16,4 1 0-16,3-4 0 0,5-1 0 0,2-2 0 0,6-2 0 15,4-7 0-15,3 0 0 0,7-7-12336 16,1-5-2512-16</inkml:trace>
  <inkml:trace contextRef="#ctx0" brushRef="#br0" timeOffset="30117.57">19651 9849 3679 0,'0'-1'320'0,"2"1"-320"0,-1 0 0 0,0-3 0 0,-1 3 704 0,1-1 64 0,0 0 0 0,2-1 16 0,1 0 112 0,-1-2 0 0,1 2 16 0,0-1 0 0,-1 0 80 0,0 0 16 15,1 1 0-15,-1-1 0 0,1 1-288 0,-1-1-48 16,0 2-16-16,0-3 0 0,2 3-16 0,-3-3-16 15,2 2 0-15,0-1 0 0,-1 1 256 0,1 1 48 0,-2-2 16 16,1 1 0-16,-1-2 16 0,1 2 0 16,-1-1 0-16,0 2 0 0,-2 0-96 0,0 1-16 0,0 0 0 15,-2 0 0-15,1 0-480 0,0 0-112 0,0 0 0 0,-1 0-16 16,1 0 16-16,0 1 0 0,1-1 0 0,0 0 0 16,0 0 144-16,0 0 48 0,0 0 0 0,0 0 0 15,0 0-112-15,0 0-16 0,0 0 0 0,0 0 0 16,0 0-32-16,0 0-16 0,0 0 0 0,0 0 0 15,0 0 112-15,-16-13 0 0,15 12 16 0,-1 1 0 16,1-2-48-16,1 1-16 0,0-1 0 0,0 2 0 16,1 0-80-16,-2 0 0 0,1 0-16 0,0 0 0 15,1 0-112-15,-1 0 0 0,0 0-128 0,0 0 192 16,0 0-48-16,0 0-16 0,0 0 0 0,0 0 0 16,0 0 48-16,0 0 0 0,0 0 0 0,0 0 0 0,-5 20-176 0,3-17 192 15,-1-3-192-15,2 1 192 0,0 0 16 0,0 0 16 16,0-1 0-16,-1 3 0 0,1-3 48 0,0 0 16 15,1 0 0-15,-1 0 0 0,1 0-160 0,0 0-128 16,0 0 144-16,0 0-144 0,0 0 0 0,0 0 0 16,0 0 0-16,0 0 0 0,0 0 0 0,0 0 128 15,0 0-128-15,0 0 0 0,-9 18 128 0,8-14-128 16,-2 0 176-16,2-1-176 0,0 1 208 0,-2-1-64 16,1 0-16-16,-1 2 0 0,1-1 16 0,-2 1 0 15,-1 4 0-15,-1-2 0 0,0 3 16 0,-3 1 0 16,1 1 0-16,-4 4 0 0,-1-2 32 0,-2 3 0 15,0 1 0-15,-1 1 0 0,-1 0 48 0,-2 3 16 0,-1 1 0 0,1-1 0 16,-1-1 32-16,-1 0 16 0,2 0 0 0,-1 1 0 16,2-3-96-16,-1-1-16 0,3 0 0 0,0-2 0 15,3 0-192-15,-1 0 0 0,3-4 0 0,0 1 0 16,1 1 0-16,-1-3 0 0,1 2-192 0,0-2 192 16,1 0-384-16,2-3 16 15,1 0 16-15,1-2 0 0,1-3-32 0,2 1-16 0,0-4 0 0,4 0 0 31,0-4-240-31,3-2-64 0,2-4 0 0,3-3-17808 16</inkml:trace>
  <inkml:trace contextRef="#ctx0" brushRef="#br0" timeOffset="30646.09">19273 9717 25791 0,'-33'2'2304'0,"9"1"-1856"0,3-2-448 0,7-1 0 0,8 1 2544 0,4-1 400 0,-3 1 96 0,-5 2 16 0,-4-3-1936 0,-2 1-384 0,1 0-80 0,4-1-16 0,5-1-288 0,6 0-64 16,3-3-16-16,3 2 0 0,5-3-16 0,1-2 0 16,6 2 0-16,-1-1 0 0,3 1 112 0,-1 0 16 15,0 4 0-15,-2-3 0 0,-2 3 0 0,-1 1 16 0,-1 0 0 0,-2 3 0 16,-2-1-144-16,0 1-16 0,-3 0-16 0,-1 0 0 15,-1 0-32-15,-2 2 0 16,-1 0 0-16,-1-2 0 0,0 1-16 0,-1 2-16 0,0-4 0 0,0 2 0 16,-2 1 80-16,2 0 16 0,-2-1 0 0,2 0 0 15,0 0-48-15,0 1 0 0,-1-2 0 0,2 2 0 16,0-2-208-16,0 3 176 0,0-1-176 0,0-2 160 16,2 2-160-16,-1 0 0 0,0 0 144 0,2-2-144 15,-2 1 192-15,0 1-48 0,2-2 0 16,-1 0 0-16,1 2 16 0,-2 0 0 0,1-1 0 0,-1 1 0 15,1 3-32-15,-1-1 0 0,1 1 0 0,0 2 0 0,1 1-128 16,1 2 0-16,1 2 0 0,0-2 0 0,1 2 0 16,0-4 0-16,1 5 0 0,1 1 128 0,3 5-128 15,3 3 0-15,2 4 0 0,1-1 0 0,3 3 0 16,0 0 0-16,1-2 0 0,1-1 128 0,0-1-128 0,1-2 0 16,-2-1 0-16,0-3 0 15,-2-3 0-15,-1-1 0 0,-2-1 0 0,-4 1 0 0,2-4-320 16,-4-2 16-16,-3 2 0 0,-2-3 0 15,0 1-368-15,-2-1-80 0,-2-4-16 0,0 1 0 16,-1-1-144-16,-1-1-48 0,0 0 0 0,-1-1-12032 16,1 0-2432-16</inkml:trace>
  <inkml:trace contextRef="#ctx0" brushRef="#br0" timeOffset="31029">19964 10446 29487 0,'-4'-1'2624'0,"2"1"-2112"0,1 0-512 0,2 1 0 0,1 0 1536 0,-2 2 208 0,2-3 48 0,-2 5 0 0,0 1-720 0,0 1-144 0,0 5-32 0,1 2 0 0,-1 4-576 0,-1-1-112 0,1 5-16 0,0-2-16 0,0 2-176 0,0 4 0 16,1-2 0-16,0-2 0 0,2-1 0 0,-1-1 0 15,2 0 0-15,-1-2 0 0,1-1-256 0,0-4-48 16,2 0 0-16,-1-1-11280 16,1-4-2272-16</inkml:trace>
  <inkml:trace contextRef="#ctx0" brushRef="#br0" timeOffset="31469.23">21156 9928 24879 0,'0'-7'2208'0,"0"2"-1760"16,1 1-448-16,1 1 0 0,-1 1 256 0,-1 1-16 16,0 1-16-16,1-1 0 0,0-3-32 0,1 1 0 0,-1 1 0 15,-1 1 0-15,0 2 448 0,-3 1 96 0,0 5 16 16,3-7 0-16,0 0 144 0,-18 27 16 0,11-15 16 0,-3 4 0 15,-1 3 528-15,-1 3 96 16,-2-2 32-16,-1 4 0 0,-1 0-560 0,-3 1-96 0,0 1-32 0,-2 0 0 16,0 0-432-16,-2 1-80 0,0-2-32 15,-2-1 0-15,2 2-352 0,-2 1 0 0,1-3 0 16,1 1 128 0,-1-2-480-16,1 2-96 0,-1-4 0 0,3-1-16 15,3-3-736-15,2-5-144 0,2-2-16 0,3-7-9968 0,2-1-1984 0</inkml:trace>
  <inkml:trace contextRef="#ctx0" brushRef="#br0" timeOffset="31688.86">20767 9798 25791 0,'-4'6'2304'15,"1"1"-1856"-15,2-1-448 0,1 1 0 0,1 1 3280 0,2-2 560 16,1 4 128-16,1 3 0 0,3 11-3008 0,5 8-624 15,1 6-112-15,3-1-32 0,0 2-192 0,0-3 0 16,2-1 0-16,-2 0 0 0,0 1 128 0,2 0-128 16,-1 0 0-16,1-2 0 0,1-3 0 0,-3 0 0 15,0-3 0-15,1 1 0 0,-1-4 0 0,0-1-256 16,2 1 16-16,-3-3 16 16,1-3-1120-16,1-1-208 0,-4-3-48 0,2-4-14656 0</inkml:trace>
  <inkml:trace contextRef="#ctx0" brushRef="#br0" timeOffset="32143.95">21424 10444 39615 0,'-3'-5'1760'0,"2"1"352"0,2 2-1680 0,1-3-432 0,1 3 0 0,-1 2 0 0,2-2 272 0,2-1-16 16,4-3-16-16,6 1 0 0,3-1-432 0,2 0-96 15,1 1-16-15,1 3 0 16,0 2-336-16,-4 2-64 0,2 3 0 0,-2 1-16 15,-3 0-288-15,-4 3-48 0,0 1-16 0,-4 1 0 16,-2 0 400-16,-2 1 80 0,-3 1 16 0,-2 0 0 0,-1-1 736 0,-3-1 160 16,-4 2 16-16,-2 2 16 0,-3 2 192 0,-4 1 32 0,-2-1 16 15,-4 2 0-15,0 2-256 0,-3-2-48 16,-3 6-16-16,-1 4 0 16,-2 2-736-16,0 2-160 0,1 5-16 0,0 3-16 15,2 4-480-15,1-6-80 0,3-4-32 0,2-6 0 0,7-1 800 0,3-9 144 0,4 2 48 0,4-3 0 16,4-3 2080-16,2-3 416 0,4-5 96 0,3 2 16 15,3-3-1808-15,5-1-352 0,2-4-192 0,5 1 192 32,2 1-896-32,4-3-192 0,2 2-16 0,4-1-9280 0,1 0-1856 15</inkml:trace>
  <inkml:trace contextRef="#ctx0" brushRef="#br0" timeOffset="32630.9">22378 8983 32255 0,'0'-5'2864'0,"0"2"-2288"0,1 3-576 0,-1 0 0 0,1 1 832 0,-1-1 64 0,3 2 16 0,-1-2 0 0,2 5-64 0,2 1-16 0,0 8 0 0,2 3 0 0,-1 6-112 0,3 4-16 0,1 6-16 0,2 7 0 0,1 6-352 0,0 4-64 15,1 2-16-15,-2 4 0 16,0 2-64-16,-3 5-32 0,0 5 0 0,-3 5 0 16,-2 0-160-16,0-3 0 0,-3 2 144 0,-2 2-144 15,-2 2 0-15,-3 3 0 0,-2 1 0 0,-2-7 0 0,0-6 0 0,1-8 0 16,0-3 0-16,3-7 0 0,2-3 0 0,1-5 0 15,1-1 0-15,2-7-128 16,2-5-448-16,0-5-64 0,2-6-32 16,0-5-17520-16</inkml:trace>
  <inkml:trace contextRef="#ctx0" brushRef="#br0" timeOffset="33526.11">23164 9428 22111 0,'3'-1'1968'16,"-2"-1"-1584"-16,1 2-384 0,0 0 0 0,-1 2 544 0,1-2 32 0,2 0 0 0,2 0 0 0,3 5 608 0,1-1 128 0,1 3 32 0,-1 6 0 0,-1-2 288 0,-1 6 64 0,1 0 16 0,0 7 0 0,-2-2-432 0,0 5-64 15,2 3-32-15,0 0 0 0,-1-1-656 0,2 2-128 16,0-3-16-16,-1-4-16 0,1 3-240 0,0-4-128 16,-1-2 128-16,0-1-128 0,1-4 0 0,-1-2 144 0,1 0-144 15,-2-3 0-15,0-2 224 0,0-1-64 16,1-4-16-16,0 0 0 0,0-3 80 0,1-1 16 16,0-2 0-16,1-3 0 0,1-1 64 0,-1-4 16 0,0-3 0 0,1-2 0 15,-1 1-160-15,0-9-32 0,2 1 0 0,-2-1 0 16,0-5-128-16,-1-1-192 15,1-8 32-15,-1-1 16 0,0-4-128 0,-2 2-32 0,0-1 0 0,-1 4 0 32,1 5-208-32,-3 1-32 0,1 5-16 0,-1 5-11712 0,0 5-2336 0</inkml:trace>
  <inkml:trace contextRef="#ctx0" brushRef="#br0" timeOffset="33855.54">23383 9977 36863 0,'-6'0'1632'0,"2"0"336"0,2 0-1584 0,1 2-384 0,1-1 0 0,0-1 0 15,0 1 384-15,0 2-16 0,1 3 0 0,0-1 0 16,2 6 192-16,0 0 32 0,2 3 16 0,0 0 0 16,3 4-352-16,-2 0-80 15,2 3-16-15,0-2 0 0,0 3-32 0,0 0 0 0,-1 2 0 0,1 1 0 16,-1 1-128-16,-2-2 0 0,1 4-160 0,-2 1 160 16,-3 3-128-16,-1-1 128 0,-1 1 0 0,0 2-144 31,0-6-960-31,-1-3-192 0,1-4-48 0,1 1 0 15,0 1-1072-15,1-5-208 0</inkml:trace>
  <inkml:trace contextRef="#ctx0" brushRef="#br0" timeOffset="34174.74">23867 10054 39615 0,'-7'-1'1760'0,"3"0"352"0,1 1-1680 0,2-3-432 0,1 2 0 0,1 1 0 0,2-1 208 0,-1-1-32 0,3 0-16 16,4 0 0-16,1-2 96 0,3 1 32 0,1-2 0 0,2 2 0 15,1 1-288-15,2 1 0 0,0 1-128 0,1-2 128 32,1 2-560-32,0 2-16 0,-1-2 0 0,0 1 0 15,1 1-1072-15,-3-1-208 0,0 1-64 0,-3 0-13440 0</inkml:trace>
  <inkml:trace contextRef="#ctx0" brushRef="#br0" timeOffset="34436.21">23809 10313 41471 0,'-7'6'1840'0,"4"-5"368"15,-1 1-1760-15,4 1-448 0,2-2 0 0,1-1 0 0,2 1-192 0,2 2-128 16,3-3-32-16,6 2 0 16,4 2-1008-16,4-3-208 0,1 1-32 0,0-2-16 15,1 0-1200-15,-1 0-256 0,0 2-32 0,-2-2-9056 0</inkml:trace>
  <inkml:trace contextRef="#ctx0" brushRef="#br0" timeOffset="34781.33">24667 10094 34095 0,'-10'-5'1504'0,"4"2"320"0,1-2-1456 0,1 4-368 0,2-3 0 0,0 3 0 0,1 0 800 0,-3-4 96 16,-1-1 0-16,-2-3 16 0,0 0-144 0,-3 0-16 16,1 0-16-16,-1 3 0 0,1 2-416 0,1 0-64 15,-1 3-32-15,0 2 0 0,1 4-224 0,-2 0 0 32,0 1 0-32,0 6-160 0,-1-1 160 0,1 2 0 0,0 5 0 0,0 1 0 0,3 2 0 0,-2 2 0 15,2 3 0-15,1-2 128 0,1 4 32 0,1-1 16 16,2 1 0-16,0-3 0 0,2 1-176 0,0-1 0 15,3-2 0-15,-1-2 0 16,2 1-496-16,2 1-128 0,3-4-16 0,-1-1-16 16,5-2-1632-16,-2-4-320 0,0-3-64 0,1-4-11984 15</inkml:trace>
  <inkml:trace contextRef="#ctx0" brushRef="#br0" timeOffset="35252.14">24981 10287 6447 0,'7'-8'576'0,"-3"2"-576"0,0 1 0 0,-1 0 0 0,0 1 1248 0,-2 2 144 0,0-2 16 0,2-3 16 15,2-4-128-15,0-4-16 0,0-4-16 0,-2 1 0 16,-1 2 688-16,-2 1 144 0,-3 1 16 0,-1 3 16 16,-2 1 256-16,-1 4 48 0,-3 4 16 0,-1 2 0 15,-4 2-624-15,-1 4-128 0,-4 4-32 0,-1 6 0 16,-1 0-896-16,-2 4-176 0,0 1-32 0,-1 4-16 15,3 1-416 1,-1-3-128-16,4 2 0 0,1-2 0 0,2 0 0 16,4-3 0-16,2-1 0 0,1-1 0 0,6-2 0 0,-1-1 0 15,3-4 0-15,1 0 0 0,2-4 0 0,2 1-272 16,1-2 16-16,1-2 16 16,3-1-560-16,-1-3-112 15,2 0-32-15,2-3 0 0,2-2 496 0,1-2 112 0,1-2 16 0,1-3 0 0,2 2 320 0,1-6 0 16,1 0 128-16,0-2-128 15,0 0-352-15,-2-1-160 0,1 0-16 0,-1-2-16 16,-2 1-352-16,-3 1-80 0,-1 1-16 0,-4 5 0 16,0 2 192-16,-4 1 32 0,-4 3 16 0,-1 4 0 0,-1 1 1136 0,-3 4 208 15,-1 0 48-15,1 3 16 0,-1 1 816 0,0 3 144 0,0 2 48 0,2 3 0 16,1-2-256-16,1 4-64 0,0-1 0 0,2 0 0 16,2 1-960-16,-1-2-208 0,4 2-48 0,-1 0 0 15,3 1 0-15,0-1 0 0,1 1 0 16,1-2 0-16,1 1-320 0,1 2-64 0,2 1 0 0,-2-1-16 15,1-3-880-15,-1 1-160 16,-1-2-32-16,0-1-9824 0,-2-3-1952 0</inkml:trace>
  <inkml:trace contextRef="#ctx0" brushRef="#br0" timeOffset="35534.81">25540 9535 43311 0,'-11'2'1920'0,"2"2"384"0,0 1-1840 0,3-1-464 0,2 3 0 0,3-1 0 0,-1 0-176 0,-2 8-128 0,-2 10-16 0,-2 9-16 0,2 9 336 0,0 5 0 0,2 4 0 0,2-6 0 0,2 4-144 0,0-2 144 0,1-4-192 0,0 0 192 0,2 2-304 0,-2-3 48 0,1-3 16 0,-2-2 0 32,3-4-832-32,-2-5-160 0,0-2-48 0,1-4 0 15,0-4-1312-15,-1-2-272 0,1-4-48 0,-1-3-16 0</inkml:trace>
  <inkml:trace contextRef="#ctx0" brushRef="#br0" timeOffset="35738.9">25095 9859 41471 0,'-4'-3'3680'0,"1"2"-2944"0,5 1-592 0,0 0-144 0,3 0 688 0,0 0 96 16,4-2 32-16,5-1 0 0,9 1-816 0,6-1 0 16,9 2 0-16,1-2-192 0,3 3 192 0,1 2 0 15,2 3 0-15,3 0 0 0,-2 3-176 0,0 2-32 16,-3 6-16-16,-2-2 0 15,-4 6-432-15,-4-3-96 0,-3 0-16 0,-5-2-17680 16</inkml:trace>
  <inkml:trace contextRef="#ctx0" brushRef="#br0" timeOffset="36078.06">25839 10435 42383 0,'-11'2'1872'0,"3"1"400"0,2 1-1824 0,4-2-448 0,1 2 0 0,1 1 0 15,0-1 0-15,0 4 0 0,0 5 0 0,0 8 0 0,2 5 0 0,4 6 0 16,2 2 0-16,3 5 0 0,2 3-176 0,3 1 32 16,0 1 0-16,1 3 0 15,-3 3-272-15,-1-4-48 0,-3-4-16 16,-4-3 0-16,-4 0 176 0,-3-2 48 0,-4-1 0 0,-2-2 0 0,-6-5-128 16,-1-3 0-16,-5-2-16 0,-3-4-10928 15,-4 1-2192-15</inkml:trace>
  <inkml:trace contextRef="#ctx0" brushRef="#br0" timeOffset="38360.3">26481 11088 13823 0,'-1'1'1216'0,"-1"2"-960"0,2-2-256 0,0 0 0 0,2-1 1632 0,-2 3 288 0,1-3 48 0,1 2 16 0,2 2-144 0,0-2-32 0,2 2 0 0,1-4 0 0,1 0-512 0,0-3-96 0,2 1-32 0,0-2 0 0,0 1 64 0,0-2 16 15,1-4 0-15,0 2 0 0,3-1-96 16,-2-3-32-16,3 0 0 0,-1-3 0 0,0 2-496 0,-1 0-112 31,-1-1 0-31,2-2-16 0,1-2-112 0,-1-3-32 16,1-2 0-16,0-3 0 0,2-1-80 0,-2-2-16 0,0-4 0 0,-1-4 0 0,1-2-16 0,-1-2-16 16,0-1 0-16,1 2 0 0,0-2-96 0,-1 1-128 15,1-1 176-15,1 2-176 0,-1 3 128 0,0 4-128 16,-3 0 0-16,1 3 0 0,-2 4 176 0,-2 1-176 15,-3 3 160-15,0 2-160 0,-1 2 256 0,0 3-32 16,-1 2-16-16,-2 2 0 0,0 3-208 0,1-3 0 16,-2 3 0-16,0 3 0 0,1-1 0 0,-2 2 0 0,0-2 0 0,0 4 0 15,-2-2 0-15,1 1-160 0,0 2 160 0,0 0-128 16,-2 0 128-16,0 0 128 0,0 1-128 0,-2 4 176 16,1-2-176-16,1 3 0 0,-2 1 0 0,1 1 0 15,0 3 128-15,1 0 0 0,-1 3 0 0,0 0 0 16,2 2-128-16,-1 2 0 0,2 2 0 0,0-1 0 15,0-1 0 1,1 1 0-16,1 1 0 0,1-1 0 0,2 2 0 0,0-1 0 0,1 1 0 0,0-2 0 16,1 4 0-16,0-2 0 0,3 0 0 0,-2-2 0 0,3 1 0 15,0-5 0-15,1 1 0 0,0-1-176 0,3-4 176 16,-1-2 0-16,2-1 0 0,1-5 0 0,-1-2 0 16,1-1 0-16,-1-2 128 0,1-2-128 0,3-3 224 0,-2-3-32 31,-1-1 0-31,2-2 0 0,0 0-32 0,-1-5-16 0,-1 1 0 0,0-4 0 0,2-1-144 0,-2-2 192 15,-2-2-192-15,3 0 192 0,-4-2-192 16,1-1 0-16,-2-2 0 0,0 1 0 0,0-4 0 0,-4 1 0 16,2-1 0-16,-2 3 0 0,-2 1 128 15,-1-1-128-15,0 1 128 0,-2 3-128 0,1 3 0 0,-1 2 0 16,0 2 0-16,-1 5 0 0,-1 4 0 16,0 3 0-16,-1 3 0 0,-2 1 0 0,0 1 0 0,1 3 0 15,0 3 0-15,0-3 0 0,-2 1 0 0,2 4 0 0,1 0 0 16,-1 1 0-16,1 3 0 0,0 1 0 15,0 1 0-15,-2 1 0 0,2 4 0 0,0 3 0 0,2 3 0 16,-1 2 0-16,0 3 0 0,2 0 0 0,-2 3 0 0,1 2 0 16,2-2 0-16,-2-1 0 0,1 0 0 0,-1-1 0 31,1-2 192-31,-1-2-64 0,1-1 0 0,-1-1 0 16,2-1-128-16,-2-2 0 0,3-1 0 0,0-1 0 15,-1-3 0-15,2-1-144 0,0-2 144 0,2-2-208 16,-1-1-96-16,1-3-16 0,0-2 0 0,0-2 0 31,2-1-640-31,-2-3-144 0,1 2-32 0,1-4-18928 0</inkml:trace>
  <inkml:trace contextRef="#ctx0" brushRef="#br0" timeOffset="39664.37">27957 10661 30399 0,'0'-1'2704'0,"0"-3"-2160"0,1 3-544 0,-1 0 0 0,2 1 560 0,-1-3 0 0,1 0 0 0,1-2 0 0,2-4 416 0,1 0 96 0,-1-2 16 0,1 0 0 0,-1 0-688 0,-1 0-128 15,-1 0-16-15,0 3-16 16,-1-3-48-16,0 0 0 0,-2 2 0 0,-2 1 0 0,0-2 48 0,-2 1 0 16,-2 1 0-16,-1-1 0 0,-3 3 192 0,-1 0 32 15,-3 1 16-15,-1 2 0 0,0 3-256 0,-2 1-48 16,1 4-16-16,-1 3 0 0,-1 2-160 0,1 2 160 16,1 3-160-16,1 2 160 0,1-1-160 0,3 2 128 0,0 0-128 0,1 1 128 15,3 2-128-15,0-3 0 0,3 2 0 0,1 0 0 16,1 0 0-16,2-2 0 0,2 3 0 0,2-2 0 15,2 1 0-15,0-1 0 0,2-3 0 0,2 2 0 16,1-5-336-16,0 2 48 0,4-1 16 0,0-3 0 31,2-1-1072-31,2-2-224 0,0 0-32 0,1-6-14768 0</inkml:trace>
  <inkml:trace contextRef="#ctx0" brushRef="#br0" timeOffset="40151.08">28420 10619 30399 0,'-11'-7'1344'0,"2"3"288"0,1-1-1312 0,4 1-320 0,1 4 0 0,1 0 0 0,-1 0 1152 0,-3 0 176 16,-3-1 16-16,-3 1 16 0,-3 3-496 0,-2-1-96 15,2 4-32-15,-1 1 0 0,0 2-592 0,1 3-144 16,0 1 0-16,-1 2 0 0,0 2 368 0,1 1 32 16,1-1 16-16,1 2 0 0,1-2-16 0,-1 0 0 15,3-1 0-15,3-1 0 0,1-3-192 0,1-3-32 16,2 0-16-16,3-3 0 0,1-1-160 0,2 0 0 0,2-4 0 0,1-1 0 16,1-1-256-16,3-3 0 15,3 0 16-15,0-2 0 0,3-2-128 0,2-2-16 0,0 0-16 0,2-1 0 16,0-2 16-16,-2 1 16 0,1 1 0 15,-3 0 0-15,-1 1 112 0,-2 1 32 16,0 0 0-16,-2 1 0 0,-1 2 224 0,-1 1 0 0,-2-2 0 0,-1 0 0 16,-1 3 0-16,-1-1 160 0,-1 2-160 0,-1 0 128 15,-1 3 336-15,0 0 64 0,-1 1 16 0,-1 3 0 16,1-1-96-16,0 0 0 0,0 4-16 0,1-3 0 16,-1 5-176-16,1 2-48 0,1 2 0 0,0 0 0 15,2 5-80-15,1-2 0 0,2 1-128 0,3 1 192 16,1 0-192-16,2-1 0 0,1 0 0 0,1-1 0 15,1 1-400 1,0-4-32-16,0 0 0 0,1-2 0 0,1 2-1136 0,1-4-224 0,-1 0-64 16,-2-3-14176-16</inkml:trace>
  <inkml:trace contextRef="#ctx0" brushRef="#br0" timeOffset="40402.41">28739 10285 31327 0,'-8'2'2784'0,"3"1"-2224"0,2 0-560 0,0 2 0 0,2 0 1984 0,1 0 304 0,0 0 48 0,0 7 16 0,-1 4-1648 0,2 12-336 0,0 5-64 0,3 5-16 0,1 3-144 0,2 1-16 0,1-1-128 0,0-2 192 16,2-3-192-16,0 1 0 0,0-6 0 0,0 1 0 31,0-6-480-31,-2 0-96 0,1-4 0 0,-2-4-16 0,1-5-1408 0,-3-2-288 0,-1 1-48 0,-3-4-12672 16</inkml:trace>
  <inkml:trace contextRef="#ctx0" brushRef="#br0" timeOffset="40606.11">28557 10569 28559 0,'-6'-4'2544'0,"1"3"-2032"16,2 1-512-16,5 0 0 0,-1 0 2416 0,-1 0 384 0,0 0 80 0,0-2 0 0,0-3-1344 0,3 3-288 16,5-2-48-16,2 1-16 0,5-1-592 0,2 3-112 15,5-2-32-15,4 3 0 0,4 0-112 0,3 0-16 16,4-2-16-16,2 2 0 0,3-2-304 0,1 2 0 16,4 0 0-16,0 2 0 15,-1-4-336-15,-4 1-128 0,-1 0-32 0,-4-3-12816 16,-5 3-2576-16</inkml:trace>
  <inkml:trace contextRef="#ctx0" brushRef="#br0" timeOffset="41288.14">29388 10919 27647 0,'2'-2'2448'0,"1"1"-1952"0,-1 1-496 0,1 0 0 0,-1 1 896 0,1 1 64 0,3 0 32 0,3-1 0 0,3 4 448 0,3 4 96 0,2 4 0 0,0 1 16 0,1 6-752 0,-2-2-160 0,1 6-16 0,-2 3-16 0,0 2-256 0,-3 1-48 16,-1 4-16-16,-3-1 0 0,-2-1-288 0,-4-1 0 15,-3 1 0-15,-4-2 0 16,-2-3-320-16,-4 2-112 0,-5-5-16 0,-3 2-16 16,-2-3-656-16,0-5-128 0,-3 0-32 0,1-2-9312 15,-3-8-1872-15</inkml:trace>
  <inkml:trace contextRef="#ctx0" brushRef="#br0" timeOffset="42316.82">30634 9651 25791 0,'-1'0'2304'0,"0"0"-1856"0,1 0-448 0,0 0 0 0,0 0 656 0,-1 0 48 0,-1 0 0 0,0 0 0 0,-2 0 656 0,-2 0 144 0,0-1 32 0,-3 1 0 0,1 0-384 0,-4 1-80 0,0-1-16 0,-4 2 0 0,-3 0-96 0,-2 3 0 0,-1-2-16 0,-4 2 0 0,-2 2-320 0,-4 0-64 15,-1 2-16-15,-1 0 0 16,-1 1-192-16,1 3-32 0,0-1-16 0,1 0 0 0,1 1-304 15,-2-2 0-15,1 3 0 0,1-3 0 16,-2 1 0-16,3-1 0 0,2-2 0 0,4 1 0 0,3 0 384 0,2-3-48 16,3 2 0-16,3-3 0 0,2 0-160 0,3-1-48 15,2 1 0-15,2-1 0 0,1-1-128 0,3 0 0 16,2 1 0-16,1-3 0 0,3 2 0 0,3-2 0 16,2 1 128-16,2 2-128 0,4-4 0 0,3 4 0 15,4 0 0-15,3-3 0 0,4 3 0 0,2 1 0 16,3 2 0-16,2 0 0 0,2 4 0 0,2 0-192 15,0 0 64-15,-4 3 128 0,-1-4-240 0,-4 2 80 16,-1-1 16-16,-3-1 0 0,1 1 144 0,-2-2-128 0,-2 1 128 0,-3-1-128 16,-2-1 128-16,-2 0-192 0,-2-3 192 15,-3 1-192-15,-2-1 192 0,-4-1-128 0,1 0 128 0,-5 0-128 16,0-2 128-16,-2 0 144 0,-1 0-16 16,0-1-128-16,-1 3 128 0,-3-2-128 0,3 1 0 0,-4-1 0 15,-1 2 128-15,-2 0-128 0,-3 1 0 0,-2 3 0 16,-3 0 0-16,-3 2 0 0,-2 1 0 0,-1 3 0 15,-4 2 0-15,-1 2 0 0,-1 1-128 0,-1-1 128 16,-2 2 0-16,0 0 0 0,2-1 0 0,0 1 0 16,2-3 0-16,-3 1 0 0,1 0 0 0,0-1 0 0,2 1 0 15,-1-2 0-15,5-1 0 0,1-1 0 16,4-2 0-16,3-2 0 0,3-4 0 0,2 2 0 16,3-3 0-16,2 0 0 0,1-1 0 0,2-2 0 15,2 2 0-15,0 0 0 0,2-1-144 0,3-1 144 0,1 1 0 0,3 1 0 16,1 1 0-16,3-1 128 0,3-3-128 0,3 2 128 15,2 2-128-15,3-3 128 0,0 0-128 16,5 2 176-16,3-2-176 0,4-1 192 0,4 1-192 0,3 0 0 16,0-1 0-16,1-1 0 0,1 0-160 0,-1 2-64 15,-2-3-16-15,2 0 0 16,-1 0-240-16,-2 0-48 0,-2-3-16 0,-2 1 0 16,-3 0-144-16,-3 0-16 0,-4-1-16 0,-4 0-17392 0</inkml:trace>
  <inkml:trace contextRef="#ctx0" brushRef="#br0" timeOffset="45047.35">31291 10608 25791 0,'0'-4'2304'0,"0"3"-1856"0,0-1-448 0,0 2 0 0,0 0 1216 0,0-2 160 0,-1 1 32 0,-1-2 0 0,2 0 384 0,-1-2 64 0,0 0 32 0,0 0 0 0,1 3-1248 0,0-4-256 0,0 1-64 0,-1-2 0 0,1 1-48 0,0 1-16 16,-2-1 0-16,0 1 0 0,-1-1 80 16,-2 4 16-16,0-1 0 0,-2 4 0 0,-2 3-160 0,-2 1-48 15,-2 1 0-15,-2 7 0 0,-1 3-144 0,-2 1 0 16,2 5 144-16,-1 2-144 0,-2 0 0 0,2 4 0 15,1 0 0-15,0 2-128 0,1-2-16 16,3-1 0-16,-1 1 0 0,5-6 0 0,3-1 16 0,0 0 0 16,5-4 0-16,1 0 0 15,3 0-416-15,3-3-80 0,2-1-16 0,2-2-16704 16</inkml:trace>
  <inkml:trace contextRef="#ctx0" brushRef="#br0" timeOffset="45518.13">31506 10682 35935 0,'-5'-5'1600'0,"1"2"320"0,1 0-1536 0,0 3-384 0,2 0 0 0,0 0 0 16,-2 1-256-16,0 1-112 0,-2 0-16 0,-4 2-16 15,-2 2 928-15,-1 1 192 0,-3 5 48 0,0 1 0 16,0 3-368-16,1 2-64 0,1 0-16 0,0 2 0 16,4-3-64-16,1 2 0 0,2-2-16 0,2 0 0 15,2-1-96-15,0 1-16 0,4-4 0 0,-1 0 0 16,3-4-128-16,-1 1-256 0,4-2 64 0,-1-2 16 16,1-1-320-16,1-1-64 15,1-4-16-15,3 0 0 0,0-3 416 0,0-1 160 0,2-1-128 0,0-4 128 0,-2 1 0 16,0-2 128-16,1 0 0 0,-3 2 0 15,-2-3-464-15,0-3-96 16,-3 2-16-16,-2-2 0 0,0 0 448 0,-1 1 0 0,-1-3 0 0,-1 0-128 0,-1 1 256 0,-1-3 64 16,-1 5 16-16,1-1 0 0,-2 4 288 0,0 3 48 15,1 3 16-15,0 2 0 0,1 2 32 0,-1 0 16 16,2 1 0-16,0 4 0 0,1 1-144 0,1 2-16 16,1 3-16-16,3 4 0 0,0-3-208 0,4 4-32 15,1-2-16-15,1 0 0 0,0-2-32 0,0 1 0 16,3 0 0-16,0 0 0 0,0 1-144 0,0-2-176 15,0 2 48-15,-2-3 0 16,0 1-256-16,-2-1-32 0,-1 0-16 0,-2 1 0 16,-2-4-1280-16,-2 1-256 0,-2-3-48 0,-1-1-16 0</inkml:trace>
  <inkml:trace contextRef="#ctx0" brushRef="#br0" timeOffset="45816.5">31923 10369 42383 0,'-8'2'1872'0,"3"-1"400"0,3 0-1824 0,1 2-448 0,-1-1 0 0,2 2 0 0,0-2 384 0,-1 7-32 0,0 2 0 0,0 8 0 0,0 8-80 0,-3 4-16 0,1 6 0 0,2-1 0 0,-1 1-256 0,0-3-176 16,1 2 32-16,0-2 0 15,0-1-288-15,-2-3-48 0,2-2-16 0,-3-3 0 16,1 0-272-16,-2-7-48 0,0 1-16 0,-1-4 0 16,-1-2-1728-16,1-2-336 0</inkml:trace>
  <inkml:trace contextRef="#ctx0" brushRef="#br0" timeOffset="46020.61">31677 10577 18431 0,'-3'-1'1632'0,"2"0"-1312"0,0-2-320 0,1 2 0 16,2 0 5296-16,2 1 976 0,0 0 208 0,2-1 48 16,4 1-4736-16,5-3-928 0,4 1-192 0,5 2-32 15,1-2-256-15,1 0-64 0,0 2 0 0,0 2 0 16,-1-2-320-16,3 2 0 0,-1 0 0 0,0 2 0 15,-1 1-640 1,0 0-112-16,-2 1-16 0,-3-1-12160 0,-5 1-2448 0</inkml:trace>
  <inkml:trace contextRef="#ctx0" brushRef="#br0" timeOffset="46648.31">31913 8836 28559 0,'-6'-4'2544'0,"1"2"-2032"0,2 2-512 0,2 0 0 0,1 0 1632 0,-1 0 224 0,-3-3 64 0,-2 1 0 0,-3 2-384 0,1-2-80 16,-2 2-16-16,1 2 0 0,3 3-880 0,0-1-176 15,1 3-48-15,1 0 0 0,3 3-80 0,0 3 0 16,2 3-16-16,1-1 0 0,3 4 128 0,3 0 16 15,3 7 16-15,4 0 0 0,6 6 64 0,6 3 16 16,6 4 0-16,7 3 0 0,4 0 48 16,10 4 16-16,5 5 0 0,3 1 0 0,2-2-288 0,2 4-64 0,-1 4-16 0,2 4 0 15,-2 8-176-15,0 1 160 0,-3 6-160 0,-6-2 160 16,-2 1-160-16,-9 1 0 0,-5-3-160 16,-4-1 160-16,-4-2 0 0,-2-3 0 0,-3-5 0 0,-4-3 0 15,0 0 0-15,-6-3 0 0,-1-2 0 0,-5 0 160 16,-4-3-160-16,-3-4 0 0,-6 1 0 0,-3-4 0 15,-5-6 0-15,-6 1-272 0,-3 1 64 0,-4-1 16 16,-4 1-112-16,-6 1-16 0,-2 4 0 0,-6-1 0 16,-5-3-560-1,-4-2-112-15,-6 1-32 0,-5 1-18816 0</inkml:trace>
  <inkml:trace contextRef="#ctx0" brushRef="#br1" timeOffset="55110.05">11083 14933 41471 0,'-1'-5'3680'0,"0"0"-2944"16,1 2-592-16,0-1-144 0,1 3 128 0,0-5-128 0,0-1 192 0,1-8-64 0,0-3-400 0,2-4-96 0,0-4-16 0,-1 1 0 0,1 2 48 0,0-4 0 0,-2 0 0 0,1 2 0 0,-1 1 80 0,-1 2 0 15,1 1 16-15,-2 0 0 0,-2-2 640 0,0-3 128 16,-3 0 32-16,0-3 0 0,-2 4-96 0,-1 1-16 15,0-2 0-15,-4 2 0 0,1-3-64 0,-1 0-32 16,-2 2 0-16,-1-3 0 0,1 2-32 16,-1 1 0-16,1-1 0 15,-1 1 0-15,2 2-192 0,2 1-128 0,-1 1 160 0,0-4-160 0,-2-6 0 0,-2-4 0 16,3-1 0-16,-1 2 0 0,3-1 0 0,0 3 0 16,-1 1 0-16,-1-1 0 0,0 2 128 0,-2 2-128 0,0-1 0 15,0 1 0-15,-1-1 144 0,1 1-144 0,-1 1 128 0,-1 1-128 16,-1 1 240-16,0 2-48 0,2 0 0 15,-3 1 0-15,2 0-192 0,-2 0 0 16,1-1 0-16,-2 0 0 16,0 3 0-16,-2-2 0 0,0 0 0 0,-3-1 0 0,0 5 0 0,-1-5 0 0,0 4 0 0,0-4 0 15,0 4 0-15,2-4 0 0,-1 2 0 0,0 2 0 16,3 1 240-16,-1-3-48 0,-1 3-16 0,2 0 0 16,1 2-48-16,-1 0 0 0,0-1 0 0,-1 0 0 15,0-2-128-15,-3 2-176 0,-2-3 48 0,0 1 0 16,3 3 128-16,-2 3 0 0,-3-3 0 0,1 1 0 15,-1 2 0-15,-1 2 0 0,0-1 0 0,0 0 0 16,3-2 0-16,-1 2 0 0,2 0 0 0,0-1-128 0,0 1 128 16,-1-3 0-16,0 2 0 0,0 1 0 0,-1 1 0 0,2 0 0 15,-1 2 0-15,-2 0 0 0,1 2 0 0,-2 0 0 16,3 0 0-16,-3 1 0 0,-1 0 0 0,1 1 0 16,0-1 0-16,3 1 0 15,1 0 0-15,1-1 0 0,0 0 0 0,1-1 0 0,1 1 0 0,0-2 0 16,1 0 0-16,1 2 0 0,1-3 0 0,0 1 0 15,-1-2 0-15,0 2 0 0,-1-3 0 0,2 1 0 16,1 3 0-16,-1-3 0 0,0 3 0 0,0-1 0 16,0 2 0-16,0 0 0 0,3 0 0 0,-3 1 0 0,1-2 0 15,-1 1 0-15,4 1 0 0,1-1 0 16,1-1 0-16,-1 1 0 0,1-1 0 0,0-1 0 0,1 2 0 0,0-1 0 16,1 2 0-16,0-1 0 0,-1 3 0 15,0-1 0-15,2 0 0 0,1 3 0 0,1-4 0 0,0 4 0 16,1-4 0-16,2 4 0 0,0-4 0 0,0 0 0 15,1 3 0-15,1-3 0 0,2 3 0 0,-2-1 0 16,2 2 0-16,1 1 0 0,-1-2 0 0,2 2 0 16,0 0 0-16,1 0 0 15,-1 0 0-15,1 0 0 0,0 2 0 0,0-2 0 0,1 0 0 0,0 0 0 16,1 1-128-16,1-1 0 0,2 2 0 0,-1-2 0 16,1 0 128-16,1-2 0 0,-1 1 0 0,0 1 0 15,0-2 0-15,0 1 0 0,-1-1 0 0,1 2 0 0,0-1 0 0,0-1 0 16,-1 0 0-16,0 1 0 0,-2 1 0 15,1-4 0-15,-1 2 0 0,1-2 0 16,-1 1 0-16,2-4 0 0,-2 1 0 0,2 0 0 0,1 0 0 0,-1-2 0 16,1-3 0-16,-2 1 0 0,2 0 0 0,-1-1 0 15,0 3 0-15,-1-3 0 0,0 2 0 0,-1 0 0 16,1 3 0-16,-1-1 0 0,2 3 0 0,2-1 0 16,2-1 0-16,0 6 0 0,5-3 0 0,0 3 0 15,5 0 0-15,1 3 0 0,5-1-128 0,-2 2 128 16,0-2-128-16,4 1 128 0,3 1-192 0,-1-2 32 0,1 1 16 15,-3-1 0-15,-3-2 144 0,-2 3-160 0,-4-2 160 16,-2 1-160-16,-2-2 160 0,-4 0 0 16,-2 1 0-16,-4 1 0 0,-1 1 0 0,-2-3 0 0,0 0 0 0,-3 0 0 15,1 2 0-15,-3-1 128 0,-1 1-128 0,-2 0 128 16,-1 0-128-16,-2 2 144 0,0 1-144 0,-1 0 160 16,-1 0-160-16,-1-2 0 15,-1 2 0-15,-3 0 0 0,1 0 0 0,0 0-224 0,-2-2 80 0,1 0 16 16,-2 2 128-16,-1-2-208 0,0 0 80 0,0-1 128 15,1-1-144-15,-1 1 144 0,0 0 0 0,1-1 0 16,2-1 0-16,0 4 0 0,5-4 0 0,-2 1 0 16,3 0 0-16,2-1 0 0,1 2 0 0,2 1 0 0,-1 1 0 15,2-2 0-15,0 2 0 0,0 2 0 16,1-1 0-16,0 1 0 0,1 2 0 0,-1 0 144 0,3 1-144 16,-2 2-272-16,0 1 64 0,1 2 16 0,0-2 192 0,1 2 0 15,-2 3 0-15,0 2 0 0,0-2 0 0,1 0 0 16,-1 1 0-16,-1-5 0 0,1 2 0 0,2-1 0 15,-2-2 0-15,3-1 160 0,1-2-160 0,0 0 0 16,-1-2 0-16,4-1 0 0,4 3 192 0,1 1 0 16,5 0 0-1,0 1 0-15,6 0-48 0,-1 0 0 0,3 1 0 0,3 4 0 0,2-1-16 16,1 3-128-16,0 3 192 0,0 0-64 0,1-2-128 0,-2 5 0 16,1 2 0-16,-1 4 0 31,-1-1-832-31,-2 5-32 0,1 3-16 0,-1 2-18512 0</inkml:trace>
  <inkml:trace contextRef="#ctx0" brushRef="#br1" timeOffset="56335.36">11016 15801 27647 0,'-3'0'2448'0,"-1"0"-1952"0,2-3-496 0,0 3 0 0,2 0 720 0,0-1 48 0,-1 0 16 0,-3-2 0 16,1-1-1776-16,1 1-352 0,1-1-80 0,2 0-16 0,2-1 1440 0,1 2 144 15,2 0 112-15,1 0 0 0,2 0 672 0,0 3 128 16,-1 0 32-16,2 0 0 0,0 1 480 0,-1-1 96 16,2-1 32-16,0 1 0 0,0-2-400 0,1-1-80 15,2-3 0-15,1-2-16 0,-2 0-688 0,3-2-144 16,3-4-32-16,-2 0 0 0,1 0 48 0,0-3 16 15,2-1 0-15,0-4 0 0,2 0-144 0,-2-2-16 16,-2 2-16-16,1-6 0 0,1-1-224 0,-2-4 144 16,-2 4-144-16,0 0 128 0,-3-2-128 0,-1 0 192 15,-1-1-192-15,-1 1 192 0,0-1 48 0,-1-1 16 0,1 4 0 0,-3-1 0 16,2 3-256-16,-2 2 144 16,-1 0-144-16,2 2 128 0,-2 1-128 0,0 2 128 0,0 3-128 0,0-3 128 15,1 2-128-15,-2 1 128 0,2 1-128 0,-2 1 128 16,-1 4-128-16,-1-1 128 0,0-2-128 0,-2 5 128 15,-1 0-128-15,0 1 0 0,-1 3-192 0,0 0 192 16,-1 4 0-16,0 1 0 0,2 2 0 0,-1 3 0 16,-1 3-128-16,2 2 128 0,0 0 0 0,2 6 0 15,-1 1 0-15,0 3 0 0,2 3-144 0,-2 2 144 16,0-1 0-16,-1 2 0 0,0 4 0 0,-1 1 0 16,0 0-128-16,-2-2 128 0,-1 0 0 0,2 0 0 0,-1-2 0 15,2-3 0-15,0-1 0 0,-2-6 0 0,2-1 0 16,0-2 0-16,0 0 0 0,1-2 0 0,0-1 0 0,0-3 0 15,0 0 0-15,2-4 0 0,1 1 272 16,0-1-32-16,2-3-16 0,2-1 0 0,0 0 48 0,0-1 16 16,3-4 0-16,-1-2 0 0,0 1-288 0,-1 0 0 15,1 1 0-15,-2-1 0 0,1 1 0 0,-1-1 0 16,-1 0 0-16,3-3 0 0,-2 2 224 0,2-2-64 16,-1 0-16-16,0-1 0 0,2 0 32 0,-1-1 0 15,1-2 0-15,1-2 0 0,-1 0-32 0,0-5 0 16,-1 2 0-16,1-1 0 0,-2-2 16 0,-2 0 0 15,1-1 0-15,1-2 0 0,-2 1-32 0,0-2-128 0,0-2 192 16,-1 2-64-16,1-1-128 0,1 1 0 0,-1 4 0 0,0 3 0 16,0-3 0-16,0 4 0 0,-1 0 0 15,1 4 0-15,1 2 0 0,-2 1 0 0,1 4 0 0,-3 1 0 16,1 3 0-16,-1 4 0 0,-2 1 0 0,-1 4 0 16,0 1 0-16,-3 6 0 0,1 1 0 0,-2 5 0 15,1-4 0-15,-2 5-176 0,-2 3 176 16,-1 2-192-16,0 0 192 0,-2 1 0 0,1 3 0 0,0-1 0 15,0 0 0-15,2-2 144 0,1 1-16 0,-1 0-128 16,5-4 224-16,0 0-64 0,0 2-16 0,2-3 0 16,2 0-144-16,0 1 0 0,2 0 0 0,-1 1 0 0,4 0 0 15,-2 2 0-15,1 1 0 0,1 1 0 16,-1-3 0-16,0 1-224 0,1-1 80 0,-4-4 16 16,1-3-704-16,-3-3-144 15,-1-4-32-15,0-2 0 0,-1-2-416 0,1-3-96 0,-1-4-16 16,-2-1-17792-16</inkml:trace>
  <inkml:trace contextRef="#ctx0" brushRef="#br1" timeOffset="57026.97">11755 14653 19343 0,'-11'-9'1728'0,"2"4"-1392"16,1 1-336-16,2 0 0 0,3 0 1392 0,1 3 208 0,0 0 32 0,-4-4 16 0,-3-2-2672 0,-2 0-544 0,0 1-96 0,1-2-32 15,1 4 160-15,3 1 16 0,0-2 16 16,0 3 0-16,-1-1 1200 0,1 3 304 0,1-1 0 0,-1 1 0 0,1 0 1280 0,-1 0 304 16,0 0 64-16,1 0 16 0,0 0 960 0,1-3 192 15,1 3 32-15,1 0 16 0,1-1-672 0,2 1-128 16,1-1-16-16,1 1-16 15,3 0-944-15,3 0-176 0,0 0-32 0,3 0-16 0,2 0-608 0,2 1-128 16,1 3-128-16,-1-4 176 0,3 1-176 0,-2-1 0 16,3 1 0-16,0-1 0 0,-2 0-160 0,1 0 160 15,-1-2 0-15,0-1-144 0,0 1 144 0,-2-2 0 0,1 2 0 16,0-3 0-16,-4 0 0 0,0 1 144 0,0 0-16 16,-2 0-128-16,0 0 208 0,-1-1-64 0,1 1-16 0,-1-1 0 15,-1 0 0-15,-2 4-128 0,1-4 192 0,-3 1-64 16,0 2-128-16,-2-2 128 0,1 2-128 0,-1-2 128 15,-2 3-128-15,0-5 0 0,0 2 144 0,-1 0-144 16,0 0 208-16,-1 0-16 0,0-3-16 0,-2 1 0 16,1-3-48-16,-2 2 0 0,0-3 0 0,0 0 0 15,-1 2-128-15,-2-4 192 0,0 3-192 0,0 0 192 16,0-1-32-16,0 4 0 0,-2-3 0 0,1 1 0 16,-2 1-32-16,-1 2 0 0,1-1 0 0,-1 1 0 15,-1 0 64-15,0 2 16 0,2-1 0 0,-1 0 0 0,2 1-48 16,2-1-16-16,0 0 0 0,2 0 0 0,0 1-144 0,2-1 0 15,1 1 0-15,2 0 0 16,0 2-368-16,2 1-96 0,1-3-32 0,0 3 0 16,4 3-512-16,-1-3-96 0,2 1-32 15,2 2 0-15</inkml:trace>
  <inkml:trace contextRef="#ctx0" brushRef="#br1" timeOffset="57608.94">12319 15574 23039 0,'2'-10'2048'0,"0"3"-1648"0,0 2-400 0,-1 1 0 0,-1 2 800 0,1-4 80 0,0-4 16 0,2-6 0 0,1-4-544 0,-2-2-96 0,1 2-32 0,-2 3 0 0,0 3 240 0,-2 3 48 0,-2 1 16 0,0 4 0 15,-1 1-80-15,-1 2-32 16,0 3 0-16,-1 0 0 0,0 4 560 0,-2 1 112 0,1 0 32 0,-3 1 0 15,0 3 224-15,-2-2 64 0,-1 3 0 0,0 1 0 16,-3 2-768-16,0 0-160 0,-1 2-32 0,0 1 0 16,-1 1-320-16,-1-2-128 15,-1 4 0-15,2-2 0 16,-1 2 0-16,3-2 0 0,2-1 0 0,5 0 0 0,1-2 128 0,4 1-128 0,3-2 0 0,2 2 0 16,3 2 0-16,2 1 0 0,1-1 0 0,1 0 0 15,2 1-224-15,-1-2 16 0,1-3 0 0,1 2 0 16,0-1-1648-16,2 1-336 0</inkml:trace>
  <inkml:trace contextRef="#ctx0" brushRef="#br1" timeOffset="58111.27">12558 15642 32255 0,'-5'-2'2864'0,"1"1"-2288"0,1-1-576 15,2 1 0 1,1 1-256-16,-3-2-176 0,0-1-16 0,-5-2-16 16,0 0-4064-16,-2 3-800 0,0-3-176 0,0 5-16 31,0 0 3728-31,1 1 736 0,-1 4 160 0,1 0 16 0,-3 1 4016 0,3 2 784 0,-4 2 176 0,2 1 16 15,0 1-848-15,1 2-192 0,3 0-16 0,-1 4-16 16,3 0-1744-16,2 0-336 0,1 0-80 0,1-3-16 16,1 1-672-16,1-1-192 0,2 0 0 0,0-4 128 15,2-1-640 1,0 0-112-16,2-4-16 0,1-1-16 0,1-4 272 0,1 2 64 0,1-1 16 0,0-6 0 16,0 2 304-16,1-2-128 0,1-3 128 0,-1-3 0 15,2-1 0-15,-3-2 304 0,0-2-48 0,0 2 0 0,-1-2 240 0,-2 1 32 16,-1 0 16-16,-1 0 0 0,-1 2-192 0,-1 0-32 15,-2 3-16-15,1 1 0 0,-1 3-48 0,-1 3 0 16,-1 4 0-16,-1-2 0 0,0 3-32 0,0 0-16 16,-1 2 0-16,2 3 0 0,-1-1 112 0,1 2 0 15,1 2 16-15,1 1 0 0,-1 4 80 0,1-3 16 16,2 4 0-16,0 0 0 0,1 2-16 0,1 1 0 16,1 2 0-16,1-5 0 0,-1 2-176 0,-1-3-48 15,2 0 0-15,-1-4 0 0,1 0-192 0,-2-1 0 16,1-4 0-16,-1 2 0 15,3-6-640-15,-1 0-32 0,0-3 0 0,1-3 0 16,1 0-1440-16,-2-5-272 0</inkml:trace>
  <inkml:trace contextRef="#ctx0" brushRef="#br1" timeOffset="58378.5">13053 15428 39615 0,'3'-1'1760'0,"-3"0"352"16,0 1-1680-16,0 0-432 0,0 0 0 0,0 1 0 0,0 2 128 0,0 2-128 0,1 3 128 0,0 6-128 0,1 4-1136 0,2 7-304 0,-1 4-64 0,-1 5-16 0,-2 1 1088 0,0 3 224 16,0 2 32-16,-1-2 16 0,-2 2 832 0,0-3 160 15,-3-3 48-15,-2 0 0 0,1-1 96 0,-3-4 32 16,2-6 0-16,0 1 0 0,-1-2-816 0,0 0-192 15,1-3 0-15,-2-3 0 16,1-4-1408-16,1-2-320 0,0-3-64 0,-1-3-14448 16</inkml:trace>
  <inkml:trace contextRef="#ctx0" brushRef="#br1" timeOffset="58567.13">12802 15724 10127 0,'5'-3'896'0,"-3"-1"-704"0,1 1-192 0,-1 1 0 16,1 0 6144-16,-1 2 1216 0,2 0 224 0,3-3 48 16,6 0-5168-16,7 1-1040 0,6-1-208 0,7 3-32 15,4 0-720-15,6 0-144 0,4 0-16 0,5 0-16 16,4 0-160-16,1-2-128 0,2-1 144 0,0 2-144 16,0-3 0-16,-4-1 0 0,1-1-176 0,-5-1-18928 15</inkml:trace>
  <inkml:trace contextRef="#ctx0" brushRef="#br1" timeOffset="78482.34">8355 11376 6447 0,'-5'-5'576'16,"2"1"-576"-16,-1 1 0 0,3 0 0 0,0 2 1664 0,1 0 208 0,-2 1 48 0,2 0 16 0,-1-4 480 0,0 2 80 0,0-1 32 0,1 1 0 0,-2 2-1632 0,2 1-336 0,-1 3-64 0,1-4-16 16,0 0-480-16,0 0 0 0,-16 19 0 0,7-10 0 15,-2 0 320-15,-2 2-16 0,-2 0-16 0,-4 4 0 16,-2-2 480-16,-2 3 80 15,-3 3 32-15,-1 1 0 0,-3 3-256 0,1 0-48 0,6-1-16 0,-8 4 0 16,-6 11-432-16,-6 9-128 0,-2 4 0 0,2 1 0 16,0 0 0-16,1 1 0 0,1 1 0 0,0 1 0 15,4-1 0-15,1 2 0 0,3-3 0 0,2 1 0 16,3-1 0-16,5-4 0 0,2-6-128 0,2 1 128 16,3-2 0-16,-1 4 0 0,0-1 192 0,-2 2-192 0,3-4 656 15,-2 3 32-15,-2 2 0 0,-1 1 0 0,2-2-240 0,-1-1-64 16,2 1 0-16,2 1 0 0,2 3-64 0,4-6-32 15,4-1 0-15,4-3 0 0,3-3 64 0,4-4 16 16,5 2 0-16,2-7 0 0,3 1-240 0,3-6-128 16,2 0 128-16,1-5-128 0,2-2 0 0,3 0 0 15,2-3 0-15,3-3-192 0,3-3 192 0,1-1-128 16,2-1 128-16,2-4-128 0,-2-1 128 0,0-6 0 16,-3-1 0-16,2-7 128 0,1-1 80 0,2-6 32 0,0-3 0 15,1-4 0-15,-1-1 16 0,1-8 16 16,2 0 0-16,0-7 0 0,0 1 48 0,0-4 16 0,-1 0 0 15,-2-5 0-15,-1 1 32 0,0 1 0 0,1-2 0 0,-1-3 0 16,-4 7-192-16,0-3-48 0,-1 1 0 0,3-6 0 16,-2 3-128-16,0-3 0 15,0 4 0-15,-1-1 0 0,-1 4 0 0,-4 0 0 0,-3 5 0 0,-3 3 0 16,0-1 0-16,-1 2 0 0,-2-4 0 0,-3 4 0 16,0 1 0-16,-3 0 0 0,-2 2 128 0,-1 0-128 15,-3 3 0-15,-3-1 0 0,-3 2 0 0,-2-1 0 16,-3 3 0-16,-3 3 0 0,-2-3 128 0,-1 1-128 15,-2 6 0-15,-2-4 0 0,-2 4 0 0,-1 1 0 16,-3 6 0-16,-1 1 0 0,-3 4 128 0,1 0-128 0,-4 3 0 0,-3 2 0 16,0 2 0-16,-2 4 0 0,-1-1-208 0,-2 2-32 15,5 0 0-15,0 2 0 0,1-2-16 0,1 5-16 16,0-1 0-16,2 3 0 0,-1 1 16 0,1 3 0 16,0 1 0-16,3 3 0 15,-1-1-672-15,2 2-128 0,1 2-32 0,0 0 0 31,1-1-368-31,0 3-80 0,-1-1 0 0,-1 2-12560 0</inkml:trace>
  <inkml:trace contextRef="#ctx0" brushRef="#br1" timeOffset="79475.5">9029 10507 19343 0,'-17'0'1728'0,"1"0"-1392"0,6 0-336 0,4 2 0 0,1 2 880 0,-5 1 96 0,-9 0 32 0,-10 1 0 0,-8 5-1536 0,-8 0-304 0,2 4-64 0,2-1-16 16,4-1-176-16,1 0-16 0,3 0-16 0,-1 0 0 16,1 0 352-16,1 2 80 0,-2-3 16 0,1 2 0 15,-3 2 944-15,0 1 192 0,-1 1 48 0,-1 2 0 0,-2 2 768 0,-2 3 176 16,-1 2 16-16,0 2 16 0,-1 4-464 0,0-1-112 0,-2 4-16 15,2 1 0-15,3 0-320 0,-4 6-80 16,-2 7-16-16,-1 1 0 16,0 5 48-16,0 0 16 0,1-1 0 15,-2-1 0-15,-1 1-544 0,-1-3 0 0,2-1 0 0,-2 2-192 16,-2 3-64-16,2-1-16 0,4-4 0 16,-4 6 0-16,-2 1 272 0,-1 3 0 0,3-8 0 15,-2 7 0-15,0 5 512 0,0 1 128 0,2 2 0 16,3-2 16-16,-1 6 224 0,6-3 32 0,2 3 16 0,3-3 0 15,3 5-480-15,2-1-112 0,1 1-16 0,3-4 0 16,3 3-320-16,2-1 144 0,3 3-144 0,1-4 0 16,4 0 0-16,1-8 0 0,4-1 0 15,1-3 0-15,3 0 0 0,0-2 0 0,5 0 0 0,1 0 0 16,1-5 0-16,1-1 208 0,1-3-32 0,3-3-16 16,3-1-32-16,-1-3 0 0,3 0 0 0,2-2 0 0,4 1 32 15,2-3 0-15,2-2 0 0,2-1 0 0,3-4-160 0,2-2 0 16,1-2 144-16,6-4-144 0,3-2 0 15,0-5 0-15,0-1 0 0,1-6 0 0,2-1 0 16,1-7 144-16,-3 0-144 0,4-7 160 0,1-1 96 0,4-2 32 16,1-3 0-16,1-4 0 0,-1-1 128 0,0-6 32 15,-1-2 0-15,-2 1 0 0,-3-1-80 0,5-3-16 16,3-6 0-16,5-3 0 0,0 1-64 0,2-3-16 16,0 3 0-16,-2-3 0 0,-2 3 0 0,2-2 0 15,2 0 0-15,0 4 0 0,-1-5-272 0,-2 0 160 16,1-3-160-16,-6 1 128 0,-4 3-128 0,-2-7 0 0,0 0 0 15,-2-5 128-15,-3 2-128 0,1-7 0 0,-2-1 0 0,-1-4 0 16,-3 2 0-16,0-5 0 0,1-8 0 16,-2-2 0-16,-2 0 128 0,-1-4-128 0,1-2 128 0,-2 3-128 15,1 4 128-15,-1 0-128 0,2 1 0 0,0 2 128 16,-2 3 0-16,0 2-128 0,-2-1 192 0,0-1-64 16,-1 2 64-16,-1-1 16 0,-2 6 0 0,-2-5 0 15,1 1-208-15,-5 1 0 0,-1 0 0 0,-5 1 0 16,-2-1-256-16,-5 0 48 0,-3 1 16 0,-5-3 0 15,-4 0 48-15,-1 2 16 0,-3 5 0 0,-2-4 0 16,0-5 128-16,-2 4-192 0,-2 2 192 0,2 4-192 0,2 3 192 16,0 10 0-16,4 6-144 0,0 4 144 15,1 3 0-15,-1 5 0 0,1 7 0 0,0-1 0 0,0 6 128 0,0 3 32 16,0 1 16-16,2 4 0 0,0 2-176 16,0 1-272-16,0 3 64 0,1 0 16 15,-1 1-1408-15,1 1-288 16,-2 2-48-16,-1 2-14320 0</inkml:trace>
  <inkml:trace contextRef="#ctx0" brushRef="#br1" timeOffset="86118.92">14752 10319 8287 0,'0'-4'736'0,"-1"2"-592"0,-2 2-144 0,2 0 0 0,0 0 1856 0,1 0 320 0,0 0 80 0,0 0 16 0,0-4-912 0,0 3-176 0,4-6-32 0,3 0-16 0,3-3 1360 0,5 0 256 0,6-1 64 0,6-1 16 16,8-2-1216-16,5 1-240 0,9 0-48 0,3 2-16 16,2-1-800-16,4 1-144 15,3 2-48-15,-1 1 0 0,0 4-160 0,-4 2-32 0,0 0-128 0,-1 2 192 16,-5 0-192-16,-3 0 0 0,-2 2 0 15,-4 0 0-15,-4 1 0 0,-1 0 0 0,-2 0 0 0,0-3 0 16,0 0 0-16,2 0 144 0,2-2-144 0,3 1 128 16,-1-2 272-16,3-2 48 0,3-1 16 0,0 1 0 15,2-1-160-15,1 1-48 0,1 1 0 0,0 2 0 0,0-3-256 0,1 1 128 16,0-1-128-16,3 2 0 0,-1-1 0 0,-3 1 0 16,-1 1 0-16,-7 1 0 15,-4 1-304-15,-5 1 48 0,-4-1 0 0,-7 0 0 0,-3 0 32 0,-6-1 16 16,-3 1 0-16,-2-2 0 0,-3 2 528 0,-4-5 96 15,0 4 32-15,-1-4 0 0,-2-1 64 0,-3-3 32 16,0 1 0-16,-1-2 0 0,-2 0-224 0,1-2-64 16,-2-1 0-16,0-3 0 15,-1 3-256-15,1-3 0 0,-1-1 0 0,0 1 0 0,-1 0 0 0,0 1-144 16,-1 1-16-16,-1 0 0 0,-1 3-80 0,-2 1-16 16,-5-1 0-16,-4 1 0 0,-2 3 256 0,-3-1-144 15,0 1 144-15,-3 1-128 0,3 2 128 0,0-1 0 0,5 0 0 0,2 0 0 16,2 4 0-16,3-4 0 0,3 4 0 0,3-2 0 15,5 2 0-15,2 2 0 0,2 2 0 0,2-2 0 16,2 4 0-16,2-3 0 0,-1 7 0 0,2-3 0 16,1 5-128-16,1 0 0 0,1 2 0 0,2 0 0 15,2 2 0-15,2 1 0 0,1 3 0 0,2 2 0 32,-1-4-240-32,0 3-32 0,0 1-16 0,0 1 0 0,0 0-256 15,-2 3-48-15,0 1-16 0,-5-2 0 0,1 0 80 0,-5 2 16 0,-2-1 0 16,-3 1 0-16,-3 2 384 0,-3-2 96 0,-1 2 16 0,-3-1 0 15,-1 0-160-15,-3 1-16 0,-5 3-16 0,-3 4-14032 16</inkml:trace>
  <inkml:trace contextRef="#ctx0" brushRef="#br1" timeOffset="93774.68">26744 12581 8287 0,'-6'0'736'0,"2"1"-592"0,2 0-144 0,2 1 0 0,0-2 512 15,0 0 80-15,-3 3 16 0,0 2 0 0,-2 0 1120 0,1 1 240 0,1-1 32 0,2 0 16 0,2-1 416 0,2-2 96 0,1-1 16 0,2-1 0 0,1-1 16 0,3 1 0 16,0-5 0-16,2 0 0 0,3 0-1104 0,0-2-224 15,1 1-32-15,1-4-16 0,1 0-768 0,2-3-160 16,1 0-16-16,2-3-16 0,2-1-224 0,2-5 144 16,1 0-144-16,1-3 128 0,-1 2-128 0,1-4 192 15,-1 2-192-15,1-6 192 0,-2 0-192 0,0-2 160 16,-2-5-160-16,0-5 160 0,-2 4-160 0,-2-7 160 0,0 2-160 0,-1-2 160 16,-3 3-32-16,2-3 0 0,-1-1 0 0,0 1 0 15,-1 2 32-15,-1 3 0 16,-1-1 0-16,-3 5 0 0,1 2-160 0,-2 3 0 0,-1 2 0 15,-3 4 128-15,-1 6-128 0,0-2 0 0,2 0 0 0,-2 0 0 16,0 1 0-16,-1 2 0 0,-1 2 0 0,-1 3 0 16,0-2 0-16,-2 5 0 0,0 0 0 0,-1 3-176 15,0 0 176-15,0 2-208 0,-1 1 80 0,0 2 128 16,0-1-192-16,-1 3 192 0,0 1-160 0,1 0 160 16,-2 0-144-16,1 3 144 0,-1 2-128 0,-2 3 128 15,0 1 0-15,-1 2 0 0,-1 1 0 0,-2 3 0 16,1 1-192-16,-2 2 64 0,0-1 0 0,0 0 0 15,-1 1 128-15,0-1 0 0,-1 0 0 0,0 1 0 0,0-1 0 16,-2-1 0-16,-1 0 0 0,-2 0 0 0,0-1 0 0,-2 0 0 16,1 1 0-16,-2-4 0 15,1-1 192-15,-1 0-48 0,1-3 0 0,1-1 0 0,2 1 48 0,3-6 0 16,0 2 0-16,3-4 0 0,2 0-192 0,3-3 0 16,0 0 144-16,2-2-144 0,3-1 144 0,0-4-144 15,2-1 192-15,1-2-192 0,4 1 128 0,1-4-128 16,3-2 0-16,3 1 0 0,1 1 0 0,2 0 0 15,0 2-192-15,2-2 48 0,-2 4 144 0,-1 1-128 16,0 0 128-16,0 0-128 0,-1-2 128 0,1 2 0 0,-1 1 0 16,0-1 0-16,-1 1 0 0,-1-1 0 15,1 2 0-15,-2-1 0 0,1 3 176 0,-2 2-48 0,-1-1 0 16,0 0 0-16,-1 3-128 0,1 3 0 0,0 3 0 0,0 3 0 16,0 0 128-16,-1 5 0 0,1 7 0 15,1 1 0-15,-1 4-128 0,-1 0 0 0,3 4 0 0,-3-1 0 16,4 3 0-16,-2-3 0 0,0 1 0 0,-2-1 0 15,-1-1 0-15,0-3 0 0,-3 1 0 0,-2 0 0 16,-1-2-272-16,-1 2-96 0,-2-1-16 0,-2 2 0 16,-3-2-704-16,-1 3-128 15</inkml:trace>
  <inkml:trace contextRef="#ctx0" brushRef="#br1" timeOffset="94543.7">25687 12990 31327 0,'-3'0'2784'0,"1"0"-2224"0,2 1-560 0,1 0 0 0,-1 2 512 0,0-2 0 0,1 4 0 0,-1 0 0 0,-1 4 432 0,1 4 80 0,-1 4 0 0,-2 1 16 0,2 4-320 0,-2 2-64 16,-1 0-16-16,-1 3 0 15,0 2-96-15,-1 1-32 0,0-1 0 0,-1 0 0 0,1-1-80 0,-1-1-32 16,2-1 0-16,0-2 0 0,0-2-240 0,0-3-160 16,1-1 192-16,1-2-192 0,0-1 176 0,1-3-176 15,0-2 160-15,2-3-160 0,0-3 256 0,0-4-32 16,3 0-16-16,-1-4 0 0,2-3 128 0,0-4 32 16,1-5 0-16,0-1 0 0,0-5-80 0,1-4-16 15,-1-3 0-15,1-3 0 0,0-5-144 0,-1-3-128 16,0-2 192-16,0-1-192 0,0 1 128 0,1-1-128 0,-2 6 0 0,1 0 0 15,1 6 0-15,-1 5 0 16,2 5 0-16,-1 3 0 0,3 6 0 0,0 3 0 0,2 4 0 0,0 5 0 16,3 0 0-16,0 2 0 0,1 1 0 0,0 1 0 15,2 0 0-15,0 2-144 0,0 1 144 16,0 1-128-16,0 2 128 0,0 1 0 0,-1 2 128 16,-2 0-128-16,0 0 0 0,-3 1 0 0,-1-3 0 0,0 6 0 15,2 7 0-15,1 4 0 0,-3 7 0 0,-1 3 0 16,-1 3 0-16,-2 1 0 0,-2 0 0 0,-3 0 0 15,-1 1-144-15,-1 0 0 0,-2 0 0 0,2-4 0 16,0-6-320 0,0-3-64-16,-1-7-16 0,2-4 0 15,0-4 128-15,0-4 32 0,2-2 0 0,-1-5-12400 0,0-4-2464 0</inkml:trace>
  <inkml:trace contextRef="#ctx0" brushRef="#br1" timeOffset="95222">26403 13076 36863 0,'-9'4'3264'0,"3"-1"-2608"0,4-1-528 0,2 2-128 0,0-1 832 0,0 2 144 0,-2 7 32 0,0 2 0 0,1 7-1008 0,-1 9-208 16,2 3-48-16,2 2 0 0,0 2 80 0,1 0 16 0,-2 3 0 0,-1-1 0 15,0 3 160-15,-3 1 176 0,1-3-48 0,-2 2 0 16,2-5 256-16,-2 1 64 0,1-4 0 0,1 0 0 0,0-3-128 15,-1-3-32-15,2-1 0 0,-2-2 0 0,2-4-32 16,-1-4 0-16,0-1 0 0,2-3 0 0,-1-3 0 0,1-3-16 16,-1-2 0-16,0-4 0 0,1-1-48 0,-2-2-16 15,2-5 0-15,-1-4 0 0,0 0 80 16,-2-10 32-16,0-1 0 0,-1-6 0 0,0-6-96 0,-2-3-32 16,0-7 0-16,0-5 0 0,1-3 0 0,0-1 0 15,0-1 0-15,1-3 0 0,2 2-160 0,1-1 192 16,1-1-192-16,1 2 192 0,1 7-192 0,2 4 0 15,0 4 0-15,3 5 0 0,2 4 0 0,-1 5 0 16,6 2 0-16,1 0 0 0,3 4 0 0,2 1 0 16,4 1 0-16,0 1 0 15,4 3 0-15,-1 3 0 0,0 3-144 0,0-1 144 0,0 5-288 0,1 2 0 0,-1 2 0 16,-2 2 0-16,-2 4 80 0,-3 3 16 16,-3 2 0-16,-2 2 0 0,-1 3 0 0,-5 3 16 0,-1 4 0 0,-3 3 0 15,-1 2 176-15,-2 1-160 0,-1-1 160 0,-1 0-160 16,-1 1 160-16,-1-3 0 0,-1 0 0 0,1-1 0 15,-1-2 128-15,-2 2 64 0,0-4 16 16,-1 1 0-16,0-1-208 0,-3 0 128 0,-1-4-128 0,-2 2 0 16,0-3 0-16,-3-2 0 0,-3 1 0 0,-1-4 0 15,-2 0 0-15,-2 0 0 0,1-4 0 0,-3 1 0 16,-1 0 0-16,0-3 0 0,1 2 0 0,-3-3 0 16,4 3-400-16,-1-1-128 15,1 3-32-15,2-1 0 0,1 2-464 0,4-3-80 0,1 1-32 16,3-4-10928-1,6 1-2192-15</inkml:trace>
  <inkml:trace contextRef="#ctx0" brushRef="#br1" timeOffset="95485.88">27021 13330 43311 0,'-1'6'1920'0,"-3"-1"384"0,-1 1-1840 0,2-1-464 0,0 1 0 0,2-3 0 0,-2 2-368 0,0 2-160 0,-4 7-48 0,-1 3 0 0,-2 0 816 0,1 3 144 0,2-2 48 0,1-2 0 15,1-2-432-15,1-1 0 0,0-2 0 0,1-1 0 31,1-3-256-31,1-3-144 0,0-2-32 0,0 0-11984 0,2-4-2416 0</inkml:trace>
  <inkml:trace contextRef="#ctx0" brushRef="#br1" timeOffset="96240.06">27430 13023 8287 0,'-3'6'736'0,"-1"-1"-592"16,0-2-144-16,2 1 0 0,1-2 5984 0,1 0 1168 15,1 2 224-15,-1 1 48 0,0 5-5312 0,1 6-1056 0,0 1-224 16,1 6-32-16,-1 0-48 0,0 1-16 0,-1-2 0 0,1 1 0 16,-2 0-224-16,-3-1-32 0,1 0-16 0,-1-4 0 15,-1 0 128-15,0-3 32 0,0-2 0 0,1-3 0 16,1 0-176-16,0-6-48 0,1 1 0 0,0-5 0 16,0-1-144-16,1-3-16 0,-1-3-16 0,2-1 0 15,0-5 16-15,0-2 0 0,2-5 0 0,0-4 0 16,2 0-48-16,1-7-16 0,2 0 0 0,2-6 0 15,2 0-176-15,1 0 192 0,2 2-192 0,0 4 192 16,2 4-192-16,0 3 0 0,0 8 0 0,-1 4-176 0,-2 3 176 16,1 4-160-16,-1 2 160 0,2 3-160 0,1 3-16 0,2 5 0 15,2 0 0-15,-3 2 0 0,1 0 48 0,-2 3 0 16,-1-2 0-16,0 0 0 0,-3 0 128 0,0 0-192 16,-1 1 192-16,-1-3-192 0,-3 2 320 0,-1-2 48 15,2-2 16-15,-3 2 0 0,0-3-32 0,-1-1 0 16,1-1 0-16,-2-1 0 0,-1 0-32 0,1-1-128 15,-2 0 192-15,0-1-64 0,1-1-128 0,-2 0 192 16,0-1-192-16,0-1 192 0,1 0-192 0,0-1 128 16,0 0-128-16,-1-1 128 0,0 4-128 0,0 0 0 15,0 0 0-15,8-20 0 0,-5 13-224 0,2-2-32 16,0 1 0-16,0-2 0 0,0 5 0 0,0 2-16 16,0-2 0-16,3-1 0 15,4-5-288-15,1-6-48 0,4-3-16 0,-1-4 0 0,0 1 624 0,0-1 288 0,-3 3-32 0,1 3 0 16,-2 3-128-16,-2 3-128 0,0 4 192 0,-2 4-192 15,-2 4 240-15,-1 4-64 0,0 1-16 0,0 4 0 16,0 2-160-16,-1 0 128 0,3 1-128 0,0 2 128 16,0-2-128-16,2 0 128 0,1-1-128 0,0 0 128 15,1 0-128-15,1 0 0 0,1 0 0 0,-1-2 0 16,1 2 0-16,-2 0 0 0,1 4 0 0,-2-1 0 16,0 0 0-16,-2 4 160 0,0-1-160 0,-3 2 160 15,0 2-160-15,-3-4 0 0,1 3 0 0,-3-1 128 0,-2-1-352 16,1-2-80-16,-1 1-16 0,-2-2 0 15,2 0-640-15,-2-2-144 0,0-1-32 0,2-4-18256 16</inkml:trace>
  <inkml:trace contextRef="#ctx0" brushRef="#br1" timeOffset="96632.35">28548 13110 35935 0,'9'1'1600'0,"-2"-1"320"0,2 0-1536 0,-2-1-384 0,0 0 0 0,-2 1 0 0,1-3-1216 0,4 1-320 0,7-2-64 0,6-2-16 0,3-3 1920 0,0-1 384 0,-3-1 80 0,-4 0 0 0,-1-1 1072 0,-5 0 208 0,0-2 32 0,-2 0 16 0,-3-1-1136 0,1 2-240 0,-1-5-32 0,-2-2-16 15,0 2-416-15,-1-1-64 0,-1 0-32 0,-2 0 0 16,1 2-160-16,-5 2 0 0,0 2 0 0,-2 5 0 15,-2-1 0-15,-2 7 0 0,-1 2 0 0,-5 2 0 16,-2 4 0-16,-1 3 0 0,-3 2 0 0,-1 0 0 16,0 4 0-16,-3 1 0 0,-2 5 0 0,2-2 0 15,-2 3 176-15,1 1 0 0,0 3 0 0,2 0 0 16,2 2 64-16,2-1 16 0,4 1 0 0,2-1 0 0,2 2-128 16,1-3 0-16,2 0-128 0,3-4 192 0,2-3-368 0,0-1-80 15,4 0 0-15,2-4-16 16,2-2-208-16,2-4-32 0,3 0-16 15,1-2 0-15,3-5 64 0,2-2 16 0,2-3 0 16,2-2 0-16,1-2-1120 0,3-3-224 0</inkml:trace>
  <inkml:trace contextRef="#ctx0" brushRef="#br1" timeOffset="97135.1">29361 12879 38703 0,'-3'-9'1712'0,"1"3"352"15,-1-2-1648-15,1 5-416 0,1-2 0 0,-1 5 0 0,1-2 448 0,-3-1 0 0,-3-1 0 0,-4 0 0 16,-4 4-48-16,-5 3 0 0,-1 5 0 0,-2 2 0 16,-2 4-208-16,-1 1-32 0,-2 3-16 0,-2 2 0 15,-1 4 160-15,-1 0 16 0,0 1 16 0,-1 2 0 16,4-1-112-16,0 0-32 0,3 1 0 0,3-3 0 15,3-2-192-15,3 0 0 0,3-2 0 0,3 1 0 16,4-5 0-16,2-1 0 0,3-1-192 0,4-6 192 16,1 1-320-16,4-3 32 0,1-3 16 0,3-1 0 0,3-2-16 15,3-4 0-15,3-1 0 0,2-1 0 0,1-1 288 0,1-4-192 16,4 0 192-16,0-4-160 16,-2 1 160-16,0-2 0 0,-3 0-144 0,-2-1 144 0,-1-1 0 0,-2 0 0 15,-2-3 0-15,-2 1 128 0,0-2 128 0,-3 0 32 16,-2-2 0-16,-2 2 0 0,-1-4-16 0,-1 2 0 15,-1 1 0-15,-1 1 0 0,-3 5-128 0,-2 4-16 16,0 7-128-16,-3 1 192 0,1 5-192 0,-2 1 0 16,0 5 0-16,-2 3 0 0,2-2 0 0,1 4 0 15,-1 2 0-15,2 2 144 0,1-3-144 0,0 4 0 16,1 1 0-16,1 3 128 0,2 0 144 0,0 2 32 16,3 2 0-16,1-2 0 0,2 4 0 0,3 1 0 0,1 2 0 15,3-2 0-15,2 2-176 0,1 1-128 0,0-3 192 16,2-1-192-1,-1-5-256-15,0-1-176 0,-1-3-16 0,-2-1-16 16,-1-3-240-16,-3-2-64 16,0-2 0-16,-3-2-12128 0,0-7-2432 0</inkml:trace>
  <inkml:trace contextRef="#ctx0" brushRef="#br1" timeOffset="97605.55">29667 12867 40543 0,'-7'4'1792'16,"1"0"384"-16,0 3-1744 0,2-1-432 0,1-1 0 0,2 0 0 0,-1 3 384 0,-1 3-16 0,-4 7 0 0,1 8 0 0,-2 8-48 0,2 0-16 0,0 0 0 0,1-2 0 0,2 0 16 0,1-3 16 0,-1-2 0 0,2-5 0 0,0 0-32 0,1-3-16 15,0-3 0-15,0-4 0 0,0-1 48 0,1-3 16 16,0-3 0-16,1-2 0 0,-2-1-176 0,1-2-48 16,-1-2 0-16,0 0 0 0,0-4 0 0,0-3 0 15,1 0 0-15,-1-3 0 0,3-3 0 0,-2-5 0 16,3-2 0-16,-1-5 0 0,3-6-128 0,1-2 0 16,1-2 0-16,3-3 128 0,-1 3-128 0,3 4 0 0,-2 4-160 0,1 6 160 15,-1 6-128-15,2 4 128 0,-3 6 0 0,1 2-144 16,-1 2 144-16,1 3 128 0,1 3-128 0,2-1 176 15,-1 2-176-15,0 1 0 0,1-3 0 0,0 2-176 16,0-1-16-16,-1 0 0 0,1 2 0 0,-1 0 0 16,0 4 192-16,-1 0 0 0,1 3 0 0,-2 2 0 15,0 2 0-15,-2 5 0 0,-1-2 0 0,0 6-128 16,-1-1 128-16,-1 4 0 0,0-2 0 0,1 0 0 16,-3-1-176-16,1-4-96 0,2 0-32 0,0-4 0 15,-1 0-272 1,3-3-64-16,-2-2-16 0,1-2 0 0,-1-2-144 0,-1-3-32 15,1-2 0-15,-1-3-17664 0</inkml:trace>
  <inkml:trace contextRef="#ctx0" brushRef="#br1" timeOffset="103393.84">25546 15191 17503 0,'-3'-3'1552'0,"3"0"-1232"0,2 0-320 15,-1 1 0-15,0-1 768 0,0 2 80 0,2-8 32 0,-1 1 0 0,3-2 1136 0,0-1 224 0,1 0 64 0,1 3 0 0,-4 3 240 0,2 2 48 0,0 1 16 0,-1 5 0 16,1 4-1280-16,-3 1-256 0,2 4-48 0,-1 3-16 16,-1 5-448-16,-1 1-96 0,2 2-16 0,-2 3 0 15,-1-2-96-15,0 2-32 0,0-2 0 0,-1 1 0 16,-1-4-128-16,1 1-16 0,0-2-16 0,-1 0 0 15,0-3-160-15,1-4 160 0,0-1-160 0,-2-2 160 16,1 1 16-16,1-6 0 0,-2 1 0 0,3-5 0 16,-1-1 80-16,1-1 32 0,0-4 0 0,0-1 0 15,0-4-16-15,0-1 0 0,1-1 0 0,0-4 0 16,1-5-128-16,0-1-16 0,2-3-128 0,1-3 192 16,1-3-192-16,0-3 0 0,3-5 0 0,1 1 0 0,2-4-272 15,0 2 48-15,3 1 16 0,-1 4 0 16,1 2 64-16,0 4 16 0,1 6 0 0,-2 6 0 0,1 1 128 0,0 3 0 15,0 2 0-15,0 2 0 0,2 2 0 0,-2 2 0 16,1 3 128-16,-1 2-128 0,2 0 0 0,-2 0 0 16,1 1 0-16,-2 1 0 0,1 2 0 0,-2 1 0 15,1 0 0-15,-2 2 0 0,2 3-128 0,-2 3 0 16,0 3 0-16,1 1 0 0,-1 8 128 0,1 1 0 16,-4 2 0-16,3 1 0 0,-3 4 0 0,1-1 144 15,0 1-144-15,-1 2 0 0,0-4 128 0,-2-1-128 16,0-3 0-16,0-4 0 0,-1 0 0 0,-1-5 0 0,-2 0 0 0,1-1 0 31,-1-2-400-31,-2-2-144 0,-1 2-32 0,-1-4 0 16,-1 0-464-16,-1-4-112 0,0 1 0 0,-1-3-17792 0</inkml:trace>
  <inkml:trace contextRef="#ctx0" brushRef="#br1" timeOffset="103990.65">26566 15043 35935 0,'-10'11'1600'0,"3"-1"320"0,3 3-1536 0,0-2-384 0,4-2 0 0,0-2 0 0,2 5 0 0,-2 6-208 0,0 13 16 0,1 10 16 0,-1 10-16 0,1-1 0 0,-1 1 0 16,0 0 0-16,-1-2 400 0,0 4 80 0,-1-1 16 0,0-1 0 0,2-3 736 0,-3 0 160 0,2-2 16 0,-1 0 16 0,-1-5-656 0,1-1-128 16,-2 1-16-16,2-2-16 0,-2-1-80 0,1-2-16 15,1-4 0-15,-1-4 0 0,1-4-320 0,-1-6 0 16,3-4 0-16,-2-4 0 0,1-5 384 0,-2-5 0 16,1-3 0-16,-3-3 0 0,-1-5 0 0,0-6 0 15,-2-9 0-15,1-5 0 0,0-4 0 0,1-9 0 0,1-2 0 16,0-10 0-16,2-1-160 0,0-6-32 0,2 0 0 15,1-5 0-15,0 0-192 0,4-6 0 0,1 2 0 16,3 4 0-16,2 7 0 0,1 6 0 0,3 4 0 0,0 2-160 16,0 7-96-16,2 0-32 0,3 5 0 0,1-3 0 15,1 6 144-15,1-2 144 0,0 4-208 0,2 3 80 16,-2 1 128-16,0 0 0 0,-1 5-144 0,-1 3 144 16,-3 5 0-16,-2 2 0 0,-2 4-144 0,-1 4 144 15,-2 4 0-15,1 1 0 0,-1 6 0 0,0 0 0 16,1 5-144-16,1 1 144 0,2 5-208 0,0 3 80 15,2 4-16-15,-2 2 0 0,1 7 0 0,0-3 0 0,-1 5 144 16,-3 1-208-16,0 3 80 0,-2-1 128 16,-3 0-208-16,-2-2 80 0,-2-2 128 0,-2 0-208 0,-2-3 208 15,-2-3 0-15,-4-3 0 0,0 0 160 16,-2-1 80-16,-3-4 16 0,0 0 0 0,-2-2 0 0,-1-1-64 16,-4-1-16-16,0-4 0 0,-2-1 0 0,1-5-176 0,0-3 0 15,0-3 0-15,0-6 0 16,0-3-400-16,1-6-112 0,0-2-32 0,4-2-12688 15,2-2-2528-15</inkml:trace>
  <inkml:trace contextRef="#ctx0" brushRef="#br1" timeOffset="104244.52">27235 15388 40543 0,'-4'11'1792'0,"-1"-1"384"0,2-4-1744 0,0 0-432 0,2-1 0 0,1-4 0 0,0 4 512 0,-1 0 0 0,-1 1 16 0,1 5 0 0,1-3 32 0,0 2 0 0,3-4 0 0,-1-4 0 0,2 1-912 0,0-3-176 0,1-3-48 0,-2-2-12240 15,2-2-2464-15</inkml:trace>
  <inkml:trace contextRef="#ctx0" brushRef="#br1" timeOffset="104713.08">28055 14852 23951 0,'6'-7'1056'0,"-2"3"224"0,-2-1-1024 0,1 4-256 0,-2-3 0 0,-1 3 0 16,1-2-192-16,2 0-80 0,-1-2-32 0,-1-6 0 16,2 1 1712-16,-3-3 352 0,-1 2 64 0,-2 0 16 15,-2 0 752-15,-2 1 160 0,-1-1 16 0,-2 0 16 16,1 1-1392-16,-4-1-288 0,1 0-48 0,-2 0-16 16,2 1-336-16,-1 2-80 0,0 0-16 0,1 1 0 0,-1 5-464 0,1-2-144 15,-2 5 0-15,2 3 0 0,-2 2 0 0,1 5 0 16,-2 3-192-16,0 6 48 0,0 3 144 0,-1 5-208 15,1 2 80-15,-1 4 128 0,1-2-128 16,2 3 128-16,2-2 0 0,-1 2 0 0,3-2 160 0,0 2 96 16,1-2 32-16,1-1 0 15,0 0-80-15,2-1-16 0,0 0 0 0,2-4 0 0,2-3-192 0,1-4 0 16,2-1 0-16,2-4 0 0,2-1-320 0,2-5-48 16,3 0-16-16,1-4 0 15,3 0-480-15,4-3-96 0,0-2-32 0,5-2-17984 0</inkml:trace>
  <inkml:trace contextRef="#ctx0" brushRef="#br1" timeOffset="105184.48">28501 14836 30399 0,'-6'0'2704'0,"0"-4"-2160"0,3 3-544 0,2 1 0 0,1 0 1280 0,-2-1 128 0,-2 1 48 0,-3-4 0 0,-3 3-1328 0,-1 0-272 16,-2 1-48-16,2 1-16 0,0 4 208 0,0 0 0 16,0 2 0-16,0 3 0 0,-1 3 768 15,1 3 208-15,-1 1 48 0,0 3 0 0,-1 2-96 0,0 1-16 16,0 3 0-16,0 3 0 0,-1-2-272 0,0 3-48 16,1-2-16-16,2 1 0 0,0 0-240 0,1 1-48 15,2-3-16-15,1 0 0 0,2-3-272 16,0-3 128-16,4-1-128 0,-1-3 0 0,4-2 0 0,1-3 0 15,2 1 0-15,2-2 0 0,1-3 0 0,2-1-144 16,1-3-16-16,4-2 0 0,2-1 16 0,2-2 0 16,2-1 0-16,2-2 0 0,1-1 144 0,3-2-208 15,3-2 80-15,-2-3 128 0,1 2-256 0,-3-2 80 16,-3 0 16-16,-3-2 0 0,-3 3 160 0,-2-3 0 0,-1 0 128 16,-3-2-128-16,-1-1 176 0,-2 1-48 0,-1-2 0 15,-1-1 0-15,-1-3 128 0,-2 0 32 0,-1-2 0 0,-2 0 0 16,-2-2 16-16,0 2 0 0,-2-2 0 15,-2 1 0-15,-3-2-112 0,-1-1 0 0,-3 4-16 0,-1 2 0 16,1 7-176-16,0 2 0 0,0 4 0 0,-2 0 0 16,1 4 0-16,2 2-224 15,0 0 48-15,2 3 16 16,1 1-464-16,2 1-80 0,0 1-32 0,2 0 0 0,3 2-656 16,1 0-128-16</inkml:trace>
  <inkml:trace contextRef="#ctx0" brushRef="#br1" timeOffset="105623.15">28883 14727 32255 0,'-5'0'1424'0,"0"0"304"0,2 1-1392 0,0 1-336 0,3-1 0 0,0 1 0 0,0 0 1104 0,-1 1 160 0,0 4 16 0,0 0 16 0,1 3 112 0,0 1 0 0,0 1 16 0,1 1 0 0,1 2-480 0,1-2-112 16,-1 2 0-16,1 0-16 0,-1 5-160 0,2-3-16 15,-2 3-16-15,2 1 0 0,0 0-208 0,1 1-32 16,0 2-16-16,0 0 0 0,1 0-176 0,0 2-16 16,0-3-16-16,0 4 0 0,-1-3-160 0,0 3 0 15,0-3 0-15,1-5 0 0,-2 1 0 0,1-2 0 0,1-2 0 0,-1-3 0 16,0 0 0-16,1-2 0 0,-1-3 0 0,1-4 128 15,-1-1 208-15,0-3 48 0,1-3 0 0,-1-1 0 16,3-4 96-16,-2-1 32 0,1-1 0 0,2-2 0 16,-1 1-64-16,-1-7 0 0,0-3 0 0,2-1 0 15,0-5-64-15,1-5 0 0,-1 1-16 0,3-4 0 16,0 1-240-16,0-2-128 0,2-3 160 0,-2 3-160 16,1 1 0-16,0 0 0 0,0 3 0 0,-1-2 0 15,-1 0 0-15,1 2-256 0,0-2 48 0,-1 3 16 16,1 0-768-1,0 5-160-15,1-1-32 0,-1 6 0 0,-1 1-384 0,2 3-64 0,2 1-32 0,-1-1-12448 16,2 3-2480-16</inkml:trace>
  <inkml:trace contextRef="#ctx0" brushRef="#br1" timeOffset="106957.3">29991 14966 24879 0,'-7'2'2208'0,"1"2"-1760"0,2-4-448 0,3 1 0 0,1 1 2128 0,-1 0 352 0,-3-1 64 0,-1 4 16 0,0 1-736 0,1 2-144 0,2 0-16 0,2-1-16 0,3-1-1008 16,4 0-192-16,3-1-32 0,2 0-16 0,4 1-224 0,3-1-48 0,2-1-128 0,5-1 192 16,3 0 0-16,5 1-16 0,4-1 0 0,1-3 0 15,6 3-176-15,0-2 0 0,0 2 144 0,1-3-144 16,-1 0 0-16,-2-4-160 0,-4 1 16 0,0-2 0 0,-2-3 144 0,1-1 0 16,0-4 0-16,0-1 0 0,-1-1 0 0,-1-3 272 15,-2-1-32-15,-2-3-16 0,0-2 96 0,-1-2 32 16,2-2 0-16,-4-1 0 0,2-2 16 0,-1-3 0 15,-2-2 0-15,1-1 0 0,-2-3 16 0,1-3 16 16,0-4 0-16,0-4 0 0,-1-2-144 0,-1-3-16 16,1 0-16-16,-3-3 0 0,-1 0-64 0,-3 1-16 15,0 1 0-15,-2-3 0 0,1 0-144 0,-2-3 0 16,1 1 0-16,-2-1 128 0,-3 0-128 0,1-2 0 16,-2-2 0-16,-1-1 128 0,1-3-128 0,-1 0-144 0,0 1 144 15,-1 1-208-15,0 5 208 0,-2-4-144 0,1-5 144 0,-3 1-128 16,0 7 128-16,-2-2 0 0,1 0 0 15,-3-1 0-15,0 4 0 0,-1-3 0 0,-1-1 0 16,-1 4 0-16,-1 3 144 0,0 7-144 0,-2 3 192 16,2 3-192-16,-2 6 208 0,0 1-64 0,2 1-16 15,-1 4 0-15,2 4-128 0,0-1 0 0,1-1 0 0,0 5 0 16,1 2 0-16,-1 1 0 0,1 1-144 0,-1 3 144 16,0 1 0-16,0 1 0 0,-1 3 0 0,0-5 0 15,1 6 0-15,-3-1 0 0,2 2 0 0,-1 2 144 16,-1 0-144-16,-1 2 0 0,0 4 0 0,-1 1 0 15,0-1 0-15,0 4 0 0,0 1 0 0,-1 2 0 16,1 3-160-16,-2-1 160 0,1 5-208 0,0-1 80 16,0 0-32-16,0 4 0 0,0-3 0 0,-1 1 0 0,1 0 160 15,-1 1-208-15,-1 0 80 0,1-1 128 0,-2 1 0 16,-1 1 0-16,0-2 0 0,-1 2 0 0,0 2 0 0,-4-4 0 16,1 6 0-16,-3-2 0 0,0 4 0 0,-3-1 0 15,1 0 0-15,-1 1 0 0,0-2 0 0,0 0 0 16,0 0 0-16,2 0 0 0,1-4 0 0,1-1 0 15,1 1 0-15,2-4 0 0,2 1 0 0,4-4 0 16,1 0 0-16,2-3 0 0,3-1 0 0,-1-3 0 16,4-1 0-16,0-1 0 0,2-3-224 0,3-1-32 15,1-2 0-15,3-3 0 16,1-1-176-16,2-3-32 0,2 1-16 0,0-2 0 0,2-3 224 0,1-1 64 16,1-1 0-16,-2-2 0 0,1 2 192 0,-2-2 0 0,-2 4 0 15,-1-2 0-15,-2 4 0 0,-1-1 192 16,-2 1-48-16,-1 2 0 0,-1 2 96 0,-2-1 16 0,-2 4 0 0,0 1 0 15,-2 1 0-15,0 3 16 0,-2 3 0 16,0 1 0-16,0 3 112 0,-2 3 0 0,2 3 16 0,1 2 0 16,0 1-144-16,1 4-48 0,2 5 0 0,1 2 0 15,4 4-208-15,2 0 0 0,3 3 0 0,5 1 0 16,3 2 0-16,2-3 0 0,4 0 0 0,2-3 0 16,4 0-224-16,6 1 64 0,4-2 16 0,4 1 0 15,2-5-560 1,2 1-128-16,2-7 0 0,2-3-19648 0</inkml:trace>
  <inkml:trace contextRef="#ctx0" brushRef="#br2" timeOffset="120839.29">17994 16665 43311 0,'0'-6'3840'0,"2"1"-3072"0,0 0-608 0,0 4-160 0,2-2-800 0,0 1-192 0,3-4-32 0,4-4-16 0,3-3-160 0,0 3-16 0,-1 1-16 0,-3 5 0 0,-2 1 1488 0,-3 6 288 16,-3 1 64-16,-3 4 16 0,0 3 208 0,-3 5 32 15,-1 2 16-15,0 4 0 0,0 4-480 0,0 2-80 16,0 3-32-16,4 4 0 0,0 0-288 0,1 4 0 16,2 1 128-16,2 0-128 0,-1 5 0 0,4 1 0 15,0 2 0-15,2 1 0 0,-2 1 0 16,2-2 0-16,-3 0 0 0,0-1 0 0,0 0 0 0,-1-7-224 0,0-3 32 16,0-9 16-1,-1-2-1056-15,-3-6-224 0,-1-6-32 0,-1-3-15264 0</inkml:trace>
  <inkml:trace contextRef="#ctx0" brushRef="#br2" timeOffset="121326.49">17941 16505 43311 0,'-9'-16'1920'0,"3"5"384"0,1 1-1840 0,3 3-464 15,1 2 0-15,1 4 0 16,1-5-1488-16,-1-3-400 0,1-5-80 0,0-3-16 0,2-3 1328 0,2 0 256 16,1 3 48-16,1 0 16 0,3 1 1296 0,1 0 256 15,2 1 48-15,2 1 16 0,1 3-512 0,2 0-80 16,4-1-32-16,3 0 0 0,4 1-336 0,2-1-64 15,3 2 0-15,1 0-16 0,1 2-240 0,-2 1 0 16,1 2 0-16,0 5 0 0,-1 0 0 0,-2 2-240 16,-1 3 48-16,-2 1 16 0,-2 4 176 0,-1 1-192 0,0 2 192 15,-1 2-192-15,0 3 192 0,0-1-192 0,1 1 192 16,-4 3-192-16,1 2 192 0,-4-4 0 0,0 5 0 16,-4 1 0-16,-3-2 0 0,-2 2 0 0,-2-2 0 0,-3 2-128 15,-4 0 128-15,-4 2 0 0,-2-3 0 0,-3-1 0 16,-3-1 0-16,-6 1 0 0,-4-1 0 0,-3 0 0 15,-5 2 0-15,-3-2 128 0,-4-2 0 0,-3-4 0 16,-2-1-128-16,-4-4 0 0,0 0 128 0,-2-4-128 16,1 1 0-16,0-5 128 0,3 2-128 0,1-7 0 15,1-1 128-15,1-3-128 16,5-2 128-16,0-4-128 0,3-1 0 0,5 0-192 0,3 0 32 0,4 0-12272 16,4 0-2464-16</inkml:trace>
  <inkml:trace contextRef="#ctx0" brushRef="#br2" timeOffset="121765.6">19721 15465 8287 0,'-7'-3'736'0,"1"2"-592"0,-1-3-144 0,1 4 0 0,1 0 5744 0,2 0 1104 0,-2 0 240 0,-3 1 32 0,-5 2-5136 0,-4-1-1040 0,-3 2-208 0,2 2-32 0,-1 1-704 0,2 4 0 0,-1 4-208 0,1 1 48 16,0 8 304-16,-3 2 64 0,-2 5 16 0,-3 2 0 15,-1 8 336-15,0 1 64 0,3-4 16 0,-2 7 0 16,-2 6-64-16,-1 3 0 0,1 5 0 0,2 1 0 16,1 3-208-16,0 2-48 0,1 5-16 0,2-4 0 15,1 0-32-15,4 1 0 0,3 2 0 0,4 1 0 0,4-5-272 0,3-2 160 16,6-1-160-16,5-9 128 0,3-5-128 0,3-4 0 31,4-3 0-31,-1-1 0 0,2-7 0 0,0-1 0 0,1-1 0 0,0-5 0 0,1 1-176 0,0-7-112 16,2-5-32-16,-1-1 0 15,2-6-704-15,1-1-160 0,0-3-32 0,2-2-16384 0</inkml:trace>
  <inkml:trace contextRef="#ctx0" brushRef="#br2" timeOffset="122251.85">20373 16288 40543 0,'-6'2'3600'0,"1"-2"-2880"0,0 0-576 0,3 0-144 0,1 0 592 0,-1 0 96 0,-3 0 16 0,-2 2 0 0,-3-2-704 0,0 3 0 0,2-2-176 0,-1 4 48 16,0 2-272-16,-2 1-48 0,-1 3-16 0,-4 4 0 0,-3 4 208 0,-4 3 32 16,-5 4 16-16,-5 2 0 0,-2 1 208 0,-4 6 160 15,-7 2-32-15,-2 1 0 0,0 2 160 0,2-5 32 0,3 1 0 0,4-4 0 16,6-1-112-16,6-5-16 15,3-1 0-15,6-5 0 0,2 0-192 0,3-8 0 0,5-1-144 16,0-5-18688-16</inkml:trace>
  <inkml:trace contextRef="#ctx0" brushRef="#br2" timeOffset="122503.4">19861 16148 43311 0,'-1'-4'3840'0,"-1"2"-3072"0,-1 2-608 0,2 0-160 0,1 1 0 0,0 0-144 15,1 1 144-15,1 0-208 16,2 1-832-16,5 0-176 0,4 3-16 0,1 4-16 16,5-1 576-16,-1 5 112 0,3 0 32 0,2 4 0 15,-1 2 1104-15,0 2 208 0,0 1 48 0,0 2 16 0,-3 1-352 0,1 4-80 16,0 3-16-16,-3 0 0 0,0 0-400 0,-2 0 0 15,-1 2 0-15,0 0 0 16,-2 0-1024-16,0 0-96 0,1-2-16 0,-2-3-15856 0</inkml:trace>
  <inkml:trace contextRef="#ctx0" brushRef="#br2" timeOffset="122891.45">20722 16812 43311 0,'-4'6'3840'0,"-1"1"-3072"0,2-3-608 0,2-2-160 0,1 3 128 0,1 0-128 0,-2 3 192 0,1 7-64 0,3 4-1120 0,3 2-224 0,4 1-64 0,1-5 0 16,2 1 32-16,-2-1 0 0,1 0 0 0,-2 3 0 15,-1 0 368-15,-3 2 80 0,-1 0 16 0,-3 4 0 16,-2 1-1136-16,-3 2-240 0,-2 1-32 0,-4-2-9728 0</inkml:trace>
  <inkml:trace contextRef="#ctx0" brushRef="#br2" timeOffset="123538.23">22060 16207 40543 0,'-1'-1'3600'0,"0"0"-2880"0,1 1-576 0,0 0-144 0,0 0 416 16,0 0 48-16,0 0 16 0,0 1 0 0,0 3-1488 0,-2 2-288 0,-1 5-64 0,-2 2-16 0,-3 4 112 0,-2 5 32 0,-3 3 0 0,-6 6 0 0,-3 3 1040 0,-5 2 192 15,-4 8 0-15,-4-2 160 0,1 2 832 0,-3 1 160 16,-2-3 48-16,2 1 0 0,1-6-384 0,4-2-80 15,2-4-16-15,4-9 0 0,3 0-480 0,2-7-112 16,4 0 0-16,1-4-128 16,3-5-1136-16,1-1-336 15</inkml:trace>
  <inkml:trace contextRef="#ctx0" brushRef="#br2" timeOffset="123742.43">21575 16240 47919 0,'0'5'2112'16,"-1"1"448"-16,-1-1-2048 0,2 1-512 0,0-1 0 0,2 1 0 0,2 0 0 0,4 7-320 0,6 8 32 0,8 7 16 31,8 7-864-31,6-2-160 0,1-2-48 0,0-1 0 0,1-2 816 0,-1-1 144 0,1-1 48 0,-5-2 0 16,-2-1-752-16,-4 1-128 0,-3-2-48 0,-5-1-15648 15</inkml:trace>
  <inkml:trace contextRef="#ctx0" brushRef="#br2" timeOffset="124181.12">22394 16802 43311 0,'-5'-6'1920'0,"1"1"384"0,2 0-1840 0,2 0-464 0,2 3 0 0,1-3 0 16,0 0-1568-16,2-3-416 0,3-3-64 0,4-6-32 15,3 0-80-15,1-1-16 0,0 5 0 0,2 0 0 0,-1 4 3632 0,-2 2 720 0,-1 5 128 0,-1-1 48 16,-1 6-912-16,-2-1-176 0,0 3-48 0,-1 1 0 15,1 3-928-15,-3 2-288 0,-1 0 128 0,-1-1-128 16,-1 4 0-16,-4-2 0 0,-1 2 0 0,-4 2 128 16,-2-1-128-16,-2 2 144 0,-4-1-144 0,-2 1 160 15,1 1-160-15,-4-1 160 0,0 0-160 0,-3 3 160 16,-3 0-160-16,1-1 128 0,-2 2-128 0,-1-2 128 16,-2 4-128-16,-2-1 0 0,-1 1 0 0,-1 3 0 15,2-2 0-15,2-2-224 0,2 0 48 0,3-4 16 16,5-2 160-16,2-3 0 0,3 2 0 0,4-4 0 0,2-1 320 0,2-1 64 15,4 2 0-15,2-6 0 16,4 2-240-16,3-2-144 0,3 0 192 0,4-4-192 16,2 3-400-16,4-3-192 0,1-1-48 15,3 0 0-15,1 0-944 0,0-1-192 0,1-1-32 16,-1-1-14496-16</inkml:trace>
  <inkml:trace contextRef="#ctx0" brushRef="#br2" timeOffset="125468.52">23166 15710 12895 0,'0'-13'1152'0,"1"2"-928"0,1 4-224 0,1 5 0 0,-1 2 1312 0,2-6 224 0,1-3 32 0,2-4 16 0,4-4 1072 0,1 4 224 0,-1 2 32 0,-3 6 16 0,1 5-480 0,-3 2-80 0,-1 4-32 0,-1 4 0 15,-2 1-992-15,0 4-192 0,0-1-32 0,-1 4-16 16,0 3-256-16,1 4-48 0,1 6-16 0,1 2 0 15,2 5-80-15,0 7 0 0,1 7-16 0,0 8 0 16,-1 1-320-16,-1 7-64 0,0 4-16 0,-4 5 0 16,-2 0-288-1,-1 4 0-15,-2 0 0 0,-1-1 0 16,3 4-576-16,-5-5-80 0,4-2-16 0,-1-4 0 0,3-2 224 0,1-7 64 0,3-6 0 0,2-6 0 16,3-7 16-16,0-8 16 0,2-4 0 0,1-9-12448 15,2-6-2496-15</inkml:trace>
  <inkml:trace contextRef="#ctx0" brushRef="#br2" timeOffset="125939.34">23978 15892 39615 0,'-6'-5'3520'0,"1"0"-2816"0,2 2-560 0,3 0-144 16,0 2 496-16,0-2 64 0,-2-3 16 0,-2-2 0 15,0-4-272-15,2 1-48 0,1 1-16 0,0 4 0 16,2 2-240-16,0 4 144 0,1 3-144 0,1 4 128 16,2 7-128-16,-1 6 0 0,2 3 0 0,-1 7 0 15,1 5 240-15,-1 3 16 0,2 5 0 0,1-2 0 16,0 3 64-16,0-1 0 0,0-5 16 0,0-4 0 16,-1 0-32-16,2-6-16 0,1-3 0 0,1-3 0 15,1-1-288-15,2-3 160 0,0-5-160 0,2 1 128 0,2-4-128 16,1-3 0-16,-1-6 144 0,2-2-144 0,1-4 0 15,-1-3 0-15,1-1-160 0,-3-6 160 0,2-2 0 16,0-2-128-16,-1-3 128 0,-2-2 0 0,0-2-176 16,-2-3 32-16,0-1 0 0,-3-5 0 0,-2 0-176 0,-1-2-16 15,-3-3-16-15,-1-1 0 16,0-2-256-16,-3 2-48 0,3 3-16 16,-1 4 0-16,1 8-928 0,0 5-176 0,1 7-32 15,0 4-14928-15</inkml:trace>
  <inkml:trace contextRef="#ctx0" brushRef="#br2" timeOffset="126268.61">24255 16460 26719 0,'-5'3'2368'0,"1"1"-1888"0,2-1-480 0,2-1 0 0,1-1 2208 0,-1 3 352 0,-1 3 64 0,-2 5 0 0,1 4-1536 0,-1 1-320 0,3 2-64 0,-1 2-16 0,2-2 80 0,-1 6 0 0,0-1 16 0,0 0 0 15,-1 3-192-15,-1 2-32 0,-2 1-16 0,0-1 0 0,1-2-80 0,-4 2-16 16,2-2 0-16,0 0 0 15,1-1-256-15,-1-1-48 0,1-1-16 0,0-6 0 16,2-3-576-16,-2-1-112 0,2 0-16 0,0-1-12576 16,1-5-2512-16</inkml:trace>
  <inkml:trace contextRef="#ctx0" brushRef="#br2" timeOffset="126551.77">24731 16582 37775 0,'-9'0'1664'0,"4"0"368"0,0 3-1632 0,3-2-400 16,1 0 0-16,2-1 0 0,0 1 192 0,0 2-32 0,3-2-16 0,2 2 0 15,4-1 288-15,3-2 48 0,3 0 16 0,0-2 0 16,4-1-128-16,-1 2-32 0,4-4 0 0,-1 1 0 16,1 2-64-16,1-5-16 0,1 3 0 0,-3-3 0 15,0 2-256-15,-1-3 0 0,-1 0 0 0,-2 1-144 16,0-1-688-16,-2 1-128 0,2 0-16 0,0-3-16688 16</inkml:trace>
  <inkml:trace contextRef="#ctx0" brushRef="#br2" timeOffset="126818.25">24783 16853 38703 0,'-10'5'3440'0,"3"-3"-2752"15,3-2-560-15,5-1-128 0,0 1 896 0,1 0 128 0,-4 0 48 0,1 1 0 32,2-1-1280-32,2-1-256 0,3 0-48 0,3-4-16 0,4 1 528 0,3-1 0 0,4 2 0 0,4-2 0 15,3-2 0-15,4 1 0 0,3-1 0 0,4 1 144 16,1-1-144-16,1 1 0 0,3 4-160 0,1-3 160 16,1 1-1664-16,-1-1-224 15,1 3-48-15,-3-4-14192 0</inkml:trace>
  <inkml:trace contextRef="#ctx0" brushRef="#br2" timeOffset="127587.55">25942 16650 35007 0,'0'-1'3120'0,"0"0"-2496"0,1 1-496 15,-1 0-128-15,0 0-1536 0,0 0-336 0,0-4-64 0,-1 3-16 0,-2-5 1680 0,-2-1 272 0,-1 0 176 0,-1-2-32 0,-3 1 1968 0,-1-1 400 0,-2-2 80 0,-2 0 16 0,-1 0-1264 0,-3-2-256 16,-3 2-64-16,-1-3 0 0,-3 1-544 16,-1 2-112-16,-2 0-32 0,1 3 0 0,-1 2-208 0,1 2-128 15,1 6 160-15,0 4-160 0,3 5 0 0,2 5 0 16,1 5 0-16,4 2-160 15,-1 5-224-15,5 1-32 0,0 4-16 0,3-1 0 0,4 5 176 16,2-4 48-16,3 2 0 0,4-4 0 0,0 0 64 0,4-3 16 0,3 0 0 16,1-4 0-16,1-2-16 0,3-4 0 0,0-1 0 15,1-6 0-15,1 0 336 0,2-3 64 0,-1-4 0 16,2-1 16-16,0-3 16 0,1-4 0 0,2-1 0 0,1-5 0 16,-1-1 144-16,0-2 16 0,-1-3 16 0,0-3 0 15,-1-3-32-15,-2 0-16 0,-1-4 0 0,-1 0 0 16,0 0-32-16,-4-3-16 0,1-2 0 0,-2-2 0 15,-1-4 48-15,-2 0 16 0,0-7 0 0,-5-1 0 16,1-5-32-16,-2-2 0 16,-1-1 0-16,-2 1 0 0,-1-1-64 0,-3 4-16 0,2 4 0 0,-3-3 0 15,-1 1-192-15,1 0-128 0,0 3 160 0,0 5-160 16,1 4 0-16,2 4-240 0,1 3 32 0,-1 3 0 16,2 5-368-1,2 4-80-15,0 5-16 0,-1 1 0 0,3 8-256 16,0 2-48-16,1 2-16 0,0 7-19040 0</inkml:trace>
  <inkml:trace contextRef="#ctx0" brushRef="#br2" timeOffset="128027.78">26475 16630 28559 0,'-2'-2'1264'0,"1"-1"272"0,0 3-1232 0,0-3-304 0,1 1 0 0,0 1 0 0,1-1-2512 0,-2-1-560 0,-1-3-128 0,0-3 0 0,-3 2 4400 0,-1 1 880 0,-3 0 176 0,-1 2 48 0,-1 1 768 0,-3 3 176 0,1 2 16 0,-3 3 16 16,0 0-1536-16,-2 1-304 16,0 5-64-16,-1 0-16 0,-2 1-704 0,2 5-144 0,-1 0-16 0,1 0-16 15,3 2-272-15,1 2-48 0,2 0-16 0,2 0 0 16,2 0-144-16,1-1 0 0,5-1 0 0,0-1 0 15,5-1 0-15,2-3 0 0,4-1-160 0,2-3 160 16,3 0-192-16,3-1 48 0,3-3 16 0,2-3 0 0,1 0-128 0,2-3-32 16,-1 0 0-16,3-5 0 0,3 1 96 0,0-2 0 15,1 0 16-15,1-1 0 0,0-2 176 0,-1-2 0 16,0 0 0-16,-2 1 0 0,-1-1 0 0,-1-4 0 16,-3 1-144-16,-2 1 144 0,-3-1 0 0,-5-1 288 15,0 0-48-15,-5-1-16 0,-2-1 32 0,-2 0 16 16,-1-3 0-16,-5 0 0 0,-1 0 80 0,-5 0 16 15,0-3 0-15,-5 1 0 0,0-3-160 0,-5 0-16 16,-1 3-16-16,-4-2 0 16,-1 3-416-16,-1 3-80 0,-1 4 0 0,1 3-12928 15,2 6-2592-15</inkml:trace>
  <inkml:trace contextRef="#ctx0" brushRef="#br2" timeOffset="128687.4">27218 16717 31327 0,'-10'5'2784'0,"0"-4"-2224"0,1-1-560 0,3 0 0 0,1-1 2288 0,3 1 336 0,-2-4 80 0,-5 2 16 0,-4-6-2080 0,-5 0-400 0,-3-5-96 0,-1 0-16 0,0 0-128 0,2 1 0 16,2 2 0-16,0 1 0 0,3 4 0 0,1 2 0 15,-1 6-192-15,1 0 192 0,1 2 0 0,-2 5 0 16,1 1 0-16,2 0 0 16,1 6 0-16,-1-1 0 0,3 5 0 0,0 2 0 0,0-1 0 0,3-1 0 15,1-3 0-15,3 2 0 0,0-6 0 0,4 1 0 16,1-3 0-16,2-3 0 0,3-1 0 15,3-3-192-15,1-2 64 0,3-3 128 0,5-3-320 0,1-3 48 16,4-4 16-16,2-1 0 0,1-1 16 0,-1-4 16 16,2 0 0-16,-1 0 0 0,0 1 368 0,-4-4 80 15,0 2 16-15,-3 0 0 0,-4-2 112 0,-1 2 32 0,-3-1 0 0,-2 0 0 16,-3 2 16-16,0-2 16 0,-3 2 0 0,-3 4 0 16,-1 1-112-16,-1 5-32 0,-1-1 0 15,-1 5 0-15,-2 2-272 0,-1 2 160 0,0 5-160 0,-1-1 128 16,0 0-128-16,-2 4 0 0,2 1 144 0,0-2-144 15,-2 3 0-15,2-1-240 0,3 0 48 0,-1 4 0 32,0 1-112-32,3 3-16 0,0-2 0 0,2 4 0 0,1 0 128 0,3 4 32 0,2-3 0 0,0 3 0 15,2 3-32-15,3 1 0 0,0 3 0 0,1-1 0 16,0 1 32-16,0 3 0 0,-2 0 0 0,0 0 0 16,-2 0-32-16,-2 1 0 0,-2 3 0 0,-3-3 0 15,1 2 320-15,-3-3 64 0,-1-2 16 0,-3 0 0 0,-2 0 16 0,-2-2 0 16,1-3 0-1,-4-3 0-15,0 2 144 0,-3-3 16 0,-1-1 16 0,-1 3 0 0,-2-5-128 16,-2 0-16-16,-4 0-16 0,-2-2 0 0,-2-1-240 0,-4 2 0 16,-4-3 0-16,-1-3 0 0,-2 1 0 0,0-3 0 15,1 1 0-15,-2-2 0 16,3-1-640-16,0-3-64 0,0-1 0 0,1-2-18016 0</inkml:trace>
  <inkml:trace contextRef="#ctx0" brushRef="#br2" timeOffset="129033.07">27791 17125 21183 0,'-4'11'1888'0,"-1"-3"-1504"0,1-1-384 0,3-2 0 0,-1-1 4768 0,4 1 880 0,-1-2 176 0,1 5 48 0,1 4-4800 0,2 4-1072 0,2 5 0 0,1 1 0 0,0 3 0 0,1-1 320 16,1-1-64-16,-2 4 0 0,1-2-112 0,-1 2-16 15,-2 2-128-15,0 0 192 0,-2 4 64 0,-2-1 16 16,-1 5 0-16,-1 2 0 0,-3 1-528 0,-4 1-96 15,-4 2-32-15,-1-1 0 16,-4-1-80-16,-1-4-32 0,-2-2 0 0,2-6 0 16,1-3-560-16,0-7-112 0,-1-3-32 0,3-9-10224 15,0-2-2048-15</inkml:trace>
  <inkml:trace contextRef="#ctx0" brushRef="#br2" timeOffset="130225.35">28486 17333 19343 0,'-8'10'1728'0,"2"-4"-1392"0,2 0-336 0,1-1 0 0,3-1-320 0,0-2-144 0,0 2-32 0,0 2 0 0,-1 5 496 0,0 5 0 0,-3 2 0 0,1-1 0 0,-4 0 0 0,0-1 0 15,-1-1-160-15,1-4 160 0,-2-1 528 0,2-2 176 16,1-4 16-16,1 0 32 0,1-4 3040 0,2 0 624 16,0-2 112-16,2-2 48 0,3-1-2528 0,-1-1-496 15,3 1-96-15,2-1-32 0,-1-4-688 0,2 0-144 16,2-1-16-16,1-3-16 0,1-1-80 0,0 1-16 16,3-6 0-16,0 0 0 0,1-2-16 15,1-2-16-15,-1 2 0 0,1-5 0 16,2 0 64-16,-1-2 16 0,1 1 0 0,0-6 0 0,2-2-128 0,-2-4-32 15,2-4 0-15,-1 1 0 0,0-4-96 0,-3 4 0 16,1 3-16-16,-4 6 0 0,0 5-64 0,-4 4-16 16,1 6 0-16,-4 4 0 0,1 2-16 0,-3 4 0 15,0 0 0-15,0 3 0 0,-3 1-144 0,2-1 0 16,-2 2 0-16,-2 1 0 0,2 0 128 0,-1 1-128 16,-1 0 128-16,0 2-128 0,0 0 160 0,0 2-160 0,-1-2 192 0,-1 2-192 15,1 1 128-15,1-3-128 0,0 0 0 0,-6 21 0 16,3-7-160-16,1-2-96 0,0 6 0 15,-1 3-16 1,-1 2-176-16,1 1-16 0,-1 3-16 0,-1-1 0 16,1 0 304-16,1 1 176 0,-1-3-192 0,3-2 192 0,-2 1 0 0,4-4 0 0,-1-2 0 0,0-2 0 15,3-1 0-15,-1-6 0 0,2 0 192 0,1-3-48 16,0-3-144-16,2-2 192 0,1-1-192 0,-1-4 192 16,3-1-192-16,0-2 0 0,1-3 0 0,0-4 0 15,2 1 208-15,-1-6-32 0,2 0-16 0,-2-5 0 16,2 2-32-16,-1-2 0 0,2-2 0 0,-1-2 0 15,-1 1 0-15,1-1-128 0,-2 0 192 0,-1 0-64 0,2-2 144 0,-2 3 32 16,1 2 0-16,0 4 0 0,1-1-304 0,-1 5 160 16,1-2-160-16,0 2 128 0,1 0-128 0,-2 1 0 15,1 1 0-15,-1 4 0 0,-1-1 0 0,-1 3-144 16,-1 2 144-16,-2 0-208 0,-1 3 32 0,-2 3 16 16,0 2 0-16,-2 0 0 0,-1 2 160 0,-1 4 0 15,0 3 0-15,-2 2 0 0,1 3 0 0,-3 6 144 16,0-2-144-16,-1 7 160 0,1 1-160 0,0 2 0 15,-1 3 144-15,1 4-144 0,0 1 0 0,0 0 0 16,1 2 0-16,0-3 0 0,1 0 0 0,1 0 0 16,1 0 0-16,-2-4 0 0,2-3 0 0,0 0 0 0,2-3 0 0,-1-3 0 15,-1-1-208-15,0-2-16 0,1-2 0 0,-1-2 0 32,1-1-224-32,1-4-32 0,-1-3-16 0,1-2 0 15,2-1-160-15,0-4-48 0,2-3 0 0,1 1 0 16,2-4-304-16,2-4-64 0,1-3-16 0,2-4-18960 0</inkml:trace>
  <inkml:trace contextRef="#ctx0" brushRef="#br2" timeOffset="131150.74">28927 16263 32255 0,'-7'-1'2864'0,"3"1"-2288"0,1-3-576 0,3 3 0 0,0 0 784 0,-1 0 48 0,-2-1 16 0,-2 0 0 0,0 0 608 0,-2 1 112 0,1-3 32 0,0 6 0 0,-1-3-608 0,1 1-112 0,1 1-32 0,0 1 0 16,2 2 160-16,-1-3 16 0,2 3 16 0,0 0 0 15,1 0-272-15,1 1-64 0,1-1-16 0,2-1 0 16,2 1-304-16,0 0-48 0,3-1-16 0,2-1 0 16,4 1-128-16,1-3-16 0,3 2-16 0,4-3 0 15,3 0-160-15,4-3 192 16,3 3-192-16,4 0 192 0,1 3-192 0,2-3 0 0,1 0 0 0,-1 0 0 16,-1 0 0-16,-6 0 0 0,-5-3 0 0,-5 2 0 15,-2 0 0-15,-3-3 0 0,-2 2 0 0,-4-3 0 16,-1 0 144-16,-2 0 0 0,-1-1 0 0,-2-1 0 15,0 1 176-15,-1-2 16 0,-1-1 16 0,1-1 0 16,-2 0-192-16,0-1-32 0,-1 2-128 0,-1-3 192 16,0 1-192-16,-1 0 0 0,-2 0 128 0,-1-3-128 0,1 0 0 15,-2 2 0-15,-1 0 0 0,-2-2 0 0,1 2 0 0,-1 1 0 16,-2-1 0-16,2 1-160 0,-2 3 32 0,0-4 0 16,1 3 0-16,-2-1 0 0,1 2 128 0,0 2 0 15,1-3 0-15,-1 2 0 0,1 1 0 0,0 0 0 16,1 2 0-16,0 1 0 0,1 3-368 0,-1-2 16 15,4 2 0-15,-1 2 0 16,2 0-528-16,1 1-96 0,0 1-32 0,1 1 0 16,2 4-416-16,2-3-96 0,2 0-16 0,1 1-18736 0</inkml:trace>
  <inkml:trace contextRef="#ctx0" brushRef="#br2" timeOffset="131856.87">29875 17204 30399 0,'3'-5'2704'0,"-1"0"-2160"0,-1 4-544 0,0-1 0 0,1 2 512 0,-2-2-16 0,1 0 0 0,1-6 0 0,1 1 1168 0,-1 0 224 0,0-5 48 0,-4 4 16 16,1-1-880-16,-1 0-176 0,-2 1-48 0,-1 0 0 15,0 1-224-15,-2 0-48 0,-1 0-16 0,0-1 0 16,-2 3-144-16,-1 2-32 0,-1 1 0 0,-2 4 0 15,-2 3-384-15,-2 6 128 0,0 2-128 0,-3 3 0 16,0 4-192-16,-2 2-128 0,0 5-32 0,1-2 0 16,-2 2 0-16,4 0 0 0,2 2 0 0,0-1 0 15,5-3 352-15,2-2 0 0,3-2 0 0,5 0 0 16,0-3 0-16,3-3 240 0,1-2-48 0,2-2 0 16,1-3-192-16,2-1 144 0,1-1-144 0,3-1 128 15,0-1-128-15,2-3 0 0,1 0 0 0,2-2 0 16,2-1 0-16,1-6 192 0,3 1-192 0,-1-4 192 0,2-2 96 15,-2-3 32-15,1-2 0 0,-2-5 0 0,-1 0 128 0,-2-1 16 16,-1-4 16-16,-2 2 0 0,-2-2 48 0,0-2 16 16,-2-5 0-16,-1 1 0 0,0-6-48 0,-1-2-16 15,-1-4 0-15,2-1 0 0,-1 0-224 0,-1-1-32 16,2 2-16-16,-5 4 0 31,2 4-608-31,-1 3-128 0,-2 7-32 0,0 6 0 0,-2 3-384 0,0 4-80 0,-3 4 0 0,2 4-16 16,0 1-288-16,-2-1-48 0</inkml:trace>
  <inkml:trace contextRef="#ctx0" brushRef="#br2" timeOffset="132374.76">30163 17297 39615 0,'-7'1'1760'0,"1"-1"352"0,-1 0-1680 0,4-1-432 0,0 1 0 0,3-1 0 0,-1 1 272 0,-1 0-16 0,-3-3-16 0,-3 1 0 0,-1-2 16 0,1 2 0 0,-2 2 0 0,0 0 0 0,0 1-80 0,-1 4-16 16,-1 1 0-16,-2 4 0 0,0 1-32 0,0 4 0 15,-1 2 0-15,1 0 0 0,1 2-128 0,0 1 128 16,2 1-128-16,0-1 128 0,4-1-128 0,2-1 0 16,1-2 144-16,3-3-144 0,2 2 0 0,1-4 0 15,5-1-192-15,0-1 64 16,4-3-144-16,3-1-32 0,2 0 0 0,2-5 0 0,2 0 48 0,4 0 16 0,0-5 0 0,4-1 0 31,-1 0-224-31,-1-4-48 0,0 0-16 0,-2-1 0 0,-3 0 528 0,-2-2 192 0,-2 1 0 16,-4-1 0-16,-5 0 240 0,-2-2 32 0,-3 0 16 0,-2-1 0 15,-2 1 96-15,-4-2 0 0,0-2 16 0,-2 2 0 16,-1-1-16-16,-2 0-16 0,0 0 0 0,-1 0 0 16,0 1-224-16,0 1-32 0,-1 0-16 0,-1 4 0 15,1-1-544-15,0 3-128 0,-1 4 0 0,2 1-16 16,0 4-448-1,1 1-96-15,1 0-16 0,2 6 0 0,1-1-1824 0,2 1-368 16,2 2-80-16,2 2-11872 0</inkml:trace>
  <inkml:trace contextRef="#ctx0" brushRef="#br2" timeOffset="132971.34">30662 17296 19343 0,'-5'0'1728'0,"0"0"-1392"15,0-3-336-15,1 1 0 0,4 0 4928 0,0 2 928 16,1-3 176-16,-1 2 48 16,0-6-5264-16,-1 1-1056 0,0-2-208 0,0 0-32 0,-2 2 112 0,-1 1 32 0,-1 0 0 0,-1 4 0 15,-2 1 848-15,-2 1 160 0,-1 3 32 0,-3-1 16 16,0 4-336-16,-2 1-80 0,-2 3-16 0,-1 1 0 31,-1 0-288-31,1 1 0 0,-2 4 0 0,-2-1 0 16,2 1 0-16,1 0 128 0,2-1 0 0,3 0-128 15,3-2 400-15,2-3-16 0,2-1-16 16,3-3 0-16,4-2-368 0,2-1 0 0,3-4 0 0,4 0-128 31,0-5-288-31,3-1-48 0,4-4-16 0,3-2 0 0,3-4 144 0,1-3 16 0,4 2 16 0,0-5 0 16,-2 4 48-16,2-2 16 0,-2 2 0 0,-2 1 0 15,-1 1 240-15,-5 2 0 0,-2 0 0 0,-4 2 160 0,-4 3 288 16,-2 1 48-16,-3 1 16 0,-2 6 0 16,-3-1 32-16,-2 4 16 0,-2 1 0 0,-2 3 0 0,1 1-80 0,-3 1-16 15,3 2 0-15,-3 2 0 0,3-1-304 0,-1 0-160 16,1 0 160-16,3 2-160 0,0-1 192 0,2 3-64 16,3-1-128-16,1 2 192 0,2 0-192 0,2-1 0 15,2 4 0-15,3 4 0 0,2 3-272 0,4 2 48 16,0 3 16-16,1 2 0 15,1 2-256-15,1 1-48 0,2 0-16 0,-1 3 0 16,-1 4 80-16,0 2 32 0,-2-5 0 0,-5 2 0 16,-2-2-496-16,-7 0-112 0,-3-2 0 0,-5 2-16 0,-4-2 1040 0,-5-3 0 15,-1 1 256-15,-5-2-64 0,-2-2 0 0,-2-1-16 0,-3 0 0 16,0-5 0-16,-2 0-32 0,1-5 0 0,-2-1 0 16,1-5 0-16,1-4 208 0,0-5 32 0,0-6 16 0,-2-3 0 31,1-7-720-31,-3-5-160 0,1-6-32 0,-2-9-17296 0</inkml:trace>
  <inkml:trace contextRef="#ctx0" brushRef="#br2" timeOffset="133332.84">31219 17463 28559 0,'-5'6'2544'0,"0"-4"-2032"0,2 1-512 0,1-2 0 0,1 1 3344 0,2-2 576 0,1 2 112 0,-1 3 32 0,1 0-3168 0,1 1-640 0,2 7-128 0,1 3-128 0,0 5 320 0,2 2-48 0,-1 1 0 0,-1 6 0 16,0 2 176-16,-1 4 48 16,1 2 0-16,-3 2 0 0,-1 1-304 0,-3 2-48 15,0-1-16-15,-5 1 0 0,0-2-128 0,-6 4-224 0,-1-4 48 0,-4-1 16 32,-3 0-528-32,-4-2-96 0,-2-7-32 0,0-2 0 15,-1-5 96-15,2-6 16 0,2-6 0 0,3-6-17824 0</inkml:trace>
  <inkml:trace contextRef="#ctx0" brushRef="#br2" timeOffset="134101.57">32565 16043 43311 0,'-5'-1'3840'0,"1"0"-3072"15,3 1-608-15,2 0-160 0,0 0 0 0,0 0-192 16,1 0 32-16,-2-2 16 0,-2 2 16 0,1-2 0 15,0 2 0-15,1 0 0 0,0 0 528 0,0 0 112 16,-20 5 32-16,10-2 0 0,-1-1 224 0,-4 0 64 0,-1 1 0 0,-4-1 0 16,-3 1-400-16,-2-2-80 0,-3 1-16 0,-2 1 0 15,-2-3-192-15,-3 0-144 0,-1 2 192 0,-1 1-192 16,-2-1 192-16,-3 2-192 0,0 2 192 0,0-1-192 16,3 1 128-16,0 2-128 0,2 2 0 0,2-2 0 15,4 3-240-15,4 0-96 0,5 1-32 0,4-3 0 16,5 1 144-16,3-1 32 0,4 0 0 0,1-2 0 15,2 1 192-15,2-1-192 0,1-1 192 0,1 0-192 16,2 2 192-16,-1 0 0 0,2-1 0 0,0 0 0 16,2 3 0-16,1-1 192 0,2 0-16 0,0 3 0 0,2 0-48 15,2 0-128-15,1 3 192 0,2 1-64 0,1 0-128 0,5 2-144 16,4-1 144-16,3 3-208 0,4 1-48 16,3 1-16-16,-1-3 0 0,1 2 0 0,1-3 96 15,1 1 32-15,-1-2 0 0,-1-1 0 0,-3 0 144 0,-4 0-128 16,-4 0 128-16,-4-5-128 0,-5 2 128 0,-4-1 0 15,-5-1 0-15,-2 0 0 0,-3 0 176 0,-5 1 64 16,-2-1 16-16,-2 1 0 0,-4 0 128 0,-3 3 16 16,-3-1 16-16,-3 1 0 0,-4-3-176 0,0 0-48 15,-5 3 0-15,-2-2 0 0,-2 0-192 0,-2 2-128 16,0-1 128-16,-1-1-208 0,0 1 208 0,2-3 0 16,2 1 0-16,3 0-144 0,1 0-176 0,1-2-16 15,2 1-16-15,2 0 0 0,1 0 352 0,-1 2-176 0,2-1 176 0,0-1-128 16,3 3 128-16,-2-2 0 0,2 2 0 0,0-1 0 15,3 0 304-15,3-5-16 0,2 2 0 0,4 0 0 16,3-3 160-16,3 2 16 0,5-3 16 0,4 1 0 16,5 0-480-16,3 2 0 0,5-2 0 0,4 3 0 15,5-1 0-15,2 0 0 0,2 1-128 0,2 1 128 16,5-3-224-16,3 2 64 0,3-4 16 0,1-1 0 16,2 2-304-1,-3 0-64-15,1 1-16 0,-4-2 0 0,-1 1-304 16,-6-5-64-16,-2 2-16 0,-5-2-19056 0</inkml:trace>
  <inkml:trace contextRef="#ctx0" brushRef="#br2" timeOffset="135766.04">32676 17679 30399 0,'-1'2'2704'0,"1"-2"-2160"0,2 0-544 0,-1 0 0 0,1-2-1104 0,0 1-336 0,1 1-64 0,-1-1-16 0,3-3 2912 0,0 1 576 0,1-2 112 0,0-1 32 15,-1 0 256-15,1-1 48 0,-2-1 16 0,0 1 0 16,-2-3-1392-16,1 2-272 0,-3-3-48 0,-3 0-16 15,1 0-176-15,-3-4-32 0,-3 2-16 0,1-5 0 0,-3 2-160 0,-1-1-48 32,0 2 0-32,-1 3 0 0,-2 2-432 0,0 4-96 0,-1 3 0 0,-1 4-16 15,-1 4-304-15,-1 6-48 0,-2 7-16 0,-1 4 0 16,1 5-48-16,-1 2-16 16,1 5 0-16,0 0 0 0,3-2 384 0,1 3 80 0,2 0 16 0,3 0 0 0,0-2 224 0,4-2 208 15,0 1-32-15,3-6-16 0,0-1-160 0,3-1 0 16,2-6 0-16,1-2 0 0,3-2-144 0,1-4 144 15,1-3-192-15,1-2 192 16,1-2 0-16,1-3 256 0,1 0-32 0,-1-5 0 0,1-2-64 0,1-4-16 16,1-2 0-16,-1-5 0 0,0-1 304 0,2-4 64 0,0 0 16 15,-1-6 0-15,0 1-208 0,0-4-64 0,0-2 0 16,-2 0 0-16,0-1-96 0,0-3-32 0,-1-2 0 0,0-3 0 16,0 0-128-16,-2 1 0 0,2-2 144 15,0 5-144-15,0 3 0 0,0 5 0 0,-1 5 0 16,-3 5-128-1,0 4-272-15,-1 4-48 0,-3 2-16 0,-2 5 0 16,-1 0-512-16,-3 1-112 0,-2 1 0 0</inkml:trace>
  <inkml:trace contextRef="#ctx0" brushRef="#br2" timeOffset="136221.34">32853 17827 41471 0,'-6'0'1840'0,"1"-2"368"0,1 1-1760 0,1-3-448 0,3 3 0 0,0 0 0 0,0-3 528 0,0 0 32 0,-1 0 0 0,-1-6 0 0,0 4-112 0,-1-2-32 0,-2 1 0 0,-1 5 0 0,-1 0-96 0,0 4-32 0,-3 4 0 0,0 4 0 15,-1 0-560-15,0 5-112 0,-1 2-32 0,-2 2 0 16,0 0 0-16,0 4 0 0,0 1 0 0,-1 1 0 0,2 1 416 0,1 3 0 0,1-2 144 0,3-2-144 16,1 0 192-16,4-1-192 0,0-2 192 15,2-3-192-15,3-3 0 0,3-5-304 0,2 0 48 0,1-5 0 16,3-1 48-16,2-2 16 0,0-3 0 0,2-3 0 15,1-2 192-15,2-5 0 0,-1 1 0 0,0-5 0 16,0-1 0-16,1-3 0 0,-3-1 0 0,-2 2 0 16,-2-4 0-16,-1 0 0 0,-1 0 0 0,-2-2 0 15,-2-3 0-15,0 3 0 0,-2-2-128 0,-2 0 128 16,-1 2 0-16,-1 1 0 0,-3 2-160 0,0 0 160 16,-1 5-192-16,-1 0 48 0,0 6 0 0,-1 1 0 15,-2 3-112-15,0 3 0 0,1 2-16 0,-2 1 0 16,1 1-1136-16,0 2-208 15</inkml:trace>
  <inkml:trace contextRef="#ctx0" brushRef="#br2" timeOffset="136833.5">33255 17831 41471 0,'-5'-1'1840'16,"0"-3"368"-16,0 2-1760 0,1 2-448 0,3-3 0 0,0 3 0 0,-1-1 288 0,0 0-32 0,-3 1 0 0,-3-4 0 16,-1 2 336-16,-3-1 64 0,1 2 16 0,-1 2 0 15,0 2-160-15,-1-2-48 0,2 4 0 0,-2 0 0 16,-2 1-464-16,-1 1-320 0,0 3 64 0,-2 1 0 15,1 0-16-15,0 2 0 0,2-1 0 0,0 3 0 16,3-4 272-16,-1 3 0 0,3-2-128 0,2 2 128 16,1-4 0-16,4 0 0 0,1-2-128 0,4 3 128 15,0-5 0-15,2 1 0 0,2-2-128 16,0-2 128-16,3 0-128 0,0-1 128 16,2 1-192-16,0-3 192 0,1-3 0 0,1 1 0 0,1-2 0 0,0-1 0 0,1 0 0 15,0 1 144-15,0-4-16 0,-3 0 0 0,-1 2 64 0,-1-2 0 16,-1 1 0-16,-2 1 0 0,-1 0 48 0,0-1 16 15,-1 2 0-15,-1-4 0 0,-2 2-112 0,0 0-16 16,-2 1 0-16,1 0 0 0,0 1-128 0,-1 1 0 16,1 2 0-16,-1-1 0 0,0 2 128 0,0 0 0 15,0 1 0-15,0 1 0 0,2 0-128 0,-2 2 0 16,0-1 0-16,0 2 0 0,0-4-176 0,0 0-64 16,3 20-16-16,0-11 0 0,-2 2 256 0,2 0 0 0,0 6 0 15,0-1 0-15,2 5 0 0,0 4 0 16,0-2 0-16,0 5 0 0,1 0 0 0,-1 2-144 0,0 3 144 0,-2 1-128 15,0-5 128-15,-2 2 0 0,-1 0-144 0,-2-5 144 16,-2 1 0-16,-4 0 0 0,1 2 0 0,-3-2 0 16,0-1 0-16,-1-4-224 0,0 1 48 0,-1-2 16 15,-1 1 416-15,-2-2 96 0,-1-3 16 0,-1-2 0 16,-2-4-368-16,0-2-256 0,-2-2 32 0,-2-6 16 31,2-1-336-31,-3-6-64 0,-2-5-16 0</inkml:trace>
  <inkml:trace contextRef="#ctx0" brushRef="#br2" timeOffset="137320.31">33159 15574 20271 0,'-8'-11'896'0,"4"3"192"0,2 0-880 0,0 3-208 0,2 3 0 0,2-2 0 0,0 3 0 0,0-5 0 0,2-1 0 0,1-4 0 0,0-2-256 0,-2-1-112 0,-2 2-16 0,-4 1 0 0,-2 1 2720 0,-2 2 544 0,-3 3 96 0,-4 0 32 16,0 2-592-16,-4 0-112 0,-1 3-32 0,-1 0 0 15,1 3-1120-15,2-1-208 0,1-1-48 0,3 4-16 16,2-2-224-16,3 2-32 0,3 0-16 0,1 2 0 16,2 2-128-16,3 2-32 0,1 1 0 0,3 6 0 15,4 5-128-15,2 7-16 0,3 6-16 0,3 6 0 16,1 2 0-16,3 6 0 0,3 3 0 0,2 5 0 16,2 2 48-16,4 7 16 0,8 7 0 0,3 6 0 0,7 0-16 15,2-1 0-15,2-3 0 0,5 1 0 16,6 9-112-16,4 0-32 0,3 0 0 0,-7-8 0 0,-9-10-192 15,-13 0 0-15,-9 3 0 0,-29-56 0 0,-5-15 0 0,0 0 0 16,0 0 0-16,0 0 0 0,0 0 384 16,0 0 0-16,0 0-16 0,-28 618 0 0,-12-536-112 0,-15 2-32 15,-10 0 0-15,-5 2 0 0,10-6-480 16,-5-3-112-16,-3-1-16 0,2-8 0 16,3-11-752-16,6-9-144 0,9-8-48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35:23.2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4542 6252 35007 0,'-1'-10'3120'0,"-2"4"-2496"0,1 1-496 0,0 4-128 0,2-2 1088 0,0 2 192 0,-1 1 32 0,-1 0 16 16,-3-2-1328-16,-5-1 0 0,-5 2-192 0,-7 1 0 0,-5 0-512 0,-6 0-80 0,-5 0-32 0,-5 1 0 0,-3 2 160 0,0-1 16 0,-1-1 16 0,5 2 0 0,8-3 432 15,5 0 192-15,8 0-192 0,9 0 192 0,7 0 512 0,7-3 240 16,8 2 32-16,10-4 16 0,10 1 240 0,11 1 48 15,6-3 16-15,12-1 0 0,14 4-800 0,12-4-176 16,12 3-128-16,5 2 192 0,-4 0-192 0,11 4 0 16,12 0 0-16,1 2 0 0,0 0 0 0,-1 2 0 15,2 1 0-15,-4-1 0 0,-4 0 0 0,-7 0 0 16,-6 2 0-16,-7 0 0 0,-7 0 0 0,-10 0 0 16,-9-2 0-16,-12 1 0 0,-10-6 0 0,-12-1 0 15,-9 2 0-15,-14-2 0 0,-7 0 0 0,-11 0 0 0,-6 0 0 16,-14 0 0-16,-15 0 192 0,-18 3 64 0,-19 1 16 15,-18-2 0-15,-11-1 0 0,-17 4 0 0,-17 3 0 16,-11 0 0-16,2 2-80 0,-10-2-32 0,-7 4 0 0,-4 0 0 16,-1 1-32-16,8-3 0 0,10 2 0 0,4 0 0 15,1 4-352-15,7-1-80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09T15:49:39.9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3043 12910 24879 0,'-11'0'2208'0,"1"-4"-1760"0,4 4-448 0,1 0 0 0,0 0 176 0,-4-2-48 0,-8-1-128 0,-14 2 192 0,-12-3-352 0,-10-2-80 0,-8 4-16 0,-4-2 0 16,-5 1-736-16,-1-3-160 0,0 0-16 0,2-1-16 0,2-2 1424 0,0-1 272 15,1 4 64-15,-1 0 16 0,-2 2 416 0,-1-1 80 16,2-2 0-16,0 0 16 0,3 1-48 0,-1 0-16 16,2 4 0-16,-2 0 0 0,3 4-32 0,0-2-16 15,3 0 0-15,0 0 0 0,3 0-224 0,1 2-32 16,0 1-16-16,3 0 0 0,0 1-304 0,1 1-64 16,0-1-16-16,3-1 0 0,4 0-128 0,1-2-16 0,6 2-16 0,1-1 0 15,2 4-176-15,3 0 0 16,3 2 0-16,1-2 128 0,5 0-128 0,2-3-224 0,4-2 48 0,2 1 16 15,4 1 160-15,1 1-208 0,0-1 80 0,4 0 128 16,1 0 128-16,2 1 160 0,4 2 32 0,1 1 0 16,1 2-64-16,1 3-16 0,1 1 0 0,0 2 0 15,2 5-240-15,0-2 0 0,-1 1 0 0,-1-2 0 16,0 4 0-16,-2 1 0 0,0 7 0 0,-1-1 0 16,-2 5 0-16,-1 1 0 0,-1 3 0 0,-3 5 0 0,0-1 240 0,-3 4-48 15,1-5-16-15,1 7 0 16,-2 8-16-16,2 4 0 0,1 8 0 0,0 6 0 15,3 10-160-15,-1-2 0 0,2-4 0 0,0 7 0 0,0 8 0 0,1-3 0 16,1-2 0-16,0-14 0 0,0-16 0 0,0-5 0 16,4-6 0-16,-3 2-176 0,-1 3 176 15,-4-2 0-15,2 0 0 0,-4 4 128 0,-2 4 16 0,-3-3 16 0,-1-7 0 16,-2-2 0-16,-1-3 64 0,-1 1 16 16,0-5 0-16,1 3 0 0,1 0 48 0,0-3 16 15,0-3 0-15,2-7 0 0,1-8-128 0,-1-1-32 16,-1-1 0-16,1-2 0 0,3-3 16 0,-1-1 0 15,2 0 0-15,-2-2 0 0,0-2-160 0,2 0 0 0,-1 0 0 0,1 0 0 16,-2-1 0-16,-1 1 0 0,1 0 0 0,-1 0 0 16,-1 0 0-16,-2 0 0 0,5-1 0 0,-2-1 0 15,1-3 0-15,0 4 0 0,1-5 0 0,-1-1 0 16,3 2 0-16,2-6 0 0,0 2 0 0,3-1 0 0,1-2 0 16,1-2 0-16,3 0 0 0,1-1 0 0,2 1 192 0,1 0 16 15,1 0 0 1,2 2 0-16,2 0 0 0,3 3 0 0,5 1 0 0,4 5 0 15,1-1-208-15,7 4 144 0,8-1-144 16,9 3 128-16,5-1-128 0,7 4 0 0,6-3 0 0,5 0 0 16,1-1 0-16,12 3 0 0,11-2 0 0,6-2 0 15,0 2 0-15,8-3 160 0,13 2-160 0,5-3 160 16,7 0 0-16,-1 1 0 0,-1-4 0 0,-18-5 0 16,-21 1-16-16,0-2 0 0,2-1 0 0,-2 0 0 15,-1 0-656-15,0 1-128 0</inkml:trace>
  <inkml:trace contextRef="#ctx0" brushRef="#br0" timeOffset="11520.49">15076 4365 21183 0,'-9'0'1888'0,"2"0"-1504"0,3 0-384 0,1 0 0 32,1 2 592-32,0-2 48 0,-3 2 16 0,-4 0 0 0,-2 1 432 0,2 3 64 0,3-1 32 0,5 0 0 0,3-2-912 0,5 1-272 0,5 1 128 0,4-1-128 15,5-4 480-15,0 2 32 0,4-2 0 0,3 0 0 0,1 0 192 0,2 0 32 0,3-2 16 0,2-2 0 0,5-2-176 16,-1 1-16-16,-3 1-16 0,2 1 0 0,6 0-32 16,0 2 0-16,1-2 0 0,5 0 0 0,5 0-320 0,3-1-64 15,3-2 0-15,-2 1-128 0,-4 4 352 16,7-3-32-16,9 4-16 0,4-2 0 0,6-2-112 0,3 2 0 15,4-2-16-15,4 4 0 0,4 0-32 16,2 0 0-16,3-2 0 0,2 2 0 0,-1 0-144 0,2 2 0 16,6 2 144-16,0-4-144 0,-4-4 0 0,8 4 0 15,3 0 0-15,4-2 0 0,-1-5 0 0,-1 4 0 16,3-1-144-16,-1 1 144 0,-4 0 0 0,3 3-144 0,3 0 144 16,-3 0 0-16,0 0 0 0,1 1 0 0,1 5 0 15,0 0 144-15,0-3 160 0,2 3 16 16,4 0 16-16,-1-2 0 0,1-2-336 0,0-2 144 0,-3 4-144 15,0-3 0-15,-5-1 0 0,5 0 0 0,4 3 0 16,-4-6 0-16,-8 2 0 0,5-3 0 0,7 4 0 0,0-5 0 16,-4 2 0-16,-2-3 0 0,-1 3 0 0,-1-3 0 15,-4 1 128-15,-3-1-128 0,2 1 0 0,-6 1 0 16,-6 0 0-16,0 2 0 0,1-4 0 16,-2 5 0-16,-1-2 0 0,0 1 0 0,2 0 0 0,-6 4 0 15,-7 0 0-15,-5 1-176 0,-3-3 0 0,-1 4 0 16,0 1-528-16,-5 3-128 0,-8 0 0 0,-2 5-16048 15</inkml:trace>
  <inkml:trace contextRef="#ctx0" brushRef="#br0" timeOffset="181614.17">11300 10966 32255 0,'3'-4'2864'0,"1"1"-2288"0,-2 3-576 16,0 1 0-16,0 1 864 0,1-1 64 0,2 4 16 0,3 2 0 0,2 5 64 0,-1 4 16 0,-2 8 0 0,-1 4 0 0,-2 7-384 0,-1 5-64 0,-3 7 0 0,-2 2-16 16,1 4-368-16,-1-2-64 0,-1 2 0 0,-2-3-128 0,2 1 0 0,-2-3 0 15,1-1-160-15,0-3 160 0,0-4-144 16,2-4 144-16,0-4 0 0,-1-3 0 0,2-4 0 0,1-4 128 0,-1-4 0 16,2-2 16-16,-1-8-304 0,1-1-64 0,-1-3-16 15,-1-3-18080-15</inkml:trace>
  <inkml:trace contextRef="#ctx0" brushRef="#br0" timeOffset="182026.17">11209 10794 41471 0,'-6'-12'3680'0,"1"3"-2944"0,0 2-592 0,4 0-144 0,3 1 816 0,2 4 128 15,2-4 16-15,4-7 16 0,5-5-976 0,7-6-448 16,6-4 48-16,2-1 0 0,4 1 400 0,-2 1 0 16,1 3 0-16,1-1 0 15,-1 6-384-15,-1 4-128 0,-2 1-48 0,-2 8 0 0,-3 1 368 0,-1 5 192 16,-2 3-192-16,-1 3 192 0,0 2 128 0,-1 4 128 16,-3 0 16-16,-2 0 16 0,0 3 128 0,0 5 32 15,1 5 0-15,0 1 0 0,0 2-128 0,-1 0-32 16,0 3 0-16,-3 2 0 0,1-3-64 0,-1 3-16 0,-1-5 0 15,-3 0 0-15,1-3-208 0,-3 1 0 0,-1 0 128 0,-2 1-128 16,-3-1 0 0,-4 3 0-16,-2-3 0 0,-3-2 0 0,-3 2 0 15,-3-2 0-15,-2-1 0 0,-4-2 0 0,-2-1 0 16,-1-1 0-16,-1-3 0 0,-2 0 0 0,1-1 0 16,-3-2 0-16,1 0 0 0,-2-3 0 0,0-2 0 0,1-4 0 15,-2-2 0-15,4 0 0 0,-2-4 0 0,1-2-128 16,1-3-16-16,-1 0 0 15,4-5-368-15,0-5-80 0,4-1-16 0,3-2-12496 0,2-1-2496 0</inkml:trace>
  <inkml:trace contextRef="#ctx0" brushRef="#br0" timeOffset="182470.3">13138 9900 42383 0,'-12'6'1872'0,"1"0"400"0,0-2-1824 0,2 2-448 0,4-3 0 0,1 0 0 0,-1 4 208 0,-6 3-48 0,-5 2-16 16,-7 10 0-16,-4 3-144 0,-3 1 192 0,-1 2-192 0,0 1 192 0,1-1-192 0,-3 1 0 0,0 3-192 0,-3 5 192 0,-1 4-144 0,1 3 144 0,-1-2 0 0,3 2 0 16,2-2 0-16,2 1 0 0,5-2 0 0,1-2 0 15,5 5 512-15,3-2 64 16,5 3 16-16,6 4 0 0,3 1 48 0,4-3 0 15,5 4 0-15,2 0 0 0,4 3-256 0,0 2-64 0,2 1 0 0,1-1 0 0,2-1-320 0,3-1 144 32,2 2-144-32,3-8 0 0,3-7 0 0,-2-5-304 0,1-3 48 0,1-4 0 31,-1-3-192-31,2-2-48 0,2-1 0 0,1-5 0 16,1-2-320-16,0-3-64 0,3-1-16 0,2-7-12192 0,3-3-2448 0</inkml:trace>
  <inkml:trace contextRef="#ctx0" brushRef="#br0" timeOffset="184563.46">14037 10710 27647 0,'-3'2'2448'0,"-1"1"-1952"0,0 1-496 0,2-3 0 0,0 1 1120 0,0 5 128 0,-4-1 32 0,-4 7 0 0,-4 5-512 0,-2 4-80 0,-1 4-32 0,0-1 0 0,-2 1 256 0,1-2 48 0,-6 6 16 0,-2 1 0 0,0 0-400 16,-2-3-64-16,-6 7-32 0,-3-3 0 0,4-4-96 0,-8 5-32 15,-6 1 0-15,-2-2 0 0,-1 2-96 0,4-6 0 0,4-6-16 0,4-4 0 0,6-3-240 0,6-9-160 16,5-4 32-16,6-4 0 16,5-7-976-16,5-4-192 15</inkml:trace>
  <inkml:trace contextRef="#ctx0" brushRef="#br0" timeOffset="184824.64">13580 10554 39615 0,'-4'1'3520'0,"0"2"-2816"16,2-3-560-16,1 2-144 0,2 0 912 0,-1 0 160 15,1 2 16-15,0 1 16 0,2 5-768 0,2 2-144 0,3 2-48 0,2-2 0 0,0 4-144 0,1 0 192 32,3 3-192-32,0 3 192 0,2 6-192 0,1 5 192 15,0 6-192-15,-2-3 192 0,-1-1 0 0,-1-1 0 0,0 3 0 0,-3-5 0 0,1 3-192 0,-1 0 0 16,1-1 0-16,1 1 0 0,3 1 0 0,-1-5-256 15,-1-2 48-15,2-1 0 16,0 0-432-16,2-8-96 0,0-4-16 0,3-1 0 16,0-2-832-16,1-3-160 0</inkml:trace>
  <inkml:trace contextRef="#ctx0" brushRef="#br0" timeOffset="185158.91">14411 11409 35935 0,'1'2'3200'0,"0"-2"-2560"16,2 0-512-16,-1 0-128 0,2 0 1024 0,1 0 192 16,2 0 48-16,7 1 0 0,3 4-1008 0,4 3-256 15,3 3 0-15,-1 2 0 0,3 4 0 0,0 4 0 16,1 1 0-16,1 4 0 16,0 2-384-16,-3 4-128 0,-2 2-32 0,-2 2 0 0,-3 2 368 0,-6 2 176 0,-5-2-160 15,-5-3 160-15,-4-3 304 0,-4-4 144 0,-3 3 48 0,-4-5 0 16,-1-1-176-16,-1-5-48 0,1-2 0 15,-2-2 0-15,-3-4-416 0,-2 1-96 0,-1-3-16 0,1-2-17712 16</inkml:trace>
  <inkml:trace contextRef="#ctx0" brushRef="#br0" timeOffset="185506.95">15145 10808 45151 0,'0'3'2000'0,"0"2"416"16,-1-1-1936-16,4 2-480 0,0 0 0 0,2 1 0 0,3 0-224 0,4 8-144 0,7 8-16 0,5 12-16 31,6 5-96-31,0 2-16 0,1 1 0 0,-1-4 0 0,-1 1 336 0,-2-2 176 0,-1 1-192 0,-4-5 192 16,2 1-336-16,-7-7 32 0,-1-3 16 0,-1-1 0 15,-3-3-880 1,1 1-176-16,-3-4-48 0,-2-1-15216 0</inkml:trace>
  <inkml:trace contextRef="#ctx0" brushRef="#br0" timeOffset="185789.84">16050 10792 31327 0,'2'3'2784'0,"-4"0"-2224"0,0-3-560 0,1 1 0 0,-1 4 2864 0,2-1 464 16,0 2 80-16,-1 3 32 15,0 4-2752-15,-4 12-560 0,-1 3-128 0,-4 8 0 0,-2 4-176 16,-6 4-64-16,-3 11-16 0,-5 4 0 16,-2 9-192-16,-3 1-64 0,3 1 0 0,-1-1 0 0,3 0 512 0,-1 4 0 15,1 2 208-15,2 1-64 0,2-3 304 0,2-10 48 0,3-6 16 16,1-7 0-16,2-4-368 0,2-3-144 0,0-4 128 15,2-5-128-15,1-3 0 0,3-7 0 16,1-3-192-16,3-5-19040 0</inkml:trace>
  <inkml:trace contextRef="#ctx0" brushRef="#br0" timeOffset="186411.3">16003 9745 35935 0,'-3'0'3200'0,"2"-2"-2560"16,1 1-512-16,2 1-128 0,2 1 448 0,-1 1 64 0,4-2 0 0,4 3 16 0,6 3-320 0,8 8-64 0,4 4-16 0,4 5 0 0,1 5 560 0,3 3 96 0,2 7 32 0,0 4 0 0,1 5-384 0,-1 4-80 15,1 2-16-15,-1 4 0 16,1 0 16-16,-2 1 0 0,-4-7 0 0,2 4 0 16,-1 3 32-16,1 2 0 0,-2-1 0 0,-3-1 0 0,0 4 0 0,-3-1 0 0,0-1 0 15,-3 0 0-15,0-2 48 0,-4 1 16 16,-3 1 0-16,-3-6 0 16,0-1-96-16,-4-5-16 0,-5-1 0 0,-2-5 0 15,-4-2-144-15,-1-4-16 0,-2-5-16 0,-1 1 0 0,-8 2-160 0,-4 1 0 0,-3 2 144 16,-6-1-144-16,-5-1 0 0,-7-1-240 0,-7-5 48 15,-6-3-14528-15,-2-5-2912 32</inkml:trace>
  <inkml:trace contextRef="#ctx0" brushRef="#br0" timeOffset="188277.93">17490 10814 43311 0,'0'-3'3840'0,"1"2"-3072"0,0 1-608 0,2-2-160 16,0 2-288-16,2-3-96 0,4 2 0 0,5-5-16 0,5 2 176 0,6-2 32 0,4 0 16 0,0 0 0 0,2-1 176 0,1 4 0 0,3-2 0 0,3 1 0 0,4-2 0 0,5 0 0 0,5-1 0 0,4 0 0 16,3 1 208-16,1 0-16 0,-2-1-16 15,-3 1 0-15,-3 3-176 0,-5 0 0 0,-5 3 0 0,-5-2 0 16,-3 2-256-16,-3-2-144 15,-3 2-32-15,-2-2-11760 0,-4-1-2352 0</inkml:trace>
  <inkml:trace contextRef="#ctx0" brushRef="#br0" timeOffset="188588.65">17571 11060 44223 0,'16'0'1968'0,"-6"0"400"0,-1 0-1904 0,0 0-464 0,-2 0 0 0,1 0 0 15,4 0 208-15,6 0-48 0,13 0-16 0,13-3 0 16,8 0-144-16,3-3 192 0,-2-1-192 0,-3 4 192 16,-3-3-192-16,-4 1 0 0,-3 0 0 0,-7 0 0 15,-3 1-320-15,-4 1 0 0,-5 2 0 0,-4 1 0 32,-2 0-576-32,-4 0-96 0</inkml:trace>
  <inkml:trace contextRef="#ctx0" brushRef="#br0" timeOffset="192356.24">19394 10785 29487 0,'-5'-3'2624'0,"3"0"-2112"0,0 1-512 0,4 2 0 0,-1 0 1920 0,-1 0 256 0,0-1 64 0,0-2 16 0,1-1-912 0,0 4-192 16,4 2-48-16,-5-2 0 0,0 0-592 0,19 23-112 0,-12-9-16 0,2 2-16 0,2 5-80 0,-2 5-16 0,2 2 0 0,-1 4 0 15,1 3-144-15,0 6-128 0,3 6 144 0,-2 1-144 16,2 5 160-16,-2-2-160 0,-1 0 160 0,-4 2-160 16,1-6 0-16,-3 1 0 0,-1-1 0 15,-3-1 0-15,-1-1 0 0,-3-2 0 16,0-3 0-16,-4-1 0 16,2-5-272-16,-1-3-160 15,1-2-16-15,3-3-16 0,1-7-352 0,1-1-64 0,0-11-16 0,2-2-17216 0</inkml:trace>
  <inkml:trace contextRef="#ctx0" brushRef="#br0" timeOffset="192893.76">19379 10640 28559 0,'-15'0'1264'0,"5"0"272"0,1-3-1232 0,4 3-304 0,2-2 0 0,3 0 0 15,1 2 1936-15,-1-5 336 0,2 0 64 0,1-6 16 16,5-1-1104-16,4-4-224 0,4-1-32 0,5-7-16 0,4 1-560 31,3-2-112-31,3 0-32 0,3 2 0 0,0 0-80 0,3 1-32 16,2 5 0-16,-3 3 0 0,-3 4-160 0,-5 4 0 15,-2 4 144-15,-6 2-144 0,-4 2 0 0,-3 4 0 16,-3 2 0-16,-3 4 0 0,-1 0 0 0,0 5 0 16,1 1 0-16,0 2 0 0,0 5 0 0,2-1 0 15,-2-1 0-15,3 3 128 0,0 2-128 0,1 0 0 16,0 3 0-16,1-5 0 0,-3 1 0 0,1-1 0 15,0 0 0-15,-1-1 0 0,-3 0 0 0,-1-3 0 0,-1 0 0 16,-2 1 0-16,-2-5 0 0,-1-2 0 16,-1 3 0-16,-5 1 0 0,0-4 0 0,-3 2 0 0,-1-2 0 15,-3-1 0-15,-2 1 0 0,-4-2 0 0,-2 1 0 16,-4-2 0-16,-1 0 0 0,-3-5 0 0,1 0 0 0,-3-5 0 16,1 0 0-16,0-3 0 0,-1-3 0 15,-1-2 0-15,4-1 0 0,0-2 0 0,2-2 0 0,1-3 0 16,4 1 0-16,1 0 0 0,4 2 0 0,3-3 0 31,5 4-464-31,4 0-16 0,5 1 0 0,5 2-17808 0</inkml:trace>
  <inkml:trace contextRef="#ctx0" brushRef="#br0" timeOffset="193605.48">20983 9817 18431 0,'4'-2'1632'0,"-2"-2"-1312"0,1 2-320 0,-2-1 0 0,0 2 1952 0,2-2 320 0,0 0 64 0,4-4 16 0,1 1 32 0,1-2 16 0,-2 1 0 0,-1 4 0 0,-1-1-864 0,-1 4-160 0,-3-2-32 0,1 2-16 0,-2 0-752 0,-3 2-160 0,2 2-32 15,-3 2 0-15,-1 0-128 0,-1 3-48 0,0 2 0 16,-3 1 0-16,-2 4-16 0,-1 2-16 0,-2 1 0 0,2 0 0 16,-1 1-176-16,-1 4 192 15,-4 6-192-15,0 5 192 0,-1 2 0 0,2 0 0 0,-2 1 0 0,1 7 0 16,0-1 16-16,2 3 16 0,-2 2 0 0,0 0 0 15,2 2-224-15,3-13 128 16,3-7-128-16,0 7 0 0,-1 13 0 0,0 6 0 16,3 1 0-16,3-1 0 0,4-4 0 0,4-6 0 0,3-6 0 15,4-3 0-15,5 9 0 0,2-6-160 0,0-5 32 0,-1-4 0 16,3-1-624-16,-1-3-112 0,3 3-32 0,-1-7 0 16,-3-3-912-16,1-1-192 0,0-2-48 0,0-3-14272 15</inkml:trace>
  <inkml:trace contextRef="#ctx0" brushRef="#br0" timeOffset="194331.59">22019 10375 22111 0,'-3'-1'1968'0,"0"1"-1584"0,1-3-384 0,0 3 0 0,1 0 1472 0,0 3 224 0,0-3 32 0,-3 3 16 0,-1-1 320 16,-4 3 64-16,-2 4 16 0,-4 0 0 0,-2 1-544 0,-3 2-96 0,-1 2-32 0,-2 1 0 0,-2 1-512 0,0 2-128 0,2 2 0 0,-3-1-16 15,1 3-304-15,-2 0-64 0,-4 3-16 0,0 1 0 0,-1 0-256 0,-1 1-48 0,-1 2-128 0,2-3 192 0,1 0-192 0,-1 1 0 16,0-4 0-16,2 2 0 0,5-4-176 0,2-1-16 0,3-4-16 16,4-1 0-1,2-4-336-15,5-3-64 0,2-1-16 0,2-7 0 16,3 0-432-16,2-4-96 0,0-2 0 0,1-7-16912 0</inkml:trace>
  <inkml:trace contextRef="#ctx0" brushRef="#br0" timeOffset="194552.68">21376 10454 36863 0,'-10'-1'1632'0,"5"-2"336"0,3 3-1584 0,2 3-384 0,1-3 0 0,3 1 0 16,1 1 480-16,3 1 16 0,6 4 0 0,5 2 0 16,4 3 48-16,3 4 16 0,1 4 0 0,-1-1 0 15,0 3-128-15,0 0-32 0,3 3 0 0,2 4 0 16,-1 3-16-16,1 0 0 0,-1 1 0 0,-1-1 0 0,-2-2-48 0,-3-2-16 15,-1 0 0-15,-2-4 0 0,-1 2-320 0,-2-3 0 16,-3-1 0-16,-3-6 0 16,-1 3-560-16,-2-7-176 0,-2-2-32 0,0-2-18304 0</inkml:trace>
  <inkml:trace contextRef="#ctx0" brushRef="#br0" timeOffset="194997.69">22823 9783 6447 0,'-14'7'576'0,"5"2"-576"0,0 1 0 0,3-3 0 0,3-1 8032 0,3 0 1504 0,0 3 288 0,-1 7 64 0,1 6-7680 15,1 9-1536-15,2 8-304 0,3-1-64 0,0 3-304 0,0 2 0 0,0-1 128 0,-1 1-128 0,0 3 0 0,-1 4 160 0,-1 0-160 0,-1 1 128 0,-1 0 64 0,-1-1 0 0,0 1 0 0,-1 0 0 16,1-4-192-16,-1-3 0 0,1 1-160 0,0-4 160 16,1-4-256-16,3-4 64 0,-1 2 0 0,1-7 0 15,1-3-384 1,0-7-64-16,-1-4 0 0,2-3-17920 0</inkml:trace>
  <inkml:trace contextRef="#ctx0" brushRef="#br0" timeOffset="195338.69">23268 10510 36863 0,'-10'0'816'0,"4"0"160"0,1 1 48 0,3-1 0 0,3 0-832 0,0 0-192 0,0 2 0 0,2-2 0 0,1 3 960 0,1 1 128 0,-1-1 48 0,4 3 0 31,2 3-240-31,0 2-32 0,2 4-16 0,2-1 0 0,2 3-128 0,2 3-16 15,2 0-16-15,2 2 0 16,2 1-448-16,1 0-96 0,-2-1-16 0,1 0 0 0,-2 0-128 16,-1 1-176-16,0-4 48 0,-3 0 0 15,1-3-640-15,-2-1-112 0,-1 1-16 0,-1-4-16 16,1 1-64-16,0-3-16 16,-1-4 0-16,1-3-17216 0</inkml:trace>
  <inkml:trace contextRef="#ctx0" brushRef="#br0" timeOffset="195653.53">24099 10424 21183 0,'-17'7'1888'0,"3"-4"-1504"0,2 1-384 15,3 2 0-15,6-3 4976 0,0 0 912 0,-1 3 192 0,-3 4 48 16,-4 5-4912-16,-4 5-960 0,-4 6-256 0,-2 7 0 16,-1 2 0-16,-1 1-256 0,-1 7 48 0,-1-1 16 15,1 8 192-15,-1-2 160 0,-1 5-32 0,1 4 0 16,0 0 224-16,2 0 32 0,0 3 16 0,0-3 0 16,3 3-80-16,3-6 0 0,0 0-16 0,2 0 0 15,4-4-304-15,0-3-224 0,1 0 32 0,1-2 16 16,2-7-656-16,-1 0-144 0,1-3-32 0,2-7 0 15,1-3-1248-15,2-9-256 0</inkml:trace>
  <inkml:trace contextRef="#ctx0" brushRef="#br0" timeOffset="196270.51">24280 9510 30399 0,'-18'-1'2704'0,"6"1"-2160"0,2 1-544 0,5-1 0 0,3 2 1984 0,0-2 304 0,2 2 48 0,-2-2 16 0,0 1-1184 0,-1 4-224 16,2-1-48-16,1 0-16 0,4 1-400 0,-1 5-80 0,5 0-16 0,3 3 0 0,1 6 64 0,5 2 0 0,3 5 0 0,5 2 0 0,2 9-144 0,5-1-32 16,4 5 0-16,3-4 0 0,-5-2-112 0,3 0-32 15,3 4 0-15,-1 2 0 0,3-1-128 0,-2 1 0 0,1-2 0 0,-5 1 0 16,-4-4 0-16,-3 1 0 0,-1 4 0 0,-4-3-176 15,-3 0 176-15,-2-4 0 0,-2 2 0 0,-6-1 0 16,-2-1 0-16,-5-2 0 16,-3 6 128-16,-3-4-128 0,-2-2 272 0,-5 5-16 15,-4-2 0-15,-3 3 0 0,-4-3 0 0,-3 3 0 0,1-3 0 0,-4 3 0 16,-1 3-256-16,-1-3 128 0,2 0-128 16,-7 4 0-16,-2 5-176 0,-5 1-144 0,-1-1-16 15,2-4-16 1,-1-5-704-16,3-5-144 0,2-5-16 0,4-6-18560 0</inkml:trace>
  <inkml:trace contextRef="#ctx0" brushRef="#br0" timeOffset="196990.01">25973 10611 34095 0,'-7'0'3024'0,"2"-2"-2416"0,5 2-480 0,2-3-128 0,0 2 368 0,-1 1 48 0,2-3 16 16,1 1 0-16,0 1 32 0,6-2 16 0,3 6 0 0,2 3 0 0,2 4 416 0,1 5 96 0,5 4 16 0,0 4 0 0,4 8-304 0,2 3-64 0,3 5-16 0,-2 1 0 0,1 2-272 15,-5 2-48-15,-4-6-16 0,-4 4 0 16,0 8-288-16,-5 0 160 0,-4 1-160 0,-4 0 128 0,-3-1-128 31,-3-3 0-31,-3-2 0 0,-1-4 0 0,-2-3 0 0,-2-3 0 16,-1-5 0-16,-1-2 0 0,0-4-176 0,0-3-16 15,0-7 0-15,0-2 0 16,1-5-448-16,-1-5-80 0,1-2-32 0,-1-5 0 16,0-2-928-16,1-9-192 0,1-2-48 0,-1-5-14400 0</inkml:trace>
  <inkml:trace contextRef="#ctx0" brushRef="#br0" timeOffset="197335.9">26027 10532 35935 0,'-16'-25'1600'0,"5"9"320"0,2 0-1536 0,4 4-384 0,4 5 0 0,2 4 0 16,0-3 1088-16,3-7 128 0,1-3 48 0,4-9 0 16,6 3-800-16,3-4-144 0,6 8-48 0,2-1 0 15,3 4-16-15,2 4 0 0,4 0 0 0,1 4 0 16,1 3 80-16,0-2 16 0,-1 3 0 0,0 1 0 15,-2 2 0-15,-2 2 0 0,-2 1 0 0,-4 3 0 0,-4-1-96 16,-2 3-32-16,-3 1 0 0,-1 2 0 0,-1 4-224 0,-1-1 176 16,-1 3-176-16,-1 0 160 0,-1 2-160 15,0 2 0-15,-1 1 0 0,-2 0 0 0,1 1 0 16,-2-1 0-16,0 0 0 0,-2-3 0 0,-2-6 0 16,1 3 0-16,-3 3 0 0,-2 0 0 0,-2-1 224 0,0-1-32 15,-5 1-16-15,0-5 0 0,-3 2 144 0,-3-5 16 16,0 2 16-16,-3-2 0 0,-3-1 0 0,-1 1 0 15,-2 0 0-15,-4-3 0 0,-3 2-352 0,-2-3 0 16,0 0 0-16,-2-3 0 0,2-2 0 16,0-2 0-16,0-4 0 0,0-3 0 0,1-3 0 15,2-2-240-15,1-6 48 0,3 0 0 16,3 0-576-16,1-1-128 0,3 1 0 0,4-2-16 16,4 4-368-16,2-2-64 0</inkml:trace>
  <inkml:trace contextRef="#ctx0" brushRef="#br0" timeOffset="197840.15">27825 9467 35935 0,'-3'-8'1600'0,"2"1"320"0,1 2-1536 15,1 3-384-15,2-1 0 0,1 2 0 0,-1-4-256 0,2 2-112 0,3-4-16 0,2 0-16 0,-2-2 144 0,0 3 16 0,-2 0 16 0,-5 2 0 0,-1 4 1088 0,-4 1 224 0,-2 2 32 0,-4 6 16 0,-1 3-96 0,-4 4-16 0,-1 4 0 0,-4 5 0 16,1 1-352-16,-4 4-80 0,0 3-16 0,-3 4 0 16,-1 1-16-16,-3 7-16 15,0 3 0-15,-1 1 0 0,3 2-224 0,0 2-32 16,0 4-16-16,2 4 0 0,4-5-272 0,1 4 0 0,1-2 0 0,3 1 0 0,1-2 160 15,5-2-32-15,1-2 0 0,3-6 0 0,3-1-128 16,3-6 0-16,4 1 0 0,3-6 0 0,4 2 128 0,5-7-128 16,4-2 0-1,4-3 128-15,6-1-128 0,3-4-272 0,4-1 64 0,2-6 16 16,2-1-832-16,7-3-144 0,6-2-48 0,4-4-18224 0</inkml:trace>
  <inkml:trace contextRef="#ctx0" brushRef="#br0" timeOffset="198882.51">28709 9293 38703 0,'-14'1'1712'0,"6"2"352"0,2 0-1648 0,2 2-416 0,4-1 0 0,1-2 0 0,2 6 560 0,-1 0 16 15,2 4 16-15,1 6 0 0,5 4-80 0,2 6-32 16,4 0 0-16,1 1 0 16,4-1 64-16,0 2 16 0,4 1 0 0,0 3 0 15,2-2-32-15,3 3 0 0,2 3 0 0,4 1 0 0,1 0-176 0,1 0-32 16,2-2-16-16,1 2 0 0,-2 1-96 0,-1-1-16 16,2 5 0-16,-3-6 0 0,-5-1-192 0,3-1 0 15,0 5 0-15,-1 2 0 0,-3-1 128 0,-4-1-128 16,-4-4 0-16,-5 1 144 0,-2-3-16 0,-5 3 0 15,-1 1 0-15,-4-2 0 0,-2 5 0 0,-3-5-128 16,-2 1 192-16,-3-2-64 0,1-1 96 0,-5-2 16 0,0-3 0 0,-1 1 0 16,-1-3-64-1,0-3-16-15,0-2 0 0,-1 0 0 0,1-2-160 0,-1-3 0 16,-1 2 0-16,-2-4 128 0,1 0-128 0,-2-1 0 0,-3-2 0 0,1-1 0 31,-3-2-512-31,-1-3-64 0,0 2-32 0,-1-7 0 16,1 2-480-16,-3-4-80 0,2 0-32 0,0-3-19232 0</inkml:trace>
  <inkml:trace contextRef="#ctx0" brushRef="#br0" timeOffset="204563.06">28240 10095 35935 0,'-7'0'3200'0,"2"0"-2560"0,4 0-512 0,1-2-128 0,1 2 816 0,-1 0 144 0,0-3 16 0,-1 2 16 0,0 1-272 0,2-2-48 0,1 2-16 0,-2 0 0 15,0 0-224-15,21 6-48 16,-12 0-16-16,2 0 0 0,1 4 208 0,1 0 64 0,0 2 0 0,1 1 0 0,2-1-128 0,-1 2 0 0,1 1-16 0,-1 1 0 31,-2 2-352-31,2 2-144 0,-4 2 128 0,-1 1-128 0,-1 1 0 16,-3-1 0-16,0 1 0 0,0 2 0 15,-1-1-144-15,0-2-16 0,-1 2 0 0,1-3 0 16,0-1-608-16,1-1-128 0,2 0-32 16,1-3 0-16,1-1-336 0,1-3-64 0,3-2-16 15,-2-2-16640-15</inkml:trace>
  <inkml:trace contextRef="#ctx0" brushRef="#br0" timeOffset="204863.37">29107 10089 36863 0,'-12'-2'1632'0,"3"-2"336"0,2 4-1584 15,3 0-384-15,3 0 0 0,1 0 0 0,0 0 0 0,-1 4 0 0,-2-1 0 0,-1 2 0 16,-1 3 0-16,-2 4 0 0,0 2 0 0,-6 3 0 15,-3 5 992-15,-1 4 160 0,-4 5 48 0,-3 1 0 16,-2 3 128-16,-2 3 16 0,-1 3 16 0,6-6 0 16,6-7-208-16,-3 7-32 0,-6 12-16 0,-4 17 0 15,-3 8-608-15,-2 2-128 0,1 5-32 0,-3 3 0 0,1 3-336 16,-3 7 0-16,0 3 0 0,-3 3 0 16,1-4-224-16,0 1-16 0,3 2 0 0,2-4 0 15,3-4-848-15,4-11-160 0,4-18-32 16,8-12-19760-16</inkml:trace>
  <inkml:trace contextRef="#ctx0" brushRef="#br0" timeOffset="211274.99">30083 9158 23951 0,'4'-1'2128'0,"-2"-4"-1696"0,2 1-432 0,-1 0 0 0,1 1 3008 0,0-3 512 0,2 1 96 0,1-3 32 0,5-8-2304 16,2-5-464-16,2-5-96 0,1-8-16 0,-5 1-32 0,-2-7-16 0,-4-1 0 0,-4-7 0 0,-2-2 0 0,-2-7 0 15,-2-3 0-15,-1-1 0 0,-2-5-272 0,0 0-64 16,-2-1-16-16,0-2 0 16,-1 2-368-16,0 4 0 0,-1 3 0 0,0 6 0 15,1 10-480 1,-1 6-16-16,-1 4 0 0,-1 5 0 0,0 7 240 0,0 2 64 0,0 5 0 0,2-1 0 0,0 6 48 15,1 1 16-15,0 2 0 0,2-1 0 0,1 2 128 0,1-2 176 16,1 2-48-16,-1 1 0 0,1 1-128 0,0 1 128 16,0 0-128-16,0 3 128 0,0-2-128 15,-1 4 0-15,0 1 0 0,-1 0 0 0,0 4 0 0,-2 0 0 16,-1 4-128-16,0 1 128 0,-1 2 0 0,-3 1 0 16,-3 1 0-16,-1 1 0 0,-2 2 0 0,-5-1 0 15,-1 2 0-15,-2-1 0 0,-2-1 0 0,-2 1 0 16,-2-3 0-16,-6 2 0 0,-6 1 160 0,-6-2-160 15,-1 2 192-15,-4-7-192 0,-2 1 256 0,-4-1-48 0,-1-2-16 16,-6 0 0-16,0-2 32 0,-6-1 0 0,1-3 0 16,-4 1 0-16,0 2-32 0,-4-4-16 0,-5 4 0 15,-2-5 0-15,-1-1 32 0,0 2 16 0,3-3 0 16,-2 0 0-16,-4 1-224 0,-1-1 144 0,-1 2-144 0,4 2 128 16,6 1-128-16,2-1 0 0,1 2-160 0,3-2 160 15,5 2 0-15,3-2 0 0,3 1 0 0,3-4 0 16,4 1 0-16,2 1 0 0,-1-2 0 0,6 1 0 15,6-2 0-15,1 0 0 0,-1 0 0 0,3-2 0 16,3 1 0-16,2-2 0 0,4 0-128 0,1 0 128 0,4-1-144 16,2-2 16-16,3 2 0 0,1-2 0 15,0 0-64-15,1-3-16 0,2 3 0 0,-1-1 0 16,2 1 64-16,0-1 16 0,-1 1 0 0,2 0 0 16,3 2 128-16,0-1-208 0,2 2 80 0,0-1 128 0,1 0-224 15,1 2 80-15,3-2 16 0,1-1 0 16,1 1 128-16,2 2-208 0,0-2 80 0,1 1 128 0,1-1-128 0,-1-1 128 15,1 1 0-15,0 0 0 0,0 0 0 0,0 0 0 16,0 1 0-16,-1 2 0 0,0-1 0 0,0-1 0 16,-2 2 192-16,0 1-64 0,2 0 80 0,-2 0 16 15,1 0 0-15,-1 1 0 0,1 2-224 0,-2-1 176 16,1-1-176-16,-2 2 160 0,0 1-160 0,0 0 0 16,-1 0 0-16,0 0 0 0,1 1 0 0,-1 0 0 0,1 0 0 15,1 1 0-15,2-2 0 0,-1 3 0 0,2 2 0 0,0-3 0 16,1 4 0-16,0-2 0 15,1 5 0-15,1-3 0 0,0 3 0 0,1 3 0 16,0 3 0-16,0 3 0 0,1 3 0 0,-1 3 0 0,0 1 0 0,-2 3 0 16,0 1 0-16,1 3 208 15,-1 1-48-15,-2 2-16 0,1 1 48 0,-1-1 0 0,-2 2 0 0,-2-1 0 16,-2 5-16-16,-2-3 0 0,1-2 0 0,-1-5 0 16,-2 0 16-16,0 0 16 0,-1-4 0 15,-1-2 0-15,1 0-48 0,1-5-16 0,1-1 0 0,2-5 0 16,-1-4-144-16,4-2 0 0,3-6 0 0,4-3-14336 15,6-6-2944 1</inkml:trace>
  <inkml:trace contextRef="#ctx0" brushRef="#br0" timeOffset="-207247.05">29038 12560 27647 0,'-1'-4'2448'0,"-1"1"-1952"0,4 0-496 16,-1 2 0-16,0 1 0 0,-1-3 0 0,1 0 0 0,1-4 0 0,-2 1 256 0,0-2 128 0,-2 0 0 0,-1 2 16 0,-2 0 1552 0,-1 2 304 0,-3 2 64 0,0-2 16 0,-2 1-1024 0,0 1-208 15,0 1-32-15,-3 1-16 0,1 0-496 0,-2 3-112 16,0 0 0-16,-1 1-16 0,0 4-16 0,-1 2 0 0,-1 3 0 0,0 3 0 16,-1 2-416-16,-2 8 0 0,0 3 0 0,0 3 0 15,0 2-144-15,0 1-16 0,1 6 0 0,3 0 0 0,1-1 160 0,2 2-128 0,3-1 128 16,2 0-128-1,5 0 128-15,1-3 0 0,4 1 0 0,3-7 0 0,2-5 0 0,2-1-128 0,3-4 128 0,2-6-128 32,6 0 128-32,3-5-128 0,4-1 128 0,3-8-128 15,0-4 128-15,5-4-160 0,3-4 160 0,2-5-160 16,3-1 160-16,2-3 0 0,1-5 0 0,0 1 0 0,-3-5 0 0,-1 2 0 0,-3-5 0 0,-3 2 0 16,-4-5 0-16,-5 1 144 0,-3-2-144 15,-3 1 160 1,-3-3 64-16,-3-2 16 0,-2-4 0 0,-3 1 0 15,-3-1-16-15,-1 1 0 0,-4 1 0 0,-2-1 0 0,-3 2-64 0,-3 4-16 0,-4 5 0 0,-3 5 0 16,-5 2 32 0,-3 4 0-16,-3 5 0 0,-4 3 0 0,0 4-176 0,-4 5 160 15,-2 0-160-15,-2 7 160 0,0 2-160 0,1 4 0 0,0 1 0 0,6-1 0 0,1 0-320 0,4 2-64 32,3-2 0-32,2-1 0 15,5 1-144-15,2-3-48 0,2 2 0 0,1-3 0 0,2 0-688 0,2-2-144 0</inkml:trace>
  <inkml:trace contextRef="#ctx0" brushRef="#br0" timeOffset="-206928.7">29505 11947 35935 0,'-8'2'3200'0,"0"1"-2560"0,5-2-512 0,0 1-128 0,3 2 1168 0,-4 1 224 0,-2 1 32 15,-5 5 16-15,-4 10-784 0,-3 1-144 0,-2 9-48 0,-2 2 0 0,-1 7-144 0,-1 5-48 0,-4 6 0 0,-1 3 0 0,-1 3 48 0,-3 8 16 0,-2 2 0 0,-2 9 0 0,-4 0-208 16,-1 6-128-16,-1 1 128 0,-3-2-128 0,3 1 128 0,0 1-128 16,1-4 128-16,-1-2-128 15,4-3-464-15,1-10-176 0,3-9-16 0,4-6-12400 16,4-7-2496-16</inkml:trace>
  <inkml:trace contextRef="#ctx0" brushRef="#br0" timeOffset="-206440.03">30002 13188 18431 0,'3'0'1632'0,"-3"0"-1312"0,0 0-320 0,1 3 0 0,-1-3 4000 0,1 1 736 0,-1 1 128 0,0 4 48 0,2 4-2736 0,-2 0-560 0,0 9-96 0,-3 2-32 0,2 2-512 0,-4 5-96 0,-1-2-32 0,0 4 0 0,-1-1-336 0,1 1-80 0,0 0-16 0,1-1 0 16,1-3-416-16,2-1 0 15,1-6 0-15,1 0 0 16,0-3-384-16,1-1-96 0,1-5-32 0,1-2-12800 16,2-4-2560-16</inkml:trace>
  <inkml:trace contextRef="#ctx0" brushRef="#br0" timeOffset="-205664.55">28995 14598 43311 0,'-4'-4'3840'0,"1"2"-3072"0,5-1-608 15,-1 2-160-15,1-4-256 0,1 1-96 0,2-3-16 0,0-4 0 0,1-5 368 0,0 0 192 0,0-3-32 0,1 3 0 0,-4 0 224 0,-2 2 64 0,-3 2 0 0,-2 1 0 0,-2 6 48 0,-4 2 16 0,-1 3 0 0,-5 7 0 16,-1 0-320-16,-4 8-48 0,-2 5-16 0,-3 7 0 16,-1 9-128-16,-4 8-256 0,-1 7 64 0,-1 5 16 15,2-2-16-15,5-5 0 0,5-3 0 0,1 4 0 16,3 7 192-16,2-3-160 0,6 3 160 0,4-8-160 15,7-3-96-15,3-5-32 0,4-4 0 0,6-5 0 16,4-7-208-16,3-5-32 0,4-4-16 16,5-6 0-16,1-5 16 15,1-5 0-15,3-5 0 0,4-7 0 0,3-2 224 0,-1-2 48 0,-1-4 16 0,0-4 0 0,1-2 464 16,-3-6 96-16,-1 0 0 0,-6-3 16 0,-4-2-80 16,-6 0-32-16,-4 7 0 0,-6-4 0 0,-4-4 80 0,-6-1 16 15,-6-2 0-15,-3-3 0 0,-6-2 112 0,-3 0 16 16,-2-1 16-16,-3 3 0 0,-1-1 32 0,-6 2 0 15,0 1 0-15,-1 7 0 0,4 4-80 0,-1 5-16 16,1 4 0-16,0 7 0 0,4 6-400 0,0 5 0 16,1 4-224-16,2 1 80 15,-1 5-656-15,3 3-128 0,1 4-32 0,2 4-18832 16</inkml:trace>
  <inkml:trace contextRef="#ctx0" brushRef="#br0" timeOffset="-205062.99">29911 15215 31327 0,'1'-6'1392'0,"0"2"272"15,2-2-1328-15,-1 2-336 0,1 2 0 0,-1 0 0 0,2 0 688 0,2-2 64 0,3-2 16 0,2 0 0 0,3-4 880 0,-1 4 176 0,1 0 32 16,-2-1 16-16,-1 1-912 0,-1 3-176 0,0-2-32 0,-1 1-16 0,1 0-144 0,0 2-16 0,-2-2-16 0,3-1 0 0,3 0-160 0,-1-1-16 0,4-3-16 0,0 2 0 16,1 1-368-16,1-1 144 0,0 1-144 0,-2 0 0 15,-1 4 0-15,-2-1 0 16,-1 3 0-16,-3 0 0 0,0 5 0 0,-3-1 0 0,-2 4 0 0,-1 2 0 0,-2 4-256 15,-3 1 0-15,-2 3 0 0,-2 2 0 16,-4 2 80-16,-1 1 16 0,-2 1 0 16,-2 1 0-16,0-3 160 0,0 2-128 0,-2-3 128 15,-2-1-128-15,2 1-48 0,0-2 0 0,1-4 0 0,3 1 0 0,-1 0 176 16,4-2-160-16,-1 1 160 16,1 1-160-16,0 3 160 0,1-1 0 0,0 2 0 0,1 0 0 15,1 1-240-15,1 1-16 0,1 0 0 0,3-2 0 0,2-1 256 0,3-1 0 16,2-4 0-16,4-3 160 0,3-1 32 0,5-4 0 0,2-2 0 15,4-2 0-15,3-4-464 0,3-2-96 0,4-6-16 16,0-2 0 0,2-1-384-16,-1-3-64 0</inkml:trace>
  <inkml:trace contextRef="#ctx0" brushRef="#br0" timeOffset="-204693.22">29265 13921 43311 0,'-8'-6'1920'0,"0"3"384"0,3-1-1840 32,3 4-464-32,2 1 0 0,0 2 0 0,1 0-464 0,-1 1-192 0,0 5-48 0,0 3 0 0,0 7 976 0,0 4 192 0,-2 8 48 0,-3 1 0 0,-1 9 256 0,-3 0 64 15,-3 3 16-15,-3 4 0 0,-4 2-256 0,-3 1-48 0,-2-3-16 0,-2 7 0 0,-3 4-32 0,-5 4-16 16,0 6 0-16,-5 0 0 0,1-2-224 0,-4 5-32 0,-1 1-16 15,-4 6 0-15,0 0-352 0,-1-4-80 0,1 4-16 0,3-9 0 16,7-10-528 0,5 1-128-16,4-4 0 0,7-4-13136 0,7-6-2624 0</inkml:trace>
  <inkml:trace contextRef="#ctx0" brushRef="#br0" timeOffset="-204023.33">29273 16732 41471 0,'-5'-1'3680'0,"2"-1"-2944"0,2-2-592 0,1-1-144 0,1 4 0 0,-1-2-176 0,-2 1 48 0,-2-3 0 0,-1-4 352 0,-2 3 80 0,-3 0 16 0,-2 2 0 0,-2 0 464 16,-3 2 112-16,-3-2 0 0,-2 4 16 0,-2 1-272 0,-3 3-64 0,1 5-16 0,-4-1 0 0,1 5-368 0,-3 7-64 16,1-1 0-16,1 9-128 0,0 6 0 0,2 4 0 15,1 1 0-15,2 4-144 0,4 3-128 16,1 3-32-16,5 0 0 0,4 0 0 0,4-4 0 0,3-3 0 0,5 1 0 0,3-5 0 15,6-3 176-15,2-6 128 0,3-1-192 16,4-6 192-16,0-4-224 0,4-4 64 0,1-2 16 0,5-5 0 16,2-5-112-16,5-2-32 0,3-2 0 0,2-7 0 15,1-2 288-15,0 0-160 0,1-3 160 0,-2-2-128 16,-1-3 128-16,-6-2 0 0,-4 2-144 0,-4-4 144 16,-1-3 0-16,-6-1 160 0,-2-2-16 0,-4 0 0 15,0-2 368-15,-5-3 64 16,-2-4 0-16,-3 0 16 0,-3-4 48 0,-4-1 0 15,-2 1 0-15,-3-3 0 0,-1 1-176 0,-3 0-16 16,-3-3-16-16,-2 3 0 0,0-1-304 0,-2 3-128 0,-1 2 128 0,-1 6-128 0,2 8 0 16,-2 4 0-16,1 7 0 15,-2 5 0-15,0 7-448 16,-2 3-32-16,0 2 0 0,1 4 0 16,-1 4-464-16,0 2-80 0,4 6-32 0,1-1-12512 0,4 0-2496 0</inkml:trace>
  <inkml:trace contextRef="#ctx0" brushRef="#br0" timeOffset="-203713.82">29463 16175 30399 0,'-3'-7'2704'0,"0"1"-2160"0,2 6-544 15,1 0 0-15,0 1 1856 0,-1 2 272 0,-2 1 48 0,-1 4 16 0,-2 8-784 0,-2 9-176 0,-3 13-16 0,-4 11-16 0,-3 10-128 0,-3 10-32 0,-2 8 0 0,-4 7 0 0,-4 5-80 0,0 0-32 0,-1-4 0 0,0 1 0 16,1 1-160-16,1-6-16 0,1-3-16 0,1-8 0 0,3-3-512 16,-1-4-96-16,-1-1-128 0,1-1 176 0,1-2-416 0,2-7-80 15,-1-3 0 1,3-4-16-1,3-4-928-15,2-9-176 0,3-4-32 0,6-9-12896 0,3-9-2576 0</inkml:trace>
  <inkml:trace contextRef="#ctx0" brushRef="#br0" timeOffset="-203110">30032 17247 28559 0,'-7'3'2544'0,"1"0"-2032"0,-2-3-512 0,4-3 0 16,3 3 3024-16,1-3 512 0,0 0 112 0,-1-1 0 0,0-2-2752 0,-1-4-576 0,4 4-96 0,-1-2-32 16,3 0 448-1,1 2 64-15,1 1 32 0,1 1 0 0,2-2-80 0,-1 5-16 0,4-4 0 0,-1 4 0 16,1 1-96-16,0-3-32 15,1 6 0-15,-1-3 0 0,-2 3-304 0,0 0-64 16,-1 2-16-16,-2 1 0 0,-2 3 128 0,-1-1 0 0,-1 3 16 0,-1 1 0 16,-1 1-144-16,0-3-128 0,2 1 144 0,-2-1-144 15,3 0 0-15,-2-1 0 16,3 1 0-16,0-4 0 0,0-3-192 0,1 1-96 16,1 1-16-16,1-4 0 15,-1-1-416-15,-1 0-96 0,-1-1-16 0,-2 1 0 0,-2 0 400 0,-2-2 80 16,-2 2 16-16,-2 2 0 0,1-2 336 0,-5 4-176 15,-1-1 176-15,-2 4-128 0,-1-1 128 0,-2 3 128 16,1 0-128-16,-2 4 176 0,1-2 128 0,0 1 16 0,1 1 16 16,3-3 0-16,4-2-32 0,2-2-16 15,1-2 0-15,4-1 0 0,1-3-288 0,4-3 128 0,0 1-128 0,3-3 0 32,0 0-304-32,1 1-160 0,1-2-48 0,0 2 0 0,1-2 112 0,0 2 16 0,0 2 0 0,0 2 0 15,-2 0 192-15,0 2 32 0,-2 2 16 0,0 2 0 16,0 2 144-16,-3 3 0 0,-1 2 128 0,-3 2-128 15,-1 2 352-15,-2 2 0 0,-2 3 0 16,-1 0 0-16,-3 1 304 0,1 1 64 0,-2 1 16 0,0-3 0 16,0-3-96-16,0 1 0 0,0 0-16 0,2-3 0 15,-2 0-240-15,0 1-64 0,0-5 0 0,0 2 0 0,0-4-176 16,-1 1-144-16,0 1 192 0,-1-3-192 0,-3 2 0 0,0 0 0 16,-1-2 0-16,-3 0 0 0,2-1-160 0,-2 0-96 15,1-5 0-15,-2-1-16 16,0-1-880-16,1-2-160 15,0-3-32-15,-1-10-20096 0</inkml:trace>
  <inkml:trace contextRef="#ctx0" brushRef="#br0" timeOffset="-179464.31">25274 11866 7359 0,'7'0'656'0,"-2"0"-528"0,0-3-128 0,-1 1 0 16,-2 2 3264-16,1 0 608 0,-1 0 128 0,3 0 32 0,3-1-3312 0,0 1-720 0,2 0 0 0,-2 0 0 0,-2 0-544 0,-2 0-32 0,-2 0 0 0,-2 1 0 0,0 1 576 0,-2 1 176 15,-1-2 0-15,-1 2 0 0,1-1 1456 0,-2 2 288 16,-3-1 64-16,-2 0 16 0,-1 1-96 0,-4 0-32 0,-1 1 0 16,-2-2 0-16,-3 1-736 0,0 1-160 0,-3 1-16 0,1-2-16 15,-2-2-688-15,-1 0-256 0,-1 0 176 0,-2-1-176 16,1 2 0-16,2-1 0 0,3-2 0 0,-5 2 0 15,-4 0 256-15,-4 0-64 0,-3 2 0 0,-3-4 0 16,-2 3 144-16,-1-3 32 0,-2 0 0 0,-3-3 0 16,0 3-32-16,-4-4 0 0,-1 4 0 0,-3 0 0 15,-5 2-336-15,-3 0 0 0,-1-2 0 0,-1 0 0 0,-2 0 0 16,-3 0 0-16,-4 4 0 0,-3-2 0 16,-2 5 0-16,0-4 0 0,2-3 0 0,2 3 0 15,0 0 0-15,3 1 0 0,1 1 0 0,2 0 0 0,5 0 0 0,0-4 256 16,-1 2-64-16,2-3-16 0,-1 3-176 0,-1 0 0 15,1-1 0-15,9-2 0 0,10 0 0 0,-5 0 0 16,-9-2 0-16,-4-1 0 0,1 3 0 0,-2 3 0 16,-1-3-144-16,0 2 144 0,11-2 0 0,-6 0 0 15,-11 4 0-15,-5-1 0 0,-2 0 0 0,-3 1 0 16,-1 0 0-16,-1 1 0 0,2-4 0 0,4 4 0 16,1-2 0-16,2 0 0 0,4 1 0 0,2-4 0 15,4 1 0-15,0-1 0 0,3 0 0 0,2-1 0 0,1-2 0 16,2 2 0-16,1-4 0 0,2 1 0 15,5 1 128-15,-2-2-128 0,-2 1 0 0,-5 0 0 16,0 2 128-16,-3 1-128 0,-2 1 0 0,0 0 176 0,-4 0-176 0,-4 1 160 16,-5 2-160-16,0 2 192 0,2 2-192 15,6-1 192-15,2 0-192 0,0 1 0 0,1 0 144 0,2-1-144 0,4 2 320 16,4-3-16-16,4 2 0 0,1-3 0 16,4 0-304-16,2 0 0 0,4 1 0 15,2-4 0-15,3 2 0 0,1-3 0 0,4 1 0 0,1-1 0 16,5 2 0-16,2-4 0 0,0 2 0 0,1-1 0 31,2-2-304-31,0 2-112 0,1-4-32 0,-2 1-18432 0</inkml:trace>
  <inkml:trace contextRef="#ctx0" brushRef="#br0" timeOffset="-176987.41">19134 13921 911 0,'-1'-3'0'15,"0"0"0"-15,-2 1 0 0,2 1 0 0,1 1 1664 0,0 0 240 0,0 0 48 0,0 0 16 0,0-3-1072 0,-1 3-192 16,1-1-64-16,0 1 0 0,0 0-256 0,0 0-48 0,0 0-16 0,0 0 0 0,0 0 1024 0,0 0 208 0,0 0 48 0,0 0 0 16,0 0 768-16,0 0 144 0,0 0 48 0,0 0 0 0,0 0-752 0,15-15-144 0,-13 15-16 0,1-2-16 0,0 2-1120 0,0 0-208 15,-1 2-48-15,2-2-16 0,1 0-368 0,-1 0-80 16,1-2-16-16,0 0 0 0,2 0 224 0,2 2 0 16,1-4 0-16,0-1 0 0,1 1 448 0,0-2 64 15,0 3 32-15,1-4 0 0,-2 0-96 0,3 1-32 16,0-3 0-16,0-1 0 0,1 0-16 0,0 2 0 15,1-5 0-15,-2 1 0 0,0 2 48 0,0-4 0 16,1 2 0-16,0-4 0 0,0 1-128 0,-1-1 0 16,-2 1-16-16,0-1 0 0,-1 3-48 0,-1-4-16 0,-1 1 0 15,0 2 0-15,-1-3-48 0,-1-1-16 0,0-1 0 16,-2 0 0-16,0 4-176 0,-3-1 192 0,-1-4-192 16,-1-2 192-16,-2-1-192 0,0-1 0 0,-1 1 0 15,-1 1 0-15,1 0 0 0,1 1 128 0,-1 1-128 0,-1 0 128 16,0-1 0-16,0 1-128 0,1-4 192 0,1 1-64 15,0 1-128-15,1-2 160 0,-1 1-160 0,2 3 160 16,0 4-160-16,-2-1 0 0,2-3 0 0,-3-2-176 16,2 0 176-16,-2 1 0 0,2 3 0 0,-2 4 0 15,1 0 0-15,0 2 0 0,0-1 128 0,1 1-128 16,-1 2 0-16,1-2 0 0,1 2 0 0,-1 1 0 0,4 2 0 16,-1-2 0-16,1 3 0 0,3 0 0 0,0 4 0 15,1-3 0-15,2 2 0 0,1 3 0 0,-2 2 0 16,0 2 0-16,2-2 0 0,-2 3 0 0,0 0 0 15,-1-1 0-15,0 2-192 0,0 3 64 0,-1 1 128 0,0 3 0 16,0 2 0-16,-3 1 0 0,2 0 0 0,-3 3 0 16,2-3 0-16,-2 6 0 0,2 0 0 0,-2 7 0 15,0 2 0-15,0-1 0 0,2 3 0 0,-2-1 0 16,1 0 0-16,1 3 0 0,1-1 0 0,1-3 0 16,0 2 0-16,2-8 0 0,0 3 0 0,2-6 0 0,2 4 0 15,2-5 0-15,-1 1 0 0,0-2 0 0,2-4 0 16,3 3 0-16,2 0 192 0,-1 2-48 0,2-1 0 15,0-1 0-15,-2 1-144 0,0 1 0 0,-1-2 0 16,-1 6 0-16,-1 1 0 0,0-1 0 0,-4 0 128 0,-1-3-128 16,0 0 0-16,-3 0 0 0,3 1 0 0,-5-5 128 15,0-4-128-15,0 1 0 16,1 1 0-16,0-3 0 0,0 2 240 0,-1-5 16 16,2-1 0-16,-1-2 0 0,-1-2-256 0,1-1 0 0,-1-4 128 15,1 0-128-15,-1-3 224 0,0-1 0 16,-1 1 0-16,-1-3 0 0,0-1-80 0,-2-1-16 15,0 0 0-15,-2 0 0 0,0-2 0 0,-3-3 0 16,0-1 0-16,-3 0 0 0,1-1 112 0,-2-1 16 0,0 2 0 0,-2-4 0 0,-3-2-112 16,0-2-16-16,-1-3 0 0,2-1 0 15,1 1-128-15,0-2 0 0,1 1 0 16,-1-2 0-16,2-1 0 0,1 3 0 0,1-2 0 0,2 3 0 0,1-3 0 16,2 2 0-16,1 1 0 0,2-1 0 15,1 1 0-15,2-1 0 0,1 8 0 0,0-7 0 16,2 0 0-16,1-1 0 0,-1-2 0 0,2 0 0 15,1 2 0-15,-2-2 0 0,2 2 0 0,-1-2 0 16,2-4 0-16,1-2 0 0,0 0 0 0,0-2 0 16,2 4 0-16,-2 3 0 0,2 1 0 0,0 3 0 15,2 5 0-15,1-1 0 0,0 5 0 0,0 0 0 0,0 0 0 16,0 1 0-16,0 5 0 0,-1-2 0 0,-1 2-256 16,1 0 0-16,-1 0 16 0,0 4 0 15,1 0-464-15,-2 1-112 0,1 4-16 0,1-2 0 16,-1 1-176-16,-1 1-32 0,-1-2-16 0,2 1-11168 15,0 0-2240-15</inkml:trace>
  <inkml:trace contextRef="#ctx0" brushRef="#br0" timeOffset="-174593.78">21046 12363 33167 0,'-4'-1'2944'0,"1"1"-2352"15,1 0-464-15,2 0-128 0,0 0 144 0,-1 0 16 0,-1 0 0 0,-1 0 0 0,0-2-160 0,-1-1 0 0,0 2 0 0,0-2 0 0,2 3 0 0,1-2 0 0,-2 1 0 0,0 1 0 0,0 0 0 0,-1 0 0 16,-1 3 0-16,-1 0 0 0,0 3 272 16,-3 2 128-16,-1 0 32 0,-1 5 0 15,-2 0 608-15,-2 3 128 0,-1 5 32 0,1-1 0 0,0 2-752 16,-2 3-128-16,-2 3-48 0,0 5 0 15,0-2-272-15,0 1 0 0,2 2 0 0,2 1 0 0,0 1 0 0,1 1 0 0,1-3 0 16,1 1 0-16,1 0 0 0,2-1 208 16,0 5-64-16,1-1-16 0,2-1-128 0,-2 5 128 0,2 5-128 15,-1 0 128-15,-1 1-128 0,1 2 192 16,-1 1-192-16,2-3 192 0,2 2-192 0,3-5 0 16,0-4 0-16,1 6 0 0,4 6 160 0,2 4-160 0,2-3 192 0,5-3-192 15,0 0 144-15,2-8-144 0,0-1 0 0,5-1 144 0,2 1-144 0,3-1-256 16,0-1 64-16,3-2-12160 31,2-3-2432-31</inkml:trace>
  <inkml:trace contextRef="#ctx0" brushRef="#br0" timeOffset="-172993.72">21177 14393 28559 0,'-4'0'2544'0,"2"0"-2032"0,2 0-512 0,0-3 0 0,0 3-576 0,0-1-224 0,0-2-32 16,-1 0-16-1,1-7-176-15,2 1-16 0,2-1-16 0,0-2 0 0,2 2 624 0,-1-2 128 0,1 2 32 0,-1-1 0 0,-1 3 1184 0,-1-2 240 0,1 0 64 0,-1 2 0 16,0-2 192-16,1 0 64 0,1 1 0 0,0-3 0 16,0-2 112-16,2-1 16 0,2-1 16 0,2-3 0 0,3-6-528 15,-1 0-96 1,1 3-32-16,-1-3 0 16,1 2-576-16,5-8-128 0,5-8-32 0,2-5 0 0,1-2-224 0,-1 4 0 0,-2-2 0 15,-2 0 0-15,-1 2 0 0,-2-2 0 0,-2 0 0 0,-2 2 0 0,-4 4 0 0,-2 3 0 16,-2 1 0-16,-3 3 0 0,-2 2 0 0,1 4 0 15,-3 0 0-15,-2 3 0 16,0 2 224-16,1 1 0 16,-3 1 0-16,3-1 0 0,0 5-32 0,-1-2-16 15,2 2 0-15,0 0 0 0,0 3-48 0,0 3-128 16,2 2 192-16,-1 3-64 0,0 0-128 0,-1 3 0 16,1 3 144-16,-1 1-144 0,-1 8 0 0,1 4-160 15,-2 6 16-15,-1 3 0 0,-1 3 144 0,-1 1-160 0,-2 5 160 16,-2 5-160-16,1-1 160 0,-2 3 0 0,-1 1 0 0,0 1-128 15,1 1 128-15,0 1 0 0,2-2 0 16,2-9 0-16,1-6 0 0,0 6 224 0,3-5-48 0,1 0-16 16,-1-8 16-16,1-3 0 0,2 2 0 0,1 0 0 15,1-3-176-15,1-3 0 0,1-2 0 0,1-2 0 16,3-1 0-16,1-6 0 0,0 0-160 0,1-3 160 16,0-3-144-16,2-3 144 0,5-4-128 0,0-2 128 15,3-3 0-15,-1 1 0 0,0-2 192 0,0 0-64 0,1-2 0 0,-2-2 0 16,1-1 0-16,-1 1 0 0,-1-2 0 0,-2 0 0 15,-1-3 0-15,-1 0 0 0,-2 3 16 0,-1-3 16 16,1 2 0-16,-4-5 0 0,1 5-160 0,-2-2 128 16,-2 7-128-16,-1-8 128 0,1-3-128 0,-1-2 0 15,-2 3 0-15,-1-3 0 0,1 3 0 0,-1 2 0 16,0 0 0-16,0 3 0 0,2 5 0 0,-1 2 0 0,1 3-128 16,-1 1 128-16,-1 6 0 0,2-2-176 0,-2 3 176 15,0 2-128-15,1 3 128 0,-2 0 0 16,1 0 0-16,0 2 0 0,0 2 0 0,0 2 0 15,-1 2 0-15,2 3 0 0,-1 0 0 0,-1 1 0 0,1 1 0 0,0 1 0 16,1 6 0-16,-2 2 0 0,-2 3 0 0,1 4 0 16,-1 2 0-16,0 4 0 0,-1 0 128 15,0 6-128-15,2 0 0 0,0-3 0 0,1-2 0 0,1-3 0 16,2 2 0-16,-1-3 0 0,2-1 0 0,2-1 0 16,0-2 0-16,0-3 0 0,2-3 0 0,-1-6 0 15,3 0-128-15,0-3-112 0,0-1-16 0,1-2-12672 16,0-2-2560-16</inkml:trace>
  <inkml:trace contextRef="#ctx0" brushRef="#br0" timeOffset="-172194.75">22574 13883 38703 0,'-4'0'3440'0,"0"0"-2752"0,1 1-560 0,3 2-128 0,2-3 128 0,-2 2 0 0,0 0 0 0,0 2 0 0,1 3-3136 0,0-1-640 0,4 4-128 16,0 0-32-16,2 2 2160 0,2 0 432 0,0 2 96 0,2 1 16 0,1 1 1840 0,1 4 368 0,1 2 80 0,1 3 16 0,3 3 1232 0,-1 1 256 0,3 1 64 16,-1 3 0-16,-1 1-1440 0,-1-2-288 0,-2 1-48 0,-3 0-16 0,-1-3-528 0,-4 3-112 15,-2-5-32-15,-4 2 0 0,-2-3-96 0,-4-1 0 0,-2 0-16 0,-3 1 0 16,-1-3-176-16,-3 3 0 0,-4-3 0 0,-4 0 0 15,-3 2 0-15,-4-1 0 0,-1 0-192 0,-5-7 192 16,1 0-1504 0,-3-6-176-16,1 0-48 0,1-8-14528 0</inkml:trace>
  <inkml:trace contextRef="#ctx0" brushRef="#br0" timeOffset="-171356.64">23863 13367 4607 0,'-3'4'400'0,"1"0"-400"16,0 0 0-16,0-2 0 0,1 1 7040 0,1-2 1344 0,0 1 256 0,0 2 48 0,1 5-6304 0,-1-2-1248 0,2 4-256 0,-1 3-48 0,1 1-1312 0,-1-2-256 15,-1 6-48-15,0-1-16 0,-2 1-224 0,-2 3-32 0,-2 0-16 0,-1 2 0 0,-4 3 704 0,-3-1 144 16,-2 2 32-16,-1 1 0 15,-2-1 320-15,-1-3 64 0,2-1 0 0,-2-6 16 0,3 1 880 0,-2-7 160 16,2 0 32-16,1-2 16 0,0-2-240 0,0-3-48 0,-1 1-16 16,3-2 0-16,0-4-672 0,3 0-144 15,0 0-32-15,0 0 0 0,1-4-144 0,0 1 0 16,0-4 0-16,0-2 0 0,0 1 0 0,2-2 0 0,-1-3 0 0,0 0 0 16,1-2 128-16,-1-2 0 0,0-2 0 0,2-3 0 15,-1 0 16-15,2-1 0 0,0-4 0 0,1 1 0 16,3-2 48-16,-2 3 0 15,3-3 0-15,2-1 0 0,0 3-192 0,3 1 128 0,2-1-128 0,1 4 128 0,2 1-128 16,1 1 0-16,2-1 0 0,2 2 0 16,2-1 0-16,0 5 0 0,3-1 0 0,-2 3 0 0,2 0 0 15,-1 0 0-15,2 1-176 0,-2 2 176 0,0 4-160 16,-2 1 160-16,0 4-192 0,-1 1 192 0,-2 1 0 16,1 4-128-1,0 1 128-15,-1 0 0 0,2 6 0 0,0 0 0 0,1 0 0 0,-1 1 0 16,0-1 0-16,-1 0 0 15,4 1 0-15,-2 0 0 0,0 0 0 0,0 0 0 0,-1 2 0 0,0-1 0 16,-3-2 0-16,-1 3 0 0,0-5 0 0,0 2 0 16,-2 1 176-16,1-4-176 0,-1-1 192 0,-1 1-192 0,2-1 240 0,0-3-64 15,-1 0-16-15,1-1 0 0,-2 0-160 0,2-2 0 16,0 0 0-16,0-2 0 16,2-4 0-16,1 0-224 0,1-2 48 0,1-2 16 0,1-3-32 0,0-3 0 0,1 2 0 15,0-4 0 1,-1 0-512-1,0-3-128-15,-1 3 0 0,-2-2-16992 0</inkml:trace>
  <inkml:trace contextRef="#ctx0" brushRef="#br0" timeOffset="-170774.11">24119 12341 24879 0,'0'0'2208'0,"-1"0"-1760"0,1 3-448 0,0-2 0 0,2 1 1136 16,-1 1 144-16,3 0 16 0,2 6 16 0,4 1 256 0,4 2 48 0,4 2 16 0,3 1 0 0,2 1-768 0,1 2-160 0,5 0-16 0,4 4-16 15,4 3-240-15,3 1-48 0,1 1-16 0,-2-1 0 0,2 1-112 0,5 5-32 0,7 3 0 0,1 6 0 16,0 3-224-16,-7-3 0 0,-3 1 0 0,-7-1-160 16,-3 0 160-16,-7 4 0 0,-4 5 0 0,-5 1 128 0,-5 3 320 0,-3-1 64 15,-1-5 0-15,-3-1 16 0,0-6 48 16,-2-4 0-16,1 2 0 0,-3-4 0 0,1 0-128 15,-2 2-32-15,-1-1 0 0,0 1 0 0,1 0-208 0,-3-2-32 16,-3-2-16-16,-1-2 0 0,-1-2-160 0,-1 5 0 16,-5 7 0-16,-4 4 0 0,-3 5 0 0,-3-2 0 15,-2 2 0-15,-2-8 0 0,-2-5 0 0,-2-2-224 16,1-7 48-16,-5-8 16 0,2-2-16 0,-2-5 0 16,0-6 0-16,1-4-19856 0</inkml:trace>
  <inkml:trace contextRef="#ctx0" brushRef="#br0" timeOffset="-144256.72">22284 13924 39615 0,'-1'-3'3520'0,"1"0"-2816"0,2 0-560 0,1 3-144 0,-1-2-512 0,1 1-128 0,0-3-16 0,1 1-16 0,2 0 224 0,0 0 32 0,-1 3 16 0,-3 6 0 0,-2 2 1104 0,-3 4 240 0,-3 3 32 0,-2 1 16 15,-1 4-192-15,-1 1-32 16,-3 1-16-16,1 3 0 0,1-3-320 0,-2 4-64 0,4-1-16 0,-3 1 0 16,3 2-560-16,-1 1-112 0,1 2-32 15,3-2-18544-15</inkml:trace>
  <inkml:trace contextRef="#ctx0" brushRef="#br0" timeOffset="-143560.46">24401 13855 44223 0,'-5'0'3936'0,"0"1"-3152"0,3-1-624 16,0 2-160-16,4-2 0 0,-4 3 160 0,0 1-160 0,-3 2 160 0,-3 2-608 0,-1 8-128 0,-4 4-32 0,0 1 0 0,-2 9 352 0,-1 1 64 0,0 3 0 15,-2 1 16-15,3 1-80 0,2 1-32 0,0-1 0 0,1 1 0 32,5-2-624-32,-1-6-128 0</inkml:trace>
  <inkml:trace contextRef="#ctx0" brushRef="#br0" timeOffset="-142022.54">21198 16479 23951 0,'-11'6'2128'0,"2"-2"-1696"0,1-2-432 0,3-1 0 0,4 2 2144 0,1-3 352 0,0 0 64 0,0 2 0 0,0 0-6768 0,0 2-1360 0,1 0-256 16,-1 0-64-16,2 2 5120 0,-2 0 1040 0,-2 3 208 0,1 1 32 0,-2-3 2560 0,-1 2 512 16,2-3 112-16,-1 0 16 0,2-2-256 0,2-2-32 0,1-2-16 0,1-5 0 15,4 1-2176-15,4-5-432 16,0-4-96-16,4-3 0 0,1-3-496 0,1-5-80 16,2 1-128-16,3-6 176 0,1-4-176 15,5-3 0-15,1-5 0 0,3-1 0 0,3-4 128 0,-3 4-128 0,-2 1 0 16,2-1 128-16,3-1-128 0,0-1 128 0,0-5-128 0,-3 6 128 15,-2-1-128-15,-5 3-176 0,-3 0 48 0,-2 3 0 16,-4-1 128-16,-1 1 0 0,-2 7 128 0,-2-1-128 16,-1 5 192-16,-1 3-16 0,-2 0-16 0,-1 1 0 15,1 5-160-15,-2 4 0 0,0-1 0 0,0 5 128 16,-1 0 0-16,0 2-128 0,0 4 192 0,-3 2-64 16,-1 2-128-16,-1 2-144 0,-2 4 144 0,-2 4-208 0,-1-1 208 0,-2 7-176 15,0 1 176 1,-3 4-160-16,0 4 160 0,-3 5 0 0,2 4 0 0,0 3-128 0,2 4 128 0,0 1 0 15,5-1-144-15,0-3 144 0,4-3 0 0,1-4 0 16,3-3 0-16,2-2 0 0,0-7 128 0,4-1-128 16,2 0 192-1,1-2-64-15,3-4-128 0,-1-1 0 0,1-3 0 0,0-2 0 16,1-2-176-16,-2 1 48 0,3-5 0 0,-1 0 0 16,0-3 128-16,1-1 0 0,0-1-144 0,1-2 144 0,-2-2 0 0,0-1 0 0,0-2-144 15,0-2 144-15,1 0 0 0,1-2 0 16,-5 0 0-16,3-3 0 0,-1-1 128 0,1-2 16 0,-1-3 16 15,-1 0 0-15,0-1-32 0,-1-2 0 0,0 0 0 16,-3-5 0-16,0 0-128 0,-2 3 0 0,-1 2 0 16,0 3 0-16,1 5 0 0,-2 6 0 0,1 0 0 0,0 5 0 15,1-1 0-15,0-2 0 0,0 3 128 0,0 2-128 16,2 2 144-16,-2 4 0 0,1-2 0 0,-2 6 0 16,0-1-16-16,-2 6 0 0,0 0 0 0,-3 3 0 15,-1 7-128-15,-1 2 0 0,-2 2 0 0,-3 3 128 16,-3 1-128-16,-2 4 192 0,-1 3-192 0,-2 1 192 15,-1 3-64 1,-3 3-128-16,0 1 192 0,-2 2-64 0,0 2-128 16,0 1 0-16,0 0 0 0,2 0 0 0,3-1-208 0,3-7 16 15,2-1 16-15,3-4 0 0,3-4 176 0,3-6-192 16,1-3 192-16,2-4-192 16,4-3-480-16,0-6-96 0</inkml:trace>
  <inkml:trace contextRef="#ctx0" brushRef="#br0" timeOffset="-141582.83">22462 16247 34095 0,'0'-4'1504'0,"0"0"320"0,1 0-1456 0,0-1-368 0,2 4 0 16,-1-3 0-16,2-1 960 0,2-1 112 0,5-4 16 0,3-3 16 0,5-3 0 0,0 1 0 0,2-1 0 0,-1 1 0 0,0 4-464 15,-2-1-80-15,0 3-32 0,-2 5 0 0,-4 0-288 0,-1 2-64 0,-1 2-16 0,-2 2 0 0,-2 2-160 0,-1 2 192 0,-3 0-192 0,-1 2 192 0,-1 0-384 0,-1 2-80 16,-1 3-16-16,-3-1 0 0,0 2 16 0,-1 0 0 15,0 2 0-15,-3 1 0 0,1-3 272 0,0 6-160 16,-2-1 160-16,0-1-128 0,3 5 128 0,-1-4 0 16,1 6 0-16,-1-1 0 0,2 0 0 0,1-1-160 15,0 1 160-15,0 1 0 0,2 3-192 0,-1-2 192 16,1 3-192-16,1-4 192 0,-1-3-128 0,2 0 128 0,0 0 0 16,0-3 0-16,2-3 0 0,1 0 256 0,2-2-32 15,2-3 0-15,1-1 144 0,0 0 16 0,2 2 16 0,-1-3 0 16,2-2-272-16,1-4-128 0,3 0 128 0,1-3-128 31,1-2-304-31,2-2-144 0,1-3-16 0,3-2-12400 0,2-3-2496 0</inkml:trace>
  <inkml:trace contextRef="#ctx0" brushRef="#br0" timeOffset="-140696.18">24223 15625 33167 0,'-4'-3'2944'0,"3"-3"-2352"0,2-1-464 0,0 5-128 16,2 1-1904-16,-2-4-400 0,2-3-64 0,0-2-32 0,1-2 496 0,0 0 112 0,-1 2 0 0,-1 4 16 0,-2 3 4208 0,-3 3 832 0,1 4 160 15,-2 1 32-15,0 2-832 0,1 2-192 0,-1 1-16 0,-1 2-16 0,1-2-1376 0,0 2-288 16,1-2-48-16,0 3-16 15,0 3-320-15,-1 0-64 0,0 5-16 0,-2-1 0 16,0 1-272-16,0 1 0 0,-1-2 0 0,-1 2 0 16,-2-1-240-16,-3 1 48 0,0 0 16 0,-2 1 0 0,0-3 176 0,0-2 0 0,2-2 0 15,-3 3 0 1,-4 0 208-16,0 0 32 0,0 0 0 0,3-7 0 0,5-2-240 0,-2-3 128 0,0-2-128 0,2-1 0 31,1-4 304-31,1-6-48 0,0-2 0 0,0 0 0 0,0-5-256 0,0-3 160 16,-1 0-160-16,1-2 128 15,2 2-128-15,-2-7 0 0,-1-5-192 0,1-4 192 0,1-3-160 0,2 0 160 0,1 1 0 0,2-1-144 16,3 1 144-16,1 1 0 0,2 5 0 0,2 3 0 16,3 0 128-16,3 6-128 0,1 0 160 0,0 1-160 15,3 4 160-15,2-2-160 0,5 0 160 16,1 1-160-16,3 1 0 0,0 2 0 0,0 3 0 0,-1-1 0 0,1 4 128 16,-1 3-128-16,-5-2 0 0,1 1 0 0,1 1 0 15,-1 3 0-15,0 0 0 0,0 0 0 16,-1 3 0-16,2-1-128 0,2 2 128 15,-2 2 0-15,1 0-128 0,-1 4 128 0,-1-1-192 0,-1 1 192 0,0 2-192 0,-2 1 64 16,-1-2 128-16,-4 0-208 0,-3-4 208 0,1 3 0 16,1 1 0-16,1 5 0 0,-1-2 128 0,0 1 80 31,-1-3 16-31,-2-1 0 0,0-2-16 0,0 0 0 0,2-3 0 0,1-2 0 0,1-1-64 0,1 1-16 16,1-2 0-16,1-2 0 15,1-2-304-15,1 1-64 0,2-4-16 0,-1 0 0 31,2 2-208-31,-2-3-48 0,1 0-16 0,0 0 0 0,-2-2-32 0,0 0 0 0,0-1 0 0,-3 2 0 16,-2 1-1008-16,1-1-208 0</inkml:trace>
  <inkml:trace contextRef="#ctx0" brushRef="#br0" timeOffset="-140274.35">24574 15969 35935 0,'6'-2'1600'0,"-3"-2"320"0,-1 2-1536 0,-1-2-384 0,-1 1 0 0,2 2 0 0,-1-1 656 0,1-1 64 15,3 0 16-15,1-6 0 0,3 1-368 0,1-1-80 0,0 0-16 0,-1 0 0 0,0 4-144 0,-1 3-128 0,-1-2 192 0,-1 4-192 0,1 0 0 0,-4 4 0 0,1 2 0 0,-3 0 0 0,1 2-192 0,-2 0-112 16,-3 5-16-16,-2 3 0 16,-1 2-224-16,-2 4-48 0,-1 1-16 0,-3 3 0 15,-1 0 16-15,-1 2 0 0,-1 3 0 0,2-3 0 0,0 1 592 0,4-4 0 0,0-3 0 16,3-2 0-16,3-4 1104 0,2-4 240 0,3-3 64 15,2-2 0-15,2-1-704 0,2-1-128 0,0-3-16 0,2 0-16 16,3-2-384-16,-1 3-160 0,0 0 128 0,2 1-128 16,1 2 0-16,0 3 0 0,0-3 0 0,-1 4 0 15,2 0-128-15,-1-2-16 0,3 0 0 0,-1 0 0 16,0-1-928-16,3-4-176 16</inkml:trace>
  <inkml:trace contextRef="#ctx0" brushRef="#br0" timeOffset="-139673.71">24747 14828 38703 0,'-2'0'3440'0,"-1"0"-2752"0,1 0-560 15,0 0-128-15,2 0 784 0,2 1 128 0,1 2 32 0,1-2 0 0,5 4-1488 0,2 2-288 0,2 2-64 0,4 4-16 16,2 6 192-16,5 6 32 0,3 1 16 0,1 5 0 0,3 3 1104 0,2 5 208 16,5 1 64-16,0 7 0 0,1-1-400 15,-2 4-80-15,-3 0-16 0,-4 1 0 0,-3 2-80 0,-3-1 0 16,-6 4-128-16,-4 1 192 15,-4-1-496-15,-5 3-96 0,-5 4-32 0,-5-4 0 16,-4-5-640-16,-5 2-128 0,-2-5-16 0,-5-5-16 16,-2-1-544-16,-6-5-96 0</inkml:trace>
  <inkml:trace contextRef="#ctx0" brushRef="#br0" timeOffset="-139293.78">23216 16119 43311 0,'-6'12'1920'0,"0"-3"384"0,-2-3-1840 0,5-2-464 0,2-4 0 0,2 1 0 16,0 1-864-16,3 2-272 0,2 7-48 15,5 0-16 1,5 7-6192-16,4 4-1248 0,-2 6-240 0,0 2-48 0,-2 4 7120 0,-6 0 1424 0,-3 0 384 0,-4-1 0 0,-6-1 0 15,-3 0 0 1,0-1 0-16,-5-2 192 0,-1-1 1280 0,-2-3 272 16,-4-3 48-16,0-2 64 15,-2-4-1856-15,-3-4-528 0,-3-3-32 0,-8-5 0 0</inkml:trace>
  <inkml:trace contextRef="#ctx0" brushRef="#br0" timeOffset="-138810.47">21171 14696 40543 0,'-9'3'3600'0,"4"1"-2880"0,4 1-576 0,2-4-144 0,2 2-640 0,-4-1-144 0,-1 2-48 15,-1 6 0-15,-2 0-1856 0,-1 2-368 0,-3 3-80 0,-2 2 0 0,-2 2 2544 0,0 2 592 0,-5 2 0 0,1 4 0 0,-1-1 384 0,-1 0 96 16,4-1 16-16,-1 6 0 0,0 5 640 0,-2 7 128 0,-1 8 16 15,2 0 16-15,1 2 16 0,2-3 0 0,3 2 0 0,2 4 0 16,4-2-736-16,3 6-160 0,4 3-32 0,4 1 0 16,2-3-592-16,5 4-128 0,4 4-32 0,4 8-16576 15</inkml:trace>
  <inkml:trace contextRef="#ctx0" brushRef="#br0" timeOffset="-137905.52">19091 16103 34095 0,'-4'0'3024'0,"2"0"-2416"15,2 0-480-15,1-4-128 0,0 2 0 0,2-2-160 0,-1-2 160 0,1-4-208 0,3-3-656 0,3-3-128 0,1 0-32 0,-1-2 0 0,4 2 2224 16,-1-3 432-16,1 4 96 0,0 2 0 0,3-3-960 0,2 0-208 0,1-3-48 0,2-3 0 0,2 3-192 0,0-3-64 16,1-3 0-16,-1 3 0 0,1 0 16 0,-1-3 0 15,-1 1 0-15,-2 2 0 16,0-3-112-16,-3 1-32 0,2-2 0 0,-3-1 0 0,-1 1 0 0,1-3 0 15,-1-2 0-15,-1 2 0 0,0-4-128 0,-2 2 0 16,2-1 144-16,-2-1-144 0,-1 1 0 0,-1-5 0 16,0 1 0-16,-1-1 0 0,-3 1 0 15,-1 4 0-15,0 7 0 0,1-3-192 16,-1 0-80-16,0 5-32 0,1 2 0 0,-1 5 0 0,0 2 160 0,-2 2 144 16,-1 3-208-16,-1 3 80 0,1 2 128 15,-1 1 0-15,-1 3 0 0,0 0 0 0,1 0 224 0,-1 1 80 16,3 4 16-16,-2-2 0 0,1 4-176 0,2 2-16 15,0 0-128-15,2 4 192 0,1 4-192 0,2 4 128 0,1 2-128 0,2 2 0 16,1 4 144-16,1 5-144 0,5 9 128 0,1 6-128 16,1-2 0-16,0 1 0 0,1 1-144 0,0 0 144 15,-1-2 0-15,0-3 0 0,0-2 0 0,-2-2 0 16,-1-1 0-16,0-2 0 0,-2-5 0 0,-1-1 0 0,-2-6 0 16,2 1 0-16,0-1 0 0,1-3 0 0,1-3 128 0,1-3 16 15,0-4 16-15,-1-4 0 16,0 0-32-16,-4-4 0 0,1-2 0 15,-2-2 0-15,0 0-128 0,-2-2 160 0,-1-1-160 16,0 0 160-16,-3-5-160 0,1 0 128 0,-2-2-128 0,-1-1 128 0,-2-1 0 0,0-4-128 16,-2-1 192-16,-2-3-64 0,0 1 96 0,-3-6 16 15,-1-4 0-15,-2-2 0 0,-1-1-48 0,-3-2-16 16,0-3 0-16,0-2 0 0,1 1-48 0,-3 0 0 16,2-6 0-16,-2 0 0 0,2 2-128 0,0-5 192 15,1 2-192-15,1 1 192 0,3 0-192 0,0 0 0 16,2 2 0-16,0 15 0 0,2 4 0 0,2 1 0 0,2-6 0 15,4-9 0-15,4-5 0 0,1-2 0 16,1 5 0-16,1 2 0 16,1 1 0-16,0 5-272 0,2 0 32 0,1 6 16 15,-1 2-256-15,2 4-48 0,-1 3-16 16,3 4 0-16,3-2-288 16,0 2-64-16,1 1-16 0,3 1-17136 0</inkml:trace>
  <inkml:trace contextRef="#ctx0" brushRef="#br0" timeOffset="-136774.91">19278 17832 40543 0,'-6'6'3600'0,"1"-3"-2880"16,2 0-576-16,3-3-144 0,1-3-304 0,-1 3-80 0,-1 0-32 0,-1 3 0 0,-1-3-224 0,2 0-64 0,1 0 0 0,1-3 0 0,2 3 704 0,0-3 0 15,1 0 0-15,2 0 0 0,2 0 0 0,0 1 0 16,1 0 0-16,2 0 176 0,4 1 208 0,1-2 32 16,3-1 16-16,-1 2 0 0,2-4-192 0,1 0-48 15,-1-2 0-15,-2 0 0 0,0-1 0 0,-1 1-16 16,-2-1 0-16,0-4 0 0,0-2 80 0,-2 2 32 15,1-6 0-15,-2-1 0 0,2-2-32 0,-1-1-16 0,1-3 0 16,-1-4 0-16,1 0-48 0,1 1 0 0,-1-3 0 16,-2-6 0-16,0 4-32 0,-3-7-16 15,0 3 0-15,-3-4 0 0,-3 2-144 0,0-2 0 0,-3-1 0 0,-3 2 128 16,1 5-128-16,-3 1 0 0,1 5 0 0,1 0 0 16,-2-1 0-16,1 2 0 0,1 4 0 0,2 2 128 15,0 2-128-15,2 1 192 0,0 2-192 0,2-2 192 16,2-1-192-16,0 5 128 0,1 2-128 0,1 6 128 15,0-2-128-15,0 0 0 0,0 1 0 0,0-1 0 16,-2 4 0-16,1 0 0 0,-1 4 0 0,0 2 0 16,-2-2 0-16,1 2 0 0,-1 0 0 0,-1 2 0 15,1 3 0-15,-2-2-176 0,1 5 176 0,-1 0-128 16,2 5 128-16,-1-3-160 0,3 2 160 0,-1 0-160 0,1 1 160 16,1-2 0-16,2 4 0 0,-1-3 128 0,3 2-128 0,0 0 144 15,2 3-144-15,1-1 160 16,1 2-32-16,4 2 0 0,-1 5 0 0,0-1 0 0,2 5-128 15,-2-1 0-15,1 1 0 0,1 7 0 0,2 7 0 0,0 4 0 16,2 4-128-16,-5-3 128 0,-2-4-288 0,-1-3 16 16,-3-3 0-16,-2-4 0 0,0-2 272 0,-1-7 0 0,-3-5 0 15,4-2 0-15,-1 1 320 0,2-2-16 0,4 4-16 16,1-5 0-16,2-2-160 0,-1-2-128 0,1-2 192 0,-1-1-192 16,0-3 0-16,-2-3 0 0,0 1 0 0,0-1 0 15,-3-3 0-15,3 2 0 16,-4-2 0-16,0 0 0 0,1-2 0 0,-3 2 0 15,1 0 0-15,0 0 0 0,-1 0 192 0,-2 0-192 16,1-3 192-16,-5 3-192 0,1-1 272 0,-1-2-48 0,-1 2-16 0,-2-4 0 16,0-1 80-16,0-1 16 0,-1-3 0 0,0-1 0 0,-2 1 64 15,1-6 16-15,-1 0 0 0,1 0 0 0,-2-3-384 0,0-6 128 16,-2-7-128-16,-3-11 0 0,2-3 256 0,-2-1-32 16,1 3 0-16,-2-1 0 15,1 2-224-15,1-2 0 0,0 2 0 0,1 5-160 16,-1 5 160-16,1-1 0 0,-2-11 0 0,-1 2 0 15,2 1 0-15,-1 1 0 0,0 0 0 0,2 3 0 0,2 0 0 0,1-1-160 16,2 2 160-16,2 3 0 0,1 1-256 0,1 1 64 16,3 4 16-16,3 3 0 15,2-1-352-15,1 1-80 0,1 3-16 0,2 0 0 16,1 6-112-16,1-1-32 0,1 5 0 0,0 4-12224 16,2-1-2464-16</inkml:trace>
  <inkml:trace contextRef="#ctx0" brushRef="#br0" timeOffset="-136324.4">21219 16175 39615 0,'-7'3'3520'16,"-1"-2"-2816"-16,3 2-560 0,3-1-144 0,-1 0 528 0,-1 0 80 0,-5 4 16 0,-5 0 0 0,-3 4-432 0,-2-1-64 0,2 1-128 0,1 0 176 0,4-2 0 0,-2 4 0 0,2 0 0 0,-1 4 0 15,2 3-176-15,0 3 0 0,1 6 0 0,0 3 0 16,0 0 0-16,1 7 0 0,-1 1 0 0,-3 4 0 16,1 2 0-16,-2 3 0 0,1-1 0 0,-2 0 0 15,0-1 0-15,1 3 0 0,2 2-176 0,2-1 176 0,4-3 0 0,2 2 224 16,4 1-32-16,4 1 0 16,2-1 48-16,3-2 0 0,1-1 0 0,1 1 0 0,1 1-240 0,1-2-128 15,-1-2 128-15,2 6-208 16,4 3-288-16,1 3-48 15,0 2-16-15,1-4 0 0,0-5-320 0,0-3-64 0,-2-5-16 0,1-2 0 16,-1-5 16-16,0-3 0 0,-1-3 0 0,0-4 0 0,2-6-592 0,-2-7-128 0,1-2-32 0,-2-8-12096 31</inkml:trace>
  <inkml:trace contextRef="#ctx0" brushRef="#br0" timeOffset="-135416.62">21488 18337 43311 0,'-9'4'3840'0,"3"-1"-3072"0,3-6-608 16,3-1-160-16,3 1-2496 0,-2-4-544 0,0-1-96 0,0-7-32 0,3-5-1120 0,4-2-208 0,1-4-48 0,3-1-16 0,-1 3 5712 0,0 2 1152 0,-1 3 240 0,1 1 32 0,2-2-224 0,4-5-48 15,-3 3-16-15,2 0 0 0,1 0-432 0,-3 1-96 0,-1 4-16 0,-1-2 0 16,2 0-976-16,-1-3-192 0,1-3-32 0,-3 0-16 16,3-3-160-16,-2-4-48 0,3-3 0 0,1-3 0 15,0 1-128-15,1-5-48 0,2-8 0 0,1 0 0 16,1-1-144-16,-2-1 0 0,1 1 0 0,0 4 128 15,0 3-128-15,-3 7-192 0,0 6 32 0,-2 5 16 16,-2-3 0-16,-3 11 0 0,-2 5 0 0,-2 6 0 16,-2-3 144-16,-1 4 0 0,-2 0 160 0,-1 3-160 0,-1 2 416 15,-2 2-16-15,-1 4 0 0,-1 0 0 0,2 4-208 16,-1-1-64-16,-1 2 0 0,1 0 0 0,1 4-128 16,-1 3-176-16,1-1 48 0,0 6 0 15,0-2-224-15,1 5-32 0,-1 1-16 0,1 2 0 0,-2 3 224 16,0 4 176-16,-1-3-208 0,1 0 80 15,-1 2 128-15,0-2 128 0,1-1-128 0,0 1 176 0,3-6-16 0,0-1 0 16,1-3 0-16,2-4 0 0,2-2 32 0,2-3 0 16,0-6 0-16,3-2 0 15,2-4-192-15,1-2-272 0,3-4 64 0,0-5 16 16,1 0-16-16,4-4 0 0,2-2 0 0,2-2 0 16,3-3 208-16,0 3 0 0,2 0 0 0,0 1-144 15,0 3 144-15,-3 0 0 0,-2 2 0 0,-1 0 0 16,-1 0 0-16,-4-1 0 0,1 1 0 0,-3 0 0 15,0-2 0-15,-1 2 0 0,-3-4 0 0,-1 1 0 0,1 1 240 16,-2-2-32-16,-2 0 0 0,0-3 0 0,-2 1-16 0,-1-2 0 0,-2-1 0 0,0 1 0 16,-1 2-192-16,-3-5 144 15,0 1-144-15,0-3 128 0,-3 6-128 0,1-2-176 0,0 1 48 0,-1 1 0 16,0 3 128-16,1 4-128 0,1 2 128 0,1 4-128 0,1 2 128 16,0 4-128-16,1 1 128 0,-1 4-128 0,3 3 128 0,-2 4 0 15,0 4 0-15,2 3 0 0,-2 3 0 16,2 3 176-16,0 1-48 0,1 2 0 0,0 1-128 15,-1 1 128-15,2 3-128 0,3 1 128 16,-2 1-128-16,1 1 128 0,2 1-128 0,-2 1 128 0,2-1-416 0,-2-2-96 16,1 3 0-16,1-2-16 31,-2 1-576-31,-1-6-112 0,-1-2-32 0,1 0-16544 0</inkml:trace>
  <inkml:trace contextRef="#ctx0" brushRef="#br0" timeOffset="-134643.65">22887 17614 23951 0,'-1'2'1056'0,"0"-2"224"16,0 0-1024-16,1-2-256 0,1 2 0 0,-1 0 0 0,1 0 0 0,0 0-304 0,2-3 64 0,-1 2 16 0,1-1 1952 0,-3 2 384 16,0 0 64-16,0 0 32 0,0 0 0 0,0 0 0 0,16-14 0 0,-12 9 0 0,0 1-1232 0,3-2-240 0,0 3-48 0,2-4-16 0,1 4-320 0,0-3-64 0,-1 3-16 0,4-3 0 15,0 2-144-15,3 0-128 0,2 2 192 0,0-1-192 16,1 3 0-16,-1 3-256 0,2-1 32 0,-1 2 0 15,-2-1 224-15,-1 4-144 0,-1-1 144 0,-4 0-128 0,-2-2 128 0,-1 2 0 16,0 3 0-16,-2-2-128 0,-1 2 128 0,-1 1 176 16,-3-1-48-16,-2-3 0 0,-3 1 16 0,-2-1 0 15,-2 1 0-15,1-1 0 0,1-4-144 0,-4 2 0 16,-1 0 144-16,-4-2-144 0,-1-2 0 0,0 1 0 16,1 2-160-16,-1-1 160 0,2 2-384 0,2-2 48 15,-1 5 0-15,5-4 0 16,-1 1-112-16,3 2 0 0,1-3-16 0,1 0 0 0,2 1 240 15,1 1 48-15,-1-4 16 0,2 2 0 0,2-2 288 0,-1-1 48 16,3 2 16-16,-2-4 0 0,2 1-64 0,-1 1 0 16,-3 0 0-16,0 0 0 0,0 0-128 0,21-9 128 15,-14 8-128-15,-2 1 128 0,0 0-128 0,0 1 0 16,-1 4 0-16,3-1 0 0,-2 2 0 0,0 0 0 16,-1 4-192-16,0 2 192 15,2 1-560-15,-1 3 16 0,0 2 0 0,1 2 0 0,-1 2 144 0,0-2 16 16,0 1 16-16,0 2 0 0,-1-5 592 0,-2-2 112 15,1-3 32-15,-1-1 0 0,0 1 272 0,0 4 48 16,-1-5 16-16,-2 0 0 0,1 1-384 0,-2-6-80 0,0 4-16 0,-1-3 0 16,-1 0-224-16,-2-2-128 0,0 2 128 0,-2 1-208 15,-2-3 64-15,-1 0 16 0,0-5 0 0,-1 2 0 16,-1-1-832-16,-3-2-176 16,-1-6-16-16,-3-3-10176 0,2-1-2016 15</inkml:trace>
  <inkml:trace contextRef="#ctx0" brushRef="#br0" timeOffset="-133217.65">23626 17431 6447 0,'-5'2'576'0,"0"0"-576"0,0-1 0 0,2 0 0 0,2-1 5248 0,1 0 928 15,0 0 192-15,-1 3 32 0,0-3-4480 0,-2 0-896 0,2 1-176 0,1-1-32 0,1 2-48 0,0-2 0 0,1 3 0 0,0-2 0 0,-2-1-304 16,0 0-64-16,0 0-16 0,11 16 0 0,-7-11-48 0,-2 1-16 0,2 2 0 0,-2 0 0 15,3 2-80-15,-1 3-32 0,2 0 0 0,1 2 0 0,-1 4 112 0,2-1 0 0,2 4 16 0,-1 1 0 16,1-1-112-16,1 0-32 0,1 2 0 0,1 3 0 31,-1-1-192-31,-1 1 144 0,0-1-144 0,-2-1 128 0,-2-3-128 0,0 1 0 0,-3 5 0 0,0 0 0 16,-1 1-128-16,-2 0-16 16,-4 0 0-16,0-5 0 0,-2 1 144 15,0-5-160-15,-1 1 160 0,-2-4-160 0,2-2 160 0,-1-3 0 0,-2 1 160 0,0-3-160 0,1-4 0 16,-3 0 0-16,1 0 0 0,-1-2 0 31,-1-2-768-31,1-2-160 0,0 0-32 0,-1-2-15808 0</inkml:trace>
  <inkml:trace contextRef="#ctx0" brushRef="#br0" timeOffset="-132412.12">24515 17193 35935 0,'0'0'3200'0,"-2"0"-2560"0,2 0-512 0,0 0-128 0,2 0 928 0,-1 3 160 0,1-3 48 16,2 0 0-16,2 4-2400 0,2-2-464 0,-2 2-112 0,0 2-16 0,0 0 1552 0,-2 7 304 0,0 0 0 0,-2 2 128 0,-1-1 304 0,-1 2 48 16,0 5 16-16,-2-2 0 0,-1 4 224 0,2 1 48 15,-3 5 16-15,-1-4 0 0,1 1-304 0,-3-2-64 16,0 2-16-16,-2 0 0 0,-1-1-240 0,2-4-160 16,-3-1 192-16,1-2-192 0,-1-2 256 0,1-3-64 15,0-1-16-15,0-2 0 0,1-6-16 0,-1-2 0 0,2 2 0 16,-1-6 0-16,-1-2-32 0,2 0 0 0,-1-2 0 15,-1 0 0-15,1-4-128 0,1-1 0 0,-2 0-160 16,-1-4 160-16,-1 1 0 0,1-3 0 0,0 1 0 0,0-2 0 16,-1 0 0-16,-1-1 128 0,2 0-128 15,0-4 0-15,0 2 176 0,1-5-176 0,1 2 160 0,3-2-160 16,3-2 176-16,0 5-176 0,4 1 192 0,2-2-192 16,0 4 0-16,4-4 0 0,0-2 0 0,1 3 0 15,-1 2 0-15,-1 2 0 0,2 0 0 0,-1 2 0 16,2 2 0-16,-1-1 0 0,1 3 0 0,2-1 0 0,0 2 128 15,0 0-128-15,0 2 0 0,1 2 0 0,-1 1 144 0,1 0-144 16,0 2 0-16,1 4 144 0,2-2-144 16,-2 6 0-16,0-3 0 0,1 6 0 0,5 1-256 15,0 2 64-15,0 1 0 0,0 0 16 0,-2 0 176 0,2-2 0 16,-2 2-144-16,0-1 144 0,3 1 0 0,-1 2 0 16,-1-2 0-16,-2-1 0 0,2 2 0 0,-1 0 0 15,-2-1 128-15,1-3-128 0,-3 4 192 0,0-1-64 16,-2 0 0-16,0-1 0 0,1 1-128 0,-2 0 0 15,1 0 144-15,-1 2-144 0,0 0 0 0,0-2 0 0,1-4 0 16,-2 1 0-16,2-5-288 0,-1-2 32 0,2 0 0 0,1 0 0 31,-1-2-240-31,0-5-32 0,3 1-16 0,1-4 0 16,2 0-1888-16,0-2-384 0</inkml:trace>
  <inkml:trace contextRef="#ctx0" brushRef="#br0" timeOffset="-131877.06">24946 17759 40543 0,'-13'12'3600'0,"3"-7"-2880"0,1 0-576 0,3-4-144 0,5-1 224 0,1-1 16 0,0-2 0 15,-2 0 0-15,1-1-2032 0,-1-2-416 0,0-3-80 0,0 0-16 16,2 0 1888-16,-1 1 416 0,1-1 0 0,0 2 0 0,1-2 1024 0,1 3 160 0,2-2 32 0,1 0 16 0,3 0-400 0,1-2-64 16,3 2-32-16,0-3 0 0,3 1-512 0,0 0-96 15,1 0-128-15,-3 2 176 0,1 4-176 0,-2-2 0 0,1 2 144 0,-4 4-144 16,0 0 0-16,-1 6 0 16,-4 2 0-16,0 2 0 0,-1 2 0 0,-3 3 0 15,-2-2 0-15,0 6-192 0,-1-3-48 0,0 3-16 0,-1-3 0 16,-1 0 0-16,-1 0 0 0,0 2-16 15,0-2 0-15,-1 1 0 0,0 1 144 0,0 1 128 0,-1 0-192 0,2 2 192 32,0-2-512-32,1 3 16 0,2-2 0 0,1-1 0 0,2-1 496 0,-1 2 0 0,2-4 0 0,1-1 0 0,2-3 0 0,1-1 208 15,1 0-16-15,3-3 0 16,1 1 128-16,1-6 0 0,0 3 16 0,1-3 0 16,3 1-560-16,1-4-112 0,0 0-32 0,3-4 0 15,-1 4-416-15,2-5-96 0,0 1-16 0,0 1-14720 0</inkml:trace>
  <inkml:trace contextRef="#ctx0" brushRef="#br0" timeOffset="-131387.89">25184 16412 26719 0,'-13'-9'1184'0,"3"2"240"0,2 1-1136 0,2 1-288 0,3 1 0 0,2 2 0 16,-2 0-304-16,0-4-112 0,-4 0-32 0,0-4 0 0,0 4-256 16,0 0-48-16,2 2-16 0,1 2 0 0,-1 4 2096 0,1-1 400 0,0 5 96 0,0 3 16 0,2 1 656 0,-1 2 144 0,3 1 32 0,2 3 0 15,1 2-1472-15,2 5-304 0,3-1-48 0,3 6-16 0,3 1-448 0,0 3-112 0,6 2-16 16,1-1 0 0,5 1-256-16,1-2 128 0,3 2-128 0,-2-5 0 15,1 2 256-15,1-2-48 0,3-1-16 0,3 1 0 0,-2 2-192 0,1-3 0 16,-2 4 128-16,0 0-128 15,1 5 0-15,-3 2-128 0,-2 5 128 0,-5 5-208 0,-1 4 208 16,-7 0-176-16,-1 1 176 0,-7 2-160 0,-2-4 160 16,-3-1 0-16,-3-2 0 0,-6-3 0 0,-2 0 384 0,-2-2 16 0,-2-3 0 0,-3-3 0 15,2-6 64-15,-4-3 16 16,1-1 0-16,-1-5 0 0,-1-2-480 0,-1-5-336 16,-2-4 48-16,-4-1-13216 15,-2 0-2624-15</inkml:trace>
  <inkml:trace contextRef="#ctx0" brushRef="#br0" timeOffset="-41793.85">3600 14202 42383 0,'-2'-18'3776'0,"2"3"-3024"0,0 5-608 16,0 6-144-16,0-2 128 0,-2-4-128 0,-2-6 192 0,-4-19-64 0,-7-8-128 0,-9-1 0 0,-7-1 0 0,-6 7 0 0,-4 3 0 0,-6 4-272 0,-6 3 64 0,-6 2 16 16,-7 1-80-16,-3-1-16 0,-4 4 0 0,-4 6 0 15,-4 1 288-15,-7 5 0 0,-3 6 0 0,-7 4 0 16,-4 5 224-16,-1 6 0 0,-3 5 0 0,0 4 0 16,1 7 224-16,1-1 64 0,0 3 0 0,-2 2 0 15,2 3-48-15,-6 6 0 0,0 1 0 0,5 0 0 0,7-3-176 16,0 3-32-16,3 0-16 0,7-4 0 15,8 1-240-15,3-2 0 0,6 2 128 0,3 2-128 0,2-2 0 16,6 0 0-16,3-3 0 0,7 0 0 0,8 2-144 0,11-4 144 16,13 2-208-16,10-1 80 15,7 0-256-15,7 2-64 0,7 4 0 0,8 1 0 0,7 4 96 0,9-3 16 16,9 1 0-16,3-6 0 0,1-1 144 0,14 5 48 16,13 10 0-16,11 2 0 0,11 4-32 0,4-7 0 15,6-5 0-15,9-17 0 16,8-5 16-16,1-15 0 0,-1 0 0 0,4-8 0 15,5-3 160-15,2-2 176 0,3-6-48 0,5-1 0 0,5-2 160 0,0-6 32 16,-5-4 0-16,-2-4 0 0,-1-4-112 0,-7 3-16 16,-5-2 0-16,0-4 0 0,-2-2-192 0,-5-3 0 15,-4-3 128-15,-8 1-128 0,-7 5 0 0,-7-5 0 16,0-5 0-16,-11-4 0 0,-8 4 0 0,-7-7 176 16,-6-2-48-16,-13 2-128 0,-8 3 0 0,-13 2 0 0,-9 3 0 15,-10 0-144-15,-7 4 336 0,-10 1 80 0,-7 0 16 0,-10 3 0 16,-6 2 320-16,-8 5 64 0,-6-1 16 0,-13 1 0 15,-18 3-192-15,-19 3-48 0,-20 5 0 0,-7 5 0 16,7 4-448-16,14 5 0 0,8 1 0 0,-23 5 0 16,-24 3 0-16,-19 0 0 0,-7 7 0 0,0 1 0 0,3-1-416 15,9 4 32-15,13 4 0 0,7 1-20928 16</inkml:trace>
  <inkml:trace contextRef="#ctx0" brushRef="#br1" timeOffset="59842.34">8392 13915 28559 0,'-8'0'2544'0,"0"3"-2032"0,5-3-512 0,0 1 0 0,3 1 1072 0,-2-2 112 0,-3 3 32 0,-4 3 0 0,-1-1-720 16,0 1-144-16,4 3-32 0,1 0 0 0,2 0 560 0,1 4 96 0,2 0 32 0,3 6 0 0,0 3-320 0,1 3-64 0,0 7-16 0,0 5 0 0,-1 5-256 0,1 2-48 15,-2 6-16-15,0 2 0 0,-2-2-128 0,0 4-32 16,-3 9 0-16,2 3 0 0,-1 0-128 0,0-1 0 15,1-6 0-15,0-11 0 0,0-4 0 0,-1-4 0 16,1-4 0-16,0 1 0 0,0-5 160 16,1 1 0-16,0 0 0 0,0-5 0 0,2 1-160 0,-1-7 0 15,1-2-160-15,-1-1 160 16,0-6-1136-16,0-2-128 0,2-7-16 0,0-2-16 0</inkml:trace>
  <inkml:trace contextRef="#ctx0" brushRef="#br1" timeOffset="60453">8386 13782 30399 0,'-7'-9'1344'0,"1"2"288"0,1 0-1312 16,0 5-320-16,2-2 0 0,2 4 0 15,0-2 512-15,-2-4 16 0,-2-2 16 0,0-3 0 0,2 1 256 0,2-3 48 0,2 1 16 16,2-1 0-16,4 0-96 16,0 1 0-16,2-2-16 0,1 2 0 0,2-3-608 0,0 2-144 0,2 3 0 0,1-3 0 0,-2 4 0 0,3 0 0 15,4 3 144-15,1-4-144 0,2 4 432 0,1-3 16 0,1 2 0 0,2-3 0 16,-2 3-64-16,2-4-16 0,3 4 0 0,2 1 0 16,1 0-368-16,1 2 144 0,-1 4-144 0,1 0 0 0,-1 6 0 0,3 4 0 15,2 0 0-15,-2 6 0 0,0 2 0 0,-4 1 0 16,-4 1 0-16,-2 2 0 0,-3 0-128 15,-5 3 128-15,-2-3-208 0,-3 1 80 16,-3 1 128-16,-4 1-128 0,-1 1 128 16,-4-1-128-16,-2 1 128 0,-3-4 128 0,-2-2-128 15,-3 1 176-15,-1 1-176 0,-3-3 160 0,-2-1-160 0,-1 2 160 16,-3-2-160-16,-1-2 192 0,-1 3-192 0,-2-5 192 0,1 0-192 0,-7 3 0 0,-5-4 0 16,-4 2 128-16,0-1-128 0,-1-2 0 0,-4 0 0 0,3-3 128 31,-2 1-128-31,0-3 0 0,-2 2 0 0,1-3 0 0,0 4 0 0,-1-4 0 0,1 0 0 0,4 1 0 31,0-1 0-31,1-3-224 0,1 4 80 0,2-5 16 16,4 4-208-16,2-6-48 0,3 0 0 0,3 0 0 15,5-6-192 1,3 1-32-16,3-2-16 0,3-2-16528 0</inkml:trace>
  <inkml:trace contextRef="#ctx0" brushRef="#br1" timeOffset="61003.86">10393 12736 35935 0,'-2'-5'1600'16,"-1"3"320"-16,0-1-1536 0,-1 3-384 0,1 0 0 0,2 0 0 0,0 0 128 0,-4 0-128 0,-1 1 128 0,-4 1-128 0,-1 2 0 0,-4 2-192 0,-2 3 32 0,-2 2 0 0,-2 4 352 0,-2 1 64 16,-2 5 0-16,-4 1 16 0,-2 4-32 0,1 3-16 15,0-1 0-15,-1 4 0 0,-5 7 304 0,-2 4 64 16,-1 4 16-16,4 1 0 0,2 3-96 0,6-2-32 0,4 2 0 16,0-3 0-16,4 2-48 0,-1 0-16 0,0 5 0 15,0-1 0-15,4 2-208 16,1-2-32-16,3-1-16 0,2-1 0 15,3-1-32-15,1-2-128 0,-1 0 192 0,4-10-64 0,0-5-128 16,1 5 128-16,2 6-128 0,0 5 128 0,1-1-128 16,1-2 0-16,3 0 144 0,2-5-144 0,1-4 0 0,3-5-128 15,2-4 0-15,3-3 0 0,4-4-32 16,2-1 0-16,0-5 0 0,2-3 0 0,-1-4-144 0,3-2-16 0,2-6-16 0,0 1 0 31,-4-4-176-31,2 1-48 0,3-6 0 0,-3 1 0 0,1 0-1744 0,-4-4-336 0</inkml:trace>
  <inkml:trace contextRef="#ctx0" brushRef="#br1" timeOffset="61523.64">10445 13589 43311 0,'0'6'3840'0,"1"-2"-3072"0,1-3-608 0,0 1-160 0,2-2 0 0,0 3 0 0,3 3 0 0,3 1 0 0,2 6 0 16,4 2 0-16,-1 1 0 0,-1 2 0 0,-2 5-224 0,-2 0 32 0,0 4 0 0,-3-1 0 0,-1 5-256 0,1-2-32 0,0-1-16 0,-1-2 0 16,0-4-128-16,1 3-16 0,0-6-16 0,0 0 0 15,1-6-112-15,1-1-32 0,0-2 0 0,3-4 0 16,1 0 80-16,0-6 16 0,1-2 0 0,2-2-9392 0,2-5-1872 0</inkml:trace>
  <inkml:trace contextRef="#ctx0" brushRef="#br1" timeOffset="61809.84">11177 13337 6447 0,'-2'9'576'0,"-2"0"-576"0,0-2 0 0,1 2 0 0,0-5 7552 0,2 2 1392 16,0 4 272-16,-3 6 64 0,0 9-7264 0,-3 9-1456 16,-1 10-304-16,-2 4-48 0,-2 3-480 0,-3 2-112 0,-1 1 0 0,-2 3-16 31,-2-4-112-31,-1-2-32 0,-4 0 0 0,-1 2 0 0,-2-3 192 16,-4 5 32-16,-6 2 16 0,-4 0 0 0,0 2 736 0,-1-2 144 15,1-6 16-15,2-6 16 0,3-1-48 0,-2 3-16 16,-2 3 0-16,5 1 0 0,6-6-240 0,6-5-48 0,6-1-16 0,5-5 0 15,5-5-48-15,5-3 0 0,3-4 0 0,2-5 0 32,4-7-1792-32,3-2-384 0</inkml:trace>
  <inkml:trace contextRef="#ctx0" brushRef="#br1" timeOffset="62222.5">11769 12963 41471 0,'-4'0'1840'0,"-1"-2"368"0,0 2-1760 0,2 0-448 0,2 0 0 0,1 2 0 0,0-2 432 0,-1 4 0 15,-1-1 0-15,1 6 0 0,1 5-624 0,0 3-128 0,1 7-32 0,1 4 0 0,0 5 160 0,2 7 48 0,1 3 0 0,0 5 0 0,1 6 144 0,-1 3 0 0,0 2 0 0,-3-2 0 0,0 1 192 0,-4 2 0 16,0 4 16-16,-3-3 0 0,-1 0 208 31,0-4 32-31,2-4 16 0,0-5 0 0,0-4-272 0,3-2-48 16,0-2-16-16,2-1 0 0,2-5-128 0,0-3 0 15,2-2 0-15,0-3 0 16,1-2-448-16,1-1-32 0,0-5 0 0,-1 2-18624 0</inkml:trace>
  <inkml:trace contextRef="#ctx0" brushRef="#br1" timeOffset="62627.68">12845 13558 10127 0,'-13'10'896'0,"2"-4"-704"16,-1 0-192-16,4 0 0 0,2-3 6784 0,1 0 1312 15,0 1 272-15,-6 5 48 0,-7 4-6448 0,-5 6-1296 0,-3 1-256 0,-1 1-48 16,2 1-368-16,0-3 0 16,-1 0-192-16,0 2 64 0,1-1 128 0,0-1 0 0,0 1 0 0,-1 1 0 15,0 1-160-15,-1 0 160 16,1 0-192-16,0 1 192 0,1-1-320 0,0 0 64 0,2-3 0 0,2-1 0 16,2-4-720-1,4-2-144-15,2-3-32 0,3-5-15488 0</inkml:trace>
  <inkml:trace contextRef="#ctx0" brushRef="#br1" timeOffset="62876.67">12290 13596 46079 0,'3'10'2048'0,"-2"-4"400"0,0 3-1952 16,0-3-496-16,3-2 0 0,0 2 0 0,3 0 288 0,4 4-32 15,8 9-16-15,4 7 0 0,7 2-400 0,1 3-80 0,-3 0-16 16,1-3 0-16,-3 2 256 0,1 1 0 0,-1 1 0 16,1-1-144-16,-1-3-112 0,0 1-32 0,2-1 0 0,0-2 0 15,3-1-16-15,-2-3 0 0,-3-3 0 16,3-2 0 0,-1-2-96-16,1-3-32 0,-1-2 0 0,0-1 0 15,0-5-688-15,-2-2-144 0,1-2-16 0,-1-1-16192 16</inkml:trace>
  <inkml:trace contextRef="#ctx0" brushRef="#br1" timeOffset="63354">12692 12821 35935 0,'-1'-6'1600'0,"-1"-1"320"0,1 4-1536 0,1-2-384 0,1 1 0 16,2 2 0-16,1 0 288 0,3-4-16 0,2 0 0 0,6-4 0 15,2-2-32-15,4 6-16 0,1-1 0 0,0 4 0 32,2 3 288-32,1 1 64 0,2 4 16 0,3 5 0 15,0 2-336-15,3 4-64 0,1 3 0 0,1 1-16 0,1 6 0 16,-2 2 0-16,2 3 0 0,-2 0 0 0,-2 3 144 0,0 5 48 16,1 5 0-16,1 7 0 0,-2 2 96 0,-1 4 32 15,-2-5 0-15,-3 1 0 0,-1-5 80 0,-4 2 0 16,-4-3 16-16,-3 4 0 0,0 3-288 0,-7-1-64 15,-3 4-16-15,-3-4 0 0,0 2-224 0,-3-5 0 16,-1-3 0-16,-3-1 0 0,0-3 0 0,-5-1 0 16,-5 4 0-16,-2-1-160 0,-1-3 160 0,-4-2 176 15,-1-2-48-15,-2-4 0 0,0-2-128 0,-3-3 0 0,-3-1 0 16,-3 1 0 0,-2-5-480-16,-3-1-128 0,-2-1-32 0,-5-5-19776 0</inkml:trace>
  <inkml:trace contextRef="#ctx0" brushRef="#br1" timeOffset="93381.6">8545 16163 23039 0,'-4'0'2048'0,"1"0"-1648"0,2 0-400 0,0 0 0 15,1 3 960-15,-1-3 96 0,-2 2 32 0,-1 0 0 0,0 0 80 0,1 2 32 0,3-1 0 0,3 2 0 0,4-1-576 0,3-4-112 0,5 3-32 0,2-3 0 0,4-3 416 0,1 1 96 16,4 2 16-16,1-2 0 0,2 2-144 0,-1-2-32 0,2 2 0 0,0 2 0 16,-2 0-256-16,1 0-64 0,-1 1-16 0,0 0 0 15,1 0-496-15,2 0 0 0,1 1 0 0,1 0 0 16,2-2 0-16,-2 1 0 0,2 1-128 0,-3-4 128 16,-1 2-224-16,0-4 16 0,-1 2 0 0,-3 0 0 15,0-3-480 1,-1 3-80-16,1 0-32 0,-5 0-16352 0</inkml:trace>
  <inkml:trace contextRef="#ctx0" brushRef="#br1" timeOffset="93755.29">8547 16771 11967 0,'-14'6'1072'0,"3"-1"-864"15,0-2-208-15,5-3 0 0,4 3 6016 0,0-3 1152 0,2 1 224 0,-2 2 48 16,-1-3-5536-16,5 1-1120 16,3-1-208-16,7-4-64 0,4 0-352 0,6-2-160 0,5 0 128 0,7-4-128 15,2 0 0-15,3-1 128 0,6 4-128 0,1-3 0 16,-1 5 0-16,1 4 0 0,0 1 0 0,0 3 0 16,2 0-352-1,-1 1-96-15,1-2-32 0,-2 4 0 0,-5-1-1680 0,2 1-336 0,3-1-64 0,-1 1-12288 16</inkml:trace>
  <inkml:trace contextRef="#ctx0" brushRef="#br0" timeOffset="97917.2">11569 15603 26719 0,'-2'0'2368'0,"0"0"-1888"0,2 0-480 0,0 0 0 0,2 0 1552 0,-1 3 224 0,0-3 32 0,2 3 16 0,0 4-800 0,4 2-176 0,0 4-16 0,0 3-16 0,1 6-80 0,-1-1-16 16,-1 5 0-16,2 3 0 0,-2 2-352 0,0 1-80 15,0 0-16-15,-1 0 0 0,1 1-272 0,-2 0 0 16,-1-1 0-16,-1 5 0 0,1-5-128 0,-3 5-96 16,-2 5-16-16,-1 5 0 0,-1 6 64 0,-3-5 16 15,0-1 0-15,-1-6 0 0,0-1 160 0,2-3 0 0,2 0 0 16,2-7 0-16,1-2 0 0,3-3 0 0,2-7 0 15,1-2 0-15,2-6 0 0,1-3-128 0,2-5 128 16,-2-2-11408-16,3-5-2176 0</inkml:trace>
  <inkml:trace contextRef="#ctx0" brushRef="#br0" timeOffset="98488.6">11677 15599 30399 0,'-3'-12'1344'0,"2"3"288"0,-1 2-1312 0,0 1-320 0,2 1 0 0,0 4 0 0,0-3 448 0,-1-2 0 16,1-5 16-16,-1-3 0 0,1-1 544 0,0 2 96 0,1 0 32 16,3 0 0-16,0 0-240 0,0 1-64 0,4-3 0 0,-1 1 0 15,3 0-320-15,1 0-80 16,0-2-16-16,3 1 0 0,2 2-272 0,-1-2-144 0,2 2 160 0,1 2-160 16,0-1 0-16,3-1 0 0,3 4 0 0,-1-3 0 15,2 3 0-15,0 2 0 0,1 4 0 0,-2 0 0 16,1 6 0-16,1 0 0 0,-1 6 0 0,-2 1 0 15,2 2 0-15,0 1 0 0,-2-1-192 0,1-2 192 16,-3 3 0-16,1 2-128 0,1-5 128 0,2 3 0 16,0-1 0-16,-2 0 0 0,0-2 0 0,-4 3 0 15,1-4-288-15,-4 1 0 0,-2 0 0 0,-3 1 0 32,-1-1-96-32,-5 0-32 0,-1-4 0 0,-3 2 0 0,-2 0 224 0,-4 1 32 0,-3 1 16 0,-3 0 0 0,-4 0 400 0,-2 2 64 15,-4 1 32-15,-3-1 0 0,-2 1-48 0,-3 4-16 16,-3 0 0-16,-4-1 0 15,-1 4-288-15,-2-2 128 0,1 2-128 0,-2 1 0 16,1 1 128-16,1-2-128 0,0 1 0 0,1-1 0 0,4-2 0 0,1 1 0 16,2-2 0-16,4-2 0 0,3-2-352 0,2-6 32 15,3-1 0-15,2-3 0 0,3-3 320 0,0-3 0 16,3-1 0-16,2-4 0 16,2-3-720-16,2-4-80 0,5-4-16 0,5-1-15552 0</inkml:trace>
  <inkml:trace contextRef="#ctx0" brushRef="#br0" timeOffset="98989.66">13342 14860 24879 0,'-1'-6'2208'0,"0"2"-1760"16,0-1-448-16,1 4 0 0,0 1 1424 0,0-3 208 0,0-3 32 0,-2-1 16 0,2-2-960 0,-2 1-192 0,1 4-32 15,-3 1-16-15,0 6 96 0,-2 3 0 0,-3 4 16 0,-2 5 0 0,-1 1-128 0,-2 2-16 0,-2 2-16 0,0 5 0 0,-1-3-144 0,1 3-32 0,1-3 0 0,0 0 0 16,3 4 288-16,1-3 48 16,1 1 16-16,2-1 0 0,2 1-144 0,2 5-16 0,2 0-16 0,0 5 0 15,-1 2-272-15,2 1-160 0,-2-1 192 0,1 2-192 16,-2 5 160-16,-1 2-160 0,0 4 128 0,-2 3-128 15,-2 5 0-15,-1-1 0 0,2-6 0 0,0-5 0 16,5-4 0-16,1-13-272 0,7-4 64 0,1-3 16 16,3-3-48-16,1-2 0 0,4 0 0 0,0-3 0 15,2-3 240-15,2-3-192 0,2 2 192 0,1-1-192 16,0 0-496-16,3 0-80 0,5 0-32 0,0 1-10464 16,1 0-2080-16</inkml:trace>
  <inkml:trace contextRef="#ctx0" brushRef="#br0" timeOffset="99623.04">14307 15183 27647 0,'-3'0'2448'0,"1"0"-1952"16,1 0-496-16,-1 0 0 0,1 0 2192 0,0-3 352 0,-1 3 64 0,-3 0 16 0,-2 3-1552 0,1-1-304 0,0 2-64 0,-1 0-16 0,-1 4-240 0,0 2-64 0,-1 4 0 0,-1 1 0 0,-1 1-192 15,-1-1-64-15,-2 4 0 0,-2 0 0 16,-1 3-128-16,-3 0 160 0,-3 3-160 0,-1 1 160 16,-2-1-160-16,-4 3 160 0,-3 7-160 0,-2-3 160 0,-1 3-160 0,0-1 0 15,-1 1 0-15,3-7 128 16,0 1-128-16,6-7 0 0,3-3-160 0,7-6 160 16,4 0-384-16,4-7 32 0,3-5 0 0,2-2 0 15,0-2-1120-15,0 0-240 0</inkml:trace>
  <inkml:trace contextRef="#ctx0" brushRef="#br0" timeOffset="99843.99">13820 15293 40543 0,'-2'1'1792'0,"0"-1"384"0,0 3-1744 0,-1-3-432 15,2 2 0-15,1-2 0 0,0 4 464 0,1-1 16 0,0 6 0 0,3 1 0 16,2 6-480-16,4-1 0 0,4 5-208 0,3-2 64 0,5 4 144 15,3 3-208-15,2-1 80 0,3 0 128 0,0 2-192 0,0 2 192 16,3-2-160-16,-2 0 160 0,-2 1-192 0,-2-7 192 16,-1-2-208-16,-3-2 80 15,-2 0-448-15,0 0-64 0,-2-1-32 0,-1-2 0 16,-2-1-1504-16,-1-2-320 16,-2 0-48-16,-2-2-11920 0</inkml:trace>
  <inkml:trace contextRef="#ctx0" brushRef="#br0" timeOffset="100713.54">14813 14762 37775 0,'-2'3'3360'0,"2"-3"-2688"0,0 0-544 0,2 0-128 0,-1 1 752 0,0 2 112 0,2-1 32 0,0 3 0 0,2 4-480 0,0-1-96 15,3 6 0-15,-1 2-16 0,2 9-304 0,-2 3 160 0,2 7-160 0,-2 6 128 0,1 3-128 0,-2 9 0 0,0 8 0 0,-2 6 0 16,-4-2 0-16,-2-4-144 0,-1-4 144 0,-3-4 0 15,-1-3-256-15,0-4 64 0,0-2 16 0,0-9 0 16,1-1 176-16,1-6-192 0,2-4 192 0,-1-1-192 0,0-3 192 16,0-1 0-16,3-6 0 0,-1 2 128 15,0-5-1088 1,1-1-192-16,1 0-64 0,1-2 0 0</inkml:trace>
  <inkml:trace contextRef="#ctx0" brushRef="#br0" timeOffset="101090.47">15469 15167 43311 0,'-5'6'1920'0,"0"-2"384"0,2 2-1840 0,1-4-464 0,2 4 0 0,0-2 0 15,2 0-288-15,-1 4-160 0,0 6-16 0,3 5-16 0,0 0 352 16,2 2 128-16,0-1 0 0,3-1-144 15,0-1 144-15,4-2 0 0,0 0 0 0,2-1 0 16,-2-1 0-16,1-2 0 0,4 4 0 0,0-1 0 16,0-1 0-16,-2 1 0 0,0-2 0 0,0 0 0 15,-1-1-480-15,0 0-64 0,-1-1-16 0,0 2 0 16,1-1-1792-16,-2 1-352 0</inkml:trace>
  <inkml:trace contextRef="#ctx0" brushRef="#br0" timeOffset="101427.47">16136 15050 23039 0,'-3'0'2048'0,"2"0"-1648"15,0 3-400-15,0-3 0 0,1 1 1680 0,0 2 256 0,-2 0 48 0,0 4 16 16,-2 4-3616-16,0 2-736 0,1 2-144 0,-2 5-16 0,0 2 1680 16,-3 4 352-16,2 1 64 0,-5 2 16 0,-1-1 1008 0,-3 2 208 15,-2 1 32-15,-3-3 16 0,0 3 1360 0,-3 1 272 16,-2 4 48-16,-1-1 16 16,0 2-192-16,1-5-16 0,2 1-16 0,2 0 0 0,1-1-1552 0,3 0-304 15,0 1-64-15,3 2-16 0,0-3-400 0,2 3-176 16,-1 1 16-16,1 1 0 15,-2 1-1072-15,1-1-224 0,0 1-32 0,-1 4-9840 0,0 4-1984 16</inkml:trace>
  <inkml:trace contextRef="#ctx0" brushRef="#br0" timeOffset="103697.58">16172 14323 37775 0,'-8'4'3360'0,"2"-1"-2688"0,4-1-544 0,2-1-128 0,3 2 464 0,-2-1 64 0,-1 4 16 0,0 2 0 15,3 2-1696-15,-1 2-352 0,5 0-64 0,-1-2-16 0,2 1 1104 0,0 1 224 0,1 0 32 0,0 3 16 0,1 1 208 0,3 0 0 16,0 0 0-16,1 5 0 0,1 1 816 0,1 4 144 15,2 0 48-15,0 3 0 0,0 2-176 0,1 1-48 16,-1 2 0-16,-2 3 0 0,0 4-368 0,-3-2-80 16,-3-4-16-16,-3 3 0 0,-2-4-320 0,-4 4 0 15,1 3 0-15,-1-5 0 0,-2 1 160 0,-1 0-32 16,0-2-128-16,-1-3 192 0,2-2 0 0,-1-3 0 16,-1-1 0-16,1 1 0 0,0-5-192 0,0 2 176 0,1 1-176 15,-2-1 160-15,1 0-160 0,-3 1 0 16,0-1 0-16,-2 5 0 0,-1-1 0 0,-1 1 0 15,0 0 0-15,-3 2 0 16,1 0-496-16,-1-2 32 0,-3-1 0 0,-1-2 0 16,-1-4-512-16,-2-1-112 0,1-1 0 0,-2-5-16 15,0 1-576-15,0-5-112 0,0-2-32 0,-1-3-7904 0,-1-4-1568 0</inkml:trace>
  <inkml:trace contextRef="#ctx0" brushRef="#br0" timeOffset="104357.23">16810 15199 35935 0,'-5'0'3200'0,"1"0"-2560"0,2 2-512 0,2-2-128 0,0 2 544 0,0 0 96 0,-2 0 0 0,1 5 16 0,2 0-464 0,2 5-192 0,0 5 128 0,4 1-128 0,-1 4 144 0,1 3-144 0,-1 4 160 0,2 3-160 15,-2 2 0 1,0 3 0-16,2 2 0 0,-3 2 0 0,0 1 0 0,0-4 0 15,-1 3 0-15,0-4 0 0,-1 1 384 0,-2-3 96 16,0-1 16-16,-2-1 0 0,0-1-304 0,-2-5-48 0,1-4-16 0,-1 2 0 16,1 4-128-16,-2-5 0 0,2 0 0 0,-2-6 0 31,0-3-656-31,2-9-176 0,0 1-16 0,1-7-16 16,0 0-1296-16,-2-3-256 0</inkml:trace>
  <inkml:trace contextRef="#ctx0" brushRef="#br0" timeOffset="104821.96">16874 15231 41471 0,'-9'-6'1840'0,"2"1"368"0,-1 0-1760 0,4 1-448 0,1 0 0 0,2 2 0 0,1 0 288 0,-3-5-32 0,1-4 0 0,-1-4 0 16,5-3-256-16,1 1-304 0,2-1 64 0,3 2 16 15,2 3-32-15,0-4 0 16,1 3 0-16,1 0 0 16,2 2-336-16,-3 2-80 0,2 1-16 0,-4 0 0 0,1 5 416 0,-1-1 80 15,-1 3 0-15,0 2 16 0,-1 0 496 16,0 4 112-16,1 2 16 0,2 0 0 0,0 4 64 16,1-1 0-16,1 2 16 0,2 1 0 0,1 3-256 15,-2-1-48-15,2 1-16 0,-1 1 0 0,-1 0-208 0,1-1 0 16,-2 1 0-16,1 0 0 0,-1-3 0 15,-2 2 0-15,0 1 0 0,-2 0 0 0,1-1 0 0,-3 1 0 16,-1-2 0-16,-1 1 0 0,-2 1 0 0,-2-4 176 0,0 2-176 16,0-2 160-16,-1 1-160 0,0-4 0 15,-2 0 0-15,0 1 128 0,0-4-128 0,1 0 0 16,-2-2 0-16,0 0 0 0,-1 1 0 0,0-4 128 16,0 4-128-16,-3-1 0 0,0-1 128 0,-1 0-128 15,-3 1 0-15,1-1 128 0,1 0-128 0,-3 3 0 0,-7 0 0 16,-4 0 128-16,0 2-128 0,-2-2 0 0,0 0 0 0,2 0 128 0,3-3-128 0,0-2 0 0,-2 1 0 15,1-2 0-15,2-2 0 0,0 1-272 0,1 1 64 16,2-3 16 15,0 0-208-31,2-1-48 0,4 1 0 0,-2 0-17808 0</inkml:trace>
  <inkml:trace contextRef="#ctx0" brushRef="#br0" timeOffset="107930.43">17904 14513 33167 0,'-5'-4'2944'0,"1"1"-2352"0,3 3-464 0,0 0-128 0,1 0 128 0,-1 0 16 16,-2-2 0-16,-3-2 0 0,-3 2-368 0,-1 0-80 0,1 0-16 0,-4 1 0 0,2 2-448 0,-3 1-80 0,1 0-32 0,-2 3 0 0,0 1 464 0,3 0 96 15,2 1 0-15,-1 2 16 0,-2 3 1328 0,0 5 272 16,-1 2 48-16,1 4 16 0,0 1 112 0,1 1 32 16,0 1 0-16,0 2 0 0,1 1-928 0,0 2-176 15,0-2-32-15,0 5-16 0,1-1-192 0,1-2-32 0,2 0-128 16,-2 5 192-16,-1 8-64 0,2 8-128 0,-2 7 176 0,2 0-176 16,2-2 0-16,1-9 0 0,4-7 0 15,1-7 0-15,3-3-176 0,0-5-32 0,3 3-16 0,-1-7 0 16,0-3 224-16,3-1 128 0,0 4 0 0,4-2-128 15,-3-1 0-15,3-3 0 0,0 0 0 0,0-1-144 32,1-4-1136-32,-1 0-208 0,2-5-48 0,2 0-14608 0</inkml:trace>
  <inkml:trace contextRef="#ctx0" brushRef="#br0" timeOffset="108250.8">17821 15199 41471 0,'-2'8'1840'0,"-1"-4"368"0,1 2-1760 0,1-3-448 0,1-2 0 0,1 2 0 16,0 0 256-16,1 3-16 0,2 3-16 0,0 1 0 15,3 2-224-15,-1 2-256 16,1-2 48-16,0 1 16 0,2 0 0 0,2 0 16 16,2-1 0-16,2 0 0 0,4 1-176 0,1-1-32 0,2-2-16 0,0 2 0 15,3-2 208-15,-2 3 32 0,2-3 16 0,-3-2 0 16,2 2-96-16,-4-2-16 0,-2 0 0 0,1-4 0 16,-2 1-944-16,-1-1-192 0,-2-1-32 15,-3-3-14064-15</inkml:trace>
  <inkml:trace contextRef="#ctx0" brushRef="#br0" timeOffset="108534.89">18334 15012 35007 0,'-6'0'3120'0,"1"0"-2496"16,2 0-496-16,1 0-128 0,2 3 1216 0,-2-2 240 15,-2 1 32-15,-3 4 16 16,-3 1-1696-16,-1 3-320 0,-2 2-80 0,2 0-16 16,0 4 16-16,2 3 0 0,-1 3 0 0,2 7 0 15,0 3-384-15,0 2-80 0,-1 5-16 0,-2 4 0 0,0-1 1072 0,-2 5 144 16,1 0 64-16,-2 4 16 0,1-1 480 0,-3 7 80 0,-1 4 32 0,-1 2 0 31,0 0-240-31,-1-5-64 0,2-2 0 0,-3 1 0 0,1 3-144 0,2-3-48 0,0-4 0 0,2-8 0 31,4-11-1120-31,1-4-224 0,4-6-64 0,2-7-15152 16</inkml:trace>
  <inkml:trace contextRef="#ctx0" brushRef="#br0" timeOffset="109038.23">18470 14336 35935 0,'-7'-9'3200'0,"2"4"-2560"16,1 0-512-16,2 1-128 0,1 4 384 0,1-2 64 0,1 1 16 0,-1-2 0 0,1 1-848 0,-1-2-192 0,1 3-16 0,2 0-16 0,-2 2 288 0,1 3 48 0,-2-4 16 0,0 0 0 16,12 26 128-1,-7-10 128-15,2 5-192 0,2 1 192 0,1 4 0 0,-3-10 272 16,-1-1-16-16,2 1-16 0,5 12 208 0,9 17 64 15,6 9 0-15,1 9 0 0,1 5 256 0,-4-3 64 0,-4-9 16 16,-6-1 0-16,-3-4-432 0,-5-4-96 0,0-4 0 0,-5 1-16 0,0 7-112 16,-2-4 0-16,-1-1-16 0,0-5 0 0,-1-2-48 15,0-3-128-15,-1-8 192 0,-1 1-64 16,-1-3 32-16,-1-4 0 0,-1-1 0 0,-2-1 0 0,-1 1 32 0,-4-1 0 31,-2 1 0-31,-1-5 0 0,-1 0-48 0,-3-4 0 16,0-2 0-16,-2 0 0 0,-1-1-304 0,-1-3-64 15,3 0-16-15,-4 0 0 16,-2-1-1376-16,-2 0-288 0</inkml:trace>
  <inkml:trace contextRef="#ctx0" brushRef="#br0" timeOffset="110057">10920 16903 32255 0,'7'-1'2864'0,"2"1"-2288"0,-2 0-576 0,0 0 0 0,-1-3 0 0,4 3-320 0,8 0 32 0,11-4 16 0,9 2 576 0,4-2 112 0,-1 2 32 0,-2-2 0 0,-1 2 80 0,1-2 32 15,4 0 0-15,2-1 0 0,3 2 128 0,2 0 16 16,-1 2 16-16,1-2 0 0,0 3-80 0,3-2 0 0,4-2-16 15,1-2 0-15,1 2-160 0,1-2-16 0,3 2-16 0,3-1 0 16,-1 2-304-16,3-1-128 0,-3-2 0 0,4 0 128 0,4-4-128 0,2 0 0 16,3 4 0-16,2-3 0 0,5 5 0 0,0-6 0 15,-2 4 0-15,5-2 0 16,4 1 0-16,3 0 0 0,3-5 0 0,1 0 0 0,0 3 128 16,1-4-128-16,0 0 192 0,-4 3-64 15,-5-1 0-15,7-1-128 0,7-4 192 0,0 4-64 0,0 1-128 0,-2 3 0 16,-1 0 0-16,5 2 128 0,3-2 0 0,-1 2-128 15,-2 4 192-15,3-2-64 0,5 1 0 0,-2 0 0 16,-1-4 0-16,1 0 0 0,1-2 112 0,1-3 16 16,2-2 0-16,4 0 0 0,4 0-16 0,-2-5 0 15,-1-2 0-15,2 2 0 0,4-4-112 0,-3 2 0 0,-1 4-128 0,-1-1 192 16,4-2-192-16,-8 2 0 0,-2 6 128 0,-5 1-128 16,0-1 0-16,-6 2 0 0,0 3-144 0,-7 1 144 15,-2 1-176-15,-3 4 176 0,-2-1-192 0,-3 4 192 16,-5-1-384-16,-3 2 16 15,-3 1 16-15,-9 0-12752 16,-4 4-2544-16</inkml:trace>
  <inkml:trace contextRef="#ctx0" brushRef="#br0" timeOffset="121721.74">12076 17269 20271 0,'-1'0'1792'0,"0"0"-1424"0,1 0-368 0,0 0 0 0,0 0 2128 0,0 0 368 0,0 0 64 0,0 0 0 15,1-3-1936-15,0 2-400 0,0-1-80 0,-1 2-16 0,0 0-128 0,0 0 0 0,0 0-192 0,12-16 192 0,-11 16 0 0,-2-3 0 16,1 3 0-16,-4-2 128 0,0 4 832 0,-2-2 176 15,-1 6 16-15,-3-2 16 0,-2 1-144 0,-1 1-16 0,-3 2-16 0,-2-2 0 16,-1 0-384-16,0-2-80 0,-1 1-16 0,-2 0 0 16,-3 0 0-16,-2 1 0 0,0-3 0 15,0 0 0-15,5 1-288 0,-3-2-64 0,0-1-16 0,-1-2 0 16,1 1 48-16,-1-2 0 0,-1-2 0 0,1 1 0 16,0 0-192-16,-1 0 192 0,1 1-192 0,-1 1 192 15,0 1-192-15,-2 1 0 0,2 1 0 0,-1 2 0 16,-2 2 0-16,0 3 128 0,-1 1-128 0,0 2 0 15,-1 0 128-15,0 4-128 0,2-2 128 0,1 1-128 0,-1-3 256 16,4-2-48-16,1 3 0 0,4-4 0 0,3 0 0 16,3-4 0-16,3 0 0 0,2 1 0 0,0-2-16 0,2-2-16 15,3 2 0-15,2-1 0 16,1 0-176-16,2-2 0 0,2 4 144 0,0-3-144 0,4 4 0 0,3 0 0 16,2 3 0-16,3-2-192 0,2 2 192 0,4-1-192 15,2 2 192-15,1 0-192 0,-2-1 192 0,4-2 0 16,2 6 0-16,3-5 0 0,0 2 0 0,1 0 0 15,3-4 0-15,-2 0 0 0,2 1 0 0,-2-4 0 16,1 0 0-16,2-6 128 0,-2 3 16 0,2-3 16 16,1 0 0-16,1-3 0 0,-1 2-32 0,-3 1 0 15,-2 0 0-15,-4 3 0 0,-1 0-128 0,-2 0 128 0,0-2-128 16,-1 2 128-16,-3 0-128 0,-3 0 0 0,0 0 0 16,-2 0 0-16,-1 2 0 0,-2-2 0 0,-2 0 0 15,-2 0 0-15,0 0 0 0,-1-2 0 0,0 0 0 0,-1 0 0 16,-3-2 0-16,1 2 0 15,-1-1 0-15,-3 2 0 0,1-1 128 0,-2 0 0 0,-2 0 0 16,1 2 0-16,-3-3 0 0,0 2 0 16,-3 2 0-16,0-1 0 0,-1 3-128 0,-1-1 0 0,3 2 0 0,-4 0 0 15,-3 2 0-15,-2 3 0 0,-3-2 0 0,0 3 0 0,-2-1 0 16,1-1-192-16,1 2 32 0,-1-2 16 0,1 0 144 0,-2 2 0 16,0-4 0-16,-2 3 0 0,4 1 0 15,-2-3 0-15,-2 2 0 0,1 0 0 0,-1-2 0 0,-3 3 0 16,0-2 0-16,-2 2 0 0,1 3 0 15,2-3 0-15,4 0 0 0,-5 4 0 0,-2 0-304 0,-2 2-80 16,3 1 0-16,1-1-16 0,4-2 208 0,1 1 64 16,1-2 0-16,0 2 0 0,1-2 128 0,-1 0 0 15,0 2 0-15,0 1 0 0,3-3 0 0,1-4 0 16,2 1 0-16,2-1 0 0,-2 1 0 0,2-3 0 16,-1 2 0-16,4 0-128 0,1-2 128 0,2-1 0 15,1 0 0-15,3-3 0 0,0 3-128 0,2-5 128 0,3 3-128 16,-1-2 128-16,3 2-192 0,0 1 64 0,3 1 0 15,0 1 0-15,1-3 128 0,2 3 0 0,3-2 0 16,-1 1 0-16,2-3 0 0,2 1 0 0,4-1 0 0,0-2 0 16,2 1 0-16,-1-2 128 0,1 0-128 0,1-2 176 15,1 2-48-15,1-1 0 16,0 1 0-16,1 0 0 0,0 1 0 0,1 1 0 0,1-2 0 16,1 3 0-16,-1 1-128 0,1-2 0 0,0-1 0 0,-2-1 0 15,2 0 0-15,-4-1 0 0,-3-1 0 0,3-1 0 0,0 2 0 16,1-5 0-16,-1 2 192 0,3-2-64 0,3 1 64 0,0-1 16 15,1-1 0-15,-2 3 0 0,-1-1-64 0,0 1-16 16,-2 0 0-16,-1-1 0 0,-1 4-128 0,-3-2-144 16,-2 6 144-16,-4-3-208 0,-2 4-112 0,-3-1-32 15,-1 4 0-15,-2 1 0 16,-3 0-272-16,-1 3-48 0,-3 0-16 0,0 4-18752 0</inkml:trace>
  <inkml:trace contextRef="#ctx0" brushRef="#br0" timeOffset="122863.92">13245 17640 32255 0,'-3'-1'2864'0,"1"-2"-2288"0,2 1-576 0,0 2 0 0,0 0 832 0,0 0 64 0,0-2 16 0,-1 0 0 0,-1 1-1088 0,1 1-208 0,1-3-64 0,0 3 0 0,0 0 64 0,0 0 0 0,0 0 0 0,0 26 0 16,1-13 544-16,1-1 112 0,0 2 32 0,3 3 0 0,1 3 592 0,2-2 128 31,0 4 32-31,2-2 0 0,1 1-160 0,-1 2-48 16,2-1 0-16,1 0 0 0,0 4-464 0,0 1-112 0,0 2-16 0,-1 0 0 0,0 0-256 15,-2 2 0 1,0 1 0-16,-3 0 0 0,1 1 0 0,-4 0 0 16,1-3 0-16,-2-1 0 0,-1 1-304 0,-2 1-64 0,-1-1-16 0,0-1 0 31,0-1-704-31,-2-5-160 0,2-6-32 0,-2 0 0 0,1-3-192 0,0-2-64 0,0-6 0 0,1 1 0 16,0-4-64-16,-2-3-32 0</inkml:trace>
  <inkml:trace contextRef="#ctx0" brushRef="#br0" timeOffset="123415.7">13229 17803 40543 0,'-14'-9'1792'0,"4"3"384"0,3-1-1744 0,2 1-432 0,4 2 0 0,2-2 0 0,0-3 0 16,0-4 0-16,2-11-144 0,3-6 144 16,1-2-1168-16,3 1-128 0,0 5-32 0,-1 2 0 15,1 5 496-15,-3 0 80 0,0 6 32 0,0-2 0 0,0 1 1200 16,-1 2 240-16,3-3 48 0,-2 2 16 0,2 0 560 0,1 0 96 16,0 0 32-16,2 2 0 0,1 1-960 0,1 0-192 15,2 0-48-15,1 2 0 0,0 0-272 0,0 2 0 16,0 0 128-16,2 0-128 0,2 2 0 0,0-1 128 15,1 1-128-15,2 2 0 0,-1 1 0 0,0 1 0 16,1 0 0-16,0 1 0 0,2 4 0 0,-3-4 0 16,-2 4-128-16,-1 3 128 0,-1-2-128 0,-1 4 128 15,-1 1 0-15,-2 0-144 0,-1 1 144 0,-1 3 0 0,0 1 0 16,-1 0 128-16,-1 0-128 0,-1 0 192 0,1 3-64 16,-2 0 0-16,-2-3 0 0,1 0 0 0,-2-1 0 15,-2 1 0-15,-1 0-128 0,-1-3 0 0,-1 2 0 16,-2-1 0-16,-3 1 0 0,-1-2 0 0,-1 0 0 0,-4-1 0 15,0 0 176-15,-2-2-48 0,-1 2 0 0,-1-3 0 16,-5 1-128-16,-1 0 128 0,-2-1-128 0,-3 0 128 16,0-1-128-16,-2 1 0 0,-1 0 0 0,-2 0 0 15,0 1 0-15,1-4 0 0,0-3 0 0,2 0 0 16,0 0 0-16,3-2 0 0,2 2 0 0,0-3 0 16,1 0 0-16,1-3 0 0,2 1-128 0,0-2 128 0,5 3-384 15,-1-2 0-15,-1-1 0 0,2 2 0 16,-1-2 112-16,2 2 16 0,1-1 0 0,2 2 0 15,1-1-512-15,2 0-112 0,3 1-16 16,0 0-10688-16,3 1-2160 0</inkml:trace>
  <inkml:trace contextRef="#ctx0" brushRef="#br0" timeOffset="123939.99">14538 16931 32255 0,'-6'-6'2864'0,"1"2"-2288"0,1 1-576 0,3 0 0 0,1 3 1168 0,-1-3 128 0,-3-4 32 0,-1-3 0 0,-1-2-1776 0,0 0-368 0,2 6-64 0,0-3-16 15,1 8-240-15,-1 1-48 16,-2 1-16-16,0 4 0 0,-3 2 1200 0,0 3 320 0,-2 1 32 0,0 2 0 0,-1 3 1424 0,-2 0 272 15,-1 2 64-15,3-2 16 0,3-3-1040 0,-2 3-192 16,-3 6-64-16,0 4 0 0,-4 5-352 0,2 1-80 16,0-3-16-16,1-1 0 0,2 0-112 0,0 1-16 15,3-1-16-15,1 3 0 0,0 1-240 0,2-1 128 16,-1 1-128-16,2 3 0 0,1 0 0 16,0 3 0-16,0 3 0 0,3 0 0 15,-1 1 0-15,1 1 0 0,2-5 0 0,0-2 0 0,2-2 0 0,1-8 0 0,0-2 0 0,2-4 0 16,1-1 0-16,3-3 128 0,1 0-128 0,1-1 192 15,0-5-192-15,4 2 0 0,2-5-144 0,2 2 144 16,1-2-512 0,-1 0-16-16,1-2 0 0,3-2 0 0,4 3-496 0,1-3-112 15,3 1-16-15,0-2-16304 0</inkml:trace>
  <inkml:trace contextRef="#ctx0" brushRef="#br0" timeOffset="124303.02">15108 17281 32255 0,'-2'0'2864'0,"-2"0"-2288"0,2 0-576 0,0 4 0 0,1-2 1744 16,0 2 240-16,-2 0 64 0,-2 5 0 0,-1 4-2560 0,-1 3-512 0,-1 3-112 0,0 2-16 15,-1-1 320-15,-2 2 64 0,-3 0 16 0,-1 3 0 0,-3 0 752 0,-2-2 192 0,-3 4 0 0,-2-1 16 16,-2 3 1168-16,0-1 224 0,-2-2 64 0,-1 1 0 0,2-1-768 0,0-1-128 16,2 1-48-16,0-5 0 0,2-1-480 0,4-8-112 15,5-2 0-15,1-1-128 0,0-6-144 16,2-1-144-16,1-4-32 0,1-1 0 31,1-4-1424-31,0-1-304 0,1-2-48 0,0-2-14160 0</inkml:trace>
  <inkml:trace contextRef="#ctx0" brushRef="#br0" timeOffset="124509.35">14522 17458 14735 0,'0'-9'640'0,"0"6"160"0,1-3-640 0,1 2-160 0,0 3 0 0,0-1 0 16,2 2 464-16,2-3 64 0,5 0 16 15,3-1 0-15,5 2-32 0,-1 4 0 0,2 2 0 16,-1 4 0-16,-1 3 832 0,-1 1 144 0,2 2 48 16,1 2 0-16,0 5 592 0,-2-1 128 0,1 2 32 0,-1 3 0 15,-1 1-256-15,2 1-48 0,-3-4-16 0,1 0 0 16,-1-1-1232-16,1-1-240 0,1-3-48 0,-2 0-16 16,-1-1-240-16,0-1-64 0,-2 0 0 0,0 0 0 15,-1-2-128-15,-2 1-224 0,1-2 48 0,-2 0 16 16,-2-1-736-16,-1 0-128 0,1-3-48 0,-2-2-10384 15,-2 2-2064-15</inkml:trace>
  <inkml:trace contextRef="#ctx0" brushRef="#br0" timeOffset="124913.58">15396 16918 35935 0,'-7'10'1600'0,"1"-1"320"0,0 0-1536 0,2 1-384 16,1-3 0-16,2 2 0 0,0 0 480 0,-3 11 32 0,-1 8 0 0,-1 10 0 16,0 6 64-16,2-4 0 0,3 2 16 0,0-4 0 0,1-4-336 0,1-2-80 0,1 0-16 0,0 1 0 0,0 0-160 0,1-1 0 0,0 3 0 0,0-1 0 0,0 2 0 0,0 1 0 15,-1-1 0-15,1-5 0 0,-1-6 0 0,1 3 0 16,-1 7 0-16,1 0 0 15,2-7-1488-15,-2-2-240 0,1-6-32 16,2 1-14416-16</inkml:trace>
  <inkml:trace contextRef="#ctx0" brushRef="#br0" timeOffset="125223.75">15703 17415 39615 0,'-1'-6'1760'0,"-1"2"352"0,2 1-1680 0,0 2-432 16,3 1 0-16,-1 0 0 0,3 0-320 16,3 0-128-16,4 0-48 0,3 4 0 15,5-2-432-15,-4 6-96 0,-1 0 0 0,-2 2-16 0,0 6 1040 0,-2 1 0 16,-3 4 208-16,-1 2-16 0,-1 2 1008 0,-1 3 208 15,-2 1 32-15,0 2 16 0,-1-3-832 0,1-2-176 16,1 0-16-16,-2-5-16 0,2-2-416 0,1-3 128 0,1-4-128 16,0-5 0-16,3 0 0 0,-2-4 0 0,3 0 0 0,1-3 0 31,0-3-960-31,3 2-128 0,0-4-32 0,2 1-10480 0,0-3-2096 16</inkml:trace>
  <inkml:trace contextRef="#ctx0" brushRef="#br0" timeOffset="125494.31">16262 17266 11055 0,'2'-7'976'0,"0"1"-784"0,-1 0-192 0,0 3 0 16,-1 1 4416-16,1 2 848 0,1 0 176 0,-1 2 16 0,1-2-3344 16,1 6-656-16,-1 3-144 0,1 5-32 0,-3 4-224 0,-3 7-48 15,-2 3-16-15,-2 4 0 0,-2 9-416 16,-3 1-64-16,-2 5-32 0,-3 4 0 15,0 2-240-15,-3 2-48 0,0-2-16 0,0-3 0 0,0-3 64 16,2-8 16-16,3-5 0 0,-3 7 0 0,-4 10 80 16,-1 3 32-16,2 0 0 0,0-6 0 0,5 1-192 0,0-4-48 31,2-3 0-31,3-1 0 0,4-7-320 0,2-3-64 16,1-5 0-16,4-7-16 15,1-6-1168-15,2-4-224 0,3-5-64 0,0-7-15664 0</inkml:trace>
  <inkml:trace contextRef="#ctx0" brushRef="#br0" timeOffset="125981.54">16151 16662 34095 0,'-10'6'3024'0,"2"-5"-2416"0,2 2-480 15,2-1-128-15,3-1 1584 0,1 2 288 0,0-2 64 0,1 2 16 0,2 3-1440 0,3 0-272 0,5 0-64 0,5 1-16 0,4 2-304 16,4 1-64-16,1 2-16 0,5 1 0 0,4-1-32 0,0 1 0 0,0 3 0 0,-1 2 0 0,4 4 0 0,-4 7-16 0,-2 5 0 0,-2 2 0 16,-6 1-48-16,-2 8 0 0,-6 6 0 0,-4 3 0 15,-5 5 320-15,-2 1 0 0,-4-2-128 0,-1-2 128 16,-2-8 0-16,0-1 256 0,-1-3-64 0,0 1 0 15,1 2 272-15,-1-6 48 0,1-6 16 16,1 3 0-16,-2-6-272 0,1-1-64 0,-1-3-16 16,0 0 0-16,-1-4-176 0,-1 1 0 0,0-6 0 0,-3 0 0 15,-1 0 0-15,-2-7-192 0,2 0 32 0,-1-4 16 0,-4 0-176 16,0 0-48-16,-1 0 0 0,-2-1 0 16,-2-1-1616-16,0 1-336 15</inkml:trace>
  <inkml:trace contextRef="#ctx0" brushRef="#br0" timeOffset="126672.92">16797 17543 35007 0,'-3'4'3120'0,"0"0"-2496"16,2 0-496-16,2-2-128 16,0 1-1088-16,1 0-256 0,-1 3-32 0,1 4-16 15,2 6-272-15,1 3-48 0,1 3-16 0,0-1 0 0,2 5 1424 0,-2-1 304 0,1 1 0 0,-2 2 0 16,0 1 832-16,-2 3 96 0,-2 1 32 0,-1 3 0 15,-1 1 832-15,-2 3 160 0,1 1 32 0,-2-4 16 0,2 1-784 16,-1-7-176-16,2-1-16 0,0-3-16 16,1-4-336-16,1-2-64 0,1-2-16 0,1-7 0 15,-1-1-400-15,2-2-64 0,0-3-128 0,-1-6 176 0,2 0-176 0,-1-3 0 16,2-2 0-16,-1-3 0 0,0-3 0 16,0-3 0-16,0-5 144 0,-1-2-144 0,-2-2 0 0,-1 4 144 15,1 3-144-15,-2-6 0 0,-2-10 208 0,0-12-64 16,-2-3-16-16,3-3 0 0,-1-2 0 0,-1-1 0 15,2-1 0-15,0 3 0 0,1 4-128 0,1 4-144 16,4 1 144-16,0 4-208 0,2 3-16 0,2 4 0 16,2 3 0-16,-1 5 0 0,1-1 16 0,-1 4 0 0,1 0 0 15,0 1 0-15,0 3 368 16,0-2 80-16,3 3 16 0,-2 1 0 16,3 0-256-16,-1 1 0 0,1 3 0 0,-2 3 0 0,1 2 0 15,-2 4-160-15,1 4 160 0,-1 1-192 16,-1 5-208-16,0 1-48 0,2 4-16 0,-2 4 0 15,1 0 16-15,0 1 16 0,3 1 0 0,-4 1 0 0,2-5 432 0,-3 0-160 0,0-1 160 0,-3-2 0 16,0 2 384-16,-2-4 192 0,0 2 48 0,-2-2 0 16,-1-1-64-16,-2 2-16 15,-1-1 0-15,-3 4 0 0,-1-3-112 0,-1 1-32 0,-3-2 0 0,1 1 0 16,-3 3-192-16,-2-1-32 0,0-2-16 0,-3 3 0 16,-3 1-160-16,-2 2 0 15,0-1 0-15,-1-4 0 0,0 2 0 0,-2-5-176 16,1 2 176-16,0-6-128 0,4 1 128 0,1-4-128 0,1-3 128 0,3 0-128 31,2-3-352-31,2-4-64 0,-4-1-16 0,3-2 0 16,1-5-1296-16,1-1-256 0,0-1-48 0,1-4-13776 0</inkml:trace>
  <inkml:trace contextRef="#ctx0" brushRef="#br0" timeOffset="127091.76">18008 16444 43311 0,'1'-4'1920'0,"-1"-1"384"0,0 4-1840 0,0 1-464 0,0 0 0 0,0 1 0 0,-1 4-1744 16,0-1-448-16,-1 5-96 0,-1 2-16 0,-2 7-960 0,-4 7-192 0,-1 0-32 0,-5 3-16 0,-3 4 1392 0,-2-1 256 0,-2 3 64 16,-3 3 16-16,-1 1 3648 0,1 1 736 0,1-2 144 0,1 0 16 0,4-1 656 15,0 1 128-15,3 4 32 0,1-3 0 16,2 6-2112-16,-2 1-432 16,1 2-80-16,3 4 0 0,1-1-464 0,3-3-96 0,0-1-16 0,3 0 0 0,2-4-384 15,1 1-176-15,2-1 16 16,2-5 0-16,0-2-96 0,2-2-32 0,0 4 0 0,3-6 0 0,-1-2 64 0,-1-3 16 31,3-4 0-31,-2-1 0 0,2-5 208 0,-1 0 0 0,1-2 0 0,0-3 0 16,0-1 0-16,2 0 0 0,1-3 0 0,2-2 0 0,3 1-256 0,2-6 0 15,3 0 0-15,3-2-11840 16,3-6-2368-16</inkml:trace>
  <inkml:trace contextRef="#ctx0" brushRef="#br0" timeOffset="127383.23">18150 17370 46991 0,'-11'6'2080'0,"2"-2"432"0,3 0-2000 0,4-2-512 0,2 1 0 0,2-3 0 0,1 1-208 0,0 4-144 0,2-1-32 16,4 3 0-1,2 2-320-15,3 1-64 0,-1 0 0 0,2 1-16 0,-1 1 320 0,-1-2 64 16,1 4 16-16,-3 0 0 0,1 3 32 0,0-5 16 16,0 4 0-16,1 0 0 15,0-1-384-15,0-2-80 0,1 0-16 0,0-3 0 16,-2-2-1696-16,0 2-352 0</inkml:trace>
  <inkml:trace contextRef="#ctx0" brushRef="#br0" timeOffset="127705.42">18579 17187 39615 0,'-10'4'1760'0,"3"-2"352"0,1-2-1680 0,3 3-432 0,3-3 0 0,0 1 0 16,1 2-960-16,-2-1-288 0,1 6-48 0,-1 4-16 15,0 3-1264-15,-2 2-256 0,1 5-48 0,-3 3-16 16,-3 6 2096-16,-1 1 416 0,-4 6 96 0,-2 6 16 0,-3 4 2864 0,-3 1 576 16,0 2 112-16,-3 0 32 0,1-3-1248 0,0-3-240 15,1-2-48-15,0-5-16 0,2 1-1056 16,-1-2-192-16,0 1-64 0,0 0 0 0,0-1-160 0,1-2-32 15,1-5-16-15,-1 3 0 0,-3 0-240 0,2 2 128 16,0 0-128-16,2-4 0 0,3-3 0 0,2-6-336 16,3-3 48-16,2-3 16 15,3-2-432-15,1-2-96 0,3-3-16 0,0-3-17680 16</inkml:trace>
  <inkml:trace contextRef="#ctx0" brushRef="#br0" timeOffset="128204.55">18501 16479 42383 0,'-1'-4'1872'0,"1"2"400"0,1-1-1824 0,1 2-448 0,0 1 0 0,0 0 0 0,3 0-432 0,4-3-176 0,5 3-32 0,4 3-16 15,4-2-48-15,3 4 0 0,0 5 0 0,2 6 0 0,2 3 256 0,0 0 64 16,2 9 0-16,1-3 0 0,0 4 384 0,-1 2 128 0,2 2 0 0,-4-2 0 0,-2-6 768 0,1 3 144 0,-4 4 48 16,-1 3 0-16,-4 0-512 0,-1-1-112 0,-2 2-16 0,-4 4 0 15,-1-1 0-15,-2 7-16 0,-4 2 0 0,-1-1 0 16,-4 0-240-16,0-2-32 0,0-3-16 0,-2-1 0 16,4-3-144-16,-2-1 0 0,1 1 144 0,0-3-144 15,0-4 144-15,-2 1-144 16,-1 3 192-16,-3-3-192 0,-2-1 208 0,0-3-64 15,-4 1-16-15,-3-3 0 0,-1-2-128 0,-2-1 192 0,0-4-192 0,-5 6 192 16,-6-3-192-16,-3 3 0 0,-3-1 0 0,0-3 0 16,4-2-560-16,-9 3-144 0,-9 0-16 0,-9 4-18768 15</inkml:trace>
  <inkml:trace contextRef="#ctx0" brushRef="#br0" timeOffset="148849.21">11219 18408 27647 0,'-3'0'2448'15,"-1"-1"-1952"-15,3 1-496 0,1 0 0 0,-2 0-272 0,1-3-160 0,-1 1-16 0,-3 0-16 0,0 0-256 16,0-4-48-16,1 2-16 0,0-2 0 0,3 2 1296 0,0-1 256 0,2 1 48 0,0 1 16 0,2-1 656 0,1 2 144 0,-1-2 32 0,2 4 0 16,1-3-448-16,3 6-64 0,1-2-32 0,0 3 0 0,1 4-560 31,-1-1-112-31,-3 1-32 0,2 2 0 15,0 6-928-15,-1 0-176 0,2 7-32 0,-2-5-16 16,-1 2-784-16,-1-2-144 0,0 1-48 0,-2 0 0 16,1-6 880-16,-1 2 192 0,-2-3 16 0,2 2 16 0,-2-2 928 15,2 1 192-15,-1-6 48 0,0 2 0 16,2 1-1200-16,0-2-256 0,1-1-32 0,-1 0-16 0</inkml:trace>
  <inkml:trace contextRef="#ctx0" brushRef="#br0" timeOffset="149257.37">11562 18394 23951 0,'-6'-2'1056'0,"1"-2"224"0,0 4-1024 0,1-2-256 0,1 2 0 0,2 0 0 0,0 0-208 0,-3 0-112 16,-2-2 0-16,0 2-16 15,-1 0-288-15,-1 2-48 0,2 0-16 0,0 2 0 0,1-2 688 0,0 4 256 16,0-2-16-16,0 2 0 0,1 2 720 0,-1 3 160 15,2-1 32-15,-2 2 0 0,1 4 80 0,-1 0 32 16,0-1 0-16,0 1 0 0,-1 4-592 0,-2-4-112 16,1 0-32-16,0 1 0 0,-2-1-64 0,-2 4-16 15,1-1 0-15,-1-1 0 0,-2 5-16 0,0-1-16 0,3 0 0 16,-2-2 0 0,-1 5-1008-16,0-3-208 0,2-2-32 0,1-2-16 15,1-2-896-15,-1 2-176 0,1-5-48 0,0 0 0 16,1-1 432-16,1-5 96 0,-1 2 16 0,1-2-8144 0</inkml:trace>
  <inkml:trace contextRef="#ctx0" brushRef="#br0" timeOffset="154490.01">11680 18423 9215 0,'-1'-3'816'0,"1"3"-656"0,0 0-160 16,0 0 0-16,1 0 320 0,-1 0 16 0,2 3 16 0,-2-3 0 0,1 1 352 0,-1 1 80 0,1 2 16 0,-1-4 0 0,0 0 720 15,0 0 144-15,-1 21 16 0,1-17 16 0,0-2 208 0,0-2 32 0,1 4 16 0,2-2 0 0,2-2-384 0,1 0-80 0,1 0-16 0,3-4 0 0,1 0-640 0,-2 0-144 16,0-1-32-16,3 0 0 0,5-6-656 0,4 1-272 16,0 0 16-16,0 0 0 15,2 2-768-15,-1 0-128 0,-1 2-48 0,-3 4 0 16,0 2-944-16,-3 0-192 16,-1 3-32-16,0 2-16 0,-3-1-544 0,0 2-96 0</inkml:trace>
  <inkml:trace contextRef="#ctx0" brushRef="#br0" timeOffset="155040.22">11671 18676 23039 0,'-3'0'2048'0,"1"-2"-1648"0,0 0-400 0,2 2 0 0,0-2 0 0,0 1 0 0,0-2-144 0,0-3 144 0,2-4-1520 0,1 2-192 0,2-2-32 0,0 0-16 0,1 4 672 0,-1-3 128 16,2 5 16-16,-1 0 16 0,1 2 592 0,1 2 112 16,0-2 32-16,1 4 0 0,1 0 352 0,0 2 80 15,0-1 16-15,-3 0 0 0,2-1 128 0,-1 3 48 16,5-2 0-16,-1 0 0 0,4 0-432 0,-2-3 0 0,-1 3 0 0,0-3 0 0,-2 0-240 0,0-3 80 15,1 3 16-15,1-3-6192 16</inkml:trace>
  <inkml:trace contextRef="#ctx0" brushRef="#br0" timeOffset="156064.03">12302 18441 29487 0,'-4'0'2624'0,"0"0"-2112"0,1 0-512 0,3 0 0 0,0 0 0 0,0 0-256 0,-1 0 32 0,0 0 0 0,-2-2 224 0,2 2 0 0,1-4 0 0</inkml:trace>
  <inkml:trace contextRef="#ctx0" brushRef="#br0" timeOffset="156193.71">12246 18463 8287 0,'-2'2'736'0,"1"-2"-592"0,0 0-144 0,0 0 0 16,1 0 2416-16,0 0 448 0,1 0 80 0,0 0 32 15,2 2-2400-15,0-4-576 0,5 2 0 0,-8 0 0 0</inkml:trace>
  <inkml:trace contextRef="#ctx0" brushRef="#br0" timeOffset="156685.41">12362 18287 15551 0,'-3'0'1376'0,"1"-3"-1104"0,1 3-272 0,-1 3 0 15,0-3 2304-15,-1 1 416 0,-2 1 80 0,-1 1 16 0,-1-2-160 0,-2 4-32 0,3-1 0 0,2-1 0 0,2 1-944 0,1-1-192 0,2-1-32 0,0 2 16 0,3-2-1008 0,-2 2-208 32,1-2-32-32,-1 0-16 0,2 1-208 0,0 2 0 15,-2 2 0-15,2-1 0 0,-2 0 0 0,0 1 0 0,-1 2 0 16,-1 1 0-16,0 2-192 0,-3 4 64 0,2-2 128 0,-1 1-176 16,0-5-32-16,0 4-16 0,-3 9 0 15,-1-1 0-15,2 0 224 0,-2 0-192 0,1 3 192 16,-2 1-192-16,0-1-16 0,1 1 0 0,1-4 0 0,3-3 32 31,-2-1-464-31,3-4-80 0,0-2-32 0,-1-3 0 0,4-2-480 16,-2-1-112-16,2-3 0 0,0-2-13312 0</inkml:trace>
  <inkml:trace contextRef="#ctx0" brushRef="#br0" timeOffset="157123.91">12549 18445 22111 0,'-2'-3'1968'0,"1"2"-1584"15,0-1-384-15,0 2 0 0,1 0 896 0,-2-3 80 16,0 2 32-16,-1-4 0 16,-2 1-2288-16,1 1-464 0,-1-2-96 0,-2 3-16 15,1 2 976-15,-1 0 192 0,-2 4 48 0,0 2 0 0,0 1 1472 0,0-1 288 0,3 0 64 16,-2 0 16-16,-2 2 848 0,-1 3 160 0,0-1 32 15,0-1 16-15,1 0-592 0,0-2-112 0,2 2-16 0,-1-1-16 16,2-3-528-16,-1 2-96 16,1-1-32-16,-1-2 0 0,3 1-704 0,-1-2-160 15,0 4 0-15,-1-4 0 16,0 4-672-16,2-5-128 0,2-1-32 0,-1 2 0 0,0-1 128 16,-1 2 0-16,0-2 16 0,-1 3 0 0,1 0 496 0,2-1 192 0,0-2-128 0,1 0 128 15,0-2 272-15,2-2 144 0,0 4 32 0,2-2 0 16,0 0-48-16,3 0 0 0,0 0 0 0,2 2 0 15,2-2-224-15,1 0-48 0,4 0-128 0,0 0 192 16,5 3-192-16,-2-2 128 0,3 1-128 0,0 0 0 16,1 0-176-16,-4 1-128 0,-2-2-16 0,0 1-16 0,1 2 0 0,1 1 0 15,1-1 0-15,-2 2 0 0,-2-2 96 0,-1 2 32 16,-2-3 0-16,-1 2 0 0,1 2 64 0,-1-4 16 16,0-2 0-16,0 1 0 0,-2-1-176 0,1-1-16 15,0 0-16-15,-2-1-8944 16,-1 1-1792-16</inkml:trace>
  <inkml:trace contextRef="#ctx0" brushRef="#br0" timeOffset="158277.97">11760 16887 16575 0,'-5'2'1472'0,"0"-2"-1168"0,1 2-304 0,2-2 0 0,2 0 3248 0,0 0 592 0,0 0 112 0,0 0 16 0,0 0-1952 0,1-2-400 0,2 2-80 0,-3 0 0 0,0 0-1088 0,20-6-192 0,-11 4-64 0,1-2 0 0,1 1-464 0,0 2-112 0,1 1 0 0,1 0-16 16,-1 0 176-16,3 0 32 0,1 1 16 0,0 2 0 15,0-2 336-15,0 4 64 0,0-1 16 0,-1-2 0 16,0 4 144-16,-1-2 48 0,-1 2 0 0,-3 1 0 15,-1-1 16-15,-3 0 16 0,0-2 0 0,-1 2 0 16,-2-3-128-16,-1 0-16 0,1 3-16 0,-2-2 0 16,-1-2-176-16,0 2-128 0,0 2 144 0,-3-2-144 0,2 0 0 15,-1-2 0-15,0 1 0 0,-1-2 0 0,-1 4 0 0,-2-4 0 16,0 1 0-16,-2 1 0 0,2 1 0 0,-3-3 0 16,-3 1 0-16,-3 2 0 0,2-1 0 0,-1-1 0 15,2-2 0-15,0 1 0 0,1 2 0 0,1-3 0 16,2 0 0-16,0 0 0 0,2 0 0 0,2 0 128 15,2 0-128-15,-1 0 0 0,3 0 0 0,2 0 0 16,0 0 0-16,3 0 0 0,3 0 0 0,-1-3-208 0,4 2 64 16,0 1 16-16,0 0 0 0,3 0 0 0,2 0 0 15,0 0 0-15,-1 0-160 0,0 1-32 0,0 2 0 16,-3-1 0-16,-1 2 128 0,-2 2 32 0,-1-2 0 16,-1 0 0-16,-2 2 160 0,-2 0 128 0,0 3-128 0,-2-3 176 15,1 0-176-15,0 1 0 0,0 2 0 0,-2-3 0 16,1 0 0-16,-1-2-176 0,0 3 176 0,0 2-192 15,0-3 192-15,-1 1 0 0,0 0-144 0,0-1 144 16,-1 3 0-16,0-3 0 0,-2-2 0 0,1-1 0 16,-2 2 192-16,0-1 0 0,0 2 0 0,-1 3 0 15,2-5 48-15,-1 2 16 0,-3-6 0 0,0 3 0 16,-1 4 112-16,-1-1 16 0,-1-4 16 0,0 2 0 0,-1-4-192 16,-1-2-32-16,0 0-16 0,-3-3 0 0,1 2 16 0,-3-1 0 15,1-2 0-15,-3-3 0 16,1 2-176-16,-4 1-224 0,0-4 48 0,-3 1 16 15,0 3-800-15,-1 0-144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26:55.1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8823 8801 28559 0,'10'-4'2544'0,"-3"-3"-2032"0,-2 5-512 0,-2 1 0 0,-1 1 1024 0,2-2 128 0,4-1 0 0,5-5 16 0,4 2-512 0,0-3-96 0,-2 2-32 0,-2 1 0 0,-4 1-400 0,-2 0-128 0,-4 2 0 0,-3 1 0 16,-3 1 0-16,-6 1 0 0,-6 1 0 0,-8 1 0 15,-8 1 0-15,-9 1 0 0,-9 1 0 0,-9-2 0 16,-9 5 160-16,-7-5 80 0,-6 4 16 0,-4-2 0 16,-2 0 0-16,-2-1 0 0,-2 1 0 0,-2 0 0 15,6-2 512-15,-7 1 128 0,-3-2 0 0,-5 2 16 16,-1 1-368-16,-3-4-80 0,2 3-16 0,-6-1 0 15,0 4-320-15,2-3-128 0,8 0 0 0,-4 1 144 0,1 0-144 16,4 1 0-16,3-2 0 0,4-2 0 0,10 3 0 16,-3-3 0-16,-3 3 0 0,6-1 0 0,6-1 0 0,7 1-192 15,5-7 64-15,9 3 128 0,6 0-144 0,7 0 144 16,7 0 0-16,10-1 0 0,5 1 0 16,11-1 0-16,6-1 0 0,10 0 0 0,7 0 0 0,10-3 0 15,13 0 0-15,11 0 0 0,13 2 0 0,13 0 176 16,13 1-176-16,11-3 160 0,5-1-160 15,8 1 0-15,10 2 0 0,1-1 0 0,-2-1 0 0,7-1 0 16,5 3-192-16,-2-1 192 0,1-3 0 0,-3 3 0 16,1 1 0-16,-4-2 0 0,-8 0 0 0,0 1 0 15,1 0 0-15,-6-1 0 0,-8 3 0 0,-7-3 128 0,-5 0 0 16,1 0 0-16,-6 3 32 0,-6-2 0 16,-10 3 0-16,-8-2 0 0,-5 2-160 0,-7 1 0 0,-7 1 0 0,-11 2 0 15,-6-2 0-15,-11 3 0 0,-6-2 128 16,-9 3-128-16,-5 1 0 0,-10-1 0 0,-4 1 0 0,-11-1 0 15,-8 0 128-15,-11 1-128 0,-13-1 128 0,-13 2-128 16,-11-3 224-16,-11 0-32 0,-9-1-16 0,-11-2 0 16,-8 4 80-16,-6-3 0 0,3 1 16 0,-9-1 0 15,-7 3-16-15,-2-1 0 0,0-3 0 16,0 4 0-16,2 4-256 0,2-4 128 0,4-2-128 0,0 2 0 16,2 3 128-16,6-3-128 0,8-4 0 0,-2 3 0 15,1 2 0-15,3-4 0 0,7 1 0 0,5-3 0 16,3 4-256-16,7-2 0 0,8-2 0 0,10 0 0 15,7-2-400-15,8 4-96 16</inkml:trace>
  <inkml:trace contextRef="#ctx0" brushRef="#br1" timeOffset="46346.89">13562 7285 24879 0,'-24'-6'2208'15,"5"0"-1760"-15,2 2-448 0,7 3 0 0,8-1 1664 0,2 2 256 0,0-2 64 0,-3 1 0 0,-1-3-1760 0,1 2-224 0,3-3-288 0,3 0 64 16,6 0-336-16,2 3-64 0,4-2-16 0,2 1 0 0,4-1 640 0,3 0 0 15,1 1 0-15,2-2 0 0,2 2 256 0,2 0 160 16,0 0 32-16,1 0 16 0,3 1 288 0,0-1 48 16,-3 1 16-16,1-1 0 0,3 2-48 0,1-3-16 15,1 2 0-15,2-3 0 0,2 0-176 0,0 1-16 0,0 2-16 0,3-5 0 16,2 4-176-16,2 0-48 0,3-2 0 16,1 2 0-16,2 0 0 0,-1 3-16 0,3-2 0 15,-3 2 0-15,0 2-304 0,-5 2 0 0,0 3-128 0,-4-1 128 16,-3 3 0-16,-5 1 0 0,-2 0 0 0,-4-1 160 15,-3 2-160-15,-3 0 0 0,-2 4 0 0,-2-2 0 16,-1 2 0-16,-4 2 0 0,0-1-160 0,-1-2 160 16,-1 1 0-16,-1-1-144 0,0 0 144 0,-1 4 0 15,3-3 0-15,-2 2 0 0,1 1 0 0,-2 0-128 16,0-1 128-16,-1 0 0 0,-1 2 0 0,-3-3 0 16,-1 0 0-16,-1-1 0 0,-2 1 0 0,-3-1 0 15,-2-2 0-15,-1 3 0 0,-4 1 0 0,-1-5 0 0,-2 0 0 0,-2 1 144 16,-1 0-144-16,1 0 160 0,-2 0-32 15,1 1 0-15,0 1 0 0,0 1 0 0,0-1-128 0,2 2 0 16,0-4 0-16,2 2 128 0,-1 1-128 0,2-3 0 16,-1 0 0-16,1 2 0 0,-1-4 0 0,0 4 0 15,1 0 0-15,-2 1 0 0,0 1 0 0,-1-1 0 16,1-3 0-16,-1-1 0 0,1 1 0 0,0-2 0 16,2 0 0-16,2-3 0 0,1 0 0 0,2-2 0 15,0 0 0-15,2 0 128 0,1-1 64 0,1 2 16 16,2-2 0-16,-1-1 0 0,4 3-80 0,-1-2-128 15,1 2 176-15,2 2-176 0,-1-2 176 0,2 3-176 16,0-1 160-16,-1 1-160 0,1-1 128 0,-1 4-128 16,2-2 0-16,-1-1 0 0,1 2 0 0,1-4 0 0,0 1 0 0,0-1 0 15,2 1 0-15,-1-3 0 0,0-1 0 0,0-2 0 16,0 1 0-16,0 0 0 0,1 0 0 0,0-2 0 16,-2-1 144-16,2 2-144 0,-1-1 128 0,2-2-128 15,1 0 192-15,-1-2-64 0,2 2 0 0,1-2 0 16,-1 1 112-16,0 0 16 0,1-1 0 0,2-1 0 15,2 2-256-15,1-3 0 0,0 3 128 0,-1-4-128 16,0 4 128-16,-1-2-128 0,1 2 176 0,-4 0-176 16,-1 2 0-16,-1 0 0 0,-1 2 0 0,-1-1 0 15,-2 2 0-15,1-2 0 0,-1 1-128 0,-1-1 128 0,-2 0 0 0,1 0 0 16,1 0 0-16,0 0 0 16,-2 0 0-16,1-2 0 0,-2 1 0 0,1 1 0 0,-1 0 0 15,-1-2 0-15,-1 0 0 0,-1-2 0 0,0 0 0 0,-2 1 0 16,0 1 0-16,-1-4 0 0,-1 2 0 15,0 0 0-15,-1-2 0 0,-2 0 0 0,2 3 208 0,-3-3-64 16,0 3-16-16,1 0 0 16,-2 1-128-16,-1 0 0 0,1 0 0 0,-2 1 128 0,0 1-128 0,-3 2 0 15,0 2 0-15,-2 0 0 0,1 1 0 0,0 1 0 16,-2 0 0-16,0 2 0 0,0 1 0 0,0-4 0 16,0 1 0-16,1-1 0 0,0 2 0 0,-1-1 0 15,1-1 0-15,1-1 0 0,0 4 0 0,-1-3 0 16,3 3 0-16,-3-4 0 0,4 5 0 0,-2 0 0 15,1 0 0-15,1 3 0 0,-2 1 0 0,1 2 0 0,2 1 0 16,-2 0 0-16,0 1 0 0,3 0 0 0,-1 4 0 0,2-5 0 16,0 3 0-16,2-1 0 0,1 1 0 0,1-2 0 15,-1-1 0-15,2 1 0 0,0-2 0 0,2 0 0 16,-1 1-128-16,0-2 128 0,2-1 0 0,-1-1 0 16,2-1 0-16,-2-1 0 0,2 1 0 0,1-4 128 15,0 3-128-15,1-3 0 16,0 0 0-16,2 1 0 0,0 1 0 0,1-1 0 0,1-3 0 0,1 3 0 15,1-2 0-15,2 0 0 0,1 0 0 0,2 2 0 16,3-4 0-16,-2 1 0 0,3 2 0 0,-1-3 0 16,2 0 0-16,0 3 128 0,-1 0-128 0,0-3 0 0,-3 1 0 15,-1 2 0-15,2-2 0 0,0 1 0 0,-2 2 0 16,1-2 0-16,1 5 0 0,-2-5 0 0,-2 1 0 16,-1-2 0-16,1 2 0 0,-2-3 0 0,2 2 0 0,-1-2 0 15,-1 2 128-15,-2-1-128 0,2 0 0 0,-3 2 0 16,-1-1 144-16,0 1-144 0,0-2 0 0,-1 1 128 15,1 1-128-15,-2-2 0 0,2 2 0 0,0-3 0 16,-2 2 0-16,1 1 0 0,-1 2 0 0,-1-3 0 16,3 3 0-16,-3-1 0 0,1 2 0 0,1-1 0 15,-2 2 0-15,-1-1 128 0,0 3-128 0,-1-3 0 16,-1 4 0-16,-1 0 0 0,0-1 0 0,-1 2 0 16,-1-1 0-16,2 1 0 0,-2 1 0 0,0-1 0 15,1 0 0-15,-1 0 0 0,0 0 0 0,0 0 0 16,1 3 0-16,0-1 0 0,1-2 0 0,-1 2 0 0,1 2 0 0,1 0 0 15,-1-2 0-15,1 2 128 0,-1 2-128 0,1-1 0 16,-1 0 0-16,2-2 0 16,-2 1 0-16,-1 1 128 0,-1 1-128 0,0-2 0 0,0 1 0 0,-2 3 0 15,0-1 0-15,-3 4 0 0,1-4 0 0,0 2 0 16,-2 3 0-16,0-1 0 0,1 3 0 0,0-3 0 16,-1 3 0-16,2-1 128 0,0-1-128 0,1 0 128 15,-1 0 16-15,1-3 16 0,3-2 0 0,-1 1 0 16,1 0-160-16,0 0 128 0,1 0-128 0,1 0 128 0,-1-1-128 15,-1 2 0-15,1-3 0 0,-1 2 0 16,0 1 0-16,-2-1 0 0,-2 1 0 0,-2 2 0 0,0 0 0 16,-3 1 0-16,0-1 128 0,-3 1-128 0,-2-3 0 0,-2 1 0 15,-1 0 0-15,-2 0 128 0,0 2-128 0,-4-1 128 16,-1 1-128-16,-1-1 128 0,1-3-128 0,5-4 0 16,0-4 0-16,4-6 0 0,5-3-176 0,3-5-64 15,3-5-16 1,4-17-20544-16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35:29.36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5814 9290 24879 0,'-18'0'2208'0,"2"-3"-1760"0,5 0-448 0,3 2 0 0,1 1-544 0,-7-3-192 0,-14 0-32 0,-16-3-16 0,-11-3-272 0,-5 2-48 0,3 4-16 0,7-3 0 16,3-3-416-16,4 3-64 0,4 2-32 0,5 1 0 31,3-4 160-31,5 4 16 0,3 3 16 0,4-3 0 0,3 3 2864 0,3 0 576 0,5 3 112 0,0-2 32 15,4 1 240-15,2 1 48 0,2-3 16 0,4 4 0 0,1 2-1648 0,3-3-336 16,5 4-64-16,1-5-16 16,3 2-864-16,5-4-176 0,9 0-48 0,6-3 0 15,9 2-528-15,8-4-112 0,5-2-32 0,9-3 0 16,7-2 528-16,1 2 96 0,0 1 32 0,2-3 0 0,2 2 1488 0,6-5 288 0,6 1 64 0,-1-1 16 16,-9 4-64-16,7-4-16 15,8 2 0-15,1-2 0 0,-7 1-48 0,-5 2-16 0,-2-3 0 0,10 2 0 16,10-3-368-16,3 1-80 15,-2-1-16-15,-9 0 0 0,-6 1-528 0,-3 5 0 16,-2 0 0-16,-2 1 0 0,-3-1 0 0,-3 0 0 16,-4 4 0-16,-5 0 0 0,-1 6 288 0,-5-4 160 15,-2 4 16-15,-7-5 16 0,-6 1 208 0,-6 1 32 0,-7-1 16 0,-7 2 0 0,-6-2-736 0,-7 2 0 32,-6-1-240-32,-5 3 64 15,-7 0-528-15,-6 3-96 0,-7-3-32 0,-8 2 0 0,-7 2 624 0,-9 2 208 16,-11 0-144-16,-11 0 144 0,-11 1 0 0,-4-1 0 0,3 0 0 0,-2-1 176 15,-2 4-176-15,-12-1 0 0,-5 2 144 0,1-6-144 0,7 2 352 0,-2 0 0 16,-6 0 0-16,1 1 0 16,3-6-160-16,-2 4-48 0,0-2 0 0,-2 1 0 15,2 2-144-15,0-1 0 0,0 0 0 0,-3 1 0 0,-2 6-320 0,1-3 48 0,3 1 16 16,2 3 0 0,3-3 256-16,2-2-160 0,5 3 160 0,8 1-128 0,8-6-128 0,9 4 0 15,8-1-16-15,12-2 0 16,10-1 272-16,5 0 0 0,7 0 0 0,8 0 0 31,4 1-592-31,8-4-64 0,4 0-16 0,8-2 0 0,9-1-288 16,10 0-48-16,12-1-16 0,8-4 0 0,5 1 640 0,4 0 128 0,10 2 32 0,8-2 0 0,7-1 224 0,7 2 208 0,7-5-32 15,5 2-16-15,3 0 48 0,4 0 16 0,6-1 0 0,-2-1 0 32,-12 2-224-32,8-2 0 0,7 2 0 0,-10-4 0 0,-17 4 0 15,10 0 176-15,15-4-176 0,2-3 160 0,-6 4 592 0,-6-4 112 16,-4 3 32-16,-7 4 0 0,-14 0 224 0,2 0 48 15,0 0 16-15,-7-3 0 0,-7 5-304 0,-8 0-64 16,-5 4-16-16,-8-2 0 0,-5 2-640 0,-9 0-160 16,-6-2 0-16,-7 0 0 15,-9 2-384-15,-5 0-96 0,-8-2-32 0,-7 2 0 16,-4-3-192-16,-9 2-64 0,-5 1 0 0,-12 0 0 0,-4-2 768 0,-10 0 0 16,-7 0 240-16,-4-2-64 0,-1 2 560 0,-11-1 112 15,-7 6 32-15,-7-3 0 0,-5 2-496 0,-2-2-112 16,-1 0-16-16,-9 1 0 0,-7 4-256 0,-5-1 160 0,-3-4-160 15,-5 4 128-15,1 2-128 0,-6 3 0 0,-5-4 0 16,-6 6 0-16,-1 5-192 0,-5 0 48 0,1-1 0 16,12 1 0-1,9 1-368-15,-16 4-80 0,-12 4-16 0,1-3 0 16,10 0-288-16,12 1-48 0,9-1-16 0,2 0-7664 0,2 3-1536 0</inkml:trace>
  <inkml:trace contextRef="#ctx0" brushRef="#br0" timeOffset="22989.04">4526 11254 26719 0,'-8'-1'2368'0,"3"1"-1888"0,3 0-480 0,1 0 0 0,1 0 944 0,-3 0 80 0,-2 0 32 0,-3 0 0 0,-1 0 352 0,-1 0 64 0,1 0 0 0,3 0 16 0,1 0-672 0,2 0-144 15,0-3-32-15,2 1 0 0,1 1-448 0,0-3-192 16,1 1 176-16,0-3-176 0,3 3 0 0,-1-2 128 16,1 1-128-16,3 1 0 0,-1 2 512 0,2-2 48 15,2 0 16-15,0 1 0 16,3 0-176-16,-1 2-16 0,2 0-16 0,0 0 0 15,3 0-128-15,-1 0-32 0,1 0 0 0,-1 2 0 16,-1-2-208-16,2 0 0 0,0-2 128 0,1 2-128 0,-1 0 0 0,3-2 176 0,1 2-176 16,1-3 160-16,3 2 64 0,2-4 16 15,0 2 0-15,5-1 0 0,2-2 32 16,2-3 16-16,-2 2 0 0,3 0 0 0,0 1-144 0,2 0-16 16,-1 0-128-16,-2 2 192 0,0 2-192 0,-3 2 0 15,-2 0 0-15,-1 0 0 0,0 0 0 0,-3 0 0 16,-1 2 128-16,-2-2-128 0,0 4 0 0,-2-2 0 15,2-2 0-15,-2 4 0 0,0-4 240 0,2 2-48 16,0 0-16-16,1 0 0 0,0 1 64 0,0-2 16 16,-2 1 0-16,1-2 0 0,0 2-64 0,0-2-16 15,-2 0 0-15,0 0 0 0,2 0-16 0,-2-2 0 0,0 2 0 16,-1 0 0-16,-1 0-160 0,0 2 0 0,-2-2 0 0,4 0 0 0,-3 0-176 16,2 2 176-1,-1-2-128-15,1 0 128 0,0-2 0 0,3 2 0 16,-1-2 0-16,1 2 0 0,0 0 0 0,1-3 0 0,1 3 0 15,0-3 0-15,-1 1 0 0,-1 0 128 0,2-2-128 0,0 2 176 0,-2-3-48 0,-1 4 0 16,1-4 0-16,-1 4 0 16,1-3-128-16,1 2 0 0,-3-2 0 0,3 2 0 15,-1-2 0-15,1 1 0 0,2 3 0 0,0-2 0 0,1 1 0 0,1 1 0 16,0 0 0-16,0 0 0 16,4 0 0-16,-1 0 0 0,1 0 0 0,2 0 0 0,-1 0 0 0,0 0 0 15,2 0 0-15,-3 0 0 0,0-3 0 0,0 3 0 16,-1 0 0-16,-3 0 0 15,-1 3 0-15,0-3 0 0,1 1 0 0,-1 1 0 16,-1 1 0-16,2-3 0 0,0 0 0 0,1 0 0 0,1 0 0 0,-1 0 0 0,0-3 0 0,3 3 0 16,0-2 0-16,2 1 0 15,-1-2 0-15,1 2 0 0,-1 1 0 0,2 0 0 0,0 0 0 0,0 0 0 16,1 1 0 0,1-1 0-16,2 3 0 0,0-3 0 0,-1 0 0 0,2 0 0 0,-3 0 0 0,-1 0 0 15,-2 0 0 1,-2 0 0-16,0 0 0 0,0 1 0 0,2-1 0 15,-2 2 0-15,2-2 0 0,-3 0 0 0,-4 0 0 0,4 0 0 16,4 0 0-16,3 0 0 0,-2 0 0 0,0-2 0 16,0 2 0-16,-1-1 0 0,-4 1 0 0,2 0 0 15,4-3 0-15,0 3 0 0,0-1 0 0,-1 0 0 0,4-1 0 0,-1-1 0 0,2 0 0 0,-4 1 0 16,-2 1 0 0,1-4 0-16,1 1 0 0,1 0 0 0,-2-1 0 0,-1 2 0 15,0-1 0-15,1 0 0 16,1-1 0-16,0 1 0 0,-1 1 432 0,0-2 48 0,3 1 16 15,0 0 0-15,0 1-496 0,0-3 0 0,-2 3 0 0,1-1 0 0,-1 1 0 0,2 0 0 16,-3 1 0 0,-1 0 0-16,-1 0 0 0,5 2 0 0,4-3 0 0,2 2 0 15,1 1 0-15,-2-2 0 0,-1 2 0 0,0-4 0 16,-1 2 0-16,0-2 0 0,-3-1 0 0,0 1 0 16,1 1 0-16,-2-1 0 0,-1 1 0 0,-1 1 0 15,-5 1 0-15,-1-2 128 0,0 3-128 0,1-2 0 16,-2 0 224-16,2 0 0 0,1 1 0 0,3-2 0 15,-1 1 32-15,-3 1 16 0,-2 1 0 0,4 0 0 16,6 0-272-16,3 0 0 0,0 3 0 0,2-2 0 16,2 2 0-16,-1-1 0 0,-2 0 0 0,1-2 0 15,2 0 0-15,-4-2 0 0,-3 4 0 0,-5-4 0 0,0 2 0 0,-2 0 0 16,-2 0 0-16,-1 0 0 0,-2 0 0 0,0-2 0 16,-1-1 0-16,-1 0 0 0,2-1 0 0,-1 0 0 15,1-2 0-15,1 0 0 0,5 0 416 0,0 0-32 16,2-1 0-16,-1 4 0 0,-1 0-384 0,1 0 128 15,-2-1-128-15,0 4 0 0,-5 0 0 0,1 0 0 16,-2 0 0-16,-1 0 0 0,0 0 0 0,-2 0 0 16,2 0 0-16,-1 0 0 0,0 0 0 0,1 0 0 15,0 0 0-15,1 0 0 0,1 0 0 0,-2 0 0 16,-1 0 0-16,-3 0 0 0,-2 0 0 0,4 0 0 0,2 0 0 16,2 0 0-16,2-3 0 0,-3 3 0 0,1 0 0 0,-2-2 0 15,-1 1 0-15,0-2 0 16,-2-1 0-16,0 2 0 0,-1 0 0 0,1-2 0 15,-2 1 0-15,-1 0 0 0,0 1 0 0,0-3 0 0,-2 4 0 0,0-4 0 16,0 4 0-16,2-1 0 0,0-1 0 0,1 2 0 16,2 1 0-16,-1 0 0 0,2 0 0 0,-2 1 0 15,-1 2 0-15,0-1 0 0,1-1 0 16,0 2 0-16,-4-1 0 0,2-2 0 0,0 4 0 0,-2-4 0 16,-1 2 0-16,0 0 0 0,-4 0 0 0,1-2 0 15,2 1 0-15,0 2 0 0,-1-3 0 0,1 0 0 0,-1 0 0 16,1 0 0-16,-1 0 0 0,1 0 0 0,-2 0 0 15,4 2 0-15,-1-2 0 0,-1 2 0 16,-1-2 0-16,0 2 0 0,2 0 0 0,0-2 0 16,1 2 0-16,-3 0 0 0,-2-2 0 0,-2 3 0 0,1-3 0 0,-3 0 0 15,1 1 0-15,-1-1 0 0,0 0 0 16,-2 0 0-16,-1 0 0 0,0 0 0 16,1 0 0-16,-1 0 0 0,0-1 0 0,1 1 0 0,1 0 0 15,-1 0 0-15,3 0 0 0,0 0 0 0,2-3 0 0,-2 3 0 16,1 0 0-16,2 0 0 0,0-2 0 0,1 0 0 15,2 2 0-15,-2 0 0 0,-1-2 0 0,-2 2 0 16,0 0 0-16,-2 0 0 0,1 0 0 0,-3 0 0 0,1 0 0 0,-3 0 0 16,0 0 0-16,-2 2 0 15,1-2 0-15,-3 2 0 0,2 0 0 0,-2 1 0 0,0-2 0 0,-1 1 0 16,2 1-144-16,-2 1 144 16,1-4 0-16,-1 3 0 0,0-3 0 0,0 3-128 15,0-3 128-15,0 1 0 0,0 1 0 0,-1-2 0 16,1 3 0-16,0-3 0 0,0 0 0 0,0 0 0 0,-2 1 0 0,2-1 0 0,0 3-128 15,2-3 128-15,-1 2 0 0,-1-2 0 0,0 0-208 0,0 0 64 16,0 0 16-16,0 0 0 16,0 0-336-16,15 17-64 0,-13-12-16 0,-1 2-14816 15,-1-3-2944-15</inkml:trace>
  <inkml:trace contextRef="#ctx0" brushRef="#br0" timeOffset="24106.32">13344 10946 30399 0,'-7'-2'2704'0,"1"-2"-2160"0,3 4-544 0,1-2 0 16,1 0 192-16,-1 2-192 0,-3-5 192 0,-4 2-192 0,-1-4-592 0,-2 1-240 0,1 3-32 0,1-1-16 16,1 1-224-16,2 3-48 0,-1 0-16 0,1 0 0 0,1 3 896 0,-2-3 272 0,1 4-128 0,-1-3 128 15,0 1 768-15,0 1 240 0,1-2 32 0,1 1 16 16,1-2 1088-16,1 0 224 0,2 0 32 0,2-2 16 15,1 2-752-15,1-1-128 0,6 1-48 0,3-3 0 16,2 3-848-16,2-2-160 0,3 1-32 0,0 1-16 16,1-3-288-16,3 3-144 0,1-1 160 0,2 1-160 0,-5 0 0 0,2 0 0 15,0 0 0-15,-1 1 0 0,-4 2 0 0,1-2 0 16,3 1 0-16,3 2 0 16,0-2 176-16,2 1-176 0,2 1 192 0,0-4-192 0,-1 2 320 0,3-2-64 15,1-2 0-15,1-1 0 0,1 2-64 16,1-4 0-16,3 4-16 0,0-4 0 0,-4 1 80 15,-1 3 0-15,2-2 16 0,2 3 0 0,2 3 16 0,0-2 0 16,1 2 0-16,-2 0 0 0,1 0-160 0,0 0-128 0,1 0 144 16,-3 1-144-16,1-2 256 0,1 2-32 0,2 0-16 15,-2-1 0-15,3 3-208 0,-2-1 0 0,1 2 0 0,-4-4-160 16,-7 0 160-16,2 0 176 16,3-1-48-16,-2 0 0 0,-2-2 64 0,-3 0 0 15,-1 0 0-15,-2-2 0 0,0 2-64 0,-2-2 0 16,-1 2 0-16,-1-3 0 0,0 0 0 0,0 0 0 0,-3-2 0 0,-1 1 0 15,0 0-128-15,-1-1 0 16,1 0-192-16,-2 0 192 0,-1 2-144 0,0-4 144 0,-4 4 0 16,4 3 0-1,-3-3-944-15,3 6-80 0,2 0 0 0,1 1-19840 0</inkml:trace>
  <inkml:trace contextRef="#ctx0" brushRef="#br0" timeOffset="38133.65">4779 13832 40543 0,'-6'-2'3600'0,"1"2"-2880"0,3 0-576 16,0 0-144-16,2 0-512 0,-1 0-128 0,-4 0-16 0,-3-3-16 0,-2 2-160 0,-3-4-48 0,1 0 0 0,1 0 0 0,1-2 192 0,1 1 48 16,3 0 0-16,2-3 0 0,6 3 768 0,1-2 144 0,5 2 48 0,2 0 0 0,2 2 1008 15,5 4 208-15,4 0 32 0,4 1 16 0,2 4-848 0,5-1-160 31,4-1-48-31,5 2 0 0,6 0-528 0,4 1 0 16,4-3 0-16,5 0 0 0,2-3 0 0,3-3 0 0,7 1 128 0,0 1-128 0,1-2 0 0,8 1 0 16,11 1 0-16,3-4 0 0,4 1 0 0,0 0 0 15,0 0 0-15,0 2 0 0,-9-4 272 0,8 2-48 16,5 2-16-16,0-2 0 16,0 1 48-16,-2 0 16 0,0-1 0 0,0 2 0 0,1-5-128 0,-3 1-16 0,-4-1-128 0,7-2 192 15,3-3-192-15,-4 2 0 0,-3-5 0 0,5 1 0 16,2-2 256-16,-3-2-64 0,-3-1 0 0,-3-1 0 15,-5 2 176-15,-2 2 16 0,-6 0 16 0,-6 3 0 16,-4 3-256-16,-5 2-144 0,-7 2 160 0,-6 2-160 16,-8-2 0-16,-10 3 0 15,-6 2 0-15,-7 1 0 16,-4 4-704-16,-9-1-16 0,-4 2-16 0,-7 3-18928 0</inkml:trace>
  <inkml:trace contextRef="#ctx0" brushRef="#br0" timeOffset="40354.9">9744 13747 23039 0,'-2'-6'2048'0,"-1"0"-1648"0,2 3-400 0,1 2 0 0,0 1 256 0,-3-2-16 16,1-2-16-16,-3-5 0 0,-2-1 352 0,-2 0 80 0,-1 2 16 0,1 0 0 0,1 3-144 0,0 2-16 0,2-1-16 0,0 1 0 0,1 0-496 0,2 0 0 0,1 3 0 0,1-3-160 15,2 3 1568-15,0-4 304 0,2 1 64 0,0 0 16 16,1 3-336-16,0-3-64 0,2 1-16 0,-1 0 0 16,0 2-672-16,0 0-128 0,1 0-16 0,-1 2-16 15,-1 0-240-15,-2-2-48 0,2 3-16 0,-3-2 0 16,2 4-48-16,-2-1 0 0,0-1 0 0,0 0 0 15,-1 0-64-15,2 0 0 0,0 1-128 0,0-4 192 16,2 0 32-16,2 0 0 0,2 0 0 0,0 0 0 16,5-3 80-16,2 2 16 0,2-4 0 0,4 1 0 0,1 1-80 0,3-1-16 15,5-2 0-15,1-1 0 0,2 3-32 0,0 0-16 16,2 0 0-16,-3 0 0 0,-1 2-48 0,-1 2 0 16,-2 0 0-16,-1 0 0 0,1 0 112 15,0 0 16-15,2 0 0 0,1 0 0 0,1 0-64 0,2-3 0 16,3 2 0-16,1-1 0 0,1-2 80 0,-1-1 16 0,4 1 0 0,-1-2 0 15,1 2 0-15,-1 1 0 0,1-3 0 0,0 3 0 16,0-1-64 0,2-1-16-16,1 4 0 0,4-2 0 0,1 0-208 0,-2-1 0 0,-1 4 0 0,-2-2 0 15,-3-1 0-15,-1 2 0 16,2-1 0-16,2 2 0 0,-5-3 0 0,6 2 0 0,4-1 0 0,2-1 0 0,-1 2 0 16,0-2 0-1,1 0 0-15,0-1 0 0,2 1 0 0,1 0 0 16,1 0 0-16,3 3 0 0,3-2 240 0,-3 4 0 15,-1-2 0-15,-1 3 0 0,-4 0-240 0,0 4 0 0,2-4 128 0,-2 2-128 0,1 3 0 0,0-2 0 16,0 3 0 0,-3-5 0-16,-2 3 0 0,-2 1 0 0,0-2 0 0,1 1 0 0,2-1 0 0,-1 0 0 15,1-2 0-15,0-1 0 16,5 0 0-16,-3 1 0 0,-2 2 0 0,-1-4 0 0,-1 2 0 0,1-2 0 16,1 2 0-16,-2-1 0 0,3-3 0 0,3 0 0 15,3 1 128-15,-1-1-128 0,-3 2 0 16,-1-2 0-16,-4 3 0 15,3 1 0-15,2 2 160 0,1-3 32 0,3 4 16 0,0-4 0 0,1 2-80 0,-3 3-128 16,-3-5 176-16,1 2-176 16,2-1 192-16,2 0-192 0,3 1 192 0,1-2-192 15,4-3 0-15,-3 2 0 0,-1-2 0 0,0-2 0 0,-3 2 0 0,4 0 0 0,3-2 0 0,1 2 0 16,2 0 0-16,-4 0 0 16,-3 2-160-16,-3-2 160 0,1 4 0 0,2 0 0 0,1 1 144 0,-2-1-16 15,2 2-128-15,-2-4-128 0,-1 3 128 0,-2 0-192 0,1-1 192 0,1-2 128 31,3 2-128-31,4-2 176 0,3 2-176 0,0-1 0 16,0 0-192-16,1-1 192 0,0-2 0 0,4 0 0 16,8 0 0-16,1-2 0 0,0 2 0 0,-4-2 0 15,-1 1 0-15,1-2 0 0,5 1 0 0,0 0 0 16,-1 2 0-16,-4 0 0 0,-5 0 0 0,3-2 0 0,3 2 0 0,2 0 0 0,-2 2 0 0,-3 0 288 16,-4 0-48-16,1-2-16 15,3 0-64-15,2 0-16 16,2 3 0-16,0-2 0 0,-1 1 112 0,2-2 32 15,2-2 0-15,2 2 0 0,5 0-48 0,-4-1-16 0,0 1 0 0,1-3 0 0,1-1-224 16,1 2 0 0,2-1 0-16,-8 0 0 0,-4-1 0 0,0 2 0 0,-2-2 0 15,-1-2 0-15,-4 3 0 0,-6 0 0 0,-5-1 0 16,-6-1 0-16,-4 1 0 0,0 0 0 0,-1 2 0 16,-4-2 0-16,-2 2 0 0,-2 1 0 0,-2-2 0 15,-3 1 0-15,-1 0 0 0,-1 0 0 0,-3 2 0 16,2-3 0-1,0 3-528-15,2 0-112 0,2 0 0 0,2 3-16 16,0-3-96-16,0 2-16 0,1 0 0 0,-2 0 0 0,1 1 192 16,-2 3 16-16,-2-3 16 0,-3 5-14400 0,1 3-2880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29:32.23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28334 7372 15663 0,'5'-7'1392'0,"1"0"-1120"0,-1 2-272 0,-1 3 0 0,0-1 384 0,2 0 0 0,4-6 16 0,7-2 0 0,5-6 240 0,4-1 64 0,0 1 0 0,-2 3 0 0,-3 3-128 15,-6 3-32-15,-4 1 0 0,-4 4 0 0,-2 2-544 0,-2 1 0 16,-3 0-192-16,-3 1 48 31,0 2-960-31,-1-1-192 0,-1 3-48 0,0-3 0 16,0 3 752-16,0-1 144 0,1-2 16 0,1 2 16 0,0-2 1024 0,1 1 208 15,0-3 32-15,1 0 16 0,0 0 736 0,1 0 160 16,-1 0 32-16,1-3 0 0,-1 2 80 0,-1 0 32 16,2 1 0-16,-1-3 0 0,1 3-336 0,0-1-64 15,0 0-16-15,1 0 0 0,-1 1-416 0,0 0-96 16,0 0-16-16,0 0 0 0,0 0-560 0,23 6-112 16,-17-4-32-16,0 1 0 0,1-1-256 0,1 2 0 15,0 1 0-15,2-2 0 0,-1 0 192 0,0 3-64 0,0-1 0 0,0 3-128 16,0-1 0-16,-1 2 0 0,1-3-192 15,-1 4 48-15,-1-3 144 0,0 3 0 0,0 3 0 0,0 0 0 16,-1 1 224-16,-1 1-32 0,1 1 0 0,-2 5 0 16,0-3 16-16,-2 5 0 0,-1 1 0 0,1 2 0 15,-1 1-48-15,0-1-16 0,0 2 0 0,-1 0 0 16,2 2-144-16,-1-2 160 0,0 3-160 0,0-2 160 16,2-1-160-16,-1-2 0 0,1 0 0 0,0 1 128 15,0-2-128-15,-1 1 0 0,0-3 0 0,-1 1 0 16,0-1 0-16,-1-2 0 0,1 2 0 15,-2-4 0-15,0 0 0 0,0-3 0 0,-2-1 0 0,-1 1 0 16,1-4 128-16,-2-1-128 0,-1 1 128 0,-2-4-128 16,2 1 128-16,-3-3-128 0,2-1 128 0,-1-5-128 0,2 0 192 0,1 0-64 15,0-4 0-15,2-1 0 0,-1 0 112 0,2-1 16 16,0 3 0-16,1-5 0 0,0 4-96 0,1-1-16 16,-1-1 0-16,-1 4 0 0,2-1-144 0,0 2 0 15,0 1 0-15,0 0 128 0,0 1-128 0,-1 1 0 16,1 1 0-16,0 0 0 0,0-3 0 15,0 0 0-15,0 0 0 0,0 0 0 0,0 0-192 0,0 0 192 16,6 21-160-16,-3-21 160 0,0 1 0 0,2-1 0 16,2 1-128-16,0-2 128 0,2 1 0 0,1 0 0 15,2 0 0-15,2 0-144 0,2 1 144 0,2-1-160 16,1 3 160-16,2-2-160 0,3 1 160 0,5 1-160 16,4-1 160-16,3 1-160 0,0-3 160 0,4 0-192 0,4 0 192 15,1 0-192-15,-1 0 192 0,-1 1-160 0,1 2 160 16,-4 0-160-16,0 2 160 0,-2 0 0 0,1 1 0 0,2-1 0 15,2-1 0-15,1 0 0 0,5 1-128 0,0-5 128 16,-1 0-272-16,4-4 16 0,-1 1 16 0,-2-3 0 16,-4 3 48-16,-1-1 0 0,2-2 0 0,0 2 0 15,0-3 192-15,-2 0 0 0,1 1 0 0,-3 0 0 16,-1 1-192-16,-3-1 48 0,0 3 16 0,-3-2 0 16,-4 3 128-16,-2 1 0 0,-1-1 0 0,0 2 0 15,-1 2 0-15,-1-1 144 0,-1 1-144 0,-2 1 160 16,0-1-32-16,-2 1 0 0,-2-2 0 0,0 2 0 15,-2-3-128-15,-1 0 0 0,1 0 0 0,-3-3 0 0,1 2 0 0,-1-2 0 16,-1 1-144-16,0-1 144 16,-2-2-192-16,-1 2 0 0,0 0 16 0,-3-3 0 0,-1 4 16 0,-1-2 0 15,-1 1 0-15,-2 1 0 16,0 2 160-16,-1-2 0 0,-1 0 0 0,0 1 0 0,0 1 0 0,-1-1 0 16,1 1 192-16,-2 0-64 0,1 0 32 0,1 0 16 15,0 0 0-15,0 0 0 0,0 0-176 0,0 0 0 16,0 0 144-16,-1-27-144 0,3 18 0 0,0 0 0 15,1-3 0-15,1 1 128 0,0-5-128 0,1-2 192 16,0-4-64-16,-2 0 0 0,0-3 64 0,-1-3 32 16,-2-1 0-16,0-7 0 0,0-1-80 0,0-3-16 15,-1-5 0-15,0 2 0 0,0 1-128 0,-1-2 160 16,2 2-160-16,-1 4 160 0,1 2-160 0,-1-1 0 16,1 6 144-16,0 3-144 0,0 5 0 0,1 1 144 0,-1 5-144 15,0 0 0-15,1 0 128 0,-1 3-128 0,2 0 0 16,-2 2 0-16,0 1 0 0,1-2 0 0,-1 2 0 0,0 2 0 15,0 2 0-15,0 2 0 0,-1 1 0 0,1 2-192 16,-2 3-48-16,0 0 0 0,-2 4 0 0,-1 0 0 16,0 5 64-16,-1-2 16 0,-3 4 0 0,-2 1 0 15,1-1 160-15,-2 1 0 0,-3 0 0 0,0-1-128 16,-1 2 128-16,0-6 0 0,-2 2 0 0,-1 0 0 16,1-3 0-16,-3 0 0 0,0-1 0 0,0-1 0 15,-2-2 0-15,1 2 128 0,1-2-128 0,0 1 128 0,0-4-128 16,-3 1 128-16,2 0-128 0,0-2 128 0,0 0 0 0,-1-3 16 15,-1 1 0-15,-1-2 0 0,-1-1 48 16,-1 0 0-16,-4-3 0 0,-1 2 0 0,-4-2-64 16,-2 3-128-16,-3 0 192 0,-3 1-64 0,1 3-128 0,-1 2 192 15,-3 0-192-15,-2 0 192 0,4 0-192 0,-5 1 0 16,1 2-160-16,-3-3 160 0,1 3 0 0,0 1 0 16,6-2 128-16,0 2-128 0,3 1 0 0,3-3 0 15,1 2 0-15,4-3 0 0,4 0 0 0,2-1 0 16,2-2 0-16,1 0-144 0,3-1 144 0,-2-1 0 15,2 1 0-15,-1-2 0 0,1-2 192 0,1 3-48 16,0-1 0-16,0 0 0 0,3 1-144 0,-2 0 0 16,2 2 0-16,-1-1 0 0,3 2 0 0,-1-3 0 15,2 3-160-15,-1 1 160 0,1 0-304 0,0 1 48 0,0 3 0 0,0-3 0 32,2 2-320-32,-1 2-48 0,2 0-16 0,-1 0-12192 0,1 2-2448 15</inkml:trace>
  <inkml:trace contextRef="#ctx0" brushRef="#br0" timeOffset="533.04">29173 7283 911 0,'-4'-10'0'0,"2"3"0"0,-1-2 0 0,2 4 0 0,2 4 7488 0,0-3 1424 0,3 3 288 0,1-4 48 0,2-3-7216 0,5-3-1456 16,2-2-272-16,4 2-64 0,-1 1-240 0,0 0 144 15,-1 5-144-15,-2 1 128 0,0 3 192 0,-3 1 48 16,0 4 0-16,-1 1 0 0,-2-2 336 0,0 6 80 0,0-3 16 0,-1 4 0 15,-1-4-224-15,0 3-64 0,-1 0 0 16,-1-2 0-16,1-1-96 0,-2 0-32 0,1 0 0 0,0-1 0 16,-1 0-64-16,1-1 0 0,0 1-16 0,0-1 0 15,1-1-64-15,-1 2-16 0,3 2 0 0,-1-1 0 16,1 1-32-16,1 2-16 0,2 0 0 0,-1-1 0 16,3 3 16-16,-1-2 16 0,1 2 0 0,0 0 0 15,0 0 48-15,0 3 0 0,2 0 0 0,-2 2 0 16,0 1-64-16,1 1 0 0,-2 2 0 0,0 1 0 15,0 4 0-15,1-1 0 0,1 4 0 0,-1 0 0 16,0 2-32-16,1 2-16 0,-1 3 0 0,1-2 0 16,-2 2 48-16,0-2 16 0,0 2 0 0,-1-4 0 0,0 1 48 15,0-1 16-15,-2 0 0 0,0-2 0 0,0-1-112 0,0-2-32 16,0-2 0-16,1 0 0 0,0-1-128 0,-2-2 0 16,-1-2 0-16,1-1 0 15,-1 2 0-15,-1-6 0 0,-2 1 0 0,0-3 0 16,-3 0-384-16,-1 0-48 0,-3-3-16 0,-2-2-21760 15</inkml:trace>
  <inkml:trace contextRef="#ctx0" brushRef="#br0" timeOffset="19571.82">27983 4935 23039 0,'0'-3'2048'0,"0"-1"-1648"15,0 3-400-15,0 1 0 0,0-2 1344 0,0 1 192 0,-1-2 48 0,0-2 0 0,-2-1 192 0,-1 1 32 0,1-4 16 0,-3 3 0 0,-1 1-736 0,0 1-160 0,-2 0-32 0,-1 1 0 0,-1 2-560 0,-2 1-112 16,-2 1-32-16,-4 2 0 0,0-1-192 0,-4 0 144 15,0 2-144-15,-2 0 128 0,-1 0-128 0,1-3 160 16,2 0-160-16,-2-2 160 0,3 0 160 0,0-3 16 16,-1 0 16-16,4-2 0 0,0 0 16 0,3 0 0 15,2-2 0-15,1 2 0 0,-1-1-144 0,1-3-32 16,1 2 0-16,0 5 0 0,1-2 0 0,1 0 0 0,-1 1 0 16,0 3 0-16,0 1-192 0,0 0 144 15,-2 3-144-15,0-3 128 0,0 4-128 0,0-1 0 0,-1 2 0 16,2-2 0-16,-2 1 0 0,0 0 0 0,2-1 0 15,0 0 0-15,-1-2 0 0,2 0 0 16,3-1 0-16,-1-1 0 0,3 1 0 0,1-1 0 0,2-3 0 0,0 2 0 16,1-1 144-16,0 1-144 0,1-2 160 0,-1 2-160 15,1-2 320-15,0 0-16 0,0 0-16 0,-1 2 0 16,1 1-96-16,0 0 0 0,0 1-16 0,-2 1 0 16,2 2-176-16,0 0 0 0,-2 3 144 0,3-6-144 15,0 0 0-15,-2 27 0 0,1-14 0 0,-1 2 0 16,2 1 0-16,0-2 0 0,-1 4 0 0,1 2 0 15,0-3 0-15,0 0 0 0,-1-1 0 0,0 3 0 0,-1 2 0 16,0 2 0-16,-2 3 0 0,2 4 0 16,-3 0 0-16,0-2 176 0,-3 2-48 0,1-1 0 0,-2 0-128 15,1-2 0-15,-2-1 0 0,0-1 0 0,1-4 0 0,-1 1 0 16,2-3 0-16,-2-1 0 0,1-1 128 0,-1 1 0 16,0 2 0-16,2-6 0 15,-1 1 0-15,2 1 0 0,-3-2 0 0,1 1 0 0,2-4-128 0,1 0 0 16,-1-2 0-16,2-1 0 0,0-3 0 0,-1-1 0 15,1 0 0-15,0-2 0 0,0 1 128 0,-1-3 0 16,0 0 0-16,-1-3 0 0,-1 2-128 0,1-2 0 16,-1 1 0-16,2 0 0 0,0-3 176 0,0 1 0 15,0 0 0-15,-1-3 0 0,3 3 16 0,0-1 16 16,-1 0 0-16,2 1 0 0,1 3-208 0,1-1 0 16,1 2 128-16,1-4-128 0,0 3 0 0,4 1 0 0,1-3 128 0,3 2-128 15,0 0 0-15,2 0 0 0,2 1 128 16,3 0-128-16,5 1 0 0,3 1 0 0,1 3 128 0,2 0-128 15,3 1 0-15,-1 3 0 0,3-3 0 0,2 2-160 16,-1 0 160-16,1-2 0 0,-1 1 0 0,0-2 0 16,-3-2 0-16,1 2 0 0,2-1 0 0,1 1 0 15,-1-4 0-15,0 2 0 0,1-1 128 0,-3-1-128 16,0-1 0-16,-4 0 0 0,0 0 0 0,-3-1-128 16,-5 1 128-16,1 0 0 0,0-2 0 0,-2 0 0 0,1 1 0 15,-2-3 0-15,-1 1 0 0,0-1 0 16,-2-2 0-16,1 0 0 0,-1-1 0 0,-2-1 0 15,0-1 0-15,-1-1 0 0,0 3 0 16,1-7 0-16,0-1 272 0,-1-3-16 0,3-2 0 0,-2-1 0 0,2-2-32 16,-2-2-16-16,0-4 0 0,0-2 0 0,-1 1-208 0,0-4 144 15,-1 0-144-15,-2-6 128 0,1 5-128 0,-2-4 0 16,1 0 0-16,-1-1 0 0,-1-1 0 0,2 1 0 16,-3 1 0-16,0 5 0 0,0 5 0 0,0 0 0 15,-2 7 0-15,1 0 0 0,-1 2 0 0,-2 1 0 16,1 2 0-16,-2 1 0 0,1 2 0 0,-1 2 0 15,-1 1 0-15,1 0 0 0,-1 1 0 0,0 2 0 16,1 0 0-16,-3 2 0 0,2-1 0 0,0 2 0 16,-2 3 0-16,2-2 0 0,-1 3 0 0,-1-1 0 0,1 2-224 0,-2 2 80 15,0-2 144-15,1 5 0 0,-2-3 0 0,0 3 0 16,0 3 0-16,-1 0 0 0,-1 0 0 0,-1 2 0 31,0-2 0-31,0 4 0 0,-2-1 0 0,0 0 0 0,0-1 0 0,-1 0 0 0,0-4 0 0,-2 1 0 16,1-2 0-16,-2 0 0 0,0 0 0 0,-3-4 0 15,3 0 0-15,-5-1 0 0,-2 0-144 0,-2-2 144 16,-2-3 0-16,-1-1 0 0,0-4 0 0,0 0 0 16,1 1 0-16,0-2 0 0,-1 0 0 0,-1-1 0 15,1 1 0-15,-1 0 0 0,2-1 0 16,-1 1 0-16,2 5 0 0,-1-3 0 0,-1 5 0 0,0 1 0 16,-1 2 0-16,1 2 0 0,0 2 0 0,2-1 0 15,1 3 0-15,3-3 0 0,2 2 0 0,0 0 0 16,3 0 0-16,2-1 0 0,-1-2 0 0,3 1 0 0,1-1 0 15,2 1 0-15,1-2 0 0,1 0 0 0,1 0 0 0,2 0 0 16,-1 0 0-16,1-2 0 0,1 4 0 0,-1-2 0 16,1 0 0-16,-1 0 0 0,2 3 0 15,-3 1 0-15,1 2 0 0,-1 0 0 0,-1 4 0 0,0 1 0 16,-1 0 0-16,1 1 0 0,-1 5 0 0,1-3 0 16,-1 6 0-16,0-2 0 0,1 4-128 0,0-4 128 15,0 3 0-15,0 2 0 0,-1 0 0 0,1 2 0 16,-2 3 0-16,1 1 0 0,1 0 0 0,-2 2 0 15,1 3 0-15,-2 0 0 16,1 1 0-16,-1 0 0 0,0-3 0 0,0-3 0 0,0 0 0 0,-2-2 0 16,2-3 0-16,-1-2 0 0,0 0 0 0,-1-2 0 0,0 1 0 15,-1 1 0-15,-1-2 0 0,-2 1 0 0,2-3 0 0,-1 0 0 16,5-3 0-16,-2-4 0 0,2 0 0 16,2-4 0-16,-1 1 0 0,1-1 0 0,1-1 144 0,0-1-144 15,0-1 128-15,1 1-128 0,0 0 128 16,1 0-128-16,-1 0 0 0,1 0 0 0,2-2 0 0,0 1 0 15,1 1 0-15,1 0 0 0,2 1 0 0,2-1 128 16,-1-1-128-16,5 0 0 0,1 1 128 0,4-1-128 16,2 3 128-16,2-5-128 0,6 2 128 0,4 1-128 15,4-3 0-15,3-2 0 16,2 0 0-16,1-1 128 0,3 0-128 0,-1-3 0 0,-1 2 0 0,0-3 0 0,-3 1 0 16,-3 1 0-1,-1 0 0-15,-1-2 0 0,0 0 0 0,1-1 0 0,-1 0 0 0,0-1 128 0,0 2-128 0,-4 0 0 16,-2 2 0-16,-1-2 0 0,0 0 0 0,-2 4 0 15,-1-3 0-15,-2 3 0 0,-2-2 0 0,-1 2 0 16,0 1 0-16,-1 0 0 0,-1 0 0 0,-1-1 0 16,2 1 0-16,0-2 0 0,-1 2 0 0,-1-2 0 15,2 0 0-15,2-2 0 16,2 1 0-16,-1-2 0 0,5 0 0 0,-2 2 0 0,-3-1 0 0,2-1 0 16,1 0 0-16,0-1 0 0,-2 1 0 0,0-1 0 15,2 0 0-15,0-3 0 0,-1 0 0 0,-1-1 0 16,-3 3 0-16,-1-4 0 0,-3 0 0 0,-1-2 144 0,-1 0-144 15,-1-2 160-15,-3-1 176 0,0-1 48 0,0-3 0 16,-1-4 0-16,0 0-192 0,-1-4-48 0,-3-4 0 0,0 0 0 16,-1-1-144-16,0-4 0 0,-1 1 0 0,-1 0 0 15,-1 0 0-15,-1 1 0 0,2 2 128 16,-2 1-128-16,1 0 0 0,-1 2 0 0,1-1 144 0,0 5-144 16,0 3 0-16,1 3 144 0,-1 4-144 0,0 2 0 15,-2 2 0-15,0 1 0 0,-2 2 0 0,0 0 0 16,0 3 0-16,-3 0 160 0,0-1-160 0,-3-1 128 15,0 2-128-15,-1 1 0 16,-2-1 0-16,-1 1 0 0,-2 2 0 0,1-2 0 0,-2 3 0 0,0 1 0 16,-2 1-128-16,-3 0 128 0,-1 3-160 0,-3 0 160 15,-2 2 0-15,-3 4 0 0,0-2 0 0,-5 3 0 0,2 1 0 0,-4-1 0 16,-4 3-128-16,-1-1 128 0,-2-1 0 16,1 0 0-16,0-5 0 0,0 0 0 0,2 2 0 0,1-2 0 15,0 0 0-15,1-2 0 0,4-3 0 16,-1 0 0-16,-1-2 0 0,0-2 0 15,2 0-1008-15,3-3-96 16,3-2-32-16,4-8-21840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36:57.7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3995 16422 911 0</inkml:trace>
  <inkml:trace contextRef="#ctx0" brushRef="#br0" timeOffset="1560.18">4023 16521 22111 0,'0'-4'1968'0,"1"0"-1584"15,1 1-384-15,-1 0 0 16,2 1-1600-16,-1-2-384 0,2-2-96 0,1-8-16 16,4-1 848-16,-2-3 160 0,2 2 48 0,-3-3 0 0,0 3 400 0,-2 0 96 15,1 0 16-15,-3 4 0 0,2-2 1152 0,-3 2 224 16,0 2 48-16,-1 1 16 0,-1 3 800 0,-1 2 144 0,-1 2 48 0,1-2 0 0,-1 4-304 0,0 0-64 31,-2 0-16-31,-3 4 0 0,0-2-304 0,-1 2-48 16,2-2-16-16,-1 0 0 0,3 0-16 0,0-2-16 15,2 3 0-15,0-2 0 0,3-1 160 0,0 0 16 16,0 2 16-16,1-2 0 0,2 0-416 0,-2 0-96 16,1 1-16-16,1-1 0 0,-3 0-544 0,0 0-112 15,0 0-128-15,0 0 176 0,0 0-176 0,0 0 0 16,16 15 0-16,-14-15 0 0,-2 3 0 0,0-2 0 15,0 2 0-15,-1-1 0 0,0-2 0 0,0 0 0 16,-2 0 0-16,1 1 0 0,-1 2 320 0,0-2-32 0,-2 4 0 0,0 1 0 16,1-2-64-16,-1 2-16 0,1 0 0 0,1 0 0 15,-1 4-80-15,0 3-128 0,2-1 176 0,-1 4-176 16,1 4 0-16,-2 1 0 0,0 7 0 0,1 1 0 16,-2 3 0-16,1 2 0 0,-1-5 0 0,0 6-144 15,0 0 144-15,0 5 0 0,-1-2 0 0,1 1-128 16,0-5 128-16,1 1 0 0,2 6 0 0,1-3 0 15,0 3 0-15,1 1 144 0,-2 5-144 0,2-4 160 16,0 2 16-16,-1-3 0 0,2-1 0 0,-2-3 0 0,1 3-176 0,-2-4 0 16,0 5 0-16,-1-1 0 0,0-7 0 15,-1-5 0-15,2-3-160 0,-2 1 160 16,2 3-144-16,-1-3 144 0,1-4-128 0,2 0 128 0,0-2 0 0,0-5 0 16,1 0 0-16,0-1 0 0,1-2 0 0,-1-3-160 15,0-1 160-15,0 1 0 0,1-4-288 0,-1 0 48 16,0-2 16-16,-1 2 0 15,0-2-288-15,0 0-64 0,1 0-16 0,-2-1-17440 16</inkml:trace>
  <inkml:trace contextRef="#ctx0" brushRef="#br0" timeOffset="4138.81">3774 17841 26719 0,'-5'-3'2368'0,"3"3"-1888"0,0-3-480 15,2 3 0-15,2 0-128 0,-2 0-128 0,0 0-32 0,1-3 0 0,4-1-688 0,1-1-144 0,5 1-32 0,3-2 0 0,0 2 0 0,4-1 0 0,0 0 0 0,1 0 0 16,1-1 1152-16,1 3 288 0,1-1 32 0,-1-1 0 0,2 4 912 0,0-2 192 16,1 2 48-16,2-2 0 0,0 0-208 0,0 3-48 15,3-3 0-15,-2 1 0 0,0 2-608 0,-1 0-128 16,3 0-32-16,2 0 0 0,3 0-448 0,2 2 128 16,-4 1-128-16,2 0 0 0,4 1 0 0,0 2 0 15,2 1 0-15,1-1 0 0,-2 0 0 0,1-2 0 16,-1-2 0-16,1 2 0 0,2 0 496 0,0-2 48 0,2 0 16 15,0-2 0-15,0 2 592 0,-5-2 112 0,-4 2 16 0,6-2 16 16,10-4-496-16,1 2-96 0,-6-2-32 0,2 2 0 16,1-1-496-16,2 2-176 0,1 1 0 0,-1 4 144 15,1 4-144-15,-3 0 0 0,-4 1 0 0,0 0 0 16,-1-2 0-16,0 0 0 0,-1 2 0 16,1-3 0-16,-1 4 0 0,-1-2 0 0,-4 2 0 0,-2 0 0 15,-1 0 0-15,4-1 0 0,6-1 0 0,1-3 0 16,-2-2 0-16,1-1 192 0,0-4-192 0,2-2 192 0,0 0 64 15,0 2 0-15,4-2 16 0,0-2 0 0,0 4-64 16,3-2-16-16,3-1 0 0,-4 4 0 0,-1 1-192 0,-5 0 128 16,-6 2-128-16,-2 6 0 0,1 0 0 0,3 2 0 15,2 3 0-15,2 0 0 0,1 2 0 0,0-1 0 16,0-2 0-16,3 0 0 16,6-2 0-16,2-1 0 0,1-5 0 0,-2-2 0 15,-3 2 0-15,2-4 0 0,4-3 0 0,-1 2 0 0,3-1 192 16,-3-2-64-16,-7 1-128 0,3-3 192 0,2 0 0 0,0 0-16 15,0 5 0-15,-4-2 0 0,-7 1-176 0,0 0 0 16,0 0 144-16,4 2-144 0,2-3 0 0,2 2 0 16,-7-1 0-16,-10 2 0 0,-7-3 0 0,4 2 0 15,11-1 0-15,7-2 0 0,5 0 0 0,-1 2 0 0,1-2 0 16,-4-2 0-16,-3 3 0 0,-5 0 0 0,-7 0 0 0,1 2 0 16,2-2 0-16,-3 1 0 15,-3 1 0-15,-4-2 0 0,-1 3 0 0,-1 0 144 0,-3 0-144 0,-2 0 160 16,-2 0-160-16,0 3-192 0,-5-2 32 0,1 1 16 15,1 1 144-15,-2-3-208 0,-2 4 80 0,2-4 128 16,1 2 0-16,0-1 0 0,1 2 0 0,-2-3 0 16,1 0 0-16,-2 0 128 0,-2-3-128 0,3 1 128 0,0 1-128 15,-2-2 0-15,-1 2 0 16,-3 1 0-16,-1-3-256 0,-2 3 80 0,-3 0 16 16,-1-3 0-16,0 3 160 0,-3-3 0 0,0 1 0 15,-1 1 128-15,0-2 128 0,0-1 48 0,2 1 0 0,-1 0 0 16,2-3-144-16,1 2-32 0,1-2 0 15,1 1 0-15,2 1-128 0,0 2 0 0,-2 1 0 0,2-2 0 16,0 3-192-16,-2-1-64 0,-1 1 0 0,-1 1-16 16,1 2 112-16,-1 0 32 0,-1 1 0 0,-2 1 0 0,1-5 128 0,-1 4 0 15,-2-2 0-15,2 2 0 0,-2-4 0 0,0 2 0 16,1-2 0-16,-1 2 0 0,0 0 0 0,1-2 144 16,0 0 0-16,2 0 0 0,2 0-144 15,0 0 0-15,3 0 0 0,1 0 0 0,2 1 0 0,0 1 0 16,-2 1 0-16,1-1 0 0,1 3-240 0,0-2-16 0,0 1-16 15,-2 1 0-15,-3-1 272 0,-1-3-160 16,0 4 160-16,-3 1-128 0,1-2 128 0,-1-2 0 16,-2 2 0-16,-1 0 128 0,0-1 48 0,0 0 16 15,-1-3 0-15,1 2 0 0,-1-2 80 0,0-2 32 16,0 2 0-16,-2-4 0 0,2-2-96 0,-1 2-16 0,2-5 0 0,0 2 0 16,0 1-64-16,1-3-128 0,0-3 176 0,1-2-176 15,0 2 144-15,0-4-144 16,2-3 0-16,-1 1 144 0,1-2-144 0,-1 1 128 15,1 1-128-15,-1-2 128 0,1 1 16 0,-2-2 0 16,1 2 0-16,-2-6 0 0,0 1 112 0,0 0 32 16,0-1 0-16,0 0 0 0,0 2-96 0,0 1-32 0,0-1 0 0,0 1 0 15,2-3-160-15,-1-2 0 16,1-3 0-16,2-1 128 0,0 2-128 0,-1-2 0 0,2-1 0 0,0-2 0 16,1-2 0-16,1-2 0 0,-1 1 0 0,1 0 0 15,1 1 0-15,-2 4 0 0,0 1 0 0,1-4 0 16,1 0 0-16,-1-3 0 0,1 4 0 0,-2 2 0 0,-1 3 0 0,-1-2 0 15,-2 5 0-15,-2-1 0 0,0 4 0 0,-2 0 0 16,-1-1 0-16,-1 1 0 0,-1 1 0 0,-1 1 0 16,-1 4 0-16,-1-4 0 0,1 1 0 0,0 1 0 15,0 0 0-15,1 0 0 0,0 1 0 0,1-2 0 16,1 1 0-16,2-3 0 0,2 3 0 0,0-3 0 16,2 4 0-16,2-2 0 0,0 1 0 0,1 1 0 0,0 2 0 15,-2 1 0-15,2 1-256 0,-1-1 64 0,0 4 0 16,-2 3 16-16,1-2 176 0,-3 3 0 0,0 1-144 0,-2 0 144 15,1 2 0 1,0-2 0-16,-1 4 0 0,-1-2 0 0,-1 4-160 0,2-4 160 16,-1 4 0-16,1-2-144 0,1-2 144 15,1 4-208-15,-2-2 80 0,2-2 128 0,2 4 0 0,-2-3 0 16,1 0 0-16,-1 0 0 0,1 2-208 0,-1 1 80 16,-1 0 128-16,1 0-208 0,0 0 208 0,-1 0-144 0,-1 0 144 0,2 0-128 15,0 0 128-15,0 0 0 16,0 0 0-16,-23 16 0 0,14-10 0 0,-1 1 0 15,0 0 0-15,1 2 0 0,-1-2-144 0,-1-1 0 0,1 0 0 0,0-2 0 16,1 1 144-16,-1-4-192 0,0 2 192 0,0-3-192 16,-1 0 192-16,-2 2 0 0,-1-2 0 0,-1 0 0 0,-2 0 0 0,-2 0 0 15,1 0 0-15,-4 0 128 0,-3 0-128 0,-4 0 0 16,-1 1 0-16,-5 2 0 16,0-1 0-16,-3 2 0 0,-2 0 0 0,0-2-128 0,1 0 128 0,-2 0 0 15,1 0-144-15,-2 0 144 0,3 0 0 0,-3 1 0 16,-1-2-144-16,-3 1 144 15,2-2-128-15,-3 0 128 0,1 2-192 0,-1-2 192 16,1-2 0-16,0 2-128 0,1-2 128 0,-2 1 0 16,-2-2 0-16,-4 1 0 0,-5 0 0 0,-1 0 0 15,-1 0 0-15,1 0 0 0,2 0 0 0,-2-1 0 0,2 3 0 0,-2 0-192 0,-1 3 192 0,-2 1-160 16,2 0 32 0,-2 3 0-16,1-4 0 0,2 4 0 0,0 0 128 15,-6 2 0-15,1-3 0 0,-1 4 0 0,-2 0 0 0,1-2-192 0,6-2 64 0,4-2 0 16,4 2-32-16,-4-2 0 0,-2 2 0 0,0-1 0 15,4 3 160-15,-1-2 0 0,1-4-144 0,0-2 144 0,4 1 0 16,-2-1 0-16,0 0 0 0,0 0 0 0,4 3 0 31,-3-1 0-31,-1 2 0 0,-1-4 0 0,3 0-352 0,-1 0 0 16,-1-4 0-16,0 4 0 0,0-2 352 0,1 2 0 16,1 2 0-16,-1 2 0 0,-1 0 0 0,1-2 0 15,2 0 0-15,1-2 0 0,-2 2 0 0,2 0 0 16,5 0 0-16,-2 3 0 0,1 1 0 0,-2-1 0 15,1 1 0-15,3-1 0 0,3 1 0 0,0-5 0 16,2 2 0-16,0-3 0 0,4 0 0 0,1 0 0 16,0 0 0-16,-1-3 0 0,-1 2 0 0,-1 1 0 15,1-2 0-15,-1 2 0 0,-1 0 0 0,1-3 0 0,1 2 0 0,-2 1 0 16,1-3 0-16,2 0 0 16,5 3 0-16,-2-3 0 0,-2 0 0 0,0 0 0 0,3 2 0 0,-2-2 0 15,-3 1 0-15,-1 1 0 0,0 1 0 0,1 1 0 16,-1 1 0-16,-2-2 0 0,-3 3 0 0,3-3 0 15,9 0 0-15,-3 0 0 0,-5-3 0 0,-1 3 0 16,1 0-240-16,0 0 32 0,2 3 0 0,0 1 0 16,2 2 16-16,-1-3 16 0,2 4 0 0,0-1 0 0,2 0 176 15,1 0 0-15,2 0 0 0,1 1 0 16,3-1-576-16,2-3-64 0,2 4-32 0,0-4 0 16,4 1-480-1,0-1-112-15,2 0-16 0,2 0-13376 0</inkml:trace>
  <inkml:trace contextRef="#ctx0" brushRef="#br0" timeOffset="8027.96">15598 16140 8287 0,'-30'0'736'0,"3"1"-592"0,8-1-144 0,7 0 0 0,-2-1 1984 0,-12 1 352 0,-25 0 80 0,-30 1 16 0,-18 2-1216 0,-8-3-224 0,4 2-48 0,5-2-16 16,4 0-1440-16,2 0-272 0,-1 0-64 0,4 0-16 16,2 0-48-16,2 0-16 0,0-5 0 0,-4 1 0 15,0 1 224-15,0-3 64 0,4 3 0 0,1-1 0 0,2-2 896 0,-3 2 176 16,-1 4 32-16,4 0 16 0,13 0 480 0,-8 4 112 0,-5-4 16 15,-3 3 0-15,12-2 112 0,-6 1 16 0,-5 5 16 16,-4-4 0-16,2 1-624 0,1 1-128 0,-3-1-32 0,4-2 0 16,2 2-448-16,2-1 0 0,1 0 0 0,1-3 0 15,1-3 0-15,4 1 0 0,4 1 0 0,3 1 0 16,4-3 0-16,1 0 0 0,-1-4 0 0,0-1 0 16,1-3 592-16,3 2 80 0,5-1 16 0,1 0 0 15,4-2-48-15,2 1-16 0,4 0 0 0,3-1 0 16,0 1-384-16,1 0-80 0,1 1-16 0,0 3 0 15,0 1-144-15,0 1 0 0,4 1 0 0,-4 4 0 16,-6-2 0-16,-3 4 0 0,3 0-144 0,5-2 144 0,2 4-176 16,-3 0 32-16,-1 1 0 0,-2 0 0 0,3 0-16 15,2 1 0-15,1 0 0 0,2 0 0 16,3 2 160-16,1-2 0 0,5 0 0 0,2-2 0 0,2 1-240 0,1-2-16 16,4 1 0-16,0-1 0 0,4 0 256 0,0 0 160 15,2 1-32-15,2-2 0 0,0 2-128 0,1-2 0 16,1 2 0-16,0-3 0 0,-1 2 0 0,3-1 0 15,-3-1 0-15,2 2 128 0,0-1 320 0,0 2 48 16,2-2 16-16,-2 2 0 0,1 0-80 0,0 2-16 16,2 0 0-16,-1 0 0 0,2 1-64 0,0-1-16 0,1 1 0 15,0 2 0-15,1 0-144 0,-1 0-48 0,0 1 0 16,0-1 0-16,-1-2-144 0,-1 2 0 16,-1-3 0-16,-1-2 0 0,-1 2 0 0,-1-2 0 15,1-2 0-15,-1 0 128 0,0 0 448 0,0 0 64 16,-2-2 32-16,1 2 0 0,1 0-96 0,0-2-32 15,-1 3 0-15,1-2 0 0,1 3-288 0,1 1-48 0,1-2-16 0,0 3 0 16,2 1-16-16,0 1-16 0,-2 0 0 0,3 2 0 16,-1 2-16-16,1 0 0 0,0 3 0 15,1 1 0-15,-1 4-144 0,-1 0 0 0,1 1 0 0,-1 1 0 0,-2 0 0 16,1 4 0-16,-2 5 0 0,2 0 0 0,-1-2 0 0,1 3 0 16,-1-4 0-16,2 4 0 0,1 0 0 15,1 2 0-15,3-4 0 0,-1 0 0 0,1 1 416 0,0-1 0 16,2 3 0-16,1 0 0 0,-1-2-272 0,1 1-144 15,1 8 160-15,0 0-160 16,1 6 0-16,-3 2 0 0,-1 5 0 0,-1 4 0 16,-3-5 0-16,-2 4-192 0,-3 1 192 0,0-1-208 0,-2 1-48 0,-1-2 0 15,-3-2 0-15,0-6 0 0,1-5 256 0,1-10 0 16,-1-3-160-16,2-5 160 0,-1-1 384 0,2-5 128 0,1-2 48 16,0-1 0-16,0-1-304 0,0 0-64 0,1 0-16 0,2-4 0 15,-1 0-176-15,2-2 0 16,0 1 0-16,1-1 0 0,0-2 0 0,0 2 0 0,1 0 0 0,0 0 0 15,1 2 0-15,0-1 0 0,1-2 0 0,-2 2 0 16,1-1 0-16,1-2 0 16,1 0 0-16,-1 0 0 0,1 0 0 0,0-3 0 15,-1 0 0-15,1 0 128 0,0 1-128 0,0-2 128 0,-1-2-128 0,2-2 128 16,-1 4-128-16,1-4 128 16,1-1-128-16,0-1 128 0,2 1 0 0,0-3 0 0,2-3 0 0,3 1 0 15,-2 2-128-15,2 0 160 0,2 0-160 0,1 0 160 0,3 0-160 0,1-1 0 16,3 1 0-16,0 2 0 15,5 1 0-15,-5 0 0 0,-3 3 0 0,3 0 0 0,6 0 0 0,3 3 0 16,3-2 0-16,-1 1 0 16,1-2 0-16,-2 0 0 0,3 0 0 0,-2-2 0 15,-2 1 0-15,4 1 0 0,6-3 0 0,5 0 0 16,7-2 0-16,4-2 160 0,4 0-16 0,2-2 0 0,6-1-144 0,0 1 0 16,3-1 144-16,12-3-144 0,12 1 0 0,0 2 0 15,-5-1 0-15,-2 1 128 16,2 3-128-16,-5 0 0 0,-4 4 0 0,-1 3 0 15,0 1 0-15,-3 1 0 0,-1 0 0 0,0 3 0 0,-3 2 0 0,-1 2-160 0,-2 1 160 16,-12-4-160-16,-4 0 160 0,7-2-208 16,16-1 80-16,5 2 128 0,0-1 0 15,-1-4 0-15,3 3 0 0,1-3 0 0,0 0 128 0,6 0 112 16,7 3 16-16,1-3 0 0,-3 3-256 0,-3 0 0 0,-2 0 0 0,-5 1 0 16,-3 3 0-1,-13-1 0-15,-10 3 0 0,7 1 0 0,8 0 0 0,2 2-240 16,0-2 80-16,-4-1 16 0,-3-1 144 0,-5 0 0 0,-9-2 0 0,2-4-128 15,3 2 128-15,1-4 128 16,-4 0-128-16,1 0 176 0,-2-4 16 0,-3 4 0 16,-9-2 0-16,3-2 0 0,5 2-192 15,0-5 0-15,1 4 0 0,-4-3 128 0,-5-1-128 0,-2 4 0 16,-1-2-160-16,-6 3 160 0,-3-1-256 0,-5 3 64 16,-3-3 0-16,-5 3 0 0,-3 0 48 0,-6 0 16 0,0 3 0 0,-3-3 0 0,-2 1 128 0,1-1 0 31,-2 2 0-31,1-2 0 0,-1 0 0 0,2 0 0 15,1-2 0-15,2 1 0 0,-1-2 0 0,0 1 0 16,0 1 0-16,1-2 0 0,-3-1 0 0,1 2 0 0,1-2 0 0,-2 2 0 0,0-1 128 0,-2 2-128 16,1 1 160-16,-1 0-160 15,-1 0 144-15,0 0-144 0,-1 0 128 0,2 0-128 0,-4 1 0 0,1 2 0 16,0-3 0-16,-1 0 0 16,-1 0 0-16,-1 2 0 0,0-2 0 0,0 0 0 0,1 0 0 0,0 0 0 15,2-2 0-15,-1 2 0 16,1-3 0-16,1 2 0 0,1-3 0 0,-1 2 0 15,3-2 0-15,-3-1 0 0,1 4 176 0,-1-5-176 0,0 2 160 0,0-1-160 16,-3 1 160-16,1 1-160 0,-2 0 304 0,1 0-48 16,0-4 0-16,-2-3 0 0,1 2-48 0,-1-2-16 0,1-2 0 0,0 2 0 15,0-5-192-15,2 1 176 0,-1-4-176 16,2 2 160 0,0-3-32-16,1-1-128 0,0-2 192 0,0 1-64 15,1-4-128-15,1-1 192 0,-1 0-192 0,2-2 192 16,-3-1-48-16,-1 1 0 0,-2 6 0 0,0-9 0 0,1-4 48 0,-3-7 16 15,-1-4 0-15,-3 1 0 0,0-2-64 0,-2 0-16 16,-1-4 0-16,-2 3 0 0,-1-2-128 0,0 2 0 16,-1 3 0-16,0 1 0 0,0 3-272 0,-2 0 64 15,0 3 16-15,-1 3 0 0,-1 4 0 0,-1-1 16 16,2 0 0-16,-1-1 0 0,1 1 176 0,3-1 0 16,1 5 0-16,0-3 0 0,2 3 0 0,0-4 0 15,2 1 0-15,-1-2 128 0,0 5-128 0,1 0 0 16,2-1 0-16,-1 4 0 0,1 1 0 0,0 0 0 15,1 2 0-15,1 0 0 0,1 3 0 0,-2 1 0 0,1 1 0 16,0 1 0-16,0 4-256 0,0 2 16 0,-2 4 16 16,0 0 0-16,0 2 96 0,-1-1 128 0,2 4-208 15,-1-2 80-15,2 1 128 0,0 1 0 0,1-2 0 0,0 0-128 16,2 0 128-16,-1 1 0 0,1-2 0 0,2 3 0 16,-1-2 0-16,1 1 0 0,-1 0 0 0,1 2 0 15,-1-2 0-15,-1 2 0 0,-1 2 0 0,2-2 0 16,-4 4 0-16,1-1 0 0,0 0 0 0,1-3 0 15,0 0-160-15,0 0 160 0,-15 19-192 0,10-15 192 16,0-2-160-16,-2 2 160 0,-1-3-128 0,0 1 128 16,-1-2 0-16,-2 0 0 0,-1-2 0 0,-3 1-128 0,0-3 128 15,-4 2 0-15,0-2 0 0,-5-2-128 16,-1 3 128-16,-4-3 0 0,-4 2-144 0,-4 1 144 0,-3 0 0 16,-7 3 0-16,-5-2 0 0,-6 2 0 0,-4 0-416 0,-12 0 32 15,-12 2 16-15,-18-2-18800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31:09.45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2390 5064 35935 0,'0'-1'3200'0,"0"1"-2560"0,1-2-512 0,1 1-128 0,0 1-1264 0,-1-2-272 0,3 2-48 0,1-3-16 0,3 0 1248 0,-1-1 352 0,2 2-144 0,-1-1 144 0,0 1 0 0,-3 2 0 0,0 1 0 0,-3 3 0 0,1-3 0 0,-3 4 0 15,0 1 0-15,-4 2 0 0,0 2 1024 0,-1 1 112 0,-2 5 16 0,-2-3 16 16,-2 3 112-16,0 4 32 0,-3 1 0 0,-1 5 0 16,-2 0-640-16,0 1-128 0,-1 3-32 0,0-3 0 15,2-2-176-15,-4 2-32 0,-1 5-16 0,-2 4 0 16,-2 1-112-16,-1 3-32 0,0 1 0 0,-1 1 0 16,1 2-144-16,0 2 0 0,1 4 0 0,0-5 128 15,4-4-128-15,3-3 0 0,0-3 0 0,2-2 0 16,1 2 0-16,2-5 0 0,2-7 144 0,1 3-144 15,0-2 0-15,-1-1 0 0,1-1 0 0,-1-1 0 0,1-1 0 0,0-4 0 16,0 0 0-16,0-4 0 16,2-1-416-1,0-4-48-15,1-3-16 0,2-4-18016 16</inkml:trace>
  <inkml:trace contextRef="#ctx0" brushRef="#br0" timeOffset="2090.94">2361 5167 11055 0,'-5'-7'976'16,"2"2"-784"-16,1 0-192 0,2 1 0 0,1 2 912 0,0 2 144 0,0-4 32 0,2 1 0 0,1-3-736 0,2-1-144 0,2-2-16 0,1-2-16 0,1 1-176 0,0 3 0 0,0-3 0 0,0 0 0 0,1 1 0 0,-1 1 0 0,1-1 0 0,-1-1 0 0,0 3 208 0,-1-2 112 16,0 3 32-16,-3 0 0 0,0 1 416 0,-1 0 64 0,0 2 32 0,-2 0 0 15,-2 0 288-15,-1 1 64 0,0 0 16 0,-1 1 0 16,-2 0 288-16,1 1 48 0,-2 0 16 0,0-3 0 15,1 2-240-15,0 0-64 0,0 1 0 0,1-2 0 16,1-1-304-16,0 2-64 0,2-3-16 0,0 2 0 16,1-1-320-16,-1 2-80 0,1 0-16 0,1 1 0 0,-3 0-272 0,0 0-48 15,0 0-16-15,0 0 0 0,0 0-16 16,0 0-128-16,17 17 192 0,-16-10-64 0,1 3 32 0,-1-2 0 16,0 3 0-16,0 1 0 0,1 3 16 0,0 1 0 15,-1 6 0-15,0-2 0 16,2 4-32-16,-1 2 0 0,1 5 0 0,-1 6 0 0,2 2-144 0,0 1 160 15,-2 2-160-15,1-1 160 0,-1 1-160 0,1-5 128 16,0 0-128-16,0 0 128 0,-1 5-128 0,1-1 128 16,0 3-128-16,2-3 128 15,-1 4-128-15,0-8 128 0,1 0-128 0,0-4 128 0,-2-4-128 0,0-1 160 0,1-2-160 16,-3 0 160-16,0 1-160 0,-2-3 0 0,1-2 144 0,0-1-144 16,-1 0 0-16,-1 1 0 0,1-1 0 0,-1-3 0 15,0-1 0-15,1-1 0 0,1-2 0 0,0 2 0 16,0-4 0-16,-1 4 0 0,0 0 0 0,0 2-192 31,-2-1-256-31,-1 0-48 0,1-1-16 0,-1-2 0 16,0-2-352-16,0-1-80 0,1-2-16 0,0-5-16528 0</inkml:trace>
  <inkml:trace contextRef="#ctx0" brushRef="#br0" timeOffset="2593.33">1955 5877 35935 0,'-2'-6'3200'0,"0"0"-2560"0,2 3-512 0,2 1-128 0,-1 2 384 0,1-2 48 0,3 2 16 0,1-2 0 0,5-1-224 0,6-2-32 0,4-1-16 0,3-4 0 0,2-1 160 0,4 0 48 0,1-1 0 0,2-1 0 0,4-4 0 0,0 2 0 16,-2 2 0-16,2-2 0 0,3 1-240 0,1-1-144 16,1 2 192-16,-3 2-192 0,1 0 0 0,-3 2 0 15,-1 1 0-15,-4 2 0 16,-1 1-432-16,-2-1 16 15,1 1 0-15,-3-1 0 0,-2 1-1312 16,-3 0-272-16,-1 0-48 0,-1 1-13488 0</inkml:trace>
  <inkml:trace contextRef="#ctx0" brushRef="#br0" timeOffset="3440.49">3784 5076 32255 0,'-4'-5'2864'0,"0"3"-2288"0,3 0-576 0,1 2 0 0,0 2 768 0,0-2 32 0,0 0 16 0,-1 0 0 15,0 0-592-15,-2 0-224 0,3 3 176 0,0-3-176 0,0 0 0 0,0 0 0 0,-3 27 0 0,3-16 0 0,0 2 0 0,-2 3 0 0,1 1 0 0,0 4 0 0,-3 3 656 0,0 4 48 16,1 3 0-16,-2 2 0 16,-1 2 16-16,-3 4 16 0,-1 5 0 0,-2 3 0 0,1-2-352 0,-1 4-80 15,1 0-16-15,0 2 0 0,1 2-144 0,3-5-16 16,1-2-128-16,-1-3 192 0,3-8-192 0,1-2 0 0,2-2 0 16,0-4 0-16,1-2-128 0,-2-3-80 0,2 3-16 15,0-6 0 1,2-1-656-16,-4-2-128 0,2-1-16 15,0-2-10592-15,-1-5-2112 0</inkml:trace>
  <inkml:trace contextRef="#ctx0" brushRef="#br0" timeOffset="3895.67">4187 4945 15663 0,'-10'-7'1392'0,"3"2"-1120"15,0 4-272-15,4-1 0 0,2 4 2544 0,1-2 448 16,-2 1 80-16,1-1 32 0,0 3-2192 0,0 1-432 0,-1 2-96 0,2 1 0 16,2 2-80-16,-1 2-16 31,0 0 0-31,2 0 0 0,-2 2 320 0,0 0 64 0,-1 2 16 0,0 1 0 16,0 1 192-16,-2 1 32 0,-1 4 16 0,1 0 0 15,-3 4 304-15,0 5 64 0,-1 0 16 0,-1 6 0 16,0-1-736-16,1 2-160 0,-2 2-32 0,0-1 0 15,0 2-192-15,1-4-64 0,-1 2 0 0,1 4 0 16,-2 0-128-16,2 3 128 0,2 1-128 0,0-1 128 16,0-4-128-16,1-3 0 0,2-3 0 0,-1-2 0 15,2-6 0-15,1-1 0 0,0 1-160 0,1-6 160 32,-1 0-832-32,2-1-64 0,-1-2 0 0,-1-2-16 0,0 0-1632 0,0-4-320 15</inkml:trace>
  <inkml:trace contextRef="#ctx0" brushRef="#br0" timeOffset="4337.04">3028 6289 41471 0,'-17'-2'1840'0,"6"2"368"15,2 0-1760-15,6-1-448 0,3 1 0 0,1-1 0 0,1 1-704 0,3-2-208 0,4-1-48 0,7 2-16 0,6-2 976 0,8 1 336 0,4 2 0 0,10 0 0 0,8 0 208 0,9 0 32 16,10-3 16-16,8 0 0 0,9-1-32 16,1-1-16-16,1 0 0 0,-4-1 0 0,-4 0-224 0,0-2-64 15,-4 2 0-15,-4 0 0 0,-3 2-256 0,-6-2 0 16,-2 1 0-16,-3-1-144 0,-2 0 144 0,-5-3-128 15,-1 2 128-15,-5-1-128 16,-2-2-544-16,-5 3-96 16,-5 2-32-16,-7 0-11680 0,-3 1-2320 0</inkml:trace>
  <inkml:trace contextRef="#ctx0" brushRef="#br0" timeOffset="5529.75">5468 5081 27647 0,'-5'-3'2448'0,"0"3"-1952"0,3 0-496 0,2 0 0 0,1 3 1472 15,-1-3 192-15,0 1 32 0,-1 1 16 0,-1 1-1056 0,2 3-208 16,3 1-32-16,1 3-16 0,1 1 176 0,0 3 16 16,2 3 16-16,2 4 0 0,-2 5-128 0,2 3-32 15,-1 2 0-15,1 2 0 0,-2 3-64 0,1 1 0 16,-2 0-16-16,0 3 0 0,-1 4-144 0,-1 2-32 0,-2 3 0 0,1 0 0 15,-1 0-192-15,-1 1 128 0,1-3-128 0,-4-3 0 16,2-3 0-16,-2 0 0 0,-2-3 0 0,1-2 0 16,-1-4 0-16,-2 1 0 0,0-2 0 0,-2-2 0 15,2-5-224-15,-3 0-96 0,2-5 0 0,-2-2-16 32,4-2-1360-32,-1-4-272 0,1-3-48 0,3-5-13728 0</inkml:trace>
  <inkml:trace contextRef="#ctx0" brushRef="#br0" timeOffset="6239.37">5305 5013 17503 0,'-4'-7'1552'0,"2"2"-1232"0,0-1-320 0,2 4 0 0,2 1 2688 0,-1-1 496 0,0 2 80 0,3 0 32 0,1-3-2240 0,2 0-448 0,2-3-96 0,4 1 0 0,1 0 400 0,3 1 96 0,1 2 16 0,0-3 0 15,4 4 160-15,1 1 32 0,3 0 16 0,1 0 0 16,3 2-720-16,-1 2-128 16,3 1-48-16,-1-1 0 0,1 0-208 0,-1 5-128 0,-1-3 128 0,0 5-128 15,1 1 0-15,-2 1 0 0,0 2 0 16,-3 2 0-16,1 1 0 0,-4-1 0 0,0 0 0 0,-4 1 0 16,-1-2 0-16,-5-3 0 0,-1 2 0 0,-6-3 0 15,-3 1 0-15,-4-1 0 0,-4-1 0 0,-3 0 0 16,-5 1 0-16,-4-3 0 0,-4 1 0 0,-5-1 128 0,-1 1 32 0,-5 0 16 15,-1-2 0-15,0 1 0 0,0-3-176 0,0 2 0 16,5-2 0-16,2-1-176 0,4-1 176 16,3 0 0-16,3-2 128 0,4 3-128 0,2-3 0 0,3 2 128 15,-1 2-128-15,3 0 0 0,3 2 0 0,0 0 0 16,2 3 0-16,4-2 0 0,1 2 0 0,3 0-192 16,3 0 192-16,1 2-192 0,3-2 192 0,0 0 0 15,2 0-144-15,2-1 144 16,3 2-128-16,0 0 128 0,0 0-160 0,2-1 160 0,-1 3 0 0,2-2 0 15,0 4-128-15,-2-2 128 0,0 2 0 0,-4 0 0 16,-1 1 0-16,-1 1 0 0,-1 0 0 0,-2 3 0 0,-1-2 0 16,-2 2 0-16,-2-2 0 0,-2 4 0 0,-2-2 0 0,-2-1 0 15,-2-1 0-15,-1-1 160 0,-1-1-160 16,-3 0 192-16,0-1-32 0,-3 2 0 16,0-2 0-16,-5 1 0 0,0 0 32 0,-3 1 16 0,2-2 0 0,-1-3 0 15,2 0 48-15,-2 2 16 0,-3-4 0 0,-1 2 0 16,-1 0-16-16,0-2 0 0,-2 2 0 0,0-5 0 15,-1 2-128-15,-2-4-128 0,0-1 192 0,-1-1-192 16,1-2 0-16,-2-2 0 0,0 0 0 0,0-4 0 16,0 2 0-16,1-3-352 0,-3-1 48 0,0-1-19200 31</inkml:trace>
  <inkml:trace contextRef="#ctx0" brushRef="#br0" timeOffset="15417.92">2180 9478 10127 0,'1'-9'896'0,"-1"4"-704"0,0 2-192 0,0-2 0 0,0 5 3648 0,0-3 688 0,0 3 144 0,0-1 16 0,0-2-3232 0,2 1-656 0,-2 1-128 0,0 1-32 0,0 3-128 0,-2 0-48 16,0 6 0-16,2-9 0 0,-6 19 112 0,-1-4 0 15,1 3 16-15,-2 4 0 0,-2 4 144 0,-4 5 32 16,1-2 0-16,-5 7 0 0,-2 1 768 0,-1 3 176 15,0-1 16-15,-2-1 16 0,-1-1-720 0,3-8-128 16,0 0-48-16,-2 3 0 0,-4 4-384 0,-3 2-80 16,-1 3 0-16,0 0-16 0,3-3-176 0,2 0 0 15,2-5 0-15,4-1 128 16,2 1-128-16,2-8 0 0,3-3 0 0,2-1 0 0,1-4-128 0,3-4-16 16,1 2 0-16,1-7 0 15,1 1-1120-15,2-3-208 0,0-5-64 0,1 1-14976 0</inkml:trace>
  <inkml:trace contextRef="#ctx0" brushRef="#br0" timeOffset="15920.24">2252 9463 12895 0,'-4'-1'1152'0,"0"0"-928"0,2 1-224 0,2 0 0 0,1 0 704 0,-1-3 112 0,-1 2 16 0,-2 0 0 0,1-2 80 0,-1-1 32 0,2 1 0 0,1 0 0 0,0-4-160 0,-1 3-16 16,2-1-16-16,-1 1 0 0,0 2 672 0,0-2 144 16,0 3 32-16,0 1 0 0,-1-1 384 0,1 1 64 15,0 1 32-15,-1 0 0 0,1 3-736 0,-1-2-128 16,1-2-48-16,0 0 0 0,0 0-816 0,-3 24-160 16,3-15-48-16,0 2 0 0,0 0-16 0,0 1 0 0,0 1 0 0,0 1 0 15,0 5-128-15,0 2 192 16,1 4-192-16,-1 4 192 0,2 2-16 0,-1 4 0 0,1 5 0 15,1-1 0-15,-1 1-176 0,1-4 160 0,0-1-160 0,0 4 160 16,-1 4-160-16,0-1 0 0,-2 3 0 0,0-1 0 16,-2-2 0-16,0 1 0 0,-2-3 0 0,0-3 0 15,-2 0 0-15,1-7 0 16,-1 0 0-16,1-4 0 0,1-4 0 0,1-4 0 0,1 0-192 0,0-4 192 16,2-1-736-1,-1-2-32-15,1-2 0 0,-1-1-11008 0,-2-3-2224 0</inkml:trace>
  <inkml:trace contextRef="#ctx0" brushRef="#br0" timeOffset="16139.62">1747 10165 41471 0,'-6'-13'1840'0,"1"4"368"0,1 3-1760 0,2 1-448 15,3 4 0-15,2-2 0 0,2 2 0 0,2-3 0 16,5 1 0-16,7-5 0 0,8 0 0 0,7-1-144 16,6 3 0-16,4 0 0 0,1 1 0 0,1 1 0 15,4 0 0-15,-2 1 0 16,-4 0-1408-16,-2 2-288 0,-2-2-48 0,-4 1-8944 0,-4 2-1792 16</inkml:trace>
  <inkml:trace contextRef="#ctx0" brushRef="#br0" timeOffset="16626.32">3455 9386 35935 0,'-5'-5'3200'0,"0"0"-2560"16,1 4-512-16,2 1-128 0,1 3 1232 0,-2-2 240 16,-2 1 32-16,-2 0 16 0,-3 3-1120 0,1 3-208 0,3 3-64 0,0 5 0 15,2 4-128-15,2 4 0 0,-1 4 0 0,1 2 0 16,0 2-128-16,-1 3 128 0,-1 2 0 0,0 5 0 16,-1-1 0-16,-1 1 0 0,0 0 0 0,-3-3 0 15,3-4 0-15,-1-5 0 0,-1 2 0 0,0 0 128 16,-1 3 80-16,-1-2 16 0,0 0 0 0,0-1 0 15,-1-3-224-15,1-1 0 0,0-3 0 0,2-3 0 16,0-1 0-16,2-2 0 0,1-3 0 0,3-2 0 16,1-3-672-1,1-3-32-15,3-1 0 0,2-5-17472 0</inkml:trace>
  <inkml:trace contextRef="#ctx0" brushRef="#br0" timeOffset="16967.03">3904 9290 43311 0,'-4'-9'1920'0,"0"4"384"0,1 4-1840 0,0 1-464 0,2 1 0 0,1 2 0 15,0 3-256-15,-1 0-160 0,-2 7-32 0,1 5 0 0,-1 7 144 0,1 3 32 16,-3 7 0-16,0-2 0 0,-2 6 272 0,-1 3-128 0,-1-2 128 0,0 5 0 16,-3 1 0-16,0-2 0 0,0 2 0 0,-2-4 0 31,-1-1 0-31,0-3 0 0,-1 2 0 0,-2-1 0 0,-2 5 0 0,-1-4 0 0,0 0 0 16,0 0 0-16,0-3 128 0,0 1-128 0,1-3 0 0,3-3 0 15,3-4 0-15,3-2 0 0,2-4 0 0,2-2 0 31,1-2-528-31,2-5-208 0,2 2-32 16,-1-6-16640-16</inkml:trace>
  <inkml:trace contextRef="#ctx0" brushRef="#br0" timeOffset="17284.5">2965 10274 4607 0,'-11'-5'400'0,"2"0"-400"16,1 3 0-16,3-2 0 0,2 4 8272 0,3 0 1584 16,0 0 304-16,-1-1 64 0,0 0-8384 0,2 1-1680 15,3-3-336-15,3 3-64 0,3 3 240 0,3-2 0 16,3 4 0-16,1-1 0 0,5-1 256 0,2 1 32 0,2 2 16 0,2-3 0 15,3-1-48-15,2 1-16 0,3-3 0 0,-1 0 0 16,1 0 16-16,1-3 0 0,2 1 0 0,0 0 0 16,0 1-256-16,0 1 144 0,-2-2-144 0,0 1 128 15,-1-1-128-15,0 1-176 0,-2-3 48 0,1 1 0 32,1 0-576-32,-2-1-96 0,0 1-32 0,0-2 0 15,1-1-2064-15,-3-2-432 0</inkml:trace>
  <inkml:trace contextRef="#ctx0" brushRef="#br0" timeOffset="17668.8">4748 9458 2751 0,'-11'-11'256'0,"3"2"-256"15,-1 3 0-15,3 1 0 0,2 1 7840 0,2 4 1520 16,-1 0 304-16,-2-2 64 0,-2 0-7744 0,-4 0-1568 16,1 2-416-16,-1 4 128 0,-1 7-128 0,3 2-272 15,-1 6 64-15,0 4 16 0,1 3 192 0,2 3 0 0,-1 5 0 16,2 4-144-16,0 3 688 0,1 3 144 0,1 0 16 0,1-2 16 31,0 0-144-31,2-4-48 0,-2-1 0 0,1-1 0 0,-1 0-160 0,1 0-48 0,-1-3 0 0,0 2 0 16,-1-3-320-16,-1 0 0 0,1-2 0 0,-1-2 0 31,3-3 0-31,1-2 0 0,-1 0-160 0,4-4 160 16,0-5-512-16,2-3 0 0,0-1 0 0,1-5-11776 0,1-3-2336 0</inkml:trace>
  <inkml:trace contextRef="#ctx0" brushRef="#br0" timeOffset="18320.32">4750 9280 45151 0,'-12'-17'2000'0,"5"6"416"0,2 2-1936 0,3 3-480 0,3 2 0 0,1 2 0 0,2-1-224 0,1-2-144 16,2-1-16-16,6-4-16 15,3 4-32-15,4-2 0 0,1 5 0 0,2 2 0 0,2 1 176 0,1 0 16 0,1 4 16 0,0-1 0 16,-1 6 224-16,-2-1-176 0,-3 3 176 0,-4 2-160 16,-2 0 160-16,-4 0 0 0,-1 3 0 0,-4-4-128 15,-1 4 128-15,-2-5 0 0,-1 3-144 0,-2 1 144 16,-1-2 0-16,-3 2 0 0,0 3 0 0,-1-5 0 15,-1 2 0-15,-4 2 0 0,-2 3 0 16,-4 0 0-16,1-3 0 0,-2 2 0 0,-6 2 0 0,0-3-176 31,-2 1-304-31,1-2-64 0,-2-2-16 0,2-4 0 0,3-1 240 16,2-4 64-16,1 0 0 0,2-4 0 0,2 1 528 0,2-3 112 0,1 0 32 0,0 0 0 16,2 0-160-16,0 0-16 0,2 0-16 0,1 0 0 15,2 2-224-15,0-1 0 0,2 3 0 0,2-2 0 0,0 2 0 16,1 1 0-16,3 1 0 0,2 0 144 15,1 4-144-15,4-3 0 0,3 3 0 0,1-1 0 16,3 1-336-16,5 0 48 0,0 1 16 0,2-4 0 16,2 3-256-16,-2-2-48 0,0-1-16 15,-4 2 0-15,-3-2 272 0,-2 2 48 0,-2 2 16 0,-3-3 0 0,-2 4 256 0,-3-1 0 16,-2 1 0-16,-1 2 0 0,0-1 528 0,-2 2 64 16,-1 2 16-16,0 1 0 0,0 0-224 0,-1 1-32 15,1 1-16-15,0-3 0 0,0 5-336 0,0 0 144 16,-1 0-144-16,1-3 0 0,-2 0 0 0,1-1 0 15,0 1 0-15,-3-2 0 0,0-2 0 0,-1-1 0 16,-2-1 0-16,-3 2 0 0,-1-2 240 0,-3-2-64 16,-3 1-16-16,-3-1 0 0,1 2 64 0,-5-4 16 0,-2 3 0 0,-1-1 0 15,-2-3-112-15,0 1-128 0,0-3 176 16,0 0-176-16,0-2 208 0,1-1-64 0,-1 0-16 0,1-5 0 16,1 1-128-16,-1-2 0 0,2-1 0 0,2 1 128 31,1-1-448-31,0-1-112 0,-2-1-16 0,1 2 0 15,-2 2-1136-15,0-1-224 0,1 1-48 0,0-2-16 16,0 1-1696-16,2-1-336 0</inkml:trace>
  <inkml:trace contextRef="#ctx0" brushRef="#br0" timeOffset="18917.59">5907 8458 15663 0,'0'-3'1392'0,"0"0"-1120"0,0 0-272 0,0 3 0 0,0 0 1984 0,0 1 352 0,0-1 64 0,0 0 16 0,0 2 16 0,0 2 16 0,1 6 0 0,-1-10 0 0,4 24-800 0,0-11-176 0,1 5-16 0,0 2-16 15,3-1-608-15,0 1-128 0,2 4-32 0,-1-2 0 0,1 4-240 0,1 5-48 16,-1 2-16-16,-1 3 0 0,-2 5-144 0,-2 5-32 15,-1 6 0-15,-3 4 0 0,-2 5-48 0,-4 17-16 16,-4 13 0-16,-4 11 0 0,-4-3 64 0,-7 13 0 16,-4 18 0-16,-5-4 0 0,4-13 0 0,-1 1 0 15,0 4 0-15,4-4 0 0,5-11-192 0,5-7 0 16,5-9 0-16,8-1 0 0,1 2 0 0,5-6 240 0,3-4-64 16,3-10-16-16,0-5-160 0,4-5 0 0,0 2 0 15,1-5-13440-15,1-7-2576 16</inkml:trace>
  <inkml:trace contextRef="#ctx0" brushRef="#br0" timeOffset="20431.39">7192 9384 13823 0,'0'-3'1216'0,"0"-2"-960"0,1 4-256 0,0 1 0 0,0 0 1392 0,1-2 224 0,0-1 48 0,2-3 16 0,2 0-656 0,2-3-128 0,-1 2-16 0,-1 1-16 0,0 0-176 0,-2-2-48 0,0 4 0 0,-3-1 0 0,0-1 384 0,-1 1 64 0,0 0 0 0,-2-1 16 16,0 0 224-16,-1 0 32 0,0-2 16 0,-3 2 0 15,1-1-128-15,-3 1-32 0,-1-1 0 0,-1 1 0 16,-1-2-592-16,-3 1-128 0,-2 2-32 0,-1 1 0 16,-2 0-208-16,0 1-64 0,-5 3 0 0,2 3 0 15,-2 3-192-15,0 0 0 0,-2 5 0 0,-3 2-160 16,1 3 160-16,-3 1 0 0,1 3 0 0,2 1 0 0,0 2 224 15,-1 3 32-15,-1 8 0 0,2-2 0 0,0 4 128 16,2 0 48-16,4-1 0 0,1 4 0 0,1 2-432 16,4-1 0-16,4 2 0 0,3 3 0 0,7-4 0 15,4-2 0-15,5-4 0 0,2-2 0 0,6 2 208 0,3-5-32 16,3 2-16-16,2-4 0 0,3 1 32 0,2-1 0 16,3 1 0-16,2-6 0 0,0-1-192 0,2-3 0 15,2-2 0-15,2-2 0 16,4-4-272-16,6-5-144 0,3 1-32 0,3-6-12480 15,1-1-2512-15</inkml:trace>
  <inkml:trace contextRef="#ctx0" brushRef="#br0" timeOffset="21499.65">12462 10064 33167 0,'-9'-1'2944'0,"4"1"-2352"0,4 0-464 0,1 0-128 0,1 0 448 0,1-3 80 0,-1 3 16 0,3-2 0 0,2 2 176 0,9-4 48 0,9 3 0 0,10 0 0 0,9 2-128 0,9 0-32 16,8 3 0-16,12-3 0 0,5 3-400 0,7 2-80 15,9-1 0-15,2 1-18064 0</inkml:trace>
  <inkml:trace contextRef="#ctx0" brushRef="#br0" timeOffset="21908.43">12583 11423 46991 0,'4'-2'4176'0,"1"2"-3344"0,1 0-656 0,0 0-176 31,0-3-496-31,5 2-128 0,8 0-16 0,11-6-16 16,14 1-128-16,9-4-32 0,9 2 0 0,1-1 0 16,4-1 176-16,0 4 48 0,1 0 0 0,-1 1-11408 0,-1-3-2272 0</inkml:trace>
  <inkml:trace contextRef="#ctx0" brushRef="#br0" timeOffset="22426.15">17463 10151 43311 0,'-2'-9'3840'0,"2"0"-3072"0,0 4-608 0,2 3-160 0,1-1 1296 0,5 2 240 0,2 0 32 0,7-3 16 0,11-1-1728 0,16-1-352 0,11-1-64 0,10-1-16 0,3 1-64 0,2-1-32 0,4 1 0 0,3-2 0 15,1 2-864-15,1 1-192 0</inkml:trace>
  <inkml:trace contextRef="#ctx0" brushRef="#br0" timeOffset="22818.65">17404 11474 50687 0,'-1'-6'2240'0,"1"-1"464"0,3 1-2160 0,2 3-544 0,0 0 0 0,1 3 0 16,4-4-1152-16,5 3-320 0,9-5-80 0,11 1-16 15,9 1 800-15,11 2 176 0,4 2 16 0,5-3 16 0,4 6 416 0,4-3 144 16,7 5 0-16,8 1-12816 15,4 1-2464-15</inkml:trace>
  <inkml:trace contextRef="#ctx0" brushRef="#br0" timeOffset="23651.27">23789 10310 43311 0,'-4'-2'3840'0,"0"-1"-3072"0,3 2-608 0,2 1-160 0,1 0 0 0,-2-1-192 0,0-1 32 0,0-1 16 0,0-2-96 0,1 2-16 0,0-3 0 0,2 2 0 0,-1 3 256 0,3-2 0 0,1 1-160 0,3 1 160 15,-1 1 0-15,6-2 0 0,1 0 160 0,3 1-160 16,6-3 608-16,4 2 16 0,6-2 0 0,3-1 0 16,6 3-112-16,4-4-32 0,6 1 0 0,2-2 0 15,3 3-176-15,9-1-48 0,9 3 0 0,8-1 0 32,4 0-544-32,1 3-112 0,1 1-32 0,1 4-20000 0</inkml:trace>
  <inkml:trace contextRef="#ctx0" brushRef="#br0" timeOffset="24247.77">28349 10191 43311 0,'-10'-8'3840'0,"3"3"-3072"0,-1 0-608 0,5 2-160 0,3 3 128 16,1-2-128-16,1 2 192 0,2-1-64 0,2-1 112 0,7 2 16 0,5 0 0 0,9 0 0 0,8 0 32 0,10 2 16 0,7 1 0 0,8-1 0 0,9 0 112 0,9 2 32 0,5 1 0 0,6 1 0 16,8 1-304-16,2 2-144 0,2-3 160 15,0 2-14224-15,-3-2-2832 0</inkml:trace>
  <inkml:trace contextRef="#ctx0" brushRef="#br0" timeOffset="24749.78">32190 10356 50687 0,'7'-8'4496'0,"1"4"-3600"0,-3 1-704 0,0 3-192 0,-2 0-752 0,6-2-176 0,7-1-32 0,9-3-16 0,11-4 496 0,9 3 96 0,9-2 32 0,5 3 0 0,4 5 352 0,6 3-176 0,8 7 176 0</inkml:trace>
  <inkml:trace contextRef="#ctx0" brushRef="#br0" timeOffset="34285.82">2791 15218 18431 0,'7'-5'1632'0,"-1"0"-1312"15,-1 2-320-15,-2 3 0 0,-1-3-720 0,3 1-224 0,4-5-32 0,3-1-16 0,3-1-496 0,0-4-112 0,-4 4 0 0,-5 3-16 0,-3 1-240 0,-2 1-64 0,-2 2 0 0,0-1 0 16,-2 2 1680-16,1 0 240 16,-2 1 240-16,0 0-48 0,2 1 192 0,-1-1 32 0,3 0 16 0,0 0 0 0,2 0-432 0,-1 0 0 15,-1 0 0-15,0 0 0 0,0 0 0 0,0 0 0 16,0 0 0-16,0 0 0 0</inkml:trace>
  <inkml:trace contextRef="#ctx0" brushRef="#br0" timeOffset="34944.1">2724 15149 39615 0,'-10'-19'1760'0,"3"8"352"0,2 0-1680 0,2 5-432 0,2 1 0 0,2 3 0 16,2-2-736-16,-1-1-224 0,3-6-64 0,1-4 0 16,4 3-1184-16,1 0-240 0,1 5-48 0,-1-2-16 0,-1 7 3376 0,-2-2 672 15,1 4 144-15,-2 3 32 0,1-2 320 16,-1 4 64-16,-1 1 16 0,2 0 0 0,-2 5-1248 0,1 0-240 16,0 2-48-16,-2 0-16 0,1 3-96 0,0 2-16 15,-1 2 0-15,0-1 0 0,1 5 32 0,-1 1 0 16,1 3 0-16,0-2 0 0,2 2-176 0,2 3-48 15,1 1 0-15,4 4 0 0,-1 5-256 0,4 1 0 16,-1 3 0-16,0-1 0 0,1 2 0 0,-2 1 0 16,1 1 0-16,-2-5 0 0,-2-3 0 0,0-4 0 15,-1-5 0-15,-2-4 0 0,-1 0 0 0,-2-3 160 16,-1-4-160-16,-1-3 128 0,0-4 320 0,0 0 64 0,0-2 16 0,0-1 0 16,0-4-112-16,1-5-32 0,0 2 0 0,1-3 0 15,1-3 0-15,1-3 0 0,2-3 0 0,1-3 0 16,2-4 48-16,1-4 0 0,0-3 0 0,-2-5 0 15,1 5-64-15,-2-5-16 0,1-7 0 16,0-2 0-16,1 1-192 0,-2-5-32 0,1-3-128 0,-1-2 192 16,0-2-192-16,2-7 0 0,-1 1 0 0,2 1 0 15,0 2 0-15,-1-1 0 0,1-2 0 0,-2 2 0 16,1 0 0-16,-1 2 0 0,0 5 0 0,0 2 0 16,1 5-528-1,0 4-48-15,-2 1-16 0,2 5 0 0,-2 1-128 0,-1 1-32 16,0 2 0-16,0 2 0 0,0 2 64 0,-2 5 16 0,0-1 0 0,-2 6 0 15,-1 4-368-15,-1 5-80 16</inkml:trace>
  <inkml:trace contextRef="#ctx0" brushRef="#br0" timeOffset="40549.68">4217 16041 39615 0,'-2'-2'3520'0,"1"0"-2816"0,1 2-560 0,0 0-144 0,1 2-144 0,-1-2-64 0,2 0-16 0,-2 0 0 0,1 2-272 0,1-2-48 16,1 4-16-16,-3-4 0 0,0 0 560 0,0 0 0 0,12 24 0 0,-8-18 0 0,0 4 176 0,-1-3 144 16,1 3 16-16,1 1 16 0,-1 3 224 0,-1 2 64 15,2 4 0-15,-2 2 0 16,1 4-368-16,-2 1-64 0,2 3-16 0,-2 1 0 0,1 1-64 0,-2 0-128 15,0 0 176-15,-1-1-176 0,-1 4 0 0,-2-2 0 16,1-2 0-16,-3 3 0 0,0-1 128 0,-1-2-128 16,-2-3 0-16,0-2 0 0,-2-1 0 0,-2-4 0 15,0 0 0-15,-1-6 0 0,-2 0 144 0,-2-3-144 16,-1-2 0-16,1-4 144 31,0-1-512-31,-2-7-96 0,1-1-32 0,-2-4 0 0,1-4-2064 0,0-3-432 0</inkml:trace>
  <inkml:trace contextRef="#ctx0" brushRef="#br0" timeOffset="40769.75">4224 15608 43311 0,'-7'-4'3840'0,"0"3"-3072"0,4 1-608 0,2 0-160 16,1 1 320-16,-2-1 16 0,-1 1 16 0,-2-1 0 16,1 3-800-16,1-3-176 0,5 1-16 0,3 0-16 31,2-1-160-31,2 1-16 0,3-1-16 0,2 0 0 0,-1 3-1424 0,0-3-288 0</inkml:trace>
  <inkml:trace contextRef="#ctx0" brushRef="#br0" timeOffset="41774.75">5449 15503 38703 0,'-2'-3'3440'0,"0"3"-2752"0,0-2-560 16,2 2-128-16,0 2 688 0,2-2 96 0,-2 0 32 0,1 0 0 16,1 3-816-16,2 2 0 0,3 4-192 0,2 4 48 15,1 5 144-15,1 8-192 0,0 4 192 0,0 8-192 16,3 8 192-16,-2 0 0 0,-1 2 0 0,1 2 0 15,-3 4 0-15,0-5 0 0,0 2 160 0,-4-5-160 16,0-3 0-16,-3-3 128 0,1-4-128 16,-3 1 0-16,0-3 144 0,-2 0-16 0,1-3 0 0,-1-5 0 15,-1-3 0-15,1 1-128 0,-1-2 192 0,2-1-64 0,0-3-128 16,1 0-224-16,1-5 48 0,1-3-12176 16,2-2-2432-16</inkml:trace>
  <inkml:trace contextRef="#ctx0" brushRef="#br0" timeOffset="42198.82">6041 15991 21183 0,'-5'0'1888'0,"0"0"-1504"0,0 0-384 0,1 0 0 16,2 1 4432-16,-1 2 816 0,1-1 176 0,-2 2 16 31,-4 1-6080-31,0 2-1216 0,-3 4-240 0,-2-1-48 16,1 1-224-16,0 1-32 0,-3-1-16 0,-1-3 0 0,0 2 2416 0,-4 0 320 0,-1 3 128 0,0-2 48 15,-1 0 2064-15,-2-3 432 0,1 2 80 0,-1-2 0 16,3-2-1424-16,2-2-304 0,2-1-48 0,2-1-16 15,2 0-832-15,2-2-160 0,-1 4-32 0,4-3-16 16,-1 3-240-16,2 1 0 0,2 2 128 0,1 1-128 16,3 3 0-16,3-1-288 0,2 1 64 0,3-1 16 0,5 1 208 0,-1 0 0 15,2-3 0-15,2 1 0 16,1 2 256-16,2-3 0 0,-1 2 0 0,1-2 0 0,2 2-128 0,0 0-128 16,1-1 192-16,0-1-192 0,2 3 160 0,0 1-160 15,1-1 128-15,2 1-128 0,2 0 0 0,-1 3 0 16,3-2 0-16,-1 0 0 15,1-2-512-15,6 2-192 0,5 0-48 0,8-2 0 0</inkml:trace>
  <inkml:trace contextRef="#ctx0" brushRef="#br0" timeOffset="43879.93">10548 15270 25791 0,'0'0'2304'0,"-3"0"-1856"0,1 0-448 0,-1 0 0 0,1 3 2176 0,1-3 352 0,-1 1 64 0,-1 1 16 0,-3 2-2032 0,-2 2-384 0,-1 2-192 0,1 2 160 0,-1-2-160 0,0 5-192 0,0-1 32 0,-1 0 16 16,-1 6 464-16,-3 1 112 0,-3 6 16 0,-2 2 0 15,-1 0 512-15,-1-1 96 0,-1 3 32 0,-5 3 0 0,-4 1-480 0,-5 3-96 16,-2 3 0-16,-3-2-16 0,-2 2-272 15,2-3-48-15,-1-4-16 0,3-3 0 16,2-3-160 0,4-3 0-16,3-2 0 0,6-3 0 0,5-6-192 0,3-2-64 15,5-4 0-15,3-5-12288 16,3-2-2432-16</inkml:trace>
  <inkml:trace contextRef="#ctx0" brushRef="#br0" timeOffset="44193.36">10010 15329 37775 0,'-6'-2'1664'16,"1"2"368"-16,0 0-1632 0,2-1-400 0,2 1 0 0,1 0 0 0,0 0 384 0,0 0-16 0,0 1 0 0,1 1 0 15,2 0-48-15,3 3-16 0,1 1 0 0,5 2 0 16,1 4 96-16,3 1 32 0,2 5 0 0,1-1 0 16,1 1 64-16,0 3 16 0,0 2 0 0,-1-1 0 15,1 1 0-15,-2 2 0 0,0 1 0 0,-2 0 0 16,1 1-336-16,1 1-176 0,-1 0 192 0,-1-1-192 16,0-1 0-16,-1-2 0 0,1 0 0 0,0-5 0 15,-1-1 144-15,4 2-144 0,2 0 0 0,1 0 144 16,0 0-512-16,2-1-96 15,3 1-32-15,0 1 0 0,-1-3-720 0,1-2-160 0</inkml:trace>
  <inkml:trace contextRef="#ctx0" brushRef="#br0" timeOffset="45968.67">11098 16000 4607 0,'0'2'400'0,"-1"-1"-400"0,-2 2 0 0,2-3 0 0,0 0 6352 0,1 0 1200 0,-1-3 224 0,-1 2 48 0,0 0-6752 0,1 0-1360 0,-1-2-272 0,2 3-48 0,0 0-1648 0,0 0-336 0,0 0-64 0,0 0-16 0,0 0 2512 15,0 0 496-15,0 0 112 0,-6 31 0 0,3-14 1536 0,-4 1 320 16,2 4 48-16,0 3 16 0,-1 2-1312 0,1 1-256 16,-1 1-48-16,1-1-16 0,-1 1 224 0,1-5 64 15,1 2 0-15,2-3 0 0,-1-5-448 0,3 1-64 16,2 1-32-16,-1-3 0 0,3-2-304 0,-2-2-176 15,3-2 192-15,0 1-192 16,0-6-576-16,1-1-208 0,2-4-48 0,0-5-15920 0</inkml:trace>
  <inkml:trace contextRef="#ctx0" brushRef="#br0" timeOffset="46219.63">11321 15730 6447 0,'-16'4'576'0,"3"-3"-576"16,0 0 0-16,3 2 0 0,4-3 6864 0,2 0 1264 0,-1 0 256 0,-6 0 64 15,-3 0-6544-15,-3 0-1312 0,1-4-256 0,3 2-48 0,3-3-32 0,6 0-16 16,1 0 0-16,2-1 0 0,5-1 224 0,2-1 48 15,5-1 16-15,5-1-18256 16</inkml:trace>
  <inkml:trace contextRef="#ctx0" brushRef="#br0" timeOffset="48104.1">12464 14827 28559 0,'-1'3'2544'0,"0"-3"-2032"0,0 1-512 0,1 0 0 0,1 2 368 0,0-2-32 0,0-1 0 0,2 3 0 0,1 0-96 0,2 3-32 16,1 2 0-16,3 2 0 0,0 2 336 0,-1 3 64 16,-1 2 16-16,-1 3 0 0,-1 1 528 0,-1 5 96 15,-2 2 32-15,1 7 0 0,-3 1-240 0,2 5-32 16,-1 2-16-16,1 3 0 0,-1 0-496 0,-1-1-112 16,1 2 0-16,-1 2-16 0,0 1-240 0,-1 3-128 15,0 3 160-15,-2 0-160 0,-1-3 0 0,-1-1 0 16,1-4 0-16,-1-5 0 0,0-4 0 0,1-1 0 0,1-5 0 15,1-2 0-15,2-5 0 0,1-8-256 0,0-4 48 16,2-5-12272-16,0-4-2464 0</inkml:trace>
  <inkml:trace contextRef="#ctx0" brushRef="#br0" timeOffset="48402.75">13196 14793 43311 0,'-1'-1'1920'0,"-1"-1"384"0,-2 0-1840 0,2 1-464 16,0 1 0-16,2 1 0 16,-1 1-320-16,1 0-144 0,-1 2-48 0,1 4 0 15,1 4-768-15,4 8-144 0,0 2-48 0,-1 7 0 0,1 4 1024 0,-3 2 208 16,2 6 48-16,-3 3 0 0,-1 2 1344 0,-2 0 288 15,-1 6 48-15,1-3 16 0,-2-1-480 0,-2-2-80 16,1-3-32-16,-1-1 0 0,-2 0-208 0,0-1-64 16,-1 1 0-16,0 4 0 0,-1-2-400 0,3 1-96 15,0 0-16-15,-1-3 0 0,3-5-128 0,1-3 0 16,2-3 0-16,-1-2 0 16,3-3-384-16,0-2-96 0,0-4-32 0,0-3-13088 0,-1-4-2624 15</inkml:trace>
  <inkml:trace contextRef="#ctx0" brushRef="#br0" timeOffset="48732.6">11729 16148 42383 0,'-13'5'1872'0,"6"-2"400"0,3 0-1824 16,4-2-448-16,4 1 0 0,2 1 0 0,3 0 0 0,7 1-288 15,11 1 32-15,15 1 16 0,11 0 80 0,12-1 16 16,6-4 0-16,5 0 0 0,2-2 656 0,1 0 144 16,1-5 32-16,-1 1 0 0,3-1 320 0,-4-1 64 15,-3-3 16-15,-3 3 0 0,0 2-288 0,-1 1-48 16,4 2-16-16,-1-1 0 0,4 2-416 0,-2 0-64 15,0 1-32-15,3 0 0 16,1 0-544-16,4 0-96 0,5-3-32 0,-1 2 0 16,-3 0-688-16,-3 1-144 0,0 0-16 0,-6 1-19280 0</inkml:trace>
  <inkml:trace contextRef="#ctx0" brushRef="#br0" timeOffset="49328.6">15127 15312 22111 0,'-4'0'1968'0,"0"0"-1584"0,-1 1-384 0,0 1 0 0,2-1 2896 0,0 1 496 0,0 1 112 0,-5 3 16 0,-3 4-1744 0,-4 6-352 0,-1 1-64 0,-1 6-16 0,3 0-768 0,-2 4-176 0,1-2-16 0,-1 2-16 16,-1 2-176-16,-2 0-16 0,-2 3-16 0,0-2 0 15,-2 4 32-15,-1-4 0 16,-3 4 0-16,1-2 0 0,-1 1-64 0,-2-2-128 0,1 1 192 0,-2-1-64 16,-1 0-128-16,2-2 0 0,-1-3 0 0,3-2-176 15,1-4-448 1,2-4-80-16,3 0-32 0,5-7 0 0,4-4-1504 0,2-1-288 0,4-8-64 0,2-2-12464 15</inkml:trace>
  <inkml:trace contextRef="#ctx0" brushRef="#br0" timeOffset="49532.87">14436 15355 32255 0,'4'9'2864'0,"-1"-4"-2288"16,-1 2-576-16,1 0 0 0,-1-1 2864 0,1-1 464 0,1 2 80 15,2 7 32-15,5 4-2576 0,6 10-512 0,7 0-96 0,0 0-32 16,4-2-352-16,-4-3-80 0,1-1-16 0,-1-1 0 31,-2 1 224-31,-2-2 0 0,-1 6-160 0,-1-3 160 0,-1 5 0 0,-1-4-176 0,0 4 176 0,3-1-128 32,0 1-304-32,2-3-48 0,3 2-16 0,1 0-12304 0,1 2-2480 0</inkml:trace>
  <inkml:trace contextRef="#ctx0" brushRef="#br0" timeOffset="50051.31">15552 16065 10127 0,'-1'3'896'0,"0"-2"-704"0,1-1-192 0,0 0 0 0,0 0 2480 0,0 0 464 0,0 1 80 0,0 0 32 0,0 2-368 0,1 1-80 0,1-1-16 0,3 2 0 16,0 1-496-16,1 1-112 0,2 3 0 0,0-3-16 16,2 3-816-16,0 2-144 0,0 3-48 0,0-1 0 15,-1 2-544-15,-1 2-112 0,1 5-32 0,-2 0 0 16,0 4-272-16,-4 0 0 0,0 2 0 0,-3 1 0 15,-3 2 0 1,0 0 0-16,-4 4 0 0,0-2 0 0,-2 1 0 0,1-5 160 0,-1-1-160 0,0 0 128 0,1-3 0 0,-1-3 0 16,2-2 0-16,-1-1 0 0,2-3 48 0,0-2 0 15,1 1 0-15,-1-6 0 0,1-1-176 0,-3-4-192 16,1 0 32-16,-2-3 16 16,-1-1-640-16,-2-2-128 0,-3-1-32 0,-3-6-17136 0</inkml:trace>
  <inkml:trace contextRef="#ctx0" brushRef="#br0" timeOffset="50544.03">15707 15742 42383 0,'-5'5'3776'16,"-1"-1"-3024"-16,-1 1-608 0,4-5-144 0,0 1 1088 0,3-1 176 0,-1 0 32 0,1 0 16 0,0 0-2336 0,5-1-480 0,8-5-96 0</inkml:trace>
  <inkml:trace contextRef="#ctx0" brushRef="#br0" timeOffset="52856.5">4538 16111 38703 0,'-11'-2'3440'0,"2"-3"-2752"0,1 3-560 0,3 0-128 0,2 2 592 0,2 0 96 0,0 0 16 0,-3-1 0 0,-1-1-1616 0,-1 1-320 0,0-4-64 0,3 3-16 16,3-1 240-16,4 2 48 0,2-3 16 0,3 3 0 16,3 1 1008-16,3 0 240 0,2 1 16 0,4 3 16 15,4 2 432-15,0-3 64 0,2 3 32 0,0-2 0 16,0 2-96-16,2-1 0 0,-1 0-16 0,-2 0 0 0,2 1-432 15,-4-5-64-15,1 1-32 0,-3 1 0 16,-3-2-368-16,-2-1-80 0,0 0-16 0,-2-1 0 16,0-2-2016-16,-1 1-416 0</inkml:trace>
  <inkml:trace contextRef="#ctx0" brushRef="#br0" timeOffset="53217.92">4452 16369 43311 0,'1'0'3840'0,"-1"0"-3072"0,0 0-608 0,1 0-160 15,2 0-304-15,0 0-80 0,3 2-32 0,3-2 0 16,5 1-656-16,7-1-128 0,7-3-16 0,7 0-16 0,3-2 1232 0,4-4 416 16,5-1 0-16,1 0 0 15,4 2 32-15,-1-2 0 0,0 2 0 0,-4 3 0 0,-4 0-320 0,-6 1-128 16,-2 0 128-16,-8 0-128 0,-2 2 0 0,-7-1-224 15,-2 3 32-15,-3-1 0 16,-5 1-1680-16,-2 0-336 0,-3 1-64 0,-2-1-13232 0</inkml:trace>
  <inkml:trace contextRef="#ctx0" brushRef="#br0" timeOffset="53595.64">4899 15686 39615 0,'-3'-4'3520'16,"-1"4"-2816"-16,1-3-560 0,3 6-144 0,0-3 576 0,-1 0 96 31,0 1 16-31,-3 0 0 0,0 3-688 0,-1 1 0 0,2 2 0 0,-2 3 0 0,1 4-240 0,-2 2 80 16,0 3 16-16,-4 3 0 0,-1 4 144 0,-4 3 0 15,-1 10 0-15,-3 3 0 0,1 9 144 0,-2 4-144 16,0 8 192-16,3 5-192 0,3 5 0 0,4-4 0 31,5 0 0-31,7-6 0 0,1-8 0 0,10 7-144 0,5 7 16 0,7 1-18288 0</inkml:trace>
  <inkml:trace contextRef="#ctx0" brushRef="#br0" timeOffset="55317.78">3080 15381 39615 0,'-3'-1'3520'0,"0"1"-2816"0,2 0-560 0,2-2-144 0,-1 2 192 0,0-2 0 0,0 1 0 0,-2 1 0 0,-1-3-192 16,1 0 0-16,-1-1-160 0,-1 3 160 0,2-3 320 0,-2 2 144 0,1-2 48 0,-1 0 0 16,1 2-192-16,0-2-16 0,0 1-16 0,1 0 0 15,-1 1 0-15,1-2 0 0,1 1 0 0,-1 0 0 16,2 2-128-16,2-3-32 0,0 3 0 0,3-1 0 16,4 0 0-16,3-1-128 0,3 2 192 0,7-4-64 0,7 0 128 0,6-1 0 15,9-5 16-15,10-1 0 16,12-3-272-16,15-4 0 0,14-4 0 0,13-5-20288 15</inkml:trace>
  <inkml:trace contextRef="#ctx0" brushRef="#br0" timeOffset="57037.52">17275 14299 34095 0,'-7'3'3024'0,"2"-2"-2416"0,1 3-480 0,0-4-128 0,3 1 960 0,1 0 160 0,0 3 32 0,-2-3 16 0,0 4-1936 0,-1 1-400 0,2 2-80 0,1 0-16 0,1 0 1136 0,1 2 128 0,-1-3 192 0,1 3-32 0,1 2 1168 0,1 4 224 0,-1 2 48 0,2 4 16 0,1 3-720 0,-2 6-128 16,0 7-48-16,-2 7 0 0,0 7-32 16,-2 7-16-16,1 4 0 0,-4 7 0 0,1 7-336 0,-2 8-64 15,2 3-16-15,-5 11 0 0,1 1-256 0,-2 4 0 16,-2-1 128-16,-1 1-128 15,1 2 0-15,1-10 128 16,0-9-128-16,3-8 0 0,4-5 384 0,0-1-48 16,4-1 0-16,1-6 0 0,1-5 144 0,1-4 32 15,-1-8 0-15,1-5 0 0,0-4-512 0,-2-7-240 16,2-5 32-16,2-4 0 16,-1-3-304-16,-1-7-64 0,1-6-16 0,-2-2 0 15,0-6-448-15,0-5-96 0,1-2-16 0,1-9-18352 0</inkml:trace>
  <inkml:trace contextRef="#ctx0" brushRef="#br0" timeOffset="57963.07">18566 15165 40543 0,'-4'0'3600'0,"1"1"-2880"0,2 4-576 0,2-4-144 0,1 4 208 0,-2 0 16 0,0 3 0 0,1 4 0 0,0 5-96 0,3 4-128 0,3 0 176 0,3 2-176 0,2-2 560 0,6 3 0 0,2 0 0 0,2 3 0 0,5-2-48 0,1 2 0 15,3-1 0-15,3 0 0 0,2 2-208 0,0 2-48 16,2-1-16-16,-2 0 0 15,1 2-640-15,-3-2-128 0,-1-5-32 0,-6 0 0 16,0 1-336-16,-5-6-80 0,-1 1-16 0,-3-5-17760 16</inkml:trace>
  <inkml:trace contextRef="#ctx0" brushRef="#br0" timeOffset="58214.44">19712 14998 58047 0,'-42'47'2576'0,"5"-16"528"0,0-1-2480 0,8-9-496 0,12-5-128 0,3-5 0 16,-7 11-880-16,-16 18-192 0,-17 18-32 0,-9 21-16 15,0 12-848-15,7 8-160 0,7 7-48 16,4-5 0-16,5 3 1568 0,-3 2 304 0,0 3 64 0,-2-4 16 0,2-5 224 15,5-9 0-15,6-15 0 0,2 1 0 0,5-3 0 0,8-7 0 16,7-10 160-16,14-5-20400 16</inkml:trace>
  <inkml:trace contextRef="#ctx0" brushRef="#br0" timeOffset="67109.42">24924 14528 24879 0,'-2'-5'2208'0,"-1"1"-1760"0,1 2-448 0,2 1 0 0,0-2 3056 0,0 3 528 0,1 0 96 0,-1-1 32 0,3 1-2784 0,-2 1-544 0,2 3-128 0,-3-4 0 0,0 0-928 0,3 34-176 0,-4-13-48 0,-3 3 0 16,-1 4 704-16,1 6 192 0,3-2 0 0,-1 5 0 0,2 3 944 0,0 2 256 16,0 6 48-16,0-1 16 0,2 4-736 0,1-1-144 15,-1 7-16-15,-1-6-16 0,1 0-352 0,-4-4 0 16,0-3 0-16,-2-2 128 15,-1-2-576-15,0-3-128 0,0-1 0 0,3-7-16 16,-1-1-384 0,1-6-80-16,2-4-16 0,-1-3-10000 0,1-4-2016 0</inkml:trace>
  <inkml:trace contextRef="#ctx0" brushRef="#br0" timeOffset="67427.78">25339 14483 8287 0,'-5'-3'736'0,"0"-1"-592"0,1 0-144 0,0 3 0 0,3 1 4912 0,0 1 944 15,-1 1 192-15,0 0 32 0,-3 1-4288 0,-1 6-880 0,-2 4-160 0,1 8-48 0,0 7-336 0,0 2-80 16,2 8-16-16,1 2 0 0,-1 2 896 0,1 2 176 15,1 3 48-15,2-1 0 0,0 0-448 0,1 2-96 16,0-1-16-16,-1 3 0 16,-1-5-528-16,1 2-112 0,-2-1-32 0,-2-3 0 0,-2-1-400 0,0-2-80 15,-2-2 0-15,1-2-16 32,-2-4-1456-32,1-3-304 0,0-3-48 0,5-6-13984 0</inkml:trace>
  <inkml:trace contextRef="#ctx0" brushRef="#br0" timeOffset="67680.6">24304 14564 35007 0,'-17'-8'3120'0,"6"2"-2496"0,1 0-496 0,5-1-128 0,5 3 1344 15,2 0 256-15,0 1 64 0,2-5 0 0,2-4-1392 0,5-1-272 16,8-1 0-16,9 0 0 0,11 3 0 0,11 0 0 16,13 4 208-16,9 3-64 0,10 0 176 0,4 3 48 15,2 2 0-15,5-1 0 0,3 1 176 16,2-2 32-16,-2-2 16 0,-2 1 0 0,-5-2-96 0,0-1-32 16,-1-3 0-16,-5-1 0 0,-3 0-464 0,-8 1 0 15,-3-2-128-15,-6 0 128 16,-3-3-928-16,-7 1-80 0</inkml:trace>
  <inkml:trace contextRef="#ctx0" brushRef="#br0" timeOffset="68239.77">26173 14990 33167 0,'-4'5'2944'15,"1"2"-2352"-15,2-2-464 0,-1-1-128 0,2 1 624 0,0 3 96 0,-1 7 32 0,-1 9 0 0,0 10 0 0,1 7 0 0,2 6 0 0,2 1 0 0,1 3-176 0,0-1-48 0,0 1 0 0,0 1 0 0,-2-1-256 0,1 1-48 0,-3-2-16 0,-3-2 0 0,1 1-64 0,-3-7-16 16,-1 1 0-1,0-2 0-15,-1-3-128 0,0-3-256 0,0-2 64 0,-2-3 16 16,0-3-64-16,-2-3-16 0,0-2 0 0,-1-5 0 31,0-6-1024-31,1-3-192 0,-1-5-64 0,-2-5-14768 0</inkml:trace>
  <inkml:trace contextRef="#ctx0" brushRef="#br0" timeOffset="68613.52">25883 15275 3679 0,'0'-31'320'0,"1"5"-320"0,0 11 0 0,-1 10 0 0,1-1 1760 0,1-8 288 0,1-12 48 0,1-17 16 15,2-8 768-15,0-2 176 0,2 8 16 0,0 5 16 16,1 7 128-16,0 5 32 0,2 4 0 0,2 1 0 16,2 6-1072-16,1 0-224 0,3 3-32 0,1 1-16 15,2 1-1120-15,3 1-208 0,3 4-64 0,3-2 0 0,1 2-384 0,3 2-128 16,1 4 0-16,1-3 0 16,-3 1 0-16,0 3 0 0,-1 0 0 0,-2 0 0 0,-2 2-176 0,-1 3 176 15,0 3-192-15,-2 6 192 0,-2-2 0 0,-3 6 0 16,-1 3 0-16,-4 2 0 0,0 2-256 0,-3 3 64 15,0 3 16-15,-2-1 0 0,-1 3-16 0,-2-1-16 16,1 2 0-16,0-3 0 0,-2 1 208 0,-1-1 0 16,-1-3 0-16,-1-2 0 0,-2 0 0 0,-2-4 240 15,-1 2-48-15,-2-3-16 0,-5-4 64 0,-1 2 16 16,0-1 0-16,-5-2 0 0,-1-1-48 0,-5-1 0 16,-3 1 0-16,-4-3 0 0,-3-1-16 0,-3 0 0 15,-3 0 0-15,-3-4 0 0,1-2-192 0,0-3 0 16,-1-2 0-16,4-2 0 15,0-5-288-15,3-1 48 0,1-5 16 0,1-3 0 0,3-1-48 0,2-5-16 0,3-3 0 0,2-3 0 32,4-1-448-32,5-3-96 0,5 1 0 0,6 0-16960 0</inkml:trace>
  <inkml:trace contextRef="#ctx0" brushRef="#br0" timeOffset="69068.6">27724 13824 35935 0,'-1'0'3200'16,"-2"0"-2560"-16,1 0-512 0,-1 2-128 0,2-1 1232 0,-2 1 240 0,0 3 32 0,-5 1 16 0,1 3-1520 0,-4 6 0 0,-3 3-320 0,-2 5 64 0,-1 4 256 0,-3 4 0 0,-2 5 0 0,-3 2 0 0,-1 5 0 0,-2 2 0 0,-1-1 0 0,-1 2 0 0,0 0 320 0,0 5-16 0,0 1-16 0,1 3 0 15,1 2 16-15,-1 1 0 0,0 4 0 16,0 0 0-16,0-3-144 0,2 2-32 0,0-2 0 0,1 7 0 16,2-2 0-16,3 3 0 0,5-2 0 0,3-4 0 15,4-1 0-15,5-5 0 0,4-1 0 0,4-1 0 16,6 2-128-16,1-7 0 0,4 0 0 0,2-4 0 16,2-5-176-16,3 0-64 0,3-2-16 0,-1-3 0 31,2-5-272-31,0-1-64 0,0-4-16 0,-1-5 0 0,0-4-368 15,-1 1-80-15,2-5-16 0,2-2-16112 0</inkml:trace>
  <inkml:trace contextRef="#ctx0" brushRef="#br0" timeOffset="69603.16">28195 14736 41471 0,'-5'-3'3680'0,"1"2"-2944"0,3 1-592 0,0 0-144 0,1 1-640 0,-1 0-176 0,-4 3-16 0,-3 1-16 0,-4 1-144 0,-5 7-32 0,-4 4 0 0,-4 5 0 0,-2 5 1456 0,-4 2 272 15,-1 3 64-15,-3 4 16 0,1 0 64 0,-1 0 16 16,-1 1 0-16,2 2 0 0,2-5-304 0,1-3-64 15,2-3-16-15,-1-1 0 0,4-3-480 0,-1-2 0 0,0-1 0 16,-1-1 0 0,2 0-1136-16,3-6-160 0,1 1-48 0,2-4-10352 15,3-3-2064-15</inkml:trace>
  <inkml:trace contextRef="#ctx0" brushRef="#br0" timeOffset="69869.78">27557 14795 43311 0,'1'1'1920'0,"-2"-1"384"0,0 0-1840 0,1 0-464 0,0 0 0 0,0 2 0 0,1 0-640 0,0-2-240 16,3 1-32-16,0 2-16 16,2 2 16-16,1 1 0 0,1 3 0 15,1 2 0-15,3 1 1616 0,0 4 336 0,3 3 64 0,3 4 16 0,5 4-480 0,3 3-112 16,3 7-16-16,5-2 0 0,1 2-256 0,3-1-48 15,0-2-16-15,4-4 0 0,-1-2-48 0,0 0-16 16,-2 0 0-16,-2-3 0 16,-2 1-448-16,-3-3-80 15,-4 1-32-15,-4-1 0 0,-7 0-720 0,-3-2-128 0</inkml:trace>
  <inkml:trace contextRef="#ctx0" brushRef="#br0" timeOffset="70391.5">28675 15676 41471 0,'-4'1'3680'0,"0"2"-2944"0,3-3-592 0,1 0-144 0,1 2 0 15,1 0-256-15,-2 2 64 0,0 2 16 0,0 4-1216 0,2-1-240 0,0 5-48 0,2 3-16 16,0 0 608-16,1-1 128 0,1 5 32 0,-1 1 0 0,1 0 1264 0,-1 2 256 0,0 2 48 0,-1-1 16 16,-1 1 336-16,-1 2 64 0,-1-2 16 15,-2 0 0-15,-1 1-576 0,-1-3-112 16,-2 3-32-16,-3-4 0 0,0 1-192 0,-3-2-32 0,-4-2-128 0,-1 0 192 15,-2-3-192-15,-1-1 0 0,-1-2 128 0,-2-3-128 32,-1-1-432-32,0-4-128 0,-1-1-16 0,1-8-16 0,-3 0-1312 15,-1-7-256-15,-2-3-48 0,-2-8-12128 0</inkml:trace>
  <inkml:trace contextRef="#ctx0" brushRef="#br0" timeOffset="70576.97">28650 15232 41471 0,'-1'2'3680'0,"-2"2"-2944"0,2-4-592 0,0 0-144 0,1 0 448 0,0 1 64 15,0 1 16-15,0 1 0 16,1 2-2064-16,0-4-432 0,2 0-80 0,-2 1 0 15,1 0-1664-15,0-2-320 0,-1 0-64 0,0 0-7760 0</inkml:trace>
  <inkml:trace contextRef="#ctx0" brushRef="#br0" timeOffset="71063.78">29310 13852 19343 0,'0'-4'1728'0,"0"1"-1392"16,0 3-336-16,0-2 0 0,0 4 1072 0,0-2 144 15,0-2 16-15,0 1 16 0,2 2-80 0,-2 3-16 16,1 6 0-16,0 7 0 0,0 6 816 0,2 7 144 0,-1 10 48 0,3 10 0 15,0 10-656-15,1 4-128 0,4 6-32 0,-1 8 0 16,-1 1-768-16,2 7-144 0,1-1-48 16,-1 0 0-16,-1-4-64 0,-2-3 0 0,0 2-16 0,-4-6 0 15,1-6-112-15,-3-2 0 16,-1-7-16-16,-2-6 0 0,-1-4 32 0,1-4 16 0,-1-5 0 0,2-3 0 16,1-5-224-16,1-3 0 0,2-2 0 0,2-9 0 15,0-2-688 1,-2-4-80-16,2-6 0 0,0-4-18192 0</inkml:trace>
  <inkml:trace contextRef="#ctx0" brushRef="#br0" timeOffset="71377.78">29874 14871 50687 0,'-2'3'2240'0,"-1"0"464"0,2 0-2160 15,0-1-544 1,1 1 0-16,1-1 0 0,0 3-1344 0,0 1-384 0,3 5-80 0,1 5-16 0,3 7 1184 0,1 2 224 0,3 2 48 0,0 3 16 15,0-2 480-15,2 3 80 0,1-1 32 0,0-3 0 16,-1-3 0-16,2-1 0 0,1 0 0 0,-1-4 0 16,0 1-384-16,1-6-80 0,-1-2-16 0,0-1 0 31,0-2-848-31,2-3-160 0</inkml:trace>
  <inkml:trace contextRef="#ctx0" brushRef="#br0" timeOffset="71629.09">30624 14706 43311 0,'-10'9'1920'0,"1"-3"384"0,2 1-1840 0,2 1-464 16,1-1 0-16,3-1 0 15,-2 3-432-15,-2 7-176 0,-5 10-32 0,-3 10-16 16,-3 11 144-16,-3 10 16 0,1 5 16 0,-3 4 0 0,-2 5 848 0,1 6 160 15,-1 2 48-15,-2 6 0 0,0 3 32 0,-2 2 16 16,1 0 0-16,-1-6 0 0,0-7-400 16,2-6-80-16,1-8-16 0,2-5 0 15,3-3-448-15,5-8-112 0,1-2-16 0,5-6-18656 0</inkml:trace>
  <inkml:trace contextRef="#ctx0" brushRef="#br0" timeOffset="72131.66">30424 13687 39615 0,'2'3'3520'0,"0"2"-2816"0,3-1-560 0,0 1-144 0,0 2 320 0,2 2 48 0,6 5 0 0,8 13 0 0,10 13-192 0,8 12-48 0,8 15 0 0,5 7 0 16,1 9 80-16,2 6 16 0,-1 1 0 0,-1 5 0 15,4 3-80-15,-1-2-16 0,0-3 0 0,-6-4 0 16,-5-7-128-16,-4 2 160 0,-4 2-160 0,-5 2 160 15,-6-6-160-15,-8-4 0 0,-4-4 144 0,-7-6-144 16,-4-3 0-16,-6 1 0 0,-3-4 0 0,-5-3 0 16,-4-3 0-16,-5-4-256 0,-2-2 64 0,-4 0 0 15,-4-4 32-15,-2-7 0 0,-4-2 0 0,-3-6 0 16,-4-7-64-16,-4-8-16 0</inkml:trace>
  <inkml:trace contextRef="#ctx0" brushRef="#br0" timeOffset="74903.66">24515 16519 35935 0,'-9'5'3200'0,"2"0"-2560"0,1 0-512 0,3-5-128 0,1 1 768 0,-2 3 128 0,-5 3 16 0,-5 5 16 0,-4 6-3264 0,0 2-656 0,-1 2-128 0,2-1-16 0,3 0 1840 0,2 1 368 0,2 0 80 0,3 1 16 0,0 1 1328 0,4 2 272 16,0-1 48-16,3 1 16 0,1-1 96 0,1-4 32 16,0-6 0-16,2 1 0 0,3 4-960 0,3-3-224 15,1 0-32-15,0-2 0 16,3 0-1760-16,0-2-352 0,-1-1-80 0,3-4-16 16,0 0 288-16,0-3 64 0,2-2 16 0,-1-1-5408 0</inkml:trace>
  <inkml:trace contextRef="#ctx0" brushRef="#br0" timeOffset="75150.75">24665 16084 13823 0,'-4'0'1216'0,"-1"-3"-960"0,0 2-256 0,1 0 0 16,2 1 4336-16,-1 0 816 0,1 1 160 0,-2-1 48 16,-3 1-4464-16,-2 3-896 0,0-2-144 0,1 2-48 0,2 1 464 0,-1 0 112 15,5-1 0-15,-1-1 16 0,2 2 224 0,2-2 32 16,2-1 16-16,-1 2 0 16,3-2-2208-16,2 1-432 0,-1-1-80 0,1 0-11968 15</inkml:trace>
  <inkml:trace contextRef="#ctx0" brushRef="#br0" timeOffset="75999.83">24412 16460 21183 0,'-5'1'1888'0,"2"0"-1504"0,0 1-384 0,3-2 0 0,0 2 288 0,-1-1-16 0,-2 3 0 0,1-2 0 0,-3 4 1008 0,3 3 208 0,-1-3 48 0,3 4 0 0,1-3 448 0,2 3 80 0,1-3 32 0,0 1 0 15,4 1-544-15,-2-2-96 0,2 3-32 0,-1-4 0 16,0 2-720-16,0 0-160 0,-3 0-32 0,0 2 0 0,-1-4-176 0,-2 4-32 16,-1-3-16-16,-1 4 0 15,-1 1-288-15,1 1 0 0,0 2 128 0,1 3-128 0,-1 4 128 0,1 2-128 16,2 3 192-16,-1 2-192 15,3 3 160-15,0 0-160 0,1 0 128 0,0 2-128 0,0-5 176 0,0 1-48 16,0-3-128-16,-3 1 192 0,1-1 64 0,-2-4 0 16,0-1 0-16,-2 1 0 0,1-5-64 0,-3 1-16 15,1-2 0-15,-2-1 0 0,-1 0-48 0,-2 0-128 16,-1-3 192-16,-2 0-64 0,1 1 16 0,-3-2 0 16,3-1 0-16,-4-2 0 0,0 2-144 0,-1 0 0 15,-2 0 0-15,-1-1 128 0,0 0 0 0,-1 1-128 16,-1-3 192-16,2 2-64 0,1-4 64 0,-3 0 0 15,1 0 0-15,-3-1 0 0,2-2-192 0,1-3 128 16,-2 0-128-16,0-3 128 16,0-1-448-16,3-3-80 0,0-2-32 0,2-3 0 15,4-4-512-15,0-3-96 0,6-2-32 0,2-5-18624 0</inkml:trace>
  <inkml:trace contextRef="#ctx0" brushRef="#br0" timeOffset="76306.98">24891 16562 41471 0,'-8'0'3680'0,"2"0"-2944"0,3-1-592 0,3-2-144 0,1 3 512 0,-1-1 64 0,-1 0 0 0,-1-1 16 0,2-1-928 0,4 2-192 0,3-4-48 0,5 2 0 0,2 2 576 0,4-1-128 15,4 2 128-15,0-3 0 0,3 1 128 0,1 1 64 16,2-2 32-16,1 1 0 0,-1-1-224 0,-2 2 0 0,-1 0 0 16,-3-1 0-1,0-1-864-15,-2 1-160 0</inkml:trace>
  <inkml:trace contextRef="#ctx0" brushRef="#br0" timeOffset="76550.36">24890 16819 35007 0,'-9'4'3120'0,"3"-4"-2496"0,2 0-496 0,4 0-128 16,1 0 0-16,-1 0-208 0,0 0 48 0,-2 1 16 16,2 1-1344-16,1 0-272 0,5-1-48 0,3 1-16 0,3-2 3136 0,3 1 624 15,4 1 128-15,3-2 32 0,4 0-768 0,4 0-160 32,2 0-16-32,4 0-16 0,4 0-1136 0,4-2-192 0,0 1-48 0,1-2-11328 15,-1-1-2256-15</inkml:trace>
  <inkml:trace contextRef="#ctx0" brushRef="#br0" timeOffset="76864.48">25535 16393 41471 0,'-11'21'1840'0,"2"-6"368"0,2 1-1760 0,3-4-448 0,3-3 0 0,1 1 0 0,1 2 0 0,-1 10 128 16,0 13-128-16,1 12 0 0,3 5 144 0,2 0-144 15,3 1 160-15,1-2-160 0,1-6 0 0,-1-5 0 16,-1-3 0-16,-1-2 0 0,2 2 0 0,-2-4-128 16,-1-2 128-16,-1-3-208 15,-3 1-976-15,-1-6-192 0,-2 0-32 0,-2-6-15584 0</inkml:trace>
  <inkml:trace contextRef="#ctx0" brushRef="#br0" timeOffset="77995">25233 13788 11967 0,'-2'2'1072'0,"-1"0"-864"0,2 1-208 0,0-1 0 0,0 2-880 0,-1-2-208 0,-1 7-64 0,-3 0 0 0,-3 5 1280 0,2 3 240 0,-1-4 48 0,2 2 16 0,2-4 1712 0,2 0 352 0,1-2 64 0,1 0 0 0,1-3 128 0,0-1 0 16,1 1 16-16,0-4 0 0,1 2-704 0,0-4-144 15,1 1-16-15,-2-1-16 0,3-1-672 0,0 1-128 16,0-4-16-16,0 2-16 0,2-4-256 0,-1 1-48 15,1-1-16-15,-1-1 0 0,1-1-224 0,-1-2-64 16,2 1 0-16,-3-3 0 0,0-3-32 0,-2 1-16 16,0-2 0-16,-1-3 0 0,-2 0-192 0,0 0-144 15,-1-2 192-15,1-1-192 0,-1 2 128 0,1-4-128 0,0-1 0 16,0 0 0-16,1 3 0 0,2 0 0 0,-1-1 0 16,2 6 0-16,0-3 0 0,0 2 0 0,3 2 0 0,-1 1-144 15,0 4-16-15,0 0 0 0,2-1 0 0,-1 6 0 16,0-1 160-16,0 3-208 0,0 0 80 0,-2 3 128 15,0 2-176-15,0 3 176 0,-1 2-128 0,-1 5 128 16,1 3-272-16,-2 2 16 0,1 5 16 0,-1 3 0 16,1 0 240-16,-1 5-144 0,0 2 144 15,-2-3-128-15,1-2 128 0,-1 0 0 0,1-4 0 0,2 2 0 16,-1-6 0-16,3 3 0 0,1-3 0 0,-1-2 0 16,0-4 0-16,1-3 0 0,0-2 0 0,1-3 0 15,0-4 0-15,0-3 0 0,2 2 0 0,0-9 0 16,1 0 0-16,1-3 176 0,1-4-48 0,-1-6 0 15,3 1-288-15,-3-4-64 0,1 0-16 0,-1-6 0 16,-1-1-464-16,-1-2-80 0,0-2-32 0,-2-2 0 16,-1 2 96-16,-1-2 16 0,1-2 0 15,-1 1 0-15,-1 3 896 0,0-1 192 0,1 3 48 0,-2 6 0 0,2 3 272 0,-1 7 48 16,1 4 16-16,-1 8 0 0,-1 6-448 0,-1 1-64 16,0 7-32-16,-1 4 0 0,1 5-224 0,-1 7 128 15,0 0-128-15,0 6 0 0,3 4 128 0,0 3-128 16,-1 5 0-16,1-1 0 0,0 4 320 0,0-1-48 15,-1-2 0-15,2 1 0 0,0 1 112 0,1-6 32 16,-1-3 0-16,2-2 0 0,-1-5-192 0,1-4-32 0,-1 0-16 16,2-5 0-16,0 1-176 0,-1-6 0 0,-1-4-192 0,1-4-19328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37:25.3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4656 12345 25791 0,'-9'-16'2304'0,"3"2"-1856"16,2 4-448-16,2 5 0 0,-1 2-640 0,-3-7-240 0,-6-6-32 0,-9-9-16 0,-7-1 1168 0,-6 2 224 16,-2 7 48-16,-5 7 16 0,-3 8 48 0,-5 4 0 0,-3 3 0 0,-8 4 0 0,-7 1-240 0,-6 2-32 0,-4 0-16 0,-8 1 0 0,-4-1 704 0,-7 2 144 0,-7 2 16 0,-5-1 16 15,-4-5-288-15,-1-1-64 0,1 4-16 0,3-7 0 0,5 0-80 0,0-3-16 0,-3 0 0 0,-2-3 0 16,0 4 144-16,3-4 32 0,4-2 0 0,2 4 0 0,2 4-464 15,1 0-96-15,2 1 0 0,4-1-16 0,6 1-304 0,-2 4 0 16,2 3 0-16,2-2 0 0,5-3 0 0,3 5 0 16,1-2 0-16,1 4 0 0,0 3 0 0,4-1 0 15,3 2 0-15,7-5-144 0,4 1 16 0,6 0 0 0,4-4 0 16,4 1 0-16,4-2 128 0,6 0 0 0,8-5 0 16,3 1-128-1,7 0 128-15,3-5 0 16,2 4 0-16,5-2 128 0,1-1-128 0,4 1 176 0,0 5-176 0,2 1 192 15,-1 5-192-15,4 2 192 0,-1 7-192 0,1 2 192 0,2 2-192 0,0 3 0 0,-1-1 0 0,3 4 128 16,3 1-128-16,1 3 128 16,2 3-128-16,0 0 128 0,1-3-128 15,0 9 0-15,0 10 0 0,-2 0 0 0,0 4 0 0,-4-1 0 16,-1 6 0-16,-2 3 128 0,-2 4-128 0,-2 6 0 16,-1 6-160-16,-2 1 160 0,1-11 0 0,-1 5 208 0,0 12-16 0,-1 4 0 0,-1 0 80 0,0-4 16 15,-1-1 0 1,-2 4 0-16,-3 6-160 0,-2 3-128 15,2-6 144-15,-4 3-144 0,-2 2 128 0,-2 1-128 16,-2 2 0-16,0-4 0 0,-1-7 192 0,-2 4-48 16,-3 3-16-16,1-3 0 0,3 0 0 0,2-5-128 15,-1-9 192-15,0 1-64 16,0 3-128-16,-2 5 0 0,0 1 0 0,-1-10 0 0,1-3 0 0,2-8 0 16,1 0 0-16,2-7 0 0,3-4 0 0,0-6 0 0,2-3 0 15,-1 3 0-15,3-2 0 0,1 0 0 0,3-1 0 16,-2-2 0-16,-2-3 0 0,0-4 0 0,-1-7 128 15,2-7-128-15,2-5 240 0,2-4-48 0,4-3 0 0,1-3 0 16,2-6-16-16,2-1-16 0,0 0 0 0,5-2 0 16,4 2 16-16,2-5 0 0,6 1 0 0,2 1 0 15,3-2-48-15,2-2 0 0,1 3 0 0,3 0 0 16,3 1 64-16,7 0 16 0,6-1 0 0,4 0 0 16,8 2 144-16,4-1 32 0,4 0 0 0,2 1 0 15,-2 2-128-15,5 1-32 0,7 2 0 0,-1-2 0 16,4 2-224-16,-5 2 0 0,1 1 128 0,0 3-128 0,0-4 0 0,0 5-288 15,-2-1 64-15,-3 2 16 16,-3 1-384-16,-1-1-80 0,0 4-16 0,3 9-20592 16</inkml:trace>
  <inkml:trace contextRef="#ctx0" brushRef="#br1" timeOffset="17077.55">21444 12252 23039 0,'-5'-2'2048'0,"-1"2"-1648"0,1 0-400 0,1 2 0 0,2-2 2448 0,1 1 416 0,0 4 80 0,-3-1 0 16,-1 2-1984-16,-3 6-384 0,4 1-96 0,-1 3-16 0,3 0 0 0,2 3 0 0,3-1 0 0,1-1 0 0,2 4-208 0,1-1-64 0,1 2 0 0,-2 3 0 0,0-3-64 0,-1 3 0 16,-3 4-128-16,0 0 192 0,-2 5 48 0,-4-2 0 15,0 2 0-15,-3 2 0 0,1-1-240 0,-4 0 0 16,-1-2 0-16,-2-5 0 0,2 1 0 0,0-3-240 16,1-8 48-16,3-2 16 15,0-2-400-15,4-3-64 0,0-1-32 0,2-6-15712 0</inkml:trace>
  <inkml:trace contextRef="#ctx0" brushRef="#br1" timeOffset="17532.93">21240 12075 40543 0,'-15'-12'3600'0,"4"2"-2880"0,0-2-576 0,5 3-144 0,5 4 1152 15,3 0 192-15,2-1 32 0,1-8 16 16,4-7-1968 0,3-7-400-16,5-7-80 0,4-3-16 0,3 2 608 0,0 3 112 0,1 3 32 0,0 5 0 15,-2 3-384-15,1 2-64 0,-2 8 0 0,0-1-16 0,1 3 1040 0,0 4 192 16,-1 0 64-16,2 2 0 16,-1 2-16-16,0-2 0 0,0 4 0 0,-2 0 0 0,0 1-128 0,-2 2-32 15,-2-1 0-15,2-2 0 0,3 4-144 0,3 2-48 16,2 0 0-16,0 2 0 0,1 4-144 0,2 3 0 15,2 5 0-15,0 2 0 0,1 4 0 0,-4 3 0 16,-2-1-160-16,-3 0 160 16,-3 3-512-16,-2 0 0 0,-2 5 0 0,-5 2 0 0,-1 0 144 0,-4-1 32 0,-5-3 0 0,-3-2 0 15,-2-3 336-15,-4-1 0 0,-1 1 0 0,-3-4 0 16,0-2 224-16,-4 2 64 0,-2-5 16 0,0-2 0 16,-2-2 16-16,-1-1 0 0,-2 1 0 0,-1-4 0 15,-2 1-96-15,1-3-16 0,-2-3 0 0,0-1 0 0,2-1-208 16,0-4 0-16,2-1-192 0,-4-3 192 0,-1-3-240 15,-4-4 64-15,-1-3 16 16,0-3 0 0,1 0-224-16,-1 0-64 0,-1-5 0 0,2 7 0 0,1 0-560 0,2 4-112 0,5 4-32 0,-3-3 0 15,-1 3-640-15,1 1-128 0,2 0-16 0,6 1-12160 16</inkml:trace>
  <inkml:trace contextRef="#ctx0" brushRef="#br1" timeOffset="18062.5">22976 11118 28559 0,'5'-7'1264'0,"-2"0"272"0,-1 4-1232 0,1-2-304 0,-1 4 0 15,-1 1 0-15,1 0-528 16,0-3-176-16,2-1-16 0,0 2-16 0,-2-2 96 0,-2 4 32 0,-2 4 0 0,-5 0 0 0,0 4 1552 0,-4 2 304 0,-3 5 64 0,-3 2 16 0,-2 4 544 0,-2 2 112 0,-3 5 32 16,-4 3 0-16,0 5-816 0,-2-2-176 0,2 4-16 0,-4 0-16 0,-3 6-608 15,-3 3-128-15,-1 0-32 0,1 5 0 0,0 4-32 0,2-2 0 0,0 3 0 0,4-4 0 0,1 2 128 0,5-8 32 0,3-3 0 0,1 7 0 31,3 0-32-31,4-1 0 0,4 1 0 0,3-4 0 16,6 0-64-16,2-2 0 0,5-5-16 0,2 3 0 0,3-6-112 16,2 1 0-16,3-3-128 0,1-3 192 15,2 0-192-15,1-1 0 0,4-3 0 0,0 1 0 0,6-3-144 16,2 1-128-16,1-4-32 0,5-2 0 16,4-7-288-16,4-2-64 0,6 1-16 15,3-5-11808-15,5 0-2368 0</inkml:trace>
  <inkml:trace contextRef="#ctx0" brushRef="#br1" timeOffset="18760.25">23528 11771 41471 0,'-14'6'3680'0,"4"2"-2944"0,4-2-592 0,5-4-144 0,1 4 0 15,-4 1 0-15,-4 6 0 0,-7 9 0 0,-4 9 0 0,-4 4-224 0,-2 3 80 0,1 1 16 0,-1-2-16 0,-4-1 0 0,1 1 0 0,-3-3 0 0,-3-1 144 0,1-3-128 16,0 0 128-16,-1-3-128 0,1-1 128 0,1-6 0 15,1-3 128-15,2-1-128 16,5-6-320-16,3-2-128 0,3-3-16 0,5-10-17024 16</inkml:trace>
  <inkml:trace contextRef="#ctx0" brushRef="#br1" timeOffset="18975.08">23081 11765 50687 0,'4'7'2240'0,"0"2"464"0,0 1-2160 0,1-2-544 0,2 2 0 0,0-3 0 31,5 2-320-31,4 7-192 0,11 9-16 0,7 10-16 16,6 3 32-16,-2 3 0 0,-1-3 0 0,-2-1 0 16,-3-1-208-16,-1-1-48 0,-2 0 0 0,-2-1 0 15,-4-3 272-15,-1 1 48 0,-2-6 16 0,0 0 0 16,0-2-224-16,0-2-48 0,-1-2-16 0,1-5-17488 0</inkml:trace>
  <inkml:trace contextRef="#ctx0" brushRef="#br1" timeOffset="19211.68">23748 12331 43311 0,'-5'16'3840'0,"0"-3"-3072"0,0-1-608 0,3-2-160 0,2-4 128 0,1 0-128 0,0 4 192 0,-1 5-64 32,1 7-656-32,1 7-144 0,-1 3-32 0,1-1 0 15,1-4-384-15,-2-4-96 0,0 0-16 0,-1-7-15904 16</inkml:trace>
  <inkml:trace contextRef="#ctx0" brushRef="#br1" timeOffset="19529.22">24836 11921 37775 0,'-22'6'3360'0,"2"-4"-2688"0,0 2-544 15,5-2-128-15,6 2 1584 0,1 2 272 0,-1 1 64 0,-9 2 16 16,-12 8-1936-1,-9 4-352-15,-5 4-96 0,0 4 0 0,2-1 112 0,2-2 16 0,4 2 16 0,3-2 0 16,3-4 64-16,2 0 16 0,3 0 0 0,0 1 0 16,3-2 0-16,1-2 0 0,1-3 0 0,2-3-11840 15,1-3-2368-15</inkml:trace>
  <inkml:trace contextRef="#ctx0" brushRef="#br1" timeOffset="19745.88">24277 11907 58047 0,'-2'7'5168'0,"1"0"-4144"16,1-1-816-16,3 0-208 16,3-2-384-16,3 1-112 0,5 6-16 0,4 6-16 15,9 7-624-15,4 0-128 0,4-1-32 0,0-1 0 16,-1-1 96-16,0-1 32 0,-2-2 0 0,-3-2 0 15,0 3-128-15,-4 1-32 0,-3-1 0 0,-4 5 0 16,-2 2-1376-16,-4 2-288 0</inkml:trace>
  <inkml:trace contextRef="#ctx0" brushRef="#br1" timeOffset="20142.36">25860 11642 7359 0,'4'0'656'0,"-3"0"-528"16,-1-2-128-16,0 2 0 0,0 2 6512 0,-1-2 1264 15,-1 4 256-15,-1 1 48 16,-3 2-6864-16,-6 6-1392 0,-2 5-272 0,-6 5-48 0,-4 8 1040 0,-2-3 208 0,-1 4 32 0,-1-1 16 16,-2 2 192-16,-1 2 32 15,0 2 16-15,-1-2 0 0,1-1-400 0,0 1-64 16,0 0-32-16,3-3 0 0,-1-1-272 0,3-5-48 15,1-2-16-15,2-1 0 0,5-1-448 0,0-2-80 16,5-4-32-16,2-4-12480 16,2-2-2496-16</inkml:trace>
  <inkml:trace contextRef="#ctx0" brushRef="#br1" timeOffset="20328">25426 11825 49759 0,'-1'3'2208'0,"-1"-3"448"0,0 0-2128 0,2 0-528 0,1 0 0 0,3 1 0 16,2 3 384-16,2 1-48 0,3 1 0 0,4 4 0 15,3 3-336-15,4 5-288 0,1 4 48 0,1 2 16 16,1 3-384-16,1-1-80 0,0 2-16 0,0 1 0 16,0-1-128-16,-1 0-16 0,1-2-16 0,-3 2 0 15,2-5-928-15,-3-1-192 0</inkml:trace>
  <inkml:trace contextRef="#ctx0" brushRef="#br1" timeOffset="20848.91">26133 12120 47919 0,'0'0'2112'0,"-1"0"448"0,0-4-2048 0,2 0-512 0,2 2 0 0,1-2 0 16,4 2-320-16,3-2-160 0,5-5-32 0,5-1-16 15,4 0-752 1,2 2-160-16,-1 2-32 0,-1 2 0 16,-3 0-288-16,-2 4-64 0,-2 4-16 0,-3 0 0 0,-2 2 960 0,-5 0 192 0,-3 3 48 0,-2-2 0 0,-3 3 1664 0,-3 1 320 15,-1 0 80-15,-2 0 16 0,0 2-720 0,-4 0-144 0,-1 0-16 16,-1-1-16-16,-1 0-240 0,-2 2-48 16,1-2-16-16,-4 2 0 15,0 1-240-15,-1 1 0 0,-1-1 0 0,2-2-160 0,-1 2-64 0,2 1-16 0,2-3 0 16,3 0 0-16,3 0 64 0,3-3 16 0,4-2 0 15,0 2 0-15,4-3 496 0,1 0 112 0,5-2 0 16,-1-2 16-16,2 1-64 16,2 1-16-16,2 0 0 0,2 0 0 0,3 1 64 0,-1 0 0 0,1 0 0 0,1 4 0 15,0-4-160-15,-2 4-32 0,1-2 0 0,1 0 0 16,0 1-256-16,-1 1 0 0,2 0 0 0,-2 0 0 16,1 0-256-16,-4-2-96 0,-2 1-32 0,-1-2 0 31,-3 0-192-31,-4-1-64 0,-1 0 0 0,-4-4-17536 0</inkml:trace>
  <inkml:trace contextRef="#ctx0" brushRef="#br1" timeOffset="22067.64">24745 12252 33167 0,'-3'-6'2944'0,"3"2"-2352"0,1 2-464 0,1-1-128 0,0 2-496 0,2-2-112 0,0 0-32 0,2-6 0 15,2 2-1936-15,3-4-400 0,1 3-80 0,-2 2-16 0,-1 2 1280 0,0 2 256 0,-2-1 64 0,1 2 0 16,-3 2 3248-16,0-1 656 0,-2 3 128 0,0-3 16 0,1 0 992 0,-1 0 192 15,1 0 32-15,0 2 16 0,0-2-2192 0,0 0-432 16,1 0-96-16,2 1 0 0,0 2-736 0,0-1-144 16,1 0-16-16,-1 0-16 0,2 2-176 15,0-2 0-15,-1 2 0 0,1-4 0 0,0 3 0 0,-2 0 0 16,0-3 0-16,1 3 0 0,-2-3 0 0,0 0 0 16,-1 0 0-16,0 1 0 0,-1 1 0 0,-1-2 160 15,1 3-16-15,-1-2 0 0,-1 3 272 0,1 1 48 0,-1-4 16 16,1 4 0-16,-1-4-176 0,1 4-48 0,0-1 0 15,0-2 0-15,0 0-112 0,1 1-16 0,-1-1-128 0,0 1 192 16,0-3-192-16,-1 4 0 16,-1-4 0-16,1 2 0 0,-2 2 0 0,-2-1 0 0,0 0 0 0,0 0 0 15,-2 2 0-15,-1 1 176 0,-1 0-176 0,1 0 160 16,1 0-160-16,-1-1 0 0,1 0 0 0,1 0 128 16,-1 1-128-16,0-2 0 0,2-1 0 0,-2 0 128 15,3-1 0-15,0 3-128 0,-1-4 192 16,1 4-64-16,0-2-128 0,0 0 0 0,-1-2 0 15,2 4 0-15,-1-1 0 0,0 2 0 0,-2 0 0 0,1 0 0 0,0-2 0 0,-2 3 0 16,0 2 0-16,-1 0 0 0,-1 1 0 0,0 0 0 16,0-1 0-16,-1 1 0 15,1 1 0-15,0-1 0 0,-1 0 0 0,0-4 0 16,0 3 0-16,0-3 0 0,-1-1 0 0,2 0 0 0,0-1 160 0,0-2 48 16,1 2 16-16,-1-1 0 0,1-3-224 0,-2 1 0 15,1-1 0-15,0 0 0 0,-1-1-400 0,0 1 16 16,0-3 16-16,-2 1 0 0,2 0 128 0,-2 0 32 15,1-4 0-15,-1 2 0 0,0 0 208 0,2-2 0 0,-2 0 0 16,3 0 0 0,0 0 128-16,1-1 32 0,1 4 0 0,3-4 0 0,0 3-32 0,1 0-128 15,0-2 192-15,1 2-64 0,0 0-128 16,2-1 0-16,0 2 0 0,2 0 128 0,0 2-128 0,1-4 0 0,2 4-192 0,1-3 192 16,-1 4-208-16,2-5 80 15,1 1 128-15,2 1-208 0,0 0 208 0,2-1 0 0,0-1 0 0,1 4 0 16,0-2 0-16,1 3 0 0,1-3 0 0,-1 6 0 15,1 0 128-15,1 1 32 16,1 5 0-16,1-2 0 0,-4 3 96 0,2 2 0 16,-1 1 16-16,2 1 0 0,2 4-272 0,-1 0 0 15,0 3 0-15,-2-3 0 0,-2 0 0 0,-1-2 0 16,-2-1 0-16,-1 1 0 0,0-3-416 0,-2-1 16 0,-1 0 0 16,1-4 0-1,-1-2-464-15,0-2-96 0</inkml:trace>
  <inkml:trace contextRef="#ctx0" brushRef="#br1" timeOffset="22584.2">26498 12578 22111 0,'0'3'976'0,"0"-3"208"0,0 0-944 0,0 2-240 16,1-2 0-16,-1 0 0 0,2-2 416 0,-2 2 32 0,2 0 16 0,-1-4 0 0,2 4 304 0,-3 0 48 0,0 0 16 0,0 0 0 16,0 0 400-16,0 0 96 0,0 0 16 0,0 0 0 0,0 0 240 0,-24 6 48 0,19-2 16 0,0 2 0 0,2 1-528 0,0-1-96 0,1 0-32 0,0 1 0 15,1-1-560-15,0 3-112 0,1-1-32 0,0 1 0 16,0 0-288-16,0 0 0 0,1 1 0 0,0 0 0 15,1-1 208-15,-1 0-64 0,0 1-16 0,0-1 0 16,-1-2 80-16,-2 2 16 0,-1-3 0 0,-2 0 0 16,-1 4-32-16,-2-3 0 0,-3 0 0 0,-3-1 0 15,-2 0 16-15,-1-2 0 0,-2 2 0 0,-2-1 0 16,-1-4-208-16,1 1-128 0,-2-2 128 0,2-3-208 16,3-2-144-16,1 1-32 0,3 0 0 0,0-1 0 31,3 1-192-31,3-3-64 0,1 2 0 0,2 2-17888 0</inkml:trace>
  <inkml:trace contextRef="#ctx0" brushRef="#br1" timeOffset="22935.53">26989 12445 43311 0,'-7'4'3840'0,"0"-2"-3072"0,1-1-608 0,4-1-160 15,0 0 1456-15,5 0 256 0,-1 3 48 0,2-3 16 0,2 0-2800 0,3 0-576 0,2 2-96 0,4-2-32 0,2-2-800 16,-1 2-160-16,2-3-48 0,-2 2 0 0</inkml:trace>
  <inkml:trace contextRef="#ctx0" brushRef="#br1" timeOffset="23077.73">27267 12508 46991 0,'-6'4'4176'0,"1"-4"-3344"0,3 2-656 0,2-4-176 0,0 2 320 16,0 0 16-16,-2 0 16 0,1-3 0 15,0 2-1632-15,2-3-320 0,4-4-64 0,4-1 0 0</inkml:trace>
  <inkml:trace contextRef="#ctx0" brushRef="#br1" timeOffset="23286.18">27625 12508 42383 0,'6'1'1872'0,"-4"-1"400"0,1-1-1824 0,0 1-448 0,1-2 0 0,0 2 0 15,1-2-352-15,1 0-160 0,4-1-48 16,2 0 0-16,2-1-5648 0,-2-2-1152 0,-1 3-208 15,-2 1-48-15,-4 1 6032 0,-3-2 1216 0,-2 3 368 0,-2-1-160 0,-2 2 160 0,-2-1-128 32,0 0 128-32,-2 0 0 0,2 0-192 0,0-1 192 0,1-2-192 15,-2 0 192-15</inkml:trace>
  <inkml:trace contextRef="#ctx0" brushRef="#br1" timeOffset="23979.33">28787 11692 26719 0,'-1'-3'2368'0,"-2"0"-1888"0,2 3-480 0,0 0 0 0,1 0 1152 0,-3 0 144 0,1 0 32 0,-3 0 0 0,-4 3-112 16,-3 1-32-16,-2 5 0 0,-3 4 0 0,0 6-96 0,-4-1 0 0,-3 5-16 0,-2 1 0 0,0 0-256 0,-2 3-48 15,-3 3-16-15,0 3 0 0,-1-1-112 0,-2 1 0 16,2-1-16-16,-1 1 0 0,-1 2-416 0,0-3-80 16,-2 2 0-16,0 1-128 0,1-3 0 0,1-1 0 15,0-2 0-15,2-3 0 0,4-7-176 0,2 0-144 0,4-3-16 16,1-4-16-1,2 1-336-15,4-7-64 0,4 0-16 0,2-3-17888 0</inkml:trace>
  <inkml:trace contextRef="#ctx0" brushRef="#br1" timeOffset="24209.72">28065 11816 50687 0,'-4'-3'4496'0,"2"3"-3600"0,2-2-704 0,2 2-192 0,2 2-192 16,2-2-64-16,4 4 0 0,5 1-16 15,7 1-688-15,9 4-128 0,6 6-16 0,4 2-16 16,1 6 432-16,1 3 96 0,0 5 16 0,-1 0 0 16,0 5 0-16,-3-1 16 0,-2 1 0 15,-3-2 0-15,-1 0-464 0,-2-1-112 0,1-2-16 0,1 1-16176 16</inkml:trace>
  <inkml:trace contextRef="#ctx0" brushRef="#br1" timeOffset="25903.05">29060 12651 43311 0,'3'-6'3840'0,"0"1"-3072"0,2 0-608 0,-1 2-160 0,0 0-512 0,1-1-144 0,5-5-32 0,3-4 0 0,6-7 688 0,2-2 176 0,1 1 16 0,-3-1 0 0,-1 2-192 0,-3-1 0 0,-3 1 144 0,-1 2-144 0,-1-2 336 0,-2 1 0 16,-3-3 0-16,0 1 0 0,-2 1-32 0,0-1-16 15,-1 4 0-15,0 2 0 0,-1 3-112 0,0 2-32 16,0 1 0-16,0 4 0 16,-1-1-16-16,2 4-128 0,0-1 192 0,1 3-64 15,-1 3-128-15,1 0 0 0,0 2 0 0,1 5-176 0,1-2 32 0,-1 3 0 0,2 2 0 16,-1 3 0-1,0 3 144-15,0 0 0 0,0 0-144 0,-2 2 144 16,0 2 0-16,-1-4 0 0,1 4-144 0,-1-2 144 0,-1 1 0 0,1-5 0 0,-1 2 0 0,0-1 0 16,0-4 0-16,2 1 0 0,-1-3 0 0,1-2 0 15,-1-4 304 1,2-2-48-16,1-2 0 0,0-4 0 16,1 1 32-16,2-5 0 0,0-1 0 0,2-5 0 15,0 2-96-15,1-6 0 0,0-3-16 0,0 1 0 0,0-2-176 0,-1-1 0 16,0 1 0-16,-2-1 0 0,0 1-176 0,0-2 48 15,-1-2 0-15,-1 1 0 0,-1 3 128 0,2 3-160 16,-3 1 160-16,1 2-160 0,0 5 160 0,-1 0 0 16,0 2 0-16,-1 2 0 0,1 3 0 0,-1 0 0 15,0-2 0-15,1 2 0 0,0 2 0 0,1 0 0 16,-2-3 0-16,1 3 0 0,0-1 0 0,0 2 0 16,-3 2 0-16,3-1-128 0,-2 2 128 0,0 3 0 15,2 4 128-15,0 3-128 0,0 1 224 0,-1 5-32 16,2 4 0-16,0 1 0 0,-1 4-32 0,1-4-16 15,0 4 0-15,-2-1 0 0,2-2-144 0,-1 2 0 16,1-2 0-16,0-4 128 0,-1 0-128 0,-1-3 0 0,0-1-160 16,-2-4 160-1,0 1-496-15,-2-6 0 0,-1 4 0 0,-1-7-13088 0,-2-2-2624 16</inkml:trace>
  <inkml:trace contextRef="#ctx0" brushRef="#br1" timeOffset="27070.48">30382 11101 34095 0,'-5'-5'3024'0,"1"4"-2416"0,3 1-480 0,1 0-128 0,1 1 960 0,-1 1 160 0,0-2 32 0,-1 3 16 0,1 0-480 0,0 1-112 0,1 6 0 0,1 1-16 0,1 5-112 0,2 4-32 0,0 2 0 0,1 7 0 16,2 3 0-16,-3 7 0 15,0 2 0-15,-3 8 0 0,-1 1 160 0,-1 7 16 16,-1 2 16-16,-1 5 0 0,-2 0-368 0,-2 1-80 16,-2-2-16-16,-1 2 0 0,-1-5-144 0,-1 0 0 15,1-6 0-15,1-1-176 0,2-6-16 0,0-2 0 16,4-4 0-16,-1-7 0 0,3 1-96 0,-1-7-32 0,2-4 0 16,-1-2 0-1,1-1-256-15,-1-7-64 0,1-3-16 0,-2-4-18224 0</inkml:trace>
  <inkml:trace contextRef="#ctx0" brushRef="#br1" timeOffset="28064.3">31024 11583 32255 0,'0'3'2864'0,"0"-3"-2288"0,0 2-576 0,0-2 0 0,0 1 1120 0,0 2 112 0,1-1 32 0,-1 4 0 0,4 4-96 0,-2 4-16 0,2 4 0 0,0 1 0 0,2 6-784 0,0-3-176 0,1 1-16 0,1 2-16 0,1-3-160 0,-1 1 192 16,1-2-192-16,1 1 192 0,-2-3-192 0,0 0 0 15,0-3 0-15,0-1 0 0,-2-1 0 0,0-2 0 0,0 1 0 0,-1-1 0 16,0-2 0 0,0 0-192-16,1-2 64 0,-1 0 128 0,2 0-368 15,-1-1 48-15,1-1 16 0,-1 0 0 16,2-2-160-16,-2-1-48 0,0 0 0 0,0-3 0 16,1 0-288-16,0 0-64 0,0-3-16 0,2-3-10000 15,-2 2-1984-15</inkml:trace>
  <inkml:trace contextRef="#ctx0" brushRef="#br1" timeOffset="28384.68">31359 11569 14735 0,'1'-3'1312'16,"0"0"-1056"-16,1 0-256 0,-1 0 0 0,1 3 3008 0,0 0 528 0,1-2 112 16,0 0 32-16,2 2-2272 0,1-3-448 0,1 3-80 15,-2 0-32-15,0 3 240 0,-2 4 64 0,-3 2 0 0,-3 8 0 16,-2 5 256-16,-3 5 48 0,-2 6 16 0,-4 7 0 16,-1-1-832-16,-3 7-144 0,-1-1-48 0,-1-1 0 15,1 3-32-15,-1-2-16 0,0-1 0 0,2 1 0 16,-4-1-400-16,1 3 0 0,-1 0 128 0,0-2-128 15,1 2-304 1,1 1-80-16,0 3-32 0,1-2 0 0,1-4-1056 0,1 2-192 16,-2 3-64-16,2 1-15248 0</inkml:trace>
  <inkml:trace contextRef="#ctx0" brushRef="#br1" timeOffset="28874.97">31380 10842 30399 0,'-12'-3'1344'0,"4"0"288"0,2 3-1312 16,2-2-320-16,4 2 0 0,0 0 0 0,2 2 672 0,0-2 64 0,0 3 16 16,2 3 0-16,4 1 16 0,-1 6 16 0,4 3 0 0,2 5 0 0,0 1 112 0,4 6 0 0,4 5 16 0,3 1 0 0,2 2-208 0,2 5-64 0,3 2 0 0,4 2 0 15,1 2-320-15,1-3-80 0,0 3-16 0,-1-2 0 0,-3-1-224 0,-2 3 128 0,-4-2-128 0,-2 2 0 0,0 3 0 0,-3 1 128 16,-1 3-128-16,-1 0 0 0,0 3 304 0,-6-3 16 16,1 0 0-16,-5 2 0 0,-2-4-160 0,-5 0-32 15,-3-1 0-15,-3-3 0 0,-6-4-128 0,-5 0 0 16,-2-6 0-16,-5 3 0 0,-5 0 0 0,-3-3 0 15,-4-2 0-15,-2 3 0 0,-4 0-144 0,-3-4 144 16,-4 3-192-16,-2 0 192 16,-4-3-752-16,-1-3-32 0,1-4-16 0,-3-1-17824 0</inkml:trace>
  <inkml:trace contextRef="#ctx0" brushRef="#br1" timeOffset="29528.81">21705 14872 48831 0,'-2'0'4352'16,"2"0"-3488"-16,2 0-688 0,3-2-176 0,0 2-224 0,2-3-80 0,5 2-16 0,6-4 0 0,9-2-448 0,10 1-80 0,6-4-32 0,2 1 0 15,5 2 624-15,2 2 256 0,3 1-192 0,5 0 192 0,3 2-336 0,4 2 48 0,1-3 16 0,1 3 0 16,0 0 272-16,0 3 0 0,1-1 0 16,-4 2 0-1,-1 2-256-15,-9-3-64 0,-6 3 0 0,-4-2-18576 16</inkml:trace>
  <inkml:trace contextRef="#ctx0" brushRef="#br1" timeOffset="29855.12">21657 15215 50687 0,'-5'16'2240'0,"0"-5"464"0,1-5-2160 0,3-2-544 0,4-3 0 0,3-2 0 16,4 1 0-16,6-2-144 0,11 0-16 0,16-4 0 31,17-6-688-31,10-1-144 0,9-3-32 0,7 0 0 0,4-2 688 0,0 3 128 0,-2 4 16 16,-5 0 16-16,-5 3-368 15,-9 2-80-15,-6 2-16 0,-5 2-19072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55:19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22649 6870 12895 0,'-2'-9'1152'0,"1"3"-928"0,0 4-224 0,0-1 0 0,1 2 0 16,0 0 0-16,-2-4 0 0,1-4 0 16,-1-1-576-16,-1-1-128 0,0 2 0 0,-1 2-16 15,-1 1-496-15,-2 0-112 16,-1 2-16-16,-2 3 0 0,-1 1 1472 0,-4 0 304 0,0 1 48 0,-3 3 16 0,-3 2 576 0,-1 0 112 15,-1 0 32-15,-1 4 0 0,-2-3-512 0,0 3-80 16,-2-3-32-16,1 0 0 0,0 2-176 0,-1-3-32 16,-2 0-16-16,0-4 0 0,-1 1 16 0,-1-2 16 15,-1-2 0-15,-1-2 0 0,1 1 0 0,-2-2 0 16,-3 2 0-16,-2-3 0 0,0 1-112 0,-5 2-32 16,1-2 0-16,-2 1 0 0,1-1 112 0,1-1 16 0,-1 0 0 15,2 0 0-15,1 0-112 0,0 1-16 16,2-1 0-16,2 0 0 0,0 4-96 0,-1-3-32 0,-1 3 0 15,-1 0 0-15,0-2-128 0,0 1 0 0,0-1 0 0,3 1 0 16,1-2 0-16,1 2 0 0,3-3 144 0,-2 0-144 16,3 0 128-16,0-1-128 0,1 1 128 0,0-2-128 15,0 3 128-15,1 0-128 0,-1-1 128 0,1-1-128 16,0 2 448-16,0 3 0 0,2-3 16 0,-1 3 0 16,2 0-272-16,-1 1-64 0,-1-3-128 15,1 2 192-15,-1 1-192 0,0-1 0 0,-1 1 0 0,-1 0 0 16,-4-2 0-16,0 2 0 0,-3 0 0 0,-1 0 0 15,-1 2 0-15,1-1 0 0,0 3 0 0,2-4 0 16,0 2 0-16,1-1 0 0,3-1 0 0,0 0 0 16,-3 0 0-16,-1-1 0 0,-3 0 0 0,-1 0 0 15,-1 1 0-15,-1-3 0 0,1 2 0 0,0 0-160 0,1 1 160 0,-1 0 0 16,1 0 0-16,0 0 128 0,2 0-128 16,-2-2 0-16,0 0 0 0,0 2 0 0,1-1 0 0,-1 1 0 15,2 1-128-15,1 1 128 0,2 0 0 0,2-2 0 16,-1 1 0-16,2 3 0 0,-1-3 0 0,1 1 0 15,-2 1 0-15,-1-2 128 0,1 3-128 0,-1-3 0 16,0 0 0-16,-1 0 0 0,1 2 0 0,0-3 0 16,0 0 0-16,0 0 0 0,3 0 0 0,-2 0 0 15,3-4 0-15,-1 3 128 0,-1 0-128 0,-2-3 0 16,1 0 0-16,-2 1 0 0,-2-1 0 0,0 1 0 16,0 0 0-16,1 1 0 0,1-2 224 0,-1 2 32 0,0 0 0 15,1 1 0-15,0-1 480 0,0 2 96 0,1 0 32 16,0-3 0-16,1 1-672 0,-1 1-192 0,1 1 0 0,2 0 0 15,1 0 0-15,-1 0 0 0,2 0 0 0,1 1 128 16,2 1-128-16,-1-2 0 0,0 1 0 16,-2 1 0-16,2-2 0 0,-2 3 0 0,1-1 0 0,0 0 0 15,-1 0 0-15,1 0 0 16,0 0 0-16,-1-1-128 0,3 3 128 0,-2-3 0 0,1 3 0 0,0-2 0 16,0 2 0-16,1-2 0 0,1 2 0 0,-1-3 128 15,2 3-128-15,-2-3 0 0,-5 3 0 0,-2-3 0 16,-2 0 0-16,-1 3-128 0,-2-3 128 0,-1 0-192 15,0 3 192-15,1-3 0 0,0 3 0 0,2 2 0 16,2-3 0-16,0 1 128 0,0-2-128 0,2 2 176 0,0-2-176 16,-1 1-176-16,1 2 48 0,-1-4 0 0,2 4 128 15,-2-4 0-15,3 3 0 0,0-3 0 0,1 0 0 0,0 0 192 16,0 2-64-16,2-1 0 0,1 2-128 16,-1-1 0-16,-1 0 0 0,0 2 0 0,1 0-160 0,-4 1 160 15,0 1-192-15,-2 0 192 0,1 2 0 0,-2-3-128 16,1 2 128-16,-1-1 0 0,1 0 0 0,1-1 0 15,3-2-128-15,2 1 128 16,-2 1 0-16,1 1 0 0,-1 0 0 0,-1-1 0 0,1 1 0 0,-1 2 0 16,1 2 0-16,-1-2 0 0,1-1 0 0,1 1 0 15,2 0 0-15,-2-3 0 0,2 3 128 0,1-1-128 0,4-2 0 16,1 2 0-16,0-2 128 0,-2 3-128 0,-2 2 0 16,-1 0 0-16,6-2 0 0,-1 0 0 0,-4 4 0 0,-4 2 0 15,0 1 0-15,1-3 0 0,2 2 0 16,-1-1 0-16,2 2 0 0,3 0 0 0,1 1 0 0,2-2 0 15,1 4 0-15,1-2 0 0,2 0 0 0,1 1 0 16,0-1 0-16,1 0 144 0,3 0-144 0,1 0 192 16,3-5-192-16,-2 4 0 0,2-2 0 0,-1 2 0 15,2 0 0-15,1-3 0 0,2 2 0 0,-2-1-176 16,2 1 544-16,0-3 96 0,1-1 32 0,1 0 0 16,1 0 112-16,0 1 32 0,0-1 0 0,3 0 0 0,-1 1-256 15,2-1-32-15,1 0-16 0,0 2 0 0,1-2-144 0,2 1-16 16,2 1-16-16,1 0 0 15,2-2 0-15,0 3 0 0,3 1 0 0,1-2 0 0,1 3-160 0,2 1 192 16,1-3-192-16,0 0 192 0,1 0-192 0,0-3 160 16,1-1-160-16,0-3 160 0,1-1-160 0,0-2 160 15,1 1-160-15,1-3 160 16,3 1-16-16,-1-2 0 0,-1 2 0 0,2-1 0 0,2 0 0 0,1 2 0 16,2-1 0-16,1 2 0 0,1 0 0 0,0-2 0 15,-3 0 0-15,4 0 0 0,2 1-16 0,0-1 0 16,1-1 0-16,-3 1 0 0,0-1-128 0,1 2 0 15,1-2 144-15,1 3-144 0,4 0 0 0,-1 0 0 16,3-2 0-16,-2-1 0 0,1-2 0 0,-1 0 0 16,3-2 0-16,1 0 0 0,2 1 0 0,1 1 0 0,2 0 0 0,0 0 0 15,-1 0 0-15,-1 0 0 0,-4-1 0 16,3-4 0-16,3 2 0 0,1 2 0 0,-1 0 0 0,-1 1 0 16,2 2 0-16,-2 1 0 0,2-1 0 0,-2 1 0 15,-1-2 0-15,1-1 0 0,0 0 0 0,-1-1 0 16,-1 2 0-16,2-1 0 0,3 1 0 0,0 1 0 15,0 0 0-15,-1-4 128 16,1-1-128-16,-2-1 0 0,1 2 0 0,-1-1 128 0,4 1-128 0,-1 1 0 16,2 2 128-16,1-2-128 0,2-2 128 0,-4 1-128 15,-2-2 208-15,4 2-16 0,2-1-16 0,2 3 0 16,2-1-176-16,-1 0 192 0,2-2-192 0,-2-1 192 16,0 1-192-16,4 0 0 0,0 0 0 0,1 1 128 0,4 2-128 0,0-2 0 15,-1-2 0-15,3-1 128 16,1 1-128-16,2 2 0 0,0 3 0 0,1-2 0 0,-1 1 0 0,-2-2 0 15,0-1 128-15,1 2-128 0,-1 2 0 0,1 2 0 16,-2-1 0-16,-1-2 0 0,-2-4 0 0,-1 3 0 16,0 0 0-16,2 1 0 0,-1 0 0 0,2-3 0 15,2 1 0-15,-2-3 0 0,-4 1 160 0,3 2-160 16,2-2 192-16,-1 2-192 16,0-3 192-16,0-2-64 0,0-2 0 0,0-1-128 0,-1 1 224 0,-1-1-64 15,1-2-16-15,-4-1 0 0,-2 0-144 0,-1-1 0 16,-3 2 0-16,-3-2 0 0,-2 1 0 0,-2-2 0 0,-3 2 0 0,-1 0 0 15,-2-1 0-15,-8 3 0 0,-5 2 0 0,1-3 0 16,3 1 0-16,-1-4 0 0,-7 5 0 0,0 0 128 16,4-1 32-16,-2-4 0 0,0 3 0 0,-2 0 0 15,-3-2-32-15,-2 0-128 16,-1 2 192-16,-1-3-64 0,0 2-128 0,3-4 0 0,-2 1 144 0,1-1-144 16,2 1 0-16,-2 0 128 0,3 1-128 0,-2-2 0 15,-1 1 0-15,1-2 0 0,0 2 0 0,-1-2 0 16,-1 0 0-16,-1-3 0 0,-3 3 0 0,0 1-128 15,-5-1 128-15,-2 2 0 0,-1 1 0 0,-4 2-128 32,0-2 128-32,-2 1 0 0,-2 1 0 0,-2-1 128 0,0 3-128 0,-1 0 128 0,-2-2-128 0,0 1 128 0,-2 1-128 15,-2 0 0-15,1 0 0 0,-3 1 128 0,-2 0-128 16,-2 1 0-16,-2 1 0 0,-4 0 0 16,1 2 0-16,-5 0 0 0,-4 0 0 0,-4-1-128 0,-4-1 128 15,-2 0 0-15,-4 0-144 0,-2-1 144 0,-5-1 0 0,-3 0 0 16,-2 2 0-16,-5-3 0 0,-4 1 0 0,-3-1 0 15,0-1 0-15,-2 0 0 16,0 1 0-16,-1 0 0 0,0 3 0 0,-1-2 0 0,-4 3 0 0,1-3 0 16,1 4 0-16,2 0 0 0,3 2-128 0,0 2 128 15,0 3 0-15,-2 0-12528 16,0 4-2448-16</inkml:trace>
  <inkml:trace contextRef="#ctx0" brushRef="#br0" timeOffset="13936.51">8255 8036 1839 0,'3'-12'160'0,"-2"3"-160"0,0 2 0 0,0 2 0 0,1 3 640 0,0-1 112 0,1 0 16 0,-1 0 0 0,3-5-640 0,1-1-128 0,2 1 0 0,-2-3 0 0,-1 2 0 0,-2 2 0 0,0-1-144 0,-2 1 144 0,2 1 0 0,-2-2 0 15,1 2-144-15,0 0 144 0,0 0 512 0,-1-2 144 16,2 0 32-16,-1 1 16 0,1-1 1536 0,-1 0 320 15,2 1 48-15,1-2 32 0,0 2-1744 0,2-3-368 16,1 2-64-16,-1-3-16 16,2 3-1408-16,-2-1-304 0,-1 3-48 0,0-3-16 15,-2 7 16-15,-1-3 0 0,-3 5 0 0,-2 0 0 0,0 2 768 0,-3 3 160 0,-1 4 16 0,-4-1 16 16,0 4 1648-16,-1-1 336 0,0-3 64 0,0 1 16 16,-2 0 272-16,1-1 64 0,-2 1 16 0,2-3 0 15,0-1-752-15,-1-1-160 0,1-2-16 0,-2 1-16 16,-1-1-288-16,1-2-48 15,-3 0-16-15,0-2 0 0,-1 1-288 0,-3-1-64 0,-2 0-16 16,1-2 0-16,0 0 96 0,-2-1 16 0,1 3 0 0,-3-2 0 16,1 2 128-16,-1-1 48 0,-2 3 0 0,-1 3 0 15,0-3-64-15,-1 2-16 0,2 2 0 0,-1-4 0 16,-1 2-336-16,1 2-64 0,-1-1-16 0,-1-1 0 16,5-2 160-16,-1 0 32 0,-3-2 0 0,1 0 0 0,0 1-48 15,1 1 0-15,1-4 0 0,1 3 0 0,0 0-144 0,0 1-16 16,1 0-16-16,-1 0 0 0,1 0-160 15,-1 0 160-15,-1 1-160 0,-1 2 160 0,-1 0-160 0,1 2 0 16,-2 0 0-16,3-2 0 0,0 1 0 16,-1 0 0-16,1 0 0 0,0 1 0 0,3 0 0 0,2-1 0 15,-1 1 144-15,0 1-144 0,4-1 320 0,0-1-16 16,2 0 0-16,1 1 0 0,1 0-160 0,3 0-16 16,-1 2-128-16,3-3 192 0,0 0-192 0,3 1 128 15,1-1-128-15,1-2 0 0,0 2 144 0,2 1-144 16,1-4 128-16,1 3-128 0,1 0 192 0,0-1-64 15,0 2 0-15,0 3 0 0,1 0-128 0,0 3 0 16,0-4 0-16,1 1 128 0,0 6-128 0,1 0 0 0,0 2 0 0,1 0 0 16,0 1 0-16,-2 2 0 0,2 2 0 15,-3-3 0-15,2 4 0 0,-3 2 0 16,0-2 0-16,-2 2 0 0,0-2 0 0,-1 0 0 0,0 0 0 0,0-2 0 16,0 0 0-16,0 0 0 0,1 2 0 0,0 0 0 15,1 1 0-15,1-1 0 16,1 1 0-16,1 1 128 0,-1-4-128 0,1-1 128 0,2 5-128 0,0-2 128 15,1 3-128-15,0 1 0 0,-2 0 0 0,2 0 0 16,-1 1 0-16,1-1 0 0,1-3 0 0,-1 1 0 16,0-3 0-16,0-4 0 0,0 1 128 0,-1-5-128 0,1 2 0 15,-2-4 0-15,3 0 0 0,-1-2 0 0,2 0 0 0,-2-1 0 16,1 1 0-16,-1-3 128 0,1 1 0 16,-1 2 0-16,1-3 0 0,0 2 0 15,0 2 0-15,1-4 0 0,0 4 0 0,-1-4 0 0,-1 1-128 0,3-1 0 16,0 3 0-16,2-3 0 0,0 2 0 0,0-3 0 15,0 0 0-15,-2 0 0 0,1-4 0 0,-2 1 0 16,2 2 0-16,-1 0 0 0,-2-2 0 16,0 2 0-16,0-3 0 0,0 2 0 0,2-1 0 0,-1-2 0 15,1 1 0-15,0-1 0 0,2-1 0 0,0 1 160 16,-1-2-160-16,2 0 160 0,2 1-32 0,3 0-128 16,4-2 192-16,-1 2-64 0,-2-1-128 0,3 2 128 15,2-4-128-15,4 0 128 0,-1 3-128 0,2-1 0 16,4 2 0-16,0-3 0 0,-4 2 0 0,3 1 0 0,6 0 0 15,2 0 0-15,0 0 0 0,1-1 0 0,1 1 0 0,1 0 0 16,2-3 0-16,-2 2 0 16,-5 2 0-16,-1-1 0 0,4 0 0 0,2-1 0 0,2 1 0 0,2 0 0 15,-2 1-128-15,-3-1 128 0,-3 3 0 0,-5-3 0 16,0 1 0-16,-3 0 0 0,-5 2 0 0,1-3 0 16,0 1 0-16,-3 1 0 0,-3 2 0 0,-2 0 0 15,1-2 0-15,0 2 0 0,-2-2 0 0,-3 2 128 16,0-1-128-16,-3-1 192 0,0-1-192 0,-2 1 192 15,0-1-192-15,-2-1 0 0,-1-1 0 0,0-1 0 0,-2 1 128 0,0-3-128 16,1 3 192-16,-3-4-64 16,0 1 144-16,-1 1 32 0,0-2 0 0,0-1 0 15,0-3-144-15,-1 2-32 0,1 0 0 0,0-3 0 0,0 1 0 0,0-5 0 16,1 2 0-16,-1-3 0 0,1 4 0 0,1-2 0 16,-1-2 0-16,0-2 0 0,0-1 0 0,-1-1-128 15,0-1 192-15,-1 0-64 16,0-2 16-16,-2-1 0 0,1-5 0 0,-3 1 0 0,2 7-144 0,0-7 192 15,-1-2-192-15,-1-7 192 0,0 5-64 0,0-4-128 16,-1-3 192-16,0-3-64 0,-2 0-128 0,2-1 192 16,1 3-192-16,0 0 192 0,2 1-192 0,-1 1 160 15,1 0-160-15,1 2 160 0,0 2-32 0,-1-1-128 16,2 1 192-16,-3 0-64 0,2 2-128 0,-2 2 128 16,0 6-128-16,-1 0 128 0,-1 2-128 0,-1 5 0 0,-1 3 0 0,-2 2 0 31,0 2-320-31,-1 5-160 0,-1 2-32 0,-3 6 0 15,-3 4-800-15,-7 8-160 0</inkml:trace>
  <inkml:trace contextRef="#ctx0" brushRef="#br0" timeOffset="16749.3">13456 7660 12895 0,'-1'-10'1152'0,"1"3"-928"0,0 1-224 0,0 2 0 0,1 3 640 0,0-2 96 0,2 2 16 0,-1-2 0 0,3 0-752 0,3-2-128 0,2-1-48 0,2-1 0 16,-1 4-832-16,1-1-160 0,0 4-48 0,-3-2 0 15,1 0 480-15,-2 2 96 0,-1 0 0 0,-1 0 16 0,1 0 816 16,-2 0 176-16,-1 0 16 0,1 0 16 0,0-1 992 0,0 1 192 15,0-2 32-15,1 2 16 16,1 0-48-16,-1-2-16 0,2 1 0 0,1 1 0 0,0-1-480 0,1 1-112 16,1 0-16-16,4-3 0 0,3 3-384 0,7-1-96 15,6 1-16-15,2 0 0 0,-3-1-192 0,6 1-32 16,6-1-16-16,4-2 0 0,-4 2-96 0,2 0-128 0,3 1 176 16,-2 0-176-16,-5-3 176 0,0 1-176 0,0-2 160 15,-7 2-160-15,-5-2 128 0,0 1-128 0,-1 0 0 0,-4-2 144 16,-2 2 96-16,-2-2 16 0,1 0 0 0,-4 2 0 15,-3 0 464-15,0 0 112 0,-1 0 0 0,-1-3 16 16,0 2-448-16,-1 2-80 0,0-3-32 0,0 2 0 16,-1 1-128-16,-2 1-32 0,0-3 0 0,0 3 0 15,-1 1-128-15,0-3 0 0,-1 2 0 0,-3 0 128 16,1-1-128-16,-1 2 0 0,0-2 0 0,-4 1 0 16,0-2 0-16,-2 0 0 0,0-1 0 0,0 0 0 15,-3-1 160-15,-1 0 0 0,-2-2 0 0,0-2 0 0,0 2 336 0,-1-2 64 16,-1 0 16-16,-2-2 0 0,-1 0-320 0,0-1-64 15,2-2-16-15,-2 2 0 0,0-1 32 16,1 1 16-16,1 1 0 0,-2 0 0 0,0-2-224 0,-1 2 0 16,0 0 0-16,0 1 0 0,-1 3 0 0,-1-2 128 15,1 2-128-15,1 2 0 16,0 0 0-16,1 2 0 0,1 1 0 0,2 2 0 0,0 0 0 0,0 2-128 16,5-2 128-16,0 2 0 0,0-1 0 0,4 3 0 15,0 1 0-15,2-2 0 0,1 1 0 0,1 1 0 16,3 0 0-16,1 1-160 0,2-1 160 0,3-1 0 15,1 1 0-15,4 1-128 0,3 0 128 0,3 1 0 16,1 0 0-16,0-1 0 0,-2-1 0 0,3-1 0 0,7 0 0 16,1 5-128-16,1-3 128 0,1 3 0 0,1 0 0 0,-2 2 0 15,0-3 0-15,-3 1 0 0,-3 1 0 16,-4-4-128-16,-1 5 128 0,-4-5 0 0,-4 2 0 0,-2 2 0 16,-4-2 0-16,-2 2 0 0,-4 1 0 0,-3 1 0 15,-3-3 0-15,-1 3 0 0,-2-5 0 0,-3 3 0 16,-4 2 0-16,-6 2 0 0,-2-1 0 0,-4 1 0 15,-3 1 0-15,-1-1 144 16,-1-2-144-16,-2 1 160 0,0 1-160 0,-3 1 0 0,-2-1 0 0,-1 3 0 16,-1 0 0-16,0 3 0 0,-1 5 128 0,-1 2-128 0,-1 3 0 15,0 4 0-15</inkml:trace>
  <inkml:trace contextRef="#ctx0" brushRef="#br0" timeOffset="24652.18">23036 1293 13823 0,'-2'-1'1216'16,"1"-1"-960"-16,1 0-256 0,0 1 0 0,1 1-464 0,1-2-144 0,-2 2-32 0,0-4 0 0,1-1 960 0,-1 0 176 0,0 0 32 0,0 2 16 0,0-3-80 0,-1 2-16 0,-1 2 0 0,1-1 0 15,0 1 224-15,-1 2 32 0,-1-3 16 0,1 2 0 16,-2 0-240-16,-1 1-48 0,-1 1-16 0,0 0 0 16,-1 2 0-16,0-3 0 0,-3 2 0 0,0 2 0 15,-1 1 32-15,-3 0 0 0,1-1 0 0,-3 2 0 16,-3 1 64-16,1-1 32 0,-1 2 0 0,1-1 0 15,-1 2-288-15,0 1-48 0,3-3-16 0,0 3 0 0,1 1 336 16,1-1 64-16,0 0 16 0,2 2 0 16,-1 2-320-16,2-2-64 0,-1 4-16 0,-1 2 0 0,1-3-208 0,1 1 176 15,1 1-176-15,0 0 160 0,3 3-160 0,-1-3 0 16,5 2 144-16,-1-2-144 0,3 1 320 0,1-2 0 16,1 0 0-16,1 0 0 0,3-1-128 0,0 0-48 15,1 1 0-15,1-3 0 0,0 2-144 0,2 0 0 16,1-2 144-16,0 2-144 0,1-1 0 0,0-2 0 15,1-1 0-15,0 1 0 0,2-1 192 0,-2-5-48 16,2-1 0-16,-3-2 0 0,2 0 16 0,-1-2 0 16,0-1 0-16,1-1 0 0,0-3-160 0,1 2 160 15,2-3-160-15,0 0 160 0,0-1-160 0,1 0 128 0,1-1-128 16,-1-3 128-16,3 3-128 0,1-4 160 0,-3 1-160 16,3-1 160-16,0 0-160 0,-1-2 0 0,-1 2 144 0,1-1-144 15,-1-2 0-15,0-1 128 16,-1 1-128-16,-2 0 0 0,-1-2 288 0,-2 1-16 0,-2 1 0 0,-1 0 0 15,-2 0 208-15,-1-1 32 0,-2 2 16 0,-3-2 0 16,-2 1-224-16,0-1-48 0,-1 0-16 0,-2-1 0 16,0 4 16-16,-1-4 0 0,-1 0 0 0,1 0 0 15,0 2-256-15,1-3 128 0,0 1-128 0,1-1 0 16,-1-1 0-16,2 1 0 0,1 0 0 0,-1-1 0 16,0 3 0-16,-2 2-128 0,-1-1 128 0,0 3-160 15,-3 2 160-15,0 3-192 0,-3 1 192 0,-2-1-192 0,-2 4 0 16,-2-1-16-16,-3 2 0 0,1 1 0 0,-1 0 208 0,0 0 0 15,-1 1 0-15,-2 0 0 0,2 1 0 0,0-2 0 16,0 2 0-16,0-2 0 0,2 1 0 0,-1 2 0 16,3-1 0-16,0 1 0 15,1-1-576-15,2 2-112 16,-1 0-16-16,2 1-16 0,-1 0-544 0,3 1-96 0,2-1-32 16,-1 1 0-16,3-1-592 0,0-1-128 0,2 0-32 0,0 0-8224 0</inkml:trace>
  <inkml:trace contextRef="#ctx0" brushRef="#br0" timeOffset="25091.15">23091 837 14735 0,'-6'-3'1312'0,"1"1"-1056"0,2 0-256 0,3 2 0 0,0 0 1200 0,-2 0 176 0,-1 0 32 0,-2-2 16 0,-3 1-912 0,1-1-176 0,-1 4-32 0,1-1-16 0,0 1 416 0,-1 0 64 0,1 3 32 0,-2 1 0 0,2 1-80 0,-2 2-16 15,2-2 0-15,-2 4 0 0,1 0 368 0,0 3 64 16,0 3 16-16,0 3 0 0,0 4-208 0,1 3-48 16,3-4 0-16,0 2 0 0,1 4-176 0,0 4-32 15,2 5-16-15,0 7 0 0,0 1-384 0,-1 4-80 16,1-2-16-16,1 2 0 0,0-3-192 0,-1 1 128 16,2 0-128-16,0 8 0 0,1 6 0 0,1 0 128 15,3 1-128-15,2-6 0 0,-1-7 0 0,1-3 0 0,-2-1 0 16,0-1 0-16,-2-3 0 0,-2 1 0 0,-2 1 0 15,-2 2 0 1,-3-4-640-16,0-2 0 0,-3-1-16 0,1-5-9872 16,1-5-1968-16</inkml:trace>
  <inkml:trace contextRef="#ctx0" brushRef="#br0" timeOffset="26410.36">23310 1851 3679 0,'-1'-3'320'0,"1"-2"-320"0,1 4 0 0,2-2 0 0,-1 1 1120 0,1-1 160 0,2 0 16 0,3-6 16 0,5-2 1056 0,4-1 224 0,1 1 32 0,3-1 16 0,-1 4-144 0,-1 0-16 0,-3 2-16 0,-2 4 0 0,-3-2-1168 0,-3 3-224 16,-3 1-48-16,-4 1-16 0,-2 3-512 0,-4 1-112 15,0 2 0-15,-1 0-16 0,-1 3-112 0,-1 1-32 16,3 1 0-16,0 0 0 0,3 0-224 0,2 2 0 16,0 0 0-16,4 0 0 0,-1 0 0 0,4 2 0 15,1 3 0-15,2-2 0 0,0 3 304 0,1-3-48 16,1 2 0-16,1-1 0 0,-1 2-256 0,-2-2 128 16,-1-1-128-16,-3-1 0 15,-1-2-1456-15,0 1-400 0</inkml:trace>
  <inkml:trace contextRef="#ctx0" brushRef="#br0" timeOffset="26724.36">23647 1797 22111 0,'-5'0'976'0,"1"2"208"0,1 1-944 0,2-3-240 0,1 2 0 0,1-1 0 15,-1 3 560-15,2 0 64 0,-1 3 16 0,1 4 0 0,1 1 592 0,-1 4 128 16,1 2 32-16,-3 0 0 0,0 1-640 0,-1 3-128 16,-2 4-32-16,-2 5 0 0,-1 6-416 0,-3-1-176 15,1 3 128-15,-1 0-128 0,0-3 0 0,1 1 0 16,-1-3 0-16,3 0 0 15,-2-3-480-15,1-3-32 0,1-1 0 0,0-3 0 16,-1-1-1664-16,1-1-320 0,0-1-80 0,0 2-8064 0</inkml:trace>
  <inkml:trace contextRef="#ctx0" brushRef="#br0" timeOffset="27085.17">23833 1894 23039 0,'-1'-4'1024'0,"0"3"192"0,1 0-960 0,1 1-256 0,0 0 0 0,2-3 0 0,-1 2 912 0,3 0 144 16,4-1 32-16,3-2 0 0,6-3 704 0,4 1 128 16,1-2 48-16,2 0 0 0,2 2-1008 0,0-2-192 15,2 1-32-15,-2 1-16 0,0 0-592 0,-2 0-128 16,-2 1 0-16,-1 1 0 15,-5 1-1408-15,-1 2-256 0,-4-3-64 0,-1 3-12800 0</inkml:trace>
  <inkml:trace contextRef="#ctx0" brushRef="#br0" timeOffset="27336.93">23753 1975 25791 0,'0'3'1152'0,"1"-3"224"0,2 0-1104 16,-2 1-272-16,1-1 0 0,1 0 0 0,1 1 912 0,0-1 128 0,5 2 32 0,2-2 0 15,5 0 544-15,3-2 112 0,1 0 32 0,2-2 0 0,3-1-1168 0,-2-1-224 16,3 0-48-16,0 0-16 15,0 0-1264 1,0-1-240-16,0 2-48 0,-3 0-13984 0</inkml:trace>
  <inkml:trace contextRef="#ctx0" brushRef="#br0" timeOffset="27964.84">24348 1612 20271 0,'-3'-3'896'0,"2"1"192"0,1 1-880 0,0-2-208 16,1 3 0-16,0-2 0 0,2 1 928 0,-1-1 144 0,3-3 16 0,4 0 16 15,1-1 96-15,4-1 16 0,2-3 0 0,1 2 0 16,3 0-768-16,-1 0-128 0,2 2-48 0,2 0 0 16,-1 1 256-16,1-1 48 0,2 3 16 0,0 1 0 15,0 2 64-15,-2 0 16 0,-1 0 0 0,-1 1 0 16,-3 3-384-16,-2-4-80 0,-1 4-16 0,-3-1 0 16,-2 2-192-16,-3 0 0 0,-2 1 0 0,-5 2-160 15,-2 0-368-15,-4 1-80 0,-3 1-16 0,-3 1 0 16,-4 2-208-16,-4-1-32 0,-2 3-16 15,-2-4 0-15,1 1 272 0,-2-2 48 16,1 1 16-16,2-3 0 0,0-1 544 0,1 2-128 0,1-4 128 0,3 1 0 0,1-1 0 0,2-3 0 16,3 2 128-16,1 0-128 0,3-2 144 0,3-2-144 15,1 0 128-15,3 1-128 0,2-1 0 0,0 0 0 16,3 2 0-16,1-2 0 0,3 0 0 0,1-2 0 16,0 4 0-16,2 0 0 0,4-1 256 0,3 2-16 15,0 1-16-15,2 1 0 0,3 1-80 0,-2 0-16 0,2 1 0 16,-3 2 0-16,0 2-272 0,-4-2-64 15,-1 2-16-15,-2 0 0 0,-4 3-96 0,-2-5-32 16,-2 5 0-16,-2-3 0 0,0 0 352 0,-3 0-176 0,0 2 176 0,-2-1-128 16,1 1 320-16,-1 1 80 0,-2-1 16 0,1 3 0 15,-2-3 304-15,-1 2 64 0,0-1 16 0,0 1 0 16,-1-3 96-16,-1 2 0 0,-1-4 16 0,1 0 0 16,-3 1-96-16,-1-3-32 0,-1 1 0 0,-2 1 0 15,2-4-304-15,-1 0-64 0,0-1-16 0,-2 1 0 16,-3-1-96-16,-1-1-32 0,-5 1 0 0,-1-1 0 15,-1 1-1984 1,2-4-400-16,-2 0-64 0,1-1-11712 0</inkml:trace>
  <inkml:trace contextRef="#ctx0" brushRef="#br0" timeOffset="35714.71">24882 2144 11055 0,'1'0'976'0,"-1"0"-784"0,0 0-192 0,1 0 0 0,1 1 3568 0,-1 0 656 0,0 2 144 0,0-2 32 0,3 4-2272 0,0 0-448 0,1 1-80 0,-2 0-32 0,1 0-544 0,-1 2-128 0,-1 0 0 0,1-1-16 16,-2 0-752-16,0 2-128 0,0-2 0 0,0 3 0 16,-1-3-144-16,0 4 144 0,0 1-160 0,0 1 160 15,-1 1-288-15,0-1 32 0,0 2 16 0,-2 0 0 16,0 0-336-16,-2-1-64 15,0 0 0-15,-3 0-16 0,1 0-80 0,-2-3-16 16,-1-3 0-16,0 2 0 0,-1-2-368 0,0-2-80 16,-1 1-16-16,1-4-10592 0</inkml:trace>
  <inkml:trace contextRef="#ctx0" brushRef="#br0" timeOffset="36814.31">25406 1536 6447 0,'0'-1'576'0,"0"1"-576"0,0 0 0 0,0 0 0 0,0 0 1232 0,0 0 144 0,1 0 32 0,-1-2 0 0,2 1 32 0,-1-1 16 0,0 1 0 0,-1 1 0 0,0 0-304 0,0 0-64 0,0 0-16 0,0 0 0 16,0 0-608-16,0 0-112 0,0 0-32 0,0 0 0 16,0 0-320-16,0 0 0 0,0 0 0 0,0 0 0 15,0 0 0-15,0 0 176 0,0 0-16 0,0 0 0 0,0 0 288 0,-13 17 48 16,13-10 16-16,0-3 0 0,-2 0 320 0,1 5 80 15,0-3 16-15,-3 4 0 0,0 2-160 0,-2-1-16 16,-1 3-16-16,-3 1 0 16,-1 2-416-16,-4 2-96 0,0 2-16 0,-3-4 0 0,-2 3-208 0,-1 1 0 15,0 0 0-15,-2-1 0 0,2-1 0 0,2 1 0 16,1 0 0-16,1-5 0 0,1-2 0 0,2 1 0 16,2-3 0-16,0 0 0 0,2-1-144 0,0 1-80 15,0-3-16-15,1 2 0 16,2-4-1808-16,-1-1-352 0,0 1-80 0,0-1-16 0</inkml:trace>
  <inkml:trace contextRef="#ctx0" brushRef="#br0" timeOffset="37381.04">25070 1603 8287 0,'-1'0'736'0,"1"0"-592"0,0 0-144 0,0 0 0 0,0 0 624 0,1-2 80 0,0 2 32 0,0-1 0 0,1-1 240 0,0 0 48 0,3 1 16 0,0-2 0 16,0 1-160-16,0-1-48 0,1 2 0 0,0-2 0 16,0 1 368-16,1 2 64 0,-1-4 16 0,-1 3 0 15,1 0 272-15,-1 1 64 0,0-3 16 0,0 3 0 16,0-1-288-16,0 2-64 0,0 2-16 0,-1-3 0 16,1 2-592-16,2 2-112 0,-2 1-32 0,1 1 0 15,-1 0-336-15,1 2-192 0,0 2 192 0,0 2-192 16,3 0 0-16,-2 3 0 0,3 3 0 0,-2-1 0 15,0 1 0-15,0 2 0 0,-1 0 0 0,-2 1-144 0,0 1-32 0,-3 0 0 16,2-3 0-16,-3 0 0 0,1-2-32 0,-2-2-16 16,1-3 0-16,0-1 0 15,-1-1-224-15,1 1-32 0,1-3-16 0,-1-1 0 16,1 3-656-16,0-4-128 0,0 3-16 0,0-5-7232 16,1 0-1456-16</inkml:trace>
  <inkml:trace contextRef="#ctx0" brushRef="#br0" timeOffset="39709.28">25534 1817 13823 0,'0'0'1216'0,"0"0"-960"0,0 0-256 0,0 0 0 0,1-1 752 0,-1 1 96 0,1-1 32 0,0-1 0 0,3 0 464 0,0 0 80 0,1-1 32 0,0 1 0 0,1-2-592 0,0 1-112 15,1 2-32-15,2-1 0 0,1 0-64 0,-1 1-16 16,0 1 0-16,3 0 0 0,-3 0 240 0,3 0 32 16,-1 0 16-16,0 0 0 0,0 0-128 0,0 1-32 15,-1 3 0-15,-1-3 0 0,-2 2-544 0,-1 1-224 16,-1 1 176-16,-2-3-176 0,-1 2-128 0,-2 1-128 15,-1 0-32-15,-2-3 0 0,-1 3-96 0,-4 0 0 0,1 0-16 0,-3-1 0 16,-1 1 48-16,-2 0 16 0,-2-1 0 0,1 1 0 16,-1 0 144-16,0-1 48 0,1 1 0 0,1-1 0 15,-1 1-176-15,3-3-16 16,0 2-16-16,2-2 0 16,2 1-128-16,-1-1-32 0,3 2 0 0,0-3 0 15,2 3 208-15,2-4 48 0,-1 1 0 0,2 0 0 0,2 3 256 0,-1-4-160 0,2 1 160 0,1 1-128 16,0 0 256-16,1-1 48 0,1-1 16 0,0 2 0 15,0 1 0-15,2-3 16 0,-2 3 0 0,0-2 0 16,2 3-208-16,-3-1 0 0,-1 0-144 0,1 2 144 16,0 0-256-16,-2-3 64 0,1 2 0 0,-2 1 0 15,1 0 192-15,-2-1-144 0,-1 0 144 0,0 3-128 0,0-1-112 0,-3 1-16 16,2-1 0-16,-3-1 0 0,2 2 80 0,-2-1 16 16,0-1 0-16,1 1 0 15,-2 0 288-15,0 0 48 0,0 0 16 0,0-1 0 0,0 0 160 0,0 0 32 16,-1-2 16-16,-2 2 0 0,1 0-208 0,0 0-64 15,-1 1 0-15,0-1 0 16,-1-3-1840-16,0 3-368 0</inkml:trace>
  <inkml:trace contextRef="#ctx0" brushRef="#br0" timeOffset="40212.98">25751 2013 21183 0,'-1'0'1888'0,"0"0"-1504"0,1 0-384 0,0 0 0 0,1 0-160 0,-1 0-96 0,0 0-32 0,1 0 0 0,-1 0 688 0,1 0 144 0,1 0 32 0,-2 0 0 0,0 0 0 0,0 0 0 0,0 0 0 0,0 0 0 16,0 0-176-16,5 23-16 0,-5-16-16 0,0 2 0 16,0 0-368-16,0 1 128 15,-2 0-128-15,1-2 0 0,-1 2 0 0,-1 0 0 0,-1 1-160 16,0 0 160-16,0-3-256 0,-1 2 48 0,-1-4 16 0,1 1 0 15,0-1 192-15,-1-1-176 0,1 0 176 0,-2 0-160 32,1-2-656-32,-1 0-128 0</inkml:trace>
  <inkml:trace contextRef="#ctx0" brushRef="#br0" timeOffset="42012.18">25997 1741 4607 0,'-2'1'400'0,"-1"-1"-400"0,1 1 0 0,1 1 0 0,-1-2 4160 0,2 0 768 0,0 0 128 0,0 2 48 0,-1 0-2992 0,-1 1-576 0,2 2-128 0,-2 1-32 0,4-1-416 0,-2 2-96 0,2 3-16 0,-1 1 0 0,2-1-656 0,-2 4-192 15,-1-2 0-15,1 2 128 0,1 2-128 0,-2 0-160 16,1 0 160-16,-1 0-208 0,0 1 208 0,0-2 0 16,0 1 0-16,-1-1 0 0,1-1 0 0,0-2-192 0,-2 2 16 15,2-6 16 1,0 1-976-16,0-3-192 0,0-1-32 0,0-3-10704 0</inkml:trace>
  <inkml:trace contextRef="#ctx0" brushRef="#br0" timeOffset="45465.58">25432 410 15663 0,'-10'0'1392'0,"2"-4"-1120"15,0 4-272-15,2-1 0 0,0 1 640 0,2 0 80 0,2 0 16 0,-7 0 0 0,-6 1 496 0,-5-1 112 0,-7 1 0 0,-5-1 16 0,-3 0-720 0,-2 0-128 0,-1 0-48 0,-4-1 0 0,-4 1-592 0,-5 0-128 16,-5 1-32-16,-9 2 0 15,-6-1-992-15,-10 2-208 0,-3-4-48 0,-2 1 0 16,-5 4 784-16,-6 0 160 0,-7 1 16 0,0-1 16 0,9 2 560 0,-6-4 0 16,-2 6 160-16,1 1-32 0,11-6 832 0,0 0 192 15,1 1 16-15,0 2 16 0,-2 1 16 0,2 0 0 16,4-2 0-16,0-1 0 0,2 1-608 0,-2 1-112 0,-1 3-32 0,3 0 0 16,5-4-208-16,3 2-48 15,1 0-16-15,0 0 0 0,0 3-48 0,2 0 0 16,5 0 0-16,4 2 0 0,2-2-128 0,3 0 0 0,2 1 0 0,1-1 0 15,4 1 0-15,4-1-176 0,4-1 16 0,2 1 0 16,3-3-32-16,5 1 0 0,3-2 0 0,4 2 0 16,3-3 192-16,4-2 0 0,5 1 0 0,3 0-128 15,2-1 384-15,4 0 64 0,2 3 32 16,3-5 0-16,2 2-48 0,2 1-16 0,3-1 0 0,0-1 0 16,3 2-16-16,2 0 0 0,1 1 0 0,3 0 0 15,0 2-32-15,1 1-16 0,0-2 0 0,1 3 0 16,1 1-96-16,-2 0 0 0,0 0-128 0,-1 0 192 0,0-1-192 15,-1 4 0-15,0-3 0 0,-2 0 0 0,2 3 144 16,-2-2-144-16,1-1 128 0,-1 2-128 0,-1 0 256 0,0-2-16 16,0 3-16-16,1-2 0 0,-3 3 192 15,3-1 32-15,-1 2 16 0,1 1 0 0,0 3-208 16,2-2-32-16,1 5-16 0,0 1 0 0,2 2-208 16,0 3 128-16,1 1-128 0,-1 2 0 0,0-3 0 0,-1 1 128 15,-1 2-128-15,-1 2 0 0,-1 0 0 0,1 6 0 16,-2 1 0-16,0 3 0 0,-1-1 0 0,0 1 0 15,1 0 0-15,0-4 0 0,0-3 0 0,0-4 0 16,-1-1 0-16,0-3 0 0,-1-6 0 0,-2 2 128 16,-1 0-128-16,-1-2 0 0,0 2 496 0,-3 1 0 0,1-2 0 15,-3-1 0-15,-1 2 192 0,0 1 32 16,-1 3 16-16,-2 1 0 0,-1 1-464 0,1 0-80 16,-2 4-32-16,-1-2 0 0,-1 0-160 0,0-1 0 0,-1-3 144 15,2-3-144-15,0-4 0 0,0 0 0 0,1 2 0 0,0-4 128 16,1-3-128-16,1-5 0 0,0-1 128 15,2 1-128-15,0-3 240 0,-1-1-32 0,2 2 0 0,-1-4 0 16,0 1-80-16,1 2 0 0,-1-3-128 0,-1 2 192 16,0 2-192-16,0-2 128 0,-1 2-128 0,1 0 0 15,-1 1 144-15,1-3-144 0,-1 1 128 0,1-2-128 16,0 0 144-16,1-1-144 0,1-1 160 0,1-1-160 0,1-2 176 16,0 1-176-16,-1-1 192 0,1 2-192 15,0-4 208-15,1 0-64 0,-2 1-16 0,1-1 0 16,1 1-128-16,-2-1 0 0,1 3 0 0,0-3 0 0,-1 1 0 15,0-1 0-15,2 0 0 0,-2 0 0 0,0 0 0 0,0 0 0 16,1 0 0-16,0 0 0 0,1 1 144 0,-1-1-144 16,2 2 160-16,1-2-160 0,1 2 208 15,1-2-48-15,3 0-16 0,0 0 0 0,4 0-144 0,-1 1 160 16,3 1-160-16,4-1 160 0,1 1-160 0,3-2 128 16,0 2-128-16,5-2 128 0,3 1-128 0,1 1 0 15,2-2 0-15,2 0 128 0,3 0-128 0,2 0 0 16,0 0 0-16,1 0 0 0,-1 0 0 0,4 0 0 15,3 0 0-15,2 0 0 0,3-2 0 0,5-1 0 16,4 0 0-16,2-2 0 0,1 1 0 0,2-1 0 0,-3-1 0 16,4 1 0-16,6 0 0 0,0-1 0 0,2 0 0 15,-1-1 0-15,1 2 0 0,0 2 0 0,-2-2 0 0,4 1 0 16,4-3 0-16,-1 0 0 16,-1 3 0-16,0 0 0 0,-2-1 0 0,3 1 0 0,3-1 0 0,-2 1 0 15,-4 0 0-15,-3 0 0 0,-1 1 0 0,0 0 0 16,1 1 0-16,-2-3 0 0,-3 2 0 0,-1-1 0 15,-8 0 0-15,-1-1 0 0,5 3 0 0,-3-3 0 16,0 0 0-16,-5 1 0 0,-2 2-144 0,-6-2 144 16,-1 2 0-16,-5-2 0 0,-1 1 0 0,0 1 0 15,-4 0 0-15,1-1 0 0,-1 2 0 0,0-2 0 0,-2 3 0 16,-4-5 0-16,-1 4 0 0,-3 1 0 0,-2 0 0 0,-2-2 0 16,-2 2 0-16,-2-2 0 0,-1 1 0 15,-3 1 0-15,-1 0 0 0,-1-2 0 0,-1 1 0 0,-2-1 0 16,-1 1 0-16,-1 1 0 0,-2-2 0 15,-1-1 0-15,-2 3 0 0,0-2 0 0,-1-1 0 16,-2 2 0-16,-1-4 0 0,0 4 0 0,-1-4 0 0,0 0 0 16,-1 1 0-16,0-2 0 0,-1 0-144 0,0-2 144 15,0 2 0-15,1-4-144 0,-1 4 144 0,0-5 0 16,1-1 0-16,-2-3 0 0,2-1 0 0,0-4 0 16,-1-4 0-16,1-2 0 0,0-2 0 0,1-5 0 15,-1-5 0-15,0 1 0 0,-1 2 0 0,1-9 128 0,0-9-128 16,0-8 176-16,-1 2-176 0,2-3 128 15,0-1-128-15,2-2 128 0,-1 0-128 0,0-1 160 0,3-5-160 16,-2-2 160-16,3 4-160 0,-1-2 0 0,1 3 0 0,-3 0 0 16,2 3 0-16,-2 2 0 0,1 7 0 0,-3 2 0 15,0 4 0-15,-1 2 0 0,-1 6 0 16,0 2 0-16,-2 2 0 0,1 5 0 0,-1 3-192 0,1 2 192 16,1 2-176-16,-1 1 176 0,1 0-128 0,1 3 128 15,1 0-144-15,-1-1 144 0,1 6-160 0,0 0 160 16,0 2-192-16,0 1 48 0,1 3 16 0,-1 0 0 15,0 1-128-15,0 3-32 0,0 1 0 0,0-1 0 16,-1 2 96-16,-1-1 32 0,1 4 0 0,-1-1 0 16,-2 3 160-16,-1 0-160 0,-1 0 160 0,0 0-160 0,-2 2 160 15,1 1-160-15,-1-3 160 0,0 1-160 0,-1-1 160 0,0 2 0 16,1-2 0-16,-1 0-128 16,2 0 128-16,-2 0 0 0,2 0 0 0,-1-2 0 0,1 2 0 0,-1 0 0 15,2-1 0-15,-1 1 0 0,-1 0 0 0,0 1 0 16,-1 1 0-16,-2-1 0 0,0 1 0 0,-2 1 0 15,0-1 0-15,-2 2 0 0,-1-1 0 0,0-2 0 16,1 1 0-16,-1-2 0 0,0 3 0 0,-3-6 0 16,2 3 0-16,-3-1 0 0,-2-1 0 0,0-1 192 15,-2 1-64-15,-2-2 0 0,-2 1-128 0,-3-2-128 16,-1 4 128-16,-4-4-192 0,-1 3 192 0,0-2 0 16,-2 0 0-16,3 2 0 0,3-3 0 0,-4 1 128 0,-3 2-128 15,-3-2 0-15,-1 3 0 0,-2-2 0 0,0 6 0 16,-1-3 0-16,0 1 0 0,1 3-256 0,1-4 32 15,-1 1 16 1,2 0-832-16,0 1-176 0,1 0-16 0,-2 0-15744 0</inkml:trace>
  <inkml:trace contextRef="#ctx0" brushRef="#br0" timeOffset="49550.17">23138 2672 23039 0,'-10'-4'2048'0,"2"1"-1648"0,2 3-400 0,3 0 0 16,1 0 896-16,-1 0 112 0,-4 0 16 0,-6-2 0 0,-1 0-768 0,-3 2-128 0,1 0-128 0,3 0 144 0,3 1 48 0,1 2 0 0,4 4 0 0,2-1 0 0,0 0 16 0,4 0 16 15,1 4 0-15,1-1 0 16,2 2 128-16,0 0 32 0,1 4 0 0,1-2 0 0,0 2 192 0,0 1 32 15,0-2 16-15,-1 1 0 0,0 0 208 0,0 0 32 16,0 1 16-16,-1 1 0 0,0 0-224 0,1 1-32 16,1 4-16-16,-2 0 0 0,-1 2-64 0,0 0-16 15,0 8 0-15,0 4 0 0,-3 1-160 0,0 3-48 16,-1-2 0-16,-2 4 0 0,-1-1-320 0,1 0 144 16,-2-4-144-16,-1-2 0 0,-1 2 128 0,0 1-128 0,-2 0 0 15,0 7 0-15,-1 2 0 0,-1 4 0 0,-1 1 0 16,0 1 0-16,2-5 128 0,-1-1-128 0,2 2 0 0,-1-3 0 15,-2 5 128-15,0 0-128 0,-3 5 0 0,-2 3 0 16,-1-1 0-16,-1-4 0 0,0 1 0 0,0-2 0 16,1-1 0-16,0-2 0 0,1 2 0 0,1 0 0 15,3-1 128-15,0 1-128 0,3-1 0 0,0-2 0 16,3-6 144-16,0 6-16 0,-1-4-128 0,2 2 192 16,0-1-192-16,2 2 176 0,-1 0-176 0,0 2 160 15,2 1-160-15,1-4 0 16,-2-2 0-16,2-4 0 0,0-4 0 0,-3-2 0 0,1-2 0 0,-1 1 0 15,-1-3 176-15,-3 2-48 0,0 2-128 0,-1 2 192 0,-1-1 16 0,-1 2 0 32,0-1 0-32,1 0 0 0,0-4-208 0,1 0 144 0,3-5-144 0,0-1 128 0,2 2-128 15,-1-2 0-15,3 0 0 0,-2 3 0 0,3 1 0 0,-2 1 192 16,1 0-192-16,-1-1 192 0,1 1-192 0,-1 1 0 16,1-2 0-16,-2 2-176 0,1-5 176 0,-2 0 0 15,2-3 0-15,-1-4 0 0,2-1 128 16,0 0-128-16,-2-3 128 0,1 2-128 0,0-2 272 0,-1 0-16 15,0-1 0-15,-1 0 0 0,0 0-128 0,2-2-128 16,-2 2 192-16,0 0-192 0,-1-2 144 0,1 1-144 16,1-4 0-16,0 0 144 0,0-1-144 0,2-2 0 15,-2 2 0-15,1-2 0 0,0-2 0 0,-1 0 160 0,1 0-160 16,0 1 160 0,-1-3-160-16,2 0 0 0,1 1 0 0,-2-4 0 0,2 2 0 0,1-1 0 0,0-2 0 0,-1 0 0 31,2-3 144-31,-1 0 0 0,0-2 0 0,1-1 0 0,1-3 112 0,-2 2 0 0,0-2 16 0,0-1 0 15,0 0-16-15,0-1-16 0,0-1 0 0,-2 1 0 16,1-4-32-16,-1 1 0 0,-1 0 0 0,-1 0 0 16,1-2-32-16,-2 4-16 0,-1-1 0 0,-1 0 0 15,2 4-160-15,0 0 0 0,-1 3-192 0,0 0 192 16,1 2-128-16,0 0 128 16,-1 2 0-16,1 0 0 0,0-1 0 0,0 2-176 0,0 0 176 0,0-1-128 15,0 0-48-15,2 1 0 0,-1 1 0 0,-1 0 0 0,1 1 176 16,-1 1 0-16,0-2-144 0,2 4 144 0,-2 0 0 0,0 2 0 15,0 3 0-15,-1 0 0 0,-1 5-128 0,1 2 128 16,-1 1 0-16,-1 1 0 0,2-1 0 16,0 5 0-16,-1 2-144 0,2-2 144 0,0-2-144 0,1 0 144 31,2-7-208-31,0-3 80 0,2-1 128 0,2-4 0 0,-1-1-144 0,1-2 144 0,1 0 0 0,-1-4 0 16,2 0 0-16,1 0 0 0,0 2 128 0,0 0 0 15,1 0 0-15,-1 2 0 0,2 2 160 0,1 1 32 16,0-1 0-16,2 2 0 0,1 2-192 0,2-1-128 15,2 1 192-15,1-2-192 0,1 1 128 0,3-1-128 16,1-1 0-16,0-3 0 16,1-4 256-16,0 0-64 0,1-3-16 0,-1-1 0 0,0-2 160 0,0-2 48 0,2-2 0 15,-1-2 0-15,1-5-48 0,2-1 0 0,0-6 0 0,2-1 0 16,1 1-176-16,0-6-32 0,4-4-128 0,1-1 192 16,3-1-400-16,5-1-96 0,3-1-16 0,-1 1-15104 15,1 0-3008-15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38:18.32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3429 17329 41471 0,'-10'-13'3680'15,"3"1"-2944"-15,3 5-592 0,3 1-144 0,1 2 0 0,-3-7 0 0,0-8 0 0,-5-10 0 0,1-12-432 0,-1-1-64 0,3-4-16 0,2 2 0 16,0-2 512-16,-1 0 0 0,2 4 208 0,-2-2-64 16,-1 1 16-16,0 1 0 0,0-5 0 0,0 2 0 0,2 1 96 0,0-3 32 15,1 2 0-15,-1-4 0 0,3-3-112 0,0-2-32 0,2 4 0 0,0-3 0 16,2 1 32-16,-1-4 0 0,1 4 0 16,2 3 0-16,2-5-48 0,-1 4 0 15,1 2 0-15,0-2 0 0,2-2-128 0,1-1 0 0,2 2 0 0,-2 4 0 16,0 5 0-1,-1 1 0-15,0-2 0 0,-3 1 0 0,-1 1 0 0,-1 3 0 0,0 0 0 0,-4 0 0 16,2 3 0-16,-3-6 0 0,-1 0 0 0,2-2 128 16,-1 4-128-16,0 1 0 0,-1 0 144 0,1 4-144 15,1 6 0-15,-1 2 0 16,1-3 0-16,2 1 128 0,-2 3-128 0,0 8 0 0,-1 2 0 16,0 5 0-16,0 4 0 0,-1 2 0 15,1 4 128-15,0 0-128 0,-3 4 0 0,2 2 0 0,-1 0-192 0,-2 7 64 16,-3 3-192-16,-2 2-16 15,-3 6-16-15,-5 1 0 0,0 3 352 0,-3-3 0 16,5-7-144-16,-3 5 144 0,-4 0 128 0,-3 2 64 0,-1-3 32 0,-1 3 0 0,1-3-96 0,-1 0-128 16,-2 1 176-16,2-1-176 0,1 0 128 0,0-3-128 15,3-1 0-15,0-2 0 16,1-2 0-16,2-3 0 0,3-1 0 0,3-6 0 16,2 2 0-16,3-4 0 0,2-2 0 0,2-2 0 0,2-2 176 0,2-2-176 0,2-3 160 0,3-1-160 15,2-6 192-15,3 0-64 0,5-6-128 0,2-5 192 31,2-3-192-31,2-1 0 0,1 3 0 0,3-4 0 16,3-2 0-16,1 2-128 0,1 2 128 0,-1 1 0 16,-1 2 0-16,-1 2 0 0,-1 0 0 0,0 3 0 15,-2 2 0-15,1 1-128 0,-2 1 128 0,-1 2 0 0,2 0 0 0,3 1 0 0,2 1 0 0,-4 2 0 16,2 2 0-16,-3 4 0 16,-2 3 0-16,-3 3 0 0,-2 3 0 0,0 4 0 15,-1 6 0-15,-2 5 0 0,-2 1 160 0,-3-1 32 0,-2 0 16 16,1 6 0-16,-1 7 48 0,0 8 0 0,-2 1 0 0,-1 1 0 0,1 4-256 15,0 5 0-15,0 5 128 16,-3 5-13568-16,1 8-2688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32:55.39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28729 10836 43311 0,'-4'-7'3840'0,"0"-1"-3072"0,3 5-608 0,0 0-160 0,1 1-624 0,-3 0-144 0,0-2-48 0,-5-4 0 0,-4-1 560 0,-4-2 128 0,-5 5 128 0,-4 1-208 0,-2 6 208 0,-5 4 0 15,-4 1 0-15,-4 6 0 0,0 3 256 0,-4 5 64 16,0 6 0-16,-2 0 0 0,3 5 0 0,-3 5 16 16,1 5 0-16,0 4 0 0,0 6-80 15,2 3 0-15,3 0-16 0,4 0 0 0,7-1-96 0,4 2-16 16,4-1 0-16,5 2 0 0,4 1-128 0,5-1 0 15,6 1 0-15,4 0 0 0,5-1-144 0,6-4-16 32,3-3 0-32,8-6 0 0,3 0-176 0,7-4-48 15,6 1 0-15,3-8 0 0,5 0 144 0,2-4 32 0,5-4 0 16,0-3 0-16,-2-4-64 0,3-4-16 0,4-3 0 16,0-6 0-16,0-4 0 0,-2-4 0 0,2-3 0 15,-4-4 0-15,-4-1 512 0,0-8 96 0,0-5 32 0,-2-2 0 16,-5-1 144-16,5-8 16 0,5-7 16 0,3-11 0 15,-1-3-80-15,-6-4-32 0,-3-5 0 0,-6-3 0 16,-1-2 48-16,-3-5 16 0,-2-1 0 0,-6 0 0 16,-5 7-112-16,-7-2-32 0,-6 8 0 0,-6 1 0 15,-5 0-64-15,-9 3-16 0,-5 5 0 0,-4 5 0 16,-6 2-256-16,-4 6 0 0,-3 4 0 0,-2 4 0 16,-2 3 0-16,-3 3 0 0,-1 2 144 0,-1 4-144 15,1 2 0-15,-2 3 0 0,2 5 0 0,-1 1 0 16,-1 5-608-1,-1 2-16-15,-2 6 0 0,0 4 0 0,2 4-432 0,0 5-96 0,2 3 0 16,0 7-17728-16</inkml:trace>
  <inkml:trace contextRef="#ctx0" brushRef="#br0" timeOffset="408.15">28475 10978 42383 0,'-8'0'1872'0,"1"-3"400"0,3 3-1824 0,1 0-448 0,3 0 0 0,1 3 0 0,1-3 288 0,-1 1-32 0,1 5-16 0,3 0 0 0,1 3-240 0,2 5 144 0,2 2-144 0,1 4 128 0,0 2-128 0,0 4 0 0,1 2 0 0,0 6-176 0,0-3 176 0,-1 2 0 15,-1 2 0-15,1-2 0 0,-1-3 0 0,0-2 0 16,0-1 0-16,0-3 0 15,0-3-464-15,-1-3-64 0,0-2-16 0,1-3 0 16,0-3-256-16,0-4-48 0,0-2-16 0,0-4 0 16,-2-3-1120-16,1-2-240 0,0-2-32 0,-1-4-12448 15</inkml:trace>
  <inkml:trace contextRef="#ctx0" brushRef="#br0" timeOffset="789.73">29096 10888 4607 0,'-7'2'400'0,"0"-2"-400"0,1 0 0 0,3 0 0 15,0 3 4992-15,2-3 896 0,0 2 192 0,-3 2 48 16,-1-2-3344-16,-2 3-672 0,-1 1-128 0,2 3-16 0,0-3-688 0,0 0-128 16,1 2-16-16,-2 0-16 0,4 0-272 0,-2 2-48 15,0 1-16-15,0 0 0 0,0 0-352 0,-2 3-80 16,-1 3-16-16,-1 2 0 0,0 3-32 0,-4 3-16 16,1 3 0-16,-3 0 0 0,-1 7-288 0,-3 1 0 15,1 2 128-15,-2 3-128 0,0-1 0 16,0-1 0-16,1 0 0 0,-1-2-144 0,3-4-112 0,1-3-32 15,2-2 0-15,3-2 0 16,0-4-208-16,3-4-32 16,3-2-16-16,3-5 0 0,1-5-512 0,-1-2-96 0,4-2-32 0,-1-4-15264 15</inkml:trace>
  <inkml:trace contextRef="#ctx0" brushRef="#br0" timeOffset="1413.57">28596 11620 18431 0,'2'0'1632'0,"-2"0"-1312"0,-2 0-320 0,2 0 0 15,-1 1 2304-15,1 0 400 0,0 0 80 0,-1 2 16 0,0 2-880 0,0-3-160 0,-1 3-32 0,1 0-16 0,0 0-64 0,1 1-16 0,0-3 0 0,0 0 0 0,0 2-992 0,1-3-208 16,0 1-48-16,2-3 0 0,-1 2-256 0,1-2-128 15,-1-2 0-15,1 2 128 0,0-2-128 0,0-1 0 16,-1 0-192-16,1 0 192 0,-2 1 0 0,0-1 0 0,1 0 0 0,-2 0 192 16,0 3 16-16,-2-2 16 0,1-1 0 0,0 3 0 15,0-4-96-15,-1 3 0 0,0 0-128 0,1-1 192 16,-1 0-192-16,1 1 144 0,0 0-144 0,1 1 128 16,0-4 0-16,1 3 0 0,-1-3 0 0,1 2 0 15,2-2 0-15,-2 3-128 0,2-4 192 0,-1 1-64 16,1 0-128-16,-2 1 0 0,1-1 0 0,-1 0 0 15,1 2 0-15,-1-1-144 16,0 2 144-16,2-3 0 0,-2 3 0 0,0 1 0 0,0 0 0 0,2 0 0 16,-2 0 176-16,2 0-176 0,0 1 192 0,0 3-192 15,-1-3 192-15,2 4-64 0,0-1 0 0,-1 0-128 16,1 2 208-16,0 0-64 0,1 0-16 0,-2 0 0 0,1 3 112 0,1 1 16 16,-1-1 0-16,-1 3 0 0,1 2-256 0,-1-1 0 15,-2 4 0-15,0 3 0 16,0 4 128-16,-2-2 16 0,1 4 16 0,-2 1 0 0,-1 2-160 15,-1 3 0-15,2-1 0 0,-2 0 128 0,3-2-384 0,0 1-96 16,0 0-16-16,2-3 0 16,0-1-224-16,0-3-48 0,4-3-16 0,-1-3 0 15,2-3-544-15,-1-3-96 0</inkml:trace>
  <inkml:trace contextRef="#ctx0" brushRef="#br0" timeOffset="2088.88">28352 12480 6447 0,'-3'-5'576'0,"2"2"-576"0,1-2 0 0,0 2 0 0,1 2-160 16,-1-1-144-16,0-5-16 0,1-1-16 0,-1-5 336 0,2 1 0 0,-1-3 128 0,0 3-128 0,-2 4 1840 0,1 0 272 0,0 2 64 0,0-1 16 0,-1 6 416 0,-1-4 80 0,1 4 0 0,-1 1 16 16,0 0 112-16,0 1 32 0,0 4 0 0,-2 0 0 15,0 2-912-15,-1 6-176 0,-2 3-32 0,-4 6-16 16,-3 5-912-16,-5 6-176 0,-3 9-48 0,-10 8 0 0,-5 7-192 15,-10 4-64-15,-9 9 0 0,-9 4 0 0,-4 2-64 0,-9 8 0 16,-9 7-16-16,-9 5 0 0,-8-4 112 0,-3 1 32 16,6 0 0-16,1-5 0 0,0 1 0 15,3-4 0-15,3-8 0 0,9-1 0 16,8-3-112-16,8-5-16 0,5-5 0 0,6-4 0 0,4-4-480 0,10-9-96 16,7-2-32-16,6-8-13472 15,9-1-2688-15</inkml:trace>
  <inkml:trace contextRef="#ctx0" brushRef="#br0" timeOffset="2952.55">26178 14852 40543 0,'-8'-2'3600'0,"2"-1"-2880"0,2-1-576 0,4 2-144 0,0 2-944 0,0-2-208 0,-2-1-64 0,-3-2 0 0,-1 0-1856 0,0-1-368 0,1 2-80 0,-1 2 0 0,3 2 4000 0,-2 0 800 0,1 2 176 0,1 1 16 0,-1 2 960 0,-1-3 176 16,1 3 32-16,1 0 16 0,-2 0-1392 0,0 1-288 15,1-1-48-15,-2 1-16 0,1 1-400 0,0-1-96 16,-1 0-16-16,-2 1 0 0,2 1 32 0,0-2 0 16,0 1 0-16,0 3 0 0,-2-4-64 0,1 2-16 15,-1 0 0-15,1 0 0 0,0 2-160 0,-3-3-16 16,1 3-16-16,-2 1 0 0,1 2-160 0,-4 3 0 15,1-1 0-15,-5 4 0 32,0 4-480-32,-3 3-80 0,-3 2-16 0,-2 4 0 0,-2 4 80 0,-3 1 16 0,-1-1 0 0,0 1 0 0,0-5 144 0,1-1 16 0,1-1 16 0,4-7 0 31,5-2-320-31,4-7-64 0,2-4-16 0,4-5-17040 16</inkml:trace>
  <inkml:trace contextRef="#ctx0" brushRef="#br0" timeOffset="3187.06">25605 14756 43311 0,'-11'8'1920'0,"5"-3"384"0,1 1-1840 0,3-2-464 0,3-1 0 0,1-1 0 15,2 1-336-15,2 2-176 0,4 4-16 0,4 9-16 16,4 0-160-16,3 6-48 0,0 7 0 0,1 0 0 0,0 3 1152 0,-1 5 240 15,1 1 32-15,0 1 16 0,0 1-320 0,2-1-64 16,-2 1-16-16,0-5 0 0,1-2-288 0,-2-2 0 16,-3-4 0-16,-2-1 0 15,-2 1-448-15,-1-5-128 16,-3 0-48-16,-4-4-11488 0,-1-3-2304 0</inkml:trace>
  <inkml:trace contextRef="#ctx0" brushRef="#br0" timeOffset="3736.58">26206 14188 38703 0,'-8'-11'1712'0,"1"0"352"0,0 1-1648 0,2 3-416 0,1 0 0 0,1 4 0 16,0 0-432-16,-4-7-160 0,-6-2-48 16,-5-4 0-16,-4 0 640 0,-6 2 288 0,-1 3-32 0,-6 6 0 0,-2 1 640 0,-3 8 128 15,-3 3 32-15,-1 6 0 0,-5 4-544 0,-1 8-96 16,-4 1-32-16,0 6 0 0,-3 6 64 0,-1 3 16 16,2 5 0-16,2 6 0 0,1 8-192 15,1 8-32-15,2 9-16 0,0 6 0 0,2 5-224 0,2 6-160 16,2 2 32-16,6-2 0 0,7-1-192 0,4 5-16 15,4-1-16-15,8-4 0 0,6-5 32 0,12-9 0 16,8-7 0-16,10-8 0 0,7-7 320 0,7-9 0 16,4-3 0-16,6-5 0 0,4-2-320 0,3-6-64 15,0-1 0-15,3-8 0 16,-1-2-640-16,7-4-144 0,3-5-32 0,3-6 0 16,3-6 368-16,2-6 80 0,1-4 16 0,1-3 0 0,3-4 736 0,1-5 320 0,-1-4-32 0,3-5 0 15,-4-6-448-15,-3-5-96 0,-4-8 0 0,-4-2-16 16,-5 0 1424-16,-4-3 272 0,-7-1 64 15,-4-3 16-15,-3-4-784 0,-7 0-144 0,-4-2-48 0,-8 0 0 16,-4-1 48-16,-7 1 0 0,-5 3 0 0,-3 1 0 16,-4-1 48-16,-4-2 16 0,-2 1 0 0,-2-4 0 15,-5 3-192-15,0-3-16 0,-3 3-16 0,-2 2 0 16,1-1-240-16,-2 6-48 0,2 1-128 0,0 7 192 16,-1 7-64-16,0-1-128 0,-1 6 176 0,2 0-176 15,0 3 128-15,-1 4-128 0,0 3 0 0,-1 7 0 16,-1 3-656-1,1 4-192-15,-4 5-48 0,-3 8-19472 0</inkml:trace>
  <inkml:trace contextRef="#ctx0" brushRef="#br0" timeOffset="4082">26306 15134 41471 0,'-16'10'1840'0,"4"-3"368"0,1 1-1760 0,3-4-448 0,5 0 0 0,1 1 0 0,0 2 0 0,-2 1-272 0,-3 10 32 0,-1 0 16 0,2 7 224 0,3 2 0 0,1-1 0 0,4 0 160 0,1 0 16 0,2-3 0 0,3 1 0 0,-1-1 0 16,3 0-432-16,-1-2-64 0,0-1-32 0,1-1-17760 16</inkml:trace>
  <inkml:trace contextRef="#ctx0" brushRef="#br0" timeOffset="5369.58">28632 12378 34095 0,'0'-3'3024'0,"2"3"-2416"0,-1 0-480 0,0 0-128 0,2 0-304 0,-1 1-80 0,2 4 0 0,1 0-16 15,2 4 960-15,2 6 192 0,-1 7 32 0,0 4 16 0,-2 5 336 0,-1 6 64 0,0 5 16 0,-3 6 0 0,1 7-720 0,-2 2-144 0,0 0-32 0,1 6 0 0,0 2-144 0,-1 3-48 0,2-1 0 0,-2 5 0 0,1 4-128 0,1 3 0 0,1 1 0 16,-2-1 0-16,2-1 0 0,0-2 0 0,-1 1 0 0,1-3 0 16,0-6-144-16,-1-2 144 15,4-6-192-15,-4-4 192 0,2-4 0 0,-2-4-128 0,0-1 128 0,1-5 0 16,-1-2 0-16,-1-6 0 0,0 0 0 0,0-6 0 16,-1-3-144-16,0-3 144 0,0-1 0 0,-1-2-144 15,2 1 144-15,-2-3 0 0,0-2 0 0,0-2 0 16,-2 0-192-16,1-2-16 0,0-1 0 0,-2-4 0 15,1-2-960 1,-2-1-192-16,1 1-48 0,-2-1 0 0,0-3-1632 0,0 0-336 0,-1 0-64 16,-1 0-16-16,0 1 848 0,0 1 176 0,-1-1 16 0,1 3 16 0,-2 0 1968 15,0 2 432-15,1 3 0 0,-2-2 0 0,1 2 2176 0,-1-2 352 16,0 1 80-16,1 0 16 0,-1-2 48 0,1 1 16 16,2-1 0-16,-1-1 0 0,3 0-1344 0,1-3-272 15,2 1-48-15,1-2-16 0,2-1-1008 0,0-1 0 16,3-3 0-16,0 1-160 15,1-1-240-15,1-3-48 0,1-1-16 0,1 2 0 0,-2-1 464 0,1 2 0 16,-1-1 176-16,1 4-48 0,-2-2 512 0,-2 3 128 16,0-2 0-16,-2 2 16 0,-1 1-16 0,0 0-16 0,-1 1 0 0,-1-1 0 15,0 0-336-15,0 3-64 0,0-3-16 0,0 0 0 16,-1 0-80-16,1-3 0 0,2 3-16 0,0 0 0 16,0 0-32-16,0 0 0 15,0 0 0-15,-1-19 0 0,2 15-80 0,0 1-128 0,0 0 176 16,1 0-176-16,-1 3 128 0,-1-4-128 0,0 3 0 0,-1 1 0 15,-1 0 208-15,0 0-16 0,-1 0 0 0,3 0 0 16,0 0 64-16,0 0 16 0,0 0 0 0,-19 0 0 16,14-3 80-16,0 0 16 0,0 1 0 0,0-1 0 15,0-3-96-15,-1-4-16 0,1 0 0 0,-1-1 0 16,-1-3-96-16,1-2-32 0,0-2 0 0,-1-3 0 16,0-2 48-16,0 1 0 0,0 2 0 0,-1-2 0 0,2 5-176 15,0-3 160-15,1 5-160 0,-1-1 160 0,2 5-160 16,-1 0-176-16,1 3 48 0,2 4 0 0,-1-3 0 0,1 5 0 15,-1 1 0-15,3-1 0 0,0 4 0 0,0-1 0 16,2 1 0-16,1 0 0 0,1 0 0 0,0 2 0 16,2-1 0-1,-1 4 0-15,2-1-128 0,1 0-32 0,-1 4 0 0,2 2 0 0,-1 4 32 0,2 5 0 16,0 4 0-16,0 4 0 0,0 0-80 0,2 6-16 16,0 3 0-16,0-1 0 15,0 0 176-15,-1-3 48 0,1-3 0 0,-4-4 0 0,2 0 128 0,-2-7 0 16,0 0 0-16,-2-5 0 0,2-1 240 0,-1-1-32 15,1-3 0-15,-1-2 0 0,2 0 80 0,-2-5 16 16,2 0 0-16,-1-6 0 0,1 0 192 0,1-5 32 0,1-2 16 0,-1-6 0 16,2-1 16-16,1-7 0 0,0-8 0 15,3-7 0-15,2-8-192 0,0-8-48 0,5-3 0 0,0-4 0 16,2-1-192-16,2 2-128 0,0 2 160 0,-1 3-160 16,-1 7-208-16,-3 4-144 0,0 1-32 0,-3 7 0 31,-3 7-304-31,-4 7-64 0,-3 3-16 0,-2 5 0 15,0 4-352-15,-4 0-80 0,0 5-16 0,-1 2-18432 0</inkml:trace>
  <inkml:trace contextRef="#ctx0" brushRef="#br0" timeOffset="6154.29">28939 14915 30399 0,'6'-6'1344'0,"-1"-1"288"0,0-1-1312 0,-1 1-320 0,-2 1 0 0,0 1 0 0,0-2 224 0,2-4-32 0,3-5 0 0,-1-5 0 0,2-2 704 0,-3 0 144 0,-3 4 32 0,-2 1 0 0,-1 2 464 0,-3 4 112 0,0 2 16 0,0 0 0 16,-1 4-864-16,0 1-160 0,-2 3-48 0,0-2 0 15,0 3-64-15,-5 1-16 0,0 1 0 0,-5 3 0 16,-2 0-288-16,-3 0-64 0,-5 5-16 0,-3 2 0 15,-5 3-144-15,-4 3-176 16,-4 3 48-16,-7 4 0 0,-4 6 0 0,-3 7 0 0,2 0 0 0,2 7 0 0,-1 5-16 16,2 1 0-16,3 3 0 0,3-3 0 0,6-3 16 0,3 0 0 15,4-2 0-15,3 1 0 0,7-2 128 0,2 2 0 16,4 1 0-16,5 1 128 0,3 0-128 0,6-2 0 16,1-1-128-16,5-6 128 0,3 0-128 0,3-4 128 15,2 0-128-15,3 0 128 0,2-3 0 0,2 1 0 31,3 1 0-31,4-4 0 0,1 1 0 0,4-2-160 0,2-4 160 0,2-2 0 0,5-2-160 0,1-1 160 16,2-4-128-16,5-1 128 0,4-4 0 0,5-2-160 16,1-3 160-16,6-3 0 0,2-3 0 0,2 0-128 15,-1-1 128-15,4-1 0 0,6-2 0 0,0-1 0 16,2-4 0-16,-2 1 0 0,-6-6 0 0,-6 1 128 16,-7-2-128-16,-4 0 144 0,-4-5 48 15,-9-3 16-15,-3-2 0 0,-4-4 0 0,-4-1 272 0,-3-5 48 0,-2-2 16 0,-3-6 0 16,-1-4-16-16,-3-5 0 0,-2-4 0 0,-2-7 0 15,0 0 48-15,-3-5 0 0,-2-4 0 0,-2 4 0 16,-1 1-320-16,-3 2-64 0,-2 2-16 0,-4 6 0 16,-1 4-176-16,-4 7 0 0,-1 9-192 0,-4 2 192 31,-2 7-560-31,-3 3 16 0,-3 3 0 0,-4 2 0 0,-3 4 304 16,-5 2 64-16,-5 4 16 0,0 3 0 0,-3 2 0 0,0-1 0 0,2 6 0 0,1 0 0 15,-1 0-112-15,3 1-32 0,1 0 0 0,0-1 0 16,3 2 48-16,-1-4 0 0,1 0 0 0,1-1 0 15,2 1-512-15,2-2-80 16,-1 2-32-16,3-1-18160 0</inkml:trace>
  <inkml:trace contextRef="#ctx0" brushRef="#br0" timeOffset="6515.49">29037 15092 39615 0,'-11'11'3520'0,"2"-5"-2816"0,0-1-560 0,4-2-144 0,3-1 464 0,1-1 64 0,-1 2 16 0,-1 2 0 0,-4 4-1808 0,-1 2-352 0,-3 6-80 0,-3 5-16 16,-2 7 2048-16,-3 0 416 0,-2 5 80 0,-3 5 0 0,-5 7 64 15,-2 2 16-15,-3 3 0 0,-2 0 0 16,-2 1-672-16,-1-4-240 0,2-2 144 0,1-6-144 15,4-4 0-15,2-5-176 0,3-5 16 0,5-5-12192 16,2-3-2432-16</inkml:trace>
  <inkml:trace contextRef="#ctx0" brushRef="#br0" timeOffset="6719.5">28707 15222 43311 0,'-5'15'1920'0,"0"-5"384"0,0 0-1840 0,1-6-464 16,3 0 0-16,2-1 0 0,0-1 0 0,0 4 0 0,3 5 0 0,1 6 0 16,1 4-416-16,4 1 32 0,1 0 0 0,2 2 0 15,-1 0 576-15,0 0 112 0,2 0 16 0,0 0 16 16,-2-2-336-16,-1 2 0 0,0-2 0 0,0 0 0 31,1-2-912-31,-3 1-208 0</inkml:trace>
  <inkml:trace contextRef="#ctx0" brushRef="#br0" timeOffset="7049.56">29048 15736 35007 0,'-5'-3'3120'0,"2"-6"-2496"0,3 2-496 0,2 2-128 0,0 0 512 0,2-3 64 15,0-3 32-15,2-11 0 16,4-4-1568-16,3-4-304 0,5 1-64 0,-1 3-16 0,1 6 1552 0,0 0 304 15,-1 5 64-15,-1 2 16 0,0 4 320 0,-2 3 64 16,-2 2 16-16,-2 3 0 0,-1 2-320 0,-2 3-64 16,-2-1-16-16,0 1 0 0,-1 1-192 0,-2 1-32 15,1 0-16-15,-1 2 0 0,1-1-112 0,-3 2-32 16,1 1 0-16,-2 2 0 0,-1 3-208 0,0-1 0 16,-2 3 0-16,-1 3 0 0,0-1 0 0,-2 3-288 15,-1 0 64-15,2 0 16 0,0 2 208 0,0-2-176 16,1 0 176-16,1-2-160 0,2 1 160 0,2-3 256 0,1 1-64 15,0-3-16-15,3 0-16 0,1-1 0 0,0-1 0 16,3-2 0-16,2-1-304 0,3-1-64 0,0 0-16 16,2-4 0-1,1-2-416-15,3-2-96 0,1-4-16 0,2-2-11120 0,1-2-2224 0</inkml:trace>
  <inkml:trace contextRef="#ctx0" brushRef="#br0" timeOffset="8038.84">28582 12535 43311 0,'-13'5'3840'0,"6"-5"-3072"0,3 2-608 0,4 2-160 0,4-3-368 0,2 4-96 0,1-2-32 0,6 3 0 16,8 5-80-16,10 5 0 0,11 5-16 0,7 6 0 0,4 3 592 0,3 3 0 0,5 3 0 0,2 2 0 16,4 4 400-16,1 4 112 0,2 2 0 0,-1 3 16 15,-4-4-256-15,5 5-48 0,10 5-16 0,5 4 0 16,-1-7-208-16,0 0 0 0,-1 3 0 0,-2 1 0 31,-2 1-384-31,-1 0-80 0,-2 4-16 0,-5 0 0 0,-3-1-672 0,-7-5-144 16,-8-2-32-16,-7-8 0 0,-5-1 576 0,-4-1 112 0,-4-1 32 15,-2-2 0-15,-4-2 1120 0,-2-4 208 0,-3-1 48 0,-1-2 16 0,0-2 112 0,-2-3 32 16,-1-3 0-16,1 1 0 0,1 0-448 0,0-2-96 16,1-3 0-16,-2 2-16 0,0-4-192 0,-2 1-48 15,0 0 0-15,-2-3 0 0,1 2-128 0,-2-2 128 16,0-1-128-16,-3 0 128 16,-1-3 32-16,-2 0 0 0,1 1 0 0,-2 0 0 0,-2-2 96 0,0-1 0 15,-1-1 16-15,-2 0 0 0,2-3-80 0,-3 1-32 16,2 0 0-16,-2-5 0 0,0 0 16 0,-1-1 0 15,2-1 0-15,-2-1 0 0,1 0 128 0,-1-1 16 16,0-2 16-16,1-2 0 0,-1 0 112 0,0 5 32 16,0 0 0-16,1-24 0 0,-1 12-48 0,0-2-16 15,-1-2 0-15,0-2 0 0,0-2-32 0,1-2 0 0,0-1 0 16,-2-4 0-16,1 1-112 0,-1 0-16 0,0-2-16 0,0 0 0 16,-1 2-240-16,0 1 0 0,0 2 0 0,0 2 0 15,-1 2 0-15,-1 2 0 0,-1 1 0 0,0 2 0 16,-1 1 0-16,0 4-320 0,1-2 64 0,-2 2 0 31,2 2-240-31,1 2-32 0,1 1-16 0,1 2 0 0,2 0 64 16,-1 2 16-16,2 0 0 0,2 0 0 0,0 3 16 0,3 1 0 15,1-2 0-15,2 3 0 0,0-1 0 16,3 2 16-16,2 1 0 0,0 2 0 0,2 0 160 0,0 0 16 0,-1 3 16 0,0 0 0 16,1 0 48-16,-1 2 16 0,-1-2 0 0,0 1 0 15,-2 1 176-15,-2-1 0 0,-2-1 0 0,-2 1 0 0,0 1 128 16,-3 0 48-16,0 1 16 0,-2-3 0 15,0 2-192-15,0-1 128 0,-2 5-128 0,0-5 128 0,1 3-128 16,-3 1 0-16,-1-4 0 0,-1 3 0 0,-2-1 0 0,-1 0 0 16,-1 0 0-16,-3-2 0 0,1 1 192 0,-3-2 0 15,0 1 0-15,-1-1 0 0,0 2 176 0,-1-2 32 16,-2-1 16-16,-1 0 0 0,1 0 80 0,-1-2 16 16,0 2 0-16,-1-2 0 0,1 2-16 0,0-5 0 15,1 0 0-15,0-1 0 16,3 1-160-16,-1-4-16 0,1 1-16 0,-2-3 0 0,4 0-304 0,-3-3 0 15,3 1 0-15,-1-4 0 16,2 1-384-16,1 0-96 0,2 2-16 0,2-1 0 16,1-1-528-16,1 0-96 0,2 1-32 0,2 2-18960 0</inkml:trace>
  <inkml:trace contextRef="#ctx0" brushRef="#br0" timeOffset="9065.78">31323 14904 33167 0,'-2'-2'2944'0,"-1"0"-2352"0,3 1-464 0,0 0-128 0,0 1-208 0,0 0-64 0,1-3-16 0,-1 1 0 0,0-2-48 0,2-1-16 0,-1 2 0 0,0-2 0 0,2 0 1120 0,-3 1 240 0,1 2 32 0,-1 2 16 0,-1-2-480 0,-2 0-80 16,-1 2-32-16,-1 0 0 16,-1 2 480-16,-1 0 80 0,-2-1 32 0,-1 0 0 0,-2 1-432 0,-2 1-96 15,-1 1-16-15,-3-3 0 0,-2 3-80 0,-2-3-32 16,-4 4 0-16,-3 0 0 0,0-2 48 0,-2 6 16 15,1-3 0-15,-2 4 0 0,0 3-160 0,1-1-48 16,1 4 0-16,2-2 0 0,1 2-32 0,1 0-16 16,2 0 0-16,1 1 0 0,2 2-208 0,1 2 0 15,0 1 0-15,0 1 0 0,1 6-320 0,-2 2 0 16,1 2 0-16,0 4 0 0,1-2 128 0,1 2 32 0,-1 5 0 16,1 1 0-16,-1 6 160 0,2-4 0 0,2 1 0 0,1-1 0 15,3-5 240-15,1 0-32 0,2-3 0 0,2-1 0 16,1-5 96-16,2 1 16 0,2-2 0 15,1-2 0-15,2-1-320 0,3-2 160 0,3 1-160 0,0-1 128 32,5-3-128-32,2-1 0 0,2 1 0 0,5-4-176 0,-1-1 48 0,4-2 0 0,5-2 0 0,1 1 0 15,3-2-32-15,2-2 0 0,1 0 0 0,3-4 0 16,-3 0 160-16,-1-1-128 0,0 0 128 0,-1-2-128 16,4-2 272-16,-2-2 64 0,1-2 16 0,-2-2 0 15,-1-1 32-15,-3-4 0 0,1 0 0 0,-1-2 0 16,-1-2-256-16,-1 0 144 0,-2-2-144 0,-2 1 128 15,-1-1 80-15,-1 1 16 0,0-4 0 0,2 1 0 0,1-5 32 0,-1-3 0 16,2-1 0-16,-2-1 0 0,0-2-32 0,-2-1 0 16,0-2 0-16,-3-2 0 0,0 1 32 0,-1-6 0 15,-3-2 0-15,-2-1 0 0,-2-7-64 0,0-2 0 16,-5 0 0-16,0-3 0 0,-3 0-192 0,-3 1 0 16,1 1 0-16,-5 3-160 0,1 2-160 0,-1 6-16 31,-3 2-16-31,-3 6 0 0,-3 2-48 0,-1 3-16 0,-2 4 0 0,-3 3 0 0,-5 0 128 15,-3 2 32-15,-5 3 0 0,-2 3 0 0,-1 3-112 0,-2 1-16 16,2 4 0-16,-1 0 0 16,1 3-64-16,2-2-32 0,1 0 0 0,1 4 0 15,2-2-288-15,1 1-64 0,1 2-16 0,0 2-18208 16</inkml:trace>
  <inkml:trace contextRef="#ctx0" brushRef="#br0" timeOffset="9624.96">31172 15224 28559 0,'4'-8'2544'0,"0"3"-2032"0,-1 0-512 0,-1 4 0 0,-2 1 0 0,1 0-320 0,0-3 64 0,2-1 0 0,0-1 1904 0,-3 2 384 0,-2 3 80 0,-6 3 0 0,-2 6-400 0,-3 5-96 0,-3 3-16 0,-4 2 0 0,-3 5-992 0,-3 2-208 16,-4 8-32-16,-4-1-16 0,2 2-160 0,-4 4-48 16,-1 1 0-16,-2 1 0 0,-2 3-144 0,-1-4 0 15,0 1 0-15,-1-4 0 16,-2-2-624-16,2-2 0 0,1-2 0 0,2-3-11648 15,4-5-2320-15</inkml:trace>
  <inkml:trace contextRef="#ctx0" brushRef="#br0" timeOffset="9891.79">30742 15294 28559 0,'-3'5'2544'0,"2"-3"-2032"0,-1-1-512 16,0 1 0-16,2-1 2672 0,0 1 432 0,0-2 96 0,2 1 0 16,-1 3-2384-16,-1-1-496 0,2 3-80 0,0 4-32 15,0 1 416-15,1 5 80 0,-1 6 0 0,2 2 16 16,1 4-96-16,1 3-32 0,0 6 0 0,3-1 0 16,-1 2-464-16,4-2-128 0,0 1 0 0,0-5 0 15,1-1-256-15,0-1-80 0,1-3-16 0,-2-2 0 16,-1-3-320-16,-1-1-64 0,-1-6-16 0,0 1 0 31,-2-1-880-31,-1-3-176 0,-1-1-48 0,0-1-9360 0,0-3-1888 0</inkml:trace>
  <inkml:trace contextRef="#ctx0" brushRef="#br0" timeOffset="10457.08">31014 15520 42383 0,'-1'2'1872'0,"-1"-2"400"15,2-2-1824-15,2 1-448 0,0-1 0 0,2 2 0 16,0-2-432-16,2-1-176 0,4 0-32 0,3 0-16 0,5-3 656 0,0 1 192 16,2 1 16-16,1 2 0 0,-1-2 240 0,0 2 32 0,1 2 16 15,-3 0 0-15,2 0-160 0,-2 0-16 0,0 0-16 0,-2 1 0 16,-1 0-160-16,-3 1-16 0,-1 0-128 0,-2-1 192 15,-2 4-192-15,-2 0 0 0,0-1 0 0,-2 3 0 16,-2-1 0-16,-2 1 0 0,-1 0 0 0,-1 2 0 16,-2 2 0-16,-2-4 0 0,0 4-128 0,-3-1 128 15,-1 1-224-15,-1-3 64 0,-1 2 16 0,1-3 0 16,0 1-48-16,-1-4-16 0,2 1 0 0,1-1 0 16,2 0 208-16,0-2 0 0,2-2 0 0,1 2 0 15,1-2 0-15,2 1-176 0,-1-1 32 0,5 0 0 16,-2 2-80-16,1 0-16 0,1-2 0 0,1 2 0 0,0 2-16 15,2 1 0-15,2 0 0 0,0 1 0 0,-1 0 256 16,4 0-144-16,0 2 144 0,0 0-128 0,1-2 128 0,1 3 0 16,1-2 128-16,-2 2-128 0,0 0 0 0,0-3 0 15,-1 0 0-15,-3 0 0 0,1 1 0 0,-1-3 0 16,-1 3 160-16,-1-2-160 0,0 1 240 0,-1-1-48 16,0 0-16-16,-1 1 0 0,1-1-48 0,-3 1-128 15,1 0 192-15,-1 2-64 0,-2 0-128 0,-1 1 192 16,0 1-192-16,-1 1 192 0,-1 1-32 0,-1-1 0 15,0 1 0-15,0-1 0 0,-1 1-16 0,-2 0 0 16,1 0 0-16,-3 1 0 0,0-2-144 0,-2 2 192 0,-2-2-192 16,-1 1 192-16,-1-2 0 0,-1 1 0 0,-3 2 0 15,-2-2 0-15,-2-3-48 0,-2 3 0 0,-1-1 0 16,-1 0 0-16,-5-1-400 0,2 0-96 0,-2-3-16 0,2-1-12608 16,3-4-2512-16</inkml:trace>
  <inkml:trace contextRef="#ctx0" brushRef="#br0" timeOffset="11588.64">28631 12354 40543 0,'-5'1'3600'0,"1"2"-2880"0,3-3-576 0,2 1-144 0,1 2 304 0,-1-1 16 0,1 1 16 0,2 3 0 0,2 2-128 0,4 1-16 0,5 5-16 0,4-3 0 16,5 2 0-16,2 2 0 0,4 3 0 0,5-4 0 16,2 6 32-16,7 2 16 0,9 4 0 0,9 5 0 15,7 4-96-15,7 2-128 0,5 3 176 0,4 2-176 16,-1-2 0-16,1 0 0 0,3 0 0 0,1 0-192 0,-1 4 0 15,-6-3 16-15,-2-2 0 0,-6-3 0 0,0 1 176 0,-4-2-208 16,0-4 80-16,-7 2 128 16,-3-1-144-16,-3-2 144 0,-1-2 0 0,0-1 0 0,-1-1 0 0,2-1 0 15,-1 0 0-15,-1 0 0 0,2 1 0 0,-1-2 0 16,-3-3 0-16,3 3 144 0,6-1-144 0,2 3 0 16,1 3 0-16,1-2 0 0,-1-1 0 0,-3 1-320 15,-7 0 48-15,-3-1 16 0,-3 3 0 0,-4-3 0 16,-5-2 0-16,-4-1 0 0,-5-2 256 0,-2 1 0 15,-3-2-128-15,-2 0 128 0,-4-2 144 0,-3 1 96 16,-1-3 16-16,-1-1 0 0,-1-1 96 0,-2 0 32 16,1-5 0-16,-1-1 0 0,0-2-128 0,2 2 0 15,1-2-16-15,0 0 0 0,1 2-240 0,-1-2 0 0,2 0 0 16,-1 3 0-16,0 2 0 0,0 2 0 0,-1 1 0 16,-1 3 0-16,-2 3 0 0,-1-3-128 0,-1 2 128 0,-3 2 0 15,1-4 0-15,-2 2 192 16,-1-2 0-16,-1-1 0 0,-1 0 256 0,1-2 64 0,-2 1 0 0,2-4 0 15,1-1-112-15,-1 0-16 0,0-2 0 0,-1 1 0 16,2-3-160-16,0 0-32 0,1-1-16 0,-1-1 0 16,1 1-176-16,-1-4 0 0,2 0 0 0,-2 2 0 15,-1-3-384-15,0 0-16 0,1 0 0 0,-2 0 0 32,-1-3-304-32,-1 2-48 0,-1 0-16 0,-1 1 0 0,-1-4-256 0,-2 3-64 0,-1 0-16 0,-2 2 0 0</inkml:trace>
  <inkml:trace contextRef="#ctx0" brushRef="#br0" timeOffset="11903.16">32290 15213 46991 0,'-10'5'2080'0,"3"-4"432"0,1-1-2000 0,2-1-512 0,4 1 0 0,0 0 0 0,0-1-320 0,0 0-176 0,-1 1-16 0,1-4-16 0,0 3 112 0,2-4 32 0,3 1 0 0,1 0 0 16,4-1-368-16,0-3-64 0</inkml:trace>
  <inkml:trace contextRef="#ctx0" brushRef="#br0" timeOffset="12075.97">32463 15154 46079 0,'-16'5'2048'0,"6"-3"400"0,3 2-1952 0,2-4-496 0,4 0 0 0,1 0 0 16,1 0-512-16,0 1-208 0,-1-1-48 0,3 0 0 15,2 0-544-15,4-1-112 0,4-4-32 0,4-1 0 0,5-4 1104 0,1-2 224 16</inkml:trace>
  <inkml:trace contextRef="#ctx0" brushRef="#br0" timeOffset="12280.11">33062 15176 8111 0,'1'0'176'0,"-1"0"32"0,0 0 16 0,0 1 16 0,0 1-240 0,0-1 0 16,0 1 0-16,-1 1 0 0,-1 2 4848 0,0 1 912 0,-1 3 192 0,2-1 48 15,-1 2-2416-15,1 0-464 0,-2-1-112 0,2-1 0 0,0 1-1856 0,-1 0-352 16,2-3-80-16,-1-1-16 15,2 0-32-15,1-3-16 0,0 2 0 0,2-4 0 0,1-3-656 0,1 0-384 32,1-5 64-32</inkml:trace>
  <inkml:trace contextRef="#ctx0" brushRef="#br0" timeOffset="13804.27">26676 14103 4607 0,'-2'0'400'0,"0"0"-400"0,1 0 0 0,0 0 0 0,0 0 2384 0,-1 0 400 0,2 0 80 0,-1 1 16 0,-1 0-496 0,-1 2-80 15,0-2-32-15,-2 0 0 0,0 3-480 0,-3-4-80 16,2 2-32-16,-1 0 0 0,-1 0-880 0,1-1-176 16,1 1-48-16,-1-2 0 0,3 0-192 0,1-2-64 15,1-1 0-15,0-1 0 0,4-1 656 0,-2-1 128 0,1-4 32 0,0 0 0 16,0 1-80-16,1-4-16 0,-1 0 0 0,0 0 0 16,-1 2-320-16,-1-4-64 0,0-3-16 0,-3-1 0 15,0-2 64-15,-2-4 0 0,-2 0 0 16,1-1 0-16,-2-1-272 0,0 4-48 0,0-3-16 0,-1 2 0 15,0 2-208-15,0 2-32 0,2-1-128 0,0 2 192 16,2 0-16-16,1 1-16 0,1 1 0 0,3 0 0 16,1 1-32-16,1 1-128 0,2-1 192 0,-1-2-64 15,3 5-128-15,1-2-144 0,3 1 144 0,0 4-208 16,-1 1 208-16,0 2 0 0,-2 4 0 0,-1 1 0 16,-1 4-192-16,-2 3 0 0,1 5 0 0,-2 7 0 0,0 1 192 15,0 8-144-15,-1 4 144 0,0 3-128 16,1 5 0-16,2 0 0 0,1 1 0 0,1 2 0 0,0 0 128 15,-1-1 0-15,4-2 0 0,-1 0 0 0,3-3 0 16,-1 1 0-16,1-3 0 0,-2-3 0 0,2-3 0 0,-1-3 176 16,0-3-48-16,-1-3 0 0,1-2-128 0,-2-1 0 15,1-3 0-15,-1-3 0 0,1 0 288 16,-2-2-32-16,0 2 0 0,-1-5 0 0,1-2 144 0,-1-2 32 16,1 0 0-16,0 0 0 0,1-5-32 0,1 1 0 15,1 1 0-15,0-5 0 0,0 1 48 0,1-1 16 16,3-2 0-16,2-1 0 0,1 0-112 0,2-1-32 15,3-3 0-15,3 0 0 0,4-5-128 0,4 2-16 16,5-3-16-16,5 1 0 0,4-1-384 0,5 0-80 16,5 2-16-16,0 1 0 15,3 1-752-15,2-3-144 0,6-2-48 0,5-2-20896 0</inkml:trace>
  <inkml:trace contextRef="#ctx0" brushRef="#br0" timeOffset="21012.27">24039 6620 35935 0,'-4'0'3200'15,"3"0"-2560"-15,1 0-512 0,0 0-128 0,0 0 416 0,0 1 64 0,0 1 16 0,0-1 0 0,-2 1 208 0,1 3 64 0,1 1 0 0,-2-1 0 0,-1 4-528 0,1 2-112 0,-2 2 0 0,0 0-128 0,1 4 128 0,-1 1-128 16,0 0 0-16,3 3 0 0,0-1 192 0,2 1-32 15,1 0 0-15,2-1 0 0,1 1 304 0,4-2 64 16,1 2 16-16,2-3 0 16,2 3-128-16,0-2-32 0,5 2 0 0,1-3 0 0,0 0-192 0,-1 0-32 15,4-1-16-15,0 3 0 0,-1-4-144 0,1 3 0 16,-2-2 0-16,0 2 0 0,0 0 0 0,-2-1-192 0,1-1 32 16,-1 2 16-16,-2-2-160 0,-1 0-16 0,0-1-16 0,-1 0 0 31,-3-3-64-31,1-1-16 15,-3-1 0-15,-2-2 0 0,0 0-144 0,-3-4-16 0,-2-1-16 0,0-1-11552 0,-2-1-2304 0</inkml:trace>
  <inkml:trace contextRef="#ctx0" brushRef="#br0" timeOffset="21452.12">24946 6504 13823 0,'6'-14'608'0,"-3"4"128"0,-1 3-592 0,1 1-144 0,-1 1 0 0,-1 4 0 0,2-2 944 0,-1 1 144 0,2-5 48 0,0 3 0 0,0-3 320 0,-2 4 64 0,-2 1 16 0,-2 4 0 0,-3 3 96 0,-3 4 32 0,-2 3 0 0,-1 5 0 16,0 1-208-16,-3 6-48 0,0 4 0 0,-1 5 0 15,0 1-400-15,-1 3-96 0,2 3-16 0,-1 2 0 31,-1 0-192-31,0-1-32 0,0 1-16 0,-1-5 0 0,1 0-304 0,-2-4-64 0,1-2-16 0,-1 1 0 32,-2 2-144-32,-1-2-128 0,0 1 144 0,-1 0-144 15,-1 0 128-15,4-5-128 0,2-3 0 0,0 2 144 16,-3 0-144-16,3-2-224 0,0-1 48 0,2-3 16 16,3-3-960-16,-1 1-192 0,3-1-32 15,0-5-15504-15</inkml:trace>
  <inkml:trace contextRef="#ctx0" brushRef="#br0" timeOffset="22257.69">25028 6302 28559 0,'-15'-10'2544'0,"1"3"-2032"0,6 3-512 16,3 3 0-16,0 0 896 0,-4-3 64 0,-7-2 32 0,-11-5 0 15,-9-4-96-15,-5 0-32 0,0-2 0 0,2 2 0 16,4 3-80-16,4-1-16 0,2 5 0 0,-1-1 0 15,1 0-288-15,1 4-64 0,1 2-16 0,1-1 0 16,0 3-48-16,-3 1-16 0,-3 1 0 0,-4 4 0 16,1 1-80-16,-4 4 0 0,1-1-16 0,-3 5 0 15,0 0-112-15,2 2-128 0,-1 0 176 0,2 3-176 16,-2 3 272-16,3 0-48 0,3 1-16 0,1 1 0 0,3 2-16 16,-1 4-16-16,0 5 0 0,2-1 0 0,5-2-32 0,-2 7 0 15,-2 1 0-15,4 6 0 0,1 2-144 0,2 6 0 16,4-1 0-16,1 1 128 0,2-2-128 0,2-1 0 15,3 1 0-15,2-2 0 0,1 2 0 0,2 2 0 16,3-1 0-16,1-4 0 0,1 1 0 0,3-3 128 16,2-2-128-16,3 0 0 0,0-2 0 0,3 2 0 15,2 0 0-15,1-1 0 0,3 0 0 0,-1 0 0 16,3-4 0-16,1 0 0 0,0-2 0 0,1-3 0 16,3-5 0-16,1-3 0 0,2-5 128 0,2 0 0 15,1-4 0-15,5 0 0 0,3-2 48 0,6-1 0 16,4-1 0-16,3-3 0 0,-1-3-176 0,1 1 0 0,0-4 0 0,6-1 0 15,4-2 176-15,3-2-48 0,2-3-128 0,0-2 192 16,-2 0-192-16,-1-3-160 0,-2 1 32 0,3-3 0 16,-1-1 128-16,0-2 0 0,0 1 0 15,-2-4-128-15,-1 0 128 0,-3-3-192 0,-4-3 192 0,-2 0-192 16,2-4 192-16,-4 0 144 0,1-3-16 0,-3-5-128 16,0-2 224-16,-2-5-64 0,0-1-16 0,-5-6 0 15,-7 5 48-15,1-6 0 0,-3-3 0 0,-1-3 0 16,-3-2-64-16,-5 2 0 0,-5-1 0 0,-3 0 0 0,-5 4 64 15,-5-5 0-15,-4 0 0 0,-6 4 0 16,-1 5-192-16,-4 0 0 0,-2 1 0 0,-4 1 0 16,-2 1 0-16,0 3 0 0,-4-1 144 0,-2 2-144 0,-1 3 0 15,-3 3-192-15,-2 4 32 0,-3 0 0 0,-1 5-192 16,-1 2-32-16,-5 4-16 0,-1 3 0 16,0 1-96-16,-1 3-16 0,-1 5 0 0,-1-1 0 15,-3 5 128-15,1 4 0 0,1 1 16 0,3 2 0 16,3 3-112-16,2-1-32 0,1 1 0 0,1 3 0 15,3 2-960-15,1 3-192 0</inkml:trace>
  <inkml:trace contextRef="#ctx0" brushRef="#br0" timeOffset="22708.37">24633 7154 18431 0,'-7'-5'1632'0,"1"2"-1312"16,3 0-320-16,3 3 0 0,0-2 768 0,-1-1 96 0,-3 0 16 0,-1-4 0 0,-2-1-608 0,-2-2-112 0,2 1-32 0,-1 1 0 0,1 3 512 0,1 0 112 0,0 2 16 0,-1 1 0 0,1 0 192 0,0 2 64 16,0 2 0-16,0 0 0 0,1 2 256 0,-1 1 48 15,1 1 16-15,0 3 0 0,1-2 192 0,0 4 64 16,1 0 0-16,0 4 0 0,3 0-832 0,-2 1-176 16,-1 0-16-16,-1 5-16 0,1 3-288 0,-1 0-48 15,-1 4-16-15,-1-1 0 0,0 1 16 0,0 1 0 16,-2 0 0-16,-1 5 0 0,0 5-48 0,-4 1-16 15,1 2 0-15,0 1 0 0,-2-3-160 0,2-1 0 16,0-4 0-16,1 0 0 0,1-2 0 0,2-5-144 16,-1-2 144-16,3-1-208 0,-2-5-64 0,4-3-16 15,-1-2 0-15,0-3 0 0,2-2 32 0,1-3 16 16,2-5 0-16,0 0 0 16,2-2-848-16,2 3-160 0</inkml:trace>
  <inkml:trace contextRef="#ctx0" brushRef="#br0" timeOffset="23963.97">24617 8131 10127 0,'1'-5'896'0,"1"2"-704"0,-2 1-192 0,0 1 0 0,0 1 896 15,0-2 128-15,1-1 48 0,-1 2 0 0,0-4 1584 0,0 1 320 0,-1 2 64 0,-2 2 16 0,1 0-496 0,-2 1-112 0,2 2-16 0,-1-1 0 0,1 0-768 0,0 1-176 16,0 1-16-16,1-2-16 0,1 4-592 0,0-3-112 16,0-1-32-16,0 2 0 0,0 1-208 0,1 1-64 15,0-1 0-15,0 4 0 0,1-2-80 0,-1 4-32 16,0 3 0-16,-1 1 0 0,0 3-80 0,-1 3-32 0,1 4 0 15,-3 3 0-15,0 3 16 0,0 3 0 0,0 0 0 16,0 2 0-16,-1 7-112 0,2 4-128 0,-2 5 176 0,2 3-176 16,-1-2 320-16,1-2-32 0,1 1-16 0,-1-3 0 15,2-3-272-15,0-2 0 0,0-3 0 0,0-1 0 16,2-6 160-16,-1 5-32 0,1-5 0 0,-1 2 0 16,1 0-128-16,0-3 192 0,1 0-192 0,-1-2 192 15,1-3 16-15,0-1 16 0,0-1 0 0,-2 0 0 16,0 1-224-16,0-3 176 0,1-1-176 0,-2 0 160 15,-2-4-160-15,1 1 0 0,0-3 0 16,-1 0 0-16,-1 0 0 0,-1-5 0 0,1-1 128 0,-1-1-128 16,-1 0 0-16,1-4 160 0,-1-1-160 0,0-4 160 0,0 2-160 15,0-1 0-15,1-2 0 0,-3-2 0 0,1-2 240 16,-1 1 16-16,-1-4 0 0,1 0 0 0,-2-4 96 0,-1 0 32 16,0-5 0-16,-1-2 0 0,1 1-80 15,-1-4-16-15,0-3 0 0,0 1 0 0,1 2-64 0,0-3-16 16,-2 0 0-16,1-2 0 0,1 3-80 0,1 1 0 15,1 2-128-15,-1-1 192 0,3 3-192 0,0-3 0 16,-1 2 0-16,1 2 0 0,2 0 0 0,0 1 0 16,0-2 0-16,0 3 0 0,-2 2 0 0,1 0 0 15,1 0 0-15,1 2 0 0,-1 2 0 0,1 3 0 16,0 1 0-16,0 1 0 0,2 2 0 0,0 2 0 16,1 0 0-16,0 0 0 0,2 2 0 0,2 2 0 15,2 2-128-15,2 4 128 0,0 1 0 0,5 4-128 0,1 5 128 0,4 0 0 16,3 3 0-16,-1 2-128 0,2 0 128 0,0 0 0 15,-1 4-160-15,0-1 32 0,-2-4 0 16,-1-2 0-16,-2 2-96 0,-1-2-16 0,0 0 0 0,0-1 0 16,-2-1 48-16,-2 0 16 0,1 0 0 0,-3-3 0 15,1-1 176-15,-1-2 0 0,0-2 0 16,-1-2-128-16,1 0 128 0,-2-4 0 0,2-1 0 0,-1-3 128 16,-2-2 128-16,1-1 48 0,1 0 0 0,-1-4 0 15,-1-1-80-15,2-4-16 0,-1 0 0 0,0-2 0 16,1-5 48-16,0 3 16 0,0-9 0 0,1 1 0 15,0-1 32-15,1-6 0 0,1-3 0 0,1-1 0 0,0 2-176 0,0-6-128 16,2-1 192-16,-3-1-192 0,4 1 0 0,-3 3 0 16,1 3-192-16,-3 7 48 15,-2 3-496-15,1 1-80 0,-1 1-32 0,0 3 0 16,-1 1-416-16,-2 1-96 0,-2 6-16 0,-2-1-13632 16,-2 4-2720-16</inkml:trace>
  <inkml:trace contextRef="#ctx0" brushRef="#br0" timeOffset="25784.65">25069 9725 25791 0,'0'-2'2304'0,"0"-3"-1856"0,0 4-448 0,0 1 0 0,0 0 976 0,0-3 112 0,-2-1 0 0,1-1 16 0,0-3 624 0,-3-1 112 0,0 0 16 0,-2 2 16 0,0-2-560 0,-3 3-112 0,1 0-32 0,-3 1 0 15,-2 1-656-15,0 1-144 0,-2 1-32 0,-2 0 0 16,-2 1-48-16,-2 1-16 0,-1 1 0 0,-3 1 0 16,-2-2 48-16,-2 2 16 0,0-4 0 0,-2 4 0 15,1-2 112-15,-1-2 0 0,1 0 16 16,2-1 0-16,-3 0 96 0,1-1 16 0,1-1 0 16,-1-1 0-16,0 1-256 0,1 0-64 0,-2 0 0 0,0 0 0 15,-1 3-48-15,0-3-16 0,1 1 0 0,0 2 0 16,-1-2-16-16,-2 4-16 0,2-1 0 0,-3 1 0 15,2 0-160-15,-2 0 160 16,-2 1-160-16,0 3 160 0,-1-3-160 0,1 2 160 0,-1 1-160 0,0 4 160 0,3-2-160 16,0 0 192-16,-1 5-192 0,3-3 192 0,-1 1-192 15,2 0 0-15,1 1 0 0,2 0 128 0,1 1 0 16,2-2 0-16,3 1 0 0,-1-1 0 0,2 0 64 16,0 0 0-16,1 2 0 0,0-2 0 0,2 2-192 15,0 2 128-15,1 0-128 0,0-2 128 16,0 2 0-16,1 2-128 15,0 1 192-15,1-3-64 0,0 3-128 0,2-3 0 16,-1 2 0-16,3 0 0 0,1 1 144 0,-1-1-144 16,4 2 160-16,0-2-160 0,2 4 224 0,0-5-48 15,2 3-16-15,2-1 0 0,-1 0-16 0,3 1 0 16,-1-2 0-16,1 1 0 0,1 0-144 0,-1 0 160 16,0 1-160-16,0-1 160 0,-1 2-160 0,0-1 0 15,-2-1 144-15,2 1-144 0,-1-2 0 0,-1 0 144 0,1 1-144 16,1-2 0-16,-1 1 256 0,2-2-64 0,0 2-16 15,2-4 0-15,0 3 16 0,1 1 16 0,0-3 0 16,2 2 0-16,1-1-80 0,1 1-128 0,1 1 176 16,2-3-176-16,-1 4 192 0,3-4-192 0,3 2 192 0,1 2-192 15,1-1 176-15,2-3-176 0,1 2 160 0,2 0-160 16,1-2 464-16,2 0 0 0,5 3 0 0,-1-4 0 16,4-1-336-16,-1 1-128 0,0-1 0 0,1 0 0 15,1-1 0-15,-1-2 0 0,2-1 0 0,-1-2 0 16,1 3 0-16,-2-3 0 0,1 4 0 0,-2-5 0 15,1 1 0-15,1 1 0 0,0-3 0 0,5 2 0 0,1 1 0 16,4 0 0-16,-1-1 0 0,2-2 0 16,-2 3 0-16,1-4 0 0,0 1 0 0,-2-1 0 15,-4 1 0-15,3 0 0 0,1-1 0 0,0 0 0 0,-3 2 0 16,0-2 0-16,2 2 0 0,-2-1 0 0,-1-2 0 0,1 1 0 16,-2-1 0-16,-1 0 0 0,-2-3 0 15,1 1 0-15,1 0 0 0,1-3 0 0,3 0 0 0,-2-2 0 16,1 1 0-16,-1 0 0 0,-1-3 0 0,0 3 0 15,-1-1 0-15,-2 1 0 0,0-1 0 0,-2 3 0 16,-1-3 0-16,0 2 0 0,-2 4 0 0,1-3 0 16,2 3 0-16,0-2 0 0,-3 0 0 0,0 1 0 15,2-1 0-15,0-1 0 0,0-1 0 0,0 2 0 0,-1-2 0 0,-1-1 0 16,4-2 0-16,-3 1 0 0,1-1 0 16,-1 0 0-16,0 0 0 0,1 1 0 0,1-3 0 0,1 0 0 15,-1 3 0-15,0-3 0 0,2 2 0 16,-1-2 0-16,2 3 0 0,-3-2 0 0,0 3 0 0,-2-1 0 15,-1 1 0-15,-1-3 0 0,-1 1 0 0,-2 0 0 16,-1 0 0-16,1 1 0 0,1-4 0 0,0 1 0 16,0 3 0-16,0-5 0 0,1 3 0 0,0-1 0 15,1 1 0-15,-2-2 0 0,1 0 0 0,-1 1 0 16,0-1 0-16,0-2 0 0,0 2 0 0,0-2 0 16,0-1 0-16,0 0 0 0,-4 2 0 0,4-3 0 0,0 2 0 15,2-3 0-15,2 3 0 0,-2-3 0 16,1 0 0-16,-2 0 0 0,-1 0 0 0,0 1 0 0,-4-2 0 15,0 1 0-15,-1-2 0 0,-1 2 0 16,-1-2 0-16,-2 0 0 0,-1-1 0 0,-1-1 0 0,-1-1 0 16,-2-1 0-16,0-1 0 0,1 1 0 0,-2 0 0 0,0 1 0 15,-1-2 0-15,0 2 0 0,-3 3 0 0,1-3 0 16,-2 2 0-16,-1 0 0 0,-2 4 0 0,0-3 0 16,-2 4 0-16,-1 1 0 0,-1 2 0 0,-3 1 0 15,0 1 0-15,-2 0 0 0,0 2 0 0,-3-1 0 16,0 0 0-16,-3 2 0 0,1 0 0 0,-2 1 0 15,-2-1 0-15,0 0 0 0,1-1 0 0,-2 3 0 16,0-5 0-16,-1 1 0 0,0 1 0 0,-2-4 0 16,0 1 0-16,-2-1 0 0,0-1 0 0,-1-1 0 0,-1 2 0 0,0 0 0 15,0 0 0-15,-2 1 0 0,2 0 0 0,-2 4 0 16,0 3 0-16,-1 0 0 0,0 1 0 0,0 1 0 16,0 1 0-16,-1 0 0 0,2 0 0 0,-1-2 0 15,3 0 0-15,-2 1 0 0,1 1 0 0,-1-4 0 16,0 4 0-16,-1-1 0 0,0 0 0 15,-1 1 0-15,0-4 0 0,0 3 0 0,-1 0 0 0,1-3 0 16,2 3 0-16,2 1 0 0,-1-4 0 0,1 2 0 16,-1-2 0-16,2 0 0 0,1 2 0 0,-2 1 0 15,0-3 0-15,-1 3 0 0,-1-1 0 0,-1 0 0 16,0 2 0-16,-1 2 0 0,-3 0 0 0,0 3 0 0,1-3 0 0,-1 3 0 16,2-1 0-16,-1 2 0 0,1-1 0 15,1-1 0-15,-1 0 0 0,2 0 0 0,2 1 0 0,0-2 0 16,1 0 0-16,0-1 0 0,1-1 0 15,-1-1 0-15,-2 2 0 0,0-2 0 0,0 3 0 0,-1-2 0 16,-2 1 0-16,-2 0 0 0,-1 3 0 16,-2 0 0-16,0-2 0 0,-2 2 0 0,-1 4 0 0,-1-3 0 15,0 2 0-15,0 0 0 0,-1 0 0 0,-2-1 0 16,0 3 0-16,1-3 0 0,1 3 0 0,2 0 0 16,2-2 0-16,5-2 0 0,4 0 0 0,3-1 0 15,2 0 0-15,1-2 0 0,2 1 0 0,0-1 0 16,-1-1 0-16,1 1 0 15,0-3-512-15,-3 0-112 0,0 0-16 0,-1 1 0 16,0-1-512-16,-4 0-96 0,-1 0-32 0,-1 0 0 16,0 0-448-16,2 0-80 0,2 0-32 0,2 0-19472 0</inkml:trace>
  <inkml:trace contextRef="#ctx0" brushRef="#br0" timeOffset="26334.37">23989 9986 34095 0,'-4'3'3024'0,"2"-2"-2416"0,-1-1-480 0,3 0-128 0,0 1 1440 0,-1 0 272 0,-1 2 48 0,-3 3 16 0,-3 0-1776 0,0 4-592 0,-3 2 0 0,-2 0 0 0,1 1 48 0,-3 3 16 0,-1 2 0 0,-1 3 0 16,-2 1 768-16,-1 1 144 0,-1 2 48 0,-2 2 0 15,-1 2 240-15,0-2 48 0,-1 3 16 0,0-3 0 0,2-4-368 16,-2 1-80-16,3-2-16 0,1-3 0 0,2-2-272 0,-1-1 0 16,0 1-128-16,2-1 128 15,-1-2-496-15,2 0 0 0,1-6 0 0,1-2 0 16,3-1-976-16,-1-2-208 16,4-3-48-16,-1 0-14128 0</inkml:trace>
  <inkml:trace contextRef="#ctx0" brushRef="#br0" timeOffset="26585.46">23392 10042 29199 0,'4'-4'640'0,"-3"0"128"0,1 2 16 0,-1 1 48 0,2 1-656 0,-1 0-176 0,1 1 0 0,1-1 0 0,3 2 1088 0,3-2 192 0,4 4 48 0,0 0 0 15,1 2-704-15,1 1-144 0,-1 2-32 0,0 1 0 16,0 4 480-16,-2 2 96 0,3 1 0 0,-1 4 16 15,0 0-400-15,0 1-96 0,0 2-16 0,0 0 0 16,0 2-320-16,-1-1-64 0,0 0-16 0,1-3 0 16,0 0-128-16,-1-2-192 0,1 0 32 0,0-3 16 31,0-1-320-31,-1-3-64 0,-1-2-16 0,1 0 0 0,-1 0-768 16,1 0-160-16,0-3-16 0,0-1-14448 0</inkml:trace>
  <inkml:trace contextRef="#ctx0" brushRef="#br0" timeOffset="26931.04">24121 10391 40543 0,'-8'7'1792'0,"-1"-5"384"0,0 2-1744 0,3-1-432 16,5-1 0-16,1-1 0 0,-1 1 0 0,-2 1-192 0,0 1 0 0,-2 3 16 31,1 4-816-31,0 2-160 0,3 0-48 0,1 5 0 0,1-1 1616 0,0 4 320 0,2 3 64 0,-1 2 16 15,1-2-224-15,-2 4-32 0,2-5-16 0,-3 2 0 16,1-3-544-16,0 0 0 0,-1-1-160 0,0-2 160 31,0-2-1024-31,0-2-64 0,1-3-32 0,-1-2-10080 0,2-2-2032 0</inkml:trace>
  <inkml:trace contextRef="#ctx0" brushRef="#br0" timeOffset="27636.28">24776 9973 37775 0,'-4'0'3360'0,"1"1"-2688"0,2 0-544 0,0 1-128 0,1-2 640 0,-3 3 80 0,0 1 32 0,-3 2 0 0,-4 3-400 0,-2 4-80 0,-2 4-16 0,-1 2 0 0,-1 3-112 0,0 3-16 0,-3 2-128 0,-1 3 192 15,2 1-192-15,-2 0 144 0,0 0-144 0,0-3 128 16,2 0-128-16,1-4 0 0,1-1 0 0,-1 0 128 16,3-3-128-16,0-2 0 0,4-6-160 0,0 1 160 31,4-2-1392-31,1-5-176 0,0-2-32 0,3-3-15408 15</inkml:trace>
  <inkml:trace contextRef="#ctx0" brushRef="#br0" timeOffset="27855.87">24464 9952 41471 0,'-5'0'1840'0,"3"0"368"0,0 0-1760 0,2 1-448 0,2-1 0 0,0 2 0 0,2-2 0 0,2 3-144 16,3 0 0-16,2 4 0 0,4 4-32 0,2 2 0 16,1 5 0-16,0 1 0 0,1 5 352 0,-1-1 64 15,-1 3 16-15,-1 0 0 0,0 3-48 0,-2-3 0 16,-1 0 0-16,-3-2 0 0,0 0-208 0,-1-2 0 16,0 0-144-16,-1-4 144 15,1-1-832-15,-3-3-80 0,-1 1-16 0,0-4-10864 16,0 0-2176-16</inkml:trace>
  <inkml:trace contextRef="#ctx0" brushRef="#br0" timeOffset="28578.39">24961 10336 36863 0,'-2'-2'3264'0,"0"0"-2608"0,4 1-528 0,-1 0-128 0,0 1 528 0,1-4 80 0,1 0 16 0,1 1 0 0,1-6-192 0,2 0-48 0,2-2 0 0,-1 1 0 0,2 3-192 0,0-2-32 0,0 2-16 0,-1 1 0 0,1-3 64 0,-2 3 16 15,2 0 0-15,0 0 0 0,1-1-48 0,-1 1-16 16,0 0 0-16,1 1 0 0,-1 0-160 0,0 1 0 16,-1 2 0-16,-2 1 0 0,-1 1 0 0,-1-3-144 15,-1 6 0-15,-3-3 0 0,0 3-64 0,-3 2-16 16,-1 2 0-16,-2 1 0 0,-2 3 224 0,-2 2-176 16,-2 3 176-16,-1 1-160 0,-2-1 160 0,-1 1-192 15,0 1 192-15,2-1-192 0,-2 3 192 0,1 0 0 16,2-3 0-16,1-1 0 0,1 1 0 0,3-2 0 15,-2 1 0-15,3-1 0 0,0-3 0 0,2 1 176 16,-1-2-48-16,1 0 0 0,2 0-128 0,-2 2 0 16,3-2 0-16,0-1-176 0,1 1 176 0,0 0-128 0,1-2 128 0,1-1-128 31,2 0-464-31,0-2-96 0,2 0-16 0,0-1 0 16,2-1-640-16,0-3-144 0,2-1-32 0,0-1-8816 0,-1 1-1760 0</inkml:trace>
  <inkml:trace contextRef="#ctx0" brushRef="#br0" timeOffset="28987.11">25841 9793 14735 0,'-1'0'1312'0,"0"0"-1056"0,-1 0-256 0,0 3 0 0,1-3 3328 0,0 1 624 0,0 1 112 0,-2 2 32 0,-1 1-1360 0,-3 4-272 0,-2 1-48 0,-1 1-16 0,-2 4-1184 0,0-4-256 0,-2 4-32 0,-1-1-16 16,0 2-352-16,-1 2-80 0,-1 2-16 0,0-1 0 15,-1 1-160-15,1 0-48 0,-1 1 0 0,-1 1 0 16,-1 0-256-16,0 1 128 0,2-1-128 0,-2-1 0 16,0 1 0-16,2-2-192 0,0 1 0 0,4-5 0 31,1-1-448-31,3-1-96 0,3-3-16 0,2-5 0 0,2 0-912 15,2-3-192-15,0-1-48 0,2-4-14320 0</inkml:trace>
  <inkml:trace contextRef="#ctx0" brushRef="#br0" timeOffset="29222.75">25551 9820 49759 0,'-5'4'2208'0,"1"0"448"0,2 0-2128 0,2-1-528 16,2 0 0-16,1 0 0 16,0 0-1440-16,4 6-400 0,1 2-80 0,6 2 0 15,2 8 1200-15,2-1 240 0,1 4 48 0,0 0 16 0,-2 0 416 0,0-1 0 16,2 5 0-16,-3-4-128 0,-1 2 128 0,-1-1 176 16,1 2-48-16,-1-5 0 0,0 1-128 0,-3-2-144 0,0-1 144 0,-1-4-12384 15,-2-4-2352 1</inkml:trace>
  <inkml:trace contextRef="#ctx0" brushRef="#br0" timeOffset="29834.65">25981 10069 42383 0,'1'0'1872'0,"1"-2"400"0,0 0-1824 0,1 1-448 0,-1 1 0 0,2-1 0 15,-1 1-320-15,4 0-176 0,1-3-16 0,3 1-16 16,2 2 16-16,-1 0 0 0,-1 0 0 0,-2 0 0 0,-2 2 512 0,0 1 304 15,-2-1-48-15,-2 2 0 0,0 1 128 0,-1-1 32 16,-2-1 0-16,1 2 0 16,-1-3-160-16,-1 1-16 0,0 1-16 0,0-2 0 0,-2 1-224 0,1 1 128 15,-2-2-128-15,0 2 0 0,-1 1 0 0,-1-3 0 0,1 2 0 0,-1 1 0 16,1-3 224-16,0 2 0 0,1 1 0 0,0-3 0 16,0 2 32-16,1-1 0 0,1-1 0 0,1-1 0 15,-1 1-256-15,1-2 144 0,2 1-144 0,-1 1 128 16,3-2-128-16,-1 2-272 0,2 1 64 0,0-2 16 15,1 2-96-15,1-1-16 0,0 0 0 0,2-1 0 16,-1 3 64-16,0-4 16 0,0 0 0 0,0 1 0 16,-2 0 80-16,0 2 16 0,0-1 0 0,0 2 0 15,-2 1 128-15,0 1 0 0,-1 0 0 0,1-1 0 16,-2 2 240-16,-1 0-32 0,0-1 0 0,0 0 0 16,-1 0-32-16,1 2-16 0,-1-2 0 0,-1 0 0 0,2 0-160 15,-2 0 160-15,1 1-160 0,-1 1 160 0,0-2-160 0,1 1 160 16,-1-1-160-16,0 1 160 15,-2-1-32-15,2 3-128 0,-2-4 192 0,0 1-64 16,-1 2-128-16,1 0 192 0,-1-2-192 0,-2 2 192 0,1-1-192 0,-1 2 0 16,-2 2 0-16,-1-4 0 0,3 3 0 15,-3-1-192-15,1 0 32 0,-1-2 16 0,2 2 144 0,-1-3-192 16,2-1 192-16,0-4-192 0,3 2-64 16,0-1 0-16,0-4-16 0,0-2-12256 15,2-4-2448-15</inkml:trace>
  <inkml:trace contextRef="#ctx0" brushRef="#br0" timeOffset="30101.29">26434 9979 45151 0,'-14'7'2000'0,"5"-2"416"0,1 0-1936 0,3-2-480 0,4-1 0 0,1-1 0 0,0 3 0 0,-2 0 0 0,0 4 0 0,-1 1 0 0,2 2-544 0,0 3-96 0,1-3-32 0,0 0 0 16,0-1 96-16,1-2 32 0,-1 2 0 0,1-3 0 16,2-1-624-16,-2-1-128 0,0-4-32 0,2-1-15424 15</inkml:trace>
  <inkml:trace contextRef="#ctx0" brushRef="#br0" timeOffset="30305.45">26676 10001 15663 0,'-4'9'1392'16,"-2"-4"-1120"-16,-1-2-272 0,2 0 0 0,2-1 6400 0,2-2 1216 0,0 3 240 15,-4 0 48 1,-2 2-6944-16,-2 2-1376 0,-1-1-288 0,0 1-48 16,-1 3-416-16,0 1-96 0,2 2-16 0,1-1 0 15,1 0 464-15,4 2 96 0,0-3 16 0,2 0-9792 0,2-2-1936 0</inkml:trace>
  <inkml:trace contextRef="#ctx0" brushRef="#br0" timeOffset="30525.69">26844 9907 43311 0,'-7'5'1920'0,"-1"-1"384"0,1 1-1840 0,2-4-464 0,4 0 0 0,0 0 0 0,1 2 320 0,-3-2-16 15,1 4-16-15,-2 0 0 16,1-1-768-16,2 3-160 0,1-1-16 0,1 0-16 15,3-1-144-15,0 2-16 0,0-3-16 0,1-1 0 16,1 1-736-16,0 1-144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40:39.39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8985 13769 19343 0,'-4'-3'1728'0,"0"0"-1392"0,3 3-336 0,1 0 0 0,1 0 368 15,-1-2 0-15,-1 0 0 0,-1-3 0 0,0 2-1456 0,1-3-304 0,1 2-48 0,1 0-16 16,1 2 336-16,-1 2 64 0,-1 0 16 0,0 0 0 0,0 0 672 0,0 0 144 0,-1 0 32 0,-2 0 0 16,3 0 1472-16,0 0 320 0,0 0 48 0,0 0 16 15,0 0 576-15,-13 16 112 0,13-14 16 0,0 2 16 16,1-2-304-16,3 2-64 0,2 0-16 0,1-2 0 15,4 2-592-15,3-1-128 0,2 0-32 0,2 0 0 16,4-2-608-16,0 1-112 0,1 1-16 16,1-3-16-16,2 1-320 0,-2-2-176 0,0 1 192 0,1-3-192 0,-1 1 160 0,1 1-160 15,1-2 128-15,1 1-128 0,1 1 272 16,-1-2-16-16,2 3-16 0,1-2 0 0,1 0-112 0,2 0-128 16,2 1 176-16,1-2-176 0,0 3 160 0,1-4-160 15,0 2 128-15,-1-1-128 16,-2 2 160-16,2-1-160 0,-1-1 192 0,-1 2-192 0,2-1 208 0,0-1-64 15,0 2-16-15,0-2 0 0,1 2-128 0,-1-1 160 0,1-2-160 16,-1 2 160-16,-4-1-160 0,0 2 192 0,0-2-192 16,-1 3 192-16,0-3-192 0,-2 3 160 0,0-3-160 15,0 1 160-15,-1 0-160 0,-1-1 0 0,2 0 0 0,-2 1 0 16,-1 1 0-16,0-2 0 0,0 1 0 0,-1 0 0 16,-1 0 0-16,-1 2 0 0,0 0 0 0,-1 0 0 15,-1 0 128-15,-1 0 0 0,0 2 0 0,-2-2 0 16,1 2-128-16,0 0 0 0,-2 1 0 0,1 0 0 15,0-3 0-15,2 3 0 0,-1 0 0 0,1-3 0 16,0 4 0-16,0-4 0 0,1 3 0 0,1-3 0 16,0 1 0-16,0-1 0 0,1 2 0 0,-2-2 0 15,1 0 0-15,0 0 0 0,1 0 0 16,-1 0 0-16,0 0 160 0,-1 0 0 0,1-2 0 16,-1 1 0-16,0 1-160 0,-1 0 0 0,1 0 0 0,-1-3 0 0,1 3 144 0,-2 0-144 15,-1 3 160-15,-1-3-160 0,2 0 0 0,1 1 0 16,0 1 0-16,1 1 0 15,-2-2 0-15,4 2 0 0,-1-1-128 0,1-2 128 16,1 1 0-16,1 2 0 0,2-3 0 0,1 0 0 0,3-3 0 0,-2 2 0 16,-1 1 0-16,3 0 0 0,4 0 0 0,-2 0 0 0,2 0 128 15,-2 1-128-15,2-1 0 0,-2 0 0 0,2 3 0 16,-3-3 0-16,1 2 0 0,-1-1 144 0,0 2-144 16,1-3 128-16,-1 4-128 0,1-4 0 0,-2 2 0 0,0-2 0 15,1 0 0 1,0 0 0-16,0 1 0 0,1-1 0 0,0 3 0 0,0-3 0 0,2 0 0 0,0 0 0 15,2 0 0-15,-2 0 0 0,6-3 0 0,-1 3 0 16,-1-1 192-16,1 1-32 0,3-2-16 0,-1 2 0 16,3-3-144-16,-2 3 0 15,3 0 0-15,-2-1 128 0,2 1-128 0,-3 0 0 16,1 0 0-16,-2 0 0 0,-1 0 0 0,-2 0 0 16,3 0 0-16,0 0 0 0,0 0 0 0,0 0 0 0,0 0 0 15,-1 0 0-15,1 0 192 0,-1 0 16 0,0-3 0 16,1 3 0-16,1-1-208 0,3 1 0 15,1-2 128-15,1-1-128 0,2 2 160 0,0-1-16 16,2 2 0-16,0-4 0 0,0 4-144 0,-1-3 0 0,-1 1 0 0,0 1 0 0,-3-2 0 16,0 3 0-1,-1-4 0-15,-2 2 0 0,2 1 0 0,-2 1 0 0,1-3 128 16,-2 3-128-16,-1 0 192 0,2 0 0 0,1 0 0 0,0-2 0 0,1 2-192 0,-1-1 0 16,2 1 144-1,2 0-144-15,-1 0 0 0,1-3 144 0,2 3-144 16,1-2 0-16,0 2 0 0,0-2 0 0,1 2 0 0,-2 0 0 0,1-2 0 0,-2-1 0 0,1 2 0 15,-3 1 0-15,-2 0 0 0,-2 0 0 0,1 0 0 0,-1 0 0 32,1 0 176-32,-1 0-176 0,0 0 160 0,-1 0-160 0,0 0 0 0,-1-2 0 0,0 2 0 0,0-3-160 15,-3 3 160 1,2-1 0-16,1 1 160 0,0 0-160 0,1 0 192 0,-1-2-48 0,-1 0-16 0,1 0 0 16,5-2-128-16,0-1 0 15,0 1 0-15,-3 1 0 16,0 0 0-16,-1 1 0 0,1 1 0 0,1-2 0 0,-2-1 0 0,0-2 0 15,0 2 0-15,-1 0 0 16,-2 0 0-16,0 0 0 0,-3 4 0 0,3-2 0 16,-2 0 208-16,3 2-32 0,2 2-16 0,-1-2 0 0,-4 2-160 15,3-4 160-15,4 0-160 0,-2 2 160 0,2 0-160 0,-2 0 0 16,1-2-160-16,0 2 160 0,-2-3 0 0,6 3 0 16,4 0 0-16,1 3 0 0,-4-3 0 0,0 0 0 15,3 0 0-15,1 0 0 0,2 0 0 0,4 0 0 16,-3 2 0-16,1-2 0 0,-2 0 0 0,-3 0 0 15,0-2 0-15,-5 2 160 0,-4 0-160 0,0-3 0 16,3 2 0-16,-2 1 128 0,2 0 112 0,0 0 16 0,0 1 0 16,-1-2 0-16,2 1-128 0,-1 0-128 0,0-2 176 15,1 2-176-15,0-3 0 0,1 2 0 0,0 1 0 16,1-2 0-16,0 2 0 0,-1 0 0 0,-1 0 0 16,0-4 0-16,1 4 0 0,-1-3 0 0,-2 0 0 15,-2 3 0-15,0-3 0 0,1 2 0 0,0 1 0 0,-3 0 0 16,-3 0 0-16,0 0 0 0,-4 0 0 0,-2 0 0 15,-1-3 176-15,-1 3-32 0,-2-2 0 0,0 1 0 16,-1-2 176-16,0 3 48 0,1-2 0 0,-2 1 0 16,-1 1-160-16,0-3-16 0,0 3-16 0,-6 0 0 15,-3 0-176-15,2 0 192 0,1 0-192 0,1 0 192 16,1 0-192-16,-2 0 0 0,-2 3 144 0,-2-3-144 0,-1 1 0 16,-5 1 0-16,0-2 0 0,-3 3 0 0,-2-2-192 15,-3 1-48-15,-2 1-16 0,-4 1-23264 16</inkml:trace>
  <inkml:trace contextRef="#ctx0" brushRef="#br0" timeOffset="2412.84">8977 16497 38703 0,'-12'-2'3440'0,"2"-2"-2752"16,6 4-560-16,3 0-128 0,1 0-256 0,-1 0-96 0,-3 0-16 0,-3-2 0 0,-1-2 368 0,3 0 256 0,7 2-32 0,9-4-16 0,7 2 144 0,13-2 32 0,10-3 0 0,11 2 0 0,11-5 112 15,6 1 16-15,7 3 16 0,3-2 0 0,5 4-112 0,4-1-32 0,2 1 0 0,-2 0 0 0,-3-3-384 0,-1 4 0 16,3-1 0-16,-1 4 0 0,1 2 192 0,-3-4-64 16,-5-1 0-16,0 4 0 0,-2 1-128 0,-5 4 0 15,-4-1 0-15,-8 2 0 0,-2-1 0 0,-8 0-176 16,-7-2 176-16,-2-1-128 0,-4 4 128 0,-7-1 128 15,-8 2-128-15,-6-3 176 0,-7 3-48 0,-4-5 0 16,-4 2 0-16,-2-3 0 0,-4 0 176 0,-4 0 16 16,-3 0 16-16,-7 0 0 0,2 0-128 0,-9 0-16 15,-9 1-16-15,-7 1 0 0,-9-2-176 0,-7 3-176 16,-10 3 48-16,-6-2 0 0,-1-1-112 0,-4 2-16 0,-2 5 0 16,-3-2 0-16,-1 3 112 0,1-4 16 0,11 2 0 15,-3 1 0-15,-4 0 128 0,0-2 0 16,4 5 0-16,9-3 0 0,8-1 0 0,6 0-128 0,6 2 128 0,7-2-128 15,7-3 128-15,7 1 0 0,6 0 0 0,7-2 0 16,5-4 0-16,4 1 128 0,7 2-128 0,3-2 0 16,8 2 0-16,4 2 0 0,7-3 0 0,0 1 0 15,-1-4 0-15,11 2-240 0,13-2 48 0,10-2 0 16,-1-1 192-16,8 2 0 0,8-2 0 0,3 0 160 16,-3-2-160-16,-2 0 0 0,-1-1-192 0,-6-1 192 0,-3 1 0 0,-7 3 0 15,-4 0 0-15,-7-3 192 16,-5 0 48-16,-5-1 16 0,-6 4 0 0,-7-3 0 15,-3-1-256-15,-6 4 0 0,-4-3 0 0,-3 1 0 16,-3 0 0-16,-3 0 0 0,-4 1 0 0,-4-5 0 0,-2 3 0 0,-6-1 0 16,-2-2 0-16,-2 2 0 0,-5-3 144 0,-3 1-16 15,-1-1 0-15,0 4 0 0,7 0-128 0,-5 0 0 16,0-1 0-16,-2 1-176 0,3 0 176 0,3 2 0 16,2 1 0-16,2-4 0 0,5 5 0 0,1-4 0 15,4 2 0-15,3 2 0 0,1 0-128 0,4 2-112 16,0 0-16-16,2 2 0 15,2 1-512-15,2 6-96 0,2 0-32 0,3 2 0 16</inkml:trace>
  <inkml:trace contextRef="#ctx0" brushRef="#br0" timeOffset="3285.67">13078 16204 37775 0,'-22'-10'3360'0,"4"0"-2688"0,6 4-544 0,3 3-128 0,2-2 528 0,-7-2 80 0,-12-5 16 0,-16-8 0 0,-10-6-816 0,-3 2-176 0,1-1-16 0,7 5-16 0,4 5 400 0,7 3-160 0,7 4 160 0,1 2 0 0,4 2 240 0,3 2 144 16,5 2 48-16,1 0 0 0,1 2-80 0,3 2-16 15,2-1 0-15,4 0 0 0,4 4-112 0,2-4-32 16,4 1 0-16,6-2 0 0,8 2 48 0,9-1 0 16,10-3 0-16,9 0 0 15,12 0 32-15,5-4 16 0,-4 1 0 0,21-3 0 16,28-1-96-16,18-2-32 0,8 1 0 0,7 0 0 0,8 2-160 0,-3-3 0 0,-1 6 0 15,-4-1 128 1,2 4-128-16,-5-4 0 0,1 2 144 0,-4-1-144 16,-1 6 0-16,-8-3 0 0,-7-3 0 0,-1 6-128 0,-2-1 128 0,-5-1 0 0,-6-2 0 0,-8 0 0 15,-6 2 0-15,-9-2 0 16,-6 1 128-16,-19 0-128 0,-11 0 0 16,-5 0-128-16,-4 2 0 0,-10 2 0 0,-11-1 0 15,-10-1 0-15,-2-1 0 0,-8 2 0 0,-11-1 0 0,-11 2 0 0,-8-2 0 0,-12 0 0 16,-14 0 128-16,-14-2 0 0,-7 0 0 0,-8-2 0 0,4 0 0 15,-15 2 0-15,-17 0 0 16,-3 0-128-16,8 0 128 0,-7 0-128 0,-7 4 128 0,0-4-128 16,3 1 128-16,0 2 128 15,-2-1-128-15,8 2 176 0,14-2-48 16,-8 2-128-16,-4 0 192 0,6 1-64 0,11 0-128 0,1 0 160 0,-4 1-160 0,4 0 160 0,12 2-16 16,-1 0 0-1,-2 2 0-15,3-1 0 0,4 4-144 0,2-3 0 16,5 0 0-16,5 1-176 0,3-1 176 0,5 3 0 15,6 0 0-15,7 2 0 16,5-3-512-16,5 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09T15:56:49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13193 8379 16575 0,'3'-6'1472'0,"1"0"-1168"0,-1 1-304 0,-1 1 0 0,1 3 1312 0,2-5 208 0,3-6 32 0,7-5 16 0,4-4-1056 0,0-4-192 0,1 2-64 0,-3 4 0 0,-2 0 48 0,-2 1 0 0,-2 1 0 0,-1 2 0 15,-2-1-112-15,0 1-32 16,-1-1 0-16,1 2 0 0,-3 2 688 0,0 0 144 0,-1-2 32 15,1-4 0-15,2-1-64 0,0-3-16 0,0 0 0 0,0-3 0 0,-1 1 64 0,0 1 16 16,0-3 0-16,0 0 0 16,1 1 64-16,0-3 0 0,2-4 16 0,-1-2 0 0,3 1-464 0,-2 4-112 15,-2 5-16 1,2-5 0-16,0 1-512 0,-1-4 0 0,0-3 0 0,-2 4 0 0,-1 0 0 0,-1 3 0 16,-3 2 0-16,0 0 0 0,0 1 0 0,1 3 0 15,-2-3 0-15,1 3 0 16,1-1 0-16,1 1 0 0,1 0 0 15,0-3 0-15,4 2 0 0,-3 2 0 0,1 1 0 0,-1 1 0 0,1 1 0 0,-1-1 0 16,-1 2 128-16,0 0-128 0,-1 3 128 0,0-1-128 16,-1 2 192-16,2-2-192 0,1-1 128 0,0-2-128 0,1 4 0 15,-1-5 0-15,0 5 0 0,0-2 0 16,-2 4 0-16,1 0 0 0,-3 2 0 16,1 4 0-16,-4 1 0 0,0 1 0 15,-3 3 0-15,-1 1 0 0,-2 0 0 0,-1 1 0 16,-3 3 176-16,0 1-176 0,0-2 160 0,-2 3-160 15,0 1 0-15,1-1 128 0,0 1-128 0,1 2 0 16,2 0 0-16,2 0 0 0,0 1 0 0,2-2 0 0,0 0 0 0,0 2 0 0,-1 0 0 0,1 1 0 16,0-1 0-1,0 3 0-15,0-4 0 0,0 4 0 0,-2 0 0 0,-1 2 0 16,2-2 0-16,0-1 0 0,-1 2 0 0,1-5 0 0,2 1 0 0,-1-1 0 16,-1 0 0-16,3-2 0 15,-3 2 0-15,1-3 0 0,1 0 0 0,0-2 0 16,2-2 0-16,-1 0 0 0,3-2 0 0,-1-2 0 0,1 0 0 0,2-2 0 0,-1-1 0 0,2 1 0 15,-1-2 0-15,3-4 0 0,-1-2 0 16,3-2 0 0,1 2 0-16,0-3 0 0,2-1 0 0,2-2 0 0,0 0 0 15,1 3 0-15,1-1 0 0,-2 2 0 0,1 0 0 0,-1-1 0 16,0 3 0-16,-2 1 0 0,1-1 0 0,-1 3 0 16,-2-1 0-16,-1 3 0 0,-1 0 0 0,-1 5 0 0,-2-2 0 15,1 1 0-15,-2 1 0 16,0 2 0-16,-1 0 192 0,-1 2-48 0,0 1-16 15,0-2 0-15,-2 4-128 0,-1 2 0 0,1 0 0 16,0 3 0-16,1 2 0 0,2 3 0 0,2 1 0 0,4 0 0 0,4 6 128 0,3 0 0 16,2 1 0-16,3 3 0 0,4 5 128 0,3-1 32 0,1 0 0 15,1 1 0-15,0 1-160 0,-1-1-128 0,2-2 144 16,-5-1-144-16,-2-6 0 0,-1 3 0 0,-2 1 0 0,0-1-13136 31,-5 3-2688-31</inkml:trace>
  <inkml:trace contextRef="#ctx0" brushRef="#br0" timeOffset="58385.11">12808 11254 11967 0,'-2'3'1072'0,"-1"-3"-864"0,3 2-208 0,0-2 0 0,0 1 672 16,-1 2 96 0,0 0 0-16,-3 2 16 0,0 5-592 0,1 0-192 0,-1 3 128 0,0-1-128 0,2 0 352 0,-2 2 16 0,0-1 0 0,1 5 0 0,-1-1 608 0,0 4 128 0,-1 1 32 0,0 1 0 0,3-1 400 0,-2 6 96 0,-1 5 16 0,1 4 0 0,2-6-96 0,1 7-16 15,1 13 0-15,-1 3 0 16,2 5-1024-16,-1-2-224 0,-1 0-32 0,-1 0-16 0,1-3-240 0,-1 0 0 0,-1-4 0 0,-1-2-160 16,1 2-240-16,-2-6-48 0,1-3-16 15,-1-9 0 1,3-3-288-16,-5-7-48 0,4-3-16 0,-1-7-12064 15</inkml:trace>
  <inkml:trace contextRef="#ctx0" brushRef="#br0" timeOffset="59127.93">12743 11224 19343 0,'-9'-6'1728'0,"3"0"-1392"0,1 2-336 16,2-1 0-16,2 4 704 0,2-4 80 0,-1 2 16 0,2-5 0 0,-1-1-800 15,3-5-272-15,-1-4 0 0,3 2 0 0,2 1-192 0,-2-1-48 0,3 4 0 0,-2 2 0 0,1-2 368 0,0 2 144 0,0 1-128 0,0 2 128 0,1 1 256 0,0-1 128 0,1 1 16 0,-1 0 16 16,1 0 464-16,1 2 80 0,2-1 32 0,-1 1 0 15,3 2-560-15,-1-2-112 0,-2 3-32 0,2-4 0 16,0 4 32-16,4-4 0 0,0 4 0 0,2-2 0 16,2 1-32-16,1 0 0 0,-1 2 0 0,1 2 0 15,-2 0-288-15,2 1 0 0,-1 0-128 0,-2 4 128 0,-2-1-192 16,1 0 192-16,2 4-208 0,-1 2 80 16,-1 4-128-16,-3-1-32 0,0 5 0 15,-3-2 0-15,-5 1 32 0,-1 1 0 0,-4 2 0 16,-1-2 0-16,-4 1 464 0,-3-1 112 0,-1 1 0 0,-2-2 16 15,-4 0 576-15,-2-1 112 0,-2 2 32 0,-4-1 0 0,-1-1-512 0,1-2-96 16,0 1-32-16,-3-4 0 0,-9 6-416 16,-2-4 0-16,1-3 0 0,2-2 0 0,2-3 0 0,-2 2 0 15,1-5 0-15,-4 0 0 0,3 1 0 0,-1 0 0 16,1-1 0-16,0 0 0 0,0 1-320 0,3-2-32 0,6 0-16 16,-1 1 0-1,4-4-1616-15,-1 0-336 0,4 0-64 0,2-4-5040 0,4-1-992 16</inkml:trace>
  <inkml:trace contextRef="#ctx0" brushRef="#br0" timeOffset="59805.34">14343 10178 19343 0,'-1'-3'1728'0,"-1"0"-1392"16,2 1-336-16,-1 0 0 0,1 2 880 0,0 0 96 0,-1-2 32 0,-2-2 0 0,1-1-512 0,-3 2-112 0,1 0 0 0,-1 2-16 16,-1 1-80-16,-1 2-16 0,0 2 0 0,-1 0 0 0,0 2 112 0,0 3 32 0,-2-2 0 0,-1 5 0 0,0-2 672 0,-2 5 128 15,1 1 16-15,-3 0 16 0,0 3-224 0,-1-3-64 16,0 2 0-16,-3 0 0 0,0 3-256 0,-4 1-64 15,1-2-16-15,0 2 0 16,0 2-96-16,-2-1-16 0,2 4 0 0,-4 8 0 0,-4 7-96 0,-1 2-32 31,0 3 0-31,5-2 0 0,2 2-128 0,5-3-48 16,6-5 0-16,4-1 0 0,5 2-208 0,4-2 0 0,3 7 0 0,0-5 0 16,4 1 0-16,1 5 128 0,3 3-128 0,2 5 0 15,0-4 0-15,1 1-192 0,3-3 16 0,1-3 0 31,-2-8-1024-31,0 1-208 0,4 3-32 0,-2-3-16 16,1 3-512-16,-1 0-96 0,-1 0-32 0,1-3 0 0,2 0-336 0,-2-6-64 0,3-3 0 0,-2-11-7312 16</inkml:trace>
  <inkml:trace contextRef="#ctx0" brushRef="#br0" timeOffset="62399.14">14785 10782 23951 0,'-3'-5'2128'0,"0"4"-1696"0,3-2-432 0,0 1 0 0,0 0-336 0,0-1-160 0,-1-4-16 0,-1-1-16 0,-1-6-1632 0,-1 2-320 0,3-3-64 0,-1 3-16 16,0 2 976-16,1 0 192 0,-1 1 48 0,0 2 0 0,0-2 1200 0,1 5 144 0,0 2 224 16,-1 1-48-16,1-2 1152 0,1 3 224 15,-1 0 48-15,1 0 16 16,0 3 560-16,1 0 128 0,0 1 0 0,-1-4 16 15,0 0-560-15,14 22-112 0,-8-9-32 0,0-1 0 0,2 3-1040 0,-1-1-224 16,-1-1-32-16,-1 0-16 0,1 1-304 0,-1-1 0 0,0-1 0 0,-1 2-144 16,-2-4 144-16,1 2 0 0,-1-2 0 0,2 1 0 15,-1 3 128-15,-1-2 16 0,1-2 0 0,-1 2 0 16,1 1 608-16,-1-4 112 0,2 0 32 0,-2-1 0 0,2-2 0 16,-2 0 16-16,3 0 0 0,-1-3 0 0,1 0-352 15,0-3-80-15,1 1-16 0,0-2 0 0,-1 1-160 16,0-2-48-1,1-2 0-15,-1 0 0 0,0-2-128 0,1 0-128 0,1-4 144 0,1-2-144 16,1-3 128-16,1-4-128 0,3-3 0 0,1-1 144 0,1-5-16 0,1-1-128 16,1-2 192-16,-1-5-64 0,0 5 0 0,-1 3 0 15,1-1 0 1,0 1 0-16,-1 3-128 0,0 3 0 0,2-3 0 0,-1 3 0 0,1 4-128 0,-4 0-128 16,-2 5 0-16,-1 1-16 15,2 2-720-15,0 0-144 0,-2 4-16 0,-2 4-16 16,0-1-1296-1,-3 3-256-15</inkml:trace>
  <inkml:trace contextRef="#ctx0" brushRef="#br0" timeOffset="63016.16">14950 10947 5519 0,'0'-1'496'0,"0"1"-496"16,1-2 0-16,-1 2 0 0,0-3 208 0,0 2-48 0,1-1-16 0,-1-2 0 0,-1 0 48 0,1-2 0 0,-1 0 0 0,0 1 0 0,-2 1 320 0,2 0 80 0,-2 1 16 16,1 0 0-16,1 1 464 0,0 0 80 0,1 2 32 0,0 0 0 0,0 0 480 0,0 0 80 15,1 2 32-15,1 0 0 0,1 1 208 0,-1 0 32 16,-2-3 16-16,0 0 0 0,0 0-432 0,14 16-96 15,-12-12-16-15,1 1 0 0,-1 1-208 0,-1 2-64 16,2 4 0-16,-2-2 0 0,0 5-656 0,-1-3-144 16,3 4-32-16,-4 4 0 0,-2-1-384 0,1-1 0 15,-2 6 0-15,-1 0 0 0,0 5-208 0,-2-1 80 16,-1 1 128-16,0-3-208 0,0 1-112 0,0-4-32 16,0 1 0-16,1-2 0 15,-2-2-576-15,2-2-112 0,2-1-32 0,-2-5 0 16,4 0-1104-16,-1 2-208 0</inkml:trace>
  <inkml:trace contextRef="#ctx0" brushRef="#br0" timeOffset="64349.21">15508 11139 15663 0,'-2'0'1392'0,"1"0"-1120"0,0 4-272 0,1-2 0 0,1 0 1248 15,-1 2 192-15,0 3 32 0,0 3 16 0,0 6-1488 0,-1 2-544 0,1 4 16 0,-3 1 0 0,0-1-288 0,-2 0-48 0,-1 0-16 0,-1 1 0 0,0 1 1200 0,-2 0 224 0,1 3 48 0,-1-1 16 16,0 3 688-16,-1-1 144 0,2 0 32 0,0 0 0 16,5-2-768-16,-1-4-160 0,1 0-32 0,1-2 0 15,1-3-1216-15,1-6-256 0,-1 0-64 16,1-4-9184-16</inkml:trace>
  <inkml:trace contextRef="#ctx0" brushRef="#br0" timeOffset="64793.82">15820 11224 7359 0,'-3'2'656'0,"-1"0"-528"0,0 1-128 0,2-2 0 0,1 1 2752 0,-2 1 512 0,2 0 96 0,-3 4 32 16,-2 3-2032-16,-3 2-400 16,-1 2-64-16,-1 0-32 15,0 2-1056-15,0-3-224 0,1-1-32 0,-1 1-16 0,1-4-384 0,-2 4-80 0,1-3-16 16,-2 0 0-16,1-2 560 0,0-2 96 0,-1-1 32 0,-3 2 0 16,-1 1 768-16,-1 1 144 0,0-3 48 0,-1-1 0 0,1 0 96 15,-1 1 32-15,0-2 0 0,0-2 0 0,2 2-448 16,2-3-96-16,2-1-16 0,2 1 0 0,4 1-272 0,1-2 0 15,1 0 0-15,2 2 0 0,2-2 0 0,1 4 0 16,1-2 0-16,2 2 0 16,0 0-448-16,4 1-80 0,0 0-32 0,1 0 0 0,-1-2 560 15,2 4 0-15,2-4 192 0,4 3-48 0,1 3 368 0,2 1 80 16,1-1 16-16,-1 1 0 0,1-1-128 0,-1 1-32 16,5 5 0-16,-1-2 0 0,0 3-448 0,-2-4 0 0,-3 2 0 15,1-5 0 1,-1 4 0-16,-2-5 0 0,0 0-208 0,-2 1 64 31,0-6-640-31,-2 1-128 0,-1-2-32 0,-1-2-5872 0,3 0-1184 0</inkml:trace>
  <inkml:trace contextRef="#ctx0" brushRef="#br0" timeOffset="65342.56">16902 10089 23951 0,'-7'-12'2128'0,"2"6"-1696"0,0-1-432 15,3 4 0-15,2 3 1232 0,0 0 176 0,-2 1 16 0,1 1 16 0,0 1-800 0,-3 1-176 0,1 3-16 0,-1 5-16 16,0 7-304-16,-1 6-128 0,-1 3 128 0,0 11-128 0,1 8 464 0,-1 1 16 0,1 5 0 0,1 0 0 0,2 1 672 0,0 7 144 0,4 12 32 0,1 6 0 0,1 3-288 15,1-3-48-15,-1-6-16 0,1 2 0 0,-2 1-624 0,1-1-128 16,-2-2-32-16,0-10 0 0,-1-12-192 0,-4 0 0 16,0-1 0-16,-1-3 0 0,2-8-144 0,-1 1-128 15,2 3-32-15,2-3 0 16,3-9-1392-16,3-2-288 0</inkml:trace>
  <inkml:trace contextRef="#ctx0" brushRef="#br0" timeOffset="66830.89">18109 10871 19343 0,'-1'0'1728'0,"1"0"-1392"0,0 0-336 0,0 0 0 0,0 0 1040 0,-1-3 144 0,0 2 32 0,-1 1 0 0,0 0 832 0,-2 0 192 0,0 1 16 15,4-1 16-15,0 0-1472 0,-13 15-288 0,7-7-64 0,-2 3-16 0,-2 0-432 0,-2 4-272 0,-2-2 32 0,1 2 16 0,2-3 16 0,-5 5 0 16,-4 1 0-16,-2 4 0 0,-3 1 336 0,-1-1 80 15,2-2 16-15,1-2 0 0,1 1 16 0,2-3 0 0,1-1 0 16,1-2 0-16,0 2-240 0,2-4 0 16,0 4-144-16,1-5 144 15,2 0-1264-15,-2-2-144 0,1-1-48 0,2-1-7536 0,0 0-1504 16</inkml:trace>
  <inkml:trace contextRef="#ctx0" brushRef="#br0" timeOffset="67061.39">17555 11022 33167 0,'2'3'2944'0,"0"1"-2352"0,2 0-464 0,1 1-128 16,1-2 1408-16,1 4 272 0,6 2 48 0,8 10 16 16,12 6-880-16,8 4-176 0,6 6-48 0,2-3 0 0,0 2-448 15,-2-8-192-15,-3 0 176 0,-1-2-176 0,-1 1 0 0,-3-3-288 16,-3 3 32-16,-3 1 16 31,-2 0-576-31,-5 1-112 0,-4-5-32 0,-2 7 0 0,0 1-1824 16,-3 4-368-16</inkml:trace>
  <inkml:trace contextRef="#ctx0" brushRef="#br0" timeOffset="82000.64">18699 10072 18431 0,'1'6'1632'0,"1"0"-1312"0,0-1-320 0,1-4 0 0,0 4 144 0,2-1-144 0,3 6 192 0,6 9-192 0,6 3 0 0,6 7 0 0,3 2-240 0,2 0 80 0,1-1-48 0,1 1-16 0,0-3 0 0,1 1 0 16,-2 2-96-16,-2 3-32 0,-1 2 0 0,-4 5 0 0,-4-4 224 0,-5 1 128 0,0 7-160 0,-6 2 160 15,-1 1 256-15,-3-1 128 0,-1-2 48 0,-3-1 0 16,0-1 848-16,-1-4 160 0,0-3 32 0,-1 3 16 15,-2 2-48-15,-2 4-16 0,0-3 0 0,1 5 0 16,-2 0-368-16,-2-7-80 16,1 0-16-16,-1-7 0 0,-1 0-704 0,0-3-128 15,-1-1-128-15,0-3 144 0,0 0 448 0,-1-4 96 0,0-1 16 0,-3 1 0 0,0-2-320 16,-1-1-48 0,-1-3-16-16,-1-1 0 0,3-3-320 0,-2-2-256 0,0-4 32 15,0-5 16-15,-1 2-1776 0,-1-7-336 16</inkml:trace>
  <inkml:trace contextRef="#ctx0" brushRef="#br0" timeOffset="82507.36">19811 10834 23039 0,'-3'0'2048'0,"2"0"-1648"0,1 0-400 0,1 0 0 0,1 0 1472 0,0 0 224 0,3 0 32 0,0 0 16 0,4 0-592 0,2-2-128 16,4 2-32-16,2 0 0 0,3 0-512 0,1-2-96 0,2-1-32 0,2 0 0 0,3 2-160 0,2-2-48 0,2-1 0 0,-1 4 0 0,4 0-144 0,-4 0 0 0,1 4 144 0,-3-1-144 31,0 0-1136-31,-3 1-288 0,-3 2-64 0,0-2-7936 0,-2 4-1584 0</inkml:trace>
  <inkml:trace contextRef="#ctx0" brushRef="#br0" timeOffset="82807.19">19933 11080 42383 0,'-2'-4'1872'0,"0"4"400"0,1-2-1824 0,2 2-448 16,2 2 0-16,1-2 0 0,1 1 128 0,3 0-128 0,5 3 0 0,5-3 144 15,7 2-144-15,2-1-224 0,0-2 48 0,1 0 16 32,-1 4-576-32,-3-4-112 0,1 3-32 0,-1-3-11024 0,-1 3-2224 0</inkml:trace>
  <inkml:trace contextRef="#ctx0" brushRef="#br0" timeOffset="84234.63">21360 10873 21183 0,'4'-5'1888'0,"0"2"-1504"0,-2 0-384 0,1 2 0 0,-1 1 208 15,0-3-16-15,3 0-16 0,2-6 0 0,3 2-48 0,-1-2 0 0,-1 3 0 0,-2 0 0 0,-2 2 576 0,-4 0 96 0,0 2 32 0,-3-1 0 0,1 0 1024 0,-2 0 192 0,0-1 64 0,1 1 0 0,-1-1-512 0,-1-2-112 16,1 1-16-16,1-3 0 0,-1 2-928 0,0-2-192 0,0 0-32 0,-1-2-16 16,1 2-304-16,-1-2 0 0,-3 0 0 0,0 1 0 0,-1 3 0 0,0 0 0 15,-1 2 0-15,0 0-144 0,-1 2 144 0,-1 2 0 0,-2 2 0 0,-1 4 0 0,-1 4 192 16,-2 3 0-16,-1 3 16 0,-2 4 0 16,0 1-208-16,-1-2 128 15,2 1-128-15,2-1 0 0,0 2 0 0,4-5 0 16,0 0 0-16,0 0 0 0,1 3 0 0,2-1 0 15,1-1 0-15,2 2 0 0,5 0 256 0,0-1-32 16,2-1-16-16,2 1 0 0,2-2-208 0,0 2 0 16,2-2 0-16,1 4 0 0,2-1 0 0,0-1 0 15,4 2 0-15,-2-5 0 0,2-4 0 0,0-2 0 16,1-1 0-16,-1-4 0 0,3-4 0 0,-2-2 128 16,2-2-128-16,-1-5 0 0,2 2 192 0,-1-6 0 15,0-3 0-15,1 0 0 0,1 0 0 0,0-5-16 0,-1 1 0 16,0-2 0-16,2-3-176 0,-2-1 0 0,0-2 0 15,-1 1 0-15,-2 1 0 0,0 0 0 0,-3-1 0 16,-3 2 0-16,-3 1 0 0,-2 3-192 0,-2 4 64 16,-1 0 128-16,0 3-128 0,-3 2 128 0,0-2 0 0,-1 6 0 15,0 1 0-15,0 1 128 0,1 2 0 0,-1 4 0 16,1 0 64-16,0 0 16 0,0 3 0 0,3 2 0 16,0 0-208-16,0 1 0 0,1 4 0 0,0-3 0 15,1 4 0-15,0-1 0 0,2 3 0 0,-1 0 0 0,1 2 0 0,0-2 0 16,1 0 0-16,1 3 0 0,1 0-144 0,-1 0 144 15,3 2 0-15,-2-2-144 0,1 0 144 0,2 2 0 16,3 2 128-16,2 5-128 0,-1 1 0 0,2 1 0 16,-1-1 0-16,-2 0 0 0,1 1 0 0,-2-1-128 15,1 3 0-15,-1-1 0 0,2 0 128 0,-2 1 0 16,-1-1 0-16,-3-3 0 0,0-1 0 0,-2 0 0 16,-1 2 0-16,-3 2 0 0,-2-3 0 0,-3 1 0 0,-1 2 0 15,-3-5 0-15,-1 2 0 0,-3 0 0 0,-2-1 0 0,-3-1 128 16,-2 0 64-16,-3 2 0 0,-3-3 16 15,-3 3 0-15,-3 0 48 0,-2-3 0 0,-3 4 0 0,-3-1 0 16,0-3-256-16,-4 0 0 0,-4 0 0 0,-3-3 0 16,4-3-160-16,5-2 160 15,3-3-128-15,1-1 128 16,0-3-416-16,2-1 0 0,4-3 0 0,3-1 0 0,5-1-736 0,3-2-160 16,4 1-32-16,3-2-16096 0</inkml:trace>
  <inkml:trace contextRef="#ctx0" brushRef="#br0" timeOffset="85108.47">22215 11072 30399 0,'-5'-5'2704'0,"1"4"-2160"0,3-1-544 31,1 2 0-31,1 0 416 0,-1-3-32 0,0 2 0 0,-2-5 0 0,-1 0-2064 0,-1 2-432 0,-1-1-64 0,-1 4-32 0,-2 2 384 0,-4 4 80 16,-1 0 16-16,-2 3 0 0,-1 5 2704 0,-3-1 560 0,1 1 96 0,-2 3 32 0,0-3 896 16,2 2 192-16,0 1 48 0,1 0 0 0,1-1-832 0,2 1-176 15,3 1-16-15,1-2-16 0,3-1-1312 0,1-2-256 16,1 1-48-16,1-3-16 0,2 1-416 0,-1-5-96 15,2 1 0-15,1-1-16 16,0 1-128-16,2-4-32 0,2 2 0 0,1-1 0 16,1-3 176-16,2 4 16 0,0-4 16 0,2 2 0 0,3-1 352 0,-1-2 0 15,2 4 0-15,2 0 0 0,2 1 0 0,1 0 0 16,-1 1 144-16,1 0-16 0,-2 3-128 0,-1-2 0 16,-1 4 0-16,-3 0 0 0,0 2 0 0,-5-2 0 0,-1-1 0 15,0 0 0-15,-1-2 0 0,0 3 0 0,-1 1 0 0,-2-3 0 16,1-1 0-16,-3-2 0 0,-1 3 0 0,-2-2 0 15,-2 2 464-15,-1-1 32 0,0-1 0 0,-2 3 0 16,0-1-160-16,-2 0-16 0,-1 2-16 0,0 0 0 16,-2-1-304-16,0 0 0 0,0 2 0 0,1-4 0 15,0 1-256-15,-1-1-176 16,2-2-16-16,1-2-16 0,0-4-672 0,2 0-128 0,1 0-16 0,1-2-9040 16,1-2-1808-16</inkml:trace>
  <inkml:trace contextRef="#ctx0" brushRef="#br0" timeOffset="85549.69">22488 11323 21183 0,'-1'-7'944'0,"-1"2"192"0,0 4-912 0,2-2-224 0,0 1 0 0,-1 1 0 0,1 1 432 16,-1-4 32-16,-1 1 16 0,-1 0 0 0,-1-2-784 0,-2 3-144 0,-2 0-48 0,0 4 0 0,-2 0 352 0,-3 4 144 0,1 0-128 0,-2 4 128 0,0 2 1696 0,-1 3 416 0,0 1 96 0,1 0 16 15,1 3-752-15,0 1-160 16,1 1-32-16,1-2 0 0,1 2-768 0,2-4-176 16,2-1-16-16,1-4-16 0,2-2-304 0,-1 2 0 0,1-2-128 0,3 0 128 15,2-4 0-15,-1 3 0 0,1-5 0 0,1-1 0 16,4 4 0-16,2-5 0 0,3 2 192 0,1-4-192 15,2 0 0-15,1-3 0 0,0 2 0 0,-3-1-144 16,1-2-288-16,-1 0-48 0,2-1-16 0,0-1 0 16,-1 0-128-16,-2-2-16 0,-3 2-16 0,1 0 0 0,-2-4 656 15,0 0 144-15,0-5 32 0,-3 2 0 0,0-2 768 0,-1 1 144 16,-2-1 48-16,0-1 0 0,-2 0-112 0,-2 0 0 16,1-2-16-16,-2 2 0 0,-2-3-496 0,-2 3-112 15,0 0-16-15,1 4 0 0,0-1-192 0,-2 3-64 16,2 0 0-16,0 2 0 0,1 2-320 0,1 2-64 15,3 1 0-15,0 1-16 16,1 2-1008-16,0 2-192 0,1 1-32 0,0 1-14544 0</inkml:trace>
  <inkml:trace contextRef="#ctx0" brushRef="#br0" timeOffset="86055.29">23189 10981 43311 0,'-9'-9'1920'0,"3"0"384"0,1 5-1840 0,3-3-464 0,2 5 0 0,0-2 0 0,0-1-1728 0,-1-2-448 0,-2-6-96 0,1-6-16 0,-2-2-208 0,-1-2-32 0,0 4-16 0,-2-4 0 32,0 5 752-32,0-1 160 0,-2 6 32 0,2-2 0 0,-1 1 2304 0,2 6 480 0,0-1 96 0,1 4 0 15,1 2 192-15,1 3 48 0,-2 2 0 0,1 3 0 16,-2 1-896-16,0 4-176 0,-3 0-48 0,-1 2 0 0,-1 2-592 0,-1 0-128 0,-2 0-32 0,0 1 0 15,1 1 544-15,1-4 96 16,-2 2 32-16,0 1 0 0,2 1 832 0,0 2 192 0,0 1 16 0,3 1 16 16,0-2-480-16,3 5-80 15,1 2-32-15,-1 3 0 0,1 4-400 0,0 0-96 0,1 5-16 0,0-1 0 32,-1 7-144-32,-1-2-128 0,0 1 144 0,-1 1-144 15,0-3 0-15,0-3 128 0,1-2-128 0,2-11 0 0,0-4 0 0,1 1 176 0,-1-1-176 0,0 2 160 16,3-3-32-16,-1-3-128 0,2-3 192 0,-2-1-64 0,4-6-352 15,-2 0-80 1,1-2-16-16,-1-4 0 16,0-4-1360-16,0 1-288 0,0-3-48 0,-1 0-13856 0</inkml:trace>
  <inkml:trace contextRef="#ctx0" brushRef="#br0" timeOffset="86233.12">22715 11344 35007 0,'-8'-6'1552'0,"2"1"320"0,2 4-1488 16,1-1-384-16,3 2 0 0,2-2 0 0,-1 2 688 0,1 0 64 16,3 0 16-16,3-2 0 15,3-1-960-15,0 2-176 0,4 1-32 0,0 1-16 16,1 2-752-16,0-3-160 0,4 0-16 0,-1 2-16 16,5-2-208-16,1 0-32 0,2 0-16 0,1-2-10736 0</inkml:trace>
  <inkml:trace contextRef="#ctx0" brushRef="#br0" timeOffset="86497.97">23397 11092 11967 0,'-5'-2'1072'0,"1"2"-864"15,2 2-208-15,2 1 0 0,0-2 4160 0,1 4 768 16,0-2 176-16,0 5 16 16,1 7-5904-16,-1 5-1200 0,0 7-224 0,-2 2-48 15,-2 5 1024-15,0 0 208 0,-4 2 32 0,-1-1 16 0,-1 3 3136 0,1-1 624 0,-1 4 128 0,1-6 32 16,3-7-1072-16,-1 1-208 0,3 3-32 16,-1-4-16-1,0-3-2128-15,2-5-448 0</inkml:trace>
  <inkml:trace contextRef="#ctx0" brushRef="#br0" timeOffset="86671.52">23239 11411 42383 0,'-4'-4'3776'0,"3"4"-3024"0,2-2-608 15,3 2-144-15,-1 0 336 0,2-4 48 0,4 2 0 0,3-4 0 0,5-4-560 16,6 0-96-16,1 1-32 0,0 0 0 31,-1 2-704-31,0 3-144 0,-1 2-16 0,-2-2-16 0,-2 5-1312 0,1 2-256 0</inkml:trace>
  <inkml:trace contextRef="#ctx0" brushRef="#br0" timeOffset="87241.36">23795 11539 40543 0,'-9'8'1792'0,"2"-2"384"0,1 2-1744 16,3-2-432-16,3-1 0 0,1-1 0 0,2 2 160 0,-1 1-160 0,2 8 192 16,0 1-192-1,2 3-1856-15,-1-1-496 0,0-2-80 0,-3-3-32 16,0-3-864-16,-2-3-192 0,0-1-16 0,-2-3-16 0,0-3 5008 0,1-3 992 16,-2-3 208-16,2-1 32 0,0-6-288 0,1-2-64 0,0-2-16 0,0-2 0 15,0-2-1664-15,2 2-336 0,2-1-64 0,0 1 0 31,1 3-1776-31,0 0-336 0,1 4-80 0,1-1-16 0,1 4 768 0,0 0 160 0,1 5 16 0,1 0 16 16,0 3 992-16,0 1 416 0,-2 1-32 0,1 3 0 0,-2 0-16 0,-2 0-16 16,0 1 0-16,-1 1 0 0,0 1 448 0,-2 2 96 15,-1-2 0-15,-1 2 16 0,0-3 128 0,-2 2 32 16,-1 0 0-16,1-2 0 0,-2-2-560 0,0 0-128 16,1-2 0-16,0 1-16 0,1-3-368 0,-1-3 128 15,2 1-128-15,0-2 0 0,0-2 0 0,-1-2 0 16,4 0 0-16,-1-2 0 0,3-6 0 0,0 1-128 15,5 1 128-15,1 0 0 0,1 0 0 0,2 2 0 16,0 2 0-16,-1-1 0 16,2 3-208-16,0 2 32 0,-1 2 16 0,0 2 0 0,-1-1-32 0,-1 3 0 0,0 0 0 15,-1 3 0-15,1-3 576 0,-2 2 96 16,1-2 32-16,-3 0 0 0,2 0 64 0,0 0 32 16,-2-2 0-16,0 2 0 0,2-3-272 0,0 3-48 0,1-1-16 0,0 1 0 15,-1 1-272-15,3 2 0 0,-3-1-128 0,3 2 128 16,-3 0-256-16,1 2 64 0,0 3 0 15,0 0 0-15,1 0 192 0,0 1 0 0,1 2 0 0,-1 2 0 16,0-4 0-16,-1 2 0 0,1 3 128 0,-3-4-128 16,2 2 224-16,-2-2-64 0,0 0-16 0,-1 1 0 0,-1-2-144 0,-1-1-144 31,0-1 144-31,0-1-208 0,0 0-928 0,0-5-176 0,-1 2-32 0,0-1-16 0</inkml:trace>
  <inkml:trace contextRef="#ctx0" brushRef="#br0" timeOffset="87747.83">24913 11427 18431 0,'6'-12'816'0,"-2"4"160"0,1 2-784 0,-3 0-192 0,-1 4 0 0,1-1 0 0,-2-1 544 0,0 1 64 0,1-6 16 0,-2 2 0 16,-2-3 1376-16,-3 4 288 0,-3 3 48 0,-2 1 16 0,-2 4 272 0,-2 1 64 0,-1 3 16 0,-3 4 0 0,1 2-1680 0,-5 2-320 0,1 0-80 0,0 3-16 16,-2-1-608-16,1 0-240 0,1 2 16 0,0-2 0 15,4 0-304-15,3-1-64 0,3-1-16 16,1-2 0-16,2 4 848 0,3-3 160 0,1-1 48 0,2 0 0 0,2-2-240 15,1 0-32-15,3-1-16 0,0-3 0 0,2-1-160 0,1-3-272 16,1 5 64-16,-1-7 16 0,1 0 0 16,2-3 0-16,0-1 0 0,0-2 0 0,1 0 192 0,3-1-176 15,-2-2 176-15,1-1-160 0,1 0 160 0,-2-1 0 16,0 0 0-16,-1-1-128 0,0-1 128 16,-2-2-208-16,0 4 80 0,-1-1 128 0,-1 1-272 0,0 0 64 15,-1-1 16-15,-1 5 0 0,0-3-32 0,-2 4 0 16,0 1 0-16,-1 4 0 0,0 1 0 0,-1 0 0 0,-1 1 0 15,0 4 0-15,-1 1 864 0,1 0 160 0,1 2 32 16,-1 2 16-16,1 2-64 0,0 0-16 0,0 3 0 0,1-1 0 16,2 1-384-16,0-2-64 15,2 2-32-15,3-1 0 0,-1-2-288 0,0-2 0 0,2 0 0 16,1-2 0-16,0 2-320 0,0-3-64 0,1-1 0 16,-1 0-16-1,-2-2-704-15,1-2-144 0,2 2-32 0,0-2-10128 0,0-2-2032 0</inkml:trace>
  <inkml:trace contextRef="#ctx0" brushRef="#br0" timeOffset="88049.08">25501 11354 35935 0,'4'-3'3200'0,"0"-4"-2560"0,0 5-512 0,-2-2-128 0,0 4-144 0,1-2-48 0,2-2-16 0,2-2 0 0,2 0 208 0,-3-1 0 0,-2 7 0 0,-3 3 160 0,-5 7 176 0,-3 2 48 0,-3 4 0 0,-4 7 0 16,-2 5 704-16,-1 0 160 0,-3 5 32 0,1-1 0 16,-1 1-736-16,-1-1-144 15,0-1-16-15,0-2-16 0,2 0-240 0,-1-2-128 0,1-1 160 0,-1-1-160 16,2-5-288-16,1-1-160 15,2-6-16-15,2-1-16 16,2-3-928-16,-1-6-176 0,4-3-32 0,0-2-15104 0</inkml:trace>
  <inkml:trace contextRef="#ctx0" brushRef="#br0" timeOffset="88242.02">25160 11419 40543 0,'0'5'3600'0,"1"-2"-2880"15,3 0-576-15,1 0-144 0,1 0 512 0,2 1 64 16,4 3 0-16,8 5 16 0,6 3-592 0,5 5-160 16,3 2-16-16,1 3 0 15,-4 0-432-15,-2-2-96 0,-1 4 0 0,-5-1-16 0,-3-1 288 0,-3 1 64 0,-1 1 16 16,-1-1 0-16,-1-1 480 0,-2-2 80 0,-1 0 32 16,-1-5-11696-16,0-2-2352 0</inkml:trace>
  <inkml:trace contextRef="#ctx0" brushRef="#br0" timeOffset="89302.21">26975 9737 21183 0,'-2'-1'1888'0,"1"-3"-1504"0,1 4-384 0,1 0 0 0,0 0 0 0,-1 0 0 0,0-1 0 0,-2-1-192 0,-1 2 752 0,-1 2 144 0,-3 0 16 0,-4 4 16 0,-1 0 416 0,-5 7 64 0,0-1 32 0,-3 2 0 16,-1 2 496-16,-1 2 112 0,-3 1 0 0,1 3 16 15,0 0-592-15,-1-1-128 0,1 3-32 0,1 1 0 16,4-3-496-16,-2 3-112 15,0 1 0-15,0 2-16 0,2-3-288 0,-1 5-48 0,0 0-16 0,1 8 0 0,-2 1-16 16,0 7 0-16,-2 0 0 0,1 3 0 0,2 3 80 0,1 4 16 16,2-2 0-16,3 5 0 0,3 5-32 0,2-1-16 15,3 1 0-15,3 1 0 0,4-2-176 0,3 1 128 16,2-4-128-16,4 3 128 0,4-2 0 0,2-2 0 16,1 4 0-16,1-5 0 0,0-1-128 0,1-4 0 15,-1-6 0-15,2 4 0 0,1-4 0 16,1-2 0-16,0-5 0 0,3 0 0 0,-1-3-128 0,3-2-64 15,3-1-16-15,1-2 0 16,3-1-432 0,3-7-96-16,0-3-16 0,3-7-17600 0</inkml:trace>
  <inkml:trace contextRef="#ctx0" brushRef="#br0" timeOffset="92654.04">31423 9853 20271 0,'-3'-6'1792'0,"0"2"-1424"0,2 2-368 0,1 0 0 0,1 2 1488 0,-1 0 240 0,-1 0 32 0,0-5 16 0,-1 2 592 16,2-1 128-16,0 2 32 0,3 2 0 0,2 2-1104 0,2 4-208 0,2 4-64 0,3 0 0 0,3 5-576 0,2 2-128 0,3 5-32 0,1 3 0 0,1 4-208 0,1 3-32 15,1 5-16-15,1 4 0 0,-1 3-160 0,-1 3 160 16,-1 4-160-16,-1 0 160 0,-2 2-160 0,-2 1 0 15,-1 7 0-15,0 2 128 0,-2 0-128 0,0 0 0 16,-2-4 0-16,2-1 0 0,-3-2 224 0,0-2-32 0,0 0-16 16,-1-4 0-16,-1-4 16 0,-1 0 16 0,1-4 0 15,-2-1 0 1,1-3-16-16,-3-3 0 0,-2-1 0 0,0-2 0 0,-2-3 0 0,-3-2-16 16,-1 2 0-16,-3-6 0 0,-2-1 32 0,-3 1 16 0,-2-1 0 0,-3 1 0 15,-2 0-96-15,-4-1 0 0,-5 0-128 16,-5 2 192-1,-5 0-640-15,-4-1-144 0,-4-1-32 0,-2-1-19360 0</inkml:trace>
  <inkml:trace contextRef="#ctx0" brushRef="#br0" timeOffset="95308.29">15934 7306 30399 0,'-11'-2'2704'0,"1"2"-2160"0,0 2-544 16,4 0 0-16,4-2 1424 0,-1 3 176 0,1-2 48 0,-4 1 0 0,-3 4-1040 0,-4 2-208 0,1 3-32 0,-3-1-16 0,2 2-160 0,-1 2-16 0,0 4-16 15,0 1 0-15,-4 3-160 0,1 3 0 0,1-2 0 0,-4 6 0 0,-5 8 0 0,-3 4 0 0,-3 3 0 0,-1 7 0 0,-3 3 0 0,1 0-144 16,0-4 144-16,2-6 0 15,-1-2-1024-15,2-8-80 0,2-3-32 0,3-9 0 16,7-5-64-16,-1-5-16 0,3-2 0 0,3-3 0 0,2-2 960 0,3-7 256 16,1-2 0-16,1-5-13152 0</inkml:trace>
  <inkml:trace contextRef="#ctx0" brushRef="#br0" timeOffset="95514.24">15071 7510 20271 0,'-1'-13'1792'0,"1"7"-1424"0,1 0-368 0,0 2 0 16,3 4 2608-16,0 0 448 0,2-2 80 0,4 2 32 16,6-3-1312-16,9 3-256 0,6 0-48 0,4 3-16 15,2 0-624-15,2 4-128 0,2 3-16 0,1 2-16 16,0 4-480-16,0 3-80 0,2 5-32 0,0 1 0 16,-2 5-160-16,-3-2 0 0,0 3 0 0,-4 1 0 15,-2 3-432-15,-4-1 48 0,-4 1 0 0,-3-4 0 16,-2-3-976-16,-3-2-192 0,-2 3-48 0,-1-3-14096 15</inkml:trace>
  <inkml:trace contextRef="#ctx0" brushRef="#br0" timeOffset="96067.03">17262 7131 35007 0,'1'-7'1552'0,"-1"1"320"0,0 1-1488 0,0 1-384 0,2 2 0 0,-2 0 0 16,0 2-192-16,0-3-96 0,-2-2-32 0,-1-2 0 0,-2 4 720 16,-3-1 144-16,2 2 32 0,-4 2 0 15,-3 2-576-15,-3-1 0 0,-3 4 0 0,-2-1 0 16,0 2 0-16,-1 2 0 0,-2 0 0 0,2 1 0 0,1 1 480 0,-2 0 144 16,-6 6 16-16,-6-1 16 0,-2 4 0 0,-1 4 0 15,-3-1 0-15,2 3 0 16,-1-1-288-16,3 0-64 0,2 1-16 0,3-3 0 0,0 3-96 0,4-3-32 15,4 3 0-15,4-2 0 0,6 4 48 0,0 2 16 0,4 0 0 16,5 5 0 0,4-2-224-16,2 0 144 0,4-1-144 0,1 1 128 0,3-1-128 0,0 1 0 0,2 0 0 15,0 0 128-15,0-1-128 0,0 0 0 0,3 4 0 0,-3-3 128 16,0-7-128-16,0 7 0 16,4 3 0-16,1 0 0 0,4 0-256 0,0-2-48 0,-1 0 0 0,4-5 0 15,-1-3 176-15,1-5 128 16,1-4-192-16,1-1 192 0,1-8-128 0,-1 2 128 0,1-6 0 0,0 0 0 15,-1-2-288-15,-1-2 48 16,-3 1 16-16,-2-4 0 16,0 2-1184-16,-3-5-224 0,-2 1-48 0,-2-4-14832 15</inkml:trace>
  <inkml:trace contextRef="#ctx0" brushRef="#br0" timeOffset="96411.31">16439 7811 32255 0,'-8'-1'1424'15,"3"-1"304"-15,2-1-1392 0,0 2-336 0,3 1 0 0,1 0 0 0,1 0 1280 0,-1 0 192 0,1 0 48 0,5 0 0 0,0 0-608 0,3-2-112 16,2-1-32-16,4 2 0 0,2-3-240 0,4 2-48 0,4-1-16 0,5-3 0 0,3-1-272 0,5-3-64 0,0 1-128 0,3-1 192 0,2 0-192 0,0 2-208 16,3-5 32-16,0 3 16 31,-5 0-720-31,5 1-144 0,4 0-16 0,1-1-16 15,1 0-1216-15,-2 4-240 0,-2 0-48 0,-3 0-11840 0</inkml:trace>
  <inkml:trace contextRef="#ctx0" brushRef="#br0" timeOffset="98806.29">18099 7115 28559 0,'-6'3'2544'0,"1"-3"-2032"0,2 0-512 0,1 1 0 0,1 1 448 0,0 1-16 0,-4 1 0 0,-3 2 0 0,-3 4-288 0,0 3-144 16,0 8 160-16,4 4-160 0,0 5 288 0,5 3-32 0,2 3-16 0,2 5 0 0,3 6 352 0,3 7 80 0,3 5 16 0,-2 2 0 16,-2-8-368-16,2 10-64 0,1 10 0 15,1 0-16-15,-1-6-240 0,-2-4 0 0,0 0 0 0,-3-8 0 16,0-6 0-16,-2 2 0 0,1 7 0 0,0-2 0 15,1-11-384-15,0-8 16 0,1-4 16 0,0-11 0 32,1-5-544-32,1-3-96 0,-1-8-32 0,-1-2-8192 0,-1-4-1632 15</inkml:trace>
  <inkml:trace contextRef="#ctx0" brushRef="#br0" timeOffset="99395.22">18065 7099 35007 0,'-9'-18'1552'16,"4"4"320"-16,3 2-1488 0,0 0-384 0,4 8 0 0,0-1 0 0,1 1 144 0,2-6-144 0,3-6 192 15,3-5-192-15,5-3 320 0,3 0-32 16,0 5-16-16,-1-1 0 0,2 5-272 0,-3 2 0 0,1 4 0 0,-2 3 0 15,-2-1 0-15,1 2-272 0,-1 1 16 0,-1 0 16 16,2 4 16-16,-1 0 0 16,1 0 0-16,0 4 0 0,1 2 224 0,-2 2 0 15,1 3 0-15,0 2 0 0,1 6 0 0,0 3 0 16,0 3 0-16,-1 1 0 16,0 2 0-16,-1 1 0 0,2-1 0 0,-1 3 0 0,1 1 0 15,1-1 0-15,2 4 0 0,-1 1 0 0,-1 1 0 0,-2-5 0 0,-1 2 0 0,-3-5 0 16,-4-1 0-16,0 1 0 0,-2 2 0 0,-4 2 0 0,-2 0-192 15,-4-3 192-15,-3-3-208 0,-3 2 80 32,-8 3-448-32,-2-1-96 0,-3-3-16 0,-2-2 0 15,-1-3 32-15,-2-7 0 0,3-2 0 0,-2 0 0 0,-3-2 1424 0,0-2 304 0,-1-1 48 0,1-3 16 0,0 0-576 0,2-4-112 16,3-4-32-16,1-4 0 0,0 1-240 0,4-2-48 16,2 1-128-16,6-1 192 15,1 1-16-15,6 3-16 0,3-1 0 0,1 1 0 16,4 3-160-16,1 0 128 0,6 3-128 0,1 4 128 0,3-1 64 0,5 7 0 15,3 0 0-15,2 3 0 0,4 2 160 0,4 2 32 16,4 2 16-16,0 4 0 0,-2 1 48 0,2 1 0 16,2 8 0-16,1 4 0 15,0-1-304-15,6 8-144 0,1 7 160 0,4 3-160 16,-4-3 0-16,-1-5 0 0,-5-4 0 0,-5-13 0 0,-10-7 0 0,1-3 0 16,2 0 0-16,-1 1 0 0,1-1 0 0,-3-4 176 0,-2-2-176 0,-3-2 160 31,-3-5-320-31,-3-6-64 0,-1-3-16 0,-4-3-11600 15,-2-6-2336-15</inkml:trace>
  <inkml:trace contextRef="#ctx0" brushRef="#br0" timeOffset="99868.02">17759 7015 6447 0,'-10'-1'272'0,"3"-3"80"0,1 4-352 16,2-2 0-16,3 2 0 0,0 0 0 0,1 0 1872 0,-2-3 304 15,0 2 64-15,-1 1 16 0,1-3-432 0,0 3-96 0,-1-2 0 0,2 2-16 0,0 0-176 0,-2 2-48 0,2 1 0 0,-2-2 0 0,2 4 32 0,0 0 0 0,1 4 0 16,-1-1 0-16,1-1-560 0,0 2-128 0,1 4 0 0,1 4-16 0,1 2-192 0,-1 2-48 0,2 2 0 0,0 8 0 16,2 4 16-16,-1 1 0 0,2 4 0 0,-2-3 0 15,0-6-192-15,0 11-32 0,1 9-16 0,1 6 0 16,1-3-128-16,1 8-32 0,1 8 0 0,0 2 0 15,-2-1-32-15,1 2-16 0,-3 2 0 0,2 4 0 0,0 4-144 16,0 3 0-16,0 4 0 0,1-5 0 0,-3-15 0 16,2-2-144-16,0 3 144 0,1-11-160 15,1-8-400-15,0-9-80 0,0-9 0 0,-2-8-16 16,2-3 656-16,-3-8 0 0,1-2 128 0,-2-3 0 0,0-4-128 0,0-3 0 16,-1-3 0-16,0-4-11504 15,-2-2-2320-15</inkml:trace>
  <inkml:trace contextRef="#ctx0" brushRef="#br0" timeOffset="100426.62">18171 6942 9967 0</inkml:trace>
  <inkml:trace contextRef="#ctx0" brushRef="#br0" timeOffset="100974.57">18071 7067 6447 0,'-3'1'576'0,"1"-1"-576"16,1-1 0-16,1 1 0 0,0 0 576 0,0-2 16 15,0 2 0-15,0-4 0 0,0 1 336 0,0 0 64 16,0-4 16-16,1 1 0 0,1 0-448 0,1 2-96 0,1-2-16 15,-1 0 0 1,1 2-944-16,0 2-192 0,2-2-32 0,-1 2-16 16,2-2-928-16,1 1-176 0,0 0-32 0,0 0-16 0,0 0 1488 0,1-1 400 15,-1 1-128-15,-2 0 128 0,1-4 0 0,-2 3 0 16,-1 0 0-16,-2 0 0 0,-2-1 160 0,0 1 160 0,0 1 16 0,-2-1 48 16,-1-2 1712-16,1 3 336 0,1 0 64 0,-2-2 32 15,1 1-624-15,2 3-128 0,-2-5-32 0,2 3 0 16,0-1-1168-16,0 2-224 0,0-2-48 0,-1 1-16 15,1 0-288-15,-2 1 0 0,1 0 0 0,-3 2 0 16,0-2 160-16,0 2-32 0,-3 2 0 0,0 0 0 16,-2 3 352-16,-1-2 64 15,0 3 16-15,-1 1 0 0,0-1-80 0,-2 4-16 16,-1 2 0-16,-1-2 0 0,0 2-208 0,0 1-32 0,0 0-16 0,3-4 0 0,1 1 400 0,1-3 80 16,-1 2 16-16,0 1 0 15,1-2 48-15,0-1 16 0,1-1 0 16,1-2 0-16,1-1-368 0,0 0-64 0,2-1-16 0,0 2 0 0,0 0-320 15,1-4 0-15,2 2 0 0,-2-2 0 16,1 0-704-16,0 1-192 0,1-1-64 0,-2 3 0 16,0-3 0-16,0 2-16 0,-1-2 0 0,2 4 0 0,-2-2 592 0,-1 2 128 15,-1 0 32-15,0 2 0 0,0 0 224 0,-2 0 0 16,2 1 0-16,0-1 0 16,1-3 0-16,1 0 208 0,2-2-32 0,0 2-16 0,2-3 448 0,1 0 96 15,0 0 0-15,1-3 16 16,0 2-208-16,2 1-64 0,0-3 0 0,1 0 0 15,0 0-448-15,-4 3-160 0,0 0 0 0,0 0 0 16,20-10-336 0,-15 7-64-16,2 0-16 0,0-1 0 0,2 2-528 0,1-2-112 0,1-1-32 0,0 2 0 0,2-1-496 0,0-2-112 15,5 0 0-15,1-3-16 0,4 2 304 0,3-3 64 0</inkml:trace>
  <inkml:trace contextRef="#ctx0" brushRef="#br0" timeOffset="102383.83">18979 7891 13823 0,'3'4'1216'0,"2"0"-960"0,1 0-256 0,2-2 0 0,1 1-272 0,5 1-112 0,11 2 0 0,16 0-16 15,19 0 608-15,13-2 128 0,8-8 32 0,2-2 0 0,2-5 96 0,4 0 32 0,5 0 0 0,-3-1 0 0,1 0-496 0,-2 2 0 0,1 5 0 0,1 4 0 0,5 1-160 0,-2 0 32 0,-2 4 0 0,-2 2 0 16,1 1-400-16,2 4-80 0,3 1-16 0,-1 0 0 15,-5 0-192-15,7 9-32 0,4 3-16 0,1 1 0 16,-10-3 144-16,11 3 16 0,7 0 16 0,5 0 0 16,2 4 48-16,-2-6 0 0,1-2 0 0,0-2 0 15,0-2 464-15,-6-2 176 0,-3-3 0 0,-5-4-144 0,-6-3 1216 0,5 1 240 16,2-2 48-16,-2-1 16 0,1 2 560 0,-1 3 112 0,2 0 32 16,-4 2 0-16,-4 3-944 0,-2 3-192 15,0 0-48-15,-5 0 0 0,-5-4-768 0,-8 0-128 16,-4 1 0-16,-6 3-176 0,-5 0 176 0,-4 0 0 15,-2 0 0-15,-6-1 0 0,-2-3 960 0,-1-5 192 16,-3 0 16-16,-1-5 16 0,3-2 608 0,-6-2 128 16,-6-2 32-16,4-2 0 0,6-4-496 0,1-1-112 0,1 0 0 15,-5-4-16-15,-5 1-960 0,-1 0-192 0,-3-2-48 0,-5 3 0 16,-5 0-704-16,-3 1-160 0,-2 3-32 16,-2-1 0-16,-3 0 160 15,-2 0 32-15,-2-1 0 0,-1 1 0 0,-2 2 832 0,-3-4 160 0,2 1 32 0,-3 0 16 0,0-4 352 16,-2 1 64-16,1-3 16 0,-1 0 0 0,-2-2-96 0,3-1-16 15,0 2 0-15,-1-4 0 0,2-7-480 0,0-2-112 16,2-1 0-16,-2-5-16 16,1 1 64-16,-2-3 16 0,1-3 0 0,-2-3 0 0,1 0-256 0,-3-4 0 15,1 1 0-15,-2 1 0 0,-1 0 0 0,-2 2-160 16,1 3 32-16,-3-1 0 0,0 5 0 0,0 3 0 16,-1 7 0-16,-1 2 0 15,-1 3-256-15,0 2-64 0,0 8 0 0,2 0 0 16,0 3-128-16,0 4-16 0,2 4-16 0,0-1 0 15,2 3-176-15,0 0-48 0,0 3 0 0,3-3 0 0,0 0 400 0,0-3 80 0,0 2 16 16,2-1 0-16,1 2 336 0,-1-4 256 16,1 0-32-16,0-1-16 0,1 2 224 0,-2-1 32 0,0 1 16 0,1 0 0 15,-1-2-480-15,-2 1 0 16,1 3-128-16,-2-2 128 16,2 3-688-16,-3 3-16 0,1-2-16 0,0 3 0 0,0 2 96 0,0 3 32 15,1 0 0-15,-1 6 0 0,0 5-240 16,0 1-32-16,1 1-16 0,1-2 0 0,-1 2-32 0,0-6-16 0,3 1 0 15,0-6 0 1,1 0 352-16,0-3 80 0,1-5 16 0,-1-3 0 0,1 0 608 0,1-6 128 0,-1 0 32 0,-1-3 0 0,1-1 672 16,0-2 144-16,1-2 32 0,-2-5 0 0,1 1-880 0,0-4-256 31,0-4 128-31,-1-1-128 0,0 1 656 0,0-3 64 16,0 3 16-16,-1 4 0 0,1 1-48 0,-1 1-16 0,1 2 0 0,0 3 0 0,2 4-672 0,-1-1 0 15,1 5-208-15,-1 3 48 16,0 3-32-16,0 1-16 0,1 0 0 0,-1 5 0 15,3 1 208-15,2 4 160 0,2 4-32 16,4 3 0-16,0 0 1024 0,3 4 192 0,1 2 32 0,2-1 16 16,1 0-464-16,1 3-96 0,1-2 0 0,1 0-16 0,0-2-464 0,1-5-96 0,-1 0 0 15,-1-1-16 1,0-6-240-16,-4-1 0 0,-2 1 0 0,-3-3 0 0,-2-3 0 0,-2 1 0 16,-3 1 0-16,-4-1 0 0,0-2-160 0,0 0 32 15,-2 0 0-15,1 0 0 16,0 0-1376-16,1 0-272 0</inkml:trace>
  <inkml:trace contextRef="#ctx0" brushRef="#br0" timeOffset="152076.43">29258 11003 34095 0,'-4'-2'3024'0,"3"2"-2416"0,1 0-480 0,0 0-128 0,0 0 672 0,0 0 112 0,0 0 32 0,-1-3 0 16,0 2 16-16,1-2 0 0,0 2 0 0,0 1 0 0,0 0-448 0,0 0-64 0,0 0-32 0,0 0 0 0,0 0-80 0,-8 20-16 15,3-8 0-15,-2 1 0 0,-3 3-48 0,-2 0-16 0,-1 2 0 0,-3 1 0 16,-1 4-128-16,-4 2 160 0,-1 1-160 0,-2 1 160 0,-1 2-160 0,-3-1 128 31,-2 1-128-31,1-3 128 0,-2 2-128 0,1-2 0 0,0-1 0 0,2-3 0 0,3 0-320 0,2-3-32 31,2-1-16-31,2-5-12048 16,3-3-2432-16</inkml:trace>
  <inkml:trace contextRef="#ctx0" brushRef="#br0" timeOffset="152374.47">28904 10928 38703 0,'0'3'3440'0,"2"2"-2752"0,-1-1-560 0,0 0-128 15,0-2 704-15,2 2 128 0,1 5 0 0,0 4 16 0,4 6 144 0,2 5 32 16,1 9 0-16,1-1 0 0,3 5-192 0,-3-3-16 16,1 5-16-16,-2-1 0 0,0 0-432 0,-1 0-96 15,-1-6-16-15,1 2 0 0,1 1-256 0,0 0 0 16,0-3-176-16,0-4 176 0,-2-3-384 0,-1-3 16 16,2-2 16-16,1 5 0 15,1-6-704-15,0 0-144 0,1 0-16 0,1-5-18736 16</inkml:trace>
  <inkml:trace contextRef="#ctx0" brushRef="#br0" timeOffset="155229.91">27188 10785 37775 0,'-4'-3'3360'0,"1"3"-2688"0,1 0-544 0,2-3-128 0,2 3 800 0,-2 3 128 0,0-3 32 0,1 1 0 0,0 4-304 15,3 1-48-15,2 5-16 0,1 4 0 0,3 4-592 0,0 4 0 0,3 4 0 0,-2 5 0 0,1 3 0 0,-1 2 0 0,0 2 0 16,0-1 0-16,1-1 0 0,-3 1 0 0,1-2 0 16,-1-1 0-16,-2-3 192 0,1-1-48 0,-1-3 0 15,-1-7 0-15,3-1 80 0,-3-1 16 0,2-6 0 0,-2 0 0 0,0-5-32 0,0-2 0 16,0-2 0-16,2-1 0 0,-1-5-32 0,1-3-16 0,0-1 0 15,1-5 0-15,1 0-160 0,-1-6 0 0,0-3 0 16,0-2 0-16,0-3 0 0,-2-1 0 16,1 0 0-16,-1-2 0 15,2-1 0-15,-2 1-176 0,3 3 176 0,0 3-128 0,0 6-176 0,0 3-16 0,1 7-16 16,-1 2 0-16,1 8 0 0,1 3 0 0,-1 6 0 0,3 2 0 31,0 3 208-31,0 0 128 0,2 3-160 0,1-3 160 16,0 4 0-16,-1-2 0 0,1 0 0 0,1-3 0 0,-4 1 0 0,0-1 0 15,0-4 0-15,-3 0 160 0,-3-3-32 0,2 2 0 0,-2-2 0 0,0 0 0 0,-1 1 0 0,0-1-128 16,-2 2 192-16,1-2-64 0,0 4-128 16,2-2 192-16,-2 0-192 0,0 1 192 0,0 0-192 31,2 0 0-31,-2-2 0 0,2 0 0 0,-1 0 0 0,-1-5 0 16,1 2 0-16,1-2 0 0,-1-2 288 0,0 1-32 15,1-5 0-15,-1 0 0 0,2-3 128 0,0-1 32 16,-2-4 0-16,2-1 0 0,-1-2 176 0,1-1 48 15,1-7 0-15,-1-1 0 0,-1-1-112 0,1-3-16 16,-2-5 0-16,1-3 0 0,-1-3 0 0,-1-3-16 16,2-7 0-16,-2-1 0 0,0-8-304 0,2 0-48 15,-1-5-16-15,0 0 0 0,1-1-128 0,0 3 0 0,2-2 0 16,1 2-176 0,3 2-960-16,2 2-192 0,4 6-32 0,3 3-20864 0</inkml:trace>
  <inkml:trace contextRef="#ctx0" brushRef="#br0" timeOffset="157158.62">29917 10798 30399 0,'0'-3'2704'0,"0"2"-2160"0,1 1-544 0,1 0 0 0,-1 0 832 16,-1 0 64-16,1 0 16 0,-1 0 0 0,1 4 816 0,-1 0 176 0,-1 4 16 0,-1 6 16 0,-2 2-672 0,0 2-144 0,0 7-32 0,1 1 0 0,0 5-240 0,2 4-48 0,1 3-16 0,1 4 0 15,1 1-592-15,0 2-192 0,0-1 128 0,0 0-128 31,-1-2-464-31,0-2-160 0,-1-2-16 0,0-4-16 16,0-4-528-16,-1-3-96 0</inkml:trace>
  <inkml:trace contextRef="#ctx0" brushRef="#br0" timeOffset="157386.81">29806 11294 35935 0,'-14'0'3200'0,"4"0"-2560"16,4 0-512-16,4 0-128 0,4 0 1840 0,3-3 336 16,3-1 80-16,0 2 16 0,7-4-1952 15,5-2-320-15,5-3-192 0,2 1 32 0,2 0 160 0,0 1 0 16,-1 0 0-16,1 2 128 0,-2 0-128 0,-2 1 0 0,-1 1 0 0,0 2 0 16,-3-1-208-16,-1 0-64 0,-1-2-16 0,0 3-18848 15</inkml:trace>
  <inkml:trace contextRef="#ctx0" brushRef="#br0" timeOffset="157961.18">30898 10257 44223 0,'-5'3'1968'0,"0"1"400"0,1 5-1904 0,2-2-464 0,0 1 0 0,2-2 0 16,0 4 592-16,-1 6 32 0,0 13 0 0,-3 12 0 0,1 9-192 0,-2 11-48 16,-2 2 0-16,0 6 0 0,-3-2-384 0,-2-1 0 15,-2 0 128-15,0-5-128 0,1-7 128 0,-1 0 0 16,2-6 0-16,0-2 0 0,0-2-128 0,1-3 0 15,1-5 0-15,2-4 0 0,-1-4 0 0,3-3 0 0,0-4 0 16,1-5 0-16,2-2 160 0,1-4-160 0,2-4 192 16,2-4-192-16,2 1 256 0,1-8-48 15,2-1-16-15,2-4 0 0,1-4-192 0,1-4 0 0,3-5 0 0,-1-5 0 16,2-7 0-16,0-3-192 0,0-7 48 0,1 1 0 16,0 1-48-16,1-1 0 0,4 5 0 0,0 2 0 15,0 6 192-15,2 7 0 0,-2 3-144 0,0 8 144 16,0 0 0-16,0 7 0 0,1 2 0 0,0 4 0 15,0 0 0-15,-1 7 0 0,0-1 0 0,2 4 0 16,-1 2-160-16,-1 2 160 16,1 2 0-16,1 5-144 0,-1-1-48 0,-1 2-16 15,1 0 0-15,-2 0 0 0,-2-1 32 0,-2 2 16 16,-1-1 0-16,-4 0 0 0,-2 0 16 0,-4 1 0 0,-2-2 0 0,-5 1 0 0,-1-5 144 0,-2 4-208 16,-4-2 80-16,-1-3 128 0,-1 2 128 0,-1-2 160 15,-3-2 32-15,0 1 0 0,-2-5 144 0,-2 0 48 16,0-2 0-16,-3-4 0 15,-1 0 64-15,-4-2 32 0,-3-4 0 0,-5 1 0 0,-2-6-112 0,-4-1-32 16,3-5 0-16,-3 0 0 0,0-3-208 0,1-7-64 16,-1-1 0-16,4-7 0 15,0-1-688-15,2-3-144 0,2 3-16 0,0-3-22304 0</inkml:trace>
  <inkml:trace contextRef="#ctx0" brushRef="#br0" timeOffset="-183370.43">14338 15032 39615 0,'-1'0'3520'0,"1"0"-2816"16,0 0-560-16,0 0-144 0,1 0 0 0,0 2 0 0,-1-2 0 0,0 3 0 0,0 1-512 0,-1 2 32 0,-3 4 0 0,-3 2 0 0,-3 7 1072 0,-4-1 224 0,-3 2 32 0,-5 6 16 15,-2 5-480-15,-4 3-112 0,-2 2-16 0,-2 1 0 16,0 0 128-16,-2-2 32 0,0 1 0 0,0-5 0 16,6-5 80-16,-6 2 16 0,-3 3 0 0,-2-2 0 15,0-3-256-15,1-4-32 16,-1-1-16-16,-1-1 0 0,0-2-448 0,1-2-80 0,-1-2-32 0,6-3 0 31,5-1-592-31,3-6-112 0,5-7-32 0,3-4 0 16,4-3-1424-16,3-3-304 0</inkml:trace>
  <inkml:trace contextRef="#ctx0" brushRef="#br0" timeOffset="-183133.55">13554 15139 17503 0,'5'-7'1552'0,"-2"1"-1232"0,0 3-320 0,-2 3 0 16,0-1 3248-16,1 1 592 0,3-6 112 0,2 0 16 0,3 0-1408 0,1-3-304 15,1 3-48-15,1 2-16 0,-1 4-1328 0,3 4-272 16,0 2-48-16,2 3-16 0,2 1-144 0,0 4-48 15,3 2 0-15,0 3 0 0,4 3 0 0,1 4 0 0,1-1 0 16,0 1 0-16,0-1 96 0,-3 1 16 0,-1 0 0 16,2 4 0-16,0 8-112 0,-1 0-16 15,-4 0 0-15,-1 1 0 0,-3 4-320 0,-2 1 144 0,-1 1-144 16,-4-4 0-16,-2-3-192 0,0 0-160 0,-2-1-32 16,-1-2 0-1,2-6-576-15,-1-7-112 0</inkml:trace>
  <inkml:trace contextRef="#ctx0" brushRef="#br0" timeOffset="-177822.44">19329 13745 35007 0,'-4'-4'3120'0,"1"0"-2496"0,2 4-496 16,1 0-128-16,0 0-832 0,-1 0-192 0,0 0-48 0,-3-2 0 0,-1-2 256 0,-1 2 48 0,2-2 16 0,0 4 0 0,2 1 1136 0,1 2 240 0,1-1 32 0,1 2 16 0,1-2 832 0,2 3 160 16,1 1 48-16,2 3 0 0,1 0-560 0,1 1-96 15,2 2-32-15,-1 1 0 0,1 2-576 0,1 5-112 16,-1 0-16-16,2 7-16 0,-2 5-112 0,1 7 0 16,-1 4-16-16,0 14 0 0,-1 7-176 0,-2 8 192 15,-1-2-192-15,-2 6 192 0,-3-1-64 0,-2 7 0 16,0 1 0-16,-1-2 0 0,1-2-128 0,1-12 0 15,3-16 0-15,-1 8 0 0,2 9 240 0,0 8 16 16,1-1 0-16,-3-2 0 0,1-1-112 0,-3-2-16 16,-2 3 0-16,-1 3 0 0,-5 3-128 0,-1-3 0 15,-2 4 0-15,-2-5 0 0,-1-2 0 0,0-1 0 16,1 1 0-16,3 0 0 0,0 0 0 0,1 0 0 0,2-2 0 16,1-4 0-16,3-8 0 0,-1 2 0 0,5-2 0 0,-1-4 0 15,1-8 208-15,2-5 16 0,-1-4 0 16,-1-4 0-16,0-9-224 0,0 0 0 0,-1-5 0 0,-1-1 0 15,0-6 0-15,-1-2 0 0,-2 2 0 0,2-3 0 16,-1-3 0-16,-1 2 0 0,1-3-192 0,-2 0 192 16,0-2-224-16,2 2 64 0,-1-2 16 0,1-2 0 15,-1 2 16-15,1-1 0 0,-1 2 0 0,1-1 0 0,-1 2-32 16,0 0 0-16,0 4 0 0,1 0 0 0,0-1 160 16,1 1 0-16,0-2 0 0,0 2 0 0,1-3-160 15,0-1 160-15,0 0-192 0,0-2 192 0,0-2-208 16,0-2 64-16,0 0 16 0,0 0 0 0,-1 0-160 0,-1-2-32 15,2 2 0-15,-2 0 0 16,-1-3-288-16,3 3-64 0,0 0-16 16,0 0-17088-16</inkml:trace>
  <inkml:trace contextRef="#ctx0" brushRef="#br0" timeOffset="-176502.04">19371 16915 7359 0,'-3'3'656'0,"1"-3"-528"16,-1 3-128-16,1-3 0 0,0 0 4784 0,2 0 912 15,-1 3 192-15,0-3 48 0,0 1-3200 0,-2 2-640 0,3-1-128 0,1-2-32 0,3 0-832 0,1 0-160 0,1 1-48 0,2-2 0 0,2 1-464 16,0 0-112-16,2 0 0 0,0-2-16 0,3 2-304 0,0-3 160 0,4 3-160 0,-1-1 128 0,3 1-128 16,0 0 0-16,-1 1 0 0,3 2 0 15,2-3 0-15,1 0 0 0,1 0 0 0,-1 0 0 0,-1 0 0 16,0 0 0-16,2 0 176 0,-1-3-176 16,-5 2 0-16,4 1 0 0,1-3 0 0,1 0 0 15,-1 0 128-15,0 3 64 0,-2-2 32 0,2 1 0 0,-1 1-16 0,-3 0 0 16,1-3 0-16,-1 3 0 15,-2 0-208-15,-2 0 0 0,1-2 0 0,-3 0 0 16,0 2 144-16,-1 0-16 0,-3-2 0 0,-1 1 0 16,-2-2-128-16,-3 3 0 0,-1-2 0 0,-1 0 0 0,-3 2 128 0,-1-2 0 0,-1 2 0 0,-2-2 0 15,0 0 112 1,-1-4 16-16,0 1 0 0,-2 0 0 0,1-1-16 16,-1-3 0-16,1-1 0 0,1-2 0 0,-1 2 32 0,2 0 16 0,0-2 0 0,-1-4 0 15,3-3-48-15,-1-3-16 0,0-3 0 0,1 1 0 0,1 0-224 16,0-4 176-1,0-1-176-15,0-2 160 0,0-1 16 0,0-1 0 16,0 1 0-16,0-4 0 0,0-4-32 0,0 2 0 0,-1-4 0 0,1-3 0 0,-1-2 16 16,-1-3 0-16,1-4 0 0,-1-5 0 0,-1-2 32 15,-2 1 16-15,0-6 0 0,-1 0 0 0,0-4-208 0,0-3 144 16,2-3-144-16,0-3 128 16,2-3-128-16,0 0 0 0,-1 3 0 0,2 2 128 0,0 8-128 0,1-4 0 15,1-8 144-15,0 2-144 0,2 7 0 16,-2 1 0-16,0 5 0 0,0 10-128 0,0 14 128 15,-1-3-160-15,-1-8 160 0,-2-4-160 0,-1-3 160 0,-2-1 0 16,-1 4 0-16,1 4 0 0,0 2 0 0,-1 4 0 16,-1 3 0-16,1-1 0 0,-1 4 0 0,1 1 0 15,1 1 0-15,0 1 0 0,1 3 0 0,0 1 0 0,1 2 0 16,0-2 0 0,2 5 0-16,1-2-192 0,-1 2 64 0,2 3 0 15,0 4-64-15,0 1 0 0,2 5 0 0,-2 6 0 16,0 0 0-16,0 4 0 0,0 3 0 0,0 0 0 0,0 3 192 0,1-3 0 0,-1 3 0 0,0 0 0 15,1 0 0-15,-1 0 0 16,1 0 0-16,-1 0 0 0,2 0 0 16,-1 3 0-16,1-3 0 0,-2 0 0 0,0 0 0 0,0 0 0 0,0 0 0 15,0 0 0-15,0 0 0 0,0 0 0 0,0 0 0 16,0 0 0-16,0 0 0 0,0 0 0 0,0 0 0 0,0 0 0 0,0 0 0 16,0 0 0-16,0 0 0 0,0 0 0 15,0 0 0-15,0 0 0 0,0 0 0 0,-16 10 0 16,8-8 0-16,-1-1 176 15,-2 2-48-15,-2-1 0 0,0 2-128 0,-3-3 0 16,-4 4 0-16,-4-1 0 0,-2 0 0 0,0 1 128 16,3-2-128-16,-5 3 128 0,-6 4-128 0,-3-1 0 15,-3 1 0-15,0 0 0 0,1-2 0 0,0 0 0 16,-2 0 0-16,0-1 0 0,0-4 0 0,4 1 0 16,5 0 0-16,0-2 0 0,1 1 0 0,1 0-192 15,2 0 0-15,1 1 16 16,2 2-800-16,1-4-176 0</inkml:trace>
  <inkml:trace contextRef="#ctx0" brushRef="#br0" timeOffset="-174184.73">14976 15546 42383 0,'-5'-8'3776'0,"2"0"-3024"0,3 5-608 0,3 0-144 0,1-1-1920 0,-2-1-400 0,3-6-96 15,0-4-16-15,4-4-2352 0,1-4-464 0,1 5-112 0,1 3-16 0,2 3 4784 0,-1 4 944 0,1 3 192 0,-2 4 32 0,1 4 3264 0,-1 1 640 0,0 8 128 0,1-5 16 0,3 3-1936 0,1 1-384 0,3-1-64 0,1 0-32 31,-1-4-1472-31,6 0-288 0,9 0-64 0,5-3-16 16,-4 1-368-16,7-4-160 0,12 0 16 16,8-5 0-16,0 1 0 0,1-4 0 0,4 2 0 0,3-5 0 15,5 0-80-15,3 2-16 0,0 1 0 0,4 0 0 16,1 2 240-16,0-4 128 0,2 2 0 0,-3 0-128 16,-2 3 192-16,-2 1-192 0,2 2 192 0,-6 1-192 15,-2-3 224-15,-5 2-64 0,-5-1-16 0,3 3 0 0,-1 3-16 16,1-1-128-16,-1 2 192 0,-2-3-64 0,-2 1-128 15,-4 2 0-15,-1 1 0 0,-1 1 128 0,2 1-128 0,0-3 0 16,1 1 144-16,-1-3-144 0,-1-2 0 0,-4-2 0 16,-5 2 0-16,1-2 128 0,-1 2-128 15,-4 2 144-15,-7 0-144 0,-1 0 160 0,-1 1-32 0,-2-2-128 16,-3 1 192-16,-3 1-64 0,-4 0 0 0,-1 0 0 16,-1 1 0-16,-3-4 0 0,2 1-128 0,-3 1 160 15,0 1-160-15,0-3 160 0,1 0-160 0,0 0 0 16,2-3 0-16,1 1 0 0,1 1 0 0,1-2 128 15,2-1-128-15,-1 2 128 0,-1-2 32 0,1 1 0 16,-1 0 0-16,-1-1 0 0,-3 2-160 0,-3-2 0 16,-2 1 0-16,-3 0 0 0,-3 1 0 0,-3 0 0 15,-2 2 144-15,-1 0-144 0,-3-2 224 0,-2 2-32 0,-1-4 0 16,-3 2 0-16,-2-2 16 0,-1-1 0 0,-2 1 0 16,-2-2 0-16,-6-1-16 0,-3-2 0 0,-4-3 0 0,0 2 0 15,1-4-192-15,0 2 144 0,-2-1-144 0,2 1 128 16,0 0 32-16,-2-2 0 0,2-1 0 0,-3 2 0 15,-1-2-160-15,1-1 0 0,0 1 0 0,0 4-176 16,4 2 176-16,1 0 0 0,4 2 0 0,3 1 0 0,2 0-144 16,2 2 144-16,4-2-160 0,2 2 160 15,2 2-464-15,3-5 0 0,3 4 0 0,3-3 0 16,1-1-128-16,5 1-32 0,3 0 0 16,3 0 0-16,3 0 144 0,1-1 32 0,5 4 0 0,-1-1 0 15,1-2 192-15,-2 3 32 0,0 3 16 0,-1 0 0 0,-1 0 208 0,1 0 0 16,0 0 0-16,-1 0 0 0,0 0 0 0,1 0 320 15,-1-2-64-15,1 1 0 0,-3-2 0 0,3 2 0 16,0 0 0-16,2 2 0 0,-2 0-96 0,-2 5-32 16,-1-2 0-16,-4 5 0 0,1 1 64 0,-4 2 0 15,-2 2 0-15,-3 3 0 0,-2 5 16 0,-4 0 16 16,-2 1 0-16,-3 1 0 0,-4 2-32 0,-1-1-16 16,-4-1 0-16,0 0 0 0,-4 1 176 0,0-3 32 0,-1 1 16 15,-1-4 0-15,1 4 96 0,-1-1 16 0,0 0 0 16,1 2 0-16,2-5 0 0,0 4 16 15,1-5 0-15,0-2 0 0,2 0-208 0,1-1-32 0,-1-4-16 0,0 0 0 16,2 2-448-16,-2-6-80 0,1-1-32 16,-3-2-14816-1,-2-1-2944-15</inkml:trace>
  <inkml:trace contextRef="#ctx0" brushRef="#br0" timeOffset="-168852.25">22807 13889 39615 0,'-4'-6'3520'0,"2"0"-2816"0,1 2-560 0,2-1-144 0,0 4-1216 0,0-4-256 0,-1-2-64 0,1-6-16 0,1-2-352 16,-1 2-64-16,0 0-16 0,-1 4 0 0,1 5 1152 0,-1-1 208 0,2 7 48 16,-2 1 16-16,-2 2 1776 0,2 3 368 0,-1 5 64 0,1 3 16 15,0 2 112-15,0 7 16 0,1 4 16 0,2 4 0 0,1 4-1056 0,-1 8-224 0,2 5-32 0,1 10-16 16,2 6-304-16,-3 6-176 0,0 2 192 0,-3 8-192 15,-1 7 0-15,-1 6 0 0,0 8 0 0,-2-2 0 32,-2-3 0-32,-2 3 0 0,0 2 0 0,-3 0 0 15,-1-7 0-15,-1-4 0 0,-2-5 0 0,-5-4 0 0,1 1 496 16,-3-1 192-16,-1-4 32 0,0-6 16 16,1-3-352-16,1-11-80 0,3-2-16 0,1-5 0 0,2-2-128 0,3-4-32 15,3-4 0-15,1-3 0 0,3-5-128 0,1-3 0 16,2-9 0-16,1 1 0 0,3-4 0 0,0-1 0 15,1-5 0-15,1 0 128 0,0-3-128 0,1 0 0 16,1 1 0-16,-2-4 0 0,3 3 0 0,-2-1 0 16,-1-2 0-16,-1 2 0 0,0-3 128 0,-1 3-128 15,-2-2 0-15,1-1 128 0,-2 0 0 0,0-2 0 16,-1 1 0-16,0-1 0 0,0-1 112 0,0 0 16 16,0-3 0-16,0 0 0 0,1 0 32 0,1 0 16 0,-1 4 0 0,1-4 0 0,2 2-96 0,0-2-16 15,1 4 0-15,-2-2 0 16,4 2-192-16,-2 0 0 15,2 2 0-15,0-4 0 0,1 2 0 0,-2-2 0 16,1 5 0-16,2-1-160 0,-2-1 160 0,2 0 0 16,1-2 0-16,2 0-128 0,1 1 128 0,2-4 0 0,3 3 128 15,3 0-128-15,5-3 192 0,5 0-16 0,4 1-16 16,3 0 0-16,5 3-160 0,3 0-144 0,1-2 144 0,-1 4-208 16,1 4-144-16,-3 3-32 0,-4-1 0 0,-3-1 0 15,-1 4 384-15,-4 1 0 0,-1-1 0 0,-5 1 0 16,-3-2 0-16,-3 0 0 0,-3 2 0 0,-3-3 0 15,-3-3 512-15,-2-4 80 0,-2 0 16 0,-1-2 0 16,-1-2-400-16,0 2-80 0,2-2 0 0,-4-2-128 0,2 0 0 16,1-2 0-16,1 0 0 0,-3-2 0 0,4 0 0 0,-2 2 0 15,0-6 0-15,2 2-192 0,-3 0 192 0,0-3-176 16,0 2 176-16,-1-2-160 0,0-1 160 0,0 0 0 16,-3 2 0-16,0-5 128 0,-1 0-128 0,-1-2 0 15,-1-1 0-15,-2-3 0 0,0-4 352 16,1-2 0-16,-2-3 0 0,0-3 0 0,0-2-64 0,0-5-16 15,1-3 0-15,-1-6 0 0,1-1 48 0,-1-3 16 16,0-2 0-16,1-2 0 0,-1-6-208 0,0-2-128 16,1-1 160-16,-1-3-160 0,0 1 128 0,0-9-128 0,0-8 0 15,0-5 144-15,0-1-144 0,0-5 128 16,0-1-128-16,-1 2 128 0,2 3-128 0,2 0 0 16,0 3 0-16,0 4 0 0,4 7-240 0,-1 4 80 15,0 8 16-15,1 2 0 0,1 7 144 0,2-5-192 16,0-7 192-16,1 4-192 0,0 4 192 0,-1 5 0 15,0 6 0-15,0-3 0 0,0 4 0 0,-3-3 0 16,2 2 0-16,-1 1 0 0,-1 6 0 0,-1-6 0 0,-1-1 0 0,-1 3 0 16,0 1-192-16,-2 3 64 0,1 4 0 0,-1 4 0 15,0 3-64-15,0 4-16 0,0-2 0 0,-1 6 0 16,0 2 208-16,0 4-144 0,2 1 144 0,-1 4-128 16,2 3 128-16,-1-1 0 0,1 2-144 0,1 2 144 15,-2 0 0-15,2-2 0 0,2 5 0 16,-2-4 0-16,2 2 128 0,-1-1-128 0,2 0 128 0,-1 3-128 15,1-2 0-15,-1-1 0 0,1 1-192 0,0 2 192 16,0-2 0-16,-1 3 0 0,1 0 0 0,-2-1 0 0,0 4-128 0,-1-1 128 16,0 0 0-16,-2 2 0 15,1-2 0-15,-3 1 0 0,1 1 0 0,1 1 0 16,-2-2 0-16,0 2 0 0,1-2 0 0,-2 2 0 16,1-2 0-16,-1 2 0 0,0 0 0 0,-1 0 0 0,-1 0 0 0,0 3 0 15,0-4 0-15,0 1 0 0,0 0 0 0,-1 1 0 16,-1 1 0-16,0-2 0 0,0-1 0 0,-1 2 0 15,-3 3 0-15,-2-5 0 0,-3 6 0 16,-3-3 0-16,-4 0 0 0,-1 2 0 0,0 0 0 0,-6 0 0 16,-4 1 0-16,-2-1 0 0,-2 2 0 0,-1-4 0 15,-1 2 0-15,-1 0 0 0,2-1 0 0,3 0 0 16,2 2 0-16,0-3 0 0,3 0 0 16,3 0 0-16,3 0 0 0,4 1 0 0,1 0-384 0,5-1-16 15,4 0 0-15,1 1 0 16,5-4-944-16,2 2-176 0,4-4-32 0,2-2-16 0</inkml:trace>
  <inkml:trace contextRef="#ctx0" brushRef="#br0" timeOffset="-167813.18">23089 12707 24879 0,'-4'0'2208'0,"0"0"-1760"0,1 4-448 0,0-2 0 16,2-2 1552-16,-1 2 240 0,-3 2 32 0,-3 0 16 0,-2 2-1696 0,0 2-336 0,-1-3-64 0,3 1 0 0,-1-2-656 0,2-2-128 0,-1 2-32 0,1-4 0 0,-1 1 368 0,1-1 64 0,-2 0 0 0,1-1 16 15,-2 2 1264-15,1 2 240 0,-1 0 48 0,0 2 16 0,0-1 224 0,-1 0 48 16,0 2 16-16,-1 0 0 0,-1 0-384 0,1 3-80 31,-2 1 0-31,1 0-16 0,0-2-432 0,1 2-96 16,1-4-16-16,1 0 0 0,1 4 32 0,3-3 0 15,1-4 0-15,3 3 0 0,1-3 48 0,2 1 16 16,1-4 0-16,1 0 0 0,0-3-112 0,4 2-32 16,0 1 0-16,3 0 0 0,1-3-160 0,0 3 0 0,2 3 144 15,-1-3-144-15,2 4 0 0,-1-4 0 0,2 3 0 0,-1 2 0 16,0-1 0-16,0 2 0 0,1 0 0 0,-3 2 0 15,2 0 0-15,-3 0 0 0,-1 1 0 0,-3 0 0 16,1 1 0-16,-2 1 0 0,-1-3 0 0,-3 2 0 16,1 2 0-16,-3 0 0 0,0-3 0 0,-1 1 0 15,-2 0 0-15,-1-1 0 0,-1 2 0 0,-1 0 0 16,0-1 0-16,-1-2 0 0,-2 2 0 0,-1 0 0 16,-1-1 0-16,-1 1 0 0,-2 2 0 0,-1-2 0 15,-1 2 128-15,-1-2-128 0,-2 3 128 0,1-4-128 16,-1 4 0-16,1-3 0 0,1 0 0 0,1-2 128 0,2 0-128 15,1-3 0-15,2-2 0 0,2 0 0 16,1 1-704 0,0-4-176-16,2 0-16 0,1 0-15408 0</inkml:trace>
  <inkml:trace contextRef="#ctx0" brushRef="#br0" timeOffset="-166770.39">23309 12922 17503 0,'-1'-2'1552'0,"0"-2"-1232"0,1 2-320 0,0 0 0 0,0 2 2048 16,0 0 336-16,0 2 80 0,0-2 16 0,0 2-1584 0,0-2-304 0,-2 3-64 0,2-3-16 0,0 0-256 0,-11 22-48 0,5-12-16 0,-1 2 0 0,-2 0-192 0,0 2 0 15,1 1 0-15,-1-4 0 0,2 4 1120 0,-1-3 128 0,2 1 32 0,1-4 0 0,1 4 256 16,1-7 48-16,0-2 16 0,2-2 0 15,1 3-960-15,0 0-176 0,1-5-32 0,2-2-16 16,-1 0-240-16,0 0-48 0,2-2-128 0,0-2 192 0,0 0-192 0,-2 0 176 16,2-4-176-16,0-3 160 0,0 1-160 0,1 0 0 15,-1 2 0-15,1-3 0 0,1-3 0 0,3-2 0 16,-2-2 0-16,3 1 0 0,1-2 0 0,0 4 0 16,1-1 128-16,0 5-128 0,0 1 0 0,1 2 0 15,-1 4 0-15,-1 0 0 0,0 2 0 0,-1 4 0 0,0 0 0 16,0 1 0-16,0 2 0 0,0 3 0 0,0 0 0 15,1 0 0 1,-1 2 0-16,0 3 0 0,-3-1 128 0,0 2-128 16,0-5 0-16,-4 3 0 0,1 1 0 0,0-3 0 0,-2 0 192 0,-1 0-64 0,-1-2 0 0,0-1 0 15,0-1 0-15,0-2 0 16,-1-1 0-16,1-1 0 0,0 3 0 0,0-6 0 0,1 3 0 0,1-1 0 16,0-4-128-16,1 2 0 0,0-1 0 0,2-1 0 15,0 1 0 1,1-2 0-16,1 0-160 0,1-2 160 0,1-3 0 0,1 0 0 15,0-1-128-15,1-3 128 0,1 1 0 0,-1-2 0 0,-1 1 0 0,1-1-144 16,-1 4 144-16,-1 2-128 16,0 1 128-16,-3 6-128 0,0-6 128 0,0 2 0 15,0 0 0-15,-2 4 0 0,1 3 0 0,-1 0 0 16,1 0 0-16,-2 0 0 0,1 0 0 0,0 3 0 16,-1-3 0-16,0 4 0 0,-1 2 0 0,1 1 0 0,1 1 0 0,-2 2 0 0,3 4 0 0,0 0-128 15,1-1 128-15,2 0 0 0,-1 6 0 0,2 1 0 16,-1 1 0-16,1 1 0 0,1 0 0 0,-2-2 256 15,1-1-48 1,0 3 0-16,1 0 80 0,-2 0 16 0,1-1 0 0,-2-2 0 16,2-3-176-16,-2 0-128 0,2 0 144 0,-4-3-144 0,0-1 0 0,-1-2 0 0,-3-1 0 0,-1-5 0 15,0 1-192-15,-3-1-64 0,0 2-32 0,-1-3-19184 32</inkml:trace>
  <inkml:trace contextRef="#ctx0" brushRef="#br0" timeOffset="-143088.95">23826 14231 31327 0,'-4'-3'2784'0,"0"1"-2224"0,2 2-560 15,0 0 0-15,0 2 1600 0,-1-2 224 0,-2 3 32 0,-5-3 16 0,-4 3-704 0,-2 0-144 0,2 0-16 0,2 1-16 0,1 2-576 0,4-3-112 0,2-2-32 0,3 4 0 16,1-1-272-16,4-2 0 0,2-1 128 0,2-1-128 0,5-1 0 0,3-1 0 16,4 2 0-16,3-3 0 0,4 2 144 0,4-1-16 15,5-2-128-15,4-2 192 0,4 1-64 0,3 1-128 16,1 3 176-16,6-2-176 0,5 3 0 0,1 0 0 15,2 3 0-15,0-2 0 0,0 1 0 0,1-2 0 16,1 0 0-16,-1 0 0 0,0 0 0 0,-1-2-192 16,0 1 48-16,-2-2 16 0,-3 1 128 0,0-2 0 0,1 2 0 15,-3 0 0-15,1-3 0 0,-3 4 0 0,0-1 0 16,-4 2 0-16,-6 2 0 0,-1-2 0 0,-3 4 0 16,-2-4 176-16,-6 4-176 0,-4-2 0 0,-4 1 0 15,-5-2 128-15,-2 4-128 0,-3-4 0 0,-2 1 0 16,-1-4 0-16,-3 2 0 0,-2 0 0 0,-2 0 0 15,-1 2 0-15,1-2 240 0,-2-2 16 0,-2 1 0 16,1-2 0-16,0-3-256 0,-3 2 128 0,1-2-128 0,-2-2 0 16,-2 0 144-16,0-3-144 0,-2 4 128 0,-1-3-128 15,-1-1 0-15,-1-1 0 0,-2 0 128 0,-2 0-128 0,1-1 0 16,-2 1 192-16,0 0-192 0,-2-1 192 0,0 3-48 0,-1-2 0 16,0 2 0-16,1 0 0 0,0 2-144 0,3 0 0 15,1-1 0-15,1 3 0 0,2-1 128 0,1 1-128 16,2 2 128-16,3-2-128 15,0 0 256-15,2-1-16 0,3 5-16 0,-1-4 0 16,4 2-96-16,-1 2-128 0,1 0 176 0,1 0-176 16,1 2 0-16,-1 0 0 0,1 0 0 0,1 2 0 15,1 0-128-15,0 0-48 0,0 1 0 0,1-2 0 0,1 1 16 0,2-2 0 16,1 1 0-16,0 2 0 0,3-3 160 0,1 2-128 16,0-2 128-16,2 2-128 0,0 0 128 0,3 1-128 15,-1 0 128-15,-1 0-128 0,0 0 128 0,1 4 0 16,2 3 0-16,0-1 0 0,-1 1 0 0,-1 1 0 15,0 3 0-15,1 1 0 0,-1-1 0 0,-3 2 0 16,-1-2 0-16,-2 3 0 0,1-1 0 0,-3-2 0 16,-2 0 0-16,-2 1 0 0,-1 1 0 0,-1 0 0 15,-2-2 0-15,-3 2 128 0,-1 1 80 0,-2-5 32 16,-1 2 0-16,-3-2 0 0,-3 2-64 0,-4 1-16 0,0-3 0 0,-4 1 0 16,2-4-16-16,0 1 0 0,-4 0 0 0,-1-1 0 15,2-2-144-15,-1 2 0 0,-1-3-192 0,0 0 192 31,1-2-592-31,0-2 0 0,3 2 0 0,1 0 0 16,1 1-176-16,0 2-48 0,3 2 0 0,1 1-18288 0</inkml:trace>
  <inkml:trace contextRef="#ctx0" brushRef="#br0" timeOffset="-142090.87">23695 15334 35935 0,'4'-5'3200'0,"0"1"-2560"0,1 4-512 0,-2-3-128 0,1 3 576 0,1-1 112 0,3-1 16 0,7-2 0 0,6-1-32 0,1 0 0 0,2 0 0 0,-1 4 0 0,2 1-432 0,0 0-96 0,1 0-16 0,2 0 0 15,4 4 64-15,2-1 16 0,2 1 0 0,3 1 0 16,4 1-80-16,3-2 0 0,4 0-128 0,2 1 192 16,-1-5-192-16,4 1 0 0,2-2 0 0,2-2 0 15,0 3 144-15,3-2-144 0,5 0 128 0,-1 2-128 16,-3 0 0-16,-1-2 0 0,-2 4-144 0,-2 0 144 0,-6 0-240 16,-4 4 64-16,-1 2 16 0,-6 0 0 0,-4 2 160 15,-3-1-160-15,-7-2 160 0,-2 0-160 0,-6-2 160 16,-1-2 0-16,-3 1 0 0,-2-2 0 0,1-2 176 0,-2 0 16 15,2 0 0-15,-3-2 0 0,-1-1 48 0,0 0 16 16,1-1 0-16,-1 0 0 0,-2-1-112 0,2 2-16 16,3-6 0-16,-1 2 0 0,-1 0-128 0,0-1 0 15,0 0 0-15,-2 0 0 0,0 0 0 0,-2 2 0 16,-2-3 0-16,-3 2 0 0,0 1 128 0,-4-3 0 16,1 2 0-16,-4-2 0 0,0 0-128 0,-2 0 0 0,-2-1 0 15,-2-3 128-15,-2 3-128 0,-4-2 128 0,0 2-128 16,0 0 128-16,0 4 0 0,-1-5-128 0,0 6 192 15,-2-1-64-15,1-3 48 0,3 0 0 16,0 5 0-16,3-3 0 0,1-1-16 0,1 2 0 0,4-2 0 16,1 2 0-16,0 1 32 0,2 1 16 0,1-3 0 0,2 2 0 15,1 1-80-15,0 0-128 0,1 0 176 0,1 2-176 16,1 0 0-16,1-1 0 0,1 2 0 0,2-1 0 16,1 0-224-16,2 1 48 0,2 0 16 0,2 1 0 15,2-3 160-15,1 2-208 0,3 1 80 0,2 0 128 16,2 0-352-16,-2-2 48 0,1 2 16 0,2 0 0 15,5 2 48-15,-2-1 16 0,-1 3 0 0,-1 1 0 0,-2 1 48 16,-3 0 16-16,-4 4 0 0,-2-2 0 0,-4 3 160 16,-2-1 0-16,-3 2 0 0,-2 1-128 15,-3 0 128-15,-1 0 0 0,-3 3 128 0,0-2-128 0,-2 0 336 0,-3 2 0 16,0-1 0-16,-2 1 0 0,-3 0 48 0,-1 0 16 16,-4-1 0-16,0 1 0 0,-2-2-176 0,-2 2-32 15,-3 1-16-15,-3 3 0 0,-2 0-176 0,-2 2-256 16,-2 3 64-16,-3 2 16 15,-4 0-624-15,-1 4-128 0,-2 0-32 0,-2 1-18688 16</inkml:trace>
  <inkml:trace contextRef="#ctx0" brushRef="#br0" timeOffset="-141187.18">23744 16265 40543 0,'-6'0'1792'0,"1"-1"384"15,0 1-1744-15,3 0-432 0,0 0 0 0,2 0 0 0,0 0 224 0,-1 0-32 0,1 0-16 0,0-3 0 0,3 1-176 0,0-2 0 0,4 0-192 0,2-2 192 0,3 0 0 0,2 0 336 0,5 2-32 0,2-2-16 0,6 2 48 0,4 4 16 16,6-2 0-16,5 2 0 0,5 2-48 0,4-2-16 0,5 1 0 0,2 2 0 0,2-3-288 0,2 2 0 0,0-1-128 16,4-1 128-16,3 0 0 0,1-1 0 15,1 1 0-15,-2-2 160 0,-2-2-160 0,-4 2-224 0,-3-1 48 0,1 2 16 16,-3 1 0-16,-1-3 0 0,-5 3 0 0,-4-3 0 16,-2 3 0-16,-5-4 0 0,-5 3 0 0,-7 1 0 15,-4 0 160-15,-5 0 0 0,-5 1 0 0,-4-1-128 16,-4 1-64-16,-2 2 0 0,0-2 0 0,-4 4 0 0,1-1 192 0,-2 2 0 15,0-3 0-15,-3 2 0 0,2-1 0 16,-2 0 144-16,1-2 0 0,-1 0 0 0,1-2 176 0,-1 0 48 16,1 0 0-1,0-2 0-15,-1 0 32 0,1-2 16 0,-1-2 0 16,2 0 0-16,0-3-32 0,-1-1 0 0,1 0 0 0,-1-2 0 16,-1 0-256-16,1-2-128 0,-1 2 128 0,-2-7-128 15,0 3 128-15,-1-3-128 0,0 3 0 0,-1-3 128 0,0 0 0 16,1 3-128-16,-1 0 192 0,1 3-64 0,-1 1-128 0,1 3 0 0,0 2 0 15,-1 1 128 1,0 0-128-16,0 0 192 0,0-1-192 0,-1 4 192 0,1-4-32 0,-3 4 0 0,1 0 0 0,-2 0 0 16,1 0-160-1,-2-1 0-15,-1-1 0 0,0 4 128 0,-1-1-128 0,1-1 0 0,0 2 0 0,1 1 0 16,0-2 0-16,2 2 0 0,1 2 0 0,2-2 0 16,2 1 128-16,1 2-128 15,3-1 128-15,1 2-128 16,1-2 128-16,3 2-128 0,2-1 128 0,5 1-128 0,0 1 0 15,4-1-320-15,5 2 48 0,3 1 16 0,3-1-112 16,4 0-16-16,2 0 0 0,1 4 0 0,1-4 80 16,-5 4 16-16,-1-1 0 0,-5 1 0 0,-1-3 96 15,-3 4 0-15,-3 0 16 0,-2 2 0 0,-4-1 176 0,-3 3 0 16,-2-3 0-16,-3 2-128 0,-2 2 128 0,-2-1 0 16,-3 1 160-16,-1 2-160 0,-3-2 256 0,-2 3-32 15,-1 1-16-15,-3-2 0 0,0 1-208 0,-2 1 176 16,-2-2-176-16,1 2 160 0,-2-1-160 0,0-1 0 15,1-1 0-15,0 1 128 0,-1-5-128 0,0 2 0 16,2-4 0-16,-1 0 0 16,2-1-480-16,-2-4-80 0,4 1-16 0,-1-1-19328 0</inkml:trace>
  <inkml:trace contextRef="#ctx0" brushRef="#br0" timeOffset="-140330.52">26928 13848 41471 0,'-2'-2'3680'0,"1"1"-2944"0,1-2-592 0,1 1-144 0,0 1 320 0,2 1 48 0,0-3 0 0,4-1 0 0,0 2-368 0,0-1-256 0,4 6 32 0,-1 6 16 0,-1 7 208 0,-4 7-144 0,-1 6 144 0,-4 8-128 32,-3 1-64-32,-2 9 0 0,-1 0 0 0,0 4 0 0,-2-1 192 0,0 1 0 15,-1-3 160-15,-1-2-160 0,3-1 384 0,-1-7-32 0,2-2 0 16,1-3 0-16,2-3-224 0,-1-5-128 0,1-3 128 0,3-6-128 31,-1-4-464-31,1-2-176 0,1-1-16 0,1-5-17744 0</inkml:trace>
  <inkml:trace contextRef="#ctx0" brushRef="#br0" timeOffset="-139917.98">26951 13523 35007 0,'-7'-6'3120'0,"3"2"-2496"0,-1 1-496 0,2-2-128 0,2 3 1600 0,1 2 288 15,1 0 64-15,0-2 16 0,1-4-1024 0,1 0-208 16,3-2-32-16,4 0-16 0,3-2-256 0,0 1-48 16,2-1-16-16,2 4 0 0,2-4-368 0,2 4 0 15,4 0 0-15,1-1 128 0,3 0-128 0,4 5 0 16,2-2 0-16,3 1 0 0,-1 3 0 0,-2 3 0 15,-1 1 0-15,-4 2 0 0,-2 4 0 0,-1 0 0 16,-5 4 0-16,-2 2 0 0,-4 3 0 0,-3 1 0 0,-5 0 0 16,-1-2 0-16,-4-2 0 0,1 5 0 0,-4 1 0 15,0 4 0-15,-4 2 0 0,-1-2 0 0,-1-2 0 0,-3 2 0 16,1-3 0-16,-2-2 0 0,-1-2 0 16,-2-3 0-16,2-1 0 0,-2-1 0 0,-1 1 0 15,-1-5 0-15,-1 2 0 0,-2-2 0 0,-5 2 0 0,0-4 0 16,-4 2 0-16,-6-2 0 0,0-4 0 0,-2-2 0 15,1 1 0-15,-3-3-208 0,-2-3 48 0,1 1 16 16,1-2-272-16,1 1-48 16,5-2-16-16,3 0 0 0,4 0-144 0,6 1-16 15,5 2-16-15,6-2 0 0,3-4-1456 16,7 0-272-16</inkml:trace>
  <inkml:trace contextRef="#ctx0" brushRef="#br0" timeOffset="-139524.65">28035 12922 16575 0,'17'-16'1472'0,"-3"4"-1168"0,0-1-304 0,-3 5 0 0,-3 3 1280 0,0 0 192 0,0 1 32 0,10-8 16 0,8-4-2016 0,8-4-400 0,5 1-64 16,-7 1-32-16,-5-1 2192 0,-6 7 432 0,-4 8 96 0,-7 1 0 0,-4 3 400 0,-2 0 80 15,-3-4 16-15,-3 4 0 0,-1 5 16 0,-3 3 0 16,0 1 0-16,-1 1 0 0,-2 2-1152 0,-1 2-208 16,0 1-48-16,-1 1-16 0,-1 2-176 0,-2 2-48 0,3-4 0 15,-1 5 0-15,1 3-208 0,-3 3-64 0,0 5 0 0,-1 3 0 16,-1 3-320-16,0 0 128 0,-1 7-128 0,0 2 0 16,1 0 0-16,-2 4 0 0,0-1 0 0,-2 4 0 0,-1 6 128 0,-3 3-128 15,1 0 128-15,-2 0-128 16,1 0 0-16,0-8 0 0,2-7 0 0,2-2 0 15,1-2 0-15,6-5 0 0,3-11 0 0,1 0 0 16,3 3 240-16,2 2-32 0,6-5 0 0,3 0 0 0,3-3-208 0,5-3 0 16,5 1 0-16,6-6 0 15,4 0-896-15,4-3-80 0,4-2-16 0,1-4 0 16,2-2-112-16,-1-1-32 0</inkml:trace>
  <inkml:trace contextRef="#ctx0" brushRef="#br0" timeOffset="-139037.06">28596 13245 41471 0,'-1'-4'1840'0,"1"-1"368"0,0 4-1760 0,1-3-448 16,2 2 0-16,-1-1 0 0,3 2 192 15,2-1-64-15,2-2 0 0,4-1 0 0,3 1 320 0,2 2 48 0,0 4 16 0,-1 7 0 0,-1 7-272 0,-1 3-48 0,-1 7-16 0,-2 5 0 0,-1 1-176 0,-2 2 192 0,-1 2-192 0,-1-1 192 0,-1-2-192 0,-3-3 0 16,1-5 0-16,-1-1 0 0,0 2 128 0,0-6-128 0,2-1 128 0,-2-3-128 16,2-5 352-16,0-1-16 15,2-3 0-15,0-2 0 0,2-1-16 16,1-7 0-16,2 2 0 0,0-8 0 0,3-3 0 0,1-4 0 16,3-6 0-16,1-4 0 15,1-9-16-15,1-3-16 0,3-5 0 0,-2-6 0 0,-2 9-288 16,-2-4 160-16,-1 0-160 0,1-7 128 0,-1-3-128 0,1 0 0 0,-2-2 0 0,0 7 0 15,-1 4 0-15,-2 6-192 0,0 7 64 0,-3 6 128 32,-1 1-672-32,-3 7-16 0,-1 5 0 0,-1 6 0 15,-1 5-208-15,0 2-64 0,-2 2 0 0,1 2-12352 16,-2 4-2464-16</inkml:trace>
  <inkml:trace contextRef="#ctx0" brushRef="#br0" timeOffset="-138686.84">29081 13491 43311 0,'-15'12'1920'0,"5"-2"384"0,3-2-1840 0,3-2-464 0,4-1 0 0,2-1 0 0,-1 2 0 0,1 1-128 0,1 8-16 15,-1 5 0-15,3 7 144 0,0 1 176 0,0 7-48 0,-2-5 0 0,-2 1-128 0,-1 0 128 0,-3-2-128 0,-2 2 128 0,-2 1 160 0,-3-1 32 0,0 1 0 0,-2-1 0 0,-3-2-160 0,0 0-32 0,0 2 0 0,-1-5 0 16,1 2-528-16,1-2-112 0,1-2-32 0,1-1-18960 0</inkml:trace>
  <inkml:trace contextRef="#ctx0" brushRef="#br0" timeOffset="-137670.71">29524 14031 43311 0,'-9'7'3840'0,"2"-4"-3072"0,3 4-608 0,3-6-160 0,2 1-160 0,-1 2-64 0,-4 5-16 0,-1 4 0 16,1 8 240-16,-1-1 0 0,1 2 0 0,1 1 0 0,1-1-208 0,1-1 0 0,-1 1 0 0,0-3 0 0,1-1-112 0,-2-2 0 0,2 0-16 16,0-3 0-16,0-1-384 0,2-2-80 0,-1 0-16 15,0 0-16368-15</inkml:trace>
  <inkml:trace contextRef="#ctx0" brushRef="#br0" timeOffset="-137401.22">29805 13580 42383 0,'-15'3'1872'0,"5"-2"400"0,4 1-1824 15,2-2-448-15,5 0 0 0,2 0 0 0,2 0 304 0,1 3-48 0,5-3 0 16,4 1 0-16,5 1-80 0,3-2-32 16,3 3 0-16,0 1 0 0,0-3-144 0,0 1-224 15,-1 1 48-15,-2-3 16 16,-1 4-384-16,-2-4-80 0,0 2-16 0,-1-2-11776 0,-2 4-2368 16</inkml:trace>
  <inkml:trace contextRef="#ctx0" brushRef="#br0" timeOffset="-137132.22">29831 13868 28559 0,'-23'5'2544'0,"10"-1"-2032"0,2-3-512 0,6 0 0 16,5-1 2544-16,2-1 400 0,3 0 96 0,1 1 16 0,4-4-2160 0,5-2-416 15,5 0-96-15,4-3 0 0,5 2 48 0,1 1 16 0,2-1 0 0,0 1 0 32,-1 1 64-32,1 4 32 0,0-3 0 0,0 4 0 0,-1 0-224 15,-1 2-64-15,0 0 0 0,-5-1 0 16,1 2-528-16,-5-3-112 0,1 2-32 0,-4-2-19344 0</inkml:trace>
  <inkml:trace contextRef="#ctx0" brushRef="#br0" timeOffset="-135240.75">30821 13043 35007 0,'0'-1'3120'0,"1"-2"-2496"16,1 1-496-16,-1 1-128 0,0 1 1152 0,1 1 192 0,1-1 64 0,1 2 0 0,1 1-624 0,0 3-112 0,1 4-32 0,0 6 0 0,-2 3-128 0,-1 6-48 15,0 3 0-15,-1 4 0 0,0 7-80 0,-4-1-32 0,1 5 0 0,0-1 0 0,-2 5-48 0,0 0-16 16,0 4 0-16,1 0 0 16,-1 2-160-16,1 1-128 0,-1-1 192 0,1-1-192 0,-2-2 0 0,2-8 0 0,-2-3 0 15,-1 0 0-15,-1-1 0 0,-2-3 0 0,2-3 0 16,-1-4-144 0,-2-3-336-16,2-3-64 0,-2-3-16 0,2-2 0 15,0-2-224-15,1-5-48 0,3-1-16 0,1-6-18048 0</inkml:trace>
  <inkml:trace contextRef="#ctx0" brushRef="#br0" timeOffset="-134805.55">31458 12896 28559 0,'7'-24'1264'0,"1"5"272"0,0 3-1232 0,1 6-304 0,-2 4 0 0,-2 1 0 16,3 1 224-16,4-3-16 0,7-4 0 0,5 0 0 0,4 4 1488 0,-5 7 288 0,-2 7 64 0,-6 9 16 0,-4 7-544 0,-5 10-112 0,-1 6-32 15,-5 9 0-15,-2 9-352 0,-3 8-64 0,-4 5 0 0,-2 0-16 0,0 6-304 0,-1-1-48 0,-3 1-16 0,0 3 0 16,-1 1-256-16,0 2-64 0,-2-3-16 0,2-6 0 0,0-4-240 15,3-3 0-15,0-2 0 0,5-5 0 0,0-1-208 16,5-5-96-16,0-3-16 0,3-8 0 16,3-10-336-16,0-1-80 0,1-9-16 0,2-3-12688 15,4-3-2528-15</inkml:trace>
  <inkml:trace contextRef="#ctx0" brushRef="#br0" timeOffset="-134496.68">32438 13521 35935 0,'-1'0'3200'0,"1"0"-2560"0,0 2-512 0,0 1-128 15,1-2-192-15,-1 1-64 16,0 5-16-16,-1 0 0 0,-1 8 1232 0,-3 1 240 0,-4 6 48 0,-2 5 16 15,-4 3-176-15,-2 2-16 0,-3 3-16 0,-1-2 0 0,0-1-32 0,-1-1-16 16,-3-2 0-16,2-1 0 0,-2-2-400 0,0-1-80 16,0-3-16-16,2-2 0 0,-1 1-304 0,1-5-64 15,1 0-16-15,1-2 0 16,2-3-448-16,2-4-112 0,2-1-16 0,1-6 0 16,4 0-608-16,2-6-128 0,3-1-32 15,2-8 0 1,5-1-448-16,1-6-80 0</inkml:trace>
  <inkml:trace contextRef="#ctx0" brushRef="#br0" timeOffset="-134307.47">32097 13595 28559 0,'5'-15'1264'0,"-4"9"272"0,1 3-1232 0,-2 3-304 0,0 0 0 16,0 3 0-16,1-3 1872 15,0 2 320-15,0 5 64 0,4 2 16 0,0 4-368 0,3-1-80 0,-1 6-16 16,3 0 0-16,0 3-528 0,1 1-96 0,0 2-32 0,1 3 0 16,2 3-192-16,1 1-32 0,1 0-16 0,1 1 0 15,-1 2-336-15,2-1-80 16,-2 1-16-16,0-3 0 0,-3-5-336 0,1-1-144 15,1-2 128-15,-2 1-128 0,2-7 0 0,0 2 0 0,1-7 0 0,-1-2 0 32,1-1-912-32,1-3-176 0,-1-3-16 0,1 0-21120 0</inkml:trace>
  <inkml:trace contextRef="#ctx0" brushRef="#br0" timeOffset="-133838.83">32743 12590 33167 0,'-5'-9'2944'0,"1"5"-2352"0,2 2-464 0,0 2-128 0,4 0 1904 0,-1 2 352 0,0 2 80 0,0-2 16 16,2 6-1200-16,-1 2-256 0,2 5-32 0,-2 4-16 16,1 9-96-16,-1 4-32 0,1 4 0 0,-1 1 0 15,2 3-80-15,2 1-32 0,3 4 0 0,1 2 0 16,2 1-96-16,2 2-32 0,2-2 0 0,2-1 0 16,1-3-192-16,2 1-32 0,2-3-16 0,2 1 0 15,0-5-240-15,0 3 128 0,-1 0-128 0,0 4 0 0,-1-2 0 16,1 3 0-16,-3 1 0 0,-1 3 0 0,-3 0 0 0,-2-2 0 15,-3-6 0-15,-3-2 0 0,-2-2 0 0,-4-3 0 16,-2-1 0 0,-2 1 0-16,-2-1 128 0,-1 2-128 0,-2-4 0 0,0 2 0 15,-1-2 576-15,-2-1 0 0,-1-3 16 0,-1 1 0 16,0-6-144-16,-3 2-16 0,-2-3-16 0,-2-1 0 0,0 2-224 0,-3-4-64 16,-1 0 0-16,-5-1 0 0,-3 2-128 0,-4-1-144 15,-4-1 144-15,-2-2-208 16,0-3-1040-16,-3-3-208 0,-5 0-32 0,-2-4-14208 15,-1-3-2848-15</inkml:trace>
  <inkml:trace contextRef="#ctx0" brushRef="#br0" timeOffset="-133074.71">28528 14844 26719 0,'2'-6'2368'0,"-1"0"-1888"0,0-1-480 0,2 5 0 16,-1 1 768-16,1-4 64 0,0-1 16 0,5-4 0 0,0-4 368 0,2 2 80 0,0 2 16 0,-1 1 0 0,-2 3 80 0,-1 5 16 0,-1 1 0 0,2 1 0 0,-1 3-624 0,0 1-112 15,1 1-32-15,2 0 0 0,1 1-96 0,1 6-32 16,3-1 0-16,-1 4 0 0,2 0-336 0,-4-3-176 16,-2-3 160-16,2 4-160 0,1 4 0 0,3 5 0 15,1 3 0-15,-1 3 0 0,-1-5-192 0,-2 2 32 16,0-1 0-16,-2-3 0 0,1 2 160 15,-1-3 0-15,0 1 0 0,0-3-128 0,-1-2 128 0,1 0 0 0,0-3 0 16,-1-4 0-16,1 1 0 0,0-7 0 16,1-1 0-16,1 0 0 0,-1-6 176 0,0 1-48 0,1-3 0 15,0-4 0-15,0-3 64 0,-1-2 0 0,1-4 0 0,-2-1 0 16,0-1-192-16,-1-1 0 0,-1 2 0 16,0-4 0-16,-2 1 0 0,0 0 0 0,-1-3 0 0,-1-1-176 31,-1-1-272-31,1 1-64 0,0-3-16 0,-1 1 0 0,2 0 240 0,2-3 48 0,0 1 16 0,2 2 0 15,1 3-288-15,1-1-48 0,1 2-16 16,2 2-17280-16</inkml:trace>
  <inkml:trace contextRef="#ctx0" brushRef="#br0" timeOffset="-132718.18">29118 14958 911 0,'-13'16'0'0,"2"-4"0"0,-1-2 0 0,5 0 0 0,3-4 8768 0,3-3 1680 15,-1 3 336-15,-2 4 64 0,-2 8-8576 0,-3 6-1712 0,0 7-352 0,0 0-64 0,0 1-144 0,-2 0-176 0,1-1 48 0,-1-2 0 0,0 2 304 0,-1 0 64 0,0-1 16 0,1 1 0 0,0 0 224 0,2-3 48 16,-1 2 16-16,3-2 0 0,-1 3-208 0,1-2-32 16,1-1-16-16,0 1 0 0,-1-3-288 0,3 1 0 15,-1-5 0-15,1 0 0 0,1 1 0 0,1-7 0 16,1 2 0-16,1-5-192 15,0-2-304-15,2-3-48 0,1-4-16 0,2-2-12048 0,1-4-2400 16</inkml:trace>
  <inkml:trace contextRef="#ctx0" brushRef="#br0" timeOffset="-132075.34">29179 15666 32255 0,'-6'6'1424'0,"2"-2"304"0,0-1-1392 0,3-3-336 0,1 0 0 0,1 0 0 0,1 1 384 0,-1-2 16 0,0 1 0 0,1-3 0 0,1 3 624 15,-3 0 112-15,0 0 16 0,0 0 16 0,0 0-336 0,15-16-80 0,-13 12-16 0,2-1 0 0,0 2-416 0,1 0-64 0,0 0-32 0,0-1 0 16,-1 0-32-16,3-1 0 0,-1 1 0 0,1 1 0 0,1-3-32 16,-1 2-16-16,2 1 0 0,-1 0 0 0,2-2-144 0,0 3 0 15,0 0 0-15,1-2 128 0,0 4-128 0,0 2 0 16,1 0 144-16,-1 0-144 16,1 2 0-16,-2 0 0 0,0 2 0 0,-1 0 0 0,-2 3-128 15,-1-3 0-15,-1 2 0 0,-1 0 0 0,0 2 128 0,-4-1 0 16,0 1 0-16,-2 0-128 15,0-2 128-15,-3 2 0 0,-1 0 128 0,-3 0-128 16,0 0 128-16,-2 1-128 0,-1-1 160 0,-1 0-160 0,0-2 0 0,-1 2 0 16,1-4 0-16,-2 2 0 0,1 0 0 0,-1 0 0 0,2 3 0 15,2-1 0-15,0-3 0 0,2 2-160 16,1 0 32-16,2-2 0 0,1 2 128 0,3 1 0 16,2-3 0-16,1 4 0 0,2-1 0 0,2-1 0 0,1 1 0 0,1 0-128 15,3-3-64-15,0 2 0 16,1-3 0-16,3-3 0 15,3 2-224-15,2-5-48 0,3 0-16 0,0-2 0 16,3-2-720-16,2-2-144 0,1-5-16 0,2 0-14880 0</inkml:trace>
  <inkml:trace contextRef="#ctx0" brushRef="#br0" timeOffset="-131781.91">29735 15277 44223 0,'-16'0'1968'0,"8"-3"400"0,1 3-1904 0,6-3-464 0,4 0 0 16,2 1 0-16,1 0 256 0,2-4-64 0,9-2 0 0,4-2 0 0,6-3-192 0,4 0 0 0,0 2 0 0,1 1 0 0,-1 2 0 0,1 2 0 0,-3 0 0 0,1 1 0 0,-1 4-224 0,-2-2 64 0,-2 2 16 0,0-1 0 15,-1-1-512-15,-2 2-112 0,-2 1 0 0,-1-3-18112 16</inkml:trace>
  <inkml:trace contextRef="#ctx0" brushRef="#br0" timeOffset="-131594.03">29865 15508 40543 0,'-11'6'3600'0,"5"-2"-2880"16,5-4-576-16,3 0-144 0,3-3 384 0,0 2 64 16,2 1 0-16,3-2 0 0,5 2-656 0,5-4-128 0,5 2-32 15,3-1 0-15,1 2 0 0,0-2 0 16,0 3 0-16,-2 3 0 15,1-3-352-15,0 0-80 0,-3-3-16 0,3 2-15936 0</inkml:trace>
  <inkml:trace contextRef="#ctx0" brushRef="#br0" timeOffset="-131323.92">30663 14913 2751 0,'-4'1'256'0,"0"-1"-256"0,1 0 0 0,1 0 0 0,2 0 8704 16,2 3 1712-16,0-3 336 0,2 1 64 0,1 2-8480 0,2-1-1696 15,2 4-320-15,1 4-80 0,0 4-32 16,-3 7 0-16,-1 2 0 0,-3 8 0 0,-2 6 192 0,-4 8 48 16,-1 3 0-16,-4 8 0 0,-1-2-112 0,-2 5-16 15,-1 2 0-15,-3-3 0 0,2 4-64 0,-2-5 0 16,2 0-16-16,3-10 0 15,3-8-576-15,3-5-112 0,4-6-32 0,3-6 0 16,3-3-512-16,3-5-96 0</inkml:trace>
  <inkml:trace contextRef="#ctx0" brushRef="#br0" timeOffset="-131025.74">31481 14769 41471 0,'-8'6'1840'0,"2"1"368"0,-2 2-1760 0,3-1-448 0,3 0 0 0,0 0 0 0,1 5 288 0,-1 4-32 15,-3 14 0-15,-3 10 0 16,0 10 368-16,-1 5 64 0,-1 5 16 0,-1-2 0 0,1 2-128 0,0-7 0 15,0 0-16-15,2-4 0 16,-2 0-224-16,1-4-32 0,0-1-16 0,2 0 0 16,1-3-288-16,1-5 0 0,1-5 0 0,1-1 0 0,3-3-128 0,1-4-144 15,1-3-32-15,3-2 0 16,3-8-864-16,-1 0-176 0</inkml:trace>
  <inkml:trace contextRef="#ctx0" brushRef="#br0" timeOffset="-130647.45">32467 15341 42383 0,'-21'3'1872'0,"5"-2"400"0,0 1-1824 0,5 1-448 0,6-2 0 0,1 1 0 15,-1 5 160-15,-5-1-160 0,-6 4 160 0,-5 2-160 0,-1 7 0 0,-3 0 0 16,0 1-176-16,2 4 176 15,1-2 0-15,-1 0 320 0,1 0-48 0,2-3 0 16,3 1-16-16,2-4 0 0,3-1 0 0,1-4 0 16,1-3-400-16,2-1-96 0,2-1-16 0,1-6 0 15,1-3-720-15,2 0-160 0,-1-6-16 0,3-2-16912 0</inkml:trace>
  <inkml:trace contextRef="#ctx0" brushRef="#br0" timeOffset="-130487.92">32199 15236 42383 0,'-12'16'1872'0,"5"-4"400"0,2-2-1824 0,4-2-448 0,2-2 0 0,2-1 0 0,0 1 608 0,1 4 32 15,3 8 0-15,2 6 0 0,2 7 112 0,3 0 16 0,1 1 16 0,-2-1 0 0,2-1-208 16,1-3-32-16,0-1-16 0,0-2 0 16,3 0-528-16,-3-2 0 15,2-1 0-15,-1-1 0 16,-1 1-1136-16,-3-4-176 0</inkml:trace>
  <inkml:trace contextRef="#ctx0" brushRef="#br0" timeOffset="-130055.64">32634 14718 43311 0,'-10'-10'3840'0,"5"1"-3072"0,3 2-608 0,2 2-160 15,1 4-400-15,1-2-112 0,2 1-32 16,1 0 0-16,2-4 368 0,3 1 176 0,3 0-160 0,-1 3 160 0,-1 2 384 0,-2 2 192 15,-1 6 16-15,0 0 16 0,-1 6 336 0,1 5 64 16,0 3 16-16,1 4 0 0,2 5-496 0,0 0-80 16,2 3-32-16,1 2 0 0,2 1 208 0,1 2 32 15,0-5 16-15,1 5 0 0,2-5-672 0,0 3 0 16,2 2 0-16,0-1 0 0,1 0 0 0,-1-1 0 16,-2-2 0-16,0-3 0 0,-3 0 0 0,-1 0 0 15,-2 2 0-15,-3-2 0 0,-1 0-144 0,-4-1 144 16,-3 1 0-16,-4-1 0 0,-4 1-160 0,-3-3 160 0,-6 2-128 15,-3-3 128-15,-1 1-400 0,-4-1 0 0,-4 0 0 16,-3 1 0 0,-5-1-784-16,-5 1-160 0,-7-1-16 0,-9 1-16 0</inkml:trace>
  <inkml:trace contextRef="#ctx0" brushRef="#br0" timeOffset="-129511.11">28603 14475 2751 0,'-16'-1'256'0,"4"-4"-256"0,3 2 0 0,2-1 0 0,5 4 4480 0,1-3 864 0,-1 2 160 0,0-4 48 0,-1 1-3472 0,-3-4-688 0,1 0-144 0,0 2-32 16,0 0-384-16,2 4-64 0,-1 0-32 0,-1 4 0 15,-1 2 1184-15,-3 4 224 0,-1 4 48 0,-2 3 16 0,0 1-848 0,-3 4-160 16,-4 7-48-16,-1 2 0 0,-2 3-560 0,-4 6-112 15,0 4-32-15,-3 4 0 0,-2 2-288 0,-1 0-160 16,-2 2 160-16,3-3-160 0,2 4 0 0,-2 5 0 16,0 14 0-16,1 3 0 15,3 1 192-15,5-2-64 0,3-3-128 0,4 0 192 16,5-1-352-16,5-2-80 0,4-1-16 0,4-8 0 16,3-6-192-16,4-13-32 0,3-3-16 0,2-7 0 15,1-8-272-15,3-2-64 0</inkml:trace>
  <inkml:trace contextRef="#ctx0" brushRef="#br0" timeOffset="-128688.5">26931 15157 18431 0,'-5'0'1632'0,"1"0"-1312"0,2 0-320 0,2 0 0 0,0 0 1152 0,0 0 176 15,-3 0 16-15,1 0 16 0,-2 1 416 0,0-1 80 0,2 3 0 0,1-3 16 0,1 2-208 0,1 2-32 16,1-1-16-16,3 4 0 0,0 1-272 0,3 2-48 0,-1 6-16 0,3 3 0 0,0 3-784 0,1 4-176 0,0 5-16 0,1 4-16 15,-2 0-288-15,0 5 128 0,0 4-128 0,-1 7 0 16,-3 4 0-16,-1-5 0 0,-3-6 0 0,-2-2 0 16,-1-4 0-16,-1-1 0 0,-2-5 0 0,-1-5 0 15,0-1 0-15,0-3 0 0,1-7 0 0,-2-1 0 16,-1 4 0-16,-3-3 0 0,0-1 0 0,0-5-144 0,0-4 144 16,2-2 0-16,0-4 0 0,2-6 0 0,1-2 0 15,1-4 0-15,2-4 0 0,1-8 0 0,1 1 0 16,1-8 0-16,0 0 0 0,0-2 0 0,2-4 0 0,-1-5 0 31,1-5 0-31,-2-3 0 0,3 4 0 0,-2-3 128 16,2 2-128-16,0 1 128 0,1 3-128 0,-2 2 0 0,2 5 0 0,-2 2 128 0,2 0-128 0,1 5 0 15,0 4 0-15,0 0 0 16,0 2 0-16,1 2 0 0,0 1 0 0,0 1-128 16,1 1 128-16,0 0 0 0,2 4 0 0,2-3 0 15,-1 5 0-15,2-1 0 0,2 1 0 0,2 2 176 0,3 1-176 0,2-1 0 0,2 4 0 16,1 1 128-16,-1 3-128 0,2 2 0 0,-1 2 0 15,-3 3 0-15,-1 1 0 0,-3 4 0 16,-1-1 0-16,-5 4 0 0,1 3-160 0,-5-1 160 16,0 5 0-16,-2-2-144 15,-2 1 144-15,-3 3 0 0,-2 0 128 0,-4 0-128 0,-1 1 320 0,-3-1-16 0,-1-4 0 16,-2 0 0-16,-2-1 32 0,-1-3 16 0,-2 1 0 16,-3-2 0-16,0 0-32 0,-1-4 0 0,-1 0 0 0,1-2 0 31,1 0-64-31,0-1-32 0,3-2 0 0,0 1 0 0,1-2-224 15,1 0 0-15,-1 0 0 0,2-3 0 16,2 3-608-16,0-3-112 0,-1 4-32 16,3-2-12464-16,2-1-2496 0</inkml:trace>
  <inkml:trace contextRef="#ctx0" brushRef="#br0" timeOffset="-127899.81">27069 16663 35935 0,'-7'2'1600'16,"0"1"320"-16,2-3-1536 0,1 0-384 0,3 1 0 0,1-1 0 0,0 3 304 0,-2-3-16 0,0 0 0 0,-1 2 0 16,2 3 736-16,-1 4 128 0,2 1 48 0,0 6 0 0,2 5-624 0,1 8-128 0,0 8-32 0,2 7 0 0,2 4-224 0,-1 5-64 0,0 5 0 0,0 4 0 0,0-1-128 15,-1-4 0-15,-1-3 0 0,0-5 0 16,-1-7 0-16,0-3 0 0,-1-2 0 0,1-5 0 0,-1-1 160 0,1-3-160 16,-1-3 192-16,2-3-192 0,0 1 144 0,-1-7-144 15,0 0 0-15,-1-9 144 0,1 2-144 0,-1-7 0 16,-1-2 0-16,1-2 0 0,-2-7-160 0,0-4 160 0,-2-3-208 15,0-7 80-15,-2-1 128 0,-2-9-208 16,0 0 80-16,-3-5 128 0,-1-4 0 0,-1-3 0 0,-1-4 0 16,1-3 0-16,-2-1 0 0,5 6 0 0,0 2 128 0,0-4-128 15,1-7 192-15,2-3-64 0,4 2 0 0,4 6 0 16,2 7-128-16,1 3 0 0,2 2 0 0,2 0 0 16,2 0 0-16,1 4 160 0,1 0-160 0,2 2 160 15,0 3-32-15,1 1 0 0,2 7 0 0,-1 4 0 0,1 2-128 16,-3 3 0-16,2 7 0 0,1 0 0 0,0 2 0 0,-1 4 128 15,2 1-128-15,-2 6 192 0,0-1-192 16,0 2 0-16,1 2 144 0,2 3-144 0,2 3 0 0,2 2 144 16,4 5-144-16,-1 3 0 0,-1 2 0 0,0 0 0 15,-2 3-192-15,-4 0 48 0,-2 1 16 0,-4-3 0 16,-4-1 0-16,-4 1 0 16,-4-5 128-16,-5 0-128 0,-3 1 128 0,-5-6-128 15,-3 0 272-15,-4 0 64 0,-4-3 16 0,-4-2 0 0,-4 0 304 0,-2-5 64 16,-3 3 16-16,-2-5 0 0,-1-3-96 15,0-1 0-15,0-6-16 0,0-3 0 0,2-5-128 0,2-6-32 0,0-3 0 16,4-2 0-16,0-3-336 16,3-4 0-16,3-3 0 0,4-2 0 15,3-1-672-15,4-1-96 0,6 1-32 0,6 5 0 16,2 4-528-16,6 3-96 0,5 1-32 0,4 4-17952 0</inkml:trace>
  <inkml:trace contextRef="#ctx0" brushRef="#br0" timeOffset="-127488.45">28472 16020 39615 0,'-10'-3'1760'0,"2"3"352"0,1 0-1680 0,2 0-432 16,1 3 0-16,3-2 0 0,-2 4 256 0,-1-1-48 0,-5 6 0 0,-3 2 0 0,-2 7 176 0,-1 0 16 0,-1 4 16 0,0 4 0 0,1-1 64 0,-1 2 16 0,-1 3 0 0,1 3 0 0,-2 3-80 0,1 0-16 0,0 5 0 15,-2 2 0-15,-1 1-144 0,-2 4-48 0,-1 5 0 16,-2 0 0 0,0 4 64-16,0 0 16 0,3 0 0 0,1-1 0 15,4 0-288-15,2 0 0 0,6-4 0 0,3-1 0 0,6-2 0 0,4-6 0 0,6-6 0 0,5-4 0 32,2-6-336-32,4-6-176 0,5-4-48 0,2-6 0 15,4-3-400-15,3-3-64 0,2-5-32 16,3-2-17856-16</inkml:trace>
  <inkml:trace contextRef="#ctx0" brushRef="#br0" timeOffset="-127059.23">28734 16296 43311 0,'-15'6'3840'0,"4"0"-3072"0,5 0-608 0,6-5-160 16,1 1 208-16,0 3 16 0,-2 3 0 0,-2 6 0 15,5 7-224-15,1 4 0 0,5 3 0 0,4 1 0 0,4 0 0 16,0 2 0-16,3 1 0 0,-3-1 0 15,0-2 0-15,0 0 0 0,-2 0 0 0,0-2 0 0,0-7 160 0,-2 1 32 16,1-1 16-16,-1-4 0 16,-1 0-32-16,-1-4-16 0,-1-2 0 0,1-1 0 0,-3-3-160 0,2-2 0 15,-2-2 0-15,3-2 0 0,-1-4 288 0,2-4-32 16,0-2 0-16,1-3 0 0,0-3 32 0,1-5 0 16,2-5 0-16,2-6 0 0,3-2-288 0,-1-5 0 15,0-2 0-15,0-3 0 0,-1-3-192 0,-3 0 192 16,-1-1-208-16,-5 2 80 15,-2 4-288-15,-2 4-48 0,-1 4-16 0,-3 6 0 16,0 4-416-16,-2 6-96 0,0 2-16 0,1 1 0 16,-2 4-416-16,2 2-96 0,2 3-16 0,0 2-15360 0</inkml:trace>
  <inkml:trace contextRef="#ctx0" brushRef="#br0" timeOffset="-126806.95">29146 16795 35935 0,'-13'0'1600'0,"4"0"320"0,3 0-1536 0,3 0-384 0,1 3 0 0,2-2 0 0,0 4-160 0,-1-1-96 16,0 6-32-16,0 4 0 0,-2 4 1488 0,1 5 288 15,-1 3 64-15,1 0 16 0,1 5-624 0,-1 0-128 16,2 1-32-16,0 3 0 0,3-3-288 0,0-1-64 15,1 3-16-15,1-4 0 0,0-1-288 0,0-2-128 16,0-5 0-16,0-2 128 16,-1-4-464-16,-1-1-112 0,1-5 0 0,0-4-19120 0</inkml:trace>
  <inkml:trace contextRef="#ctx0" brushRef="#br0" timeOffset="-126240.03">29436 16959 35935 0,'-12'1'3200'0,"4"-2"-2560"15,2-2-512-15,4 1-128 0,3 0 928 0,3 0 160 0,-1-2 48 0,2-2 0 32,4-4-1808-32,3-1-352 0,4-3-80 0,2 2-16 0,0 3 1568 0,-2 3 320 0,0 2 64 0,-2 3 16 15,0 5-320-15,-1 0-64 0,1 4-16 0,-2 2 0 16,2 0-144-16,-2 5-48 0,-1-2 0 0,2 6 0 15,-2-3 64-15,-3 0 16 0,0 3 0 0,-2-3 0 0,0 2-160 0,-2-2-48 16,-2-1 0-16,0 1 0 0,-2-2-128 0,-2-2 0 16,0-2 0-16,-3 0 0 0,-1-1 0 0,0-1 0 15,-2-3 0-15,1 0 0 0,1 2 0 0,-2-4 0 16,-1 0 128-16,2 0-128 16,1 1 0-16,1 0 0 0,2-2 0 0,2 1 0 15,0-2 0-15,2 1 0 0,0 1 0 0,2-6 0 0,1 3 0 0,2-3 0 0,0 0-144 16,1 1 144-16,1-2-320 0,0 0 32 0,1 1 16 15,0-3 0 1,1-1 144-16,0 2 128 0,-1 2-192 0,0-1 192 16,0 1-144-16,-3 2 144 0,0 1 0 0,-2 1-144 0,0 2 144 0,-3 3 0 15,-1 0 0-15,-1 2 0 0,-1 3 0 0,0 0 0 16,-2 4 0-16,0 1 128 0,1 2 96 0,0 1 32 0,1-3 0 0,1 0 0 16,-1-3-48-16,2-1 0 15,2-2 0-15,0 0 0 0,1-2-208 0,-1-1 0 0,3 0 0 0,0 2 0 16,1 0 0-16,0 1 0 0,3 0 0 0,-3 3 0 15,2 1-208-15,-2 0 64 0,0 1 16 0,-4 1 0 0,1 3 128 16,-3-2 0-16,-3 4 0 0,-2-3 0 16,-1 2 0-16,-2 0 0 0,-2 1 0 0,-4-2 0 0,0-2 224 15,-3 0 32-15,0-1 0 0,0-2 0 0,-2 1 0 16,0-3 0-16,0-2 0 0,-1-3 0 0,-1 2-256 0,-1-6 0 16,-2 0 0-16,1-5-13232 15,2-2-2640-15</inkml:trace>
  <inkml:trace contextRef="#ctx0" brushRef="#br0" timeOffset="-125855.71">29941 16814 9215 0,'-7'4'816'0,"2"-4"-656"16,2-2-160-16,0 2 0 0,3 2 3824 0,2-4 720 0,-2 2 160 0,1-2 32 0,0-2-2112 0,1 2-400 0,3-2-96 0,-5 4-16 0,0 0-64 0,0 0-32 0,25-6 0 0,-17 7 0 0,1 1-1120 0,3 1-208 15,1-2-48-15,5 2-16 0,0-1-272 0,4-1-48 16,4 2-16-16,4-3 0 0,5 0-288 0,2 0 0 0,2-3 0 16,2 0 0-16,0-1 0 0,-2-2 0 0,1-3 0 15,-3 2-144 1,-2-2-512-16,-3 0-112 0,-1 2 0 0,-3-3-18096 0</inkml:trace>
  <inkml:trace contextRef="#ctx0" brushRef="#br0" timeOffset="-124906.31">30104 17082 41471 0,'-3'0'3680'0,"2"0"-2944"0,2 0-592 0,2 0-144 0,-1 0 0 0,2-2 0 0,1 2 0 0,2-4 128 16,5 2 16-16,2-1 0 0,6 2 0 0,0-3 0 0,5-2-144 0,-1 3 0 0,5-3 0 0,-1 3 0 0,3-4-224 0,3 1-128 0,0-2-32 0,2 0-17968 0</inkml:trace>
  <inkml:trace contextRef="#ctx0" brushRef="#br0" timeOffset="-124563.93">30915 16424 39615 0,'-15'8'3520'0,"4"-2"-2816"0,1-2-560 16,4 1-144-16,4-2 864 0,0 0 144 0,1 4 16 15,-1 2 16-15,-2 7-384 0,-1 6-80 0,-1 9 0 16,1 5-16-16,1 5 16 0,0 1 16 0,1 1 0 0,0 2 0 16,1-5-160-16,0 5-48 0,1-2 0 0,1-1 0 15,0-1-192-15,0 0-64 0,1-3 0 16,1-3 0-16,-1-1-128 0,0-4 0 0,0-1 0 15,-1-2 0-15,0 1-448 16,0-4-64-16,-2-1 0 0,1-1-16 0,-1-2-608 16,1-5-112-16,0-1-32 0,1-2-18496 0</inkml:trace>
  <inkml:trace contextRef="#ctx0" brushRef="#br0" timeOffset="-123534.7">31515 16004 34095 0,'-14'1'3024'0,"4"2"-2416"0,2-3-480 0,3 1-128 16,2 1 1280-16,3 1 256 0,-1-2 32 0,-2 4 16 0,-1 1-944 0,-1 4-192 0,-2 4-48 0,1 0 0 0,3 3 400 0,-1 1 80 0,3-2 16 15,-1 3 0-15,5 0-224 0,-1 3-32 0,2 0-16 0,1 4 0 0,0 0-192 0,0 5-48 0,0 0 0 0,0 2 0 0,0 4-32 16,-2 4-16-16,1 3 0 0,-1 3 0 0,0 7-208 16,-2 0-128-16,2 0 160 0,-3 3-160 0,0 3 0 15,-3 0 0-15,2-3 0 0,0 0 0 16,0 0 0-16,0-3 0 15,1-2 0-15,0-6 0 0,1-5 0 0,0-4 0 16,1-5 0-16,1-4 0 16,1-2-320-16,-2-3-128 0,1-5 0 0,-1-3-16 15,2-1-448-15,-2-2-96 0,1-3-16 0,-1-2-12544 16,1-1-2496-16</inkml:trace>
  <inkml:trace contextRef="#ctx0" brushRef="#br0" timeOffset="-123012.08">32429 16706 40543 0,'-3'3'3600'0,"1"2"-2880"15,2 0-576-15,0-2-144 0,0 4 192 0,-2-4 16 0,1 6 0 0,-4 7 0 0,-1 4 480 0,-4 7 80 0,-2 1 32 0,-2 1 0 0,-1 1 0 16,-2 0 0-16,0-1 0 0,-2-1 0 0,-1-3-176 0,2 1-48 0,0-4 0 0,1-2 0 0,1-3-368 0,1-7-80 0,3-2 0 0,0-3-128 16,0-4-832-16,1-2-288 0</inkml:trace>
  <inkml:trace contextRef="#ctx0" brushRef="#br0" timeOffset="-122823.49">32025 16855 48831 0,'-8'12'2176'0,"5"-6"432"0,5-1-2096 0,1 0-512 0,3-1 0 16,2-2 0-1,2 4-720-15,6 1-256 0,9 6-48 0,10 6-16 0,11 3 1040 0,6 4 0 16,3 5 208-16,0-3-16 0,1 2-192 0,-1 1 0 0,1 0 144 0,-3-3-144 15,-2-2 0-15,-4-3-240 0,-3-1 48 0</inkml:trace>
  <inkml:trace contextRef="#ctx0" brushRef="#br0" timeOffset="-122332.68">32730 16163 32255 0,'-6'-16'1424'0,"4"3"304"16,2 0-1392-16,1 3-336 0,1 4 0 0,1 4 0 0,-1-2 128 0,2-2-128 0,2-6 160 0,2-1-160 16,0 0 1856-16,0 4 288 0,-1 3 48 0,-1 8 16 15,0 2-992 1,2 8-192-16,-1 4-32 0,2 9-16 0,1 4-96 0,0 5-32 16,2 4 0-16,0 5 0 0,2 0 0 0,0-2 0 15,1 3 0-15,1 1 0 0,1-1-208 0,3 1-64 0,3 4 0 0,2-4 0 0,0-3-336 16,3 1-80-16,2 2-16 0,-1-3 0 15,-3-3-144-15,0-3 0 0,-2 1 0 0,-2 1 0 0,-1 0 0 16,-2 0 0-16,-2 4 0 0,-5 1 0 0,-2-1 0 0,-6 2 0 16,-4-6 0-16,-3-2 0 0,-3-2 624 15,-2 0 80-15,-3-6 32 0,-2 1 0 16,1-1-528-16,-2-2-208 0,1 2 176 16,-2-3-176-16,2 4 0 0,0-6 0 0,-1 1 0 0,-1-2 0 0,1-2 0 0,-3-4 0 15,-1 0 0-15,-3-1 0 0,-1-2-176 16,-2-3-80-16,-1-1 0 0,-2-3-16 15,-1-4-720-15,-4-2-144 0,-3-2-16 0</inkml:trace>
  <inkml:trace contextRef="#ctx0" brushRef="#br0" timeOffset="-116387.68">20289 14163 35935 0,'-6'-4'3200'0,"1"0"-2560"0,3 2-512 0,2 2-128 0,1 0 544 0,0-2 96 0,-1 0 0 0,-1-2 16 0,2-2-1472 0,2 1-288 0,3 0-64 0,3 3-16 16,2-2-976-16,1 4-192 0,3-2-32 0,1 4-16 0,1-1 2064 0,3 4 336 31,4 0 208-31,-1 1-16 0,2 3 1008 0,1 0 208 0,1 1 32 0,4-4 16 16,2 4-640-16,3-7-128 0,4 3-32 15,2-3 0-15,2 1-160 0,1-2-48 0,-3-2 0 0,2 0 0 16,2-2-128-16,2-2-16 0,4-2-16 0,4-3 0 16,3-1-288-16,4 2 0 0,0-2 0 0,0 0 0 15,0 0-432 1,-6 0-32-16,-5 1-16 0,3-1 0 0,3 1 48 0,0-3 16 0,-1 5 0 16,-4 1 0-16,-2 2 960 0,-3 2 192 0,-1-1 32 0,-3 3 16 15,0 3-80-15,-8-1-32 0,-7-1 0 0,3 2 0 0,3 1-432 0,0-1-96 16,-1 2-16-16,-2-1 0 0,-1 0-128 0,-2 1 0 15,-3-2 0-15,-3 1 0 0,-1 0 0 0,-2-2 0 16,-1 1 0-16,-3-2 0 0,0 1 0 0,-2-2 0 16,-1 0 0-16,-2 0 0 0,-1 0-240 0,-2-2 32 15,-2 1 0-15,-3-2 0 0,1 3 208 0,-3-2 160 16,-1 0-32-16,0 0 0 0,-1 1 400 0,-1-2 80 16,-1 0 16-16,0-2 0 0,-2 1-240 0,0 0-32 15,-2-2-16-15,3 2 0 0,-4-1-160 0,2 2-48 16,0-1 0-16,-2 1 0 0,1 0-128 0,-2-3 0 0,-1-1 0 15,0 1 128-15,1-2 16 0,0 0 0 0,-1-1 0 0,0 0 0 16,-1-1-144-16,1 0 128 0,0-1-128 16,0 3 128-16,0 0-128 0,3 1 128 0,1 4-128 15,0-1 128-15,-1-1-128 0,0 1 0 0,1 1 0 0,0 0 0 16,1 2 0-16,1 1-192 0,2-3 64 0,0 1 128 16,2 2-176-16,0-1 176 0,2 1-128 0,0 0 128 15,2-3-176-15,2 3 176 0,0-3-208 0,1 3 80 0,3-3 128 0,0 1-192 16,1 0 192-16,2-1-192 0,-1 3 192 0,3 0 0 15,0-3 0-15,-2 3-128 16,0 3 128-16,-2-3-128 0,1 3 128 0,1-1-128 0,0 3-16 0,0 1 0 16,-2 1 0-16,-1-1 0 0,-4 1 16 0,0-1 0 15,0 0 0-15,-1 0 0 0,0 4 128 0,-1 2 0 16,-1-3 0-16,1 1 0 0,-1-3 128 0,-1-2 48 16,1 1 16-16,-1-4 0 0,-1 0 112 0,1-1 16 15,-1 2 16-15,0-3 0 0,0 0-96 0,-1 0-32 16,0 0 0-16,-1 2 0 0,0 0-208 0,-2 2 144 0,0 0-144 15,-2 2 128-15,0 2-128 0,-3-2 0 0,-2 3 0 16,1-1 0-16,-4 3-176 0,1-2 48 16,-3 1 0-16,1 0 0 0,0-1-112 0,0-1-16 0,2 0 0 15,-2 0 0 1,2-2-304-16,-1 1-64 0,2 0-16 0,1-3-17328 0</inkml:trace>
  <inkml:trace contextRef="#ctx0" brushRef="#br0" timeOffset="-115365.63">20320 15344 26719 0,'-7'0'2368'0,"2"0"-1888"0,4-3-480 0,2 3 0 0,0-2-304 0,0 0-144 15,1-1-48-15,-1-2 0 0,1-2-496 0,3 0-96 0,1 1-32 0,1 0 0 0,0 2 1792 0,-1-1 352 0,2 4 80 0,-2-2 16 0,1 3 1200 0,1-2 240 16,-1 4 64-16,3-2 0 0,1 3-752 0,1-2-144 16,3 2-16-1,3-1-16-15,1 2-1056 0,4-2-192 16,-1-2-64-16,8 0 0 0,5 0-384 0,9-2 0 16,5-2 0-16,4-2 0 0,2 1 0 0,2-3 0 15,3 5 0-15,1-2 0 0,1 1 0 0,-1 2 0 0,3 2 0 16,1-2 0-16,-1 4 0 0,-2-2 0 0,-1 2-192 15,-3-2 192-15,-2 3 0 0,-1-3 0 0,5 3 0 16,-2-3 0-16,2 3 0 0,-2-6 192 0,-1 0-32 16,0 0 0-16,3-1-160 0,-2 2 128 0,-3-1-128 0,1 2 128 15,-2-1-128-15,-3-1-272 0,-3 2 64 0,-2-3 16 16,-3-1 0-16,-3 2 0 0,-2-1 0 0,-4 1 0 16,-2 0 192-16,-4 3 160 0,-2-3-32 0,-2 0 0 15,-3 3 144-15,-3-4 32 0,-2 4 0 0,-3 0 0 0,-2-3 16 16,-3 3 0-16,0 0 0 0,-3 0 0 0,-3 0-320 15,-1 0 0-15,-1 0 0 0,0 0 0 0,-1 0 0 0,-1-3 0 16,-1 0 0-16,-2-1-144 0,0 2 144 0,-1-4 0 16,0-2 0-16,-1 2 128 0,-2-2 64 0,-1-5 0 15,-1 3 16-15,-1-2 0 0,-1-2-32 0,-2-3-16 16,-1 0 0-16,0 1 0 0,1-2-160 0,1 1 192 16,-1-2-192-16,-1 1 192 0,2-2-192 0,-1 4 128 15,2 1-128-15,-1 2 128 0,3 0-128 0,1 5 0 16,1 0 0-16,2 2 0 0,-1 4 0 0,1-1 0 0,1 2 0 15,-3 1 0-15,1 0 0 0,-1 1 0 16,0 2 0-16,1-1 0 0,0 2 0 0,2-2 0 0,1 2 0 0,0 0 0 16,3-2 0-16,-1-1 0 15,3 2 0-15,1-1 0 0,1 2 0 0,1-2 0 0,4 0-224 0,0 3 80 16,3-2-192-16,1 1-48 0,1 2 0 0,3 0 0 16,-2 1 0-16,0-1-16 0,3 4 0 0,0-2 0 15,3 3 176-15,-3 1 32 0,-1-3 16 0,0 4 0 16,-1 0 176-16,-1 2 0 0,-1-2-144 0,-3 0 144 15,-1 0 0-15,-1-1 0 0,-1 0 0 0,-1-1 0 16,0 1 0-16,-3-5 0 0,1 2 0 0,-1-2 128 16,-2 2 48-16,0-3 0 0,-1 0 0 0,-2 0 0 0,0 0-176 0,-1 1 128 15,-1-1-128-15,-1 1 128 0,0-1-128 0,0-2-176 16,-2 1 48-16,1-1 0 0,-2 0-112 0,0-2-16 16,-1 2 0-16,-2-2 0 15,-1 4-816-15,-1-2-160 0,-2 0-48 0,-1 4-15744 0</inkml:trace>
  <inkml:trace contextRef="#ctx0" brushRef="#br0" timeOffset="-114389.84">20372 16460 27647 0,'-7'0'2448'0,"2"0"-1952"0,2 3-496 0,2-3 0 0,0 0 464 0,0-3 0 15,-2 3 0-15,-2 0 0 0,0-4 624 0,3-2 112 0,3 0 16 16,3-3 16-16,3 2 240 0,6-5 32 0,4 2 16 0,1 0 0 0,5-1-944 0,1 3-176 0,6-2-32 0,3 2-16 0,3 2-176 0,6-2-48 0,7 6 0 0,4-1 0 0,2 2-128 0,5-1 0 0,2-2 0 0,1 1 128 31,-4 1-128-31,2 1 192 0,0 2-192 0,2-2 192 0,-2-6-192 0,-3 1 0 16,0 0 0-16,-2-3 0 0,-4 2 0 0,-1-3 0 0,1 4 0 0,-3-3 0 15,0 3 0-15,-2-1 0 0,-1 0 0 0,-6 1 0 16,-6 0-128-16,-1 1 128 0,-3 4 0 0,-4 1 0 0,-1 0 0 16,-3 0 0-16,2 2 128 0,-3 0-128 0,0 0 256 15,-1 2-48-15,2-4 0 0,0 2 0 16,-1-2-80-16,2 0-128 0,-1 0 176 0,1 0-176 0,1-2 0 0,-1 2 0 16,1-3 0-16,-3 2 0 0,-1 1 0 0,-2 0 0 15,-1-2 0-15,-1 0 0 16,-2 2 0-16,-2-1 0 0,0 0-192 0,-4 1 192 15,-2-3 0-15,-2 2 0 0,-1 1 0 0,-2-2 160 16,-1-1 144-16,-1 2 16 0,-2-1 16 0,-1-5 0 16,1 4 16-16,-2-4 0 0,-1 1 0 0,1-2 0 0,-2 0-64 0,1-2-16 0,1 2 0 0,-1-2 0 31,0-3-80-31,-1 1 0 0,0 0-16 0,1-2 0 16,-1-1-176-16,-1-1 160 0,0 0-160 0,-1 1 160 0,2 2-32 0,-2 0 0 0,2 0 0 0,0 0 0 15,0 3 64-15,0-1 0 0,-1 4 0 0,-1-3 0 31,3 1-64-31,-1 3-128 0,1 2 192 0,1 2-64 16,1-1-128-16,0 2 0 0,2 1 0 0,-2 0 128 0,2 0-256 16,0 1-64-16,1 1-16 0,1-2 0 15,0 1-112-15,1-1-32 0,2 2 0 0,1-2 0 0,2 0 144 16,1 2 16-16,3 0 16 0,1 1 0 0,2 3 176 16,0 0-192-16,0 4 192 0,0 0-192 0,1 0 192 0,1 4-208 15,-2-1 80-15,1 3 128 0,-1 0-320 0,0 0 48 16,-2 0 16-16,-1 0 0 0,-2 0 256 0,0 2 0 15,-2-2 0-15,-1-3 0 0,-1 3 0 0,-3 3 0 16,-1-3 0-16,-3 5 0 0,1-1 0 0,-4 0 0 16,-2 3 0-16,-3-3 144 0,-1 2 48 0,-3-2 0 15,-2 3 0-15,-2-3 0 0,-1 5-32 0,1-5 0 0,-2-2 0 16,-2-2 0-16,2-3-160 0,-6-1 0 0,-6-4 0 0,-9-2-20336 16</inkml:trace>
  <inkml:trace contextRef="#ctx0" brushRef="#br0" timeOffset="-90755.48">26973 7940 6447 0,'-1'-9'576'0,"-1"3"-576"0,2 2 0 0,0 1 0 0,2-2 176 0,-2 0-176 16,2-6 160-16,-1-7-160 0,1-5 0 0,0-4 0 0,2-2 0 0,-3 5 0 0,0 3 1088 15,-1 3 272-15,-1 6 48 0,-1 2 32 0,-1 1 688 0,1 3 144 0,-1 2 32 0,-1-1 0 0,2 4 1152 0,-1-2 208 0,3 0 48 0,0-3 32 0,2 2-1040 0,0-1-208 0,3 1-32 16,0 1 0-16,1-1-1520 0,2-1-304 0,-1 4-64 0,2-2 0 16,-2 1-576-16,2 1 0 0,-1-2 0 0,1 3 0 15,-3 3 0-15,1 0 0 0,-3 4 0 0,1 2-160 16,-1 4 160-16,-3 5 0 0,1 5 0 0,-5 0 0 0,1 4 0 16,-2-2 160-1,-1 4-16-15,0-1 16 0,-1 0 96 0,-2 5 0 16,0 1 16-16,0 7 16 0,0 4-288 0,-1 3 0 0,0 9 0 0,1 2 128 0,-1 2-128 15,2-2 0-15,2-1 0 0,-1-2 0 16,1-2 0-16,0 5 0 0,1 6 176 16,-2-2-48-16,1-4 0 0,0-8 0 0,0-4 0 0,-1-5 0 0,1-10-128 0,-1 1 0 15,-1-3 128-15,1 1-128 0,1-6 336 0,0 1 0 16,2 2 0-16,-2-2 0 0,1 1-80 0,0-3-32 16,1 1 0-16,0-4 0 0,1-2-224 0,0 0 0 15,1-3 0-15,1-4 0 16,1-5 0-16,1 2 0 0,-1 1 0 0,1-1 0 15,0 1 0-15,0-4 128 0,-1 0-128 0,2 0 0 0,-2-2 0 0,-1 2 128 0,1-2-128 0,-1 0 0 32,1 1 0-32,-2-2 0 0,1 0 0 0,0-2 0 15,-1 2 0-15,1-1 0 0,0-2 0 0,-1-2 0 0,1 2-208 0,-2-4-48 0,1-1 0 0,-1-1 0 16,1 1-656 0,-2-1-144-1</inkml:trace>
  <inkml:trace contextRef="#ctx0" brushRef="#br0" timeOffset="-89725.03">26829 9334 15663 0,'-3'0'1392'0,"-1"1"-1120"0,3 1-272 0,1-2 0 0,1-3 496 0,-1 0 32 0,-1 3 16 0,0-2 0 0,-2-2 288 0,2 0 48 16,1-2 16-16,-1 0 0 0,2 0-16 0,0 2 0 0,-1-2 0 0,1 0 0 0,-1 3 592 0,0 2 112 0,0 1 16 0,0-3 16 15,-1 3-448-15,0 3-80 0,0-3-32 0,-2 1 0 16,1 2-240-16,-1-2-48 16,3-1-16-16,0 0 0 0,0 0 0 0,0 0 0 0,0 0 0 0,0 0 0 15,0 0-176-15,0 0-16 0,0 0-16 0,0 0 0 16,0 0-224-16,0 0-32 0,0 0-16 0,0 0 0 0,0 0-48 15,0 0-16-15,15-17 0 0,-5 14 0 0,4 3-208 0,2-2 0 16,6 4 128-16,5-2-128 0,4 0 0 16,4 3 0-1,4 0 0-15,3 1 0 0,4 2 176 0,3 3-176 16,2 1 192-16,0-2-192 0,0 2 0 0,-7-4-304 0,-1 1 48 0,-4-1 0 16,-5 1 80-16,-4-1 32 0,-4 1 0 15,-6-1 0-15,-3 0 144 0,-5-2 0 0,-2-1 0 0,-1 0 0 0,-2-1-192 0,0-2-48 16,-3 0-16-16,0 0-18096 15</inkml:trace>
  <inkml:trace contextRef="#ctx0" brushRef="#br0" timeOffset="-88793.15">27695 9280 28559 0,'-6'-3'1264'16,"1"0"272"-16,1 3-1232 0,3-2-304 0,1 1 0 0,1-2 0 0,0 3-512 0,1-4-176 0,-1 2-16 0,-1-2-16 0,1-2 96 0,-2 2 32 15,0 2 0-15,-1-2 0 0,0 2 880 0,-2-1 176 0,2 2 48 0,-2-4 0 0,0 1 2336 0,1 1 480 0,0-4 80 16,2 1 32-16,1 0-1840 0,0-4-384 0,0-2-64 16,1-1 0-16,2 1-480 0,-1-2-96 0,2-7 0 0,0 2-16 15,-1-4-144-15,1-3-32 0,1-1 0 16,-3-2 0-16,2-2-112 0,-1-2-16 0,0-4-16 15,1-5 0-15,1-3-80 0,-1-1-16 0,1-1 0 0,0-6 0 16,1-2-144-16,-3-2 0 0,2 4 0 0,-3 2 0 16,0 3 0-16,-1-1 0 0,-1 1 0 0,-1-3 0 15,0 4 0-15,-2-1 0 0,2 1 0 0,-1 0 128 16,0 2-128-16,0 2 0 0,-1 1 144 0,1 1-144 16,1 3 0-16,0-3 0 0,1 0 0 0,2-1 0 15,2-2 0-15,1 3 0 0,-3 4 0 0,2 4 0 0,0 3 0 16,-1 4 0-16,2 3 0 0,0 5 0 0,0 2 0 15,1 3 0-15,0 3 0 0,1 1-128 0,-1 0 128 16,0 3-128-16,-1-2 128 0,-1 6-128 0,-1-2 128 0,0 2-128 16,-1-1 128-16,0 3-128 0,-1-1 128 0,0 1-192 15,0 1 192-15,1-1-192 0,-1 0 192 0,1 0-192 16,1-1 192-16,-1 1-192 0,1 0 192 0,0-3 0 16,0 3 0-16,-1 0-128 0,1 0 128 0,-2 0 0 15,1 0 0-15,-2 0 0 0,2 3-208 0,-2-3 32 16,1 0 16-16,-1 1 0 0,0 2 160 0,0-1-160 15,1-1 160-15,-1 2-160 0,1-1 160 16,-1-2 0-16,0 0 0 0,0 0 0 0,0 0 0 0,0 0 0 16,0 0 0-16,0 0 0 0,0 0 0 0,0 0 0 15,0 0 0-15,0 0 0 0,0 0 0 0,0 0 0 0,0 0 0 16,0 0 0-16,0 0 0 0,-13 20 144 0,5-17-16 16,0 0-128-16,-2 3 192 0,-3-2-192 0,1 2 192 15,-1-2-192-15,-2 1 128 0,0-1-128 0,-2-1 0 0,-1 1 0 16,-2 1 144-16,-1-4-144 0,-1 2 0 15,-1-1 144-15,2-2 32 0,-2 1 0 0,1-1 0 0,1-1 0 16,1 1-176-16,3 0 192 0,0 0-192 0,1-2 192 0,1 4-192 16,1-2 0-16,1 4 0 0,0-4 0 0,2 2 0 0,0 2 0 15,1-1 0-15,0 0 0 0,2 1 0 0,-1-2 0 16,1-2 0-16,1 2 0 0,1 0 0 16,0-2 0-16,-1 0 0 0,1 0 0 15,0 0 0-15,-1 0 0 0,-1 0 0 0,-2 3 0 16,0-3 0-16,1 0 0 0,-3 0 0 0,1 1 0 0,1 1 0 0,2-2 0 15,-2 3 0-15,1-3 0 16,2 1-448 0,1 2 16-16,1-2 16 0,1 1 0 0,2-2-224 0,0 3-64 0,4-2 0 0,-1 4 0 15,1-1-800-15,2-1-160 0</inkml:trace>
  <inkml:trace contextRef="#ctx0" brushRef="#br0" timeOffset="-88020.63">26209 8300 6447 0,'-10'-9'576'0,"1"3"-576"0,2 0 0 0,3 2 0 0,3 4 5712 0,0-2 1040 0,1 0 208 0,0 0 32 0,0-2-4080 0,1-4-816 0,4-1-176 0,3-2-16 0,4 0-1168 16,1 0-224-16,3-2-64 0,2 1 0 0,0 2-256 0,-1 1-64 16,2 1-128-16,-2 0 192 0,2 2-16 0,-1 2-16 0,1-1 0 0,-1 4 0 15,-2 1-32-15,1 0 0 0,0 1 0 0,-1 2 0 16,-1 1-128-16,0 0 0 0,-4 0 0 0,-1 2 128 0,-3 2-128 0,-3 0 0 15,-1 1 0-15,-1 1 0 0,-4 0 0 0,0 0 0 32,-2 2 0-32,-2-2 0 0,-1 2 0 0,-3 1 0 15,1-1 144-15,-2 1-144 0,-1-4 0 0,1 1 0 0,-2 3 0 0,1-3 0 0,1 2 0 0,-2-3 0 32,1 0 0-32,1 1 0 0,2-1 0 0,1-5-192 0,1 2 64 0,1-2 0 0,2 2-64 0,2-4-16 15,1 0 0-15,-1 0 0 16,4-2-112-16,-1-2-32 0,3 2 0 0,-1-2 0 15,2 0 48-15,2-1 16 0,0 2 0 0,2-1 0 0,0 2 288 0,4-4 0 0,-1 4 0 16,1-3 0 0,-2 3 0-16,4-1 176 0,2 1-48 0,1 1-128 0,1 2 144 0,-2 1-144 0,1 2 0 0,-5 0 144 15,2 0-144-15,-5 2 0 0,0 0 144 0,-2-2-144 16,0 3 0 0,-1-2 0-16,1 2 0 0,-2-1-128 15,0 0 128-15,0-2 0 0,-1 4 0 16,0-1 0-16,-1-2 160 0,-3 2 16 0,2 1 0 0,-5 0 0 0,1-2 144 0,-3 2 48 15,1 0 0-15,-5 0 0 0,1-1-128 0,-3 1-32 0,-4 0 0 0,0 1 0 16,-3-1-208-16,-2 0 176 0,-2-1-176 0,-7 1 160 31,0 1-160-31,-2-6 0 0,-1 0 0 0,2-1 0 16,-2-1-496-16,1-3-16 0,2-3-16 16,2-6-17520-16</inkml:trace>
  <inkml:trace contextRef="#ctx0" brushRef="#br0" timeOffset="-87603.28">27463 6834 26719 0,'-2'-6'1184'0,"1"3"240"0,1 0-1136 0,-1 2-288 0,1 1 0 0,0 1 0 0,0 2 1808 0,0-3 304 0,-1 3 64 0,-1 2 16 15,-1 5-768-15,-1 0-144 0,-1 5-48 0,-1 1 0 0,-2 3-864 0,0 0-176 0,-2 4-48 0,1-1 0 0,1-4-144 0,0 2 0 0,-2 5-192 0,2 0 192 16,-1 1-448-16,3-4 16 0,1 3 16 0,1 1-16608 0</inkml:trace>
  <inkml:trace contextRef="#ctx0" brushRef="#br0" timeOffset="-85177.72">28222 7538 16575 0,'-1'0'1472'0,"-1"0"-1168"15,2 0-304-15,0 0 0 0,0 0 1680 0,2 1 288 0,-2 2 48 0,0-3 16 0,0 2 288 0,1 2 64 0,0-4 16 16,-1 0 0-16,0 0-816 0,0 0-176 0,0 0-16 0,0 0-16 0,0 0-688 0,0 0-144 0,0 0-32 0,19 10 0 0,-19-10-128 0,1 2-48 16,-1-2 0-16,-1 4 0 0,1 2-144 0,-3-2-48 0,1 5 0 0,-1-2 0 0,1 2 48 0,-1 3 0 0,1 0 0 0,-1 2 0 15,1 5 0-15,-1-1 16 0,2 8 0 0,-1-1 0 16,0 3-208-16,0 4 144 0,1-1-144 0,-2 2 128 15,-1-1-128-15,1-1 0 0,-2 1 0 0,-1-4 0 0,-1 3 0 16,0-5 0-16,2-1 0 0,-1-7 0 0,2-2 0 16,1-2 128-16,-1-2-128 0,0-2 128 0,2-1 112 0,-1-2 16 15,2-2 0-15,-2-1 0 0,1 0-96 16,-1-2-16-16,1 1 0 0,-2-3 0 0,1 0-144 0,0 0 0 16,-1-3 0-16,1 1 128 0,-1-2-128 15,0 0 0-15,1-1 0 0,-1 0 0 0,1 0 0 0,0-2 192 16,-1 1-192-16,0 0 192 0,1-1-192 0,0 1 128 15,2 0-128-15,0 2 128 0,1-2-128 0,-2 3 160 16,4 0-160-16,0-1 160 0,1 2-160 0,0-2 0 16,2 2 0-16,1-2 128 0,2 1-128 0,0 3 0 15,1 0 144-15,0-2-144 0,1 2 0 0,0-1 128 0,2 2-128 0,2-1 0 16,0 2 0-16,1-2 0 0,3 3 0 0,-2-2 0 16,1 4 0-16,-1-4 0 0,0 4 0 0,0-3 0 15,0 3 0-15,2-2 0 0,-2-2 0 0,2 4 128 16,2-3-128-16,1 3 0 0,2-4-128 0,1 1 128 15,-2 1 0-15,3-3 0 0,0 0 0 0,-3-3-128 16,-4 6 128-16,2-6 0 0,0 1 0 0,1-2 0 16,1 2 0-16,-2-2 0 0,-1 0 0 0,-3 1 0 15,-4 0 0-15,-1-1 0 0,-1 2 0 0,-2-2 0 0,-2 2 0 16,-1-1 0-16,-2 2 0 0,0-2 0 0,-2 3 0 0,-1-2 128 16,0 1-128-16,0-2 128 15,0 2-128-15,-1-1 0 0,1-2-128 0,0-1 128 16,0 1 0-16,-1-2 0 0,2-1 0 0,0 0 0 0,-1-1 0 0,1-2 0 15,2 0 0-15,-2-2 0 0,1 2 0 0,1-3 0 16,-2 1 0-16,2-3 0 0,-1 2 0 16,-1-2 0-16,2-1 0 0,-2 2 0 0,2-1 0 0,-2-1 0 15,1 0 0-15,0-2 0 0,0-1 0 0,-1-1 0 16,2-1 0-16,-2 1 0 0,0-2 0 0,0 0 0 16,-1 0 0-16,0-3 0 0,2 3 0 0,-2-1 0 15,1-1 0-15,0 4 0 0,2-2 0 0,-2 3 0 0,3 0 0 0,-1 6 0 16,1-3 0-16,0 3 0 0,-1 4 0 0,1-3 0 15,0 5 0-15,0 1 0 0,-2 2 0 0,0 2 0 16,0-1 0-16,-2 2 0 0,0 1 0 0,-2 1-128 16,0 2-64-16,0 0 0 15,-2 1 0-15,-1 1 0 0,0-1 192 0,-1-1-192 0,-3 4 192 0,-1 1-192 16,-1-2 192-16,-3 1 0 16,2-4 0-16,-3 1-128 0,0 1 128 0,1-4 0 15,-1 2 0-15,-3-3 0 0,1 0 0 0,-1-4 176 0,-2 2-176 0,-1-1 192 0,2 2-16 16,-1-4 0-1,-1 4 0-15,0 1 0 0,-1 0-176 0,0-3 0 0,1 6 0 16,-1-3 128-16,-4 3-128 0,-2 1 0 0,2 1 0 0,-1-1 0 16,2 2-144-16,1-2-64 0,2 2-16 0,0 0-13152 15,5 0-2624-15</inkml:trace>
  <inkml:trace contextRef="#ctx0" brushRef="#br0" timeOffset="-84353.63">29629 8165 35935 0,'-7'-1'3200'0,"0"0"-2560"0,4 1-512 0,1 0-128 0,2 1 832 0,-1-1 128 0,-2 1 48 0,-4-1 0 0,0 3-432 0,1 0-96 0,0 1-16 0,3 2 0 0,2 3-304 0,1 1-160 16,2 5 160-16,2 1-160 0,0 2 256 0,-1 6-64 0,0 3 0 0,-1 1 0 15,-2 2 80-15,-2 5 16 0,-1-1 0 0,-3 7 0 16,-1 1-288-16,-4 4 0 0,-2 0 0 0,-3 1 0 16,-2-3 0-16,-2-1 0 0,-1-4 0 15,1-5 0-15,2-2 0 0,2-7 0 0,-1 0-176 0,5-8 176 16,2-1-512-16,2-1 0 15,1-2 0-15,2-4-18048 0</inkml:trace>
  <inkml:trace contextRef="#ctx0" brushRef="#br0" timeOffset="-84085">29169 8589 30399 0,'-6'-3'1344'0,"3"0"288"0,2 2-1312 0,2-3-320 0,2 4 0 0,-1-2 0 32,2 2 832-32,2-4 112 0,4 1 16 0,4 0 0 0,1 0 704 0,2 1 128 15,-1 1 48-15,0 1 0 0,-1 1-800 0,-2 1-144 16,1 1-48-16,1-3 0 0,0 1 0 0,2-1 0 16,2-1 0-16,2 1 0 0,3-5-400 0,4 1-64 0,4 0-32 15,-1-2 0-15,-2 2-352 0,7-2 0 0,4 0 0 0,7-3 0 31,2 2-688-31,2 1-208 0,-4-4-32 0,4 1-12688 0,5-1-2528 0</inkml:trace>
  <inkml:trace contextRef="#ctx0" brushRef="#br0" timeOffset="-75537.76">30814 7940 7359 0,'-5'-4'656'0,"0"-1"-528"0,1 2-128 0,3 0 0 0,1 2 5936 0,0 1 1152 0,1-3 224 16,0 0 48-16,0-3-4544 0,2-4-896 0,-1 1-192 0,2-1-48 0,-1 0-896 0,0 2-176 0,0-1-32 0,-2 2-16 0,2 0-240 0,-2 1-32 0,0 0-16 16,-1 2 0-16,1 1-80 0,-2 0-32 0,1-1 0 0,-1 4 0 15,1-2-160-15,-1 2 128 0,-1 0-128 0,1 0 128 16,-1 2-128-16,-1 2 192 0,2-1-192 0,-2-2 192 15,2 2 16-15,0 2 16 0,0 2 0 0,1-1 0 16,0 0 32-16,0 1 0 0,1 2 0 0,-1 3 0 16,1 0-112-16,0 2-16 0,1 5 0 0,-1 3 0 15,-1 0-128-15,0 8 0 0,-3 4 0 16,1 6 0-16,-2 5 0 0,-2 6 0 0,-1 5 0 0,-3 8 0 16,-3-6 0-16,1 1 0 0,-3 0 0 15,0-2 0-15,0-5 0 0,1-2 0 0,-1-3 0 0,1-3 0 16,2-2 128-16,1-1-128 0,1 0 192 0,1 0-64 0,2-1 160 0,1 2 32 15,-1 2 0-15,1-2 0 0,0-1-320 16,-1-3 0-16,-2 0 0 0,1 3 0 0,1-3 0 16,0-3 0-16,-2-2 0 0,0-5 0 0,2-4 0 0,0 1 0 0,-1 0 0 15,1-3 0-15,2 0 0 0,-1-2 0 0,-1 1 0 0,2-5 0 16,0 0 0-16,1-3 0 0,0-1 160 0,1-5-160 16,1 2 128-16,1-3-128 0,-1 0 128 0,1-2-128 15,1 0 192-15,-1 0-32 16,1 1-16-16,-1-4 0 0,1 4-144 0,-2-4 0 15,1 4 0-15,1-1 0 0,-1-2 0 0,0-1 0 16,1 2 0-16,-2-3 0 0,2 1 0 0,0-1 0 16,0 0 0-16,0-1 0 0,0 1 0 0,0-3 0 0,2 2 0 0,-1-4 0 15,0 1 176-15,-1 4 0 0,0 0 0 0,0 0 0 16,6-18-48-16,-4 14 0 0,1 0 0 0,1-2 0 0,1 0-128 16,1 1 160-16,2 0-160 0,0-1 160 0,1 0-160 15,2 0 0-15,-1 3 0 16,1-3 0-16,0 2 0 0,2 2 0 0,0-2 0 0,2 0 0 0,1 2 0 0,0-1 0 15,0 2-128-15,2-1 128 0,-1 0 0 0,0 1 0 16,2 0 0-16,-1-3 0 0,2 4 0 0,0-2 0 16,1-1 0-16,-1 2 0 0,-1-1 0 0,0 2 0 15,0-4 0-15,-1 4 0 0,-1-3-128 0,1 0 128 16,-3 0 0-16,-2 1 0 0,-2 1 0 0,-1-2 0 16,0 2 160-16,-3 1-160 0,1 0 0 0,-1 0 0 15,1 0 0-15,-1 0 0 0,1 0 0 0,-1 0 0 0,0 1 0 0,1-1 0 16,0-1 0-16,1 1 0 0,0 1 0 0,-2-1 0 15,2 0 0-15,0 3 0 16,-2-3-128-16,0 0 128 0,0 1 0 0,-1-1 0 0,-1 1 0 0,0-1 0 16,0 0 0-16,-2 0 0 0,0 0 0 0,-1-1 0 15,-1 1 0-15,2-1 0 0,-2 1 0 0,0-4 0 16,2 4 0-16,-2-3 0 16,0 0 0-16,-1 0 0 0,2 0 0 0,-2 0 0 0,0-1 0 0,0-1 0 0,1 2 0 15,-1-1 0-15,0 0 0 0,0 2 0 16,1-2 0-16,-1 2 0 0,1-1 0 0,1-1 0 15,-1 3 0-15,0-1 0 0,0-2 0 0,2 2 0 0,-1-2 0 0,2-1 0 16,0 1 160 0,-1-2-160-16,2 0 0 0,0-2 0 0,0 0 128 0,1-2-128 0,-1 0 288 0,-1-5 32 15,1-1 0-15,0-4 0 0,-1-5-128 0,-1-3-32 16,2-4 0-16,0-3 0 0,-2-6-160 0,0-2 0 16,2-3 0-16,-1-3 0 0,0-2 0 0,-1 1 0 15,1-1 0 1,0 0 0-16,0-2 0 0,-2 1 0 0,1 3 0 0,-1 2 0 15,0 1 0-15,1 3 0 0,-1 1 0 16,0 1 0-16,0 1 0 0,2 1 0 0,0 1 0 0,0-2 0 16,0 1 0-16,1 1 0 0,0 3 0 0,-1 1 0 15,2-1 0-15,0 3 0 0,2-1 0 0,0 0 0 16,0 5 0-16,-1 2 0 0,0 1 0 0,0 3 0 16,-1 3-128-16,-2 3 128 0,-1 3-160 0,0 0 160 15,-2 1-176-15,-1 3 176 0,0 2-192 0,-1-2 192 16,1 6 0-16,-1-4-128 0,2 1 128 0,-2 3 0 0,1-2 0 15,0 1 0-15,0 0-128 0,0 2 128 0,1-2 0 16,1 0 0-16,-1-1 0 0,2 2 0 0,-1 0 0 0,1-1 0 16,-1 1 0-16,1 0 0 0,-1 0-224 0,1-1 64 15,-1 1 16-15,-1 0 0 0,2-1 144 0,-2 1-160 16,2 0 160-16,-2 0-160 0,0 0 160 0,-1 0 0 16,1-1 0-16,1 2 0 0,-2-2 0 0,0 2 0 15,0-2 0-15,0 2 0 0,0-2 0 0,-2 1 0 16,1 0 0-16,0 0 0 0,-2 2 0 0,2-2 0 15,-3 1 0-15,1 1 0 0,-1 1 0 0,-1-3 0 16,-1 3 0-16,0 0-128 0,0 0-112 0,-2 0-16 16,-1 3 0-16,1-2 0 0,-2 1 256 0,1 1 0 15,-1 1-160-15,0-2 160 0,-1-1 0 0,-1 2 0 0,1-1 0 16,-3 0 0-16,1 3 0 0,-2-4 0 0,-1 1 0 16,0 2 0-16,-3-2 0 0,1 0 0 0,-3 3 0 15,-3-4 0-15,-2 4 0 0,-2-2 0 0,-2 1 0 0,-1 0 0 16,0 1 0-16,0-1 0 0,2-2 128 0,0-1-128 15,2 4 0-15,3-4 0 0,2 2 0 0,4-2-176 16,-1 0 176-16,4-1-208 0,4 2 80 0,1-2 128 16,4 0-976-1,2-2-80-15,3 1-16 0,2 0 0 0,3-3-432 0,3 2-96 0</inkml:trace>
  <inkml:trace contextRef="#ctx0" brushRef="#br0" timeOffset="-74473.63">30221 8556 22111 0,'-6'-3'1968'0,"2"0"-1584"0,4 0-384 0,2 3 0 0,-1 0 432 0,0-2 0 0,2-2 0 0,-1 0 0 0,2-6 208 0,3 2 64 0,3-1 0 0,0 2 0 0,1 0 384 0,1 1 64 16,2 0 32-16,0 2 0 15,-1 2 416-15,0-1 96 0,-1 2 16 0,-1-2 0 16,0 0-432-16,-1 3-96 0,1-2-16 0,-2 0 0 0,0 0-592 0,-1-1-112 15,0 2-16-15,-2-1-16 0,-1 2-160 0,1-3-16 16,-1 2-16-16,1-2 0 0,-1 1-240 0,1 1 0 16,0-2 128-16,2 2-128 0,-1-1 0 0,2 2 0 0,0 0 0 15,-2 0 0-15,0 2 0 0,1 2 0 16,-2 2 0-16,-1-2 0 0,-1 2-160 0,-2 0 32 16,-1 1 0-16,-1 2 0 0,-1 0 128 0,-3 1 0 0,0 0 0 0,-4-2 0 15,1 3 0-15,-3-2 0 16,-1 1 128-16,0-1-128 15,1-2 224-15,0-1-32 0,-1 3 0 0,1-5 0 16,1-1-192-16,2 2 0 0,3-4 0 0,0-1 0 16,3 3 0-16,1-6 0 0,2 2 0 0,1-1 0 0,2 2-208 15,1-4-48-15,3 2 0 0,-1-2 0 0,2 1 64 16,1 2 16-16,1-1 0 0,0 2 0 0,-1-3 176 0,0 3 0 16,-1 3-144-16,-1-3 144 0,-1 2 0 0,-1 3 0 15,-3 0 0-15,0 1 0 0,-3 2-176 0,-1 0 176 16,-2 0-128-16,-2 0 128 0,-1 1 0 0,-1 1 0 15,1-3 0-15,-2 2 0 0,-1-2 0 0,1 2 0 16,-1-3 192-16,1 0-64 0,0 1-128 0,-1-1 0 16,0 0 128-16,-1 0-128 0,1-2 0 0,-1 2 0 15,-1 0 0-15,-1 0 0 0,1-2 0 0,-1 2 0 16,-1 2 0-16,0-2 128 0,2 0-128 0,-1 0 0 16,1 0 0-16,0 1 0 0,2-5 0 0,0 4 0 15,2-2 0-15,1 0 128 0,0-2-304 0,1-2-48 0,1-4-16 16,0 2-12176-16,2-4-2432 0</inkml:trace>
  <inkml:trace contextRef="#ctx0" brushRef="#br0" timeOffset="-74087.08">31201 6770 28559 0,'-9'-2'1264'0,"4"-1"272"0,1 2-1232 0,3 1-304 16,2 0 0-16,1 0 0 0,0 0-160 0,2 1-96 0,1 2 0 0,2-1-16 0,3 2 528 0,0 2 96 0,0 6 32 0,-3 1 0 0,1 0 400 0,-3 6 96 0,-2 1 16 0,-1 2 0 0,-1 3 816 0,-1 2 160 0,-1 5 48 0,-3 0 0 16,1 0-1008-16,-2 3-192 0,0 0-32 15,1 2-16-15,-1-3-352 0,1 2-80 0,1 1-16 0,1-5 0 16,-2 1-224-16,2-2 0 0,-2-3 0 0,0-2 0 31,1 1-752-31,-1-5-144 0</inkml:trace>
  <inkml:trace contextRef="#ctx0" brushRef="#br0" timeOffset="-69673.23">3826 12768 38703 0,'4'-13'3440'0,"-2"6"-2752"0,-1 1-560 16,-1 6-128-16,-1-3 0 0,0 0 0 0,0-4-192 0,-3-5 192 0,-4-4 448 0,-4-3 224 0,-8 0 32 0,-7 4 16 0,-4 11-320 15,-6 0-64-15,-6-4-16 0,-10 1 0 0,-7 5-32 0,-6 2-16 0,-5 2 0 0,-7 2 0 0,-7 1 0 0,-7-5 0 16,3 0 0-16,10-2 0 0,5-1-48 0,-20 2-16 0,-25-5 0 15,-12 0 0-15,9-1 64 0,-6 1 16 16,-4 0 0-16,-4 0 0 0,1 2 16 0,1 2 0 0,1 4 0 0,2 4 0 16,4 7-144-1,3 6-32-15,9 0 0 0,0 6 0 0,-1 4 32 0,2 4 0 16,5 4 0 0,5 0 0-16,3 2 32 0,19-2 16 0,18-2 0 0,-9 2 0 0,-12 2-208 15,9-5 176-15,13-2-176 0,25-7 160 0,38-25-160 0,0 0 0 0,0 0 144 0,0 0-144 0,0 0 0 16,0 0 0-1,0 0 0-15,0 0 0 0,0 0 0 0,0 0-208 16,0 0 80-16,14 418 128 0,38-364-208 0,13 0 80 0,15-6 128 0,0 1-208 0,-9-4 208 0,23-8-144 16,29-9 144-16,18-8-128 0,14-5 128 15,6-4 0-15,4 0 160 16,5-1-160-16,5 4 0 0,-10 1 0 0,-13-6 0 0,19 6 0 0,12 1 0 0,4-2 0 16,1-5-208-16,-11-2 64 0,-12 2-112 0,-4-8-32 15,-3-2 0-15,-8-8 0 0,-4 2 160 0,-16-6 128 16,-18 1-192-1,1-4 192-15,2 0 0 0,-4-7 0 0,-2-1 0 0,-8-5 0 0,-4 1 352 0,-7-7-32 32,-5-3 0-32,-7-5 0 0,-7 1-64 0,-7-3-32 15,-6 1 0-15,0-10 0 0,-2-5 48 0,-5-5 16 0,-7-2 0 0,-7-1 0 16,-6-2-48-16,-10 5-16 0,-5 6 0 0,-10-3 0 16,-6 1-80-16,-9 3-16 0,-8 2 0 0,-10 5 0 15,-7 3 128-15,-12 2 32 0,-5 4 0 0,-9 0 0 16,-10 3-32-16,-20 3 0 0,-18 1 0 0,-13 2 0 15,-10 7-256-15,-15 9 128 0,-18 6-128 0,-9 7 0 16,-5 3 0-16,5 7 0 0,6 5 0 0,-29 12 0 16,-19 13-640-16,-17 10-256 0,-13 11-32 0,-22 4-16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36:54.78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21841 16534 20271 0,'-37'-8'1792'0,"5"5"-1424"0,10-1-368 0,-7-1-5936 0,14 3-1248 0</inkml:trace>
  <inkml:trace contextRef="#ctx0" brushRef="#br1" timeOffset="178420.42">16833 11668 6447 0,'-78'38'576'0,"18"-8"-576"0,0 2 0 15,18-7 0-15,18-5 0 0,9-3-352 0,-6 5 48 0,-7 4 16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41:14.28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12158 5462 5519 0,'-11'-3'496'0,"1"2"-496"0,2 1 0 0,3 0 0 0,2 0-192 0,-6 0-128 0,-5 0-16 0,-9 0-16 0,-7 0 1440 15,-6 1 304-15,2 4 48 0,-1-1 16 0,3 2 848 0,2 0 160 0,3 1 32 0,1-1 16 0,3 0-848 0,2-2-160 16,1 2-32-16,1-2-16 0,2-2 96 0,2-2 32 0,4 1 0 0,0-2 0 16,3 1-128-16,4 0-32 0,0-2 0 0,1-1 0 15,2 2-704-15,2-2-144 16,3 0-16-16,1-1-16 0,2-1-544 0,6-2 0 0,2 0 0 16,3-2-144-16,3-3 144 0,6-1 0 0,8-3 0 0,6-3 128 0,7-2 176 15,8-2 32-15,8-2 16 0,8-4 0 0,4-3-160 0,2 0-48 16,-8 4 0-16,4-3 0 0,6-1-144 0,3-3 160 15,-1 4-160-15,5-6 160 16,2 1-32-16,0-2-128 0,-1 0 192 0,-2 3-64 16,0 0-128-16,-3-2 160 0,-5 1-160 0,-4-1 160 0,-2 3-160 0,-3 1 192 15,-1 1-192-15,-4 4 192 0,1 3-192 0,-6 0-144 16,-3 3 144-16,0 0-208 0,3 0 208 0,0 1 0 0,0 3 0 16,-2 0 0-16,-1 2-336 0,-5 1 16 15,-6 1 16-15,-1 2-11088 16,-2 2-2240-16</inkml:trace>
  <inkml:trace contextRef="#ctx0" brushRef="#br0" timeOffset="1327.28">13262 3268 24879 0,'0'-13'2208'0,"-1"1"-1760"0,0 5-448 0,1-2 0 0,1 6 1088 0,0 0 144 0,0-1 32 0,2-4 0 0,0-3-944 0,2-7-192 0,0 1-128 16,2-4 144-16,-4 2 16 0,1 2 0 0,-2 1 0 0,-2-1 0 0,0 3-160 0,-2-1 128 0,-2 4-128 0,-2-1 128 0,-1-1 48 0,-2 4 0 16,-1-3 0-16,-1 5 0 0,-3-3-48 0,1 4-128 15,-1 0 192-15,-1 1-64 0,-1 4-128 0,0 1 128 16,1 1-128-16,0 1 128 0,-2 4 256 0,0 3 32 15,-2 1 16-15,1 2 0 0,0 4-176 0,1 1-48 0,0 1 0 16,-1 4 0 0,1 1-208-16,0 5 0 0,-3 4 0 0,-1 5 0 0,3 2 288 0,0 3-32 0,2 3-16 15,0 0 0 1,4-1 96-16,-1 1 32 0,0 3 0 0,-1 3 0 0,1 2-176 0,0 3-16 16,2-2-16-16,0 3 0 0,1-4-160 0,3-2 0 0,-1-3-192 0,2-7 192 0,4-3-224 15,0-7 80-15,2-5 16 16,4-1 0-16,2-7 128 0,2 0 0 0,1-3 0 0,4-2 0 15,4 0 128-15,4-4 128 0,3 0 0 0,4-5 16 16,3 1-48-16,4-5-16 0,3-3 0 0,3 0 0 0,3-2-208 0,3-3 0 16,3-2 0-16,-1 2-160 31,-8 1-1664-31,1-1-336 0,1 0-64 0,-3-1-12224 16</inkml:trace>
  <inkml:trace contextRef="#ctx0" brushRef="#br0" timeOffset="1865.97">13748 3707 23951 0,'1'-9'1056'0,"-1"6"224"0,0-1-1024 0,1-1-256 0,-1 4 0 16,2-2 0-16,-1 2 336 0,0-1 16 0,0-2 0 0,1-5 0 15,-2 3-352-15,0-1 0 0,-2-2 0 0,0 3 0 16,-2 0 368-16,-2 2 48 0,-1 2 16 0,-2 0 0 15,-1 2-432-15,-2 4 0 0,-3 0-192 0,-2-1 192 16,-1 6-176-16,-2-3 176 0,-1 2-128 0,0 3 128 16,0-1 192-16,-1 2 112 0,1 2 16 0,0 1 16 15,1 1 496-15,1 0 80 0,-1 2 32 0,2 1 0 0,2 1-128 0,2-2-32 16,0 2 0-16,4 1 0 0,1-1-96 16,3-4-32-16,2 2 0 0,2 1 0 0,3 1-320 0,3-2-64 15,2-2-16-15,4 0 0 0,1-1-256 0,2-2 0 16,-1 0 0-16,-1-4 0 0,0-3 0 0,3 0 0 15,2 2 0-15,2-6 0 0,2-1 0 0,0-2 0 16,1 1 0-16,1-5-192 0,2 0 192 0,-1-3-176 16,-1 1 176-16,-2-3-160 0,-5 4 160 0,2-4 0 15,4-2 0-15,2-4 0 0,-4-3 0 0,-1 3 0 16,-2-2 0-16,-3-1 0 0,1-1 320 0,-3 2 0 16,-1-4 0-16,-1 1 0 0,-2 1 80 0,-1 1 16 15,-2 3 0-15,-1 3 0 0,-1 1-32 0,-2 5 0 16,0 1 0-16,-1 2 0 0,0 4-64 0,-2 0-32 0,1 4 0 0,-3 2 0 15,1 0-64-15,-1 7-16 0,0-4 0 0,1 5 0 16,-2 2-208-16,1 1 0 0,0 1 0 0,0-1 0 16,2 3 0-16,0-2 0 0,2 1 0 0,0 1-160 15,2 0 0-15,-1 1 0 0,1-3 0 0,2 4 0 16,0 1 160-16,2-1 0 0,0 0 0 0,0-2-128 16,3 1-64-16,-1 1-16 0,2-3 0 0,-1-3 0 31,1-3-992-31,2 0-192 0,0-1-32 0,2-3-15136 0</inkml:trace>
  <inkml:trace contextRef="#ctx0" brushRef="#br0" timeOffset="2124.73">14366 3262 43311 0,'0'-12'3840'0,"-1"4"-3072"0,-1 6-608 0,2-2-160 0,0 4 128 0,1 4-128 0,1-2 192 0,2 4-64 0,1 7-448 0,4 3-80 0,0 6-32 0,3 4 0 0,-1 6 144 0,0 5 32 0,1 4 0 0,1 7 0 16,-1 3 256-16,2 2 0 0,-1 0 0 0,1 2 0 16,1 2-176-16,-2-7 32 15,0-6 0-15,-4-2 0 16,0-8-816-16,-1-2-176 0,-5 2-16 0,0-6-16 0,-2-5-720 15,-2-4-144-15,-2 0-16 0,0-3-12128 0</inkml:trace>
  <inkml:trace contextRef="#ctx0" brushRef="#br0" timeOffset="2362.92">14114 3640 35935 0,'-5'-8'1600'15,"0"0"320"-15,1 0-1536 0,2 4-384 0,2 1 0 0,1 3 0 0,0-2 768 0,2 1 96 16,1-5 16-16,4-1 0 16,6-1-1040-16,7 0-208 0,4-2-32 0,4 2-16 0,6-2 160 0,4 0 16 0,3 1 16 0,2-1 0 31,-3 4 32-31,-3-2 0 0,-1 4 0 0,0-2 0 16,1 2-656-16,-2 2-128 15,-2-1-32-15,-5 2 0 0,0-2-976 0,-6 2-192 0,-4 1-32 0,-3 0-10016 0</inkml:trace>
  <inkml:trace contextRef="#ctx0" brushRef="#br0" timeOffset="2757.05">14861 3550 6159 0,'6'5'128'0,"-2"-1"16"16,-1-1 16-16,0 0 32 0,-2-1-192 0,0 0 0 0,1 0 0 0,-1 2 0 0,3 2 2272 0,-1 0 416 16,3 3 64-16,-1 1 32 0,2-4-1456 0,-1 0-304 15,0-2-48-15,1 0-16 0,1-1 256 0,2 0 64 0,0-3 0 0,2 0 0 16,2 0 288-16,-1-4 64 15,3 2 16-15,2-2 0 0,0-2-448 0,2 2-96 16,1-5-16-16,1 2 0 0,-2 1-656 0,0-1-144 0,0-1-32 0,-1-2 0 16,1 0-256-16,0-2 128 0,-3 2-128 0,-3-3 0 0,-2 1 0 0,-2 0 0 15,-4 2 0-15,-1-3 0 0,-1 4 0 0,-4-4 0 16,-1 3 0 0,-3-2 0-16,-2 2 0 0,-3 4 0 0,-2 0 0 15,-4 1 0-15,-1 5 336 0,-2 1-32 0,-2 4-16 0,-4 1 0 0,-2 5-160 0,-1-1-128 16,1 4 144-16,0 1-144 0,4 1 0 0,0 3 128 0,2 2-128 15,3 2 0 1,3-1 0-16,2 0 0 0,3 0 0 0,0 3 0 16,3 1 464-16,2 5 48 0,1-2 16 0,1-4 0 0,2 1-256 0,2-1-48 0,0 0-16 0,2-3 0 15,1 0 16-15,1 1 0 0,1-1 0 0,3-1 0 16,1 1-80 0,3-2-16-16,0 2 0 0,3-3 0 0,1 3-416 15,2-6-96-15,0 0 0 0,1-1-16 0,1-3-1408 16,1-2-288-16,-1 0-48 0,0-4-13056 0</inkml:trace>
  <inkml:trace contextRef="#ctx0" brushRef="#br0" timeOffset="3516.99">16048 3634 13823 0,'2'-10'1216'0,"-2"2"-960"15,0 1-256-15,0 1 0 0,2 4 3136 16,-2 1 576-16,1-3 112 0,-1-1 16 0,0-3-3088 0,-1-4-624 0,1-3-128 0,-4-1 0 0,1 3 0 0,-1-3-208 0,-1 3 80 0,-3-3 128 0,1 4-272 0,-2-3 64 0,0 3 16 0,0 0 0 16,-3 4 192-16,-1 2-176 0,-1-1 176 0,-2 1-160 15,0 5 480-15,-4 2 112 0,-2 5 16 0,-5 1 0 16,0 1 64-16,-3 6 0 0,0 1 16 0,1 1 0 16,0 0 368-16,1 4 64 0,1 1 0 0,2 1 16 0,4 0 32 15,1 3 0-15,4 1 0 0,2-1 0 0,6-3-624 16,0 4-112-16,5-4-16 0,3 0-16 15,1 1-656-15,2-2-128 16,5-4-32-16,1 0 0 0,0-3 0 0,4-2-16 0,2 1 0 0,1-6 0 0,2-1 592 0,3-1 0 16,4-4 0-16,0 2 192 0,1-6 272 0,0 0 64 15,0-1 16-15,1-5 0 0,1 2-288 0,-2-2-48 16,-1-1-16-16,-3 0 0 0,-1-2-192 0,-2 0 0 0,-2-3 0 16,-3-1 0-16,-3 2 0 0,-1-3 0 15,-3-3 0-15,-2 1 0 0,-1 3 416 0,-2 3 32 0,0-3 16 16,-2-2 0-16,-2 5 144 0,0 0 32 15,-3 0 0-15,-1 0 0 0,0 2-320 0,-3 0-48 16,0 3-16-16,-1-1 0 0,-1 1-96 0,-1 2-32 0,1 0 0 0,0 0 0 16,1 3-128-16,2 2 0 0,2 2 0 0,2 2-176 15,2-1 176-15,-1 5 0 0,2-1 0 0,2 0-128 16,1 4-48-16,1 3 0 0,2 4 0 16,3 1 0-16,-1 3 176 0,3 1-208 0,1 4 80 15,0-1 128-15,2 1 0 0,-2 2 0 0,2 1 0 0,-1-1 0 16,-1 3-224-16,-1-5 80 0,-1 5 16 0,-1-2 0 0,-2-1 128 15,-2 2-160-15,-1 1 160 0,-1 1-160 0,-2-4 160 16,0 3-160-16,-3-1 160 0,-1 0-160 16,1-2 0-16,-2-2 0 0,-3 2 0 0,0-3 0 0,-2-3 160 0,-2 1 0 15,-1-1 0-15,-2-4 0 0,2-2 416 0,-5 1 64 16,0-1 16-16,-2-4 0 0,-1 0-64 0,-1-2-16 16,-2 0 0-16,0-1 0 0,-1-2-240 0,-2-2-48 15,2-1-128-15,-2-4 192 0,-3-3-192 0,2-3 0 16,0 0 0-16,0-4 0 0,-2-3-160 0,1-5-128 15,0 1-32-15,2-2-18320 16</inkml:trace>
  <inkml:trace contextRef="#ctx0" brushRef="#br0" timeOffset="3994.69">16620 3616 29487 0,'-1'-9'2624'0,"-1"3"-2112"0,1 1-512 0,-1 2 0 0,1 3 1664 0,0-3 208 0,-3-4 48 0,-2-1 16 0,-4-6-1712 0,-2 2-224 0,-4 2-288 0,0 4 64 0,-2 3 224 15,0 3 192-15,0 4-48 0,-1 2 0 0,0 3-144 0,-1 1 0 0,0 2-192 0,2 2 192 32,-1 2-768-32,2 1-48 0,1 0 0 0,4 1 0 0,0 2 384 0,4-2 80 0,2 1 16 0,1 0 0 15,1 4 336-15,3-5 0 0,1 2-144 0,2-1 144 0,2-1 144 0,2 1 96 16,2-6 16-16,1 2 0 0,3-1-128 0,1-2-128 0,3-2 176 16,3-1-176-16,2-2 0 0,0-2 0 15,2-4 0-15,1-2 0 0,-2 1-128 0,-1-3 128 0,0-3 0 0,-2 0-144 16,-1-3 336-16,0 0 64 0,-2-1 0 0,-3-3 16 15,1 0 496-15,-3-3 80 16,-1-3 32-16,-3-3 0 0,1-3 112 0,-5 3 32 16,2-3 0-16,-3 0 0 0,-2 2-512 0,-3-2-112 0,1 3-16 0,-2 2 0 15,-1-2-128-15,-1-2-48 0,-2 2 0 0,2 2 0 0,-1 4 0 16,-2 0 0-16,0 0 0 0,1 1 0 16,0 3-208-16,2 2 144 0,1 0-144 0,0 1 128 15,2 3-448-15,0 3-112 16,2 0-16-16,1 2-12144 15,1 1-2432-15</inkml:trace>
  <inkml:trace contextRef="#ctx0" brushRef="#br0" timeOffset="4367.76">16962 3767 12895 0,'3'9'1152'0,"0"-2"-928"0,-2-1-224 0,0 0 0 15,1-1 3120-15,-2 0 576 0,1-1 112 0,1 4 32 16,0 6-2624-16,0 4-512 0,1 2-96 0,-2 2-32 16,-1-3-704-16,-1-7-160 0,-1 1-32 0,0-3 0 15,-1-4-368-15,1 0-80 0,-1-4 0 16,1-2-16-16,-1-2 624 0,2-1 160 0,0-3 0 0,0-1 0 0,1-3 1392 0,1-5 304 16,0-1 64-16,0-5 16 15,2-2 320-15,1-5 64 0,-2-1 16 0,3-3 0 0,0 1-1152 0,0-2-240 16,2 0-32-16,0 1-16 15,0 1-416-15,-1 1-64 0,2-1-32 0,-2 3 0 16,0 2-224-16,0 4-128 0,-1-1 128 0,-1 5-208 0,1 3-48 0,-3 1-16 0,2 5 0 0,-2-3 0 31,1 5-256-31,-1 1-48 0,1 0-16 0,1 2 0 16,0-2-576-16,3 0-112 0,0 2-32 0,3 1 0 16,1 1-800-16,1 1-176 0,3 1-16 0,5 3-16 0,2 0 816 0,3 4 160 0,1 2 48 0,-2 1 0 15,-1-1-512-15,-2 0-112 0</inkml:trace>
  <inkml:trace contextRef="#ctx0" brushRef="#br0" timeOffset="4570.83">17459 3705 5519 0,'7'6'496'0,"-3"0"-496"0,0 0 0 0,-2-2 0 15,1 1 4768-15,-2-1 864 0,1 2 160 16,2 1 32-16,2 8-3536 0,2 1-720 0,2 4-144 0,-1 1-16 15,0-3-528-15,0-4-112 0,-2 1 0 0,1-5-16 16,-2 2-752-16,-1-6 0 0,0 2 0 0,-3-2-10128 16,1-2-1984-16</inkml:trace>
  <inkml:trace contextRef="#ctx0" brushRef="#br0" timeOffset="4746.39">17485 3258 41471 0,'5'-16'1840'0,"-3"6"368"16,-1-1-1760-16,1 5-448 0,-1 2 0 0,0 4 0 0,2-2 0 0,-1-3 0 15,4-1 0-15,2-1 0 16,2-1-3040-16,0-5-640 0,-1 4-128 0</inkml:trace>
  <inkml:trace contextRef="#ctx0" brushRef="#br0" timeOffset="5093.18">18179 3534 21183 0,'-2'-4'1888'0,"1"-2"-1504"0,0 2-384 0,0 2 0 16,1 2 3136-16,0-3 544 0,0 2 112 0,-2-2 32 31,1-4-5312-31,-1 1-1072 0,-1-2-192 0,-2-2-64 0,-1 1 1440 16,-1 2 288-16,-2-3 48 0,-1 1 16 0,0 3 96 0,-1-2 32 0,-1 2 0 16,-2 1 0-16,-1 4-128 0,-1 1 0 0,-1 0-16 0,1 4 0 0,-2 2 2144 0,-1 4 432 15,-1 2 96-15,-2 1 16 0,-3 5 832 0,1-1 160 16,1 4 48-16,-1 2 0 15,5-1-1408-15,0 0-288 0,2 4-48 0,2-1-16 16,3 1-784-16,2-1-144 0,2-1 0 0,3 1 0 16,3 1-576-16,2 0-16 0,0-1-16 0,1-3 0 0,2-3 208 0,0-1 32 15,3 2 16-15,2-4 0 16,2-1-480-16,2-2-112 0,4 0-16 0,3-5-7200 16,3 0-1440-16</inkml:trace>
  <inkml:trace contextRef="#ctx0" brushRef="#br0" timeOffset="5665.19">18799 3543 26719 0,'-7'-7'1184'0,"1"4"240"0,0-2-1136 0,1 4-288 0,2-2 0 0,1 3 0 0,-2 0 768 0,-2-2 80 0,-3 0 32 0,-5 0 0 0,-2 2-752 0,-2 0-128 0,-1 0 0 0,0 2-128 0,-1 2-128 0,-1 2-32 0,0 3 0 0,-2-2 0 15,0 6-416-15,-2-1-64 16,0 4-32-16,3-3 0 0,2 0 544 0,-1 3 96 0,-1 2 32 0,2-2 0 15,4 2 1408-15,1-2 272 0,4 0 64 0,0 0 16 0,1 3-208 16,2-3-32-16,0 0-16 0,2 0 0 0,1-1-1376 16,1-1-288-16,3 0-48 0,1-4-16 15,4 3-544-15,1-6-96 0,3 2-32 0,2-3 0 16,3 0 1024-16,0-2 320 0,1-2 0 0,0-2 0 0,0 0 80 0,1 0 32 0,1-2 0 0,2-2 0 16,-1-1 80-16,0-1 32 0,2 1 0 0,-1-4 0 15,1 3-64-15,-1-4-16 0,0 0 0 16,-1-2 0-16,0 0-128 0,-2-1-16 0,-1 1-16 0,-2 2 0 15,-1 0 48-15,-1 4 16 16,0 0 0-16,-3 0 0 0,2 3-16 0,-3-1 0 16,0 4 0-16,1 0 0 0,-2 0-16 0,0 0 0 0,0 3 0 0,-2 1 0 0,1-2-80 15,1 4 0-15,1 1-16 0,0 2 0 0,0 1-112 0,3 4-128 16,0-2 176-16,1 3-176 0,2 1 128 0,0 0-128 16,1-1 0-16,-1 2 0 0,-1-2 0 0,2-1 0 15,-1 1 0-15,-1 1-144 31,1-3-288-31,0-2-48 0,0 2-16 0,-1-6 0 16,-1 2-512-16,1-5-96 0,0-1-32 0,0 0 0 0,-1-3-720 0,0-3-160 0,0 2-32 0,-1-5-12592 0</inkml:trace>
  <inkml:trace contextRef="#ctx0" brushRef="#br0" timeOffset="5989.67">19421 2775 43311 0,'-1'-9'3840'0,"0"5"-3072"0,0 2-608 0,1 4-160 0,1-2 432 0,0 3 48 0,0-2 16 0,1 2 0 16,1 3-704-16,0 2-144 0,0 6-32 0,2 5 0 0,-1-1 112 0,1 8 16 0,0 0 0 0,1 7 0 0,2 6 256 0,-1 3 0 0,2 9 0 0,-3 4 0 0,1 2-176 0,-2 4 32 16,-1 2 0-16,-3-5 0 0,-1-1 144 15,-1 0 0-15,0 2 0 0,1-2 0 0,0 0 192 0,1-3-48 16,3 2 0-16,2-3 0 0,1-5-144 0,1-1 0 16,-1-5 0-16,3-1 0 0,-1 0-128 0,0-5-16 15,-1-2 0-15,1 0-12464 16,-3-2-2496-16</inkml:trace>
  <inkml:trace contextRef="#ctx0" brushRef="#br0" timeOffset="36015.37">28950 973 6447 0,'1'-4'576'16,"1"-2"-576"-16,-1 2 0 0,0 4 0 0,0 0 1088 0,1-2 96 15,0-2 32-15,3-4 0 0,1-1-400 0,0-1-80 0,2 3-16 0,-2-3 0 0,0 4 608 0,-1-1 112 0,0 2 32 0,-1 4 0 0,-2-1 176 0,-1-2 32 0,1 4 16 0,-2 0 0 0,-2 0-64 0,-1 0-16 16,-1 4 0-16,-1-2 0 0,-1 4-352 0,6-6-80 0,-17 20-16 16,5-7 0-16,0 3-720 0,-2 0-128 0,-2 5-48 0,-1 1 0 15,1 0-272-15,-4 3 0 0,-3 7 0 0,-2 0 0 16,-2 5 0-16,0-2 0 0,-2-2 0 0,2 1 0 16,1-2 128-16,1-4-128 0,3-2 0 0,3-5 0 15,5-2 0-15,-1-3 0 0,2-4 0 0,2-1 0 16,1-2-416-1,3-5-144-15,0 1-16 0,2-5-9728 0,0 0-1920 0</inkml:trace>
  <inkml:trace contextRef="#ctx0" brushRef="#br0" timeOffset="36279.04">28448 947 15663 0,'-1'-6'1392'16,"1"-3"-1120"-16,1 6-272 0,2 3 0 0,-1 0 960 0,1-3 144 15,-1-1 32-15,4 1 0 0,2-6 560 0,1 5 112 16,3 1 32-16,-1 4 0 0,0 1-176 0,-1 6-48 16,1 3 0-16,0 0 0 0,0 4-272 0,2 3-48 15,0 6-16-15,3 3 0 0,-1 1-592 0,2 5-128 16,2 1-32-16,1 3 0 0,1 2-368 0,2-1-160 0,1 3 128 16,-1 0-128-16,1-6 0 0,-1 0 0 0,1-4 0 15,-2-5 0-15,-1-4-144 0,0-1-64 0,0-3-16 16,1-1 0-1,1-3-1168-15,-4 0-224 0,2-3-48 0,-3 1-13584 16</inkml:trace>
  <inkml:trace contextRef="#ctx0" brushRef="#br0" timeOffset="36525.4">29361 1466 30399 0,'-8'21'1344'0,"2"-4"288"0,1 1-1312 0,3-4-320 16,0-6 0-16,2-1 0 0,2 0 272 0,-4 8-16 15,2 11 0-15,-1 6 0 0,-1 6 16 0,-2 2 0 16,2-6 0-16,-1-1 0 15,1-4-1744-15,0-5-336 0,0-2-80 0,1-6-10576 16</inkml:trace>
  <inkml:trace contextRef="#ctx0" brushRef="#br0" timeOffset="36927.21">28959 2255 22111 0,'-6'-2'976'0,"-1"-1"208"0,2 3-944 0,1 0-240 0,1 3 0 16,1-1 0-16,-2 2 960 15,-2 0 128-15,-4 4 48 0,-5 2 0 16,-5 6 432-16,-5 1 96 0,-1 4 0 0,-2 1 16 0,-2 1-912 0,-2 2-176 15,-1 0-32-15,-4 4-16 0,-4 2-544 0,-2 4 0 0,-3 3 0 0,-1-1-192 32,-1 2-1152-32,-1-3-208 0,1-2-48 0,5-3-16 15,3-6-1008-15,6-3-192 0</inkml:trace>
  <inkml:trace contextRef="#ctx0" brushRef="#br0" timeOffset="37157.39">28317 2289 39615 0,'-5'2'3520'0,"3"1"-2816"0,2 0-560 0,1 1-144 0,3 1 128 0,-2 0-128 16,2 4 192 0,2 6-64-16,4 4-128 0,3 6 0 0,5 3 0 0,0 2 0 15,2 1 0-15,1-2 0 0,3 1 0 0,-1 0 0 0,1 1 0 0,2-3 0 0,2 3 0 0,3-1 0 16,1 1-256-16,1-5-64 0,2 2-32 0,0-3-17088 31</inkml:trace>
  <inkml:trace contextRef="#ctx0" brushRef="#br0" timeOffset="37543.14">29112 2727 35935 0,'3'-13'1600'0,"-1"7"320"0,2 0-1536 0,-1 2-384 15,0-1 0-15,1 4 0 0,1-4 128 0,2 1-128 16,5-6 128-16,6 0-128 0,3-2 496 0,1 0 16 15,0 3 16-15,-1 3 0 0,-2 5-528 0,-3-2 0 16,-1 6 0-16,-3 0 0 0,-1 6 0 0,-2-2 0 16,-2 3-128-16,-2 1 128 0,-1 3-160 0,-3 1 16 0,-2-1 0 15,-4 4 0-15,-1 1 144 0,-4 0-128 0,-2 4 128 16,-6 1-128-16,0-1 128 0,-3-1 0 16,0-4 0-16,-2 1 0 0,2 1 0 0,-1-2 128 0,1 1-128 15,4-3 0-15,2 0 0 0,3-2 128 0,2 2-128 0,2-1 0 16,3 1 384-16,4-2 0 0,1-1 0 0,4 0 0 15,1 0-176-15,1-6-16 0,1 2-16 0,1-5 0 16,3 1-320-16,-1-2-64 0,2-3-16 0,1 0-11312 16,1 0-2272-16</inkml:trace>
  <inkml:trace contextRef="#ctx0" brushRef="#br0" timeOffset="38041">28991 3227 35935 0,'-6'5'3200'0,"0"-1"-2560"0,2 2-512 0,0-2-128 15,2-2-240-15,-3 5-64 0,-4 2-16 0,-7 8 0 0,-6 7 448 0,-7 2 96 0,-3 5 16 0,-2 1 0 0,-1-3-688 0,-2-1-144 0,1-3-32 0,0 1 0 16,0-1-1088-16,-1 1-208 0,3-2-64 0,-1-1 0 16,3-1-256-16,2-4-64 0</inkml:trace>
  <inkml:trace contextRef="#ctx0" brushRef="#br0" timeOffset="38286.89">28496 3303 42383 0,'-5'0'1872'0,"3"2"400"0,1 2-1824 0,2-2-448 15,1 2 0-15,1 0 0 16,1 0-528-16,2 4-208 0,2 5-32 0,6 3-16 0,2 3 992 0,4 6 208 0,1 2 32 0,0 2 16 0,-1 1-464 0,-1 0 128 16,1-1-128-16,-1 1 0 15,-1 0 0-15,1 1 0 0,-1-2 0 0,1-3 0 16,1 2 0-16,-3-6 0 0,2-2 0 15,-2 1 0 1,2-2-608-16,-3-3-112 0,1 0-32 0,-2-4-16832 0</inkml:trace>
  <inkml:trace contextRef="#ctx0" brushRef="#br0" timeOffset="38783.11">29082 3618 35935 0,'2'-5'1600'0,"-2"1"320"0,0 2-1536 0,1 1-384 0,1 1 0 16,1 0 0-16,1 0 0 0,-1 0 0 16,5 0 0-16,2-3 0 0,2 3 464 0,4 0 176 15,1 0 48-15,1 0 0 0,0-2-512 0,1 1-176 0,-3 2 0 0,0-2 144 0,2 1-144 0,0-3 0 16,-3 2 0-16,-2 1 0 15,0-3-528-15,-5 3 16 0,0-2 0 0,-3 2 0 16,-2-1 256 0,-1 1 48-16,-2 0 16 0,-2 0 0 0,-1 0 320 0,-1 1 64 15,-2 1 0-15,0 1 16 0,-3 1 112 0,0-1 32 16,-2 0 0-16,0 3 0 0,0 0-352 0,0 0-128 16,0-2 0-16,2 2 0 15,1 0-400-15,4-2-80 0,-1 0-16 0,1 1 0 0,1-2 112 0,2 1 0 0,0 0 16 0,1 1 0 16,0-1 16-16,0-1 0 0,1 2 0 0,2-1 0 0,0 2 480 0,1 0 0 0,2 0 0 31,0 2 0-31,3 1 448 0,1-3 144 0,4 0 32 16,-1-1 0-16,1 0-112 0,-1 1-32 0,3 0 0 0,1 0 0 15,-1-1-352-15,-2 4-128 0,0 0 0 0,0 0 0 16,-2-1 0-16,-1 3 0 0,-1-1 0 0,-3 2 0 16,1-2 0-16,-3 0 128 0,-1 0-128 0,-3 1 0 15,-1 0 224-15,-3 0 0 0,-3 0 0 0,-1 1 0 16,-2 0 480-16,-3-2 80 0,-2 2 32 0,-1 2 0 15,-1-2-576-15,-1 1-112 0,-2-1-128 0,0-2 176 16,1 0-368-16,1-2-64 0,-2 0 0 0,0 0-17168 16</inkml:trace>
  <inkml:trace contextRef="#ctx0" brushRef="#br0" timeOffset="39165.93">28922 4251 31327 0,'-3'0'2784'0,"2"0"-2224"0,0 3-560 16,1-2 0-16,0 1 384 0,-1 2-48 0,-2 5 0 0,-2 1 0 0,-2 5 208 0,-3 7 32 0,-3 1 16 0,-1 4 0 0,-4-1-384 0,-2 3-80 0,-1-1 0 0,-2-2-128 15,-1 2 0-15,-3-3 0 0,0 1 0 0,-3-2 0 0,-1 2 0 16,-1-1 0-16,0 1 0 0,-1 0 0 15,-1-2-864-15,0 1-176 0,2-5-48 16,-1-2-13360-16</inkml:trace>
  <inkml:trace contextRef="#ctx0" brushRef="#br0" timeOffset="39360.11">28432 4266 35935 0,'1'4'1600'0,"3"2"320"0,1 1-1536 0,0 2-384 0,0-3 0 0,0-2 0 15,2 2 0-15,4 6 0 0,7 7 0 0,5 9 0 16,4 7 0-16,1 5 0 0,-3 3 128 0,-2-1-128 31,-6 1-368-31,-2 2-144 0,-4-2-16 0,-2 2-9840 0,-2 3-1952 0</inkml:trace>
  <inkml:trace contextRef="#ctx0" brushRef="#br0" timeOffset="39716.29">29202 4560 37775 0,'0'2'1664'0,"-1"0"368"0,0 1-1632 0,1 0-400 0,0 0 0 0,0 0 0 0,1 0 0 16,-1 2 0-16,0 4-144 0,-1 3 144 0,1 4-160 0,-3 3 160 0,0 3-128 0,-2-2 128 16,0 2-240-16,-1 0 48 0,-2 3 0 0,1 0 0 15,-2-1-272 1,2-1-48-16,1-1-16 0,1-6 0 0,2 0 112 0,2-4 32 0,1 2 0 0,1-4 0 15,2 1 384-15,2-4 256 16,0 0-48-16,2-1 0 0,2 0 240 0,2-2 64 16,1 1 0-16,0-2 0 0,5-3-272 0,0 0-48 15,1 3-16-15,3-6 0 0,0 1-304 0,3-2-64 16,2 0-16-16,1-2 0 16,2-2-1264-16,0 0-240 0,0-1-48 0,-2 1-12336 0</inkml:trace>
  <inkml:trace contextRef="#ctx0" brushRef="#br0" timeOffset="39946.26">29746 4520 15663 0,'-9'9'1392'0,"0"0"-1120"0,0 1-272 0,3 0 0 16,2 0 4544-16,1-2 864 0,0 5 160 0,-3 5 48 15,-4 12-3456-15,-3 11-688 0,-5 10-144 0,1 2-32 16,0-1-720 0,1 0-128-16,2-4-48 0,-1 3 0 0,1-3-400 0,2 1 0 0,-1-2 0 0,1-1-12384 15,1-3-2528-15</inkml:trace>
  <inkml:trace contextRef="#ctx0" brushRef="#br0" timeOffset="53969.76">5804 5661 28559 0,'4'-9'2544'0,"-1"3"-2032"0,-1 5-512 0,1-2 0 0,-1 2 368 0,-1-1-32 0,3-2 0 0,2-7 0 0,2 0-336 0,-2 0 0 0,-1 1-160 0,-3 0 160 0,-2 1-1616 0,-4 3-224 0,-2 2-32 0,-4-2-16 31,-2 5-1312-31,-4-2-256 0,-3 0-48 0,-5 3-16 16,-5 0 1360-16,-2 1 272 0,-3 1 48 0,-6 1 16 0,-3 1 1824 0,-3-1 560 0,-3 0 16 0,-1 0 0 0,3 0 960 0,-2 1 208 0,-6-2 48 16,-2 2 0-16,-2 0-80 15,-2-2-16-15,6-2 0 0,0 1 0 16,0 2-240-16,-6-3-48 0,-4 2-16 0,-5-2 0 0,-1 1-880 0,-2 2-192 0,-2-3-16 0,-1 0-16 31,-2 2-288-31,-5 0 0 0,-5 3 0 0,-2-2 0 0,-1 3 0 16,-2 1 0-16,-1-1-128 0,1 0 128 15,3 0 0-15,2-1 0 0,4 4-160 0,6-6 160 0,4 2 0 0,1 2 0 0,0-4 0 0,1 4 0 0,5-4 224 16,3 0-32-16,1 0-16 0,-1 0 0 0,-1 1 32 0,0-2 16 16,-1-1 0-16,0 2 0 0,0 0-64 0,3 0-16 15,5 3 0-15,2-2 0 0,1 0 288 0,-1 1 48 16,0-1 16-16,2 1 0 0,2-1-496 0,1-1 128 16,2 0-128-16,2 0 0 0,0-3 128 0,2 3 0 31,1-1-128-31,-1-1 192 0,2 0-192 0,1-1-192 15,0 3 48-15,4-3 0 0,0 1 144 0,5 1 0 16,2 1 0-16,3 1 0 0,2-2 0 0,2 2 0 16,4-2 0-16,1 2 0 0,3 0 0 0,0 2 0 15,2 2 0-15,3-1 0 0,1-1 0 0,2 1-208 0,2-1 80 16,1 1 128-16,3-1-208 0,1 0 80 0,1 0 128 16,0 2-208-16,1-2 208 0,1 0 0 0,1 3 0 15,1-2 0-15,0 3 0 0,0-1 0 0,1 0 0 0,0 1 0 16,0 1 0-16,0 3 0 0,0 1 0 0,0 1 0 15,0 0 0-15,0 3 0 0,0 3 0 16,-2 0 0-16,2 3 0 0,-1 1 0 0,0 2 0 0,-2-2 0 16,1 3 0-16,-2-2 0 0,-1 1 0 0,-3 1 0 15,0-1 0-15,-2-4 0 0,0-2 0 0,1-1 0 16,0 1 128-16,1-3-128 0,0-2 0 0,1 2 0 16,-1-1 576-16,1 1 64 0,1-3 16 0,-2 0 0 0,1 4-32 15,-1 1-16-15,2-1 0 0,-1 4 0 0,-1-3-352 16,-1 2-64-16,2-1 0 0,-2 0-16 0,2 2-176 0,-2-3 0 15,1 1 0-15,0-4 0 0,0 2 0 16,0-4 0-16,-1-1 0 0,0-1 0 0,0-2 0 0,2-3 0 16,0 1 0-16,-1-3 128 0,1-1-128 0,0-1 0 15,1-1 0-15,0-2 128 0,0 0-128 0,-1 0 160 16,0 1-160-16,1-2 160 0,-2 1 416 0,2-1 64 16,-2 2 32-16,0-1 0 0,0 2-496 0,0-1-176 15,0 0 0-15,-1 0 144 0,1 0-144 0,-1 0 0 16,0 1 0-16,-1-1 0 0,2 1 0 0,-2 1 0 15,0-1 0-15,1-2 0 0,-1 2 0 0,1 0 0 0,2-2 0 16,1 2 0-16,-2-4 128 0,2 0-128 0,2 2 128 0,0-4-128 16,2 2 576-16,1 0 16 0,-1-3 16 0,4 2 0 15,0-1-224-15,2-1-64 0,-1 2 0 0,2-2 0 16,1 3-320-16,0-1 144 0,3 1-144 0,0 0 0 16,2 0 0-16,0-2 0 0,1 2 0 0,0-3 0 15,2 2 128-15,-1 1-128 0,1 0 0 0,0-2 0 16,-1 2 0-16,1 0 0 0,0-3 0 0,2 3 0 15,0-1 128-15,3-2-128 0,1 1 144 0,1 1-144 16,1-6 144-16,1 4-144 0,0-3 128 0,-1-1-128 16,-1 2 0-16,0 2 0 0,1-1 128 0,-2 0-128 15,-1 2 0-15,1-2 192 0,-1 4-192 0,-1-2 192 0,1 2-192 0,-1 0 0 16,1 0 0-16,-1-3 0 0,2 3 0 0,1-1 0 16,1-2 0-16,0-3 192 0,2 3-192 15,1-6 128-15,3 2-128 0,0-2 128 0,0 1 16 16,2 0 0-16,0 2 0 0,-3-1 0 0,-1 1-144 0,-2 3 0 15,1-1 0-15,-4 1 0 0,-1 3 0 0,-3 0 0 16,-1 3 0-16,-1 1 0 0,-3-1 0 0,-1 2 0 16,-2 3 0-16,-2-2 0 0,3 0-144 0,-1 3 144 15,-1-4 0-15,0 1 0 0,0-1-336 0,2-2 32 16,0 1 16-16,0-1 0 0,-2-1-48 0,1-2-16 0,2 1 0 0,0-1 0 31,0-1-112-31,1 1-32 0,0 0 0 0,-1 0 0 0,-2 0 176 0,1 1 48 0,0 2 0 16,0-3 0-16,-1 1 272 0,-1 1-192 15,1-2 192-15,-1 3-160 0,1 1 160 0,-2-1 0 16,1 2 0-16,0 2 0 16,1 0-448-16,1 2-48 0,0 0-16 0,-1 1 0 15,-1-3-1728-15,2 1-336 0,1 2-80 0,1 0-16 16,0-4 16-16,2 0 0 0,1 1 0 0,2-4 0 0,-1 0 1600 16,-1 0 320-16,0 0 64 0,3 1 16 0,3-2 464 0</inkml:trace>
  <inkml:trace contextRef="#ctx0" brushRef="#br0" timeOffset="136690.71">24499 7924 25791 0,'-4'-5'2304'0,"0"1"-1856"0,3 2-448 0,1 1 0 0,0 1 1344 0,-1-4 192 0,-1-2 16 0,-1-5 16 0,-1-3-624 16,-2-5-128-16,0 1-32 0,-3 1 0 0,-1-2-272 0,-4 0-48 0,-3 3-16 0,-3 0 0 0,-3 4-448 0,-4-3-192 0,-4 1 16 0,-5 5 0 16,-2-3 176-16,-3 5 0 0,-1 3 0 0,-3 2 128 15,-2-1 576-15,-2 6 128 0,-1-3 32 0,2 2 0 16,4 2-336-16,0-1-64 0,5-3-16 0,0 3 0 16,4-2-320-16,2 4-128 0,4-1 0 0,1-1 144 0,5 3-144 15,1-3 0-15,2 4 0 0,1-4 0 0,3 4 0 16,4-4 0-16,1 2 0 0,2-1 0 0,2 2 128 0,1-2-128 15,1 2 128-15,1-2-128 16,1 2 192-16,1 0-32 0,0 3-16 0,0-3 0 0,2 4 0 0,0-3 0 16,0 4 0-16,2 0 0 0,-1 2-16 0,1 2 0 15,1-2 0-15,-1 6 0 0,2 3-128 0,0 5 0 16,-2 3 0-16,2 5 128 0,-2 2-128 16,1 4 0-16,0 7 0 0,0 5 0 0,-1 1 0 0,2 3 0 15,-3 0 0-15,1 0 0 0,-1 2 0 0,-1-2 0 16,-1-2 0-16,-2 4 128 0,1-1-128 0,-3 1 0 15,-2-2 0-15,0 0 0 0,0 0 0 0,-2 4 192 16,2-2-32-16,-1 8 0 0,2 6-32 0,-1 0 0 16,2 2 0-16,0-4 0 0,0 0-128 0,1 9 0 0,0 2 0 15,2 2 0-15,-1-3 0 0,1-3 0 0,-1-3 0 16,1 2 0-16,-2-4 0 0,2 0 0 0,0 0 0 0,-1-5 0 16,-1-8 0-16,-1-3 192 0,0-2-32 0,0 2 0 15,0-1-160-15,-1 1 160 16,1-2-160-16,-1-3 160 0,0 0 16 0,-2-3 0 15,1-1 0-15,0-1 0 0,0 4-176 0,1 0 0 16,0-1 0-16,0 5 0 0,2 0 0 0,0 2 0 0,1-2 0 0,-2-2 0 16,2 4 0-16,1-7 0 0,-2 4 0 0,0-6 128 15,1 0-128-15,0-2 160 0,1-2-160 16,-2-5 160-16,2-5-160 0,-2 1 0 0,0 0 144 0,0-6-144 16,1 2 176-16,-1 0-48 0,0-2 0 0,1-1 0 0,-1 0-128 15,0-2 0-15,0-3 0 0,2-4 0 0,-2 0 0 16,-1-3 0-16,2-1 0 0,-1 1 0 0,1 0 192 0,1-1-64 15,1 1 0-15,-2-2 0 0,2 0-128 0,-1-1 0 16,0 0 144-16,2 0-144 0,0-3 0 0,2-2 0 16,-1-2 0-16,2-2 0 0,1-1 192 0,1-3-48 15,4-3 0-15,2 1 0 0,3-2 208 0,2 0 32 16,2 2 16-16,2-4 0 0,1 2-400 16,1 0 0-16,4-1 0 0,-1 2 0 0,2 0 0 15,-2 2 0-15,1-2 0 0,-1 0 0 0,-1 3 0 16,-1-3 0-16,-2 3 0 0,-3 0 0 0,-1 0 0 0,-1 3 0 0,-1-3 0 0,-1 3 0 15,0 0-240-15,-1-3 32 16,2 4 0-16,1-4 0 0,5-4-112 0,3-1-32 16,2 0 0-16,2-1 0 0,7-3 352 0,7-1 0 15,8 0-144-15,7-5 144 0,5 3-192 0,5-1 32 0,5-2 0 0,2 1-20128 16</inkml:trace>
  <inkml:trace contextRef="#ctx0" brushRef="#br0" timeOffset="138076.67">29068 7871 28559 0,'0'-9'2544'0,"0"3"-2032"0,0 5-512 0,0-2 0 0,1 3-640 0,-1-1-208 0,1-1-48 0,2-5-16 0,-1 1 2416 0,3-3 480 0,2 5 112 0,2-1 16 0,1 3-1216 0,2 2-224 0,2 4-48 0,2-1-16 16,3 1 64-16,2 3 16 0,2-1 0 0,3 3 0 15,2-3-224-15,2-3-32 0,0 1-16 0,2-1 0 16,3-3-48-16,3 0-16 0,1-4 0 0,2 0 0 0,-4 2-144 16,2-1-16-16,3 0-16 0,1-1 0 0,-1-2-176 0,-1 1 0 15,-2 0 0-15,-4-1 128 0,-3-1-128 16,-1 1 0-16,-2 1 0 0,-3-1 128 0,-3 5-128 0,-3-3 128 15,-2 8-128-15,-3-4 128 0,-2 2-128 0,-4 2 0 16,0 0 0-16,-1-1 0 0,-2 2 0 0,-1 3 0 16,-3 0 0-16,1 5 0 0,-1-3 128 0,-2 2 0 15,-1 2 0-15,0 0 0 0,-2 3 0 0,-1-1 0 0,1 0 0 16,-1 2 0-16,-1 1-128 0,-1 3 192 16,1 7-192-16,-1-1 192 0,2 7-192 0,-1 3 0 0,3 6 0 0,-1 1 128 15,2 6-128-15,0 2 128 0,2 4-128 0,0 6 128 16,2 4-128-16,0 2 0 15,1 6 0-15,1 2 0 0,0-2 0 0,1 1 128 16,3-6-128-16,-2 2 128 0,1-2-128 0,-2 2 0 0,1-8 0 0,-2 0-176 16,-1-5 304-16,0-2 48 0,-2 3 16 15,-2 1 0-15,-1 0 176 0,-2 0 32 0,1 4 16 16,-4-3 0-16,0-1-48 0,-3 1-16 0,0 1 0 0,-2 4 0 16,-3 6-208-16,1 0-144 0,-1-1 192 0,2-6-192 0,0 1 336 15,2-1-32-15,1 4-16 0,2 0 0 16,2-1-128-16,0-2-32 0,3-4 0 0,1-4 0 15,1-7-128-15,1-1 128 0,2-2-128 0,-1-1 128 16,2-1 64-16,0-2 0 0,0-2 0 0,-2-3 0 16,0-1 16-16,1 0 16 0,-3-4 0 0,1 3 0 15,-1-4-64-15,-1 1-16 0,0 3 0 0,-2-1 0 16,2 5 0-16,0-1 0 0,0 4 0 0,-1-5 0 16,1 1-144-16,0 0 0 0,-2-1 0 0,2-3 0 0,0 0 0 15,0-4 0-15,-1 1 0 0,2 0 0 0,0-4 0 0,-1 1 0 16,1 0 0-16,0-3 0 0,-1-2 0 0,0-4 0 15,-1-2 0-15,1-1 0 0,0-1 0 0,0-2 0 16,-2 0 0-16,2-3 0 0,-1-1 0 0,-1 0 0 0,2-2 0 0,-2-3 0 16,2 1 192-16,0-4 64 0,1 2 16 0,-1 0 0 15,1-2-272-15,0-2 0 0,0 5 0 0,0-4 0 16,0 1 0-16,0 0 0 0,1 2 0 0,0-1 0 16,0 1 0-16,2-1 0 0,-1 0 0 0,1 1 0 15,-1 0 0-15,2-2 0 0,0 0 0 0,-1 2 0 16,1-4 0-16,0 5 0 0,0-1 0 0,-1-3 0 0,1 4 0 15,0-4 0-15,-1 1 0 0,1 1 0 0,-1-1 0 16,-2-2 0-16,0-1 0 0,0 2 0 0,-1-1 0 16,0 2 0-16,0-3 0 15,-1 2 0-15,0-3 0 0,0 2 0 0,-1 0 0 0,0-2 0 0,-1 2 0 16,1-2 0-16,-1 0 0 0,0 0 0 16,0 2 144-16,0-2-16 0,-2 0-128 0,0 0 192 0,0 2 64 0,-3-2 16 15,1 0 0-15,-2 0 0 0,-1 0 0 0,-1 2 0 16,-1-2 0-16,-2 3 0 0,-2 0-80 0,-2 1 0 15,-2 2-16-15,-2 0 0 16,-1 1-176-16,1-5 0 0,1 2 0 0,0-2 0 16,0 2 0-16,1-4 0 0,0 0 0 0,6-2-176 15,0-2-672 1,3-2-144-16,3-4-32 0,5-3-14592 0,0-5-2912 0</inkml:trace>
  <inkml:trace contextRef="#ctx0" brushRef="#br0" timeOffset="139583.37">24416 8377 10127 0,'-3'0'896'0,"2"-3"-704"0,0 3-192 0,0 0 0 0,1 0 784 0,0-1 128 0,0 1 32 0,0 0 0 0,1 0 272 0,-1 0 64 0,2 0 16 0,-2 0 0 0,0 0 208 0,0 0 32 16,0 0 16-1,0 0 0-15,0 0-208 0,0 0-64 0,20 4 0 0,-18-2 0 0,0 2-448 0,-1-2-112 0,0 2-16 0,-1 2 0 0,-1-2-96 0,1 2-32 0,-3 3 0 0,1-2 0 32,0 2-336-32,-3 1-80 0,0 2-16 0,0 0 0 0,-1 2 304 0,-2-2 48 0,1 2 16 0,-1-2 0 31,2-1-112-31,-1 3-16 0,-1-2 0 16,1 2 0-16,-1-2 80 0,2 1 16 0,0-1 0 0,1-2 0 15,0 2-336-15,0 1-144 0,0-3 128 0,0-1-128 16,2-2 0-16,-2-1 0 0,0 0 0 0,0-3 0 15,1-3 0-15,-1 0 0 0,0-3 128 0,-1-1-128 0,0-1 0 16,-3 0 0-16,2-1 0 0,-3-5 0 0,0 4 0 16,-2-6 0-16,0 1 0 0,0-2 0 0,0-2 240 15,-1 1-48-15,1-3 0 0,0 2 0 0,0-3 0 16,3 2-16-16,-1-2 0 0,1-2 0 0,2 4-176 0,-1-4 192 16,3 1-192-16,0-1 192 0,3 1-192 0,1-1 128 15,1 2-128-15,2 3 128 0,2-3-128 0,1 5 0 16,1 0 144-16,1 0-144 0,2-1 128 0,0 2-128 15,1-2 128-15,-1 1-128 0,0 3 128 0,2-1-128 16,0 0 160-16,2 0-160 0,-1 2 0 0,-1-2 128 16,2 3-128-16,-2 2 0 0,1-2 0 0,-1 3 0 15,-1 2 0-15,0 1 0 0,0-2 0 0,1 3 128 16,0 4-128-16,0 3 0 0,0-2 0 0,-2 5 0 0,1 0 0 16,-3 2 0-16,2 3 0 0,0 0 0 0,-1 2 0 0,0-1 0 15,-2 0 0-15,0 1 0 0,0-1 0 0,0 1 0 16,1-2 0-16,-2 0 0 0,0-1 0 0,1 0 0 15,-1-2 0-15,0 0 0 0,1-1 0 0,-1-2 0 16,0 2 0-16,1-2 0 0,1 2 0 0,1-2 0 16,-2 2 0-16,0 0 144 0,2-4-144 0,0 1 192 15,1-1-192-15,1-1-144 0,1-2 144 0,1-2-208 16,2-2 80-16,1-1 128 0,1-1-208 0,1-2-12032 16,3-1-2416-16</inkml:trace>
  <inkml:trace contextRef="#ctx0" brushRef="#br0" timeOffset="140939.03">24719 8712 7359 0,'0'-7'656'0,"0"4"-528"0,0-2-128 0,0 4 0 0,0 1 3456 0,0 0 640 0,1 0 144 0,0 0 32 0,0 0-1648 0,3 1-320 0,0 1-64 0,-4-2 0 0,0 0-896 0,13 25-192 0,-8-13-16 0,0 4-16 15,0 1-880-15,-1-1-240 16,0 2 0-16,-2 1 0 0,-1-3 0 0,-1 2 0 16,0 0 0-16,-1-1-176 15,-1-1-1424-15,-2-2-304 0</inkml:trace>
  <inkml:trace contextRef="#ctx0" brushRef="#br0" timeOffset="141930.94">24622 7823 22111 0,'-2'-5'1968'0,"0"1"-1584"0,2 4-384 16,2-3 0-16,0 2 768 0,-1-1 64 0,2-2 0 0,2-2 16 0,1-4 128 0,1-1 32 0,3 1 0 0,0 0 0 0,0 0-576 16,-1 4-112-16,-2-4-32 0,2 4 0 0,-3-3 176 0,0 2 48 0,2-2 0 0,-2 0 0 0,1 2 400 0,-1-3 96 0,3 1 16 0,-1 0 0 15,-1-1-384-15,2 1-80 0,-1-1-16 0,2 0 0 16,-1 2-368-16,-1 0-176 15,1 0 160-15,0 1-160 0,-3 4 0 0,0-2 128 0,-1 3-128 0,-2 4 0 16,-1 0 0-16,-2 4 0 0,-1 3 0 0,-3 1 0 16,-1 2 0-16,-1 2 0 0,0 4 0 0,-3 1 0 15,-1 3-176-15,-1 3 176 0,1-2-160 16,-1 2 160-16,0 0 0 0,1-2 0 0,1-2 0 0,3-2 0 16,1-3 0-16,0 0 0 0,3-4 0 0,1-2 0 15,-1 3 0-15,2-3 0 0,2-4 128 0,0 1-128 0,2-1 256 16,1 1 0-16,0-1 0 0,2-1 0 15,2-2-16-15,1 1-16 0,3-4 0 0,2 3 0 16,2-3-224-16,4 0 0 0,5-3 0 0,4 3 0 16,3-4-1344-16,3 2-192 0,3 1-64 0,3-2-14176 15</inkml:trace>
  <inkml:trace contextRef="#ctx0" brushRef="#br0" timeOffset="143631.7">25990 9417 27647 0,'-3'-3'2448'0,"3"2"-1952"0,0-2-496 0,0 0 0 15,2 0 0-15,-1 1 0 0,0-5-176 0,2 0 176 0,-1-3 560 0,0-2 224 0,2-3 48 0,-3 3 16 0,-1 0-176 0,-1 4-32 0,-1-2-16 0,-3 1 0 0,-1-1 176 0,-4 0 32 0,0 1 16 0,-3 0 0 0,0 2-352 0,-2 0-80 0,-1 2-16 16,0 2 0-16,-1 3 32 0,-2 0 0 0,0 2 0 0,1-2 0 16,-1 1-224-16,2 4-32 0,0 5-16 15,-1 3 0-15,1-4-160 0,0 4 192 0,1-1-192 16,1 2 192-16,1-2-192 0,1 2 0 15,0-3 0-15,1 1 0 0,-2 4 0 0,1 0 0 16,-1 3 0-16,1-2 0 0,-1 4 0 0,2-1 0 16,0 2 0-16,1 1 0 0,3-2 0 0,0 1 0 0,1 3 0 0,1-2 0 15,3 2 0-15,2-3 0 0,3 0 0 0,2-6 0 16,2 3 0-16,3-7 0 0,1 1 0 0,2-3 0 16,3-4 0-16,1 0 0 0,4-2 128 0,0-2-128 0,1-2 192 15,1 0-32-15,0-2-16 0,2-2 0 16,-2-1-144-16,0 0 160 0,0-4-160 0,0 0 160 15,-4-1-32-15,1-1-128 0,-1-1 192 0,1 0-64 0,-2-3-128 0,-1 2 0 16,0-2 144-16,0 1-144 0,0-4 0 0,-1-1 144 16,1-1-144-16,-3 2 0 0,-1-1 128 0,-3-1-128 15,-1 2 0-15,-2-2 0 0,-1 2 0 0,-1 1 0 16,-1 0 0-16,-2 4 0 0,0 0 0 16,-2 3 0-16,1 2 0 0,-3 0 0 0,2 2 160 15,-1 0-160-15,-1 2 128 0,1-1-128 0,-1 4 144 0,1-2-144 16,-1 3 160-16,0 0-160 0,0-2 128 0,1 1-128 0,-1-2 0 15,-1 3 144-15,3 3-144 0,-1-3 160 0,-1 1-160 0,0 1 160 16,0 2-160-16,1-1 0 16,0 0 0-16,0 0 0 0,1-1 0 0,-2 2 0 15,2-3 0-15,1 2 0 0,-1-1 0 0,-1 2 0 16,1-2 0-16,0 0 0 0,1 0 128 0,-1-2 0 16,0 3 0-16,-1-2 0 0,1 1 0 0,-1-2 0 15,0 3 0-15,1-2 0 0,0 1 0 0,0 0 0 16,1 0 0-16,-2 1 0 0,1 0-128 0,1 0 128 15,-1 3-128-15,1-2 128 0,0-3 48 0,0 1 0 16,0 1 0-16,0 1 0 0,0-2-176 0,1-1 192 0,-1 2-192 0,0-1 192 0,0 2-192 16,1-4 0-16,-1 2 0 0,0 0 128 0,2 0-128 0,-2-2 0 15,1 1 0 1,-1-1 0-16,1 2 0 0,-1-4 0 0,1 2 0 16,-1 0 0-16,0 0 0 0,0 0 0 0,0 0 0 0,0 0 0 0,0 0 0 0,0 0 0 15,0 0 0-15,7-17 0 0,-7 15 0 0,0-1 0 16,0-1 0-16,1 1 0 15,-1 0 0-15,0 2 0 0,1-1 0 0,-1-1 0 16,1 2 0-16,0-4 0 0,1 1 0 0,-1 0 0 0,1 1 0 0,1 0 0 0,-1 0 0 16,2-2 0-16,-1 1 0 0,-1 0 0 0,0-2 0 0,1 2 0 15,-1 2 0 1,0-4 0-16,0 2 0 0,-1 1 0 0,1 0 0 0,-2 0 0 16,0 0 0-16,0-1 0 0,0 1 0 15,-2 0 0-15,1-2 0 0,1 1 0 0,-1 2 0 0,0 0 0 16,-2 0 0-16,2-1 0 0,-2 2 0 0,1-1 0 15,-2 0 0-15,1 0 0 0,-1-2 0 0,0 2 0 16,-1-2 0-16,2-2 0 0,-4 3 0 0,2 0 0 16,0-1 0-16,1 1 0 0,-1 1 0 0,0 1 0 15,1-2 0-15,0 1 0 0,0 1 0 0,1 1 0 16,0-3 0-16,2 3 0 0,0 0 0 0,0-2 0 0,1 0 0 0,1-3 0 31,1 1-400-31,1 1-64 0,0-3-16 0,2 2 0 16,0-2-352-16,0 3-80 0,-1 0-16 0,-1 3-11328 15,-1 0-2272-15</inkml:trace>
  <inkml:trace contextRef="#ctx0" brushRef="#br0" timeOffset="144223.21">25743 9372 18431 0,'-14'-4'816'0,"4"3"160"0,1 1-784 0,3-1-192 0,4 1 0 0,0 0 0 16,1-3 1120-16,-1 2 176 0,-2 1 48 0,-1-2 0 0,4-2 416 0,1-1 96 0,2-1 0 0,3 0 16 0,4-2-688 0,0-2-144 0,3 0-16 0,0 2-16 0,3-2-224 15,-1 0-32-15,-1 4-16 0,1-3 0 0,0-1-160 0,-2 0-16 16,0 4-16-16,1-3 0 0,-1 0-96 0,-1 2-32 16,-1 1 0-16,0 0 0 0,0 2-128 0,0 1-32 0,-2 0 0 0,1-1 0 15,0-2-128-15,-2 4-128 16,2-2 144-16,-1-1-144 0,0 4 0 0,-1 1 0 0,1 0 0 16,-1 1 0-16,1 2 0 0,-4-1 0 0,4 4 0 15,-3-2 0-15,0 2 0 0,-1 2 0 0,-1 0 0 0,1 1 0 16,0 1 128-16,-2 0-128 0,1 0 176 0,-1-2-176 15,1 2 144-15,0-4-144 0,1 0 0 0,0-2 144 0,1 2-144 16,0-3 0-16,1 1 0 0,0-2 0 16,0-2 0-16,0 0 0 0,2 1 0 0,0-1 0 15,0-1 0-15,-1 1 0 0,2-2 0 0,-2 2 0 16,1 0 0-16,-2-3 0 0,0 3-192 0,-1 3 192 16,0-3-1408-1,-3 2-176-15</inkml:trace>
  <inkml:trace contextRef="#ctx0" brushRef="#br0" timeOffset="144800.25">26310 8999 28559 0,'-2'-7'1264'0,"0"1"272"16,2 4-1232-16,2-2-304 0,0-1 0 0,-1 4 0 0,3-3 768 0,1-2 80 0,1-3 32 0,4-1 0 0,1-6-16 0,3 0 0 15,-1 1 0-15,0-1 0 0,-2 4-576 0,0 2-112 0,0 0-32 0,-2 1 0 0,1 2 304 0,-2-2 48 0,0 3 16 0,-1 0 0 0,1 2-192 0,-3 2-16 16,1 1-16-16,-3 1 0 0,1 0-64 0,-3 3-16 0,1 1 0 15,-2 0 0-15,-2 1-208 0,0 2 0 0,-2 2 0 16,-1 3 0-16,0 1 176 0,-1-2-176 0,0 3 192 0,0-1-192 16,0 3 0-16,-1 0 0 0,1-1 0 15,-1 1-192-15,2 0 192 0,0-2 0 16,0 0 0-16,0 0 0 0,1 1 0 16,2-3 0-16,1 2 0 0,1-4 0 0,1 1 0 0,0-4 0 0,2 2 0 15,1-3 0-15,3 0 0 0,0-2 0 16,2 0 192-16,1-4-192 0,-2 0 128 0,2 0-128 0,1 0 0 0,2-3 0 31,0 3-288-31,3-1-112 0,0 1-32 0,-1 0 0 0,-1 0-848 0,-1 0-160 16,2 4-32-16,1-2-13888 0</inkml:trace>
  <inkml:trace contextRef="#ctx0" brushRef="#br0" timeOffset="145527.51">26151 9839 15663 0,'-3'0'1392'0,"1"-2"-1120"0,2 2-272 0,0 0 0 0,1 0 0 0,-1-3 0 0,1 2 0 0,-1-1 0 15,1-2 688-15,2 2 16 0,1-5 16 0,-1 4 0 0,2-3 768 0,0 2 160 0,1-2 16 0,2-1 16 0,-1 2 480 0,1 1 80 0,0-3 32 0,1 1 0 16,0 4-736-16,0-2-128 0,0 0-48 0,0 2 0 16,-1-1-848-16,0 3-160 0,-1 3-32 0,-1-3-16 15,1 2-304-15,-2 3 0 0,-1 0 0 0,0 1 0 16,0 1 0-16,0 2 0 0,-3 1 0 0,0 0 0 15,-1 3-128-15,-1-1 128 0,-2 0 0 0,-2 1-144 0,0-1 144 16,-2 2 192-16,1-1-32 0,-3 0-16 0,1-1 112 16,-1 0 0-16,0-3 16 0,2 1 0 0,2-4-16 15,-3 0 0-15,2 4 0 0,-2-2 0 0,3 0-64 0,0 1-32 16,0 1 0-16,1 0 0 0,-1-2-160 0,4 2 0 16,2 0 0-16,-1-1 0 0,3-2 0 0,-1 2 0 15,3-3 0-15,1 0 0 0,0 0 0 0,2-2 0 16,2 2 0-16,0-2 0 0,1-2 0 0,0 2 0 15,1-1 0-15,1 0-176 16,1-3-336-16,0 3-80 0,0-2-16 0,2 2-11168 16,0 0-2224-16</inkml:trace>
  <inkml:trace contextRef="#ctx0" brushRef="#br0" timeOffset="154365.23">27472 10410 11055 0,'0'-4'976'0,"2"1"-784"0,-1 2-192 0,-1-1 0 0,1 2 192 0,-1 0-16 0,1-4 0 15,1 1 0-15,-1-3 1184 0,0 3 240 0,-1 0 64 0,-1 1 0 0,0 2 560 0,-2 0 112 0,2 2 32 0,-3-2 0 0,2 3-560 0,-2 0-96 0,0 1-32 0,1 1 0 0,0-1-512 0,1-2-96 16,0 2-32-16,0 0 0 0,1-2-272 0,1 4-64 15,-2-2-16-15,2 5 0 0,-1-2-528 0,0 2-160 16,0 0 0-16,0 1 0 0,-1 3 0 0,0 0 0 16,-2 2 0-16,0 1 0 0,1-1 0 0,-3 1 0 15,-1 1 0-15,0 1 0 0,-2 2 0 0,-1-2 0 0,0 1 0 16,-1 0 0-16,0 0 0 0,0 0 0 0,-1-2 0 16,1 0 0-16,-1-1 464 0,3-3-16 0,0 0 0 0,-1-4 0 15,3 1-176-15,-2-4-32 0,2-2-16 0,-1-2 0 16,2 2-96-16,-1-4 0 0,0-3-128 0,0 2 192 15,-1-1-192-15,1-2 144 0,-2-1-144 0,1 0 128 16,-1-1-128-16,-1 0 0 0,0-3 0 0,0 2 0 0,1-2 0 16,-1-1 0-16,-1 0 0 15,2-2 0-15,1-1 0 0,2 1 0 0,0-3 0 16,2 2 0-16,2-3 144 0,2-3-144 0,1 3 160 0,0-5-160 0,3 1 0 0,1 0 0 16,2-1 0-16,1-1 0 0,2 0 0 0,-2 0 0 15,2 2 0-15,0-2 0 0,0 1 0 0,-1 2 0 16,-1 2 0-16,0-2 0 15,0 4 0-15,-1 2 0 0,-1 0 0 0,0 1 0 0,0 0 0 0,0-1 0 16,2 2 0-16,-1 0 0 0,2 1 144 0,-2 0-144 16,1 1 128-16,0 3-128 0,1 0 128 0,0 2-128 15,-1 2 0-15,0 2 128 0,0 1-128 0,2 3 0 16,1 0 0-16,1 2 0 0,0-3 0 16,0 4 0-16,2-1 0 0,0 0 0 15,-1 3 0-15,1-3 0 0,1 1 0 0,-3 2 0 0,-1-3 0 16,0 0 0-16,-1-1 0 0,0 1 0 0,-1 1 0 0,-2-2 128 0,0 1-128 15,1-1 128-15,-3 0-128 0,1-2 0 0,0 0 144 0,0 1-144 16,1-1 0-16,-1 2 0 16,-1-1 0-16,1 0 0 0,0-2 0 0,-1-1 0 15,1 2 0-15,0-1 128 0,1-2-128 0,-3 2 0 0,3 0 0 0,-1-2 0 16,1 0-384 0,-1-2-32-16,2 0-16 0,1 0 0 15,-1-2-1440-15,2-2-304 0</inkml:trace>
  <inkml:trace contextRef="#ctx0" brushRef="#br0" timeOffset="155596.59">27592 10852 35935 0,'0'0'3200'0,"2"-1"-2560"0,-1 1-512 0,1 0-128 0,1 0-448 0,1 0-128 0,0 0 0 16,5-3-16-16,4 3 272 0,1-3 64 0,2 3 16 0,3-3 0 0,-2 3 240 0,-1 0 0 0,2 3 0 0,-2-2 0 0,-1 1 128 0,-2 5 128 16,0-4 32-16,-2 4 0 0,-3-1 128 0,1 0 32 0,-3 1 0 0,-1 2 0 0,-2-3-144 0,-2 0-32 15,-1 1 0-15,-1-1 0 16,-1 0-48-16,0-2-16 0,-1 2 0 0,1-4 0 16,-2 2-208-16,1-3 0 0,-1 2 128 0,0-3-128 15,-1 0-144-15,1 0-80 0,1 0-16 0,-1 0 0 16,0-3-400-16,1 2-64 0,0 1-32 0,1 0 0 15,-1 0 144-15,2 0 16 0,-2 0 16 0,1 4 0 16,0-2 80-16,-2 2 16 0,1 2 0 0,2 0 0 16,0 0-112-16,0 4 0 0,1-3-16 0,0-1 0 0,1 0 272 0,0 0 64 15,2 0 16-15,-1-2 0 0,2 0 672 0,-2-1 128 0,2 0 16 16,0-1 16-16,-1 2 240 0,1-1 64 0,0-2 0 16,-2 1 0-16,1 2-352 0,-2 1-64 0,1-1-16 15,0-2 0-15,-2 3-128 0,0 0-16 0,0 1-16 0,0 0 0 16,0-1-48-16,-2 1 0 15,1 1 0-15,-1-1 0 0,-1 2-128 0,2-4-128 16,-1 2 144-16,0 1-144 0,0-5 160 0,-1 4-160 0,1-2 160 0,-2 0-160 0,0 2 0 16,0-2 128-16,-1 2-128 0,-2-1 0 0,0 0 0 15,-2 1-160 1,-1-1 32-16,1 1 0 16,-3 0-624-16,1-2-112 0,-1 0-32 0,0-1 0 0,0 0-1232 0,3-3-256 0</inkml:trace>
  <inkml:trace contextRef="#ctx0" brushRef="#br0" timeOffset="156481.68">28055 9987 7359 0,'-1'-2'656'0,"-1"0"-528"0,1 1-128 0,0 1 0 0,1-3 2032 0,1 3 368 16,0 0 80-16,1-4 16 0,-1 2-2496 0,3 0-304 0,-1-2-144 0,2-2-48 0,0 2 496 0,0-2 0 0,-1 2 208 0,1-2-64 0,-2 0 1040 0,2-1 208 15,-1 1 32-15,1 0 16 0,-1 2 288 0,1-2 48 16,1 0 16-16,-1 2 0 0,1-2-544 0,1 1-96 15,1 1-32-15,1 1 0 0,0 0-672 0,1 1-144 16,1 2-32-16,1-1 0 0,-1 2-272 0,1 0 0 16,0 3 128-16,3-4-128 0,-1 3 0 0,0 0 0 0,-1 1 0 15,-1-1 0-15,0 2 0 0,-3-1 0 16,0 0 0-16,-3 2 0 0,1 0 0 0,-5-2 0 0,2 2 0 16,-3 3 0-16,-2-3 240 0,-1 1 32 0,-1 2 16 0,-3 1 0 15,-2-2-288-15,1 2 0 0,-1-2 0 0,-3 3 0 31,-2 0-1056-31,-5 1-160 0,3 1-48 0,-2-1 0 16,-4 3-448-16,0 1-80 0,0 0-32 0,3 0 0 0,0-2 1216 0,2 1 240 0,3-3 48 16,1 0 16-16,4-2 1216 0,2 0 240 0,2 0 64 0,1-1 0 15,2-3-64-15,6 6 1152 0,1-4-1152 0,2 0-512 16,3-1-96-16,1-1-32 0,2 0 0 0,2-2-512 16,1-2 0-16,4 2 0 0,3-3-192 15,3 1-1056 1,3 1-208-16</inkml:trace>
  <inkml:trace contextRef="#ctx0" brushRef="#br0" timeOffset="157540.17">29081 11610 32255 0,'-1'0'2864'0,"1"0"-2288"0,0 0-576 0,1 0 0 0,0 0-336 0,1 0-176 0,-2 0-48 0,1 0 0 0,1 0 560 0,1 4 176 0,-1-2 0 0,-2-2 0 0,0 0 192 0,0 0 32 0,7 20 16 0,-6-11 0 0,-1 1 384 0,0 0 80 31,0 2 16-31,-1 0 0 0,-1 1-64 0,0 5 0 0,-2-2 0 16,-1 0 0-16,-1 3-240 0,0-2-48 0,-3 2-16 0,-1-1 0 16,0 1-336-16,0-3-64 0,-1 3 0 0,0-3-128 15,-1-3 224-15,-1 2-64 0,1 1-16 0,0-3 0 0,1 3-144 0,-2-4 0 16,1 2 0-16,1-2 0 0,-2-2 0 0,2-2 0 0,0 2 0 16,0-3 0-16,1-1 0 0,0-3-144 15,0 0 144-15,-1-1 0 0,3-2 0 0,-2-2 0 0,0-2 0 16,1-1 0-16,-1-2 128 0,0-2 16 0,0-1 16 15,2-2 0 1,-1 2 0-16,0-5 0 0,2-1 0 0,0-2 0 0,2-2-160 16,0-5 128-16,1-1-128 0,2-2 128 15,0-3-128-15,2-1 0 0,0-1 0 0,3-1 0 0,-1 3 0 16,2-1 0-16,1 1 0 0,-1 1 0 16,2-1 0-16,1 3 0 0,1 2 0 0,-1 1 0 0,2-1 0 0,-1 1 0 0,2 3 0 0,-1 4 0 15,2 2 0-15,-1-1 0 16,0 5 0-16,0 2 0 0,0 2 0 0,1 0 0 15,-1 3 0-15,0 1 0 0,1 4 0 0,-1 0 0 0,1 3 0 0,0 1 0 0,1 2 0 16,-1 1 0-16,3 2 0 0,0 3 0 16,-2 1 0-16,0-1 0 15,1 2 0-15,-1 0 0 0,2 3 0 0,-2-1 0 16,0 2 0-16,1-2 0 0,-1 0 0 0,-1-2 0 16,0 1 128-16,0-3-128 0,1 0 160 0,-1 0-160 15,0-1 192-15,0-1-192 0,0-3 160 0,1 2-160 0,1-6 128 0,-1 2-128 16,2-1 0-16,-2-1 0 15,2-2 0-15,-2-2 0 0,2 1 0 0,-2-3 0 0,2-3-144 0,-1 2 144 32,0-4-720-32,0 0-48 0,2-1 0 0,0 0-17584 0</inkml:trace>
  <inkml:trace contextRef="#ctx0" brushRef="#br0" timeOffset="166320.84">29404 11184 22111 0,'-1'-4'1968'16,"1"-2"-1584"-16,1 3-384 0,0 0 0 0,2 0 864 0,-2-1 96 0,3 2 0 0,-1-2 16 0,4-2-848 0,1-4-128 0,2-2-128 0,0-1 128 0,-1 3 688 16,-1 1 240-16,0-3 48 0,-1 1 16 0,1 3 1120 0,-1-5 240 0,2 3 32 0,-2 1 16 0,0-4-1232 0,2 4-240 0,0 0-48 0,1-1-16 15,-2 0-672-15,1 1-192 0,0 2 0 0,-2 1 0 16,0-1 0-16,0 5 0 0,-1-2 0 0,-2 2 0 15,0-1 0-15,0 2 0 0,0 1 0 0,1 0 0 16,-1 4 0-16,-2-4 0 0,0 3 0 0,2 2 0 16,-3-1 0-16,-1 2 0 15,0 0 0-15,-1 4 0 0,-3-1 0 0,1 1 0 16,-1 2 0-16,-1 2 0 0,-1 1-256 0,0-2 16 0,0 3 16 16,-1 0 0-16,1 2 224 0,2-2 0 0,1 0 0 0,0 2 0 0,2-1 0 15,2-4 0-15,2 2 0 0,0-1 0 0,1-2 256 16,2 3 32-16,1-4 16 0,-1 1 0 0,1 1-304 15,1-1 160-15,-1-2-160 0,0 2 128 16,0 1-128-16,-1-3 0 0,-1 2 0 0,1 0 0 16,0 1-832-16,-1-1-128 0,2-2-48 0,0 0 0 15,1-2-2112-15,1 2-416 0</inkml:trace>
  <inkml:trace contextRef="#ctx0" brushRef="#br0" timeOffset="166827.01">29262 12034 12895 0,'5'-6'1152'0,"0"2"-928"0,-2 1-224 0,0 0 0 0,-2 3 192 0,2-3 0 0,3-2 0 0,1-3 0 0,3-2 2144 0,0 2 416 0,-1-2 96 16,-3 1 16-16,-1 5 352 0,-3 1 80 0,1 0 16 0,-2 1 0 0,-1 2-1472 0,0 2-304 0,0 1-48 0,1 0-16 0,-1 4-992 0,0-1-208 0,0 4-32 15,-1-2-16-15,0 2-224 0,-2 3 0 0,1-1 0 0,-1 2 0 16,0 0 0-16,-1-2 0 0,-1-1 128 0,1 0-128 16,-1 0 0-16,2-1 0 0,-1 0 0 0,-1-2 0 15,2-1 0-15,1-1 0 0,1 1 0 0,1-4 0 16,1 0 0-16,0 0 0 0,3-3 0 0,0 0 0 0,3 0 0 15,-1-3 0-15,3 1 0 0,1 1 0 0,1-2 0 16,-1 3 0-16,1-4 0 0,0 2 0 16,0 1-256-16,1-2 16 0,0 1 0 0,-1 1 0 15,0-2-1008-15,-1 1-208 0,-2 0-32 16,0 0-9776-16,-1-1-1968 0</inkml:trace>
  <inkml:trace contextRef="#ctx0" brushRef="#br0" timeOffset="167081.62">29550 11929 38703 0,'-17'6'1712'0,"5"-2"352"0,4-1-1648 0,3 0-416 0,5-1 0 0,1 0 0 15,0 2-528-15,-1 2-192 0,0 5-48 0,-1 3 0 0,0 4 400 0,-2 4 80 0,-2 4 16 0,0 2 0 16,-2 1 272-16,-2 2 192 0,1 4-16 0,-2-3-16 16,-1 3 496-16,1-1 112 15,-1 1 0-15,0 0 16 0,1 0-608 0,-1-1-176 16,1-2 0-16,1-6-11328 16,2-5-2304-16</inkml:trace>
  <inkml:trace contextRef="#ctx0" brushRef="#br0" timeOffset="168259.78">26044 7968 10127 0,'0'-3'896'0,"0"-2"-704"0,1 4-192 0,-1-2 0 0,2 1 528 0,-1 0 80 0,0-4 16 0,0-4 0 0,2 2 384 0,-2-5 80 0,0 0 0 0,-2 4 16 0,0 0-320 16,-3 4-64-16,-2-1-16 0,-1 4 0 0,-3-1 784 0,-1 3 160 0,-3 3 16 0,0-3 16 0,-2 6 336 0,1-2 64 15,-1 2 16-15,-1 2 0 0,1 2-672 0,0 0-128 16,0 5-16-16,-1-1-16 0,2 1-752 16,0 2-160-16,1 0-32 0,1 3 0 15,0-1-320-15,2-1 0 0,-1 2 0 0,1 2 0 0,0 3 0 0,2-3 0 16,1 7 0-16,4-5 0 0,0 3 0 0,4 2 0 16,2-2 0-16,3-1 0 0,4-4 0 0,3-3 0 0,3-1 0 15,1-5 0-15,1-3 0 0,4-4 0 0,1 0 0 16,1-5 0-16,4-1 0 0,0-3 0 0,2-1 0 0,-1-5 0 15,-3 2 224-15,-1-2-32 0,-1-1 0 0,-2 0 0 16,-1-2 0-16,-2 2-16 0,-2-5 0 0,-1 2 0 16,-2-3-176-16,-3 1 192 15,-2-1-192-15,-3-3 192 0,-1-1-192 0,-4-1 0 16,-1 2 0-16,-4-4 0 0,-4 2 0 0,-2 1 0 0,-3-4 0 16,-4 1 0-16,-2-2 0 0,-1 0 0 15,-1 3 0-15,-2-1 0 0,-1 5-256 0,1-2 32 0,-1 4 0 0,1 5 0 31,3 3-704-31,0 5-144 0,3 3-16 0,-1 3-15120 0</inkml:trace>
  <inkml:trace contextRef="#ctx0" brushRef="#br0" timeOffset="169235.08">27764 8090 34095 0,'-6'0'3024'0,"1"0"-2416"0,1 0-480 0,2 0-128 0,0 0 928 0,-1 0 160 0,-3 0 48 0,-4 2 0 0,-4-2-160 0,-3 3-16 15,0 0-16-15,1 0 0 0,0 3-704 0,1 1-240 0,0 0 144 0,-1 1-144 0,0 2 0 0,-2 2 0 0,1 5 0 0,-1-1 0 16,0 2 0-16,1 2 0 0,1 2 0 0,2 0 0 16,4 3 0-16,0-3 0 0,4 3 0 0,1 1 0 0,3-1 0 15,2-3 0-15,2 3 0 0,5-3 0 0,1-2 0 16,3-2 0-16,3-1 0 0,4-4 0 0,4 0 0 16,3-5 0-16,4-2-176 0,3-6 176 0,1 0-224 15,2-6 32-15,2 0 16 0,-1-6 0 16,-1-1 176-16,-3 0 0 0,-1-6 0 0,-3-1 0 15,1-2 0-15,-5-3 0 0,-3 1 0 0,-2-1 0 0,-4 1 224 0,-3 0-32 16,-2-5 0-16,-5 1 0 0,-3 2 32 0,-4-3 0 16,-4 1 0-16,-3 3 0 0,-2 3 0 0,-5 0 0 15,-3-1 0-15,-3 2 0 16,-1 4-96-16,-2 5-128 0,-1-1 176 0,-1 7-176 0,-1 2 0 0,0 4 0 16,0 4 0-16,3 2 0 15,3 1-448-15,-1 2-160 0,2 4-32 0,3 3-18064 0</inkml:trace>
  <inkml:trace contextRef="#ctx0" brushRef="#br0" timeOffset="169978.47">29619 8070 35935 0,'1'-6'1600'0,"-1"-1"320"0,0 4-1536 0,0-1-384 0,0 4 0 0,-1-2 0 16,0 2 800-16,-2-3 96 15,0 2 0-15,-3-2 16 0,-3 3-144 0,-2 0-16 0,-4 4-16 0,-5 2 0 0,-2 7-560 0,-3-1-176 0,-1 4 0 0,-4 3 0 0,0 3 144 0,-3 3-144 0,2 1 0 0,2 2 144 0,3 3 48 0,2-3 16 0,6 1 0 0,2-3 0 0,3 0-80 16,5-4-128 0,2 3 176-16,1-7-176 0,3 1 0 0,4-3 0 15,1 0 0-15,3 0 0 0,1-4 0 0,3-2 0 0,1 0-240 0,2-1 80 16,3-3-96-16,2-5-32 16,3 2 0-16,1-3 0 0,4-4 288 0,1-2-192 15,3 0 192-15,-2-4-160 0,-1 0 160 0,-1-2 0 0,0-1 0 0,-3 1 0 16,-5-1 0-16,-3 0 0 0,-1-2 0 0,-3 1 0 0,-1 2 0 15,-2-4 0-15,2 1 0 16,-4 2 0-16,2-5 0 0,-3 2 0 0,-2 0 0 16,0-2 128-16,-2 0 128 0,0 0 48 0,-1-3 0 0,0 3 0 0,0 0-144 0,-1 2-32 15,0 0 0-15,0 3 0 0,-1 2-128 0,1 4 0 0,0 1 0 16,-2-1 0 0,1 5-304-16,0 1-80 0,-2 1-32 0,-1 3 0 15,-3 0-1472-15,2-2-288 0,1 4-64 0,-1-4-16 16,2 4-1728-1,0-4-352-15,1 2-64 0,2-2-16 0,0-1 3024 0,-1 0 608 0,2-1 112 0,0 1 32 0,0-3 2880 0,-1 2 576 16,1 1 112-16,0-2 16 0,0 2-848 0,0 0-176 0,0 0-48 0,0 0 0 31,0 0-528-31,0 0-128 0,-10-20 0 0,6 15-16 16,1 1-880-16,-1 1-192 0,0 0-128 0,-1-1 192 16,3 4-1696-16,-2-2-336 0,1 2-64 0,-2 0-16 15</inkml:trace>
  <inkml:trace contextRef="#ctx0" brushRef="#br0" timeOffset="170602.34">27660 9233 38703 0,'-6'0'3440'0,"1"-2"-2752"0,5 2-560 0,-1-1-128 0,1-3 0 0,-1 2 160 0,-2-2-160 0,-3-2 160 0,-1 1 240 0,-3-1 48 0,1 2 16 0,-1 3 0 0,0 1-464 0,-1 5 0 0,-1 6 0 0,-3 5 0 16,0 6-528-16,-1 3 0 0,-2 4 0 0,0 4 0 16,1 1 256-16,0 0 48 0,2 0 16 0,4-2 0 0,2 1 208 0,4-5 0 15,4-1 0-15,5-3 0 0,2-3 128 0,5-4-128 0,2-2 0 16,5-3 0-16,3-6 128 0,1-2-128 16,7-1 192-16,1-8-192 0,6-2 288 0,4-2-48 15,3-5-16-15,0-2 0 0,3-1 64 0,-4-3 16 0,-3 1 0 0,-4-1 0 16,3-4-96-16,-5-1-16 0,-3-1 0 0,-4 1 0 15,-5 2 160-15,-8-2 32 16,-3 0 0-16,-6 3 0 0,-4 2-112 0,-5-1-16 0,-5 1 0 16,-4-2 0-16,-4 4 0 0,-4-2 0 0,-4-1 0 0,-3 5 0 0,-1-3-256 15,-2 6 0-15,-2 0 128 0,-1 3-128 0,0 8-176 0,2 2-80 16,-2 2-32 0,3 2 0-1,3 2-640-15,3 4-128 0</inkml:trace>
  <inkml:trace contextRef="#ctx0" brushRef="#br0" timeOffset="171180.87">29727 9272 14735 0,'-6'-14'1312'0,"-1"4"-1056"0,2 4-256 16,3 4 0-16,-1-1 1584 0,0 2 256 0,-5-5 48 0,-5-7 16 0,-6-1 1232 0,-2 0 256 0,-1 4 64 0,1 4 0 0,0 0-1344 0,1 3-256 0,0 3-48 0,0 3-16 0,1 0-864 0,-1 4-176 15,0-1-48-15,0 2 0 0,3-1-32 0,-2 0-16 16,2-1 0-16,0 7 0 0,0 3-336 0,-1 2-64 16,2 4 0-16,3 1-16 0,-1 1-240 0,2 2 0 15,0-1 0-15,4 1 0 0,0-1 0 0,3-3 0 16,2 0 0-16,0 1 0 0,3-1-192 0,1-4 32 15,4 1 0-15,3-3 0 0,1-4-64 0,4 0-16 16,2-4 0-16,1-2 0 0,3 1 48 0,0-7 0 0,5 0 0 16,1-4 0-1,2-1 192-15,-1-2-176 0,0-3 176 0,-2-1-160 16,-4 1 160-16,0-4 0 0,-3 2 0 0,1-4 0 0,-2-2 0 16,-1-2 176-16,-1 2-48 0,-1-2 0 0,0 2-128 0,-3-5 0 0,-2 4 0 0,-3-4 0 15,-3 2 0-15,-2-1 0 0,-1 2 0 0,-4-2 0 0,-1-3 0 16,-4 7 0-1,-3 4 0-15,0-1 0 0,-2 5 0 0,-2 0 208 16,1-1-48-16,-3 4-16 0,1 3-144 0,-1 4 0 16,0 0 0-16,1 4 0 15,1 2-960-15,-1 0-112 0</inkml:trace>
  <inkml:trace contextRef="#ctx0" brushRef="#br0" timeOffset="171796.99">29529 10241 34095 0,'-5'-3'3024'16,"1"0"-2416"-16,2-1-480 0,0 4-128 0,1 0 1216 0,0-2 240 0,-4-1 32 0,-2 0 16 0,-3-3-576 0,-3 2-112 0,0 0-32 0,-2 4 0 0,-1 4-464 16,-1 2-112-16,-1 4-16 0,-3 4 0 0,0 3-192 0,-1 3 0 0,-2 2 0 0,1 3 0 0,2 1 192 0,1-2-48 0,3 1-16 0,3-3 0 15,2 2 32-15,4-2 0 0,4 0 0 0,0 2 0 16,4-2-160-16,2 2 0 0,4-2 0 0,3-1 0 15,2-3 0-15,2-1-272 16,4-1 32-16,3-4 16 0,2-2-112 0,1-3-32 0,3-2 0 0,3-1 0 16,1-4 368-16,2-3-144 0,1 0 144 0,0-5 0 15,-2 2 0-15,-1-6 304 0,0-1-48 0,-2-3 0 16,1 0 48-16,-3-5 0 0,-3 1 0 0,-3-2 0 16,-3 1 96-16,-6-1 32 0,-2 0 0 0,-7-1 0 15,-2 1-208-15,-5 0-32 0,-3 0-16 0,-3-3 0 0,-4 3 32 16,-2-4 16-16,-4 3 0 0,-1-1 0 0,-1 1-96 0,1 4 0 15,2 1-128-15,-2 1 192 16,-3 0-592-16,0-1-128 0,3 4-32 0,0 0-13120 16,1 2-2624-16</inkml:trace>
  <inkml:trace contextRef="#ctx0" brushRef="#br0" timeOffset="172636.9">27482 11822 35935 0,'0'-9'3200'0,"2"0"-2560"0,0 4-512 16,1-1-128-16,-1 4 128 0,2-4 0 0,1-4 0 0,1-5 0 0,4-5 512 0,0 0 128 0,1-1 0 0,-3 3 16 0,0 4-464 0,-3 2-80 0,0 2-32 0,-3 4 0 0,-2 3 96 0,-1 2 16 15,-3 1 0-15,-1 1 0 0,-2 3 96 0,-2 1 32 31,-2 5 0-31,-4 0 0 0,-2 4-96 0,-2 3-16 16,-2-1 0-16,-1 3 0 0,0 6-208 0,1-4-128 0,-1 3 128 0,2 0-128 0,2-1 0 16,5-1 0-16,1 0 0 0,4 0 0 0,3-1 0 0,4-1 0 15,2 0 0-15,4-1 0 0,1-1 0 0,5-3 0 16,2 1-128-16,2-4 128 0,1 2-336 0,2-2 16 31,2-2 0-31,2-1 0 0,3-2 144 0,2-2 48 0,0-1 0 16,1-6 0-16,-1 0 128 0,1-4 0 0,2-3 0 15,-2 0 0-15,1-4 0 0,-3-2 192 0,-3 2 0 16,1-6-16-16,1-1 64 0,-3-1 16 0,-4 4 0 0,1-6 0 16,-3-1-128-16,-1-3-128 0,-4 3 176 0,-5 0-176 15,-2-1 208-15,-4 1-64 0,-5 0-16 0,-5-4 0 16,-1 5-128-16,-6-2 0 0,-3 3 0 0,-4 3 0 16,-2 6 0-16,-1 0-176 0,-3 7 176 0,2 0-192 15,0 4-80-15,0 0-32 0,2 2 0 0,-1 0 0 16,-1 0-256-1,1 0-48-15,-2 2-16 0,4 0-17904 0</inkml:trace>
  <inkml:trace contextRef="#ctx0" brushRef="#br0" timeOffset="173387.68">25989 11503 13823 0,'-2'1'1216'0,"0"-1"-960"0,1 0-256 0,-1-1 0 0,2 1 1936 0,2 0 352 0,-2 0 64 0,1 0 16 0,-1 0-832 0,2-3-144 0,2 2-48 0,-4 1 0 16,0 0 576-16,0 0 128 0,0 0 0 0,0 0 16 0,0 0-496 0,0 0-96 0,0 0-32 0,-18-6 0 0,3 9-800 0,-3 1-144 15,-1 2-48-15,-4 3 0 0,-1 3-272 0,-6 4-176 0,-2 1 192 0,-4 5-192 16,-1 0 0-16,-3 4 0 16,2 2 0-16,0 3 0 0,-1 2 0 0,3 1 0 0,3 1 0 0,2-3 0 15,4 1 0-15,6-4 0 0,5-1 0 0,6-2 0 16,5-4 0-16,5 1 0 16,5-5 0-16,6-2 0 0,4 0 128 0,5-3-128 0,4-5 0 0,5 0 0 15,5-6-240-15,5-2-96 0,4-5-32 0,4-2 0 16,3-3 96-16,-2-2 16 0,-1-3 0 0,-2-1 0 15,1 0 256-15,-1-4 0 0,-4-1 0 0,-3-1 144 0,-2-1 48 16,-7 4 16-16,-3-4 0 0,-5 5 0 16,-6-1-208-16,-7 3 144 0,-5 1-144 0,-4 2 128 0,-5 0 96 15,-4 1 16-15,-5 0 0 0,-2-1 0 0,-5 2 160 16,-1-1 48-16,-1-3 0 0,-4 1 0 0,0 2-192 0,-2-4-48 16,1 1 0-16,0 1 0 0,2 5-208 0,1-4 128 15,1 7-128-15,2 0 0 16,3 2-304-1,0 2-144-15,2-2-48 0,0 4-12304 0,1-3-2448 0</inkml:trace>
  <inkml:trace contextRef="#ctx0" brushRef="#br0" timeOffset="173885.66">25820 10576 25791 0,'-8'-5'1152'0,"0"2"224"0,2 2-1104 0,2-4-272 0,2 3 0 0,0 2 0 0,-1-2 1888 0,-1-2 320 0,-3 2 64 16,-2-6 16-16,1 2-432 0,-2 1-64 0,1 1-32 0,2 1 0 0,-1 3-1088 0,2 0-224 0,-1 3-32 0,-1 4-16 0,0 1-176 0,-1 6-32 0,-1 1-16 0,-1 7 0 15,0 4-176-15,-2 6 0 0,0 5 0 0,-1 2 0 16,2 1-320-16,1 1 48 0,1 1 16 0,2-3 0 0,3-2 112 16,3-3 144-16,3 1-208 0,4-7 80 0,3-2 128 0,3-3 0 15,4-5-144-15,3-4 144 0,3-3-304 0,3-5 16 0,6-5 0 16,0-2 0-16,1-1 32 0,0-7 16 15,-1-2 0-15,-1-4 0 0,0-1 240 0,0-6 256 0,1-4-48 16,-3-3-16-16,-3 2 64 0,-2-3 0 16,-2-3 0-16,-4-2 0 0,-5 3-256 0,-3-2 0 0,-5-2 0 0,-4 5 0 15,-4-1 0-15,-4 3 224 0,-2 1-16 0,-4 0 0 16,-6 0 48-16,-2 2 16 0,-3 4 0 0,-1 0 0 16,-2 7-96-16,2 1-32 0,-1 4 0 0,0 4 0 15,6 0-368-15,-4 3-80 0,-2 6-16 0,-3 1 0 31,0 2-1200-31,2 0-240 0,2 0-48 0,3-2-14768 0</inkml:trace>
  <inkml:trace contextRef="#ctx0" brushRef="#br0" timeOffset="174581.86">24517 9353 27647 0,'-9'0'2448'0,"1"-2"-1952"0,2 4-496 16,3-2 0-16,1 0 384 0,-3 0 0 0,-5 0-16 0,-6 0 0 0,-4 0 32 0,0-2 16 0,2 1 0 0,2 1 0 0,3-3 96 0,3 0 32 0,2-1 0 0,1 1 0 15,1 1 288-15,3 1 48 0,-2-2 16 0,-2 1 0 0,2 0-32 0,-2 2 0 16,0-2 0-16,-3 2 0 0,-3 2-496 0,0 5-112 16,-3 0 0-16,-4 5-16 0,-1 2-240 0,0 3 0 15,0 1 0-15,-3 4 0 0,2 3 0 0,0 2 0 0,1 1 0 16,4 1 0-16,2-3 0 0,0 5 0 0,4 1 0 15,2 4 0-15,5-2 0 0,4 0 0 0,5-5 0 0,4-1 0 16,3-6-240-16,6-2 64 0,4-2 16 0,4-2 0 31,2-3-432-31,4-4-96 0,4-2-16 0,3-5 0 0,-1-2 336 0,0-6 64 16,1-4 16-16,-2-2 0 0,-3-4 288 0,0-3 272 0,-2 1-48 0,-6-5-16 16,-3-1 288-16,-3-1 48 0,-4-1 16 0,-5 0 0 15,-3-3-112-15,-6 2 0 0,-4 1-16 0,-6-2 0 16,-2-1-16-16,-4-3 0 0,-5 0 0 0,-3 1 0 0,-3-1-48 15,-2 5-16-15,-2 3 0 0,1 6 0 16,-2-1-144-16,1 4-16 0,0 2-16 0,1-2 0 16,2 5-176-16,0 4-224 0,2 2 48 0,3 4 16 15,5 0-400-15,0 4-80 0,4 2 0 0,1 3-16 16,3 3-2160-16,2 0-416 0</inkml:trace>
  <inkml:trace contextRef="#ctx0" brushRef="#br0" timeOffset="175238.21">24460 10656 30399 0,'-2'-7'2704'0,"-1"4"-2160"0,3-2-544 0,0 4 0 0,-1-2 1104 16,0-1 112-16,0-4 32 0,-3-5 0 0,-2 0 32 0,-2-6 16 0,0 3 0 0,-4 0 0 0,0 1-720 0,-4 3-160 0,-3 2-32 0,1 4 0 0,-4 6-192 0,-2 5-64 0,1 5 0 15,0 2 0-15,0 5 0 0,1 5-128 0,-1 6 192 16,1 0-64-16,4 3-128 0,0 1 0 0,3 0 0 0,3-3 0 16,3-3 0-16,3 1 0 0,1-4 0 15,4 5 0-15,1-4 0 0,4 2 0 0,2 0 0 0,1-3 0 16,1-5 0-16,4 1 0 0,4-1 0 0,4-4 0 16,4-2-304-16,3-3 16 0,4-5 0 0,-2-2 0 15,-3-2-320-15,4-2-64 16,5-8-16-16,3-1 0 0,3-3 160 0,-3-2 16 0,-1-3 16 15,-2 0 0-15,-2-4 336 0,-2 2 160 0,-4-1-160 0,-3 2 160 16,-6-2 0-16,-4 1 0 0,-4-1 176 16,-8 2-48-16,-3-2 160 0,-5 3 32 0,-4 1 16 0,-2-1 0 15,-2 3 128-15,-6 0 32 0,-5-3 0 0,-4 3 0 0,2-2-192 0,-3 2-48 16,0 0 0-16,-1-1 0 16,3 5-256-16,1 3-304 0,6 6 64 0,0 0-17504 15</inkml:trace>
  <inkml:trace contextRef="#ctx0" brushRef="#br0" timeOffset="175745.8">24600 11560 33167 0,'-5'-9'2944'16,"1"1"-2352"-16,3 0-464 0,0 2-128 0,1 2 480 0,-1-2 80 0,-3-7 16 0,-2-6 0 0,-3-10-432 0,-2 1-144 0,0-1 0 0,-3 7 144 0,1 3 192 0,-3 7 48 0,-2 6 0 0,-2 6 0 15,-1 4 176-15,-2 5 32 0,-3 6 16 0,0 5 0 0,-1 5-320 0,-2 3-64 16,0 3-16-16,-1 1 0 16,2-1 48-16,-1 1 16 0,2-1 0 0,1-2 0 15,4-1 64-15,2 1 16 0,3-1 0 16,2-2 0-16,6 0-112 0,2-1-32 0,4-3 0 16,2-1 0-16,5-1-208 0,2-4 128 0,5-4-128 0,3 1 0 0,2-3 0 0,5-4 0 0,6 0 0 15,4-5 0-15,3-2-240 16,5-3 16-16,-1-4 0 0,2-2 0 15,0-6 32-15,-1 1 16 0,-5 1 0 0,3-3 0 16,1 0 176-16,-4-2 0 0,0-2-144 0,-7 4 144 0,-5-2 0 0,-6 3 0 16,-5 1 0-16,-5 2 0 15,-4 0 0-15,-6-2 0 0,-5 2 192 0,-4-3-64 0,-3-3 256 16,-5 3 32-16,-4-6 16 0,-1 0 0 0,-3-1-80 16,-1-5-16-16,-3-1 0 0,0-4 0 0,2 3-192 0,1-1-144 15,3 0 192-15,2-2-13360 16,3-2-2656-16</inkml:trace>
  <inkml:trace contextRef="#ctx0" brushRef="#br0" timeOffset="178538.34">18703 5499 38703 0,'-3'0'3440'0,"2"-2"-2752"0,0 4-560 0,0-2-128 0,-2 4 176 0,-2-1 0 0,-3 1 0 0,-8 5 0 0,-10 7-176 0,-13 5 0 0,-14 11 0 0,-17 9 0 0,-19 13-144 0,-22 7 144 15,-15 7-192-15,-12 6 192 16,12-7-640-16,-36 17 0 0,-46 23-16 0,-27 13 0 15,-2 4-432-15,-13 6-64 0,-12 12-32 0,-8 4 0 0,-2 2 816 0,-4 5 176 16,-1 6 16-16,3-6-14000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46:36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14950 8120 11967 0,'1'0'1072'0,"0"0"-864"0,1 0-208 0,-2 0 0 0,0 0 640 0,0 0 64 0,1 0 32 0,0 0 0 0,2 0 240 0,-1-2 48 0,-1-1 16 0,-1 3 0 0,0 0-16 0,0 0-16 0,0 0 0 0,0 0 0 0,0 0-80 0,-6-22-16 0,1 18 0 0,-2 2 0 15,-2 0-16-15,-3-1 0 0,-2 2 0 0,-2 1 0 16,-1-3 208-16,-4 3 48 0,-5 0 0 0,-4 0 0 16,-2 3-288-16,-3-3-48 0,2 0-16 0,-3 0 0 15,-4 0-208-15,-2 1-32 0,-1-1-16 0,0-1 0 16,1 1 128-16,1 0 32 0,-1-3 0 0,1 2 0 15,4 1-288-15,0 1-48 0,1 2-16 0,0-2 0 16,0 2-160-16,2 1-16 0,2 0-16 0,-1 1 0 16,1-3-160-16,-1 2 0 0,1 1 0 0,0-3 0 0,1 2 0 0,2-1 0 15,1-1 0-15,1 1 0 0,2 0 0 0,1-1 0 16,3-1 0-16,2 1 0 0,1 1 0 0,3-2 0 16,2 1 128-16,2 0-128 0,3-1 128 0,3 1-128 15,3 0 192-15,2-1-64 0,2 0-128 0,3 2 192 16,3-3-192-16,0 1 192 0,3 0-192 0,3 3 128 15,2-3-128-15,1 3 128 0,0-3-128 0,1 1 0 16,2 2 0-16,1 0 0 0,-1 0 0 0,1-1 0 16,1 2 0-16,1 0 0 0,1-1 128 0,-1 3-128 15,1-1 128-15,-1 1-128 0,1-1 0 0,-1 1 0 16,1 3 0-16,-1 0 0 0,2 1-128 0,0 2 128 16,1 0 0-16,0 1 0 0,0-2 0 0,0-1 0 0,0 0 0 0,1-2 0 15,0 0 0-15,0-1 0 0,1 1 0 16,-2-2 0-16,-4 0 0 0,0 1 0 0,0-2 0 0,-2 2 0 15,-1 0 0-15,-3 0 0 0,-3-2 0 0,-2 2 0 16,1 0 0-16,-4 0 0 0,-2-2 0 16,-1 2 0-16,-2-3 0 0,-3 2 0 0,-1-3 0 0,-2 3 0 15,-1-1 0-15,-2 1 0 0,-2 2 0 0,-4-2 0 16,-2 6 0-16,-5-2 128 0,-1 4-128 0,-4-2 192 16,-6 3-192-16,-5 3 192 0,-4 2-192 0,-3 1 192 15,-3 0-192-15,2 1 0 0,1-2 0 0,1 0 0 16,1 1 0-16,1-1 0 0,0-1 0 0,2-3 0 0,2 0 0 15,1-2 0-15,1 1 0 0,2 2 0 0,4-5 0 0,1 5 0 16,2-1 0-16,1 3 0 0,4-5 0 0,1 2 0 16,2 1 0-16,1 0 0 0,2-3 0 0,1 2 0 15,1 3 0-15,-2 2 0 0,2 0 0 0,1 2 0 16,3 0 0-16,3-1 0 0,2-1 0 0,3-1 0 16,4 0 0-16,2-3 0 0,3 0 0 0,5-3 0 15,2-1 0-15,4-1 128 0,1-1 32 0,5-2 0 16,4 0 0-16,4 1 0 0,6-5 96 0,1 2 0 15,3 2 16-15,2-4 0 0,0 4-272 0,0 1 128 16,-1-3-128-16,-2 2 0 0,-1 0 128 0,-2-4-128 16,-4 1 0-16,3-2 0 0,3 1 0 0,0 0 0 0,1 0 0 15,-1 0 0-15,1 1 0 0,-1-3 0 0,-1 1 0 16,-3 0 0-16,-2-3 0 0,2-4 0 0,3 2-144 0,0-5 144 31,-2 2-512-31,0-2-32 0,2 1 0 0,-4-1 0 16,2 0-208-16,-5 0-32 0</inkml:trace>
  <inkml:trace contextRef="#ctx0" brushRef="#br0" timeOffset="1469.71">16757 8751 18431 0,'-4'-5'1632'0,"1"1"-1312"0,1 2-320 0,1-3 0 0,-1 3 1600 0,2 0 240 0,0 0 48 0,0-3 16 0,-1-3-768 0,-1-2-160 0,0 0-16 0,0-1-16 0,2 3-512 0,-3-4-112 0,1 4 0 0,0-1-16 0,-1-2-96 0,1 1-16 15,-1 0 0-15,1-1 0 0,-2 0-192 0,-2-1 0 16,0 0 0-16,-3 0 0 0,0 0 0 0,-2 2 0 16,-1 2 0-16,-3 0 0 0,-1 4-160 0,-1 2 160 15,-2 4-128-15,-1 2 128 0,-2 4 0 0,-4 5-128 16,0 4 128-16,-2 4 0 0,-1 5 400 0,-1 3 176 15,1 4 16-15,2 2 16 0,2 2 96 0,4-4 32 16,5 2 0-16,3-6 0 0,6 0-352 0,2-6-80 16,4-2-16-16,3-1 0 0,6 0-16 0,2-2 0 0,2 1 0 15,2-2 0 1,0 2-64-16,2-4-16 0,2 1 0 0,0-1 0 0,1-2-192 0,2 0 0 0,2 0 0 0,5-4 0 31,-4-1 0-31,4-4 0 0,0-1 0 0,-1-6 0 16,2-1 0-16,-3 0 144 0,-2-6-144 0,-1 0 128 0,-5-3-128 0,-1 0 128 0,-1-3-128 0,-2-3 128 15,0-3 112-15,-2 0 16 0,-1-1 0 0,-2 0 0 16,-1-4 112-16,0-2 16 0,-2 0 16 0,-2-6 0 16,0 3-208-16,-3-2-32 0,-1 3-16 0,-1 1 0 15,-2-1-144-15,1 3 0 0,-2 5 0 0,-1 4 0 16,0 3 0-16,-1 5 192 0,2 5-192 16,0 2 192-16,1 3-64 0,0 2-128 0,-1 4 192 0,2 1-64 31,0 4-128-31,-1 1 0 0,2 2 0 0,1 0 0 0,1 3 0 0,0 1 0 0,3 1 0 0,2 2 0 0,2-2 0 31,0 3 0-31,6-1 0 0,1 1 0 0,2 2 0 0,2-1 0 0,0-2 0 0,4 2 0 0,1 1 0 0,0 1 0 31,-1 1 192-31,2-1-64 0,-1 2-304 0,-1-2-64 0,-4-4-16 0,-1 2-18096 16</inkml:trace>
  <inkml:trace contextRef="#ctx0" brushRef="#br0" timeOffset="1873.58">17496 9007 6447 0,'-5'7'576'16,"0"-1"-576"-16,0 3 0 0,3-3 0 0,0-3 3616 0,1 0 608 0,1 2 128 0,-1 0 32 0,0 5-2944 0,-2 4-592 0,2-1-112 0,1 0-32 0,1-5-544 0,0-3-160 0,2-2 0 0,-1-4 0 16,2-1 1408-16,1-3 224 0,-1-1 32 0,-1-4 16 15,1-1 128-15,-1-1 32 0,-1-3 0 0,-1 0 0 16,-1-5-752-16,0 1-160 0,0-4-32 0,-2 0 0 16,1 1-448-16,-1-1-80 0,0-3-32 0,-1 0 0 15,0-1-32-15,0-1-16 0,1-1 0 0,1 1 0 0,-2 1-160 0,2-2-128 16,1 0 144-16,0 0-144 0,0 2 0 0,2-2 128 15,2 0-128-15,1 0 0 0,0 7 0 0,2 1 0 16,3 2 0-16,0 3 0 0,3 4 0 0,-1 1 0 16,2 3 0-16,-1 0 0 0,2 3 0 0,0 4 0 15,1 1 0-15,-1 1 0 0,0 3-304 0,1 1-48 16,1 2-16-16,3 2 0 16,-1-2-432-16,4 0-96 0,-2 2 0 15,2-4-16-15,3 1-1088 0,4 2-224 16,2-1-32-16,1 2-12656 0</inkml:trace>
  <inkml:trace contextRef="#ctx0" brushRef="#br0" timeOffset="2485.74">18213 8910 37775 0,'-2'0'1664'0,"0"-2"368"0,2 1-1632 0,2-1-400 0,1 1 0 16,1 1 0-16,1-2 160 0,4-2-160 0,6-1 192 0,6-1-192 0,6-5-512 0,1 1-224 0,3-1-32 0,-1-2-16 15,1 2 224-15,-3-1 48 0,1 1 16 0,-3-3 0 0,-2 2 288 0,-1-1 48 0,-2 2 16 0,-4 0 0 16,-1-1 272-16,-4 1 64 0,-1-1 16 0,-4 1 0 15,-2-1 368-15,-4 0 64 0,-2-2 0 0,-3 2 16 16,-2-2-96-16,-5 0-32 0,-2 0 0 0,-4 0 0 16,0-1-384-16,-4 4-144 0,-3-4 0 0,2 7 144 15,2-2-144-15,-5 5 0 0,-2 3 0 0,-4 5 128 16,-1 3-128-16,-1 4 0 0,-1 7 0 0,0 4 128 16,1 3 128-16,3 3 32 0,1 4 0 0,3 2 0 15,4 3-64-15,5 1-16 0,2-1 0 0,4 1 0 16,2-5-64-16,3 2-16 0,2-2 0 0,2 1 0 15,2 1-128-15,2-3 0 0,3 1 144 0,2-1-144 0,6 0 128 16,2-5-128-16,3 0 128 0,6-7-128 0,0-1 128 0,5-5-128 16,3-2 160-16,3-4-160 0,2-3 0 0,4-4 0 15,2-3 0-15,6-5 0 16,8-3-496-16,9-5-144 0</inkml:trace>
  <inkml:trace contextRef="#ctx0" brushRef="#br0" timeOffset="3554.45">21067 8719 27647 0,'-1'-2'2448'0,"0"1"-1952"0,-1 1-496 0,1-2 0 0,1 0 816 0,0 1 64 0,-1-3 16 0,0 0 0 0,-2-5-672 0,1-1-224 0,-1-1 144 0,1-3-144 0,-2 1 320 0,0-2 0 0,-1-1-16 0,-1 0 0 0,-1 1 32 0,-1 0 16 15,-1 4 0-15,-1 0 0 0,-1 5-160 0,-2-1-48 16,0 4 0-16,-4 4 0 0,1 3 240 0,-2 2 32 16,-2 4 16-16,-2 5 0 0,-3 4-128 0,-2 4-32 0,0 5 0 15,-2 4 0-15,1 4-80 0,1 4 0 16,2-1-16-16,5-4 0 0,3-6-176 0,4-1 0 0,5-4 0 0,2 0 0 15,3-1 128-15,3-2-128 0,3 2 0 16,0-5 128-16,3 0 0 0,3-4-128 0,0-1 192 16,2-2-64-16,2-1-128 0,2-3 192 0,3-2-192 0,0-2 192 15,1-3-64-15,2-4-128 0,0-1 192 0,1-1-64 16,3-3 48-16,-2-2 0 0,3-1 0 0,1-4 0 16,2-2-176-16,-1-2 160 0,0-1-160 0,-3-1 160 15,-1 2-160-15,-2-2 0 0,-3 0 0 0,-2 1 128 0,-3-3-128 0,-3 1 0 16,-4-3 144-16,-1 0-144 15,-3 0 176-15,-2 2-48 0,-2 3 0 0,-2 3 0 0,1 4 64 16,-3 3 16-16,1 1 0 0,-2 7 0 0,1 1 0 16,-2 4 0-16,1 2 0 0,-2 5 0 0,2 2-208 15,1 3 144-15,1 1-144 0,2 3 128 16,1 6-128-16,-1 3 0 0,4 0 0 0,0 2 0 0,2-1 0 0,1 0 0 16,2 1 0-16,1-3 0 0,-1 1 0 0,3-3 0 15,1-2 0-15,1 0 0 0,3-1-256 0,1-2 80 16,2-2 16-16,-1-3 0 15,3-1-528-15,-3-4-96 0,0-2-32 0,-1-4 0 16,-1-2-1264-16,-1-2-256 0,-2-2-48 0,-1-2-12208 0</inkml:trace>
  <inkml:trace contextRef="#ctx0" brushRef="#br0" timeOffset="3932.28">21834 7629 35935 0,'-5'10'3200'0,"1"5"-2560"0,3-3-512 0,1-1-128 0,2 1 128 0,0 2 16 0,-1 14 0 0,0 16 0 0,2 17-144 0,1 7 0 0,1 2 0 0,0-1 0 0,0-3 272 0,-1-4 80 31,1-2 16-31,-1-3 0 0,-2-6 320 0,-1 0 64 0,-1 1 16 0,-2 1 0 0,-2 0-192 0,-1 3-16 16,0-4-16-16,0 1 0 0,-2 0-288 0,1-5-64 15,0-5-16-15,1-1 0 0,2-2-176 0,1-2 0 16,2-3 0-16,2-2 0 0,2 1 0 0,2-8-176 0,1-2 48 15,3-4 0 1,3-4-1264-16,-1 0-240 0</inkml:trace>
  <inkml:trace contextRef="#ctx0" brushRef="#br0" timeOffset="4498.73">22464 7501 14735 0,'2'-12'1312'15,"-1"6"-1056"-15,0 3-256 0,-1 1 0 0,1 2 2816 0,1 0 496 0,-1 2 96 0,0 1 32 0,3 1-1728 0,1 6-352 0,1 5-64 0,0 4-16 0,-1 7-48 0,0 9-16 0,-1 7 0 0,-3 6 0 0,0 6-432 0,-2 2-80 0,0 3-32 0,-3 5 0 0,-1 1-304 0,0 8-64 16,-2 5-16-16,-2-2 0 16,-1 2-288-16,0-3 0 0,0-2 0 0,2-5 0 0,0 0 0 15,2-5 0-15,0 5 0 0,-2-6 0 0,2-4 0 16,-1-2 0-16,2-4 0 0,-1-7 0 0,2 0 0 0,2-6 0 16,2-4 0-16,1-6 0 15,3-1-1168-15,0-8-240 0</inkml:trace>
  <inkml:trace contextRef="#ctx0" brushRef="#br0" timeOffset="5188.78">24511 8646 43311 0,'0'-7'3840'0,"0"0"-3072"0,1 2-608 0,-1 1-160 0,1 2-592 0,-1-3-160 0,2-2-16 0,-2-11-16 0,-2-3 208 0,0-2 32 0,-3-1 16 0,-2 3 0 0,-3 4 528 0,-3 1 0 0,-2 5 0 0,-2 3 0 16,-3 7-224-16,-3 1-144 0,-2 7-16 0,-3 6-16 15,-2 4 240-15,-2 5 160 0,0 4-192 0,-3 5 192 16,2 4 288-16,-2 2 160 0,3 3 48 0,1-1 0 16,4-3-288-16,2 0-48 15,4-1-16-15,4-5 0 0,3 0-144 0,4-3 0 0,3-3 144 16,2-1-144-16,4-2 192 0,2 2-48 0,3-4 0 0,1 1 0 16,2-5-144-16,2-1 0 0,2-2 0 15,1-1 0-15,2-3 128 0,1-4 0 0,2 1 0 0,0-2 0 16,2-1-128-16,2-4 192 0,1 1-192 0,2-4 192 15,-1-3-192-15,0-2 0 0,1-3 0 0,-2-2 128 16,-1-1 64-16,2-3 16 0,0-4 0 0,2-3 0 16,-1-3 32-16,0-2 0 0,-2-1 0 0,0-5 0 0,0-1 64 15,-4-7 16-15,-2 1 0 0,0-7 0 0,-1-3-48 0,-1-9 0 16,-1-3 0-16,-3-2 0 16,-1 4-112-16,-2 3-32 0,-2 7 0 0,0-6 0 0,0-4-128 15,-1 1 128-15,-3 0-128 0,-1 6 128 0,1 4-128 0,0 6 0 16,1 5 144-16,-1 2-144 0,0 5 0 0,2 4-128 15,0 2 0-15,1 3 0 16,0 5-416-16,1 0-80 16,0 3-16-16,-2 2 0 0,2 3-208 0,-1 2-48 0,1 6-16 15,-1 1-17200-15</inkml:trace>
  <inkml:trace contextRef="#ctx0" brushRef="#br0" timeOffset="5518.37">24848 8490 50687 0,'-2'0'2240'0,"0"0"464"0,0 1-2160 0,1 3-544 0,2-3 0 0,1 4 0 0,-1 0-720 0,1 4-256 0,2 7-48 0,2 6-16 0,2 9 16 0,3 5 0 0,1 3 0 0,-1 0 0 16,3 3 256-16,-3-3 48 0,1-2 16 0,-2 0 0 16,-1 1-560-16,-1-3-96 0,0-4-32 0,-3-5 0 15,0-2-1008-15,-1-6-208 0,-1-3-32 0,0-7-10576 16</inkml:trace>
  <inkml:trace contextRef="#ctx0" brushRef="#br0" timeOffset="5689.87">25091 8162 39615 0,'-1'-6'3520'0,"-1"1"-2816"16,0 3-560-16,2-2-144 0,0 3 1200 0,1-1 208 0,0 2 32 0,3-2 16 31,1-1-1936-31,5-3-384 0,2 1-80 0,6-1-16 0,4-3 704 0,-1 2 128 0</inkml:trace>
  <inkml:trace contextRef="#ctx0" brushRef="#br0" timeOffset="6147.23">25735 8548 35935 0,'0'-12'1600'0,"-1"2"320"0,0 2-1536 0,-1 2-384 0,1 0 0 0,-1 1 0 15,-1-1-992-15,-3-4-272 0,-4-5-48 0,-5-5-16 0,-3-2 752 0,-5 3 160 16,-1 3 32-16,-1 7 0 0,-1 4 640 0,0 3 128 16,-1 6 16-16,0 5 16 15,-1 3 144-15,1 4 16 0,0 6 16 0,-1 4 0 0,0 3 96 0,2 3 16 16,0 4 0-16,2 5 0 0,2-1-144 0,0 4-32 15,1-2 0-15,4-3 0 0,0 1-32 0,2-4-16 16,3-3 0-16,2-1 0 0,4-3-208 0,3-7-32 16,4 0-16-16,6-4 0 0,0-6-224 0,4-1 0 15,4-5 0-15,2-5-160 0,7-1-128 0,3-7-32 16,1-5 0-16,3-4 0 0,0-2 80 0,4-8 16 0,2 0 0 16,-2-2 0-16,-1-3 224 0,-2 0 0 0,-3 0 0 0,-3 0-144 15,-3-2 528-15,-3-3 128 0,-1-1 0 16,-5 1 16-16,1 3-128 0,-2 4-16 0,-2 7-16 15,-3 6 0-15,0 7-240 0,-3 3-128 0,-3 2 128 0,1 4-128 16,-3 2 352-16,-2 4 0 0,0 2 0 16,-2 9 0-16,1 0-176 0,-2 6-48 15,0 6 0-15,-2-1 0 0,0 6-128 0,1 0 0 0,1 3 0 0,1-3 128 16,2-2-128-16,2-2 0 0,2-3 144 0,2-4-144 16,1-1 0-16,1 0 0 0,4-4 0 0,0 1 0 15,1-3-320-15,1-3-16 0,3 1-16 0,2-7 0 16,2 3-800-16,1-5-144 15,2-1-48-15,2-2 0 0</inkml:trace>
  <inkml:trace contextRef="#ctx0" brushRef="#br0" timeOffset="6788.83">26512 8481 43311 0,'-5'-4'1920'0,"-1"0"384"0,-1 1-1840 0,2 2-464 0,2 1 0 0,-2 1 0 0,-1 2-560 0,-4-2-208 0,-5 4-32 0,-7 0-16 0,-7 2 816 0,-1 3 0 0,-2-3 0 0,0 3 0 16,0-2 0-16,0 0 128 15,-2 4-128-15,1-4 144 0,1 5-144 0,0 0 0 0,3-1 0 0,1 5-176 16,3 0 176-16,3 0 0 0,3 2 0 0,5-1-128 15,4 0 128-15,3-4 0 0,5 3 0 0,3-5 0 16,5 0-128-16,3-1 0 0,3-2 0 0,4-2 0 16,6-2-128-16,1 0 0 0,3-3-16 0,2 0 0 31,0-3-592-31,0-2-112 0,3-3-32 0,-1-4 0 0,-2 0-208 16,-1-1-32-16,-1 0-16 0,-2-2 0 0,-3 0 928 0,-4-2 176 0,-1 2 160 0,-3-3-208 0,-4 1 912 0,-1-3 192 15,-4 1 48-15,-3-1 0 0,-1-5 272 16,-4 2 48-16,-2 4 16 0,-4 5 0 0,-4 7-480 15,2 0-96-15,3 2 0 0,2-2-16 0,1 4-496 0,0-3-192 16,1 6 176-16,-3 0-176 0,2 1 544 16,-1 5 16-16,-1 1 0 0,0 5 0 15,-1-2-432-15,-1 5-128 0,1 5 0 0,-2 1 0 0,3 3-192 0,-1 2-112 16,1 3-16-16,2 1 0 0,1 4 128 0,2-1 32 16,0-1 0-16,3 2 0 0,0-2 160 0,3 4 0 15,-1-2 0-15,3 3 0 0,2 5 0 0,2 1-128 16,4 1 128-16,-2 2 0 0,2 1 0 0,0-4-128 15,-4 1 128-15,1-1 0 0,0 0 0 0,-1-4 0 16,-2 4 0-16,1-6 0 0,-2 1 144 0,-2-1-144 0,-2-3 192 16,-2-1-192-16,-4-2 144 0,-2 1-144 15,-2-6 0-15,-6-1 144 0,-1-1 48 0,-2-2 0 0,-3 0 0 0,-1-5 0 16,1 0 128-16,-3-3 16 0,-3 0 16 0,-4-4 0 16,-1-1-96-16,-2-3 0 0,-2-3-16 0,1-3 0 15,0-6-240-15,1-6-240 0,-1-3 48 0,2-8 16 31,0-6-464-31,2-6-112 0,1-9-16 0,3-6-18096 0</inkml:trace>
  <inkml:trace contextRef="#ctx0" brushRef="#br0" timeOffset="7290.89">27183 8463 43311 0,'0'-8'1920'0,"-1"0"384"0,-2 0-1840 0,2 3-464 0,0 4 0 0,0-3 0 0,-2 3-512 0,0-3-192 0,-4-2-32 0,-3-1-16 16,-3 1-32-16,-4-1-16 0,-2 7 0 0,-3 3 0 0,-1 5 624 0,0 5 176 0,-2 5 0 0,-1 6 0 15,2 4 0-15,-1 4 0 0,0 4 0 0,3 3 0 16,1-1 512-16,3-2 128 0,2 0 32 0,3 0 0 16,3-2-288-16,1 1-48 15,4-5-16-15,3-2 0 0,2-2-320 0,4-3 144 0,0 0-144 0,5-4 0 16,1-2 0-16,4-1 0 0,2-4 0 0,3-1 0 31,5-3-224-31,3-4-160 0,3-2-16 0,1-4-16 0,2 0-272 16,-2-4-48-16,1-3-16 0,-1-2 0 0,-1-1-64 0,-3-1-16 15,-2-2 0-15,-3-2 0 0,-2 0 1120 0,-4-4 224 0,-1 0 32 0,-4-1 16 16,-2-2 528-16,-2-3 128 0,-2-2 0 0,-3 0 16 16,0-5-464-16,-6 0-112 0,-2 0-16 0,-3 3 0 0,-1 5-272 15,-2 0-64-15,-3 7-16 0,0 1 0 0,-1 7-64 0,-1 0-16 16,-2 2 0-16,1 3 0 0,-1 1 80 0,1 3 16 16,0-3 0-16,0 4 0 0,-2 1-304 0,0 0-144 15,-1 0 16-15,3 0 0 31,0-3-384-31,3 2-80 0,2 0-16 0,3-1-12496 0,1 0-2496 0</inkml:trace>
  <inkml:trace contextRef="#ctx0" brushRef="#br0" timeOffset="7746.3">27643 8621 31327 0,'-1'16'1392'0,"-2"-5"272"16,1 0-1328-16,1-2-336 0,-2 0 0 0,2-3 0 0,0 1 576 0,-3 8 64 0,-2 4 0 0,0 8 0 0,-1 1 896 0,3 1 176 0,-1-3 32 0,2-2 16 0,2-5-928 0,1-1-192 0,1-3-48 0,0-4 0 15,3-2-240-15,0-1-48 0,1-5-16 0,0 0 0 16,2-3-288-16,-1-3 0 0,3 1 128 0,0-9-128 15,-1-1 0-15,2-4 0 0,-1-1 0 0,-1-1 0 0,1-6 0 16,0-2 208-16,-1-4-32 0,1-2-16 0,0-4 192 0,-1-4 32 31,2 0 16-31,0-2 0 0,1 1-208 0,0 5-32 0,1 4-16 0,-1 7 0 0,0 3-272 0,0 4-64 16,-1 6-16-16,0 1 0 0,0 5 208 0,-2 1 0 16,2 2 144-16,-1 1-144 0,1 2 128 0,1 2-128 15,0 1 0-15,0 0 144 0,3 2-144 0,-1 2 0 16,2 3 0-16,0 2 0 0,2 3 0 0,2 4 0 15,-1 7 0-15,1 2 128 0,-2 3-128 0,-1 4 0 16,-1 3-192-16,-1 2 192 0,-2-2-320 0,-1 1 64 0,0-3 16 0,-1-1 0 31,-1-3-192-31,0-3-32 0,-1-3-16 0,1-4 0 32,0-2-896-32,0-3-176 0,1-6-48 0,0 0-15712 0</inkml:trace>
  <inkml:trace contextRef="#ctx0" brushRef="#br0" timeOffset="8232.64">28873 8458 40543 0,'-2'-13'1792'0,"0"3"384"0,-2 2-1744 0,0-1-432 0,2 7 0 0,-1-1 0 0,-1 1-128 0,-2-2-128 15,-5-1 0-15,-5 1-16 16,-5-1-240-16,-4 5-32 0,1 5-16 16,-1 4 0-16,0 2 560 0,0 4 176 0,-1 5 0 0,0 2 0 0,2 4 128 0,0 2 16 15,2 2 16-15,1 2 0 0,0 3-16 0,1-2-16 16,3-1 0-16,2-1 0 0,3-2-112 0,0-4-32 16,4-2 0-16,3-3 0 0,2-3-32 0,5-2-128 15,1-1 192-15,4-3-64 0,2 0-128 0,4-5 0 16,4-1 0-16,2-4 128 0,2-2-128 0,0-2 0 15,3-1 0-15,2-4 0 0,0 1 0 0,-1-4 0 0,1-4 0 16,-1-3 0-16,-2 0-240 0,-2-3 80 0,-1-3 16 0,-3 2 0 16,-2 0 144-16,-2 2 0 0,-3 3 160 0,-3 2-160 15,-2 4 432-15,-3 3-16 0,0 2 0 0,-4 1 0 16,1 5 64-16,-3-2 16 0,1 2 0 0,-2 2 0 16,0-2-304-16,1 3-48 0,-1 0-16 0,1 2 0 15,2 0-128-15,-2 1 0 0,3 1 0 0,0 0 128 16,2 3-128-16,0 1 192 0,2 5-192 0,-1 1 192 15,2 1-192-15,1 4 0 0,1-1 0 0,0 4 128 16,2-3-128-16,0 3 0 0,2 2 0 0,1-4 0 16,0 1 0-16,3-1 0 0,1 1 0 0,0 1 0 15,0-7-480-15,1 1 32 16,0 1 0-16,1-7 0 0,0 0-144 0,1-4-32 0,0-1 0 0,1-4 0 16,2-4-1344-16,-1-4-272 15</inkml:trace>
  <inkml:trace contextRef="#ctx0" brushRef="#br0" timeOffset="8564.39">29717 7195 26719 0,'-3'5'2368'0,"1"-2"-1888"0,-2 0-480 0,2 3 0 0,0 1 4048 0,2 3 720 0,0 1 144 0,0 6 16 0,2 11-4224 0,0 17-864 0,2 9-160 0,1 13-48 0,0 6 112 0,2 4 32 0,1 4 0 0,-1 1 0 16,0-2 224-16,2 3 0 0,-1 0 0 0,-2 1 0 16,-3 4 128-16,0-5 80 0,-2-4 16 0,-1-5 0 15,-1-2 288-15,1-8 64 0,-1-2 16 0,1-5 0 16,-2-5-80-16,4-4-32 0,0-2 0 0,1-7 0 0,0-3-272 0,2-2-48 15,1-1-16-15,3-5 0 0,0-3-272 16,3-3-64-16,3-1-16 0,1-8-13760 16,3-7-2752-16</inkml:trace>
  <inkml:trace contextRef="#ctx0" brushRef="#br0" timeOffset="27222.54">15911 10669 15663 0,'-2'0'1392'0,"2"-1"-1120"0,0 1-272 0,0-2 0 0,0 1 352 0,0 1 16 0,0-4 0 0,2 3 0 0,-2-5-496 0,1 1-112 0,-1-1-16 0,1 1 0 16,-1 1 576-16,-1 2 96 0,1-2 32 0,-3 1 0 15,1 3 496-15,0 0 96 0,-1 0 32 0,-1 2 0 16,-1-1 80-16,0 3 0 0,1-2 16 0,-3 1 0 16,0-1-400-16,-1 2-64 0,0-3-32 0,-2 3 0 15,0-3 16-15,-1 0 0 0,0-1 0 0,-3 1 0 16,1 2-16-16,-3-3 0 0,-2 0 0 0,1 1 0 15,-2 2-16-15,-2-1 0 0,-2 1 0 0,-3 2 0 16,0-1-176-16,-1 1-32 0,1 2-16 0,-4-2 0 0,-3 1-128 16,-6 0-32-16,1 1 0 0,-2-1 0 0,0 2-272 0,-1-2 160 15,-1-1-160-15,2 1 128 0,3 0-128 16,1-3 0-16,3 1 144 0,3-2-144 0,3 1 352 16,0-2 0-16,2 2 0 0,2-1 0 0,-1 0-96 15,1 1 0-15,2 2-16 0,-1-2 0 0,1 1-96 0,2 1-16 16,1 0 0-16,1 1 0 0,3-1-128 0,2-2 0 15,2 0 0-15,4-2-176 0,1 1 176 0,3-1 0 16,2-1 0-16,0 2 0 0,1-2 0 0,3 2 0 16,0-1 128-16,4 1-128 0,-1 0 0 0,3 0 0 15,4 2 0-15,2-3 0 0,1 3 128 0,3 1-128 16,2-3 128-16,2 2-128 0,0 1 128 0,2-1-128 16,2 0 128-16,0 1-128 0,3 2 0 0,-3-1 0 0,3 0 0 15,-2 1 0-15,0 0 0 0,0-4-128 0,-2 1 128 0,2 0-128 16,-1-2 128-16,0 2 0 0,3-4 0 0,0 2 0 15,0 1 0-15,1-1 0 0,0 2 160 0,1-2-160 16,-4 3 192-16,1 0-48 0,-3 2-16 0,-1-2 0 16,-2-1-128-16,-2-1 0 0,0 1 0 0,-2-3 0 15,-1 3 0-15,-1-3 0 0,-2 0 0 0,-1 3 0 16,-3-3 0-16,-1 3 0 0,-1-3 0 0,-2 4 0 16,-2-3 0-16,-2 2 0 0,-2 1 0 0,-2 1 0 15,-1-1 0-15,-3 3 0 0,-2-1 0 0,-4 2 0 16,0-1 0-16,-3 2 0 0,-3 3 128 0,-4 0-128 15,-2 2 0-15,-3 1 0 0,-1 0 0 0,-3 1 0 16,2 1 0-16,-1-1 0 0,2 0 0 0,0-1 0 0,0 3 0 16,0-3 0-16,1 0 0 0,-2 0 0 0,1 2 128 0,-1-4-128 15,1 1 192-15,0 1-64 0,0 0-128 16,-1 2-176-16,1-1 48 0,0 2 0 0,0-1 128 0,1 2 0 16,2-3 0-16,-2 2 0 0,5-2 0 0,-2 2 0 15,1 0 0-15,-2 0 0 0,1 2 0 0,1-4 0 16,3 3 0-16,-1-3-128 0,4 3 128 0,3-4 0 15,1 2-144-15,2-1 144 0,4-2 0 0,1 0 0 16,3-1 128-16,2-1-128 0,3-2 0 0,1 0 0 16,1-2 0-16,3-1 0 0,3 0 0 0,1-1 0 15,3 1 0-15,2-2-176 0,5 0 176 0,4 0 0 16,4 0 0-16,2-1 128 0,4 1 0 0,1-2 16 0,5-3 0 0,-1 1 0 16,0-2 0-16,2-2 0 0,4 1 0 15,1 1 0-15,1 0-144 0,1-2 0 0,0 4 0 16,-2-2 0-16,1 0 0 0,-5 0 0 0,-1 0 0 0,-4-2 0 15,2 0 0-15,1 1 0 0,0 1 0 0,0 0 0 16,-2 0 0-16,0 1 0 0,-3-1 0 0,-2 2 0 16,0-2 0-16,-4 0 0 0,-2-2 0 0,-4 1 0 31,-3 1-384-31,-3-2-64 0,-2 1-16 0,-2-1-18080 16</inkml:trace>
  <inkml:trace contextRef="#ctx0" brushRef="#br0" timeOffset="28763.14">16560 11717 28559 0,'-3'0'2544'0,"3"0"-2032"0,0 2-512 0,2-2 0 0,-1 1 704 0,1-1 64 0,1 2 0 0,2 0 0 0,2-1-96 0,3 1-16 0,1 0 0 0,0 0 0 0,0 2 48 0,-1 1 0 0,0 0 0 0,0 1 0 0,-1 0-528 0,-2 5-176 0,1 0 0 0,-2 0 144 16,-1 2-144-16,0 0 0 0,0 1 0 0,-2-2 0 15,1 2 0-15,0-1 0 0,0-1 0 0,0 0 128 16,0-3 96-16,0-2 16 0,1 0 0 0,0-2 0 0,1 0 224 0,0-5 48 16,2 2 16-16,-1-4 0 15,2 0-80-15,-1-1 0 0,2-2-16 0,1-1 0 0,3 0-272 0,-2-5-160 16,3 1 192-16,-1-1-192 0,-1 0 160 0,0-3-160 15,0-1 128-15,0 2-128 0,-1-3 0 0,-2-2 0 16,0 2 0-16,-3-2 0 0,2 0 0 0,-2-1 0 16,-1 1 0-16,1 0 0 0,-2 2 0 0,0 0 0 15,-2 3 0 1,1 1 0-16,0 1 0 0,-1 1-192 16,1 1 64-16,0 1 128 15,1 0-832-15,1 2-32 0,0-4-16 0,2 3 0 16,1 0-880-16,0-1-176 0,0 3-48 0,-1 2-12800 0</inkml:trace>
  <inkml:trace contextRef="#ctx0" brushRef="#br0" timeOffset="29233.94">16790 11935 21183 0,'-8'-1'1888'0,"4"0"-1504"0,-1 1-384 0,2-3 0 0,3 3 912 16,1 0 112-16,1 0 32 0,0-1 0 0,3-2-672 0,0 3-144 0,4-2-32 0,-1 2 0 0,2 2 288 0,-1-2 48 0,-1 4 16 0,-1 1 0 0,-1 4 576 0,-1-3 112 16,-3 5 32-16,-1 0 0 0,1 0 240 0,-4 0 48 0,0 2 16 0,-2-1 0 15,1 3-560-15,-4-3-128 0,4 2 0 0,-3 1-16 16,-2-2-544-16,2 3-96 0,-2 2-32 0,2 0 0 15,-1 1-208-15,1-2 0 0,-2 4 0 16,2-1 0-16,0 2 0 0,0-3 0 0,1 2 0 16,0-4 0-16,2-2 0 0,1 0 0 0,2 0-144 0,0-3 144 15,1-5-336-15,0 2 16 0,1-3 16 0,-1-3 0 32,0 0-720-32,0-1-128 0,2-2-48 0,-1-2-10112 0,1 2-2016 15</inkml:trace>
  <inkml:trace contextRef="#ctx0" brushRef="#br0" timeOffset="29784.2">17134 12019 34095 0,'-2'0'3024'0,"2"0"-2416"0,0 0-480 0,2 0-128 0,-1 0 736 0,0 0 128 0,3 0 32 0,0 0 0 0,3 1-672 0,2-2-224 0,2 1 144 0,0-1-144 0,1 1 320 0,2-3-32 16,1 2 0-16,1-1 0 0,1-1-128 0,3 1-32 16,2-2 0-16,2 2 0 0,2-3-128 0,0 1 0 15,0 1 0-15,-2 0 0 16,1 0-320-16,-2 3-128 0,0-2-48 0,-3 2 0 15,-3 0-784-15,-1 0-176 0,-1 2-16 0,-3-2-8704 0,-1 0-1728 16</inkml:trace>
  <inkml:trace contextRef="#ctx0" brushRef="#br0" timeOffset="30098.94">17152 12228 12895 0,'-1'0'1152'0,"-2"0"-928"0,2 0-224 0,0 0 0 0,1 0 6176 0,1-2 1184 15,0 2 256-15,3-2 32 0,2 0-5872 0,6-2-1184 16,4 2-224-16,3-3-48 16,5-1-864-16,1 1-160 0,1 1-48 0,1-1 0 15,-1 3-400-15,-2-2-96 0,1 1-16 0,-1 3 0 16,-2 0-272-16,-1 0-64 0,-1 0-16 0,-2 0-7600 0,0 2-1504 0</inkml:trace>
  <inkml:trace contextRef="#ctx0" brushRef="#br0" timeOffset="34076.13">18198 11865 32255 0,'-2'2'2864'0,"-1"-2"-2288"16,3 0-576-16,2-1 0 0,-2 0 848 0,1 1 64 0,0-3 16 0,0 1 0 0,2 0-1568 0,-1-4-304 0,2 2-64 0,-3 3-16 16,0-4-304-16,-2 2-64 0,-2 1-16 0,-5 1 0 15,-1 1-1120-15,-4 3-224 0,-2 0-64 0,-2 2 0 16,-2 1 704-16,-2 2 128 0,0 0 16 0,-2 0 16 0,-1 2 3136 0,-1 2 624 0,2 2 128 0,-1-1 32 15,3 2 672-15,-1 3 144 0,1 1 32 0,3 0 0 16,1-3-656-16,3 2-128 16,0 2-32-16,2 0 0 15,2 0-1376-15,4-3-288 0,1 2-48 0,1-1-16 0,3 0 112 0,1-1 32 16,1 0 0-16,1-1 0 0,2 0-80 0,0 0-16 0,1 2 0 0,1-2 0 16,1 1-64-16,1-2 0 0,0-1-16 0,1-1 0 31,0 0-240-31,1-2 0 0,1-3 0 0,-1-2 0 0,1-1 0 0,1-2 0 0,2-1 0 0,1-2 0 31,2-2 192-31,0-1 80 0,2 0 32 0,1-3 0 16,1-2 64-16,1-1 16 0,0-2 0 0,-1 0 0 0,0-1-256 0,-1-2-128 15,-2-3 160-15,0 0-160 0,-2-4 128 16,-3 2-128-16,-1-2 0 0,-5 2 0 0,0 2 0 0,-3-3 0 16,0 1 0-16,-3 1 0 0,-2 2 0 0,-2 0 144 15,0 1-144-15,-4 0 128 0,1 2 32 0,-1-1 0 16,-1 3 0-16,1-1 0 0,-2 2 0 0,-1 0 0 15,1 1 0-15,-3-2 0 0,3 3-160 0,-3-1 0 16,1 0 0-16,-1 2 0 16,1 1-400-16,-2 1-16 0,1 1 0 0,1 0 0 15,0 2-1200-15,0-1-240 0,1 2-64 0,0-3-14400 0</inkml:trace>
  <inkml:trace contextRef="#ctx0" brushRef="#br0" timeOffset="35175.88">19508 10872 28559 0,'1'-2'2544'0,"-1"2"-2032"0,1 0-512 0,-1 0 0 0,2 0 704 0,-1 0 32 0,1 0 16 0,1 0 0 0,2 0 16 0,1 0 0 15,1 2 0-15,-1-1 0 0,2 1 832 0,-1-2 160 16,2 0 32-16,3 0 16 0,3 0-944 0,4 0-192 16,4 0-32-16,4 0-16 0,4-2-272 0,4-1-48 0,7-2-16 0,4 2 0 15,2-1-160-15,1 4-128 0,3-3 144 0,-2 3-144 16,-1 3 0-16,-3-1 128 0,-4 2-128 0,-4-3 0 31,-2 2-496-31,-5-1-144 0,-2-2-16 0,-5 0-12032 0,-1 0-2416 0</inkml:trace>
  <inkml:trace contextRef="#ctx0" brushRef="#br0" timeOffset="35505.2">19529 11257 28559 0,'-4'5'2544'0,"0"-5"-2032"16,2 3-512-16,2-3 0 0,1 2 3200 0,2-2 560 16,2-2 96-16,3 2 32 0,6-1-2992 0,8-1-608 15,9-3-112-15,6 0-32 0,3-1-144 0,3 0-256 16,0 0 64-16,2 1 16 0,1 1 16 0,-2 2 0 0,1 0 0 0,-3 2 0 31,-4 2-416-31,-2-2-64 0,-2 2-32 0,-3 1-11328 0,0-2-2272 16</inkml:trace>
  <inkml:trace contextRef="#ctx0" brushRef="#br0" timeOffset="36652.2">22641 10455 20271 0,'-6'-4'1792'0,"1"3"-1424"0,1-2-368 0,3 2 0 0,0 1 576 0,0-1 32 0,-3-3 16 0,-2-2 0 0,0-1 80 0,-1-2 32 0,4 0 0 0,2-1 0 16,2 3 352-16,0-2 80 0,3 3 16 0,-2 0 0 15,2 1-656-15,-2 3-128 0,1-1-16 0,-2 2-16 16,-1 0 96-16,-1 1 32 0,-3 2 0 0,-1 1 0 16,-1-2 240-16,-3 2 48 15,-1-1 16-15,-1 3 0 0,-1-4 160 0,-4 4 48 0,0-4 0 0,-5 4 0 16,-3 0-384-16,-3 0-80 0,-3-1-16 0,-3 1 0 16,-3 3-336-16,-1-2-192 0,-3 3 192 0,1-2-192 0,1 1 128 15,-2-2-128-15,-1-1 0 0,2 0 0 0,0 0 192 16,1-4-192-16,-2 4 192 0,1-1-192 0,-1 3 144 0,2-1-144 15,1-1 0-15,1 2 144 16,4-5-144-16,2 2 0 0,2 1 144 0,3-5-144 0,1 2 144 0,2-1-144 16,1 2 192-16,3-2-192 0,2 0 288 0,2 2-48 15,3-2-16-15,1 0 0 0,4 1-80 0,2 0-16 16,3-2 0-16,1 0 0 0,2 1 0 0,3 0 0 16,3 2 0-16,2-2 0 0,2 2-128 0,0 0-176 15,4 2 48-15,0 0 0 0,2 1 128 0,0 1 0 16,0-1 0-16,1 1-128 0,6 2 128 0,2 2 0 15,4 1 0-15,1 0 0 0,2-1 0 0,2 0 0 16,1 0 0-16,1-2 128 0,2 0-128 0,2 1 192 0,-2-3-64 0,1-1 0 16,0-1-128-16,-1 0 0 0,-2-3 0 0,-1 2 0 15,-1 2 0-15,0-4 0 0,-2 5 0 0,0 0 0 16,-1-1 0-16,-2 0 0 0,-1-1 0 0,-3-1 0 16,0 1 0-16,-2 0 0 15,-3 0 0-15,-1 0 128 0,-3 0-128 0,-2-3 0 0,-3 2 0 0,0 1 0 16,-5-4 0-16,0 4 0 0,-3 0 0 0,-3-2 0 15,-1 0 0-15,-1 1 0 0,-3 1 0 0,-2-1 0 16,-2 1 0-16,-2 1 0 0,-4-1 0 0,-2 1 0 0,-3-1 0 16,-2 1 0-16,-3-1 0 0,-3 1 0 0,0 0 0 15,-4 2 0-15,-5 0 0 0,-2 2 0 16,0 1-128-16,-4 1 128 16,0 1-128-16,-1 0 128 0,2-1 0 0,-4 0 0 0,5 2 0 0,-3-2-128 0,-4 2 128 0,1 2 0 15,0 0 0-15,-1 1 0 0,0 3 0 0,4 0 0 16,1-2-176-16,3 0 176 0,5-1 0 0,1 0-144 15,2-2 144-15,1 1 0 0,1-1 0 0,1 1 0 16,1 0 0-16,0 0-128 0,1 0 128 0,2-1 0 31,0 1 0-31,4-1 0 0,2 2 0 0,3-3 0 0,1 1 0 0,3-3-128 0,4 1 128 0,1-2 0 0,4 0 0 16,1 0 0-16,1-1 192 0,3-1-48 0,3-1 0 0,3 0 0 16,0-1 32-16,4 0 0 0,3 0 0 0,5-2 0 15,3-2 144-15,2 1 16 0,4-2 16 0,0 1 0 16,0-3 32-16,4 1 16 0,2-1 0 0,2 0 0 15,2 0-208-15,1-1-32 16,3-2-16-16,2 0 0 0,0 0-144 0,3 1 0 0,4 1 0 0,-1-2 128 16,1 2-128-16,-3 0 0 0,-1-2 0 0,-3 1 0 15,-2 0 0-15,0-1 0 0,0 2 0 0,-1-2 0 16,-4 3-320-16,-3 3 64 0,-2-3 16 0,-4 1 0 16,-5 2-128-16,-4-3-16 0,-1 3-16 0,-5 1 0 15,0-4-96 1,-2 1-16-16,0 0 0 0,-3-1 0 0,1 3-96 0,-2-3-32 0,0 1 0 15,-1 0-18112-15</inkml:trace>
  <inkml:trace contextRef="#ctx0" brushRef="#br0" timeOffset="38616.97">23099 11706 21183 0,'-4'-1'1888'0,"0"-1"-1504"0,2 0-384 0,1 2 0 0,-1 0 2096 0,1 0 336 0,-1-1 80 0,-2 0 16 0,-1 1-1392 0,1-3-288 0,1 2-48 0,1 1-16 16,5 0 544-16,-1 1 96 0,1 2 32 0,3 1 0 0,0-1-624 0,3 3-112 15,-1 2-16-15,1 2-16 0,1 2-384 0,0 3-80 16,1 2-16-16,-1 2 0 0,-1 2-208 0,-1-1 0 15,1 2 0-15,-3-1 0 0,0 1 0 0,-1 0 0 16,0-2 0-16,-1 0 0 0,-2-1 0 0,0-1 0 16,-1-3 0-16,0 1 0 0,-1-4 0 15,0 1 144-15,0-3-144 0,0-2 128 0,1-3 48 0,1 0 0 16,0-4 0-16,0-1 0 0,3 0 80 0,0-3 0 16,3-1 16-16,-1-3 0 0,3 0 80 0,1-4 16 15,2-2 0-15,0-2 0 0,2-1-112 0,1-2 0 0,0-3-16 16,2-2 0-16,0-1-112 0,-1 1 0 0,2-4-128 15,-3 1 192-15,0 0-192 0,0 0 0 0,-1 1 0 0,0 3 0 16,-3 1 0-16,-1 2-240 0,0 1 48 0,-1 2 16 16,0 0 48-16,0-1 0 0,0 1 0 0,1 2 0 15,0-4 128-15,0 2-208 0,-1 1 80 0,1 3 128 16,-1 1-448 0,-1 0 16-16,0 3 16 0,-2 2 0 0,-1 1-272 15,-1 4-48-15,-1-3-16 0,0 3-17616 0</inkml:trace>
  <inkml:trace contextRef="#ctx0" brushRef="#br0" timeOffset="39009.64">23271 12051 17503 0,'-3'-2'768'0,"2"1"176"0,-2 1-752 0,2-2-192 0,1 2 0 0,0 0 0 0,0 0 1392 0,0 0 240 0,-1 0 48 0,0 0 16 0,0 0-272 0,1 0-48 0,0 0-16 0,0 0 0 0,0 0 304 0,-13 16 48 0,9-12 16 0,1 2 0 15,-1 2-560-15,0-1-96 0,2 3-32 0,1 1 0 16,-1-2-448-16,2 3-80 0,0 2-32 0,2-1 0 15,-1 2-224-15,0 3-64 0,2-2 0 0,-2 3 0 16,1 2-192-16,-2 2 0 0,0-1 0 0,-1-2 0 16,-1 2 0-16,-1-1 0 15,-2 1 0-15,0-2 0 0,-2 0-160 0,1 1-80 0,-2-3-16 0,1-3 0 32,1-1-608-32,1-4-128 0,1-3-32 0,1-4 0 0,2 0 96 0,1-3 16 15,4-3 0-15,2 0-14320 0</inkml:trace>
  <inkml:trace contextRef="#ctx0" brushRef="#br0" timeOffset="39260.8">23898 11937 38703 0,'2'0'1712'0,"-2"-2"352"0,0 2-1648 0,0-1-416 0,0 1 0 0,0-1 0 0,1 1 384 0,2 0-16 16,0-3 0-16,5 1 0 0,3-2-192 0,5-1-48 0,3 1 0 0,2-2 0 16,5 1 208-16,1-1 48 0,1 1 0 15,3 1 0-15,0 2-384 0,-1-2 0 0,-2 3 0 0,-1 1 0 16,-1-1-272-16,-2 1-80 0,-3 1-16 0,-3-1 0 31,-1 0-1392-31,-3-1-288 0,-1 1-48 0,-3 0-13776 0</inkml:trace>
  <inkml:trace contextRef="#ctx0" brushRef="#br0" timeOffset="39543.42">23856 12190 27647 0,'-4'1'2448'0,"1"-1"-1952"0,2-1-496 0,0 1 0 0,2 0 2144 0,0 0 336 16,1 0 64-16,0 0 16 15,3 0-3280-15,1 0-656 0,3 1-128 0,2-1-32 0,1 2 2448 0,2-2 496 16,2 0 80-16,1-2 32 0,3 2-496 0,2-2-112 16,2-2-16-16,2-1 0 0,2 1-512 0,1-3-128 15,-1-1 0-15,2 1-16 0,-2 1-496 0,-1 1-80 16,1-1-32-16,-4 1 0 15,0 0-2016-15,-3 1-416 0</inkml:trace>
  <inkml:trace contextRef="#ctx0" brushRef="#br0" timeOffset="39873.32">24891 11679 39615 0,'-8'15'3520'0,"1"-4"-2816"16,-1 1-560-16,3-2-144 0,2-1 1120 0,1 0 192 16,0-1 32-16,-2 8 16 0,-3 13-848 0,-2 12-192 15,-1 7-16-15,0 6-16 0,0 1-288 0,1 0 0 16,0 2-128-16,0 0 128 0,1-4 0 0,0-2 0 16,0-2 0-16,1-3 0 0,1-6 0 0,1-6-192 15,1-3 192-15,4-5-13472 0,2-7-2576 16</inkml:trace>
  <inkml:trace contextRef="#ctx0" brushRef="#br0" timeOffset="45735.69">17021 13799 35007 0,'-4'-3'3120'0,"2"3"-2496"0,1 0-496 0,-1 0-128 0,1 0-192 0,-1 0-64 0,-2 0-16 0,-3 0 0 16,-3 0-1648-16,-3 0-320 0,1 1-64 0,-3 3 0 16,3-4 1072-16,-3 3 208 0,0 0 64 0,-1 0 0 0,0 0 1536 0,-1 2 320 0,-2-2 64 0,2 1 16 31,3 0 1264-31,-2-2 240 0,-4 3 48 0,-3 1 16 15,-1-1-1008-15,-2 1-192 0,2 0-32 0,-2-1-16 16,0 1-880-16,-4-1-176 0,0 1-48 0,-3-1 0 16,1 2-192-16,-4-1 0 0,-4 2 128 0,1 2-128 0,-1 0 0 15,2 1 0-15,3 0 128 0,3 1-128 0,7-5 0 0,-1 3 0 16,2-1 0-16,0-1 0 0,6-2 0 0,-2 2 256 16,1 0-32-16,1-1 0 0,-1-1-224 0,3 0 176 15,0 0-176-15,1 0 160 0,3 1-160 0,1-3 0 16,0 1 144-16,1 2-144 0,1-2 0 0,2-2 144 15,-1 3-144-15,3-4 0 0,3 3 192 0,-1-3-192 16,1 2 192-16,1 1-192 0,2-3 256 0,1 3-48 16,1-1-16-16,2-2 0 0,1 2-64 0,4-1-128 15,2 0 176-15,3 2-176 0,1-2 160 0,1 2-160 16,3-2 128-16,1 1-128 0,4 1 0 0,0-1 0 16,2 1 128-16,1 0-128 0,2-3 0 0,2 3 0 15,2 0 0-15,3-3 0 0,2 3 0 0,2-1 128 0,2 1-128 16,-1 1 0-16,2 0 0 0,-2-1 128 0,1 4-128 0,-2 0 0 15,-2 2 0-15,-2 0 0 0,-2 0 0 0,-2-1 0 16,0 0 192-16,-4-2-64 0,-2 0 0 0,3-1 0 16,0 2 0-16,0-4-128 0,-1 1 192 0,0 0-64 15,-3-1-128-15,-3-1 0 0,-1 0 0 0,-1-1 0 16,2 0 0-16,-1 1 0 0,-1-4 0 0,-3 2 0 16,1 1 192-16,-4-2-64 0,-2-1 0 0,-1 2 0 15,-3 1-128-15,1-2 0 0,-1 4 0 0,-3 0 0 0,-1-1 0 0,-1 4 0 16,-4-2 0-16,-1 4 0 15,-2-4 0-15,-3 2 0 0,0 2 0 0,-4-4 0 0,0 1 0 0,-4 2-192 16,-2-3 32-16,-2 2 16 0,-2-2 144 16,-2 0-128-16,-1-1 128 0,5-1-128 0,3 1 128 0,-6-2 0 15,-7 2 0-15,-9 4 0 0,-4 0 0 16,-4 2 0-16,1 0 0 0,-3 1 0 0,-2 2 0 0,-1-1 0 16,0 5 0-16,0-1 0 0,-1 3 0 0,-1-2 128 15,0 1-128-15,0 1 128 0,0-2-128 0,3 3 0 16,-1-1-128-16,4 1 128 0,3-2 0 0,6-3 0 15,4-3 0-15,1 1 0 0,-3 1 0 0,3 0 0 16,1 1 0-16,4-4 128 0,6 0-128 0,0 1 0 16,1 0-128-16,1 1 128 0,6-2 0 0,0 2 0 0,2-2 0 0,1 1 128 15,4-1 0-15,1 2 0 0,3-4 0 0,2 1 0 16,2 0-128-16,3-1 0 0,3 0 0 0,1 1 128 16,5-5 0-16,5 1 16 0,3 2 0 0,5-3 0 15,5 0 16-15,5-3 0 0,7 0 0 0,3 2 0 16,5-3-160-16,2 1 192 0,3-1-192 0,1 0 192 15,0 1-192-15,1-2 0 0,3 1 0 0,0 1 0 16,-1-2 128-16,-3 3-128 0,-1-3 128 0,-4 4-128 16,0 0 0-16,-2-1 0 0,-1 4 0 0,-1-3 0 15,-2 1 0-15,-4-1 0 0,-2 3-224 0,-3 2 80 16,-5-3-256-16,-3 3-48 0,-1 2-16 0,-6-1 0 16,1 3-304-16,-3 0-48 15</inkml:trace>
  <inkml:trace contextRef="#ctx0" brushRef="#br0" timeOffset="48291.04">17730 15057 20271 0,'-4'3'1792'0,"0"-1"-1424"0,3-2-368 0,1 0 0 0,0 0 912 0,0 0 112 0,-1 0 32 0,-2 2 0 0,2 3-752 0,0-5-160 15,1 1-16-15,0-1-128 0,0 0 512 0,0 0 0 16,0 0 0-16,0 0 0 0,0 0 464 0,13 16 96 15,-10-11 16-15,-3 2 0 0,1 3-320 0,0 1-64 16,-1 0-16-16,0 3 0 0,2 1-240 0,-2 0-32 0,0 1-16 0,1 0 0 16,1 0-32-16,1 1-16 0,1-1 0 0,0-2 0 15,3 1 32-15,0-2 0 0,3 0 0 0,0-2 0 16,1-1 64-16,-1 0 0 0,1-2 16 0,-1 1 0 16,2 0-176-16,-1-3-32 0,1-1-16 0,-1-2 0 15,-1 0-240-15,-1-3 144 0,0 2-144 0,1-4 128 16,-1 1 192-16,-1-1 16 0,1-1 16 0,-2 0 0 15,1 1-208-15,-1-2-144 16,2-1 192-16,-2-1-192 0,1 1 160 0,-1-6-160 0,2 0 128 0,1-2-128 16,1-1 160-16,0-3-160 0,3 0 192 0,-1-3-192 15,1-2 192-15,1-1-64 0,1-3 0 0,0 1-128 0,-1 1 144 16,-2 2-144-16,1 1 0 0,-1 0 144 0,0 1-144 16,-1-1 0-16,-1 3-192 0,-1 0 192 0,-1 1-320 0,-1 0 48 15,-1 3 16-15,-2 2 0 16,-1 3-192-16,-1 1-48 0,-1 3 0 15,-2 2 0-15,0 3-608 0,-1 0-128 0,0 0-32 0,-3 5-14928 16</inkml:trace>
  <inkml:trace contextRef="#ctx0" brushRef="#br0" timeOffset="48762.17">17919 15432 28559 0,'-3'0'2544'0,"1"0"-2032"0,2 0-512 0,0 0 0 0,0 0 0 0,0 0 0 0,-1 1 0 0,-1-1 0 0,1 4 0 0,0-3 128 0,0 1-128 0,1-2 144 0,0 0 16 0,0 0 0 15,0 0 0-15,0 0 0 0,-5 21 1024 0,2-15 208 16,1 0 32-16,-1 4 16 0,0 1-224 0,-1 1-64 15,0 2 0-15,1 3 0 16,-1 3-560-16,0 0-112 0,2 0-32 0,0 3 0 0,2-1-448 0,-1-2 0 16,1 1 0-16,-1 0 0 0,0-2 0 0,-2-1 0 15,1 2 0-15,-2-3 0 0,2 1 0 0,-2 0 0 16,-1 0 0-16,0 3 0 0,1-3 0 0,-2 3 0 0,1-2 0 0,-1-2 0 31,0-2-960-31,1-3-64 0,0-1-32 16,0-4-10176-16,0-3-2032 0</inkml:trace>
  <inkml:trace contextRef="#ctx0" brushRef="#br0" timeOffset="49092.31">18296 15552 40543 0,'0'-1'1792'0,"0"-2"384"0,0 3-1744 0,1-1-432 16,0 1 0-16,2 0 0 0,1 0 176 0,1 0-48 15,5 0-128-15,2-1 192 0,5 1-192 0,2-4 0 16,2 2 128-16,0-2-128 0,1 0 0 0,-1 1-208 16,0-1 32-16,-1 1 16 15,0-2-384-15,-3 2-80 0,-1 0-16 0,-4 1 0 16,1 1-1632-16,-3 1-336 0</inkml:trace>
  <inkml:trace contextRef="#ctx0" brushRef="#br0" timeOffset="49375.78">18291 15767 39615 0,'0'0'3520'0,"1"1"-2816"15,1 1-560-15,0-2-144 0,0 0 320 0,3 0 16 16,3 2 16-16,3-1 0 16,6-1-1344-16,3 2-272 0,1-2-48 0,0-2-16 15,0 2 432-15,0-5 64 0,-1 4 32 0,0-4 0 0,0 2 560 0,-2-2 240 16,2 1-192-16,0 0 192 16,1 0-832-16,0 1-32 0,-2-1-16 0,1-1-12864 0</inkml:trace>
  <inkml:trace contextRef="#ctx0" brushRef="#br0" timeOffset="50129.43">19155 15397 31327 0,'-3'-3'2784'0,"-1"2"-2224"0,3-2-560 0,1 2 0 0,0 1 560 0,-1-1 0 0,-2-1 0 0,-1-1 0 16,-1 0-1296-1,-1 1-256-15,-1 4-48 0,-2 2-16 16,-2 5 240-16,-1 2 48 0,-2 1 16 0,-2 4 0 0,1 1 576 0,-2 3 176 0,1 5 0 0,-2 1 0 16,1 1 704-16,0 0 240 0,-1 3 48 0,2 0 16 15,2-3 512-15,0 1 96 0,2 0 32 0,-1 0 0 16,3-1-528-16,3-3-96 0,1 2-32 0,3-4 0 15,5-2-672-15,1-3-144 0,5 0-32 0,0-1 0 0,5-2-144 0,0 1 0 16,5-5-192-16,0-2 192 16,-1-1-528-16,2-4 16 15,2-1 0-15,3-2 0 0,-1-2 144 0,2-3 48 0,-1-1 0 0,-1-4 0 0,-1 3 320 0,1-4 0 16,5-4 0-16,-1-1 0 0,0-2 288 0,-1 1 80 16,0-3 16-16,-1-1 0 0,-1-1 64 0,0-3 0 15,-1 1 16-15,-2-2 0 0,-1-3-192 0,-2-2-32 16,-2 0-16-16,-4 2 0 0,-1-2-224 15,-3 0 0-15,-2-4 0 0,-5 4 0 0,-2 3 0 0,-4 2 0 16,-3 4 0-16,-1 2-160 0,-3 5 160 0,-2-1 0 16,-3 4 128-16,-1 0-128 0,-2 1 0 15,-2 3 0-15,0 2 0 0,-2 3 0 0,1 1 0 0,-3 2 0 0,-2 3 0 0,-1 2 0 16,-1 4-160-16,-2 0 160 0,0 2-192 0,1 0 192 31,5 0-1376-31,2-2-160 0,5 0-48 0,3 1-9440 0,3-2-1904 0</inkml:trace>
  <inkml:trace contextRef="#ctx0" brushRef="#br0" timeOffset="50820.14">20827 14387 11967 0,'6'-1'1072'0,"-1"-3"-864"0,-1 3-208 0,0 1 0 0,-1 0 2288 0,0 0 400 0,1 0 96 0,3-2 16 0,4 2-624 0,5 0-112 0,5 0-16 0,3 0-16 0,1 2-112 0,2-2 0 0,2 1-16 0,4-2 0 15,2 1-784-15,4 0-160 0,5-2-16 0,1-1-16 16,3-2-544-16,0-1-96 0,3 0-32 0,-2 0 0 15,1-1-256-15,-2 2-144 0,-1 0 16 16,-2 4 0 0,-1 1-1152-16,-1 0-240 0,-1-2-32 0,-2 2-9376 0,-3 0-1872 0</inkml:trace>
  <inkml:trace contextRef="#ctx0" brushRef="#br0" timeOffset="51165.64">20696 14792 40543 0,'3'-2'3600'16,"2"0"-2880"-16,1 1-576 0,1-2-144 15,2 1 304-15,4-1 16 0,11-3 16 0,13-5 0 16,16-4-768-16,12-2-144 0,3-3-48 0,-2 4 0 16,-3-1 96-16,-1 3 16 0,-6 4 0 0,-5 1 0 0,-4 4 240 0,-7 3 48 15,-1 2 16-15,-5 0 0 0,-2 0-112 0,-2 1-32 0,-3 3 0 16,-3 0 0-1,-1 1-1552-15,0-2-304 0,-2 0-64 0,-3-1-11296 0</inkml:trace>
  <inkml:trace contextRef="#ctx0" brushRef="#br0" timeOffset="51542.52">21531 13820 42383 0,'-6'-2'3776'0,"-1"2"-3024"16,3 0-608-16,1 2-144 0,1 0 0 0,-2 1 0 16,-2 1 144-16,-5 3-144 0,-3 1 0 0,-1 6-160 15,0-2 16-15,0 4 0 0,1 3-128 0,-4 4-32 0,0 5 0 0,-2 5 0 16,0 7-16-16,-1 5-16 0,0 6 0 0,0 2 0 16,1 8 144-16,2-2 16 0,-2 7 16 0,3-2 0 15,3 0 160-15,3 1 0 0,0 3 0 0,2-5 0 16,2 2 0-16,1-4 0 0,1-4 0 0,0-2-11632 15,1-4-2304-15</inkml:trace>
  <inkml:trace contextRef="#ctx0" brushRef="#br0" timeOffset="53225.44">24076 13758 22111 0,'3'-5'1968'16,"0"2"-1584"-16,-2 0-384 0,0 1 0 0,-1 1 1936 0,0 1 304 0,2 0 64 0,-2-2 16 0,0-1-832 0,-2 1-160 0,1-2-48 0,-1-1 0 0,-2 0-672 0,-1 0-144 0,0 3-16 0,-2-3-16 0,-2 1-48 0,-2 2 0 16,-2 2 0-16,-3 0 0 0,-3 0-64 0,-4 2 0 15,-3 2-16-15,-2 1 0 0,1 1-64 0,-7 0-16 16,-2 3 0-16,-1 1 0 0,-2 1 32 0,-3 1 16 15,0-1 0-15,-3 0 0 0,1 1-48 0,-2-3-16 16,1 3 0-16,3-1 0 0,3 0 96 0,2-3 16 16,2 2 0-16,2 0 0 0,2-4 48 0,2 2 16 15,3-2 0-15,2-1 0 0,3 0-192 0,0 0-16 16,0 0-16-16,2-1 0 16,2-1-160-16,2 2 0 0,1 0 0 0,4-1 128 0,0 1-128 0,3 0 0 15,1 0 0-15,0 1 0 0,2 0 0 0,0 0 128 0,3 0-128 16,0-1 128-16,1 2 0 0,1-3 0 15,2 3 0-15,1 1 0 0,1-3-128 0,3 1 0 0,0 1 144 0,4-2-144 16,2 1 336-16,3-1 0 0,2 1 0 0,5-1 0 16,2 1-336-16,2 0 0 0,4-1 0 0,2 1 0 15,2 1 0-15,-1 0 0 0,3 2 0 0,0-3 0 16,3 1-144-16,-2 3 144 0,1-2-160 0,-4 0 160 16,-2 0-272-16,-2-1 32 0,2 2 16 0,-3-4 0 15,0 2 224-15,-4-1 0 0,0 0 0 0,-2-1 0 16,-2 0 0-16,1 1 0 0,-1-1 0 0,1 0 0 15,-1-1-144-15,-2 1 144 0,0 1-128 0,-2-1 128 0,-3 1-208 0,-1-1 32 16,-3 1 16-16,-1-1 0 0,-2 2 160 0,-3-2-160 16,-1-1 160-16,-1 1-160 0,-3-2 160 0,-1 2 0 15,-2 1 0-15,-5 0 0 0,-1 0 0 0,-5 2 0 16,-3 3 0-16,-2-2 0 0,-5 3 0 16,-1 2 0-16,-3-2 0 0,-4 4 0 0,-4 3-160 0,-2-1 160 15,-1 3-192-15,-3 0 192 0,2 0-144 0,-1 1 144 16,-2 3 0-16,1-1-144 0,1 0 144 0,2 2 0 15,1-2 128-15,1 1-128 0,3-2 0 0,-1 2 0 16,3 1 0-16,0 0 0 0,3 2 0 0,-2-4 0 16,3 0 0-16,2-3 0 0,3 0 0 0,1-1 0 15,2-2 0-15,3-1-128 0,2-1 128 0,1-1 0 16,3-2 0-16,3 0 0 0,3-2 256 0,3 0 0 0,1 0-16 16,1 0 0-16,4 0-48 0,1-1-16 0,4 1 0 0,3-3 0 15,3 0-176-15,3-1 128 0,5-1-128 0,3-4 128 16,5 1-128-16,0-3 160 0,4 0-160 15,4-4 160-15,2 3-160 0,5-4 0 0,5 0 0 0,1-1 0 16,1 1-352-16,2-3 0 0,-2 2 0 0,-3-2 0 31,-1 0-304-31,-6 2-64 0,-3 0-16 0,-5 1 0 0,-3 1-864 16,-2 2-192-16,-4 2-16 0,-2 0-16 0</inkml:trace>
  <inkml:trace contextRef="#ctx0" brushRef="#br0" timeOffset="68685.73">24495 15070 26719 0,'-11'-1'2368'0,"2"-2"-1888"0,2 2-480 0,2 0 0 0,2 1 1616 16,2 0 240-16,0 1 32 0,-3-1 16 0,-1 1-1488 0,-1-1-288 0,1 3-128 0,1-3 0 0,2 1 464 0,2 4 0 0,2-4 0 0,2 4 0 0,2 0 624 0,3 2 128 15,1 2 32-15,1-2 0 0,2 4-672 0,0 3-128 16,0 0-16-16,1-1-16 0,-2 6-224 0,1 1-64 16,-1-2 0-16,-1 1 0 0,0 1-128 0,-2-3 0 15,0-1 0-15,-2-1 0 0,-1-2 0 0,2-2 0 16,-1-3 0-16,-1-1 0 0,3-2 0 0,-2-1 0 16,2-4 0-16,0-3 0 0,1 0 0 0,1-6 0 15,1-2 0-15,0-4 0 0,2-6 0 0,0-2 0 16,-1-6 0-16,0-3 128 0,-1 1-128 0,-2-7 128 0,0 2-128 15,-3-1 128-15,1 1-336 0,-3-1-80 0,-1 1-16 0,0 0 0 32,1 0-384-32,-1 4-80 0,0 4 0 0,0 2-16 15,0 7-1024-15,0-1-208 0,1 7-32 0,1 3-12928 0</inkml:trace>
  <inkml:trace contextRef="#ctx0" brushRef="#br0" timeOffset="69006.96">24704 15383 17503 0,'-10'-5'1552'0,"3"2"-1232"0,0 0-320 0,2 1 0 0,4 2 2048 0,0 2 368 15,0-1 64-15,-2 1 16 0,-2 1-1056 0,-1 2-208 16,0 1-32-16,-2 4-16 0,2 2 560 0,0 3 112 16,0 0 32-16,1 5 0 0,0-3-656 0,-1 5-128 15,1 0-16-15,1 2-16 0,2-1-688 0,-1 2-128 16,3 1-16-16,0-4-16 0,1 1-224 0,1-2 0 16,0-2 0-16,2 0 0 15,0-1-512-15,-1-3 16 0,3 0 0 0,-1-2-17696 0</inkml:trace>
  <inkml:trace contextRef="#ctx0" brushRef="#br0" timeOffset="69235.19">25101 15394 42383 0,'-10'-1'1872'0,"4"-3"400"0,2 1-1824 0,3 3-448 0,2-2 0 0,1 1 0 16,2-1-272-16,2 1-160 0,4-4-16 0,5-1-16 15,2-1-352-15,6-1-64 0,-1 2-16 16,0 0 0-16,0 1 640 0,-1 0 256 0,0 0-192 0,0 0 192 0,0 1-320 0,1-1 64 16,-1 0 16-16,0-1-10624 15,0 1-2128-15</inkml:trace>
  <inkml:trace contextRef="#ctx0" brushRef="#br0" timeOffset="69501.19">25187 15525 42383 0,'-12'4'1872'0,"2"-3"400"0,1-1-1824 0,6 0-448 0,1 0 0 15,4-1 0 1,-1 1-384-16,0 0-160 0,2-3-32 0,2 1-16 16,1 0-368-16,1 0-64 0,3 1 0 0,-1 2-16 0,2 1 1824 0,0 2 368 0,0 0 80 0,3 1 16 15,1 0-592-15,-1-3-112 0,2 2-32 0,3-3 0 16,0 0-512-16,2-1 0 0,2-1 0 0,1-3 0 31,3 1-464-31,0-7-208 0,3 0-32 0,2-2-16 0</inkml:trace>
  <inkml:trace contextRef="#ctx0" brushRef="#br0" timeOffset="69768.63">26116 14937 43311 0,'-11'20'1920'0,"2"-2"384"0,2-1-1840 0,1-2-464 0,3-4 0 0,2 0 0 0,0 1-128 0,-3 11-128 0,-2 15-32 0,-2 10 0 16,1 8 448-16,-2-1 96 0,2-3 0 0,-1 2 16 16,1-4-272-16,-2 0 0 0,3 0 0 0,-1-3-12752 31,1-1-2608-31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09T16:12:30.3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22949 1091 21183 0,'0'-2'1888'16,"1"0"-1504"-16,1 2-384 0,-1-3 0 0,0 3-320 0,0-1-128 0,1-1-16 0,0-2-16 0,1 0 2000 0,-1-1 400 15,0 2 64-15,1-1 32 0,-2-1-672 0,-1 4-144 0,-1-2-32 0,-2 2 0 0,2 1-464 0,-1 0-80 0,-1 1-32 0,2 2 0 0,0-2-80 16,1 1-32-16,0 1 0 0,1 1 0 0,0-2 352 0,-1-2 64 0,0 0 0 0,0 0 16 16,0 0-160-16,0 0-48 0,20 16 0 0,-14-12 0 15,0 2-352-15,1-2-80 16,-1 2-16-16,1 0 0 0,-1 3-48 0,1-2-16 0,-1 3 0 0,1 1 0 16,-1 3-192-16,2 1 144 0,0 1-144 0,-1 2 128 15,0 2-128-15,-1 0 0 0,2 2 0 0,-1 2 0 0,0-2 0 0,0 1 0 16,-1-2 0-16,0-2 0 0,0 1 0 15,0-1 0-15,1-1 0 0,-2 2 0 0,1-4 0 0,-1 0 0 16,1-1 0-16,0 1 0 0,0-4 0 0,0 0 0 16,1-2 0-16,0 0 0 0,0-4-368 15,2-2 0-15,-2 1 0 0,2-5 0 16,2-3-1360-16,0 1-288 0</inkml:trace>
  <inkml:trace contextRef="#ctx0" brushRef="#br0" timeOffset="344.97">23812 963 13823 0,'-8'-4'1216'0,"1"2"-960"0,1 2-256 0,1 0 0 16,3 0 1472-16,-1 0 256 0,2 2 64 0,-4-2 0 16,-1 4-384-16,-4-1-80 0,-1 2-16 0,-1 1 0 15,-1 2-608-15,-2 0-128 0,2 0-32 0,-2 2 0 0,0 1-544 0,0 3 0 32,2-2 0-32,-2 7 0 0,-1-2 640 0,-2 8 80 15,-1 1 16-15,-4 7 0 0,0 3 928 0,-4 8 176 16,0 0 32-16,-6 3 16 0,0 1-608 0,-3 3-128 0,3-2-32 0,-7 8 0 0,-7 8-752 0,-5 10-160 15,-5 7-16-15,0-2-16 0,7-4-176 0,-2 1 0 16,2 3 0 0,5-7 0-1,4-4-704-15,7-11-160 0,7-2-32 0,9-14-16432 0</inkml:trace>
  <inkml:trace contextRef="#ctx0" brushRef="#br0" timeOffset="1727.78">25360 1071 8287 0,'2'-6'736'0,"-2"2"-592"0,1 1-144 0,-1 0 0 0,1 3 2512 16,-1 0 480-16,1 0 80 0,-1-3 32 0,0 2-288 0,0 0-48 0,0 1-16 0,-2 0 0 0,-1 1-896 0,-2 3-176 15,1 2-32-15,-5 1-16 0,0 3-688 0,-2 3-144 0,-1 3-32 0,-4 2 0 0,0 4-256 0,-7 6-64 0,0 1-16 0,-4 8 0 0,-2 2-192 0,-2 2-48 16,0-4 0-16,0-2 0 0,3-4-192 0,1-1 0 15,0-1 0-15,-1-1 0 0,2-1 0 16,0-1 144-16,-1 0-144 0,1-1 128 0,3-4-128 0,1-4-176 16,1-1 48-16,1-3 0 15,1-4-608-15,3-2-112 0,0-5-32 0,2-2-16032 16</inkml:trace>
  <inkml:trace contextRef="#ctx0" brushRef="#br0" timeOffset="1995.05">24746 1055 38703 0,'6'7'1712'0,"-1"2"352"0,1-2-1648 0,2 2-416 0,-1-1 0 0,0-4 0 16,3 2 256-16,5 7-48 0,10 6 0 0,10 10 0 15,9 3 176-15,5 8 48 0,1-2 0 0,-3 0 0 0,-1-1-432 0,-5-2 0 16,-6 1 0-16,-2-5 0 0,-4 1 0 0,-2-1 0 16,-6-5 0-16,-1 2 0 15,-1 1-832 1,-2-1-256-16,0-2-64 0,-2 1-10304 0,0-3-2048 0</inkml:trace>
  <inkml:trace contextRef="#ctx0" brushRef="#br0" timeOffset="3065.34">25844 1643 28559 0,'0'3'2544'0,"0"3"-2032"0,1 0-512 0,0 0 0 0,2 2 960 0,-1 0 112 0,2 8 16 0,1 8 0 0,4 11 496 0,2 8 96 0,-1-1 32 15,0 1 0-15,-2-2-1280 0,0-3-256 0,-2 3-48 0,-2 0-128 0,-1-3-832 0,-2-2-288 0,1-2-48 0,-2-5-16 0,0-2-1184 0,-2-4-256 0,1-1-32 16,0-4-6048-16,-1-1-1200 0</inkml:trace>
  <inkml:trace contextRef="#ctx0" brushRef="#br0" timeOffset="3516.54">27702 1162 34095 0,'-8'-8'1504'0,"2"0"320"0,1 3-1456 0,2 1-368 0,3 2 0 0,1 1 0 0,1 1 288 0,-2-3-16 15,-2 2 0-15,1-4 0 0,0 1 240 16,-3 4 32-16,1 3 16 0,-5 3 0 0,1 5-240 15,-6 7-32-15,-1 5-16 0,-6 10 0 0,-3 6 16 0,-3 2 0 16,-3 7 0-16,-5 0 0 0,0 3-288 0,-3 1 128 16,-3-4-128-16,2-1 0 0,1-3 192 0,1-5-64 15,1-2 0-15,3-5-128 0,2-1 128 0,3-3-128 16,2-8 0-16,4-1 0 0,2-7-192 0,1-5-80 16,4 0-32-16,0-7-17056 15</inkml:trace>
  <inkml:trace contextRef="#ctx0" brushRef="#br0" timeOffset="3750.38">27063 1087 13823 0,'3'0'1216'0,"-2"-3"-960"0,0 2-256 16,2 2 0-16,0 2 5760 0,1-1 1120 0,2 4 224 0,3 1 32 15,4 3-5456-15,8 6-1088 0,5 6-208 0,5 9-64 0,5 1-64 16,-2 6-32-16,-1 1 0 0,-2-1 0 15,-1-1-224-15,-2 0 0 0,-3-2 0 0,-2-6 0 0,-2 2 0 0,-2-5 0 16,-3 2 0-16,0-3 0 16,-2 0-192-16,-1 1-64 0,0 3-32 0,-2-5 0 31,-1-1-1648-31,-2 0-336 0</inkml:trace>
  <inkml:trace contextRef="#ctx0" brushRef="#br0" timeOffset="4133.14">28002 1785 3679 0,'1'-8'320'0,"-1"0"-320"0,1 2 0 0,0 3 0 16,2 0 7744-16,-1-1 1472 0,2 1 288 0,1-4 64 0,4-1-7136 0,3-7-1408 15,4-2-304-15,3 1-48 16,0-2-352-16,1 2-64 0,1 3 0 0,-1 0-16 16,-1 3-240-16,-3 2 0 0,0 0-192 0,-3 3 192 0,-2 4-256 0,1-1 48 0,-3 2 16 0,0 2 0 15,-3-1 0-15,-1 4 16 0,-2 5 0 0,-3 0 0 0,-1 0 176 0,-4 5 0 16,-3 1-144-16,-2 4 144 16,-2 2 0-16,-3 3 240 15,-4 6-48-15,-3-2 0 0,-2 5-192 0,-2-2 176 16,0-4-176-16,-2 1 160 0,2-1-160 0,2-2 0 15,0-1 0-15,3-3 0 0,4 0 0 0,3-3 0 16,4-1 176-16,2-2-176 0,3 1 368 0,2-1-32 16,3-2 0-16,4 0 0 0,3-2-144 0,3 2-16 15,6 1-16-15,4-3 0 0,5 1 32 0,6-2 0 16,6 0 0-16,5-5 0 0,5 0-448 0,6-2-96 16,8-3-16-16,7 0-18496 0</inkml:trace>
  <inkml:trace contextRef="#ctx0" brushRef="#br0" timeOffset="8543.79">19737 2937 29487 0,'-4'-4'2624'16,"0"0"-2112"-16,2 1-512 0,0 3 0 0,1 0 704 0,-1 0 16 0,-3-3 16 0,-5-1 0 0,-2 2-320 0,-6-1-64 0,-2 2-16 0,1 1 0 15,-2 1-528-15,1 2-128 0,0 1 0 0,2 1-16 0,0 2-336 0,1 2-64 0,1-2-16 0,-1 5 0 0,-1 3 560 0,0 1 192 0,-1 4 0 0,-2 2-144 0,1 6 768 0,-4 4 144 16,-2 2 48-16,-3 5 0 0,-4 11 400 0,-2 1 64 15,-1 4 32-15,0 0 0 0,3-4-560 0,3-7-112 0,4 1-32 16,3 2 0-16,2-3-480 0,2 3-128 0,5 0 0 16,0-2 0-16,4 1 128 0,3-5 0 0,2-2 0 15,1-1 0-15,4 1 0 0,2 2 0 0,2-1 0 16,2 1 0-16,2-2-128 0,0 1 0 0,4 2 0 16,1-1 0-16,3 0 0 0,3-5 0 0,2-3 0 0,1-3 0 15,4-3 0-15,2-1 0 16,5-1 0-16,2-3 0 0,4-5 0 0,2-2 192 15,3-2-64-15,6-4 0 0,4 0 0 0,3-5 16 0,-5 0 0 0,3-2 0 16,2-6-144-16,-2-4 160 0,-2-2-160 0,-4-5 160 0,-2-1-160 16,3-3 192-16,0-4-192 0,1-2 192 0,1-3-48 15,0-3 0-15,-2-1 0 0,-2-7 0 16,-4-2-144-16,-4 3 160 0,-3 3-160 0,-4-2 160 16,-2 3-160-16,-1-6 0 0,0-3 0 0,-3-5 0 0,-4 1 0 15,-3-4 0-15,-3 0 0 0,-5 1 0 0,-5 3 0 0,-5-3-176 16,-4 4 176-16,-4-1-192 15,-5 0 192-15,-3 5 0 0,-2-1 160 0,-3 5-160 16,-2-3 208-16,-2 3-48 0,1-1-16 0,-2 2 0 0,2 1-144 0,-3 2 192 16,-2-3-192-16,-2-1 192 0,1 9-48 0,0 2 0 15,0 7 0-15,-1 1 0 0,-2 7-144 0,-3 4 0 16,-1 2 0-16,-4 6 0 0,-2 0 0 0,-4 6 0 0,-5 4 0 16,0 3 0-16,5-5 0 15,0 6-272-15,0-2 32 0,1 1 16 16,5-1-352-16,3-2-64 0,4 0 0 0,1 0-11680 15,4-2-2336-15</inkml:trace>
  <inkml:trace contextRef="#ctx0" brushRef="#br0" timeOffset="9179.11">19451 3382 35935 0,'-9'-12'3200'16,"2"4"-2560"-16,1 3-512 0,2 1-128 15,4 4 1152-15,0 0 224 0,0 0 32 0,0-2 16 0,0 1-976 0,1 1-192 0,2-3-32 0,0 3-16 0,4 3-208 0,-7-3 0 0,19 10-144 0,-4-2 144 0,3 2-160 0,0 3 160 0,6 3-160 0,-2 0 160 16,3 6-256-16,-2-2 32 0,-2 1 16 0,-1 1 0 0,-2 0-48 15,-3 1 0-15,-4-7 0 0,-1 2 0 16,-1 2 256-16,0-1 0 0,-3-1 0 0,1-2 0 0,-2-1 288 0,1-1 0 0,-1-5 0 0,0 0 0 16,1 1 32-16,1-4 0 0,-2-2 0 0,1 1 0 15,0-1-64-15,1-4-16 0,1 1 0 0,-1-1 0 16,2 0-112-16,-1 1 0 0,4-1-128 0,-1-1 192 0,0 2-192 0,0-1 0 16,0 0 128-16,-1-1-128 0,0 1 0 0,0-1 0 15,-2-3 0-15,1 1 0 0,-2 0-128 0,1-3-80 31,-1 1-16-31,0-2 0 0,-1 0 224 0,-1-2 0 16,0-2 0-16,-2 0 0 0,1-1 0 0,0-4 160 0,-1-2-160 0,1-3 128 0,0-1 112 0,1-4 16 16,0 1 0-1,1-1 0-15,3-2-112 0,0-1-16 0,1-1 0 0,1 1 0 0,2 1-304 0,-2-1-64 16,-1 4-16-16,-1 3 0 0,-1 6-64 16,0 3 0-16,-1 0-16 15,-1 3 0-15,0 4 80 0,1 0 32 0,-2 1 0 0,-1 4 0 31,3 1-848-31,-1 0-160 0,0 3-48 0,-1 0-15760 0</inkml:trace>
  <inkml:trace contextRef="#ctx0" brushRef="#br0" timeOffset="9584.95">19896 3780 12895 0,'-5'-6'1152'0,"0"0"-928"0,3 2-224 0,1 4 0 16,1 0 1712-16,0-4 288 0,-3-1 64 0,-1-2 16 0,1-3 496 0,-1 1 112 0,1 1 0 0,3 2 16 0,3 1-688 0,-1 2-144 0,3-1-16 0,0 4-16 16,0 0-672-16,0 0-128 0,3 4-16 0,-3 0-16 15,1 5-560-15,-1 0-128 0,0 5 0 0,-3 1-16 16,2 5-176-16,-4 1-128 0,-1-2 192 15,-2 6-192-15,-1-3 0 0,-1 4 0 0,-3 3 0 0,-2 4 0 16,-2 2 0-16,-2 3 0 0,2-3 0 0,-3 3-144 16,1 4-128-16,-2 8-32 0</inkml:trace>
  <inkml:trace contextRef="#ctx0" brushRef="#br0" timeOffset="22766.36">19427 3237 1839 0,'-1'-1'160'0,"0"1"-160"0,0-2 0 0,0 2 0 0,1 0 480 0,-3-2 64 0,1 2 16 0,-2-2 0 0,-2 2 192 0,-2-3 32 0,1 2 16 0,-1-1 0 0,3 2 112 0,-1 0 32 0,1-3 0 15,3 2 0-15,-1-2 400 0,2 1 64 0,1 1 32 0,1-2 0 16,1 0-288-16,0-1-64 0,2-2-16 0,1 1 0 16,-2 1-192-16,4-2-48 0,-1-2 0 0,0 2 0 15,0 0-128-15,0 0-16 0,3 0-16 0,-2-3 0 16,0 3 80-16,-2 0 16 0,1-1 0 0,-1 3 0 0,1-3-288 16,0 1-48-16,-1 1-16 0,1 2 0 15,0-1-240-15,1 0-48 0,-1-1-128 0,1 1 192 16,2 2-192-16,-1-2 0 0,2 1 0 0,0-2 0 15,1 1 0-15,1 0 0 0,1 0 0 0,2-2 0 16,2 0 0-16,1 0 0 0,0 0 0 0,1 0 0 16,-1-1 0-16,1 1 0 0,-2 0 0 0,0 0 0 0,1 0 0 0,-2-1 0 15,-1 1 0-15,1 1 0 0,0 0 0 0,0 2 0 16,-1-1 0-16,0-1 0 0,-2 4 0 0,1 1-192 16,-2 1 192-16,0 4-8672 15,1-1-1632-15</inkml:trace>
  <inkml:trace contextRef="#ctx0" brushRef="#br0" timeOffset="28073.2">27517 11822 22111 0,'-12'-3'1968'0,"-1"0"-1584"0,5 3-384 0,3-3 0 0,1 3 704 0,-5-2 64 0,-7-3 16 0,-12-4 0 0,-11-3-320 0,-6-2-64 0,-5-5-16 0,1 3 0 0,1 0-32 15,-2 1-16-15,-1-1 0 0,-1 2 0 0,-1 0 320 0,-1 2 64 0,-3-2 16 0,-2 5 0 0,-4 6 640 0,-2 0 128 16,2 3 32-16,-5 3 0 0,0 0-640 15,-5 3-128-15,-1 1-32 0,-1 3 0 0,0-2-512 0,2 6-96 16,4-6-128-16,2 0 176 0,3-2 32 0,1 3 16 16,4-3 0-16,1 1 0 0,7 0 128 0,0-1 32 15,4 0 0-15,1 0 0 0,4-2-384 0,0-2 0 0,0 2 0 16,0 0 128-16,1 1-128 0,1-2 0 0,-1 1 0 16,3-1 0-16,3-3 0 0,2 2 0 0,0-2 0 15,6-2-128-15,2 2 128 0,4 0 0 0,3-4 0 0,1 1 0 16,0 3 0-16,4-3 0 0,2-2 0 0,1 3 128 15,2-1 16-15,2 0 16 0,1 0 0 0,2 0 0 16,0-1-160 0,1 2 0-16,2-1 0 0,-2 2-176 0,4-1 176 0,-1-2 0 15,0 0 0-15,0-2 0 0,2 4 0 16,1-5 0-16,-2 4 0 0,2-2 0 0,1 0 128 0,-2-1 0 16,2-1 0-16,0 1 0 0,1 1-128 0,1-2 0 0,1 1 0 0,0 0 0 0,-2 2 0 0,1-2 0 31,2-1 0-31,0 1 0 0,-2-2 0 0,3 0 0 15,-1 2 0-15,0-4 0 0,1 2 0 0,0-2 192 16,1 0-64-16,-2 1 0 0,-2 2-128 0,1 0 0 16,2-4 128-16,2 0-128 0,2 0 0 0,2-3 0 15,0 2 0-15,1 0 0 0,-1-2 0 0,0 5 0 16,-2 0 0-16,-2-1 0 0,1 1 0 0,-5 2 0 16,1 0 0-16,-2 1 0 0,0 0 0 0,-1 0 0 15,-1 0 0-15,0 0 0 0,-2-1 0 0,0 1-128 0,-1 2 128 16,0-1-128-16,-2 5-64 0,-2 2 0 0,0 1 0 0,-3 1 0 15,-3 2-144-15,-3 7-48 0,-2 3 0 0,-3 2 0 32,-2 1-256-32,4-3-48 0,-1 0-16 0,-5 6 0 0,-5 7 96 15,-4 2 16-15,-2 5 0 0,0-2 0 0,2-3 592 0,3 1 240 0,3-6-16 0,1 1 0 16,2-1 688-16,5-1 144 0,1-1 32 0,4-1 0 16,2 1-576-16,2 0-128 0,3 1 0 0,1-1-16 15,3-2-240-15,3 0-128 0,2-1 160 0,5-2-160 0,1-2 208 16,7-2-48-16,4-3-16 0,4-2 0 15,3-4-144-15,6-6 0 0,7-4 0 0,9-8-12512 16,10-4-2464-16</inkml:trace>
  <inkml:trace contextRef="#ctx0" brushRef="#br0" timeOffset="31438.33">29482 11705 6447 0,'2'-2'576'0,"0"1"-576"0,-2-2 0 0,0 3 0 0,1 0 1552 0,0-2 208 0,0 1 32 0,2-6 16 0,0 4 112 0,2-4 0 0,-1 5 16 0,1-2 0 0,-1-1-560 0,-2 4-112 16,3-1-32-16,-2 0 0 0,0 2-880 0,-1 0-176 15,-1 2-48-15,0-2 0 16,0 0-496-16,-1 0-96 0,0 2-32 0,0-2 0 0,0 0 1168 0,0 0 224 16,0 0 64-16,0 0 0 0,0 0 160 0,0 0 32 15,0 0 16-15,0 0 0 0,0 0-496 0,0 0-96 16,0 0-32-16,0 0 0 0,-11-18-416 0,12 15-128 0,1 2 0 0,-1 1 0 16,0 0 0-16,0 0 0 0,-1 0 0 0,2 0 0 15,-2 1 0-15,0 2 0 0,-2-1 0 0,1-1 0 16,1-1 0-16,0 0 0 0,0 0 176 0,0 0-48 15,0 0 400-15,-15 16 96 0,13-13 16 0,-1-1 0 16,1 0 32-16,1-2 16 0,1 2 0 0,0-2 0 16,0 0-448-16,0-2-96 15,1 2-16-15,-1-2 0 0,1 2-128 0,-1 0 0 16,0 0 0-16,0 0 0 0,0 0 0 0,0 0 0 0,0 0 0 0,0 0 0 0,0 0 0 16,0 0 0-16,0 0 0 0,0 0 0 0,0 0 0 0,0 0 0 15,0 0 0-15,0 0 0 0,0 0 0 0,0 0 0 16,0 0 144-16,0 0-144 0,0 0 384 0,0 0 16 15,0 0 0-15,0 0 0 16,0 0-160-16,0 0-48 0,0 0 0 0,0 0 0 0,0 0-192 0,-2-18 0 16,2 14 0-16,1 2 0 0,-2-5 0 0,-1 4 0 15,1-1 0-15,-1-1 0 0,-1 1 0 0,-2 1 0 16,0 0 0-16,-1-1 0 0,-1 2 144 16,-2-2-16-16,-1 1 0 0,-1 0 0 0,-1 1 0 0,-2 0-128 0,-1 0 192 15,0 2-64-15,-1 0-128 0,0 2 192 0,1 2-192 16,-1-1 192-16,0 4-64 0,-1-1 0 0,1 6 0 15,0 1 0-15,1 0-128 0,0 6 0 0,0 1 144 0,-1 3-144 32,3 1 0-32,-2 1 0 0,2 3 0 0,1-3 0 0,1 3 0 15,2-4 0-15,2 0 0 0,1 1 0 0,1 1 0 16,2 3 0-16,3-5 0 0,1-4 0 0,4 1 0 0,3-5 0 16,2-4 0-16,1-2 0 0,4 0 0 0,2-7-128 15,3 0 128-15,2-6 0 0,3-2 0 0,0-3 0 16,0-2 0-16,0-2 0 0,0-4 0 0,1-3 176 15,-1-3-48-15,2-2 0 0,0-5 160 0,0-3 32 0,-1 0 0 0,-1-5 0 16,-3 2 0-16,-3-3 0 0,-2-7 0 16,-2-6 0-16,-3-4-144 0,-2-2-32 0,-4 0 0 0,-3 0 0 0,-3 3 16 0,-5 1 0 15,-3 2 0-15,-1 3 0 16,-4 1 96-16,-2 2 0 0,-1 7 16 0,0 1 0 0,0 6-272 16,1 5 0-16,0 4 0 0,1 6 0 15,2-1-288-15,1 8-112 0,3 4-32 0,0 1 0 16,2 4-528-1,2 0-128-15,1 6 0 0,3 1-17984 0</inkml:trace>
  <inkml:trace contextRef="#ctx0" brushRef="#br0" timeOffset="31914.18">30120 11440 43311 0,'-22'9'1920'0,"2"-2"384"0,-1 1-1840 0,5 0-464 16,6-2 0-16,2 0 0 0,-1 3-384 0,-9 4-192 0,-8 8-16 0,-8 9-16 0,-3 2 608 0,1 5 160 0,4 0 16 0,3-3 0 0,7 0-176 0,2-3 0 0,4-2 0 16,4-1 0-16,3-3 0 0,4-2 0 0,4 0 0 0,5-2 0 15,3-3 0-15,3-2 0 0,5 0 0 0,3-3 0 16,2-6 0-16,1 2-176 0,4-7 176 0,2 0-192 16,1-4 16-16,5-3 0 0,1-1 0 15,2-1 0-15,0-3 176 0,-3-1-128 0,-1 1 128 0,-3-2-128 16,-3 0 128-16,-5 0 0 0,-4 0 0 0,-4-1-128 15,-5 1 288-15,-3-2 64 0,-2-1 16 0,-5-1 0 16,-3-2 224-16,-2-1 48 0,-3 2 16 0,-2-7 0 16,-1 2-48-16,-1 0-16 0,-3-2 0 0,1 2 0 15,0 0-288-15,1 1-176 0,2 2 192 0,-2 3-192 0,1 3 0 16,1 2-176-16,-1 3 0 0,3 4 0 16,1 2-400-16,2 0-96 0,1 4-16 0,2-2 0 15,2 2-720-15,1 0-128 0,2 3-48 16,3-2-15520-16</inkml:trace>
  <inkml:trace contextRef="#ctx0" brushRef="#br0" timeOffset="32466.19">30744 11578 12895 0,'3'-6'1152'0,"-2"1"-928"0,2 1-224 0,-1-2 0 15,1 2 4208-15,-1 2 784 16,0-2 176-16,1-2 16 0,2-3-3600 0,1-4-736 0,-1-2-144 0,-3 1-16 16,-3-1 672-16,-2 6 144 15,-5 1 32-15,-2 2 0 0,-2 3-640 0,-4 3-128 0,-2 4-32 16,-1 2 0-16,-4 3-320 0,0 3-64 0,-3 2-16 0,-4 7 0 16,1 1-336-16,-4 1 0 0,3 3 0 0,0-2 128 0,3 1-128 15,2-3 0-15,1 0 0 16,5-2 0-16,3 3 0 0,2-5 0 0,7-2 0 15,0-1 0-15,5-4 0 0,3 0 0 0,3-3 0 0,2-3 0 16,3-2-320-16,3-3 0 0,4-2 16 0,3-2 0 0,3-5 0 0,4 0 0 16,1-5 0-16,3-1 0 0,-3 2 304 0,3-6-192 15,2-3 192-15,-3 1-160 16,-1 3 160-16,-5-3 0 0,1 2 0 0,-5-4 0 0,-2 2 224 0,-4 2-32 16,-3-2 0-16,-3 3 0 15,-2 3 240-15,-2 2 32 0,-2 0 16 0,-2 7 0 16,0 0 0-16,-1 2 0 0,-1 2 0 0,-1-1 0 0,-1 3-224 0,-1 5-32 0,1-1-16 0,-1 2 0 15,-2 4-208 1,2-1 0-16,0 4 0 0,1 2 0 0,0 1 0 0,0 0 0 16,3 4 0-16,0 1 0 0,4 1 0 0,0 1 0 15,2 3 0-15,3 2 0 0,2 3 0 0,1 1 0 16,2 3 0-16,1-1 0 0,-1 2 0 0,-1 1 0 0,-1 2 0 0,-3-1 0 16,-2 2 0-16,-4-5 0 15,-1 3 0-15,-3-4 0 0,-3 1 0 0,-3-1 0 0,-2-1 160 0,-3-5-32 16,-2 0 16-16,-4 1 16 0,-3-4 0 0,-6 3 0 0,0-6 128 15,-8 1 32-15,-7-4 0 0,-6 0 0 0,-6-1-576 0,-10-5-96 16,-9-6-32-16,-9-9-20496 16</inkml:trace>
  <inkml:trace contextRef="#ctx0" brushRef="#br0" timeOffset="36998.18">19246 4527 11055 0,'-3'-1'976'0,"1"1"-784"0,1 0-192 0,1 0 0 0,-2 0 784 0,1 0 112 0,-1 0 32 0,-2 0 0 0,-1 0-800 0,0 0-128 0,0-3 0 0,1 0-176 0,4-1-144 0,0-1-48 0,4 1 0 16,1-4 0-16,2 0 176 0,0 2 16 0,1-4 16 0,0 4 0 0,-1 0 432 0,-1 2 96 0,0-2 16 0,-1 3 0 15,-2 1 640-15,-1 1 144 0,0 1 32 0,-2 0 0 16,-2 0 1184-16,1 0 240 0,0 0 64 0,0 0 0 0,-1 1-720 16,1-1-144-16,0 0-32 0,1 0 0 0,-1 0-1024 0,1 0-192 15,0 0-64-15,0 0 0 0,0 0-384 0,0 0-128 16,0 0 0-16,0 0 0 16,0 0 0-16,0 0-272 0,0 0 48 0,-4 21 16 15,3-15 208-15,-2 1-144 0,1 2 144 0,-2 1-128 16,0 2 432-16,-2 2 80 0,0 3 32 0,-3 1 0 15,1 0 240-15,-5 4 48 0,1 3 16 16,-3 6 0-16,-2-1-272 0,-1 7-64 0,-1 1-16 0,-4 1 0 16,4-2-240-16,-5 3-128 0,-3 9 128 0,0-5-128 0,3-3 0 0,-3 4 0 15,-5 8 0-15,-1 0 0 16,2-5 0-16,0-6 128 0,2 1-128 0,2-8 0 0,2 0 368 0,1-6 0 16,1 0 0-16,1-2 0 0,0-4-224 0,2 1-144 15,1-4 192-15,0-2-192 0,0 1 0 0,2-6 0 0,-2 2 0 16,3-5 0-16,1 3 0 15,1-6 0-15,-1 2 0 0,0 1 0 0,0-4-224 16,0 1 0-16,2 2 0 0,-2-1 0 0,0 0-32 0,0 1 0 0,1 0 0 0,1 0 0 16,0 1 256-16,2-4 0 0,0 4 0 0,3-4-144 15,0 0-96-15,3-2-16 0,1-4 0 0,4 3 0 16,2-6-1344 0,0 1-256-16</inkml:trace>
  <inkml:trace contextRef="#ctx0" brushRef="#br0" timeOffset="37900.15">18300 5834 13823 0,'-2'-5'1216'0,"1"1"-960"0,1 4-256 15,0 0 0-15,-1 0 672 0,1-2 96 0,-1-2 0 0,-3 1 16 0,0-2 48 0,-1 0 16 0,-1 2 0 0,0-1 0 0,0 2 240 0,-3 2 64 0,2-2 0 0,-2 2 0 0,0-2 96 0,1 2 32 16,-1-2 0-16,-1-2 0 0,3 0 128 0,-1-2 16 0,0 1 16 0,0-2 0 15,2-3 96-15,1-1 0 0,2 1 16 0,-1-4 0 16,1 2-848-16,0-4-160 0,0-1-32 0,-1 0-16 16,2 1-304-16,-1 0-64 0,1-3-128 0,0 0 192 15,-2 0-192-15,1 0 0 0,1 0 0 0,-2 1 0 16,2 2 0-16,-2-1 0 0,2 8 0 0,-1-3 0 0,1 6 0 0,-1 0 0 16,1 2 0-16,-2 3 0 15,3 2 128-15,-1-1-128 0,2 3 176 0,0-3-176 16,2 1 160-16,-1 0-160 0,1 3 128 0,2-3-128 15,2 4 0-15,-6-5 0 0,0 0 0 0,19 16 0 0,-12-8 0 0,1 3 0 16,-1 2 0-16,-2 0 0 0,0 0-192 16,0 6 16-16,-1 2 16 0,-1 2 0 0,0 5 160 0,-4 1-208 15,-1 5 80-15,0-2 128 0,-2 2 0 16,-1 1 0-16,2-6 0 0,-1-5 0 0,0-1 0 0,3-7 0 16,1-4 0-16,0-2 0 0,1-3 0 0,2-1 240 15,0 1-16-15,1-4 0 0,0 2 16 0,2-5 0 16,0 2 0-16,0 0 0 0,0-2-240 0,2 2 128 0,1-2-128 15,-1 0 0-15,0 0 128 0,0-2-128 16,3-2 0-16,2-2 0 0,-1 0 240 0,2 0-48 0,1 0-16 16,1-3 0-16,3 2-176 0,0-3 160 0,1 0-160 15,0 1 160-15,1-1-160 0,-2 0 0 0,2 2 0 0,0 1 0 16,-1 1 0-16,-1-2-176 0,0 3 48 0,3-4 0 16,-3 3-336-1,2-3-64-15,2 2-16 0,-1-3-11936 0,1-1-2400 0</inkml:trace>
  <inkml:trace contextRef="#ctx0" brushRef="#br0" timeOffset="39192.08">20237 4494 35007 0,'-6'-3'3120'0,"1"3"-2496"0,4-2-496 0,2 0-128 0,-1 2 0 0,0-2 192 0,0-2-64 0,-1-1 0 0,-1-1 64 16,2-1 0-16,0 1 16 0,0-1 0 0,1 4-16 0,0-4 0 0,-1 4 0 0,0 0 0 0,1 1-192 0,-1-2 0 0,-1 4 0 0,0-2 0 15,-2 2 0 1,1-2 144-16,-2 4-16 0,2 0 0 0,-1-2 368 0,-1 3 64 0,3-2 16 0,0 1 0 0,0 1-64 16,1 0 0-1,1 1 0-15,1-1 0 0,1 3-208 0,1 0-48 16,2 0-16-16,1 4 0 0,2 0-80 0,1 0-16 15,2 5 0-15,2-2 0 0,2 6-144 0,2 3 0 16,5 7 144-16,0 3-144 0,3 6 0 0,4 8 0 0,1 2 0 16,0-1 0-16,0 1 0 0,1-1 0 0,1 0 0 0,2 0 0 0,-3-2 0 0,4 0 0 15,1 1 0-15,1 0 0 0,0 1 0 0,-2 0 0 16,0-3 0-16,-4-5 0 0,-3-2 0 0,0-5 0 16,0 3 0-16,1-1 0 15,-1 1 0-15,0-3 128 16,0 0-128-16,0-1 0 0,-2-5 128 0,-1-2-128 15,-3-2 128-15,0-5-128 0,-1 2 224 0,-5-3-32 0,-1 0 0 0,-1-1 0 0,-2-3-192 0,-2-2 144 0,-1 2-144 16,-2-2 128-16,1-1-128 0,-3-3 128 0,0-1-128 0,0 0 128 16,-2-1-128-16,2-2 0 0,-1-2 0 15,-1 0 0-15,1-2 0 0,-1-1 0 0,-1 2 0 0,0-4 0 16,-1 1 0-16,1 1 128 0,-2-1-128 0,0-2 128 16,1 3-128-16,-4-3 0 0,2 2 0 0,-2-2 0 15,1 0 224 1,-1 2 16-16,1-2 0 0,-1 0 0 15,0-3-48-15,0 3-16 0,2-1 0 0,-1-2 0 16,1 2-48-16,0-2 0 0,0-1 0 0,0-2 0 0,1-1-128 16,0 1 0-16,-1 2 0 0,1-2 0 0,1 2 0 15,-1-4 0-15,0 2 0 0,0-1 0 0,1 1 0 0,-1-3 0 16,0 2 0-16,2-6 0 0,-1 3 0 0,0 0 0 16,1 0 0-16,-1-3 0 0,2 0 0 0,0 0-176 15,0 0 176-15,-2 0-192 0,2 0 64 0,-2 1 0 16,1 1 0-16,0 5 0 0,0 2-112 0,-1 4-16 15,-2 4 0-15,0 4 0 0,-2 2-32 0,-1 4-16 16,0 5 0-16,-1 0 0 0,0 6 176 0,1 1 128 16,0 4-192-16,1 1 192 0,2 4-240 0,1-1 64 15,1 4 16-15,2-3 0 16,1-3-224-16,1-2-32 0,3-5-16 0,1-3 0 16,1-4-16-16,0-2-16 0,1-1 0 0,1-2 0 0,-1-1 464 0,0 1 240 15,0-1-32-15,-3 0 0 0,1 1-48 0,-2 2-16 0,-1 0 0 0,-1 1 0 16,-1 2 0-16,-2 0 0 0,0 2 0 0,0 0 0 15,-2-2-16-15,-1-1-128 0,-1 0 192 0,0-2-64 16,-2 0 48-16,1-2 0 0,-2 2 0 16,-1-3 0-16,0-2 80 0,-1 2 0 0,-1-3 16 0,-1 1 0 15,-1-1-32-15,1-1-16 0,-3 2 0 0,0-2 0 16,-2-2-32-16,1 0 0 0,-3 0 0 0,-2 0 0 16,-2 0-64-16,-2 0-128 0,-1 0 176 0,-2-2-176 0,0 4 128 15,-2-2-128-15,0 0 0 0,-2 4 0 16,1-2 0-16,1 2-192 0,-1 2 0 0,-1 0 0 15,3-2-544-15,1 2-96 16,0 1-32-16,0 0-18016 0</inkml:trace>
  <inkml:trace contextRef="#ctx0" brushRef="#br0" timeOffset="40318.08">18201 6191 23039 0,'0'-6'2048'0,"0"1"-1648"0,1 2-400 0,0 0 0 0,1 2 832 0,-1-3 64 0,2-2 32 0,1-5 0 0,2-3-1184 0,-1-1-256 16,1 4-32-16,-2-1-16 0,-1 2 48 0,-1 1 0 0,-2 1 0 0,0 2 0 0,-2 1 512 0,-1-2 192 16,-2 1 0-16,0 1 0 0,-1 2 496 0,-1-1 80 15,-2 0 32-15,-1-1 0 16,-1 2 592-16,-1-1 112 0,-2-2 32 0,-2 1 0 0,-1 0-64 0,-3-4 0 16,3 3 0-16,-3-3 0 15,-2 2-480-15,-2-3-96 0,-1 1-32 0,-1-1 0 16,-2 2-480-16,-2 0-112 0,1 3-16 0,-2 2 0 0,-2 1-256 0,0 4 0 15,1 1 0-15,-3 4 0 16,1 1 0-16,-2 2 0 0,0 2 0 0,0 1 0 16,-1 5 0-16,-3 6 0 0,0 4 0 0,-4 6 0 0,4 2 0 0,-5 4 0 15,-1 4 0-15,3 0 0 0,1 3 0 0,5-2 0 16,3-3 0-16,9-5 0 0,2-5 0 0,3 3 0 0,4 3 0 0,3-1 0 16,-1 4 0-1,4 1 0-15,2 0 0 0,0 4 0 0,5-2 0 0,1 3 0 16,5-2 0-16,3-1 0 0,3 1 0 0,4-1 0 0,6 6 128 0,1-5-128 15,-1-7 0-15,6 0 160 16,7 3-160-16,5-3 128 0,2-3-128 0,0-4 0 16,3-3 0-16,-1-8 128 0,0-4 0 0,5-1 0 15,7-2 0-15,4-3 0 0,2-1-128 0,2 0 0 16,3-5 0-16,-2-4 0 0,-9-3 0 0,0-3 0 16,1-2 0-16,1-3 0 0,2 0 0 0,-2-6 0 0,1 1 0 15,-3-2 0-15,-3-5 0 0,-2-1 128 0,0-4-128 16,-3 1 128-16,-9 3 64 0,-4 2 0 0,-3-3 0 15,1-3 0-15,2-7-192 0,-2-2 0 0,-4 1 0 16,-5-2 0-16,-3-3 160 0,-4 0 0 0,-3-3 0 16,-5-3 0-16,-3-4-160 0,-4 0 128 0,-2 3-128 15,-4-1 128-15,-2 2-128 0,-3-2-176 0,-3-1 48 0,-5 3 0 16,-1-2 128-16,-4 2 0 0,-1 3-144 16,-1 1 144-16,2 7 0 0,-2 1 0 0,-3 4 128 15,1 5-128-15,0 1 0 0,-3 3 0 0,-2 6-144 16,-2 1 144-16,1 8-160 0,2 1 160 0,-2 6-128 0,3 0 128 15,-1 2-656 1,-1 2-48-16,-2 2-16 0,2 0-17536 0</inkml:trace>
  <inkml:trace contextRef="#ctx0" brushRef="#br0" timeOffset="40919.18">17976 6439 21183 0,'-3'-4'1888'0,"1"2"-1504"0,2-2-384 15,0 1 0-15,1 3-800 0,0-1-224 0,-1-5-64 0,0-3 0 0,0-1 816 0,0-4 272 0,0 4-192 0,2 0 192 0,-2 0 0 0,0 1 192 0,-2 6-16 0,1-1 0 0,0 1 720 0,0 1 160 0,-1 2 32 0,-1 0 0 16,0 2 640-16,-1 2 144 15,-1 2 32-15,1 0 0 0,-3 3-336 0,1 1-64 16,-2 2-16-16,-1 1 0 0,-1 3-864 0,-1 1-176 0,-2 2-48 0,-1 2 0 16,-2 5-272-16,-3-2-128 15,2-1 0-15,-3 3 128 0,-5 5 0 0,-4 3-128 16,-6 11 192-16,-6 5-64 0,0 1-128 0,2-4 0 0,7-12 0 0,1-1 0 16,1-4-144-16,4-3 144 0,4-5-192 0,4-2 192 15,5-5-448 1,3-4 32-16,5-2 0 0,3-5-9792 0,0 1-1952 0</inkml:trace>
  <inkml:trace contextRef="#ctx0" brushRef="#br0" timeOffset="41329.9">17482 6376 28559 0,'-13'-10'1264'0,"3"6"272"0,1-1-1232 0,3 4-304 15,4-2 0-15,-1 3 0 0,1-2 256 0,-3 1 0 0,-3-2 0 0,-2 0 0 0,2-4 1024 0,0 4 192 0,3 0 32 0,3 1 16 0,3 0-608 0,3 2-112 0,3 0-32 0,2 4 0 0,3 5-560 0,2 1-208 0,-1 2 144 16,4 4-144-16,0 3 256 0,1 7-16 0,3 2-16 0,3 7 0 0,1 3 112 0,-2-1 32 16,2 5 0-16,-2-1 0 0,2 0-368 0,-1 1 0 15,0 1 0-15,-1-8 0 16,-4-3 0-16,0-6 0 0,-2 2 0 0,2 1 0 31,-2 2-320-31,-5-7-128 0,-2-4-16 0,0 3-16 0,0 7-1440 0,0 9-272 0,0 2-64 0,-1 3-12528 0</inkml:trace>
  <inkml:trace contextRef="#ctx0" brushRef="#br0" timeOffset="41630.11">18191 6884 37775 0,'-11'0'1664'0,"1"0"368"0,0 0-1632 0,4 1-400 0,3 2 0 0,3-1 0 0,-1 2 240 0,-3 2-48 16,-2 1 0-16,0 6 0 15,0 5-480-15,0 1-96 0,2 3-32 0,1 0 0 16,2 4-48-16,2 2-16 0,2 0 0 0,1-2 0 16,2 2-544-16,1 1-96 0,1-1-32 0,0 3-13360 0</inkml:trace>
  <inkml:trace contextRef="#ctx0" brushRef="#br0" timeOffset="43637.18">22108 6047 9215 0,'-2'-19'816'0,"-1"6"-656"0,1 0-160 0,1 3 0 15,1 5 4864-15,0 2 960 0,1-1 176 0,-1-5 32 0,0-3-4672 0,0-4-928 0,-1 0-192 0,-3 2-48 0,-1 2-192 0,-4 2 176 0,-2 5-176 0,-2 1 160 0,-2 4-32 16,-3 3-128-16,0 1 192 0,-3-1-64 0,-1 3-128 0,-3 3-176 16,0-2 48-16,-2 3 0 0,-3 5 256 0,-3-1 64 15,-2 3 16-15,-2 3 0 0,-1-2 176 0,-4 5 16 16,-1-1 16-16,-2 4 0 0,-3 2-160 0,0 3-16 0,1 1-16 16,1 2 0-16,1 4-224 0,4 1 0 0,4 1 0 0,3 1 0 15,2-3 128-15,4 1 0 0,4-2-128 0,1-1 192 16,4 5 368-16,1-1 64 0,5-4 16 0,0-1 0 15,5-2-640-15,2 2 0 0,2-3 0 0,3-2 0 16,1 1 0-16,2-3 0 0,2-2 0 0,3 2-128 16,2 1 128-16,2-1-208 0,4 0 80 0,-2-5 128 0,1-2 0 15,5 1 0-15,8 3 0 0,5-3 0 0,6 1 464 0,4-1 16 16,4-4 0-16,2-4 0 0,-1-2-32 16,5-2-16-16,6-1 0 0,4-5 0 0,2-2-432 15,-1 2 0-15,1-4 0 0,-1 0 0 0,0-3 0 0,0 2 0 16,-3-4 128-16,1 0-128 15,-3-3 0-15,-1-2 0 0,-4 0 0 0,-1-3 0 16,-4-1 144-16,-2 0-144 0,-4-2 160 0,-1-3-160 0,0-2 128 0,2-2-128 16,0-2 0-16,-1-3 0 0,-1-1 208 0,-5 1-48 15,-1-4-16-15,-3-2 0 0,-3 0-16 0,-1-2 0 0,-1-3 0 16,-4-4 0-16,-4 2-128 0,-3 0 128 0,-4-1-128 16,-3-1 128-16,-3 1-128 0,-5-2 160 0,-4-1-160 15,-6 2 160-15,-3 2-160 0,-6-1 128 0,-3-1-128 16,-3 1 128-16,-5 3 0 0,-3 2-128 0,-4 3 192 0,-2 4-64 15,3 5-128-15,-7-1 0 0,-6 1 0 0,-4 1 0 16,-2 4 0-16,-2 1 0 0,-1 7 0 0,0 2 128 16,5 4-128-16,3 0 0 0,3 0 0 15,4-1-176-15,4 1 16 0,3 3 0 0,2 3 0 0,0-3 0 16,5 3-416-16,0 0-64 16,3 3-32-16,0-3-11504 0,4 2-2304 0</inkml:trace>
  <inkml:trace contextRef="#ctx0" brushRef="#br0" timeOffset="44127.48">22310 6163 35007 0,'-5'-2'3120'0,"1"2"-2496"0,2 2-496 0,-1-1-128 0,2 2 720 0,-1-1 128 0,-2 4 32 15,-5 4 0-15,-4 4-1088 0,-3 7-224 0,-2 2-32 0,-2 5-16 0,-1 0 224 0,0 0 32 0,-2 2 16 0,-1-1 0 0,3-5 208 0,-3 1 0 16,-5 7 0-16,-5-1 0 15,-1 4 128-15,-3-2 32 0,-3 2 0 0,-4 2 0 0,-2 0 48 0,-3 1 16 16,-2 3 0-16,1-6 0 0,3 1-224 0,6-8 0 0,5-2 0 16,4-5 0-1,7-5-240-15,7-4-32 0,3-2-16 0,4-3 0 32,5-5-1520-32,3-2-304 0,2-2-64 0,1-2-16 0</inkml:trace>
  <inkml:trace contextRef="#ctx0" brushRef="#br0" timeOffset="44379.2">21622 6351 39615 0,'2'0'3520'0,"-1"2"-2816"0,0 2-560 0,2-1-144 15,0 0 416-15,2 2 48 0,5 5 16 0,6 3 0 16,8 3-480-16,5 2-128 15,5 2-16-15,2 2 0 0,1 0 144 0,1 3 0 16,0 0 0-16,-2 3-128 0,-1 2-160 0,-3 1-32 0,-4 1 0 0,-3 0 0 31,-4 5-736-31,-2-1-160 0,-6 1-16 0,-3-2-16 16,-1-4-1184-16,-3-3-224 0,-2-2-48 0,-2-6-10160 0</inkml:trace>
  <inkml:trace contextRef="#ctx0" brushRef="#br0" timeOffset="44822.09">22208 6776 21183 0,'0'-8'1888'0,"0"0"-1504"0,2 3-384 0,0 2 0 0,1 0 3696 16,0 2 656-16,2-2 144 0,3-3 32 16,5-1-4368-16,6-2-864 0,2-1-192 0,0 0-16 0,0 2 608 0,-3 2 128 15,0 2 32-15,-3-1 0 16,-2 1-272-16,-2 3-48 0,2-1-16 0,-1 2 0 0,0 0 480 0,2 0-144 15,0 2 144-15,-1-1 0 0,1 3 672 0,-2-2 224 16,-1 5 32-16,-2-4 16 0,-2 3-176 0,-2 4-16 16,-1-1-16-16,-1 1 0 0,-2 2-96 0,-4 1-32 15,-2 3 0-15,-1-1 0 0,-2 2-288 0,-2 0-48 0,-4 5-16 16,-1-2 0-16,0 2-256 0,-1 1 0 0,-2 1 0 0,2-1 0 16,2-5 0-16,3-4-144 0,1 1 16 0,4-5 0 15,1-2 272-15,2 0 64 0,1 0 16 0,1-4 0 16,0-1-64-16,-1 0-16 0,4 0 0 15,-1 0 0-15,1 1-320 0,2-1-64 0,1 0-16 0,1 1 0 16,3 1-848 0,-1-1-176-16,1-3-48 0,1 4-15520 0</inkml:trace>
  <inkml:trace contextRef="#ctx0" brushRef="#br0" timeOffset="45917.32">22201 7124 29487 0,'-5'-3'2624'0,"1"1"-2112"0,3 1-512 0,2 1 0 0,1-3 224 0,-2 3-64 0,0-4-16 0,1 2 0 0,-1-5-368 15,2-2-80-15,2 0-16 0,1-1 0 0,4 3 32 0,-1-2 0 0,1 1 0 0,2 1 0 0,4 0 848 0,1 1 160 0,3 2 48 0,-1-2 0 0,2 4 240 0,1-1 48 0,0 3 16 16,-1 0 0-16,1 3-752 0,-1-1-160 0,1 2-32 0,-4-4 0 16,-2 2-128-16,0-1 0 0,1 2 0 0,0-3 0 15,0 2-288-15,0-2 64 0,0-2 16 0,-1 2-15024 16</inkml:trace>
  <inkml:trace contextRef="#ctx0" brushRef="#br0" timeOffset="64545.74">29035 12561 35935 0,'-22'4'3200'16,"6"-4"-2560"-16,10 0-512 0,5 0-128 0,2-3-448 0,-2 1-128 0,-5 1 0 0,-7-3-16 0,-3-2 1040 0,1-3 192 0,2-1 64 0,2 0 0 15,2 2-528-15,0 0-176 0,3 0 0 0,-1 1 144 0,-2 4 752 0,2-2 128 0,-1 4 48 0,2 1 0 0,0 3-336 0,1 1-64 16,2 2-16-16,5 3 0 16,1-2-400-16,7 4-96 0,7-3-16 0,9 0 0 15,13-1-144-15,14-6 0 0,12-2 0 0,17-6 0 0,17-7 128 0,18-6-128 16,20-6 192-16,16-1-64 0,11-2 0 0,9 1-128 16,9 2 192-16,-1 1-64 0,-11 0-128 0,5 6 0 15,3 0 0-15,-8 5 0 16,-4 2-640-16,-10 2-48 15,-11 4-16-15,-6 3-18112 0</inkml:trace>
  <inkml:trace contextRef="#ctx0" brushRef="#br0" timeOffset="65678.63">21844 17041 16575 0,'8'-6'1472'0,"-1"2"-1168"0,-3 0-304 0,0 2 0 0,-1 0-1088 0,2-1-256 0,3-2-64 0,7-3-16 0,5-2 256 16,2-3 48-16,-1 1 16 0,-2 2 0 0,-1 0 2144 0,-2 2 432 0,-1-1 96 0,-1 2 16 15,-1 3 448-15,-3-2 80 0,0 1 32 16,-2 4 0-16,-3-2 32 0,-3 3 16 0,-2 0 0 0,-2 0 0 15,-1 3-896-15,-3-3-176 0,-2 3-32 0,-1 1-16 16,-3 1-688-16,-1 1-128 0,-2 1-16 0,3-3-16 16,-3 1-96-16,-1 1 0 0,0 1-128 0,2-4 192 15,4 1-192-15,-1-2 0 0,-1 2 0 0,-2-1 0 0,3 0 0 0,-1 0 0 16,0-2-128-16,1 1 128 16,0 1-640-16,1-3 0 15,0 0-16-15,2 0 0 0,-1 1 656 0,0-1 0 0,1 3 0 0,0-3 0 16,1 1 592-16,1-1 160 0,0 2 16 0,1-2-15488 15</inkml:trace>
  <inkml:trace contextRef="#ctx0" brushRef="#br0" timeOffset="66966.39">21860 17013 24879 0,'-5'-4'2208'16,"-1"-1"-1760"-16,-1 4-448 0,2-1 0 0,3 2 1792 0,-2 0 256 0,-1 0 64 0,-3 0 16 0,-7 0-2832 0,-6-3-560 0,-5 2-112 0,-1-4-32 0,1 0 880 15,-1 2 160-15,-1-3 48 0,1 3 0 0,-1-4 704 0,0 1 160 0,2 3 32 16,1 0 0-16,-1 1 672 0,-2 2 144 15,1 2 16-15,-1 1 16 0,2 0 384 0,-5 1 80 0,-3 2 16 0,-5 3 0 16,-4 2-1072-16,-6 0-224 16,4-1-32-16,-4 0-16 0,-4 0-560 0,-6-2 0 0,-5 2 0 0,-2-1 0 15,5-2-208-15,3 0-48 0,4-1-16 0,3-3 0 16,3 2 272-16,5-3 0 0,6 0 128 16,0-4-128-16,1-2 192 0,2-5-64 0,3 2-128 0,5-2 192 15,4 2-64-15,5-2 0 0,4 3-128 0,5 0 192 16,3 2-192-16,4 0-160 0,1 2 32 0,3 2 0 0,5 2-112 15,3 2-16-15,6 2 0 0,5 2 0 32,7 3-464-32,5 2-112 0,7 3 0 0,6 0-16 15,3-1 80-15,3-2 32 0,4-3 0 0,3-2 0 0,2 2 368 0,5-4 80 0,3 1 16 0,3-6 0 0,0-1 608 0,0-1 128 16,3-4 32-16,-1 1 0 0,3 0 176 0,-2 0 32 16,-2-8 16-16,-3 0 0 0,0-3-464 0,-4 1-112 15,-2-2-16-15,-3 4 0 16,-4-3-128-16,-10 3 0 0,-8 2 0 0,2-4 128 15,4-2 208-15,-3-3 48 0,-5 1 0 0,-5 2 0 0,-7 0-64 0,-7 3-16 16,-4-1 0-16,-5 2 0 0,-5 4-64 0,-6-1-16 16,-4 2 0-16,-6 1 0 15,-5-3-96-15,-8 1 0 0,-4 2-128 0,-6 0 192 0,-5 2-192 16,-7-2 0-16,-5 4 0 0,-3-1 0 0,-2 3 0 0,-6 3 0 16,-2-1 0-16,-4-2 0 0,0 0 144 0,-1 0 48 15,-5 0 0-15,-3-2 0 0,-5-1-192 16,2 0 192-16,-2-1-192 0,2 0 192 0,-2 2-192 0,4 2 128 15,3 2-128-15,3 2 128 16,6 3-560-16,4 2-112 0,6 0-32 16,4 2 0-16,4 0-400 0,6 5-96 0,5 2-16 0,1 5 0 0</inkml:trace>
  <inkml:trace contextRef="#ctx0" brushRef="#br0" timeOffset="67792.84">21915 18540 11967 0,'3'-6'1072'0,"-3"2"-864"0,0 1-208 0,-1 0 0 0,-1 3 3904 0,1 0 720 0,0 0 160 0,-2 0 16 0,-1 3-5408 0,-1-3-1088 16,0 0-224-16,0 1-32 0,1 1 528 0,0-2 96 0,2 0 32 0,-1 0 0 0,1-3 1616 0,-1 3 336 0,1-5 64 0,-1 3 16 16,0 0 336-16,-2-2 64 0,0 2 16 15,-1-1 0-15,-2 2 384 0,-2-2 96 0,0 1 16 0,-3 1 0 16,-2 1-112-16,-4 0-32 0,-2 0 0 0,-3 1 0 16,-4 1-784-16,-1 2-144 0,-3 1-48 15,-3-1 0-15,-5 0-176 0,-2 1-32 0,-1-2-16 0,-1 1 0 16,-1-2 80-16,1-2 32 0,0-2 0 0,1-1 0 15,1 2 96-15,0-5 32 0,1 2 0 0,0-2 0 16,1 0-160-16,-3-4-16 0,3 4-16 0,1 0 0 16,3 0-112-16,-7-1-32 0,-9 4 0 0,-3 3 0 0,-1-3-208 15,0 6 0-15,1 0 0 0,-1 1 0 0,3 0-176 16,0 4 176-16,1-1-160 0,4 0 160 0,3 2-224 0,7-3 48 16,4 0 16-16,7-2 0 0,5 2 160 0,5-4 0 15,5 2-144-15,5-1 144 0,3 0-192 0,6-3 48 16,2 3 0-16,5-2 0 0,5 4-112 0,7 2 0 15,6 0-16-15,8 2 0 16,4 1-128-16,8 1-32 0,8 2 0 0,3 0 0 16,5-4 144-16,3-1 32 0,4-2 0 0,3-4 0 0,1 2-112 0,3-4-16 15,2 0 0-15,1-4 0 0,-2-2 384 0,0 0-144 16,2-4 144-16,-4-1 0 0,-5 3 224 0,-3-4 160 16,-3 0 16-16,-5-2 16 0,-4 2 32 0,-8-4 16 0,-6 3 0 15,-7 3 0-15,-7-2-224 0,-7 2-48 16,-7 4-16-16,-7-3 0 15,-3 3-688-15,-9-1-128 0</inkml:trace>
  <inkml:trace contextRef="#ctx0" brushRef="#br0" timeOffset="107355.87">30743 16407 24879 0,'0'-1'2208'0,"1"-2"-1760"0,1 0-448 0,-1 3 0 0,0-3 0 0,0 2 0 0,2 1 0 0,-1-6 0 0,1 1 176 0,0 1-48 0,-1-2-128 0,-2 2 192 0,-2 4 944 0,0-4 176 0,0 4 32 0,-3 0 16 0,0-2-544 0,-2 2-112 16,1 0-32-16,-1 0 0 0,-2 0 160 0,1 0 48 15,-1 0 0-15,-1 0 0 0,-1 2-448 0,0-2-96 16,-3 2-16-16,1 0 0 0,-4-2-176 0,1 1-144 15,-1-1 192-15,-3 3-192 0,-1-3 464 0,-3 0-16 16,-2 0 0-16,-4 0 0 0,-5 0-16 0,-3 0-16 16,-4-3 0-16,-3 6 0 0,0-3-208 0,-4 0-32 0,0 2-16 15,-7 2 0-15,-3 2-32 0,-3 3 0 0,-2 1 0 0,-1 0 0 16,2-2-128-16,2-3-144 0,1 0 144 0,0-5-208 16,3 1 208-16,1 2 0 0,2-3 0 0,2 2 0 0,2-2 0 15,3 2 0 1,4-2 0-16,2 0 0 0,5-2 0 0,1 0 0 0,1-2 0 0,3 2-144 0,3-2 144 0,2 2 0 15,1-2 0-15,3 1-128 0,2 2 128 0,4-1 0 32,1-2 0-32,3 1 128 0,1 1 0 0,2 2 0 15,3-1 0-15,0 1 0 0,2-3 0 0,1 3 16 0,2-2 0 0,1 2 0 0,1 0-144 0,1 0 160 16,0 2-160-16,3-2 160 16,0 3-160-16,1-2 0 0,2 1 0 0,-1 1 0 0,2-2 0 0,-1-1 0 15,2 3 0-15,0-3 0 0,0-3 0 0,1 2 0 16,-1-2 0-16,1 1 0 0,-2 1 0 0,-1-2 0 15,0 0 0-15,-1 0 0 0,-2 2 0 16,0-4 0-16,0 4 128 0,0-2-128 16,0-1 0-16,-1 2 0 0,-1-2 0 15,0 2 0-15,1-2 0 0,-2 0 0 0,2 2 0 0,0-4 0 16,-1 3 0-16,2 0 0 0,-1 0 0 0,2-1 0 0,-1 1 0 0,2 0 0 0,1 0 0 16,-1-1 0-16,2-1 0 0,0 1 0 0,-1 0 0 15,1-1 0 1,0 2 0-16,-2-1 0 0,0 2 0 0,1-2 0 15,-3 1 0-15,1 2 0 0,-1-4 0 0,-1 4 0 16,1-3 0-16,-2 2 0 0,2-2 0 0,-2 2 0 16,0-2 0-16,0-1 0 0,1 1 0 0,-2-2 0 15,1 2 0-15,-2-2 0 0,1 0 0 0,1 0 0 0,-1 0 0 16,1-2 0-16,0 0 0 0,1 1 0 16,1-3 0-16,-1 2 0 0,-1 0 0 0,1 0 0 0,0 2-128 0,-3-1 128 15,0 4 0-15,-1-1 0 0,-1 1 0 0,-1 1 0 16,-3 2 0-16,-1 0 0 0,-3 0-272 0,-1 2 64 15,-2 1 16-15,-3-2 0 0,-1 4 32 0,-3-1 16 16,-2 0 0-16,-1 1 0 0,1 2 144 0,0-1 0 16,-1 0 0-16,-2 2 0 0,1 0 0 0,-1 1 0 15,1 1 0-15,2 2 0 0,0-2 0 0,2 0 0 16,0 5 0-16,3-1 0 0,0 2 0 0,3 0 0 16,0 1 0-16,2-1 0 0,1 1 0 0,3 2 128 15,1-1-128-15,1 2 0 0,2-1 128 0,1-1-128 16,3 1 128-16,2-5-128 0,0 0 240 0,1-1-32 0,3-1 0 15,1-2 0-15,0 0-80 0,2-4 0 0,1 0-128 16,3 0 192-16,1-2-192 0,2-4 0 0,4 3 0 16,3-3 0-16,2 0-400 0,2-3 16 0,3-1 16 0,2 2-11936 15,5-5-2400 1</inkml:trace>
  <inkml:trace contextRef="#ctx0" brushRef="#br0" timeOffset="108758.78">30916 16818 36863 0,'-1'-2'3264'0,"0"0"-2608"0,1 2-528 0,0-3-128 0,1 2 640 15,0-1 112-15,0 2 16 0,2-4 0 0,-2 1-576 0,2 0-192 0,-2-2 0 0,1 1 144 0,-2 3 144 0,2-2 32 0,-1 6 0 0,-1-3 0 0,1-3-176 0,0 3-16 16,2 0-128-16,-2 0 192 0,2-2-192 0,0 1 176 15,1 1-176-15,0-3 160 16,1 0 48-16,0-4 16 0,-1 2 0 16,3 0 0-16,-1-1 96 0,-1 0 32 0,1-3 0 0,0 0 0 15,-1-1 0-15,-1-3 0 0,0 1 0 0,-2-3 0 16,0 1-48-16,0-4-16 0,0-1 0 0,-2 0 0 0,1-6-128 0,-2 1-32 16,1 2 0-16,-1-3 0 0,-2-3-128 0,1 3 128 15,1-1-128-15,0 4 128 0,-1 1-128 0,0 1 0 16,1 2 0-16,-2 2 0 0,1-1 0 0,-1 3 0 0,1 0 0 15,-2 2 128-15,2-3-128 0,-1 1 0 16,1-2 0-16,-1-2 0 16,1-1 0-16,-1 0 0 0,2-3 0 0,0 0 128 0,-1-2-128 0,1 2 0 15,0 1 0-15,0-5 0 16,-1 4 0-16,2 0 0 0,-1-1 0 0,1 5 0 16,1 3 0-16,-1 3 0 0,2 4 0 0,-4 2 0 0,4 2 0 0,-2 2 0 0,1-1 0 0,-1 2 0 31,0 1 0-31,0 1 0 0,1 2 0 0,0-1 0 0,1-2-128 0,-1 2 128 0,-1-2 0 0,0 0 0 0,0 0 0 15,0 0 0 1,0 0 0-16,0 0 0 0,18 14 0 0,-15-12 0 16,1 3 0-16,1-2 0 0,0 6 0 0,-1-3 0 0,4 5 0 0,-2 0 128 0,0 1-128 0,2 2 0 15,0 2 0-15,2 1 0 0,0 4 0 16,1 1 0-16,0 4 0 0,2-1 0 16,-2 4 0-16,1 2 0 15,2 4 0-15,-2-3 0 0,1 3 0 0,0-3 0 16,1 1-160-16,-1-5 160 0,3 1 0 0,1-3 0 15,0-1 0-15,0-6 0 0,0 2 0 0,1-4 0 16,0-1 0-16,0-4 0 0,-2 4 0 0,0-4 0 0,0 2 0 16,0 1 0-16,-1-3 0 0,-2 2 0 0,2-2 0 15,-2 2 0-15,-2-2 0 0,-1 1 0 16,-2-1 0-16,2-2 0 0,-4-2 0 0,1 0 0 0,-3 1 0 0,3-6 0 16,-2 2 0-16,-2-1 0 0,2 0 0 0,-2-4 0 15,0 0 0-15,0 0 0 0,-1 0 128 0,2-3-128 16,-1-2 160-16,0 0-32 0,1-2 0 0,-2 1 0 15,1-6 16-15,-1 1 0 0,0 0 0 0,-2 0 0 16,0-4-144-16,-2 2 0 0,0-6 144 0,-2 1-144 16,0 1 224-16,-2-4-32 0,0-1 0 0,-3-1 0 0,1-2-48 15,-2-1-16-15,0-1 0 0,0 1 0 0,1 0-128 0,0 1 0 16,0-2 0-16,0 3 0 0,2 0 0 0,-1-1 0 16,2 1 0-16,1 2 0 0,2-3 0 0,1 3 0 15,1-3 0-15,1 1 0 0,1-2 0 16,2 0 0-16,1 1 0 0,-1-3 0 0,3-5 0 15,2 5 0-15,-1 0 0 0,2-1 0 0,0 4 0 0,2-1 0 16,0 4 0-16,1-1 0 0,-1 3 0 0,3 0-272 16,1 2 64-16,0-3 16 15,1 3-240-15,1 0-32 0,2 2-16 0,0 0 0 16,2 3-192-16,0-3-32 0,3 1-16 0,-2 2 0 16,2 0-224-16,0-3-32 0</inkml:trace>
  <inkml:trace contextRef="#ctx0" brushRef="#br0" timeOffset="110423.71">30591 17898 43311 0,'-7'-2'3840'0,"0"1"-3072"0,5-2-608 0,1 1-160 0,1 2-3360 0,-3-2-704 0,0 0-144 16,-9-1-16-16,-4-1 3424 0,-5-1 800 0,-3 1 0 0,-4 0 0 0,1 2 1536 0,1-1 304 0,-1 2 64 0,1-3 16 0,-2 2-848 0,-1-2-176 0,1-1-16 0,-2 1-16 0,2 1-112 0,-3 3-32 16,-4-3 0-16,-1 3 0 15,0-2-208-15,-2 2-32 0,0-1-16 0,-1 1 0 16,0 0-16-16,-1 0-16 0,1 0 0 0,-1-3 0 0,2 1-432 0,2 0 0 15,2-1 128-15,2 0-128 0,1-1 0 0,1 2 192 16,2 0-192-16,1 0 192 0,2 0-192 0,1 2 0 0,0-4 0 16,3 4 0-16,1-2 160 0,2 0-160 15,2 1 192-15,-2 0-192 0,1 1 0 0,-1-3 0 16,-1 2 0-16,0-1 0 0,1-1 0 0,1 0 0 16,-1-1 0-16,2-2 0 0,0 2 0 0,0-1 0 0,0 1 0 0,1 1 0 15,0 0 192-15,0-1-192 0,1 2 192 16,-1 2-192-16,0-3 128 0,0 2-128 0,0 2 0 0,-1-1 0 15,1 3 0-15,1-3 160 0,1 2-160 0,1-2 128 16,2 0-128-16,1 0 0 0,1 0 0 0,0-2-176 16,1 2 176-16,1 0 0 0,-1 0 0 0,2 0 128 0,-1 0-128 15,1 0 0-15,-1-3 0 0,0 3 0 16,1 0 0-16,0 3 0 0,-1-3 0 0,2 0 0 0,-1 0 128 0,0 0-128 16,0 0 160-1,2 0-160-15,-1 0 128 0,-1 2-128 0,2-2 0 0,0 0 144 0,-1 2-144 0,2 0 0 16,-1-2 0-16,1 0 0 0,-1 3 0 0,2-3 0 15,1 0 128-15,-1 0-128 16,2-3 160-16,-1 3 0 0,1-2 0 0,2-2 0 16,0 0-160-16,-3 4 160 0,0 0-160 0,15-15 160 15,-10 8-160-15,3 1 0 0,0-4 0 0,1 1 0 0,1-1 0 0,1 0 0 16,0-2 0-16,1 0 0 16,1-3 0-16,0-1 0 0,2 0 0 0,1 0 0 15,-1 0-144-15,2-3-16 0,2-1 0 0,0-1 0 16,0 1-112-16,1-1-32 0,-1 4 0 0,-1-1 0 0,1 1 16 0,-2 3 0 15,0 1 0-15,-1 3 0 0,0 0 64 16,-3 4 16-16,-2 3 0 0,-1 0 0 0,-4 3 208 0,0 3-144 0,-2 3 144 0,-2 0-128 16,1 1 128-16,-4 2-192 0,-2 3 192 0,-3 2-192 15,-1 0 192-15,-1 0 0 0,0 1 0 0,-2 1 0 16,0-2 0-16,-1 2 0 0,-3 0 0 0,-2 3-128 16,0-1 0-16,-1-2 0 0,-2 3 0 0,-1-1 0 0,2 0 128 15,-3 0-160 1,0 3 160-16,-3-3-160 0,2 0 160 0,-2-2 0 15,1 2 0-15,1-5 0 0,-1-1 0 0,2-2 0 0,2-1 0 0,-1-3 0 0,4-1 0 0,1 0 176 32,0-1-16-32,1-2 0 0,2 2 96 0,2-4 32 0,0 2 0 0,3 2 0 15,1-4-144-15,2 3-16 16,1 0-128-16,3-1 192 0,2 0-192 0,1 2 0 0,2 2 0 0,3-1 0 16,2 2 0-16,2 2-128 0,3 1 128 0,2 2-160 0,3-2 160 0,3 5 0 15,5-1-144-15,1 0 144 0,2 0-256 0,3 1 32 0,4 1 0 16,4 0-12528-1,4 0-2512-15</inkml:trace>
  <inkml:trace contextRef="#ctx0" brushRef="#br0" timeOffset="111448.58">30849 18451 25791 0,'-2'-5'2304'0,"1"1"-1856"0,1 3-448 0,1-1 0 16,0 2 0-16,-1 0-128 0,1-4-16 0,-1-2 0 0,0 0 1104 0,2-1 240 0,-2-2 32 0,1 2 16 0,0-1 960 0,0 0 192 0,3 2 32 0,-1 0 16 15,2-3-1504-15,1 2-304 0,1-2-64 0,2-1-16 0,1-5-240 0,1 2-64 0,0-2 0 0,1-2 0 0,1-2 160 0,0 1 32 0,1-5 0 0,1-3 0 0,-3 2-48 16,2-5 0-16,-3 4 0 0,1-7 0 15,-1 0-176-15,0-7-32 0,-1-3-16 0,-2 1 0 0,-2-1 144 0,-2 1 16 16,-2-2 16-16,-2 2 0 0,-1 2-176 0,0 1-48 16,-3 4 0-16,0 1 0 0,1 2-128 0,-1 6 0 15,0-3 0-15,-1 6 0 0,1 3 128 0,2 3 0 16,-2 4 0-16,1 2 0 0,0 3-128 0,-1 1 0 16,2 1 0-16,-1 0 0 0,1 2 0 0,-1-1 0 15,2 2 0-15,-1 2 0 0,1-4 0 0,-1 4 0 16,1-2 0-16,1 2 0 0,0-3 0 0,0 6 0 15,0-3 0-15,0 4 0 0,3 2 0 0,-2 2 0 0,1 2 0 16,2 3 0-16,0 0 0 0,1 5 0 16,2-1 0-16,0 4 0 0,3-3 0 0,0 5 0 0,3-1 0 15,-1 0 0-15,3 0 0 0,2 1-176 16,2-1 48-16,-1 0 0 0,2 3 128 0,1-2 0 0,1 2 0 16,2 0 0-16,-2 3 0 0,2 1 0 0,-3-4 0 0,0 3 0 15,-2-2 0-15,1 0-128 0,-1 5 128 0,0-3-128 16,-1-3-160-16,-1-1-32 0,0-3 0 0,-1 1 0 0,-1-4 320 15,-1-2-192-15,0 0 192 0,-2 1-160 16,1-5 160-16,-3 0 0 0,2 1 0 0,-3-2 0 16,0 0 0-16,0-1 0 0,-1-3 160 0,-1-1-160 0,-1 1 0 0,-1-2 0 15,0-2 0-15,-2 0 0 0,0-2 304 0,-1 1-48 16,1-4 0-16,-3 1 0 0,0-1 112 0,-1-2 16 16,-2-3 0-16,1-1 0 0,-2-2 0 0,-1-6 0 15,-1-3 0-15,-3-1 0 0,0-4 0 0,0-5 0 16,-3-3 0-16,-1-5 0 15,0-1-112-15,-1-6-16 0,0 6 0 0,0-3 0 0,1 5 0 0,2-1 0 16,1 3 0-16,1 4 0 0,3 2-64 0,0-1 0 16,2 2-16-16,0 1 0 0,2 1-176 0,1 0 0 15,2-1 0-15,0 2 0 0,0 0 0 0,3 0 0 16,0 1 0-16,1-3 0 0,0 3 0 0,1 1 0 16,1 2 0-16,2 0 0 0,1 3 0 0,0 1 0 15,2 2 0-15,-1 2 0 0,2 2-320 0,0 1 48 0,3-3 16 0,2 4 0 31,1 0-640-31,2 0-128 0,2 2-32 0,3-3 0 16,0 1-224-16,2 0-64 0,2-2 0 0,1-2-18736 0</inkml:trace>
  <inkml:trace contextRef="#ctx0" brushRef="#br0" timeOffset="120219.82">23874 1776 29487 0,'3'1'2624'0,"-1"1"-2112"0,1 1-512 0,-2 0 0 0,0 0 384 15,1 1-48-15,2 4 0 0,2 6 0 0,3 2 352 0,-2 6 64 0,0 3 16 0,-2 3 0 0,-3 1-128 0,-2 2 0 0,-1 3-16 0,-3 2 0 16,-2-1-384-16,-3-3-80 0,-1 1-16 0,0 1 0 0,-2 0-144 0,0 4 0 0,-1-6 0 0,1-1-176 31,0-7-464-31,1-1-112 0,1-7-16 0,1-3 0 16,2-2-240-16,-2-1-48 0,1-2-16 0,1 3-12624 0</inkml:trace>
  <inkml:trace contextRef="#ctx0" brushRef="#br0" timeOffset="120819.15">26442 1802 25791 0,'-1'-2'2304'16,"0"0"-1856"-16,1 2-448 0,0 2 0 0,1 2 304 0,2-3-48 0,-1 2 0 0,2 3 0 0,1 3-512 0,1 2-128 0,3 4 0 0,1-2-16 0,-1 4 400 0,4 3 0 15,-1-1 0-15,2 3 0 0,1 0 0 0,-1 4 128 0,1 3 0 0,0 2 0 0,-4-3-128 0,0 1 0 0,-1 1 0 0,-4 3 0 16,-2 1-224-16,-4-2-16 0,-5 1 0 0,-5 1 0 31,-3 0-1376-31,-5-2-288 0,-1-4-48 0,-4-3-7120 0</inkml:trace>
  <inkml:trace contextRef="#ctx0" brushRef="#br0" timeOffset="122699.06">28984 701 5519 0,'-21'-4'496'0,"1"2"-496"0,5-1 0 0,3 2 0 0,-1 1 368 0,-7 0-32 0,-15-5 0 16,-22 0 0-16,-20-1-16 0,-13-3 0 0,-9 1 0 0,-3 0 0 0,0 0-80 0,2 0-32 0,3-2 0 0,-2 4 0 0,-3-3 160 0,-6 1 16 0,-2 0 16 0,-1-1 0 0,6 2 48 0,-13 1 0 0,-17-4 0 16,-4 2 0-16,-1 0-320 0,-7 0-128 15,-5-2 128-15,-5 1-128 16,-4 5 0-16,-4 1 128 0,1-2-128 0,-8 1 0 16,-2 0 192-16,-9 4-32 0,-8 4-16 0,3-4 0 0,5 0-416 15,3-3-96-15,2 2-16 0,-4 2 0 16,-1 6 96-16,4-1 16 0,8 2 0 0,4-4 0 0,14-1 272 0,-6 0 0 0,0 1 128 15,4 2-128-15,8 0 624 16,6 3 16-16,10-3 16 0,7 0 0 0,7 4-48 16,2 0-16-16,5-4 0 0,5 4 0 0,6 0 80 0,2 1 16 15,2 0 0-15,6 1 0 0,6-1-304 0,9 0-64 0,9 1-16 0,4 2 0 16,4-2-176-16,5 1-128 0,5-4 144 0,6 1-144 0,7 3 160 16,5-5-160-1,10 0 160-15,5-2-160 0,7 0 576 0,3-3 0 0,5 0 16 0,4 1 0 0,2 1 48 0,3-1 16 16,5-1 0-16,4 0 0 0,5 1-368 0,1 2-80 15,4 2-16-15,1 2 0 16,1 3 0-16,-1-2 0 16,1 1 0-16,-3 3 0 0,0 4-192 0,0 3 176 0,-1 4-176 0,-3 2 160 15,-4-3-160-15,-2 7 0 16,1 9 0-16,-4 3 0 0,-1 10-176 0,-4 2-64 16,-2 5-16-16,-3-2 0 15,-4-2-576-15,-2-2-128 0,-2-7-32 0,-1 1 0 0,-1 2 544 16,-3 2 96-16,-1 2 32 0,-1-1 0 0,-2-1 592 0,-2 0 128 0,2-2 32 15,-2-6 0-15,2-5 352 0,-3 1 80 0,0 1 16 16,-1 0 0-16,-1 2-192 0,0-4-48 0,-2 3 0 16,0-3 0-16,2-1 0 0,1-5-16 0,1 0 0 0,2-5 0 15,0 2-496-15,2-2-128 0,3-3 0 16,-1 1 0-16,1-1 0 0,2-1 0 0,0 1 0 0,1-2 0 16,0 0 0-16,3-3 0 0,2 1 0 0,2-2 0 15,2-2-192-15,2 1 32 0,3-3 16 0,2-1 0 16,2 1 144-16,2-4-160 0,3-2 160 0,1 0-160 15,4-1-304-15,3-4-64 0,2 0-16 0,2-2 0 16,1-3 64-16,2 3 16 0,7-2 0 0,2 2 0 0,6 0 464 16,3 1 0-16,3-2-128 0,2 2 128 0,-1-1 0 0,5 0 128 15,5 6 0-15,7-2-128 0,8 8 704 0,8-2 16 16,6 0 16-16,4 3 0 0,2 2-80 0,3-2-16 16,0 0 0-16,6-3 0 0,9 5-256 0,7-1-48 15,9 2-16-15,4-5 0 0,0 0-128 0,3-5-48 16,5 0 0-16,2-5 0 0,2-4-144 0,3-4 0 15,7-2 0-15,2-2 0 0,0 0 0 0,1 2 192 16,4-3-64-16,2 3 0 0,7 3 0 0,3-1 0 0,3-2 0 16,0 2 0-16,-3-2-128 0,0-3 0 0,2 3 0 15,-2-2-176 1,-1 2-400-16,-7 0-64 0,-7-3-32 0,-3 0 0 0,-4-4 416 0,-5 6 64 0,-1-2 32 16,-6 0 0-16,-7 2 160 0,-2-3 0 15,0 4 0-15,-8 0 0 0,-10-3 0 0,1 3 0 0,-1 2 0 16,-8 1 0-16,-9-4 0 0,-7 5 0 0,-1 1-128 0,-8-2 128 15,-3 3-416-15,-7-4 0 16,-7-1 0-16,-5 4 0 0,-3 1-800 16,-6 0-144-16,-1 1-48 0,-3-1 0 15,-6-1 176-15,-3-1 16 0,-5-1 16 0,-4 0 0 0,-4-1 688 0,-3-2 144 0,-4 2 32 0,-2-2 0 0,-6 0 848 0,-3-1 160 16,0-1 32-16,-5-2 16 16,-1 1 1200-16,-3-2 256 0,-1 0 32 0,-2-3 16 0,-2 2-320 0,-1-4-64 15,-1 0-16-15,-2-3 0 0,1 0-704 0,-2-2-144 16,1-2-16-16,-4 1-16 0,3 0-448 0,-4-4-96 15,1-3-16-15,-1-2 0 0,0-1-208 0,0-5-48 16,1-1-128-16,0-3 192 0,1-4 64 0,1-1 16 16,1-5 0-16,0 3 0 0,1-3-48 0,0-1-16 15,1-2 0-15,-2-5 0 0,2 0-208 0,-3-2 0 0,1-4 0 16,-1 4 0-16,0 4 0 0,1 1 0 0,-4-4 0 16,1 2 0-16,-2 5 0 0,1 0 0 0,-1 5 0 15,-1 3 0-15,2-1 0 0,-1 7 0 16,0 2 0-16,2 2 0 0,2 6-192 0,-2 1 192 15,-2-4-192-15,1 0 192 0,1 5 0 0,3 2 0 0,1 1 0 16,2 3 0-16,2 2 0 0,2 0 0 0,2 3 0 0,0 0 0 16,2 3 0-16,1 0 192 0,0 0 0 0,0 2 0 15,1 1-192-15,-2 1-160 0,-1-1 32 0,-1 0 0 16,-1 1 128-16,-3 3-160 16,-2 0 160-16,-2 2-160 0,-4-2 160 0,-1 3-208 0,-4 2 80 0,-5-1 128 15,-2 2-512 1,-6 2 0-16,-3-1 16 0,-4 4 0 0,-4-3-672 0,-2 3-144 0,-3-2-32 0,1 1 0 15,-1 0-128-15,-1 1-48 0,1-5 0 0,-5 0-11712 16</inkml:trace>
  <inkml:trace contextRef="#ctx0" brushRef="#br0" timeOffset="163282.75">31701 16665 20271 0,'-1'-2'1792'0,"1"2"-1424"0,0 2-368 15,1-2 0-15,2-2-528 0,-1 2-176 0,2 0-48 0,0-1 0 0,2-2 1472 0,1 1 304 0,2 1 48 0,1 1 16 0,1 0 1328 0,0 1 272 0,2 1 48 0,1 1 16 0,1-3-1280 0,1 3-240 16,0 1-48-16,2 1-16 0,-2-1-880 0,0 2-288 16,-1-5 160-16,-2 4-160 0,0-5 304 0,-2 1-32 15,0 2 0-15,-1-3 0 16,-1 0-112-16,0-4-32 0,0 2 0 0,1-2 0 0,1-1 128 0,-1-2 0 16,2-2 16-16,1-1 0 0,0 0 16 0,0 0 0 15,2-5 0-15,-2 2 0 0,2-3-80 16,1-3-16-16,-1 3 0 0,0-2 0 0,0-1 32 15,-1 1 0-15,0 0 0 0,0 0 0 0,-2-3-48 0,0 1-16 0,-1-1 0 0,-1-1 0 16,-1-1 0-16,0 0 0 0,1 1 0 0,-3-6 0 0,2 2-160 0,-1-5 160 31,1 2-160-31,-2-2 160 0,2 2-160 0,-2 1 0 16,3 0 0-16,-2 2 0 0,3 1-352 16,0-1 48-16,0 1 16 0,1 0 0 0,2 3 80 0,0-3 16 15,1 6 0-15,-2-4 0 0,2 7 192 0,-1-2 0 16,2-2 0-16,0 3 0 0,0 1 0 0,0 2-224 15,0-1 16-15,0 2 0 0,0-4 208 0,0 5 0 0,1-3 0 16,1 2 0-16,0 3 0 0,1-3 0 0,-1 5 0 16,1-2 0-16,0 0 0 0,-1 1-176 0,1 2 176 15,-2 1-160-15,0-1-96 0,-2 3-32 0,-1 2 0 16,-3 0 0-16,-1-1-32 0,-2 3-16 0,-1 0 0 16,-1 3 0-16,0-3 336 0,-1 4 0 0,1 2-144 0,-2 2 144 15,1 0 192-15,-2 3 80 0,2 1 32 0,0 2 0 16,0 1-160-16,0 1-16 0,0 1-128 0,0 2 192 15,0 2-192-15,0-2 0 0,0 3-144 0,0-3 144 16,1 0-176-16,0-3 176 0,2 2-192 0,-1 2 192 16,2-4 0-16,-1 3 0 0,1-1 0 0,0 1 0 0,-2-2 0 0,-1 2 0 15,0-1 0-15,1 1 0 0,-4 1 0 0,1-2 304 16,-1 2-48-16,-2 1 0 0,1-1-64 0,0 1 0 16,0-1-16-16,2-2 0 0,-1 1 80 0,1-3 0 15,1 2 16-15,0 2 0 0,1-4-112 0,0 4-32 16,1-1 0-16,-1-1 0 0,0 1-128 0,0-1 0 15,0 0 0-15,2-1 0 0,0-4 0 0,2 0 0 16,1 0 0-16,3-1 0 0,1-3 256 0,1 1-48 16,1-6 0-16,2 1 0 0,2-1-208 0,0-2 0 15,1-2-192-15,0 0 192 0,-1-2-256 0,2-2 64 0,-1-1 16 0,0-1 0 32,-1 0-448-32,0-2-80 0,-1-2-32 0,-3 2 0 15,-1 0-1408-15,-1 0-288 0,-1-1-48 0</inkml:trace>
  <inkml:trace contextRef="#ctx0" brushRef="#br0" timeOffset="164530.68">31835 18205 35007 0,'-6'4'3120'0,"2"-2"-2496"0,3-2-496 0,1 0-128 0,1 0-2304 0,0 0-464 0,-2 3-112 0,-1-2 0 0,-1 3 2160 0,1 1 432 0,0-2 96 0,2 0 0 0,3-2 1472 0,2 1 272 16,0-2 64-16,2 3 16 0,3-2-480 0,0 2-112 15,2-3-16-15,2 0 0 0,3 2 224 0,1-4 32 16,1 2 16-16,1-3 0 0,2 2-512 0,2-2-96 16,2 0-32-16,-1-3 0 0,1-1-432 0,-2-1-96 15,1-2 0-15,-1 0-128 0,0 0 0 0,0-2 0 16,-1-3 0-16,0 1 0 0,-2-2 128 0,0 0-128 15,-3-1 0-15,-2-1 0 0,0 4 176 0,-2-2-176 0,-2-1 160 16,-1-1-160-16,-1-1 208 0,-1 2-48 0,0-1-16 0,-2-4 0 16,0 3 48-16,0-4 0 0,0 1 0 0,-1 0 0 15,0 0-192-15,1-3 160 0,0-1-160 0,0-1 160 16,1 2-160-16,-1-1 0 0,1-5 0 0,-1 3 0 16,2-2 0-16,1 2 0 0,-2-1 0 0,2 1 0 15,1 2 0-15,0 1 0 0,3-2 0 0,0 3 128 16,-1 2-128-16,3 0 160 0,0 3-160 0,0-3 160 15,2 3-160-15,0 1-144 0,3-2 144 0,2 2-208 16,-2 1 32-16,1 1 16 0,-1 0 0 0,1 1 0 16,-2 2-80-16,-1 2-16 0,-1 3 0 0,1 3 0 15,-2 0 80-15,-1 0 16 0,3 2 0 0,-2 3 0 16,1 0 160-16,0 2-160 16,-1-1 160-16,0 4-160 0,-1 0-80 0,2 4-16 0,-2 0 0 0,-1 1 0 15,-2 2-176-15,0 2-32 0,-2 0-16 16,-1 2 0-16,-2 3-256 0,0-2-48 0,-2 2-16 0,-1-1 0 15,1 1 464-15,-2 0 80 0,1 0 32 0,-2 0 0 0,1-2 560 0,1 2 112 16,-1 2 32-16,-1-3 0 0,2 5 224 16,-2-1 64-16,-1 0 0 0,1 4 0 0,-2 0-352 0,0 1-64 15,-1 2-16-15,-1-1 0 0,0 4-64 0,0-3-16 16,-1-1 0-16,2-2 0 0,0-1-64 16,2-3 0-16,-1 0-16 0,1 1 0 0,1-1 0 15,-2 0 0-15,1-1 0 0,0 1 0 0,0 1-48 0,-1 1 0 16,1 2 0-16,0 3 0 0,-1-1-128 0,1 3 192 15,1 1-192-15,-1-1 192 0,-2 1-48 0,1-2 0 16,1-2 0-16,2-3 0 0,1-4 32 0,2-1 0 16,2-5 0-16,3-4 0 0,4 1 144 0,2-3 16 15,2 1 16-15,1-4 0 0,1-3-224 0,4-2-128 0,3-1 128 0,2-1-128 16,3-4 0-16,2-3 0 0,3 0 0 16,7 0 0-16,10-3-384 0,-1 4-112 0,0-3-16 0,-8 1 0 15,-3-1-144 1,-36 10 656-16</inkml:trace>
  <inkml:trace contextRef="#ctx0" brushRef="#br1" timeOffset="-172348.29">18676 15413 44223 0,'-8'10'3936'0,"1"-3"-3152"0,2 2-624 15,2-7-160-15,2 2 416 0,-3 2 48 0,-2 6 16 0,-6 6 0 0,-4 5-480 0,-2 1 0 0,-1-2 0 0,-1-3 0 0,-2-3 0 0,-2-4 0 0,-3-3 0 0,-4-2 0 16,-4-1 0-16,-3-3 0 0,0-2 0 0,-8 1-160 0,-6-4 160 0,-9 1-192 15,-3-2 192-15,-6 0-192 16,-6-1 192-16,-4-1 0 0,-4 1 128 0,-2 2-128 0,4 4 160 0,-2 1-32 16,1 4-128-16,0 2 192 15,2 1-48-15,6-2-16 0,2 2 0 0,4-4 0 0,3 2 176 0,2-3 16 16,1-2 16-16,4-3 0 0,3-3-48 16,5 0-16-16,7 0 0 0,2-2 0 0,5 1-80 0,-1-5-32 15,0 2 0-15,0-3 0 0,2 1 96 0,3 2 0 16,3 1 16-16,4 3 0 0,2-1-112 0,3 4-32 15,3 2 0-15,2 0 0 0,2 4-128 0,3 1 0 0,2-1 0 16,3 0 0-16,1 1 0 0,2 2 0 0,1 1 0 16,2-1 0-1,2 0 0-15,-1 4 0 0,1 0 176 0,1 3-176 0,0 1 0 16,0 0 128-16,-1 3-128 0,1-1 0 0,-2 2 0 0,0 4 0 0,-1 4 0 0,0 0 0 16,0 6 0-16,-1 3 0 0,-1 6 0 0,0 6 0 15,0 5 0-15,-2 8 0 0,1 6 0 0,-2 4 0 16,0 2 0-16,-3 7 0 0,2 5 0 0,-3 2 0 15,1-2 0-15,-3-4 0 0,-2-5 0 0,0 1 0 0,-1 0 0 16,-3 3 0-16,1-3 0 0,-3 0 0 0,1-6 0 16,-1-2 0-16,-1 1 0 0,-1-3 0 15,1 0 0-15,1-8 0 16,1-2 0-16,2-8 0 0,3-7 128 0,-3 3-128 0,-1 1 0 0,3-1 0 0,0-8 0 0,0-5 0 16,2-2 0-16,0-3 0 0,2-7 0 0,-1-1 0 15,2-1 0-15,-1-4 0 0,1 0 0 16,1 3 0-16,-2-4 0 15,0 2 0-15,0 1 0 0,0 3 0 0,0-1 0 16,-1-1 0-16,1-1 0 0,0 0 0 0,2-2 0 16,0-5 0-16,3-1 0 0,-1 0 144 0,1-4-144 0,2-2 128 0,0 0 208 0,1-4 48 0,2 2 0 15,1-2 0-15,1 0-64 0,2 0 0 0,2 0 0 16,2-2 0-16,4 2-32 0,2 0-16 0,-1 0 0 0,8-2 0 16,10-2-144-16,7-2-128 0,12 0 144 0,4-4-144 15,3 4 0-15,4 0 128 0,4 3-128 0,0-1 0 16,-1 2 0-16,-8 1 0 0,-8 2 0 0,12 1 0 15,16 8 0-15,10 0 0 0,1 5 0 0,-9-3 0 16,-22-4 0-16,9 2 0 0,22 5 0 0,9-3 0 16,-1 0 0-16,-4-4 0 0,-2-2 0 0,-4-2 0 0,1-2 0 15,-5-4 128 1,-6 0-128-16,-5-4 144 0,-5-2 96 0,-4 0 16 16,-9 2 0-16,7-3 0 0,8-1-32 0,-1 1 0 0,-2-1 0 0,-10 3 0 0,-11 1-224 0,-3 1 128 31,1 2-128-31,-1 3 0 0,2 0 0 0,-3 2 0 15,-5 2 0-15,-3 0-160 0,-5 0-64 0,-5 0-16 16,-1 0 0-16,-5 0 0 0,-3 1-16 0,-3-2-16 16,-3 0 0-16,-1 3 0 0,-2-2 128 0,-3-2 144 15,0 2-208-15,-3-1 80 0,1-3 128 0,-2 3 0 16,-5-3-144-16,-3-3 144 0,-3 1-160 0,-2-3 160 16,-2-1-208-16,-7 0 80 0,-10-7-64 0,-9 3-16 15,-12-4 0-15,-4 4 0 16,9 1-224-16,0 3-32 0,-3 0-16 0,-12 2 0 15,-12 3 48-15,-9 2 16 0,-2 8 0 0,-1 1 0 0,2-2 224 0,-1 3 32 0,2 0 16 16,0-1 0-16,2 3-16 0,4-3 0 0,7-1 0 0,-4 0 0 16,-3-1 160-16,-1-2 0 0,2 0 0 0,3-4 128 15,6 0-128-15,0 0 0 0,-1-2 0 0,7 0 0 16,5 0 0-16,-3-4 0 0,-4 2 0 0,2-4 0 16,4 2-176-16,5-2-48 0,2 2-16 0,7 2 0 15,4 2-16-15,5-3-16 0,2 2 0 0,4 1 0 16,6 0 144-16,5 0 128 0,3 1-192 0,5 2 192 15,0-1 0-15,4-2 0 0,3 1 192 0,3 2-48 16,3-3-144-16,1 0 0 0,2-3 0 0,2 2 0 0,1-1 160 16,4-2-160-16,2-2 192 0,2-4-192 15,6-2 288-15,2-1-48 0,-1-3-16 0,4-5 0 16,6-2-64-16,1-5-16 0,1 0 0 0,-1-2 0 0,1-4-144 16,-2 0 0-16,1-2 0 0,-3-4 0 0,-1-2 0 15,-2-4 0-15,-4 0 0 0,-6 9 0 0,-1 5 128 0,-2-7 64 16,3-16 0-16,0-18 0 0,-1-9-48 0,-1-1 0 15,-2 1 0-15,-2-4 0 0,-1-2-144 0,-2-1 128 16,1 0-128-16,-5 2 128 0,1-1-128 0,-1 1-176 16,1-1 48-16,-1 6 0 0,1 12-128 0,-2-3-32 15,1-6 0-15,-2 0 0 0,0 7 96 0,-1 6 32 16,-3 5 0-16,-2 2 0 0,-1 2 160 0,-3 3 0 16,0 6 0-16,0 4 0 0,1 7 144 0,-2 1-144 0,1 5 192 15,-2 0-192-15,0 7 128 0,-1 2-128 0,1 5 0 16,2 3 0-16,0 6 128 0,3 0-128 0,0 5 0 15,3-2 0-15,0 1 0 0,0 1 0 0,3 0 0 0,0-1 0 16,-1 1 0-16,2 0 0 0,3-1 0 0,-2-1 0 16,2 1 0-16,-1 2 0 0,3 1-128 0,0-2 128 15,2 0 0-15,3 3 0 0,3 0 0 0,1-3 0 16,4 1 0-16,4-2 208 0,6 0-32 0,6 4-16 16,5 0 96-16,6 0 32 0,4 0 0 0,5-2 0 15,2 0-288-15,1 2 0 0,3-2 0 0,-2-1 0 16,-1 0 192-16,3-1-192 0,6-1 192 0,3 0-192 15,4-3 224-15,1 1-64 0,-1-1-16 0,4 0 0 0,-2 2 224 16,7-4 32-16,3 0 16 0,1-5 0 16,-6 2 32-16,-1 0 0 0,0-1 0 0,0 0 0 0,-1 2-192 0,1-3-48 15,0 1 0-15,-7 2 0 0,-6-3-208 0,-7 4 0 16,-4-1 0-16,0-1 0 0,1 1-224 0,-5-2-96 16,-7-1 0-16,-8-1-15872 15,-6 0-3184-15</inkml:trace>
  <inkml:trace contextRef="#ctx0" brushRef="#br1" timeOffset="-168448.09">25513 4865 26719 0,'-4'2'2368'0,"3"-2"-1888"0,1 0-480 0,0-2 0 15,1 2 0-15,-1 0-336 0,0 0 48 0,0-3 16 0,0 2 1536 0,1-2 304 0,0 2 64 0,-1 1 16 0,0 0-624 0,0 0-128 0,0 0-32 0,0 0 0 16,0 0 64-16,0 0 16 0,0 0 0 0,0 0 0 0,0 0-240 0,9 26-64 0,-9-10 0 0,-1 3 0 0,-1 3-496 0,1 3-144 0,1 4 0 0,-2 5 0 0,1-4 160 16,-1 2-32-16,1 7-128 0,0 1 192 0,1 6-192 15,0-2 176-15,0 1-176 0,-1-1 160 0,1-3-160 0,-2 0 0 16,1 0 144-16,-1-3-144 0,-1 0 0 0,1-6 0 16,0-1 0-16,1-2-128 15,-1-5-368-15,-1-1-64 0,1-7-16 0,-1-4 0 16,1-2-736-16,-1 0-160 0,2-6-16 0,0-2-14384 0</inkml:trace>
  <inkml:trace contextRef="#ctx0" brushRef="#br1" timeOffset="-167717.38">25470 4712 13823 0,'-1'-6'1216'0,"0"0"-960"0,0 2-256 0,1 2 0 0,0-1 1088 0,1 2 192 16,0-1 16-16,-1 1 16 0,3-6 544 0,-1 1 128 0,1 0 0 0,0-4 16 0,1 1-592 0,0 3-112 0,0-2-16 0,0 0-16 0,1 2-304 0,3-3-64 0,-1 3-16 0,2-1 0 0,1 1-112 16,-2-1-32-16,0 1 0 0,2 2 0 15,2-2-336-15,2-2-64 0,2 0-16 16,1 0 0-16,3 0 0 0,0-1 0 0,-1 1 0 0,2 0 0 15,1 2 16-15,1 0 0 0,-1-1 0 0,-1 2 0 16,-2 1-192-16,-3 1-144 0,0 3 192 0,-2 3-192 16,-1-1 128-16,-2 3-128 0,-1 4 0 0,0 0 0 15,-1-2 176-15,-1 3-176 0,1 1 160 0,0 2-160 0,-1 0 128 0,1-1-128 16,1 1 0-16,0 3 0 0,-2 0 192 0,0 0-48 16,-1 3-16-16,-2-1 0 0,0 4-128 0,-2-2 128 15,-1 5-128-15,-2-3 128 0,-1-2-128 0,-3 1 0 16,0-2 0-16,-2-2 128 0,-2 1-128 0,-2 1 0 0,-1 0 0 15,-4-3 0-15,0 0 0 0,-4-1 0 16,0 1 128-16,-4 0-128 0,-1-3 128 0,-2 0 0 0,-3-1 0 16,1-3 0-16,3 1-128 15,-2-4 128-15,-2-3-128 0,-2 1 128 0,1 1-128 0,0-5 0 16,4 0 0-16,0 0 0 0,1-2 0 0,2-2 0 0,0-2 0 0,4-4 0 16,1 4-336-1,6-3-48-15,2-1-16 0,5 0-17904 0</inkml:trace>
  <inkml:trace contextRef="#ctx0" brushRef="#br1" timeOffset="-166879.96">26837 3849 18431 0,'0'0'1632'0,"0"0"-1312"0,0 0-320 0,0 0 0 0,-1 0 320 16,1 0-16-16,-2 0 0 0,1 0 0 0,-1 0-64 0,-2 0-16 0,0 2 0 0,4-2 0 0,0 0 32 0,0 0 0 0,-18 6 0 15,13-4 0-15,0 1 896 0,-1 0 192 0,-1-3 48 0,1 3 0 0,0 1 272 0,0-4 48 0,0 2 16 0,-2 2 0 0,0 0-416 16,-1-1-80-16,-1 2-16 0,0 1 0 0,-2 1-384 0,-1 0-96 16,0 2-16-16,-2 0 0 0,-1 5-400 15,0 1-64-15,-1 3-32 0,1 2 0 0,1-1-224 16,-3 6 144-16,0 3-144 0,-3 7 128 0,-1 7-128 0,-1 1 0 16,0 5 0-16,1 0 128 0,0 2-128 0,0-3 192 15,2-3-192-15,2 1 192 0,-1-3-192 0,2 5 0 16,-2 1 0-16,3 4 0 0,2-1 160 0,1-3 0 15,3 0 0-15,4-2 0 0,0-1 0 0,3-1 0 16,5 1 0-16,1-3 0 0,4-3-160 0,5 2 128 16,7 1-128-16,4-1 128 0,4-3-128 0,4-3 0 15,4-1 0-15,2-3 0 0,1-7-176 0,2-2-64 0,1-1-16 16,3-2-18304-16</inkml:trace>
  <inkml:trace contextRef="#ctx0" brushRef="#br1" timeOffset="-165961.84">27459 4533 32255 0,'-5'3'2864'0,"0"-1"-2288"0,1-1-576 0,2 2 0 0,-1-1 976 0,0 0 96 0,-4 3 16 0,-4 2 0 0,-6 5-160 0,-4 4-32 0,-3 3 0 0,-2 1 0 0,-1 4-592 0,-1-1-128 0,-1 1-32 15,1 2 0-15,0 3 48 0,-2-3 16 0,-1 5 0 0,0-3 0 16,3-2-80-16,-1-1-128 0,1 1 176 0,0-1-176 16,3-1 0-16,0-4 0 0,1 1 0 0,2-5 0 15,5-3-688 1,3-7-192-16,3 0-32 0,2-2-16368 0</inkml:trace>
  <inkml:trace contextRef="#ctx0" brushRef="#br1" timeOffset="-165737.96">26957 4475 38703 0,'-3'0'3440'0,"3"4"-2752"15,2-2-560-15,0 2-128 0,1-2 496 0,0 3 64 16,3 4 16-16,3 3 0 0,2 4-144 0,3 9-32 15,4 1 0-15,1 5 0 0,1-1-192 0,-1 1-32 0,4 0-16 16,-1 1 0-16,0 0-16 0,1-1 0 16,-1 0 0-16,0-3 0 0,-1-2-144 0,0-1 0 15,-2-3 0-15,-1 0 0 0,-2-2-224 0,-1-1-80 16,-3-3-16-16,-2-1 0 16,-1 1-1664-16,-2-4-352 0</inkml:trace>
  <inkml:trace contextRef="#ctx0" brushRef="#br1" timeOffset="-165242.6">27595 4993 9215 0,'-1'-2'816'0,"-1"2"-656"0,1 0-160 0,1 0 0 0,0 0 896 0,0-3 160 0,1 3 32 0,-1-1 0 0,2 1 224 16,-1-2 48-16,3 2 16 0,-4 0 0 0,0 0 176 0,0 0 48 0,0 0 0 0,0 0 0 0,21-7-192 0,-19 7-16 0,2 3-16 0,-2 1 0 15,1-2 368-15,-2 4 80 0,0 0 16 0,-1 4 0 16,0 0-496-16,-1 0-112 15,-1 2-16-15,-1 2 0 0,-2 3-576 0,0-1-128 16,0 1-32-16,-1 1 0 0,0-2-240 0,1 3-48 0,-1 0-16 0,0 0 0 0,1-3-176 16,0 3 0-16,0-1 0 0,0-2-176 15,1 0-448-15,0-3-80 0,2-3-32 0,1-1 0 32,-2-2-1456-32,3-4-304 0</inkml:trace>
  <inkml:trace contextRef="#ctx0" brushRef="#br1" timeOffset="-164739.89">28598 4495 31327 0,'-5'6'2784'16,"1"0"-2224"-16,3-2-560 0,0-2 0 0,-1 2 1088 0,2 1 96 0,-3 5 32 0,-5 6 0 0,0 6 80 0,-4 3 32 0,0 5 0 0,-2-2 0 0,0 1-1072 0,0-2-256 0,-2 1 0 0,-3-2 0 16,1 0 160-16,-2-1-32 0,-1 0 0 0,-1-2 0 0,0 1-128 0,-1-2 0 15,2-2 0-15,0-1 0 0,1-1-160 16,1-2-112-16,0-4-32 0,1-1-17616 16</inkml:trace>
  <inkml:trace contextRef="#ctx0" brushRef="#br1" timeOffset="-164512.15">28355 4532 34095 0,'-8'0'3024'0,"3"4"-2416"0,0-1-480 0,4 2-128 16,2-1 1632-16,1 0 304 0,1 2 64 15,-1 3 16-15,3 4-1328 0,1 8-272 0,3 1-48 0,0 4-16 16,2 3-80-16,-1-4-16 0,3 3 0 0,-2 0 0 15,3-2-256-15,-2 0 0 0,3 2 0 0,0-5 0 16,-1 1 0-16,2-2 0 0,-1 0 0 0,-1 0 0 16,0-4-448-1,0 0-112-15,-1-2-16 0,-2-1-11968 0,-1-1-2384 0</inkml:trace>
  <inkml:trace contextRef="#ctx0" brushRef="#br1" timeOffset="-164097.52">28841 5055 20271 0,'-6'-5'1792'0,"1"3"-1424"16,1-2-368-16,3 1 0 0,2 1 3968 0,2 1 736 15,-1-2 144-15,2-3 16 0,1-1-3184 0,4-4-640 0,2-3-128 0,5-2-16 16,1 0-640-16,3 1-128 0,1-1-128 0,-1 3 176 16,0 4-176-16,-1 0 0 0,1 5 0 0,0 2 0 15,-1 2 0-15,-2 2 0 0,-1 4 0 0,-1 2 0 16,-2 3 0-16,-3-1 0 0,-2 2 0 0,-5 1 0 16,-1-2-128-16,-4 4 128 15,0-3 0-15,-4 4 0 0,-3-2 0 0,0 3 0 16,0-1 0-16,-4 3 0 0,0 0 0 0,-2 1 0 15,-3 5 144-15,2-4-144 0,0-1 0 0,4-2 0 0,1-4 0 0,2-2 0 16,3 1 0-16,1-1 128 0,0 0-128 0,3-2 128 0,0 0 64 16,1 0 0-16,2-1 16 0,1-2 0 0,1 2-208 15,2-1 0-15,0-1 0 0,3 0-160 32,0-1-224-32,1 0-64 0,2 0 0 0,0-3 0 0,0 1-1440 0,0-1-288 15</inkml:trace>
  <inkml:trace contextRef="#ctx0" brushRef="#br1" timeOffset="-162392.59">29713 3975 16575 0,'3'-6'1472'0,"-2"-2"-1168"0,1 4-304 0,0 0 0 15,-1 2 144-15,0-2-16 0,3-5-128 0,-1-4 192 0,4-6 768 0,-1 1 160 0,-1-2 32 0,0 4 0 0,-2 3 80 0,-1 5 32 0,0-1 0 0,1 4 0 0,-2-1 544 16,1 4 112-16,1-2 32 0,-1 1 0 0,1 1-384 0,-1 1-80 0,-1 2-16 0,2 4 0 0,-2-1-512 16,0 4-96-16,2 3-32 0,-3 4 0 0,1 4-384 0,0 1-64 15,1 2-32-15,0 6 0 16,0 7-64-16,1 3-16 0,1 7 0 0,-1 4 0 16,2 2-272-16,0 6 128 0,0 2-128 0,-1 3 0 0,-2 0 0 15,-2-2 0-15,0 1 0 0,-2 2 0 0,-1 3 128 0,0 0-128 16,-2 0 0-16,0-6 0 15,-3-6 192-15,1-2-192 0,0-3 192 0,-1-4-192 0,2-5 176 0,0 2-176 16,0 2 160-16,2-5-160 0,0 1 0 0,3-6-128 16,0-1-16-16,-1-9 0 15,4 0-624-15,-1-6-128 0,1-2-32 0,2-3-17552 16</inkml:trace>
  <inkml:trace contextRef="#ctx0" brushRef="#br1" timeOffset="-161451.78">30397 4485 12895 0,'0'-3'1152'0,"0"2"-928"0,1 1-224 0,-1 0 0 0,1 0 1312 0,-1 0 224 0,2-2 32 0,-1 2 16 0,1-4 992 16,1 4 208-16,1-2 32 0,-2 2 16 0,2 2-608 0,-2-1-128 0,2 4-32 0,0-1 0 0,-1 2-704 0,1 0-144 16,1 4-16-16,0 0-16 0,1 5-736 0,0 1-128 15,3 4-48-15,0 5 0 0,0 5-96 0,3 3-32 16,0 1 0-16,0 2 0 0,2 1-144 0,0 0 0 16,0-5 0-16,2 1 0 0,1-5 0 0,1 0 0 15,-1-2-160-15,1-3 160 16,-2 0-800-16,-1-3-64 0,-2-4-16 0,-3-1-10944 15,-1-1-2192-15</inkml:trace>
  <inkml:trace contextRef="#ctx0" brushRef="#br1" timeOffset="-160715.52">30940 4396 22111 0,'-3'-3'1968'0,"2"1"-1584"0,1 2-384 0,0 0 0 0,0 2 928 0,-1-2 96 0,1 0 32 0,-3 3 0 0,1-2 128 0,-1 4 32 0,0-1 0 0,0 6 0 0,-1-2-256 0,1 8-32 0,-2 1-16 0,-1 7 0 15,-1 5 192-15,-1 3 48 0,-1 9 0 0,-2 7 0 16,-1 5-320-16,-3 6-48 16,-1 2-16-16,-2 3 0 0,-1 2-320 0,-2-1-80 0,-3 3-16 0,-2 0 0 0,0-1-224 0,-3 0-128 15,0-6 128-15,3-6-128 0,4 0 0 0,2-11 0 32,5-1 0-32,4-7-192 0,2-4-112 0,5-4-16 15,1-2-16-15,3-8-17872 0</inkml:trace>
  <inkml:trace contextRef="#ctx0" brushRef="#br1" timeOffset="-160271.58">31102 4709 36863 0,'1'0'3264'0,"0"-3"-2608"0,0 3-528 0,2 0-128 0,-2-2 688 0,2 1 96 0,0-2 32 0,4-1 0 0,2 2-448 0,4-5-96 0,0 2-16 0,3 1 0 16,1 0-512-16,1-2-128 0,1 2 0 0,0 2-16 0,1-1-1904 0,0 2-384 0</inkml:trace>
  <inkml:trace contextRef="#ctx0" brushRef="#br1" timeOffset="-160003.05">31088 4913 26719 0,'-6'-1'2368'0,"2"1"-1888"0,2 0-480 0,1 0 0 16,1 0 2320-16,1 0 368 0,0 0 80 0,0 0 16 0,3 0-1200 0,2-3-240 15,3 2-64-15,2-2 0 0,1 0-816 0,3 0-160 0,0 0-48 16,2-4 0-16,4 4-256 0,0-4 0 0,3 2 0 16,1-1 0-1,2 0-576-15,0 1-112 16,1-1-16-16,-2 0-17344 0</inkml:trace>
  <inkml:trace contextRef="#ctx0" brushRef="#br1" timeOffset="-159476.83">31925 4715 31327 0,'0'-3'2784'0,"0"0"-2224"0,2 0-560 0,-1 1 0 16,-1 1 512-16,0-2-16 0,1-3 0 0,-1-1 0 0,-1-6 496 0,0-2 96 0,-3-1 32 0,-2 0 0 16,-3 0-160-16,-2 1-16 0,-3 2-16 0,-2-2 0 15,-1 5-544-15,-2 1-128 16,-2 4 0-16,0 5-16 0,-1 4-32 0,0 2 0 15,-1 7 0-15,0 3 0 0,1 2-208 0,1 6 0 16,1 3 0-16,1 3 0 0,5-2 0 0,1 3 0 16,2-3 0-16,2 1 0 0,2 2 0 0,0-5 0 0,3-2-128 0,0-1 128 15,3-4 0-15,2-2 0 16,2-1 0-16,0-2 0 0,3-4 0 0,3 0 0 0,0-1 0 0,2-2 0 0,1-2 0 16,2-1 0-16,1-4 0 0,2 0 0 0,3-2 0 15,1-2 0-15,0-4 0 0,1 0 0 0,-1-2 0 16,-1-3 128-16,0-1-128 0,-3-4 0 0,-1 0 0 15,-2-3 0-15,-1-3 128 0,-3-4-128 0,0-3 144 16,-2-7-16-16,-1-3 0 0,-2-3 0 0,-1 2-128 16,-2-8 160-16,1-11-160 0,-3-2 160 0,0-2-160 0,-3 0 0 15,-1 2 0-15,-1 6 0 0,0 4 0 0,-1 9 0 16,0 9 0-16,0 7 0 16,0 5-208-16,1 5 16 0,0 8 16 0,0 1 0 15,1 5-576 1,0 4-112-16</inkml:trace>
  <inkml:trace contextRef="#ctx0" brushRef="#br1" timeOffset="-158990.87">32234 4753 35007 0,'-5'-2'768'0,"1"-1"176"0,0 2 16 16,1 1 16-16,1 1-784 0,1-1-192 0,-1 3 0 0,-1-3 0 0,-3 4 1328 0,-3 0 208 0,-2 4 64 0,-3 1 0 0,1 0-1024 0,-4 0-208 0,3 2-48 0,-1 2 0 0,0-1-320 0,0 3 0 0,1-3 0 0,1 2 0 16,1 1 0-16,0-2-192 0,4 1 64 0,2 1 0 0,1-3 128 0,1-2 0 0,1 0 0 0,3-2 0 0,2 0-128 0,1-2 0 0,4-1 0 0,0-1 0 15,2-4-112-15,2 2-16 0,2-4 0 0,3-1 0 32,2 0-144-32,0-4-48 0,5 0 0 0,0-2 0 15,1 3-176-15,-1-4-32 0,2 0-16 0,-1 2 0 0,0-5 272 16,-2 3 48-16,-3 1 16 0,-3-4 0 0,-4 3 688 0,-2-1 144 0,-2 4 16 0,-4-3 16 15,-1-1 544-15,-2 0 96 0,-3-1 32 0,-1 1 0 16,-2 0-496-16,-2-1-112 0,-2-2-16 0,-1 2 0 16,-1-1-144-16,-1 1-48 0,-2 2 0 0,1 0 0 0,0 0-384 15,-2 2 0-15,2 0 0 0,-1 2-176 16,2 1-416 0,1 2-96-16,1 1-16 0,0 1-11968 0,3 2-2384 0</inkml:trace>
  <inkml:trace contextRef="#ctx0" brushRef="#br1" timeOffset="-158363.5">32828 4804 39615 0,'-4'-2'1760'0,"2"0"352"0,1 0-1680 0,-1-1-432 0,2 3 0 16,-1-1 0-16,1 1 384 0,-2-2-16 0,-1-2 0 0,-1-2 0 15,-1 0-32-15,-1-4 0 0,-1 1 0 0,-2-1 0 16,-1 0-336-16,-2 2 0 0,0 1 0 0,-2 4 0 16,-2-1 0-16,-1 1 0 0,-3 3 0 15,-2 3 0-15,-1 1 0 0,-1 2 128 0,-1 0-128 16,0 4 128-16,3 2-128 0,1 1 0 0,2-2 0 0,3 1 0 16,4 1 0-16,1-4 0 0,3 3 0 0,3-3 0 0,2-2 0 0,3-1 0 15,3-2 0-15,2-2 0 0,4-1-160 0,3-2 0 16,3 1 0-16,1-5 0 0,4 1-32 0,0-2-16 15,3-1 0-15,2-2 0 16,0-1-144-16,1 0-32 0,1 2 0 0,-1-5 0 16,0 1 128-16,-1-2 0 0,-1 2 16 0,0 0 0 15,-3-1 240-15,-4 3 128 0,-2-2 0 0,-3 2-128 16,-2 0 528-16,-2-2 0 0,-5 2 0 0,0-1 0 0,-3 1-96 0,-3 2-32 16,-3-4 0-16,0 3 0 15,-3 2-96-15,-1-2-32 0,-1 1 0 0,0 0 0 0,-1 2-144 16,1 2-128-16,-2 2 192 0,2 2-192 0,1 2 176 0,0 2-176 0,1 2 160 15,-1 3-160-15,1 1 0 0,0 2 0 0,1 2 0 0,0 1 0 16,2 4 0-16,0 0 0 0,1 7 0 0,2-1 0 16,1 1 224-16,1 1-48 0,2 1-16 15,1 1 0-15,2-3 0 0,0 0 0 0,3 1 0 0,1-4 0 16,0 5-160-16,2-5 0 0,0 4 0 0,1-1 128 16,-1-1-128-16,1 1 0 15,2 5 0-15,-1 1 0 0,3 0-128 0,-4 2-16 16,-1 4 0-16,-1-3 0 0,-2-6 144 0,-3 0 0 15,-2-1 0-15,-3-3 0 0,0 0 0 0,-3-3 0 16,-1-2 192-16,-2 1-64 0,-3-4 16 0,-1 0 16 16,-2 1 0-16,0-4 0 0,-3 2-160 0,-3-3 128 0,-1-3-128 0,-2-2 128 15,-3 2-128-15,-2-7 0 0,-1 0 0 0,-5-5 0 16,1-2-384-16,-2-2-64 16,-1-6-16-16,-2-4-19456 0</inkml:trace>
  <inkml:trace contextRef="#ctx0" brushRef="#br1" timeOffset="-157932.4">32686 3441 25855 0,'-6'-6'576'0,"2"1"112"15,0 4 16-15,3-2 16 0,1 6-576 0,1-3-144 16,0 1 0-16,2 2 0 0,1-1 1888 0,-1 4 352 0,5-2 64 0,-1 5 0 0,3-3-480 0,1 4-96 0,3 0-32 0,1 0 0 0,3 4-896 0,3 2-176 0,4 3-48 0,2 4 0 0,3 5-128 0,3 4-16 15,4 6-16-15,3 5 0 0,1 2-64 0,-2 2-16 16,1 5 0-16,-3 4 0 0,-3 0-160 0,-1 3-48 0,-4 4 0 0,-1 3 0 16,-3 6 96-16,-1-3 16 0,-4 2 0 0,-4-8 0 0,-3-3-32 0,-4 0 0 15,-1-1 0-15,-5 2 0 0,-2-1-80 0,-3-3 0 16,-3 0-128-16,-2-7 192 0,-5-2-64 0,-2-6 0 16,-5 1-128-16,-1-6 192 0,1 2-192 0,-1-5 0 0,0-2 0 15,0-1 0 1,2-2-144-16,-2-1-128 0,1 1-32 0,1-3 0 15,-1-4-576-15,-2-6-112 0,-2 2-32 0</inkml:trace>
  <inkml:trace contextRef="#ctx0" brushRef="#br1" timeOffset="-157205.52">25333 6868 28559 0,'-8'-3'2544'0,"1"3"-2032"0,5 0-512 16,2-2 0-16,1 4 1360 0,-1-4 176 0,-1 1 48 0,0-2 0 0,-1-3-352 0,4 0-64 0,1 0-16 0,6-1 0 0,2 1-624 0,5-1-128 0,4 1-16 0,6-4-16 16,4 4-32-16,3-1 0 0,2 1 0 0,3-2 0 15,5 0-144-15,3 0-48 16,1 0 0-16,0-1 0 0,0 1-144 0,-5 0 0 16,-1 2 0-16,-3 0 0 0,-3 0 0 0,-2 2 0 0,-1-2 0 0,-2 0 0 15,-4 3-480 1,-1 0-80-16,-4 0-16 0,-1 2-11344 0,-3 1-2288 0</inkml:trace>
  <inkml:trace contextRef="#ctx0" brushRef="#br1" timeOffset="-156831.43">25331 7131 30399 0,'-19'3'1344'0,"6"-2"288"0,3 1-1312 0,4 1-320 0,4-2 0 0,2-1 0 16,-1 0 448-16,0 3 32 0,0-1 0 0,1 2 0 16,3 2 272-16,3-2 48 0,6-2 16 0,2-2 0 15,6 1 416-15,5-1 96 16,5 0 16-16,5-1 0 0,4 1-784 0,7-2-160 0,3-2-16 16,5 0-16-16,3-2-368 0,-1 0 128 0,-2 0-128 0,-2 0 0 15,1-1 0-15,-6-3 0 0,-4 4 0 0,-1-4-12304 16,-2-2-2352-1</inkml:trace>
  <inkml:trace contextRef="#ctx0" brushRef="#br1" timeOffset="-154553.12">26357 7573 21183 0,'1'0'1888'0,"2"0"-1504"16,-1-3-384-16,0 3 0 0,0-2 128 0,0 1-128 0,2-2 128 0,2-1-128 0,3-2 1552 0,2-2 240 0,1-2 64 0,1-3 0 0,2 3 240 0,0-4 48 0,1 0 16 0,0-1 0 0,0 2-656 0,0-4-128 16,0 3-32-16,0-4 0 0,0 3-944 0,0-3-192 15,0 2-32-15,-1-4-16 0,1-1 0 0,0-2 0 0,0-2 0 16,-1-2 0-1,0-2-32-15,0-3 0 0,0 0 0 16,-2-3 0-16,1 1 64 0,-2-7 16 0,2-1 0 0,-2-8 0 0,-1 0-48 0,0-5-16 0,-2-4 0 16,-1 1 0-16,-2-2 16 0,-1 3 0 0,0 1 0 15,0-1 0-15,-2-3-160 0,0 6 0 0,-1 1 0 0,-2 5 0 16,0-1 0-16,-1 8 0 0,0 2 0 0,-2 7 0 16,0 6 128-16,-1-1-128 0,0 7 0 0,0 0 128 15,1 5-128-15,-1 5 0 0,2 2 144 0,-1 1-144 16,1 4 128-16,-1-1-128 0,1 4 160 0,0-2-160 15,1 4 0-15,0-1 128 16,0 2-128-16,1 0 0 0,0 2 0 0,0-1 128 16,2 2-128-16,1-2 0 0,-1 2 0 0,2-2 0 15,0 1 0-15,0 1 0 0,0 0 0 0,1 2 0 0,1-2 0 0,-1 2 0 0,0 2 256 16,1 0 0-16,2 0 0 0,-1 2 0 0,1 3-96 0,2 1-16 16,-1 0 0-16,3 4 0 0,0 5-16 0,2 0 0 15,2 1 0-15,1 2 0 0,1 1-128 0,1-3 0 16,1 2 0-16,1 5 0 0,5 3 0 0,0 5 0 15,2 0 0-15,1 3 0 0,-1 0 0 0,-1 0 0 16,2-2 0-16,-6 1 0 0,-2 0-128 0,-2-3 128 16,-2-3 0-16,0-2 0 15,-2-3 0-15,1 0 0 0,-1 1 0 16,-1 0 0-16,-1-1 0 0,1 0 192 0,0-1-192 0,-1 1 192 0,2 0-48 0,-1-1 0 0,-1-2 0 0,0-1 0 16,-2 1-144-16,0-3 0 0,-1-2 0 0,0 1 0 15,-2-1 0-15,1-1 128 0,-2-1-128 16,1 1 0-16,-2-5 0 15,1 2 0-15,0-4 128 0,-1-1-128 16,1-4 224-16,-2 0 16 0,1-3 0 0,0-2 0 16,-1-4-48-16,2-2 0 0,-2 0 0 0,-2-5 0 15,2 0-16-15,-2-6-16 0,-1 1 0 0,-1-3 0 0,-1-6-16 16,-2-2 0-16,-1-2 0 0,-2-6 0 16,-1 1-144-16,-1-7 128 0,1-3-128 0,-4-6 128 0,1 0-128 15,-2-4 160-15,1-2-160 0,-1-4 160 0,0-3-160 16,-2-4 0-16,2 5 0 0,1 2 0 0,2 1 0 15,0 2 0-15,2 3 0 0,0-1 0 0,2 1 0 0,-1-2 0 16,3 2 0-16,-2 3 0 0,2 1 0 0,0 3 0 16,0 3 0-16,1 1 0 0,1 2 0 0,-1 3 0 15,1 0 0-15,0 3 0 0,1 2 0 0,-1 1 0 16,0 0 0-16,1 1 0 0,0 3-272 0,0 0-96 16,3 3-16-16,0 4 0 15,0 2-96-15,2 0-32 0,1 1 0 0,1 2 0 16,2 2-64-16,-2-2 0 0,3 3-16 0,2 1 0 15,-2 3-128-15,4 0-32 0,-1 2 0 0,3 1 0 16,1 4-784-16,2 2-144 0</inkml:trace>
  <inkml:trace contextRef="#ctx0" brushRef="#br1" timeOffset="-153984.02">28469 5813 18431 0,'8'-10'816'0,"-4"4"160"0,3 0-784 15,-2 0-192-15,-3 2 0 0,-1 1 0 0,2 2-176 0,1-4-80 0,2-1 0 0,1-1-16 0,1 0 1776 16,-5 1 352-16,1 0 80 0,-4 2 16 0,0 4 352 0,-3-2 64 0,1 4 0 0,-2-2 16 0,-1 2-704 0,0 0-144 0,-1 2-16 0,0 1-16 0,-1 1-864 0,-1 1-160 0,1 0-32 0,-2 2-16 0,0 1-240 0,1 3-64 16,-3-1 0-1,0 3 0-15,-2 1 128 0,0 0 32 0,-1 4 0 0,-2 2 0 16,1 5 32-16,-1 2 16 0,0-1 0 0,-1 8 0 0,-3 5-80 16,-1 8-32-16,0 2 0 0,-1 6 0 0,0 4-96 0,1 2-128 15,-1 0 176-15,1 3-176 0,0 4 144 0,0 0-144 16,4 2 0-16,0-3 144 15,3-6 16-15,4-5 0 0,5-2 0 0,1 1 0 16,4 3 144-16,3-3 16 0,2 1 16 0,1-2 0 16,3 1-128-16,-1-5-16 0,3 4-16 0,3-5 0 0,1 6-176 0,3-1-192 0,3-3 32 15,4-1 16 1,0-1-336-16,3-2-64 0,2 2-16 0,0-6 0 16,-1-3-256-16,4-3-48 0,-1-3-16 0,2-1-11600 0,2-7-2336 0</inkml:trace>
  <inkml:trace contextRef="#ctx0" brushRef="#br1" timeOffset="-151150.75">29120 5898 23039 0,'-2'0'2048'0,"1"-2"-1648"0,1 2-400 0,0 0 0 0,0-1 352 0,-1 1-16 0,-2 0 0 0,-2-4 0 16,0 2 576-16,-2-1 112 0,-4 2 32 0,-1-2 0 0,-2 3-128 0,-3 0-32 0,-2 0 0 0,-2 3 0 0,-2-3 96 0,-1 4 16 0,1-1 0 0,-1 1 0 0,1 1 16 0,0-1 16 16,0 2 0-16,-2-3 0 0,0 2-368 0,1-1-80 15,1-3-16-15,4 2 0 0,1-1-320 0,2 0-64 16,3 0 0-16,0-2-16 0,5 2-176 0,1 0 0 16,1 0 144-16,3 1-144 0,1-3 0 0,1 3 128 0,1 0-128 0,1-2 0 15,2 2 0-15,-1 0 0 16,1 0 0-16,0 0 0 0,1 0 0 15,0 3 0-15,0-2 0 0,0 2 0 0,0 0 0 0,1 0 128 0,0 2-128 0,0 0 0 16,-1 0 144-16,-1 3-144 0,1 0 192 0,-1 0-192 0,-1 2 160 0,1 0-160 16,-1 2 128-16,1 1-128 0,-1 4 144 15,0-2-144-15,2 2 160 0,-1 3-160 0,0 1 192 0,1 1-48 16,1 3-16-16,-1 2 0 0,2 3 0 0,-1 0-128 16,1 4 192-1,0-1-64-15,-1 2-128 0,-2 0 128 0,0 2-128 0,-1 1 128 0,-4 3-128 0,0 3 0 16,-2 4 0-16,-2 0 128 0,-1-7-128 0,-3 1 0 15,0-3 0-15,-1-2 0 16,0-1 0-16,-1-2 0 0,1 0 0 0,1-1 0 0,0 1 208 0,1-1-32 16,1 1-16-16,1 1 0 15,1-1 16-15,-1-3 0 0,2-3 0 0,1 0 0 0,0-3-176 0,1-2 0 16,1 2 0-16,-1-2 0 0,2 2 144 0,-1-6-144 0,0 3 160 16,0-6-160-16,1 4 224 15,-2-2-48-15,1-2-16 0,-1-3 0 0,1 1-160 0,-1-3 192 0,0 0-192 0,-1 1 192 16,0-3-192-16,1-2 0 15,-1 2 0-15,0-4 128 0,2 1-128 0,-2-2 0 0,0 2 0 0,0-3 0 16,2-2 0-16,1 2 192 0,0-4-192 0,2 2 192 16,0-2-192-1,1 2 0-15,2 0 0 0,2-2 128 0,2-1 0 0,0 2 0 16,4-1 0-16,1 2 0 0,2-1-128 0,2 0 0 0,1 1 0 0,-1 1 128 16,2-1-128-16,-1 2 0 15,2 0 0-15,-2 0 0 0,0 0 0 0,-3-2 0 16,-2 0 0-16,0-2-176 0,-4 2-80 0,0-4 0 15,0 0-16-15,-2 0 0 16,1 0-304-16,-1-4-48 0,0 2-16 0,2-2 0 16,-2 0-192-16,1-1-32 0,1 2-16 0,-1-3-17808 0</inkml:trace>
  <inkml:trace contextRef="#ctx0" brushRef="#br1" timeOffset="-149643.58">29079 6256 19343 0,'-1'-1'1728'0,"1"1"-1392"0,0 0-336 0,0 0 0 0,0 0 1808 0,-2 0 304 0,1 0 48 0,0 0 16 0,-2 0 80 0,1 1 32 0,-2 1 0 0,4-2 0 0,0 0-1344 0,-12 16-272 0,8-6-48 0,-1 0-16 15,1 1-432-15,2 0-176 0,-2 4 128 0,2-2-128 16,-1 3 256-16,1 0-16 0,-1 2-16 0,2 1 0 16,0 1 128-16,0-2 32 15,1-2 0-15,-2 0 0 0,1 3-96 0,1-3-16 16,-1 2 0-16,1 1 0 0,-1-2-48 0,-1 1-16 0,1-1 0 0,0-1 0 15,0 1-80-15,1-1 0 16,-3 3-128-16,1-3 192 0,-1 4-192 0,0-2 0 16,0 1 0-16,-1-3 0 0,1 0 0 0,0-4 0 15,2 1 0-15,-1-3 0 0,0 0 0 0,1-2 128 16,1-2-128-16,-1-2 0 0,1-1 192 0,0 0-16 0,1-3 0 0,-1 0 0 16,1 0-16-16,1 0 0 0,-1-3 0 0,-1 0 0 0,1 1 16 0,-1-2 0 15,0 4 0-15,0 0 0 16,0 0 32-16,0 0 16 0,-6-20 0 0,5 15 0 0,-2-1-224 0,2 0 128 15,-2 0-128-15,1 1 0 0,-1-4 0 0,1 3 0 16,0-4 0-16,0 0 0 0,1-2 0 0,1-1 0 16,0 3 0-16,1-4 0 15,2-2 0-15,-1 0 0 0,3-1 0 0,0-4 0 16,1 4 0-16,-1-1 0 0,1-1 0 0,2-1 0 0,-1-3 0 0,2-1 0 0,1-1 0 16,-2 0 0-1,1 2 0-15,-1-1 0 0,-1 1 0 0,0 1 0 0,-2 3 0 0,0 3 0 0,-1 0 0 0,0 0 0 16,-2 0 0-16,1 4 0 0,-1-1 0 0,1 1 0 15,-1 2 0 1,1 0 0-16,-1 2 0 0,0-2 0 0,1 0 0 0,1 1 0 16,-1 3 0-16,0 0 0 0,1-2 0 15,-1 3 0-15,1-1 0 0,0 3 0 0,-1-4 0 0,0 4 0 16,1 0 0-16,-2 1 0 0,-1 0 0 0,1 0 0 0,-1 2 0 0,-1 0 0 0,1 0 0 0,-2 2 0 16,1 1 0-16,0 2 0 0,0-5 0 0,0 0-128 31,-4 25 128-31,3-13 0 0,-2 0 0 0,1 2 0 15,1 2 0-15,-1-1 0 0,1-2 0 0,0 2 0 16,1 1 0-16,0-1 0 0,0 1 0 0,1-3-128 0,0 0 128 0,1 2 0 16,-1-1 0-16,0-2 0 0,2 0 0 0,-2 1 0 0,1-3 0 15,1-3 0 1,-1 2 0-16,1-1 0 0,-1-1 0 0,2 0 0 16,0-1 0-16,-2 0 0 0,2 1 0 0,-1 0 0 15,2 2 0-15,-1-3 0 0,1 0 0 0,0 0 0 0,0 0 0 16,1-2 0-16,0 0 0 0,2-2 0 0,-1 1 0 0,1-3 0 15,1 0 0-15,1-3 0 0,0 0 0 0,0-2 0 16,1-2 0-16,2 0 0 0,-1 1 128 0,0-4-128 16,0 0 0-16,0 1 0 0,0-3 128 0,-1-2-128 15,1 2 0-15,-1-3 0 0,-3 2 0 0,2-3 0 16,-2 1 0-16,0-1 0 0,0-3 0 0,-2-1 0 0,1 2 0 16,1-4 0-16,-2 0 0 0,-1 0 0 0,1 2 0 15,-1 1 0-15,0 0 0 0,-1 3 0 0,1-1 0 0,-2 3 0 16,1-2 0-16,-2 4 0 0,2 2 0 0,-1 0 0 15,-1-1 0-15,1 1 0 0,-2 2 0 0,1 2 0 16,0 0 0-16,-1 1 0 16,-1 4 0-16,0-3 0 0,0 4 0 0,-1 0 0 0,-2 4 0 15,1 2 0-15,-1 0-160 0,-1 4 160 0,1 3-128 16,-1 0 128-16,2 3-128 0,-2 2 128 0,1 1 0 0,2 1 0 16,0 2 0-16,0-1-128 0,1 4 128 0,0-3 0 15,2-2 0-15,1 1 0 0,-1-1 0 0,2-2 0 16,-1 2 0-16,2-1 0 0,0-3 0 15,0 2 0-15,1-1 0 0,-1-1 0 0,-2-7 0 0,1 3 0 16,1 1 0-16,0 0 128 0,-2-1-320 0,0-2-48 0,0-4-16 16,-1 1 0-1,-1 2-288-15,0-5-64 0,0 1-16 0,1-2-18192 0</inkml:trace>
  <inkml:trace contextRef="#ctx0" brushRef="#br1" timeOffset="-149025.58">29746 6470 37775 0,'0'3'3360'0,"2"-3"-2688"0,-1 3-544 0,0-3-128 0,-1 1 176 16,1 2 0-16,1 3 0 0,-1 0 0 0,1 1-304 0,1 3-64 0,-2 3-16 0,0 1 0 0,-1-1-416 0,-1-1-80 16,0 2 0-16,-2 1-16 0,1-2-672 0,-1 2-128 0,0-1-16 0,-1-2-12512 0</inkml:trace>
  <inkml:trace contextRef="#ctx0" brushRef="#br1" timeOffset="-148017.95">28866 7991 25791 0,'0'-3'2304'0,"0"2"-1856"0,1 1-448 16,1-2 0-16,-2 2 512 0,1-3 16 0,1 2 0 0,1-5 0 0,2-1 400 0,1-5 80 0,1 2 16 0,2-6 0 0,0 4 256 0,2-4 64 0,1-3 16 0,2 1 0 0,-1-1-272 16,1-3-64-16,3-3-16 0,-1-1 0 0,0 0-560 0,-1-5-128 0,1 2 0 0,-1-2-16 15,-1-2-128-15,-1 0-32 0,0-2 0 0,-1 0 0 16,-1 0 48-16,-1 0 0 0,-1 1 0 0,-1 2 0 15,1 3-32-15,-3 2 0 0,0 3 0 0,-1 2 0 16,0 4-16-16,0-1 0 0,-1 5 0 0,0 3 0 16,-2 4-144-16,1 1 192 0,-2 2-192 0,0 4 192 15,0 1-192-15,-1 4 0 0,-1 3 0 0,1 4 0 0,-1 0 0 16,-2 4 0-16,1 3 0 0,-1 1-176 0,0 1 176 16,-1-1-160-16,0-2 160 0,-1 2-160 0,2-2 160 0,-2 1 0 15,1 0 0-15,0-2 0 16,2 0 0-16,-1-1 0 0,3-3 0 0,0 0 0 0,0-4 0 0,3 1 0 15,-1-4 0-15,2-2 0 0,1-2 0 0,0-1 0 16,-1-1-144-16,2-1 144 0,0 1 0 0,3-2 0 16,-2-2 0-16,2-1 0 0,-1 1 0 0,1 1 0 15,1-4 192-15,0 4-64 0,0-4 64 0,1-1 0 16,0 0 0-16,1 2 0 16,-1-2-192-16,3-2 0 0,0-3 0 0,-1 0 0 0,1 0 0 15,-1 1 0-15,1 0 0 0,0-4 0 0,-1 1 0 0,0-1 0 0,-1 0 0 16,-2-3 0-16,-2 3 0 0,0-3 0 15,-2 2 0-15,-1-1 0 0,-1 3 176 16,-1-1-48-16,0-3-128 0,-1 2 192 0,0 4-192 0,-2 1 0 16,0 3 0-16,-2 3 0 0,1 2 0 15,0 4 0-15,-2 0 0 0,0 3 0 0,0 3 0 0,0 0 0 16,0 2 0-16,-1 2 0 0,1 4 0 0,-2 5 0 16,0 3 0-16,1 1 0 0,-1-1 0 0,1 3 0 0,1-2 0 0,0 2 0 15,1-3 0-15,-1 3 0 0,1-2 0 16,1-1 0-16,-1 2 0 0,1-4-128 0,0 0 128 15,0-2 0-15,-2 3-256 0,2-4 64 16,-2 1 16-16,2-2 0 0,0-4-128 0,1 2-16 0,-1-2-16 16,1-4 0-1,0 0-512-15,2 1-112 0,1-3 0 0,-1-2-16912 0</inkml:trace>
  <inkml:trace contextRef="#ctx0" brushRef="#br1" timeOffset="-147582.83">29603 7621 33167 0,'0'-4'1472'0,"0"2"304"0,1-2-1424 0,1 2-352 0,1 2 0 0,0-3 0 0,0 2 128 0,2-2-128 0,4 0 128 0,5-3-128 0,2-3 656 0,2 1 64 0,1 0 16 0,-2 0 0 0,2 0 224 0,-3 0 32 16,-3 2 16-16,0 0 0 0,-3 3-368 0,-3 1-64 16,-1 1 0-16,-2 1-16 0,-2 1-176 0,-2 1-48 15,-1 2 0-15,-4 1 0 0,-1 5-208 0,-3-3-128 0,-1 5 160 0,-2 1-160 0,-2 2 0 0,1-1 0 16,-2 4-208-16,1-2 64 0,0 3 144 0,0-1-160 31,2 2 160-31,-1-1-160 0,2-1 160 0,1-2 0 16,3 2 0-16,1-1 0 0,1-1 0 0,1-2 0 15,2 0 0-15,0-1 0 0,2-1 160 0,0 2-32 16,3-4-128-16,-1 2 192 0,1 0-192 0,-1 1 128 0,3-1-128 16,0-2 0-16,2 0 0 0,2 0 0 0,-1-2 0 0,1 2 0 31,3-3-480-31,1-5 16 0,3-1 0 0,3-1 0 15,3-3-1584-15,3-1-320 0</inkml:trace>
  <inkml:trace contextRef="#ctx0" brushRef="#br1" timeOffset="-146430.71">29713 5863 31327 0,'-4'0'2784'0,"1"0"-2224"0,1 0-560 0,4 0 0 0,-1 0 928 0,-1-3 80 0,0 3 16 0,-1-2 0 0,-1 0-208 0,2 0-48 0,2-2 0 0,-2 4 0 0,0 0-416 0,0 0-96 15,0 0 0-15,24 0-16 16,-15 4 64-16,1-2 16 0,2 0 0 0,3 0 0 0,1 1-16 0,0-3 0 16,3 0 0-16,-1 0 0 0,1-3-160 0,2 3-16 15,2-2-128-15,1-2 192 0,2 1-64 0,-3 0-128 0,1 0 176 16,-1 2-176-16,1-3 160 0,-3 2-160 15,0 2 128-15,-4-3-128 0,1 3 0 0,-5 0 0 16,0 0 0-16,-4 0 0 0,-1 3 0 0,-2-1 0 16,-1 0 0-16,-3 1 0 0,1 2 0 0,-3-1 0 0,0 0 0 0,-1 1 128 15,-2 1 64-15,1 1 0 0,-2 2 0 0,0-2 0 16,2 3-64-16,-2 1-128 0,2 3 192 0,-1 1-64 16,2 4-128-16,0 0 0 0,-1 6 0 0,1-3 0 15,1 6 0-15,0 1 0 16,0 1 0-16,1 2 0 0,1 2 0 0,0 3 0 0,1 1 0 0,-1 0 0 0,2 3 0 15,0-2 0-15,1 5 0 0,1-2 0 0,0 1 0 16,1 1 0-16,2 3 0 0,0-2 0 16,-2 2 0-16,2 4 0 15,-1-1 0-15,1-3 0 0,0 1 0 0,-2-4 0 0,0-2 0 0,1-4 0 0,-2-1 0 16,0 2 0-16,2-2 0 0,-3-3 0 16,0 2 0-16,-2-1 0 0,0 2 0 0,-3-2 0 0,0-2 0 0,-1 0 0 15,-2-3 0-15,-1-2 0 16,2-3 0-16,-2 0 160 0,0 3-32 0,1 1-128 15,-2-3 256-15,2 2-64 0,-2 1-16 0,0-1 0 0,2 0-176 0,-3 1 0 16,-1-1 0-16,1 3 128 0,-1-1-128 0,1 1 0 16,-1-3 0-16,1-3 0 15,1-3 0-15,-1 1 0 0,2-1-176 0,1-2 176 16,-1-2 0-16,1 1 0 0,2-3 0 0,0-1 0 0,0-2 0 0,1-3 0 0,-1 2 0 0,1-3 128 31,1 1-128-31,0-4 0 0,0 2 128 0,0-2-128 16,2 0 128-16,-1-1-128 0,2 0 128 0,-1 0-128 0,-1 1 0 15,1-2 0-15,-2-2 0 0,1 3 0 0,1 0 0 16,-1-1 144-16,1 2-144 0,-1 0 0 0,2 0 224 0,-2-3-64 0,1 2-16 0,-1-3 0 16,1 1-144-1,-1-3 160-15,-1 3-160 0,1-3 160 0,0 3-160 0,-1-3 0 0,2 1 0 0,-2 2 128 0,0-3-128 16,1 2 0-16,-1-2 0 16,0 1 0-16,-1 2 0 0,0-3 0 15,0 1 0-15,0 0 0 0,0 1 0 0,0-2 0 16,0 2 0-16,0-2 0 0,0 0 0 0,0 0 0 0,0 0 0 0,0 0 0 15,0 0 0-15,0 0 0 0,0 0 0 0,0 0 0 0,0 0 144 0,0 0-144 16,0 0 160 0,0 0-160-16,0 0 208 0,0 0-48 0,0 0-16 0,0 0 0 0,0 0 48 15,-18-6 16-15,13 3 0 0,0 2 0 0,0 1-16 0,-3 0 0 16,1 1 0-16,-1-1 0 0,0 3-64 0,-2-3-128 16,1 2 176-16,-1-2-176 0,0 2 0 0,1 0 0 15,-1-4 0-15,0 0 0 16,0 1-512-16,0-3-64 0,1 1-16 0,-1-7 0 31,1 1-368-31,0-1-64 0</inkml:trace>
  <inkml:trace contextRef="#ctx0" brushRef="#br1" timeOffset="-144861.84">9920 10548 46991 0,'-10'-4'4176'0,"2"2"-3344"0,6-1-656 0,2 2-176 0,1-1 224 0,-2-2 16 16,-3-1 0 0,-2-5 0-16,0-2-240 0,-4-4-160 0,1-3 32 0,2 2 0 0,1 2-320 0,1-1-48 0,2 6-16 0,1 0 0 0,-1 4-144 15,1 3-48-15,1 3 0 0,-2 0 0 0,1 4 496 0,-2 2 208 0,1 3-192 0,0 1 192 16,-1-1 176-16,0 0 144 0,1 4 48 0,-1-3 0 16,1 0 336-16,2-2 64 0,1-2 0 0,1-4 16 0,6-4-80 0,2-4-32 0,5-6 0 0,3-7 0 15,6-5-336-15,4-9-64 16,5-5-16-16,3-6 0 0,2-7-256 0,0-1 0 15,-1 0 128-15,-4 1-128 0,-5 7 0 16,-5 3 0-16,-3 4 0 0,-6 5 0 0,-5 6 0 0,-6 3 0 16,-4 11 0-16,-6 3 0 0,-1 7 0 0,-8 4 0 0,-1 7 0 0,-7 2 0 15,-5 8 0-15,-5 8 192 0,-4 3-64 0,1 7-128 16,6-5 144-16,-3 5-144 0,1 5 0 0,3 1 144 0,3-1 304 16,10-4 64-16,6-13 16 0,5 1 0 15,11-1-224-15,6-6-48 16,6-6-16-16,6-4 0 0,9-3-112 0,9-6 0 15,7-4-128-15,8-7 192 0,8-2-64 0,3-6-128 0,2-3 176 0,1-4-176 0,-1 1 0 0,-3-1 0 32,-4 2 0-32,-9-2 0 0,-6 5 0 0,-9 1 0 15,-7 1 0-15,-9 3 0 0,-9 4 0 0,-7 2 0 16,-7 5 0-16,-6 0 0 0,-5 2 208 0,-8 3-64 16,-8 3-16-16,-4 1 0 0,6-3 192 0,-8 4 48 0,-6 1 0 15,-5 0 0-15,3 0-368 0,-1 2 128 0,-1-4-128 16,1 0 0-16,2-2 0 0,1-2 0 0,4-2 0 15,5-2 0-15,6 0 0 0,3 1 0 0,6 2 0 16,3-1 0-16,5 2 0 0,2 0 0 0,4 0 0 0,3 2 0 16,1 2 0-16,3-2 0 0,3 4 0 0,3-2-128 15,2 2 128-15,3 2 0 0,0-2 0 0,1 0 0 16,0 0 0-16,-1-1 0 0,0 0 0 0,-3 0 0 16,-2-1 0-16,-3-2 0 0,0 2 0 0,-5-1 0 15,2-2 0-15,-4 1 0 0,0 2 0 0,-1 0 0 16,-1 1 0-16,0-4 0 0,-2 1 0 0,2 1 128 15,-1-3-128-15,-1-3 0 0,3 1 0 0,0-2 0 0,1-5 0 16,0 0 0-16,0 1 0 0,1-3 0 0,0 0 0 16,1-5 0-16,0-1 0 0,-1-1 0 0,2 0 0 0,-3 2 0 15,0 3 0-15,-1 1 0 0,-2 2 0 0,-2 1 0 16,-2 2 0-16,-3 1 0 0,-1 1 0 0,-4 1 0 16,3 2 0-16,-4 0 0 0,-2 6 0 0,2-1 0 15,4 3 0-15,-3 0 0 0,1 7 0 0,1 6 0 16,2 1 0-16,1 5-128 0,2-1 128 15,5 0 0-15,3 3 0 0,3-5 0 0,5 1 0 0,3-5 0 16,1-2 0-16,6-3-128 0,3-1 128 0,3-6 0 0,2-2 0 16,0-4 0-16,1-3 0 0,-2-4 0 0,-1-5 0 15,-6-3 0-15,-2 1 0 0,-1-4 0 0,-3-5 0 16,-2 1 0-16,-2 0 0 0,-5-3 0 16,-1 3 0-16,-5-4 0 0,1 4 0 0,-4-2 128 15,-2 4-128-15,0 0 0 0,-2-1 0 0,0 5 0 0,0 3 0 16,0 2 0-16,0 3 0 0,0 4 0 0,0 4 0 15,0 4 0-15,-1 4 0 0,0 0 0 0,-1 8 0 16,-4 3 0-16,2 3 0 0,-1-2 0 0,3 2 0 0,1-1 0 16,0-2 0-16,2-3-128 0,3-4 128 0,1-2 0 31,2-4-1088-31,6-6-128 0</inkml:trace>
  <inkml:trace contextRef="#ctx0" brushRef="#br1" timeOffset="-143464.74">30821 7609 27647 0,'-4'0'2448'0,"2"0"-1952"0,1 0-496 0,1 0 0 0,0 0 1072 0,0 0 112 0,-2 0 32 0,1 0 0 0,-1 0 64 0,-1-3 0 0,2 3 16 0,1 0 0 0,0 0-640 0,0 0-128 15,0 0-16-15,0 0-16 0,15 21 48 0,-11-13 16 16,0 3 0-16,0-1 0 0,2 3-176 0,-2 2-16 16,1 4-16-16,0 0 0 0,0 1-48 0,1 4-16 0,-1-2 0 0,1 0 0 15,3 0-32-15,-2 2 0 16,3 1 0-16,-1 2 0 0,-1-1-128 0,-1 2-128 0,-1 3 192 0,-1 3-192 15,-1-1 128-15,-3 3-128 16,-2 1 0-16,-3-2 0 0,-2-1 0 0,-2 1 0 16,-2-3 0-16,-1 0 0 0,0-1 0 0,-3-3 0 0,2-3 0 0,-2 4 0 15,2-7 0-15,-1-2-144 16,0-1 144-16,0-1 0 0,0-2 0 0,0-4-160 16,-1-2 160-16,0-2 0 0,1-2-352 0,-2-1 32 15,-1-4 16-15,-3 1 0 16,1-5-656-16,-1 0-128 0</inkml:trace>
  <inkml:trace contextRef="#ctx0" brushRef="#br1" timeOffset="-141573.68">32754 5797 27647 0,'2'-2'2448'0,"-1"2"-1952"0,2-2-496 0,-1 2 0 0,1 0 784 0,2-2 64 0,2-1 16 0,4 2 0 0,5-4 448 0,1 0 96 0,0 3 0 0,0-1 16 0,0 3-672 0,1 3-144 0,0 3-32 0,1 4 0 0,2-2 112 16,2 6 16-16,3 1 0 0,5 2 0 0,4 4-256 0,2 4-64 15,4 3 0-15,1 5 0 16,5 2-208-16,0 5-48 0,-3 2-128 0,2 1 192 0,1 8 16 0,-1 3 0 16,0 6 0-16,-3 0 0 0,-1-9 176 0,-1 6 16 15,3 7 16-15,-3 4 0 0,-3 5 96 0,-3-2 32 16,-5-2 0-16,-6-3 0 0,-5-3-224 0,-5-9-64 15,-14-54 0-15,0 0 0 0,0 0-128 0,0 0-128 16,0 0 144-16,0 0-144 0,0 0 0 0,0 0 0 16,0 0 0-16,-9 815 0 0,-11-738 0 0,-1 2 0 15,-2-1 0-15,-8-4 0 0,-5 1 0 0,-6-8 0 16,-3-5 0-16,3-5 0 0,4-3 0 0,-3-3 0 0,-1 2 128 0,-1 1-128 16,-2 0 0-16,-2 0 0 15,-2 3 0-15,1-3 0 0,2-4 0 0,1-6-288 0,0 1 64 0,-4-2 16 31,-1-1-752-31,-1-1-128 0</inkml:trace>
  <inkml:trace contextRef="#ctx0" brushRef="#br1" timeOffset="-134544.37">31422 6049 26719 0,'5'-2'2368'0,"-1"-1"-1888"0,-1 2-480 0,-1 1 0 0,-1-2 0 0,1 2 0 0,2-4 0 16,2 0 0-16,2-2 128 0,-1-3-128 0,0 3 0 0,-2-1 144 0,0 1 384 0,-2-1 80 0,-1 5 16 0,-2-2 0 16,0-1 64-16,-2 4 16 0,-1-3 0 0,0 4 0 15,-2-2-176-15,-3 2-16 0,1 0-16 0,-1 0 0 16,0 0-240-16,-1-3-32 0,0 2-16 0,1 1 0 15,-1-2 208-15,1-2 32 0,-2 1 16 0,1 0 0 16,-1-3 0-16,-1 2 0 0,1-1 0 0,-1 1 0 16,0 0-48-16,-2 2-16 0,2 0 0 0,0 2 0 15,0 0-144-15,1 0-16 0,1 2-16 0,0 0 0 16,0 0-96-16,2 0-128 0,-2 1 176 0,1 0-176 16,2 0 192-16,1 1-192 0,0-3 192 0,0 4-192 15,0-4 0-15,2 4 0 0,-2-1 0 0,0-1 0 16,1 2 0-16,0-1 0 0,0 2 0 0,0-2 0 0,1 2 0 15,0 0 0-15,1 0 0 0,1 1 0 0,0-4 304 16,1 4-48-16,0 1-16 0,0-3 0 0,0 4-48 0,1-3-16 16,-1 3 0-16,1-2 0 0,-1 2-32 0,3-2 0 15,-2 2 0-15,2-2 0 0,-1 2-144 0,1 1 0 16,-1 2 0-16,0 0 128 0,1 1-128 0,-2-1 0 16,0 4 0-16,1 0 0 0,-1 3 0 0,0 3 0 15,2 0 0-15,-2 2 0 0,1 1 0 0,2 2 0 16,0-4 0-16,1 2 0 0,1-5 0 0,-1 2 0 15,2 2 0-15,-2-2 0 0,0 0 192 0,-1 0-32 16,-2 4-16-16,-2-1 0 0,-2 1-144 0,-1 1 160 0,-2 3-160 16,-1 1 160-16,0 3-160 0,-1-1 128 0,-1 1-128 15,1 1 128-15,-2-3-128 0,2 3 0 0,-1-1 0 16,1 2 0-16,-1 1 0 0,1 0 0 0,1 2 0 16,0-5 0-16,1 1 0 0,0 0 0 0,2-3 0 15,1-4 0-15,-1 3 0 0,1-2 0 0,-1-4 0 16,1 0 0-16,-2-1 128 0,1 0 0 0,0-1 0 0,-1-4 0 15,1 5-128-15,-1-2 0 0,0 0 0 0,0 4 0 16,1-1 0-16,-1-3 0 0,2 3 0 0,-1 1 0 16,2-4 0-16,1-2 0 0,0 1 0 0,1 1 0 15,-1-5 0-15,1 1 0 0,2 1 0 0,-2-3 0 16,3 1 0-16,-2 0 0 0,2-3 0 0,0 1 0 16,-1-2 0-16,1 0 0 0,0-1 0 0,-2 0 0 0,2 1 0 0,-3-6 0 15,2 3 0-15,-3-1 128 0,1-2-128 16,-1 2 160-16,-1-3-160 0,-1 0 160 0,2 2-160 0,-1 0 192 15,1 1-192-15,1-3 192 0,1 2-192 0,-1 0 0 16,1-2 144-16,1 1-144 0,1-4 0 0,1 1 0 16,-1 0 0-16,1 1 128 0,0-4-128 15,-1 1 0-15,1 1 0 0,-1-2 0 0,-2 2 0 0,1-1 0 16,-1 2 0-16,-2-1 128 0,1 0-128 0,-2 1 0 16,-1-1 0-16,-1 4 128 0,1-1 0 0,-2 0 0 15,0-2 0-15,1 1 0 0,-1-2 32 0,1 1 16 0,1-2 0 16,1 1 0-16,-1 1-48 0,1-4 0 0,1 1 0 15,0 1 0-15,1-2-128 0,1 0 0 16,0 3 0-16,1-3 0 0,-1 0 0 0,1 0 0 16,0 0 0-16,0 0 0 0,0 1 0 0,0-1 0 0,-1 3 0 0,1-1 0 15,2-1 144-15,-3 4-144 16,1-1 160-16,1 2-160 0,-2 0 144 0,2 0-144 0,-1 2 128 0,2 1-128 16,3-3 192-16,-1 0-32 0,3-2-16 15,1-1 0-15,3 1-144 0,1 1 160 0,2-5-160 0,2 0 160 16,2 0-160-16,-2-2 0 0,2-1 0 0,-1 2 0 0,0-2-240 0,0 0-16 15,-1-1-16 1,-1 1 0 0,-2-3-576-16,-3 3-112 0,0-4-32 0,-5-1-19040 0</inkml:trace>
  <inkml:trace contextRef="#ctx0" brushRef="#br1" timeOffset="-133014.66">32954 6119 7359 0,'-1'-3'656'0,"1"-1"-528"0,1 2-128 0,0 2 0 0,-1 0 128 0,0-3-128 0,2 2 192 0,-1-4-64 16,0 1 240-16,0-2 32 0,2 3 16 0,-1-1 0 0,-1 1 336 0,1 0 64 0,-1 3 16 0,-1 0 0 0,1 0 960 0,-2 0 192 0,0 1 32 15,-1 1 16-15,0 1 64 0,0 1 16 0,-1-1 0 0,-1 1 0 0,1 1-80 0,0-1-16 0,2-1 0 0,0 2 0 16,1-1-736-16,1-1-128 0,3 0-48 15,-1 1 0-15,4-2-528 0,0 2-128 0,3-4 0 0,3 3-16 16,2-3-160-16,5-3-16 0,0 3-16 0,3 0 0 16,1 0-48-16,2 0-16 0,0 3 0 0,-2-2 0 15,2 4-176-15,-5-2 0 0,-3 0 0 0,-2 4 128 16,-1 0-128-16,-2-1 0 0,-2 1 0 0,-2 2 0 16,-3-1 0-16,0-1 0 0,-2 3 0 0,1-4 0 15,-1-3 0-15,1 4 128 0,0-5-128 0,1 2 128 16,0-3 48-16,0 0 0 0,3-1 0 0,0-1 0 0,-1 0-176 0,2-2 0 15,0 0 0-15,-1-1 0 0,-1 1 0 16,1 1 0-16,0 1 0 0,-2-2 0 0,0 3 128 0,0 0-128 16,-2 3 128-16,-2 0-128 0,0 0 192 15,-2 1-64-15,-1 2 0 0,0 0 0 0,-1 0 16 0,-2 0 0 16,1 2 0-16,-2 0 0 0,2-1-16 0,-1-1-128 16,2 0 192-16,0-1-64 0,-1 0 48 0,2 1 0 15,2-2 0-15,-2 2 0 0,2-2-176 0,-1 2 0 16,2-2 0-16,-1 0 128 0,0 3-128 0,0-1 0 15,-1 1 0-15,2 2 0 0,-1 1 0 0,-1 0 0 16,2 2 0-16,-2 2 0 0,2 1 0 0,-2 3 0 0,-1 1 0 16,0 3 0-16,-1 0 0 0,-2 2 0 0,1 4 0 0,-1 1 0 15,1 1 0-15,1 1 0 0,-2 2 0 16,3-1 0-16,-1 2 0 0,1 1 0 0,1-3 0 0,0 1 0 16,1-4 0-16,-1-1 0 0,0 1 0 0,-1-6 0 15,0 0 176-15,0 1 0 0,-1 8 0 0,-3 3 0 16,0 2-16-16,-1 1 0 0,-1 3 0 0,0-2 0 15,-1 1-160-15,0-1 128 0,1-1-128 16,0-1 128-16,0 0-128 0,0-1 0 0,0-1 0 0,-1-1 0 16,1 1 0-16,0-3 0 0,0 0 0 0,0 2 0 0,-1 0 0 15,1 1 0-15,1 1 0 0,0-5 0 16,2-2 0-16,-1-1 0 0,0-2 0 0,3-2 0 16,1-1 0-16,1-4 0 0,0 2 0 0,2-1 0 15,1-1 0-15,-1-3 0 0,1-1 0 0,1-2 0 16,0 0 0-16,0-1 0 0,0 0 0 0,-1-2 0 0,1 0 128 0,-2 0-128 15,2-1 128-15,-2 1-128 0,0-1 128 0,0 0-128 0,-2 1 128 16,2-1-128-16,-2 1 0 0,0-1 0 0,0 4 0 16,0-6 0-16,1 4 0 0,0-4 0 0,1 0 0 15,0 2 0-15,1-3 0 16,0-2 0-16,1 2 128 0,-2-4-128 0,2 2 0 16,-1-3 192-16,1 2-192 0,-2-3 192 0,0-3-192 15,0 3 0-15,-2-1 144 0,0 1-144 0,-1 0 176 0,0-3-48 0,-1 2 0 0,-2 0 0 16,1 0 64-16,0 1 0 0,-2 0 0 0,0 0 0 0,0 1-192 15,-1 0 160-15,2 3-160 0,-2-3 160 16,1 4-160-16,0-4 0 0,1 2 0 0,0-1 0 0,1 2 0 16,-2-2 0-16,2-2 0 0,-2 4 0 0,1-4 0 15,0 1 0 1,-1 2 0-16,-1-1 0 0,-1-2 0 0,0 0 0 0,-2 0 0 16,-2 0 128-16,-1 0 128 0,-2 0 0 15,-1 0 16-15,-2-2 0 0,1 1-48 0,-1-1-16 0,0 4 0 0,-1-2 0 0,-1 1-208 0,0 1 176 16,0 0-176-16,2 0 160 15,0 1-160-15,-1-2 0 0,-2 1 0 0,0 1 0 0,0-3 0 0,1 0-224 16,0-3 32-16,3 0 0 16,2-4-608-16,0-3-112 0,2 2-32 0</inkml:trace>
  <inkml:trace contextRef="#ctx0" brushRef="#br1" timeOffset="-131501.78">31742 6410 22111 0,'-2'-2'1968'0,"2"2"-1584"15,0 0-384-15,0 0 0 0,1 0 432 0,-1 0 0 0,1-1 0 0,1 1 0 0,-1-3 144 0,1 3 48 0,1-4 0 0,-3 4 0 0,0 0-112 0,0 0 0 0,0 0-16 0,0 0 0 0,0 0-96 16,0 0-16-16,0 0 0 0,0 0 0 0,0 0 448 0,0 0 96 16,0 0 16-16,-10 20 0 0,6-15 224 0,-1-4 48 0,3 3 16 0,-2 1 0 0,1-4-160 0,1 4-48 15,0-4 0-15,0 4 0 0,2-1-640 0,-1-1-128 16,2 0-16-16,-1 4-16 0,0-1-224 0,2 0 0 31,-2 0 0-31,1 4 0 0,-1-3 0 0,0 3 0 16,0 1 0-16,-1-1 0 0,1 3 0 0,-2-1 0 15,0 0 0-15,-1 2 0 0,1-2 0 0,-2 1 0 16,0 0 0-16,0 2 0 0,0-2 0 0,-1-4 0 16,0 4 0-16,1-3 0 0,-1 0 0 0,2-4 0 15,-2 2 0-15,0 0 0 0,0-2 0 0,0 0 0 0,-1-2 128 0,-1 1-128 16,1-1 0-16,0-1 0 0,1 0 128 0,-1 0-128 15,1 0 128-15,-1-3-128 0,1 1 176 0,0 2-176 16,-1-3 192-16,0 0-192 0,-1 0 192 0,1 0-192 16,0 0 160-16,0 0-160 0,0 0 128 0,-2-4-128 15,2 4 128-15,-1-5-128 0,0 4 128 0,0-5-128 16,2 2 192-16,-1-2-64 0,0-1 0 0,1-1 0 16,0 0 0-16,0-3 0 0,1 1 0 0,2 1 0 15,-2-1-128-15,1-3 128 0,1 3-128 0,0-2 128 16,0 0-128-16,1-1 0 0,0 3 144 0,1-2-144 0,0 2 0 15,-1 0 144-15,1 2-144 0,0-2 0 0,1 0 0 16,0 1 0-16,0-1 0 0,2 0 0 0,0-1 128 0,0 1-128 16,2 0 0-16,0-2 0 0,0 2 0 15,1-2 0-15,0 2 0 0,0 0 0 0,2-2 128 16,-2 2-128-16,0 1 0 0,0-1 0 0,0 0 0 0,-1 2 0 16,2-1 0-16,-2 3 0 0,-1-2 0 0,3 2 0 15,-2 0 0-15,0 2 0 0,0-2 128 0,-1 2-128 16,3 2 0-16,-2-2 0 0,1 4 0 0,-1-2 0 15,0 2 0-15,1-3 0 0,0 3 0 0,0 3 0 16,2-3 0-16,-2 0 0 0,1 2 0 0,1 2 0 16,0-2 0-16,1 2 0 0,1-3 0 0,0 2 0 15,0 1 0-15,0-2 0 0,-1 2 0 0,1-2 0 16,0 2 0-16,-1-2 0 0,0 2 0 0,-2 0 0 0,2 1 0 0,-3-2 0 16,0 4 0-16,-1-1 0 15,0 0 0-15,-1 0 0 0,-1 0 0 0,1 1 0 0,-2-1 0 0,1 1 0 16,-1 2-176-16,0-3 176 0,0 0-192 0,-1 2 192 15,1-2-240-15,-1-3 64 0,0 4 16 0,0-2 0 16,1-4-160-16,-1 1-16 0,1 2-16 0,-1-4 0 16,3 3-176-16,-1-6-48 15,2 3 0-15,0-2 0 0,1 0-1408 0,0-1-304 0,1-4-48 16,1 2-13152-16</inkml:trace>
  <inkml:trace contextRef="#ctx0" brushRef="#br1" timeOffset="-130916.15">31939 6117 27647 0,'-5'-5'1216'0,"1"-1"256"0,2 4-1168 0,2-2-304 15,0 4 0-15,0-3 0 0,1 1 576 0,-1 1 64 0,1-3 16 0,0-2 0 0,2-3-288 0,-1 3-64 0,2-1-16 0,0-2 0 0,1 0 416 0,0 2 96 0,0 1 16 0,1 0 0 0,1-1 208 0,-1 1 64 0,3 0 0 16,-1 0 0-16,0 2-304 0,1-2-48 0,-1 0-16 0,1 0 0 0,-1 2-496 16,-1-2-96-16,2 2-128 0,-2-2 176 0,-1 3-48 0,0 0-128 15,1-1 192-15,-4 4-64 16,2-3-128-16,-2 3 160 0,-2 0-160 0,0 3 160 0,0-3-160 0,1 4 0 16,-2-1 144-16,0 3-144 0,-2 1 0 0,2-1 0 15,-1 0 0-15,-1 1 0 0,1 2 0 0,-2 0 0 16,1-2-160-16,-1 2 160 0,2-2-256 0,-2 2 64 15,1-2 16-15,-1 2 0 0,2 0 176 0,-1-2-128 0,0-1 128 0,0 0-128 16,1 1 128-16,-2-1 0 0,1 0 0 16,-3 4 0-16,0-3 0 0,0 2 176 15,0 0-48-15,0-2 0 16,0 2-128-16,4-3 0 0,-2 0-192 0,2 1 192 16,1-2 0-16,3 3 0 0,-1-4 192 0,3 0-64 0,0 0-128 15,1-1 128-15,0-2-128 0,2 1 128 0,0 0-128 0,1-1 0 16,0-1-160-16,1 0 160 0,-2 0-656 0,2 0-48 0,0 0 0 0,-1 1 0 31,-1-1-1056-31,1 3-224 0,-1-3-32 0,-1 0-13056 0</inkml:trace>
  <inkml:trace contextRef="#ctx0" brushRef="#br1" timeOffset="-130242.18">31945 6669 19343 0,'0'0'1728'0,"1"0"-1392"0,1-3-336 0,0 3 0 0,-1 0 1664 16,2 0 256-16,-1 0 48 0,2 0 16 0,1 3-272 0,1-2-48 0,-1 4-16 0,-1 2 0 0,-1 2-496 0,0 7-112 0,-2 0-16 0,-2 0 0 0,0 5-608 0,-2 2-128 0,-1-1-32 0,0 0 0 15,-1-2-256-15,0 1-192 0,-2-1 16 0,2-2 16 16,1-2-720-16,0-2-144 16,0 1-16-16,2-3-14112 0</inkml:trace>
  <inkml:trace contextRef="#ctx0" brushRef="#br1" timeOffset="-128528.78">32756 7674 1839 0,'-2'0'160'0,"1"0"-160"0,-1 0 0 0,2 0 0 0,0 0 256 0,0 0 32 0,0-2 0 0,0 2 0 0,2-3-608 0,-2-1-128 0,0 2-32 0,0 2 0 0,0 0 1040 0,0 0 208 0,0 0 32 0,2-20 16 16,-2 17-368-16,0 0-64 0,0-1 0 0,0 2-16 15,0 1 64-15,-1 1 16 0,1-3 0 0,0 1 0 16,0 0-64-16,0 0 0 0,0 0 0 0,0 0 0 16,0 0 384-16,1-2 80 0,0 2 16 0,0-5 0 15,1 4-96-15,0-1-32 0,2-1 0 0,-2 1 0 16,1 1-592-16,1 0-144 0,-2-1 0 0,0 1 0 15,0 0 0-15,-1 1 0 0,0 1-160 0,0 1 160 16,-1-3 976-16,0 3 304 0,0-2 48 0,0 0 16 0,2 2 912 16,-2-2 192-16,0 2 48 0,1-4 0 15,-1 4-528-15,0-2-112 0,0 2 0 0,0 0-16 0,0 0-800 0,0 0-144 16,0 0-48-16,0 0 0 0,0 0-512 0,0 0-96 16,0 0-32-16,0 0 0 0,0 0-16 0,0 0-16 15,0 0 0-15,0 0 0 0,15 15 240 0,-16-12 48 16,-1 0 16-16,0 0 0 0,-1 4-160 0,0-1-48 15,0 0 0-15,1 0 0 0,-1 2-64 0,-1 0-16 16,2 0 0-16,0 0 0 0,-1 5-64 0,1-3 0 16,-1 2-128-16,1-2 192 0,-1 2-192 0,-1 1 0 15,3 0 128-15,-4 2-128 0,2-3 0 0,-2 4 0 0,0 1 0 16,-3-4 0-16,2 2 0 0,-3 1 0 0,1-2 0 16,-2 1 0-16,1-3 0 0,1-2 0 15,-1 2 0-15,0-4 0 0,2 0 240 0,-1-2-48 0,1 1-16 0,0-1 0 16,0 0-32-16,1-2 0 0,0-2 0 0,-1 2 0 15,0-4-144-15,1 2 0 0,0-2 144 16,0 0-144-16,-2 0 0 0,2 0 0 0,0-2 0 16,-1-1 0-16,-1 2 0 0,0-1 128 15,0-1-128-15,1-1 0 0,-1 1 176 0,2-2-48 0,-1 0 0 0,2-1 0 0,0-1 64 16,0-2 16-16,0 0 0 0,1-3 0 0,2 2-48 16,-2-5-16-16,2 1 0 0,-1 2 0 0,2-4-144 15,-2 0 0-15,2 0 0 0,0 1 128 0,1-1-128 16,0 0 0-16,0 3 0 0,0-2 0 0,1 4 0 0,2-1 0 15,-1 0 0-15,1-3 0 0,0 4 0 16,2-4 128-16,1 2 0 0,2 0 0 0,1 0-128 0,0 1 0 16,1 0 0-16,0-1 0 0,1 1 0 0,0 1 0 15,3-4-160-15,-2 1 160 0,2 3 0 0,-2 1 0 16,1 1-128-16,0-1 128 0,0 3 0 0,-1 1 0 0,0 0 0 16,0 2 0-1,-1-1 0-15,-3 2 0 0,2-1 0 0,-1 2 0 0,-2-1 0 0,1 2 0 0,-1-3 0 16,1 4 0-16,-2-2 0 0,1 2 0 15,-1 0 0-15,1 2 0 0,-1-1 0 0,0 6 0 0,0 1 0 16,-2-2 0-16,0 1 0 0,-1 0 0 0,2 5 0 16,0 1 0-16,1-1 0 0,0 0 0 0,2 0 0 15,-2-4 0-15,2 2 0 0,-1-1 0 0,2-3 0 16,-3 0 0-16,1-2 0 0,-1 0 0 0,2-1 0 0,-2 0 0 16,-1-1 0-16,0 2 0 0,-1-2-128 0,-1 0 128 15,0 0-272-15,-2 1-16 0,0 0 0 0,0 3 0 31,-1 2-240-31,0 1-48 0,-1-1-16 0,1 2 0 16,-1 0-32-16,0 2 0 0,1 1 0 0,1-3 0 0,1-1-912 16,2 0-176-16,1 1-32 0</inkml:trace>
  <inkml:trace contextRef="#ctx0" brushRef="#br1" timeOffset="-128102.64">32950 7918 1839 0,'-1'0'160'15,"0"-3"-160"-15,-2 3 0 0,3 0 0 0,0 0 5632 0,0 0 1104 0,-1 0 224 0,1 0 32 0,-1 0-4496 0,0 0-896 0,-2 3-176 0,3-3-32 16,0 0-112-16,0 0 0 0,-10 22-16 0,8-15 0 0,-2 5-416 0,2-3-80 0,-1 1 0 0,1 5-16 0,-1-4-512 0,2 4-112 16,0-1 0-16,0 1-128 0,1-2 0 0,-2 0 0 15,1-1 0-15,1-2 0 32,0 1-320-32,0-1-112 0,0-4-16 0,1 0-16 15,1-2-1744-15,-1-4-352 0</inkml:trace>
  <inkml:trace contextRef="#ctx0" brushRef="#br1" timeOffset="-127366.83">33105 7225 19343 0,'-5'-6'1728'0,"1"0"-1392"16,2 2-336-16,-1 2 0 0,2 2 2544 0,1 0 432 15,1-3 96-15,-2 2 0 0,1-1-1872 0,-1-1-384 16,1 2-80-16,-1-4-16 0,1 4-560 0,-2-2-160 16,2-1 0-16,0 4 0 0,0-2 0 0,0 1 0 0,0 1 0 0,2-3 0 15,-1 3 144-15,0-3-144 16,2 0 192-16,-1-3-192 0,1 2 896 0,0-2 80 16,0 2 16-16,0-2 0 0,1 4-224 0,0-2-64 15,0-1 0-15,-1 1 0 0,1 2-320 0,0 1-64 0,1 1 0 0,0 0-16 16,1 0-128-16,-1 0-32 0,2 0 0 0,-1 1 0 15,2 1-144-15,-1 1 0 0,1 3 144 0,0-2-144 16,1 2 0-16,0 1 0 0,-1 2 0 0,-2 0 128 16,2 0-128-16,-3 1 0 0,0-1 0 0,0 2 0 15,-2 0 0-15,0-1 0 0,-2 0 0 0,-1 2-128 16,0 1 128-16,-1-3 0 0,0 2 0 0,-2-2-128 0,1-1 128 16,-2 0 0-16,0-2 0 0,0 0 0 15,0-2-160-15,-3 1 160 0,1-2-192 0,-1 0 192 0,-1-1-288 0,1 2 48 16,-2-1 16-16,1-2 0 0,-1 2 32 0,-1-1 0 15,1 0 0-15,1 0 0 16,-2 1-32-16,0-3 0 0,0 4 0 0,0-2 0 16,-1 0 224-16,-1 1-192 0,-1-2 192 0,2 2-192 0,0-3-32 15,2 2 0-15,1-1 0 0,2-2 0 0,1 0 32 0,1 0 0 16,3-2 0-16,-1 0 0 0,1 1 192 0,1 0 160 16,0 1-32-16,1-3 0 0,2 2 0 0,-1 1 0 0,2 0 0 15,-4 0 0-15,0 0 304 16,0 0 48-16,21-2 16 0,-15 2 0 0,2 0-32 0,0 2 0 15,0-1 0-15,0 2 0 0,0 1-160 0,1-1-48 16,-1 3 0-16,2 1 0 0,0 1-112 0,0-2-16 16,0 1-128-16,0 0 192 0,1 2-64 0,0-3-128 0,1 1 176 0,-1-1-176 15,1 1 0-15,-1-2 0 0,0 0-192 0,-1-1 48 16,0-2-736 0,-1 0-144-16</inkml:trace>
  <inkml:trace contextRef="#ctx0" brushRef="#br1" timeOffset="-122132.58">22905 17161 22111 0,'-21'-3'1968'0,"1"0"-1584"0,6 3-384 0,6-2 0 0,-1 0-864 0,-6 0-256 0,-16-2-48 0,-17-7-16 15,-13-2 960-15,0-6 224 0,5 0 0 0,10 2 0 0,9 0 0 0,4 1-128 0,5 2 128 0,2-2-128 0,5 0-16 0,2 4 0 0,1 0 0 0,4 5 144 16,0 3 4976-16,2 2 1104 0,0 2 240 0,3 2 64 16,-1 5-2528-16,2 0-496 0,3 2-96 0,3-3 0 15,4 4-2432-15,4 0-480 0,7-4-96 0,7 1 0 16,6-1-256-16,8 1-192 0,6-5 48 0,8 0 144 16,5-2 0-16,11 0 0 0,8-2 224 0,2 0-32 15,-2 0-192-15,10-3-192 0,12 2 48 0,6-1 144 16,5 0-224-16,0 2 80 0,-1 2 16 0,0 2 128 15,0-1-320-15,-7 2 32 0,-4 3 16 0,-5-2 32 16,-5 2-144-16,-5 0-48 0,-5 0 0 16,-8 1 32-16,-6 0-112 0,-7-1-32 0,-7 3 0 0,-5-3 32 15,-7 0-272-15,-3 0-48 0,-6-2-16 0,-3-1-19360 16</inkml:trace>
  <inkml:trace contextRef="#ctx0" brushRef="#br1" timeOffset="-121631.33">25524 16947 43311 0,'-5'3'3840'0,"2"-3"-3072"16,4 2-608-16,4-2-160 0,0 0-592 0,2 2-160 0,1 0-16 0,6 1-16 15,8-2-1184-15,10 1-224 0,8 2-48 0,7-4-16 0,5 2 2576 0,7-4 512 16,12-2 96-16,10 1 32 0,8-2 576 0,8 3 112 15,5 2 16-15,5 0 16 0,3 2-832 0,-2 0-160 16,-1 4-48-16,-7-2 0 0,-5 0-400 0,-5 1-96 16,-2-2-16-16,-5 1 0 0,-5 1-304 0,-9 0-64 15,-8-3-16-15,-4 2 0 16,-4 1-320-16,-6-1-64 0,-6 2 0 0,-8 0-18144 0</inkml:trace>
  <inkml:trace contextRef="#ctx0" brushRef="#br1" timeOffset="-121104.02">22672 18555 28559 0,'-18'0'2544'0,"4"-3"-2032"0,8 3-512 0,5-2 0 0,2 1-1856 0,-2-2-480 0,-4 0-96 0,-3-4 0 0,2 1 2624 0,7-6 544 16,9 2 96-16,12-2 32 0,11-1 1696 0,11 3 352 0,14 2 64 0,13 0 16 15,14 0-880-15,9 0-160 0,6 2-32 0,0 0-16 16,-1 0-1120-16,0 1-208 0,1 1-64 0,-3 3 0 16,-2 2-384-16,-5 1-128 0,-3-2 0 0,-3 0 0 15,-1 4 0-15,-4-1 160 0,-4 3-160 0,-2-2 128 16,-6-1-128-16,1 2 160 0,3 3-160 0,-3-2 160 16,-5 0-432-16,2 0-96 0,4 0-16 0,3-2-18304 15</inkml:trace>
  <inkml:trace contextRef="#ctx0" brushRef="#br1" timeOffset="-120781.39">25250 18483 50687 0,'7'0'2240'0,"-1"-2"464"0,2 1-2160 0,5 1-544 15,0-3 0-15,7-1 0 0,10 1 0 0,21-4-320 16,35-1 32-16,43-6 16 0,34-7-112 0,15 1 0 15,3-1-16-15,-6 4 0 0,-4 0 16 0,-12 3 16 0,-9 2 0 0,-10 3 0 32,-11 2-144-32,-10 3-16 0,-8 2-16 0,-7-1 0 15,-5 3-48-15,-8 3-16 0,-9-1 0 0,-2 2-18784 0</inkml:trace>
  <inkml:trace contextRef="#ctx0" brushRef="#br1" timeOffset="-110784.2">31645 7408 14735 0,'2'-1'1312'0,"-1"0"-1056"15,1 1-256-15,-1 0 0 0,0-3 288 0,-1 2 0 0,2 1 0 0,1-2 0 0,1-2 880 0,-1-2 176 16,2 1 48-16,-1 0 0 0,1-1 1040 0,-1 1 192 0,-1-1 64 0,0 2 0 0,-1-2-672 0,1 2-128 0,-1-2-32 0,-2 2 0 0,2 2-944 0,-4-1-192 0,1 2-32 0,-3-2-16 0,1 3-448 0,-2 3-96 16,-2-3 0-16,-1 4-128 15,-3-2 0-15,-2 4 0 0,0 0-160 0,-2 4 160 16,1-4-256-16,-3 4 64 0,-2 6 0 0,-2 1 16 16,0 4 176-16,0-2-208 0,3 1 80 0,2 2 128 0,1-1 0 0,3-2 0 15,3 3 0-15,1-3 0 0,4 1 0 0,1-2 128 16,3 1 0-16,1 0 0 15,3 0 16-15,2 0 0 0,0 0 0 0,3 1 0 0,1-1-144 0,1-1 192 16,1-4-192-16,1-2 192 0,0-1-192 16,1-1-192-16,0 0 32 0,0-4 16 15,-1-3 144-15,2 0-160 0,-1 1 160 0,0-1-160 0,1-3 160 0,-1 0 0 0,-1 0 0 0,-1 0 0 16,2-3 0-16,-3-1 0 0,-1 2 0 0,0-2 0 16,0 1 0-16,-1-4 0 0,-3 2 128 15,1-2-128-15,-1 1 240 0,2-7-32 0,-2 4 0 0,1-8 0 16,2 1-16-16,0-2 0 15,-1-1 0-15,2-3 0 0,0 0-192 0,-2 0 0 16,-1-3 128-16,-2 0-128 0,0-1 0 0,-1-2 0 0,-2-1 0 0,-2 1 0 0,0-3 160 16,-2 5-16-16,-1 0 0 0,-2 4 0 0,-1 3-144 15,0 1 160-15,-3 4-160 0,0 3 160 0,0 3-32 16,-1 2 0-16,-3 3 0 0,1 3 0 0,-2 0-128 16,-2 3-144-16,-1 1 144 0,0 0-208 15,-1 1-192-15,1-2-48 0,0 3 0 16,2-2 0-16,1 0 80 0,3 1 16 0,2-4 0 0,3 2 0 31,3-3-608-31,1 0-112 0</inkml:trace>
  <inkml:trace contextRef="#ctx0" brushRef="#br1" timeOffset="-110082.25">33096 6347 13823 0,'0'-3'1216'0,"-1"3"-960"0,0-3-256 0,1 2 0 0,0 1 576 0,0 0 80 0,-1 0 16 15,-1 0 0-15,1 0 1472 0,-1-3 288 0,-2 1 64 0,-2 1 16 0,0-2-320 0,-2 1-64 0,-1 2-16 0,-2 0 0 0,0 2-864 0,-1 1-176 0,-2-2-48 16,-1 4 0-16,1 0-608 0,-2 3-128 0,-2 1-32 0,-2-1 0 16,2 4-256-16,-6-2 0 0,0 5 128 0,-2 1-128 15,0-3 160-15,0 2-32 0,0-1 0 0,2 1 0 16,0 1 160-16,-1-3 32 0,1 5 0 0,3-2 0 15,4 0 80-15,1 0 32 0,1 2 0 0,3 1 0 0,3 1-272 16,0-1-160-16,3 0 192 0,4 2-192 0,-1-1 176 16,2-2-176-16,2 1 160 0,1-3-160 15,1-2 0-15,2-3 0 0,3 0 0 0,0 0 0 0,2-1 144 16,2-4-144-16,2 1 128 0,1 0-128 0,0-1 160 16,2-2-160-16,2 1 192 0,2-4-192 0,-2 1 128 0,2-2-128 15,0-3 0-15,0 0 0 0,-1-1 0 0,-1-4 0 16,-2 0 0-16,0-4 0 0,0 0 240 0,-4-1-64 15,1-3-16-15,-3-2 0 0,0-1 192 0,-1-1 32 16,0-2 16-16,-3 0 0 0,-2-1-80 0,0-1 0 16,-1-2-16-16,0-3 0 0,-2 1-304 0,-2-1 160 0,1 2-160 15,-2 1 128-15,-1 0-128 0,-3 2 0 0,0 1 0 16,-3 2 0-16,0 4 0 0,-2 1-176 0,-1 3 48 16,1-1 0-16,-1 4-96 0,-3 4-16 0,0-3 0 15,-1 8 0 1,-2 1-480-16,0 1-112 0,0 1 0 0</inkml:trace>
  <inkml:trace contextRef="#ctx0" brushRef="#br1" timeOffset="-108024.85">18747 15455 43311 0,'2'4'3840'0,"-2"0"-3072"16,0 0-608-16,1-4-160 0,3 3 0 0,-1-3-176 0,2 0 48 0,1 0 0 0,6 0-320 0,1-3-64 0,3-1-16 0,-1-2 0 0,-4-2 304 0,-2 0 64 0,-3-3 16 0,-4 0 0 15,-3 0-304-15,-4 1-64 0,-3 0-16 0,-6 4 0 0,-5 2 704 0,-3 2 144 0,-5 5 16 0,-5 2 16 0,-5 2 416 0,-5 0 96 0,-4 2 16 0,-3 0 0 16,-1 1-160-16,-7 0-16 0,-10 5-16 0,-3-3 0 16,-3-2-496-16,-4-3-192 0,-3-6 176 0,-2 1-176 15,7-2 160-15,-7-3-160 0,-4-1 160 0,-6-2-160 16,-3-7 384-16,-1 1-32 0,0 2 0 0,4-1 0 15,1 3-64-15,5-1-16 0,8 0 0 0,0-1 0 16,3 1-96-16,3 3-32 0,5 5 0 0,5 1 0 0,8-3-16 16,-1 6 0-16,0 3 0 0,5-2 0 0,11 0-128 15,-5 4 0-15,-3 2 0 0,2 2 0 0,4 2 0 16,6-2 0-16,7 1 0 0,3-5 0 0,5-1-192 0,4-2 192 16,5 0-192-16,2-2 192 0,2 0 0 0,3-2 0 15,2 1 0-15,1-2 0 0,-1 0 208 0,4 0 16 16,0 3 0-16,2-2 0 0,-1 2 0 0,2 0 0 15,0 4 0-15,0 1 0 0,0 5-224 0,1 3 0 16,1 2 128-16,-2 8-128 0,0 4 0 0,-3 3 0 16,0 6 0-16,0 3 0 0,-2 3 0 0,-2 1 0 15,1 5 0-15,0 2 0 0,-1 4 0 0,-1 2 0 0,-1 4 0 16,1 0 0-16,-1 2 0 0,0-5 0 0,2 0 0 16,1-4 0-16,-2 4 0 0,-1 3 0 0,1 0 0 15,-2 1 0-15,0 6 0 0,-1-6 0 0,-3 1 0 16,-2 1 0-16,-2 1 0 0,-4 9 144 0,-4 8-16 0,-2 2 0 15,-1-6 192-15,2-4 16 16,0-3 16-16,-2 4 0 0,1 0-224 0,0-8-128 0,5-12 160 0,0-10-160 16,5-5 384-16,2-5 0 0,1-7-16 15,2-5 0-15,2-5-240 0,0-3-128 0,1-4 160 0,0-3-160 16,-1 0 160-16,1-4-160 0,-1 1 160 0,-2-1-160 16,2-1 272-16,-2 0-32 0,-1 0-16 0,-2 1 0 0,0 1-32 15,0-1-16-15,1 1 0 0,0-4 0 16,4 4 48-16,-1-3 16 0,5 0 0 0,-1-1 0 0,3-2 288 15,2 1 64-15,0-2 16 0,4 0 0 0,4-3-480 0,3 3-128 16,3-3 0-16,1 1 0 16,3 2 0-16,6 0 0 0,7 0 0 0,10 5 0 15,12 0 0-15,9 6 0 0,7-1 0 0,-5 2 96 0,-12-2-96 0,2 0 0 16,11 5 0-16,2 1 0 16,3-3 0-16,-1 2 0 0,0-3 0 0,0 2 0 15,-1-2 0-15,1-2 0 0,1 3 0 0,4-7 0 0,5 0 0 0,-1 0 0 0,-1 2 0 16,-7-3 0-16,-10-2 0 0,4-3 0 15,9 3 0-15,-2-2 0 0,-7 5 0 0,-3 0 0 0,-3 3 0 16,-3-2 0-16,-3 2 0 16,-1 4 0-16,-2-1 0 0,-8 1 0 0,-4 2 0 0,0 1 0 15,2 7 0-15,-4-1 0 0,-4-4 0 16,-3 2 0-16,-4-4 0 0,-5-3 0 0,-4-1 0 0,-1 0 0 16,2 1 0-16,-2-3 0 0,-3-3 0 0,0 2 0 0,-3-3 0 0,-3-4 0 15,-1 3 0-15,-2-2 0 0,-2-3 0 0,-2 2 0 16,-1-4 0-16,-2 2 0 0,-2-3 0 0,-3 2 0 15,-3-3 0-15,-1-1 0 16,-2 2 0-16,-2-1 0 0,-3 2 0 0,-4-2 0 16,-6 1 0-16,2 3 0 0,7 0 0 0,-7 0 0 0,-14 3 0 0,-10 1 0 0,-6-2 0 15,0 2 0-15,5-1 0 0,-3 0 0 32,-1 3-592-32,-11-2-112 0,-11 0-32 0,-4 2 0 15,4-1-32-15,4-2-16 0,4-3 0 0,2 0 0 0,3-2 528 0,0-2 128 0,-1 2 128 0,0-2-208 0,0-5 208 0,-2-1 0 16,1-2 0-16,0 1 0 0,2-1 0 0,3-1 0 15,8 3 0-15,-7-2 0 0,-6 0 0 0,1-1 0 16,1 3 0-16,3 7 0 16,4 0-512-16,0 1-48 0,1 2-16 0,3 2 0 0,6 2 176 0,4 2 16 0,7 0 16 15,9-2 0-15,6 1 128 0,4-1 32 0,5-4 0 16,2 0 0-16,2-4 336 0,3-2 64 16,2-3 0-16,2-3 16 0,-1-2 128 0,3-4 32 0,3-7 0 15,1-7 0-15,4-5 48 0,1-5 16 0,3-7 0 0,4-4 0 16,5-7-240-16,5-10-64 0,4 1 0 0,-4 2 0 15,-3 10-128-15,6-17-272 16,5-15 64-16,1-16 16 0,-2-9-80 16,-3-3-16-16,-4-3 0 0,-4-4 0 0,-2 2 112 15,-3-4 32-15,0-4 0 0,0 2 0 0,0 10 144 0,-1 9-128 0,1 5 128 0,1 9-128 16,-4 11-176-16,0 7-16 16,0 8-16-16,-4 6 0 0,-3 8 336 0,-2 12 0 0,-3 8 160 0,-2 3-160 15,-2 0 480-15,-3 5-16 16,-1 7 0-16,-2 0 0 0,-2 5-224 0,-1 3-48 15,0 5-16-15,-1-2 0 0,-1 3-176 0,0 2 128 0,0 4-128 0,1 0 128 0,1 4-128 0,0 2 0 32,2 3 0-32,1-2 128 0,1 5-128 0,2 1 0 0,2 3 0 0,3-1 0 0,3 1 0 0,6-3 0 0,3 2 0 15,7-2 0-15,3-3 0 0,8-4 0 0,7 0 0 16,9-6 0-16,7 1 0 0,11-2 0 0,13-5 0 16,9 1 0-16,11-1 128 0,7-2-128 0,3 2 0 15,7-4 128-15,5-6 64 0,3 1 16 0,1 2 0 16,-1-2 0-16,1-5-64 0,-13 4-16 15,-13 3 0-15,6-1 0 0,7-2-128 0,-1 2 0 0,-7-1 0 0,-5 2 0 16,-6 4 0-16,-9-1 0 0,-10 5 0 0,-4 0 0 31,-5 3-960-31,-8-1-192 0,-5 2-16 0,-9-5-21536 0</inkml:trace>
  <inkml:trace contextRef="#ctx0" brushRef="#br1" timeOffset="-61369.62">10655 11285 12895 0,'-1'-2'1152'0,"0"0"-928"0,0 0-224 0,-1 2 0 0,2-3 832 0,0 2 112 0,-1-3 16 0,0-1 16 0,-2-1-320 0,1 0-64 0,1 2-16 0,-2 1 0 0,2 0 432 0,0 2 80 31,1-2 0-31,1-3 16 0,2 0-720 0,0-3-160 0,2-2-32 0,1-1 0 0,3-7-192 0,-2 0 0 0,1-2 128 16,1-4-128-16,0-4 352 0,0 0 32 0,2-6 0 16,0 3 0-16,-1 5-16 0,1-3 0 0,-1-1 0 15,-1-1 0-15,-2 1-208 0,-2 3-32 0,0-4-128 0,-2 3 192 16,-1 1 320-16,-2-1 48 0,1 1 16 0,-1-3 0 15,-1-1 192-15,0 0 64 0,0-3 0 0,-2 0 0 16,2-2-112-16,-2 1-16 0,1-3 0 0,0-1 0 16,-1-1-176-16,1-2-32 0,2 1-16 0,0 1 0 15,1-2-112-15,1 1-32 0,2-3 0 0,2-2 0 16,0 3 16-16,3-1 0 0,-2 1 0 0,1 1 0 0,-1 1-96 16,1-2 0-16,-2 3-16 0,-1 1 0 0,0 1-32 15,-1-3 0-15,-1-1 0 0,0 1 0 0,-2 2-16 0,1-2 0 16,1-2 0-16,-3-3 0 0,0-1-64 0,-3 3 0 15,-2 4-128-15,1-2 192 0,-3 1-192 0,0-3 128 16,-1-4-128-16,1 1 0 0,2-5 0 0,-2-1 128 16,3-2-128-16,3-3 0 0,2 0 0 0,1 2 0 15,0-2 0-15,0 2 0 0,1 5 0 0,-1 3 0 16,1 3 0-16,-1 2 0 0,-1 4 0 0,-2 4 128 16,1 1-128-16,-2 2 0 0,-1 3 144 0,-1-2-144 0,1 5 128 15,-2-3-128-15,0 2 128 0,0-3-128 16,-1-1 128-16,1 3-128 0,0-2 128 0,1-7-128 15,4-3 0-15,3-3 128 0,-1 3-128 0,-1-4 0 16,-3 2 0-16,-2 1 0 0,2 4 0 0,-2-3 0 0,3-3 0 0,-1 0 0 16,2-1 0-16,2-2 0 0,0 0 0 0,1 2 0 15,-1 0 0-15,-1 4 0 0,2 1 0 0,-1 1 0 16,-1-2 0-16,-1 3 0 0,0 3 0 16,-1 5 0-16,-1 1 0 0,-3 3 0 0,-1 1 0 0,-1-1 0 15,0 2 0-15,0-5 0 0,-1 3 0 0,1 2 0 16,-2-1 0-16,2-1 0 0,-2 1 0 0,0-1 0 0,1-2 0 0,-1 1 0 15,0-2 0-15,1-1 0 16,2 2 0-16,-2-5 0 0,1-1 0 0,-1 1 0 16,2-3 0-16,-1-1 0 0,-1-1 0 0,1-1 0 15,-1 6 0-15,1-1 0 0,0 1 0 0,-3 1 0 0,1 1 0 16,-1 2 0-16,-2 4 0 0,-1-4 0 16,2 7 0-16,-3-3 0 0,-1 3 0 0,-1 0 0 0,-2-1 0 15,1 1 160-15,0 6-160 0,1-3 160 0,0 3-160 0,-2 0 0 16,3 4 0-16,-1-4 0 0,0 1 0 0,-1 1 0 15,0 2 0-15,-1-3 0 0,1 2 0 0,0 0 0 16,-2 3 0-16,1 0 0 0,1 2 0 0,-1-1 0 16,1 4 0-16,-3-1 0 0,1 1 0 0,-1 1 0 15,1 1 0-15,-2 0 0 0,2 3 0 16,1 0 0-16,2 0 0 0,-2 3 0 0,-2-2 0 0,-2 4 0 0,1 1 0 0,-1 0 0 16,0 2 0-16,-1 0 0 0,1 2 0 0,-1 3 0 15,-1 3 0-15,1 0 0 0,-1 0 0 16,2 2 0-16,0 2 0 0,-1 2 0 0,2 1 0 0,0-2 0 15,-1 1 0-15,0-2 0 0,2-2 0 0,1 3 0 16,1-3 0-16,-2 4 0 0,0 1 0 0,-1 3 0 16,0 3 0-16,2-1 0 0,-1 3 0 0,0 1 0 0,1 0 0 15,0 1 0-15,-1 0 0 16,0-1 0-16,0 3 0 0,0-1 0 0,2-4 0 16,-1 3 0-16,0 2 0 0,-1 0 0 0,0 3 0 0,-1-2 0 0,5-5 0 0,-1 3 0 15,-3 1 0-15,0 3 0 16,0 3 0-16,0-3 0 0,2 1 0 0,-1-2 0 0,2-2 0 15,2-3 0-15,0-4 0 0,2 3 0 0,-1 1 0 0,1 0 0 16,0 0 0-16,1 2 0 16,-1 2 0-16,0 1 0 0,1-1 0 0,-2 3 0 15,-1 0 0-15,1-1 0 0,0 0 0 0,-1 6 0 16,0-4 0-16,0 9 0 0,-1-1 0 0,1 5 0 0,0 3 0 0,1-2 0 16,0 4 0-16,2-2 0 0,-1-3 0 0,2-2 0 0,0-1 0 15,1-5 0-15,1-1 0 0,2 3 0 0,0 4 0 16,-1 0 0-1,2 0 0-15,-1-4 0 0,2 1 0 0,1-1 0 16,0-6 0-16,0-1 0 0,2 2 0 0,0 5 0 0,0 2-128 0,1 1 128 0,2 6 0 16,-1-4 0-16,2 1 0 0,0 0 0 15,0 0 0-15,2-2 0 0,0-3 0 16,1 6 0-16,-1 2 0 0,2 7 0 0,-1 1 0 0,1-4 0 0,-1 3 0 0,-1-5 0 0,-1-1 0 16,1 5 0-16,1 2 0 0,-1 3 0 0,1-1 0 15,-2-3 0-15,2-6 0 0,-1-1 0 0,1-2 0 16,0 0 0-1,1-1 0-15,0 4 0 0,3 0 0 0,-3 0 0 16,1 0 0-16,0-3 0 0,0-3 0 0,-2 0 0 0,1-1 0 0,2 3 0 16,-1 8 0-16,0 2 0 0,2 0 0 0,-2-3 0 0,0-2 0 0,1 1 0 15,1 2 0-15,-2-2 0 0,3 2 0 0,0 2 0 16,1-3 0 0,-1 1 0-16,-1-2 0 0,0 1 0 0,2 0 176 0,-3 1-176 0,1 1 160 0,-2 2-160 15,2 1 160 1,0-4-160-16,-3 0 0 0,0-2 0 0,-1 4 0 0,0 1 0 0,0 2 0 0,1 1 0 15,-1-2 0-15,0-2 0 0,0-5 160 0,0-2-160 0,1 2 160 16,1-2-160-16,1 1 192 0,2 0-64 0,0-1-128 16,1-1 192-16,1-5-192 0,-1 1 0 0,2-4 0 0,0 4 0 31,2 0 0-31,-1 3 0 0,1 5 0 0,-2 2 0 16,1 2 0-16,-3 0 0 0,0-4 0 0,-1-4 0 0,-1-4 144 0,-2 2-144 0,0-1 128 0,1 3-128 15,-1 0 128-15,-1-2-128 16,2 0 0-16,-1-1 128 15,-2-5-128-15,1-2 0 0,2 4 144 0,-2-1-144 0,3 3 0 16,-1-4 0-16,1-3 0 0,1 1 0 0,1-4 0 0,0 0 144 16,0-7-144-16,2 1 0 0,-1-3 128 0,0-1-128 15,2-3 0-15,1 1 0 0,1-3 128 0,1 0-128 0,3-2 0 0,0 1 0 0,2-1 0 16,0-3 0-16,3-3 0 0,-2-2 0 16,1-3 0-16,-1-2 160 0,1 0-160 0,-1-4 128 0,1 2-128 15,-2-3 0-15,0-2-192 0,1 0 192 0,0 1-128 0,1-4 128 16,-1 1 0-16,3-1 0 0,1-1 0 0,2-1 0 15,-2-1 0-15,1-2 0 16,1 0 0-16,-1-2 0 16,1-2-176-16,-1 0 176 0,2-3 0 0,0-3-160 15,-2 2 160-15,-1-4 0 0,-2 0-128 0,-3-3 128 16,-1-2 0-16,0-2 0 0,0-4-144 0,0-3 144 16,2-2 0-16,-4-5-144 0,2-2 144 0,-1 1 0 15,0-3 0-15,-2-2-128 0,0 1 128 0,-1-3 0 0,-1 5 0 16,-1-5 0-16,2 2 0 0,-1-2 0 0,0-2 0 0,1 0-128 15,-1 1 128-15,0-1 0 0,0 3 0 0,0-1 0 16,-1 0 0-16,-2-1 0 0,0 1 0 0,-1 0 0 16,-2 3 0-16,2-8 0 0,2-1 0 0,-1-3 0 15,1-3 0-15,0-3 0 0,1-1 0 0,-1-1 0 16,0 4 0-16,2-4 0 0,0-1 0 0,0 1 0 16,0-1 0-16,-1 0 0 0,-1 0 0 0,-2 3 0 15,-1 0 0-15,0-9 0 0,2-2 0 0,-3 0 0 16,1-2 0-16,-1 0 0 0,-1 1 0 0,1-1 0 15,0 0 0-15,0-4 0 0,0 0 0 0,1 0 0 0,-2-1 0 16,1-1 0-16,1-2 0 0,-1-3 0 0,-2 2 0 16,1-4 0-16,0 3 0 0,-4 4 0 0,1-2 0 15,-1-4 128-15,-4 1-128 0,0-1 0 0,1 3 0 0,-2-3 0 16,1 0 0-16,0-1 0 0,0 1 0 0,0 2 0 16,1 2 0-16,0-5 0 0,-1 4 0 0,1-4 0 15,-4 1 0-15,1 0 0 0,-1-1 192 0,-1-4 0 16,1 1 16-16,-2 4 0 0,0-1-208 0,-1 3 0 15,2 8 0-15,-4-7 0 0,0 0 0 0,-2-6 0 16,1 1 0-16,-3-1 0 0,2 7 0 0,-2-2 0 16,0-6 0-16,-2-1 0 0,0-1 0 0,-1 0-208 0,1 3 32 15,1 3 16 1,1 6-736-16,1 2-128 0,-1-2-48 0,0 5-17232 0</inkml:trace>
  <inkml:trace contextRef="#ctx0" brushRef="#br1" timeOffset="-60214.64">9797 6325 27647 0,'-18'20'1216'0,"4"-3"256"0,2-1-1168 0,3-2-304 0,3-4 0 0,2-2 0 0,-2 5 0 0,-4 6-304 16,-5 16 64-16,-6 10 16 0,-1 5 224 0,1 4-144 0,0-1 144 0,2 1-128 0,1-1 128 0,0 0 0 15,2-2 0-15,0 0-128 0,4-7 128 0,-2 7 0 16,1 3 0-16,-1 6-128 0,1 3 128 0,-1 1 0 16,2 4-144-16,-1 3 144 0,1 8 0 0,-1 2 0 0,2 2 0 0,0 1 0 15,-1 2 0-15,0-3 192 0,-1-4-192 0,1 10 192 0,-2 8 192 16,2 4 64 0,-1-2 0-16,1-5 0 0,0 1-16 0,1 0 0 15,-1 4 0-15,1-3 0 0,1-3 112 0,-1-1 32 0,3-1 0 0,-2 1 0 16,1 3-256-16,2-1-64 0,-2 1 0 0,0 0 0 0,2 3-128 0,0 3-128 15,-1 3 192-15,1-2-192 16,1-1 384-16,1 3-48 0,-2 1 0 0,1-1 0 16,2-10 240-16,2 7 32 0,1 4 16 0,0-3 0 15,1-7-224-15,0 1-32 0,2-3-16 0,-1 2 0 0,2 2-192 0,-1-4-32 16,1-6-128-16,-3 0 192 0,0 3-192 0,-2-1 0 16,-1 0 0-16,0-3 0 0,1-5 0 0,-3 5 0 15,0 0 0-15,0 2 0 0,1-3 0 0,-1-6 0 16,2-9 0-16,1 3 0 0,1 2 0 0,2-2 0 15,3 0 0-15,3-8 0 0,2-6 352 0,2-6 80 16,4-3 16-16,1-6 0 0,3-2-128 0,2-5-32 0,1-1 0 16,3-5 0-16,3 1-128 0,3-4-32 0,1-2 0 0,2-1 0 15,-1-3-128-15,3 3 0 16,1-3 0-16,3 0 0 0,4 4 0 0,-1-3 0 0,1-2 0 0,-5-3 0 16,-2-4 0-1,-2-2-192-15,1-3 64 0,-3-3 128 0,-1-5-336 0,2-2 48 0,0-5 16 0,2-6 0 31,1-3-224-31,-1-5-32 0,2-2-16 0,0-7 0 0,-1 1 112 0,-1-7 32 16,-2-2 0-16,-2-1 0 0,-1-4 224 0,-2 1 176 16,-1 3-208-16,-3-3 80 0,-3 2 128 0,-1-4 0 15,1-1 0-15,-1-3 0 0,-1-2 256 0,-1 2-32 0,-2-2 0 0,-1-2 0 0,-2 1 224 16,-2-5 32-16,-1-2 16 0,-2-10 0 0,-2-2-64 0,-1-6-16 16,-3-4 0-16,-1-3 0 0,2 3-208 0,-3-4-32 15,-1-8-16-15,2-8 0 16,-1-5-160-16,0-8 128 0,2-1-128 0,0-6 128 0,1-2-128 0,1 1 0 15,1 6 0-15,0-6 128 0,2-2-128 0,-1 0 0 16,-1 5 0-16,-1 1 0 16,1-4 0-16,-2 0 0 0,-1 0 0 15,-1 5 0-15,1 2 240 0,-5 5-48 0,1-3 0 0,-1 1 0 16,-2 5 0-16,0-2-16 0,-2-3 0 0,-1 0 0 0,-2 5-176 0,-1-7 128 16,-1 2-128-16,0-4 128 0,1 8-128 0,1-6 0 0,-2-5 0 0,1 0 0 31,3 9 0-31,-3-8 0 0,1-4 0 0,-1 3 0 15,0 9 0-15,2-2 0 0,-2 2 0 0,-2 8 0 0,0 10 0 0,-1 5 0 16,-1 5 0-16,-2 3 0 0,-2 0-176 16,-3 5 176-16,-2 8-128 0,0 1 128 0,-1 6 0 15,0 4 0-15,-2-2 0 0,0 6 0 0,0 3 0 0,0 3 0 16,0 2 0-16,-3 3 0 0,1-1 0 16,-2 2 0-16,4 5 128 0,0 1-128 0,3 1 0 0,-2 2 0 0,-1 0 0 0,-1-3 128 15,1 2-128-15,0 3 0 0,0 2 0 0,-1 4 0 16,2 1 160-16,0 3-32 0,2 1-128 0,1 5 192 15,-1 0-192-15,3 4 0 16,1 4-144-16,-1-2 144 0,0 5 0 0,2 4 0 16,-1 1 0-16,0 1 0 0,1 4 0 0,-1 4 0 15,3-3-160-15,-1 7 160 0,1 3-256 0,0 0 0 16,2-2 16-16,2 5 0 0,-1 1-160 0,2 2-48 0,1 3 0 0,2-3 0 16,0 1-1296-16,3-4-272 0,2 1-48 0,2-1-13808 0</inkml:trace>
  <inkml:trace contextRef="#ctx0" brushRef="#br1" timeOffset="-59361.14">9764 7459 23951 0,'-6'-11'2128'0,"1"3"-1696"0,1 5-432 0,1 3 0 0,1 1 384 0,-2-1-16 0,-3-1 0 0,-4-1 0 0,-5 4 560 0,-4 8 112 16,1 8 32-16,1 14 0 0,0 10 208 0,4 12 64 0,-1 12 0 0,1 16 0 0,1 13-912 0,0 7-176 0,3-1-48 0,-1 11 0 15,0 12-208-15,1 0 0 0,2-8 0 0,-2 4 0 16,1 1 0-16,0-5-192 0,1-10 192 0,-1 6-208 0,-1 9-48 15,-1-1 0-15,2-10 0 0,-1 4 0 0,1 3 256 16,-1-6 0-16,1-4 0 0,2-2 0 0,2 0 192 16,1-2-32-16,3-4 0 0,3-10 0 0,1-14 576 15,3 11 112-15,6 8 32 0,4-2 0 16,4-3-304-16,5-4-64 0,3-4-16 0,3-4 0 0,-4-10-368 0,6-1-128 16,4 2 0-16,0-7 144 0,0-4-144 15,-6-13 0-15,-7-9 0 0,5-3 0 0,3-1-192 0,5-5 48 16,3-1 0-16,1-9 0 0,2-3 144 0,-1-6 0 15,2-5-144-15,-3-4 144 0,0-5 0 0,-3-6 0 16,-2-3-144-16,-1-6 144 0,-2-7 0 0,1-4 0 16,-5-1 0-16,0-6 0 0,0-11-208 0,0-5 64 15,-4-4 16-15,-3-6 0 0,-5 8 128 0,-1-11 0 0,-2-10 0 0,-3-4 128 16,-2-8 256-16,-5 0 48 16,0-1 16-16,-4 2 0 0,-1 0-80 0,-4-9-16 15,-2-5 0-15,-3-4 0 0,-1 3-112 0,-3-2-32 16,-1 0 0-16,-1 0 0 0,-1-1-16 0,-2 3 0 0,2 4 0 0,-3 3 0 15,0 4-64-15,-1-5 0 0,0 1-128 0,-1 4 192 16,1 8-192-16,-1 2 128 0,2 10-128 0,-1 2 0 16,-1 3 0-16,-2 4 0 0,-1 4 0 0,1 2 0 15,-3 3-144-15,1 6-128 0,1 8-32 0,-2-1 0 16,-1 2-464-16,-1 1-112 16,-1 3-16-16,2 3 0 0,2 5-1200 0,2 1-240 0</inkml:trace>
  <inkml:trace contextRef="#ctx0" brushRef="#br2" timeOffset="2947.42">32029 7266 27647 0,'-1'-6'2448'0,"1"0"-1952"0,0 3-496 0,0 3 0 0,1 0 752 0,-1-2 48 16,0-2 16-16,-1 0 0 0,1-6 688 0,-1 2 144 0,-2-1 16 0,-1 2 16 0,1 1-816 0,-1-1-160 0,0 1-48 0,-1 2 0 0,0 1-192 0,1-3-32 16,-3 3-16-16,2-1 0 0,-1 2-160 0,0-2-48 15,0 2 0-15,-2-2 0 0,2 0 32 0,-1-2 0 16,-1 4 0-16,0-5 0 0,-1 1 16 0,-1 3 0 0,-1-4 0 0,-1 1 0 15,-1 0-64-15,-1 0-16 16,-1 2 0-16,-1-2 0 0,-2 2-32 16,1-1 0-16,0 2 0 0,1-1 0 0,0-1-144 0,-1 1 0 0,3 1 0 0,-1-1 0 15,1 1 0-15,-2 0 0 0,-2-4 0 16,-1 4 0-16,0 0 0 0,2 0 0 16,0 0 0-16,-1 1 128 0,2 0 16 0,5 2 0 0,3 0 0 0,-2 0 0 15,-3 2 48-15,-1 0 0 0,-4 1 0 0,0 1 0 16,-1 1-192-16,1 2 160 0,-1-1-160 0,2 4 160 15,-1-3-160-15,1 2 0 0,0 1 0 0,-1-2 0 0,2 2 0 16,0 0 0-16,3-1 0 0,-1 1 0 0,1-2 0 0,0 0 0 16,1 2 0-16,-1 1 128 0,2 0 0 0,-2 0 0 15,-1 3 0-15,0-2 0 16,2 0 32-16,-3 1 0 0,2-1 0 0,-2 2 0 0,1 1-32 0,1 1 0 16,0 0 0-16,0 0 0 0,0 0 64 0,1 2 0 15,1 1 0-15,0-2 0 0,0 4-192 0,1-2 0 16,0 1 0-16,0-1 0 0,2 2 0 0,0-1 0 15,2 1 0-15,-1-1 0 0,2-1 0 0,2-1 0 0,0 1 0 16,2-3 128 0,2 0 32-16,1 0 0 0,1 2 0 0,1-2 0 0,1 1-32 0,2 1-128 0,1-2 192 15,2 3-64-15,-2-2-128 0,2 0 128 0,0 3-128 16,-1-1 128-16,1-3 16 0,-2 2 0 16,0 1 0-16,0 1 0 0,-1-4 112 15,-1 2 0-15,-1-2 16 0,0 3 0 0,1-1-32 16,-1 0-16-16,1-1 0 0,0 0 0 0,2 2-80 0,0-4-16 0,1 1 0 0,2-4 0 15,0 2-128-15,0-2 192 0,3-3-192 0,1 1 192 16,0 0-192-16,1-2 160 0,1 2-160 0,1 0 160 16,0-1-32-16,0 1-128 15,1-3 192-15,-1 3-64 0,1-1 0 0,-2-1-128 16,1 2 192-16,-1-4-64 0,0 1 32 0,2-1 0 16,-2 0 0-16,3-2 0 0,0-1-32 0,-1 0 0 15,1 0 0-15,0 0 0 0,-1-2 0 0,-1 2 0 16,1-3 0-16,-2 0 0 0,-1 0 0 0,0 0-128 0,0-4 192 0,-1 1-64 0,1 0 128 0,-1-2 0 15,2 0 16-15,-1-4 0 0,0 3-16 0,2-4 0 16,-1 0 0-16,0-1 0 16,1 1 128-16,-2 0 32 0,-1-2 0 15,-2 2 0-15,0 0-416 0,-1-2 0 0,0-1 0 0,-1 1 0 16,-1 0 0-16,0-2 0 0,0-1 0 0,0 2 0 0,1-6 0 0,-1-1 0 16,1 2 128-16,-1-4-80 0,1-3-48 0,-1 3 0 15,0-3 0-15,-1 3 0 0,0-1 0 0,-1 3 0 16,-1-2 0-16,1 4 0 0,-3 2 0 15,0-3 0-15,-2 1 0 0,2 1 0 0,-2-2 0 0,-1 0 0 0,-1 3 0 16,-1-3 0-16,0 3 0 0,-2-2 0 0,-3-1 0 16,0 1 0-16,-1-2 0 0,0 0 0 0,-2-1 0 15,1 1 0 1,-1-2 0-16,1 1 0 0,-2-2 0 0,3-1 0 0,0 2 0 0,0 0 0 0,0 2 0 0,1-2 0 16,-1 3 0-16,-1-1 0 0,1 2 0 0,0-1 0 15,-1-1 0-15,-1 2 0 0,1-1 0 0,-1 1 0 16,2-1 0-16,-1 2 0 0,-1 1 0 0,1 1 0 15,-1 1 0-15,2 2 0 0,-1 0 0 0,-1 2 0 0,1-1 0 16,-2 3 0-16,3-1 0 16,-1 2 0-16,1 1 0 0,-2 0 0 0,-1 0 0 0,1-3 0 0,2 5 0 0,-1-2 0 15,-1-1 0-15,-1 0 0 0,-1-1 0 0,-1-2 0 32,1 4 0-32,-1-3 0 0,0 3 0 0,0 0 0 0,0 2 0 0,-2 0 0 15,1 2 0-15,0 0 0 0,-2 2 0 0,0 2 0 0,1 0 0 0,-2 1 0 16,-1 0 0-16,0 1 0 0,-3 2 0 0,1 0 0 15,-1 3 0-15,3-5 0 0,4 2 0 0,-4 0 0 16,-2 0 0-16,-1 2 0 0,-1 0 0 0,0 0 0 16,1 1 0-16,3-3 0 0,0 4 0 0,3-4 0 15,-1 4 0 1,0-2 0-16,2 5 0 0,0-3 0 0,-1 2 0 0,1 4 0 16,0-2 0-16,-1 2 0 0,0 2 0 15,-1 3 0-15,-1-1 0 0,0-1 0 0,-1 3 0 16,-1-2 0-16,0 1 0 0,-2 1 0 0,1-2 0 0,-2 2 0 15,4-1 0-15,1 1 0 0,1-2 0 0,2 1 0 16,2 3 0-16,0 0 0 0,2 1 0 0,0 1 0 16,2-1 0-16,1 1 0 0,1 1 0 0,1-1 0 15,1 0 0-15,1-1 0 0,1-1 0 0,0 2 0 16,0-3 0-16,1-1 0 0,-1-1 0 0,2-1 0 16,0 1 0-16,0 1 0 0,1-2 0 0,-1 2 0 0,2-4 0 15,0 5 0-15,0-5 0 0,-1-2 0 0,2 3 0 16,1-3 0-16,2-2 0 0,0-2 0 15,4 0-1328-15,1-3-256 0,3-2-48 0,4-3-16 16,6-1-16-16,5-6 0 0,9-1 0 0,5-2-20240 0</inkml:trace>
  <inkml:trace contextRef="#ctx0" brushRef="#br2" timeOffset="4414.47">33184 5980 27647 0,'-1'-4'2448'0,"1"2"-1952"0,1-2-496 0,0 2 0 0,1 2 496 0,-1-3 0 0,0-1 0 0,0-2 0 0,2-1-496 0,-2-2 0 0,-1-1-208 0,-1-2 64 0,-3 2 336 0,0 1 80 0,-2 2 16 0,0-2 0 16,-1-1 816-16,-2 4 176 0,0 0 16 0,-2 0 16 15,-2 2-80-15,-4-1-16 0,0 4 0 0,-4 1 0 16,0 0-464-16,-2 0-112 0,0 4 0 0,0-2-16 15,2 2-288-15,-1 0-48 0,-1 1-16 0,2-4 0 16,1 2-16-16,-1 2 0 0,0-3 0 0,0 3 0 16,0-2-16-16,2 4-16 0,-1-5 0 0,1 3 0 0,2 4-32 0,-2-3 0 0,0 2 0 15,-4 2 0-15,2 0 0 0,-1 3 0 0,1-1 0 0,-1 2 0 16,0 0-64-16,-1 4 0 16,2 0-128-16,1 3 192 15,2 2-32-15,1-1-16 0,2 0 0 0,1 0 0 0,2 3-144 16,1-1 0-16,0 3 0 0,-1-1 128 0,3 0 16 0,-1 1 0 0,1-1 0 0,-1 0 0 15,0 1 80 1,2-2 16-16,-2 1 0 0,1 0 0 0,0 1 0 16,1-1 0-16,-2-1 0 0,1 3 0 0,0-2-32 0,0 2 0 0,1 1 0 0,1-1 0 15,-1 1 16-15,1 2 0 0,2-2 0 0,1-1 0 0,1-2 0 16,1-4 0-16,1 3 0 0,2-3 0 0,1 0-96 16,1-2 0-16,2 1-128 0,1-1 192 0,3-2-16 0,1 1-16 31,1-1 0-31,1-2 0 0,2 0 0 0,2-2 0 15,4 1 0-15,2 1 0 0,0-4 16 0,2 1 0 16,1-3 0-16,1-1 0 0,0 0-48 0,0 1-128 0,0-3 192 0,-2 2-64 0,0 0 112 0,-2-4 16 16,3 1 0-16,-2 0 0 15,2 0-256-15,-2 0 144 0,1 1-144 16,1-1 128-16,-2 0-128 0,2 0 0 0,1-2 0 0,0 2 0 0,-1-3 0 0,-1 0 0 16,4-3 0-16,-3 0 0 0,3 0 0 15,-2-3 0-15,0-4 0 0,0 4 0 0,-4-4 128 16,3 1-128-16,-1 0 0 0,1-4 128 0,-1 2 112 0,-1-2 16 15,-1 0 0-15,1-3 0 0,-1 2-128 0,-1 0-128 0,0-4 176 0,-3-1-176 16,0 1 128-16,-3-2-128 16,-2-1 0-16,-1-1 0 0,0-1 176 0,-2-2-32 0,-1 0 0 0,0-3 0 15,0-4 352 1,-1 1 64-16,0 0 16 0,-1-5 0 0,-1-1-432 16,2-1-144-16,-2-3 0 0,0-2 0 0,-1 4 0 15,-1-2 0-15,0 1 0 0,-1 0 0 0,0 1 0 0,-2 1 0 16,1 3 0-16,-2 4 0 0,0-1 0 0,0 1 0 15,-1-1 0-15,-1-1 0 0,2 1 0 0,-2-3 0 16,2 4 0-16,-1-3 0 16,1 2-384-16,-1 3-80 0,0-1-16 0,0 4 0 0,-1-2 304 0,-1 3 176 15,0-1-192-15,-2 5 192 0,-1-1-128 0,0 3 128 16,0 2 0-16,-3 2 0 0,0 0 0 0,1 2-128 16,-3 0 128-16,-1 1 0 0,0 3-128 0,-2 0 128 15,0 2-192-15,-4 1 192 0,1 0-320 0,-2-1 64 16,1 4 0-16,-2 0 0 0,2 0-48 0,-3 0 0 15,1 2 0-15,-1 0 0 0,-2 1 112 0,0 0 32 16,-2 1 0-16,-1 0 0 0,0 2 160 0,2 0-128 0,-1 3 128 16,1-3-128-16,2 0 128 0,2 4 0 0,2-4 0 15,0 4 0-15,4-4 0 0,-1 0 0 0,1 4 0 16,1-4 0-16,-1 4-304 0,0 0 32 0,2 1 0 16,-3-1 0-16,2 0 48 0,-4 3 16 0,1-1 0 0,0 0 0 15,0 1 208-15,-2 3 0 0,0-3 0 16,0 2-144-16,1 1 144 0,-1 0 0 0,0 0 160 0,-2 0-160 15,3 3 0-15,-2-3 0 0,0 3 0 0,2-1 0 16,1-2 0-16,2 3 0 0,2-3 0 0,2 0 0 16,0 0 0-16,3-1 128 0,1-2-128 0,0 2 0 0,1-1-176 15,0 1-80-15,0-2 0 0,1 0-16 16,2-3-32-16,-1 2 0 0,1-2 0 0,0 0 0 0,1 1-48 16,1-4-16-16,0 2 0 0,1-2 0 15,1 2-400-15,-1-3-64 16,3 0-32-16,0 1-19872 0</inkml:trace>
  <inkml:trace contextRef="#ctx0" brushRef="#br2" timeOffset="7263.26">15393 17285 6447 0,'-4'0'576'16,"1"-2"-576"-16,1 0 0 0,1 0 0 0,1 2 5520 0,1 0 1008 0,1-3 192 0,3 2 32 0,3-1-5536 0,3-1-1216 0,5 3 0 0,4 0-192 0,1 3 192 0,4-1 0 0,3-1-144 0,4 4 144 15,3-3 752-15,4 0 208 0,6-2 64 0,3-4 0 16,2 2-400-16,1-4-80 0,4 2-16 0,0 0 0 0,0-2 144 0,5 4 32 15,9-2 0-15,2-1 0 16,3 1-208-16,4-2-48 0,3 5 0 0,3-5 0 16,4 3-240-16,3-1-48 0,3 4-16 0,3-2 0 0,1 4 48 15,1-4 0-15,2 2 0 0,-4 0 0 0,0 2-192 16,-2 0 0-16,0-2 0 0,-2-2 0 0,1 0 0 0,-4-2 128 16,-1-2-128-16,-2 2 0 0,-2 2 192 0,-3-2-64 15,-3-1 0-15,-4 1 0 0,-3 1 0 0,-2-2 0 16,1 0 0-16,-3 2 0 0,-1 3-128 15,-4-3 160-15,-1-2-160 0,-6 1 160 0,-2 2-288 0,-2 0-64 16,-3-3-16-16,-5 2 0 16,-1-1-176-16,-8 0-16 0,-5 2-16 0,-6-2 0 15,-7 4-32-15,-7-2 0 0,-7-1 0 0,-5 3 0 0,-3 3 448 0,-5-1 176 16,-1 2-16-16,-10-2 0 0,-9-2 80 0,-9 0 16 16,-7-2 0-16,-6-1 0 0,-9 3-432 0,-7 0-80 0,-4-1 0 15,-8 1-16 1,-2-2-544-16,-5 4-96 0,2-1-32 0,-3 2 0 0,-2 0 576 0,-1 2 112 0,1 0 32 0,-3 4 0 15,1 0 224-15,-5-3 0 0,-1 1 0 0,-3-1 0 16,0 4 256-16,-2-1-16 0,-2-3 0 0,-4 0 0 16,-2 1-32-16,0-4 0 0,0 3 0 15,1-2 0-15,0 2-208 0,3-3 0 0,2 3 0 16,3-2 0-16,2 2 0 0,2-2 0 0,2-2 0 0,6-1 0 16,7 4 0-16,5 1 0 0,4 1 0 0,6 0 144 15,6-4-144-15,6 0 0 0,9 0 0 0,5-2-176 16,4 1 176-16,1 1 0 0,1 1 0 0,1-2 128 15,4 2-128-15,2-1 0 0,3 4 0 0,4-5 0 0,2 2-384 16,5 0 0-16,5-2 0 0,6 1 0 0,4-3 96 0,9 0 32 16,5 0 0-16,8-3 0 15,9 1-176-15,5-2-16 16,1 1-16-16,12 0 0 0,9-1 160 0,9-2 48 0,5 3 0 0,6 0 0 0,2 0 64 0,8-1 0 16,8-2 16-16,4 3 0 0,4 0 176 15,4 3-192-15,3-4 192 0,3 1-192 0,3 0 192 0,3 1 0 16,-1 0 0-16,3 0 0 0,2-2 0 0,-1 2 0 0,1-2 0 15,-4-1 0-15,-3 1 0 0,-2-2 0 0,1 5 128 16,-9-8-128-16,-4-1 0 0,-6 1 0 16,-6 0 0-16,-4 3 128 0,-6-2-128 0,-5 2 128 0,-7 1-128 0,-6-2 128 15,-4-3-128-15,-6 1 0 0,-6-3 0 0,-7 4 0 32,-8 6-1040-32,-10-2-176 0,-7-2-48 0,-10 4-11280 0</inkml:trace>
  <inkml:trace contextRef="#ctx0" brushRef="#br2" timeOffset="11413.69">18521 8380 16575 0,'12'-3'1472'0,"2"0"-1168"0,-3 2-304 0,-1 1 0 0,1 0-176 0,6-3-80 0,16 0-32 0,17-7 0 0,17-3-1216 0,9 1-240 0,-5 0-48 0,-3-1-16 31,-3 3-96-31,-4-2-16 0,1 2 0 0,-1-2 0 0,-3 2 1472 0,-2 0 304 0,-3-1 144 0,0 1-160 0,0 3 1792 0,2-2 352 16,-5 3 80-16,3-2 16 0,4 2 448 0,-1 0 96 16,-2 6 0-16,2-5 16 0,1 1-1232 0,0 1-256 0,1-4-64 15,-1 4 0 1,1-4-752-16,1 5-144 0,3-2-48 0,-4 2 0 0,-11-2-144 0,1 2-144 15,3-1 144-15,-4-1-208 16,-4 1-432-16,-2-1-64 0,-1 2-32 0,-2-2 0 16,-1 1 240-16,-2-3 48 0,-4 5 16 15,-4-4 0-15,-5 4 608 0,-5 1 112 0,0-3 32 0,-5 1 0 0,-1 1-320 16,-2 1 128-16,-2 0-128 0,-1-3 0 0,-1 3-128 0,-1 0-144 0,1-2-32 16,-1 0 0-16,-2 2 64 15,1 0 16-15,-1 0 0 0,0 0 0 16,0-2-304-16,-1 2-64 0,-1 0-16 0,-1-4 0 15,-1 4-128-15,-1-3-32 0,-1 0 0 0,-1-1 0 0,-2 2 512 0,-2-2 112 0,-3 2 16 0,-3-2 0 0,2 1 128 0,-3 0 0 32,-6-1 0-32,-4 2 0 0,1-2 128 0,1 1 96 15,-4 0 32-15,-1-3 0 0,-7-1 912 0,-4 1 192 0,2-4 48 0,3 2 0 16,3 0-224-16,3 2-32 0,0 0-16 0,3 0 0 0,3 1-464 0,-1 0-96 16,4 2 0-16,1 0-16 0,1-2-560 0,3 1 0 15,3 1 0-15,2 2 0 16,3-1-128-16,1 2 128 0,3-3 0 0,3 2-144 31,1 1-448-31,3 0-96 0,4 0-16 0,1-2 0 16,4 2-160-16,2 0-32 0,2 2-16 0,1-2 0 0,2 0 592 0,1 1 128 0,3 4 32 0,1-4 0 0,0 4 464 0,1 2 80 15,4-1 32-15,1-1 0 0,1 3-288 0,2-4-128 16,-2 1 0-16,1-4 128 16,2 2-128-16,1-3 0 0,-1 0-192 0,0-4 192 0,1 4 0 0,-1-2 0 0,-2 2 0 0,0 0 192 15,2 2 224-15,-4-1 48 16,0 4 16-16,-5 3 0 15,-4-2-256-15,-6 0-48 0,-4-2-16 0,-2 2 0 0,0 4 96 16,-2-2 0-16,-5 2 16 0,-3 0 0 0,-2 1 544 0,-3-1 96 0,-2 0 32 0,-6-1 0 0,2 1 16 16,-4-3 16-16,-1 2 0 0,-1-3 0 0,-2 1-656 15,-2 0-144 1,-2-3-32-16,-2 3 0 0,-2-4-288 0,0 1-64 16,-2 0-16-16,3-2 0 15,6 1-800-15,-4-2-176 0,-4 1-16 0,-5-2-16 16,0 3-352-16,-3-2-64 0,1 4-16 0,1-1-7808 15</inkml:trace>
  <inkml:trace contextRef="#ctx0" brushRef="#br2" timeOffset="12316.09">19210 7994 14735 0,'-3'-7'1312'0,"0"5"-1056"0,-1-2-256 0,1 1 0 0,1 3 1728 0,0 3 272 0,-1-3 64 0,-3 4 16 0,-3-1-2080 0,-4 6-384 0,-3 1-80 0,-4 5-32 16,0 1-944-16,-2 3-192 0,-3 3-32 0,-2 0-16 16,1 0-288-16,-1 0-48 0,-1-2-16 0,1 1 0 15,1-1 1168-15,-1-2 224 0,0-1 64 0,0-1 0 0,1-4 1632 0,0 0 336 16,2-2 64-16,-2-1 16 0,0 1 640 0,0-4 128 0,3 0 16 0,1-2 16 15,0-2-624-15,3 2-128 0,0 0-32 0,3-1 0 16,1 2-992-16,0 2-208 0,3-1-32 16,2 1-16-1,0 2-896-15,3 1-176 0,-1 0-48 0,5 0 0 0,0-2-864 0,2 0-176 0,3-2-48 0,3 0 0 32,5 3 736-32,5 0 144 0,4 0 16 0,2 1 16 0,3 0 1680 0,1-1 336 15,2 0 64-15,2-2 0 0,1-1-128 0,0 0-16 0,3 0-16 0,-3-1 0 0,1 0-224 0,3-1-64 16,5-2 0-1,3 2-6096 1,4-2-1232-16</inkml:trace>
  <inkml:trace contextRef="#ctx0" brushRef="#br2" timeOffset="18451.46">17628 10899 6447 0,'-1'3'576'0,"-1"-3"-576"0,-1 1 0 0,1 1 0 0,0-2 2304 0,1 3 368 0,0-3 64 16,-2 4 16-16,0-1-1952 0,-2 1-384 0,1 1-80 0,0 1-16 0,1-2 32 0,1-2 0 0,1 2 0 0,2-4 0 0,3 0 864 0,-1-2 160 0,0 0 32 0,2 2 16 0,1-5 288 0,3 2 48 0,1-4 16 0,1 1 0 16,0 0-288-16,3-1-48 0,-2-4-16 0,2 1 0 0,-4 2-464 0,1-4-112 15,0-1-16-15,0-1 0 0,1 0-304 0,-3-1-64 16,1-1-16-16,-3 0 0 0,1 0-144 0,-1-4-48 16,-1-1 0-16,2 1 0 0,-3 4-64 0,2-7-32 15,2-6 0-15,2-4 0 0,0 5 32 0,2-7 16 16,0-5 0-16,3 1 0 0,1-2-208 0,0 3 144 0,-1 1-144 0,-2 2 128 15,0 4-128-15,-2 1 160 0,-2 3-160 16,0 4 160-16,-1 0-160 0,0 2 0 0,-2 5-160 0,-2 4 160 16,0 2 0-16,-1 4 0 0,-2 0 176 0,1 2-48 15,-2 1-128-15,-1 2 128 0,0 2-128 0,0 2 128 16,0-3-128-16,-1 2 0 0,1-2 0 0,0 4 128 16,0 0-128-16,0 0 0 0,0-4 0 0,0 0 0 15,0 0 0-15,3 21 0 0,0-12 0 0,-1 0-128 0,1 5 128 16,0-2 0-16,1 4 0 0,0 3 0 15,1 0 0-15,0 9 0 0,1 0 0 0,0 7 0 16,0 1 0-16,0 4 0 0,-1 1 0 0,0 6 0 0,-1 5 0 16,-3 1 0-16,2 1 0 0,-2-6 0 0,1-1-192 0,1-9 32 15,2-7 16-15,-1-3 0 0,-1-5 144 0,2-4 0 16,1 0 0-16,1-3 0 0,-1-1 192 0,-1-3 128 16,0-2 32-16,0-2 0 0,1-3-64 0,-1-2-16 15,0-3 0-15,0-2 0 0,1 1-80 0,0-4-32 16,1 1 0-16,0-5 0 0,-1 2-160 0,1-3 192 15,-1-2-192-15,1-5 192 0,-1 1-192 0,0-5 128 0,1-3-128 16,1-2 128-16,-1-3 128 0,3-3 32 16,0-3 0-16,1 1 0 0,-1-1-144 0,1-2-16 15,0-1-128-15,0-1 192 0,0-1-64 0,-1 1 0 0,0 5-128 0,-1-3 192 16,0 4-64-16,-2 1-128 0,-1 1 176 0,-1 2-176 16,0 0 0-16,-1 1 0 0,0 3 0 0,-2 0 0 15,2 3-352-15,-2 0-32 16,1 2 0-16,0-2 0 15,1 4-192-15,0 1-64 0,2 1 0 0,0 4 0 0,2 1-256 0,0 6-64 16,1-2-16-16,2 9-17696 0</inkml:trace>
  <inkml:trace contextRef="#ctx0" brushRef="#br2" timeOffset="18978.1">18791 10491 18431 0,'-7'0'1632'0,"3"0"-1312"0,1 0-320 0,2 0 0 16,0 0 1504-16,-1 0 224 0,-1 0 64 0,-5-2 0 0,1 0-1792 0,-2 0-288 0,-1-1-96 0,2 2 0 15,-1-1-640-15,-1-2-128 0,1 2-32 0,-2 2 0 16,1 0 288-16,-1 2 64 0,-1 2 16 0,-2 2 0 0,3 1 2320 0,-4 4 464 0,-1 6 80 0,-1 1 32 15,-2 2 736-15,1 2 128 16,0 7 48-16,0-3 0 0,1 4-1776 0,1 1-368 16,1-2-64-16,2-1-16 0,3-2-768 0,3-1 0 0,3-3 0 0,2-3 0 15,2-3-128-15,2-4 128 0,1-2 0 0,2-2-144 0,0 0-144 16,1-5-32-16,0 0 0 0,1-3 0 0,1-2 320 0,1-2-128 31,0 0 128-31,1-4 0 0,0 0 464 0,1 0 208 16,-1-5 32-16,1 0 16 0,1-2-128 0,0-1-16 15,-2 0-16-15,1-3 0 0,-1-1-352 0,0-2-64 0,0 1-16 0,-3 1 0 0,2 2-128 0,-2-1 0 16,0 6 0-16,1 0 0 16,-1 3 0-16,-2 2 0 0,0 4 0 0,-1 2 0 15,-2 2 256-15,0 2-48 0,-2 2 0 0,0-1 0 0,0 2 48 0,-2 0 16 0,2 4 0 16,2-3 0-16,-2 3-112 0,1-2-32 0,1 2 0 16,1 1 0-16,1 0 16 0,-1 0 0 15,1 2 0-15,-2 0 0 0,2 3-144 0,-1-1 0 16,-2 1 0-16,1-2 0 15,0 2 0-15,0 1 0 0,0 0 0 0,2-3-176 16,0 0-96-16,0 0-32 0,-1-1 0 0,2 0 0 16,1 1-304-16,1-3-64 0,1-3-16 0,2-2 0 15,0-1-1616-15,1-4-320 0</inkml:trace>
  <inkml:trace contextRef="#ctx0" brushRef="#br2" timeOffset="19190.79">19146 10593 41471 0,'-3'8'3680'0,"-1"0"-2944"0,2-2-592 0,2 0-144 0,0-2 528 0,0 2 80 0,1 9 16 0,-1 4 0 0,0 7-1216 0,1 3-240 0,1-2-64 0,-1-5 0 31,-1-2-2544-31,1-5-512 0,0-1-96 0,-1-2-32 0</inkml:trace>
  <inkml:trace contextRef="#ctx0" brushRef="#br2" timeOffset="19384.46">19231 10191 42383 0,'-5'0'1872'0,"0"0"400"0,1 3-1824 0,3 0-448 0,1-2 0 0,2 2 0 0,1 3-208 0,1 0-144 16,2 1-32-16,1 6-18064 16</inkml:trace>
  <inkml:trace contextRef="#ctx0" brushRef="#br2" timeOffset="19744.66">19439 10533 20271 0,'-3'3'1792'0,"1"-1"-1424"16,-1 2-368-16,2-3 0 0,1 4 4880 0,1-4 912 0,2 4 176 15,-2-1 48-15,3 6-4912 0,1 5-976 16,1 2-128-16,2 4-144 0,1 1-112 0,0 0-32 0,2-1 0 0,0 2 0 31,1-3-432-31,-1-4-96 0,1 0-16 0,-3-1 0 0,1-3 448 0,-2-1 96 0,-1 0 16 0,1-3 0 16,-2 0 480-16,-1-4 112 0,1 0 0 0,-1-2 16 15,1-2 512-15,0-2 112 0,2 0 0 0,-1-3 16 16,3 1-352-16,1-5-80 0,1-1-16 0,2-2 0 0,1-3-336 16,0-3-64-16,0 0 0 0,-2-1-128 15,1 3 0-15,-1-5-144 0,2-1-16 0,-1 0 0 0,1 2 32 16,-2 4 0-16,-2 0 0 0,2 0 0 0,-1 1 128 15,-2 0 0-15,0 1 0 0,-3 5 0 0,0 2 144 0,-3-3 16 16,3 2 0-16,-2-2 0 0,0 0-160 0,-2-2 0 16,0 2-192-16,-1-3 192 15,1 1-624-15,-2 0 0 16,1-2 0-16,1 2-17776 0</inkml:trace>
  <inkml:trace contextRef="#ctx0" brushRef="#br2" timeOffset="20177.12">20100 10627 35007 0,'-2'3'1552'0,"-1"0"320"0,2-3-1488 0,1 2-384 16,2-2 0-16,0 0 0 0,1-2 512 0,1 2 16 0,4-2 16 0,1-1 0 15,4 0 96-15,3-1 32 0,2-2 0 0,1-3 0 16,1 3-672-16,0-1 0 0,2-3 0 0,-1-2-176 0,0 3 48 16,-3-1 0-1,0-3 0-15,-1 1 0 0,-2 1 128 0,0 0 144 0,-3-2-16 16,-2 2-128-16,-1-1 336 0,-2 2-32 0,-2-2-16 0,-1-1 0 0,-3 3-128 0,-2-1-32 16,-2 1 0-16,-2 0 0 15,-2 1-128-15,-4-1 0 0,-2 1 0 0,-3 3 0 16,-4 0-128-16,-1 2-64 0,-2 1-16 0,-2 6 0 15,-2 4 80-15,0 4 128 0,0 6-208 0,1-1 80 16,-2 6 128-16,2 0 0 0,3 4 0 0,2 5-128 16,0 0 128-16,2 1 256 0,2 3-64 0,3-1-16 0,3-4 128 0,4-2 16 15,4-3 16-15,3 0 0 0,3-5-128 0,2 1-16 16,2-1-16-16,4-4 0 16,1-2-48-16,1 0-128 0,3 1 192 0,2-3-64 15,0-2-384-15,2 0-96 0,2-1-16 0,2 1 0 16,0-4-1568-16,4 0-320 0</inkml:trace>
  <inkml:trace contextRef="#ctx0" brushRef="#br2" timeOffset="21067.58">21567 9916 5519 0,'-2'-10'496'16,"1"2"-496"-16,1 1 0 0,0 4 0 0,1 3 4864 0,1-3 864 0,-1 3 176 0,3-1 48 0,1 1-4880 0,1-3-1072 0,1 6 0 0,-1 1-128 0,2 4-96 0,-2 2-16 0,-1 0 0 15,0 6 0-15,0 3 624 0,1-1 112 0,-1 5 16 0,0 0 16 0,0 8 1072 0,0 4 224 16,-2 3 32-16,1 5 16 0,0 5-400 0,-3 3-64 16,2 2-32-16,-3 2 0 0,1-2-720 0,-1 0-144 15,0-2-16-15,-1 3-16 0,-1 3-304 0,2-4-176 16,0-1 192-16,2-5-192 0,-2-4 0 0,1-7 0 16,1 1 0-16,0-6 0 0,0-4 0 0,-1-3 0 15,3-2-160-15,-2-6 160 16,1-6-1456-16,-1-4-160 0,1-6-48 0,-1-2 0 15,0-2-448-15,-1-6-112 0,-1 0-16 0,-1-7-11008 0</inkml:trace>
  <inkml:trace contextRef="#ctx0" brushRef="#br2" timeOffset="21697.39">21610 9953 28559 0,'-1'-11'2544'0,"-1"4"-2032"0,2 0-512 0,2 4 0 15,0 0 3040-15,2 3 512 0,1 0 96 0,4-3 32 16,4-2-3296-16,6-2-640 0,4 0-144 0,3 1-32 0,0 0 160 0,3 2 16 16,0-1 16-16,3 4 0 15,3-2 240-15,2 3 0 0,1 3 0 0,1 3 0 0,-2-2 240 16,-3 4 32-16,0 2 16 0,-4 3 0 0,-4-4-288 0,-3 4 0 15,-2 0 0-15,-2 2-144 0,-5-1 144 0,-1 1 128 16,-5-3-128-16,-1 2 176 0,-5-2 80 0,-3-2 32 16,-3 2 0-16,-2 1 0 0,-4-3-96 15,-2 2-32-15,-3-2 0 0,-4 2 0 0,-2-2-160 0,-2 2 0 16,-2 1 0-16,-1-3-176 0,0-4-160 0,-1 0-48 16,0 0 0-16,-2-2 0 0,3 0 192 0,3-2 16 15,2 2 16-15,2-2 0 0,4 1 160 0,2 1 0 0,2-2 0 0,1 2-128 16,1-2 128-16,3 2 0 15,2-3 0-15,2 2-128 16,2-1-464-16,1-2-96 0,3 4-16 0,3-2 0 16,2 2-320-16,3-2-64 0,3 2 0 0,1-3-16 0,4 4 1104 15,2-1 160-15,3 2 64 0,2 0 16 0,1 1 128 0,3 0 16 0,2 4 16 0,-1-1 0 0,1 2-272 16,-1 4-128-16,-1-3 128 0,0 0-128 16,-2 2 0-16,-4-2 0 0,0-2 0 0,-4 1 0 15,-1 1 240-15,-4-1-48 0,-2 0 0 16,-4 1 0-16,-2 0 64 0,-3 2 16 0,-1 1 0 0,-4-2 0 15,-1 2-272-15,-3 1-272 0,-1-1 48 0,-2 0 16 0,-2-2 208 0,-1 1 0 16,-1 1 0-16,-3-4 0 16,-2 2 208-16,0 1 96 0,-4-3 16 0,-1 0 0 15,-2-1 16-15,-3 2 16 0,-3 2 0 0,-1-3 0 16,-1 4-32-16,-4 0 0 0,0-2 0 0,0 1 0 0,0-2-32 0,1 2-16 16,1-3 0-16,1 2 0 0,2 1-80 0,2-3 0 15,1-2-16-15,2 0 0 16,3-1-176-16,1-3 0 0,2-5 0 0,3 2 0 0,0-2-256 15,1-1-96-15,3-1-16 0,2-3 0 16,2-2-1840-16,3 1-368 0</inkml:trace>
  <inkml:trace contextRef="#ctx0" brushRef="#br2" timeOffset="22341.59">22968 10393 21183 0,'-4'-6'944'0,"0"3"192"0,2 0-912 0,-1 1-224 0,2 2 0 0,0 0 0 0,-2 0 240 0,0-2 0 0,-5 2 0 0,-2 2 0 0,-3 0 432 0,-3 1 96 0,0 3 0 0,0 0 16 0,-3 4 880 0,2 0 192 16,-2 2 16-16,-1 0 16 0,2 1-496 0,-2 0-112 15,0 2 0-15,2-1-16 0,-1 2-928 0,-1 0-176 16,2 3-32-16,-2 2-128 0,1-2 0 15,0 1 0-15,0 1 0 0,1 1 0 0,0-2 0 16,3 1 0-16,2-2 0 0,2-2 0 0,2-1 192 0,2-1-32 0,2-3 0 0,1-2 0 16,2 0 288-16,2-1 64 15,0-2 16-15,2-2 0 0,3-1-336 0,1-2-64 0,3-2 0 0,2 0-128 0,2-2 0 16,4-2 0 0,2-2-160-16,2-3 160 15,3-1-576-15,-1 1 16 0,2-4 0 0,0-3 0 0,0 1 48 0,-2 2 0 0,-1-3 0 16,-3 1 0-16,-1 2 352 0,0 0 160 0,-2-2-128 0,-3-1 128 0,1 2 208 15,-3 2 128-15,-2 0 32 0,-2-1 0 0,-1 3-48 16,-2 0 0 0,-1 4 0-16,-2 0 0 0,-1 1 128 0,0 4 32 15,-3 1 0-15,1 1 0 0,-1 2-128 0,0 3-32 16,0 0 0-16,1 4 0 0,-1 2-64 0,3-2-32 16,1 5 0-16,2-2 0 0,3 6-48 0,3 0-16 15,2 0 0-15,1 4 0 0,1-2 64 0,0-3 16 0,5 2 0 0,-2 0 0 0,0-2-64 0,1-2-16 31,2 3 0-31,-1-4 0 0,1-2-528 0,-1 0-96 0,1-1-32 0,-3-2 0 32,0-4-1312-32,-4 0-272 0,-1-2-48 0,-2-1-8832 0,-3-3-1776 0</inkml:trace>
  <inkml:trace contextRef="#ctx0" brushRef="#br2" timeOffset="22586">23196 10410 41471 0,'0'0'1840'0,"0"2"368"0,-1-1-1760 16,2 2-448-16,1 0 0 0,0 2 0 0,2 2 192 0,0 2-64 0,3 10 0 0,3 3 0 0,2 10-128 0,1 3-192 0,0 0 32 0,1-1 16 0,-1-2 144 0,0 1-192 0,-1-3 192 0,-1-1-192 15,-1-4-96-15,0 1-32 0,-1-8 0 0,-1-2 0 0,0-3-784 0,-1-1-176 0,2-2-16 0,-3-4-16 16,1-2-944-16,0-2-192 0,-1-2-48 0,0-2 0 16,0-2-64-16,2-2-32 0</inkml:trace>
  <inkml:trace contextRef="#ctx0" brushRef="#br2" timeOffset="22839.32">23794 10282 43311 0,'-8'10'1920'0,"1"0"384"0,-2-1-1840 0,3-2-464 0,4-1 0 0,0 0 0 16,-1 4 0-16,-4 9 0 0,-5 6 0 0,-4 10 0 31,-4 9-416-31,-2 0-176 0,-2 7-48 0,-3 0 0 0,-2 3-496 16,-5 3-96-16,-2 0-32 0,-2-2 0 0,-2 2-160 0,1-2-48 15,-1-2 0-15,4-2 0 0,4-7 1136 0,3-2 336 0,3-5-176 0,2-2 176 0,1-3 688 16,3-4 208-16,3-3 64 0,2-5 0 0,2-5-784 16,3-5-176-16,1 0 0 0,2-2-15264 15</inkml:trace>
  <inkml:trace contextRef="#ctx0" brushRef="#br2" timeOffset="23268.38">23900 10719 39615 0,'1'-3'3520'0,"-1"-1"-2816"0,0 1-560 0,3 0-144 15,-1 1 944-15,2 1 144 0,2-2 48 0,2-3 0 16,5-4-1632-16,6 0-320 0,4-7-64 15,3 0-16-15,1-2-1088 0,1-2-240 0,-1 1-32 0,-1 2-16 16,0-1-1008-16,-4 2-208 0,0 1-32 0,-3 1-16 16,-3 1 1968-16,-4 3 400 0,-3 1 80 0,-4 3 0 0,-5 1 3536 0,-3-1 704 15,-3 2 144-15,-2 1 32 0,-4-3-192 0,-2 2-48 16,-1 2 0-16,-3-1 0 0,-1 2-2064 0,-2 2-432 16,-2 0-80-16,1 2 0 15,0-1-512-15,-2 5 0 0,2 3 0 0,-1 1 0 16,2 5-448-16,2 1-64 15,3 2-32-15,0 8 0 0,2 3 240 0,1 5 48 0,0 5 16 0,1-2 0 0,2 5 912 0,1-4 176 16,1 1 48-16,2-6 0 0,1-1-368 0,0-3-64 0,3-3-16 16,2-4 0-16,3-1-272 0,2-3-176 0,1-4 192 0,3-2-192 31,2 1-256-31,1-6-144 0,2-1-48 0,2-1 0 16,2-5-688-16,3 0-144 0,3-6-16 0,3 0-15728 0</inkml:trace>
  <inkml:trace contextRef="#ctx0" brushRef="#br2" timeOffset="23729.06">24940 10213 43311 0,'-9'6'1920'0,"1"-5"384"0,-2 2-1840 0,1-1-464 0,3 2 0 0,2-2 0 0,-2 0 0 0,-6 1-128 0,-8 6-16 16,-10 0 0-16,-6 1-816 0,-3-1-176 0,-1 0-16 0,3-1-16 0,1 1-448 0,3 0-96 0,3 0-16 0,3 1 0 31,5-3 1008-31,2 2 192 0,5 1 32 0,4-2 16 0,4-2 1536 0,0 2 304 0,5-2 64 0,2 0 16 0,1 0-224 0,3 1-32 16,2-1-16-16,3 0 0 0,-1 1-592 0,4 2-128 0,1 1-32 0,2-1 0 31,1 0-240-31,3 1-48 0,0-1-128 0,5 1 192 15,1 0-384-15,2-4-64 0,4 3-32 0,0-3 0 16,2 1-272 0,-2 2-48-16,-1-2-16 0,-2 3 0 0,0 1 240 0,-3 0 64 0,-4 4 0 0,-3-1 0 0,-4 1 576 0,-3 0 112 15,-2 1 16-15,-5 1 16 0,-2 0 160 16,-3-1 16-16,-3 0 16 0,-2 1 0 0,-2 1-384 0,-4-2-80 0,-1 3 0 0,-3 1-128 16,-2-2 0-16,-1-2 0 15,-1 3 0-15,-4-3 0 0,1 0-176 0,-2 0 176 0,-2-1-192 16,0-2 192-16,1 0 0 0,-1-3 144 15,1-2 16-15,0-2 0 0,-2-2-160 16,2-4 0-16,0 3 144 0,2-6-144 0,-1-1 128 0,3-4-128 16,1 0 128-16,1-4-128 15,4-4-1152-15,2 0-288 0</inkml:trace>
  <inkml:trace contextRef="#ctx0" brushRef="#br2" timeOffset="24547.4">26713 10345 21183 0,'8'-6'1888'0,"-3"1"-1504"0,0 1-384 0,-2 1 0 16,1-2 2560-16,-3 3 432 0,2-1 80 0,0-3 32 0,4-6-2016 0,-1-1-416 0,0-2-80 0,-4 1-16 0,0 2-96 0,-4 0-32 0,-3 2 0 0,-3 4 0 0,-3 2-448 0,-4 0 0 15,-2 5 0-15,-5 2 0 0,1 1 272 0,-3 2-32 0,-2 4-16 0,-3 2 0 0,1 0 96 0,-3 4 32 0,-1 3 0 0,0 0 0 16,0 3-160-16,1 0-48 0,2 2 0 0,2-1 0 0,3 3 48 16,5-1 16-16,1 1 0 0,5-2 0 0,2-1 176 15,2-1 16-15,4-2 16 0,4-2 0 0,0 1-256 0,2-1-160 16,0 0 192-16,3-2-192 0,-1-1-144 0,4-3-144 15,1-2-32-15,3-1 0 16,3-3-208-16,1-3-48 0,3-3-16 0,2 0 0 16,2-6 368-16,3 0 80 0,2-4 16 0,1-2 0 0,-2-1 128 0,0-3 0 15,-2-2 0-15,1-1 0 0,-2 0 128 0,-3-3 0 16,-2 5 0-16,-2-4 0 0,0 1 32 0,0-6 16 16,-1 2 0-16,-2-1 0 0,1-3 144 0,-3-1 48 15,-1 3 0-15,0 1 0 0,0 1-160 16,-2 4-16-16,-2 7-16 0,1 5 0 0,-5 4-176 0,-1 7-144 0,-3 0 144 0,-2 7-208 15,-2 5 368-15,-3 4 80 16,1 3 16-16,-1 0 0 0,0 4 32 16,1 3 16-16,0 1 0 0,1 5 0 0,1-5 32 0,0 1 16 15,1 0 0-15,2-3 0 0,-1-2-176 16,4-1-48-16,2-3 0 0,1 0 0 0,4-6-128 0,1 0-192 0,2-3 32 0,4-1 16 16,2-4-240-1,0-4-32-15,2 0-16 0,0-4 0 16,-2-4-1296-16,-3-2-256 0,0 0-48 0,-1-4-14528 0</inkml:trace>
  <inkml:trace contextRef="#ctx0" brushRef="#br2" timeOffset="25018.54">27660 9985 32255 0,'-3'0'2864'0,"-2"0"-2288"0,1 2-576 0,0 0 0 0,2-2 1264 0,-2 3 144 0,-3 0 16 0,-7 3 16 0,-7 3-1696 0,-6 2-320 0,-5 4-80 0,-4-3-16 16,0 4-32-16,0 1 0 0,2-3 0 0,-1 0 0 0,0 1 304 0,2 1 48 0,2-4 16 0,4 2 0 16,3-4 608-16,5 0 128 0,2-2 32 0,3 1 0 15,2-2 96-15,3 0 32 0,0-4 0 0,3 2 0 16,1 1-112-16,1-1 0 0,2 0-16 0,2 2 0 15,1-1 176-15,3 0 32 16,2 1 16-16,4 2 0 0,2-3-400 0,4 0-64 16,5 0-32-16,5 2 0 0,3-2-304 0,1-3-64 0,3 0-16 0,-1 1 0 31,4-2-416-31,-2 1-64 0,1 1-32 0,-2 2 0 16,-2 4 32-16,-5 0 16 0,-2-2 0 0,-6 5 0 0,-3 0 688 0,-4 0 272 0,-5 3-16 0,-2-6 0 0,-2 2 928 15,-3 0 176-15,-4 1 48 0,-2 0 0 16,-1 2-768-16,0-5-160 0,-1-1-32 15,-1 1 0-15,-2-1-208 0,-4 4-48 16,-1-3-16-16,-3 2 0 0,0-3-176 0,-1 1 0 0,-1 0 0 0,-2-2 0 0,1 0 0 0,-2 0-272 16,0-4 64-1,-1 2 16 1,4-3-256-16,-2-2-32 0,-3-1-16 0,0-1 0 0,2-2-592 0,1-1-112 0,3-4-16 0,3-1-9664 16,5-1-1920-16</inkml:trace>
  <inkml:trace contextRef="#ctx0" brushRef="#br2" timeOffset="25510.7">28282 9982 41471 0,'0'-7'1840'0,"0"1"368"0,0 1-1760 0,0 4-448 0,0-1 0 0,0 2 0 16,0-4 0-16,0 1 0 0,-1 0-224 0,-3-3 80 0,-2 2-560 0,-2 1-128 0,-5 0 0 0,0 3-16 0,-3 3-1056 0,-4 0-208 0,-1 3-32 0,-4 0-16 31,-1 4 880-31,0 0 160 0,-1 2 32 0,0 1 16 0,-1-1 1728 0,3 4 352 0,0-2 64 0,1 1 16 16,5 1 816-16,1-4 160 15,3 0 48-15,3 0 0 0,3-1-1056 0,4-4-208 16,3 2-32-16,3 1-16 0,3-4-544 0,2 0-128 15,4 0 0-15,2 0-128 0,4 1 0 0,3-3 0 16,2 1 0-16,1-1 0 0,2 0-288 0,0 1 32 16,4-1 16-16,-2-2 0 0,-2 3 64 0,0 1 16 15,-2 3 0-15,-2-3 0 0,-2 4 160 0,-2 2 0 0,-1 1 0 16,-4 3 0-16,-1-2 192 0,-3 3 32 0,-4-1 0 0,-2 0 0 16,-1 2 128-16,-1 2 32 0,-2-1 0 15,-1-1 0-15,0-2-224 0,-2 0-32 0,-1 3-128 0,-2 1 192 16,-1-4-192-16,-1 0 0 0,-2 1 0 0,0-3 0 15,-2 2 0-15,-1-1 0 0,-1-2 0 0,-2 0 0 16,2-1 0-16,-3-2 0 0,3-1-144 0,-4 0 144 0,-2-1-384 16,1 0 0-16,-1-1 16 0,0-4 0 15,4 0-544-15,-1-1-112 0,3-2-32 16,2-2 0-16,5-1-1568 0,5-3-320 0,2-1-64 16,6-6-10288-16</inkml:trace>
  <inkml:trace contextRef="#ctx0" brushRef="#br2" timeOffset="25936.5">28625 10077 37775 0,'-4'1'1664'0,"-1"2"368"16,0-3-1632-16,2 2-400 0,0-1 0 0,2 4 0 0,-2-1 512 0,0 3 32 0,-2 8 0 0,-3 4 0 0,0 7-1248 0,-1 5-240 0,0 1-48 0,1 0-16 15,0 1-80-15,0-1 0 0,1 1-16 0,1-2 0 16,1-3-48-16,0-5-16 0,4 1 0 0,0-4 0 0,1-4 1744 0,2-1 368 16,2-4 64-16,2 0 16 0,2-1 704 0,2-6 160 15,1-2 32-15,2-2 0 0,2 0-1104 0,1-6-224 0,3 0-32 16,-1-4-16-16,3-3-544 0,0 1-144 0,2-4-16 0,-1-3 0 16,1-3-944-16,0 0-192 0,-1-4-48 15,-1 1 0-15,-1-3-224 0,-4-1-48 16,1-5-16-16,-2 3 0 0,-1 1 1488 0,-3 5 288 0,-3 7 64 0,-1 5 16 0,-4 7 688 15,-2 5 144-15,-2 5 32 0,-1 4 0 0,-2 3 512 16,-1 4 128-16,0 4 0 0,1-1 16 0,1 2-1104 0,1-1-240 16,0 1-32-16,2 1-16 15,0-2-352-15,1 0 0 0,0-1 0 0,-1-1 0 0,2-4 0 0,-1 3 0 16,1 2 0-16,1-5 0 0,-1 2 0 0,1 1 0 16,1-4 0-16,-1-2 128 0,2 0-368 0,0-4-64 15,0 1-16-15,0-1 0 16,1-5-1392-16,0 1-272 0,2-5-64 0,1 0-13840 0</inkml:trace>
  <inkml:trace contextRef="#ctx0" brushRef="#br2" timeOffset="26668.58">29367 10055 30399 0,'0'16'2704'0,"-1"-4"-2160"0,1 2-544 0,0-2 0 0,-2 0 2768 0,2-5 448 0,0 5 96 0,0 5 16 16,-1 14-2944-16,0 10-592 0,-3 6-112 16,-3 4-32-16,-2-4-608 0,-3 1-112 0,-2-6-16 15,-1-3-16 1,0 0-304-16,1-3-64 0,-1-2-16 0,2 0 0 0,1-5 976 0,0 2 208 0,2 0 48 16,-1-2 0-16,2-6 1584 0,0-2 320 0,2-5 64 0,1-2 16 15,0-3-576-15,1-6-96 0,1 0-32 0,1-4 0 0,3-1-608 0,0-4-128 16,2-2-32-16,1-4 0 0,2 0-256 0,0-6 0 15,3-5 0-15,2-3 0 0,1-5 0 0,1-4 0 16,3-4-192-16,2-4 192 0,2-1 0 0,1-1 0 16,-1-2 0-16,2 0 160 0,0 2-160 0,0-1 0 15,0-1 0-15,2 3 128 16,-3 5-128-16,-1 5 0 0,0 3 0 0,-2 5 0 16,0 4 0-16,-2 4 0 0,0 1 0 0,0 5 0 0,-1 1 0 0,-1 6 0 0,0 0 0 15,-2 6 0-15,0 0-192 0,-1 6 192 16,-2 3-160-16,0 5 160 0,-1 2-272 0,-3 2 32 15,-2 2 16-15,0-1 0 0,-2 0 224 16,-2 0 0-16,1 3 0 0,-1-5 0 0,-1 0 0 0,-1-2 208 0,2 1-32 16,0-4-16-16,-1 1 0 0,1 0 0 15,-1-3 0-15,1-1 0 0,-1-3-160 16,2-2 0-16,1-1 0 0,0-3 0 0,1-3 0 0,2 0 0 0,0 0 0 0,1-3 0 16,2-3 0-16,0-3 0 15,2-1 0-15,-1-2 0 0,2-2 128 16,-2-1-128-16,1-5 128 0,-2 2-128 0,1-4 176 0,1-1-48 0,-2-4-128 0,0 1 192 15,2 0-192-15,-1-1 0 0,0 4 0 16,1 0 0-16,-1 6-256 0,1 3 16 16,0 2 0-16,1-2 0 0,1 6 240 0,1-2-176 0,0 0 176 0,0 1-160 0,0-1 160 0,1 4 0 15,-1-4 0-15,0 2 0 0,0 1 0 0,-1 0 0 16,0 1 0-16,-2 0 0 0,1 0-144 0,-2-1 144 16,1 1-160-16,-1 2 160 0,1 2-144 0,-1-2 144 15,1 2-128-15,0 2 128 0,1-3-272 0,-1 6 16 16,1-1 16-16,1 4 0 15,-1 4 240-15,-2 3 128 0,2 3 0 0,-3 6-128 16,0 4 320-16,-1 2-64 0,-1 6 0 0,-3-2 0 0,-2 3 80 0,0-3 16 16,-2 2 0-16,1-3 0 0,0-2-160 0,0-1-16 15,2-2-16-15,0-1 0 16,1-3-160-16,2-2 0 0,-1-2 0 0,2-4 0 0,-1 1-272 0,2-3-96 0,2-2-16 0,-2-4 0 31,0 1-1072-31,1-6-208 0,1-1-64 0,1-1-9504 16,-1-2-1904-16</inkml:trace>
  <inkml:trace contextRef="#ctx0" brushRef="#br2" timeOffset="27229.28">30469 10050 40543 0,'1'27'1792'0,"-1"-9"384"0,0 5-1744 15,0-7-432-15,-1-3 0 0,2 0 0 0,0 2 144 0,0 11-144 0,2 14 160 0,-1 12-160 0,0 10-416 0,-2-1-176 0,-2-4-48 0,0-4 0 16,-3-9-576-16,-1-2-112 0,-2-2-16 0,0-6-16 16,-2-1 16-16,-1-1 16 0,-2-1 0 0,0-3 0 0,0-4 1088 0,0 0 240 0,-1-5 0 15,0-1 0-15,-2-1 2032 0,0-1 368 0,0-4 80 0,3-2 16 16,-1-1-1296-16,4-5-256 0,1 1-48 15,3-5-16-15,3-2-496 0,1-2-80 0,2-2-32 0,4-4 0 16,1-5-272-16,2-1 0 0,2-4 0 0,1-4 0 16,1-7-240-16,1-1 0 0,2-3 0 0,1-3 0 15,-2-3 240-15,2-4-176 0,1 1 176 0,2-7-160 16,2-4 160-16,1-2 0 0,2 0 0 0,-1 0 0 16,2 0 128-16,-1 3 16 0,1 3 0 0,-2 3 0 15,0 7 48-15,-2 6 16 0,0 4 0 0,-3 5 0 16,2 5-208-16,-3 4 0 0,0 2 128 0,0 5-128 0,1 0 0 0,1 4 144 15,-1 2-144-15,-1 4 128 0,2 4-304 16,-1 2-64-16,-1 4-16 0,-2 3 0 0,-1 3 0 0,-2 0 0 16,-1 6 0-16,-3 3 0 0,-1 1 256 0,-2 5-176 15,-4 3 176-15,-4 2-160 0,0 1 160 0,-6-1 256 16,-1 1-64-16,-3-2-16 0,-1-1 48 0,-2-4 16 16,-3-1 0-16,1-5 0 0,2-1-80 0,1-5-16 15,0 1 0-15,0-6 0 0,-1 0-144 0,-1-1 0 16,0-3 0-16,-2-3 128 0,1-2-304 0,0-3-64 15,-1-1-16-15,-2-5 0 16,-1-1-240-16,1-5-48 0,1-1-16 0,-1-5 0 16,-1 0-496-16,4-5-96 0,1-2-32 0,4 1 0 15,1-2-464-15,6-6-80 0,3 1-32 0,5-4-12176 0</inkml:trace>
  <inkml:trace contextRef="#ctx0" brushRef="#br2" timeOffset="27487.24">31390 9315 43311 0,'6'4'1920'0,"-2"-2"384"0,-2 4-1840 16,1 1-464-16,-1-2 0 0,-1 1 0 0,1 5 192 0,-1 0-48 0,3 13-16 0,-2 10 0 0,2 11-128 0,-3 9 0 0,0 1-192 0,-2 4 192 0,-1 0-400 0,-1 2 32 0,-1 2 16 0,1 0 0 0,-1-2 64 0,0 2 16 15,2-3 0-15,-1 1 0 0,1-2-48 0,-2-6 0 16,-1-2 0-16,-1-4 0 0,-1-9 112 0,-1-3 16 16,-2-7 0-16,0-2 0 15,0-3-512-15,-1-5-112 0,0-4-16 0,0-3-15808 0</inkml:trace>
  <inkml:trace contextRef="#ctx0" brushRef="#br2" timeOffset="27688.57">31177 9833 48831 0,'14'1'2176'0,"-3"2"432"0,0-3-2096 0,0 2-512 0,0-2 0 0,-1 0 0 0,4 2 0 16,7-2 0-16,12 0-192 15,10 0 48-15,8-2-608 0,1 2-112 0,-2 0-32 0,-6 0 0 31,-6 4-832-31,-3-1-160 0,-3 2-32 0,-5 3-16 0</inkml:trace>
  <inkml:trace contextRef="#ctx0" brushRef="#br2" timeOffset="27877.7">31845 10020 1839 0,'-3'12'160'0,"1"-2"-160"15,-1-2 0-15,1 0 0 0,0-2 5856 0,0 1 1136 16,0-1 240-16,-2 7 32 0,-1 8-3792 0,-2 9-752 15,-3 7-160-15,0 2-16 0,3-2-1120 0,-2-3-208 16,3-2-64-16,0 1 0 0,1-9-864 0,0 2-288 16,1-5 160-16,0-1-160 15,3-4-768-15,-1-3-224 0,2-1-48 0,0-5-16 16,0 0-1760-16,2-5-336 0</inkml:trace>
  <inkml:trace contextRef="#ctx0" brushRef="#br2" timeOffset="28067.12">31940 9618 25791 0,'-4'0'2304'0,"1"-2"-1856"16,0-1-448-16,2 2 0 16,1 1 5296-16,0 0 960 15,2 0 192-15,1 0 32 16,1 0-6288-16,-1-5-1280 0,4 4-240 0,0-4-48 0,3 4 1056 0</inkml:trace>
  <inkml:trace contextRef="#ctx0" brushRef="#br2" timeOffset="28448.64">32153 10039 39615 0,'0'3'3520'15,"0"-2"-2816"-15,0 2-560 0,0-3-144 0,1 2 464 0,0 2 64 0,-1 0 16 0,0 4 0 31,0 2-1632-31,-2 3-336 16,-3 3-64-16,-3-1-16 0,-1 1 176 0,-4 1 48 0,-2 0 0 0,-2 3 0 16,0-1 720-16,-2-3 160 0,1 2 16 0,0 1 16 15,2-3 2016-15,1 0 400 0,3-2 64 0,1-2 32 0,2 0-992 0,3-2-192 16,2 0-32-16,4-1-16 0,2-3-704 0,3-2-208 16,2 2 0-16,3-2 128 0,2-2-272 0,4 2-48 15,4 1-16-15,2-4 0 16,3 4-560-16,2-1-96 0,0-2-32 0,1 2 0 15,1-3 272-15,-1 2 48 0,-1-3 16 0,-1 0 0 0,-2 0 720 0,-1-4 144 16,-5 0 16-16,-2-2 16 0,-2 0 560 0,-4-3 96 16,0 2 32-16,-3-6 0 0,-3 1-544 0,0 0-96 15,-2-3-32-15,-3-1 0 0,0-2-112 0,-4 0-32 0,0-4 0 0,-4 3 0 16,-1-1-80-16,-1 2-128 0,-1 2 176 0,-3-2-176 16,0 5 128-16,0 0-128 15,0 3 0-15,2 2 0 0,-2 2 0 0,0 2 0 0,-1 0-208 16,1 0 80-1,0 4-480-15,3-2-96 0,0-1 0 0,0 2-16 16,4 1-880-16,0 0-192 0,2 0-16 0,1 0-14000 0</inkml:trace>
  <inkml:trace contextRef="#ctx0" brushRef="#br2" timeOffset="28876.74">32510 10135 43311 0,'4'0'1920'0,"-2"2"384"0,1-2-1840 0,-1 3-464 0,1 1 0 0,-2-2 0 0,0 2-832 0,2 0-272 0,-1 5-48 0,2 4-16 0,-2 2-288 0,1 3-48 16,-2 2-16-16,-1 0 0 0,-1 1 80 0,-3-3 16 0,0 0 0 0,-2-1 0 0,0 0 1632 0,-1 2 336 15,0-4 64-15,1 1 16 0,1 0 1632 0,0-4 336 16,2 1 64-16,-1-6 16 0,0 3-1568 0,1-2-304 15,1-1-64-15,1-4-16 0,0 0-288 0,1-2-64 0,1-1-16 0,2-1 0 16,0 1-352-16,1-5 0 0,1 1 0 0,2-2 128 16,1 0-128-16,2-2-240 0,1-1 64 0,0 0 16 15,0-3 160-15,1-1 0 16,2 0 0-16,0-4 0 0,-1-1 0 0,0-1 176 16,0 0-48-16,1 0 0 0,1-3 176 0,-1 0 16 15,1-3 16-15,0 0 0 0,1 3-336 0,-1 2 144 0,-1 1-144 0,-2 7 0 0,0 2 0 16,-1 6 0-16,1 2 0 15,-1 4 0-15,-1 2 0 0,0 5 0 0,1 2-144 0,0 4 144 0,1 3-176 0,-1 5 176 16,0 0-208-16,1 6 80 0,-3 1 128 0,0 1-192 16,0 8 192-16,-3-3-192 15,0 3 192-15,0 2 0 0,-1 3 0 0,0 1 0 0,0-4 0 16,0-2-192-16,1 1 192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10:13.1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22128 15597 39615 0,'-4'-12'3520'0,"1"2"-2816"0,1 1-560 0,2 8-144 0,0-3-2304 0,0-1-512 0,-1-5-80 0,-4-8-32 0,-1-4-3296 0,-4-3-672 0,-2 3-128 0,-1 4-16 0,1 3 5824 0,1 2 1216 0,-1 0 176 0,0 4 64 0,1 0 3376 0,0-1 672 0,-1 0 144 0,1 1 32 0,1 1-48 0,-3 0-16 0,1 2 0 15,0-4 0-15,-2 4-2544 0,-1 0-496 0,-2 0-96 0,-2 2-32 0,0-1-912 0,-5 4-192 0,-1 1-128 0,-2 1 144 16,-1 2-144-16,-2 0 0 15,-2 2 0-15,-1 3 128 0,-2 1-128 0,-2 3 0 0,-3 1 0 16,1 2 0-16,-1-1 192 0,2 4-64 0,-1-2 0 0,4 7 0 16,0-4 96-16,0 5 16 0,-1 2 0 0,-2-1 0 15,0 3-48-15,-2 0 0 0,-2 5 0 0,-1-1 0 16,0 2-192-16,-1-3 176 0,4 1-176 0,-1-1 160 16,2-1-160-16,2-2 0 0,4 3 0 0,-3 0-176 15,0 1 304-15,0 3 48 0,0-3 16 0,2 0 0 16,0-1-48-16,-1 4 0 0,-1 6 0 0,0-3 0 15,3 0-144-15,0 1 0 0,5-2 0 0,-1 1 128 0,5-3 48 16,-1-1 0-16,2 5 0 0,-1-2 0 16,3 1-176-16,0 0 0 0,4 3 0 0,-1 0 0 15,4-3 176-15,-1 4-48 0,0 5-128 0,2-6 192 16,0-2-64-16,1 0 0 0,2-3-128 0,-2 1 192 16,5 1-192-16,-2 1 128 0,1-1-128 0,-2 5 0 15,2-1 0-15,-1 3 0 0,0 1 0 0,0-2 0 0,2-2 0 16,-1 3 0-16,1 2 0 0,2-4 0 0,1 5 128 0,2-1 0 15,2 2-128-15,1-2 192 0,2-7-16 0,0 5-16 16,3-3 0-16,1 1 0 0,-1-2-160 16,-1-3 0-16,1 3 0 0,0-3 0 0,-1 3 0 0,-1-2 0 15,0 1 0-15,-1-2 0 0,0-3 0 0,-2 0 0 16,0-4-160-16,-1-1 160 0,0 3 0 0,-1-1 0 16,-2 3 0-16,1-1 160 0,0 1-160 0,-1 0 0 0,1 0 0 15,0 0 0-15,2 2 128 0,3-5 0 0,1-2 0 16,2-2 0-16,2 0-128 0,3-4 128 47,4 2-128-16,1-3 128-31,4-1-128 0,1 0 0 0,3-1 0 16,-1-1 128-16,1 2-128 0,-2-3 0 0,-1-3 144 0,0-3-144 0,-1 2 0 0,-2-2 0 15,2-3 0-15,0 2 128 0,2-2-128 0,2 0 0 0,-1-2 0 0,4 2 0 0,3-1 0 0,3-2 0 0,4 3 160 0,4-1-160 0,3-3 128 0,1 0-128 0,4-2 0 16,-1-2 144-16,1 2-144 0,1-4 0 0,3 3 0 0,0-3 0 0,3 3 0 15,-3 0 0-15,0-2 0 0,-3 4 0 0,-1-1 0 0,-5-1 0 0,-1 4 0 0,-5-4 0 16,0 2 0-16,-1-4 0 0,-1 2-176 0,0-3 176 16,-1-3-144-16,0-3 144 0,1-1-160 0,1-3 160 15,3 1 0-15,1-7 128 0,1 1 16 0,4-2 0 16,-1-1 256-16,6-5 48 0,3-1 16 0,2-5 0 0,1 1-272 0,0-1-48 16,-1-3-16-16,-2-3 0 15,-3-3-128-15,-3-1 0 0,-4-1 0 0,-2-3 0 16,-2-2-304-16,-5-2 64 0,-3-1 16 0,-4-3 0 0,-4 1 224 0,-5-4-144 15,-1 0 144-15,-6 1-128 0,-2-7 128 0,-4 2 144 16,-1-5-16-16,-2 0-128 0,-2-2 352 0,-1 0-32 16,1 0-16-16,2-2 0 0,0-2 80 0,2-2 0 0,1-4 16 0,2-1 0 15,1 0-208-15,0-3-64 16,3-2 0-16,0 1 0 0,0 2-320 0,-2-1-80 0,-2 5-16 0,-2-1 0 31,-1 1-224-31,-3 3-64 0,-3 1 0 0,-3 3 0 0,-2 4 224 0,-4 3 32 16,-3 0 16-16,-5 6 0 0,-3 0 304 0,-4 2 224 0,-4 3-32 0,-2 1-16 15,-1-2-16-15,-4 3 0 16,-1 0 0-16,0 5 0 0,0 1-160 0,0 1 0 16,2 4 0-16,1 2 0 0,4-3 0 0,1 1 0 0,1 1 0 15,0 3 0-15,4 1-128 0,-1 5 128 16,3-1-160-16,0 3 160 0,0 0-352 0,0 4 32 0,1 1 0 16,-4 3 0-1,0 1-512-15,-6 3-112 0</inkml:trace>
  <inkml:trace contextRef="#ctx0" brushRef="#br1" timeOffset="27904.91">3504 3520 39615 0,'-2'7'3520'0,"2"-4"-2816"16,1 3-560-16,2-3-144 0,-1 1 0 0,1 2-256 0,-1 4 64 0,3 8 16 0,0 8 176 0,2 9 0 0,1 6-144 0,-2 6 144 0,-1 1 0 0,-1 1 0 0,-3 0 0 0,0-2 0 16,-1-3 0-16,-2 1 0 0,0-8 0 0,1 1 0 0,-1-3-288 0,-2-1 64 15,1-4 16-15,1-3 0 16,-2-1-1120-16,-1-1-208 0,3-3-64 0,-3-5-13696 15</inkml:trace>
  <inkml:trace contextRef="#ctx0" brushRef="#br1" timeOffset="28426.38">3415 3334 35935 0,'3'-19'1600'0,"-1"4"320"0,1 2-1536 0,-1 4-384 0,1 5 0 0,-1 1 0 15,2-2 176-15,1-3-48 0,2-4 0 0,3-4 0 16,1-3 496-16,2 1 80 0,-1 2 32 0,0-3 0 0,3 2-144 15,-1-2-16-15,2 1-16 0,0-2 0 0,1 1-304 0,2 1-64 16,1-1-16-16,1 2 0 0,2 0-176 0,2 1 0 16,0 2 0-16,-1 3 128 0,-1 3-128 0,-4 2 0 15,1 6 0-15,0 3 0 0,-2 3 0 0,1 5 0 16,0 6 0-16,-2 1 0 0,-2 3 0 0,0 1 0 16,-1 6 0-16,2 5 0 0,1 5 0 0,0 3 128 15,-1 2-128-15,0-1 128 0,1 2-128 0,-1-3 0 16,2-2 0-16,-2-5 0 0,0-3 0 0,-3-2 0 15,1-5 0-15,-3-1 0 0,-1-1 0 0,-2-2 0 0,-4-2 0 0,-1-4 0 16,-2 1 0-16,-3-2 0 0,-2 0 0 0,-3-2 0 16,-3-4 256-16,-4 2-16 0,-2-5-16 0,-4 2 0 15,-2-3-96-15,-5 0-128 0,-3-2 176 0,-3-1-176 16,-2-1 0-16,0-3-176 0,1-1 0 0,-2-2 0 16,0-2-144-16,0-3-48 0,2 2 0 15,-1 0 0 1,3 4-208-16,0 2-64 0,1 2 0 0,-1 2 0 15,-1 0-448-15,0 3-80 0,0 2-32 0,-1 0 0 0,6 1 400 0,1 1 80 16,3 1 16-16,4-4-14016 0</inkml:trace>
  <inkml:trace contextRef="#ctx0" brushRef="#br1" timeOffset="28948.57">5097 2567 6447 0,'5'-11'576'0,"-3"2"-576"0,1 1 0 16,-1 3 0-16,1 2 4416 0,-2 1 768 0,2 0 144 0,-1 0 48 0,3-4-3872 0,0 0-768 0,-1-2-160 0,-1 3-16 0,-3 2 128 0,-2 3 16 0,-3 2 16 0,-4 2 0 0,-3 2 160 0,-3 1 16 0,-3 6 16 0,-5 2 0 0,-1 1-528 0,-5 2-96 15,-1 8-32-15,-2-1 0 16,4 3 48-16,-3 4 0 0,1 3 0 0,2 3 0 0,1 3 592 0,-1-2 128 16,5 4 32-16,-2-5 0 0,0 7-464 0,2-5-80 15,-1 5-32-15,0 0 0 16,-2 4-160-16,-3 2-16 0,0 6-16 0,0-3 0 0,6-6-80 0,2-2-16 16,3-2 0-16,6-5 0 0,3-3-64 0,4 1-128 0,4 4 176 15,5-1-176-15,5 5 0 0,3-4 0 0,4 3 0 16,4 1 0-16,1-4 0 0,5-3 0 0,0-4 0 0,2-5 0 31,2-3-320-31,4-1-80 0,4-1-16 0,-1-4 0 16,-3-4-1264-16,1-1-256 0,0-1-48 0,-2-2-14528 0</inkml:trace>
  <inkml:trace contextRef="#ctx0" brushRef="#br1" timeOffset="29772.06">5804 3154 27647 0,'3'-6'2448'16,"-2"2"-1952"-16,-1 4-496 0,0 3 0 0,0-3 1168 0,0 1 144 0,0 2 32 0,0-2 0 0,-1 4-624 0,-3-1-112 0,-1 4-32 0,-3 2 0 0,-2 4 400 0,-3 1 80 0,-3 1 16 0,-1 2 0 0,-3 4-752 0,-2 3-128 16,0 2-48-16,-2 1 0 0,1 0-144 0,0 2 0 15,0-2 0-15,-1 3 0 0,1 0 160 0,-3-1 48 16,-1 3 16-16,1-3 0 0,1-3-64 0,-2 5-16 16,-5 0 0-16,-2 2 0 0,2-2-144 0,0-6 160 0,4 0-160 15,2-5 160 1,3-3-704-16,6-5-144 0,5-6-16 0,3-4-16576 0</inkml:trace>
  <inkml:trace contextRef="#ctx0" brushRef="#br1" timeOffset="30025.19">5226 3183 43311 0,'-4'-4'1920'0,"1"4"384"0,2 0-1840 0,2 0-464 0,2 0 0 16,1 4 0-16,1-2 240 0,3 4-48 0,6 4-16 0,6 3 0 16,6 5-176-16,6 5 0 0,0 3 0 0,0 2-176 0,0 0 176 0,-1 3 0 15,-4 1 0-15,-2-1 0 16,-3 3 0-16,-2-1 0 0,-3-1 0 0,-2-1-128 16,-1 1-256-16,-2-1-32 0,1 1-16 0,-1-3 0 15,-2-1-496-15,2-2-96 0,-1 0-32 0,3-1 0 16,0-4-1952-16,0-1-384 0,1-5-64 0,-1-5-10048 0</inkml:trace>
  <inkml:trace contextRef="#ctx0" brushRef="#br1" timeOffset="30387.1">6374 2633 50687 0,'-2'-13'2240'0,"-1"7"464"0,1 2-2160 0,1 4-544 15,1 3 0-15,2 2 0 16,1 1-1344-16,-1 3-368 0,2 5-80 0,1 9 0 0,2 9 1328 0,2 2 272 0,-2 7 48 0,1-1 16 15,-1 3 128-15,-1-1 0 0,-1 4 0 0,0 0 0 0,-1 4-128 0,0 4 0 16,-3 0 0-16,-2 3 0 0,-2 2 0 0,-1-4 0 16,1-3 0-16,-2-2 0 0,-1-2 0 0,1-1 0 15,0-2 0-15,0 2 0 0,2-3 128 16,1-3-128-16,1 0 128 0,2-5-128 16,1-4-64-16,1-3-16 0,1-5 0 0,-1-5 0 15,2-3-1072-15,-1-6-192 0</inkml:trace>
  <inkml:trace contextRef="#ctx0" brushRef="#br1" timeOffset="30671.52">6742 3340 43311 0,'3'4'1920'0,"-1"-2"384"0,0 5-1840 0,1-3-464 0,-1 1 0 0,1 1 0 0,1-1 192 16,3 4-64-16,4 7-128 0,4 5 192 0,2 5-192 0,1 2 0 31,1-2 0-31,0-1 0 0,-3 0 0 0,0-3-160 16,2-2 32-16,0 1 0 0,1-5-272 0,1 0-48 0,1 0-16 0,0-1 0 15,1 1-544-15,-1-4-96 0,2 2-32 0,-3-5 0 31,-2 1-1248-31,-2-3-256 0,-2-1-48 0,-3-1-11280 0</inkml:trace>
  <inkml:trace contextRef="#ctx0" brushRef="#br1" timeOffset="30924.35">7655 3217 43311 0,'-9'7'3840'0,"-3"1"-3072"0,4 2-608 0,3-2-160 15,2 3 800-15,-2 2 128 0,-6 10 32 0,-7 9 0 16,-7 14-1152-16,-2 8-240 0,-2 3-32 0,0 0-16 0,-1 3 352 0,-2 3 128 16,2 3 0-16,-2-6-144 0,2 0 144 15,-2 0 0-15,0-1 0 0,-1 0 128 16,-2 1-704-16,-1 0-128 0,0-3-16 15,3-3-16-15,0-3-96 0,3-4 0 0,3-9-16 0,2-3 0 16,4-4-1232-16,2-3-240 0,5-6-48 0,2-3-12736 0</inkml:trace>
  <inkml:trace contextRef="#ctx0" brushRef="#br1" timeOffset="31814.18">7727 2175 20271 0,'-8'-5'1792'0,"1"3"-1424"0,1-1-368 0,4 2 0 0,0 1 2656 0,2 0 464 0,0 0 80 0,0 0 32 0,0 1-1376 0,2 2-256 0,0-2-64 0,4 4-16 0,2 1-560 0,3 4-128 0,3 2 0 0,4 2-16 0,2 4-464 0,5 2-96 0,4 7 0 0,2-1-16 0,0 5-48 15,2 1 0 1,2 3 0-16,1 3 0 0,1 6-192 0,0 1 0 16,-1 5 0-16,0 3 0 0,1 4 0 0,-2 0 0 0,-3 3 0 0,-3-3 0 0,-4-2 0 15,-3 2 0 1,-2 6 0-16,-4 2 0 0,-2 2 0 0,-5 0 0 16,-5-4 0-16,-2-4 0 0,-5-8 144 0,-4-4-16 0,-3-1 0 0,-4-6 0 0,-1 1 64 0,-3-4 0 15,-6 3 0-15,-3-3 0 0,-1-1 32 0,-3-3 16 16,-3-3 0-16,2-3 0 0,1-5-240 0,1-6 0 15,1-3 128-15,2-3-128 32,2-4-464-32,3-2-144 0,2-2-32 0,2 1-18272 0</inkml:trace>
  <inkml:trace contextRef="#ctx0" brushRef="#br1" timeOffset="32475.23">8891 3344 50687 0,'0'1'2240'16,"-1"1"464"-16,-1 1-2160 0,1 0-544 0,1 1 0 0,3 1 0 0,-1 3-1344 0,2 4-368 0,2 4-80 0,1 9 0 0,3 6 704 0,-1 7 160 0,-2 3 32 16,-2-2 0-16,-1 5 608 0,-4-2 128 0,-4 3 32 0,-1 0 0 15,-2-1-384-15,-3-3-64 0,-2 0 0 0,-2-3-16 16,0-3-48-16,1-3 0 0,-1-1 0 0,1-2 0 0,2-6 640 0,1-2 0 0,1-1 144 0,0-2-16 15,3-5 448-15,1-1 112 16,1-4 16-16,2-5 0 0,1 0-336 0,0-6-64 0,1 0-16 0,1-5 0 16,0-3-288-16,0-3 0 0,2-8-128 0,2-6 128 15,1-7-400-15,1-6 16 0,3-6 0 0,0-5 0 32,1-5-144-32,0 1-32 0,0 2 0 0,2-6 0 0,0-8-32 0,2 6-16 15,-1 5 0-15,-1 6 0 0,0 8 464 0,-2 1 144 0,0 9 0 0,-2 3 0 16,1 5 1216-16,-2 3 368 0,3 1 64 0,1 5 16 0,1 2-896 0,2 2-160 15,4 2-32-15,0 1-16 0,4 3-400 16,1 2-160-16,1 1 128 0,2 0-128 0,4 3 0 0,-1 0 0 16,-3 3 0-16,4 0-176 0,4 4-80 0,0 3-32 15,2 2 0-15,-3 2 0 0,-1 3 32 0,-4 3 0 16,-3 2 0-16,-5 3 0 0,-5 3 0 0,-4 4 0 16,-6-3 0-16,-3 2 0 0,-4-3 256 15,-3 0 144-15,-1-2-16 0,-4-1 0 0,-1 1 112 16,-2-1 16-16,-2-5 0 0,2-2 0 0,-2-4-64 0,-2-2 0 15,-2 1 0-15,-3-5 0 0,0-2 64 0,-2 1 0 0,0-7 0 16,-2 0 0-16,-1-5-128 0,0 1-128 0,0-5 176 16,-3-1-176-16,-2-2 0 0,-3-2 0 15,2-2-240-15,0 0 80 16,2 1-720-16,2-1-144 0,1 0-16 0,5 4-16544 0</inkml:trace>
  <inkml:trace contextRef="#ctx0" brushRef="#br1" timeOffset="33714.39">10415 2844 28559 0,'-9'-6'2544'0,"1"0"-2032"0</inkml:trace>
  <inkml:trace contextRef="#ctx0" brushRef="#br1" timeOffset="34045.87">10622 2351 911 0,'2'-7'0'0,"0"1"0"0,-1 3 0 0,-1 0 0 0,1 1 4752 0,-1 2 880 0,1 0 160 16,2-2 32-16,1 2-3536 0,-1-2-720 15,1 2-144-15,0-3-16 0,-1 3 464 0,-1 0 112 0,-1 3 0 16,-2-1 16-16,-2 5-864 0,-2 2-176 0,-2 1-48 0,-2 3 0 16,-3 3-272-16,-2 0-48 15,-1 5-16-15,-2-1 0 16,-2 2-128-16,1 0-48 0,-2 0 0 0,-2 7 0 15,-5 5-176-15,-4 7-32 0,-3 1-16 0,0 4 0 0,-2 5 16 0,0-1 0 0,1 1 0 0,1 0 0 16,3-4-192-16,-1 1 128 0,1 3-128 0,0-3 128 16,0 1-128-16,3 0 160 0,4 0-160 0,1-4 160 15,5-1-160-15,5-5 0 0,4-2 0 0,4-3 128 16,4 1 80 0,5 0 16-16,4 0 0 0,3-2 0 0,4 0-224 0,2-1 0 0,4-1 0 0,2-1 0 15,0-3 0-15,2-1 0 0,2 0-144 0,-1-1 144 16,0-1-512-16,-1-4-16 0,-2-1 0 0,0-3 0 15,-2-4-176-15,-2-2-48 0,1 0 0 16,-3-2-11088-16,0 0-2240 0</inkml:trace>
  <inkml:trace contextRef="#ctx0" brushRef="#br1" timeOffset="34411.06">10717 3258 22111 0,'-2'0'1968'0,"0"0"-1584"0,2 0-384 0,2 0 0 0,0 3 5056 0,2 0 912 0,2 1 192 0,3 2 48 0,7 7-5056 0,6 3-992 0,4 4-160 16,1 3 0-16,-1 3-208 0,-2 2 80 0,-2 2 128 0,-2 4-208 0,-3 0 208 0,-2 1 0 0,-4-1 0 0,-2-1 0 0,-1-1-256 0,-1-4 0 15,-4 1 0-15,0-7 0 16,-1 0-256-16,1-3-64 0,-1-4-16 0,2-2 0 15,2-4-736-15,1-2-144 0,3-4-16 0,3-3-15088 0</inkml:trace>
  <inkml:trace contextRef="#ctx0" brushRef="#br1" timeOffset="34665.9">11500 3128 50687 0,'-11'13'2240'0,"-2"-2"464"0,1 4-2160 0,2-2-544 0,3 2 0 0,2-5 0 16,-1 6-1088-16,-6 11-336 15,-6 18-64-15,-7 12-16 0,-2 10 1056 0,0-2 192 0,0 3 64 0,-2 0 0 0,-1-1 192 0,0 0-144 16,-1-4 144-16,-1-4-128 0,1-5-16 0,-3-5 0 16,-2 0 0-16,-2 2 0 0,5-7 144 0,-6 3 0 15,-3 4 0-15,0 0-128 0,1-4-112 0,3-5-16 0,3-4 0 16,3-4 0-16,5-5-96 0,5-4-32 15,5-6 0-15,3-6-12064 0,5-1-2416 16</inkml:trace>
  <inkml:trace contextRef="#ctx0" brushRef="#br1" timeOffset="35140.17">11418 2346 43311 0,'-2'-7'3840'0,"1"4"-3072"16,2 2-608-16,1 1-160 15,1 1-512-15,0 1-128 0,1-2-16 0,2 0-16 0,4 0 240 0,1 4 48 0,3 2 16 0,1 3 0 16,1 2 640-16,2 4 128 0,3 1 32 0,3 2 0 16,2 5-128-16,2 1-32 15,6 5 0-15,0-1 0 0,5 7 48 0,2-2 0 0,1 4 0 0,2 2 0 16,6 4-160-16,-1 4-32 0,-1 1 0 0,-3 5 0 15,-6 2 0-15,-3 4 0 16,-6 4 0-16,-5 5 0 0,-4 6 304 0,-8 1 48 0,-4-2 16 0,-5-2 0 0,-4 0 80 16,-5 3 0-1,-6 3 16-15,-4-2 0 0,-4-2-320 0,-2-10-64 0,-1-6-16 0,-2-10 0 0,-2-5-48 0,-2-1-16 16,-3-3 0-16,-2-3 0 0,3-7-128 0,-2 1 192 16,-5-3-192-16,-4-2 192 0,-2-1-320 0,-4-7-64 15,-3-5-16-15,-3-4-14368 31,-4-4-2864-31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6:59:34.54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10533 8763 35935 0,'-3'-4'3200'0,"2"3"-2560"0,0 0-512 0,1 1-128 0,1 1 304 0,-1-1 32 0,0-1 16 0,-1 1 0 0,1 0-352 0,1 0 0 0,0 1 0 0,-1-1 0 0,0 0 0 0,0 0 0 0,21 15 0 0,-13-9-128 0,1-1 128 0,-1 1 0 15,1 1 0-15,-2-3 0 0,2 3 208 0,-3-1-16 16,-1 0-16-16,0-1 0 0,-1 0 368 0,-3 1 80 16,0-1 16-16,0-4 0 0,-2 4-192 0,1-4-16 15,-1 2-16-15,1-1 0 0,0-2 48 0,0 2 16 16,1-1 0-16,2 4 0 0,-1 0-96 0,2 2-32 15,0 4 0-15,-1 3 0 0,3 0-160 0,-1 4-16 16,0 2-16-16,-1 2 0 0,0-2-160 0,-1 6-176 16,1 5 48-16,0 3 0 0,0 4 128 0,-3-3 0 15,-1 2 0-15,-1-1-128 0,-1 3 128 0,0-2 0 16,-1-5 0-16,1 1 0 0,-2-3 0 0,1 2 0 16,-1-2 0-16,0-2 0 0,0-1 0 0,2-2 0 0,1 1 0 0,-1-2 0 0,2-5 144 0,-1 1-144 15,1-1 192-15,0-1-192 16,-1-2 176-16,-1 2-176 15,0-1 160-15,0 0-160 0,-3 1 0 0,0-1 0 16,-1 3 0-16,0-3 0 0,-2 0 0 0,1 1 0 16,1-2 0-16,-1-4 0 0,1 2 0 0,1-3 0 0,2-2 0 0,0-3 0 15,2-1 0-15,1-4 0 0,0-1 0 16,0-4 0-16,1 0 0 0,-1-4 128 0,1-5-128 0,-1-5 144 16,0-4 320-16,-1-7 64 0,-1-2 16 0,-1-1 0 15,-1-5-192-15,-1 2-32 0,0 1-16 0,-1 0 0 0,0 3-176 0,-1-2-128 16,-2 0 144-16,0 3-144 0,0 3 0 0,-1 3 0 15,0 2 0-15,0 5 0 16,1 1 0-16,1 3 0 0,-1 3 0 0,3 3 0 16,-1 1 0-16,4 1 0 0,-1 0 0 0,3 1 0 15,0 2 0-15,1-3 0 0,0 4 0 0,0-3 0 16,1 3 0-16,1 1 0 0,2 0 0 0,0 5 0 0,1 0 0 0,1 1 0 16,1 5 0-16,2 1 0 15,-2 2 0-15,3 6 0 0,1 3-128 0,2 6 128 0,-1 4 0 16,2 2 0-16,-2-1-128 0,-1 1 128 0,3-2-272 0,-2 1 0 15,1-5 0-15,-2 1 0 0,1-3 272 0,0 0-160 16,1-4 160-16,-2-5-128 0,0-2 128 0,0 0 0 16,0-6 0-16,-1 0 0 0,1-1 0 0,2-2 0 15,-1-1 0-15,2-2 0 0,-1 2 0 0,2-3 0 16,-1-1 0-16,1-2 0 0,-1-2 176 0,0-1-48 16,1 0 0-16,1-2 0 0,-1-3-128 0,0-2 128 15,-1 2-128-15,1-4 128 0,0-2-288 0,-3 0-64 16,2-3-16-16,-4 1 0 15,0-4-336-15,-2 0-64 0,-1-2 0 0,-4 0-16 16,1 3-160-16,-3-8-16 0,1-3-16 0,-2-1-18208 0</inkml:trace>
  <inkml:trace contextRef="#ctx0" brushRef="#br0" timeOffset="749.17">12002 9310 23039 0,'-1'-5'2048'0,"-2"2"-1648"0,0-2-400 0,-1 4 0 0,1-1 2400 0,1 0 400 0,-1 1 80 0,-2 0 0 0,-3-4-2064 0,-2 0-432 0,-2 0-64 0,-1-1-32 0,1 1-432 0,1 0-96 0,-2 3-16 0,0-3 0 0,-1 3 640 0,-1 0 112 16,2 2 16-16,-1 2 16 16,2 5-80-16,-1-1-32 15,2 5 0-15,-2 2 0 0,0 7 112 0,1-1 32 0,0 3 0 0,-3 3 0 0,1 2-160 0,-1 3-16 0,2 1-16 16,-1 0 0-1,2-3-368-15,2-2 0 0,2-3 0 0,2-3 128 0,4 2-128 0,0-2 0 16,5-1 0-16,2-3 0 0,4-4 192 0,2-2-48 16,2-1 0-16,2-4 0 15,1 0-144-15,0-4 128 0,3-2-128 0,-2-1 128 16,0-1-128-16,1-2 0 0,-2 0 0 0,-1-4 0 16,-2 1 0-16,-2-1 0 0,1-4 0 0,-4 0 0 15,1-1 0-15,-3-2 0 0,0-1 0 0,-1-2 192 16,-2 0-32-16,-1-4 0 0,-1-1 0 0,-1-2 0 0,0 1 16 15,-1-2 0-15,1 1 0 0,1 0 0 0,2 2-176 0,2 6 0 16,1 4 0-16,-1 5 0 0,1 3 0 0,-1 4 128 16,0 4-128-16,-1 4 128 0,-1 6 112 0,1 1 16 15,0 4 0-15,0 6 0 0,-2 4-256 0,0 1 0 16,0 3 0-16,-1 0 0 0,0 3 0 0,0-3 0 16,1 1 0-16,-1-6 0 0,1-2 0 0,1 0 0 15,3-2 0-15,1-5 0 0,3 2 0 0,1-4 0 16,3 2 0-16,1-6 0 0,0 3 0 0,1-4-288 15,-1 1 64-15,1-5 16 16,0-1-816-16,-1-4-144 0</inkml:trace>
  <inkml:trace contextRef="#ctx0" brushRef="#br0" timeOffset="1229.42">12618 9206 37487 0,'5'-6'832'0,"-4"1"160"0,-1 0 32 0,0 1 32 0,0 0-848 0,0 2-208 0,0-1 0 0,0-2 0 0,1-2 128 0,0-3 0 0,2-1-128 0,1 4 192 0,-1-1-960 0,0 4-192 0,-2 4-32 0,-2 4-16 0,-3 4 784 0,-2 3 224 16,-3 1 0-16,-4 5 0 0,-2 3-144 0,-5 1 144 15,-1 3 0-15,-4-1 0 0,-1-1 0 0,0-1 192 16,-1-2 0-16,0-3 0 0,3-4 800 0,2 0 160 15,2-4 16-15,3-2 16 0,3 1-416 0,3-7-64 0,3 1-32 16,2-1 0-16,1 1-480 0,1-2-192 0,3 2 176 0,1 2-176 31,0-3-448-31,2 1-192 0,2 1-48 0,2 1 0 16,0-2-48-16,3 3-16 0,3-2 0 0,3-1 0 0,2 3 560 0,2 0 192 0,2-3-144 0,0 0 144 16,0 3 128-16,0-3 128 0,0 4 0 0,-1 0 16 15,-3-1-272-15,-2 3 0 16,-4 1 0-16,-1 2 0 0,-3-2 256 0,0 2-16 15,-3 0 0-15,0-1 0 0,-1-1 16 0,-1 3 16 16,1 1 0-16,-2-5 0 0,0 3-272 0,-1 1 128 16,0-2-128-16,-2 1 0 0,-1 1 176 0,-2 0-176 15,-1 2 160-15,-3 2-160 0,-1-1 240 0,-3 2-48 16,-1 0-16-16,-3 1 0 0,-2 1-32 0,0 0 0 0,-1 2 0 0,-1-3 0 16,-1 1-144-16,1-2 128 0,1-3-128 0,0 0 128 0,3-3-128 0,-1-1 0 15,4-6 0-15,0-2 0 31,3-3-1120-31,3-4-256 0</inkml:trace>
  <inkml:trace contextRef="#ctx0" brushRef="#br0" timeOffset="1753.78">13210 9117 11055 0,'5'-3'976'0,"-1"1"-784"0,-2 2-192 0,-2 0 0 15,0 0 1328-15,0 0 208 0,1-1 64 0,2-1 0 0,-1 1-512 0,-2 1-80 0,-1 0-32 0,1 0 0 0,0 0 768 0,0 0 160 0,-31 9 16 0,19-5 16 0,-3 0-96 16,0 0-32-16,-1 4 0 0,0-5 0 16,0 5-560-16,1-2-112 0,2 1-32 0,0 1 0 0,1 2-448 0,-1 0-80 15,1 1-32-15,-2 0 0 16,0 1-544-16,-1 2 0 15,0-1 0-15,0-2 0 16,2-1-272-16,-2-1-112 0,1-2-32 16,0 0 0-16,2-1 240 0,0-2 176 0,1-1-208 0,2 0 80 0,3-3 320 0,1 0 80 15,1 0 16-15,3-3 0 0,1 1 240 0,2-3 48 16,2-1 16-16,2 2 0 0,3-3-368 0,3 0-80 0,3 5-16 16,2-2 0-16,2 2-256 0,0-1-64 15,2 6-16-15,0 0 0 0,2 5 208 0,-1-2 0 0,-1 6 0 0,-1 1 160 16,0 2-400-16,-4-1-80 0,-1 1 0 0,-3-1-16 15,-2-1 112-15,-3 2 32 0,0-1 0 0,-2-1 0 16,0 2 192-16,-3-4 160 0,1-3-32 0,-2 2 0 16,1-3 160-16,-2 1 32 0,0 0 0 0,-1 2 0 15,-1-2-176-15,-1 1-16 0,1 3-128 0,-2-5 192 16,-1 3-192-16,-1 1 0 0,-2 0 0 0,-2-1 0 16,-1 1 0-16,-2 3 0 0,-5 1 0 0,-1-2 0 15,0 1 0-15,-2 1 0 0,-4 2 0 0,-1-2 0 16,-1 1 0-16,0-1 0 0,1-4 0 0,1 0 0 15,4-5 0-15,4-3-128 0,3-1 128 0,6-4-160 16,3-2-672-16,3-6-144 0,5-2-32 0,1-2-16064 16</inkml:trace>
  <inkml:trace contextRef="#ctx0" brushRef="#br0" timeOffset="2417.46">13462 9259 42383 0,'-7'2'1872'0,"-1"0"400"0,1-1-1824 0,3 3-448 0,2-3 0 0,1 1 0 0,-1 2 0 0,0 2-336 0,-2 5 48 0,-1 4 16 0,0 4-432 0,3 2-64 0,1 0-32 0,2 0 0 0,3 1 592 0,-1 0 208 0,3 3-144 0,1 1 144 16,-1-2 0-16,2-2 176 0,1 0-16 0,1 0 0 15,0-3 224-15,1-1 64 0,-1-1 0 0,0-3 0 16,0-3-240-16,0-2-32 0,0-3-16 0,-1-2 0 16,0-1-160-16,1-5 0 0,1 0 0 0,0-3 128 15,3-1-128-15,-1-5 0 16,2-1 0-16,0-2-176 0,0 0 176 0,0-3-128 0,1-4 128 0,1-2-128 15,-1 1 128-15,0-4 0 0,2-2 0 0,-2-1 0 16,-1-2 0-16,-2 0 128 16,1 3-128-16,-3-3 0 0,-1 3 176 0,-2 4-48 15,0 6 0-15,-3 5 0 0,0 2-128 0,-3 5 160 16,-1 3-160-16,-1 2 160 0,2 5-32 0,-2-3 0 16,1 5 0-16,-1 2 0 0,2 5-128 0,-2 1 0 0,2 1 0 0,-2 2 0 0,0 0 0 0,0 2 0 15,0 2 0-15,-2 1 0 16,4 3 0-16,-2 2 0 0,0-5 0 15,0 1 0-15,1 0 0 0,-1 2 128 0,1-2-128 16,2-2 0-16,-2 0 208 0,0-3-32 0,0-1-16 0,3-5 0 0,0 1-160 16,1-5 0-16,1-1 0 0,2-4 128 31,1-3-528-31,2-3-112 0,2-4-32 0,-1-4-11872 0,3-3-2384 0</inkml:trace>
  <inkml:trace contextRef="#ctx0" brushRef="#br0" timeOffset="3007.61">14182 9213 27647 0,'10'-2'1216'0,"-4"2"256"0,0-3-1168 0,-2 3-304 0,0 3 0 0,-2-2 0 0,1 4 0 0,2 0 160 0,2 6-160 0,3 4 128 0,-1 6-128 0,-3 6 0 0,-1-2 0 0,-3 3 0 0,-2 1 1264 0,0-1 272 0,0-1 48 0,0 1 16 0,0-5-112 0,3-1-16 15,-1 1 0-15,3-10 0 0,1 2-704 0,-1-4-160 16,1-5-32-16,1 1 0 0,0-3-304 0,0-2-64 16,2-2-16-16,-2-2 0 0,2-2-192 0,-1-5 0 0,-1 0 128 0,0-2-128 15,0-4 0-15,-3 2 0 0,1-2 0 0,-1-1 0 16,-1-2 0-16,-1 1 0 0,-1-3 128 16,3-1-128-16,0 0 256 0,1 0 0 0,2-3 0 0,3 0 0 15,1 4-256-15,2 3-128 0,0 2 128 0,2 3-208 16,-1 1 16-16,0 2 0 0,1 2 0 0,-1 4 0 15,-1-1 192-15,0 6 0 0,0 0 0 0,-1-1 0 16,-1 4 0-16,0-1 192 0,-1 3-16 0,0 0 0 16,-2 0 0-16,2 3 0 0,0-3 0 0,-1-1 0 15,2 3-48-15,-1-5-128 0,2 3 192 0,-1-4-64 16,0 0-128-16,0 2 192 0,1-1-192 0,-3 0 192 16,3 1-192-16,-3-3 0 0,1 1 144 0,-1-3-144 0,-2 1 0 0,1-1 0 15,-2-1 0-15,0-2 128 0,-2 1-128 0,0-4 0 16,1-1 0-16,-2-4 0 15,1 1 0-15,0-2 176 0,-1-4-176 0,1 1 192 16,1 0-64-16,1-2 0 0,0 2 0 0,3 1 0 16,0 0-128-16,-1 3 0 0,4 3 0 0,-1 2 0 0,1 3 0 0,0 6-176 15,1 3 176-15,0 5-192 0,0 2 192 0,0 4 0 16,0 5 0-16,0 2 0 0,0 3 0 0,-3-2 128 16,-1 1-128-16,0-3 128 0,-1 2 144 0,-1-2 48 15,-1-2 0-15,-1 0 0 0,0 3-96 0,0-1-16 16,0 1 0-16,1-3 0 0,-1 1-208 0,1-5 0 15,-1 1 0-15,1-1 0 16,-1-1-368-16,1-4-112 0,-1 0-32 0,0-3-12944 0,-1 0-2608 16</inkml:trace>
  <inkml:trace contextRef="#ctx0" brushRef="#br0" timeOffset="3572.95">15524 9186 41471 0,'2'4'1840'0,"-2"-1"368"0,0-1-1760 0,-1 0-448 15,1 2 0-15,1 1 0 0,0 2-192 0,1 4-112 0,-1 10-16 0,0 4-16 0,-1 7-2736 0,-1 3-528 0,-3 3-112 0,-1-3-32 0,-1 4 2640 16,-3 1 528-16,3 0 96 0,-2-5 32 0,0 4 1536 0,2 0 304 0,-2-4 64 0,4 2 16 0,-1-1 432 0,0-4 80 15,1-1 32-15,0-3 0 0,-1 1-848 0,2-6-160 0,-2 2-48 16,0 1 0 0,0-2-400-16,1-2-96 0,-1 0-16 0,0-3 0 0,1-1-256 0,1-2-48 0,1-3-16 0,1-5 0 15,1-2-128-15,1-3 0 16,2-1 0-16,-1-7 0 0,2 2 0 16,1-6 0-16,1-7 0 0,2-5 0 15,0-4 128-15,2-7 0 0,1-5 0 0,-1-3 0 0,1-5 192 0,-1-5 16 16,0-2 16-16,0-5 0 0,-3-2-352 0,0-5 144 15,-1-5-144-15,-2-1 0 0,-1 5 0 0,0 3 0 16,0 7 0-16,1 7 0 0,0 11-192 0,0 4 48 0,-1 4 16 16,2 3 0-16,0 4 256 0,1 2 64 15,1 4 16-15,0 0 0 0,2 3 16 0,1 1 0 16,2 1 0-16,0 1 0 0,4 3-224 0,0 2 0 16,3 1 0-16,-1 3 0 0,4 2-256 0,0 3-112 15,5 1-16-15,-1 2 0 16,-4 3-96-16,2-1-32 0,-1 5 0 0,-2 3 0 15,-1 3 304-15,-5-1 48 0,-4 5 16 0,-4 1 0 0,-3 1 144 0,-3 0 192 0,-3 1-32 16,-4-1-16-16,-1-3 96 0,-2 1 16 0,-3-2 0 0,0 0 0 16,-1 1 160-16,-2-4 32 0,0 4 16 15,-2-2 0-15,0 1-128 0,0-4-16 0,0 3-16 0,1-1 0 16,0 0-144-16,-2-3-32 0,1 1 0 0,-3-6 0 16,3-1-128-16,-4-5 0 0,0-1 0 0,-4-6-20864 15</inkml:trace>
  <inkml:trace contextRef="#ctx0" brushRef="#br0" timeOffset="11885.19">10228 9478 1839 0,'0'-5'160'0,"-2"1"-160"0,1 2 0 0,-1 2 0 0,-1 0 4832 0,1 0 928 0,-1 0 192 0,-2 0 48 0,-2 0-4000 0,-3-3-784 0,-2 3-176 0,-1-2-16 0,3 1 256 0,0-4 64 0,5-4 16 0,3 0 0 0,3-1 400 0,4-2 80 15,5 0 16-15,4-4 0 0,4 0-1152 0,3-1-208 16,3 0-48-16,2 1-16 16,1 1-432-16,-1 0 0 0,1 3 128 0,-5 2-128 15,-1 3 0-15,-3 1 128 16,-4 2-128-16,-4 1 128 15,-2 5 16-15,-5-1 0 0,0 3 0 0,-3 0 0 0,-3 0 288 0,-3 2 48 0,-1 2 16 0,-3 0 0 0,-2 1-16 0,-1-3 0 16,1 0 0-16,1-1 0 16,-2 0 48-16,4 2 16 0,0-6 0 0,3 0 0 0,2-1-240 0,1 0-48 15,3-1-16-15,2 0 0 16,1-3-240-16,4 1 176 0,-1 3-176 0,0-3 160 0,1 3-160 0,1 0 0 0,-1 1 0 16,-1 1-176-16,-1 5 176 0,-1-2 0 15,0 1 0-15,-3 0 0 0,0 1 0 0,-1 3 0 0,-2-1 0 16,-2 2 0-16,0 0 0 0,1 0 0 0,-1 0 0 15,-1-2 0-15,3 2 176 0,-1-3 64 0,2-1 16 0,1 2 0 16,1-4 0-16,2 1 0 16,0-1 0-16,1 1 0 0,2 0-112 0,0 2-16 0,3 1 0 0,-2 3 0 15,2 4-128-15,0-4 0 0,1 2 0 0,-2 3 0 16,2 0 0-16,-1-1-144 0,-1 2 144 0,2-2-208 16,-1 1 208-16,1-1 0 0,-1 0 0 0,-1-2 0 0,1 1 0 15,-2-3 0-15,2 2 0 0,-2-1 0 0,2-1 0 16,-2 1 0-16,1 2 0 0,-1-3 0 0,2-1 0 15,-2 2 0-15,2-2 0 0,-2 1 0 0,1-1 0 0,-2-1 0 16,0 1 0-16,-2-2 0 0,1 0 0 0,-3-1 0 16,1 0 0-16,-1-1 0 0,0-2 0 0,0 0 0 15,0 1 0-15,1-3 0 0,-1 0 208 0,2 0-16 16,-1-1 0-16,0-1 0 0,3 1-48 0,1-2-16 16,-1 0 0-16,1-2 0 0,2 1-128 0,0 1 192 15,0-3-192-15,1 0 192 16,2-1-192-16,-3-1 0 0,1 3 0 0,1-4 0 0,1-2 0 0,-1 1 0 0,0 1 128 15,-1-3-128 1,0 0 0-16,-1 0 0 0,0-1 0 0,0 0 0 0,-2-1 0 0,1-1-144 0,2 1 144 16,-3 0 0-16,2 0 0 0,0-4 0 0,1 0 0 0,3-1 0 15,-1-3 0-15,0-1 0 0,2 0 144 0,-2 0-144 16,3 3 0-16,-1-3 0 16,-1 2 0-16,1-1 0 0,0 4 0 0,-3-1 0 0,0 1 0 0,-1 2 0 15,-1-1 0-15,-2 3 0 0,-1-1 0 0,0-3 0 16,-2 4 0-16,-2-1 0 0,-2 1 0 0,0 3 0 15,-1-1 0-15,-1 2 0 0,-1 2 0 0,1 0 0 16,-1 2-208-16,1 1 16 16,1 2 16-16,-1 0 0 0,2 2-32 0,0-2-16 0,0 1 0 0,0 1 0 0,2 0 0 0,-1-1 0 15,-1-1 0-15,0 0 0 0,0 0 80 0,0 0 16 16,0 0 0-16,0 0 0 0,0 0 128 0,0 0-128 16,0 0 128-16,0 0-128 0,0 0 128 0,0 0 0 15,0 0 0-15,0 0 0 0,0 0 0 0,0 0 0 16,0 0 0-16,-22 0 0 0,19-1 0 0,2 1 0 15,-2 1 0-15,1 4 0 0,1-2 0 0,-3 2 0 16,0 2-160-16,1 2 160 16,-2 3-240-16,0-1 64 0,0 0 16 0,-3 3 0 0,0 5 160 0,-5-5-192 15,0 6 192-15,-3 2-192 0,0-3 192 0,-3 2 0 16,0-2 0-16,0-2 0 0,-1 1 144 0,0 0-144 16,-1-2 192-16,0-1-192 0,0-2 0 0,2 0 0 0,1-3 0 0,1-1 0 15,2-1 128-15,0-1-128 0,4 1 0 0,0 0 0 16,1-1 0-16,1-1 160 0,2 1-160 0,1-1 128 15,1-1 0-15,1 1 0 0,0 1 0 0,0-1 0 16,2 0-128-16,0 0 0 0,0-2 0 0,1 2 0 16,2-1-192-16,1 1-32 0,-1-1 0 0,1-2 0 15,2 0-48-15,-2-1-16 0,3 0 0 0,-1-2 0 16,0 0 288-16,-1-2-192 0,1 0 192 0,0-1-160 16,0-2 160-16,1-1 0 0,-2-1 0 0,3 0 0 15,1-3 160-15,1-2 16 16,1-1 0-16,1-2 0 0,1 2-48 0,3-3 0 0,-1 0 0 0,2-2 0 15,0 0 0-15,1 2-128 0,-1-2 192 0,1-1-64 0,1-1-128 16,-1 0 0-16,-1 5 0 0,-1-2 0 0,-2-3 0 0,0 3-176 16,-2 0 48-16,-1 3 0 0,-2 3 0 0,-2 0 0 15,0 0 0-15,-4 2 0 0,1 3-48 0,-2 1 0 16,-3-1 0-16,1 3 0 16,-1-2 176-16,0 1-192 0,0 2 192 0,1 1-192 0,-2 1 192 0,1 0-192 15,1 0 192-15,0 2-192 0,0 2-64 0,1 0 0 16,1 3-16-16,0-1 0 15,0 2-496-15,1 2-112 0,2 6-16 0,-3-4 0 16,1 2-1056-16,0 0-224 0,-1 5-32 0,-1 2-13776 0</inkml:trace>
  <inkml:trace contextRef="#ctx0" brushRef="#br0" timeOffset="18183.68">18250 9882 24879 0,'0'-5'2208'0,"0"2"-1760"0,0 0-448 0,0 2 0 0,-1 1 1568 0,1 0 224 0,0-5 64 0,0-1 0 0,0 0-1440 0,0-4-288 0,0 2-128 0,0 1 128 0,2 1-720 0,0-2-160 0,0 2-16 0,1 0-16 16,-2-3 656-16,1 1 128 15,2-2 0-15,-1-1 0 0,0 1 1024 0,1-3 144 0,1 2 48 0,1-2 0 16,-1 1 48-16,0-2 16 0,-1 0 0 0,-1-1 0 0,0-1-432 0,-1-1-80 16,1 2 0-16,-3-6-16 0,1-1-208 0,-2-2-32 15,1 1-16-15,-1-5 0 0,1 4 64 0,-3-5 16 16,3 2 0-16,-1-3 0 0,1-2-192 0,1 0-16 15,0 0-16-15,2-1 0 16,-2-2-352-16,2-1 0 0,-1 4 0 0,1 0 0 0,-1 2 0 0,2-5 0 16,-1-2 0-16,1 1-128 0,0 2 128 0,0 0 0 15,-2 5 0-15,0-2 0 0,1 5 0 0,-2-3 0 16,0 7 128-16,-1-1-128 0,-1 2 0 0,0 2 0 16,-2 3 0-16,0 4-128 0,-2-2 128 0,1 5 0 15,-2-2 0-15,1 3 0 0,0-1 0 0,0 3 0 0,0-4 0 0,0 4 0 16,1-4 0-16,2 2 0 0,0 2 128 15,0-4-128-15,1 3 0 0,0-3 0 0,1 4 0 16,-1-3-128-16,1 3 128 0,-2 1 0 0,1 1 0 16,0 4 0-16,-2-2 0 0,1 2 0 0,-1 2 0 0,-1 1 0 15,0 3 0-15,-2 3 0 0,-2-1 0 0,0 7-128 16,-1-1 128-16,-1 6 0 0,-1-1 0 0,0 4 0 16,-2 3 0-1,0 0 0-15,-1 1 0 0,1 0-128 0,-1-5 128 0,2 2 0 0,-1-2 0 0,2-3 0 16,0-2 0-16,1-2 0 0,1-3 0 0,1 0 0 0,-1 0 0 15,2-3 0-15,-1 0 0 0,1 0 0 0,1-4 0 0,-1-2 0 16,3 0 0-16,-1-2 0 0,1 0 0 0,0-1 0 16,2 0 0-16,-1-2 0 0,2-1 0 0,0 0 0 15,1-2 0-15,1-4 0 16,1 2 176 0,2-3-48-16,2-1 0 0,2-3 0 0,0-1-128 0,4 0 0 15,1-2 0-15,2-3 0 0,-1 2 0 0,0-1-176 16,1-2 48-16,-1 0 0 0,-1-1 128 15,0 2 0-15,-2 3 0 0,-1-1 0 0,-1 2 0 0,-2 2 0 16,0 0 0-16,0 2 0 0,-1 0 0 0,-3 4 0 16,0-1 0-16,-1 3 0 0,1-1 0 0,-2 0 0 15,0 2 0-15,2 2 0 0,-1-1 0 0,1 3 0 16,-1 0 0-16,2 1 0 0,1 1 0 0,1 0 0 16,1 4 0-16,2 1 0 0,1 2 0 0,1 1 144 15,2 3-144-15,-1 0 160 0,0 0-160 0,2 3 0 0,-1 1 0 0,1 2 0 16,0 0 0-16,-2 1 0 0,0 0 0 0,1 0 0 15,-1 2 0-15,1-2 240 0,-2 2-48 0,0-4 0 16,0 1-192-16,-1 3 0 0,0-1 0 0,1 2 0 16,0 4 0-16,0 3 0 0,-1 1 0 0,-1-1 0 31,-1 3-464-31,0 2-144 0,2 3-32 0,-2 1 0 16,1 1-400-16,1-6-96 0,0 2-16 0,1-2-17328 0</inkml:trace>
  <inkml:trace contextRef="#ctx0" brushRef="#br0" timeOffset="18969.29">19620 9478 14735 0,'0'0'640'0,"0"-3"160"0,0 2-640 0,0-1-160 0,0 2 0 0,0-3 0 0,0 2 1152 0,2 0 192 0,-2-5 32 0,1 1 16 0,0-4-128 0,-1 0-32 0,1 1 0 0,-1-1 0 0,0-2 112 0,0 1 32 0,-1-2 0 0,0 0 0 0,-2 0-256 0,0 1-48 16,-2 0-16-16,-1-1 0 15,-2 0 48-15,-2 1 16 0,-1 0 0 0,-3 2 0 0,-2 1-352 0,-1 3-64 16,0 1 0-16,-2 3-16 0,-1 2-224 15,-1 3-32-15,2 3-16 0,0 2 0 0,-1 3-416 16,1 2 0-16,-1 6 0 0,0-2 0 0,1 3 144 0,1 0-144 16,1 4 160-16,0-1-160 0,4-1 0 0,-1 1 0 15,3-3 0-15,1 1 0 0,2-2 0 0,0 1 0 16,2 0 0-16,1-3 0 0,3 1 0 0,2 0 0 16,2-1 0-16,2 2 144 0,2 2-144 0,0-1 128 15,3 1-128-15,-1-5 128 0,2 2-128 0,0-3 0 16,0-4 144-16,1-2-144 0,0-5 0 0,2-2 144 15,0-2-144-15,2-3 0 0,0-2 208 0,1-2-64 0,1-4-16 16,1-3 0-16,0 0 96 0,1-7 16 0,1 0 0 16,-2-1 0-16,-1-2 16 0,0-2 16 0,0-6 0 15,-4 0 0-15,2-2 48 0,-2-2 16 0,-1-4 0 0,-2-5 0 16,-1 2-16-16,-1-1-16 0,0 1 0 0,-1 0 0 16,0 1-48-16,0 4 0 0,-1-1 0 0,0 3 0 15,-1 0-256-15,-1 3 0 0,1 3 0 0,0-1 0 16,0-4 208-16,-1 2-16 0,0 3 0 0,0-1 0 15,0 1 0-15,-2 1 0 0,1 1 0 0,-3 0 0 16,0-1-64-16,-3 0-128 0,1 2 176 0,-1 0-176 16,-1 1 0-16,1 2 0 0,-2-4 0 0,-1-1 0 0,-1 4 0 15,0-4 0-15,1 5-240 0,0 1 80 16,1 4-352-16,1 4-64 0,1 5 0 0,2 0-16 16,1 7-240-16,0-1-64 0,0 6 0 0,0-1 0 15,1 2-704-15,1 2-160 0,0 4-32 0,-1-1-15632 16</inkml:trace>
  <inkml:trace contextRef="#ctx0" brushRef="#br0" timeOffset="19617.64">20211 9495 35935 0,'4'-17'1600'0,"-3"6"320"0,-1 1-1536 0,0 2-384 15,0 2 0-15,0 3 0 0,0-2-400 0,0-7-160 0,-1-1-16 0,0-9-16 0,-3-2 16 0,-3 2 0 0,-2 0 0 0,-1 2 0 0,-2 3 576 0,-1 4 160 0,0 4 16 0,-3 2 0 0,0 7 256 0,-2 4 48 16,0 2 16-16,-2 4 0 0,-1 6-48 0,0-1-16 16,1 1 0-16,-1 5 0 0,-1 1 0 0,1 3 0 15,1 1 0-15,2-3 0 0,0 3-176 0,5 0-16 16,0 1-16-16,6-3 0 0,2-4 0 0,4-4 0 16,1-1 0-16,0-4 0 0,1-3-96 0,1 2 0 15,1 0-128-15,2 1 192 0,-1 0-192 0,-2-1 144 16,3 4-144-16,-1-3 128 0,1-2-128 0,0 2 0 15,2-1 0-15,0 0 128 0,3-3 48 0,0 1 0 16,1 0 0-16,0-3 0 0,1-2-176 0,-1-2 128 16,0 1-128-16,0-4 128 0,0-1-128 0,2-3 0 15,-2 0 0-15,0-4 0 0,0-1 128 0,0-3 0 0,0 1 0 16,-1-5 0-16,2-1 32 0,0-6 0 16,0-1 0-16,-2-1 0 0,0-2-160 0,-2 1 0 0,0-2 144 0,-1 2-144 15,-1 2 128-15,-1 6-128 0,1 3 160 0,-2 6-160 16,0 1 160-16,0 5-160 0,-3 3 160 0,0 2-160 15,2 2 384-15,-1-1-32 0,2 1 0 0,-1 5 0 16,4-2-144-16,-1-3-16 0,0 2-16 0,1 1 0 16,1-3-176-16,-2 4 0 0,1 1 0 0,1 1 0 15,-1 1 0-15,-1 1 0 0,1 2 0 0,-1 3 0 16,-1 2 0-16,1 6 0 0,0 5 0 0,-1 2 0 16,0 3 0-16,-1 2 0 0,-1 1-144 0,1 1 144 0,-1-2-256 15,-1-2 16-15,2-5 0 0,0-4 0 16,3-3-368-16,0-4-80 0,5-3-16 0,-1-3 0 15,3-1-1312-15,1-6-272 0,1 0-48 0,2-4-13344 16</inkml:trace>
  <inkml:trace contextRef="#ctx0" brushRef="#br0" timeOffset="19918.37">20900 8785 48831 0,'-4'-3'2176'0,"0"1"432"15,-1 2-2096-15,1 5-512 0,1 0 0 0,2 2 0 0,1 0-768 0,-1 8-256 0,0 10-48 0,-1 10-16 0,4 12 400 0,0 8 80 0,3 0 16 0,0 6 0 16,0-2 80-16,0 2 32 0,0-3 0 0,-3-2 0 0,1-3 160 0,-3-1 16 0,-1-3 16 0,-2 1 0 15,-1-3 32-15,-2-1 0 0,1-3 0 16,2-7 0-16,-1 2 256 0,0-8 0 0,3-1 0 0,0-3 0 16,1-3-176-16,0-6 32 0,1-5 0 0,-1-2 0 15,2-4-2032-15,0-6-384 16</inkml:trace>
  <inkml:trace contextRef="#ctx0" brushRef="#br0" timeOffset="20100.64">20618 9279 32255 0,'-2'-16'2864'0,"-1"5"-2288"0,1 2-576 0,2 3 0 0,1 2 2016 0,0 2 288 16,2 0 64-16,0-4 16 15,2 0-1680-15,4-4-320 0,2 0-80 0,2 3-16 16,0 1-16-16,2 2 0 0,1 3 0 0,3-1 0 0,2 2-16 0,2 0-16 0,3 0 0 16,3 0 0-16,1 2-240 0,3-1 0 0,1 1 0 0,3 1 0 31,-1 1-464-31,4-2-144 0,2 2-32 0,1 1-18144 0</inkml:trace>
  <inkml:trace contextRef="#ctx0" brushRef="#br0" timeOffset="20556.4">21904 9274 8287 0,'-2'0'736'0,"-3"0"-592"15,-1 0-144-15,1 0 0 0,1 0 7392 0,0 0 1440 0,-2 0 304 0,-4 0 48 16,-7 0-8256-16,-8 0-1648 0,-6 2-336 0,-5 3-64 16,-2 4-1440-16,1 0-304 0,1 2-48 0,3 4-16 15,1-1 1904-15,3 6 384 0,2 2 80 0,2 4 16 0,2 3 1952 0,2-1 384 16,1 3 64-16,0 3 32 0,0-3 160 0,3 1 16 16,1-4 16-16,2-2 0 0,4-1-1200 0,4-7-240 15,1-2-64-15,4-3 0 0,4-3-368 0,2-3-80 16,1-1 0-16,1-2-128 0,4-4 176 0,2-4-176 31,3-2 160-31,1-1-160 0,2-4 0 0,2-1 0 0,2-4 0 0,1 0 0 0,-2-2 0 0,3-2 0 16,-1-4 0-16,-1 1 0 0,-5 1 0 0,2-3-128 15,-3-3 128-15,-1-3 0 0,-2 2 128 0,-3 3 96 0,1 3 16 16,-3 2 0 0,0 5-64-16,-3 4-16 0,-1 5 0 0,-3 3 0 0,-1 3 80 0,1 1 16 0,-2 1 0 0,-2 2 0 15,2-1-16-15,0 4 0 0,2 4 0 0,-2 1 0 16,0 1-48-16,0 4 0 0,1-1 0 15,0 4 0-15,2 4 176 0,0 3 16 0,2 4 16 0,2 5 0 16,1-2-112-16,2 5-32 0,1-1 0 0,3 0 0 16,2 1-256-16,1-3 0 15,3-2 0-15,2-3 0 0,2-2-256 0,0-2 32 0,4-4 16 0,0 1-13808 16,3-2-2752-16</inkml:trace>
  <inkml:trace contextRef="#ctx0" brushRef="#br0" timeOffset="28397.47">10775 11832 14735 0,'-3'0'1312'15,"-1"-1"-1056"-15,3 0-256 0,1 1 0 0,1-3 576 0,-1 1 48 0,0 1 16 0,-1-7 0 0,1 2-1168 0,1-3-240 0,0 0-32 0,2-1-16 0,-1 1 1744 0,-1 3 352 0,1-4 64 0,-2 0 0 16,1 3 832-16,-1-4 176 0,0-1 16 0,-1 2 16 15,1-1-400-15,-2-1-64 0,2 1-32 16,0-3 0-16,-1 3-464 0,1-4-80 0,-1-2-32 0,1-2 0 16,-1-2-544-16,1-2-96 0,1-3-32 0,0-3 0 15,3-1-224-15,-1-4-48 0,2 0-16 0,0-2 0 16,2-1-352-16,-1 1 128 0,-1 1-128 0,0 0 0 16,-2 2 0-16,1 5 0 15,1-3 0-15,-3 2 0 0,2 1 0 0,-3 2 0 0,2 4 0 0,-2-2 0 16,-1 2 176-16,-1 1-48 0,0 2 0 0,-3-2 0 15,0 3 0-15,-1 0 0 0,-1 2 0 0,-1 4 0 0,-1-2 0 0,0 4 0 16,0-1 0-16,1 0 0 0,2 1-128 16,0 3 192-16,0-4-192 0,2 2 192 0,1 0-192 15,1 2 0-15,1 1 0 0,0 0 0 0,0 1 0 0,0 1 0 16,1 0 0-16,-1 3 0 0,-1 1 0 0,-2 1 0 16,2 3 0-16,-4-1 0 0,0 1 0 0,-1 6 0 15,-1-1 0-15,-5 5 0 0,3-1 0 0,-4 3 0 16,0 2 0-16,-1-1 0 0,-1 4 0 0,-1-3 0 15,1 5 0-15,2-6 0 0,3-1 0 0,-3 1 0 16,2 2 0-16,-1 0 0 0,3-2 0 0,1-1 0 16,1-1 0-16,1-3 0 15,2-1 0-15,1-1 128 0,-1-2-128 0,2-2 128 0,0-1-128 0,1-3 0 0,0 1 0 0,0-3 0 16,1-3 0-16,0-1 0 0,1 0 0 16,0-3 0-16,2-4 0 0,0-2 0 0,1-2-128 15,2-5 128-15,2-2 0 0,1-2-176 0,3 0 176 0,0-5-128 16,2 2 128-16,0-2 0 0,4 2 0 0,-2 2-128 15,0 3 128-15,-3 1 0 16,2 3-144-16,-2 0 144 0,-2 6 0 0,-1 0-176 0,0 2 176 0,-3 4-128 16,0-1 128-16,1 4 0 0,-1 0 0 0,1 1 0 15,-1 2 0-15,1 0 0 0,-1 2 0 0,0-2 0 16,0 3 0-16,1 0 0 0,1-1 0 0,0 4 128 16,-1 0-128-16,3 3 0 0,3 0 0 0,1 5 0 15,5 5 128-15,2 2 16 0,1 2 0 0,3 4 0 0,3 2-144 16,-2-3 0-16,-2 0 144 0,1 3-144 0,1 5 0 0,-1-1 128 15,-1-3-128-15,-6-2 0 0,1 1 0 0,-3-2 0 16,1-4 0-16,-5 1 0 16,0-3-448-16,-5-1-48 0,-1 0-16 0,-3-2-12400 15,-1-1-2480-15</inkml:trace>
  <inkml:trace contextRef="#ctx0" brushRef="#br0" timeOffset="28994.91">12091 11324 39615 0,'-4'-9'1760'16,"1"3"352"-16,-2 0-1680 0,1 2-432 0,1 2 0 0,1 1 0 0,0-2 320 0,-3 1 0 0,-4-3-16 0,-3-1 0 0,-1 2-80 0,1 1-16 0,-2 3 0 0,2 2 0 0,-3 3-208 0,0 2 0 0,-2 2 0 0,-3 3 0 0,-1 2-144 0,-1 3 144 15,1 0-208-15,0 2 80 0,2-2 0 0,2 0 0 16,2 2 0-16,4 0 0 0,2-2 272 15,3 0 64-15,2 3 16 0,2-4 0 16,2-1-64-16,1 1-16 0,3-1 0 0,1 0 0 0,2-2-144 0,2 0-224 16,2-2 48-16,1-4 16 0,2 2 160 0,0-7-208 15,0 2 80-15,2-4 128 0,1-2-128 0,-1-2 128 16,1 0 0-16,-1-1 0 0,0-1 0 0,-1-1 0 16,0-3 0-16,0 0 0 0,-1-3 0 0,-1 0 0 15,0-3 0-15,-3 0 0 0,0 0 0 0,-2-3 0 16,-2 3 0-16,-1-1 0 0,-3-1 0 0,-1 2 208 15,1 3-48-15,-2-2-16 0,0 2 128 0,1 2 32 0,1 1 0 16,1 2 0-16,-1 3 16 0,1 1 16 0,-1 2 0 0,1 0 0 16,-1 2-112-16,1 3-32 0,-1 2 0 0,1 2 0 15,-2 3-192-15,1 4 0 16,0 4 0-16,-1 0 0 0,0 1 0 0,0 2-208 0,1-2 64 0,-2 2 16 16,1-4-96-16,0 2-16 15,0 1 0-15,2-6 0 0,-1 4 240 0,1-3-192 0,0-2 192 0,2 1-192 16,0-3 192-16,3-2-144 0,-1 0 144 0,3-2-128 15,0-4-352-15,0 0-64 16,1-4-16-16,0-3-17728 0</inkml:trace>
  <inkml:trace contextRef="#ctx0" brushRef="#br0" timeOffset="29466.22">12821 11189 32255 0,'7'-6'1424'0,"-3"1"304"0,-2 2-1392 0,-1 1-336 0,-1 1 0 0,0 1 0 0,0 0 752 0,0 1 80 0,-1-1 0 0,-1 2 16 16,-1 0-1360-16,-2 3-288 0,-1-3-48 0,-4 5-16 0,0-1 416 0,-3 2 96 0,-5 0 16 0,0 2 0 15,-2 1 1328-15,0-2 272 0,-1 0 48 0,1 1 16 16,2 1 64-16,-1-2 16 0,3 0 0 0,0-3 0 15,1 1-768-15,2 0-160 0,0-1-32 0,0 1 0 16,-1-1-288-16,1 1-160 0,1-1 160 0,1 0-160 16,1 1-144-16,2 1-128 0,0-1-32 0,2 1 0 15,1 0 96-15,2-2 16 0,1 1 0 0,2 0 0 16,3-1-64-16,0-1 0 0,5 1 0 0,-1-1 0 16,2 0 80-16,1 0 16 0,3 1 0 0,5 1 0 15,0 1-96-15,1-2 0 0,-1 1-16 0,1-3 0 16,-3 3 112-16,1-2 32 0,1 1 0 0,-1 0 0 0,2 1 128 0,-3 2 0 15,-4-3 0-15,-2 2 0 0,-1 2 0 0,-3-2 0 16,-1 6 0-16,-3-2 0 0,-2 2 0 0,-1-1 0 16,-3 1 0-16,-1-2 128 0,0 3 80 0,-2-4 32 15,1-2 0-15,-2-2 0 0,0 1 224 0,-4-2 48 16,3 1 16-16,-3 1 0 0,3-2-208 0,-3 0-32 16,1-1-16-16,-1-1 0 0,1 1-272 0,-2-1-192 15,2 2 16-15,-2-1 16 16,0 0-1104-16,1-3-208 0,0 2-64 0,1-4-15296 15</inkml:trace>
  <inkml:trace contextRef="#ctx0" brushRef="#br0" timeOffset="29921.25">13200 11131 2751 0,'19'-8'256'0,"-8"1"-256"0,-2 1 0 0,-3 1 0 0,-3 3 8000 0,-1 2 1568 0,1-3 304 0,2 0 64 0,5-2-7376 0,3-2-1488 0,0 3-304 0,0-3-48 16,-2 2-848-16,-4 4-192 0,-2 1-16 0,-4 4-16 16,-3 2-144-16,-6 3-16 0,-3 1-16 0,-4 3 0 15,-3 2 336-15,-6 2 192 0,-3 1-192 0,-4 0 192 0,-1 1 352 16,0-2 176-16,0 0 48 0,2-2 0 0,2-1-16 0,0-3 0 16,5-4 0-16,3 0 0 0,7-5-176 15,1-2-48-15,6 0 0 0,4-1 0 0,2 0-192 0,5-6-144 16,1 2 192-16,4-1-192 0,3-1 0 0,5-1-224 15,2 1 16-15,2 1 0 0,1 1-144 0,1-1-32 16,0 1 0-16,1 3 0 0,0 0 240 0,-2 4 144 16,-2 2-192-16,-3 1 192 0,-1 4-128 0,-3 2 128 15,-3 1 0-15,-3 1 0 0,-1 0 0 0,-4 1 0 16,1-1 0-16,-1 0 0 0,0-2 192 0,-1 3 64 16,1-3 0-16,0 1 0 0,-1 2 32 0,2 1 16 15,0-2 0-15,1 2 0 0,-2 2-304 0,1 1 0 16,-2-1 0-16,0 1 0 0,-2 3 0 0,-2 2 0 15,-3 1 0-15,-1 2 0 0,-2-1-272 0,-5 1 32 0,-2 4 16 0,-4-1 0 16,-2 2 0-16,-2-5 0 0,2 2 0 0,-1-6 0 31,2-5-256-31,3-4-48 0,3-5-16 0,6-7 0 16,3-2-672-16,4-4-144 0,3-3-32 0,5-6-14576 0</inkml:trace>
  <inkml:trace contextRef="#ctx0" brushRef="#br0" timeOffset="30328.6">13663 11333 35007 0,'3'-5'3120'0,"-1"1"-2496"0,-1 2-496 0,0 0-128 0,0 1 1568 0,-1 2 288 0,2 1 64 0,0 0 16 0,2 1-1680 0,1 5-256 0,0 3-240 0,-2 3 48 15,1 5-256-15,-3 5-48 0,-2 5-16 0,-1-1 0 0,-2 4 512 0,0 0 0 16,-1 2-128-16,1-1 128 0,1-3 384 0,3-3 112 15,2-1 16-15,2-5 16 0,3 0-80 0,2-7-32 16,1-2 0-16,1-3 0 0,3-4-256 0,-1-4-160 16,1-1 192-16,2-5-192 0,0-1 0 0,0-5 0 15,3-4 0-15,-3 0-144 0,0-2-176 0,-1-6-48 16,-1 0 0-16,0-4 0 0,-3 3 96 0,-1-2 16 16,0-3 0-16,0-4 0 0,-3 5 256 0,1 2 144 15,-2 4-16-15,0 4 0 0,0 2 80 0,-2 8 16 0,0 2 0 0,-2 6 0 16,1 2-16-16,-2 4 0 0,0 7 0 0,-1 4 0 15,0 6-80-15,0 3-128 0,-1-1 176 0,0 1-176 16,1 2 160-16,0-3-160 0,1 0 128 0,0-3-128 16,3-1 272-16,0-2-16 0,2-3-16 0,0-1 0 15,3-3 0-15,-2-1 0 0,2 0 0 0,1 0 0 16,-1 1-240-16,0-5 0 0,2 3 0 0,-1-4 0 16,1 0-256-16,2-3-32 0,1-1-16 0,1-4 0 15,1 2-704-15,0-4-144 0</inkml:trace>
  <inkml:trace contextRef="#ctx0" brushRef="#br0" timeOffset="30878.6">14490 11433 27647 0,'1'11'1216'0,"-2"-3"256"0,0 3-1168 0,1-4-304 0,-2-2 0 0,2 0 0 0,-2 1 1472 0,2 5 224 0,-1 7 48 0,-1 5 16 0,2 3-560 0,-1 1-112 0,1-3-32 0,0-2 0 0,0-5-48 0,0-1-16 15,0-1 0-15,0-1 0 0,0-7-672 0,0-1-128 0,-1-1-16 0,1-2-16 16,-1-3-160-16,0-1 0 0,-2-2 0 0,1-2 0 16,0-3 144-16,0-1-144 0,1-6 160 0,-1 1-160 15,1-5 192-15,2-1-64 0,1-6-128 0,1 0 192 16,4-3-192-16,0-1 128 0,4 0-128 0,1 3 0 15,5 4 0-15,-1 5-208 0,0 6 16 0,0 3 0 16,-4 6-64-16,-1 3-16 0,2 5 0 0,-3 4 0 16,1 5 272-16,-3 4 0 0,1 3-128 0,-3-4 128 15,0 1 0-15,-1-1 0 0,0 3 128 0,-1 0-128 16,0 2 368-16,-2-7-32 0,1 0 0 0,-2-3 0 16,1-2-80-16,1-4-32 0,0-1 0 0,0-4 0 15,2-1-32-15,0-3-16 0,3-4 0 0,4-1 0 16,0-6-176-16,3-3 0 0,2-3 0 0,0-2 128 15,2-2-128-15,-2-4 0 0,-1 2-160 0,-2 1 160 16,-3 2 0-16,-2 0-144 0,-2 4 144 0,-1 0 0 0,-2 3-128 0,0 5 128 16,-2 3-128-16,-1 3 128 0,1 4 0 0,-2 4 0 15,1 0 0-15,0 5 128 0,0 2 48 0,2 2 16 16,2 3 0-16,0 0 0 0,2 3-16 0,1 0 0 16,2 1 0-16,-2-1 0 0,1-3 0 0,1 1 0 15,1-3 0-15,-1 2 0 0,1-1-176 0,-1-2 0 16,0-2 0-16,-2-3 0 15,0 2-256-15,-3-4-96 0,0-3-16 0,-3 0 0 16,1 0-336-16,-2-1-64 0,-1 1 0 0,-1 0-18176 0</inkml:trace>
  <inkml:trace contextRef="#ctx0" brushRef="#br0" timeOffset="31459">15467 11413 49759 0,'-3'3'4416'0,"1"2"-3520"0,1-3-720 0,1 4-176 0,0 3-704 0,1 0-160 0,0 7-32 0,0 10-16 0,2 9-1392 0,-1 11-256 0,1 6-64 0,-2-1-16 15,0-2-496-15,-1-3-80 0,0-5-32 0,-1-3 0 0,-2-2 2608 0,1-1 512 16,-2-3 128-16,-1-1 0 0,2 0 2816 0,-2-3 576 15,0-3 128-15,1-2 32 0,0-3-1744 16,1-3-336-16,1-5-80 0,1-1-16 0,2-5-736 0,-1-4-128 16,2 2-48-16,-1-5 0 0,0-3-464 15,0-1 0-15,1-2 0 0,0-7 0 0,1-4-208 0,-2-5-96 16,1-3-16-16,-1-6 0 0,1-4 320 0,-1-3-160 16,-2-7 160-16,2-5-128 0,-1 1 128 0,0-6 176 15,0 0-48-15,0 3 0 0,1 1 48 0,-1-2 0 16,1 2 0-16,3 5 0 0,0 9 16 0,1 3 16 15,2 7 0-15,1 2 0 0,2 1 112 0,-1 3 32 16,4-1 0-16,0 3 0 0,2-1-352 0,1 3 128 0,3-2-128 0,-3 4 0 31,0 2-256-31,0 3-128 0,0 4-32 0,-1-1 0 0,-1 6 16 0,-3 1 0 0,1 1 0 0,-2 2 0 16,0 3 208-16,0 3 32 0,1 3 16 0,-2 2 0 16,-1 5-48-16,-2-1 0 0,-1 3 0 0,-1 4 0 15,-3 1 192-15,-1 2 0 0,-1-1 0 0,0 0 0 16,-2-2 0-16,0-1 144 15,-1 0-16-15,-1-2-128 0,0-4 208 0,-1 2-64 0,0-2-16 0,-2-1 0 16,1 0-128-16,-2-2 160 0,-1 0-160 0,-1-2 160 16,1-4-32-16,-1 1 0 0,-1-4 0 0,-1 1 0 15,1-1 0-15,-2-3 0 0,0 2 0 0,-1-3 0 0,-3 1-128 0,0-4 0 16,-1 1 0-16,1-1 0 16,-1-1-352-16,1-1-48 0,-1 0-16 15,3-4 0-15,1-2-400 0,4-1-80 0,2-3 0 0,3 2-17248 16</inkml:trace>
  <inkml:trace contextRef="#ctx0" brushRef="#br0" timeOffset="31835.62">16183 10750 25855 0,'-5'2'576'0,"0"-1"112"0,1 3 16 0,0-4 16 0,1 2-576 0,0 0-144 0,1 2 0 0,-3 4 0 0,-3-1 192 0,0 7 16 0,-1 0 0 0,3 3 0 0,1 1-352 0,3 1-80 0,0 2-16 0,2 1 0 16,2 0 1888-16,0 2 368 0,2 3 80 0,-2-1 16 15,2 6-80-15,0 1-16 0,-2 3 0 0,1 1 0 16,-1 3-1216-16,0 2-240 0,1 1-48 0,-2-2-16 16,0-1-208-16,-1-1-32 0,2-4-16 0,-1-2 0 15,-1-2-240-15,1 0 0 0,0 1 0 0,-1-3 0 0,0-2-256 0,0-5-64 16,2-1 0-16,-2-6 0 31,1-1-320-31,0-7-80 0,0-2-16 0,1-3 0 0,-1-3-1840 0,0-1-368 0</inkml:trace>
  <inkml:trace contextRef="#ctx0" brushRef="#br0" timeOffset="32133.85">15877 11131 43311 0,'-1'-3'3840'0,"0"0"-3072"0,0 3-608 0,1-2-160 16,1 2 896-16,3 0 128 0,-1-3 48 0,6 1 0 31,5-2-1840-31,5-1-352 0,7-1-80 0,1-3-16 16,4 3 544-16,0-1 96 0,0-2 32 0,-2 1 0 0,-1 1 544 0,-2 0 0 0,-1-1 128 0,-2 2-128 15,0 1 448-15,-2 0 0 0,1 3 0 0,-1-2 0 0,0 3-320 0,0-1-128 16,0 2 0-16,1 2 0 0,0-1-192 0,2 3-128 15,-2-2-16-15,-2 3-18384 16</inkml:trace>
  <inkml:trace contextRef="#ctx0" brushRef="#br0" timeOffset="33704.3">16262 9490 40543 0,'-1'-6'3600'16,"1"1"-2880"-16,0 1-576 0,1 3-144 0,0 1 672 0,2-2 96 0,-1-3 32 0,4-4 0 0,3-3-480 0,1-1-112 0,3 1-16 0,1 1 0 0,1 1-448 0,-2 3-80 0,1-2-32 0,-2 1-18880 15</inkml:trace>
  <inkml:trace contextRef="#ctx0" brushRef="#br0" timeOffset="34364">16665 11757 43311 0,'-5'6'3840'0,"0"0"-3072"0,0 0-608 0,4-2-160 0,0 1 640 0,-1-1 80 0,-1 6 32 0,-2 5 0 15,1 3-2336-15,3-1-464 0,1 0-80 0,4-9-32 0,3-5 1600 0</inkml:trace>
  <inkml:trace contextRef="#ctx0" brushRef="#br0" timeOffset="40543.75">18493 10676 12895 0,'-9'-5'1152'0,"3"0"-928"0,2 0-224 0,3 0 0 0,1 3 1152 0,1-3 176 0,2 0 32 0,0-2 16 0,3-7 800 0,3-3 176 0,2-3 16 0,3-2 16 0,1 1-656 0,0 2-144 16,-2 7-32-16,-2 1 0 0,-2 4-656 0,-2 5-144 15,-2 4-32-15,-1 2 0 0,-2 5 0 0,-2-1 0 16,0 6 0-16,-2 1 0 0,-2 5-64 0,-1-3-16 16,2 3 0-16,-2 0 0 15,0 2-112-15,1-2-16 0,2 1-16 0,-1 0 0 0,2 2-256 0,0-1-48 16,1 2-16-16,0 3 0 0,1-2 48 0,0 2 16 15,2 4 0-15,-2 1 0 0,1 3-48 0,2 3-16 16,1 2 0-16,-1-1 0 0,2-2-32 0,-3 0 0 16,2-2 0-16,-1 0 0 0,-1 3-16 0,-1-3-128 0,1-1 192 15,-3 1-64-15,1 1-128 0,-1 1 0 0,0-3 0 0,0 0 0 16,-1-2 0-16,1-1 0 0,0-3 0 0,1 0 0 16,1 0 0-16,0-3 0 15,-1-2 0-15,-1-1 0 0,-1-1 0 0,-1-3 0 0,1-1 0 0,-1-1 128 16,-2-3-128-16,0 0 192 0,0-3-192 0,-1 0 192 15,2-3-64-15,-2 0 0 0,1-3 0 0,-1 0 0 16,1-4 0-16,0 0 0 0,-1 0 0 0,0-5 0 16,0 0 64-16,-1-1 0 0,-2 0 0 0,1-4 0 15,-2 0-192-15,-1 1 160 0,0-4-160 0,-1-1 160 16,2-1-160-16,0 1 0 0,-3-4 144 0,1 0-144 0,0-1 0 0,0-1 144 16,1 1-144-16,0 0 0 0,2 3 128 0,-1-3-128 15,-2-4 0-15,0-4 0 0,-2-3 128 0,1 2-128 16,1-1 0-16,1 2 0 0,1 1 0 15,1 4 0-15,0 2 0 0,2 3 0 0,0 4 0 16,1 0 0-16,-1 4 0 0,2 3 0 0,2 1 0 0,-1 2 0 16,3 1 0-1,-1 1 0-15,1 1 0 0,1 1 0 0,0 1 0 0,2 2 0 0,0 0 0 0,2 2 0 16,3 0-128-16,0 2 128 0,2 3 0 0,0 1 0 16,1 3 0-16,2 1-144 0,0 1 144 0,1 1 0 15,2 1 0-15,0 1 0 0,1 0 0 0,0 0 0 16,0-2 0-16,0 1 0 0,-1 1 0 15,2-2 0-15,-1 3 0 16,1-2 0-16,0 2 0 0,-2-1 0 0,1 1 0 0,-1 1 0 16,-1-5 0-16,0 2-128 0,0-2 128 0,-3-2 0 15,-1-3 0-15,0-1-128 0,0-1 128 0,-1-6 0 16,0-2 0-16,0 0 0 0,-1-4 0 0,1-2 0 16,0-3 0-16,-1-4 0 0,3-1 0 0,-1-4 0 15,-1-2 128-15,-2 2 0 0,2 0 0 0,-1-2 0 16,-1 0-128-16,0-4 0 0,-1 1 0 0,1 1 0 0,-3-1 0 15,1-2 0-15,0-4 0 0,-1-2 0 0,2 0 0 0,1 0 0 16,-1 2 0-16,2 2-128 0,1 3-144 0,1 1-32 16,2 2 0-16,0 2 0 15,2 1-352-15,-2 1-80 0,1 0-16 0,1 2 0 16,1 0-480-16,0 2-112 0,0 0 0 0,1 0-16512 0</inkml:trace>
  <inkml:trace contextRef="#ctx0" brushRef="#br0" timeOffset="41297.75">20019 11377 28559 0,'-7'-6'1264'0,"4"1"272"0,1 0-1232 0,1 3-304 0,1-3 0 0,0 4 0 0,0-4 416 0,0-2 32 0,0-4 0 0,-1-4 0 0,0-1-240 0,-2 2-32 16,0-1-16-16,-4 2 0 0,1 3-160 0,-4 2 0 15,-2 3 0-15,-3 0 0 0,-2 5 320 0,-3 1 176 16,-1 3 32-16,-3 1 16 0,1 1 720 0,-3 3 144 16,2 1 16-16,0 1 16 0,3 0-416 0,-2 1-96 15,4-1-16-15,0 2 0 0,3-2-464 0,0 0-80 16,2 0-32-16,2-1 0 0,2 1-160 15,1-2-48-15,1 2 0 0,2 2 0 0,-1 0-128 0,4 4 0 0,-1 2 0 0,0 3 0 16,3 1 0-16,1 5 0 0,0 1 0 0,0 2 128 16,3 0-128-16,-1 1-224 0,2-3 48 0,1-1 16 15,1-4 16-15,0-1 0 0,3-1 0 0,-1-1 0 16,2-6 144-16,0-1 0 0,1-3 0 0,2-5 0 16,0-1 128-16,1-4-128 0,-1-1 160 0,1-1-160 15,-2-4 240-15,2-1-48 0,-2-1-16 0,2-2 0 16,0-1-176-16,-1-2 160 0,2-3-160 0,0 0 160 15,1-1 0-15,0-1 0 0,0 1 0 0,1-3 0 16,2-1-32-16,-2 0-128 0,1-1 192 0,-4 0-64 0,1 0 32 16,0-1 0-16,-1-4 0 0,1-1 0 0,-2-2 16 0,1 0 0 15,-3 0 0-15,-1 0 0 0,0-1-32 0,-3-3 0 16,0 2 0-16,-2-1 0 0,-1-3-144 0,-1-1 192 16,-3-1-192-16,-2 0 192 0,0 0-192 0,-2-5 128 15,-1-2-128-15,-1 1 128 0,0 1-128 0,0 3 0 16,0-3 0-16,-2 4 128 0,1 4-128 0,0 2 0 15,1 3 0-15,1 2 0 0,0 5 0 0,2 1-304 16,-1 5 48-16,0-2 16 16,2 7-272-16,-2 0-48 0,2-1-16 0,0 3 0 15,0 0-64-15,2 0 0 0,1-1-16 0,2 1 0 16,2-2-832-16,1 1-176 0,2 0-16 0,4 1-9504 16,0-2-1888-16</inkml:trace>
  <inkml:trace contextRef="#ctx0" brushRef="#br0" timeOffset="41972.88">20664 11276 35007 0,'-5'-5'3120'0,"1"1"-2496"0,3 1-496 0,2 1-128 0,1 0 288 0,-1-2 32 0,-1-2 16 0,0-5 0 0,0-4-336 0,0 1 0 16,0 1-160-16,0 0 160 15,-1 2-1184-15,-2 3-128 0,-2-1-32 0,-2 2 0 16,-2-2 320-16,-3 3 64 0,-2 1 16 0,-2 1 0 0,-4 0 1408 0,-2 3 288 16,1-1 48-16,-3 4 16 0,2 1 608 0,-1 5 128 15,0 3 32-15,0 3 0 0,2 7-544 0,0 1-96 0,1 4-32 0,2 5 0 16,0 1-480-16,2 2-112 0,1-1 0 16,2 0-16-16,3 0-304 0,0-2 128 0,3-4-128 0,3-3 0 15,1-3 128-15,5 0-128 0,1 1 0 0,4-3 0 16,1-3 0-16,3-2-144 0,2-3 16 0,-1-1 0 31,3-4-256-31,1-1-32 0,1-2-16 0,1-5 0 0,0 1 272 0,-1-4 160 0,1-1-192 0,-2-3 192 16,1-3 0-16,0-2 0 0,0-2 0 0,-3-1 0 15,1-4 0-15,-1-1 176 0,1-2-48 0,-3 1-128 16,0 2 240-16,0-4-64 0,-3-1-16 0,-1 0 0 16,-1 1-160-16,-1 1 0 0,-1-1 0 0,-1 3 0 15,0 1 0-15,-2 3 0 0,1 2 0 0,-2 4 0 16,1 2 0-16,0 4 0 0,-1 3 128 0,-1 3-128 0,1 1 128 0,0 2-128 15,1 2 192-15,-1 4-64 0,1-2-128 0,1 3 160 16,-1 2-160-16,2 2 160 0,0-1 0 0,1 2 0 16,1 0 0-16,0 1 0 0,0 0-160 0,2-2 128 15,-1 2-128-15,0 0 128 0,3 1 0 0,-1 2-128 16,0 2 192-16,1-3-64 0,-1 3-128 0,0-1 0 16,1 3 0-16,0-2 128 0,0 1-416 0,0 1-96 15,0 0 0-15,-1 0-16 16,3 4-1696-16,-1-2-336 0,0 0-64 0,1-3-12912 15</inkml:trace>
  <inkml:trace contextRef="#ctx0" brushRef="#br0" timeOffset="42286.52">21342 10719 35935 0,'-14'3'1600'0,"4"-2"320"0,4 2-1536 0,1-1-384 0,3 1 0 0,0 0 0 0,1 2 0 0,-1 4 144 0,-2 6-144 0,0 5 0 0,2 5 656 0,-1 5 32 0,3 4 0 0,1 0 0 0,2 3-176 0,-1 4-48 15,2-1 0-15,1-1 0 0,-1 1-256 16,-1-1-48-16,1 2-16 0,0-1 0 0,-2-1-144 0,0 1 128 15,-2-5-128-15,-2-2 128 0,1 2-416 0,0-5-96 16,-2 1 0-16,1-1-16 16,-2-2-608-16,1 0-112 0,-1-4-32 0,0 0 0 15,0-3-1632-15,-1-5-336 0,2-5-64 0,-1-8-9360 0</inkml:trace>
  <inkml:trace contextRef="#ctx0" brushRef="#br0" timeOffset="42506.68">20981 11109 27647 0,'-10'5'2448'0,"3"-3"-1952"0,5 2-496 0,2-4 0 16,1 0 1152-16,-1 0 128 0,-1 1 16 0,0 3 16 16,1-3-112-16,3-1-32 0,6 0 0 0,5 0 0 15,3-1-336-15,4 1-80 0,4 0-16 0,2 1 0 16,4 2-496-16,2 2-112 15,4 0 0-15,-2 1-128 0,1-1 0 0,0 1 0 0,0 0 0 0,1-1 0 16,1 0-2080-16,2 0-320 0</inkml:trace>
  <inkml:trace contextRef="#ctx0" brushRef="#br0" timeOffset="43009.15">22201 11134 15807 0,'0'-3'0'16,"-1"-2"0"-16,1 4 0 0,-3 1 0 15,2 0 0-15,-1-2 0 0,-2-1 2192 0,-4 1 560 0,-1-1 128 0,-4 2 16 32,-2 3 112-32,1 2 32 0,-3 4 0 0,0 1 0 0,-1 3-1104 0,0-1-208 0,-1 1-64 0,0 4 16 15,0-2-688-15,1 2-144 0,1 0-16 16,0 0 0-1,1 1-480-15,3 1-96 0,0-4 0 0,2 4 0 0,4 0-256 0,-1 0 0 0,2-1 0 0,1 1 0 16,-1 0-224-16,2-1 0 0,0 2 0 0,0-1 0 16,3-1-96-16,-1 1-32 15,1-5 0-15,1 2 16 0,3-6-48 0,-1 0 0 0,2-3 0 0,1-1 16 16,1-4 48-16,1-1 16 0,3-4 0 0,0 0 16 31,-1 0-144-31,1-3-16 0,4-6-16 0,5-2 16 0,0-5 96 0,0-2 32 0,2-2 0 0,0 0 0 16,0 0 160-16,0-2 160 0,2 1-208 0,-2 1 80 0,-1-1 128 0,-2 0 0 15,-2 1 0-15,-1 0 0 16,-3 2 0-16,-2 2 0 0,-1-2 128 0,-3 3-128 0,-2 1 256 0,-2 3 0 16,1 1-16-16,-2 6 0 0,3 1 48 0,-1 5 16 15,1 4 0-15,0 5 0 0,0 1-112 0,-1 6-32 16,2 1 0-16,1 4 0 0,2 4 32 0,0 0 16 16,2 4 0-16,3 3 0 0,2 1-48 0,2 0-16 15,1-1 0-15,1-2 0 0,2 2 176 0,-1-2 16 16,0-2 16-16,-2 0 0 15,2-1-160-15,-2-2-48 0,1 1 0 0,-2-3 0 0,-1-1-144 0,-1-3 0 16,0-1 0-16,0-1-12800 16,0 0-2608-16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17:24.3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1533 2809 23039 0,'-5'-12'2048'0,"0"6"-1648"16,2 2-400-16,1 2 0 0,2 0 2592 0,2 2 432 0,0 0 96 0,2 0 16 0,2-2-2016 0,4-1-400 15,4 0-80-15,4-3 0 0,6-1-640 0,3-3 0 0,4 4 0 0,3-4-128 0,5 2 128 0,2 0-128 0,3 0 128 0,3 2-128 0,2-1 128 0,2 6 0 0,1-1-144 0,0 2 144 0,1 0 0 0,2 2 0 0,-5 2 0 0,5 0 0 16,5-1 128-16,3 2 112 0,3 1 16 0,2 1 0 16,2-3 80-16,3 1 32 0,2-1 0 0,2-4 0 15,8 3-96-15,0-6-16 0,3 3 0 0,1 0 0 16,1 0-256-16,8-4 0 0,6 2 128 0,1 2-128 15,-5-3 0 1,2 2 0-16,2-1 0 0,-2 1 0 0,-5-2 0 16,5-1 0-16,3 2 0 0,0-2 0 0,-1-2 0 0,-2 0 128 15,-1 0-128-15,-4-1 0 0,0 1 368 0,-1 0-48 16,1-1 0-16,-3 0 0 0,-4 1-160 0,0 0-32 0,4 0-128 0,-1 0 192 0,0 2-192 0,-3-2 176 16,-1 3-176-16,-1 0 160 0,-2-1-160 0,-3 3 0 15,-2-1 0-15,-2 2 0 16,-3-2 128-16,0 2-128 0,-1 0 0 0,-2 2 128 15,-5-2-128-15,-2 0 0 16,-3 2 0-16,-3-1 0 0,-2 0 0 0,2 2 0 0,0-3 0 0,-1-3 0 16,-3 2 0-16,-1 0 0 0,0-1 0 0,-4 2 192 15,-4 0-64-15,4-2 0 0,5 2 0 16,0 0 0-16,1 0-128 0,-4 0 128 0,-3 0-128 16,-3 0 128-16,-4 0-128 0,-2 0 0 0,-4-1 0 15,-1 1 0-15,-3-3 0 0,-1 1 0 0,-3 1 0 0,-3-4 0 16,-1 3 0-16,-4-3 0 0,-4 2 0 0,-3-1 0 15,-2 2-272-15,-3 0 64 0,-3 0 16 0,-1 2 0 32,-2 0-384-32,0 0-80 0,-1 0-16 0,-2 2-17056 0</inkml:trace>
  <inkml:trace contextRef="#ctx0" brushRef="#br0" timeOffset="15979.63">16681 3634 13823 0,'-1'-2'1216'0,"0"2"-960"0,-1 0-256 0,2 0 0 0,-1 2 1184 0,0-2 192 0,0 0 32 0,-4 0 16 0,-3 0-2992 0,-2-2-608 0,-4-1-112 0,-3 0-16 16,0-1 1792-16,-1 0 384 0,-3-1 128 0,-2 1 0 0,0-2 720 0,-3 3 256 15,-1-4 48-15,-4 4 16 0,2 0 1136 0,-3-1 240 16,-2 4 32-16,-2 0 16 0,4 0-464 0,-3-2-80 16,0 2-32-16,-4 0 0 0,-2 0-1216 0,-2 0-240 15,7-2-48-15,0 0-16 0,-5 0-368 0,-5-2 0 16,-6 2 0-16,0-2-192 0,17 4 192 0,-2-4-160 0,-7 2 160 15,-5-2-160-15,-7 2 160 0,-4-5 0 0,-1 4 0 0,-2 0 128 16,-3 2 256-16,1 1 64 0,2 0 16 0,3 0 0 16,6 0-256-16,1 0-48 0,-2 0-16 0,-1 0 0 15,-1 1-144-15,2 2 0 0,7 0 0 0,-3 0 0 16,-1-2 0-16,-1 2 0 0,-2-3 0 0,0 2 0 16,4-2 144-16,-2 0 48 0,-4 1 16 0,1 2 0 15,4-3 128-15,0 0 32 0,0 0 0 0,0-3 0 16,2 2-368-16,0 1 144 0,-4-2-144 0,1 2 0 0,0 0 0 15,0 2 0-15,1-2 0 0,1 1 0 16,1 2 0-16,-1-1 0 0,-2 2-128 0,0-2 128 0,12 0 0 0,-4 1 0 16,-4 2 0-16,-4 1 0 0,-2 1 0 0,2 0 0 15,1 2 0-15,1-3 0 16,4 0 0-16,4-2 0 0,2 2 0 0,1-2 160 16,-1-2 16-16,0 2 0 0,0-2 0 0,4 0 0 0,4 0-176 0,-2-2 128 15,2-2-128-15,-1 0 128 0,5 2-352 0,-2-2-80 16,1-1-16-16,-1 2 0 15,5 1-96-15,-2 0-32 0,-2 0 0 0,-3 1 0 0,-1 2 448 16,0-1 0-16,-1 2 192 0,2-1-64 16,3-2-128-16,1 1 0 0,2 1 0 0,1-2 0 0,4 1 192 0,0-2 32 0,2 2 0 15,1 0 0-15,3-2-96 0,1 0 0 0,1-2-128 0,1 0 192 16,2-1-192-16,1 0 0 0,3-3 0 0,1 2 0 16,1-2 0-16,0 0-240 0,2 0 48 0,2 0 16 15,1-3 496-15,0 2 80 0,0 0 32 0,1 1 0 16,2-2 80-16,-1 1 32 0,2 2 0 15,0-3 0-15,2 2-48 0,3-3-16 0,2 1 0 0,2-1 0 0,3 0-352 16,3 2-128-16,3-5 0 0,2 3 144 16,2-1-144-16,0 0 0 0,0-1 0 15,-1 1 0-15,1 0 0 0,-1 0 0 0,2 0 0 16,2-2 0-16,-1 2 128 0,1-1 0 0,-1 1 0 0,-2 2 0 0,0 0 0 16,-1-2 0-16,-2 4 0 0,0-1 0 0,-4 4-128 0,-3-2 0 15,-2 1 0-15,-4 2 0 0,-4 0 0 0,-2 2 0 16,-3 0 0-16,-2 0 0 0,-2 2 0 0,-2 0 0 15,-1 1 0-15,-2 0 0 0,-2 1 0 0,-3 1 0 16,0 1 0-16,-2 1 0 0,-1 2 0 0,-2 1 0 0,-1 0 0 16,-2 0 0-1,0 0 0-15,-3 1 0 0,1-1 0 0,-3 2 0 16,0-2 0-16,-3 0 0 0,2 2 0 0,-3-3 128 0,2-2-128 16,0 2 0-16,-2-3 0 0,1 2 0 0,3-3 0 0,2-1 0 0,-1 1 0 0,3-1 0 15,2 2 0 1,3-3 0-16,3 3 0 0,2-2 0 0,3 2 0 0,3 0 0 15,2 0 0-15,3 0 0 0,-2 2 208 0,3 2-32 16,3 1-16-16,-1 2 0 0,3 2 32 0,1 1 0 0,2 0 0 0,1 3 0 16,2 1-192-16,2-2 128 0,3 1-128 0,2-3 128 15,1 0-128-15,1-4 0 0,1 1 0 0,-1 0 0 16,0-4 0-16,0 1 0 16,-1-4 128-16,1 2-128 0,-1-2 0 0,-1-1 0 15,1 0 0-15,-1 0 0 0,1-2-208 0,-1 3-80 16,5 3-16-16,0 2-18192 0</inkml:trace>
  <inkml:trace contextRef="#ctx0" brushRef="#br0" timeOffset="21986.68">1752 6073 21183 0,'0'-8'1888'16,"0"2"-1504"-16,1 2-384 0,1 2 0 0,0 2 432 0,1 2 16 0,-1-2 0 0,3 4 0 0,2-1-832 0,3 2-176 0,3 0-16 0,2 1-16 15,2 4 368-15,4-4 80 16,2 0 16-16,5 0 0 0,2 0-192 0,5-2-16 0,3-4-16 0,2 0 0 15,2-2 704-15,4 0 144 0,5 0 16 0,3-1 16 0,-3 3-80 16,-6 0-32-16,0 3 0 0,8-3 0 16,13 2 112-16,9 2 32 0,8 0 0 15,6-1 0-15,5 2-16 0,-1-1 0 0,-7-1 0 0,7-2 0 0,8 1-352 0,3 1-192 0,-7-3 192 0,3 1-192 16,5 1 208-16,1-2-64 16,2 0-16-16,-4 0 0 0,-13 0 0 0,3 0-128 15,6 2 192-15,3-2-64 0,1-2-128 0,1-1 0 0,0 0 144 0,-5 0-144 31,-6-2-464-31,-2 1-176 0,-1 0-16 0,-2 2-10992 16</inkml:trace>
  <inkml:trace contextRef="#ctx0" brushRef="#br0" timeOffset="24501.19">14926 4437 21183 0,'4'-6'1888'0,"0"1"-1504"0,0 1-384 16,-2 1 0-16,0 2 464 0,2-1 32 0,2-2 0 0,6-6 0 0,1-1-992 0,2 0-192 0,-3-2-32 0,-2 5-16 0,-2 0 352 0,-6 2 64 0,-1 0 0 0,-6 1 16 15,-3 4 560-15,-6-2 128 0,-3 6 0 0,-5-3 16 16,-6 1 912-16,-4 2 176 16,-4-1 48-16,-3 2 0 0,-5 2-240 0,-2 0-32 15,-1 0-16-15,-3-2 0 0,-3-2-544 0,-2-2-96 0,7 0-32 0,-6 0 0 16,-9 0-576-16,-5 0 0 0,-5 2 0 16,0-4 0-16,1 0-160 0,2-2 0 0,3-1 0 0,1 2 0 15,2 1 416-15,2 0 96 0,2-1 16 0,0 2 0 16,3-5 880-16,2 1 176 0,0 1 48 0,-2 1 0 15,-1 3-912-15,1-3-176 0,2 6-48 0,-1-3 0 16,2 0-336-16,3 0 0 0,4 0 0 0,3 0 0 0,3 1 0 16,-1 1 0-16,0 1 128 0,0 1-128 15,-2 2-208-15,2-3-112 0,0 2-32 0,3-1 0 16,2 2 32-16,3-4 16 0,6 0 0 0,2 0 0 16,4 0 304-16,2 0 256 0,2 1-64 0,2 0 0 15,2 0 336-15,0 1 64 0,3-1 16 0,0-3 0 16,1 3-384-16,-1 0-80 0,2-3-16 0,-1 3 0 0,0 1-128 0,0-2 0 0,-1 2 0 0,-1 0 0 15,-2-1 0-15,-1 3 0 16,-2 1 0-16,0-1 0 16,-2 0 0-16,3 0 0 0,3 0 0 0,-4-2 0 0,1 1 0 0,-1 1 0 15,2-2 0-15,3 0 0 0,3-2 176 0,3 2 0 16,1-4 0-16,4 2 0 0,1-1 0 0,1 2 0 16,3-3 0-16,1 2 0 0,1 2-176 0,1-1 128 15,2 2-128-15,-2 0 128 0,2 1 16 0,-2 0 0 16,2 1 0-16,-3 2 0 0,-2-5 16 0,1 2 0 15,0 3 0-15,0 0 0 0,-3 1-160 0,1-2 192 0,-2 0-192 0,0 1 192 16,-2-2-64-16,0 2 0 0,-2-1 0 0,0 0 0 16,-1 0-128-16,0-2 192 0,1 0-192 0,-1 0 192 15,1 3-64-15,0-3-128 0,1 0 192 0,1 4-64 16,1 0-128-16,-1 2 0 0,1 1 0 0,0 3 0 0,1 4 0 16,-1 4 0-16,0 2 0 15,-1 5 0-15,0-2 0 0,-2 8 0 0,-1 5 0 16,0 5 0-16,-3-3 0 0,-1 11 0 0,-2 10 0 0,-1 1 0 0,1-2 0 0,0-5 0 15,2-8 0-15,0-4 0 16,-1-1 0-16,1-3 0 0,-1-2 0 16,-1 0 0-16,0 1 0 0,-1-1 0 0,1 1 0 0,-1-5 0 0,1-1 0 0,1-7 0 15,2-2 0-15,0-2 0 16,2 0 0-16,-2-3 0 0,1 3 0 0,0-3 0 16,1 0 0-16,-1-2 0 0,0 2 0 0,-2 1 0 15,0 1 0-15,-2-1 0 0,0 1 0 0,-1-4 0 0,-2 1 224 16,1-3-32-16,-3 0-16 0,-1 1 0 15,1-4-176-15,2-2 0 0,0-4 0 0,2 1 0 0,2-4 0 0,5-2 0 0,0-2 0 16,1-2 0-16,3 0 192 0,2-5-32 16,1 1-16-16,3-2 0 0,2-1 80 0,1-2 16 0,0-1 0 0,3-2 0 15,-1 2-112-15,0-2-128 0,0 2 176 16,0-3-176-16,1 3 176 0,0-1-176 0,-3 5 160 0,1 1-160 16,2-1 0-16,-1 1 0 0,3 1 0 0,4 4 0 15,2-2 0-15,3 2 0 0,4 2 0 0,3-2-160 16,5 0 160-16,3 3 0 0,4 1 0 0,2-2 0 0,0 4 0 15,0-2 0 1,4-2 0-16,6 2 0 0,6 0 0 0,3 0 0 0,-1 0 144 0,1 0-144 0,2-1 0 0,0-3 0 31,-3 1-160-31,5-2 160 0,3-4-144 0,2 1 144 16,-2 2 0-16,-3 0 0 0,-5 2-224 0,-1 0 64 16,3 0 16-16,3 0 0 0,3 0 144 0,1 4 0 0,2-4 0 0,-2 4 0 0,3 2 0 0,-1-1-128 15,-1 0 128-15,-1 0-128 16,-5-4 128-16,-3 1 0 0,-2 1 128 15,-5-2-128-15,-4 2 0 0,-2-1 0 0,2 2 0 0,-4-4 0 0,-7 0 0 0,0-4 0 16,-1 2 0-16,-7-1 0 0,-7 2 0 0,1-2 0 0,3-3 0 16,2 3-192-16,0-4 192 0,0 1 144 15,-1 0-16-15,-1-4-128 16,-3 4 0-16,-1-3 0 0,0 2-192 0,-1 1 48 16,-2-1 144-16,0 1-128 0,-4 0 128 0,-1 0-128 0,-2 2 128 15,-4 1 0-15,-3 0 0 0,-2-1 0 0,-1 2 0 0,-1-1 0 0,-2 2 0 0,-2-4-128 16,-1 4 128-16,-2-2 0 0,-1 0 0 0,-1-1 0 31,-1 2 0-31,-1-5 128 0,0 4-128 0,-1-3 128 16,-2-1 0-16,-1-3 16 0,-1 2 0 0,2-6 0 0,1 2-144 0,1-4 0 0,0-2 0 0,2-4 0 15,1-1 128 1,3-5 0-16,1-1 0 0,1-2 0 0,2-4-128 0,1-1 0 16,-1 3 0-16,1 1 0 0,0 0 0 0,-1-2 0 15,-1 5 0-15,-1-8 0 0,-2-2 176 0,-3 1 0 16,0 0 0-16,-1-2 0 0,2 0 176 0,-4 0 32 15,2-1 16-15,2-3 0 0,-1 2-64 0,2-2-16 16,2-3 0-16,1-1 0 0,0 1-160 0,3-4-32 16,1 0-128-16,1-2 192 0,4 0-32 0,1-1-16 15,1 3 0-15,2 1 0 0,-1 6-144 0,1-1 0 16,0 1 0-16,-2 3 0 0,-1-1 0 0,-1 2 0 16,-1 6-176-16,-2 2 176 0,-2 3 0 0,-1 3 0 0,-2 4 0 15,-2 1-128-15,-2 4 128 0,-2 4 0 0,-1 2 0 0,-2 1 0 31,-2 4-672-31,-5 2-48 0,-2 4-16 0,-6 4-13984 0,-4 5-2784 16</inkml:trace>
  <inkml:trace contextRef="#ctx0" brushRef="#br0" timeOffset="28880.33">16598 6037 32255 0,'4'-4'2864'15,"2"4"-2288"-15,0 0-576 0,0-2 0 0,3 2 0 16,1 0 0-16,9 0-192 0,8-4 48 0,12 4-160 0,10-2-16 0,1-1-16 0,1 2 0 0,2 1-256 0,3 0-48 0,2-3-16 0,4 1 0 0,2 1 144 0,3-2 16 16,1-1 16-16,0 2 0 0,2-2 480 0,2 4 0 0,1 0 0 0,5 0 0 0,2-2 1072 15,2 1 96-15,-7-2 32 16,8 3 0-16,4 0-96 0,5 0-16 0,5 0 0 0,2 0 0 0,1-2-224 0,3 0-48 15,5 4-16-15,-2-2 0 0,-8-2-384 0,11 0-80 16,10 2-16-16,1-3 0 0,-5 0-320 0,5 0 0 16,2 2 0-16,2-1 128 0,-2-2-128 0,-2 1 0 0,0 2 0 15,-2-1 0 1,-4 2 0-16,1-4 0 0,0 4 0 0,-2 0 0 0,0 0 0 16,-4-3 0 30,-9 0 0-14,0 3 0 15,-1 6 0-47,-4-5 0 15,-6 2 0-15,-6-3 0 0,-4 2 192 16,-1 2 80-16,2 2 16 15,0-2 0-15,-5-2-96 0,2-2-32 16,1 0 0-16,-1 1 0 16,4 4 16-16,-1-3 0 15,2 0 0-15,-3-2 0 0,-5 0-176 0,-1 0 0 16,1 0 0-16,-3 3 0 0,-2-2 0 0,-5-1 0 0,-6-1 0 0,-4 1 0 0,-5 0 0 16,-6 0 0-16,-3 0 0 0,-7 0 0 0,-4 0 0 0,-6 0 0 15,-3 0 0-15,-4 0 0 0,-2-3 0 0,-6 1 0 0,0-2 0 0,-5 0 0 0,0 2 0 16,-3-4 0-16,-3-2-160 0,0 2 160 0,-1-3 0 0,0-1 0 0,1 0-128 0,0-2 128 0,1 0 0 0,0-1 192 0,1 0-48 0,0-2 0 15,0 1 16-15,1-3 0 0,0 0 0 0,0-2 0 0,0-1-160 0,-3-1 0 0,2-1 0 0,-1 2 0 0,-1-2 0 16,-1 1 0-16,-1-1 0 0,-1-3 128 0,0 3 160 0,-3-2 32 0,0-4 0 0,-3-1 0 0,0-4 0 0,0 1 16 0,-1-5 0 0,0 1 0 16,0-5-32-16,1 0-16 15,2-1 0-15,1-2 0 0,4 4-160 0,-1-2-128 0,3-2 144 0,-2-6-144 0,2-1 0 0,2 1 0 0,1 2 0 0,1 1 0 0,2 3 0 0,-1 5 0 0,3-2-192 0,-1 6 192 16,-1 3-272-16,2 4 48 0,-1-1 16 0,0 1 0 0,-2 3 208 0,1-2-192 0,-3 3 192 0,1 2-192 0,-1 4 192 0,0-5 0 0,0 5 0 0,1-1 0 16,2 3 0-16,0 0 0 0,2 0 0 0,3-3 0 0,0 1 0 0,2-2 0 0,1 0 0 0,1 2 0 15,0-1 0-15,2-1 0 0,-1 2 0 0,1 2 0 16,-1 1 0-16,-2 3 0 0,-1 2 0 0,-1 1 0 15,0 3-192-15,-3 2 16 0,-2 3 0 0,-3-2 0 0,-1 3 176 16,-1 3 0-16,-2-2 0 0,-2 2 0 0,-2 0 0 0,-1 1 0 16,-3 1 0-16,0-1-128 0,0-1 128 15,-3 0 0 1,2-1 0-16,-2 2 0 0,2-4 0 0,-2 1 0 0,1-1 0 0,-1 0 0 0,1 2 0 0,-2-2 0 16,0 1 0-16,-2 1 128 0,-2-2-128 0,-1 1 0 31,-2 2 0-31,-4-1 0 0,-2 0 0 0,-5 0 0 15,-1 2 0-15,-4 1 0 0,-5-2 0 0,-1 1 0 16,-3 2 0-16,-2 1-128 0,-2-4 128 0,-4 0 0 16,0-1 0-16,-6-2 128 0,-3 0-128 0,-2 0 0 0,1 0 0 15,2 0-128-15,1 0 128 0,-1-2 0 0,-1 2 0 16,-1 0 128-16,1-4-128 0,1 4 0 0,1 0 0 16,3 1-128-16,3 2 128 0,0-3 0 0,-2 2 0 15,0-2 0-15,-2 0 256 0,-2 0 48 0,0 1 0 16,-2 2 0-16,3-2-304 0,-3 0 0 0,-2 3 0 0,-6-4 0 15,-2 4 0-15,-5-2 0 0,-2 2 0 16,-2 0 0-16,1 1 0 0,-5-4 0 0,-5 1 0 16,-2 2 0-16,1 0 0 0,3 1 0 0,3-2 0 0,1 0 0 15,-1 1 0-15,4-2 0 0,3-1 0 16,4 2 0-16,3-2 0 0,3 2 0 0,0-1 0 0,-1-2 0 16,2 1 0-16,-2 2 0 0,3-1 0 0,2-2 0 15,1 0 0-15,-3 0 0 0,0 0 0 0,-2 0 0 16,0 0 0-16,2 0 0 0,2 1 0 0,-1 2 0 0,1-3 0 15,-2 0 0-15,2 2 0 0,-1 0 0 16,3 0 0-16,0 1 0 0,4 1 0 16,0 1 0-16,2-1 0 0,-2 2 0 15,-3 3 0-15,1-2 0 0,3 0 0 0,3-4 0 16,5 2 0-16,4 1 0 0,3-2 0 0,0 0 0 0,1 2 0 0,2 0 0 16,4 0 0-16,1 1 0 0,3-1 0 0,0-3 0 15,2 1 0-15,1 1 0 0,3-1 0 0,1-2 0 16,4 2 0-16,1 0 0 0,2-2 0 0,2 2 0 0,2 0 0 0,1 1 0 15,4-2 0-15,2 0 0 16,2 0 0-16,1 1 0 16,1-1 0-16,1 3 0 0,2-2 0 0,1 2 0 0,-1 0 0 15,1 0 0-15,0 1 0 0,0 0 0 16,0-1 0-16,0 0 0 0,1 3 0 0,-1-3 0 0,-1 0 0 16,1 1 0-16,0 0 0 0,0-1 0 0,0 0 0 0,-1 1 0 0,1 0 0 0,-2 1 0 15,1-2 0-15,0 2 0 0,1 1 256 0,-1 0 80 0,2 4 32 16,0-1 0-16,3 4-192 0,3-1-48 0,3 5 0 15,3 2 0-15,4 7 192 0,1-1 16 0,3 3 16 16,2-1 0-16,-1-2-128 0,1 3-32 0,2 4 0 0,0-1 0 16,-2 2-192-16,-2 1 0 0,-2 0 0 0,-2 2 0 15,-3-4 0-15,-4 4-192 0,-2 2 192 0,-3-1-160 16,-2 1 160-16,-6 0 0 0,0-5 0 0,-3 1 0 0,-3 4 0 16,-2-3 0-16,-2-1 0 0,-4 3 0 15,-1 3 0-15,-3-2 0 0,-1 3 0 0,1-3 0 0,0 0 0 16,3-3 0-16,2-3 0 0,2 0-128 0,2-6 128 0,2 2 0 15,1 0 0-15,2 1-21264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5:19:34.87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26">
        <inkml:traceFormat>
          <inkml:channel name="X" type="integer" max="288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105.10949" units="1/cm"/>
          <inkml:channelProperty channel="Y" name="resolution" value="104.91803" units="1/cm"/>
          <inkml:channelProperty channel="T" name="resolution" value="1" units="1/dev"/>
        </inkml:channelProperties>
      </inkml:inkSource>
      <inkml:timestamp xml:id="ts1" timeString="2025-04-14T15:20:09.116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4704 12778 40543 0,'-1'0'3600'16,"-2"0"-2880"-16,2 0-576 0,1 0-144 0,1 0 240 0,0 0 16 0,2 2 0 0,-1 1 0 0,2-2-1504 0,2 5-288 0,2 0-64 16,-1 3-16-16,0 4 1088 0,2 0 208 0,0 5 64 0,1 1 0 0,-3 4 256 0,2 5 0 15,-1 1-128-15,0 2 128 0,-1 0 0 0,-1 1 128 0,2 3-128 0,-1-3 192 16,1 0 592-16,-1-1 112 0,1-6 32 0,-1-3 0 15,0-2-112-15,1-4-32 0,-2-1 0 0,0-5 0 16,-1-2-272-16,0-4-48 0,0-4-16 0,0 0 0 16,0-2-192-16,1-5-32 0,-1 0-16 0,0-5 0 0,1-1-48 0,-1-3-16 15,0-2 0-15,-1-5 0 0,2 1-144 16,-1-4 128-16,0-2-128 0,1-3 128 0,3-4-128 0,1 3 0 16,3-1 0-16,2 4 0 0,2 6 0 0,1 0 0 15,1 5 0-15,1-1 0 0,1 1 0 0,1 2 192 16,1 2-192-16,0-2 192 0,1 1-192 0,-1 2 192 15,2-2-192-15,0 1 192 0,-1-1-192 0,1-1 0 16,2-2 0-16,-1 2 128 0,-2-1-128 0,-1-1-144 16,1-1 144-16,-3 1-208 0,-1 1 208 0,-3 0 0 15,-4 3-160-15,-3-2 160 16,0 3-400-16,-4 0-16 0,-1 1 0 0,-2 5 0 16,-2-3-288-16,-3 5-48 0</inkml:trace>
  <inkml:trace contextRef="#ctx0" brushRef="#br0" timeOffset="472.19">4918 13203 5519 0,'-1'0'496'0,"-2"1"-496"0,-1 2 0 0,2-3 0 0,1 1 4224 0,-1 1 768 0,0-2 128 0,-2 3 48 0,-1 1-5520 0,-2-1-1104 0,-2 2-208 0,-1 1-64 16,3-2 2560-16,-1 0 496 0,4 0 96 0,-3 0 32 0,4 0 912 0,-1 0 192 15,0 2 48-15,0 3 0 0,2-2-480 0,0 4-80 16,-1-1-32-16,1 3 0 0,-1-2-1120 0,1 6-240 0,0 0-32 0,1 4-16 16,0-2-368-16,0 4-80 15,-2 5-16-15,2 0 0 0,-1 2-144 0,-1 1 160 0,-1 3-160 0,1 1 160 16,-2 1-160-16,-3 1 0 0,2 1 0 0,-1-3 128 15,2-4-128-15,-1-5 0 0,2-4 144 0,0-6-144 16,3-1 304-16,1-5-16 0,2-4 0 0,2-6-13216 31,1 0-2656-31</inkml:trace>
  <inkml:trace contextRef="#ctx0" brushRef="#br0" timeOffset="1468.98">5536 12287 34095 0,'-6'-9'3024'0,"1"3"-2416"0,1 2-480 0,3 0-128 0,0 2-1728 0,-2-2-352 0,-3-6-80 0,-5-2-16 0,-3-4 1904 15,-3-1 272-15,1 3 256 0,0 2-64 0,0 3 704 0,0 2 144 0,0 3 32 0,0 1 0 0,0 1-32 0,-1 2 0 0,0 2 0 0,-3-2 0 16,2 4 16-16,-3-1 0 0,0 3 0 0,-3 0 0 0,0 0-352 16,-4 4-80-16,0 0-16 0,-3 2 0 0,-1 3-384 0,-4 5-80 15,-2-2-16-15,-3 5 0 0,0 1-128 0,-1 4 0 16,0 3 0-16,-3-1 0 0,0 5 0 0,-7 7 0 16,-8 5 0-16,-3 6 0 0,-2 4 0 0,-2 1 0 15,1 4 0-15,3-4 0 0,3-1 0 0,4-1 0 16,4-2 0-16,8-1 0 0,5-4 0 0,6-1 0 15,5-1 128-15,5 2-128 0,6 2 256 16,2 0-48-16,4 3 0 0,2-3 0 0,3-2-208 0,2 6 144 0,3 8-144 16,4 0 128-16,2 4-128 0,3-3 0 15,3-2 0-15,2-5 0 0,2-3-144 0,4 3 144 16,5 0 0-16,7 0 0 0,5-4-176 0,3-6 176 16,3-9-160-16,4-6 160 0,0-6-160 0,2-5 160 0,8-8-160 0,2-3 160 15,4-7 0-15,2 0 0 0,4-9 176 0,-5-1-48 16,-14-3-128-16,10-6 144 0,7-6-144 0,6-9 160 15,0 0-160-15,-1-1 0 0,2-5 144 0,-2 1-144 16,-4-1 128-16,1-4-128 0,1-3 128 0,0-2-128 16,-1-3 0-16,-3-2 144 0,-5-4-144 0,-3 0 0 15,-5 0 0-15,-9 5 0 0,-7 9 0 0,0-12-144 0,0-5 144 0,-4-9-128 16,-5 1 128-16,-6-3-128 0,-2-2 128 0,-8 0 144 16,-3 0-16-16,-5 2-128 15,-6-3 288-15,-6 2-48 0,-5-2-16 0,-6 4 0 16,-5-1-96-16,1 12 0 0,-3 4-128 0,-9-2 192 15,-10-4-192-15,-6 5 176 0,-5 0-176 0,-1 7 160 0,1 9-160 0,0 6 0 16,2 10 0-16,0 4 0 0,3 11 128 16,-2 1-128-16,-2 6 0 0,-3 0 128 15,-4 3-560-15,-3 7-112 0</inkml:trace>
  <inkml:trace contextRef="#ctx0" brushRef="#br0" timeOffset="7881.62">4193 14259 18431 0,'-7'-2'1632'0,"2"-2"-1312"0,1 1-320 0,2 1 0 0,2 2 2304 16,0 0 400-16,1 0 80 0,0-1 16 0,0 1-2144 0,3-3-416 0,0 3-96 0,1-1-16 0,0 1 400 0,-2 0 80 0,1 0 16 0,-3 1 0 0,2 2-432 0,-3-2-64 16,0 1-128-16,-1 2 176 15,-2-1 464-15,-1 0 80 0,-1 0 32 0,0 0 0 16,-1 1 336-16,-1 1 80 0,-1-1 16 0,1 2 0 15,1 0-352-15,-2 0-80 0,1 4-16 0,0-1 0 0,0 1-416 0,0 2-64 0,0 1-32 0,-2 3 0 32,-1 0-224-32,-1 2 0 0,-2 4 0 0,0 1 0 15,-1-3 0-15,-4 7 0 0,-3 5 0 0,-6 6 0 0,-3 3 0 0,-4 4 0 0,-1-2 0 0,-4 1 0 16,0 2 128-16,-5 0 0 0,1-4-128 0,-4 1 192 16,0 2 272-16,-5-1 48 0,-1 3 16 0,-5 1 0 15,-3 1-64-15,0 4-16 16,-3-4 0-16,1 2 0 0,2-3-272 0,0 3-176 15,-1-2 192-15,3 2-192 0,3-3 128 16,5-3-128-16,6-2 0 0,3-5 0 0,6-2 304 0,4-2 0 16,4-6 0-16,6 1 0 0,4-6-304 0,2-1 0 0,-1-1 128 0,3-2-128 0,-1-3 0 0,0 0 0 15,1 0 0-15,1-3 0 16,2-4-144-16,-2 0 16 16,2 1 0-16,0-3 0 0,1 2 128 0,-1-5 0 15,2 1 0-15,-2 1 0 0,3-2 0 0,-2-1 0 0,1 0 0 0,0 0 0 0,3 0 0 0,0-3 176 31,0 1-48-31,0-1 0 0,1 3-128 0,-2-3 0 0,3 0 0 16,-1 2 0-16,0-2 0 0,0 0 0 0,1 1 0 16,-1 2 0-16,0-3 0 0,1 2 0 0,-1-2 0 15,0 2 0-15,2 0 0 0,-2-2 0 0,1 4 0 0,-1-4 0 0,1 2 0 0,1-1 0 16,-1 2 0-16,2-3 0 16,-1 0 0-16,-1 0 0 0,2 0 0 0,-1 0 0 0,2 0 0 0,-1 0 0 0,0-4 144 15,0 4-144 1,1-2 192-16,0-2-48 0,-1 0 0 0,1 2 0 0,0-4-144 15,0-1 0-15,-1 1 144 0,1-1-144 16,0-4 192-16,0 1-48 0,-1-4 0 0,1-2 0 0,-1-1 64 0,-1 0 16 16,0-4 0-16,0 1 0 0,-1-3-48 0,1 1-16 0,-1-3 0 0,3 1 0 15,-1 1-160-15,1 1 192 0,2 2-192 0,-1 2 192 16,3-3-192-16,-2 5 0 16,3 2 0-16,-2-2 128 0,1 5-128 0,1 0 0 0,-2 2-160 0,0 1 160 15,1 4-336 1,-1-2 16-16,0 4 16 0,-1 0 0 0,0 4 48 0,0 0 0 15,1 4 0-15,-1 4 0 0,0 2 0 16,0 7 0-16,2 0 0 0,-2 6 0 0,1 0 256 0,0 3 0 16,0 1-128-16,-1-1 128 0,1-2 0 15,-1 3 0-15,-1 2 0 0,-1-3 0 0,-1 0 0 0,1-2 0 16,-1 0 0-16,-1-1 0 0,2-3 0 0,-1-1 0 16,-1 2 0-16,2-7 0 0,1 0 128 0,0-4-128 15,0 1 176-15,0-1-176 0,0-2 176 0,0-3-176 16,1 2 160-16,2-5-160 0,0 1 368 0,2-2-32 15,3-3 0-15,2 0 0 0,1-2 48 0,5-2 0 0,4-5 0 16,5-1 0-16,3-2-208 0,5-1-48 16,4-6 0-16,3 3 0 0,-2-3-128 0,2 3 0 0,-2-2 0 15,-2-1-176-15,-3 6-64 0,2-4-16 0,1 1 0 0,-4 4 0 32,-5 0-256-32,-1-1-48 0,-2 3-16 0,-1 1 0 15,-2 2-448-15,-2 1-112 0,-5 4-16 0,-2 2-18960 0</inkml:trace>
  <inkml:trace contextRef="#ctx0" brushRef="#br0" timeOffset="8657.2">2753 16383 33167 0,'-5'-4'2944'0,"0"0"-2352"0,0 0-464 0,1 2-128 0,2 0 1536 0,-3-4 272 0,-5-2 64 0,-6-6 16 0,-5-3-1344 15,-3-3-272-15,3 4-48 0,-1-3-16 0,2 6 112 0,-1 0 0 0,0 1 16 0,0 2 0 0,0-1-144 0,-1 5-16 0,-2 2-16 0,-1 3 0 0,0 2-160 16,-3 3 0-16,1 2 0 0,-4 3-176 16,-3 3 176-16,-5 0 0 0,-2 6 0 0,-3 0-128 15,-3 4 128-15,-4 1 0 0,-1-1 0 0,-3 1 0 0,-2 3 0 16,-1-1 192-16,1 4-32 0,1 3-16 15,2-1-144-15,4 1 192 0,6-4-192 0,5 1 192 0,6-3 32 16,5-2 16-16,5-1 0 0,5-5 0 16,2 4 64-16,3-2 16 0,5 2 0 0,-1 1 0 0,4 1-320 0,0 1-144 15,1 1 16-15,2 0 0 0,2 3 128 16,0 1-208-16,2 1 80 0,3 2 128 0,3 1 0 16,3 1 0-16,4 1 0 0,3-2 0 0,5 0 368 0,4-5 32 0,4 0 16 15,5-2 0-15,4-5-96 0,6 1-32 0,5-7 0 0,3-3 0 16,7 2-16-16,6-5 0 15,7-1 0-15,-1-3 0 0,-2-6-272 0,-1 0 128 16,0-5-128-16,-3-3 0 0,0 2 0 0,-5 0 0 0,-4-4 0 0,-3 1 0 16,-5-4 0-16,-4-2-176 0,-4 1 176 0,-4 0-160 15,0-2 160-15,-4-1 0 16,-2 1 0-16,-3-2 0 0,0-3 144 0,-4 1 16 16,-2-2 0-16,-2-3 0 0,-2 2-32 0,-4-6-128 15,-4 1 192-15,-4-3-64 0,-2-1 32 0,-5-3 0 16,-2 0 0-16,-3-3 0 0,-2 1-32 0,-4-1-128 0,-4-1 192 0,-3 2-64 15,-1 1-128-15,-2 2 0 0,0 3-160 16,-1-1 160-16,-4 3 0 0,0 4 0 0,0-1 176 16,0 4-48-16,-1 1-128 0,0 3 0 0,1 4 0 15,0 4 0-15,1-1-128 0,-2 4-64 0,-2 0 0 16,0-3 0-16,-1 4-96 0,-1-4-32 0,0 4 0 0,0-2 0 31,-1 0-144-31,0 2-48 0,2 0 0 0,2 1 0 16,1 1-144-16,2 0-48 0,3 4 0 0,3-2 0 0,3 2-480 15,4 2-96-15</inkml:trace>
  <inkml:trace contextRef="#ctx0" brushRef="#br0" timeOffset="9730.14">2208 16615 24879 0,'2'-3'2208'0,"-2"2"-1760"0,1 1-448 0,-1 0 0 0,0 0-1536 0,1 0-384 0,0 0-64 0,-1 0-32 0,0 0 880 0,-1 0 176 16,-1 1 48-16,2-1 0 0,0 0 2448 0,-20 16 480 0,11-7 96 0,-2 0 32 0,0-2-128 0,-1 3-32 15,-1 1 0-15,1 3 0 0,0-2-80 0,-2 0-32 16,0 5 0-16,1-1 0 0,0 2-912 0,-1 1-192 15,-1 0-48-15,-3 0 0 0,0 3-592 0,-2 3-128 16,-2-3 0-16,-2 1 0 16,1 0-768-16,-1 1-160 0,2-5-32 0,0 0 0 0,0-1 512 0,1 0 112 0,1-3 16 15,4-6 0-15,2 0 320 0,3-5-176 0,4-4 176 0,2 1-15056 16</inkml:trace>
  <inkml:trace contextRef="#ctx0" brushRef="#br0" timeOffset="10140.34">1847 16625 43311 0,'-7'2'3840'0,"1"-2"-3072"16,2 0-608-16,4 0-160 15,1 0-304-15,1 0-80 0,-2 0-32 0,-2 0 0 16,2 4-2048-16,4-2-416 0,1-2-64 0,-5 0-32 0,0 0 3344 0,21 8 656 15,-14 0 144-15,0 0 32 0,-1 0-1008 0,0 5-192 0,0-1 0 0,-1 4 0 16,1 3 0-16,-1-3 0 0,1 4 0 0,1 1 0 16,0-2 576-16,2 4 16 15,2 1 16-15,0 1 0 0,1 1-96 0,2 3 0 16,0-1-16-16,-1 0 0 0,2 1-496 0,0 1-192 16,1 1 16-16,0-1 0 0,1-4-1648 0,-2-5-336 15,0-1-64-15,-1-7-12752 0</inkml:trace>
  <inkml:trace contextRef="#ctx0" brushRef="#br0" timeOffset="10475.61">2388 16978 50687 0,'-8'13'4496'0,"1"-3"-3600"16,2-4-704-16,4-4-192 0,1 3-848 15,-1 4-208-15,-2 6-32 0,-2 8-16 0,1 8-816 0,2 4-176 0,1-3-16 0,1-1-16528 0</inkml:trace>
  <inkml:trace contextRef="#ctx0" brushRef="#br0" timeOffset="16939.65">1941 17730 6447 0,'-6'-2'576'0,"-1"2"-576"0,-1-3 0 0,2 2 0 16,2-2 5168-16,1 1 912 0,-2 1 192 0,-4-3 48 0,-4-2-6064 0,-6-5-1200 0,0 0-240 0,3-2-48 0,2 1 2384 0,1 0 496 16,2-1 80-16,2 1 32 0,1-1-128 0,-1 2-32 0,2-1 0 0,-1 2 0 0,2 1-736 0,0 1-160 15,-2 0-16-15,0-2-16 16,-2 4-208-16,-1 0-32 0,1 4-16 0,-1 4 0 16,-2-2-256-16,1 6-160 0,0 0 192 0,-3 4-192 0,-2 0 176 0,-2 4-176 15,2 1 160-15,1-3-160 0,1 0 0 0,2 1 0 16,2 0 0-16,3 0 0 0,1 0 128 0,1 2 0 15,1 1-128-15,2-1 192 0,-1 5 16 0,1-2 0 16,1 2 0-16,-1 5 0 0,1 1-48 0,-2 1-16 0,2-5 0 16,-1 7 0-16,0 9-144 0,-1 0 192 15,1 6-192-15,2-6 192 0,2-2-192 0,3-5 0 16,2-5 0-16,4-1 0 0,4-6 0 0,-1-1 0 0,3-2 0 16,1-4 128-16,0-2 0 0,0-3 0 0,2 2 0 0,1-5 0 31,-2-1-448-31,2-1-112 0,0-2-16 0,-1 0 0 0,1 0-784 15,2-2-176-15,4 1-16 0,2 1-16 0,0-2-2192 16,2 1-432-16,-2 1-96 0,-1 0 0 16</inkml:trace>
  <inkml:trace contextRef="#ctx0" brushRef="#br0" timeOffset="17161.12">2035 18047 34095 0,'7'0'1504'0,"-4"-4"320"0,1 2-1456 0,0-2-368 0</inkml:trace>
  <inkml:trace contextRef="#ctx0" brushRef="#br0" timeOffset="17604.61">2084 17935 35935 0,'-4'10'1600'0,"0"-6"320"16,0 2-1536-16,2-3-384 0,1-2 0 0,0 1 0 0,1-2 656 0,-2 3 64 0,0 1 16 16,-1-1 0-16,1 3-16 0,1-3 0 0,-1-2 0 0,2-1 0 0,2 0-496 15,-2 0-96-15,0 0-128 0,1 0 176 0,-1 0 0 0,0 0 0 16,1 3 0-16,-1-3 0 15,0 0 144-15,0 0 16 0,0 0 16 0,-4 19 0 0,4-10-96 0,0 0-32 32,3 1 0-32,-1-3 0 0,2 2-96 0,1-2 0 0,-1 2-128 0,1-1 192 0,-2 2 16 0,2-3 0 15,0 2 0 1,-1 0 0-16,1 1-208 0,-1-3 0 0,-1 2 0 0,2-3 0 0,-1 2 128 0,0-2-128 16,-3-1 0-16,0 1 0 15,0-5 240-15,-1 2-48 0,0-3-16 0,-1 0 0 16,0 0 144-16,-2 0 48 0,2-3 0 0,-1 2 0 0,1-2 16 0,-1 0 16 15,1-3 0-15,0 1 0 16,2-2-96-16,-1 3-32 0,3-5 0 16,-1 0 0-16,0 2-128 0,1-3-16 0,1-1-128 0,-1 0 192 0,2-4-64 0,0-1 0 0,-1-3-128 15,1-1 192 1,-1-4-192-16,-2 1 0 0,-1 1 0 0,-1-3 0 16,0-1 0-16,-1-2 0 0,-3 0 0 0,-2-3 0 15,0 1 0-15,0 2 0 0,-2-1 0 0,1 1 0 16,-2 3 0-16,2 0 0 0,-1 0 0 0,2 6 0 0,1-1 0 15,2 3 0-15,1-1-192 0,2 2 192 0,2 4-320 0,0-3 64 16,2 5 0-16,1 0 0 16,1 4-144-16,0-3-32 0,3 2 0 0,-1 1 0 15,1-3-256-15,0 3-48 0,-1 0-16 0,1 0 0 16,0 2-336-16,-1 0-64 0</inkml:trace>
  <inkml:trace contextRef="#ctx0" brushRef="#br0" timeOffset="17887.8">2237 17974 41471 0,'2'3'1840'0,"0"-3"368"0,-1 3-1760 16,0-3-448-16,2 0 0 0,0 0 0 0,2 0-2272 0,1 0-544 0,6 0-96 0,0 0-32 0,2 0 1408 0,-2 4 288 0,-2 2 48 0,-4 4 16 0,-2 6 3424 0,-3 2 704 0,-4 5 128 0,-2-2 16 16,-1 5-1600-16,-1-2-320 0,-2 2-64 0,1-3-16 0,1-1-416 15,1-2-96-15,4-2 0 0,-1-2-16 0,4-1-352 16,1-6-64-16,1 1-16 0,1-7 0 16,0 1-512-16,1-4-128 0,1 0 0 0,1-4-12272 15,1 1-2448-15</inkml:trace>
  <inkml:trace contextRef="#ctx0" brushRef="#br0" timeOffset="18031.31">2369 17813 38703 0,'3'-4'1712'0,"-2"2"352"15,-1 2-1648-15,0-3-416 0,-1 2 0 0,1 1 0 16,0 0-1568-16,-2-2-400 0,1-1-80 0,0 2 0 0</inkml:trace>
  <inkml:trace contextRef="#ctx0" brushRef="#br0" timeOffset="18474.64">2644 18015 35935 0,'-4'0'1600'0,"0"-3"320"0,1 1-1536 0,0 0-384 16,3 0 0-16,0-2 0 15,-1 2-3216-15,1-4-720 0,0-4-144 0,0-4-16 31,0 2 1712-31,-1-3 336 0,-2 1 80 0,-2 3 16 0,-1 1 2384 0,-1 3 464 0,-3 1 112 0,-1 3 16 16,-2 3 1792-16,-3 3 352 0,0-2 80 0,0 4 16 0,-1 1-1040 0,1-1-208 0,1 4-32 0,1-1-16 16,3 2-1376-16,4 0-272 0,2 0-48 0,2 2-16 15,3 3 144-15,3 1 32 16,2 0 0-16,2 3 0 0,2-3-432 0,1 0-272 0,0-2 32 0,1 0 16 16,-1 2-352-1,-2 1-80-15,1 1-16 0,-3 2 0 0,0 1 480 0,-3-1 192 0,-2 2-128 0,-1 0 128 16,-1 2 304-16,-2-2 144 0,1-2 16 0,1-2 16 0,1-2 112 15,2 0 32-15,3-6 0 0,4-1 0 0,2-8-304 16,5-2-64-16,4-3-16 0,3-4 0 0,3-5-496 16,2 0-112-16,1-2-16 0,-2-1-17216 15</inkml:trace>
  <inkml:trace contextRef="#ctx0" brushRef="#br0" timeOffset="22402.34">2947 17469 28559 0,'2'-3'2544'0,"-2"-1"-2032"0,0 0-512 0,0 2 0 0,1 2 2880 0,-1-3 496 0,2 2 80 15,-2-2 32-15,1 0-3728 0,1-3-736 0,0-1-160 0,-1 4-16 0,0 0 400 0,-1 3 96 0,0 0 16 0,-1 4 0 0,1 2 448 0,-1 0 192 16,1 0-128-16,0 3 128 0,1 5 0 0,1 8 0 15,2 4 0-15,0 2 0 0,3 3 752 0,1 4 176 16,0-3 32-16,2 3 16 0,0 2-240 0,-1-1-48 16,1 3-16-16,-1 3 0 0,-1-5-224 0,-2 4-32 0,-2 4-16 15,-2 3 0-15,-1-1-256 0,-2 1-144 0,-2 2 160 0,-2-5-160 16,-2 2 0-16,-1-2 0 0,-1-2 0 0,-1-5 0 16,0 0 0-16,3-10 0 0,-1-4 0 0,2-3 0 15,0-3 0-15,0-4 0 0,3-6 0 0,1-4 0 31,1-4-720-31,1-2-48 0</inkml:trace>
  <inkml:trace contextRef="#ctx0" brushRef="#br0" timeOffset="22864.46">3344 17838 42383 0,'-9'6'1872'0,"2"-2"400"0,0-2-1824 0,2 2-448 0,3-4 0 0,-1 1 0 15,1 0-2064-15,-4 3-512 0,-3 2-112 0,-3 0 0 16,-3 4 1760-16,-4-2 352 0,2 3 80 0,-1-1 16 0,-1 0 480 0,-1-2 320 0,3 3-64 0,3-2 0 16,3 0-128-16,0 1-128 0,-3-1 192 0,1 4-192 15,4-3 912-15,1-2 80 0,-2 2 16 0,0 3 0 16,2-3 96-16,2-2 32 0,1 0 0 0,1 0 0 16,4 0-608-16,0-2-112 0,3 0-32 0,-1 0 0 15,3 0-224-15,2 3-160 0,0-2 192 0,2 0-192 16,2 1 144-16,2 0-144 0,1 0 0 0,5 2 144 15,3 3-16-15,5 0-128 0,3 3 192 0,-2-1-64 0,-1-1 16 0,-2-2 0 16,-3 1 0-16,2 1 0 16,2 2-144-16,-3 1 160 0,0-1-160 0,-4 0 160 0,0-1-160 15,-3 1 0-15,-1-4 0 0,-3-2 0 16,-1 0-560-16,-2-4 16 0,-2 0 0 0,-2-2-17952 0</inkml:trace>
  <inkml:trace contextRef="#ctx0" brushRef="#br0" timeOffset="23685.46">7748 12388 36863 0,'-2'-2'3264'0,"2"0"-2608"0,1 0-528 0,3 2-128 0,-1 0 0 16,2-4-192-16,4 2 32 0,3-4 16 0,7-4-3376 0,3-3-656 0,2-3-144 0,-2 0-32 0,-2 0 384 0,-5 0 64 0,-3-1 0 0,-5 1 16 15,-2 2 2032-15,-3 2 384 0,-5 2 96 0,-3 4 16 16,-2 1 4144-16,0 3 832 0,-3 4 160 0,-3 0 48 0,0 4 1360 0,0 0 256 15,0 1 64-15,2 2 16 0,-1-2-3280 0,2 1-640 16,3 0-144-16,-1 0-32 0,-1-1-864 0,0 0-176 16,0 2-48-16,-2-3 0 0,-1 1-336 0,-1 2 0 15,-1-2 0-15,-4 2 0 0,1 1-192 0,-2 0 0 0,-1 2 0 16,-1 1 0-16,-1-4-128 0,2 3-16 0,3-3-16 16,-1 1 0-16,-1 3 352 0,3-1-144 0,4-2 144 15,0 2 0-15,1 4 0 0,1-3 0 0,2 3 0 0,0 0 0 16,4-1 0-16,0-4 144 0,3 4-16 0,2-2 0 15,1 2-128-15,2-1-176 0,2 1 48 0,1-2 0 16,4 2-112-16,2-1-16 0,5 2 0 0,1 1 0 16,0-1 256-16,2 0-144 0,0 3 144 0,1-3-128 15,1 2-48-15,0 0 0 0,1 3 0 0,-2-3 0 16,-2 4-400-16,-1 1-96 0,-2-3-16 16,-3 2 0-16,-1-1 368 0,-6-1 80 0,-3 1 16 0,-4 1 0 0,-3-5 224 15,0 1 192-15,-4-1-48 0,-3 1 0 16,-3-2 352-16,-3 1 64 0,-1-3 16 0,-2-1 0 15,1-7-800-15,-2-2-160 0,1-2-16 16,-1-2-16-16,-1-5-1232 0,1 1-240 0</inkml:trace>
  <inkml:trace contextRef="#ctx0" brushRef="#br0" timeOffset="24384.05">8196 12451 33167 0,'-5'6'2944'0,"0"0"-2352"0,1 1-464 0,3-1-128 15,1-1 800-15,0 3 144 0,1 1 16 16,-1 7 16-16,1 10-2496 0,2 11-496 0,-2 5-96 0,-1 5-32 0,0 2 1120 0,-2 1 240 0,-3 0 32 0,0-6 16 0,0-2 208 15,-1-5 32-15,0-5 16 0,-1-1 0 0,1 2 1440 0,0-1 304 0,-1-1 48 0,0-3 16 0,2-3 784 0,2-3 144 0,1-6 48 16,2-4 0-16,2-2-1472 0,0-3-272 0,2-5-64 16,1-4-16-16,0-1-336 0,0-4-144 0,1-6 128 15,-1-3-128-15,0 0 0 0,-3-6 0 0,1 0-224 16,-2-6 80 0,0 0-368-16,-2 0-64 0,0-1 0 0,-2-1-16 15,1 0 592-15,-2-5 0 0,0-2 224 0,2-3-64 0,-1-1 608 0,1-2 128 0,2-1 32 0,0 2 0 16,1-3-368-16,3 4-80 15,0-3-16-15,1 4 0 0,2 4-128 0,0 2-16 0,5 3-16 0,-1 5 0 16,1 1-304-16,0 3 160 0,2 6-160 0,-2 1 128 16,1 4-128-16,2-2 0 0,2 1-192 0,4 2 192 0,1 1-192 15,4 3 192-15,1 3-160 0,3 3 160 0,0 2-256 0,1 3 32 16,-2 1 16-16,0 3 0 0,-3 1 208 0,-4 0-192 16,-2 1 192-16,-5 2-192 15,-4 0 16-15,-4-1 16 0,-1-2 0 0,-3 2 0 0,-2 4 160 0,-3-3-128 16,-2 0 128-16,-4 2-128 0,-1 1 128 0,-4 0 0 15,-2 0-144-15,-1-1 144 0,0 1 0 0,0-3 0 16,1-3 0-16,-1 2 0 0,0 0-128 0,0 1 128 16,-1-3 0-16,2-4 0 15,3 1 0-15,0-3-176 0,1 1 176 0,-1-5-128 16,0 4 128-16,-2-2-192 0,-1-2 192 0,-2 1-192 16,-1-1-384-16,0-1-96 0,-1 1-16 0,1 0 0 15,-1-2-992-15,2-1-208 0</inkml:trace>
  <inkml:trace contextRef="#ctx0" brushRef="#br0" timeOffset="24952.6">8988 12353 6447 0,'-2'-9'128'0,"1"-1"48"16,-2 3 0-16,2 1 16 0,0 4-192 0,0-1 0 0,-1 0 0 0,-1-4 0 0,-2 0 2912 0,-1-5 544 0,-1 2 128 0,-1 1 0 0,-1 5-368 0,0 2-80 0,-1 2 0 0,1 2-16 0,-3 2-1664 0,1 2-336 0,0 3-64 0,-1 1-16 0,-1 0-736 0,1 2-160 0,0 0-16 0,1 2-128 15,1-2 192-15,1 2-192 0,3 1 192 0,1-2-192 16,2 2 0-16,2-1 0 0,0-2 0 0,1-1 0 16,1 1-160-16,0-1-32 0,2-1-16 0,-1-3 0 15,1-1-320-15,1 0-64 16,-2-1-16-16,3 0 0 0,0-2 288 0,0-1 64 0,2-2 16 0,1-2 0 15,0-2 512-15,2 0 112 0,1-1 0 0,4-2 16 16,0-2 368-16,1-1 80 0,0 0 16 0,0-2 0 0,0 2-464 0,-1 2-80 16,0-5-32-16,-4 6 0 0,-1 1-128 0,0-3-32 15,1 2 0-15,-1 0 0 0,0 1 80 0,-4 1 16 16,-1 5 0-16,-1 0 0 0,-3 5 272 0,-1-1 48 16,-2 5 16-16,-1 0 0 0,-1 1-112 0,1 3 0 15,-1 0-16-15,-1 2 0 0,1 1-112 0,1 0-32 16,0-3 0-16,2-1 0 0,2 0-288 0,0-2 160 15,2 0-160-15,0-4 128 0,1 1-128 0,1-5 0 16,1-1 0-16,1-2 0 16,0 1-384-16,-1-2-64 0,2-2-16 0,-1 1-11952 15,0 0-2400-15</inkml:trace>
  <inkml:trace contextRef="#ctx0" brushRef="#br0" timeOffset="25536.3">9456 12290 42383 0,'-3'3'3776'0,"1"-2"-3024"0,1 2-608 0,1-1-144 16,1 2 512-16,0-1 80 0,0 6 16 0,2 5 0 31,-1 7-1616-31,2-1-320 0,0 1-64 0,-3-2-16 0,0 0-768 0,-1-3-144 0,-1-2-48 16,-1 0 0-16,-2-4-512 0,0-1-128 0,0-3 0 15,1-2-16-15,-2-2 2544 0,1-2 480 0,2 0 160 0,-1-5 0 16,2 2 2656-16,0-7 544 0,1 0 96 0,1-3 32 0,1 1-1280 0,2-3-256 16,0 2-48-16,1-3-16 0,1-3-1200 0,0-2-240 15,2 4-64-15,-1-6 0 0,2 1-384 0,0-1 0 16,0 5-224-16,0 6 80 16,-2 3-1232-16,-2 8-240 0,0 5-48 0,-2 2-16 15,-2 4 928-15,-1 2 192 0,0 1 48 0,-1 3 0 0,1-3 1536 0,0 5 320 16,1-2 64-16,1-3 16 0,1 0-576 0,-1-3-112 0,1-2-32 15,2-2 0-15,0-2-144 0,1-1-48 0,0-2 0 0,3-2 0 16,1-2-112-16,2-3-16 16,4-1-16-16,1-2 0 0,2-3-368 0,1-2 0 15,-1-1 0-15,1-1 0 0,0 1-256 0,-3-1 0 0,1 2-16 0,-4-2 0 16,1 0 144-16,-1 1 128 0,-2 2-192 0,1-2 192 16,-2 3 0-16,-1 2 144 0,-1 0 16 0,0 4 0 15,0 0 128-15,-2 2 32 0,1 1 0 0,-1 3 0 0,0 0-128 16,2 3 0-16,0 3-16 0,2-1 0 15,1 4-176-15,2-1 160 0,4 2-160 0,2 0 160 0,2 0-160 0,2-1 0 16,-2 0 0-16,2 0 0 0,-1-3 128 0,-1 4 0 16,2 0 0-16,-2 2 0 0,-3 1 144 15,1 3 32-15,-1 6 0 0,-3 0 0 0,-2-3 0 0,-2 9 0 16,2 13 0-16,-3 11 0 0,-2 8-16 0,-6-4 0 16,-1-1 0-16,-4-6 0 0,-1-3-48 0,-1-5-16 15,2-10 0-15,-1-3 0 0,1-6-224 0,-1-7 0 0,2-5 0 16,0-6 0-1,1-8-1040-15,2-8-160 0</inkml:trace>
  <inkml:trace contextRef="#ctx0" brushRef="#br0" timeOffset="28490.86">4992 14320 28559 0,'-1'-4'2544'0,"-1"1"-2032"0,4 0-512 0,-1 3 0 16,0 0 192-16,2-3-64 0,0 0-128 0,4-4 192 0,1-1-1440 0,3 2-288 0,-1 2-64 0,0 1-16 0,0 6 1280 0,-4-1 336 0,0 6 0 0,-1 0 0 0,0 2 656 0,-1 0 240 15,-2 3 64-15,1-1 0 16,-2-2-288-16,0 2-48 0,1 1-16 0,-2-1 0 15,0 0 576-15,-2-1 112 0,1 4 32 0,-1-5 0 16,0 2 80-16,1 1 0 0,0-3 16 0,1 2 0 0,0-2-768 0,-1 2-144 0,1 1-48 0,0 3 0 31,0-1-464-31,1 1 128 0,-1 3-128 0,-1 4 0 0,-2 4 0 0,0 5 0 0,-2 4 0 16,0 5 0-16,-2 3 0 16,-1 3 0-16,-1 4 0 0,1 0 0 0,-1-8 0 0,0 8 0 0,-1 6 0 0,0 1 0 15,-1 1 0-15,1-5 0 0,1 0 0 0,0-5 0 16,0-4 0-16,-1 0 0 0,3 2 0 0,-2 0 0 15,1-2 0 1,-1-4 0-16,2-1 0 0,-2-5 0 0,3 1 0 16,-2-5 0-16,2-3 0 0,0-2 144 0,1 1-16 15,0-4 0-15,0 3 0 0,-1-2 0 0,1 1-128 0,-1 2 0 16,-2 1-160-16,1-2 160 0,-1 2 0 0,1-3 0 16,0-3 0-16,0-2 0 0,1-3 0 0,1-1 0 15,0-3 0-15,0-6 0 0,2 2 0 0,0-3 0 16,2-3 0-16,0 0 0 0,0-2 0 0,1 2 128 15,0-3-128-15,0-4 160 0,0 1 32 0,0 0 0 16,0 0 0-16,-2-3 0 0,2 0 64 0,0-1 32 16,-1 0 0-16,0-1 0 0,0 1-144 0,-1 0-16 15,0 2-128-15,-1-1 192 0,2 2-192 0,-1-2 0 16,-1 2 0-16,2 1 0 0,0-4 0 0,0 2 0 0,-1 2 0 0,1-3 0 16,1 2 0-16,-1-2 0 0,0 2 0 0,-1-2 0 15,1 0 0-15,0-1 144 0,0 1-144 16,-1 0 128-16,1 0 0 0,0-4 0 0,0 0 0 0,-1-2 0 15,1-3-128-15,0-1 128 0,-2 0-128 0,1-3 128 16,0 1-128-16,-1 0 160 0,-1 1-160 0,2 3 160 16,-2 2-160-16,0 2 0 0,2 4 0 0,-2 2 0 15,1-1-128-15,-1 4 128 0,1 1-160 0,0 0 160 16,0 4-144-16,0-2 144 0,1 2-128 0,0 2 128 16,2 0-128-16,0 1 128 0,-1-1-128 0,1 1 128 15,1 3-160-15,0 1 160 0,0 2-192 0,2 0 192 0,-1 3-144 0,2 3 144 16,-2-3 0-16,2 0-144 15,1 2 144-15,-1 5 0 0,2-5 0 0,-1 1-128 0,1 1 128 16,-1-6 128-16,2 4-128 0,-2-3 176 16,2-3-176-16,-2-2 0 0,-1-1 0 0,0-2 0 0,0-3 0 0,-2 1 0 15,1-2 0-15,-1-3 0 0,0 3 0 0,-1-3 192 16,0 0-192-16,0 0 192 0,2 0 80 0,-1-3 32 16,2 0 0-16,0-2 0 0,1 1 0 0,1-3 0 15,1 0 0-15,3-1 0 0,0-5-96 0,1 3-16 16,1-4 0-16,2 0 0 0,2-2-192 0,0-3 0 15,2 1 0-15,0-1 0 0,1 2 0 0,-1-4 0 16,1 1 0-16,-1 2 0 0,0-2 0 0,-4 1 0 16,1-2 0-16,-1 4 0 0,-2-2 0 0,-1 1-240 15,2-1 48-15,-3 2 16 16,-1 0-208-16,1 3-32 0,0-2-16 0,-1 4 0 16,0-3-464-16,-1 1-80 0</inkml:trace>
  <inkml:trace contextRef="#ctx0" brushRef="#br0" timeOffset="30092.69">3081 16804 15663 0,'-12'4'1392'15,"2"-2"-1120"-15,2-1-272 0,1 2 0 0,5-1 5504 0,1 0 1024 0,-1 0 224 0,-1-2 32 0,-2 4-8304 0,-1-4-1664 0,1 2-336 0,2-2-64 16,1-2 448-16,0-2 64 0,1 0 32 0,-1 2 0 0,1-1 3296 0,-1 2 640 0,2-1 144 0,-1-2 32 16,1 4 80-16,0-3 32 0,0 3 0 0,0 0 0 15,1 0 1104-15,1 0 208 0,0 3 64 0,0-2 0 16,2 4-960-16,-4-5-192 0,0 0-48 0,16 17 0 16,-8-10-704-16,2-1-144 0,2-1-16 0,0 0-16 15,4-3-224-15,-1 1-64 0,3 0 0 0,-2-3 0 16,2 0-64-16,1 3-128 0,-2-3 176 0,4-3-176 15,0 3 144-15,1 0-144 0,1 0 0 0,-1 0 144 16,0 0-16-16,-1 0 0 0,0 0 0 0,0 3 0 16,0-3-128-16,3 0 0 0,3 0-192 0,0 0 192 15,4 0 0-15,1 0 0 0,3 0 0 0,3 0 192 16,4 0 0-16,1 0 0 0,1 1 0 0,-3 2 0 0,-3-1-192 16,4 4 0-16,4 2 0 0,-1-2 0 0,0 2 0 0,-4-1 0 15,-4-6 0-15,-4 1 0 0,-3-2 0 0,-3 0 0 16,-1 0 0-16,-4-2 0 0,1 1 0 0,-5-2 0 15,1-1 0-15,-1 2 0 0,0 0 128 0,0-2 0 16,-2 1 0-16,1 2 0 0,0-1-128 0,-1-1 192 16,0 3-192-16,-1 0 192 0,-1 3-192 0,0-3 0 15,1 0 0-15,-4 0 0 0,-1 2-224 0,-3-1 32 16,-1 2 0-16,-1-3 0 0,-2 2 16 0,-3 2 16 16,0-4 0-16,-3 2 0 0,0-2 160 0,-1 0 0 15,-1 0 0-15,0 0 0 0,1 0 224 0,-2-2 32 16,1-2 0-16,0-2 0 0,0 0-32 0,2 0 0 0,-1 0 0 15,1-4 0-15,2 1-96 0,0-1 0 0,1-2-128 0,-1-1 192 16,1 1-64-16,1-2-128 0,-1 5 176 0,0-8-176 16,-1 0 0-16,-2 1 0 0,1 6 0 15,-2 0 0-15,0 4 0 0,-1-4 0 0,0-2 0 0,-2 2 0 16,1 1 0-16,-3 1 0 0,1 0 0 0,-2 0 0 16,1 0 0-16,0 2 0 0,1 0 0 0,-1-3 0 15,3 3 0-15,-2 1 0 0,3 0 0 0,-1 1 160 16,3 1-160-16,-2-4 0 0,1 1 144 0,0 3-144 0,2-4 0 15,-1 5 0-15,2-4 0 0,1 2 128 16,0 1-128-16,0 1-128 0,1 1 128 0,1 1-192 0,0 0 0 0,0 0-16 16,2 1 0-16,1 4 0 0,0-1 16 0,1 2 0 15,0-2 0-15,3 4 0 0,0-2 192 16,-1 4-144-16,0-2 144 0,2 3-128 0,0-1-32 0,1 0 0 16,1 2 0-16,2-3 0 0,-1-2 16 0,0-1 0 15,-1 0 0-15,0 1 0 0,1-1 144 0,-1 0 0 16,-1 0 0-16,-1 0-128 0,1 4 128 0,-2-2 0 15,-2 3 0-15,-2-4 0 0,0-1 0 0,-1 3 0 0,-4-2 0 16,0 2 0-16,-3-3 0 0,0 4 0 0,-2-1 0 0,0-2 128 16,-1 2-128-16,-3-3 192 15,2 0-64-15,-3 2 0 0,0 0 16 0,0-1 16 16,-1 0 0-16,0 2 0 0,1 1-16 0,-3-1 0 16,1 0 0-16,-2 1 0 0,0 2 64 0,-2 4 16 0,-2 0 0 0,0-1 0 15,0 5-80-15,1-1-16 0,-1-3 0 0,-2 6 0 16,-1 0 0-16,0-1-128 0,0 3 192 15,1-3-64-15,4-1-128 0,2-2 0 0,2-2 0 0,3 0 0 32,2-1-512-32,2-4-144 0,2 0-32 0,2-1-18592 0</inkml:trace>
  <inkml:trace contextRef="#ctx0" brushRef="#br0" timeOffset="31792">5597 16312 4607 0,'0'-4'400'0,"-2"2"-400"0,1 0 0 16,0 2 0-16,0 0 1792 0,-1 0 256 0,0-2 64 0,-3-1 16 0,0 0 1088 0,-1-1 224 0,1 2 32 0,0-1 16 0,1 2-1440 0,-1 1-304 16,2 0-48-16,-1 0-16 0,0-3-528 0,1 2-128 0,0-1 0 0,-1 2-16 0,2-4-96 0,-1 1-16 0,0 1 0 0,0-2 0 15,-1 2-512-15,0-3-96 0,-1 2-32 0,-2-3 0 16,2 2-96-16,-2-2-32 0,1 0 0 0,-3 0 0 15,1 0 64-15,-4 0 16 0,3 2 0 0,-3-1 0 16,0 4-208-16,0 1 128 0,1 0-128 0,-1 1 0 16,1 1 192-16,0 1-64 0,-1-2-128 0,-1 4 192 15,0-1 0-15,-1-1 0 0,1 2 0 0,-2-1 0 16,0 2 64-16,0 0 0 0,-1-2 0 0,0 2 0 16,0-2 48-16,-1 0 16 0,0 1 0 0,0-2 0 0,0 4-112 15,1-1-16-15,-2 0 0 0,2-2 0 0,-1 2-192 0,0 0 0 16,-1 0 0-16,1 2 0 0,0 0 0 15,0 1 0-15,-1 1 128 0,0 2-128 0,-2 2 160 16,1 1-16-16,3-5 0 0,1 6 0 0,-2 0 0 0,0 2 0 16,1 5 0-16,-2-4 0 0,4 2-144 0,0 2 0 15,0-1 0-15,1-2 0 0,2-2 0 0,0 3 0 16,1-1 0-16,1-1 0 0,2-3 144 0,-1 0 0 16,3-1 0-16,1 1 0 0,1 1 0 0,-1 0 0 0,2-1 0 15,-1 0 0-15,2 0-144 0,-3-3 0 0,2 3 144 16,-1-1-144-16,0 5 0 0,-1-2 0 0,0-2 0 15,0 3 0-15,-1-2 0 0,0 2 0 0,2 2 0 16,-1-5 0-16,3 0 0 0,0 2 0 16,2-2 0-16,1 0 128 0,3 1-128 0,1-1 144 15,1-2-144-15,1 0 160 0,5 2-160 0,0-1 192 0,3-1-192 0,0 0 192 16,2-1-64-16,0-1 0 0,1 4 0 0,-2-3 0 16,0-2 0-16,1 4 0 0,-1-3 0 15,-1 4 0-15,-1 0-128 0,-1-1 0 0,-2-2 0 0,2 2 0 16,-1 3 0-16,2-4 0 0,0 5 0 0,0-3 0 0,1 3 0 15,0-3 0-15,2 0 0 0,2-4 0 0,4 2 0 16,-2-2 0-16,-2-3 0 0,3 1 128 0,7 2 128 0,4-2 0 16,1 0 16-16,1-1 0 15,0 0-80-15,-2-2 0 0,-3-1-16 0,-1-3 0 16,1 0-176-16,-1 1 0 0,-1-2 0 0,0-2-176 16,-1 0 176-16,1 0 0 0,2 0 0 0,-2 0 0 0,0 0 0 0,-1 0 192 15,3-2-32-15,1 2-16 0,0-3 16 0,0 2 0 0,2-4 0 16,0 0 0-16,-1 0-32 0,0-2 0 15,2 1 0-15,-3-7 0 0,0 3-128 0,0-2 0 16,0 0 0-16,-2-5 0 0,-2 1 0 0,0 0 0 0,2-2 0 0,0-3 0 16,0 1 0-16,-2-5 0 15,2 0 0-15,-4 2 128 0,-1-2-128 0,-4 5 0 16,0-4 0-16,-4 1 0 0,-2-1 0 0,-2 1 0 16,-1-1 0-16,-3 1 0 0,1 1 0 0,-1 0 0 0,-2-3 0 15,2 2 0-15,-2 0 0 0,0 1 208 16,-1 0-48-16,-1-2-16 0,2-2-144 0,1-2 0 15,-2 0 0-15,-1 2 0 0,0-3 0 0,-3 1 0 16,-1 3 0-16,-1-1 0 0,-1 1 0 0,-3 1 0 0,1 1-128 16,-5 1 128-16,2 0-144 0,-4 0 144 0,0 2-192 0,-3-1 192 15,-1 2-128-15,-3 2 128 0,-2-2 0 0,-3 1 0 16,0 2 0-16,-2 1 0 0,1 1 0 0,1 2 0 0,-1 0 0 0,-1-1 0 16,0 3 128-16,-2 0-128 0,1 4 0 0,-1-2-160 15,0 0 32-15,-1 2 0 16,1 0 0-16,-1 0 0 0,0-1 0 0,0 0 0 15,1 1-96-15,-3 0-16 0,2-1 0 0,-3 1 0 0,2 0 64 0,-2-3 16 16,-2 3 0-16,0 0 0 0,2 1 160 0,-1 3 0 0,2-2 0 16,-2-2 0-16,1 1 0 0,0 0 0 0,2 2 0 15,1-3 0-15,1 0 0 0,1 0 0 0,4 0 0 16,1 2 0-16,3 0-208 0,1-2-16 0,0 1 0 0,1 1 0 31,0 1-288-15,2-2-48-16,-1 1-16 0,0 0 0 0,2 1-160 0,-2 0-32 15,1-1-16-15,-1 2 0 0,2 2-384 0,-1-4-80 0</inkml:trace>
  <inkml:trace contextRef="#ctx0" brushRef="#br0" timeOffset="32580.6">5547 16703 40543 0,'-5'3'3600'0,"2"0"-2880"0,0 0-576 0,3-3-144 0,1 2-384 0,-2 3-128 0,-1-2 0 0,-2 4-16 0,0 2-112 0,-2 4-32 0,0-1 0 15,1 2 0-15,0 1 1456 0,-3-2 304 0,1 2 48 0,-3 4 16 0,0 3-768 0,-2 0-160 16,-4 7-32-16,-1-1 0 15,0-2-192-15,-4 2 0 0,-2 5 0 0,-3 0 0 16,-1-1 0-16,0-6-160 0,1 1 160 0,2-7-128 0,3-1 128 0,3-7 0 16,3-2 128-16,4-4-12224 0,3 0-2448 15</inkml:trace>
  <inkml:trace contextRef="#ctx0" brushRef="#br0" timeOffset="32870.03">5223 16649 43311 0,'-6'-2'3840'0,"1"1"-3072"0,1-2-608 0,4 3-160 0,0 3 0 16,2-3-192-16,-2-3 32 0,0 1 16 15,2 0-2976-15,4 2-592 16,3 0-112-16,-9 0-16 0,21 10 4256 0,-10-2 864 0,1 4 160 0,0 4 32 15,-1 5 208-15,1-1 48 0,-1 5 0 0,0-3 0 16,2 6-1296-16,-2-3-256 0,1-1-48 0,1 0-128 0,-1 1 320 16,1 0-32-16,1 1-16 0,-2-4 0 15,3-2-112-15,-1 1-32 0,2-1 0 0,0-2 0 32,1 2-512-32,1-1-96 0,0-1-32 0,1-3-17792 0</inkml:trace>
  <inkml:trace contextRef="#ctx0" brushRef="#br0" timeOffset="33359.25">5718 17054 28559 0,'0'-11'1264'0,"0"3"272"0,0 2-1232 0,0 0-304 0,1 2 0 0,0 0 0 16,2-1-880-16,-1-1-224 0,3-4-48 0,1-6-16 0,3 4 3136 0,-2-2 624 15,2 3 128-15,-1 4 32 0,0 1-784 0,1 2-160 16,1-1-16-16,1 1-16 0,2 4-1264 16,2-2-240-16,0 1-48 0,1 1-16 15,3 0-208-15,1 1 0 0,-1 1 0 16,2 1-160-16,-3 0 160 0,-2 0 0 0,-4 1 0 0,-2-2 0 15,-4 3 0-15,-2 0 0 0,-2 1 0 0,0-2 0 16,-4 2-192-16,0 0 64 0,-2 0 0 0,-2 2 0 16,0 3 128-16,-4-1 0 0,1 2-144 0,-3-1 144 15,-3 4 0-15,1-1 0 0,0-2 160 0,-2 3-160 16,-1-3 0-16,0 1 0 0,1 0 0 0,2 0 0 16,3-1-240-16,1-2 48 0,4 0 16 0,0 0 0 15,2 1 176-15,2-4 0 0,-1 6 0 0,2-3 0 16,1 6 128-16,0 0 0 0,1 1 0 0,1-1 0 15,0 0 0-15,2 0 0 0,1-3 0 0,0 0 0 16,2-2 0-16,2 0 0 0,2 1 0 0,0-5 0 16,3 2-128-16,1-6 0 0,1 4 0 0,2-4 0 0,2 0-192 0,2-3-48 15,2 2-16-15,2-2 0 16,1 0-768-16,1-2-144 0,1 2-48 0,-1-3-15552 16</inkml:trace>
  <inkml:trace contextRef="#ctx1" brushRef="#br0">4751 16722 0</inkml:trace>
  <inkml:trace contextRef="#ctx0" brushRef="#br0" timeOffset="38215.41">4764 17657 3679 0,'2'0'320'0,"-2"-2"-320"0,-2 2 0 0,2 0 0 0,-1 0 2720 0,0 0 480 0,0 0 80 0,-1 0 32 0,-1 2-3312 0,-2-1-752 0,0 2-96 0,0 3-32 0,1-2 2320 0,1 2 464 0,0 0 80 16,2 2 32-16,0 0 1024 0,2 1 208 0,1-2 32 0,3 2 16 15,0 1-1536-15,1 0-304 0,2 0-64 0,-2 2-16 16,1 0-480-16,0 3-112 0,-2 1-16 0,-2 0 0 15,1 3-240-15,-2 1-48 0,1 1-16 0,-3 2 0 16,1 2-272-16,-2 3-48 0,0 1-16 16,-2 3 0-16,-1-1-128 0,0-1 0 0,-1-2-192 15,-2-1 192-15,1-5 0 0,1 1 0 0,0-5 0 0,0-2 192 16,2-3 64-16,-1-1 0 0,1-2 16 0,2-4 0 16,-1 0-112-16,1-2-32 0,1-1 0 0,-2-2 0 0,1 1-128 15,0-2 0-15,0-2 0 0,-1 1 0 0,2 1 0 16,-1-5 0-16,0 1 144 0,1-2-144 0,0 6 128 15,0 0-128-15,1-20 128 0,0 11-128 16,1 1 0-16,0-2 128 0,1 0-128 0,-1-3 0 0,0 4 0 16,1-5 128-16,1 3-128 0,-2-2 0 0,3 4 160 0,0-1-32 15,1-4-128-15,0 3 192 0,2 1-192 0,0-2 0 16,1 2 0-16,2 0 0 0,0 0 144 0,2-2-144 16,3-1 128-16,-1 1-128 0,-1 0 0 0,1-1 0 15,3 1 0-15,-2 2 0 0,1 3 0 0,-2-3 0 16,-2 5 0-16,1 1 0 0,-3 1 0 0,-1 3 0 15,0 3 0-15,-3-1 0 0,1 2 0 0,-2 0 0 16,-1 5-144-16,1-2 144 0,-1 2-144 0,1-2 144 0,0 4-208 16,2 3 80-16,-1-4 128 0,1 1 0 0,0-1 0 15,2 0 0-15,0-4 0 0,1 4 0 0,2-4 0 16,0 2 176-16,0 0-16 0,0 1 0 0,0 0 0 0,-2 4 0 16,0-1-160-16,-3 1 0 0,1 0 0 15,-1 2 0-15,-3 1 0 0,-2-4 0 0,0 4 0 16,-3-2 0-16,0 1 0 0,-3 1 0 0,1-4 0 15,-2 2 0-15,0-2 0 0,-1-2 0 0,2-1-144 0,-1-2 144 16,0-1-336-16,2-1 32 0,-1-3 16 0,1-2 0 16,1-2-240-16,-1 0-48 15,1-2-16-15,0 2-17920 0</inkml:trace>
  <inkml:trace contextRef="#ctx0" brushRef="#br0" timeOffset="39501.99">5898 18101 37775 0,'-5'6'1664'0,"0"-2"368"0,1-2-1632 0,0 1-400 0,3-3 0 0,1 0 0 0,-2 0-3520 0,1 0-768 0,0 0-176 0,0 1-16 0,1 4-560 0,1 1-96 0,1 1-32 0,1 0 0 0,1 2 6320 0,-1 0 1248 0,1 1 256 0,0 3 48 0,-2-1-96 0,1-2-32 15,0 2 0-15,-1-2 0 16,-1 3 496-16,-1-6 112 0,0 2 16 0,-1-1 0 0,-2 2-912 0,-1-4-176 16,1 1-48-16,-2-1 0 0,0 0-960 0,1-2-192 15,0-3-32-15,1 1-16 0,0 1-368 0,3-3-80 16,0 0-16-16,0 0 0 0,1 0-240 0,1 0-160 0,1 0 192 0,0-3-192 16,-1 3 0-16,1-1 0 0,-1 0-160 0,-2 1 160 15,0 0-160-15,0 0 160 16,0 0 0-16,0 0-144 0,0 0 144 0,0 0 0 15,20 1 0-15,-19-1 128 0,-1 0 0 0,1 0 16 16,-2 0 0-16,1 0 0 0,0-1 192 0,0 0 48 0,-1-2 0 0,0 2 0 16,0-4-112-16,1-1-16 0,-2 0 0 0,2-1 0 0,2 3-96 0,-1-5-32 31,2 3 0-31,2-3 0 0,2 4-256 0,-2-1-64 16,2 0-16-16,-1 0 0 0,2 1 16 0,-2 0 0 0,0 0 0 0,-1 1 0 0,0 0 192 0,-1 2 0 15,-1-2 0-15,-2 0 0 0,1 2 0 0,-1-2 256 16,-1-1-48-16,-1 2-16 15,1-4 32-15,-2 0 0 0,1-2 0 0,-1-1 0 16,1 1-32-16,-1-4 0 0,2 1 0 0,0-4 0 16,2 0-192-16,0 1 0 0,-1-4 0 0,3-1 0 0,0-2-160 0,1-3-32 0,-2 6 0 0,2-2 0 47,1 5-176-47,-1 0-32 0,2 3-16 0,-2 3 0 0,1 0 128 0,-1 4 32 0,1 0 0 0,0 1 0 15,1 4 80-15,1-3 32 0,-2 4 0 0,1 0 0 16,1 0 16-16,-1 0 0 0,1 0 0 0,-1 1 0 15,1-1 0-15,0-1 0 0,1 1 0 0,0 0 0 0,-1 0 128 16,1 0 0-16,-1 0 0 0,0 1 0 16,1 2 0-16,-2 1 0 0,2 2 0 0,-1-3 0 15,-2 4-336-15,1-1 16 0,0 2 0 0,-2-1 0 16,0 0-144-16,0-1-32 0,-3 3 0 0,1-3 0 16,-2 0-336-16,2 2-80 0,-2 0-16 0,0 0 0 15,2 0-2064-15,-1-1-400 0</inkml:trace>
  <inkml:trace contextRef="#ctx0" brushRef="#br0" timeOffset="40759.37">5469 18028 32255 0,'-3'-2'2864'0,"-1"0"-2288"0,1 0-576 0,2 1 0 0,1-2-2048 0,-1 0-528 0,0 0-112 0,-2-3 0 0,1-3-512 15,-1 2-80-15,3 1-32 0,0-1 0 0,-1 5 6448 0,1 1 1280 0,1 1 256 0,0 0 48 16,2 0-2288-16,1 1-464 0,1 1-96 15,1 1-16-15,1-2-784 0,-1 2-176 0,-2-3-16 0,2 2-16 16,2-2-112-16,3 4-32 0,2-2 0 0,1 2 0 16,1 0-512-16,-2-1-208 0,2 0 176 0,-1-1-176 15,1-2 128-15,-2-2-128 0,2-2 0 0,-1 2 144 0,-2-4-16 16,1-2-128-16,1 2 192 0,-1-3-64 16,0-1-128-16,-2 1 0 0,1-1 0 0,-3-2 0 15,0 3 0-15,-3-1-176 0,1-3 48 0,-3 3 0 16,1 1 128-16,-1 0 0 0,-1 0 0 0,-2 2 0 15,0 1 144-15,-2-1 112 0,-2 1 32 0,0-1 0 0,-2 1-288 0,-4 1 0 16,0-1 0-16,-1-2 0 0,-1 3 0 0,-1 0 0 16,0 3 0-16,-2-2-144 15,-1 2 144-15,2-1 0 0,-1 2 0 0,-1 1-128 16,3 1 128-16,-1 2 0 0,1 0 0 0,-2 2 0 0,2 0 0 0,0 1 0 16,-1 5 0-16,1 1 0 0,1 2 0 0,-2 3 0 0,2 1 0 15,0 2-128-15,1 1 0 0,0 2 0 0,1 5 0 16,-1 0 0-16,2 0 128 0,1 1 0 15,1-1 0-15,1-2 0 0,1 2 0 0,2-6 176 16,0 1-48-16,2-2 0 0,2-5-128 0,0-2 0 0,2-3 144 16,2-3-144-16,0-2 160 0,3 0-32 15,1-4-128-15,2 0 192 0,3-4-192 0,0 0 0 16,1-1-144-16,1-3 144 16,2 1-544-16,0-1-16 0,1 1 0 0,1-1-11328 15,0 2-2256-15</inkml:trace>
  <inkml:trace contextRef="#ctx0" brushRef="#br0" timeOffset="41374.66">6403 18091 27647 0,'4'9'2448'0,"-4"-5"-1952"15,0-2-496-15,-2-2 0 0,1-2 3248 0,1-2 544 0,1 1 112 0,-1-3 32 0,2-4-7712 0,1-2-1536 0,3-4-304 0,3 0-64 0,1 0 2160 0,0 1 416 0,1 3 96 0,-1 2 0 0,1 1 4672 0,0 4 912 16,2 3 192-16,-1-2 48 0,3 4-1344 0,1 1-256 16,1 2-48-16,2-3-16 0,0 1 1248 0,1 0 240 15,0 0 48-15,-1-1 16 0,-1 3-752 0,-2-3-160 0,2 0-16 16,-5-3-16-16,2 1-1200 0,-3-2-240 15,2 0-64-15,-3-4 0 0,1-2-256 0,0 0-304 0,-1-5 64 16,-3 2 16 0,2-2-288-16,-4 1-48 0,-1-2-16 0,-3 4 0 15,-4-3-352-15,-3 4-80 0,-1-2-16 0,-4 2 0 16,-2 1 288-16,-3 0 48 0,-1 0 16 0,-2 4 0 0,-4 0 1088 0,0 2 224 0,-2 4 32 0,-2 0 16 16,0 7-432-16,0-1-64 0,1 1-32 0,0 6 0 15,2-1-336-15,-1 2-64 0,1 7-16 0,0-3 0 16,1 4-80-16,4 1-32 0,0 0 0 0,3 1 0 0,4 2 640 0,-1-2 128 15,2 5 32-15,-1-3 0 0,2 0-48 16,-1 1-16-16,3 1 0 0,1-2 0 0,1-1-224 0,4-3-144 16,1-2 192-16,2-1-192 15,4-6 704-15,2-2 48 0,3-3 0 0,4-5 0 0,1-1-400 16,6-4-80-16,4-2-16 0,5-3 0 16,3-4-624-16,5-2-128 0,3-2-16 0,2-3-16960 0</inkml:trace>
  <inkml:trace contextRef="#ctx0" brushRef="#br0" timeOffset="43141.23">5636 13735 39615 0,'-6'-3'3520'0,"1"2"-2816"0,4-1-560 0,2 2-144 16,0 0 496-16,1-3 64 0,-1 2 16 0,1-2 0 0,1 0-384 0,3 3-192 0,0-3 192 0,3 6-192 0,2 0 128 0,1 4-128 16,2 1 0-16,-1 6 0 0,4 1 0 0,-1-2 0 0,0 1 0 0,0 1 0 15,1 3 128-15,-1 1-128 0,1 1 0 0,-2-2 0 0,0 4 432 0,-3 1-32 16,1 3 0-16,-3-2 0 0,-2 1-112 16,0-1-32-16,-1 0 0 15,-1 2 0-15,1-1 208 0,-2 0 48 0,1-1 0 0,-1 0 0 16,0 1-320-16,2-3-48 15,2 3-16-15,2-3 0 0,2 0-128 0,4 0 0 0,2 3-160 16,5-1 160-16,4 3 0 0,2-1 0 0,5 2 0 0,-3-2 0 0,1 1 0 16,5 3 0-16,4 5 0 0,4 2 0 0,1 1 0 0,0 3-144 15,3 1 144-15,-1-1-128 16,-1 0 128-16,-3-3 0 0,-2-1 0 0,-1-2 0 0,-1-1 0 16,-4-2 0-16,0 1 0 0,1-2 0 0,0-1 0 15,-1 0 176-15,-1-1-48 0,-1-1 0 0,3 0-128 0,-4 1 0 0,1 2-192 0,-2 0 192 16,1 1 0-1,-2-2 0-15,0 0 0 0,0 5 0 0,0 2 0 16,-1 2 192-16,0-1-64 0,-3-3 0 0,-2 0-128 0,0 0 128 16,-1 0-128-16,-1-2 128 0,-2-1-128 0,-4-1-144 15,1-5 144-15,-5-1-208 0,-2-3 208 0,-2-5 0 16,-2 1 0-16,-1-5 0 0,-2 0 0 0,-2-3 0 0,1-2 0 0,0-2 0 16,-1 1 0-16,1-3 0 15,0 1 0-15,0-1 0 0,2-1 0 0,0-2 0 16,1 4 0-16,-1-4 0 0,2 4 0 0,1-4 0 0,-2 3 0 0,0 1 0 15,1-1 144-15,-1-1-16 16,-1 2-128-16,-1 1 192 0,0-2-192 0,0 0 144 16,-1 0-144-16,-2 0 128 0,0-2-128 0,-1 0 0 0,-1 1 0 15,-1-2 0-15,-2 1 0 0,-1-2 0 0,1 0 0 16,-2-3 128-16,-1 3 48 0,-1-5 0 0,1 1 0 16,0-2 0-16,-1-2 80 0,1 0 32 0,1-2 0 0,0-2 0 15,2-5-96-15,1 1 0 0,-1-5-16 0,2-1 0 16,2 0-176-16,0-4 128 0,2 1-128 0,-1-3 128 15,3 2-128-15,2 1-192 0,-3-1 32 0,1 5 16 16,0 5-112-16,-1 0-32 0,0 0 0 0,-2 3 0 0,-1 3 160 0,1-2 128 0,-2 2-192 0,-2-1 192 16,1 4-256-16,-1-2 64 15,-1 5 16-15,1-2 0 0,-1 4-80 16,0-2-32-16,0 1 0 0,1 0 0 16,2 2-96-1,0 1-32-15,1-3 0 0,3 1 0 0,1 0 48 0,1 0 16 0,0 2 0 0,3 0 0 16,3 2-32-16,4 5-16 0,1 0 0 0,1 3 0 0,-1 5 144 15,-2-2 48-15,0 6 0 0,-4-1 0 0,-1-2-48 0,-3 3 0 16,1 0 0-16,-4 0 0 0,-2 0 256 16,-1-1-144-16,0-1 144 0,-2-1-128 0,0-4 256 0,-2 0 64 15,1-1 16-15,-2 1 0 0,0-3 128 0,2-2 32 16,-2 0 0-16,0 2 0 0,2 1-96 0,-2-2-16 16,2 0 0-16,-3 0 0 0,1 2-256 0,0 0 160 15,-1 1-160-15,1 3 128 0,-3-2-128 0,0 7 0 16,0-3 0-16,-2 0-176 0,1-4 176 0,0 2 0 0,-5 1 0 0,0-3 0 15,-1 2 0-15,-2-2 0 16,-1-2 160-16,-2-1-160 0,-2 1 320 0,-1-4-48 0,0 1 0 0,-3-2 0 16,0-1 208-16,1-2 32 0,-2-1 16 15,-2-2 0-15,5 1 48 0,-2-6 16 0,3 0 0 0,0-4 0 16,2 1-208-16,0-3-64 0,3 2 0 0,2-2 0 31,3 2-704-31,2 4-160 0,3-3-32 0,5 5 0 16,1 1-832-16,3 3-192 0</inkml:trace>
  <inkml:trace contextRef="#ctx0" brushRef="#br0" timeOffset="43923.03">8620 16287 39615 0,'2'-1'3520'0,"-2"-3"-2816"0,0 2-560 0,-1-2-144 0,0 1 576 0,1 0 64 0,0-6 32 0,-1-1 0 0,1-2-1504 0,-4 2-288 0,0 0-64 0,-3 1-16 15,-3 3 544-15,-4 2 96 0,-3 4 32 0,-3 0 0 0,-4 3 1488 0,-4 2 288 0,-4 4 64 0,-1-1 16 16,-3 2-704-16,-1 4-144 0,0 1-32 0,-2 1 0 15,4 2-112-15,-1-2-16 0,2 3-16 0,2 1 0 16,3-1 16-16,-2 0 16 0,2-1 0 0,2 1 0 0,1 1-16 16,1 1 0-16,3 2 0 0,0 2 0 0,1 1-192 15,1 1-128-15,0 2 128 0,3 3-128 16,2-4 0-16,4 3 0 0,2 1 0 0,6-1 0 16,1 1 0-16,2 1 0 0,3-1 128 0,2 5-128 15,2 0 176-15,4-1-48 0,3-2 0 0,3 1 0 0,5 0-128 16,7-3 0-16,8 0 0 0,5-1 0 15,4-3 0-15,6-3 0 0,6 0 0 0,4-3 0 16,1-2 0-16,0-4 0 0,2-1 0 0,1 1 0 0,-1-4 0 0,-3-2 0 16,-1-4 0-16,-4-2 0 0,-4-4 0 15,-4 0 0-15,-3-4 0 0,2 1 128 0,1-6 128 16,-1-1 32-16,-2 0 0 0,-2-5 0 0,1-1-32 0,-3-5-16 16,1-1 0-16,-1-2 0 0,-1-3-48 0,0 1-16 15,-2-5 0-15,1 2 0 0,0-6-176 0,-1 2 0 16,-6-1 0-16,2 0 128 0,-1-7-128 0,-1 0-144 0,-4-2 144 0,-4 1-208 15,-5 3 48-15,-7 1 16 0,-3 3 0 16,-7 2 0-16,-5 1 144 0,-4 0-128 0,-5 0 128 0,-6 1-128 16,-4 0 128-16,-6 2 0 0,-2 3 0 0,-4 2 0 15,-3 1 0-15,-5 1 0 16,-2 2 0-16,-3 2 0 0,-1 2 0 0,-2 3 0 0,-2 3 0 16,0 2 0-16,1 0 0 0,-1 6-160 0,1-2 160 0,2 4 0 0,4 0-208 0,-3 4 64 15,-4 0 16-15,-1 4 0 16,-1 2-384-1,-2 2-64-15,1 1 0 0,2 0-16 0,1 2-176 0,3-4-48 0,2 0 0 16,1-1-12112-16,1 0-2416 0</inkml:trace>
  <inkml:trace contextRef="#ctx0" brushRef="#br0" timeOffset="44874.99">6618 16976 39615 0,'-16'2'1760'0,"2"-2"352"0,2 0-1680 0,3-2-432 0,6 1 0 0,0-2 0 16,1-1-4128-16,-5-1-912 0,-1 1-176 0,-2-5-32 15,1-1 1280-15,4 0 272 0,3 4 48 0,2 0 16 0,2 0 3952 0,2-1 800 0,1 4 160 0,0-2 16 16,1 3 832-16,0 2 176 0,3 0 16 0,1 0 16 0,3 4 144 0,2-1 16 16,4 0 16-16,3 1 0 15,2 0-272-15,3-2-64 0,4-2-16 0,2 0 0 16,3 0-1072-16,4 0-224 0,5-3-32 0,4 0-16 16,2 1-528-16,1-3-96 0,3 0-32 0,-2 1 0 0,-1-2-160 0,-1 2 0 15,-2-2 0-15,-2 0 128 16,-2 2-128-16,-6 2 0 0,-2-2 0 0,-2 4-176 15,-2 0-96-15,-3 1-32 0,-2-1 0 0,-4 0 0 0,-3-1 304 16,-4 1 0-16,-2 0 0 0,-4-3 0 0,0 3 304 0,-3-3 64 16,0-2 16-16,-1 1 0 0,0 3-96 15,-1-4-16-15,0-1 0 0,0-1 0 0,1 1-272 0,-4-1 128 16,1-3-128-16,-3 1 0 0,1-1 0 0,-2 2 0 16,-3 0 0-16,-2 2-144 0,0 0 0 0,-5-3 0 15,-3 2 0-15,-3-2 0 0,3 3 144 0,-4-1 0 16,-5 0 0-16,-1 2 128 0,1 4-128 0,1-2 144 15,-1 0-144-15,2-1 160 0,0-2-160 0,3 0 192 0,3 1-192 16,2 0 192-16,3-1 16 0,2 0 16 0,1 0 0 16,0-1 0-16,2-1-96 0,0 0-128 15,0-2 176-15,1 4-176 0,2 0 0 0,-2 0 0 0,2 1 0 16,0 1 0-16,-1 0-144 0,2 1-48 0,0 0 0 16,0 1 0-16,0 1 192 0,-1 1-160 0,1 0 160 0,0 0-160 15,0 0 160-15,0 0 0 0,0 0 0 0,0 0 0 16,0 0 0-16,1 0 0 0,-1 0 0 0,0 0 0 15,0 0 0-15,0 0 0 0,25-3-144 0,-16 3 144 16,2 0-144-16,1-2 144 0,-1 0-192 0,2 2 192 16,2 0-224-16,-1-2 64 0,2 2 16 0,1 0 0 0,-4 2 144 0,1 2-208 15,-1 2 80-15,-3 2 128 0,-1 0-144 0,-4 1 144 16,-1 2 0-16,-3 2 0 16,-1 1-128-16,-4 0 128 0,-1 1 0 0,-2 3 0 15,-3 2 0-15,-1 0 0 0,-2 1 0 0,0-5 0 0,-1-1 288 0,1-4-32 16,0 1-16-16,0 1 0 0,1-3-32 0,3-2 0 15,0 0 0-15,0 3 0 0,1-4-208 16,-1 2 128-16,0 1-128 0,-1-2 0 0,0 6 0 0,-1 1 0 16,1 1 0-16,-2 0 0 0,0 3 0 0,-1-3-192 15,2 0 48-15,-2 2 0 0,-1 5-208 0,0-1-32 16,2-2-16-16,0-2 0 16,3-2-1056-16,2-3-208 0,3-7-32 0,3-6-14752 15</inkml:trace>
  <inkml:trace contextRef="#ctx0" brushRef="#br0" timeOffset="46571.89">2917 16470 23951 0,'-12'-1'2128'0,"2"-2"-1696"0,1 6-432 0,4-3 0 0,4 0 1536 16,1 0 208-16,-1 0 48 0,-2 1 16 0,0 2-3360 0,-1-3-688 0,0 2-128 0,3-2-16 0,1 0 2384 0,0 0 288 0,2 0 160 0,1-2 16 16,1 2 464-16,0-4 96 15,1 1 0-15,2-3 16 0,0 0-192 0,2 0-32 16,2-2-16-16,2 0 0 0,2-2 160 0,3-3 48 15,1 1 0-15,4-2 0 0,3 2-112 0,1-4-32 16,2 1 0-16,2-1 0 0,1 3-416 0,1-5-64 16,0 2-32-16,2-1 0 0,-1 0-352 0,1-1 128 15,1 0-128-15,-2-1 0 0,1 1 0 0,2-1 0 16,1-1 0-16,1 0 0 0,-3 2 0 0,1-1 0 16,0 0 0-16,-1 0 0 0,-2 0 0 0,1 1 0 0,2-2 0 15,1 2 0-15,2-5 0 0,2 1 0 0,2 0 128 16,2 0-128-16,2 1 0 0,1 1 0 0,0-3-160 0,-1 5 160 31,1-4-512-31,-1 2 0 0,1-1 0 0,2 1 0 0,1 4 320 0,0-1 64 0,2 6 128 16,-1-2-208-16,-2 7 208 0,0-3 0 0,-2 6 0 0,0-1 0 15,-2 1 128-15,1 3-128 0,-1 0 0 0,1 0 0 16,0 3 0-16,2-2 0 0,-1 2 0 0,-1-3 0 16,-2 2 224-16,0-2-16 0,1-2 0 0,4 2 0 15,3-3 0-15,2 2 0 0,-2 1 0 0,-1 1 0 16,0 2-80-16,-2 3 0 0,-2 0-128 0,-2 0 192 15,-1 2-192-15,0 0 144 0,0 2-144 0,1 0 128 0,0 1-128 16,-2 3 0-16,1 1 0 0,0 1-176 0,-3 0 176 16,-2 0 0-16,-4 0 0 0,-1-4 0 0,-1 4 0 15,0-1 0-15,3-1 128 0,-1 1-128 0,2 1 416 16,1-3 16-16,1 2 0 0,-2-2 0 0,1-2-144 16,-2 0-32-16,0-4 0 0,0 2 0 0,-3 1-128 0,-4-4-128 15,-3 0 144-15,2 2-144 0,3 0 0 0,0 2-208 16,-1 2 16-16,0 1 0 0,-3 0-96 0,-2 5-16 15,-1-2 0-15,-3 6 0 0,-3 0 112 0,0 4 0 0,-2 5 16 16,0-1 0-16,-1 1 176 0,0-5-192 16,1-5 192-16,-1-3-192 0,4-2 384 0,1-3 80 15,4-3 16-15,-1-3 0 0,1-1 256 0,1-1 48 0,0-4 16 0,1 4 0 16,-2-1-608-16,-2-3 0 16,0 4 0-16,-3-1 0 0,-1 2 0 0,-2 0-240 15,-2 1 48-15,-3 0 0 0,-2 4 192 0,-1-1 0 0,-2 0-160 0,-2 2 160 16,1 1 0-16,-4-3-176 0,0-2 176 0,-1 0-128 15,1 0 256-15,-2-2 48 0,1-2 16 0,0-1 0 0,-1-3 96 16,1 0 32-16,1 0 0 0,1-3 0 16,1-1-320-16,-2 0 160 0,2 0-160 0,-2-2 128 0,-1-1-128 15,1 1 0-15,-3-1 0 0,-2-2 0 16,1-1 0-16,-3 0 0 0,-2 2-128 0,-1-5 128 16,-2 3 0-16,-2 1 0 0,-3-6 0 0,-2 1 0 15,-1-1 224-15,-1-1-32 0,-5 3-16 0,0-3 0 16,-2 1-176-16,-1-1 128 0,-1 0-128 0,1-1 128 0,0 1-128 15,2 2 0-15,2-3 0 0,4 3-176 0,2 3 176 0,2-1-160 16,3 2 160-16,2 1-160 16,3-1 160-16,0-1-192 0,1-1 192 0,0 4-192 0,1-2 64 0,2 0 0 15,-1 1 0-15,1 3 0 16,1-1 128-16,1 1-160 0,-2 1 160 0,2 1-160 16,0 1 160-16,0 2 0 0,2 1 0 0,-2 0 0 0,0 4 0 0,1-2-160 0,0 5 160 15,1-1-208 1,2 1-320-16,0 2-64 0,1 1-16 0,0-3 0 15,1 4-224-15,0-3-32 0,0 2-16 0,1-2 0 0,-3 1 672 0,3-2 208 0,-1 2 0 16,0-3-160-16,0 2 608 0,0 0 128 0,1 0 32 0,-1 3 0 16,-1-1-96-16,1 0-32 15,-1-1 0-15,-1 1 0 0,-1 1-288 0,1 2-48 0,0 0-16 0,-1 2 0 32,0 1-576-32,-2 0-128 0,2 3-32 0,-1-3 0 15,-1 1-800-15,-1 1-176 0,0-1-16 0,0-2-16 16,-1 1 688-16,-3 0 144 0,1-1 16 0,-2-3 16 0,0-2 928 0,-1 0 176 0,-1-4 32 0,1-2 16 0,0 2 496 15,-1-6 112-15,0 0 16 0,1-2 0 0,0-2-1024 0,-1-4-192 16,0-3-32-16,-1 0-14848 16</inkml:trace>
  <inkml:trace contextRef="#ctx0" brushRef="#br0" timeOffset="47469.38">8765 16570 35007 0,'-4'1'3120'0,"0"2"-2496"0,3-3-496 0,1 0-128 0,0 2 0 0,0-2 0 16,-1 2 0-16,0 3 0 0,-2-2-432 0,2 1-48 0,1 2-16 0,1 0 0 0,2 1 768 0,-1-1 160 0,0 0 16 0,1 0 16 0,-2 6-80 15,-1 0-32-15,-1 2 0 0,-3 5 0 16,-3 1-96-16,-4 2 0 0,-4 3-16 0,-4-3 0 15,-2 4-112-15,-5-1-128 0,-3 3 176 0,-2-3-176 0,-1-3 208 0,-1 0-64 16,3 1-16-16,0-5 0 0,1 1-128 0,6-6 0 16,-1 2 0-16,3-5 0 15,4 0-640-15,2-6-96 0,4-2-32 0,4-4-15232 0</inkml:trace>
  <inkml:trace contextRef="#ctx0" brushRef="#br0" timeOffset="47738.46">8357 16596 42383 0,'0'4'1872'0,"-2"-2"400"0,1 5-1824 0,1-5-448 15,1-1 0-15,2 4 0 0,2-1-3040 16,1 3-704-16,4 6-144 0,6 5-16 0,5 7-224 0,2 1-32 0,1 1-16 0,-1 2 0 0,0 0 5152 0,-4 0 1040 15,0-1 208-15,-2 1 32 0,-1-3 496 0,-2-2 112 16,-2 1 16-16,0-5 0 16,-3 1-1088-16,-1-3-224 0,0 0-32 0,0-2-16 15,-2 1-1232-15,2-6-288 0,-2 2 0 16,2-5 0 0,1-2-1264-16,2-2-272 0</inkml:trace>
  <inkml:trace contextRef="#ctx0" brushRef="#br0" timeOffset="48295.18">8944 16779 11055 0,'0'-10'480'0,"-1"4"112"0,1-3-464 0,0 6-128 0,1-1 0 0,1 2 0 15,1-2 608-15,2-2 96 0,4-4 32 0,3-3 0 16,3 4 1312-16,1-4 272 0,1 5 48 0,-1 4 16 0,0 0 880 0,0 2 160 16,-1 4 32-16,0-2 16 0,0 4-1824 0,-2 0-368 15,1 2-80-15,-2 0-16 0,0 3-560 0,-1-3-112 16,-1 1-32-16,-2-1 0 0,-2-3-256 0,2 1-48 31,-2 2-16-31,1 0 0 0,0 0-160 0,0 0 0 0,-1-2 0 0,0 0 0 0,2 1 0 0,-1-4 0 16,1-2 0-16,-2-1 0 15,1 2 0-15,-1-1 0 16,-1 1 0-16,-1 0-176 0,0 0 16 0,-4 0 0 16,0 1 0-16,-4 2 0 0,-1 3 160 0,-2-2-208 15,-3 2 80-15,-1 0 128 0,0 0 0 0,-2-3 0 0,2 3 192 16,-1-5-64-16,3 2-128 0,0-3 0 0,2 0 144 0,2 0-144 16,4 0 0-16,0-3-192 0,1 3 32 0,2 0 0 31,2 3-224-31,3-1-64 0,3-1 0 0,1 4 0 0,3-1 64 0,-2 2 16 0,2 2 0 0,-1 0 0 15,-2-2 368-15,1 4-176 0,-2-1 176 0,-3 1-128 16,0 2-192-16,-3-2-48 0,0-4 0 0,-3 4 0 16,0 0 144-16,-2 0 32 0,0 1 0 0,-2-1 0 15,0 0 592-15,-1-1 128 0,0-2 32 0,-1 2 0 16,0 1-48-16,0-4 0 0,0 2 0 0,0 0 0 0,2 0-176 16,-2-1-32-16,0-1-16 0,-1 1 0 0,1-3-288 0,-1 1 0 15,-2-1 0-15,-2-2 0 16,2 3-256-16,-4 0-176 0,0-1-16 0,-2-2-16 15,0 2-656-15,-1-4-128 0,-1 2-32 0,-2-2-9296 16,1 0-1872-16</inkml:trace>
  <inkml:trace contextRef="#ctx0" brushRef="#br0" timeOffset="50307.41">8786 17699 15663 0,'5'-3'1392'0,"-3"-4"-1120"16,1 4-272-16,-2-2 0 0,-1 3 3168 0,0 0 576 0,0 0 112 0,0-2 32 0,0-5-2224 0,0-2-432 0,-1 0-80 0,-2 0-32 0,1-2-480 0,-1 5-112 0,-1-2-16 0,-2 0 0 0,1 4-176 15,-2-3-32-15,1 3-16 0,-2 2 0 0,1-2-288 0,-3 2-144 16,0-1 16-16,-1 4 0 0,0 1-32 0,-3 0 0 16,1 3 0-16,-2 2 0 15,1 0 160-15,-3 1 0 0,0 4 160 0,-3-3-160 16,1 4 448-16,2-1-16 0,0 2 0 0,2-2 0 15,1-2 64-15,2 0 16 0,1 1 0 0,1-2 0 16,2 2-48-16,1-3 0 0,2 4 0 0,1 3 0 0,2-4-224 16,-1 5-48-16,2 3-16 0,1-1 0 0,-1 3-176 15,0 1 192-15,1 0-192 0,-2 1 192 0,2 3-192 16,-2 3 0-16,1 1 0 0,-1 1 0 0,0 1 0 0,0 3 0 16,-2 5-128-16,-1-4 128 0,-1-2 0 0,-1-1 0 15,-1 1 0-15,-2-3 0 0,-1-3 0 0,-2-1 0 16,2-3 0-16,-1-1 0 0,0-4-288 0,-1 0 16 15,1-3 0-15,-1-4 0 16,0-1-1072-16,-2-3-224 0,1 0-32 0,1-6-14864 0</inkml:trace>
  <inkml:trace contextRef="#ctx0" brushRef="#br0" timeOffset="50592.71">8068 18000 44223 0,'-1'3'3936'0,"0"0"-3152"0,1-1-624 0,2-4-160 0,3 2-192 0,3-4-80 15,7 4-16-15,7-5 0 32,10-2-3264-32,9-3-656 0,6-1-128 0,0-3-16 0,-3 2 4352 0,-3-2 816 0,-1 6 192 0,-4-2 32 0,-2 4-912 0,-3 2-128 15,-2 1-160-15,-3 3 160 16,0 3-1616-16,-5 1-208 0,-2 2-32 0,-3 0-16 15,-2 4 80-15,-3-4 0 0,-1 4 16 0,-3-1 0 0,-2-3 2032 0,-1 1 416 16,0-1 80-16,1-3 16 16,1 0-768-16,3-3 0 0,3-2-192 15,2-3-8800-15</inkml:trace>
  <inkml:trace contextRef="#ctx0" brushRef="#br0" timeOffset="51035.89">8933 17908 43311 0,'-8'13'1920'0,"1"-5"384"0,0-2-1840 0,2-2-464 0,1-1 0 0,3-2 0 16,-2 1 0-16,0-2 0 16,-5 4 0-16,-1 2 0 0,1-2-256 0,0 1-112 0,0-1-16 0,0 2 0 15,1 0 192-15,1 4 16 0,0 0 16 0,-1-2 0 0,2 2-48 0,0 0-16 16,2 3 0 0,-1-1 0-1,3 0-304-15,0 1-64 0,2 0-16 0,0-3 0 0,1 2 736 0,1-2 160 0,2-1 32 0,-1-2 0 16,2 2 96-16,1-5 32 0,3 1 0 0,1-5 0 0,3 0-224 0,2 0-32 15,1-3-16-15,2 1 0 16,-2 1-176-16,2-4 192 0,0 1-192 0,0-3 192 16,-2 2-192-16,-1-2 0 0,0 1-160 15,-1-1 160-15,-1-2-192 0,-2 2 48 0,-1-2 16 16,-1 2 0-16,-1-2 128 0,-2 0 0 0,-2 3 0 0,-1-1 0 0,-2-2 320 0,0 2-16 16,-1-3 0-1,-1-1 0-15,-1 1-48 0,-1-4 0 0,0 2 0 0,-2-1 0 0,-1 1-256 16,-1 0 128-16,-1-2-128 0,-3 2 0 15,-1-1 0-15,0 0 0 0,-2 0 0 0,0 2 0 16,-2 1 0-16,0 3 0 0,0-2 0 0,0 7 0 0,-1 1 0 0,1 2 0 0,-1 1 0 16,0 2 0-16,0 5 0 0,0-3 0 0,0 4-208 15,2-4 80 1,3 3-288-16,3 0-48 0,0-2-16 16,3-1 0-1,3 1-640-15,-1-1-128 0,3 1-32 0,3-1 0 0,3-3-1872 0,3 0-384 16,3-1-80-16,4-2-16 0</inkml:trace>
  <inkml:trace contextRef="#ctx0" brushRef="#br0" timeOffset="51395.8">9329 17974 42383 0,'3'16'1872'0,"-3"-6"400"0,-1-4-1824 0,0-2-448 0,0-2 0 0,-1-2 0 0,2 0-320 0,-1 0-176 0,1 3-16 0,0 0-16 0,1 1-5696 0,2 2-1136 0,-1 0-240 16,-1 3-32-16,2 1 7056 0,-3 0 1408 0,-1 0 272 0,-2 2 64 0,1-2 1584 0,-1 1 320 0,0-1 64 31,-1 0 16-31,0-1-1264 0,0 0-256 0,1-2-48 0,0-1-16 16,0-3 336-16,-2 0 64 0,1-2 16 0,-1 2 0 16,1-3-864-16,2 0-160 0,-1 0-48 0,2-4 0 15,1-1-160-15,0-1-48 0,3-2 0 0,0-1 0 16,3-6-96-16,2-1-32 0,1-5 0 0,0 1 0 15,3 0-352-15,0-2-80 0,4-2-16 0,0 1 0 16,1 2-128-16,1 1 0 0,0 1 0 0,2 3 0 16,0-2 0-16,2 2 0 0,0-3 0 0,-1 3-176 0,2 2 176 15,-4 2 0-15,2 0 0 0,-3 2-128 16,-2 0-240-16,-3-2-32 0,1 0-16 16,-2 1 0-16,-1 0-176 0,1 1-48 0,0 0 0 15,0 1 0-15,3 0-208 0,2 1-48 0,3 2-16 0,5 0-18432 16</inkml:trace>
  <inkml:trace contextRef="#ctx0" brushRef="#br0" timeOffset="66817.64">10453 6211 35935 0,'2'-3'3200'0,"2"-1"-2560"0,-1 1-512 0,0 3-128 0,-1-2-1920 0,2 1-416 0,1-2-80 0,1-3-16 16,3 2 1600-16,-2-2 304 0,-2 4 64 0,-3 4 16 16,-5 2-176-16,-2 2-16 0,-2 4-16 0,-4 5 0 0,-4 2 976 0,-4 4 208 0,-1 4 48 0,-2 3 0 15,-1 1 1056-15,-3 0 224 0,0 5 32 0,0-1 16 16,0 1-496-16,0 0-80 0,-1 2-32 0,-2 1 0 16,-1 1-992-16,-2 1-304 15,1 2 128-15,-1-1-128 0,3-1 0 0,0-2 0 16,3-5 0-16,3-7 0 0,3-2 128 0,3-2-128 15,0-5 160-15,4-3-160 16,2-3-384-16,0-4-192 0</inkml:trace>
  <inkml:trace contextRef="#ctx0" brushRef="#br0" timeOffset="67125.61">9845 6185 35935 0,'0'-8'1600'0,"-1"1"320"0,0 4-1536 15,1-1-384-15,1 2 0 0,0 2 0 0,1 0 368 0,0 0 0 0,2 0 0 16,1 2 0 0,2 5-192-16,1 6-48 0,-1 2 0 0,2 2 0 15,-2 5 416-15,2 3 80 0,-1 1 16 0,2 2 0 0,1 0-416 16,3 1-80-16,2 2-16 0,1 1 0 0,4 3-128 0,2 0 0 15,1 2 0-15,5-5-176 0,1 0 176 16,0 3 0-16,4-2 0 0,-1 3 0 0,-1-2 128 0,-1-3 64 16,-3-1 16-16,-3-3 0 0,-2-1 16 15,-1-1 0-15,-2-2 0 0,-2-2 0 16,0-2-224-16,-4-3-128 0,1-4 128 0,-2 1-208 16,-2-3-1056-16,0-7-208 0,-1 1-32 0,0-1-15392 15</inkml:trace>
  <inkml:trace contextRef="#ctx0" brushRef="#br0" timeOffset="67513.28">10817 6926 42383 0,'-2'5'3776'0,"1"2"-3024"0,1 0-608 0,1-5-144 0,1 2 0 0,1 2-224 0,-1 4 48 0,1 8 16 0,2 5-912 0,-2 5-176 0,1 1-32 0,-3 1-16 15,2 0-1504-15,-3 1-288 0,0-1-64 0,-1-2-16 0</inkml:trace>
  <inkml:trace contextRef="#ctx0" brushRef="#br0" timeOffset="68009.22">12835 6288 40543 0,'-8'5'3600'0,"2"-1"-2880"0,2-2-576 0,1-2-144 0,2 1 0 0,-4 2 0 15,-3 3-160-15,-9 6 160 0,-5 4 0 0,-5 3-144 0,-4 7 144 0,-2 0 0 16,-3 5 0-16,-1 3 0 0,-2 2 144 0,0 4-144 16,-1-2 160-16,-1 3-160 0,1 1 128 0,1-1-128 15,3-3 160-15,7-3-160 16,4-4 192-16,5-7-192 0,7-4 0 0,2-4-320 16,2-3 32-16,4-5-11728 0,1-4-2336 0</inkml:trace>
  <inkml:trace contextRef="#ctx0" brushRef="#br0" timeOffset="68254.85">12361 6290 46079 0,'3'-3'2048'0,"-1"0"400"0,0 2-1952 0,-1-1-496 15,2 2 0-15,-1 2 0 0,2-2 192 0,2 1-64 0,4 2-128 16,1 3 192-16,4 4-384 0,1 2-96 0,0 4-16 0,1 4 0 31,1 5 304-31,-1 3 0 0,3 4 0 0,-2 5 0 16,2 5-272-16,-1 2-160 0,-2 0-16 0,-2 3-16 15,0 1-64-15,-2 3-16 0,0 0 0 0,-1-5 0 16,0-4-304-16,-1-8-64 0,1-3-16 0,-2-5 0 16,1-4-1712-16,-1-2-352 0,-1-2-64 0,0-5-11024 15</inkml:trace>
  <inkml:trace contextRef="#ctx0" brushRef="#br0" timeOffset="69091.09">13288 6862 39615 0,'2'-3'1760'0,"-2"1"352"0,0 1-1680 0,2-2-432 0,0-1 0 0,1 4 0 16,2-3 272-16,1 0-16 0,2-3-16 0,6-3 0 15,2 2-624-15,0-3-112 16,3 1-16-16,-3 3-16 0,1 2 528 0,-1 1 272 0,-1 0-16 0,0 3-16 16,-3 3-848-16,-1-2-160 0,-2 5-48 15,-3 0 0-15,-2 1-80 0,-3 1 0 16,-1 0-16-16,-2-2 0 0,-2 2 1104 0,-1 2 240 0,-1-2 32 0,-2 0 16 0,2-1 416 16,-2 0 64-16,0 2 32 0,-1-3 0 15,1 0-608-15,-1 0-128 0,1-2-32 0,-1-2 0 0,3 2-224 0,0-4 0 16,-1 3 0-16,1-2 0 0,1 1 0 0,-1 1 0 15,0 2 0-15,-3 0 0 0,2 2 368 16,-2 2 80-16,0 1 0 0,-2 0 16 0,1 2-176 0,-1 0-32 16,1 3-16-16,1-5 0 0,0 0-240 0,0 0 176 15,2 0-176-15,-1 1 160 0,2-4-160 0,1 2 0 16,2-3 0-16,-1-2 0 0,0-2-192 0,2 2 192 16,0-4-160-16,1 0 160 0,0 0 0 0,0 0 0 15,-2 0 128-15,1-3-128 0,-2 2 288 0,-1 1-48 0,0 0-16 0,-2-2 0 16,-1 4-96-16,1-2-128 15,-3 1 176-15,-1 2-176 0,1-1 0 0,-1 0 0 0,2 0 0 0,2-1 0 16,-1 1 0-16,1-2 0 0,2 0 0 0,0 0-144 16,1-2 144-16,1 1 0 0,-1-1 0 0,0 0 0 15,2-3 0-15,0 4 0 0,0-4 0 0,1 2 0 16,0-1 128-16,-1 0 16 0,1 2 0 0,0-2 0 0,1 2 16 16,0-1 0-16,0 2 0 0,-1-2 0 0,1 0-160 15,0 0 0-15,1 1 0 0,0 0 0 0,0-1 0 16,3 0 0-16,0 0 0 0,1-4 0 0,1 5 128 15,0-4-128-15,1 3 128 0,1 2-128 0,-1-3 256 16,1 4-48-16,0 0 0 0,0 0 0 0,-1 2-64 0,1 0-16 16,0 2 0-16,1-2 0 0,-2 2-128 0,1 2 0 15,0 0 144-15,1 0-144 16,0 1 0-16,1 3 0 0,2-1 0 0,0 4 0 0,2-1 0 16,1 2 0-16,1 1 0 0,0-2 0 0,2 2 0 0,1-1 0 15,0 0 0-15,-1-1 0 0,-1-1 0 0,0-1 0 16,-3 0 0-16,1-3 0 0,-2 1 0 0,-2-3 0 15,0-3 0-15,-3 1 0 16,1 1-480-16,0-5-64 0,-1 1-16 0,1 2 0 16,0-7-384-16,-1 2-80 0,2-5 0 0,0-1-17296 0</inkml:trace>
  <inkml:trace contextRef="#ctx0" brushRef="#br0" timeOffset="69518.92">15602 6117 41471 0,'0'2'1840'0,"-2"-2"368"0,1 1-1760 0,0 1-448 0,0 2 0 0,-1 0 0 0,1 1 0 0,-1 2-192 0,-5 5 0 16,-1 8 16-16,-6 7-656 0,-3 3-128 0,-3 5-16 0,-2-1-16 0,-3 1 96 0,-3 2 0 0,-4 5 16 0,-7 1 0 0,0 2 432 0,-5-1 96 0,-1-3 16 0,-4 1 0 15,-1-1 976-15,-3 2 192 0,-1-2 32 0,6-5 16 16,6-5 464-16,5-5 80 16,2-1 32-16,6-3 0 0,4-6-1104 0,6-1-224 15,5-8-128-15,4-4-12208 0,3-6-2528 0</inkml:trace>
  <inkml:trace contextRef="#ctx0" brushRef="#br0" timeOffset="69739.45">14873 6258 29487 0,'0'13'2624'0,"-1"-3"-2112"15,0-2-512-15,1 0 0 16,1-2 3120-16,1 0 512 0,3 1 96 0,3 8 32 15,3 5-2752-15,5 7-560 0,4 8-96 0,5 1-32 0,1 1-128 0,1-1-16 0,2 1-16 0,0 0 0 16,1 1-160-16,-1-3 192 0,0-3-192 0,-2 3 192 16,0-6-448-16,-3 0-64 0,-2-2-32 0,-2-7 0 31,-3-2-1072-31,-2-3-224 0,-2-4-32 0,0-2-16112 0</inkml:trace>
  <inkml:trace contextRef="#ctx0" brushRef="#br0" timeOffset="70247.1">15794 6723 40543 0,'4'-2'3600'16,"0"0"-2880"-1,-2 0-576-15,2 0-144 0,0 0 480 0,2 2 64 16,4-2 16-16,6-4 0 16,6-2-1136-16,4 0-240 0,1 0-32 0,1 2-16 0,-1 0 512 0,-2 3 96 0,0 0 32 15,-2 3 0 1,-3 0-1536-16,-4 3-304 0,-4 4-64 0,-3-1-16 16,-3 1 912-16,-6 2 176 0,-1 3 32 0,-6-2 16 0,0 2 2464 0,-5 1 480 0,-3-1 112 0,-3 2 0 15,-3-2-464-15,0 0-112 0,-1 1 0 0,0-3-16 16,0 0-880-16,2-2-192 0,1-2-16 0,2-2-16 15,3 0-352-15,2-2 0 0,2 0 0 0,3-2-192 16,1 2-80-16,1-2-32 0,1 3 0 0,3-3 0 16,1 0-64-16,1 1-16 0,1 1 0 0,3 1 0 0,1-2 640 15,1 4 112-15,1-1 16 0,1-2 16 0,2 3-192 0,0 0-32 16,2 2-16-16,0 2 0 0,2-2-160 0,-1 5 0 16,2-3 0-16,0 4 0 0,1 3 0 0,0 0 0 15,2-1 0-15,-2 2 0 0,1-2 128 0,-2 1-128 16,0 3 192-16,-1-3-64 0,-2 0 160 0,0 2 32 15,-1 1 0-15,-2-3 0 0,-3 4-160 0,-1-2-32 16,-1 1 0-16,-2 1 0 0,-3-4 48 0,-1 2 0 16,-4-3 0-16,-2-1 0 0,1-2 80 0,-2-2 0 15,-2 0 16-15,-3-4 0 0,1-1-16 0,-3-4 0 16,2-1 0-16,-5-4 0 0,0-2-496 0,-5-6-96 16,0-4-32-16,-9-10-19280 0</inkml:trace>
  <inkml:trace contextRef="#ctx0" brushRef="#br0" timeOffset="72604.55">10117 7595 23039 0,'2'-2'2048'15,"-1"-2"-1648"-15,0 1-400 0,0 3 0 0,2 0 1088 0,-1 0 144 0,5-3 32 0,1 3 0 0,5-3-992 0,3 3-272 0,2 6 0 0,1 1 128 0,2 6-320 0,1 4-64 0,2 6 0 16,-1 0-16-16,2 8-512 0,-2 0-112 0,2 4 0 16,1 1-16-16,-1-2 16 0,1 1 0 0,1-1 0 0,1 2 0 0,3 5 896 0,1 2 0 15,3 2 160-15,2 2-16 0,0 1 880 0,3 2 192 16,2 0 16-16,2-4 16 0,-2-6 16 0,3-2 0 15,1-2 0-15,1 1 0 0,0 1 16 0,0 1 0 16,-2-2 0-16,-3 1 0 0,-1 3-576 0,-4 0-96 0,0-1-32 16,-5 2 0-16,-3-1-576 0,-3-2-160 0,-1-1-16 15,-3-3 0 1,-4-2-2096-16,0-5-416 0,-3-8-96 0,-3-1-10336 0</inkml:trace>
  <inkml:trace contextRef="#ctx0" brushRef="#br0" timeOffset="73381.49">12685 7400 22111 0,'-2'0'1968'0,"1"0"-1584"16,0 0-384-16,1 0 0 0,-1 2 544 0,-1-2 32 0,1 1 0 0,-3 3 0 0,-1 1-576 15,-1 2-224-15,0 5 16 0,-1-3 0 0,0 4-48 0,1-1-16 0,1 4 0 0,-1 0 0 0,1 3 848 0,0-3 160 0,0 6 32 0,0 2 16 0,-2 3 256 0,-2 1 48 0,1 2 16 0,-2 3 0 16,-3 2-144-16,-1 0-48 0,-2 1 0 0,-3-4 0 16,0-1-272-16,-3-1-48 0,-3 3-16 0,3-5 0 0,0-2-64 15,-3 5 0-15,-5 4-16 0,-3-1 0 0,0 5 176 16,-1-2 32-16,2-3 16 0,4 2 0 0,1-4-272 15,1 2-64-15,2-2-16 0,3-6 0 0,3 1-368 16,1-3 0-16,3 0 0 0,1 1 128 0,2-2-352 16,2 1-64-16,2-2-16 0,0 2 0 15,2 0-400-15,1 1-64 0,0-3-32 0,2 2 0 16,-1-3-224-16,1-1-64 0,1-2 0 0,-2 1 0 16,2-7-1056-16,1-2-224 0,-1-1-32 0,1-2-9632 0</inkml:trace>
  <inkml:trace contextRef="#ctx0" brushRef="#br0" timeOffset="74051.96">11884 8762 28559 0,'-4'0'2544'0,"0"0"-2032"0,1-2-512 0,2 2 0 0,1 2 1008 0,-1-2 96 0,-2 0 32 0,0 0 0 15,-1 3-1392-15,0-6-288 0,1 3-48 0,1-3-16 0,2-4 608 0,-1 1 192 0,1-4 0 0,-1 2 0 0,0 0 112 0,-1-3 16 0,1 0 16 0,-1-1 0 16,-2-1-64-16,2 1-16 16,-2 2 0-16,0-5 0 0,0-1 656 0,-1-4 128 0,0 2 32 0,-1-7 0 15,1 3-112-15,-1-4-32 0,0-1 0 0,-1 1 0 16,-1-3-464-16,1 3-80 0,-1-2-32 15,2 3 0-15,1 0-176 0,0 3-48 0,2 2 0 0,1 4 0 16,2 4-128-16,0 2 0 0,3 4 0 0,-2 3-176 16,-1 1 16-16,1 4 0 0,-1 5 0 0,-1 0 0 0,0 8-144 15,0 1-16-15,-2 2-16 0,1 1 0 32,-1-2-64-32,-1 7-16 0,-1 2 0 0,1 2 0 0,0 1 416 0,0-1 0 0,2 0 0 0,0 1-128 15,4-1 128-15,-1 1 0 0,4-1 0 0,2-2 0 0,1-1 0 0,0-5 0 16,2-3 128-16,3 3-128 15,3 2 288-15,2-3-16 0,1-1 0 0,-3-2 0 16,-1-3-272-16,-1-6 128 0,0-1-128 0,0-3 0 0,-2-2 192 16,2-2-64-16,-1 1 0 0,2-3-128 0,1-3 256 15,0-4-48-15,3-2-16 0,1 2 0 0,2-2 32 0,1-3 0 16,2-3 0-16,-1-3 0 0,-1 4-80 0,-2 0-16 16,0-1 0-16,0 4 0 0,-1-2-128 0,-3 3 0 0,2 0 0 15,-3 4 0-15,0-1-304 0,-2 0 16 16,-1 4 0-16,-1-3 0 15,1 1-752-15,-1 0-160 0,-2 2-16 0,1-3-15888 16</inkml:trace>
  <inkml:trace contextRef="#ctx0" brushRef="#br0" timeOffset="75013.44">14853 7379 34095 0,'-3'-2'3024'0,"0"2"-2416"0,1 3-480 0,1 1-128 0,-1-3-160 0,1 4-48 0,-4-2-16 0,-2 6 0 15,-3 5-672-15,-3 1-144 0,1 1-32 0,-3 0 0 0,2 0 880 0,-3 0 192 0,0 0 0 0,-2 0 0 0,1 1 176 0,-3 1 32 32,-1 0 16-32,-5 7 0 0,-2 0 160 0,-4 3 16 15,-2 2 16-15,-3 4 0 0,-5 5 560 0,-1 2 112 0,-3-3 32 0,-1 1 0 0,1-3-352 0,-1-1-80 31,-2 2-16-31,-1-2 0 0,8-3-304 0,-2 2-64 0,-4 2-16 16,-4 3 0-16,-2 0-288 0,0 0 0 0,1-1 0 16,2-1 0-1,3-5-352-15,3-1-80 0,5-3-16 0,1-5 0 0,7-1 272 16,0-3 176-16,1 3-208 0,1-2 80 0,4-2 128 0,-1 1 128 0,0 0-128 16,-1 4 176-16,2-5 0 0,0 1 0 0,2 1 0 0,1-2 0 15,0 1-176-15,1-2 0 0,2 0 0 0,1-1 0 16,0-2 0-16,2 1 0 0,2-3 0 0,2-2 0 15,2 0 0-15,3-4 0 0,-1 0 0 0,3-2 0 16,0-1 0-16,1-3 0 0,1 0 0 0,0-3 0 0,1 1 0 16,-2 0 192-16,1-1-32 0,0-4 0 15,-1 3 352-15,0-4 80 0,0 2 16 0,0 0 0 16,-1-3-288-16,1-1-64 0,0 3-16 0,0-4 0 16,-1 1-240-16,1 0 128 0,0-3-128 0,-1 0 0 15,2 1 0-15,1-3 0 0,-1 1 0 0,0-1 0 0,2 3 144 0,-1-2-144 16,1 2 128-16,1-3-128 0,-2 4 240 15,3-1-48-15,-1 2 0 0,0-1 0 0,1 1-192 0,0 2 0 16,0 0 0-16,0-1 0 0,0 1 0 16,2 2 0-16,-1 0 0 0,2 0 0 0,1 2 0 0,-1 1 0 15,1 0 0-15,1 3 0 0,0 0 0 0,1 3 0 16,-1 0 0-16,0 5 0 0,-1 0 0 0,-1 5 0 16,0 3 0-16,-2-3 0 0,0 5 0 0,-2 1-208 15,1 4 32-15,-2 1 16 0,-2 0 160 0,1-1 0 16,2-3-144-16,0-4 144 0,1 3 0 0,1-3 0 0,3-1 0 0,0-2 0 15,2 0 0-15,0-3 240 0,3-4-16 0,-2 2 0 16,3-1-80-16,0-4-16 0,0 4 0 16,0-4 0-16,0 1-128 0,1-2 192 0,1 1-192 15,0-3 192-15,2 4-48 0,1-2 0 0,2 2 0 0,0-3 0 16,1 1-144-16,0 1 0 0,3-3 0 0,2 4 128 16,-1-2-336-16,3-2-80 0,2 1-16 0,1-1 0 15,1-1-336 1,-1 1-80-16,1-2-16 0,-5-5-17696 0</inkml:trace>
  <inkml:trace contextRef="#ctx0" brushRef="#br0" timeOffset="75938.24">11429 8976 18431 0,'-3'0'1632'0,"-1"0"-1312"0,3 2-320 0,0-2 0 0,1-2 1392 0,0 2 208 0,-2-1 32 0,0 0 16 0,1-2-768 0,-1 0-160 0,2-4-16 0,2-2-16 0,3 0 320 0,-1-1 64 0,3-2 16 0,0-2 0 15,1 2-80-15,-1-4-16 16,3-3 0-16,0-3 0 0,-2-3-112 0,0-1-32 16,-2 1 0-16,-1-3 0 0,-3 2-16 0,1-1-16 15,-2-2 0-15,-1 1 0 0,0 4-416 0,0 0-80 16,-2 1 0-16,-1-1-16 0,-2 1-304 0,0-1 0 16,0 4 128-16,-1 0-128 0,-1-1 0 0,-1 3 0 0,2 0 0 0,-1 3 0 0,2 5 0 0,0 1 0 15,0 0 0-15,0 5 0 0,2 2 0 0,1-1 0 16,-1 2 0-16,3 1 0 0,-1 0 0 0,1 1 0 15,0 2 0-15,1-1 0 0,1 4-256 0,-2 2 0 16,1 4 0 0,0 1 0-16,0-1 112 0,-1 6 16 0,2 2 0 15,-2 2 0-15,-2 4-112 0,1 2-16 0,1-4 0 0,0 4 0 0,1-1 0 0,-1-2 0 0,3-3 0 16,-1-2 0 0,2 1 256-16,0-2-176 0,-2-3 176 0,1 1-160 15,-1-3 160-15,1 0 0 0,-2-2 0 0,0 1 0 16,0-3 0-16,1-2 0 0,-1-2 0 0,0 2 128 0,0 2 192 0,1 1 64 0,-1 0 0 15,0 1 0-15,-1 3-48 0,-1-1 0 0,1 1 0 0,-3 1 0 32,1-3-336-32,-2 2 0 0,-1 1 0 0,0-3 128 15,2-5-128-15,-4 2 128 0,1 3-128 0,-2-6 128 16,-1 2 16-16,0-2 16 0,-2 2 0 0,0-3 0 16,-3 0 160-16,1 0 16 0,-1-2 16 0,-2 2 0 0,0-2-80 0,-1 0-16 0,-2 1 0 0,1-2 0 15,-2 1-112 1,0-2-16-16,1 2-128 0,2-1 192 0,1-1-192 15,1 2-128-15,0-4 128 0,1 1-208 16,1-2-448-16,2 1-96 0,0-5-16 0,0-3-17888 16</inkml:trace>
  <inkml:trace contextRef="#ctx0" brushRef="#br0" timeOffset="82190.33">11745 9455 25791 0,'-4'-4'2304'0,"0"0"-1856"0,3 4-448 0,1-2 0 16,1 2 2096-16,1-3 320 0,-1 0 64 0,1-6 16 0,3-1-1904 0,1 0-368 0,4 2-80 0,-1 0-16 0,0 5-128 0,-2 0 0 0,0 3 0 0,1 4 0 0,-2 2 432 0,-1 4 48 0,-1 5 16 0,1 3 0 15,0 5-304-15,0 2-48 16,0 4-16-16,2 2 0 0,4 3-128 0,1 2 0 16,6 5 0-16,0-4-176 0,2-2 176 0,1-3 0 15,4 0 160-15,-3-6-160 0,-3-4 384 0,2-1-32 16,1 2 0-16,0-4 0 0,-5-1-224 0,3-5-128 0,1 3 160 0,0 1-160 15,-1-3 0-15,-4-4 0 0,0 0-208 0,-3 0-11312 32,0-1-2272-32</inkml:trace>
  <inkml:trace contextRef="#ctx0" brushRef="#br0" timeOffset="82756.32">12469 9376 18431 0,'0'0'1632'0,"0"0"-1312"0,0 0-320 0,-1 0 0 0,1 0 1696 15,0 0 272-15,0 2 48 0,0-1 16 0,0 4-1360 0,0 2-272 0,1 0-48 0,-1 3-16 0,2 1-336 0,-1 0-320 0,-1 4 64 0,0-3 16 0,-1 1 240 0,-2-2 0 0,1 4 0 0,-2 1 0 0,-2 5 640 0,-3 1 112 16,-2 6 16-16,-1 1 16 15,-4 6 752-15,-3 7 128 0,-3 6 48 0,-5 7 0 16,-2 6-288-16,-2 5-48 0,0-2-16 0,-2 5 0 0,-3 3-944 0,0 2-192 0,-1 4-32 16,4-14-16-16,3-7-176 0,5-7-224 0,3-6 48 15,5-3 16-15,4-6-64 0,5-3-16 0,2-3 0 16,4-1 0 0,4-2-736-1,0-4-160-15</inkml:trace>
  <inkml:trace contextRef="#ctx0" brushRef="#br0" timeOffset="83961.22">12613 9167 21183 0,'2'-10'1888'0,"1"4"-1504"0,-2 3-384 0,0-1 0 0,0 2 576 15,1 1 32-15,0-5 16 0,2-6 0 0,0-1-432 0,-2 0-192 0,-1 0 160 0,-4 2-160 0,-5 3 832 0,1 2 64 16,-3 0 0-16,-1 2 16 0,-4-1-32 0,-2 2-16 0,-3 0 0 0,-1-1 0 0,-1 1 64 0,-2-3 16 0,-1-1 0 0,-1 1 0 0,2 2-80 0,-1-2-16 16,-1 0 0-16,0 2 0 0,1-1-144 0,2 2-16 15,-1-1-16-15,-1 2 0 16,1-2-240-16,-3 0-48 0,-1 2-16 0,0-2 0 15,-1 1-224-15,2 3-144 0,5 0 192 16,-4 0-192-16,-4 4 0 0,-2 2 0 0,-2 4 0 0,-4 5 0 0,0 1 0 0,-1 0 0 16,-1 3 0-16,-1-3 0 15,0 2 0-15,-1 5 0 0,0-1 0 0,2 0 0 0,5-1 0 0,-3 1 0 16,-1 7 0-16,1-1 0 0,2 1 208 0,0-1-64 0,4 2-16 16,0 3 0-16,-2 6-128 0,2-1 128 0,4-2-128 15,-2 3 128-15,-1 3-128 0,2 3 0 0,0 2 0 16,3 0 0-16,3 4 0 15,0-4-144-15,4 0 144 0,3-2-160 0,4-8 160 16,3 2 0-16,1 2 160 0,3 1-160 0,4 3 128 0,1 0-128 16,4-1 0-16,3-2 144 0,1-4-144 0,3 2 0 15,3 2 0-15,5 2 0 0,2-2 0 0,0 1 0 0,3-2 0 0,0-3-176 16,2 1-80-16,3-1 0 0,2-1-16 0,0 1 0 16,3-2 80-16,1 1 32 15,1-6 0-15,1-2 0 0,1-7 160 0,5-2 0 16,6-2 0-16,1-2 0 0,3-1 288 0,-1-5-16 15,-2-4 0-15,-2 0 0 0,2-4-64 0,5 0-16 0,3-4 0 0,0 0 0 0,-6 0-64 0,4-4 0 32,8-2-128-32,2-3 192 0,-2-2-48 0,-2-4-16 15,-3-1 0-15,1-1 0 0,-1-3 112 0,3-3 16 16,0 2 0-16,-3-4 0 0,-2-3-256 0,-6 2 0 16,-3-1 0-16,0-2 0 0,2-3 0 0,-3-4 224 0,0 3-64 0,-5-4-16 15,-2-2-144-15,-4 3 0 0,-1-6 0 16,-5-2 128-16,-2-2 64 0,-5 1 0 0,-3 5 0 15,-2-2 0-15,-4 0-48 0,1-4 0 0,-1-3 0 0,-2 1 0 16,-1 2 112-16,-1 1 0 0,-1 3 16 16,-2-1 0-16,-1 1-16 0,-1 3 0 0,-1 3 0 0,-3 0 0 0,-1 0-256 0,-2 0 0 15,-3 1 0-15,-4 2 0 0,-1 3 0 0,-4 0 0 16,-5 1 0-16,-3 0 0 16,-4 5 0-16,-4-3 0 0,0 4 0 0,-3 1 0 15,-4 2 0-15,-4-2-144 0,-3-3 144 0,-2 1-128 0,3 4 128 0,-4 0 0 0,-4-1 0 0,-1 1-128 16,-1 4 128-16,0-1 0 0,-2 5 0 15,2 2-128 1,2 0-16-16,-2 2 0 0,-2 4 0 0,0-3 0 16,2 8-464-16,1-2-96 15,1 3 0-15,2-2-16 0,2-2-304 0,2-2-64 0</inkml:trace>
  <inkml:trace contextRef="#ctx0" brushRef="#br0" timeOffset="87326.09">2881 7753 37775 0,'1'0'3360'0,"1"0"-2688"0,-2 0-544 0,0 2-128 16,1 0 320-16,-1 0 16 0,1 2 16 0,2 2 0 0,-1 4-352 0,-1 3 0 0,2 3 0 0,-2 2 0 0,3 1 0 0,-1 1 0 0,1 1 0 15,4 2 0-15,0 2 0 0,2 3 0 0,2 3 0 0,1 3 0 0,0 3 0 0,0 0 0 0,2 5 0 0,-2 1 0 16,0 5 0-16,-2-1 0 0,-3 0 0 0,-4-1 0 15,-1-3 0-15,-6-1 144 0,-1-1-144 0,-2-4 160 0,0-5-16 16,-3-1 0-16,-1-1 0 0,1-3 0 0,1-3-384 16,0-3-80-16,0-5 0 0,1-3-17040 15</inkml:trace>
  <inkml:trace contextRef="#ctx0" brushRef="#br0" timeOffset="87857.93">2636 7507 31327 0,'-7'-4'2784'0,"2"0"-2224"0,4 2-560 0,3 2 0 16,2-2 800-16,0-1 48 0,2-2 16 0,2-3 0 16,6-2-864-16,6-5 0 0,5 1-256 0,2 0 64 0,1 1 928 0,2 2 176 15,1-1 48-15,0-1 0 16,-2 1-320-16,1 2-64 0,-1 0-16 0,-4 2 0 0,0-1-368 0,-1 1-64 16,-2-1 0-16,-1 2-128 15,0-1 336-15,0 2-32 0,1 2-16 0,2 0 0 16,2 4-112-16,1 0-32 0,4 4 0 0,0 5 0 15,0-2 64-15,2 5 16 0,3 1 0 0,-1 3 0 16,-2 0-96-16,2 2-128 0,0 5 176 0,-2-1-176 16,-4 0 0-16,-3 3 0 0,-4-2 0 0,-4 2 0 15,-6 2-336-15,-3-3 16 0,-3 1 16 0,-4-3 0 16,-2 0 144-16,-3-1 32 0,-2-1 0 0,-3-2 0 0,-1 1 128 0,-4-2 0 0,0 2 0 16,-4-3 128-16,-1 2 64 0,-3-3 32 0,-3 3 0 0,0-4 0 15,-2 0-80 1,-1-2-16-16,-3 1 0 0,1-5 0 0,3 2-128 0,-1-4 160 15,0 1-160-15,1-4 160 0,1 0-160 0,1-2 0 16,0-1 0-16,2-1 0 0,1-2-256 16,1 0 64-16,3 0 0 0,1-3 16 0,1 2-1264 15,2-1-256-15,2 0-48 0,1 3-16 16,3-2-2496-16,0 2-496 0,0 2-112 0,1 0-5888 0</inkml:trace>
  <inkml:trace contextRef="#ctx0" brushRef="#br0" timeOffset="88352.71">4291 6825 26719 0,'2'-13'1184'0,"1"6"240"0,-1-2-1136 0,1 3-288 0,-2 5 0 0,0-2 0 0,2 1 192 0,-1-2-32 0,3-2 0 0,0 0 0 0,0-2 272 0,-3 6 48 0,-2-2 16 0,-2 4 0 0,-2 4 704 0,-3-2 144 0,-2 6 16 16,-2 0 16-16,-3 2-384 0,0 3-80 0,-1 0-16 0,-4 2 0 0,3 4-368 0,-2-2-80 0,0 4 0 0,0 2-16 15,-1 5-304-15,1-2-128 0,-2 5 0 0,0 1 128 16,0 0-128-16,-2 7 128 0,1 3-128 0,0 5 128 0,2 0 64 0,3-1 16 16,3 0 0-16,2-4 0 0,2-1 0 0,3-3 0 15,1 3 0-15,4-3 0 16,-1-1-208-16,4 2 128 16,0-3-128-16,1 1 0 0,3 0 240 0,0 1-48 15,1-2-16-15,0 1 0 0,-1-2 80 0,-1 1 0 16,-2 3 16-16,0-3 0 0,-2-1-144 0,0 5-128 15,-2 5 192-15,0 2-192 0,0-3 0 0,2-3 0 16,3-6 0-16,1-9 0 16,3-5-464-16,3-5 0 0,3-4 0 0,2-2 0 0,4-4 240 0,3-2 48 0,4-1 16 15,6-6 0 1,0-3-512-16,3-3-96 0,5-1-32 0,-3-2-10688 0,0 1-2144 0</inkml:trace>
  <inkml:trace contextRef="#ctx0" brushRef="#br0" timeOffset="88702.26">4436 7491 41471 0,'0'-4'1840'0,"0"2"368"0,0 2-1760 0,2 0-448 0,2 0 0 0,-2 2 0 0,3 2 0 16,1 2 0-16,4 2-192 0,4 3 192 0,2 5-208 0,1 0 80 0,0 6 128 0,0-2-208 0,-1 5 208 0,0 0 208 0,-1 3-32 0,1-2-16 0,-3 5-160 0,2-3 0 0,-1 2 0 0,-2-3 0 15,0-1 0-15,0-5 0 0,-1 1 0 0,0-4 0 16,-1-2 0-16,0-1 0 0,1-3 0 0,0-2 0 15,0 0 0-15,0-2 0 0,1 2-176 0,-2-1 176 32,0 1-864-32,0-4-96 0,-2 2 0 0,-2-4-16272 0</inkml:trace>
  <inkml:trace contextRef="#ctx0" brushRef="#br0" timeOffset="89007.36">4936 7487 43311 0,'-12'-2'1920'0,"3"2"384"0,3 0-1840 0,2 2-464 16,3 0 0-16,1 0 0 16,0 2-1024-16,-1 2-288 0,-2 6-64 15,0 2-16-15,-2 8 1120 0,-1 5 272 0,-1 6 0 0,1 4 0 0,-2 1 0 0,-4 3 0 0,0 3 128 16,-4 1-128-16,-1 2 0 0,-3 0 0 15,-4 1 0-15,0 3 0 0,-2 2 0 0,-1 1 0 16,1 3 128-16,1 0-128 0,1 0 256 0,5-4 16 0,1-5 0 16,3-1 0-16,4 0 176 0,1-5 16 0,2 2 16 15,2 1 0-15,2 2-304 0,0 3-176 0,3-2 192 0,1-5-192 32,0-1-336-32,1-7-176 0,0-4-48 0,2-9-11456 15,1-2-2288-15</inkml:trace>
  <inkml:trace contextRef="#ctx0" brushRef="#br0" timeOffset="89419.18">5320 6799 43311 0,'-14'-3'3840'16,"4"-1"-3072"-16,3 4-608 0,3 0-160 15,4 0-304 1,1 0-80-16,3-2-32 0,0 1 0 0,2 1-208 0,3-3-32 0,2 1-16 0,3 2 0 0,1 2 672 15,1 1 0-15,0 4 0 0,-1-1 0 0,1 7 144 16,-1-1 112-16,0 4 32 0,-1 6 0 16,-2 1 0-16,-2 1 0 0,-1 5 0 0,-2 3 0 0,-1 9 96 15,-3 3 32-15,0 5 0 0,-3 6 0 0,0 2-128 0,-1 4-32 0,0-4 0 0,1-1 0 16,0-2-256-16,-1 0 0 16,2 5 128-16,0-2-128 0,2-2 0 0,-1-5 0 15,3-3 0-15,-1-5 0 0,1-4-144 0,0-8-96 16,-2 3-16-16,1-7 0 15,0 1-400-15,-2-5-96 0,1-2-16 0,-3-5-11552 16,0-2-2320-16</inkml:trace>
  <inkml:trace contextRef="#ctx0" brushRef="#br0" timeOffset="89843.54">6492 7323 41471 0,'-14'11'1840'0,"3"-2"368"0,0-3-1760 0,2 1-448 0,4-2 0 0,3 1 0 0,-2 1 272 0,-3 4-16 0,-6 6-16 0,-3 7 0 0,-3 4-704 0,0 3-144 0,1-3-32 0,-1 1 0 0,3 2 640 0,0-2 0 0,0 4 0 0,-2 0 0 0,1 2-272 0,-3-1 64 16,1 5 16-16,-2-5 0 0,-1-2 192 0,3-1 0 16,0-2 0-16,3-3 0 0,1-8-128 0,3-2 128 15,2-3-208-15,1-6-17200 0</inkml:trace>
  <inkml:trace contextRef="#ctx0" brushRef="#br0" timeOffset="90085.57">6008 7435 16575 0,'5'3'1472'0,"-2"-1"-1168"0,-2 2-304 0,2-1 0 16,0 3 6912-16,2-2 1344 0,3 2 256 0,1 4 48 16,8 4-7296-16,5 9-1456 0,5 3-304 0,3 5-48 0,1 1 320 15,-3-1 64-15,-1 1 16 0,-1-4 0 0,-1 2 16 0,-3-2 0 16,2 0 0-16,-3-2 0 0,-1-2-128 0,-1-4 0 15,1 1-16-15,0-5 0 16,1 3-208-16,0-3-32 0,1-3-16 0,-1 2 0 16,0-2-912-16,-1-4-176 0,0-1-48 0,-2-3-15152 15</inkml:trace>
  <inkml:trace contextRef="#ctx0" brushRef="#br0" timeOffset="90591.09">6476 6447 43311 0,'-15'0'1920'0,"5"0"384"0,0 0-1840 0,5 2-464 16,5 0 0-16,1 1 0 0,1-2 0 0,-1 5 0 0,1 0 0 0,3 3 0 31,4 1-432-31,2 2-128 0,3 1-16 0,2 0-16 0,6 1 592 0,3 1 0 0,3 1 0 0,6 2 0 16,4 1 0-16,2-1 0 0,2 5 176 0,2 0-176 15,3 4 128-15,-2 3-128 0,-1 3 0 0,-2-1 0 16,-1 4 0-16,-4 4 0 0,-5 2 0 0,-3 2 0 15,-3 3 128-15,-7 0-128 0,-1 5 0 0,-6 4 144 0,-3 5 240 16,-4-1 64-16,-4-3 0 0,0-6 0 0,-1-5-16 16,-1-1 0-16,1 2 0 0,1-3 0 15,2 1-80-15,-1-1-16 0,3-6 0 0,0-1 0 0,1 1 32 16,-1-3 0-16,0 0 0 0,-2-6 0 0,-2-2-368 16,-2-1 0-16,-2 0 0 0,-2 2 128 0,-1-2-128 0,-1 0 0 15,-5 1 0-15,0 1 0 0,-3-3 0 0,-2 1 0 16,-3 0 0-16,-2-1 0 0,0-3 0 0,-2-2 0 15,-1-2-128-15,-1-3 128 16,0-1-528-16,0-6-32 0,1-1 0 0,2-4 0 16,1-3-624-16,2-6-128 0,3-4-32 0,1-6 0 0</inkml:trace>
  <inkml:trace contextRef="#ctx0" brushRef="#br1" timeOffset="93935.83">4537 10419 32255 0,'0'-1'2864'0,"1"-1"-2288"0,2-2-576 0,0 2 0 16,2-2-672-16,1-2-240 0,4-4-48 0,6-9-16 15,5-7 736-15,3-7 240 0,-1-3 0 0,0 1-160 0,-5 1 1120 0,-2-1 240 0,-2 0 32 0,-2-2 16 16,1 1 16-16,-5-2 0 0,1 1 0 0,-3-1 0 0,-1 1-176 0,-2 1-16 16,-1-3-16-16,-1 2 0 15,2-1-544-15,-1-3-96 0,1 3-32 0,0 0 0 0,1-2-96 0,2-1-32 16,0-3 0-16,3-2 0 0,2-1 112 0,0 2 16 15,2-2 0-15,-1 3 0 0,2-1-256 0,-3 5-128 16,0 1 128-16,0 2-128 0,-2 2 0 0,-1 0 128 16,-1 1-128-16,-5 5 0 0,-1 1 192 0,-3 5-48 0,-1 4 0 15,-2 3 0-15,-1 4 0 0,-2-1 0 16,0 4 0-16,0 0 0 0,-1 2-144 0,0 2-256 0,-1 1 64 0,0 1 16 16,1 3-112-16,1-1-32 0,2 1 0 0,1 0 0 15,0 0 320-15,3 0-192 16,-1 0 192-16,1 0-160 0,0-2 160 0,2 2 0 15,-1-3 0-15,0 2 0 0,0 1 160 0,-2 0 16 16,1 0 0-16,-1 0 0 0,0 1-48 0,-2 4 0 16,-3-1 0-16,0 2 0 0,-4 4-128 0,-1 2 0 15,-2 1 0-15,-1-1 0 0,-1 2 0 0,-2 0 0 16,0 0 0-16,1 1 0 0,2-5 0 0,0 2 0 16,0 1 0-16,0-4 0 0,3 1 0 0,1-1 0 15,2 1 0-15,0 0 0 0,1-2 0 0,2 2 0 16,1-2 0-16,1 0 0 0,0-4 0 0,2 1 0 15,1-1 0-15,0-3 0 0,2 1 0 0,0-2 0 0,1 0 0 16,0-3 0-16,1 0 0 0,2 0 0 0,1-4 0 0,0-2 0 16,2-1 0-16,1-2 0 0,1 0 0 15,0-1 0-15,4-2 0 0,-2-1 128 0,1 2-128 0,1-5 128 16,-1 5-128-16,-1 0 160 0,0-2-160 0,-1 0 160 16,0 3-160-16,-2-3 128 0,-1 2-128 0,-1 0 128 15,0 2-128-15,-2-1 0 0,1 1 0 0,-1 2 0 16,1 0 0-16,0 1 0 0,-1 6 0 0,0-1 0 15,1 4 192-15,-1 0-32 0,0 4-16 0,-1-1 0 16,1 4-16-16,0 1-128 0,1 0 192 0,0 0-64 16,0 2-128-16,-1-1 192 0,4-2-192 0,-2 2 192 0,0-3 32 15,3 2 16-15,1 0 0 0,1 0 0 0,1 0 80 0,1 2 0 16,-1-1 16-16,2 3 0 0,-2-2 48 0,2 2 0 16,-1 5 0-16,1-1 0 0,1 3-208 0,1 2-48 15,-1 2 0-15,-1 1 0 0,0-1-128 0,-2 3 0 16,2 2-160-16,-2 1 160 0,1 1-176 0,-2 3 176 15,0 1-192-15,-1 1 192 16,0-3-1248-16,-2-1-144 0,1-5-16 0,-2-1-19808 0</inkml:trace>
  <inkml:trace contextRef="#ctx0" brushRef="#br0" timeOffset="103880.5">10559 13798 43311 0,'-6'0'3840'0,"0"1"-3072"15,3-1-608-15,3 2-160 0,0-2-2128 0,-1 0-464 0,-2 3-96 0,-3 1 0 0,0-2 912 0,1 4 192 0,3-1 48 0,2 4 0 0,2 0 2544 0,2 3 512 0,2 4 96 0,1 1 32 31,1 4-560-31,-1 2-96 0,1 5-32 0,-1 3 0 16,0 2-80-16,1 4-32 0,-1 2 0 0,-2 2 0 16,0 2-432-16,-1 1-96 0,-2 1 0 0,-2-1-16 0,0-3 16 0,-1-2 16 15,1-5 0-15,-1 1 0 0,1 1-336 0,-3-2 0 0,1 0 0 0,1-8 0 32,2-7-640-32,0-1-112 0,2-5-16 0,0-4-17424 0</inkml:trace>
  <inkml:trace contextRef="#ctx0" brushRef="#br0" timeOffset="104432.88">10383 13637 13823 0,'3'-10'608'16,"-1"4"128"-16,1 2-592 0,-1-1-144 0,1 2 0 0,-1 0 0 16,2-1 2560-16,2-2 464 0,4-1 112 0,2-6 0 0,6-3 480 0,-1-1 96 15,1 1 0-15,1 2 16 0,0-2-2144 0,-1 4-432 16,1 0-96-16,-1-2-16 0,3 2-720 0,2 0-160 15,0 1-32-15,3 3 0 16,1-2-128-16,3 0 0 0,-2 1 0 0,2 3 0 0,-2-1 0 0,1 4-272 0,-1 1 64 0,-2 2 16 16,0 3 0-16,-2 2 0 0,-1 3 0 0,-3 3 0 15,0-1 192-15,-3 6 0 0,-1-3-160 0,-1 5 160 32,0-2 0-32,0 4 160 0,0 1-16 0,-2 1 0 15,1 0 112-15,-2-2 32 0,0 2 0 0,1-1 0 0,-2 1-32 16,0-2-16-16,-1-1 0 0,-1 1 0 0,-2 1-240 15,-2-3 0-15,-1-1 0 0,-4 2 0 0,-2 0 0 0,-4-3 0 16,-1-1-208-16,-4 1 64 16,-3 3-304-16,-4 0-48 0,-3 1-16 0,-5-2 0 0,-2 1 384 0,-3-3 128 15,2 2 0-15,-3-4-144 0,1 1 144 0,-5 1 128 16,-2 2-128-16,-1-1 176 0,2-5-176 0,2-2 0 16,1 0 0-16,3-7 0 0,3 2 0 0,3-5 0 0,0 0 128 15,3-6-128-15,2 0 0 0,1 0 0 0,3-4 0 16,3 1 0-16,2-1 0 0,2 0 0 0,2-1 0 0,2 4 0 31,3-2-768-31,2 2-64 0,4 1-32 0,0 2-16752 0</inkml:trace>
  <inkml:trace contextRef="#ctx0" brushRef="#br0" timeOffset="105228.66">12159 12805 26719 0,'-4'0'2368'0,"1"0"-1888"0,1 0-480 0,1-3 0 0,0 3 1536 0,0 0 192 0,-2-2 64 0,-2 1 0 0,-1-2-256 0,2-1-32 0,1 2-16 0,-1-2 0 0,3 1-1328 0,-2 0-160 0,1 3-256 0,-2 3 64 31,-1-2-976-31,-2 7-208 0,-1 0-32 0,-3 4-16 16,-4 3 432-16,2-3 96 0,-1 4 0 0,-2 2 16 0,-6 5 1648 0,-3 3 336 0,-2 3 64 0,-2 2 16 16,2 1 416-16,1 0 96 15,3 3 16-15,0 2 0 0,4 1-864 0,3 3-160 16,3 3-48-16,2 1 0 0,2 2-128 0,3-3-48 0,1 5 0 0,2-2 0 16,0-3-288-16,2 3-176 0,-2 4 192 0,1-1-192 15,1 1 0-15,-3-4-272 0,2 0 16 0,-1-9 16 0,-1-3 240 16,2 0-192-16,-1-3 192 0,2-4-192 0,2 23 192 15,4-25 144-15,0-1-144 0,3 1 256 0,0-3-32 16,2-1-16-16,1 1 0 0,2-4-208 0,0 0-208 16,2-3 32-16,0-4 16 15,0 1-560-15,0-3-112 0,1-3-32 0,-1-1-17648 0</inkml:trace>
  <inkml:trace contextRef="#ctx0" brushRef="#br0" timeOffset="106389.68">12270 13071 21183 0,'-7'3'1888'0,"1"0"-1504"0,2-3-384 0,2 1 0 0,0 2 0 0,0-1 0 0,-4 2 0 0,-4 2 0 0,-1 1 224 0,1 4 80 0,4-1 16 0,4 0 0 0,4 3 1392 0,2-1 272 0,6 0 64 0,4-1 16 0,5 4 16 0,-1-2 0 0,4 0 0 0,-1 0 0 15,3-1-832-15,-2 0-160 0,-1 1-48 16,-1-6 0-16,-3 4-656 0,-3 0-144 0,-2 4-32 0,-2 1 0 15,-1-1-64-15,-4 2-16 0,-2 5 0 0,-1 0 0 16,-2 1-128 0,-3 1 160-16,1 2-160 0,-2-6 160 15,0-2-160-15,2-3 0 0,-1-3 0 0,1-1 0 0,2-2 256 0,1-5-16 0,2-2-16 0,3-2 0 16,1-2 32-16,3-2 0 16,1-5 0-16,3-2 0 0,2-1-16 0,0-7 0 15,2-2 0-15,0-2 0 0,-1 1-240 0,-1-3 0 0,-2-1 0 0,-2 1 0 0,0-1 0 16,-2-1 0-16,-1 1 0 0,-2-1 144 0,0 1 64 15,-4 0 16-15,1 4 0 0,-3-3 0 0,2 3-224 16,-1-1 128 0,1 1-128-16,-1 0 0 0,3 3 0 0,4 0 0 0,-1 0 0 0,4 3 0 15,0-1 0-15,2 0-208 16,-1 4 64-16,2-2 16 0,-1 1-32 0,-1 2 0 16,0 3 0-16,-4 2 0 15,-1 1-432-15,-2 2-96 0,-2-1-16 0,-2 4-18576 0</inkml:trace>
  <inkml:trace contextRef="#ctx0" brushRef="#br0" timeOffset="106744.87">12576 13513 43311 0,'-6'8'1920'15,"-1"-2"384"-15,0 0-1840 0,3-1-464 0,2 0 0 0,1 0 0 0,1 1-384 0,-3 4-160 0,-2 6-32 0,-2 6-16 0,1 7-112 0,-2-1-32 16,2-2 0-16,1 1 0 0,-1-2 736 0,1 1 0 0,1-1 192 0,-1-2-32 0,3 5 320 0,-2-2 64 16,3-2 16-16,-2 5 0 0,2-1-176 0,-1 1-16 15,0 3-16-15,1-1 0 0,0 1-128 0,0-6-32 0,1-1 0 0,0-3 0 16,1-7-192-16,0-2 0 0,0-4 0 16,2-4 0-1,2 0-512-15,2-5-160 0</inkml:trace>
  <inkml:trace contextRef="#ctx0" brushRef="#br0" timeOffset="107320.85">12659 12451 24879 0,'-3'4'1088'0,"1"-2"256"0,0 2-1088 0,2 0-256 0,0-2 0 16,2 1 0-1,0 0-320-15,2 1-128 0,1 5-32 0,3 3 0 0,5 2 1424 0,4-2 272 0,0 4 64 0,4-3 16 16,0 0 1264-16,2 2 256 0,1-3 64 0,1 4 0 16,0 0-1664-16,0 1-320 0,-1 4-64 0,1-2 0 15,0 4-528-15,0 3-112 0,-1 5 0 0,2-1-16 16,1 6-176-16,-2 4 0 0,-1 4 0 0,-3-5 0 0,-3-1 0 15,3 9-256-15,2 6 48 0,-2 8 0 0,1-1-16 16,0 3 0-16,-1-6 0 0,0 0 0 0,0-4 384 16,0-2 80-16,0-4 16 0,1 1 0 0,2-1 256 0,-3-2 48 15,0-4 16-15,-4-1 0 16,-2-1-320-16,-5-1-64 0,-4 3-16 0,-2 1 0 16,-5 1-176-16,-3 2 0 0,-6 2 0 0,-2-3 0 0,-4 1 128 0,-4-3-128 15,-4-1 0-15,-3-4 128 0,-3-5 64 0,-2-1 0 16,-2-3 0-16,0-3 0 0,1-3 0 0,0-4 16 15,-1-4 0-15,2-4 0 0,4-4-208 0,0-6-192 16,2-3 48-16,-1-3-13280 16,-1-7-2640-16</inkml:trace>
  <inkml:trace contextRef="#ctx0" brushRef="#br0" timeOffset="108925.1">11522 15629 25791 0,'-6'3'2304'0,"0"-1"-1856"0,2-2-448 0,2 1 0 0,-1 2-1152 0,1-3-320 0,-4 2-64 0,-6 3 0 0,-1 0 1168 0,-1 1 368 0,3 1-176 0,4-4 176 0,2 0-2448 0,2-3-432 0,1 1-64 15,2-1 0-15,0 2 6192 0,1 0 1232 0,0 3 240 0,2 1 80 0,-2 0-2240 16,1 5-448-16,1 4-80 0,-2 1 16 15,2 5-672-15,-2 1-128 0,0 2-32 0,0 3 48 0,1-1-112 16,-1 2-32-16,1 1 0 0,-1 3 32 0,2 3-528 16,1 3-112-16,-1 3-32 0,2 2 0 0,0 4-480 0,1 1 128 15,1 3-128-15,-1 0 0 0,1 2 0 16,-3-1 0-16,1 1 128 0,-4 0-128 0,0-2 0 0,-2-4 0 16,-1-3 0-16,-2-3 0 0,-1 0-144 0,-1-8 144 15,1-2-128-15,-1-5 128 16,1-1-400-16,0-3-48 0,1-3 0 0,0-4 48 15,2-8-736-15,-1-3-144 0,3-5-16 0,-2-6-16176 0</inkml:trace>
  <inkml:trace contextRef="#ctx0" brushRef="#br0" timeOffset="109393.26">11248 15499 32255 0,'-5'-10'1424'0,"1"1"304"0,2 0-1392 0,2 3-336 0,1 2 0 0,1 0 0 15,1-1 0-15,2-2-240 0,3-5 48 0,2-5 0 16,3 1 384-16,0 4 96 0,0 2 16 0,-2 1 0 0,1 3 976 0,-1 3 208 15,0-1 48-15,2 1 0 0,-1 0-528 0,3 0-112 16,1 1 0-16,2-2-16 0,1 2-416 0,2 0-80 16,0 2 0-16,3 0-16 15,0 4-224-15,2 0-144 0,3 4 192 0,0 2-192 16,1 5 0-16,0-2 0 0,2 3 0 0,0 1 0 0,3 1 0 0,-3 1-144 16,0 0 16-16,3 3 0 0,-1 0-176 0,-3 4-16 0,-6-4-16 15,-4 5 0-15,0 2 96 0,-7-1 32 0,-5 2 0 0,-5 1 0 16,-4 0 208-16,-4-3 0 0,-4 1 0 0,-2-3 0 15,-4-4 192-15,-2 0 16 0,-2-1 16 0,-2-1 0 16,0-4 32-16,3-1 0 0,2-5 0 0,-2 0 0 16,-1-2-64-16,2-4 0 0,1 2 0 0,-2-2 0 15,-1-2-48-15,-4-2-16 0,0 0 0 0,-1-2 0 16,0-2-128-16,-1-2 0 0,-2 0 0 0,-3 0 0 31,0-3-464-31,0 2 16 0,1-2 16 0,1 2 0 16,2 2-960-16,3 3-192 0</inkml:trace>
  <inkml:trace contextRef="#ctx0" brushRef="#br0" timeOffset="110044.03">12788 15104 26719 0,'2'0'2368'0,"-2"2"-1888"0,0-2-480 0,0 1 0 0,0 2 1984 0,0-2 288 0,0 4 64 16,-2 1 16-16,1 4-832 0,0-1-176 0,-3 2-16 0,-1 0-16 0,-1 3-800 0,-3 0-144 0,-2 2-48 0,-4 4 0 0,-2 1-128 0,-5 2-48 0,-3 3 0 0,-3 4 0 16,-1 0-16-16,0 4-128 0,3-2 192 0,-2 0-64 15,1 5 64-15,0-1 16 0,-1 5 0 0,-1-1 0 16,1 5 160-16,-2-2 16 0,2 2 16 0,-2 3 0 15,1 0-32-15,4 2-16 0,3-3 0 0,4 1 0 16,4 1-352-16,3 3 0 0,4 1 0 0,4 1 0 0,3 0-224 16,3-3-16-16,3 2 0 0,-1-6 0 15,0 1-16-15,1 3 0 0,1-3 0 0,2 3 0 16,-1 1 256-16,0-4 0 0,2 3 0 0,1-7 0 16,2 1 128-16,1-2 80 0,6-1 16 0,1-2 0 0,0-5 96 15,8 2 0-15,7-2 16 0,4 0 0 0,5 1-560 0,3-8-112 16,4 0-32-16,2-3 0 15,2-1-416-15,-1-3-96 16</inkml:trace>
  <inkml:trace contextRef="#ctx0" brushRef="#br0" timeOffset="111615.46">13236 16210 15663 0,'-2'7'1392'0,"-3"-1"-1120"0,-2-3-272 0,2 0 0 0,2-1 5584 0,-1 2 1072 0,-1 0 192 0,-4 2 64 0,-3 4-5824 0,-5 5-1088 0,-2-2-384 0,1 2 16 15,-1 1-832-15,-1 0-160 0,2 3-48 0,-3-3 0 16,-1 4-384-16,-1 1-96 0,0 1-16 0,1 0 0 16,-1 1 592-16,2 1 112 0,0 2 32 0,1-4 0 0,4 1 1168 0,0-2 128 0,3-1 64 0,0-2-7168 31,2-2-1456-31</inkml:trace>
  <inkml:trace contextRef="#ctx0" brushRef="#br0" timeOffset="111869.52">12816 16135 46079 0,'-5'15'2048'0,"0"-9"400"0,-1 1-1952 15,2-2-496-15,3-1 0 0,2-1 0 0,1 0 0 0,1 5-160 0,0 3 0 0,6 2 0 16,4 2-992-16,3 1-192 0,1 0-32 0,0 0-16 31,1 3 784-31,-1 3 160 0,3 3 16 0,-3 3 16 0,0 2 672 0,2 2 128 0,-1 2 16 0,1-2 16 16,-1 2-128-16,1-3-32 0,1 1 0 0,0-2 0 15,-1-3-256-15,0-2 0 0,1-3 0 0,-1 1 0 32,0-1-448-32,0-6-32 0,-1 0-16 0,1-4-17360 0</inkml:trace>
  <inkml:trace contextRef="#ctx0" brushRef="#br0" timeOffset="112140.63">13487 16737 45151 0,'0'20'2000'0,"-2"-8"416"0,-2 1-1936 0,1-6-480 0,2-1 0 0,1-3 0 16,0 3 0-16,-1 6-128 0,1 4-16 0,1 7 0 31,3 3-1600-31,0-2-320 0,-1 1-64 0,-1 1-16 16,-2-1-48-16,-2 1-16 0,0 0 0 0,-2 1 0 0,-1-1-480 15,0-1-112-15,0-3-16 0,-1 0-7232 0</inkml:trace>
  <inkml:trace contextRef="#ctx0" brushRef="#br0" timeOffset="112565.24">14427 16235 42383 0,'-10'10'1872'0,"-1"-4"400"0,-2 2-1824 0,4-3-448 0,1-2 0 15,2 0 0-15,-3 3 0 0,-7 1 0 0,-7 8 0 0,-8 5 0 16,-6 5-800-16,0 3-160 0,1 1-16 0,0-1-16 0,3 0 848 0,0 5 144 0,0-1 0 0,1 2 128 0,0 3 256 0,2-2 48 0,2-3 16 0,2-3 0 15,5-5-272-15,3-5-48 0,6-3-128 16,3-6-12000-16,4-4-2512 0</inkml:trace>
  <inkml:trace contextRef="#ctx0" brushRef="#br0" timeOffset="112791.35">14019 16207 48831 0,'2'12'4352'0,"-2"-1"-3488"0,-1-2-688 0,1-3-176 0,1 0 640 0,3 3 80 0,2 11 32 0,5 6 0 31,4 8-1936-31,5-2-384 0,2-1-80 0,0-5-16 16,1-2 928-16,-1-7 176 0,-1-1 48 15,-1 1 0-15,0 1-64 0,-3 0-16 0,0 3 0 0,-3 2-12016 0,-1-1-2384 0</inkml:trace>
  <inkml:trace contextRef="#ctx0" brushRef="#br0" timeOffset="113250.16">14594 16668 46079 0,'-3'0'4096'0,"2"0"-3280"0,0-5-656 0,2 4-160 0,2-2 320 0,3 1 16 0,2-3 16 0,8-1 0 31,9-3-1952-31,7-3-384 16,7 2-64-16,-1 1-32 0,-2 5-1984 0,-4 1-400 0,-2 4-80 0,-7 4 0 15,-6 2 320-15,-5 4 80 0,-6 3 16 16,-7 2 0-16,-6 5 5024 0,-5-1 992 0,-3 2 208 0,-6 0 32 0,-4 3 2432 0,-3-3 496 16,-3 3 80-16,-2-1 32 0,-3 0-2656 0,-1-1-528 0,0-1-96 0,3 3-32 15,2-3-1328-15,4 0-272 0,2 0-48 0,5-3-16 16,5-1-512-16,2-1-96 0,4 1-32 15,4-2 0-15,3-2-16 0,2-2-16 0,4-2 0 16,-1 0 0-16,2-1 288 0,1-3 48 0,2 4 16 0,2-2 0 16,0-4 128-16,0 0 0 0,4 2 0 0,0 0 0 0,2 0 0 0,1 3 144 15,4-2-16-15,2 2-128 32,2 1-368-32,1-4-176 0,-1 3-32 0,4-6-16128 0</inkml:trace>
  <inkml:trace contextRef="#ctx0" brushRef="#br0" timeOffset="113543.22">15493 16235 41471 0,'0'6'3680'0,"-1"-2"-2944"0,-2-2-592 0,1 2-144 0,0 0 0 0,0 5 0 0,-2 3-192 0,-5 10 192 0,-2 7-256 0,-6 6 64 0,-5 9 0 0,-3 0 16 0,-2 1-80 0,-2-2 0 16,0-1-16-16,-1 0 0 0,2 1 0 0,0-2 0 15,4-6 0-15,4-5 0 0,1-6 272 0,6-9-192 16,0-4 192-16,5-6-11456 15,2-1-2176-15</inkml:trace>
  <inkml:trace contextRef="#ctx0" brushRef="#br0" timeOffset="113760.44">15271 16271 50687 0,'3'11'4496'0,"-3"-5"-3600"0,-3 2-704 0,2-6-192 16,1-1 1008-16,1 4 160 0,3 5 48 16,2 4 0-1,3 4-2688-15,6 3-512 0,2-1-128 0,4-1 0 16,0-1 960-16,3 5 208 0,2-1 48 0,0 4 0 0,1 5 608 0,0-2 128 0,1 5 32 0,1 0 0 16,-1 2-112-16,-2 1-16 0,-1 4 0 0,-1-2-18912 15</inkml:trace>
  <inkml:trace contextRef="#ctx0" brushRef="#br0" timeOffset="114504.58">15840 16741 43311 0,'-5'-6'3840'15,"3"0"-3072"-15,2 2-608 0,2-1-160 0,1 4-1808 0,0-6-400 0,4-2-80 0,1-4-16 0,8-3-640 0,4 1-128 0,6-1-16 0,4 6-16 0,-1 0 3104 0,2 4 432 0,0 4 176 16,-1 2 32-16,-2 0 1264 0,-2 6 240 0,-1 4 48 16,-4-2 16-1,-4 2-1056-15,-2 3-192 0,-2-1-64 0,-5 4 0 16,-3-2-144-16,-2 1-48 0,-3 1 0 0,-3 0 0 0,0-1-384 16,-2-2-64-16,-4 1-32 0,-1-3 0 0,-1 1-224 15,-3-1-128-15,-2 1 128 0,-1-3-208 16,-2 1-752-16,2-3-128 0,1-1-48 0,0-3 0 15,2 0-1136-15,-1 1-224 0,2-1-64 0,-1 2 0 0,1-1 1984 16,0-2 384-16,1 2 192 0,-2-1-192 0,1 0 1312 0,-1 1 272 16,2 0 48-16,2 1 16 0,2 1-496 0,2-2-80 15,4 2-32-15,1-3 0 0,3 4-272 0,3-1-48 16,4 0-16-16,2-3 0 16,2 0-1152-16,3 1-224 0,1 0-48 0,-3 1-16 15,1-2-224-15,-1 0-64 0,-2 0 0 0,2 4 0 0,-2-1 880 0,1 4 160 0,-2 0 48 0,-3 2 0 0,0-2 736 16,-2 2 160-16,0 3 16 0,-2 1 16 0,0-3 480 15,-3 0 80-15,1 2 32 0,-2-1 0 0,0-2-368 0,-1-3-80 16,0-2-16-16,-2-1 0 0,2 0-416 0,-1-2-96 16,-1-1-16-16,1 0 0 0,-1 1-256 0,1-2-144 15,-3-2 160-15,0 0-160 0,-3-2-208 0,-2 1-144 16,1-2-32-16,-5 0 0 31,-2-1-608-31,-3-2-128 0,-2 1-32 0,-3-1-15552 0</inkml:trace>
  <inkml:trace contextRef="#ctx0" brushRef="#br0" timeOffset="117849.59">16648 15489 4607 0,'-3'-3'400'0,"1"-3"-400"0,-1 2 0 0,1 1 0 0,1 3 2000 15,-1 0 320-15,0-2 64 0,-2 1 16 0,-1-2-256 0,-1 1-48 0,0 0-16 0,1 0 0 0,1 0 208 16,3 0 32-16,1 4 16 0,1 0 0 0,3 0-368 0,0 0-80 0,3 4-16 0,0 3 0 15,2-3-880-15,0 6-176 0,2 2-48 0,-2 2 0 16,0 5-128-16,1 1-16 0,-2 4-16 0,-1 2 0 0,-1 3-304 16,-1 2-64-16,0 4-16 0,-1 2 0 0,-2 2-224 0,0 2 0 15,-2 4 0-15,-2 2 0 0,1-3 0 0,-1 5 0 0,-1 4 128 16,1-1-128-16,1 3 256 0,1-1 16 16,3-2 0-16,1-3 0 0,1-2 48 0,2-1 0 15,2 1 0-15,1-4 0 0,2 0-176 0,-1-7-16 0,0-2-128 0,-2-3 192 16,0 0-192-16,-3-2 0 15,-1-3 128-15,-3-2-128 0,1-1-160 0,-2-6-80 16,-2 2-16-16,-3-4 0 16,0-1-160-16,1-3-32 0,-2 0-16 0,0-5 0 0,2-2-688 15,0-4-144-15</inkml:trace>
  <inkml:trace contextRef="#ctx0" brushRef="#br0" timeOffset="119992.77">17047 15910 28559 0,'-1'-4'2544'0,"0"2"-2032"0,-1-2-512 0,2 4 0 0,2-2 1808 16,-1 0 272-16,1 0 48 0,2-2 16 0,2-2-2144 0,2 0-256 0,2 3-144 0,-1 0-32 0,3 3 304 0,-3 3 128 15,0 3-128-15,1 3 128 0,-1 2 688 0,-1 2 208 16,-2-2 64-16,2 5 0 0,1 4-112 0,0 4-16 0,1 2 0 0,-1 3 0 15,1-1-448-15,-1 1-112 0,0-3-16 0,0 1 0 16,1-1-64-16,0-2-32 0,0-1 0 0,0-3 0 16,-2-2 0-16,2-3 0 0,1-5 0 0,-1-3 0 15,0-1-160-15,0-1 128 0,1-3-128 0,-1-4 128 16,0 0-128-16,0-2 128 0,-2-1-128 0,2-1 128 16,-1-1 144-16,0-3 32 0,-1-3 0 0,1 1 0 0,0-4 48 15,-1-3 16-15,2-3 0 0,1-4 0 16,0 1-96-16,2-7-16 0,-1 1 0 0,2-3 0 15,-1-5-256-15,1 1 0 0,1 0 128 0,1 3-128 16,-1 7-256-16,-3 0-128 0,0 6 0 0,1 2-16 16,-3 2-192-16,0-2-48 15,-2 2 0-15,-2 1 0 0,1 5 64 0,-2 0 0 0,-3 3 0 0,1 2-11888 16,-2 0-2368-16</inkml:trace>
  <inkml:trace contextRef="#ctx0" brushRef="#br0" timeOffset="120299.15">17302 16345 21183 0,'-1'8'1888'0,"-1"-2"-1504"0,1 2-384 0,0-4 0 0,1 0 4272 0,1 0 784 0,0 2 144 0,1 5 48 0,0 6-3984 0,2 5-800 0,-1 6-144 0,1-2-48 16,0 5-272-16,-2-3 0 0,1 4 0 0,-2-3 0 0,-2-1 0 0,-2-3 0 16,1 1 0-16,-2-4 0 0,2-1 0 0,-1-1 0 15,1-5 0-15,2-2 0 16,0 0-464-1,1-1-208-15,0-2-32 0,3-4-16864 0</inkml:trace>
  <inkml:trace contextRef="#ctx0" brushRef="#br0" timeOffset="120811.79">17318 15116 31327 0,'-1'6'1392'0,"1"-2"272"0,0 0-1328 0,0 1-336 0,1-2 0 0,1-2 0 15,2 4 896-15,1 3 96 0,5 7 32 0,4 1 0 16,5 2-192-16,4 1-16 0,1-3-16 0,2 0 0 16,1 0 32-16,2 0 16 0,1 0 0 0,2 3 0 15,1-1-512-15,2 5-96 0,-2-4-32 0,3 6 0 16,4 1-208-16,-1 3 144 0,3 1-144 0,-1 5 128 15,2 3-128-15,-2 6 0 0,-1 1 0 0,-3 5 0 16,-1 3 0-16,-3-1 0 0,-3 4 0 0,-3-2 0 0,-2-3 0 0,-4 3 0 16,-2 6 0-16,0-1 0 0,-3-2 0 0,-5 0 0 15,-2-7 0-15,-4 1 0 16,-3-3 416-16,-3-4 0 0,-4 0 0 0,-5 3 0 0,0-1 160 0,-6 3 48 16,-2 0 0-16,-6 0 0 0,-1 2-176 0,-3-3-16 15,-4-1-16-15,-3-3 0 0,2-3-48 0,-9 6-16 16,-9 4 0-16,-6 1 0 0,-5 1-224 0,-4 0-128 15,-6-5 160-15,-6-3-14560 16,-5-5-2928-16</inkml:trace>
  <inkml:trace contextRef="#ctx0" brushRef="#br0" timeOffset="178579.71">24804 12600 25791 0,'-2'-5'2304'0,"2"1"-1856"0,1 1-448 0,0 2 0 0,0 1-384 0,2-4-160 0,-1-1-32 0,3-1-16 0,1-1 912 16,0-3 176-16,2 1 32 0,-1 1 16 0,-1 3 320 0,1 2 64 0,-4 0 16 0,0 3 0 0,-1 0 1168 0,1 0 256 0,-2 0 32 0,2 1 16 0,-2 4-1088 0,1-2-224 0,2 5-32 0,0 1-16 16,-1-2-592-16,4 4-112 15,-1 1-32-15,0 2 0 0,1 1-192 0,1 2-128 16,-1 2 128-16,2 2-128 0,1-1 0 0,0 2 128 15,1-1-128-15,0 1 0 0,1 0 128 0,-2 1-128 0,1-4 128 0,0 4-128 16,3-1 0-16,-3 0 0 0,0-1 0 0,0-1-128 16,0-1 128-16,1-1 0 15,-1-2 0-15,0-2 0 0,0-3 0 0,-1-1 0 16,0-4 0-16,0 0-128 0,0-2-16 0,-1-2 0 0,0-4 0 16,2-2 0-16,-1-2 144 0,1-4-160 0,2-1 160 0,-1-6-160 0,2-4 160 0,-1-5 0 15,1-8 0-15,-1-2 0 16,2-4 0-16,1-2 0 0,0 2 0 0,2 2 0 15,-1 2 0-15,2 1 0 0,0 1-192 0,-1-1 64 16,0 4-64-16,1 3-16 0,2 2 0 0,0 1 0 16,0 5-720-16,-1 1-144 0,-2 5-16 0,-2 3-16064 0</inkml:trace>
  <inkml:trace contextRef="#ctx0" brushRef="#br0" timeOffset="179116.7">25184 13020 43311 0,'-5'1'3840'0,"1"2"-3072"0,1-3-608 0,3 0-160 0,2 0-1392 16,-2 0-304-16,-2 2-64 0,1-2-16 0,-1 1 1776 0,1 2 496 0,1-1 16 0,-2 2 16 0,2 0-32 0,0 2-16 0,-1 0 0 0,0 4 0 0,-2 2-160 0,0 1-48 0,-2 5 0 0,-1-2 0 15,-1 3-128-15,1 1-16 16,-1 2-128-16,-3 4 192 0,0 1-192 16,-1 2 0-16,0-5 0 0,-2 0 0 0,2 3-208 0,0-1-48 0,1-1 0 15,2-6 0 1,0 3-784-16,1-3-176 16,3-3-16-16,1-7-15728 0</inkml:trace>
  <inkml:trace contextRef="#ctx0" brushRef="#br0" timeOffset="179874.24">25432 11848 23951 0,'-10'-4'2128'0,"0"1"-1696"0,0 0-432 0,2 0 0 16,3 2 3712-16,2 1 672 0,-2-1 128 0,-2 0 32 15,-5-3-3408-15,-3 1-688 0,-2-3-128 0,-1 4-16 0,2 2-304 16,-1 2 0-16,0 1 0 0,-2 4 0 0,0 3 0 0,-2 5 0 15,-2 1 0-15,-2 4-144 0,-1 3 144 0,-1-1 0 16,-3 7 0-16,-3 1 0 0,0 3 192 0,-2 0 0 16,-1 4 16-16,0 1 0 0,-1 0-64 15,0 3-16-15,-3 3 0 0,2 1 0 0,0-1 80 16,2 0 16-16,1-2 0 0,4-2 0 0,2 1-224 0,1 1 144 16,1 8-144-16,4-5 128 0,2 5-128 0,3-3 0 15,4 1 0-15,2 3 0 0,4-2 0 0,2 0 0 16,3-2 0-16,2 1 0 0,3 1 0 0,3 2 128 15,2-7-128-15,1 3 0 0,3-2 0 0,2 1 0 16,2-6 0-16,-1 1 0 0,4 0 0 0,1 0 0 16,4 0-176-16,0 0 176 0,3-2 0 0,1 1 0 15,3-4 0-15,2 1-128 0,2 1 128 0,0-7 0 16,1-1 0-16,-2-3 0 0,3-4 0 0,0 0 0 16,4-2 0-16,0-3 128 0,1-2-128 0,5-6 0 0,5 0 0 0,2-4 128 15,5-2-128-15,0-4 0 0,-1-1 0 0,-3-8 0 16,-1 2 0-16,3-5 0 0,-1-1 0 0,-4-2 0 15,1-2 0-15,-3-4 0 0,-2 1 0 0,-5-2 0 16,-3-3 0-16,-3-6 0 0,-1 1 0 16,-2-7-128-16,-2-1 288 0,-3-5 64 0,-3 0 16 0,-4-7 0 0,-1-3-240 15,-3-8 0-15,-3-5 128 0,-3-6-128 0,-2-8 0 16,-6-5 0-16,0 0 0 0,-4-2 0 16,-3 3 0-16,-4 1 0 0,-1 2 0 0,0 4 0 15,-1 9 0-15,-1 0 0 0,-3 2 0 0,-2 7 0 0,-2 3 0 16,-6 7 128-16,-2 2-128 0,-5 5 0 0,0 4 0 0,-4 0 0 15,-1 4 0-15,-4 5 0 0,-1 3-160 0,-2 2 32 16,-4 1 0-16,1 1 0 0,-1 1 128 16,0 4 0-16,2 1 0 0,0 3-128 0,1 1 128 0,3 0 0 15,1 2 0-15,3-3 0 0,1 1-208 16,4 2-16-16,4 0 0 0,2 4 0 16,3 0-672-16,2 0-128 0</inkml:trace>
  <inkml:trace contextRef="#ctx0" brushRef="#br0" timeOffset="184312">23016 17822 31327 0,'-3'0'2784'0,"0"0"-2224"16,0 0-560-16,1-3 0 0,1 3 1184 0,1 0 128 0,-2-2 32 0,0 0 0 0,-3 0-1088 0,-3-2-256 0,0 2 0 0,-5-1 0 0,2 3 352 0,-1 3 16 0,-2 3 0 0,1 0 0 15,-1 7 16-15,-1-1 0 16,0 8 0-16,1 1 0 0,-1 5-240 0,-1 2-144 0,1 1 192 16,-1 5-192-16,1 1 0 0,-2 3 0 0,1 3 0 0,0-3 0 15,-1-1 0-15,3-4 0 0,0-5 0 16,2-3 0-16,-1-5 256 0,1-2-16 0,2-4 0 0,-1-2 0 15,1-2-1488 1,-1-1-288-16,0-3-64 0,-2 0-9296 0,0 0-1856 0</inkml:trace>
  <inkml:trace contextRef="#ctx0" brushRef="#br0" timeOffset="184681.99">22420 17679 33167 0,'-17'8'1472'0,"2"-2"304"15,1-2-1424-15,4-2-352 0,4 1 0 0,4-3 0 0,-2 0 192 0,-4 1-16 16,-3 1-16-16,-2 1 0 0,2-2 240 0,2-1 48 15,4 0 16-15,3-1 0 0,3 1 528 0,1 0 96 16,3 0 32-16,3 0 0 0,3 6-416 0,2-2-96 16,5 3-16-16,3 2 0 0,5 0-256 0,-2 0-48 15,1 1-16-15,5 4 0 0,6 3-112 0,4 5-32 0,4 4 0 16,0 3 0-16,0-1-128 0,-4 3 0 16,-3-1 0-16,-2 1 0 0,-4 3 0 0,-3 1 0 0,0-3 0 15,-5 3 0-15,-2-4-144 0,-1 3-16 0,0 0 0 16,-5-1 0-1,-2-1-288-15,1-1-48 0,-3 1-16 0,0-3 0 16,-4-3-976-16,1 1-208 0,-3-7-32 0,0-4-14560 0</inkml:trace>
  <inkml:trace contextRef="#ctx0" brushRef="#br0" timeOffset="185204.51">23566 18246 38703 0,'-2'10'3440'0,"0"-2"-2752"0,2-1-560 0,0-4-128 0,0 3 256 0,0 2 0 0,-1 4 16 0,0 9 0 0,1 5 80 0,-1 9 16 0,1 1 0 0,0-3 0 0,1 2-368 0,1-7 0 15,1-2 0-15,1-1 0 16,1-3-544-16,0-2-176 0,1-2-48 0,1-3-16688 16</inkml:trace>
  <inkml:trace contextRef="#ctx0" brushRef="#br0" timeOffset="186471.5">22973 17364 35935 0,'-4'-6'3200'0,"0"2"-2560"0,2 1-512 0,-1 0-128 0,2 3-1840 0,-1-4-384 16,-3-2-80-16,-5-5 0 0,-3 0 2304 0,-3-1 576 0,-1 2 64 0,-3-3 16 0,2 5 880 0,-2 0 160 0,-1 0 32 16,0-2 16-16,-1 1-544 0,-3 2-112 0,0-2-32 0,0-1 0 0,-1-2-496 0,0 3-112 0,2 5 0 0,-1 2-16 15,1 2-112-15,-1 2 0 0,-1-2-16 0,-3 0 0 0,2 6-80 16,0 3-16-16,-2-1 0 0,0 4 0 0,-1 0-80 15,0 4 0-15,1 3-128 0,-1-1 192 16,0 5-192-16,-1-4 128 0,-1 6-128 0,2-3 0 0,4 3 128 0,1-1-128 16,-3 4 0-16,2 1 144 0,2 2-144 15,-1-1 0-15,1 0 144 0,2 1-144 0,1 1 0 0,1-1 0 16,3 1 0-16,2-1 128 0,4 1-128 0,4-1 192 16,3 3-64-16,3 0 0 0,2 1-128 0,1 2 128 15,3 4-128-15,3 0 128 0,0 3-128 0,2 3 0 16,3-1-176-16,-1 1 176 0,2-4 0 0,-1-1 0 0,1-4-128 15,1 0 128-15,1 0 0 0,2-3 0 0,2-3 0 16,4 1 0-16,0-4 128 0,2-1-128 0,1-2 192 0,2-4-192 16,1 3 128-16,1-5-128 15,1-2 0-15,-1-2 0 0,1-2 144 0,0 1-144 0,3-3 0 0,0-2 144 16,2 2-144-16,2-2 128 0,0 0-128 0,5 1 128 16,4 3-128-16,1-2 160 0,2-2-160 0,-4-1 160 15,-4-3-160-15,3-2 0 0,4-1 144 0,0 0-144 16,-5-3 224-16,3-3-32 0,5 2 0 0,3-5 0 0,-1 4-192 15,-1-5 0-15,-2-1 0 0,-3-2 0 0,0 0 0 16,2-2 176-16,-3-1 0 16,-1 0 0-16,-2 0-176 0,-1-3 0 0,0 0 0 0,-1-2 0 15,-2-5 0-15,-2 1 0 0,-3 0 0 0,3-1 0 16,-1-5 304-16,3-3-32 0,-3-1 0 0,0-3 0 0,1-2-272 0,-1 1 0 16,-1 2 128-16,-1-5-128 15,-3 2 0-15,-2-1 128 0,-4-3-128 0,-3 3 0 16,-3 0 320-16,-5 0-64 0,-1-2 0 0,-5-1 0 0,-2-1-16 0,-3-3-16 15,-2-2 0-15,-7-3 0 0,-3-4-32 0,-7 0 0 16,-3-2 0-16,-5-2 0 16,-4-1-192-16,-3 1 128 0,-1 1-128 0,-2 4 0 0,1 6 0 15,0 5 0-15,1 7 0 0,-1 4 0 16,-1 5-128-16,-1 1-80 0,1 7-16 0,-5 2 0 16,1-3 224-16,-3 3 0 0,-3 3-160 0,-2 0 160 0,0 7-160 15,-3 0 160-15,0 3-208 0,-3 3 80 0,2 3-80 0,-1 3-16 16,2-2 0-16,-3 2 0 0,2 0-80 0,-3 1-16 15,3 5 0-15,0-5 0 0,3 2 0 0,5-2 0 0,0 2 0 0,3-1 0 16,2 2 16-16,3-3 0 16,4-1 0-16,2-3 0 15,5-3-496-15,2 0-96 0,3 3-32 0,4-6-18400 0</inkml:trace>
  <inkml:trace contextRef="#ctx0" brushRef="#br0" timeOffset="187420.46">26933 17569 18431 0,'2'0'1632'0,"-1"0"-1312"0,0 0-320 15,0 3 0-15,1-3-720 0,0 0-224 0,0-3-32 0,2 3-16 0,2-2 736 0,2 1 256 0,-1-4-192 0,1-1 192 0,-1 1 1392 0,0-2 368 0,1 1 80 16,-1-6 16-16,1 2-192 0,-1-5-48 16,1 3 0-16,-1-2 0 0,0 2-160 0,0-4-48 15,0 1 0-15,-1 3 0 0,0 0-16 0,2 4-16 0,-2-1 0 0,-1 5 0 16,0 2-352-16,-1 2-64 15,-2 2 0-15,0 2-16 0,-2 5-448 0,-1-1-96 0,-1 6-16 0,-6-2 0 16,-2 7 32-16,-1 1 0 0,-5-1 0 0,-4 9 0 16,-4 0-160-16,-5 3-16 0,0 1-16 0,-4 3 0 15,0-3-96-15,-2 3-128 0,0 3 176 0,-2-1-176 16,1 1 0-16,-1-2 0 0,2 1 0 0,3-5 0 0,3 2-288 16,1 2-16-16,1-2 0 0,2-1 0 31,1 0-80-31,3-5-32 0,3-4 0 0,3-6 0 15,3-2-96-15,2-6-32 0,4-1 0 0,1-9-11504 0,1-4-2304 0</inkml:trace>
  <inkml:trace contextRef="#ctx0" brushRef="#br0" timeOffset="187690.2">26395 17475 43311 0,'-5'12'1920'0,"2"-8"384"0,-1 1-1840 16,3-1-464-16,2-1 0 0,3-2 0 16,1 4-320-16,1-1-144 0,5 2-48 0,6 6 0 0,4 0 384 0,4 5 128 0,2 1 0 0,-1 2-144 15,1 2 272-15,-1 3 64 16,2 3 16-16,-1 1 0 0,0 5 80 0,0-2 16 16,-1 3 0-16,-2 0 0 0,-1-3-304 0,-2 0 0 15,-1-1 128-15,0 0-128 0,-4-5 0 0,0 0 0 0,0-1-176 0,-1-3 176 31,0 0-976-31,-2-1-96 0,1-5-16 16,0-3-16896-16</inkml:trace>
  <inkml:trace contextRef="#ctx0" brushRef="#br0" timeOffset="188210.7">27307 18122 36863 0,'-1'-2'3264'0,"-2"-2"-2608"0,1-1-528 0,2 1-128 16,1 3 688-16,0-1 96 0,2-2 32 0,0-1 0 16,5-2-976-16,-1-3-192 0,2-1-32 0,2 1-16 0,0 2 704 15,-1 2 144-15,1 4 16 0,-1-2 16 0,0 1-144 0,0 3-16 16,0 3-16-16,-3-2 0 0,2 2-80 0,-3-1-16 31,0 2 0-31,-1-2 0 0,-1 2-208 0,-2-3 0 16,-1 4 128-16,-1-1-128 0,-1 2 0 0,-3 0 0 0,-2 0 0 0,-4 2-160 31,-1 3-272-31,-2 0-48 0,-3 4-16 0,-1-2 0 16,0 5-464-16,0-2-112 0,-2 4-16 0,3 1 0 0,4-2 416 0,1-2 80 0,1-1 16 0,4-2 0 15,2-1 1408-15,1-3 272 0,3 0 64 0,3-4 16 0,2 2-544 0,1-3-96 0,3 2-32 16,-2 1 0-16,2-2-384 16,1 1-128-16,-2-1 0 0,2 0 0 0,0 1 128 0,1 2-128 15,2 1 0-15,-1-1 0 0,0 0 0 0,2 1 0 16,1-1 128-16,2 1-128 15,-2 0 0-15,0-2 160 0,1 0-160 0,0 1 128 16,1-3-128-16,-1 0-256 0,0 0 64 0,0-5-17712 16</inkml:trace>
  <inkml:trace contextRef="#ctx0" brushRef="#br0" timeOffset="188935.95">27268 16984 40543 0,'-17'-14'1792'0,"4"3"384"0,-1-2-1744 0,3 2-432 0,3 4 0 0,3 0 0 0,-2-1-128 0,-8-3-128 0,-7-10 0 15,-8-2-16-15,-3 1 272 0,-4 6 128 0,-2 6-128 0,-1 10 192 0,-1 6-192 0,-4 8-128 0,0 4 128 0,-4 7-208 0,1 1 496 0,0 0 96 0,0 3 32 0,1 1 0 16,1-1 160-16,3 1 16 0,2-1 16 0,0 0 0 0,4-1-96 0,0 2 0 0,3 1-16 0,1 3 0 16,1 2-304-16,0 3-48 0,0 0-16 0,1 2 0 15,2-3-128-15,1 4 0 0,2 5 0 0,4 0 0 16,3 2 0-16,4 4 0 0,3-3 0 0,4 1 0 15,5 0 0-15,0 2 0 0,4 1 0 0,3 2 0 16,2 2 0-16,1-1 0 0,0-4 0 0,2 0 0 0,0-1-160 16,1-2 160-16,2-2-208 0,1-1 80 0,2-2 128 15,2-5 0-15,4 1-144 0,3-6 144 0,1-3 0 16,4-4 0-16,5 1 0 0,1-7 0 16,3 0 0-16,4-7 128 0,3-1-128 0,5-6 128 15,-1-4-128-15,4-3 0 0,6-1 0 0,-1-3 128 0,3-1-128 0,-2-2 128 16,-3 0-128-16,-1-1 128 0,1 4-128 0,-6-3 192 15,0 2-192-15,-1 1 192 0,-2-3-192 0,0 2 0 16,-2 1 0-16,-2 0 0 0,-6 0 0 0,0-2 0 16,0 1 0-16,0-2 192 0,-1-2 0 0,0 0 16 15,-1-5 0-15,-2 0 0 0,0-5-32 0,2-1-16 16,0-7 0-16,1-2 0 0,-2-1-160 0,1-2 160 0,-4-1-160 16,1-3 160-16,0-3-160 0,0-3 0 0,-1-2 0 15,-1-3 0-15,-1-1 0 0,-1 0 0 16,-6 0 144-16,-2-4-144 0,-3-3 0 0,-2-3 0 15,-4 1 0-15,-4-2 0 0,-3 1 0 0,-3 8 256 0,-1 4-48 0,-3-7 0 16,-5-10 32-16,-4-8 0 0,-6 1 0 0,-3-4 0 16,-1 6 0-16,-5 1 0 0,-1 6 0 0,2 4 0 15,2 10-240-15,-2 2-128 0,-1 1 128 0,0 4-208 16,1 5-112-16,-1 2 0 0,-2 3-16 16,-2 4 0-1,0 3-128-15,-2 4-32 0,-2-1 0 0,1 3 0 16,-1 6-112-16,-2 4-32 0,-3 2 0 0,-2 2 0 0,3-1 48 0,-1 6 0 0,2-1 0 15,-2 2 0 1,3 5 144-16,1-3 16 0,3 5 16 0,1-2-11872 0,2 0-2368 16</inkml:trace>
  <inkml:trace contextRef="#ctx0" brushRef="#br0" timeOffset="189490.81">29962 17401 38703 0,'3'-8'3440'0,"1"-1"-2752"0,-1 4-560 0,-1 2-128 0,0 3-1008 0,2-3-224 0,2-3-48 15,3-3-16-15,2-5 1744 0,0 3 336 0,-2 1 80 0,-2 3 16 0,-3 4 128 0,-3 0 16 0,-2 4 16 0,-3 1 0 0,-1 5-400 0,-1-1-64 0,-1 4-32 0,-1 2 0 0,-2 0 48 16,-1 7 16-16,-2-2 0 0,-3 4 0 0,-2 5-400 0,-4 3-80 0,-1 2 0 0,-6 3-128 15,-2 6 0 1,-2 1 0-16,-2 2 0 0,-2 1-144 0,1 1 144 16,-2-1 0-16,-2 3 0 0,5-5 0 0,2-2-192 0,1-2 32 0,0 7 16 0,2-8 0 31,6-5-448-31,3-7-96 0,3-5-16 0,6-8-12096 16,3-2-2416-16</inkml:trace>
  <inkml:trace contextRef="#ctx0" brushRef="#br0" timeOffset="189757.37">29440 17342 40543 0,'-9'2'1792'0,"3"0"384"0,1-2-1744 0,4 0-432 0,2-2 0 0,3 2 0 31,-1 0-704-31,4 2-208 0,3 0-48 0,4 4-16 0,7 0 976 0,3 4 0 0,-1 4 256 15,3 3-48-15,0 3 640 0,4 5 128 0,2 3 32 0,3 2 0 16,2 4-352-16,1 4-64 0,2 0-16 0,-3-1 0 16,-1-1-32-16,-2 1-16 0,1-2 0 0,-3-3 0 0,0-1-288 0,0 1-64 0,-1-3-16 0,-1 0 0 31,-4-2-160-31,1-2 0 0,-1 1 0 0,-2-1 0 16,-2-2-720-16,-2-2-32 0,-4-2 0 0,-5-3-12352 0,-1 1-2464 0</inkml:trace>
  <inkml:trace contextRef="#ctx0" brushRef="#br0" timeOffset="190423.96">30532 17923 28559 0,'-3'0'2544'16,"2"0"-2032"-16,1 0-512 0,1 0 0 0,0 0-224 0,2 0-144 0,-1 0-16 0,2-2-16 0,4 2 1936 0,0 0 384 0,3-3 64 0,3 2 32 0,0-2-160 0,2 3-16 0,2-1-16 15,2 2 0-15,0 2-1152 0,2 1-224 0,0-1-64 0,2 3 0 0,0 4-224 0,-1 2-160 16,-4-3 192-16,0 4-192 0,-4-1 224 0,-2 2-64 15,-3-4-16-15,0 2 0 16,-2 3-144-16,-1-3 0 0,-3 2 0 0,-2-2 0 0,0 1 0 16,-5-4-176-16,-1 4 176 0,-3-3-192 0,-2-2-16 15,-1 0-16-15,-2 0 0 0,-3 0 0 0,-2 0 80 16,-2 0 16-16,0 1 0 0,0-3 0 0,0 2 128 0,1 0 0 16,4-2 0-16,-1 0 0 0,3-3 0 0,1 0 0 0,1 1 0 15,3-1 0-15,2-3-208 0,1 1-112 0,3-1-32 16,1-1 0-1,1 1-288-15,1-3-64 0,3 1-16 0,3-2 0 0,0 3 720 0,4-6 192 0,0 5 0 0,2-2 16 16,2-1 176-16,0 4 48 16,1 1 0-16,2 0 0 0,-2 4-288 0,-1 0-144 0,-1 2 160 0,-3 0-160 15,-2 3 256-15,-3 0-32 0,1 1-16 0,-4 3 0 16,-1 2 16-16,-1-2 0 0,-2 0 0 16,0 3 0-16,-2-2-64 0,-1 3-16 0,0-1 0 15,-2 0 0-15,1 0-16 0,-2 2 0 0,-1-4 0 16,-2 3 0-16,1-3-128 0,-4 1 0 0,3-2 0 15,-4-3-176-15,1 0-144 0,-2-1-48 0,-2-1 0 0,-1-1-18240 16</inkml:trace>
  <inkml:trace contextRef="#ctx0" brushRef="#br0" timeOffset="191195.68">30654 16779 41471 0,'-9'-8'3680'0,"2"0"-2944"0,3 4-592 0,2 2-144 0,1 2-176 0,-2 0-64 0,-3-6-16 0,-5 0 0 0,-6-4 96 0,-6 1 16 0,-5 3 0 0,-4 2 0 0,-5 0 144 16,-5 6-160-16,-7 3 160 0,-4 1-160 0,-4 0 288 0,-2 0 48 0,-4 4 16 0,-1-4 0 0,0 4 192 16,1 0 64-16,-1 0 0 0,0 2 0 0,0 3 0 15,2 1 0 1,0 4 0-16,0 2 0 0,0 5-48 0,0 3 0 0,3 5 0 0,0 6 0 0,-1 2-80 15,0 8-32-15,0 3 0 0,2 5 0 0,1 8 48 0,7 2 16 16,6-4 0-16,9 0 0 0,4-1-352 16,3 6 144-16,9-5-144 0,3 2 0 0,6-4 304 0,5 0-48 15,3-6-16-15,7 0 0 0,4-3-240 0,3 0 0 16,5-4 0-16,2-2 0 16,2-1-176-16,3-6 32 0,3 0 0 0,3-3 0 0,1 3 144 0,3-2 0 0,2 1 0 15,4-1 0-15,2-5 0 0,2 1 0 0,2-4 0 0,2-1 0 16,-1-2 0-16,5-2 0 0,4 1 144 0,2-5-144 15,1-3 256-15,6-3-48 0,4-2-16 0,-2-2 0 16,-4-3-192-16,-2-3 0 0,1-2 0 0,-2-4 0 16,-2-3 0-16,-1 2 0 0,-4-5 0 0,-1-1 0 15,-4-5 0-15,-2-3 144 0,-3-1-144 0,0-1 128 16,3-5 320-16,1 1 48 0,1 1 16 0,0 1 0 0,4 1-272 16,2-5-48-1,1 4-16-15,1 0 0 0,-5 3-176 0,2 0 0 16,1 1 0-16,1-1 0 0,-4 0 0 15,-2 0 0-15,-5-3 0 0,-2 1 0 0,-5-2 0 0,-6-1 0 16,-2-1 0-16,-7-4 0 0,-5 1 320 0,-2-7 48 0,-4-2 0 0,-5-4 0 16,-3-8 112-16,-8-6 32 15,-4-8 0-15,-8-7 0 0,-5-16-256 0,-5-1-32 0,-7-5-16 0,-3 0 0 16,-3 0-208-16,-5-7 0 0,-6-3 0 0,0 3 0 31,6 11-448-31,-2 7 32 0,1 8 0 0,-1 7 0 16,2 6-432-16,-2 10-96 0,-3 2-16 0,-1 7 0 0,-2 5 384 0,-3 0 64 0,-4 7 0 0,-5 4 16 15,-2 4-48-15,-2 2-16 0,0-1 0 0,-2 9 0 32,2 4-160-32,0 0-48 0,2 3 0 0,2 1-19120 0</inkml:trace>
  <inkml:trace contextRef="#ctx0" brushRef="#br0" timeOffset="201095.66">24866 14004 13823 0,'0'-6'1216'0,"0"0"-960"0,0-2-256 0,0 5 0 0,1-2 848 0,-1 4 128 0,1-2 32 0,1-3 0 0,0-4-1008 0,0 0 0 0,1-2-144 0,-1 3 0 0,0 2 1360 0,-2 1 256 0,0 1 64 0,-2 3 16 0,0-1 352 0,-2 3 64 0,1 1 16 0,-2 1 0 15,1 0-288-15,1-1-48 16,1 0-16-16,-1 2 0 0,0-3-416 0,-1 3-96 0,0 0-16 0,1 0 0 16,1 0-544-1,0-3-112-15,-1 1-32 0,2-1 0 0,0 0-224 0,0 0-32 0,-1 0-16 0,2 0 0 16,-1 0 64-16,0 3 16 0,0-3 0 0,1 0 0 16,0 0-224-16,0 0 0 0,0 0 0 0,0 0 0 0,-10 22 128 15,5-12 0 1,0 5-128-16,0-3 192 0,1-1-192 0,-2 6 0 0,-3 7 0 0,-2 9 0 15,-2 6 0-15,-2 1 0 0,-1 5 128 0,0 1-128 0,-2 3 256 16,1-2-64-16,1-6 0 0,0 5 0 0,0 1 112 16,-1 0 16-16,-1-3 0 0,1 0 0 0,-2 0-144 0,2 1-32 15,0-3 0-15,0-2 0 16,-1-1-144-16,-2 4 0 16,-2 4 0-16,0 1 0 0,0 3 0 0,-3-3 160 0,1 4-160 0,-2-1 160 15,0 3-160-15,-2-1 0 0,0-2 0 0,-1 1 0 16,2-3 0-16,0 2-176 0,0-3 176 0,1 2-128 15,2-3 128-15,2-3 0 0,1-3 0 0,2-2 0 16,2-5 0-16,0 4 0 0,-2 3 0 0,-1-2 0 16,3-5 0-16,1-2 0 0,1-3 0 0,-1 2 0 15,-1 1 128-15,-2-1 48 0,2-2 16 0,0 0 0 16,0-2-64-16,1 2 0 0,2 0 0 0,-1 0 0 16,2-2 128-16,1-1 32 0,2 0 0 0,0-1 0 0,2-1-288 0,1-1 0 0,1-1 0 0,1-2 0 15,1 1 0-15,0-3 0 0,-1 2 0 0,0-1 0 16,0-1 0-16,0-1 0 15,0 2 0-15,1-3 0 16,-1 0 0-16,1-1 0 0,-1-3 0 0,1 2 0 0,0-2 0 0,-1 1 192 16,1-5-64-16,0 2-128 0,1 3 192 15,0-4-192-15,0-1 192 0,0 1-192 0,-1-2 0 0,2 2 0 0,-1-3 0 0,1 2 0 16,0-3 128-16,-1 2-128 16,1-1 0-16,-1 0 0 0,2 0 208 0,-2 0-64 15,1 0-16-15,-2 3 0 0,2-3-128 0,-2 2 0 0,0 0 0 0,1 0 0 0,-1 0 0 16,-1 0 0-16,1 1 0 0,-1-3 0 0,2 0 0 0,-1-2 0 15,0-2 0-15,0-1 0 16,3-1 0-16,-1-1 0 0,0-1 0 0,0-2 0 0,1-2 176 0,-2-4-48 16,2-1-128-16,-1-3 192 0,0-1-192 0,0-2 0 15,-1-2 0-15,0-2 0 0,0 4 0 0,-2-4 0 16,0 1 0-16,0-2 0 0,-1-3 0 0,-1 3 0 0,-1-3 0 16,1 3 0-16,0 2 0 0,-1 2 0 0,2 2 0 15,0-3 0-15,0 3 0 0,2 0 0 16,0 1 0-16,2 1 0 0,0 2 0 0,1 0 0 0,0-2 0 0,1 2 0 31,1-1 0-31,-1 1 0 0,3-2 0 0,-2 3 0 0,1 1 0 0,0 3 0 0,0 1 0 0,1 3 0 31,-1 3 0-31,-1-2 0 0,-1 4 0 0,0 1 0 16,2 1-128-16,-2 2-32 0,0 1 0 0,-2 5 0 16,2 3-96-16,-1-1 0 0,1 4-16 0,0 1 0 15,0 1 272-15,0 1-160 0,1-4 160 0,2 4-128 16,-1-1 128-16,2-2 0 0,1 1 0 0,0-3 0 15,2-1 0-15,1-1 0 0,-1-2 0 0,1-2 0 0,0-2 0 16,2 2 0-16,-1 3 0 0,-1-3 0 0,1 0 0 0,-2 2 0 16,1 0 0-16,-2-2 0 0,-2 3 0 15,-1-5 0-15,0 0 0 0,-2-2 0 0,0 0 0 16,1-2 0-16,-1-2 0 0,-1-2 0 0,2 0 0 0,0 0 0 16,1-4 0-16,1-2 0 0,1 0 176 0,1 0-48 15,2-3 0-15,0 2 0 0,5-4-128 0,0 0 128 16,4-2-128-16,3-3 128 0,3 1-128 0,3-1 128 15,1-5-128-15,1 1 128 0,1 1-128 0,-1-2 0 16,2 1 0-16,-4-2 0 0,2-1 0 0,-2 1 0 0,0 1-192 16,-2 1 192-16,-3 4-304 0,-5 1 64 15,-3 2 16-15,-4 4-20880 0</inkml:trace>
  <inkml:trace contextRef="#ctx0" brushRef="#br0" timeOffset="204720.87">25921 14004 17503 0,'-8'3'1552'0,"3"-1"-1232"0,0-2-320 0,3 0 0 15,1-2 1552-15,1 2 256 0,0-3 48 0,-2 0 16 0,0-1-1424 0,1-2-272 0,-1-1-176 0,1-1 192 0,0 0 80 0,1 0 32 0,0 2 0 16,1-1 0-16,0 4-304 0,-1-1 0 0,3 4 0 0,-3-2 0 0,1 0 688 0,0 1 16 0,-1 2 16 0,0 1 0 0,0 0 992 16,0 2 192-1,0-2 32-15,0-2 16 0,0 0-768 0,0 0-160 0,-6 17-16 0,4-10-16 0,0-2-416 0,0 1-96 32,-1-3-16-32,1 0 0 0,0 1-256 0,-1-3-48 0,1-1-16 0,-1 2 0 15,1-4-144-15,0 1 128 16,1 1-128-16,0-4 128 0,1 1-128 0,-1 0 0 0,1 0 0 0,-2 0 0 15,2 0 144-15,0-1-144 16,-1 2 160-16,1 2-160 0,-1-3 144 0,0 2-144 0,0 1 128 16,1-2-128-16,-2 1 224 0,1 1-32 0,0 0-16 0,0 0 0 0,-1 0-176 0,1-3 192 15,0 3-192-15,0 0 192 16,-1 0-192-16,1 0 128 0,1 0-128 0,0 0 128 0,0 0 32 0,0 0 0 0,0 0 0 0,0 0 0 16,0 0-160-16,0 0 0 15,0 0-160-15,0 0 160 0,0 0 0 0,0 0 0 0,0-21 0 0,0 22 0 16,1 3 0-16,1-3 240 0,-1 2-48 0,0 0-16 15,2 2-176-15,-1 2 0 0,2 2 0 0,-2 1 0 32,2-1 0-32,0 5 0 0,1 0 0 0,0 2 0 0,1 4 272 15,1 1-16-15,2 5-16 0,1 3 0 16,0 3-240-16,1 2 0 0,0 5 0 0,0-2 0 0,1 4 0 16,-1-5 0-16,1-3 0 0,-1 5 0 0,5 9 0 0,-1 2 0 15,-1 1 0-15,1 1 0 0,0-3 0 0,0 2 0 16,0-3 0-16,1 1 0 0,0-4 0 0,1 3 0 15,-1 0 0-15,0-2 0 0,1 2 0 0,-1-3 0 16,1 3 0-16,0 2 0 0,-2-5 272 0,0 3-32 16,-2-2-16-16,0-2 0 0,-2-4-64 0,0 1-16 15,0-2 0-15,-1-3 0 0,3 3-144 0,-2-3 0 16,0-3 0-16,-1-1 0 0,0-1 0 0,-1 1 0 16,1-3 0-16,0 3 0 0,-1-3 0 0,-2 1 240 15,1-1-64-15,-1-2-16 0,-1 0-160 0,1 3 0 16,0-1 0-16,-1-1 0 0,-1-3 176 0,1-1 0 0,-1 1 0 0,1-2 0 15,-1 0-176-15,0-1 128 0,0-2-128 0,0-3 128 16,1 0-128-16,-1-2 0 0,0 0 0 0,1-1 0 16,-1-1 0-16,-1-1 128 0,1 4-128 0,0-2 0 15,1 0 0-15,0 2 128 0,-1 1-128 0,1 0 0 16,-1 0 0-16,0 3 0 0,2-3 0 0,-4 2 0 16,2-2 0-16,0 3 0 0,-1-3 0 0,0 0 0 15,-1-1 0-15,1-1 0 0,-2 2 0 0,1-1 0 16,-1-3 0-16,1 1 0 0,-2 0 0 0,-1-1 0 0,1-2 0 15,1-1 0-15,-1 1 0 0,0 0 0 16,0-2 0-16,1 2 0 0,-1 0 0 0,0-1 0 16,1 1 0-16,0-3 0 0,-1 2 0 0,0-3 0 15,0 0 0-15,1 0 0 0,-1 2 0 0,-1 0 0 0,-1-2 0 0,-1-2-144 16,1-1 144-16,-3 0-160 0,1 0 160 0,-3-3 0 0,-1 0 0 16,-1-3 0-16,-3 3 0 0,-2-6 0 0,-3-1 128 0,-2-4-128 15,-1-3 192 1,-3-5-16-16,-3-5-16 0,-2-2 0 0,0-3-160 0,1-3 160 15,1 1-160-15,0-1 160 0,2-1-160 0,-1-1 0 16,3 1 0-16,0 1-176 0,3 3 176 0,0 5 0 16,4 4 0-16,-1 1 0 0,2 6 0 0,2 0 0 0,1 3 0 0,2 4 0 15,0 0 0-15,3 0 0 16,2 3 0-16,0 1 0 0,2 1 0 0,1 1 0 16,1 0 0-16,0 1 0 0,3-1 0 0,2 2 0 0,2 1 0 15,0 1-128-15,5 2 128 0,0 1 0 16,3 4-144-16,2 5 144 0,1-2-176 0,2 5 48 0,2 2 0 0,1-2 0 15,1 6 128-15,-3-5 0 0,-1 1-144 16,2-1 144-16,3 4-128 0,-3-1 128 0,-1 0-160 16,-1 1 160-16,-1-5 0 0,-1 0 0 0,-2-3 0 0,2 3 0 0,-3-3 0 0,0 0 0 15,-3-4 0-15,1-2 0 16,-2-1 0-16,-2-2 0 0,1-1-128 0,-2-2 128 0,0-2 0 16,-2-2 0-16,1 0 0 0,-1-3 0 0,-1 0 0 0,0-5 0 15,-1 0 0-15,1 0 0 16,-1 0 128-16,-1-4-128 0,0-4 144 0,-2 0-144 15,1-3 368-15,-1 0-32 0,1-5 0 0,-2 0 0 0,1 0-160 0,0-5-48 16,-1 1 0-16,0-5 0 0,-2 0-128 0,0-3 0 16,-2-5 0-16,-2-2 0 0,-2 1 0 0,-1 1-192 0,2 7 32 15,-4-5-14384-15,2 1-2880 16</inkml:trace>
  <inkml:trace contextRef="#ctx0" brushRef="#br0" timeOffset="206289.12">26289 13251 27647 0,'-6'3'2448'0,"1"0"-1952"0,2-3-496 0,1 0 0 0,1 3 768 0,-2-3 48 16,-3 4 16-16,-3-1 0 0,-3 3 512 0,0-2 96 0,-1 2 32 0,2-1 0 0,3 0-672 0,1 0-128 0,2-4-32 0,2 2 0 0,0-1-112 0,2-2-16 0,0 0-16 0,2 2 0 0,0 0-128 0,1 1-32 0,0-3 0 0,0 3 0 0,2 0-64 0,0-2-16 16,1 1 0-16,1 2 0 0,1 0-48 0,1 2-16 15,2 0 0-15,1 0 0 0,0 3 16 0,3-2 0 16,-1 6 0-16,1-1 0 0,-1 2 0 0,3 3 0 15,3 3 0-15,1 2 0 0,2 3-64 0,2 3-16 0,2 1 0 16,1 0 0-16,0 2-128 0,3-2 0 0,3 2 0 16,3 1 0-16,5-1 0 0,4 1 0 0,2-4 0 0,0 1 0 15,2-3 0-15,-2-1 208 0,2-1-48 0,-2-1-16 16,-4-4 0-16,4 6 0 0,4 3 0 0,0 3 0 16,-6 2-144-16,1-1 0 0,1 9 0 0,-4-1 0 15,0 5 0-15,-5-1 0 0,-1 0 0 0,-5-2 0 16,-5-8 0-16,2 1 0 0,0 6 0 0,4 3 0 15,0 1 0-15,3-1 0 0,1 1 0 0,1-4 0 0,-1-1 256 16,0-2-16-16,-1-6-16 0,3 0 0 0,1-1-32 0,2-3-16 16,-1-2 0-16,0-1 0 0,1 1-176 0,0 5 128 15,3-3-128-15,-3 2 128 16,-1 1-128-16,-3-3 0 0,-1 3 0 0,-1-2 0 16,-2 0 0-16,2 0 0 0,-1-1 0 0,-2-1 0 15,-4-4 0-15,0-1 0 0,4 3 0 0,-1-3 0 0,0 0 176 16,0-2-48-16,1 1-128 0,-3-1 192 0,0-2-192 0,-4 1 0 15,0 1 0-15,0-2 0 0,-2 1 0 0,0 1 128 16,-1 2-128-16,0-2 0 0,-2 4 0 0,-2-3 0 16,0 3 0-16,-3 1 0 0,0-1 0 0,-2-1 0 0,-2 2 0 15,1 0 0-15,-2-3 144 0,0 1-144 0,0-1 128 16,0 0-128-16,0-2 240 0,2 1-48 0,-1-1 0 0,0 1 0 16,2-3-192-16,-1 2 0 0,2 0 0 15,-1-1 0-15,1-1 0 0,0-2 0 16,-1 0 0-16,1-1 0 0,-1-1 0 0,1 1 0 15,0-3 0-15,-2 1 0 0,1 0 0 0,-2 0 128 0,0 0-128 0,0 2 0 16,-2-2 176-16,-1 2-176 16,1-3 192-16,-2 5-192 0,0-5 0 0,0 2 0 0,-2-2 0 0,0 0 0 15,0 1 128-15,-1-1-128 0,1 2 0 0,1-6 0 0,0 2 208 16,0 0-64-16,0-1-16 0,-1-3 0 0,3-1 0 16,-1 0-128-16,0 1 192 0,0-2-64 0,1-2-128 15,0-1 0-15,-1 2 0 0,1-3 0 16,-2 0 0-16,1 2 0 0,-2-4 0 15,0 2 128-15,-1-4 0 0,1 2-128 0,-3-2 192 0,-1 1-64 0,-1 0-128 0,1-3 160 16,-2 2-160-16,0-2 160 0,-2-1-160 0,2 1 128 16,-1 0-128-16,0-4 128 0,0 2-128 0,-1-5 0 15,0 1 0-15,-1-2 0 0,2-2 0 0,0-2 128 16,0-3-128-16,0-2 0 16,-1 4 128-16,1-4-128 0,1-3 0 0,-1-1 128 15,0-3-128-15,1 0 0 0,1 1 0 0,-1 3 0 0,2 1 0 0,0 4 0 0,0 2 0 16,-1 0 0-16,0 2 0 0,2 2 0 0,-3 1 0 0,0 2 0 15,0 1 0-15,-3 1 0 16,3 2 0-16,-1 0 0 0,1 0 0 0,-1 2 0 0,0 0 0 0,0 0 0 16,-1 1 0-16,1 0 0 0,0 2 0 0,0-3 0 15,-1 0 0-15,2 0 0 0,0 0 0 0,2 0 0 16,-2 2 0-16,2 0 0 16,-1 4 0-16,1 0 0 0,-1 0-128 0,1 6 128 0,-1 2 0 0,3 4 0 31,-1 2-432-31,-1 3-16 0,1 3 0 0,-2 5 0 15,-1 1 128-15,0 2 0 0,-1 3 16 0,-1-3 0 0,0 1 304 0,-2-3 0 0,0 2 0 0,0-3 0 0,0 0 0 0,-1-3 0 16,1-2 0-16,0-2 0 0,1-2 0 0,-1 0 0 16,0-3 0-16,1 3 0 0,0-4 0 15,1 4 0-15,-1-3 0 0,-1-1 0 0,2 0 0 0,0 2 0 16,-1-2 0-16,-1 2 0 0,1 3 0 0,-1-3 0 16,0-2 0-16,1 1 0 0,-2-1 208 0,0-2-48 0,1 2-16 15,-1-4 0-15,0 0 192 0,1-2 48 31,-1-2 0-31,0 0 0 0,0-2-192 0,2-2-16 0,-2 0-16 0,0-2 0 16,0 1 32-16,-1-6 16 0,0 1 0 16,-2 0 0-16,-1-3-16 0,0 2-16 0,-4-5 0 0,0 2 0 15,-2 0 96-15,0 1 32 0,-2-1 0 0,-1 2 0 16,2 4-176-16,-1 0-128 0,0 4 144 0,-1 0-144 16,2 0 0-16,-1 0 0 0,2 4 0 0,0-4 0 0,3 2 0 0,0-2 0 0,-1 0 0 0,2 0 0 31,0-5-592-16,1-1-112-15,0-1-32 0,-1-8-22672 0</inkml:trace>
  <inkml:trace contextRef="#ctx0" brushRef="#br0" timeOffset="209150.7">20983 16418 10127 0,'-4'-2'896'0,"1"-2"-704"0,0 1-192 0,1 3 0 0,0 0 2688 0,0-2 496 0,-4 1 96 0,-2-5 32 0,-2-1-848 0,-1-1-160 0,3 0-48 0,-1 2 0 0,2 0-1104 15,0 0-208-15,1 0-48 0,0-1-16 0,0 4-576 0,0-1-112 0,0 2-32 0,-1 2 0 0,1-3-160 0,-1 2 0 0,-1 1 0 16,1 0 0-16,-1 1 0 0,0 2 0 0,-1-1 0 0,-1-1 0 16,-1 3 320-16,1 1 144 0,-1 1 32 0,-1 1 0 31,1 3 128-31,-1 1 16 0,1 2 16 0,1 0 0 0,1 4-224 16,-1 1-48-16,0-2-16 0,1 3 0 0,2 3-64 0,-1 3-16 0,2 1 0 0,-1 2 0 15,1 1-80-15,-1 3-16 0,2 1 0 0,-1-1 0 16,2 3-192-16,2-5 0 0,0-3 128 0,2-1-128 15,0-4 0-15,1 3 0 0,1-3 0 0,2 0 0 0,2 0 0 16,2 0 0-16,0-3 0 16,2 0 0-16,2-3 0 0,2 0 0 15,0-1 0-15,1-2 0 0,1-4 0 0,-2-4-192 16,1 1 192-16,0-1-208 16,2-1-384-16,1-2-80 0,0 2-16 0,2-4 0 15,1 0-848-15,0-4-192 0,0 4-16 0,-1-2-8512 0,0-2-1712 0</inkml:trace>
  <inkml:trace contextRef="#ctx0" brushRef="#br0" timeOffset="209541.46">21088 16287 5519 0,'-1'-4'496'0,"0"3"-496"0,-1 1 0 0,1 1 0 0,1 2 2624 0,-1-1 448 0,-2 2 64 0,0 2 32 0,-1 0 592 0,-1 4 112 16,1 0 32-16,2 0 0 0,1 0-1040 0,-1 1-208 0,2-4-32 0,2 3-16 0,0 1-1904 0,2 2-368 0,0-3-80 0,-1 3 0 0,3 2-384 0,-1 1-80 16,0 0-16-16,0 3 0 0,-1-3-80 0,0 6-16 15,2 3 0-15,-2 3 0 0,1 7 64 0,-3 0 16 16,-1 3 0-16,1 3 0 0,-1-3 240 0,-1 0-192 16,1 0 192-16,0-6-192 0,0-1-128 0,2-3 0 15,-1 1-16-15,2-4 0 16,0-2-736-16,0-1-144 0,-1-3-16 0,0-3-13904 0</inkml:trace>
  <inkml:trace contextRef="#ctx0" brushRef="#br0" timeOffset="209923.47">21305 16691 40543 0,'-3'3'1792'0,"1"-1"384"16,0 0-1744-16,1 0-432 0,2 1 0 0,1-2 0 0,0 1 0 0,2 4 0 16,1 1 0-16,2 3 0 0,2 2-256 0,-1 0-96 0,1 4-16 0,-3 3 0 31,-1 1-128-31,-1-2-16 0,-2 2-16 0,0 1 0 16,-2 1-144-16,-2-2-32 0,0 5 0 0,1-3 0 0,-1-2 496 0,1-2 208 0,1 1-192 0,1-3 192 31,1-4-848-31,1-2-48 0,1-4-16 0,1 1-13472 0</inkml:trace>
  <inkml:trace contextRef="#ctx0" brushRef="#br0" timeOffset="210074.78">21360 16432 46079 0,'-12'-4'2048'0,"3"0"400"15,2 4-1952-15,4-2-496 0,5 2 0 0,-1-3 0 16,1 2-1440 0,3-5-384-16,4-3-80 0,3-1-16 0,7-2 1568 0</inkml:trace>
  <inkml:trace contextRef="#ctx0" brushRef="#br0" timeOffset="210457.1">21771 16594 14287 0,'1'-16'320'0,"-1"5"64"0,-1 2 0 15,-1 3 16-15,1 2-400 0,-1 1 0 0,-2 1 0 0,-2-2 0 0,-3-2 4112 0,-3 0 752 16,-2 2 128-16,-1 1 64 0,2 3-2432 0,2 3-464 0,0 3-112 0,2 1 0 0,0-1-1856 16,1 4-384-16,1 2-64 0,1 2 0 31,-1 3-992-31,2 3-208 0,0 4-32 0,1-1 0 16,3 0 672-16,0 2 144 0,-1 2 32 0,1 0 0 0,1 1 976 0,-1 0 192 0,0 0 48 0,-2 2 0 0,2 1 288 15,0 0 48-15,-2-3 16 0,1 1 16 0,1-7-720 16,1-3-224-16,1-3 128 0,3-4-128 0,1-1 496 0,1-2 16 15,2-7 16-15,4 0 16 0,5-4-544 0,4-4-192 16,1 1 0-16,2-1-11136 0,3-1-2240 16</inkml:trace>
  <inkml:trace contextRef="#ctx0" brushRef="#br0" timeOffset="211073.8">22038 15995 30399 0,'-3'0'2704'0,"3"3"-2160"0,2-3-544 0,-1 1 0 0,1 1-416 0,1-2-192 0,-1 4-32 0,3 2-16 15,3 0 208-15,-1 4 64 0,2 0 0 0,-3 3 0 0,1 1 816 0,-1 3 160 0,-1 2 48 0,-2 2 0 0,-1 4 400 0,-2-1 96 0,-1 3 16 0,-1 1 0 0,-1 1-224 0,-2-3-32 16,2 2-16-16,-2-3 0 0,0 1-528 0,1-4-96 16,-1 3-32-16,1 1 0 0,-1 2 112 0,2 1 32 15,-1 5 0-15,-1 1 0 0,1 3-144 0,1 3-32 16,0 1 0-16,-1 1 0 0,2-2-192 0,-2 0 0 0,0-6 0 0,0-3 0 15,0-1 0-15,-1-5-208 16,0-2 32-16,0-6 16 16,0-1-944-16,0-1-192 0,-1-4-48 0,1 2 0 0</inkml:trace>
  <inkml:trace contextRef="#ctx0" brushRef="#br0" timeOffset="211990.95">22338 16489 36863 0,'-1'0'3264'0,"1"-3"-2608"0,0 2-528 0,1 1-128 0,1-3-1120 0,-1 2-256 0,1 1-48 0,-1-5-16 0,2 2-1120 0,-2-1-240 0,-1 1-32 0,-1 1-16 0,-3 1 3152 16,-1 1 624-16,-1 0 128 0,-1 3 32 15,-1-3 1264-15,-2 4 256 0,0 1 48 0,1 1 16 0,-3-1-1552 0,3 4-304 16,-3-3-64-16,-1 3-16 15,-2 1-560-15,-4 2-176 16,1-1 0-16,-2 4 0 0,0 1 0 0,2-4 0 16,-1 2 0-16,2 3 0 0,0-1 0 0,1-2 0 15,3-2 0-15,2-6 0 0,4 1 0 0,0-4 0 0,4 0 0 0,-1-3 0 16,2 1 0-16,-1-1 160 0,1 0-160 0,0-1 192 0,0 1-192 0,1 0 128 16,-1 0-128-16,1 1 128 0,1 0-128 0,0-1 128 15,0 0-128-15,0 0 128 0,0 0 368 0,0 0 64 16,24 20 16-16,-12-8 0 0,2 1-304 0,3-1-48 15,2 4-16-15,2 0 0 0,3 3-208 0,0-2 0 16,0 4 0-16,1-5 0 0,-1 0 0 0,-2-1 128 0,0 1-128 0,-2-3 0 16,-1-2 192-16,-2 0 0 0,1-1 0 0,-1-3 0 31,-3-1-192-31,0-1 144 0,0-1-144 0,-2-1 128 16,-1-3-304-16,-1-3-64 0</inkml:trace>
  <inkml:trace contextRef="#ctx0" brushRef="#br0" timeOffset="-213075.07">27115 15975 30399 0,'-2'2'2704'0,"-1"0"-2160"0,2 2-544 0,1-4 0 0,1 2 672 0,-1 2 32 0,0 0 0 15,-1 4 0-15,0 2 256 0,-2 3 64 0,1 3 16 0,-1-1 0 0,1 4-112 0,-1 1-32 16,1 1 0-16,-1 1 0 0,2 3-432 0,0-1-80 16,0 3-32-16,2-4 0 0,0 2-64 0,0-3-16 15,2 3 0-15,1-3 0 0,-1 1-112 0,2-1-32 16,3-1 0-16,-3 1 0 0,0-2-128 0,-2 0 0 15,1-2 0-15,0 3 0 0,-3-5 0 0,0 0 0 0,0-3 0 16,-1-1 0-16,-1-2 0 0,0-4 0 0,-2 0 0 16,2-4 0-16,-1 3 224 0,0-5 16 15,0 0 0-15,-2 0 0 0,2-3 16 0,-3 1 0 0,1-2 0 16,0 0 0-16,-1 1 48 0,2-4 16 0,0 1 0 0,0 0 0 0,0-3-16 0,1 2 0 0,0-2 0 16,2 1 0-1,0-2-128-15,0 2-32 0,2-3 0 16,-1 0 0-16,1-1-144 0,1-3 0 0,-1 1 0 0,1 2 0 15,-1-3 0-15,-1 1 128 0,2 0-128 0,-2 0 0 0,0 2 0 0,1-1 0 16,-2 3 128-16,0 0-128 16,0 4 192-16,0 0 16 0,0 2 0 0,0 2 0 0,0-1-16 15,0 3-16-15,0 0 0 0,1 0 0 16,0 3-176-16,0-3 0 0,1 2 0 0,0 0 0 16,1 0 0-16,-2 1 0 0,1-3 0 0,-2 0 0 15,0 0 0-15,0 0 0 0,0 0 0 0,0 0 0 0,0 0 0 16,0 0 288-16,14-18-32 0,-13 12 0 0,-1-1 144 15,0-2 32-15,0 2 0 0,0-6 0 16,0 1-48-16,-1-1 0 0,1 0 0 0,-1-3 0 0,-1-2-192 16,1 1-32-16,0-1-16 0,1-3 0 0,0-2-144 0,0 0 0 15,1-2 0-15,0-1 0 0,1-2 0 0,-1 0 0 16,3 3 0-16,-2-1 0 0,2 1 0 0,-1 3 0 16,2-1 0-16,0 2 0 0,2 1 0 0,-1 2 0 15,1-2 0-15,2-1 0 0,-2 3-144 0,1-2 144 16,-2 4 0-16,0-3 0 0,-1 6-208 0,0-2 64 15,-1 2 16-15,-2 3 0 0,-1-2 128 16,2 5 0-16,-1-2 0 0,1-1 0 0,0 4 0 0,2-3 0 0,-1 6 0 16,1-1 0-16,0-1-160 0,1 4 160 0,2 1-192 0,-1 0 192 31,3 0-512-31,1 2 0 0,1 2 0 0,2 2 0 0,0 4 128 0,2-3 16 16,-1 4 16-16,1 2 0 0,-2 0 96 0,0 4 32 0,-2-1 0 15,-2 2 0-15,-2 3 96 0,-2-1 128 0,-2 2-208 0,-3 0 80 16,-1 0 128-16,-4 1 0 0,0-1 0 0,-3 3 0 15,-2 0 0-15,-1 1 144 0,-3-2-144 0,-1 1 160 0,-1 1-160 0,-1-4 0 16,0 1 0-16,-1-4 0 0,0-1 0 0,-2-2 0 16,2-4 0-16,-2-2 0 0,2-4 144 15,0 0 0-15,2-2 0 0,-1-1 0 0,2-2 64 16,-1-2 16-16,2 1 0 0,-2-3 0 16,0-1-16-16,-1-1 0 0,1 2 0 0,1-3 0 15,2 2-208-15,1 0 0 0,1-1 128 0,3 4-128 16,0-1 0-16,4 2 0 0,0 2 0 0,1-2 0 0,3 1 0 0,0 4 0 15,2-1 0-15,2 0 0 0,1 4 0 0,3-2 0 0,0 4 0 16,4 0 0-16,0 3 0 0,2-4 0 16,3 4 0-16,1 3 0 0,5-1 0 0,-1 5 128 15,3-1-128-15,-1 2 192 0,0 2-64 0,-2-1 0 16,0-4-128-16,-2 1 192 0,-3-3-192 0,1-2 0 16,-1 0 0-16,1 0 0 0,-1-2 0 0,-3 1 0 15,-1-3 0-15,-4-2 0 0,-2 0-240 0,-2-2-32 16,-2 0-16-16,-1-2 0 15,-2 1-784-15,-1-4-144 0,-1 2-48 0,-1-1-19536 0</inkml:trace>
  <inkml:trace contextRef="#ctx0" brushRef="#br0" timeOffset="-212726.68">27940 16062 16575 0,'4'-4'736'0,"-2"1"160"0,1 0-720 15,-2 3-176-15,-1 3 0 0,0-3 0 0,0 3 2192 0,-1 0 416 0,-1 2 80 0,-1 3 0 0,-2 5 1024 0,-2-1 208 0,0 4 48 0,-3 3 0 0,0-3-2368 0,-1 4-448 0,0 2-112 0,-1 3-16 0,-1-1-176 0,0 5-32 16,-1-3-16-16,0 2 0 0,1 1-368 0,-2-1-80 0,1 0-16 0,-2 1 0 16,2-1-336-16,-3 1 0 0,3-4 0 0,-1-2 0 15,0-2 0-15,-1 1 0 0,1-6 0 0,1-1 0 16,3-5-384 0,1 0-160-16,0-4-32 0,3-3 0 0,0-3-320 15,-1-9-64-15,2-1 0 0,1-6-18656 0</inkml:trace>
  <inkml:trace contextRef="#ctx0" brushRef="#br0" timeOffset="-212532.13">27626 16115 44223 0,'-10'19'1968'0,"4"-7"400"0,1 4-1904 0,5-6-464 16,3-4 0-16,2 0 0 0,4 2 192 0,2 7-48 15,7 4-16-15,7 10 0 0,8 4-128 0,4 1 0 0,1-1 0 16,-1-3 0-16,2-2 304 0,1 1 16 15,5-1 16-15,3-1 0 0,-1-4 64 0,0-1 16 0,2-4 0 16,1-7 0-16,-1 1-416 0,1-9-224 0,-3-3 32 0,-1-10-20688 16</inkml:trace>
  <inkml:trace contextRef="#ctx0" brushRef="#br0" timeOffset="-196369.8">19786 12442 28559 0,'-21'3'2544'0,"2"-1"-2032"0,6 0-512 0,5 0 0 0,4-2 1120 0,-6 0 128 0,-10 1 32 0,-9 2 0 0,-5-3-1280 0,2 0-240 0,6-3-48 0,6 2-16 0,8-5 1552 0,4 2 304 16,6-2 64-16,3-3 16 0,4 2-944 0,5 1-192 15,3 0-48-15,7-1 0 0,5 2-320 0,6 2-128 16,6 2 0-16,6-2 144 0,9-1 192 0,6 4 48 16,6 0 0-16,13 0 0 0,11 4-32 15,8-1 0-15,8-2 0 0,5-1 0 0,2-1-144 0,13-2-16 16,10-1-16-16,4-1 0 15,5 2-176-15,2-6 0 0,6 4 0 0,-1-1 0 0,0 0 0 0,1-3 192 16,-1 2-192-16,1-2 192 0,3 5-192 0,1-6 192 16,-2 2-192-16,2-5 192 15,1 3-16-15,-3-2 0 0,-1 0 0 0,-7-2 0 0,-9 2-176 0,1-1 192 16,-1-1-192-16,-7 2 192 16,-11 0-384-16,-6 0-64 0,-5-1 0 0,-9 3-19344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00:48.7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9523 7002 2751 0,'105'-7'128'0,"-72"2"16"0,-19 5-144 0</inkml:trace>
  <inkml:trace contextRef="#ctx0" brushRef="#br0" timeOffset="4384.8">24204 4137 35935 0,'-1'-2'3200'0,"0"2"-2560"0,1 2-512 0,-1-2-128 0,-1 1-976 0,0 1-224 16,-3 1-32-16,-3 0-16 0,-4 3 880 0,-5 3 176 15,-5 2 48-15,-3 0 0 16,-1 0-528-16,-4 0-96 0,-1 1-32 0,-1 0 0 0,0-1 640 0,0-4 160 16,1 3 0-16,0-1 0 0,1-1 1040 0,1 0 240 15,0 0 64-15,1-1 0 0,1-1-224 0,1 0-32 16,1-1-16-16,0 0 0 0,3 1-688 0,1 0-144 15,0-1-32-15,3 3 0 0,2-1-64 0,2 2-16 16,0-1 0-16,3 1 0 0,2 1 16 0,3-4 0 0,2 1 0 0,4 1 0 16,3-1-144-16,3 1 0 0,4-1 0 0,5 2 0 15,3-1 0-15,7 1-256 0,3 2 48 16,3 0 0-16,4 0 32 0,1 2 16 0,-2-1 0 16,-1 1 0-16,-3 0 160 0,0 0 0 0,2 3-144 0,-1-2 144 15,-1 3 0-15,-2 1 0 0,0 2 0 0,-5 0 0 16,-1 1 0-16,-4 1 0 0,-4 1 0 0,-2 1 0 15,-3 4 0-15,0-2 0 0,-3 3 0 0,-1-3 0 16,0 1-176-16,-1-4 176 0,0-3-128 0,-2 2 128 16,2-3-384-16,-3-2 0 0,0-1 0 0,-1 0 0 15,-1-2 384-15,-4 1 0 0,0-3 0 0,-4-1 0 0,-2 3 0 16,-2-2 192-16,-3 2-64 0,-3 0 0 0,-2-2 0 0,-1-1 0 16,-2-1 0-16,0-3 0 15,0-2 48-15,2-1 16 0,1-4 0 0,1-4 0 0,2-1 64 16,-1-2 32-16,4-4 0 0,2-3 0 0,0-2-80 0,3-4-16 15,3-1 0-15,2-6 0 0,2-1 160 0,3-6 32 16,5-4 0-16,2-4 0 0,4-4-176 0,2-6-16 16,5-2-16-16,0 1 0 0,1 2-176 0,4-1 192 15,3-4-192-15,3 4 192 0,0-2-192 0,1 6 128 16,-2 1-128-16,1 4 128 0,-2 1-128 0,-1 4 0 16,-1 4 0-16,-4 3 0 0,-3 2 0 0,-2 3-144 15,-3-2 144-15,-7 3-208 16,-2 1-880-16,-4-1-160 0,-4 3-32 0,-3-1-15632 0</inkml:trace>
  <inkml:trace contextRef="#ctx0" brushRef="#br0" timeOffset="5342.68">28196 573 5519 0,'-4'-4'496'0,"0"1"-496"0,2 0 0 0,-1 0 0 0,2 3 2512 0,0-2 416 0,1 2 80 0,-2 0 0 0,-3-3-1456 0,-2 0-288 0,-1 1-64 0,-2 0-16 0,-3 1 80 0,0 1 16 0,-2 0 0 0,-1 0 0 0,-3 3-720 0,1-1-144 16,-3 4-32-16,0-3 0 0,0 3 128 0,-4-1 0 15,-2 4 16-15,-4-3 0 0,-1 2 320 0,-2 1 64 16,2 0 16-16,0 1 0 16,-2 1-448-16,-1 0-96 0,0 1 0 0,1 3-16 15,0-1-240-15,1 2-128 0,1 1 160 0,1 0-160 0,2 4 128 0,5-2-128 16,0 2 0-16,3 1 0 0,4-1 0 0,3 0 0 16,4-2 0-16,3-3 0 0,3 0 128 0,4-1-128 15,3-3 0-15,3 1 144 0,0-2 48 0,4 1 16 16,2-1 0-16,2-1 0 0,-1 1-80 0,4-2 0 15,1 2-128-15,1 3 192 0,-1-2-192 0,4 4 0 16,6 3 0-16,1 3 0 0,6 1 0 0,1 5 0 16,1 0 128-16,-2 2-128 0,-2 3 0 0,-2-2 0 15,-4 0 0-15,-3-3 0 0,-2-3 0 0,-2-1 0 0,-3-2 0 16,-1-2 0-16,-1-3 0 0,-3 0 0 0,2-2 0 0,-3 1 0 16,-1 1 0-16,0 1 0 0,-3-2 128 0,-1 2-128 15,0 3 0-15,-1 2 128 0,-1 1-128 0,-1 2 0 16,-3 2 0-16,-2 0 0 15,-1 0 0-15,-2 1 0 0,-4-3 0 0,-2 1 0 0,-1 0 0 16,-5 0 0-16,-2-3 0 0,-4 1-128 0,-1 2 128 0,-2-4 0 16,0-4 0-16,1-5 0 0,0-3 0 0,1-8 0 15,3 0 0-15,1-8 144 0,1 0-144 0,2-6 128 16,0-3 592-16,-1-3 112 0,3-5 32 0,2-7 0 16,0-4-160-16,4-5-48 0,2-7 0 0,4-1 0 15,0 2-368-15,6-8-80 0,2-10-16 0,3-4 0 0,7-2-192 0,2-1 144 16,4 1-144-16,3 4 128 15,-1 6-128-15,3-2 0 0,3 0 0 0,1 2 0 0,0 1 0 0,0 5 0 16,0 1 0-16,-1 7 0 0,1 3 0 16,-1 4 0-16,-2 6 0 0,-2 4 0 0,1 3 0 0,-1 1 0 15,1 2-144-15,2 3 144 0,-1 6-256 0,1-2 0 16,1 6 0-16,-1 1-17984 0</inkml:trace>
  <inkml:trace contextRef="#ctx0" brushRef="#br0" timeOffset="7389.37">3545 7493 11967 0,'-1'-2'1072'0,"0"0"-864"0,-1 0-208 15,2 1 0-15,0 1 1344 0,0-1 240 0,0-1 32 0,-1-3 16 0,-1 2-672 0,1-4-144 0,-2 2-32 0,2 3 0 0,-2-3 576 0,2 4 112 0,-1-2 32 0,-2 2 0 0,1 1-640 0,1 1-128 16,-2 2-32-16,-1 1 0 0,0 2 336 0,0 1 64 16,-1 2 16-16,-1 3 0 0,-3 4-400 0,-1 4-80 15,-3 2 0-15,-1 2-16 0,-2 2-288 0,-3 5-48 16,-2-3-16-16,-4 1 0 0,-2 1-16 0,-2 1 0 16,-3 2 0-16,-3-3 0 0,-1 0-256 0,1-3-192 0,1 2 16 15,2-7 16 1,3 0-1168-16,5-8-224 0,6-2-48 0,4-3-8176 0,4-5-1616 15</inkml:trace>
  <inkml:trace contextRef="#ctx0" brushRef="#br0" timeOffset="7656.28">3074 7447 20271 0,'0'0'1792'0,"0"0"-1424"0,-1 3-368 0,1-2 0 0,1 4 4176 0,0 0 768 16,2-1 160-16,-1 6 16 0,3 4-3856 0,3 9-784 15,0 0-160-15,5 6-16 0,0 2 32 0,3 1 16 16,2 1 0-16,1 0 0 0,4 0-352 0,-1-2 128 16,1-1-128-16,1 1 0 0,-1-6 0 0,1 2 0 15,-1-2 0-15,0 1-128 16,-1-1-832-16,-1-2-144 0,-1 0-48 0,-2-1 0 15,1-1-1040-15,-2-4-224 0</inkml:trace>
  <inkml:trace contextRef="#ctx0" brushRef="#br0" timeOffset="8048.48">3770 7935 44223 0,'-5'5'3936'0,"0"0"-3152"0,3 1-624 0,2 0-160 0,1 0 0 0,-1 4 0 0,0 2 0 0,-1 11 0 16,1 7-928-16,-1 4-112 0,-2 4-32 0,-1 1 0 15,1-5-848-15,-1 0-192 0,-2-4-16 0,-2 3-13616 0</inkml:trace>
  <inkml:trace contextRef="#ctx0" brushRef="#br0" timeOffset="8801.83">4254 7927 43311 0,'-9'1'3840'0,"2"3"-3072"0,3 0-608 0,1 0-160 0,6-1 0 0,-3-1-224 0,-4 2 48 0,1 4 16 16,0 2-2800-16,3-3-560 0,4 1-128 0,6-6 0 0</inkml:trace>
  <inkml:trace contextRef="#ctx0" brushRef="#br0" timeOffset="8943.02">4712 7972 47919 0,'0'-4'2112'0,"0"3"448"0,2-2-2048 0,0 2-512 16,2 1 0-16,0-1 0 16,1 1-1104-16,2-1-336 0,5-2-64 0,3 1-16 0</inkml:trace>
  <inkml:trace contextRef="#ctx0" brushRef="#br0" timeOffset="9084.5">5092 7973 48831 0,'-4'-6'4352'0,"2"1"-3488"16,1 4-688-16,1 1-176 15,2 1-608-15,-1-1-160 0,2-1-16 0,-1-2-20128 0</inkml:trace>
  <inkml:trace contextRef="#ctx0" brushRef="#br0" timeOffset="9477.52">6606 7538 45151 0,'-9'-3'2000'0,"2"3"416"0,-1 0-1936 0,3 0-480 16,3 3 0-16,-1-1 0 15,1 1-576-15,-4 2-224 0,-4 4-32 0,-6 3-16 16,-3 0-240-16,-6 4-64 0,-1 3 0 0,-2-1 0 16,-2 2-224-16,-2-3-48 0,-1 1-16 0,-1-1 0 15,0 0 496-15,-3 2 112 0,0 1 0 0,-2-3 16 0,3-2 1584 0,0-1 304 0,1 3 64 0,1-6 16 16,2-3-896-16,2-1-256 0,4-4 128 0,5 0-15264 16</inkml:trace>
  <inkml:trace contextRef="#ctx0" brushRef="#br0" timeOffset="9666.96">6065 7463 40543 0,'3'-1'3600'0,"-1"1"-2880"0,1 3-576 0,-1-1-144 0,2 3 832 16,0-2 128-16,4 5 16 0,5 2 16 0,1 5-992 0,4 6 0 15,-2 3 0-15,-1 3-208 0,-3 2 48 0,-1 1 16 16,-3 3 0-16,-2 3 0 15,-3 3-496-15,0-3-112 0,-3-1-16 0,0-4 0 16,-1 1-1008-16,-1-3-208 0</inkml:trace>
  <inkml:trace contextRef="#ctx0" brushRef="#br0" timeOffset="10105.13">6818 7868 35935 0,'-12'7'3200'0,"0"-1"-2560"0,3 1-512 0,4-2-128 16,0 1 1280-16,-2 0 256 0,-8 6 32 0,-9 9 16 31,-5 5-2096-31,-4 3-432 0,1 2-80 0,5-5 0 0,4-2 448 0,3 0 112 0,3-4 16 15,3 1 0-15,3 0 64 0,3-2 32 0,3 1 0 0,3-2 0 0,2-4 352 0,2 2 0 16,3 1 0-16,3-1 128 16,3-3 192-16,0 0 16 0,1-2 16 0,2-3 0 0,2 0-224 0,-1-3-128 15,2-2 128-15,-2 0-128 16,0-2-384-16,0-1-128 0,-2-1-48 0,0-2 0 16,-2-1-496-16,1-1-96 0,1-3-32 0,0-2 0 15,0-1 672-15,-1-1 144 0,-2 1 32 0,0-2 0 0,-2-2 1184 0,-1 2 240 16,-2-2 64-16,-3 1 0 0,-1 1-48 0,-2 2 0 15,-1 0 0-15,-2 2 0 0,-1 0-512 0,-3 2-96 16,-1-1-32-16,-1 3 0 0,0 2-80 0,-1 0-32 16,-2 1 0-16,-2 1 0 0,1 2-352 0,-2 1 128 15,-2 2-128-15,2 0 0 0,1 1 192 0,2 0-48 16,2 1 0-16,-1-1 0 0,5-2-144 0,1 1 0 0,2 1 0 16,3-2-12160-16,1 0-2368 15</inkml:trace>
  <inkml:trace contextRef="#ctx0" brushRef="#br0" timeOffset="10468.67">7244 7945 40543 0,'-5'0'3600'0,"1"0"-2880"0,0 0-576 0,3 1-144 0,0 2 384 0,0-1 64 0,-4 3 0 0,-3 0 0 16,-4 6-2256-16,-2-1-448 0,-1 4-96 0,1-1-16 16,1-1 1072-16,1-1 208 0,1 0 32 0,1 1 16 15,0-1 336-15,0 0 80 0,1-1 16 0,2 1 0 0,1-4 608 16,0 2 192-16,1 0 0 0,2-1 0 0,1-2 1152 0,2 1 256 15,1-2 32-15,3 0 16 0,1-2-448 0,0 1-96 16,2 1-16-16,0-4 0 0,3 3-768 0,1-4-144 0,-2 0-48 16,2 0 0-1,4 0-624-15,0 0-128 0,0-3-16 0,1 2-16 16,0 0-816-16,0-2-144 0,0 1-48 0,-1 1 0 16,1-2-672-16,-4 1-144 0</inkml:trace>
  <inkml:trace contextRef="#ctx0" brushRef="#br0" timeOffset="10717.48">7461 7900 38703 0,'0'0'1712'0,"-1"0"352"0,0 0-1648 0,-2 1-416 0,2 2 0 0,0 0 0 0,0 2 480 0,-3 2 16 15,-1 6 0-15,-5 2 0 16,-1 6-1008-16,-5 6-208 0,-5 4-48 0,-4 6 0 0,-2 3 560 0,-4 3 208 16,-2 0-176-16,-1 3 176 0,0 1 0 0,0-1 0 15,7-9-128-15,-3 4 128 0,2 0 0 0,0-1 0 16,4-3 0-16,3-3-16656 16</inkml:trace>
  <inkml:trace contextRef="#ctx0" brushRef="#br0" timeOffset="19809.29">15014 5056 35935 0,'-2'-4'3200'0,"0"2"-2560"0,2 2-512 0,-1 2-128 0,0-1 704 0,0 4 128 0,-3 0 32 0,-2 4 0 0,-4 7-480 0,-6 7-80 0,-8 11-32 0,-4 7 0 0,-5 7-112 0,-7 0-32 0,-3 3 0 0,-4 0 0 16,0-2-128-16,0-3 0 0,4-4 0 0,-1-3-176 15,3 1 176-15,2-3 0 0,3-1 0 0,4-3 0 16,6-3-288-16,4-4-32 0,7-8 0 0,2-1-11408 16,5-6-2288-16</inkml:trace>
  <inkml:trace contextRef="#ctx0" brushRef="#br0" timeOffset="20060.14">14356 5048 40543 0,'-6'-13'1792'0,"2"5"384"0,1 5-1744 0,2 0-432 0,1 6 0 0,1 0 0 0,1 2 224 0,2 4-32 16,2 2-16-16,4 8 0 0,4 8-176 0,4 6 0 16,6 8 0-16,4 1 128 0,3 3 80 0,2 0 16 15,4 1 0-15,2 0 0 0,3 0-224 0,-3-4 176 16,-4-8-176-16,1 0 160 0,3-5-160 0,-3 2 0 0,0-2 0 15,-4-3 0 1,-2-3-384-16,-4-1-48 0,-1-1-16 0,-4-3-11824 16,-1-3-2368-16</inkml:trace>
  <inkml:trace contextRef="#ctx0" brushRef="#br0" timeOffset="20316.53">15435 5785 35935 0,'-4'2'3200'0,"-1"1"-2560"0,-1 1-512 0,2 3-128 0,2-3 1696 0,0 2 320 16,2 2 64-16,-2 4 16 0,-2 5-1472 0,-1 8-304 15,0 4-48-15,0 2-16 16,2-2-784-16,-2 1-176 0,1-2-16 0,0-2-12000 16,1-1-2384-16</inkml:trace>
  <inkml:trace contextRef="#ctx0" brushRef="#br0" timeOffset="20562.91">16253 5820 44223 0,'3'-6'1968'0,"-3"2"400"0,0 3-1904 0,0 2-464 0,1 3 0 0,0 1 0 16,0-1 0-16,1 3 0 0,-1 5 0 0,0 2 0 15,0 3-320-15,1 3-128 0,-1-5 0 0,0 0-16 16,2-3-1520-16,-1-1-320 16,3-1-48-16,4-4-16 0</inkml:trace>
  <inkml:trace contextRef="#ctx0" brushRef="#br0" timeOffset="20699.32">16692 5867 43311 0,'-1'4'3840'0,"1"-3"-3072"0,0 0-608 0,1 2-160 16,0-3-384-16,2 1-128 0,1 1 0 0,2 1-16 16,2-1-240-16,2 1-64 0,4-6 0 0,2 1 0 0,5-2 608 0,1-3 224 0</inkml:trace>
  <inkml:trace contextRef="#ctx0" brushRef="#br0" timeOffset="20848.32">17145 5894 35935 0,'5'0'1600'0,"-3"0"320"0,1 0-1536 0,-1-1-384 0,1 1 0 0,-1 0 0 16,2-2 128-16,1-1-128 0,3-1 160 0,5-1-160 16,0-1-2048-1,2 0-512-15,1 0-112 0,0 0-16 0,-1-1 2112 0,1 4 432 0,-1 0 144 0,1 1 0 16</inkml:trace>
  <inkml:trace contextRef="#ctx0" brushRef="#br0" timeOffset="20924.31">17402 5840 4607 0,'25'2'400'0,"-22"-2"-400"0,-1 0 0 0,-4 0 0 0,4 0 1072 16,0 0 128-16,3-2 16 0,3 2 16 0,1-1 1744 0,4-1 352 15,0 1 64 1,1 1 0-16,1-2-512 0,-2 2-128 0,1-2 0 0,0 2-16 0,-2 2-2512 0</inkml:trace>
  <inkml:trace contextRef="#ctx0" brushRef="#br0" timeOffset="21394.32">19763 5173 33167 0,'-4'-11'1472'0,"0"4"304"0,0-2-1424 0,2 5-352 0,1 1 0 0,1 1 0 0,0 2 880 0,-3-5 96 16,1 2 32-16,-1-3 0 0,-2-2-560 0,0 3-128 15,-1 2 0-15,-1 3-16 0,-2 2-144 0,-3 4-32 16,-3 5 0-16,-2 2 0 0,-7 5-128 0,-3 6 0 16,-3 3 0-16,-4 1 0 0,-2 5 0 0,-4 0 128 15,2-5-128-15,-4 3 0 0,-4 1 512 0,-2 2 0 16,-2-6 16-16,1 2 0 0,1-2-272 0,6-4-48 16,3-3-16-16,-1 4 0 0,-4 2-192 0,-2 0 0 15,3 1 0-15,1-2 0 16,6 0-704-16,5-2-192 0,5-2-48 0,5-2-16400 0</inkml:trace>
  <inkml:trace contextRef="#ctx0" brushRef="#br0" timeOffset="21614.42">19003 5166 21183 0,'-1'-14'1888'0,"-1"11"-1504"0,-1-2-384 0,2 6 0 15,2 3 4976-15,2 2 912 0,0-1 192 0,2 6 48 16,5 6-4656-16,6 7-944 0,6 7-176 0,4 6-32 16,2 0-320-16,0 1 0 0,1 2 0 0,-2-1 0 15,0 1 0-15,-2-1 0 0,-1 1 0 0,0 0 0 16,-2-1 0-16,2 1 0 0,-1-1 0 0,1-2 0 31,0 2-688-31,2-6-32 0,0-5-16 0,2-4-18160 0</inkml:trace>
  <inkml:trace contextRef="#ctx0" brushRef="#br0" timeOffset="22352.3">20289 5672 32255 0,'-11'0'2864'0,"3"0"-2288"0,1 0-576 0,5 2 0 0,1 1 816 0,-4-1 48 0,-5 2 16 0,-6 3 0 0,-7 4-880 0,-2 5-288 0,-1 3 0 0,-2 2 0 16,0 4-464-16,1 1-80 0,1-4-32 0,0 3 0 0,2-3 416 0,1 1 64 16,1 5 32-16,0-5 0 0,5-1 352 0,1 2 0 15,3-1 0-15,1 1 0 0,5-2 560 0,1 2 176 0,3 0 32 16,5-1 16-16,0-4-112 0,4 0-32 0,3-1 0 0,2-3 0 15,3-1-496-15,0-2-144 0,5-1 0 0,2-4 0 16,1-2 0-16,2-3-128 0,2-1 0 0,1-3 0 16,0-3-144-16,0-3-32 0,1-1 0 0,-3-1 0 15,-2-1 0-15,-1 2 0 0,-1-4 0 0,-4-1 0 16,-1 1 304-16,-2-2 0 0,-2 1 0 0,-2-2 0 16,-2 3 0-16,-3-2 192 0,-3 3 0 0,-3 0 0 15,-3 2 512-15,-2 1 80 0,-1 3 32 0,-6 2 0 16,1 2-336-16,-2 2-64 0,-2 0-16 0,-1 0 0 0,-2 2-144 15,1 1-16-15,-1 0-16 0,1 1 0 0,-2 1-48 0,-1 0-16 16,-1 4 0-16,-2-2 0 0,3 3 304 0,0-3 64 16,0 4 16-16,1-1 0 0,3 1-224 0,1 2-32 15,1-2-16-15,1 0 0 0,5 1-272 0,-1 0-144 16,3-1 16-16,3 0 0 16,1 0-1424-16,2-2-288 0</inkml:trace>
  <inkml:trace contextRef="#ctx0" brushRef="#br0" timeOffset="22728.91">20845 5700 36863 0,'6'-17'1632'0,"-4"6"336"0,1 2-1584 0,-1 4-384 0,-1 4 0 0,-1 1 0 0,0 0 256 0,0-1-48 0,0-1 0 0,-3 2 0 0,-2 0-208 0,-5 4 0 0,-4 5 0 0,-4 3 0 15,-5 4 0-15,-3 3 256 0,-2 3-64 0,-2 1 0 16,2 3 0-16,-1-2 0 0,3-1 0 0,3 0 0 0,3-2 112 0,2-3 16 16,3 3 0-16,2-3 0 0,2-5-96 0,3 2-16 15,0-3 0-15,2 1 0 0,2-2-48 0,2 0-16 16,2-1 0-16,0 1 0 0,2-4 16 0,2 3 0 15,2-3 0-15,2 0 0 0,2-1-32 0,1-1 0 16,5 0 0-16,4-3 0 0,4 1-128 0,6-3 0 16,5-4 0-16,3 2-176 0,-1-4-80 0,1-2 0 15,4 0-16-15,2-2 0 16,3-3-496-16,-2 2-80 0,0-1-32 0,-3 1 0 16,-5 1-992-16,-4 0-208 0,-5 2-32 0,-6 1-7872 15,-2 2-1552-15</inkml:trace>
  <inkml:trace contextRef="#ctx0" brushRef="#br0" timeOffset="22979.8">21167 5777 43311 0,'-21'-1'1920'0,"6"2"384"0,1 1-1840 15,4 1-464-15,5 0 0 0,4 2 0 0,-2 2 336 0,-3 0-16 0,-4 8-16 0,-2 3 0 16,-2 7-304-16,0 2 0 0,2 2 0 0,-3 3-144 16,-2 3-96-16,-3 2-16 0,-2 2 0 0,-4 4 0 15,-5 2 256-15,-2 3-192 0,-5 2 192 0,3-3-192 0,-1-2 64 0,2-1 128 16,2-2-208-16,3 0-12464 16,3-5-2480-16</inkml:trace>
  <inkml:trace contextRef="#ctx0" brushRef="#br0" timeOffset="28549.32">14852 6412 20271 0,'3'4'1792'0,"-1"2"-1424"0,2 0-368 0,1 1 0 0,0-1 656 0,1 2 64 0,5 6 16 0,8 10 0 0,8 9-528 0,10 10-208 0,9 5 176 15,3 2-176-15,7 3-320 0,3-3-144 0,3-5-48 0,1-1 0 0,1-2-448 0,-13-9-80 0,-10-5-32 16,7 11 0-16,14 8 752 0,8 17 160 0,3 9 32 0,-6 0 0 16,-6-4 128-16,-7 1 0 0,-1 1 0 0,-2 3 0 15,1 4 128-15,1-1 16 0,1 0 0 0,1-13 0 16,1-8 176-16,0-12 48 0,3-3 0 0,5-5 0 0,4-2 1104 0,1-1 240 15,4-4 32-15,0 0 16 16,0-3-928-16,1-4-176 0,3-4-32 0,-2 0-12464 16</inkml:trace>
  <inkml:trace contextRef="#ctx0" brushRef="#br0" timeOffset="29837.87">19290 6333 20271 0,'-6'-1'1792'0,"1"1"-1424"0,1 1-368 0,2 2 0 0,2-3 1904 0,-3 1 304 0,0 1 64 0,-3 1 16 0,-2 3-1584 0,-1 0-304 16,3 4-64-16,-1 1-16 0,-1 2-320 0,0 3 0 0,-2 1-160 0,-4 4 160 15,-1 4-320-15,-2 3 64 0,-1 6 0 0,-5 0 0 16,-1 2 80-16,-7 7 32 0,-4 4 0 0,-6 5 0 16,0-1 464-16,-3 1 80 0,-2 2 32 0,-2-2 0 0,2-1 560 15,-5 2 112-15,-3 8 32 0,-4 1 0 0,2-2-176 0,2-5-16 16,3-6-16-16,3-3 0 16,-1 3-240-16,2 0-48 0,3-3-16 0,3 0 0 0,4-1-432 0,4-2-64 15,1-2-128-15,2-2 176 0,3 1-176 0,0-4 0 16,1-4 0-16,2-2 0 15,0-1-384-15,-2 0-64 0,0-1-16 0,1-4 0 16,4-4-112-16,-3-1-32 0,0 1 0 0,-2 2 0 0,0-3 608 0,0-1 0 16,0 2 0-16,0-5 128 0,4 1 80 0,1-3 16 15,2-2 0 1,3-3 0-16,4-2-48 0,3-1-16 16,4-5 0-16,1 0 0 0,3 0-32 0,2-2-128 15,0-1 192-15,3 2-64 0,0-2-128 0,0-1-176 16,-1 0 48-16,2 2 0 0,-5 2-144 0,0 0-32 0,0 0 0 0,0 0 0 15,0 0 304-15,0 0-160 0,0 0 160 0,0 0-128 16,0 0 128-16,0 0 128 0,0 0-128 0,0 0 176 16,0 0 128-16,0 0 16 0,0 0 16 0,0 0 0 15,-22 5 96-15,20-7 16 0,-2-1 0 0,3 0 0 16,-1-2-80-16,2-1-16 0,2 0 0 0,-1 0 0 16,-1-3-224-16,2 2-128 0,0 0 128 0,-1 2-128 15,0 2 0-15,-1 0 0 0,0 2 0 0,0-1 128 16,-1 0-128-16,-2 1 0 0,1 1 0 0,-2 0 0 0,2-2 0 15,-2-1 0-15,0 2 0 0,-1-4 128 16,2 1 48-16,-1-1 16 0,0 0 0 0,0-2 0 0,1 1-48 0,-2-2 0 16,1-2 0-16,0-2 0 0,-1-3-144 0,2-2 160 15,-1 0-160-15,1-2 160 0,3-4 16 0,2 0 0 16,0-3 0-16,4 2 0 0,1-4-176 0,1 4 0 16,2-5 0-16,1 3 0 0,0 3 0 0,1 4-256 15,-4 4 64-15,1 8 16 0,-3 1 176 0,-1 6-128 16,-3 2 128-16,1 7-128 0,-2 2 128 0,-1 3 0 15,0 4 0-15,0 4-128 0,-1 2 0 0,0 1 0 16,-2 1 0-16,1-3 0 0,-2 2 128 0,0 1 0 16,1 1-144-16,0-1 144 0,1-2 0 0,0-2 0 15,1 0 0-15,1-1 0 0,0 0 0 0,0 0 0 16,0-2 0-16,0-2 0 0,1 0 0 0,-2-1 0 0,1 0 0 16,0-3 0-16,0 0 0 0,1-1 0 0,-1-3 0 0,0 1 0 15,2-5 0-15,0 1 0 0,2-3 128 0,2-2-128 16,1-1 176-16,6-2-48 0,0-2-128 0,5 0 192 15,3-3-192-15,1-2 176 0,1-1-176 0,2-1 160 16,4-2-160-16,-1-2 0 0,1 1 0 0,0 1 0 16,1-1-192-16,1 2-32 0,-2 0 0 0,-1 1 0 31,-7 3-368-31,1 0-80 0,-2 3-16 0,-2-1 0 0,-3 2-1584 16,-4 1-320-16,-3 0-64 0,-6 2-11936 0</inkml:trace>
  <inkml:trace contextRef="#ctx0" brushRef="#br0" timeOffset="30544.48">17124 8349 39615 0,'-4'-10'1760'0,"0"3"352"0,2-1-1680 0,1 3-432 0,1 0 0 0,1 0 0 0,0-1 0 0,2-5 0 0,-1-5 0 0,3-8 0 0,1 0 0 0,0-5 0 0,2-2 0 0,-1 0 0 0,-1 3 144 0,1 0 48 0,-1-3 16 0,-1 0 0 16,0 1-208-16,1-3 0 0,0-2 0 0,0 2 0 15,0-2 0-15,2 0 0 0,-1 2 0 0,-1 0 0 0,1 5 0 16,-2 6 0-16,-2 4 0 0,0 5 0 0,-2 2 0 0,-1 6 0 16,-1 4 0-16,-1 1 0 0,0 1 224 0,-3 4-48 15,0 1-16-15,-1 0 0 0,0 2-160 0,-3 1 0 16,2 2 0-16,-3 0 0 0,1 1 0 0,-2 4 0 15,-1 3-176-15,0 2 176 0,0-3 0 0,1 3 0 16,0 3 0-16,2-4-128 0,1-1 128 0,-1 1 0 16,1 2 0-16,1 1 0 0,0-2 0 0,-1 2 0 15,1 4 0-15,-2-2 0 0,0-1 0 0,1-2 0 16,-2 1 0-16,0 0 0 0,-1 0 0 0,1-3 0 16,0-1 0-16,-1-3 0 0,2 0 0 0,1-4 0 15,0 0 0-15,0 0 0 0,0 0 0 0,0-1 144 16,0 1-16-16,1 0-128 0,-1 1 0 0,1-2 0 15,-1-2 0-15,1 1 0 0,0 0 0 0,-1-4 0 0,1 1 0 0,-1 0 0 16,0-1 208-16,0-1-64 0,0 0-16 0,-2-3 0 16,1 2 96-16,-1-3 16 0,-1 1 0 0,-3 0 0 15,0 0 16-15,-2-2 0 0,-4 3 0 0,-1-3 0 16,-2 0 80-16,-1-3 32 0,0 2 0 0,-3-2 0 16,-3 1-80-16,1 0-16 0,-1-1 0 0,2 1 0 15,-1 0-96-15,-2 2-32 0,2 0 0 0,0 0 0 16,2 3-400-16,2 2-64 0,4 1-32 0,1 3 0 31,3 3-672-31,2-1-128 0</inkml:trace>
  <inkml:trace contextRef="#ctx0" brushRef="#br0" timeOffset="31251.74">17825 8422 35935 0,'-11'-5'1600'0,"1"1"320"0,1 2-1536 0,2 2-384 0,2 0 0 0,1 0 0 0,-1 0 352 0,-3-2 0 0,-6 2 0 0,-5 0 0 0,0-3-880 0,-2 2-176 0,1-3-48 0,0 1 0 0,1-2 1008 0,2 2 208 0,-1 0 48 0,-2 0 0 0,-1 1-192 0,-3 2-16 0,1 3-16 0,-4 4 0 15,-2 1-288-15,-1 4-256 0,0 3 64 0,-6 7 0 16,-4 4 0-16,-1 2 16 0,4 1 0 0,-5 3 0 0,-4 4 624 0,-2 2 128 15,2 1 32-15,1 0 0 0,1-2 16 0,2 2 0 16,0-1 0-16,5-1 0 0,1 1-368 0,4 1-80 16,5-3-16-16,5 2 0 0,6-5-160 0,3 3 0 15,6 2 0-15,4-2 0 0,5-1 0 0,4-2 0 16,3 2 0-16,0-3 0 0,4-6 0 0,0 0-144 16,1-2 144-16,2-2-160 0,3 0 160 0,0-3 0 15,5 2-144-15,1-2 144 0,2 1 0 0,4 0 0 16,3 0 0-16,5 2 0 0,1-3 0 0,4 2 0 15,3-4 0-15,1 1 0 0,1-1 128 0,0-3-128 16,3 0 128-16,0-7-128 0,-3 0 0 0,-1-4 0 0,0-3 128 0,-1-3-128 16,-1-2 0-16,-3-4 0 0,0-5 0 0,-6 0 0 15,-3-1 0-15,1-5 0 0,-1-2 0 0,-1-7 0 16,-2 1 0-16,-2-7 0 0,1-4 128 0,-4-5-128 16,-1 0 304-16,-2-9-32 0,-1-6 0 0,-1-2 0 15,-2-6 16-15,-1-1 0 0,-3-1 0 0,-1 2 0 16,-3 5-288-16,-4 4 0 0,-2 5 128 0,-3 4-128 15,-4 10 0-15,-3 2 160 0,-3 3-160 0,-5 2 128 16,0 8 128-16,-6 1 0 0,-2 2 16 0,-5 4 0 16,-2 3-272-16,-4 1 0 0,0 4-176 0,-3-2 176 15,0 5-416-15,-1-4 32 0,1 2 0 0,0 1 0 16,2 0 112-16,2-1 16 0,1-3 16 0,3 1 0 0,3 3 48 0,0-3 0 31,-2 2 0-31,2 0 0 0,1 3-272 0,0 1-48 0,4 4-16 0,0 0-11376 16,2 0-2288-16</inkml:trace>
  <inkml:trace contextRef="#ctx0" brushRef="#br0" timeOffset="31728.38">17221 8889 38703 0,'-4'0'3440'0,"0"2"-2752"0,1 0-560 0,3 3-128 0,2-1 304 0,-1 1 16 0,0 4 16 0,2 5 0 15,0 6-1280-15,5 2-256 0,2 3-48 0,2-3-16 0,0 2 896 0,3-1 176 16,1 1 48-16,0-2 0 0,0-2 144 0,2-2-192 16,-2 1 192-16,-1-3-192 0,1-1 192 0,-3-2 0 15,2 2 0-15,-3-1 0 16,1-3-464-16,-2 0-112 0,1-5-32 0,-2-1-14144 0</inkml:trace>
  <inkml:trace contextRef="#ctx0" brushRef="#br0" timeOffset="32028.87">17873 8752 29487 0,'-7'-1'2624'0,"1"1"-2112"16,-2 0-512-16,3 1 0 0,1 4 2464 0,2 0 384 15,-2 1 80-15,-4 5 16 16,-4 8-3264-16,-5 8-656 0,-3 10-128 0,-1 5-32 16,-1 4 528-16,-1 2 96 0,-3 5 32 0,-4 4 0 0,-1 7 896 0,-6 3 176 0,-1 2 48 0,-3 1 0 15,0-3 128-15,-4 5 48 0,-2 11 0 0,-1 1 0 16,3 3-688-16,1-5-128 0,6-6 0 0,6 1-17536 15</inkml:trace>
  <inkml:trace contextRef="#ctx0" brushRef="#br0" timeOffset="36448.98">4490 12457 33167 0,'-5'-3'2944'0,"1"0"-2352"0,3 1-464 0,2 2-128 0,0 0 320 0,-1 0 32 0,0-2 16 0,-1-1 0 0,1 0 352 0,3 0 80 0,0 3 16 0,2 0 0 15,2 2-208-15,0 1-32 0,0 1-16 0,1 3 0 16,-1 2-48-16,1 2 0 0,-1 2 0 0,1 1 0 16,-2 2-224-16,1 4-48 0,-1 6-16 0,2 0 0 0,-1 3-224 0,3 3 0 15,0 2 0-15,1 7 0 0,0 7 0 16,2-2 0-16,-2-5 0 0,1 2 0 15,3 3 0-15,-2 0 0 0,2 0 0 0,1-7 0 0,3 1 0 16,-2-7 0-16,3-7 0 0,-1-4 0 0,-1-3-144 0,-1-4-32 16,2-2 0-16,-3-2 0 15,-1-1-768-15,-1 0-144 0,-1-7-48 0,-2-3 0 0</inkml:trace>
  <inkml:trace contextRef="#ctx0" brushRef="#br0" timeOffset="36867.73">5268 12537 27647 0,'-4'-2'2448'0,"0"-1"-1952"0,2 2-496 0,1 1 0 15,1 1 1712-15,0-1 240 0,-2-1 48 0,-1 0 16 32,0 1-2208-32,-1 0-448 0,3 2-96 0,0 1-16 0,1 2-576 0,-1 1-112 0,0 0-32 0,-2 1 0 15,-1 2 1344-15,1 2 256 0,-2-2 48 0,-2 2 16 16,1 1 1056-16,-2 8 224 0,-5 6 32 0,-2 10 16 15,-3 0-240-15,-3 5-32 0,-1 2-16 0,-3 4 0 0,-2 4-416 16,-3 4-96-16,0 3-16 0,-6 6 0 0,-3 4-448 0,-4-2-112 16,-1-1-16-16,0-2 0 0,-1-1-128 0,0 1 0 15,-1 0 0-15,3-4-176 0,4-2 176 16,6-6-160-16,4-3 160 0,7-5-160 16,5-8 160-16,3-2 192 0,6-4-32 0,0-3-16 0,4 1-320 15,3-6-64-15</inkml:trace>
  <inkml:trace contextRef="#ctx0" brushRef="#br0" timeOffset="38310.44">5038 12159 28559 0,'-3'-5'2544'16,"2"-1"-2032"-16,1 2-512 0,-1 3 0 0,1-2 784 0,0 0 64 0,-1-5 16 0,-1-2 0 0,0-6 352 0,-2-4 64 0,2 2 0 0,-3 1 16 16,0 0-592-16,-1 4-128 0,-2-4-32 0,-1 2 0 15,-2 1-160-15,-1-1-16 16,-3 3-16-16,-3 1 0 0,-1 3 32 0,-2-2 0 0,-2 4 0 0,-2 3 0 16,-1 5-256-16,-3 4-128 0,-3 0 128 0,-1 8-128 15,-2 3 192-15,-1 4-16 0,-1 4-16 16,0 6 0-16,-2-1-160 0,0 4 160 0,1 1-160 0,0 2 160 15,2 3-160-15,2-5 128 0,2 1-128 0,3 1 128 16,1-2-128-16,0 3 0 0,-3 4 0 0,3 4 0 16,-1 4 0-16,1-2 0 0,0 5 0 0,1-4 0 15,0 6 0-15,1-6 0 0,5-5 0 0,1-2 0 16,3 0 0-16,2 1 0 0,3 0 0 0,2 2 0 16,1-1 288-16,4 1-32 0,2 1 0 0,4-2 0 15,4-2 0-15,6-2 0 0,1-4 0 0,7 2 0 16,7 3-256-16,5-2 0 0,3-2 0 0,6-2 0 0,3-2 0 0,7-4-144 15,2-1 16-15,3-5 0 0,3-1 128 16,7-5 0-16,4-4 0 0,1-1 0 0,0 0 0 0,-5-1 0 16,-2-1 0-16,-5 0 0 0,-1-4 0 0,-2 1 176 15,-3-3-48-15,-4 0 0 0,-1 0-128 0,-5-3-144 0,-3-2 144 16,0 0-208-16,0-8 208 0,2 0 0 0,1-2 0 0,-1-4 0 16,1 2 320-16,1-8-32 0,2-4-16 0,-1-3 0 15,-2-5-16-15,-3-1-16 0,-2-5 0 0,-3-3 0 16,1-7-64-16,-2-2-16 0,-2 1 0 0,-2-4 0 15,-5 0 0-15,-1 0 0 0,-2-2 0 0,-5 4 0 16,-5 1-160-16,-2 2 0 0,-4-2 0 0,-4 3 0 16,-4 2 240-16,-4 0 16 0,-3 2 0 0,-4-1 0 15,1 6-256-15,-6-2 128 0,-3 0-128 0,-6-1 0 16,-5-1 0-16,0 3 0 0,0 4 0 0,-3 4 0 16,0-1 0-16,-2 9 0 0,-1 5 0 0,-2 0 0 0,-2 0-160 15,-1 0 32-15,2 0 0 0,-3 1 0 0,-3 2 128 0,0-2 0 16,1 1 0-16,2 3 0 0,2 1 0 0,3 2-128 15,4 1 128-15,3 1-128 16,2 0 128-16,3 1-128 0,2 3 128 0,1-1-128 16,0-1-624-16,3 4-112 0,1-1-32 0,1 0-19072 15</inkml:trace>
  <inkml:trace contextRef="#ctx0" brushRef="#br0" timeOffset="45754.73">4950 13849 35007 0,'-10'-8'3120'0,"3"-1"-2496"0,0 3-496 0,2 1-128 0,4 4 1232 0,0-1 240 0,0 2 32 15,-2-3 16-15,0 0-1328 0,-2-2-192 0,1-1-160 0,0 1 32 0,4 1 0 0,0 2 0 0,1-1 0 0,2 1 0 0,-1 1 0 0,2-3 0 16,1 3 0-16,-1 1 0 0,-1 0 128 0,0 0 224 16,-1 0-48-16,1 1-16 15,-1 0 160-15,-2 3 16 0,2 1 16 0,-4-1 0 0,1 3-80 0,-1-1-16 0,-2 0 0 0,0-1 0 16,-1 3 208-16,0-2 48 15,-1 0 0-15,1 0 0 0,0 1 96 0,2 0 32 0,-1-3 0 0,0 3 0 16,2-3-336-16,0 1-64 0,1 1-16 0,1 0 0 16,1 1-224-16,-1 1 0 0,3 2 128 15,-1 1-128-15,1-1 0 0,1 3 0 0,-1 5 0 16,0-1 0-16,0 3 0 0,-1 5 0 0,0 4 0 0,-2 10 0 16,-1 1 0-16,-2 5 0 0,-1 1 0 0,-3-1 0 15,0 0 0-15,-2-3 0 0,1 2 0 0,-1 1 0 16,2-5 0-16,0-1 0 0,2 4 0 0,0-1 0 15,4-2 176-15,0-4 80 0,3 0 32 0,1-3 0 16,1 1-32-16,-1-2 0 0,2-4 0 0,0 2 0 0,0 1-96 16,0 5-32-16,0 4 0 0,-1 1 0 0,-1 4-128 0,1 0 0 15,-1 2 0-15,-2 2 0 0,-1-4 0 0,-1 1 0 16,-2-3 0-16,-2 4 0 0,0 5 0 0,-2 0 0 16,-1-1 0-16,1-4 0 0,2-6 0 0,-1-5 0 15,2-8 0-15,-1-3 0 0,3-3 0 0,-1-3 0 16,1-2 0-16,1-2 0 0,-1 1 224 0,2-4 16 15,2-1 0-15,-1-2 0 16,1 1-80-16,1 0-16 0,0-1 0 0,0-2 0 0,-1 2-144 0,1-1 0 16,-1 1 0-16,1 0 0 0,-2-1 0 0,-1 1 0 15,1 2 0-15,-1-2 0 0,2 1 0 0,-2-1 0 16,0 3 0-16,0-4 0 0,1 2 0 0,-1 0 0 0,0-1 0 16,1-1 0-1,-1-3 0-15,0-2 0 0,0-2 0 0,0 1 0 0,0-2 0 0,-1 0 0 0,0-2 0 0,-1 0 0 16,2 0 128-16,-2-1 0 0,-1-1 0 0,3 4 0 15,0 0 0-15,0 0 0 0,-13-15 0 0,9 11 0 16,0 2-128-16,1-2 0 0,0 0 0 0,1 2 0 16,0 1 0-16,0-3 0 0,1 3 0 0,0-4 0 15,-1 4 0-15,1-2 0 0,1 1 0 0,-1 0 0 16,1-1 0-16,0 1 0 0,-1-1 0 0,-1 0 0 16,1 0 0-16,-1-2 0 15,0 2 0-15,0-4 0 0,-2 1 0 0,1-3 0 0,-1-1 0 0,-1 0 0 0,-1-1 128 16,-1 0-128-16,1-2 192 0,-1 1-64 0,-1 0 0 15,1-1 0-15,-2 0 0 0,2-1 0 0,-2 2-128 0,1-3 160 16,-1 1-160-16,0 1 160 0,2-1-160 0,-2 2 0 16,2-4 144-16,-1 3-144 0,1 2 0 0,1 3 0 15,1 1 0-15,-1 1 128 16,2 4-128-16,0-3 0 0,1 0 0 0,0 1 0 0,2 2 0 0,1-3 0 16,-1 3 0-16,1-1 0 0,0 2 0 0,1 1 0 15,-1 0 0-15,1 0 0 0,0 4-144 0,2 0 144 16,1 5-160-16,0 3 160 0,4 4-224 0,-1 4 48 15,2 5 16-15,0 0 0 0,1 0-64 0,-2-1-16 16,-2-2 0-16,2 7 0 16,0 5-208-16,0 6-64 0,-1-3 0 0,-1-5 0 0,1-2 160 0,-1-7 32 15,0-3 0-15,-2-3 0 0,1-4 320 0,-2-2 0 0,0-4 0 0,-1-2 0 16,1-1 192-16,-1 1 64 0,1-5 16 0,-1-3 0 16,1 3 96-16,0-2 16 0,1-3 0 0,1-1 0 15,1 0 64-15,3-5 32 0,1-2 0 0,2-3 0 16,3-5-128-16,2-2-32 0,3-1 0 0,1-4 0 15,4-5-144-15,1 3-48 16,2-3 0-16,1 4 0 0,-1-1-128 0,-1-1 0 0,1 0 144 0,-3 0-144 16,-2 0 0-16,-1 2 0 0,-1 0 0 0,-1 1 0 15,-3 3 0-15,-2 0 0 0,1 2 0 0,-2-3 0 16,0 1 0-16,-2 2-208 0,-1 0 48 0,-3 2 16 16,1 5-512-16,-3-1-112 0,2 2 0 15,-2-1-16-15,1-1-608 0,-1 1-112 0,1 1-32 16,-4 0 0-16</inkml:trace>
  <inkml:trace contextRef="#ctx0" brushRef="#br0" timeOffset="48014.96">5677 16193 22111 0,'-2'-4'1968'16,"-1"3"-1584"-16,2-2-384 0,1 2 0 0,-1 0-544 0,-1-1-192 0,0-1-32 0,-4-2-16 0,-2-3 288 0,-2 2 64 0,-1 1 16 0,-2 4 0 15,-2 1-304-15,-1 1-64 0,-2 4-16 0,-1-2 0 0,-4 3 1104 0,1-1 208 0,-3 1 64 0,-1-1 0 16,2 1 928-16,-2-1 192 0,0-1 32 0,-1-2 16 16,2 2 176-16,-1-3 16 0,-1 0 16 0,-1-1 0 15,1 3-224-15,-2-6-32 0,-1 1-16 0,-2-2 0 16,1 2-1136-16,-3-4-224 0,0-2-64 0,-2 1 0 16,-1-1-256-16,-3 1 160 0,-1 1-160 0,-2-2 128 15,-1 2 0-15,-1 0-128 0,-1-3 192 0,2 2-64 16,1 3-128-16,-1 0 192 0,1 2-192 0,-1 0 192 15,0 2 128-15,0 0 48 0,-2-3 0 0,0 2 0 16,-1-2-96-16,-2 1-16 0,1-1 0 0,-2 2 0 0,1-1-256 16,-1 2 0-16,2 0 0 0,-1-2 0 0,-1 1 160 15,-3-1-32-15,0-1 0 0,-2 0 0 0,3 0-128 0,-2 1 128 16,0 0-128-16,-3 2 128 0,1 2-128 0,-1 0 0 16,1 3 0-16,-3-2 0 0,-1 1 0 0,-1 1 0 15,0 4 0-15,1 1 0 0,0 1 0 0,-1 1 0 16,-1 2 0-16,-1 1 0 0,0 1 0 0,0 1 0 15,1 4 0-15,1-2 0 0,1 2 0 0,1-4 0 16,0 2 0-16,0-1 0 0,1 3 0 0,1 0 0 16,1-1 128-16,3 0-128 0,6-5 0 0,0-2 0 0,0 2 0 15,2-1 0-15,1 3 0 0,1-1 0 16,-2 1 0-16,4 1 0 0,2-3 0 0,0 2 0 0,4 1 0 0,-1 0 0 16,1 4 160-16,2-2 0 0,-1 3 0 15,2 1 0-15,1 1-160 0,4-3 0 0,1 1 0 0,3 0 0 16,0-4 0-16,4 2 0 0,-1 2 0 0,2-1 0 15,1 1 0-15,-1 0 0 0,0-1 0 0,2 1 0 16,3 0 128-16,0-5-128 0,2 0 0 0,2-1 128 16,2 1-128-16,0-2 160 0,2 1-160 0,1-1 160 15,1 0-32-15,3-1-128 0,2 1 192 0,-1 1-64 16,3 3-128-16,-1-3 0 0,2 3 0 0,1 1 128 16,3-1-128-16,0-1 0 0,1 1 144 0,0 1-144 15,-1 0 0-15,4-1 0 0,-2 2 0 0,0 2 0 16,0 1 0-16,0-2 0 0,2 2 0 0,-2 1 0 0,1-3 0 0,2 3 0 15,3 0 0-15,0-1 128 0,3 0-128 16,2-4 176-16,2 0-176 0,3 0 192 0,4-3 0 0,2 1 0 16,3 1 0-16,0-6 0 0,1 1-192 15,0-2 0-15,-1-2 144 0,3-1-144 0,0 1 128 0,-2-4-128 16,-5 2 128-16,7-2-128 0,3 4 0 0,2 0 0 16,1 3 0-16,-2 0 128 0,3-1-128 0,-2 2 0 15,1-2 0-15,2-1 0 0,4 0 0 0,4-1 144 16,5 1-144-16,3-4 160 0,3 1-160 15,2-4 0-15,-1-2 0 0,-1 0 128 0,-2-2 0 0,6-1 0 16,5 3 0-16,-2-3 0 0,-2 0-128 0,1 0 192 16,-3 1-192-16,3 3 192 0,-4-4-192 0,5 1 0 0,6 0 0 15,-2 0 0-15,-1 2 0 0,-3-2 0 0,-2 3 0 0,3-3 0 16,4 4 0-16,0-1 0 0,0-1 0 16,-1 2 0-16,-2 0 0 0,-1 0 0 0,-2-2 0 0,7 0 0 15,9-3 0-15,2 0 0 0,-3 0 0 16,-1 0 0-16,1 0 0 0,-2-2 0 0,4 1 0 0,-4-1 0 15,-8 2 0-15,1 0 0 0,5 2 0 0,1-2 0 16,-1 0 144-16,0-2-144 0,-3 2 160 0,4-1-160 16,3-3 240-16,0 0-48 0,4-3-16 0,-2 0 0 15,-8 2-176-15,6-4 0 0,3 1 0 0,-2-2 128 16,0 0-128-16,-4-2 0 0,1-1-192 0,-1 2 192 0,0 0 0 0,0 0 0 16,0 3 0-16,-2-5 0 0,-3 0 0 0,-1 1 128 15,1 1-128-15,-5 3 0 16,-2 2 0-16,-4-1 0 0,-3-1-144 0,-2 1 144 0,-2-2 0 0,1 1 0 15,1-2 128-15,-2 2-128 0,-2 0 0 0,-3-1 0 16,-3-1 0-16,-1-2 0 0,0-3 0 0,-3 1 0 16,-2-3 0-16,-2 1 0 0,-1-1 0 0,1-4 0 15,-2 0 0-15,-3 0 0 0,-4 0 128 0,-2-2-128 16,0 0 0-16,-6 1 144 0,-3-1-144 0,-2 0 160 16,1-3-160-16,-3 1 160 0,-1 0-160 0,-2-2 0 15,-2 4 0-15,-1-5 0 0,0 5 0 0,-3-1 0 16,1 0 0-16,-3 0 0 0,-2 2 0 0,-2-2-176 0,-2 2 48 15,-1 2 0-15,-3-1 128 0,0 3 0 0,0-2 0 0,-2 0 0 16,0-1 0-16,1 3 0 0,-2-2 0 0,-2 0 0 16,0-3 0-16,-2-3 0 0,-2 1 0 0,-3 1-128 15,-1 0 128-15,-1 0 0 0,-4 2 0 0,-1 2 0 16,-1-1 0-16,-1 3 0 0,-4-5 0 0,-1 2 0 16,4 2 0-16,-5-1-128 0,-2 0 0 0,-1-2 0 15,0 2-32-15,-1 0 0 0,0 2 0 0,-1-2 0 16,-1 3 160-16,0 0-128 0,0 3 128 15,0-2-128-15,0-1 128 0,-2 1 0 0,0 3 0 0,-4-3 0 16,1 3 0-16,0 2 0 0,0-1 0 0,-1-2 0 0,-2 2 0 16,-2 0 0-16,1-1 0 0,-4 2-128 0,-1 0 128 15,-2 0 0-15,-3 1 0 0,1 2-128 0,3 0-64 16,-1-1-16-16,4 0 0 0,-3 1 0 0,-2-1 208 0,-1 2 0 16,-2 1 0-16,-2-1-144 0,-4 5 144 0,1-1 0 15,1 3 0-15,2-2 0 0,-1 1 0 0,2 1 0 16,-2 0 0-16,-1 0 0 0,2 1 0 0,-1 1 0 15,0-2 0-15,2 2 0 0,3-2 0 16,0 0 0-16,1-2 0 0,-1 2 0 0,-1-2-128 0,0 1 128 16,0-1-128-16,0 1 128 0,3 1-224 0,1 0 32 15,1-2 16-15,1-1 0 0,3 3 176 0,-3 0 0 16,0 0 0-16,-2 0 0 0,-2 2 0 0,0 1 0 0,-1 0 0 16,-1 0 0-16,1 2 0 0,-1 2 0 15,2-1 0-15,-1-1-128 16,3 1-384-16,-3 0-64 0,0 1 0 0,-4 3-18192 0</inkml:trace>
  <inkml:trace contextRef="#ctx0" brushRef="#br0" timeOffset="49717.28">2357 16869 28559 0,'0'-2'2544'0,"0"0"-2032"0,0 2-512 0,0 0 0 0,0 2 336 0,0-2-16 0,-1 2-16 0,-1-2 0 0,0 1-112 0,-2 2-32 0,1-1 0 0,3-2 0 0,0 0 656 0,0 0 128 0,0 0 16 0,-20 11 16 15,17-9 368-15,-2 0 80 0,2 1 16 0,-2-2 0 16,0 0-672-16,-1 3-128 0,-1 1-16 0,-1-3-16 16,-1 4-288-16,-2 0-64 0,-1 2-16 0,-5 3 0 15,0-1-240-15,-3 4 176 0,-1-1-176 0,2 2 160 16,-1 2-160-16,-1-1 0 0,-3 2 0 0,0 1 128 15,0 1 0-15,1-1 0 0,2-1 0 0,-2 2 0 16,2-3-128-16,-4 1 0 0,2 0 0 16,-2 1 0-16,2-2 0 0,-1 3-224 0,3-6 32 0,1 0 0 15,2 0-240 1,3 0-32-16,3-6-16 0,4 1 0 0,3-2-1728 16,3-2-352-16</inkml:trace>
  <inkml:trace contextRef="#ctx0" brushRef="#br0" timeOffset="50030.54">1862 16796 42383 0,'-5'-5'3776'0,"2"4"-3024"16,1-2-608-16,4 3-144 0,0 3 176 0,2-3 0 15,1-3 0-15,3 2 0 16,6 2-1536-16,5 2-304 0,2 3-64 0,0 1-16 0,0 5 1216 0,-3 2 240 0,-1 5 48 0,-2 3 16 16,-2 3 688-16,-3 3 144 0,-2 5 32 0,-2 1 0 15,1 2-48-15,-2 1 0 0,-1 3 0 16,3-6 0-16,-1 0-240 0,1-6-48 0,2 1-16 0,0-3 0 16,-1 0 0-16,2-3 0 0,1-1 0 0,0 1 0 15,2 0-288-15,-1-1-272 0,2 1 48 0,1-1 16 16,-2-5-1440-1,3 2-272-15</inkml:trace>
  <inkml:trace contextRef="#ctx0" brushRef="#br0" timeOffset="50643.69">2587 17414 16575 0,'-9'3'1472'0,"1"-2"-1168"0,-2 2-304 0,1-1 0 0,4 2 5760 0,3-2 1088 0,-2 3 208 0,-2 4 48 0,-3 2-7744 0,-2 3-1568 0,2 4-304 0,3 2-64 15,4 2 1040-15,-1-1 224 0,3 1 32 0,-1 1 16 16,2-1 640-16,2-1 128 0,-2 1 32 0,0-3-7664 0,0 2-1520 0</inkml:trace>
  <inkml:trace contextRef="#ctx0" brushRef="#br0" timeOffset="51668.59">3149 17471 17503 0,'-13'0'1552'0,"3"0"-1232"0,0-2-320 0,4 1 0 0,5 1 5472 0,1 0 1040 0,1 0 208 0,-1-2 32 0,1 0-7520 0,3-2-1520 0,5 0-288 0,0-1-64 16,4 1 720-16,-1 0 128 0,1-1 48 0,-1 1 0 0,-1 2 2768 0,0 2 576 0,-1 0 96 0,0-3 32 15,-1 6-640-15,-2-3-128 0,0 2-32 16,1 2-16192-16</inkml:trace>
  <inkml:trace contextRef="#ctx0" brushRef="#br0" timeOffset="51821.14">3807 17395 48831 0,'-5'0'4352'16,"-1"2"-3488"-16,0-1-688 0,4-1-176 0,0 2 0 0,0-1-224 16,-3 1 48-16,0 6-14208 15,0-5-2832 1</inkml:trace>
  <inkml:trace contextRef="#ctx0" brushRef="#br0" timeOffset="51961.88">3921 17557 54367 0,'-4'-3'2416'0,"-1"1"480"0,-1-1-2320 0,4 1-448 0,2 0-128 0,2-1 0 16,3 0-2448-16,0-4-512 0,6-10-112 0,-1-6 0 0</inkml:trace>
  <inkml:trace contextRef="#ctx0" brushRef="#br0" timeOffset="52103.53">4377 17517 58047 0,'-5'0'5168'0,"-2"0"-4144"0,0 0-816 0,4 0-208 16,4 0-944-16,3 0-224 0</inkml:trace>
  <inkml:trace contextRef="#ctx0" brushRef="#br0" timeOffset="52919.98">7800 16897 11055 0,'6'-4'976'0,"-1"-3"-784"0,0 2-192 0,0 4 0 0,1-4 0 0,1 0 0 0,5-5 0 0,8-6 0 0,3-2 0 0,1-1 0 0,-5 4 0 0,-4 7 0 16,-5-1-160-16,-6 4 160 0,-4 4 0 0,-4 2-144 15,-3 3 1552-15,-3 1 304 0,-1 3 64 0,-3 4 48 0,-2 1 2688 0,0 0 544 16,1 3 96-16,-3-2 48 16,-1 6-3024-16,-1-2-624 0,-1 4-112 0,0-4-32 0,0 1-784 0,-5 1-176 15,-3 2-16-15,-2-2-16 16,-1 1-176-16,-4-1-48 0,-4 2 0 0,-3-1 0 0,-5 2-192 16,-2-2 144-16,-3 2-144 0,0-1 128 0,-2-4-128 0,2 1 160 15,0 2-160-15,2-4 160 0,4-1-160 16,4-2-256-16,6-4 64 0,4-4 16 15,7-1-528-15,3-5-128 0,7-3 0 0,4 0-16 16,3-3-1616-16,3 1-320 0,2-6-64 0,2-1-12064 16</inkml:trace>
  <inkml:trace contextRef="#ctx0" brushRef="#br0" timeOffset="53202.56">7088 16825 38703 0,'0'-5'3440'0,"0"1"-2752"0,0 3-560 0,0-1-128 16,1 1 720-16,0-1 112 0,3-1 32 0,2-3 0 31,4-4-1312-31,1 4-272 0,3 2-48 0,0 3-16 16,-2 2 272-16,0 5 64 0,1 6 16 0,-2 1 0 0,1 4 896 0,-2 3 176 0,1 3 48 0,-2 2 0 16,1 1-352-16,-3 3-64 0,1-1-16 0,-4 3 0 15,1-2-256-15,-1-6 128 0,0-4-128 0,-3 3 0 16,2 3 128-16,-2-1-128 0,-1-1 0 0,0 0 0 15,1-1 0-15,0-3 0 0,2 2 0 0,0-4 0 0,1 1-192 0,1-6-112 16,1 2-16-16,3-3 0 16,1-1-640-1,2 0-128-15,2-6-16 0,1 0-16 0,1-1-1664 0,1-2-336 16,-1-2-64-16,3 1-16 0</inkml:trace>
  <inkml:trace contextRef="#ctx0" brushRef="#br0" timeOffset="53798.98">7897 17157 6447 0,'3'-4'272'0,"0"-2"80"0,1 1-352 0,-2 3 0 0,0 1 0 0,0-1 0 0,-1 1 640 0,3-3 48 0,-1 1 16 0,4-1 0 16,-4-1 1216-16,1 4 256 0,-3-3 64 0,-1 4 0 15,-2-1 1120-15,-3 2 224 0,0 3 64 0,-3-2 0 16,1 4-1248-16,-4 1-240 0,0 1-48 0,-3 3-16 16,2 1-1168-16,-2-1-224 0,1 2-64 0,-1 3 0 15,0 4-640-15,0 0 0 0,-3 2 0 0,1 0 0 16,2-3 0-16,-3 2 0 0,-1 4 0 0,-1 0 0 15,1 0-128-15,0-2 128 0,5-6 0 0,-2 5 0 0,0 1 0 16,0-1 0-16,4-2 0 0,4-3 128 0,2-2 144 0,2-2 32 16,3 0 0-16,4-3 0 0,1 1-304 0,2-1 128 15,2-3-128-15,1-1 0 16,2-1 0-16,1-1-352 0,0 0 48 0,2-2 16 16,0 3-272-1,-1-4-48-15,-2 2-16 0,-1-1 0 0,0-1 384 0,-1 1 80 0,-1 0 16 0,-1-2 0 0,2-2 144 0,-1 0 0 16,1-1 0-16,0-1 0 0,0-1 0 0,-2-1 0 15,3-3 0-15,-1 1-128 0,1-4-16 0,-2 1 0 16,1-2 0-16,-1-1 0 0,-2 2 144 16,-2 1 0-16,-1 1 128 0,-3 0-128 0,-2 1 288 0,-2-1-16 0,0 3 0 0,-4-2 0 15,0 2 144-15,-4 1 32 0,0-1 0 0,-3 2 0 16,1 4-160-16,-4-2-32 0,0 3 0 16,-3 1 0-16,1 2-64 0,-1 2-32 0,1 2 0 15,2-2 0-15,0 2-160 0,-1-1 128 0,3 3-128 0,1-3 128 16,1-2-128-16,2 3 0 0,2-3 0 0,2 0-176 31,1-1-816-31,2 0-160 0,3-2-48 0,1-1-15856 0</inkml:trace>
  <inkml:trace contextRef="#ctx0" brushRef="#br0" timeOffset="54199.01">8224 17195 50687 0,'-1'0'2240'15,"-1"-1"464"-15,-1 0-2160 0,1-3-544 0,2 3 0 0,0 0 0 0,1-2-1856 0,0 1-464 0,3-3-112 0,1 0 0 0,1 1-4096 0,1 1-800 0,0 3-160 0,-4 0-48 0,-3 2 3376 0,-3 4 656 0,-5 4 144 0,-4 4 32 0,-4 2 5920 0,-3 1 1184 0,-1 3 256 0,2-2 32 16,-2 1 416-16,3-2 64 0,2-1 32 0,0-1 0 16,3 3-2224-16,2-4-448 0,0 0-96 0,4-3-16 15,1-2-1168-15,1 1-240 16,3 0-64-16,1 1 0 16,1-3-192-16,0 1-128 0,1 0 160 0,0-3-160 0,2 1 0 0,-2-3-256 15,2 3 16-15,0-3 16 0,-1 1-32 0,2 1-16 16,0-1 0-16,0-1 0 0,3 1 272 0,-1-4 0 15,0 2 0-15,3-1 144 0,1-1-144 0,2-1 160 16,3 0-160-16,4-1 160 16,4-1-464-16,5-2-80 0,3-1-32 0,1-1 0 15,0 1-1136-15,0-4-240 0</inkml:trace>
  <inkml:trace contextRef="#ctx0" brushRef="#br0" timeOffset="54447.21">8459 17183 38703 0,'-8'10'3440'0,"-1"-4"-2752"0,2-1-560 0,3-1-128 15,0 1 1152-15,-2 3 192 0,-5 5 32 0,-8 9 16 31,-1 8-1632-31,-1 4-320 0,2 1-64 0,0 0-16 16,3-2-304-16,1 2-64 0,0-3-16 0,-1 1 0 0,-2 1 1456 0,-2 0 272 0,0 0 64 0,-1-5 16 16,0 1-64-16,1-2-16 0,1 0 0 0,0-5 0 15,3-1-512-15,2-4-192 0,2-3 144 0,3-3-19344 16</inkml:trace>
  <inkml:trace contextRef="#ctx0" brushRef="#br0" timeOffset="60241.14">9554 16352 34095 0,'-3'-2'3024'0,"2"0"-2416"0,1 1-480 0,0 1-128 0,1 0 1040 0,-1-2 192 0,1-1 48 0,1 2 0 0,-1-4-832 0,1 1-144 0,2 2-48 0,-2-1 0 15,0 3-256-15,-1 0 0 0,0 3 0 0,-2 2 0 0,0-1 256 0,-3 2-64 0,-1 1-16 0,-4 4 0 0,1 3 160 0,-3 3 48 0,-1 4 0 0,3 3 0 16,-3 3-128-16,3 8-32 0,-3 4 0 0,3 8 0 31,-1 4-48-31,1 4-16 0,2 5 0 0,-1 0 0 0,2 3-160 0,0-1 0 0,1 0 144 0,1-9-144 16,0-6 0-16,3-5 0 0,1-6 0 0,0-1 0 31,-1-3 0-31,1-5 0 0,0-7 0 0,-1-2 0 16,-1-1-176-16,0-5-48 0,1-2-16 0,-3-2 0 15,2-4-1104 1,-2-1-240-16,0-3-32 0,-1-5-15568 0</inkml:trace>
  <inkml:trace contextRef="#ctx0" brushRef="#br0" timeOffset="60963.18">9512 16290 41471 0,'-2'0'3680'16,"1"0"-2944"-16,1 0-592 0,1 0-144 0,2-3 576 0,-1 0 96 0,4-2 16 0,3-3 0 0,5-6-496 0,4-5-192 0,5-5 176 0,-1-2-176 15,1 1-240-15,-2 1-144 0,0 0-16 0,-3 1-16 0,-4 5 208 0,-1 1 32 16,-3 2 16-16,-2 2 0 0,1 2 160 0,-2 1 0 16,0 3 0-16,-1 1 128 0,1 1-128 0,-1 1 0 15,1 3 0-15,0 0 0 0,2 2 0 0,1 3 0 16,1-1 0-16,4 5 128 0,-1-1-128 0,5 4 144 15,4 5-144-15,6 2 160 0,4 0-160 0,1 1-176 16,1 2 48-16,-1 0 0 0,-2 1 128 0,-5-2-128 0,-3 3 128 0,-7 0-128 16,-3 0-32-16,-6 2 0 0,-3-4 0 0,-6 0 0 15,-1 1 160-15,-6 0 0 0,-1 1 160 0,-5-1-160 16,-5 0 400-16,-6 2-16 0,2-2 0 0,-7-2 0 16,-6 3 192-16,-3-1 16 0,-1-1 16 0,-3-2 0 15,0-2-272-15,-2-2-48 0,3-2-16 0,2-6 0 16,3 0-272-16,2-4 0 0,0-2 0 0,2-1 0 15,-1 0 0-15,-1-2 0 0,3-2 0 0,-1 1 0 16,1-3 0-16,-2 3 0 0,2 0-240 0,3 1 80 16,1 0-176-16,2 4-48 0,-1 1 0 0,2 2 0 15,2 1-80-15,3 1-32 16,3-1 0-16,3-1 0 0,3 0-320 0,6-5-64 16,3 0-16-16,7-5-17168 0</inkml:trace>
  <inkml:trace contextRef="#ctx0" brushRef="#br0" timeOffset="61480.38">10824 15483 35935 0,'1'-4'1600'0,"-2"0"320"0,-1 1-1536 0,1 0-384 0,0 2 0 0,1 0 0 0,-1 1-192 15,-1-4-96-15,1-1-32 0,-1 1 0 0,-1-4-496 0,1 2-96 0,0 1-32 0,1 0 0 0,0 1 16 0,0 1 0 0,0 1 0 16,-2 2 0-16,2 0 928 0,-3 1 400 0,-1 3-16 0,0 0-16 0,-2 3 544 16,-2 2 112-16,-1 3 32 0,-1 2 0 0,1 3 64 0,-2 0 16 15,-1 3 0-15,-1 5 0 16,0 0-112-16,-1 2-32 0,0 1 0 0,-2 1 0 16,0 4-480-16,-3 2-80 0,0 2-32 0,-1 2 0 0,-1 3-208 0,0 0-32 15,1 2-16-15,0-1 0 0,1 0-16 0,0 8 0 16,0 2 0-16,0 4 0 0,2 0-128 0,-1 0 0 15,1-2 0-15,-1 4 0 0,2 1 0 0,0-3 0 16,1-1 0-16,2-8 0 0,4-4 0 0,3-3 0 16,2-4 0-16,2-3 0 0,4-6 0 0,2 1 160 15,1-1-160-15,3-7 160 0,2-1-160 0,3-4-144 16,4-2 144-16,4-5-208 16,3-1-560-16,3-4-96 0,4-4-32 0,3 0-17376 0</inkml:trace>
  <inkml:trace contextRef="#ctx0" brushRef="#br0" timeOffset="61779.03">10666 16153 14735 0,'7'-7'1312'0,"-5"3"-1056"0,1-1-256 0,-2 1 0 0,0 4-352 0,0-1-128 0,2 0-32 16,-1-5 0-16</inkml:trace>
  <inkml:trace contextRef="#ctx0" brushRef="#br0" timeOffset="63296.69">11161 16036 7359 0,'-1'-2'656'0,"0"0"-528"0,-1 1-128 0,1 1 0 0,0 1 2640 0,0-1 496 0,-1 2 112 0,0-2 16 0,-2 2-768 0,1 1-160 0,-1-1-32 0,1-1 0 0,1 2-416 0,-1-3-96 16,2 0 0-16,0 2-16 0,1-2-912 0,0 0-176 16,0 0-48-16,0-2 0 0,0 2-144 0,0 0-48 0,0 0 0 15,0 0 0-15,0 0 128 0,0 0 0 0,0 0 16 0,0 0 0 16,0 0-144-16,0 0-16 0,0 0-16 0,0 0 0 16,-3-22-112-16,5 20-32 0,-2-1 0 0,2 2 0 15,-1-3-128-15,2 2-16 0,1-2-128 0,-1 0 192 16,1 2-192-16,0-2 176 0,-1 3-176 0,1 0 160 15,-1 1-160-15,0 0 0 0,0 0 0 0,-1 0 0 16,0 0-144-16,0 0-16 0,-1 0 0 0,2 0 0 16,-1-3 160-16,1 2 0 0,-1 0 0 0,1 0 0 15,0-4 240-15,2 1-32 0,1-1 0 0,1-1 0 16,-1 1-48-16,0-1-16 0,1-2 0 0,1 1 0 16,-2 2-144-16,0-1 0 0,0 1 0 0,-2 0 0 15,0 4 0-15,-2-4 0 16,1 3 0-16,-2-1 0 0,0 3 0 0,0-2 0 0,-1 2 0 0,0 0 0 0,0-2 192 0,0 2 0 15,-1-1 0-15,1-1 0 0,1 1 144 0,-1-1 48 16,0 1 0-16,0 1 0 0,0 0-192 0,0 0-48 16,0 0 0-16,0 0 0 0,0 0 16 0,0 0 0 15,0 0 0-15,0 0 0 0,0 0-160 0,0 0 0 16,0 0 0-16,-12 23 0 0,8-13 0 0,-2 1 240 16,0 1-48-16,-3 5 0 0,-1 2 96 0,-2 6 16 15,0-1 0-15,-3 4 0 0,-2 5-16 0,-2 2 0 16,-3 2 0-16,-3 3 0 0,0 2 32 0,-3-3 16 15,-2-3 0-15,-3 4 0 0,-2-1 192 0,-2 0 48 16,4-5 0-16,-2 0 0 0,2-3-80 0,2-3-16 16,2-2 0-16,3-8 0 0,4 0-160 0,2-2-16 0,4-5-16 0,1 0 0 31,2-5-288-31,2-1 0 0,1-2 0 0,0 0 0 16,1-3-464-16,2 2-112 0,-1 1 0 0,1-3-16 15,0 2-176-15,-1-1-16 0,1 0-16 0,-1 2 0 16,2-3 80-16,0 0 16 0,1 0 0 0,3-3 0 15,-1-1-96-15,3-1-16 0,1-4 0 0,3-4 0 16,5-4-208-16,2-5-64 0,6-2 0 0,3-3-17888 0</inkml:trace>
  <inkml:trace contextRef="#ctx0" brushRef="#br0" timeOffset="63697.47">10810 15960 3679 0,'0'-15'160'0,"0"4"32"0,0 4-192 16,0 1 0-16,2 6 0 0,-2-3 0 0,0 2 0 0,0-2 0 0,2-2 0 0,-2 0 0 0,0 2-704 0,-2 0-176 0,0 3-16 0,-1 2 0 0,1 1 5056 0,-2 3 992 15,2-1 208-15,-1 2 32 0,1 0-160 0,1 3-48 16,-1-3 0-16,2 3 0 0,2-1-3136 0,0 0-640 16,2-3-128-16,0 0-32 0,2 1-224 0,0 1-64 15,0-2 0-15,1 1 0 16,0-1-96-16,-1 1-32 0,1 1 0 0,-1-1 0 0,1 1-304 0,-1 1-64 0,0 3-16 0,-1 3 0 15,1 2-208-15,-1 1-48 0,2 5-16 0,0 2 0 16,1 3-176-16,1 3 128 0,1 0-128 0,1 3 128 16,0-1-128-16,3 2 0 0,2 0 0 0,0 1 0 15,2-1 144-15,1-3 0 0,0 0 0 0,-3-2 0 16,0-4 112-16,-1-1 32 16,-2-2 0-16,-1-1 0 15,-2 2-128-15,-2-2-32 0,-1-1 0 0,-2 0 0 16,0-1-128-16,-2 1 0 0,-2 1 0 0,-1-4 0 15,0-2 0-15,-1-2 0 0,-1 0 0 0,1-7 0 16,0-2-224-16,0-2-32 0,1-1 0 0,0-5 0 16,1-2-752-1,0-4-144-15,2-5-48 0,-1-4 0 0,3-3-336 0,-1-5-64 16,1-1 0-16,-2-3-18432 0</inkml:trace>
  <inkml:trace contextRef="#ctx0" brushRef="#br0" timeOffset="65464.6">10810 15776 11967 0,'-9'-3'528'0,"2"3"112"0,1-1-512 0,1-1-128 0,2 2 0 0,2 0 0 0,0 0 2208 0,-2 0 416 0,0 0 64 0,-2 0 32 0,0 0 928 0,2 0 192 0,2 0 48 0,2-2 0 0,2 1-1696 0,3-1-336 0,1-1-64 0,3 2 0 15,3-3-688-15,0 3-128 0,2-4-16 0,1 1-16 16,3 2-144-16,0-3-32 0,0 4 0 0,0-3 0 15,-1 3-512-15,-2 1-96 0,0 1-32 0,2 3 0 16,0 2-128-16,-1 0 0 0,2 4 0 0,-1-4 0 16,0 3 144-16,-1 0-144 0,2-3 160 0,-1 0-160 0,1-1 128 0,1 0-128 15,-1-4 0-15,2-1 0 0,2 0 160 0,-1-1-160 16,1-3 160-16,2-1-160 0,0 0 272 16,0-1-32-16,-1 1-16 0,1-1 0 0,0 3-64 0,-4-2-16 15,-4 4 0-15,-1-1 0 0,-2 4-144 0,-2-4 128 16,-2 2-128-16,-3 0 128 0,1 2-128 0,-2-2 160 15,-1 1-160-15,-1 1 160 0,-2-2 64 0,1 0 16 16,-2-2 0-16,0 2 0 0,-1 0 0 0,0-1 0 16,0-1 0-16,-1-1 0 0,-2 0 16 0,2 0 16 15,-1-3 0-15,-3-2 0 0,0 2-48 0,0-1-16 16,-1 1 0-16,-2 0 0 0,-2-1-208 0,-1 2 176 16,-1 0-176-16,-1 1 160 0,0-1-160 0,-2 2 0 0,0-3 0 0,-1 2 0 15,1 3 0-15,-1-4 0 0,0 4 0 0,0-4 128 16,0 4-128-16,1-2 0 0,0 1 0 0,2-1 0 15,-1 1 0-15,2 0 0 0,1-1 0 0,2 2 0 16,0-3 0-16,2 1 0 0,2 1 0 0,0-2 0 16,0 2 0-16,1-1 0 0,2-2 0 0,-2 2 0 0,2 0 0 0,-2-1 0 15,0 2 0-15,1-1 0 0,0 1 0 0,-1 1 0 16,2 1-176-16,-2-4 176 16,0 3 0-16,1-2 0 0,-1 1 0 0,0 1-128 0,2 1 128 0,1-4 0 15,-2 3 0-15,2 1 0 16,1-2 0-16,0-1 0 0,1 1 0 0,2 2 0 15,0-3 0-15,4 0 0 0,0 0 0 0,2-1 0 16,-2 0 0-16,3 0 0 0,1 3 0 0,1-3 0 16,-2 3 0-16,0 1 0 0,0 1 0 0,0 3-128 0,-1 1 128 0,-1-1 0 15,0 3 0-15,-2-1-128 16,0 2 128-16,-1 2 0 0,0-2 0 0,-1 1 0 0,1-2 0 0,0 2 0 16,1-3 0-16,1 1 0 0,1-3 0 0,0 0 0 15,3 1 0-15,1-2 0 0,0 0 0 0,1 0 0 0,1 2 0 16,0-4 0-16,-1 4 0 0,0 1 0 0,-2-1 0 0,-1 2 0 0,-2 3-240 15,-1-2-16 1,-1 2 0-16,-4-3 0 0,1 3 256 0,-2-1 0 16,-1-2-160-16,-1 0 160 0,-1 0 0 0,1-2 0 15,0-3 0-15,0 1 0 0,-1-2 0 0,2 0 0 16,2-1 0-16,-2 2 0 0,2-4 128 0,2 0-128 16,0 2 0-16,1-5 128 0,-5 5-128 0,0 0 0 15,17-12 0-15,-12 11 0 0,-2-2 0 0,0 1 0 16,-2 2 0-16,0-1 0 0,-1 2 0 0,-1 1 0 15,0-1 0-15,-3 1 0 0,1 3-304 0,-2-4 64 16,5-1 16-16,0 0 0 0,0 0 224 0,-20 16-176 0,14-12 176 16,1 0-160-16,0 1 160 0,1-4 0 0,2 3 0 0,0-3 0 15,2-1 0-15,2 1 0 0,-2-1 0 0,1 0 0 16,0 0 0-16,0 0 0 0,2-1 0 0,-1 1 0 16,-2 0 0-16,0 0 0 0,0 0 0 0,0 0 0 15,0 0 0-15,0 0 0 0,0 0 0 0,0 0 0 16,0 0 0-16,-22 10 0 0,13-4 0 0,1-3 0 15,-2 2 0-15,-1-2 0 0,-1 3-144 0,1-1 144 16,1 2-176-16,1-2 48 0,1-3 0 0,2 2 0 16,0-2 128-16,0-1 0 0,2 2 0 0,0-3 0 0,0 0 0 0,1 0 0 15,-1 0 0-15,2-3 0 16,-2 2 0-16,-1 0 0 0,-1 0 0 0,-3-3 0 0,0 3 0 0,-2-3 0 16,-1 2 0-16,-2-2 0 0,1 3 0 0,-3-1 0 15,0 0 0-15,-2-1 0 0,0 3 0 0,-1-3-192 16,-1 1 192-16,2 1-192 0,-1 1 192 0,0-2-160 15,1 1 160-15,1-1-160 0,2-1 16 0,0 0 0 16,3-2 0-16,-2 1 0 0,3 2 144 0,-1-2-128 16,-1 2 128-16,1-3-128 0,2 1 128 0,0 2 0 15,0-3 0-15,0 0 0 0,1 1-128 0,-1 2 0 0,0 0 0 16,0-1 0-16,1 1 128 0,1 1 0 16,-1-1 0-16,2-1 0 0,-1 3-128 0,1-3 0 15,0 1 0-15,0 1 0 0,2-1-32 0,-1-1 0 0,1 1 0 0,-2-2 0 16,-1 1 160-16,-1-2-208 15,2 3 80-15,-2 1 128 0,2-3 0 0,-2 2 0 0,1 2 0 0,0-3 0 16,1 2 0-16,1 1-144 0,1 0 144 0,-1 0 0 16,1 0-208-16,-2 0 64 0,4 1 16 0,-1 2 0 15,3-2 128-15,0 0 0 0,2 0-144 0,1-1 144 16,2 3-208-16,2-3 16 0,3 1 16 0,2 0 0 0,4-1-96 0,1 1-32 16,5-1 0-16,1 0 0 15,3 3 96-15,2-3 16 0,0 1 0 0,2 3 0 0,-1 0 192 0,1-1 0 16,-2 1 0-16,-1 0-144 0,-2-1-64 0,-1 2-16 15,-2-2 0-15,-3 1 0 0,0 1 224 0,0-3-192 16,1 2 192-16,-1-2-192 16,1 1 192-16,1-1 0 0,-1 1 0 0,2-2 0 0,-1-1 0 0,1 2 0 15,0 1 0-15,0-2 0 16,-1 4 0-16,-1-4 0 0,-2 3 0 0,0 0 0 0,-1 1 0 0,-1 1 0 16,-1 0 0-16,-2 1-144 0,-1-3 16 0,-1 1 0 15,-1 0 0-15,-1-1 0 0,0-2 128 0,-1-1-128 16,-1 2 128-16,2-3-128 0,-1 0 128 0,2-4 0 15,0 2 128-15,0-2-128 0,1-1 208 0,0-1-16 0,1-2-16 0,1-1 0 16,-1-3-176-16,-1 3 192 0,-2 0-192 0,0-4 192 16,-1 2-192-16,-2 0 0 15,0 1 0-15,-3 0 0 0,-2 2 0 16,-2-1 0-16,-1 0 0 0,-2 2 0 0,-1 1 0 0,-1-2 0 0,-2 2 0 16,-2 0 0-16,0 0 0 0,-1 1 0 15,-1-1 0-15,0 0 128 0,-1-3 0 0,-2 2-128 16,1 0 192-16,-2-1-64 0,0-1-128 0,0 0 0 15,1 1 0-15,2-3 0 0,-1-1-128 0,1 1-128 16,-1-2 0-16,3-2-16 0,1-1-16 0,1 0 0 0,1-2 0 0,3 0 0 31,0 1-288-31,2-1-48 0,3 1-16 0,2 0-17936 0</inkml:trace>
  <inkml:trace contextRef="#ctx0" brushRef="#br0" timeOffset="66557.98">12101 15353 28559 0,'-5'-6'2544'0,"0"0"-2032"0,0 2-512 15,1 3 0-15,2-2 1568 0,1 2 224 0,1 0 32 0,-4-1 16 0,-1-2-2592 0,0-1-512 0,0 0-96 0,1 2-32 0,2-1-16 0,1 3-16 0,-1 1 0 0,2 0 0 0,2 3 2416 0,-2 0 480 16,0 6 112-16,1 2 16 0,0 4 64 0,-1-1 32 16,1 0 0-16,-1 7 0 0,2 5-928 0,-2 12-192 15,0 1-48-15,-2 8 0 0,-1 9 0 0,-4 2 0 16,-1 5 0-16,-2 0 0 0,-2-1-144 0,-5 3-16 16,0 5-16-16,-3 4 0 0,-1 5 0 0,-1-4 0 15,4-2 0-15,-1-6 0 0,3-4-160 0,0 3-16 0,1 10-16 16,1-3 0-16,1-5 0 0,0-8 0 0,1-5 0 0,1-4 0 15,1-6-160-15,1-8 0 0,2-3 0 0,1-5 0 32,1-3-432-32,2-9-112 0,1-3-32 0,-1-6-12224 0,3-2-2464 0</inkml:trace>
  <inkml:trace contextRef="#ctx0" brushRef="#br0" timeOffset="70327.4">12349 15772 44223 0,'-14'3'3936'0,"1"0"-3152"0,7-3-624 0,5 0-160 0,0 2-336 0,-2-4-112 0,-4 2 0 0,-3-3-16 0,-1-2-1600 0,2-3-320 0,7 2-64 0,3-3-16 15,4 3 2464-15,2 1 320 0,2 3 160 0,-1 1 32 0,2 2 880 0,-1 4 176 16,0 1 32-16,-2 5 16 0,-1 0-992 0,0 3-208 16,-1 3-32-16,0 3-16 0,-1 0-112 0,-3 2-32 15,1 0 0-15,-1 5 0 0,-2-1-48 0,1 5-16 16,-2-2 0-16,0 0 0 0,-1 1-32 0,0 1-128 15,0-1 192-15,2-3-64 0,0-4 192 0,1-3 16 16,3 1 16-16,4-5 0 0,0-3-144 0,3-3-16 16,1-2-16-16,4-2 0 0,1-2-16 0,1-3 0 15,1-1 0-15,-1-1 0 0,0 0-32 0,-1-5 0 16,0 1 0-16,-1-1 0 0,-1-6 0 0,-2 3 0 16,0-4 0-16,0-2 0 0,-1 0 48 0,-1-3 0 15,0-2 0-15,-1-1 0 0,0-2 80 0,0-2 32 0,1-4 0 16,-2-1 0-16,2-1-160 0,0-4-128 0,1-2 144 0,0 1-144 15,-1 3 0-15,0 3 0 0,2 2-208 0,-2 0 64 32,2 5-320-32,-3 2-64 0,1 2-16 15,-1 3 0-15,-3 5-32 0,0 4-16 0,0 0 0 0,-2 7 0 16,-1-2-400-16,-2 4-80 0</inkml:trace>
  <inkml:trace contextRef="#ctx0" brushRef="#br0" timeOffset="70672.68">12556 16335 22111 0,'-7'6'1968'0,"-1"-4"-1584"0,-1 2-384 0,2 1 0 16,2-2 4048-16,1 0 736 0,-1 2 144 0,-4 3 16 0,-6 4-3328 0,-3 3-656 0,1 2-144 0,2 1-32 0,3-2-624 0,3 1-160 0,2-2 0 0,2 1 0 15,2 0 0-15,2 0 0 0,0 3 0 0,0-1 0 16,-1 2 0-16,-1 0-176 0,-1 1 48 0,-2 0 0 15,-2 2-208-15,1-1-48 0,-3 1 0 0,-1 0 0 32,1-3-1168-32,-1 0-240 0,1-3-64 0,1-6-14480 0</inkml:trace>
  <inkml:trace contextRef="#ctx0" brushRef="#br0" timeOffset="70971.46">12722 16472 44223 0,'-2'0'1968'0,"1"-4"400"0,1 2-1904 0,0-1-464 0,3 1 0 0,0 1 0 0,6-3-176 0,2-2-128 16,9-4-16-16,7-2-16 15,7-3-192-15,3 1-48 0,1 2 0 0,2 1 0 0,-1 2 576 0,-2 2 0 16,-1 2 128-16,-3 2-128 0,-3-2 320 0,-3 3-48 0,1 0 0 0,-5 1 0 16,-3 0-272-16,-2 1 0 0,0-2 0 0,-4 0 0 31,1 1-592-31,-2 1-32 0,-2 0 0 0,0 1-17472 0</inkml:trace>
  <inkml:trace contextRef="#ctx0" brushRef="#br0" timeOffset="71222.75">12780 16763 26719 0,'-9'5'2368'0,"3"-5"-1888"0,2 1-480 0,3-1 0 0,2-1 2800 0,4-2 464 16,3-1 80-16,4-2 32 15,9-2-6128-15,11-5-1232 0,8 1-240 0,4-3-64 0,-1 1 4592 0,1 3 912 16,-3 0 176-16,-4-1 32 0,-5 3 1408 0,-4 2 288 16,-2 2 48-16,-6 1 16 0,-1 3-2176 0,-3-2-432 15,-4 1-96-15,-2-1-16 16,0 0-768-16,-2-2-144 0,0 1-48 0,-1-3-17568 0</inkml:trace>
  <inkml:trace contextRef="#ctx0" brushRef="#br0" timeOffset="71851.1">13660 16042 58047 0,'-8'-1'2576'0,"0"1"528"0,-1-2-2480 0,5 0-496 0,2 1-128 0,4-1 0 16,0 2-2656-16,0-5-544 0,3-1-128 0,4-2 0 15,6-1 592-15,2-2 128 16,2 2 32-16,2 2 0 0,1-1 2944 0,0 3 592 0,-2 2 112 0,-1 0 16 0,-1 3 96 0,-2 1 16 16,-2 4 0-16,-1 0 0 0,0-1-640 0,-3 5-128 15,0 2-32-15,-3 0 0 0,-1 0-400 0,-3 4 0 16,-2 0 0-16,-2 1 0 0,-3 4 0 0,-5 1 0 16,-2 3-224-16,-4 1 80 15,-1 0-224-15,-4-2-32 0,-1 0-16 0,0-2 0 31,3-7-48-31,-1 0-16 0,2-2 0 0,2-4 0 0,3-3 256 0,1-2 48 0,2 0 16 0,0-1 0 0,3-2 160 0,2 0 0 16,2 0 0-16,2 0 0 0,1 0 0 0,2 2 0 16,0-1 0-16,4 0 0 0,1 2 0 0,3-1-192 15,2 2 192-15,2 1-192 0,1-4-16 0,0 4-16 16,0-3 0-16,1 3 0 16,3 1-160-16,-2 1-48 0,0-1 0 0,-2 1 0 0,-1 1 48 0,-3 2 16 15,-2-3 0-15,-1 3 0 0,-1-1 592 0,0-1 112 0,-1 1 32 0,-2 0 0 16,1-2 16-16,-1 2 16 0,1-3 0 0,-1 1 0 15,0 1-256-15,0 0-144 0,1 2 160 0,-2 3-160 16,1-2 160-16,-2 3-160 0,0 3 160 0,-2 0-160 16,1 0 128-16,-2 3-128 0,-2-3 0 0,0 3 0 15,-3 1 0-15,-2 0 0 0,-2 1 0 0,-2-3 0 32,1-2 0-32,-2-1 0 0,-1-3 0 0,0-1 0 0,-1 3 144 0,0-6-16 0,2 0 0 0,1-1 0 15,0-1 64-15,1-1 16 0,0-2 0 0,1 1 0 16,1 0-208-16,-1-1 0 0,0 2 0 0,1-1 0 0,-1 1 0 0,-1-1 144 15,0 1-144-15,-2 0 128 0,0 1-128 0,-2-1 0 32,-2 4 0-32,-4-3 0 0,0 0 0 0,-3 1 0 15,-2-4 0-15,-3-2 0 0,-1-1 0 16,-2-2 0-16,-2-4 0 0,0-1 128 0,0-4-288 0,4-1-64 16,3-1-16-16,1-1-12400 15,5-4-2480-15</inkml:trace>
  <inkml:trace contextRef="#ctx0" brushRef="#br0" timeOffset="72354.18">13736 15281 38703 0,'-5'0'1712'0,"0"0"352"16,0 0-1648-16,1 3-416 0,3-3 0 0,0 2 0 0,1 2 624 0,-3-2 32 0,2 5 16 0,1 1 0 0,2 3-672 0,6 0-224 0,2 1 0 0,3 0 0 0,5 0 32 0,3 4 16 15,2 7 0-15,3-1 0 0,1 4 320 0,5 6 64 16,7 8 16-16,5 4 0 0,6 8-16 0,2 0 0 16,2 4 0-16,-2-2 0 0,0-1-208 0,-3 0 176 15,-3-2-176-15,-3 2 160 0,-3 2-160 0,-5 0 0 16,-6 2-160-16,-5 0 160 0,-7-2-160 0,-7 4 160 0,-5 3-160 0,-8 6 160 15,-4-3 256-15,-9 7 128 16,-6 2 48-16,-8-3 0 0,-3-6 128 0,-4-7 16 0,-3 3 16 0,-2-4 0 16,1-5-16-16,0-4 0 0,3-5 0 15,-2-3 0-15,3-2-176 0,-2-7-32 0,0-2-16 0,1-7 0 16,1-6-352-16,-1-3 0 0,1-3 0 0,-3-8-14208 16,0-5-2816-16</inkml:trace>
  <inkml:trace contextRef="#ctx0" brushRef="#br0" timeOffset="81175.9">20575 12332 9215 0,'-1'-1'816'0,"-2"1"-656"0,1 0-160 0,1 0 0 0,1 1 1664 0,-2-1 288 0,0 0 64 0,-2 0 16 0,-1 1 592 0,1-1 112 0,1 3 16 0,0-3 16 0,2 1 240 0,0 0 32 0,1 2 16 0,1-2 0 0,2-1-1456 0,-1 0-304 0,0 0-48 0,2 0-16 15,-4 0-480-15,0 0-112 0,0 0 0 0,0 0-16 16,0 0-304-16,0 0-48 0,0 0-16 0,0 0 0 15,0 0-256-15,18 13 0 0,-20-4 0 0,1 2 0 16,1 2 0-16,0 3-144 0,0 1 16 0,1 2 0 16,3 3 128-16,0 1-128 0,2 5 128 0,1 0-128 15,4 2 128-15,-1-1 176 0,0 2-48 0,1-2 0 0,2 0 160 0,-2 1 32 16,2-2 0-16,1 0 0 0,1-1-160 0,0-4-32 16,0 5 0-16,-2-6 0 0,0-5-128 15,-1 0 0-15,0-2 0 0,-1-1 0 0,3-1 0 0,-2 0 0 16,1 0 0-16,-2-4 0 15,1 0-288-15,-2-2 64 0,1 3 16 0,-2-5 0 16,0-4-464-16,-3 1-96 16,0-4 0-16,-1 1-12272 0,-1-4-2448 0</inkml:trace>
  <inkml:trace contextRef="#ctx0" brushRef="#br0" timeOffset="81537.06">21311 12343 13823 0,'-2'-1'1216'0,"1"0"-960"0,0 1-256 0,0 1 0 15,0-1 2528-15,-1 1 464 0,-1 0 80 0,-2 3 32 0,-3 1-496 0,-3 2-112 16,0 5 0-16,-1 0-16 15,-2 3-416-15,0 2-80 0,1 2 0 0,-2 2-16 0,1 2-1072 0,0 4-192 16,-1 7-64-16,-1 2 0 0,1 3-320 0,-3 6-64 31,1 2 0-31,0 2-16 0,-2-2-112 0,-2 4-128 0,-1 4 176 0,-4 2-176 0,-1 6 0 0,-4-1 0 16,-1 1 0-16,-3-3 0 0,1-3 0 0,-4-4 0 16,3-4 0-16,0-4 0 0,0-2 0 0,3-7 0 15,1-2-192-15,3-3 48 0,2-6-112 0,1 0 0 16,2-3-16-16,2-5 0 15,3-5-368-15,5-6-64 0,3-4 0 0,4-8-17728 16</inkml:trace>
  <inkml:trace contextRef="#ctx0" brushRef="#br0" timeOffset="82422.29">21135 12064 29487 0,'-10'-2'1296'15,"3"0"288"-15,1-1-1264 0,2 3-320 0,3 0 0 0,-1 0 0 0,1 0-256 0,-1-2-128 0,-2 1 0 0,-2-2-16 0,0 1-256 0,-3 1-48 0,-1-1-16 0,-2 2 0 0,1 0 720 0,-3 0 160 16,-1 0 32-16,-1 0 0 0,-1 0 1152 0,-3 0 224 15,-1-2 48-15,-2 2 16 0,-1-1 80 0,-2-2 16 16,0 1 0-16,-1-1 0 0,0-1-768 0,-1 2-160 0,1 2-32 0,-1-2 0 16,-1 4-384-16,0 0-96 15,-2 3-16-15,-1 2 0 0,-1 1-80 0,-1 1-32 0,-2 3 0 0,0 2 0 16,2 3-160-16,-2 1 128 0,-1 1-128 0,1 2 128 16,2 0-128-16,3 2 0 0,0 0 0 0,3 2 0 15,2 1 0-15,0-3 0 0,1 4 0 0,3 2 0 16,4-3 0-16,-1 5 0 0,3 3 0 0,2 2 0 15,1 8 0-15,2-1 0 0,1 6 0 0,1 2 0 16,3 1 176-16,1 2-48 0,4-2-128 0,1-1 192 16,2 2-192-16,4 2 144 0,3-2-144 0,2 0 128 15,3 0 64-15,3-7 0 0,3-2 0 0,1-7 0 16,1 1-192-16,2-4 0 0,2 1 0 0,0-1 128 0,1 1-128 0,-1-2 128 16,1-4-128-16,0-2 128 0,0-5-128 15,3 2 0-15,5-2 144 0,3 2-144 0,3-2 256 16,3-4-32-16,2 0 0 0,2-2 0 0,4 0-32 0,-2-4-16 15,0 1 0-15,2-3 0 0,-2-4-176 0,3-4 0 16,3 1 0-16,0-7 0 0,4 1 0 0,-3-5 160 16,-3-3-32-16,-1-3-128 0,-3-2 128 0,-2-1-128 15,1-4 0-15,-2-3 0 0,-2-3 256 0,-1-3-16 16,0-4 0-16,-2-5 0 0,-1-1 80 0,-3-6 32 16,-1-1 0-16,-2-4 0 0,-2-5-144 0,-1-2-16 15,-2-2-16-15,-3-5 0 0,1-3-176 0,-2 0 0 0,-1 2 0 0,-4 1 0 16,-1 3-144-16,-5 2-112 0,-3 1-32 0,-4-1 0 15,-5 0 32-15,-3 3 0 0,-2 6 0 0,-7 0 0 0,-3 8 0 16,-5 3 0-16,-5 3 0 0,-2 4 0 0,-1-2 256 0,-6 3 0 16,-4 1 0-16,-2 3 0 0,-2 3 0 0,-2 3 0 15,-3 1-128-15,-2 4 128 0,0 0 0 0,-1 3 0 16,-4 2 0 0,-1 5 0-16,2 2 0 0,-1 4-256 0,2 1 48 0,3-1 16 0,2-2-96 0,1 1-16 15,4-3 0-15,-2 1 0 0,1 2 48 0,1-3 0 16,2 3 0-16,3 0 0 15,5-1-320-15,1 3-64 16,5-3-16-16,4 0-18160 0</inkml:trace>
  <inkml:trace contextRef="#ctx0" brushRef="#br0" timeOffset="88907.01">20605 13881 11967 0,'5'-3'1072'0,"-3"0"-864"0,1 0-208 0,-2 1 0 0,2 2 1568 0,-1-1 272 0,-1-1 48 0,3-1 16 0,1 1-1392 0,1-2-256 0,0-3-64 0,0 3-16 0,2-1-176 0,-3 0 192 0,-2 0-192 0,0 2 192 0,-1-1 512 0,-1 0 96 0,1 1 32 0,-2 1 0 15,-2-1 160-15,2 2 32 0,0-1 16 0,-1 0 0 16,1 2-176-16,-1-1-32 0,2 1-16 0,-1 0 0 15,0 0-112-15,0 0-32 0,0 0 0 0,0 0 0 16,0 0-256-16,0 0-48 0,0 0-16 0,-8 22 0 16,5-15 32-16,-2 1 0 0,0 2 0 0,0 1 0 15,-2 2 144-15,-2 2 48 0,0-4 0 0,0 2 0 16,-3 2 128-16,-1 0 48 0,-2 0 0 0,0-2 0 16,0 3-320-16,-1 2-64 0,-4 3-16 0,-1 2 0 15,-1 1-208-15,-4 2-144 0,-2 5 192 0,-6 1-192 0,-1 4 144 16,-4 1-144-16,-2-1 0 0,-3 3 144 0,-2 0-144 15,-3 0 0-15,-4 1 0 0,1 1 0 16,0-1 0-16,-5 6 0 0,-4 6 128 0,1 0-128 0,3 1 304 0,4-5-32 16,2-2 0-16,4-1 0 0,1-2 112 0,2 0 0 15,2-1 16-15,-3 4 0 0,0 5-272 0,1-6-128 16,1 6 128-16,-2-8-128 0,2 2 0 0,0-5 0 16,2-3 0-16,-4-2 0 0,1 1 192 0,-2-1 16 15,0 1 0-15,2-2 0 0,0 0-80 0,5-4-128 16,1-1 176-16,2-3-176 0,4 0 128 0,-1-4-128 15,4-1 0-15,0-1 0 0,1-3 0 0,2-2 0 16,1 0 0-16,0-2 0 0,4-2 0 0,2 0 0 16,-2 0 0-16,1 1 0 0,3-3 0 0,-1 1 0 0,1 1 0 15,1-1 0-15,0-1 0 0,2-2 0 16,1 0-208-16,0 0 80 0,2-1 128 0,1-1 0 0,1 0 0 0,2 0 0 16,0 1 0-16,0-4 128 0,1 2-128 0,1 1 176 15,0 0-176-15,2-3 192 0,-2 2-192 0,1 0 192 16,0-1-192-16,-1 2 0 0,2 0-160 0,-1-2 160 15,-1 2-224-15,-1-2 48 0,0 2 16 0,-1-1 0 16,1 0 160-16,-1 1 0 0,-1-3 0 0,2 2 0 16,0 1 0-16,0-4 0 0,0 4 0 0,1-2 0 15,0 0 208-15,2 0-16 0,1 0-16 0,1 1 0 16,1-1-176-16,0 0 0 0,1 0 0 0,0 1 0 16,0-2-176-16,1 2-16 0,-1 1 0 0,-1 0 0 0,0-2 192 0,0 5-192 15,-3-2 192-15,2 0-192 0,-1-1 192 0,-1 1 0 16,-1-1 0-16,2 1 0 0,-2-2 0 0,1 0 0 15,-1-1 0-15,0 1 0 0,-1-1 0 0,1-1 144 16,0 1-144-16,0-3 160 0,-1 0 32 0,1-4 0 16,-1 3 0-16,0-6 0 0,2 3 32 0,-2-5 16 15,0 0 0-15,1-2 0 0,1-5-96 0,1-1-16 16,1-1 0-16,1-3 0 0,1-2 0 0,0-2 0 16,3-2 0-16,-2 1 0 0,3 0-128 0,-1 3 0 15,2-3 0-15,-1 1 0 0,1 3 0 0,-1-2-176 16,2 3 48-16,-3 0 0 0,3 2 128 0,-4 3 0 15,2 3 0-15,-1 2-128 0,1 0-48 0,-1 2 0 16,-1 1 0-16,1 1 0 0,-3 2-128 0,2 1-16 0,-1 2-16 0,0 2 0 16,-1 1 32-16,-1 3 16 0,0 2 0 0,-1 0 0 15,-1 7 128-15,1 0 32 0,-1 7 0 16,-3-1 0-16,0 3 128 0,-1 2 0 0,-3 1 0 0,-1 1 0 16,-1 0 0-16,-2-1-160 0,1 1 160 0,-3-1 0 15,0 2 0-15,-2 0 0 0,1-1 0 0,0 1 0 16,1-1 0-16,2-1 0 0,0-4 192 0,2 1-48 15,1-3 80-15,1-2 16 0,3 0 0 0,1-3 0 16,3 0-96-16,-1-3-16 0,5-3 0 0,-1 1 0 16,4-4-128-16,1 1 0 0,3-5 0 0,2 1-176 0,4 1 176 15,1-3 0-15,1 2 128 0,3-2-128 0,2 1 144 0,3-4-144 16,6 3 192-16,5-6-192 0,4 0 192 16,4-4-192-16,4-1 192 0,1-1-192 0,3-2 160 0,5-1-160 15,3-2 128-15,-4-1-128 0,0-1 0 0,-4 0-192 16,-4 2 0-16,-5 0 16 15,-5 4-512-15,-6 0-96 0,-4 1-32 0,-6 4-18320 0</inkml:trace>
  <inkml:trace contextRef="#ctx0" brushRef="#br0" timeOffset="89864.16">17836 16350 24879 0,'-4'-3'2208'0,"1"-2"-1760"0,0 4-448 0,2-1 0 0,0 2 2224 0,-1-3 352 0,-1-1 80 0,-2-3 16 0,-1-2-2672 0,-2-1-464 0,3-1-128 0,0 0-32 16,2 0 160-16,-1 1 16 0,-1 0 16 0,-1 2 0 0,1-2 976 0,-3 2 192 0,0 0 32 0,-2 0 16 15,-1 2 48-15,-3 0 0 0,-1 1 0 0,-3 0 0 16,-1 0-256-16,-2 0-64 0,-2 0 0 0,-2 1 0 16,-1 1-16-16,-4 1-16 0,-1 0 0 0,-2 2 0 15,1 2-240-15,-3 3-48 16,-1 2-16-16,0 4 0 0,-1 2-176 0,0 7 0 0,-2 4 0 0,0-1 0 16,1 5 0-16,-2 2-272 0,2 2 32 0,-3 3 16 31,1 6-336-31,-3 2-64 0,4-2-16 0,-4 5 0 0,-1 1 464 0,1 3 176 15,1 2-128-15,1-2 128 0,2-1 0 0,3-2 192 0,4-1 0 0,4-5-16 0,6-4 208 0,1 6 32 16,3 5 16-16,4 1 0 0,5 0-112 0,8-4 0 16,5-5-16-16,4-1 0 0,7-5-176 0,5 0-128 15,7 0 192-15,3-3-192 0,5 0 128 0,0-6-128 16,4 1 0-16,4-3 0 0,3-3 0 0,1 0 0 16,2-3 128-16,2-3-128 0,1 1 0 0,-1-7 0 15,-1 1 0-15,0-3 0 0,-1-1 144 0,-2-2-144 16,-1-1 0-16,-2-6 144 0,-1 3 16 0,0-5 0 15,1-3 0-15,2-3 0 16,-1-4 144-16,-1-4 16 0,-2 0 16 0,0-4 0 0,-1-4-80 0,1-1 0 16,0-6-16-16,0-3 0 0,-1-1-96 0,1-3-16 0,0-3 0 15,-4-6 0-15,-3 0-128 0,-4-5 0 0,-3-2 0 0,-4 0 0 16,-4-2-176-16,-4 3 48 0,-4 1 0 16,-1 3 0-16,-2 2 128 0,-3 4 0 0,-2 4-144 0,-4 5 144 15,-3 3 0-15,-2 2 0 0,-3 3 192 16,-2 3-64-16,-1 3 32 0,-5 4 0 0,-2 1 0 0,-2 1 0 15,1 2-160-15,-5 3-256 0,-2 0 64 0,-1 2 16 16,0 1-16-16,-2 0 0 0,0 3 0 0,-1 0 0 16,2 0 192-16,-2 0-128 0,1 1 128 0,1 0-128 15,0-1-32-15,0 0 0 0,2 1 0 0,0-2 0 16,3 0-432-16,-2-1-96 0,2 0-16 0,-2-2-17552 31</inkml:trace>
  <inkml:trace contextRef="#ctx0" brushRef="#br0" timeOffset="90979.78">17355 16739 11055 0,'-1'-5'976'0,"1"2"-784"0,0 0-192 0,1 2 0 0,0 1-544 0,2-3-160 0,0-2-16 0,4-2-16 0,1 0 992 0,3-5 192 0,2 6 32 0,-2-2 16 0,0 5 1744 0,-1-2 368 0,0 4 64 0,-3-2 16 16,-2 3-368-16,-2 3-64 0,-2-1-16 0,-2 3 0 16,-3 2-256-16,-2 2-48 0,-4 3-16 0,-3 0 0 0,0 4-640 0,-4 1-144 15,-1 1-32-15,-2-1 0 0,1 1-512 0,-4 4-96 16,1 1-32-16,-1 2 0 15,-1 1-144-15,-2 1-48 0,-2 5 0 0,-2 0 0 0,2 0-80 0,-4 3 0 16,-2-2-16-16,1-2 0 0,1-1 0 0,1-3 0 16,2-1 0-16,1-6 0 0,3 1-176 0,2-7 0 15,3 0 0-15,1-5 0 0,4 0-240 0,2-4-128 16,2-3-16-16,2 1-16 16,2-6-1200-16,2 1-256 0,1-5-32 0,1 0-14592 0</inkml:trace>
  <inkml:trace contextRef="#ctx0" brushRef="#br0" timeOffset="91293.63">16914 16656 39615 0,'-4'-2'3520'0,"1"-2"-2816"0,2 3-560 0,2 1-144 16,2 0 384-16,-1 0 64 0,2-1 0 0,1 1 0 16,4 0-1408-16,2 0-256 0,2 6-64 0,1 3-16 15,0 4 768-15,-2 4 144 0,0 1 48 0,-1 0 0 0,-1 5 1168 16,0 4 224-16,1-1 48 0,-1 5 16 0,0 2-400 0,0-1-80 16,0 4 0-16,-1 0-16 0,-1-1-288 0,0-2-48 15,-1 0-16-15,0-4 0 0,2-1-144 0,0-4-128 16,1-1 144-16,1-1-144 0,2-1 0 15,1-3 0-15,1-3 0 0,2-2-160 16,2-4-352-16,-1 0-80 0,2-5-16 0,-1 3-11664 16,-1-2-2320-16</inkml:trace>
  <inkml:trace contextRef="#ctx0" brushRef="#br0" timeOffset="91858.42">17673 17085 11967 0,'1'13'1072'0,"-2"-3"-864"0,-2 1-208 0,1-5 0 0,-1 1 6784 0,2 0 1296 0,-1 1 272 0,-2 6 48 0,-1 8-6288 0,-1 7-1280 0,0 3-240 0,-2-3-48 15,2-1-848 1,-1-5-160-16,-1 3-48 0,1-5 0 0,-2 0-96 0,2-1-32 16,-3 1 0-16,4 0-17536 0</inkml:trace>
  <inkml:trace contextRef="#ctx0" brushRef="#br0" timeOffset="92706.58">21003 14004 21183 0,'2'-4'1888'0,"-2"2"-1504"0,2 0-384 0,-1 2 0 0,0 2 976 0,-1 0 128 0,1 2 32 0,0 3 0 0,1 1-1136 0,-1 9-192 0,0 8-48 0,-3 6-16 0,-2 3 720 0,-3 5 144 0,-3 4 32 0,-3 5 0 0,-3 4 736 0,-2 5 160 0,-2 6 16 0,-4 5 16 0,0 7-256 0,-4 5-48 32,3 2-16-32,-1-6 0 0,2-1-496 0,-2 7-112 0,0 3 0 0,-1 4-16 0,1 5-48 0,0-1-16 15,1-3 0-15,-1 4 0 0,0 3-256 0,2-6-48 16,3-5-16-16,4-12 0 0,3-5-112 0,3-6 0 15,1-2-128-15,1-11 192 0,4-4-192 16,1-6-256-16,1-6 48 0,1-9 16 0,0-3-16 0,2-7 0 16,1-4 0-16,-1-5-12016 15,1-1-2384-15</inkml:trace>
  <inkml:trace contextRef="#ctx0" brushRef="#br0" timeOffset="93098.52">21292 14213 3679 0,'0'-1'320'0,"-1"-1"-320"0,0 2 0 0,-1 0 0 0,2 0 5984 15,0 0 1120-15,0 3 240 0,0 1 32 16,0-2-8080-16,0 7-1632 0,0-3-320 0,2 5-64 0,0 3 2272 0,2 0 448 16,0 6 0-16,2 5 176 0,1 3 2448 0,3 5 480 15,1 6 96-15,4 7 32 0,4 8-1248 0,3 6-240 16,4 4-48-16,4 4-16 0,0 0-1120 0,3 1-240 16,-3 0-32-16,0 6-16 0,-1 5-48 0,-8 3-16 15,-4 3 0-15,-6 3 0 0,-1 1 0 0,-5 2 0 16,-3 0 0-16,0-4 0 0,-2-3-208 0,0-2 0 15,0 1 0-15,-2-4 0 0,4-7 0 0,-2-9 0 16,1-3 0-16,1-9 0 0,2-5 0 0,1-4 128 16,4-6-128-16,1-6 0 15,1-7-512-15,2-9-160 0,3-4-32 0,0-8-16864 0</inkml:trace>
  <inkml:trace contextRef="#ctx0" brushRef="#br0" timeOffset="93428.5">21370 13978 40543 0,'-6'2'3600'0,"0"5"-2880"0,1 4-576 0,4 2-144 0,3 1 752 0,4 1 112 0,4 4 32 0,5 14 0 16,12 17-1456-16,14 18-272 0,15 8-64 0,9 2-16 16,7-3 0-16,1-2 0 0,2-2 0 0,-1 0 0 15,2 2 736-15,-6-2 176 0,-7 0 0 0,-7 4 0 0,-7 4 816 0,-4 4 144 32,-5 7 48-32,-3-1 0 0,-4 1-176 0,3 3-16 15,0 7-16-15,2-2 0 0,3-7-480 0,1-4-80 0,2-7-32 0,1-3 0 0,2-4-208 0,1-4 128 16,0-2-128-16,3-8 0 0,0-4 0 0,6 2 0 15,2 2 0-15,0-5 0 16,0-8-864-16,-4-5-224 0</inkml:trace>
  <inkml:trace contextRef="#ctx0" brushRef="#br0" timeOffset="94024.37">22704 15457 46079 0,'-5'-1'4096'0,"3"-1"-3280"0,2-1-656 0,10-1-13792 0,-2 0-2752 0</inkml:trace>
  <inkml:trace contextRef="#ctx0" brushRef="#br0" timeOffset="94166.05">23189 15416 23039 0,'1'6'2048'0,"-2"-2"-1648"16,0-3-400-16,0 0 0 0,1-1 5504 0,1 0 1008 15,1 0 208-15,2 0 32 16,5 0-7744-16,7 0-1552 0,8-2-304 0,5-3-64 0</inkml:trace>
  <inkml:trace contextRef="#ctx0" brushRef="#br0" timeOffset="94306.66">23682 15568 45151 0,'0'3'4016'0,"-1"0"-3216"0,1-3-640 0,0 0-160 15,1 2 448-15,2-2 64 0,-1 1 16 0,5 1 0 16,0-2-1728-16,4-2-336 16,3-1-80-16,1-3-16 0,6-5 1232 0,0-4 240 0</inkml:trace>
  <inkml:trace contextRef="#ctx0" brushRef="#br0" timeOffset="95546.21">21735 13633 30399 0,'-5'-1'2704'0,"2"1"-2160"15,2 0-544-15,1 0 0 0,1 0-2240 0,-1 0-544 0,0 0-112 0,-1-2-32 0,1 2 528 0,1 0 96 0,2 2 32 0,-3-2 0 0,0 0 5056 0,21 7 1008 16,-9-2 208-16,4 2 32 0,5 7-688 0,4-2-144 15,7 7-16-15,4 3-16 0,6 4-1696 0,5 3-352 16,4-1-64-16,5 2-16 0,4 3-720 0,3-4-128 16,-1-1-48-16,1-3 0 0,5 3-144 0,5 2 0 15,5 1 0-15,-1 2 0 0,-3-4 0 0,6 5 0 16,4 0 0-16,7 3 0 0,2 2 320 0,3 2-32 0,3 4 0 16,2 0 0-16,3 4-80 0,-3 1-16 0,1 2 0 15,0 6 0-15,3 3-192 0,4-2 0 0,1-2 0 0,-1-2 0 16,0-7 0-16,1 1 0 0,6-2 0 0,-2-2 0 15,-1 1 0-15,4-1 0 0,4 0 0 0,-1-1 0 16,-2-4 208-16,-5-5 0 0,2-2 0 0,-6 2 0 16,-2-2 48-16,-12 2 16 0,-5-6 0 0,-5 3 0 15,-2-1-272-15,-5 3 0 0,-7-2 0 0,-7-1 0 32,-6-2-224-32,-4 0-160 0,-3-1-16 0,-6-3-16 0,-6-1 64 0,-1-2 16 0,1 0 0 15,-5-1 0-15,0 0 80 0,-3 0 32 0,-3-6 0 0,-2 0 0 16,-2 1 224-16,-2-5 0 0,-1-2 0 0,-3-1 0 0,0 0 0 15,-3-3 0-15,-2 0 0 0,0-3 0 0,-2 1 0 0,-4-2 0 16,-2 1 0-16,-2 1 0 0,-2-3 0 16,-2 1 0-16,-1 0 0 0,0 2 160 0,-2-3 208 0,0 2 32 15,-1-1 16-15,2 2 0 0,0-2 32 0,0 3 0 16,1-4 0-16,1 0 0 0,0 1-208 0,1-1-48 16,-1-1 0-16,2 1 0 0,-1 0-64 0,2-4 0 15,1 3-128-15,-3 1 192 0,0 0 48 0,0 0 0 16,0 0 0-16,15-17 0 0,-12 13-16 0,-1 1 0 15,0 0 0-15,-1-1 0 0,-2 0-80 0,0 1-16 16,-2-1 0-16,-2 0 0 0,0-2-128 0,-1 1 0 16,0-1 0-16,-1-2 0 0,-1 1 0 0,1 0 128 0,1-5-128 15,0 1 192-15,1 0 144 0,0-1 48 16,1-3 0-16,0 1 0 0,2-3-32 0,-1-4 0 0,0 0 0 16,-2-1 0-16,1-3-192 0,-2 0-32 0,0-2-128 0,-2 1 192 15,-1 1-192-15,1 2 128 0,-2 2-128 0,-1 4 0 16,-2 0 0-16,0 4 0 0,-2-2 0 0,0 1-160 15,0 5-176-15,2-1-48 0,2 2 0 0,1 2 0 32,2 1-192-32,2 4-64 0,2-3 0 0,2 4 0 0,2 0 176 15,1 4 16-15,3 1 16 0,0 1 0 0,3 5 112 0,3 6 0 0,1 1 16 0,3 6 0 16,-1 2 16-16,4 4 0 0,2 2 0 0,2 0 0 16,0-1-48-16,-1 0-16 0,-2-2 0 0,0-3 0 0,-3-2 112 15,-3-3 32-15,-1-2 0 0,-2 0 0 0,-2-1 208 0,-2-4 0 16,0 2 192-16,-1-3-192 0,-1 1 336 0,0 1-32 15,-1-2-16-15,1 1 0 0,1 1-80 0,-3 0-16 16,1 2 0-16,0 0 0 0,-2 3-192 0,0-1 0 16,-2-1 0-16,0 2 0 0,-3-3 192 0,0 2-64 15,-3 1-128-15,0-3 192 0,-3 0 128 0,-2 1 32 16,0-5 0-16,-2 2 0 16,-2-3 272-16,-2-1 48 0,0-1 16 0,0-3 0 0,-2-1-64 0,-2-4-16 15,1 1 0-15,-4-6 0 0,-1 1-160 0,-4-3-48 16,-1 0 0-16,-3-3 0 0,1-1-400 0,-1-3 0 15,2 0 0-15,1-3-176 16,1 0-800-16,2-4-176 0,4 0-16 0,6 0-20768 0</inkml:trace>
  <inkml:trace contextRef="#ctx0" brushRef="#br0" timeOffset="96347.99">27417 16564 35007 0,'-10'1'3120'0,"0"0"-2496"0,3 2-496 0,3-3-128 15,0 1 1408-15,-1 0 256 0,-6 3 48 0,-7 3 16 0,-6 4-1504 0,-3 4-224 0,1 4-192 0,0 2 48 0,4 2-208 0,-1 4-32 0,1-1-16 0,0 3 0 0,-3 2 672 0,0-2 144 0,-1 2 32 0,-2 1 0 16,-2 4-144-16,-1-1-32 15,-2 1 0-15,-3 0 0 0,-1 0-16 0,-1 1-16 0,-1-2 0 0,2 0 0 16,1 0-240-16,4-4 176 0,3-7-176 0,5-1 160 16,4-6-352-16,4-5-80 0,5-2-16 0,5-4 0 15,2-4-672-15,3-5-128 16,1-1-16-16,3-8-16 0</inkml:trace>
  <inkml:trace contextRef="#ctx0" brushRef="#br0" timeOffset="96583.6">26849 16645 43311 0,'-6'9'3840'0,"1"-4"-3072"16,0-1-608-16,3-1-160 16,2 2 1888-16,1-4 352 0,3 4 64 0,1 2 0 15,3 5-3264-15,7 5-640 0,5 4-144 0,6 3-32 16,2 3 928-16,3 0 176 0,3 3 32 0,-1 1 16 0,-2 0 624 0,0 2 0 15,-3 2 0-15,-2-1 0 0,-2 1-144 0,-5-2 144 16,-1-2 0-16,-3-2 0 16,-4-3-512-16,-1-3 0 0,-2-1 0 0,-2 1-11904 15,1-1-2368-15</inkml:trace>
  <inkml:trace contextRef="#ctx0" brushRef="#br0" timeOffset="97100.95">27699 17108 40543 0,'-9'6'1792'0,"0"-4"384"0,1 3-1744 0,0-1-432 0,3-2 0 0,2 2 0 0,-1 1 544 0,-3 1 32 15,-6 5 0-15,-2 2 0 16,-1 4-944-16,1 4-176 0,3-2-32 0,0 2-16 0,2-3 288 0,0 5 64 16,0-1 16-16,1 0 0 0,1 2 224 0,-1-2 0 15,3 3 192-15,0 1-192 0,2-3 208 0,2 0-64 16,2 2-16-16,2 1 0 0,3-4-128 0,0 1 0 15,4-2 0-15,-1-1 0 0,1-4-176 0,1-2-64 16,1 0-16-16,-1-5 0 16,0-1-192-16,1-4-32 0,1-1-16 0,1-2 0 15,0-2-144-15,1-4-16 0,-1 0-16 0,1-2 0 16,1 0 192-16,-3-3 32 16,2-1 16-16,-3-1 0 0,0-3 432 0,-2 1 0 0,-2-2 0 0,-3 4 0 0,0 2 176 0,-4-1 112 0,-3-2 32 0,-3 1 0 31,-3 1 208-31,-3 1 48 0,-3 3 16 0,-2 2 0 15,-3 1 304-15,-2 4 64 0,-3 2 16 0,-1 1 0 0,0 2-400 0,-1 1-96 0,0 1-16 0,2 1 0 16,4-2-208-16,1 0-32 0,3-1-16 0,2-2 0 16,3 0-64-16,2 0-16 0,1-1 0 0,4-2 0 31,3 2-560-31,0-1-112 16,4 0-32-16,0 1 0 0,3 2-1824 0,1 1-368 15</inkml:trace>
  <inkml:trace contextRef="#ctx0" brushRef="#br0" timeOffset="97478.06">28003 17069 42383 0,'-4'2'3776'0,"2"-4"-3024"0,-1 1-608 0,3 1-144 0,2-2 320 0,0 0 16 0,2 1 16 0,2 0 0 0,3-3-2832 0,2 1-560 0,2 0-112 0,1 3-32 15,-4 3 96-15,-4 4 16 0,-4 3 0 0,-4 3 0 0,-4 7 4880 0,-7 1 992 0,-1 4 192 0,-4 0 32 16,0 1-464-16,-2 0-80 0,1-2-32 0,0 0 0 16,1 1-1600-16,3-7-320 0,3 1-64 0,3-3-16 15,4-3-320-15,3 1-128 0,3-7 0 0,3 2 144 16,2-5-144-16,3-1 0 0,3 2 0 0,3-3 0 15,1 1 0-15,1-3-192 0,4 2 32 0,2-1 16 16,-1 3-160-16,-1-2-16 0,1 2-16 0,-1-2 0 16,0 4-240-16,-2-2-32 15,1 1-16-15,-2 0 0 0,-1-4-528 0,-1 3-128 16,1-3 0-16,-3-1-16 0,1-1-784 0,-2-3-160 0,-1 3-16 0,-2-5-6464 16,0 1-1296-16</inkml:trace>
  <inkml:trace contextRef="#ctx0" brushRef="#br0" timeOffset="97713.71">28301 17142 44223 0,'-10'8'3936'0,"1"-2"-3152"15,4-2-624-15,3 1-160 0,1-3 768 0,-2 4 128 0,-2 8 32 0,-3 4 0 31,-2 10-2192-31,0 4-432 0,1 4-96 0,1 1 0 16,-1 1 1024-16,0 3 224 0,-1 0 32 0,-3 2 16 0,-2 3 496 0,-2-1 0 0,-2 0 0 0,1-1 0 16,0-4-320-16,2-4 16 0,1-3 16 0,2-4 0 31,0-2-288-31,3-7-64 0,2-3-16 0,0-2 0 0</inkml:trace>
  <inkml:trace contextRef="#ctx0" brushRef="#br0" timeOffset="98263.03">27982 16413 44223 0,'-22'-9'1968'0,"3"0"400"0,1 1-1904 0,4-1-464 15,5 7 0-15,3-3 0 16,-4-1-416-16,-7-6-176 0,-12-5-48 0,-9-6 0 16,-6-2-1088-16,-8-1-240 0,-4 0-32 0,-3 4-16 0,-1 4 2016 0,-1 6 320 0,-6 5 96 15,0 7 32-15,0 4 496 0,0 8 96 0,1 5 32 16,-1 4 0-16,1 5-176 0,1 7-16 0,-1 8-16 0,4 4 0 16,3 5-368-16,2 4-80 0,3 4-16 0,2 6 0 15,2 5-208-15,5 2-32 0,1 2-16 0,6 2 0 16,2 7-144-16,4 1 0 0,5 4 0 0,3-4 128 15,6-1-304-15,4-6-64 0,6-3-16 0,4-6 0 16,4-1 256-16,4-2 0 0,4-5-160 0,5 0 160 16,3-6 0-16,6-6 256 0,6 2-32 0,12-3-16 15,11 0-208-15,10-4 0 0,10-3 0 0,12 0 0 16,12-6 0-16,8-3 0 0,0-6 0 0,16 1 0 0,11-6 0 16,6-3 0-16,1-4 0 0,-3-4 0 15,-4-4-320-15,-7-6-64 0,-5-4-16 0,-8-5 0 0,-8-4 400 16,-6-4-128-16,-10-2 128 0,-3-6 0 0,-5-3 208 0,-5-4 128 15,-6-6 32-15,-8-2 0 0,-7-6 16 16,-7-5 16-16,-6-4 0 0,-6-4 0 0,-4-3 96 16,-7-8 16-16,-3-4 0 0,-6-10 0 0,-5-4-128 0,-5-4-32 15,-5 0 0-15,-5-2 0 0,-7-3-352 0,-5 1-256 16,-5 3 32-16,-6 6 16 16,-5 10-256-16,-4 7-48 0,-4 10-16 0,-7 8 0 0,-3 5 96 15,-10 7 32-15,-8 3 0 0,-7 2 0 16,-6 6-32-16,-10 2 0 0,-8 2 0 0,-12 6-19216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7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74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lnSpc>
                <a:spcPct val="75000"/>
              </a:lnSpc>
              <a:buFont typeface="Wingdings" panose="05000000000000000000" pitchFamily="2" charset="2"/>
              <a:buChar char="§"/>
              <a:defRPr sz="2800"/>
            </a:lvl2pPr>
            <a:lvl3pPr marL="460375" indent="-230188">
              <a:lnSpc>
                <a:spcPct val="75000"/>
              </a:lnSpc>
              <a:buFont typeface="Wingdings" panose="05000000000000000000" pitchFamily="2" charset="2"/>
              <a:buChar char="§"/>
              <a:defRPr sz="2800"/>
            </a:lvl3pPr>
            <a:lvl4pPr marL="684213" indent="-223838">
              <a:lnSpc>
                <a:spcPct val="75000"/>
              </a:lnSpc>
              <a:buFont typeface="Wingdings" panose="05000000000000000000" pitchFamily="2" charset="2"/>
              <a:buChar char="§"/>
              <a:defRPr sz="2800"/>
            </a:lvl4pPr>
            <a:lvl5pPr marL="914400" indent="-228600">
              <a:lnSpc>
                <a:spcPct val="75000"/>
              </a:lnSpc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3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09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77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36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28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92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6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78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17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1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16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1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27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1.xml"/><Relationship Id="rId5" Type="http://schemas.openxmlformats.org/officeDocument/2006/relationships/image" Target="../media/image29.png"/><Relationship Id="rId4" Type="http://schemas.openxmlformats.org/officeDocument/2006/relationships/customXml" Target="../ink/ink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2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180.png"/><Relationship Id="rId7" Type="http://schemas.openxmlformats.org/officeDocument/2006/relationships/image" Target="../media/image3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0.png"/><Relationship Id="rId7" Type="http://schemas.openxmlformats.org/officeDocument/2006/relationships/customXml" Target="../ink/ink27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26.xml"/><Relationship Id="rId4" Type="http://schemas.openxmlformats.org/officeDocument/2006/relationships/image" Target="../media/image2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4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390.png"/><Relationship Id="rId4" Type="http://schemas.openxmlformats.org/officeDocument/2006/relationships/customXml" Target="../ink/ink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customXml" Target="../ink/ink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47.png"/><Relationship Id="rId3" Type="http://schemas.openxmlformats.org/officeDocument/2006/relationships/image" Target="../media/image291.png"/><Relationship Id="rId7" Type="http://schemas.openxmlformats.org/officeDocument/2006/relationships/image" Target="../media/image19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1" Type="http://schemas.openxmlformats.org/officeDocument/2006/relationships/image" Target="../media/image45.png"/><Relationship Id="rId5" Type="http://schemas.openxmlformats.org/officeDocument/2006/relationships/image" Target="../media/image160.png"/><Relationship Id="rId10" Type="http://schemas.openxmlformats.org/officeDocument/2006/relationships/image" Target="../media/image44.png"/><Relationship Id="rId4" Type="http://schemas.openxmlformats.org/officeDocument/2006/relationships/image" Target="../media/image120.png"/><Relationship Id="rId9" Type="http://schemas.openxmlformats.org/officeDocument/2006/relationships/image" Target="../media/image360.png"/><Relationship Id="rId1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kr7m2m6cf7" TargetMode="External"/><Relationship Id="rId2" Type="http://schemas.openxmlformats.org/officeDocument/2006/relationships/image" Target="../media/image24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3224" y="2310075"/>
            <a:ext cx="5765426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Probabilistic Models:</a:t>
            </a:r>
            <a:br>
              <a:rPr lang="en-US" sz="4600" dirty="0"/>
            </a:br>
            <a:r>
              <a:rPr lang="en-US" sz="4600" dirty="0"/>
              <a:t>Generative and Naïve Bayes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DE2DD0-3352-ECE4-D975-2D289922B4CE}"/>
                  </a:ext>
                </a:extLst>
              </p14:cNvPr>
              <p14:cNvContentPartPr/>
              <p14:nvPr/>
            </p14:nvContentPartPr>
            <p14:xfrm>
              <a:off x="6131160" y="4405320"/>
              <a:ext cx="2335320" cy="195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DE2DD0-3352-ECE4-D975-2D289922B4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1800" y="4395960"/>
                <a:ext cx="2354040" cy="2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126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Discriminative and Generative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/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B16E3B-8233-2BA7-C70C-D30E61F89C87}"/>
                  </a:ext>
                </a:extLst>
              </p14:cNvPr>
              <p14:cNvContentPartPr/>
              <p14:nvPr/>
            </p14:nvContentPartPr>
            <p14:xfrm>
              <a:off x="3154680" y="2261160"/>
              <a:ext cx="7226640" cy="128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B16E3B-8233-2BA7-C70C-D30E61F89C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5320" y="2251800"/>
                <a:ext cx="7245360" cy="13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285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828169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tx1"/>
                </a:solidFill>
              </a:rPr>
              <a:t>Posterior      Likelihood     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BA91DF-2442-CC43-B876-631A34CBD923}"/>
                  </a:ext>
                </a:extLst>
              </p14:cNvPr>
              <p14:cNvContentPartPr/>
              <p14:nvPr/>
            </p14:nvContentPartPr>
            <p14:xfrm>
              <a:off x="1638720" y="2042640"/>
              <a:ext cx="3625560" cy="238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BA91DF-2442-CC43-B876-631A34CBD9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9360" y="2033280"/>
                <a:ext cx="3644280" cy="24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46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1325222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Posterior      Likelihood      Prior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Posterior      Class conditional      Class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A3D978-7DDE-9C1E-6FF8-6020363F611E}"/>
              </a:ext>
            </a:extLst>
          </p:cNvPr>
          <p:cNvSpPr txBox="1">
            <a:spLocks/>
          </p:cNvSpPr>
          <p:nvPr/>
        </p:nvSpPr>
        <p:spPr>
          <a:xfrm>
            <a:off x="1057626" y="2147061"/>
            <a:ext cx="3353151" cy="4667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Conditional likelihood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68F336F-8532-D38E-BADF-D34E4798E5FE}"/>
                  </a:ext>
                </a:extLst>
              </p14:cNvPr>
              <p14:cNvContentPartPr/>
              <p14:nvPr/>
            </p14:nvContentPartPr>
            <p14:xfrm>
              <a:off x="453960" y="1793520"/>
              <a:ext cx="10409760" cy="4887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68F336F-8532-D38E-BADF-D34E4798E5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600" y="1784160"/>
                <a:ext cx="10428480" cy="49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0336F7D-4322-0FC8-8F63-D94F21844817}"/>
                  </a:ext>
                </a:extLst>
              </p14:cNvPr>
              <p14:cNvContentPartPr/>
              <p14:nvPr/>
            </p14:nvContentPartPr>
            <p14:xfrm>
              <a:off x="3129120" y="2693520"/>
              <a:ext cx="1815120" cy="712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0336F7D-4322-0FC8-8F63-D94F218448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19760" y="2684160"/>
                <a:ext cx="1833840" cy="73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8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Where did the parameters go?!?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501A52-51E4-8E69-35C6-04C8A473576B}"/>
                  </a:ext>
                </a:extLst>
              </p14:cNvPr>
              <p14:cNvContentPartPr/>
              <p14:nvPr/>
            </p14:nvContentPartPr>
            <p14:xfrm>
              <a:off x="841320" y="2246040"/>
              <a:ext cx="10684800" cy="401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501A52-51E4-8E69-35C6-04C8A47357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960" y="2236680"/>
                <a:ext cx="10703520" cy="40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DFEA9B4-2122-6BD6-112B-BA81A0FAF8A2}"/>
                  </a:ext>
                </a:extLst>
              </p14:cNvPr>
              <p14:cNvContentPartPr/>
              <p14:nvPr/>
            </p14:nvContentPartPr>
            <p14:xfrm>
              <a:off x="964800" y="2312280"/>
              <a:ext cx="3189600" cy="4119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DFEA9B4-2122-6BD6-112B-BA81A0FAF8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5440" y="2302920"/>
                <a:ext cx="3208320" cy="413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5294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B1E2-E5E0-400C-9C1D-57B69CB4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Generative vs Discriminative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6420F-655B-4277-8F56-8C42C1C782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577989" cy="3857119"/>
              </a:xfrm>
            </p:spPr>
            <p:txBody>
              <a:bodyPr/>
              <a:lstStyle/>
              <a:p>
                <a:r>
                  <a:rPr lang="en-US" dirty="0"/>
                  <a:t>Discriminative: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directly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Learn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from data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Generative: </a:t>
                </a:r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𝑐𝑜𝑛𝑑𝑖𝑡𝑖𝑜𝑛𝑎𝑙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Learn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𝑐𝑙𝑎𝑠𝑠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𝑐𝑙𝑎𝑠𝑠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𝑐𝑜𝑛𝑑𝑖𝑡𝑖𝑜𝑛𝑎𝑙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from data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Use Bayes rule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𝑐𝑙𝑎𝑠𝑠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𝑐𝑙𝑎𝑠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𝑐𝑜𝑛𝑑𝑖𝑡𝑖𝑜𝑛𝑎𝑙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𝑐𝑙𝑎𝑠𝑠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𝑐𝑙𝑎𝑠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𝑐𝑜𝑛𝑑𝑖𝑡𝑖𝑜𝑛𝑎𝑙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𝑐𝑜𝑛𝑑𝑖𝑡𝑖𝑜𝑛𝑎𝑙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6420F-655B-4277-8F56-8C42C1C78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577989" cy="3857119"/>
              </a:xfrm>
              <a:blipFill>
                <a:blip r:embed="rId2"/>
                <a:stretch>
                  <a:fillRect l="-1106" t="-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4D7006-2128-E12C-B40B-0768FEC37E6E}"/>
                  </a:ext>
                </a:extLst>
              </p14:cNvPr>
              <p14:cNvContentPartPr/>
              <p14:nvPr/>
            </p14:nvContentPartPr>
            <p14:xfrm>
              <a:off x="387360" y="1571400"/>
              <a:ext cx="11577240" cy="3626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4D7006-2128-E12C-B40B-0768FEC37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000" y="1562040"/>
                <a:ext cx="11595960" cy="36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553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1E4F-064D-DCF2-20AA-62FAC632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Cats and Dogs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8D086-5C98-43E7-69E0-D8EFA523C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4F4EB8-C3D6-6F01-F516-778AF37E0C86}"/>
                  </a:ext>
                </a:extLst>
              </p:cNvPr>
              <p:cNvSpPr txBox="1"/>
              <p:nvPr/>
            </p:nvSpPr>
            <p:spPr>
              <a:xfrm>
                <a:off x="6339357" y="1530188"/>
                <a:ext cx="5031883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Bernoulli + Gaussian</a:t>
                </a:r>
              </a:p>
              <a:p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𝑐𝑎𝑡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4F4EB8-C3D6-6F01-F516-778AF37E0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357" y="1530188"/>
                <a:ext cx="5031883" cy="1508105"/>
              </a:xfrm>
              <a:prstGeom prst="rect">
                <a:avLst/>
              </a:prstGeom>
              <a:blipFill>
                <a:blip r:embed="rId2"/>
                <a:stretch>
                  <a:fillRect l="-2545" t="-3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94E9EC-D261-9106-66F8-37E1C8BFE2A5}"/>
                  </a:ext>
                </a:extLst>
              </p14:cNvPr>
              <p14:cNvContentPartPr/>
              <p14:nvPr/>
            </p14:nvContentPartPr>
            <p14:xfrm>
              <a:off x="2280240" y="2158560"/>
              <a:ext cx="9915840" cy="4548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94E9EC-D261-9106-66F8-37E1C8BFE2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0880" y="2149200"/>
                <a:ext cx="9934560" cy="45676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510DB52A-A1D6-7EB9-521D-C4CCB62F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2" y="1757965"/>
            <a:ext cx="5031883" cy="488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5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504784" cy="5187333"/>
              </a:xfrm>
            </p:spPr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Simple example with three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i.i.d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samples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𝐵𝑒𝑟𝑛𝑜𝑢𝑙𝑙𝑖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Likelihood</a:t>
                </a:r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</a:t>
                </a:r>
                <a:r>
                  <a:rPr lang="en-US" dirty="0">
                    <a:solidFill>
                      <a:srgbClr val="7030A0"/>
                    </a:solidFill>
                  </a:rPr>
                  <a:t>Expand notation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			</a:t>
                </a:r>
                <a:r>
                  <a:rPr lang="en-US" dirty="0">
                    <a:solidFill>
                      <a:srgbClr val="7030A0"/>
                    </a:solidFill>
                  </a:rPr>
                  <a:t>Identically distributed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Independent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504784" cy="5187333"/>
              </a:xfrm>
              <a:blipFill>
                <a:blip r:embed="rId2"/>
                <a:stretch>
                  <a:fillRect l="-1113" t="-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68D2FA-7887-5E65-D7EA-CB3F65665625}"/>
                  </a:ext>
                </a:extLst>
              </p14:cNvPr>
              <p14:cNvContentPartPr/>
              <p14:nvPr/>
            </p14:nvContentPartPr>
            <p14:xfrm>
              <a:off x="1430280" y="2225880"/>
              <a:ext cx="871920" cy="8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68D2FA-7887-5E65-D7EA-CB3F656656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0920" y="2216520"/>
                <a:ext cx="890640" cy="1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03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x-IV_mathan" sz="240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x-IV_matha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x-IV_mathan" sz="2400">
                        <a:latin typeface="Cambria Math" panose="02040503050406030204" pitchFamily="18" charset="0"/>
                      </a:rPr>
                      <m:t>ϕ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x-IV_matha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 b="1" i="1">
                        <a:latin typeface="Cambria Math" panose="02040503050406030204" pitchFamily="18" charset="0"/>
                      </a:rPr>
                      <m:t>𝚯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240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i.i.d</a:t>
                </a:r>
                <a:r>
                  <a:rPr lang="en-US" sz="2400" dirty="0">
                    <a:solidFill>
                      <a:srgbClr val="7030A0"/>
                    </a:solidFill>
                  </a:rPr>
                  <a:t> assumption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7030A0"/>
                    </a:solidFill>
                  </a:rPr>
                  <a:t>Generative model story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  <a:blipFill>
                <a:blip r:embed="rId2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/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𝒟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0" lang="x-IV_mathan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i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0" lang="x-IV_mathan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i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i</m:t>
                        </m:r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∈{0,1}</m:t>
                    </m:r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x-IV_mathan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p>
                    </m:sSup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∈[0,1]</m:t>
                    </m:r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𝚯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𝑀𝑥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7C182C-766B-CD8A-C148-67E20A5F9615}"/>
                  </a:ext>
                </a:extLst>
              </p14:cNvPr>
              <p14:cNvContentPartPr/>
              <p14:nvPr/>
            </p14:nvContentPartPr>
            <p14:xfrm>
              <a:off x="1902960" y="2572560"/>
              <a:ext cx="3915000" cy="141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7C182C-766B-CD8A-C148-67E20A5F96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3600" y="2563200"/>
                <a:ext cx="3933720" cy="14371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6D9802F-4F9A-E8DD-976A-ECA374D0A06E}"/>
              </a:ext>
            </a:extLst>
          </p:cNvPr>
          <p:cNvSpPr txBox="1"/>
          <p:nvPr/>
        </p:nvSpPr>
        <p:spPr>
          <a:xfrm>
            <a:off x="5879690" y="2643241"/>
            <a:ext cx="3342968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</a:rPr>
              <a:t>Generative model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55B34B-10A5-7504-BFB4-402F916E2B84}"/>
                  </a:ext>
                </a:extLst>
              </p14:cNvPr>
              <p14:cNvContentPartPr/>
              <p14:nvPr/>
            </p14:nvContentPartPr>
            <p14:xfrm>
              <a:off x="1601280" y="3184200"/>
              <a:ext cx="5864400" cy="1795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55B34B-10A5-7504-BFB4-402F916E2B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1920" y="3174840"/>
                <a:ext cx="5883120" cy="18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565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</p:spPr>
            <p:txBody>
              <a:bodyPr/>
              <a:lstStyle/>
              <a:p>
                <a:r>
                  <a:rPr lang="en-US" dirty="0"/>
                  <a:t>Let’s say we gave an exam that had 3 different versions where the probability of different exams was modeled as a </a:t>
                </a:r>
                <a:r>
                  <a:rPr lang="en-US" b="1" dirty="0"/>
                  <a:t>categorical</a:t>
                </a:r>
                <a:r>
                  <a:rPr lang="en-US" dirty="0"/>
                  <a:t>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the scores from each exam were modeled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How many parameters are in this </a:t>
                </a:r>
                <a:r>
                  <a:rPr lang="en-US" b="1" dirty="0">
                    <a:solidFill>
                      <a:srgbClr val="7030A0"/>
                    </a:solidFill>
                  </a:rPr>
                  <a:t>generative</a:t>
                </a:r>
                <a:r>
                  <a:rPr lang="en-US" dirty="0">
                    <a:solidFill>
                      <a:srgbClr val="7030A0"/>
                    </a:solidFill>
                  </a:rPr>
                  <a:t> model?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2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3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6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9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3N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  <a:blipFill>
                <a:blip r:embed="rId2"/>
                <a:stretch>
                  <a:fillRect l="-1074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0D925D-0A56-17AD-28C7-02A4396A2032}"/>
                  </a:ext>
                </a:extLst>
              </p14:cNvPr>
              <p14:cNvContentPartPr/>
              <p14:nvPr/>
            </p14:nvContentPartPr>
            <p14:xfrm>
              <a:off x="60480" y="1543680"/>
              <a:ext cx="10857960" cy="5268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0D925D-0A56-17AD-28C7-02A4396A20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20" y="1534320"/>
                <a:ext cx="10876680" cy="528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85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C6AB-CFE6-4CED-B197-0BDC3B5D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84FFF-A79D-42FF-A7D1-AF5D6690A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02796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Hand-written digits: How many parameters?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64</m:t>
                            </m:r>
                          </m:sub>
                        </m:sSub>
                      </m:e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 indent="0">
                  <a:buNone/>
                </a:pPr>
                <a:endParaRPr lang="en-US" sz="2800" dirty="0"/>
              </a:p>
              <a:p>
                <a:pPr lvl="2" indent="0">
                  <a:buNone/>
                </a:pPr>
                <a:endParaRPr lang="en-US" sz="2800" b="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:endParaRPr lang="en-US" sz="2800" dirty="0"/>
              </a:p>
              <a:p>
                <a:r>
                  <a:rPr lang="en-US" dirty="0"/>
                  <a:t>Naïve Bayes assumption (bag of pixels)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64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 indent="0">
                  <a:buNone/>
                </a:pPr>
                <a:endParaRPr lang="en-US" sz="2800" b="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/>
              </a:p>
              <a:p>
                <a:pPr lvl="2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84FFF-A79D-42FF-A7D1-AF5D6690A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02796"/>
                <a:ext cx="10515600" cy="2039539"/>
              </a:xfrm>
              <a:blipFill>
                <a:blip r:embed="rId2"/>
                <a:stretch>
                  <a:fillRect l="-1217" t="-5090" b="-15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15">
            <a:extLst>
              <a:ext uri="{FF2B5EF4-FFF2-40B4-BE49-F238E27FC236}">
                <a16:creationId xmlns:a16="http://schemas.microsoft.com/office/drawing/2014/main" id="{3C7851E0-54BF-4BDE-B6BA-F6DDA4A7CCFD}"/>
              </a:ext>
            </a:extLst>
          </p:cNvPr>
          <p:cNvGrpSpPr>
            <a:grpSpLocks/>
          </p:cNvGrpSpPr>
          <p:nvPr/>
        </p:nvGrpSpPr>
        <p:grpSpPr bwMode="auto">
          <a:xfrm>
            <a:off x="8839667" y="797996"/>
            <a:ext cx="2438400" cy="2438400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5D9ED-6E7F-49CE-99FB-AF029519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AFCC35-0572-4D23-835A-07E12540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DF8E77-7417-46D1-A0C5-68E007BC9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3B013C-D6CF-4766-ACFF-127C3F290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BA2A36-B90A-4C7F-BD37-0D9B823B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CBD2A6-8D9F-4FF6-97C3-AD423440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13DABA-7135-447D-A5B4-CAB1A565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D9DBAF-742F-4555-8DBD-EBAF7B622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62EBE6-FF64-4630-A6AD-C447B571E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711BF1-5494-479D-A595-F612E5A78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2E9D23-19F2-46C1-80A6-BFB1F4A06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D76C7B-945A-4125-BA32-E0C73A4DF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D5A0B8-3519-4641-9342-002D97842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954840-5AE7-42E3-8269-059C2E492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7B8EFA-D4EB-4D96-9A3C-D07B8E9A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58216EA-235B-4371-807F-E46F196AB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8A7F72-A152-404A-AC56-A31AD1B6D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0D9D8-2E38-4A95-8BCF-8F4C7E12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BC17A5-00FA-4B80-AB99-C480BF4E8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6A9703-A0AB-48B2-836A-E878BCFA9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F3E641-CB9A-482D-8D87-7C67A47C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884B10-0D84-459F-8A75-CA5FDE5F9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C69F6E-013D-40D5-8392-4B09D3DAD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73AE99-EFC2-4CA9-896E-1347484D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7694C44-DE28-4343-B47F-7CB8BB0B4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2494B0-00D6-4880-B597-15DAA12C3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83BF8C-7A95-4702-A06B-A0BAC6E1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14C54F-FCFA-4793-B158-D29FC18C8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AAA91B-1DEA-412D-96E3-18F6CADF7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86AC70-095F-4E33-8466-35A58CA94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260315-409D-4BFD-BE12-4CF26D038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613FCFD-933B-4EE3-9679-8F74230C3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AE3F993-EDDD-41F2-BCEC-A2346D6B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6BFCD2-A1B7-4E20-B66F-2CAB7E17E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D669C56-1448-4217-891E-925B28759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BBE013-0382-4BA3-9876-C2B5B24B6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269A78-E665-449C-A481-89317E4E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D7380DF-BD32-4CFF-A5E0-B442EC587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EE6BDD-E5C9-4733-BAAD-035433A5D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1489C84-DC0F-4ADC-8000-41A4ACFCE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44E7EC-B60C-4055-B3A5-2CFFDEF74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3B8DCD-5E38-4026-ADC9-843779FE4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600E29-2D4B-4136-943F-13056914A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24A534F-D1AF-4C68-AAD9-0B5B310DC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EFA4EC0-EB7E-4FB1-9C23-926995560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A6F0E3-5903-4FC3-843C-26FB2803D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6430FB-76BA-4515-A3BB-AC0C92E8E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2FC215B-563D-402E-92C5-199BF3070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382DCA4-9978-417E-BAE5-2E005293D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B9388A4-F94E-4F37-BF3B-7E24B0BA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A95C3A9-1599-417A-98D8-722176C9B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2207C8E-F67E-42BA-A084-7EB615B43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2B06018-4AA7-4436-AFB4-372A1F894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587C1F-CA79-4FF3-9C2E-7399A4E85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5ABA230-165F-4A13-8C63-8CBA1ADA4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724FBBD-38DF-429F-A573-78920181F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5EF9115-C6F8-441D-B482-31FD4DCCA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AA254BD-998C-45E2-8E17-322203576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3B285A-7D5C-47DA-92E1-001CB8DD5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7661AD2-54CA-490E-AC2E-47E1360AC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31CD0C-4F41-49AB-A922-CBE85584C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17EFC7B-5590-43BE-9743-A4B9C3180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88D3E1C-53FA-47AA-BE2B-1BBC22ECD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82A7F42-5129-4E73-93E4-CAB0CB34B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706C8E3-8BC4-0599-5B47-4EBB7FAE2459}"/>
                  </a:ext>
                </a:extLst>
              </p14:cNvPr>
              <p14:cNvContentPartPr/>
              <p14:nvPr/>
            </p14:nvContentPartPr>
            <p14:xfrm>
              <a:off x="9644400" y="1671480"/>
              <a:ext cx="1442520" cy="1309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706C8E3-8BC4-0599-5B47-4EBB7FAE24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5040" y="1662120"/>
                <a:ext cx="1461240" cy="13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38A14B5-03AC-2C90-0550-1661B9416844}"/>
                  </a:ext>
                </a:extLst>
              </p14:cNvPr>
              <p14:cNvContentPartPr/>
              <p14:nvPr/>
            </p14:nvContentPartPr>
            <p14:xfrm>
              <a:off x="1355400" y="5755320"/>
              <a:ext cx="4521960" cy="7632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38A14B5-03AC-2C90-0550-1661B94168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6040" y="5745960"/>
                <a:ext cx="4540680" cy="78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4693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CDE2-FAEF-4746-ACB9-1E31FFFC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and Naïve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39FC-8312-434E-8583-203DF3E0B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Conditional independence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Naïve Bayes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CFB6AB-726D-4D5C-826F-DA325193FDC3}"/>
                  </a:ext>
                </a:extLst>
              </p:cNvPr>
              <p:cNvSpPr txBox="1"/>
              <p:nvPr/>
            </p:nvSpPr>
            <p:spPr>
              <a:xfrm>
                <a:off x="7137224" y="1528174"/>
                <a:ext cx="3619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CFB6AB-726D-4D5C-826F-DA325193F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24" y="1528174"/>
                <a:ext cx="36195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2FEF46-9B11-40A2-B87D-F445E2CC9AB7}"/>
                  </a:ext>
                </a:extLst>
              </p:cNvPr>
              <p:cNvSpPr txBox="1"/>
              <p:nvPr/>
            </p:nvSpPr>
            <p:spPr>
              <a:xfrm>
                <a:off x="3206750" y="1528174"/>
                <a:ext cx="36195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2FEF46-9B11-40A2-B87D-F445E2CC9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50" y="1528174"/>
                <a:ext cx="361950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F3CE30-97FF-4429-B272-1A0E3F19F48E}"/>
                  </a:ext>
                </a:extLst>
              </p:cNvPr>
              <p:cNvSpPr/>
              <p:nvPr/>
            </p:nvSpPr>
            <p:spPr>
              <a:xfrm>
                <a:off x="3206750" y="3178819"/>
                <a:ext cx="3719993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F3CE30-97FF-4429-B272-1A0E3F19F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50" y="3178819"/>
                <a:ext cx="3719993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A85FC9-BA89-40C4-9C52-7C13B3986B3B}"/>
                  </a:ext>
                </a:extLst>
              </p:cNvPr>
              <p:cNvSpPr/>
              <p:nvPr/>
            </p:nvSpPr>
            <p:spPr>
              <a:xfrm>
                <a:off x="7137224" y="3178819"/>
                <a:ext cx="50168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∣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A85FC9-BA89-40C4-9C52-7C13B3986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24" y="3178819"/>
                <a:ext cx="501682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C2A7AD-2C58-D769-B155-03E9763D31E6}"/>
                  </a:ext>
                </a:extLst>
              </p14:cNvPr>
              <p14:cNvContentPartPr/>
              <p14:nvPr/>
            </p14:nvContentPartPr>
            <p14:xfrm>
              <a:off x="579960" y="1774800"/>
              <a:ext cx="11181960" cy="4495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C2A7AD-2C58-D769-B155-03E9763D31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600" y="1765440"/>
                <a:ext cx="11200680" cy="45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ECF0F7-EEBD-0998-0EA7-10D5F4B548CD}"/>
                  </a:ext>
                </a:extLst>
              </p14:cNvPr>
              <p14:cNvContentPartPr/>
              <p14:nvPr/>
            </p14:nvContentPartPr>
            <p14:xfrm>
              <a:off x="157680" y="3900240"/>
              <a:ext cx="11367720" cy="2525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ECF0F7-EEBD-0998-0EA7-10D5F4B548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320" y="3890880"/>
                <a:ext cx="11386440" cy="254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6342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B0EF-5FDA-4F18-B2E7-ABE35FB1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for Digits</a:t>
            </a:r>
          </a:p>
        </p:txBody>
      </p:sp>
      <p:grpSp>
        <p:nvGrpSpPr>
          <p:cNvPr id="4" name="Group 115">
            <a:extLst>
              <a:ext uri="{FF2B5EF4-FFF2-40B4-BE49-F238E27FC236}">
                <a16:creationId xmlns:a16="http://schemas.microsoft.com/office/drawing/2014/main" id="{C4254751-DCF8-4346-9943-582AA9B1CCC5}"/>
              </a:ext>
            </a:extLst>
          </p:cNvPr>
          <p:cNvGrpSpPr>
            <a:grpSpLocks/>
          </p:cNvGrpSpPr>
          <p:nvPr/>
        </p:nvGrpSpPr>
        <p:grpSpPr bwMode="auto">
          <a:xfrm>
            <a:off x="2312436" y="1949838"/>
            <a:ext cx="2438400" cy="2438400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3DF66E-04FF-44B4-B796-3BD2F3336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2A39C2-61A7-4094-B316-5D4ADAF4C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A91255-4A28-4E74-8A05-E57674DE2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DAF092-A54E-4A0A-88A5-E41DA0C31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D7E5C8-DB7B-43D5-B89D-4BBCD9936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1F4B2B-580A-424B-8CC3-3EEEBF72F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90414B-B8CD-458A-A36D-2CAD67E73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CF3FEA-D9D3-4660-B299-EFB89223F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D55FD2-C322-466C-A9DA-94A42A164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D0F00-DB72-4B8F-A7FC-B84FFF4FC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14C0EA-EC81-4AE0-A60E-BA097780F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FE9C70-C807-4305-AA5E-5BB502270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D3479B-2ED2-4D21-9E07-38F6A7E93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FA5130-EB2F-4082-83C1-0538C759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75E2E0-61F5-44C3-8A0B-2722483BF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E27B46-59A8-4035-BD46-C442B91B5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A78776-4F31-4D97-8423-B4E4ABDD6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D28201-F390-406B-BB89-14A760900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8541AE-D405-412E-A6F0-C60ACBADB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2F0B1B-50E8-4A10-8C54-2BE7C68CF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BFD8A5-2F2E-4116-B47D-69E63BF0B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E66FBF-94F0-4607-89BF-84864C536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FF4E76-9F75-4C66-A92A-BD425CD22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DC26B4-EC0E-49FF-8831-54BD7EE7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47FDF8-74F7-45A6-8D64-EBBD02E62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B2D595-20A6-42D5-A120-1417A8AF2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32CDF8-655F-4235-B29B-46D962ECB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DA949C-BCFF-4D97-B6CD-C706D97D3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6889D0-247E-4582-9A7C-7F13A282A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BB361B4-0E77-4D26-9D77-6AEAF5492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254E83-5B80-4B78-B85C-FF0C7A351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9DEBB0-CBC0-414E-AA0B-B28B7C6B7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76EEEE2-314B-44C7-9584-F064A2ADE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D5F4397-4702-459C-BBA2-42D817CA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89603A-C582-49D1-9CD9-7D195F11A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EB3E39-514E-4634-B70C-4851D18BB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C7E49BD-27E7-4818-8F7E-30EFB71E6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0DABAB-3E6E-4F30-B3DB-551CF062F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2420CF-9542-48FE-B08A-6897A782C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0464E6C-9DBF-4CE1-879C-1FC4E5DB3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5FA0CDD-0B58-4DBF-B7C9-B076AD4B8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7EC65B5-0E3E-4D8F-AA20-C2A108CE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CB5213F-29CD-4382-8449-3C016BBC7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EFB5ED-3565-4BCF-B334-349338FE1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8872CF3-A7B1-43CC-B574-58C532DC9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5A25F8-800E-46C7-8B10-AA3FF32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A03DE6A-C923-4743-8EFF-F9FC72CC7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4F94FE-817C-402A-A75B-20818A26B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3B9F06B-0FA1-43FB-99FC-5B9A1FC9E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5ED6C2C-751A-4556-BCBE-D166A489A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A2ED20A-7ED8-43FE-AC40-615BEFBAE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D5BE0E-CA97-4886-8EBD-2E407970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1AD7427-74D3-46F3-9CB7-10187E50F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05E8CA-3BBD-427C-82FF-8CE878DBE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A10ECE1-DB55-4666-8A04-9F79EA70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94C28A7-7997-44E0-8D3C-4E06DBCEF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92AD69-1E65-4C53-8003-D792F4E0F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8D6976E-309F-4E1E-9B87-C7A8CE467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90863F3-4D35-4809-8E1B-BEC9037F1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2F43235-210A-4C25-8569-8118CEA9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C477D3B-F2C9-47A8-851F-9EAA069C7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6FDB4A5-7195-4A88-902A-3D33A302B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3B2B73-CBAC-490A-84A0-78D38F60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02D0EC9-A71A-4C6A-A0F5-A67B1621D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Group 114">
                <a:extLst>
                  <a:ext uri="{FF2B5EF4-FFF2-40B4-BE49-F238E27FC236}">
                    <a16:creationId xmlns:a16="http://schemas.microsoft.com/office/drawing/2014/main" id="{81A4D502-AD94-431D-B681-0294D488F5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736" y="1368881"/>
              <a:ext cx="1066800" cy="368808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867315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Group 114">
                <a:extLst>
                  <a:ext uri="{FF2B5EF4-FFF2-40B4-BE49-F238E27FC236}">
                    <a16:creationId xmlns:a16="http://schemas.microsoft.com/office/drawing/2014/main" id="{81A4D502-AD94-431D-B681-0294D488F5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8636465"/>
                  </p:ext>
                </p:extLst>
              </p:nvPr>
            </p:nvGraphicFramePr>
            <p:xfrm>
              <a:off x="528736" y="1368881"/>
              <a:ext cx="1066800" cy="368808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273" t="-3636" r="-114773" b="-10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02273" t="-3636" r="-14773" b="-10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867315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1" name="Line 116">
            <a:extLst>
              <a:ext uri="{FF2B5EF4-FFF2-40B4-BE49-F238E27FC236}">
                <a16:creationId xmlns:a16="http://schemas.microsoft.com/office/drawing/2014/main" id="{FC0F248D-606E-48C7-B210-A5A39B75D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5380" y="1581538"/>
            <a:ext cx="4634986" cy="206621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2" name="Line 122">
            <a:extLst>
              <a:ext uri="{FF2B5EF4-FFF2-40B4-BE49-F238E27FC236}">
                <a16:creationId xmlns:a16="http://schemas.microsoft.com/office/drawing/2014/main" id="{29AA1ED4-E1CF-4420-A51F-491F363671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5620" y="1581538"/>
            <a:ext cx="2743200" cy="140425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3" name="Rectangle 123">
            <a:extLst>
              <a:ext uri="{FF2B5EF4-FFF2-40B4-BE49-F238E27FC236}">
                <a16:creationId xmlns:a16="http://schemas.microsoft.com/office/drawing/2014/main" id="{4E15555E-FCDF-40B3-984A-BCD23CB0D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236" y="2864238"/>
            <a:ext cx="304800" cy="30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4" name="Rectangle 124">
            <a:extLst>
              <a:ext uri="{FF2B5EF4-FFF2-40B4-BE49-F238E27FC236}">
                <a16:creationId xmlns:a16="http://schemas.microsoft.com/office/drawing/2014/main" id="{9FBDFE62-9FFB-41E7-9EDC-819AC338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436" y="3473838"/>
            <a:ext cx="304800" cy="30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5" name="Group 165">
                <a:extLst>
                  <a:ext uri="{FF2B5EF4-FFF2-40B4-BE49-F238E27FC236}">
                    <a16:creationId xmlns:a16="http://schemas.microsoft.com/office/drawing/2014/main" id="{7089BB35-6D11-4931-B888-EB78C5BA972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069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=1∣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4533791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0.30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5" name="Group 165">
                <a:extLst>
                  <a:ext uri="{FF2B5EF4-FFF2-40B4-BE49-F238E27FC236}">
                    <a16:creationId xmlns:a16="http://schemas.microsoft.com/office/drawing/2014/main" id="{7089BB35-6D11-4931-B888-EB78C5BA97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4742431"/>
                  </p:ext>
                </p:extLst>
              </p:nvPr>
            </p:nvGraphicFramePr>
            <p:xfrm>
              <a:off x="56069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439" t="-5263" r="-182734" b="-9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6400" t="-5263" r="-1600" b="-987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453379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0.30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8" name="Group 166">
                <a:extLst>
                  <a:ext uri="{FF2B5EF4-FFF2-40B4-BE49-F238E27FC236}">
                    <a16:creationId xmlns:a16="http://schemas.microsoft.com/office/drawing/2014/main" id="{C46C8B05-731A-495A-A189-E9199A296E5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622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5,5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=1∣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289376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8" name="Group 166">
                <a:extLst>
                  <a:ext uri="{FF2B5EF4-FFF2-40B4-BE49-F238E27FC236}">
                    <a16:creationId xmlns:a16="http://schemas.microsoft.com/office/drawing/2014/main" id="{C46C8B05-731A-495A-A189-E9199A296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7179145"/>
                  </p:ext>
                </p:extLst>
              </p:nvPr>
            </p:nvGraphicFramePr>
            <p:xfrm>
              <a:off x="87622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439" t="-5263" r="-182734" b="-9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6627" t="-5263" r="-2008" b="-987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289376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B8BFE9-124A-E27D-641F-3D021B0C6947}"/>
                  </a:ext>
                </a:extLst>
              </p14:cNvPr>
              <p14:cNvContentPartPr/>
              <p14:nvPr/>
            </p14:nvContentPartPr>
            <p14:xfrm>
              <a:off x="2425320" y="140760"/>
              <a:ext cx="7101000" cy="3135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B8BFE9-124A-E27D-641F-3D021B0C69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5960" y="131400"/>
                <a:ext cx="7119720" cy="31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98E5320-435B-1EC0-F609-260E13B5D7A2}"/>
                  </a:ext>
                </a:extLst>
              </p14:cNvPr>
              <p14:cNvContentPartPr/>
              <p14:nvPr/>
            </p14:nvContentPartPr>
            <p14:xfrm>
              <a:off x="1059840" y="5320080"/>
              <a:ext cx="271440" cy="9187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98E5320-435B-1EC0-F609-260E13B5D7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0480" y="5310720"/>
                <a:ext cx="290160" cy="9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81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036B-895B-4E72-8672-57961C00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A76A-8B76-412B-80EC-990D09527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966801" cy="2039539"/>
          </a:xfrm>
        </p:spPr>
        <p:txBody>
          <a:bodyPr/>
          <a:lstStyle/>
          <a:p>
            <a:r>
              <a:rPr lang="en-US" dirty="0"/>
              <a:t>Recitation Exercise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C59165-E821-4C9C-865E-53DB5C55DE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70980" y="2221013"/>
              <a:ext cx="5268922" cy="7416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34461">
                      <a:extLst>
                        <a:ext uri="{9D8B030D-6E8A-4147-A177-3AD203B41FA5}">
                          <a16:colId xmlns:a16="http://schemas.microsoft.com/office/drawing/2014/main" val="707868091"/>
                        </a:ext>
                      </a:extLst>
                    </a:gridCol>
                    <a:gridCol w="2634461">
                      <a:extLst>
                        <a:ext uri="{9D8B030D-6E8A-4147-A177-3AD203B41FA5}">
                          <a16:colId xmlns:a16="http://schemas.microsoft.com/office/drawing/2014/main" val="357212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9664059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6779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C59165-E821-4C9C-865E-53DB5C55DE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230999"/>
                  </p:ext>
                </p:extLst>
              </p:nvPr>
            </p:nvGraphicFramePr>
            <p:xfrm>
              <a:off x="6370980" y="2221013"/>
              <a:ext cx="5268922" cy="7416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34461">
                      <a:extLst>
                        <a:ext uri="{9D8B030D-6E8A-4147-A177-3AD203B41FA5}">
                          <a16:colId xmlns:a16="http://schemas.microsoft.com/office/drawing/2014/main" val="707868091"/>
                        </a:ext>
                      </a:extLst>
                    </a:gridCol>
                    <a:gridCol w="2634461">
                      <a:extLst>
                        <a:ext uri="{9D8B030D-6E8A-4147-A177-3AD203B41FA5}">
                          <a16:colId xmlns:a16="http://schemas.microsoft.com/office/drawing/2014/main" val="357212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1" t="-1613" r="-100231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463" t="-1613" r="-463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9664059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6779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AFDCD81-C010-485F-84EE-28A1D478B91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70980" y="3334444"/>
              <a:ext cx="5268922" cy="7416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34461">
                      <a:extLst>
                        <a:ext uri="{9D8B030D-6E8A-4147-A177-3AD203B41FA5}">
                          <a16:colId xmlns:a16="http://schemas.microsoft.com/office/drawing/2014/main" val="707868091"/>
                        </a:ext>
                      </a:extLst>
                    </a:gridCol>
                    <a:gridCol w="2634461">
                      <a:extLst>
                        <a:ext uri="{9D8B030D-6E8A-4147-A177-3AD203B41FA5}">
                          <a16:colId xmlns:a16="http://schemas.microsoft.com/office/drawing/2014/main" val="357212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=0∣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=1∣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9664059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6779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AFDCD81-C010-485F-84EE-28A1D478B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3508652"/>
                  </p:ext>
                </p:extLst>
              </p:nvPr>
            </p:nvGraphicFramePr>
            <p:xfrm>
              <a:off x="6370980" y="3334444"/>
              <a:ext cx="5268922" cy="7416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34461">
                      <a:extLst>
                        <a:ext uri="{9D8B030D-6E8A-4147-A177-3AD203B41FA5}">
                          <a16:colId xmlns:a16="http://schemas.microsoft.com/office/drawing/2014/main" val="707868091"/>
                        </a:ext>
                      </a:extLst>
                    </a:gridCol>
                    <a:gridCol w="2634461">
                      <a:extLst>
                        <a:ext uri="{9D8B030D-6E8A-4147-A177-3AD203B41FA5}">
                          <a16:colId xmlns:a16="http://schemas.microsoft.com/office/drawing/2014/main" val="357212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1" t="-1613" r="-100231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63" t="-1613" r="-463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9664059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6779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6670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x-IV_mathan" sz="240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x-IV_matha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x-IV_mathan" sz="2400">
                        <a:latin typeface="Cambria Math" panose="02040503050406030204" pitchFamily="18" charset="0"/>
                      </a:rPr>
                      <m:t>ϕ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x-IV_matha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 b="1" i="1">
                        <a:latin typeface="Cambria Math" panose="02040503050406030204" pitchFamily="18" charset="0"/>
                      </a:rPr>
                      <m:t>𝚯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240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i.i.d</a:t>
                </a:r>
                <a:r>
                  <a:rPr lang="en-US" sz="2400" dirty="0">
                    <a:solidFill>
                      <a:srgbClr val="7030A0"/>
                    </a:solidFill>
                  </a:rPr>
                  <a:t> assumption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7030A0"/>
                    </a:solidFill>
                  </a:rPr>
                  <a:t>Generative model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   Naïve Bayes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  <a:blipFill>
                <a:blip r:embed="rId2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/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𝒟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0" lang="x-IV_mathan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x-IV_mathan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0" lang="x-IV_mathan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∈{0,1}</m:t>
                    </m:r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x-IV_mathan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p>
                    </m:sSup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∈[0,1]</m:t>
                    </m:r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𝚯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𝑀𝑥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0026F87-80C6-5658-A741-D0CC45FAEA8F}"/>
                  </a:ext>
                </a:extLst>
              </p14:cNvPr>
              <p14:cNvContentPartPr/>
              <p14:nvPr/>
            </p14:nvContentPartPr>
            <p14:xfrm>
              <a:off x="8322120" y="2207520"/>
              <a:ext cx="3583440" cy="361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0026F87-80C6-5658-A741-D0CC45FAEA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640" y="2198160"/>
                <a:ext cx="11618280" cy="39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2BD50D-453A-87E3-2A28-7B0E66959D88}"/>
                  </a:ext>
                </a:extLst>
              </p14:cNvPr>
              <p14:cNvContentPartPr/>
              <p14:nvPr/>
            </p14:nvContentPartPr>
            <p14:xfrm>
              <a:off x="3213000" y="4888800"/>
              <a:ext cx="4176000" cy="1091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2BD50D-453A-87E3-2A28-7B0E66959D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3640" y="4879440"/>
                <a:ext cx="4194720" cy="11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238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x-IV_mathan" sz="240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x-IV_matha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x-IV_mathan" sz="2400">
                        <a:latin typeface="Cambria Math" panose="02040503050406030204" pitchFamily="18" charset="0"/>
                      </a:rPr>
                      <m:t>ϕ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x-IV_matha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 b="1" i="1">
                        <a:latin typeface="Cambria Math" panose="02040503050406030204" pitchFamily="18" charset="0"/>
                      </a:rPr>
                      <m:t>𝚯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240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i.i.d</a:t>
                </a:r>
                <a:r>
                  <a:rPr lang="en-US" sz="2400" dirty="0">
                    <a:solidFill>
                      <a:srgbClr val="7030A0"/>
                    </a:solidFill>
                  </a:rPr>
                  <a:t> assumption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7030A0"/>
                    </a:solidFill>
                  </a:rPr>
                  <a:t>Generative model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   Naïve Bayes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                      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  <a:blipFill>
                <a:blip r:embed="rId2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/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𝒟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0" lang="x-IV_mathan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x-IV_mathan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0" lang="x-IV_mathan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∈{0,1}</m:t>
                    </m:r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x-IV_mathan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p>
                    </m:sSup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∈[0,1]</m:t>
                    </m:r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𝚯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𝑀𝑥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7F8DC0-B464-EF99-9E22-086C2272B94F}"/>
                  </a:ext>
                </a:extLst>
              </p14:cNvPr>
              <p14:cNvContentPartPr/>
              <p14:nvPr/>
            </p14:nvContentPartPr>
            <p14:xfrm>
              <a:off x="5941800" y="4200480"/>
              <a:ext cx="1921320" cy="175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7F8DC0-B464-EF99-9E22-086C2272B9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2440" y="4191120"/>
                <a:ext cx="1940040" cy="177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087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x-IV_mathan" sz="240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x-IV_matha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x-IV_mathan" sz="2400">
                        <a:latin typeface="Cambria Math" panose="02040503050406030204" pitchFamily="18" charset="0"/>
                      </a:rPr>
                      <m:t>ϕ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x-IV_matha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 b="1" i="1">
                        <a:latin typeface="Cambria Math" panose="02040503050406030204" pitchFamily="18" charset="0"/>
                      </a:rPr>
                      <m:t>𝚯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240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i.i.d</a:t>
                </a:r>
                <a:r>
                  <a:rPr lang="en-US" sz="2400" dirty="0">
                    <a:solidFill>
                      <a:srgbClr val="7030A0"/>
                    </a:solidFill>
                  </a:rPr>
                  <a:t> assumption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7030A0"/>
                    </a:solidFill>
                  </a:rPr>
                  <a:t>Generative model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   Naïve Bayes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                      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  <a:blipFill>
                <a:blip r:embed="rId2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/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𝒟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0" lang="x-IV_mathan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i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0" lang="x-IV_mathan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i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i</m:t>
                        </m:r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∈{0,1}</m:t>
                    </m:r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x-IV_mathan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p>
                    </m:sSup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∈[0,1]</m:t>
                    </m:r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𝚯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𝑀𝑥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789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r>
                  <a:rPr lang="en-US" dirty="0"/>
                  <a:t>SPAM: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Naïve Bayes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conditionally 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  <a:p>
                <a:pPr marL="230187" lvl="2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fontAlgn="ctr"/>
                <a:r>
                  <a:rPr lang="en-US" dirty="0"/>
                  <a:t>Digits: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𝐶𝑎𝑡𝑒𝑔𝑜𝑟𝑖𝑐𝑎𝑙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Naïve Bayes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conditionally 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  <a:p>
                <a:pPr marL="230187" lvl="2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 b="-13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15">
            <a:extLst>
              <a:ext uri="{FF2B5EF4-FFF2-40B4-BE49-F238E27FC236}">
                <a16:creationId xmlns:a16="http://schemas.microsoft.com/office/drawing/2014/main" id="{918BAAE4-5D3A-41E8-8581-47E71DC00F48}"/>
              </a:ext>
            </a:extLst>
          </p:cNvPr>
          <p:cNvGrpSpPr>
            <a:grpSpLocks/>
          </p:cNvGrpSpPr>
          <p:nvPr/>
        </p:nvGrpSpPr>
        <p:grpSpPr bwMode="auto">
          <a:xfrm>
            <a:off x="10431887" y="4011756"/>
            <a:ext cx="1545465" cy="1558261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6ED528-9D40-499C-97DF-D4B0025B7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004C8C-44D6-4403-9581-D65BC29D3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1A839C-47CF-4255-8796-40CF61C35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E02C84-29B0-44CE-8DD7-3F98B2E4A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E8FA5A-5B3D-4FC3-9092-885B8A6FB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5A1BA2-3AB8-4364-A423-240473A47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EC2FAF-53DC-4FF7-96DB-FE1B3B433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B66144-2CB9-4F9C-9C01-03DC65E1B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E378BE-8CE3-455D-AD11-1F2596E59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23D8D-889E-4688-BB68-F43296ECC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9CD87E-472A-4568-AAB5-3040E563C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CC7961-4E40-4BEF-808B-35979FDB9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F15D69-567A-433D-9E03-C5AE7A1F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23A064-68C3-42FD-905B-713E10E4C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A895F2-DD0B-4227-9D43-4F844B754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BA4B89-5FFF-4529-81C4-449D38DB3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B64528-DFB4-4ACD-92A5-BD01456BB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00A4C5-388D-4424-9637-C6CAB1273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AD78BEA-3C80-4F6C-9834-BEF2BD50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F9F846-45F6-487A-9923-52B587BFE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0C7EF5-8E55-44C0-9C61-DF94125EF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CA5D76-5B61-421A-8EBF-368A39B0D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116E9C-5368-469D-AB67-4BB2696CE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B95837-F7DE-4C38-9E0A-6F242EF2F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4E565B-BE83-433E-BA01-F89411272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495AD5-36BE-4E4D-87F3-F8BE11BCC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373179F-3C24-4B6C-8FCD-AD6BAC900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345B98-4827-4DE3-BE00-0D9C16A3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0D8848-B141-4A3F-BC9C-C89AB25EE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9708412-5FAC-4A0C-A973-0D3E580FE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67ED9A-D52F-423F-B284-062E76387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857170B-6C6B-4222-BAC7-753D56619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3E211C-8DA1-45C1-A3F6-510D54018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595228-2582-4BA8-8298-ABBFA383D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0910EE-F9B8-4C5E-99CD-3437FFEE6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98AF21A-048A-4706-BEA7-064F27D2E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CE59736-C100-4913-B67A-86DDF1185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EC2BF4C-5DAC-4D2F-AE21-9F376E057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02483D5-146F-444D-9BBB-AD7678806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AE28BCB-9882-4220-A516-558B98DE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37C02E2-5188-45C7-AD64-1665FFDCF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A87352-D2AC-4BD1-BDEC-68699552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1A13E1-320D-48B5-9284-AA45C08BC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230D77-D2D9-4F51-A4F5-9C71A0D5B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3490AF4-C658-4387-B3D5-69B5F9108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DE51C8-9863-4FEE-849E-1CEF32A34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1DE46E6-6988-4339-9161-AB929EBA1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6DA9752-3D0B-41F3-9503-B652C2A84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1CCD0E5-3AE3-4FD1-B8FA-25777B8BB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924BFD-FCC3-473D-B902-BC64EE64D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6F4D94B-A802-4F60-9C7C-2BB5E2663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86C714A-0C3C-42BE-A49E-5CCC7CAAA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BA9825F-8556-44AF-987B-2564EC937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A3F5D6C-4CCB-4BC5-ACAB-FBB94E863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2F40CC0-FAFB-48C2-8CB5-679B6A802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2BEEC56-4501-4AED-99E1-DC56248F7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6C53ACA-C6D6-42A9-AA26-98759B3FC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8FF6A52-406E-4977-B6A6-842E5A2F1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D278BF1-CE35-4CE1-AFA9-F82285B06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96E10AC-4FCA-47C6-94D9-9C79B3D8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504EEBC-EA96-4A3E-82F7-3A9690AB8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0D06C2A-7292-428A-B190-7FAB00D48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D275147-2BFC-4B35-B27F-213EB262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29D0346-E385-4521-A6C1-876A3A61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Models with Continuous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r>
                  <a:rPr lang="en-US" dirty="0"/>
                  <a:t>Iris dataset: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Multivariate Gaussian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Naïve Bayes assumption?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55CC1E-15A0-6916-D0DA-E6CFE7CB178D}"/>
                  </a:ext>
                </a:extLst>
              </p14:cNvPr>
              <p14:cNvContentPartPr/>
              <p14:nvPr/>
            </p14:nvContentPartPr>
            <p14:xfrm>
              <a:off x="423360" y="318240"/>
              <a:ext cx="10414800" cy="4185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55CC1E-15A0-6916-D0DA-E6CFE7CB17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000" y="308880"/>
                <a:ext cx="10433520" cy="42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5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</p:spPr>
            <p:txBody>
              <a:bodyPr/>
              <a:lstStyle/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Iris dataset:</a:t>
                </a: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 distribution: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𝐶𝑎𝑡𝑒𝑔𝑜𝑟𝑖𝑐𝑎𝑙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𝝓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 conditional distribution: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𝒩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Three classes</a:t>
                </a: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Using two input features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How many parameters are in our model?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3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6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7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  <a:blipFill>
                <a:blip r:embed="rId2"/>
                <a:stretch>
                  <a:fillRect l="-1074" t="-1871" b="-6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5885B9B-8EFB-F051-E595-D217A544702A}"/>
              </a:ext>
            </a:extLst>
          </p:cNvPr>
          <p:cNvSpPr txBox="1"/>
          <p:nvPr/>
        </p:nvSpPr>
        <p:spPr>
          <a:xfrm>
            <a:off x="2462493" y="4441123"/>
            <a:ext cx="60948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 startAt="5"/>
            </a:pPr>
            <a:r>
              <a:rPr lang="en-US" sz="2800" dirty="0">
                <a:solidFill>
                  <a:srgbClr val="7030A0"/>
                </a:solidFill>
              </a:rPr>
              <a:t>15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2800" dirty="0">
                <a:solidFill>
                  <a:srgbClr val="7030A0"/>
                </a:solidFill>
              </a:rPr>
              <a:t>18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2800" dirty="0">
                <a:solidFill>
                  <a:srgbClr val="7030A0"/>
                </a:solidFill>
              </a:rPr>
              <a:t>920</a:t>
            </a:r>
          </a:p>
          <a:p>
            <a:pPr marL="514350" indent="-514350">
              <a:buFont typeface="+mj-lt"/>
              <a:buAutoNum type="alphaUcPeriod" startAt="5"/>
            </a:pP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7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</p:spPr>
            <p:txBody>
              <a:bodyPr/>
              <a:lstStyle/>
              <a:p>
                <a:r>
                  <a:rPr lang="en-US" dirty="0"/>
                  <a:t>Let’s say we gave an exam that had 3 different versions where the probability of different exams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given the scores from the exam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modeled as a </a:t>
                </a:r>
                <a:r>
                  <a:rPr lang="en-US" b="1" dirty="0"/>
                  <a:t>multiclass logistic regression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trained on dataset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How many parameters are in this </a:t>
                </a:r>
                <a:r>
                  <a:rPr lang="en-US" b="1" dirty="0">
                    <a:solidFill>
                      <a:srgbClr val="7030A0"/>
                    </a:solidFill>
                  </a:rPr>
                  <a:t>discriminative</a:t>
                </a:r>
                <a:r>
                  <a:rPr lang="en-US" dirty="0">
                    <a:solidFill>
                      <a:srgbClr val="7030A0"/>
                    </a:solidFill>
                  </a:rPr>
                  <a:t> model?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2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3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6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9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3N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  <a:blipFill>
                <a:blip r:embed="rId2"/>
                <a:stretch>
                  <a:fillRect l="-1074" t="-1988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B05353-950D-98D5-B383-8C2F703F41BF}"/>
                  </a:ext>
                </a:extLst>
              </p14:cNvPr>
              <p14:cNvContentPartPr/>
              <p14:nvPr/>
            </p14:nvContentPartPr>
            <p14:xfrm>
              <a:off x="0" y="2435040"/>
              <a:ext cx="11984040" cy="3953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B05353-950D-98D5-B383-8C2F703F41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2425680"/>
                <a:ext cx="12002760" cy="39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880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endParaRPr lang="en-US" dirty="0"/>
              </a:p>
              <a:p>
                <a:pPr fontAlgn="ctr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of the following pairs of Gaussian class conditional distributions satisfy the Naïve Bayes assumptions? Select ALL that apply.</a:t>
                </a: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232" b="-178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EEF2AF-023F-4D1D-A358-6BAD046AC7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8885" y="160277"/>
                <a:ext cx="7159842" cy="1909155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Iris dataset:</a:t>
                </a: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 distribution: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 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𝐵𝑒𝑟𝑛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 conditional distribution: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𝒩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Naïve Bayes assumption?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EEF2AF-023F-4D1D-A358-6BAD046AC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85" y="160277"/>
                <a:ext cx="7159842" cy="1909155"/>
              </a:xfrm>
              <a:prstGeom prst="rect">
                <a:avLst/>
              </a:prstGeom>
              <a:blipFill>
                <a:blip r:embed="rId3"/>
                <a:stretch>
                  <a:fillRect l="-1614" t="-4444" b="-603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0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006589"/>
                <a:ext cx="10515600" cy="2039539"/>
              </a:xfrm>
            </p:spPr>
            <p:txBody>
              <a:bodyPr/>
              <a:lstStyle/>
              <a:p>
                <a:pPr fontAlgn="ctr"/>
                <a:endParaRPr lang="en-US" dirty="0"/>
              </a:p>
              <a:p>
                <a:pPr fontAlgn="ctr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006589"/>
                <a:ext cx="10515600" cy="2039539"/>
              </a:xfrm>
              <a:blipFill>
                <a:blip r:embed="rId2"/>
                <a:stretch>
                  <a:fillRect b="-18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454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Class-conditional Gaussian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30029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Iris dataset: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 (or Categorical)</a:t>
                </a:r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endParaRPr lang="en-US" sz="2800" dirty="0"/>
              </a:p>
              <a:p>
                <a:pPr lvl="1" fontAlgn="ctr"/>
                <a:r>
                  <a:rPr lang="en-US" sz="2800" dirty="0"/>
                  <a:t>Naïve Bayes assumption:</a:t>
                </a:r>
              </a:p>
              <a:p>
                <a:pPr lvl="1" fontAlgn="ctr"/>
                <a:endParaRPr lang="en-US" sz="2800" dirty="0"/>
              </a:p>
              <a:p>
                <a:pPr lvl="1" fontAlgn="ctr"/>
                <a:r>
                  <a:rPr lang="en-US" sz="2800" dirty="0"/>
                  <a:t>Linear Decision Boundary:</a:t>
                </a:r>
              </a:p>
              <a:p>
                <a:pPr lvl="1" fontAlgn="ctr"/>
                <a:endParaRPr lang="en-US" sz="2800" dirty="0"/>
              </a:p>
              <a:p>
                <a:pPr lvl="1" fontAlgn="ctr"/>
                <a:r>
                  <a:rPr lang="en-US" sz="2800" dirty="0"/>
                  <a:t>Quadradic Decision Boundary: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300294"/>
              </a:xfrm>
              <a:blipFill>
                <a:blip r:embed="rId2"/>
                <a:stretch>
                  <a:fillRect l="-1217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834487-ED54-BB2D-51BB-119421D7ED47}"/>
                  </a:ext>
                </a:extLst>
              </p14:cNvPr>
              <p14:cNvContentPartPr/>
              <p14:nvPr/>
            </p14:nvContentPartPr>
            <p14:xfrm>
              <a:off x="4896360" y="2590200"/>
              <a:ext cx="5860080" cy="3161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834487-ED54-BB2D-51BB-119421D7ED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80" y="833760"/>
                <a:ext cx="6520320" cy="49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34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+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51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A2E8-11BB-4B86-B053-75CD29E4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06151"/>
            <a:ext cx="10515600" cy="627812"/>
          </a:xfrm>
        </p:spPr>
        <p:txBody>
          <a:bodyPr/>
          <a:lstStyle/>
          <a:p>
            <a:r>
              <a:rPr lang="en-US" dirty="0"/>
              <a:t>MLE vs MAP vs Generative vs Discriminative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DF1EE5-76B6-3DE8-7217-F79D4D42B8C4}"/>
              </a:ext>
            </a:extLst>
          </p:cNvPr>
          <p:cNvSpPr txBox="1"/>
          <p:nvPr/>
        </p:nvSpPr>
        <p:spPr>
          <a:xfrm>
            <a:off x="2596624" y="817727"/>
            <a:ext cx="4465346" cy="30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Maximum likelihood estimation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1553C3-AC6C-7829-C62F-53F32A8E145B}"/>
              </a:ext>
            </a:extLst>
          </p:cNvPr>
          <p:cNvSpPr txBox="1"/>
          <p:nvPr/>
        </p:nvSpPr>
        <p:spPr>
          <a:xfrm>
            <a:off x="7139051" y="821623"/>
            <a:ext cx="4704145" cy="30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Maximum 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 posteriori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estimation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F54F47-4CD7-ECFC-C731-AF157A04F11D}"/>
                  </a:ext>
                </a:extLst>
              </p:cNvPr>
              <p:cNvSpPr txBox="1"/>
              <p:nvPr/>
            </p:nvSpPr>
            <p:spPr>
              <a:xfrm>
                <a:off x="331702" y="1437364"/>
                <a:ext cx="2370411" cy="1785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Descriminative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230188" lvl="1"/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Models only the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conditional likelihood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, 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F54F47-4CD7-ECFC-C731-AF157A04F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02" y="1437364"/>
                <a:ext cx="2370411" cy="1785104"/>
              </a:xfrm>
              <a:prstGeom prst="rect">
                <a:avLst/>
              </a:prstGeom>
              <a:blipFill>
                <a:blip r:embed="rId3"/>
                <a:stretch>
                  <a:fillRect l="-5913" t="-2730" b="-40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890DA4-6DDB-8240-B9A6-C7E5ECA78A5D}"/>
                  </a:ext>
                </a:extLst>
              </p:cNvPr>
              <p:cNvSpPr txBox="1"/>
              <p:nvPr/>
            </p:nvSpPr>
            <p:spPr>
              <a:xfrm>
                <a:off x="2188292" y="1873470"/>
                <a:ext cx="3521233" cy="628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890DA4-6DDB-8240-B9A6-C7E5ECA78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92" y="1873470"/>
                <a:ext cx="3521233" cy="628415"/>
              </a:xfrm>
              <a:prstGeom prst="rect">
                <a:avLst/>
              </a:prstGeom>
              <a:blipFill>
                <a:blip r:embed="rId4"/>
                <a:stretch>
                  <a:fillRect b="-4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4E9BF5-D4E3-0A08-D05D-484914F134FA}"/>
                  </a:ext>
                </a:extLst>
              </p:cNvPr>
              <p:cNvSpPr txBox="1"/>
              <p:nvPr/>
            </p:nvSpPr>
            <p:spPr>
              <a:xfrm>
                <a:off x="6869484" y="1430716"/>
                <a:ext cx="2999373" cy="262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∣ 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4E9BF5-D4E3-0A08-D05D-484914F13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484" y="1430716"/>
                <a:ext cx="2999373" cy="262506"/>
              </a:xfrm>
              <a:prstGeom prst="rect">
                <a:avLst/>
              </a:prstGeom>
              <a:blipFill>
                <a:blip r:embed="rId5"/>
                <a:stretch>
                  <a:fillRect b="-7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6B268E2-CC9E-DB22-A6DD-64BE0666613E}"/>
                  </a:ext>
                </a:extLst>
              </p:cNvPr>
              <p:cNvSpPr txBox="1"/>
              <p:nvPr/>
            </p:nvSpPr>
            <p:spPr>
              <a:xfrm>
                <a:off x="1701874" y="1432364"/>
                <a:ext cx="3521233" cy="262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6B268E2-CC9E-DB22-A6DD-64BE06666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874" y="1432364"/>
                <a:ext cx="3521233" cy="262506"/>
              </a:xfrm>
              <a:prstGeom prst="rect">
                <a:avLst/>
              </a:prstGeom>
              <a:blipFill>
                <a:blip r:embed="rId6"/>
                <a:stretch>
                  <a:fillRect b="-7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0CA07D7-76C5-B7F1-7341-E02D24AE418C}"/>
              </a:ext>
            </a:extLst>
          </p:cNvPr>
          <p:cNvSpPr txBox="1"/>
          <p:nvPr/>
        </p:nvSpPr>
        <p:spPr>
          <a:xfrm>
            <a:off x="5193683" y="1405804"/>
            <a:ext cx="1642633" cy="464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*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conditional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6B9CC4F-7665-44D9-052B-8C8FF83B7F09}"/>
                  </a:ext>
                </a:extLst>
              </p:cNvPr>
              <p:cNvSpPr txBox="1"/>
              <p:nvPr/>
            </p:nvSpPr>
            <p:spPr>
              <a:xfrm>
                <a:off x="7059541" y="1892437"/>
                <a:ext cx="3521233" cy="628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6B9CC4F-7665-44D9-052B-8C8FF83B7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541" y="1892437"/>
                <a:ext cx="3521233" cy="628415"/>
              </a:xfrm>
              <a:prstGeom prst="rect">
                <a:avLst/>
              </a:prstGeom>
              <a:blipFill>
                <a:blip r:embed="rId7"/>
                <a:stretch>
                  <a:fillRect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AA409FF-36D4-AAF9-3D09-72B6F5819442}"/>
                  </a:ext>
                </a:extLst>
              </p:cNvPr>
              <p:cNvSpPr txBox="1"/>
              <p:nvPr/>
            </p:nvSpPr>
            <p:spPr>
              <a:xfrm>
                <a:off x="7014198" y="3503526"/>
                <a:ext cx="2999373" cy="262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∣ 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AA409FF-36D4-AAF9-3D09-72B6F5819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198" y="3503526"/>
                <a:ext cx="2999373" cy="262506"/>
              </a:xfrm>
              <a:prstGeom prst="rect">
                <a:avLst/>
              </a:prstGeom>
              <a:blipFill>
                <a:blip r:embed="rId8"/>
                <a:stretch>
                  <a:fillRect b="-7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67DEE37B-B04B-E6BA-C626-3C5DE03D9CF3}"/>
              </a:ext>
            </a:extLst>
          </p:cNvPr>
          <p:cNvSpPr txBox="1"/>
          <p:nvPr/>
        </p:nvSpPr>
        <p:spPr>
          <a:xfrm>
            <a:off x="10438673" y="3501901"/>
            <a:ext cx="1358021" cy="464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*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actual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E2C4C1-8728-BB79-037F-DD1192AC4B65}"/>
                  </a:ext>
                </a:extLst>
              </p:cNvPr>
              <p:cNvSpPr txBox="1"/>
              <p:nvPr/>
            </p:nvSpPr>
            <p:spPr>
              <a:xfrm>
                <a:off x="7237346" y="3971138"/>
                <a:ext cx="3521233" cy="628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E2C4C1-8728-BB79-037F-DD1192AC4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346" y="3971138"/>
                <a:ext cx="3521233" cy="628415"/>
              </a:xfrm>
              <a:prstGeom prst="rect">
                <a:avLst/>
              </a:prstGeom>
              <a:blipFill>
                <a:blip r:embed="rId9"/>
                <a:stretch>
                  <a:fillRect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289AD5-3623-6758-9CF2-08A681B9C369}"/>
                  </a:ext>
                </a:extLst>
              </p:cNvPr>
              <p:cNvSpPr txBox="1"/>
              <p:nvPr/>
            </p:nvSpPr>
            <p:spPr>
              <a:xfrm>
                <a:off x="1689478" y="3501901"/>
                <a:ext cx="3723359" cy="262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∣ 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289AD5-3623-6758-9CF2-08A681B9C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478" y="3501901"/>
                <a:ext cx="3723359" cy="262506"/>
              </a:xfrm>
              <a:prstGeom prst="rect">
                <a:avLst/>
              </a:prstGeom>
              <a:blipFill>
                <a:blip r:embed="rId10"/>
                <a:stretch>
                  <a:fillRect b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2364F1A9-B4E0-4CB6-11C8-14E7352D162C}"/>
              </a:ext>
            </a:extLst>
          </p:cNvPr>
          <p:cNvSpPr txBox="1"/>
          <p:nvPr/>
        </p:nvSpPr>
        <p:spPr>
          <a:xfrm>
            <a:off x="5412837" y="3501901"/>
            <a:ext cx="1422156" cy="464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*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actual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440F7B0-0AD8-EF3E-F5B8-CE9BCD0EB313}"/>
                  </a:ext>
                </a:extLst>
              </p:cNvPr>
              <p:cNvSpPr txBox="1"/>
              <p:nvPr/>
            </p:nvSpPr>
            <p:spPr>
              <a:xfrm>
                <a:off x="2263085" y="3967864"/>
                <a:ext cx="3521233" cy="628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440F7B0-0AD8-EF3E-F5B8-CE9BCD0EB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85" y="3967864"/>
                <a:ext cx="3521233" cy="628415"/>
              </a:xfrm>
              <a:prstGeom prst="rect">
                <a:avLst/>
              </a:prstGeom>
              <a:blipFill>
                <a:blip r:embed="rId11"/>
                <a:stretch>
                  <a:fillRect b="-42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B3D50FF-EC8A-E47C-4FBF-F29FD9785AFF}"/>
                  </a:ext>
                </a:extLst>
              </p:cNvPr>
              <p:cNvSpPr txBox="1"/>
              <p:nvPr/>
            </p:nvSpPr>
            <p:spPr>
              <a:xfrm>
                <a:off x="1861359" y="4925587"/>
                <a:ext cx="5483011" cy="628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B3D50FF-EC8A-E47C-4FBF-F29FD9785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59" y="4925587"/>
                <a:ext cx="5483011" cy="628415"/>
              </a:xfrm>
              <a:prstGeom prst="rect">
                <a:avLst/>
              </a:prstGeom>
              <a:blipFill>
                <a:blip r:embed="rId12"/>
                <a:stretch>
                  <a:fillRect b="-42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0E4AD47-10B3-4505-C188-8516E1ED981B}"/>
                  </a:ext>
                </a:extLst>
              </p:cNvPr>
              <p:cNvSpPr txBox="1"/>
              <p:nvPr/>
            </p:nvSpPr>
            <p:spPr>
              <a:xfrm>
                <a:off x="331702" y="3943308"/>
                <a:ext cx="2412566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Generative</a:t>
                </a:r>
              </a:p>
              <a:p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230188"/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Models the full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joint likelihood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  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, </m:t>
                            </m:r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0E4AD47-10B3-4505-C188-8516E1ED9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02" y="3943308"/>
                <a:ext cx="2412566" cy="1477328"/>
              </a:xfrm>
              <a:prstGeom prst="rect">
                <a:avLst/>
              </a:prstGeom>
              <a:blipFill>
                <a:blip r:embed="rId13"/>
                <a:stretch>
                  <a:fillRect l="-6313" t="-330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DF931412-1C05-FD84-562B-19655997E2D3}"/>
              </a:ext>
            </a:extLst>
          </p:cNvPr>
          <p:cNvSpPr txBox="1"/>
          <p:nvPr/>
        </p:nvSpPr>
        <p:spPr>
          <a:xfrm>
            <a:off x="5272851" y="5945449"/>
            <a:ext cx="1133051" cy="262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class prior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651B2B-C641-AF48-AD79-EF17FD86F596}"/>
              </a:ext>
            </a:extLst>
          </p:cNvPr>
          <p:cNvSpPr txBox="1"/>
          <p:nvPr/>
        </p:nvSpPr>
        <p:spPr>
          <a:xfrm>
            <a:off x="3566434" y="5945450"/>
            <a:ext cx="1608110" cy="262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class-conditional</a:t>
            </a: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E6644131-8875-648E-D9EC-8AD0C8D9CCC1}"/>
              </a:ext>
            </a:extLst>
          </p:cNvPr>
          <p:cNvSpPr/>
          <p:nvPr/>
        </p:nvSpPr>
        <p:spPr>
          <a:xfrm rot="16200000">
            <a:off x="4192587" y="4963492"/>
            <a:ext cx="355804" cy="1608111"/>
          </a:xfrm>
          <a:prstGeom prst="leftBrace">
            <a:avLst>
              <a:gd name="adj1" fmla="val 5686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2594A701-CBB5-8541-63ED-90F739DEFF71}"/>
              </a:ext>
            </a:extLst>
          </p:cNvPr>
          <p:cNvSpPr/>
          <p:nvPr/>
        </p:nvSpPr>
        <p:spPr>
          <a:xfrm rot="16200000">
            <a:off x="5661475" y="5201022"/>
            <a:ext cx="355804" cy="1133051"/>
          </a:xfrm>
          <a:prstGeom prst="leftBrace">
            <a:avLst>
              <a:gd name="adj1" fmla="val 5686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585866-CC9D-E5BA-E5A9-F43A503E1BA9}"/>
              </a:ext>
            </a:extLst>
          </p:cNvPr>
          <p:cNvSpPr txBox="1"/>
          <p:nvPr/>
        </p:nvSpPr>
        <p:spPr>
          <a:xfrm>
            <a:off x="10521079" y="5945449"/>
            <a:ext cx="1133051" cy="262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class prior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F003FE-6F19-DC9D-D7E1-D975053D7090}"/>
              </a:ext>
            </a:extLst>
          </p:cNvPr>
          <p:cNvSpPr txBox="1"/>
          <p:nvPr/>
        </p:nvSpPr>
        <p:spPr>
          <a:xfrm>
            <a:off x="8830562" y="5945450"/>
            <a:ext cx="1608110" cy="262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class-conditional</a:t>
            </a:r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65312D37-3132-B3A9-1CFB-1F9D6094D346}"/>
              </a:ext>
            </a:extLst>
          </p:cNvPr>
          <p:cNvSpPr/>
          <p:nvPr/>
        </p:nvSpPr>
        <p:spPr>
          <a:xfrm rot="16200000">
            <a:off x="9456715" y="4963492"/>
            <a:ext cx="355804" cy="1608111"/>
          </a:xfrm>
          <a:prstGeom prst="leftBrace">
            <a:avLst>
              <a:gd name="adj1" fmla="val 5686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EA3D3BBE-FFFF-88C5-9547-2F84C05FCFC3}"/>
              </a:ext>
            </a:extLst>
          </p:cNvPr>
          <p:cNvSpPr/>
          <p:nvPr/>
        </p:nvSpPr>
        <p:spPr>
          <a:xfrm rot="16200000">
            <a:off x="10909703" y="5201022"/>
            <a:ext cx="355804" cy="1133051"/>
          </a:xfrm>
          <a:prstGeom prst="leftBrace">
            <a:avLst>
              <a:gd name="adj1" fmla="val 5686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C9F33A-7003-DB62-E82F-DE34E006B4E0}"/>
              </a:ext>
            </a:extLst>
          </p:cNvPr>
          <p:cNvSpPr txBox="1"/>
          <p:nvPr/>
        </p:nvSpPr>
        <p:spPr>
          <a:xfrm>
            <a:off x="10154061" y="1430716"/>
            <a:ext cx="1642633" cy="464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*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conditional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29528E6-70E9-E913-F56D-FD7A0B4FAB14}"/>
                  </a:ext>
                </a:extLst>
              </p:cNvPr>
              <p:cNvSpPr txBox="1"/>
              <p:nvPr/>
            </p:nvSpPr>
            <p:spPr>
              <a:xfrm>
                <a:off x="7194936" y="4898101"/>
                <a:ext cx="4704146" cy="957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29528E6-70E9-E913-F56D-FD7A0B4F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936" y="4898101"/>
                <a:ext cx="4704146" cy="9578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31D3105B-9220-11DB-CF9F-90670C3D0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977891"/>
              </p:ext>
            </p:extLst>
          </p:nvPr>
        </p:nvGraphicFramePr>
        <p:xfrm>
          <a:off x="2575506" y="1359700"/>
          <a:ext cx="9291543" cy="5375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327">
                  <a:extLst>
                    <a:ext uri="{9D8B030D-6E8A-4147-A177-3AD203B41FA5}">
                      <a16:colId xmlns:a16="http://schemas.microsoft.com/office/drawing/2014/main" val="4077040595"/>
                    </a:ext>
                  </a:extLst>
                </a:gridCol>
                <a:gridCol w="4981216">
                  <a:extLst>
                    <a:ext uri="{9D8B030D-6E8A-4147-A177-3AD203B41FA5}">
                      <a16:colId xmlns:a16="http://schemas.microsoft.com/office/drawing/2014/main" val="2143704691"/>
                    </a:ext>
                  </a:extLst>
                </a:gridCol>
              </a:tblGrid>
              <a:tr h="2057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081872"/>
                  </a:ext>
                </a:extLst>
              </a:tr>
              <a:tr h="33172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26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222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A6CF0-8DA7-DE6F-602A-A05213CB4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72D9-1399-B610-FEFD-6397E722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Reminder: </a:t>
            </a:r>
            <a:r>
              <a:rPr lang="en-US" dirty="0"/>
              <a:t>Prior Distributions for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B6BA0-F5FB-68DE-3393-2DFF5ECE8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If the prior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uniform, then MLE and MAP are the same!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r>
                  <a:rPr lang="en-US" b="1" dirty="0"/>
                  <a:t>Conjugate priors</a:t>
                </a:r>
                <a:r>
                  <a:rPr lang="en-US" dirty="0"/>
                  <a:t>: when the prior and the posterior distributions are in the same family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Bernoulli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Beta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Beta posterior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Categorical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Dirichlet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Dirichlet posterior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Gaussian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Gaussian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Gaussian posterior</a:t>
                </a: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B6BA0-F5FB-68DE-3393-2DFF5ECE8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 r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5F4C08A-F12D-36C7-A4DB-12C4257A1245}"/>
              </a:ext>
            </a:extLst>
          </p:cNvPr>
          <p:cNvSpPr txBox="1"/>
          <p:nvPr/>
        </p:nvSpPr>
        <p:spPr>
          <a:xfrm>
            <a:off x="552099" y="6193596"/>
            <a:ext cx="6866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https://www.desmos.com/calculator/kr7m2m6cf7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34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100" y="1113179"/>
                <a:ext cx="11639900" cy="2248208"/>
              </a:xfrm>
            </p:spPr>
            <p:txBody>
              <a:bodyPr/>
              <a:lstStyle/>
              <a:p>
                <a:r>
                  <a:rPr lang="en-US" dirty="0"/>
                  <a:t>Which of the following probability models will allow us to sample new data,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length, weight, and species (cat or dog), respectively? Assume that we have learned all of the corresponding parameters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100" y="1113179"/>
                <a:ext cx="11639900" cy="2248208"/>
              </a:xfrm>
              <a:blipFill>
                <a:blip r:embed="rId2"/>
                <a:stretch>
                  <a:fillRect l="-1100" t="-4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6FBDC1-E46F-5028-5792-12197B8D55C4}"/>
                  </a:ext>
                </a:extLst>
              </p:cNvPr>
              <p:cNvSpPr txBox="1"/>
              <p:nvPr/>
            </p:nvSpPr>
            <p:spPr>
              <a:xfrm>
                <a:off x="552099" y="3099777"/>
                <a:ext cx="4644526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A) Logistic regression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𝑐𝑎𝑡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6FBDC1-E46F-5028-5792-12197B8D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099777"/>
                <a:ext cx="4644526" cy="1384995"/>
              </a:xfrm>
              <a:prstGeom prst="rect">
                <a:avLst/>
              </a:prstGeom>
              <a:blipFill>
                <a:blip r:embed="rId3"/>
                <a:stretch>
                  <a:fillRect l="-2760"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4360C7-0EA2-50FB-FB62-F974EF31CFE4}"/>
              </a:ext>
            </a:extLst>
          </p:cNvPr>
          <p:cNvSpPr txBox="1"/>
          <p:nvPr/>
        </p:nvSpPr>
        <p:spPr>
          <a:xfrm>
            <a:off x="552099" y="6115043"/>
            <a:ext cx="3369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C) None of the above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20F6A2-B751-8E1E-42F4-D9C2818B88D7}"/>
                  </a:ext>
                </a:extLst>
              </p:cNvPr>
              <p:cNvSpPr txBox="1"/>
              <p:nvPr/>
            </p:nvSpPr>
            <p:spPr>
              <a:xfrm>
                <a:off x="6178371" y="3089306"/>
                <a:ext cx="5031883" cy="3597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B) Bernoulli + Gaussian</a:t>
                </a:r>
              </a:p>
              <a:p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𝑐𝑎𝑡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𝑐𝑎𝑡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𝑐𝑎𝑡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𝑑𝑜𝑔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𝑑𝑜𝑔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20F6A2-B751-8E1E-42F4-D9C2818B8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371" y="3089306"/>
                <a:ext cx="5031883" cy="3597395"/>
              </a:xfrm>
              <a:prstGeom prst="rect">
                <a:avLst/>
              </a:prstGeom>
              <a:blipFill>
                <a:blip r:embed="rId4"/>
                <a:stretch>
                  <a:fillRect l="-2545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79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1E4F-064D-DCF2-20AA-62FAC632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Cats and Dogs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8D086-5C98-43E7-69E0-D8EFA523C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4F4EB8-C3D6-6F01-F516-778AF37E0C86}"/>
                  </a:ext>
                </a:extLst>
              </p:cNvPr>
              <p:cNvSpPr txBox="1"/>
              <p:nvPr/>
            </p:nvSpPr>
            <p:spPr>
              <a:xfrm>
                <a:off x="6178371" y="3089306"/>
                <a:ext cx="5031883" cy="3597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B) Bernoulli + Gaussian</a:t>
                </a:r>
              </a:p>
              <a:p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𝑐𝑎𝑡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𝑐𝑎𝑡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𝑐𝑎𝑡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𝑑𝑜𝑔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𝑑𝑜𝑔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4F4EB8-C3D6-6F01-F516-778AF37E0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371" y="3089306"/>
                <a:ext cx="5031883" cy="3597395"/>
              </a:xfrm>
              <a:prstGeom prst="rect">
                <a:avLst/>
              </a:prstGeom>
              <a:blipFill>
                <a:blip r:embed="rId3"/>
                <a:stretch>
                  <a:fillRect l="-2545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9FE4F33F-BF89-B2EA-B61F-1EB0FE8E7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2" y="1757965"/>
            <a:ext cx="5031883" cy="488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926AAA-E0E5-F057-4C67-CF85A7339174}"/>
                  </a:ext>
                </a:extLst>
              </p14:cNvPr>
              <p14:cNvContentPartPr/>
              <p14:nvPr/>
            </p14:nvContentPartPr>
            <p14:xfrm>
              <a:off x="3076920" y="179280"/>
              <a:ext cx="9119160" cy="6536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926AAA-E0E5-F057-4C67-CF85A73391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67560" y="169920"/>
                <a:ext cx="9137880" cy="65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770389-2A15-83C0-ED15-FBB25934EC0F}"/>
                  </a:ext>
                </a:extLst>
              </p14:cNvPr>
              <p14:cNvContentPartPr/>
              <p14:nvPr/>
            </p14:nvContentPartPr>
            <p14:xfrm>
              <a:off x="1203120" y="779040"/>
              <a:ext cx="6983640" cy="6100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770389-2A15-83C0-ED15-FBB25934EC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3760" y="769680"/>
                <a:ext cx="7002360" cy="611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41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Stories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B1E2-E5E0-400C-9C1D-57B69CB4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 Discriminative Modeling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6420F-655B-4277-8F56-8C42C1C782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577989" cy="3857119"/>
              </a:xfrm>
            </p:spPr>
            <p:txBody>
              <a:bodyPr/>
              <a:lstStyle/>
              <a:p>
                <a:r>
                  <a:rPr lang="en-US" dirty="0"/>
                  <a:t>Discriminative: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Generative: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Model assumptions vs Data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Discriminative: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Generative: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6420F-655B-4277-8F56-8C42C1C78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577989" cy="3857119"/>
              </a:xfrm>
              <a:blipFill>
                <a:blip r:embed="rId2"/>
                <a:stretch>
                  <a:fillRect l="-1106" t="-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0CEBAF-9FB9-C9D7-2E9F-5A6EF4BF81D4}"/>
                  </a:ext>
                </a:extLst>
              </p14:cNvPr>
              <p14:cNvContentPartPr/>
              <p14:nvPr/>
            </p14:nvContentPartPr>
            <p14:xfrm>
              <a:off x="3650760" y="3032640"/>
              <a:ext cx="4486320" cy="1345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0CEBAF-9FB9-C9D7-2E9F-5A6EF4BF81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1400" y="3023280"/>
                <a:ext cx="4505040" cy="13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83CB65F-7F42-0E9F-BC26-B9287DCF8378}"/>
                  </a:ext>
                </a:extLst>
              </p14:cNvPr>
              <p14:cNvContentPartPr/>
              <p14:nvPr/>
            </p14:nvContentPartPr>
            <p14:xfrm>
              <a:off x="546480" y="929520"/>
              <a:ext cx="7809120" cy="1338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83CB65F-7F42-0E9F-BC26-B9287DCF83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120" y="920160"/>
                <a:ext cx="7827840" cy="13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72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7DE84-B22A-B132-B1D5-9A58C9E4E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5DA3-D823-D4DF-A746-EFCEF10C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Story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DF796-8EC4-FCB8-5B0D-9FDB6475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Spam Generation</a:t>
            </a:r>
          </a:p>
          <a:p>
            <a:endParaRPr lang="en-US" sz="800" dirty="0"/>
          </a:p>
          <a:p>
            <a:r>
              <a:rPr lang="en-US" dirty="0">
                <a:solidFill>
                  <a:schemeClr val="tx1"/>
                </a:solidFill>
              </a:rPr>
              <a:t>Discriminative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Generative				Generative + Naive Bayes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C6ACE5-F75C-2E1F-3C1A-46454174A181}"/>
                  </a:ext>
                </a:extLst>
              </p14:cNvPr>
              <p14:cNvContentPartPr/>
              <p14:nvPr/>
            </p14:nvContentPartPr>
            <p14:xfrm>
              <a:off x="498600" y="2202120"/>
              <a:ext cx="10800360" cy="4579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C6ACE5-F75C-2E1F-3C1A-46454174A1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240" y="2192760"/>
                <a:ext cx="10819080" cy="45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502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C6AB-CFE6-4CED-B197-0BDC3B5D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Story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84FFF-A79D-42FF-A7D1-AF5D6690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02796"/>
            <a:ext cx="10515600" cy="2039539"/>
          </a:xfrm>
        </p:spPr>
        <p:txBody>
          <a:bodyPr/>
          <a:lstStyle/>
          <a:p>
            <a:r>
              <a:rPr lang="en-US" dirty="0"/>
              <a:t>Hand-written digits</a:t>
            </a:r>
          </a:p>
          <a:p>
            <a:r>
              <a:rPr lang="en-US" dirty="0">
                <a:solidFill>
                  <a:schemeClr val="tx1"/>
                </a:solidFill>
              </a:rPr>
              <a:t>y: Digit class: 0-9</a:t>
            </a:r>
          </a:p>
          <a:p>
            <a:r>
              <a:rPr lang="en-US" b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: Pixels in images</a:t>
            </a:r>
            <a:endParaRPr lang="en-US" dirty="0"/>
          </a:p>
          <a:p>
            <a:endParaRPr lang="en-US" sz="800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Generative				Generative + Naive Bayes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grpSp>
        <p:nvGrpSpPr>
          <p:cNvPr id="4" name="Group 115">
            <a:extLst>
              <a:ext uri="{FF2B5EF4-FFF2-40B4-BE49-F238E27FC236}">
                <a16:creationId xmlns:a16="http://schemas.microsoft.com/office/drawing/2014/main" id="{3C7851E0-54BF-4BDE-B6BA-F6DDA4A7CCFD}"/>
              </a:ext>
            </a:extLst>
          </p:cNvPr>
          <p:cNvGrpSpPr>
            <a:grpSpLocks/>
          </p:cNvGrpSpPr>
          <p:nvPr/>
        </p:nvGrpSpPr>
        <p:grpSpPr bwMode="auto">
          <a:xfrm>
            <a:off x="8839667" y="797996"/>
            <a:ext cx="2438400" cy="2438400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5D9ED-6E7F-49CE-99FB-AF029519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AFCC35-0572-4D23-835A-07E12540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DF8E77-7417-46D1-A0C5-68E007BC9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3B013C-D6CF-4766-ACFF-127C3F290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BA2A36-B90A-4C7F-BD37-0D9B823B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CBD2A6-8D9F-4FF6-97C3-AD423440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13DABA-7135-447D-A5B4-CAB1A565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D9DBAF-742F-4555-8DBD-EBAF7B622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62EBE6-FF64-4630-A6AD-C447B571E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711BF1-5494-479D-A595-F612E5A78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2E9D23-19F2-46C1-80A6-BFB1F4A06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D76C7B-945A-4125-BA32-E0C73A4DF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D5A0B8-3519-4641-9342-002D97842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954840-5AE7-42E3-8269-059C2E492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7B8EFA-D4EB-4D96-9A3C-D07B8E9A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58216EA-235B-4371-807F-E46F196AB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8A7F72-A152-404A-AC56-A31AD1B6D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0D9D8-2E38-4A95-8BCF-8F4C7E12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BC17A5-00FA-4B80-AB99-C480BF4E8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6A9703-A0AB-48B2-836A-E878BCFA9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F3E641-CB9A-482D-8D87-7C67A47C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884B10-0D84-459F-8A75-CA5FDE5F9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C69F6E-013D-40D5-8392-4B09D3DAD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73AE99-EFC2-4CA9-896E-1347484D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7694C44-DE28-4343-B47F-7CB8BB0B4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2494B0-00D6-4880-B597-15DAA12C3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83BF8C-7A95-4702-A06B-A0BAC6E1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14C54F-FCFA-4793-B158-D29FC18C8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AAA91B-1DEA-412D-96E3-18F6CADF7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86AC70-095F-4E33-8466-35A58CA94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260315-409D-4BFD-BE12-4CF26D038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613FCFD-933B-4EE3-9679-8F74230C3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AE3F993-EDDD-41F2-BCEC-A2346D6B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6BFCD2-A1B7-4E20-B66F-2CAB7E17E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D669C56-1448-4217-891E-925B28759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BBE013-0382-4BA3-9876-C2B5B24B6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269A78-E665-449C-A481-89317E4E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D7380DF-BD32-4CFF-A5E0-B442EC587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EE6BDD-E5C9-4733-BAAD-035433A5D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1489C84-DC0F-4ADC-8000-41A4ACFCE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44E7EC-B60C-4055-B3A5-2CFFDEF74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3B8DCD-5E38-4026-ADC9-843779FE4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600E29-2D4B-4136-943F-13056914A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24A534F-D1AF-4C68-AAD9-0B5B310DC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EFA4EC0-EB7E-4FB1-9C23-926995560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A6F0E3-5903-4FC3-843C-26FB2803D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6430FB-76BA-4515-A3BB-AC0C92E8E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2FC215B-563D-402E-92C5-199BF3070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382DCA4-9978-417E-BAE5-2E005293D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B9388A4-F94E-4F37-BF3B-7E24B0BA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A95C3A9-1599-417A-98D8-722176C9B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2207C8E-F67E-42BA-A084-7EB615B43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2B06018-4AA7-4436-AFB4-372A1F894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587C1F-CA79-4FF3-9C2E-7399A4E85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5ABA230-165F-4A13-8C63-8CBA1ADA4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724FBBD-38DF-429F-A573-78920181F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5EF9115-C6F8-441D-B482-31FD4DCCA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AA254BD-998C-45E2-8E17-322203576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3B285A-7D5C-47DA-92E1-001CB8DD5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7661AD2-54CA-490E-AC2E-47E1360AC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31CD0C-4F41-49AB-A922-CBE85584C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17EFC7B-5590-43BE-9743-A4B9C3180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88D3E1C-53FA-47AA-BE2B-1BBC22ECD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82A7F42-5129-4E73-93E4-CAB0CB34B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598D907-CE75-3650-B79B-A1ED2E0AC5D8}"/>
              </a:ext>
            </a:extLst>
          </p:cNvPr>
          <p:cNvSpPr txBox="1"/>
          <p:nvPr/>
        </p:nvSpPr>
        <p:spPr>
          <a:xfrm>
            <a:off x="4973049" y="1100155"/>
            <a:ext cx="2812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Discriminative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8F6E770-8215-C0E9-9B8B-84A88ECD90A7}"/>
                  </a:ext>
                </a:extLst>
              </p14:cNvPr>
              <p14:cNvContentPartPr/>
              <p14:nvPr/>
            </p14:nvContentPartPr>
            <p14:xfrm>
              <a:off x="390240" y="196920"/>
              <a:ext cx="10045800" cy="6392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8F6E770-8215-C0E9-9B8B-84A88ECD90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240" y="187560"/>
                <a:ext cx="10713960" cy="65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D2F8CB-23A7-9798-46E7-328E42D89C0F}"/>
                  </a:ext>
                </a:extLst>
              </p14:cNvPr>
              <p14:cNvContentPartPr/>
              <p14:nvPr/>
            </p14:nvContentPartPr>
            <p14:xfrm>
              <a:off x="7431120" y="2208960"/>
              <a:ext cx="3593880" cy="4562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D2F8CB-23A7-9798-46E7-328E42D89C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1760" y="2199600"/>
                <a:ext cx="3612600" cy="45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872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14698</TotalTime>
  <Words>1742</Words>
  <Application>Microsoft Office PowerPoint</Application>
  <PresentationFormat>Widescreen</PresentationFormat>
  <Paragraphs>383</Paragraphs>
  <Slides>35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1_Office Theme</vt:lpstr>
      <vt:lpstr>  10-315 Introduction to ML  Probabilistic Models: Generative and Naïve Bayes</vt:lpstr>
      <vt:lpstr>Poll 1</vt:lpstr>
      <vt:lpstr>Poll 2</vt:lpstr>
      <vt:lpstr>Poll 3</vt:lpstr>
      <vt:lpstr>Sampling Cats and Dogs</vt:lpstr>
      <vt:lpstr>Generative Stories</vt:lpstr>
      <vt:lpstr>Generative vs Discriminative Modeling</vt:lpstr>
      <vt:lpstr>Generative Story Examples</vt:lpstr>
      <vt:lpstr>Generative Story Examples</vt:lpstr>
      <vt:lpstr>Discriminative and Generative</vt:lpstr>
      <vt:lpstr>Two Applications of Bayes Rule</vt:lpstr>
      <vt:lpstr>Bayes Rule</vt:lpstr>
      <vt:lpstr>Bayes Rule</vt:lpstr>
      <vt:lpstr>Bayes Rule</vt:lpstr>
      <vt:lpstr>Optimization: Generative vs Discriminative</vt:lpstr>
      <vt:lpstr>Estimating Cats and Dogs</vt:lpstr>
      <vt:lpstr>Reminder: Likelihood</vt:lpstr>
      <vt:lpstr>Generative MLE</vt:lpstr>
      <vt:lpstr>Naïve Bayes</vt:lpstr>
      <vt:lpstr>Multivariate Generative Models</vt:lpstr>
      <vt:lpstr>Conditional Independence and Naïve Bayes</vt:lpstr>
      <vt:lpstr>Naïve Bayes for Digits</vt:lpstr>
      <vt:lpstr>SPAM Classification</vt:lpstr>
      <vt:lpstr>Naïve Bayes MLE</vt:lpstr>
      <vt:lpstr>Naïve Bayes MLE</vt:lpstr>
      <vt:lpstr>Naïve Bayes MLE</vt:lpstr>
      <vt:lpstr>Generative Models</vt:lpstr>
      <vt:lpstr>Generative Models with Continuous Features</vt:lpstr>
      <vt:lpstr>Poll 4</vt:lpstr>
      <vt:lpstr>Poll 5</vt:lpstr>
      <vt:lpstr>Poll 5</vt:lpstr>
      <vt:lpstr>Class-conditional Gaussian Distributions</vt:lpstr>
      <vt:lpstr>Generative + MAP</vt:lpstr>
      <vt:lpstr>MLE vs MAP vs Generative vs Discriminative</vt:lpstr>
      <vt:lpstr>Reminder: Prior Distributions for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259</cp:revision>
  <cp:lastPrinted>2023-03-22T15:23:25Z</cp:lastPrinted>
  <dcterms:created xsi:type="dcterms:W3CDTF">2020-05-18T13:01:09Z</dcterms:created>
  <dcterms:modified xsi:type="dcterms:W3CDTF">2025-04-14T15:56:55Z</dcterms:modified>
</cp:coreProperties>
</file>