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34" r:id="rId3"/>
    <p:sldId id="2252" r:id="rId4"/>
    <p:sldId id="2524" r:id="rId5"/>
    <p:sldId id="2525" r:id="rId6"/>
    <p:sldId id="2529" r:id="rId7"/>
    <p:sldId id="2520" r:id="rId8"/>
    <p:sldId id="2200" r:id="rId9"/>
    <p:sldId id="2526" r:id="rId10"/>
    <p:sldId id="2527" r:id="rId11"/>
    <p:sldId id="2477" r:id="rId12"/>
    <p:sldId id="2481" r:id="rId13"/>
    <p:sldId id="2482" r:id="rId14"/>
    <p:sldId id="2486" r:id="rId15"/>
    <p:sldId id="2484" r:id="rId16"/>
    <p:sldId id="2197" r:id="rId17"/>
    <p:sldId id="2531" r:id="rId18"/>
    <p:sldId id="1296" r:id="rId19"/>
    <p:sldId id="2528" r:id="rId20"/>
    <p:sldId id="2506" r:id="rId21"/>
    <p:sldId id="2204" r:id="rId22"/>
    <p:sldId id="2205" r:id="rId23"/>
    <p:sldId id="1267" r:id="rId24"/>
    <p:sldId id="2214" r:id="rId25"/>
    <p:sldId id="2213" r:id="rId26"/>
    <p:sldId id="2207" r:id="rId27"/>
    <p:sldId id="1274" r:id="rId28"/>
    <p:sldId id="2512" r:id="rId29"/>
    <p:sldId id="2513" r:id="rId30"/>
    <p:sldId id="2519" r:id="rId31"/>
    <p:sldId id="2514" r:id="rId32"/>
    <p:sldId id="2515" r:id="rId33"/>
    <p:sldId id="2516" r:id="rId34"/>
    <p:sldId id="2532" r:id="rId35"/>
    <p:sldId id="1270" r:id="rId36"/>
    <p:sldId id="2507" r:id="rId37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70" autoAdjust="0"/>
    <p:restoredTop sz="79775" autoAdjust="0"/>
  </p:normalViewPr>
  <p:slideViewPr>
    <p:cSldViewPr snapToGrid="0">
      <p:cViewPr varScale="1">
        <p:scale>
          <a:sx n="106" d="100"/>
          <a:sy n="106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03T17:00:48.75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9523 7002 2751 0,'105'-7'128'0,"-72"2"16"0,-19 5-144 0</inkml:trace>
  <inkml:trace contextRef="#ctx0" brushRef="#br0" timeOffset="4384.8">24204 4137 35935 0,'-1'-2'3200'0,"0"2"-2560"0,1 2-512 0,-1-2-128 0,-1 1-976 0,0 1-224 16,-3 1-32-16,-3 0-16 0,-4 3 880 0,-5 3 176 15,-5 2 48-15,-3 0 0 16,-1 0-528-16,-4 0-96 0,-1 1-32 0,-1 0 0 0,0-1 640 0,0-4 160 16,1 3 0-16,0-1 0 0,1-1 1040 0,1 0 240 15,0 0 64-15,1-1 0 0,1-1-224 0,1 0-32 16,1-1-16-16,0 0 0 0,3 1-688 0,1 0-144 15,0-1-32-15,3 3 0 0,2-1-64 0,2 2-16 16,0-1 0-16,3 1 0 0,2 1 16 0,3-4 0 0,2 1 0 0,4 1 0 16,3-1-144-16,3 1 0 0,4-1 0 0,5 2 0 15,3-1 0-15,7 1-256 0,3 2 48 16,3 0 0-16,4 0 32 0,1 2 16 0,-2-1 0 16,-1 1 0-16,-3 0 160 0,0 0 0 0,2 3-144 0,-1-2 144 15,-1 3 0-15,-2 1 0 0,0 2 0 0,-5 0 0 16,-1 1 0-16,-4 1 0 0,-4 1 0 0,-2 1 0 15,-3 4 0-15,0-2 0 0,-3 3 0 0,-1-3 0 16,0 1-176-16,-1-4 176 0,0-3-128 0,-2 2 128 16,2-3-384-16,-3-2 0 0,0-1 0 0,-1 0 0 15,-1-2 384-15,-4 1 0 0,0-3 0 0,-4-1 0 0,-2 3 0 16,-2-2 192-16,-3 2-64 0,-3 0 0 0,-2-2 0 0,-1-1 0 16,-2-1 0-16,0-3 0 15,0-2 48-15,2-1 16 0,1-4 0 0,1-4 0 0,2-1 64 16,-1-2 32-16,4-4 0 0,2-3 0 0,0-2-80 0,3-4-16 15,3-1 0-15,2-6 0 0,2-1 160 0,3-6 32 16,5-4 0-16,2-4 0 0,4-4-176 0,2-6-16 16,5-2-16-16,0 1 0 0,1 2-176 0,4-1 192 15,3-4-192-15,3 4 192 0,0-2-192 0,1 6 128 16,-2 1-128-16,1 4 128 0,-2 1-128 0,-1 4 0 16,-1 4 0-16,-4 3 0 0,-3 2 0 0,-2 3-144 15,-3-2 144-15,-7 3-208 16,-2 1-880-16,-4-1-160 0,-4 3-32 0,-3-1-15632 0</inkml:trace>
  <inkml:trace contextRef="#ctx0" brushRef="#br0" timeOffset="5342.68">28196 573 5519 0,'-4'-4'496'0,"0"1"-496"0,2 0 0 0,-1 0 0 0,2 3 2512 0,0-2 416 0,1 2 80 0,-2 0 0 0,-3-3-1456 0,-2 0-288 0,-1 1-64 0,-2 0-16 0,-3 1 80 0,0 1 16 0,-2 0 0 0,-1 0 0 0,-3 3-720 0,1-1-144 16,-3 4-32-16,0-3 0 0,0 3 128 0,-4-1 0 15,-2 4 16-15,-4-3 0 0,-1 2 320 0,-2 1 64 16,2 0 16-16,0 1 0 16,-2 1-448-16,-1 0-96 0,0 1 0 0,1 3-16 15,0-1-240-15,1 2-128 0,1 1 160 0,1 0-160 0,2 4 128 0,5-2-128 16,0 2 0-16,3 1 0 0,4-1 0 0,3 0 0 16,4-2 0-16,3-3 0 0,3 0 128 0,4-1-128 15,3-3 0-15,3 1 144 0,0-2 48 0,4 1 16 16,2-1 0-16,2-1 0 0,-1 1-80 0,4-2 0 15,1 2-128-15,1 3 192 0,-1-2-192 0,4 4 0 16,6 3 0-16,1 3 0 0,6 1 0 0,1 5 0 16,1 0 128-16,-2 2-128 0,-2 3 0 0,-2-2 0 15,-4 0 0-15,-3-3 0 0,-2-3 0 0,-2-1 0 0,-3-2 0 16,-1-2 0-16,-1-3 0 0,-3 0 0 0,2-2 0 0,-3 1 0 16,-1 1 0-16,0 1 0 0,-3-2 128 0,-1 2-128 15,0 3 0-15,-1 2 128 0,-1 1-128 0,-1 2 0 16,-3 2 0-16,-2 0 0 15,-1 0 0-15,-2 1 0 0,-4-3 0 0,-2 1 0 0,-1 0 0 16,-5 0 0-16,-2-3 0 0,-4 1-128 0,-1 2 128 0,-2-4 0 16,0-4 0-16,1-5 0 0,0-3 0 0,1-8 0 15,3 0 0-15,1-8 144 0,1 0-144 0,2-6 128 16,0-3 592-16,-1-3 112 0,3-5 32 0,2-7 0 16,0-4-160-16,4-5-48 0,2-7 0 0,4-1 0 15,0 2-368-15,6-8-80 0,2-10-16 0,3-4 0 0,7-2-192 0,2-1 144 16,4 1-144-16,3 4 128 15,-1 6-128-15,3-2 0 0,3 0 0 0,1 2 0 0,0 1 0 0,0 5 0 16,0 1 0-16,-1 7 0 0,1 3 0 16,-1 4 0-16,-2 6 0 0,-2 4 0 0,1 3 0 0,-1 1 0 15,1 2-144-15,2 3 144 0,-1 6-256 0,1-2 0 16,1 6 0-16,-1 1-17984 0</inkml:trace>
  <inkml:trace contextRef="#ctx0" brushRef="#br0" timeOffset="7389.37">3545 7493 11967 0,'-1'-2'1072'0,"0"0"-864"0,-1 0-208 15,2 1 0-15,0 1 1344 0,0-1 240 0,0-1 32 0,-1-3 16 0,-1 2-672 0,1-4-144 0,-2 2-32 0,2 3 0 0,-2-3 576 0,2 4 112 0,-1-2 32 0,-2 2 0 0,1 1-640 0,1 1-128 16,-2 2-32-16,-1 1 0 0,0 2 336 0,0 1 64 16,-1 2 16-16,-1 3 0 0,-3 4-400 0,-1 4-80 15,-3 2 0-15,-1 2-16 0,-2 2-288 0,-3 5-48 16,-2-3-16-16,-4 1 0 0,-2 1-16 0,-2 1 0 16,-3 2 0-16,-3-3 0 0,-1 0-256 0,1-3-192 0,1 2 16 15,2-7 16 1,3 0-1168-16,5-8-224 0,6-2-48 0,4-3-8176 0,4-5-1616 15</inkml:trace>
  <inkml:trace contextRef="#ctx0" brushRef="#br0" timeOffset="7656.28">3074 7447 20271 0,'0'0'1792'0,"0"0"-1424"0,-1 3-368 0,1-2 0 0,1 4 4176 0,0 0 768 16,2-1 160-16,-1 6 16 0,3 4-3856 0,3 9-784 15,0 0-160-15,5 6-16 0,0 2 32 0,3 1 16 16,2 1 0-16,1 0 0 0,4 0-352 0,-1-2 128 16,1-1-128-16,1 1 0 0,-1-6 0 0,1 2 0 15,-1-2 0-15,0 1-128 16,-1-1-832-16,-1-2-144 0,-1 0-48 0,-2-1 0 15,1-1-1040-15,-2-4-224 0</inkml:trace>
  <inkml:trace contextRef="#ctx0" brushRef="#br0" timeOffset="8048.48">3770 7935 44223 0,'-5'5'3936'0,"0"0"-3152"0,3 1-624 0,2 0-160 0,1 0 0 0,-1 4 0 0,0 2 0 0,-1 11 0 16,1 7-928-16,-1 4-112 0,-2 4-32 0,-1 1 0 15,1-5-848-15,-1 0-192 0,-2-4-16 0,-2 3-13616 0</inkml:trace>
  <inkml:trace contextRef="#ctx0" brushRef="#br0" timeOffset="8801.83">4254 7927 43311 0,'-9'1'3840'0,"2"3"-3072"0,3 0-608 0,1 0-160 0,6-1 0 0,-3-1-224 0,-4 2 48 0,1 4 16 16,0 2-2800-16,3-3-560 0,4 1-128 0,6-6 0 0</inkml:trace>
  <inkml:trace contextRef="#ctx0" brushRef="#br0" timeOffset="8943.02">4712 7972 47919 0,'0'-4'2112'0,"0"3"448"0,2-2-2048 0,0 2-512 16,2 1 0-16,0-1 0 16,1 1-1104-16,2-1-336 0,5-2-64 0,3 1-16 0</inkml:trace>
  <inkml:trace contextRef="#ctx0" brushRef="#br0" timeOffset="9084.5">5092 7973 48831 0,'-4'-6'4352'0,"2"1"-3488"16,1 4-688-16,1 1-176 15,2 1-608-15,-1-1-160 0,2-1-16 0,-1-2-20128 0</inkml:trace>
  <inkml:trace contextRef="#ctx0" brushRef="#br0" timeOffset="9477.52">6606 7538 45151 0,'-9'-3'2000'0,"2"3"416"0,-1 0-1936 0,3 0-480 16,3 3 0-16,-1-1 0 15,1 1-576-15,-4 2-224 0,-4 4-32 0,-6 3-16 16,-3 0-240-16,-6 4-64 0,-1 3 0 0,-2-1 0 16,-2 2-224-16,-2-3-48 0,-1 1-16 0,-1-1 0 15,0 0 496-15,-3 2 112 0,0 1 0 0,-2-3 16 0,3-2 1584 0,0-1 304 0,1 3 64 0,1-6 16 16,2-3-896-16,2-1-256 0,4-4 128 0,5 0-15264 16</inkml:trace>
  <inkml:trace contextRef="#ctx0" brushRef="#br0" timeOffset="9666.95">6065 7463 40543 0,'3'-1'3600'0,"-1"1"-2880"0,1 3-576 0,-1-1-144 0,2 3 832 16,0-2 128-16,4 5 16 0,5 2 16 0,1 5-992 0,4 6 0 15,-2 3 0-15,-1 3-208 0,-3 2 48 0,-1 1 16 16,-3 3 0-16,-2 3 0 15,-3 3-496-15,0-3-112 0,-3-1-16 0,0-4 0 16,-1 1-1008-16,-1-3-208 0</inkml:trace>
  <inkml:trace contextRef="#ctx0" brushRef="#br0" timeOffset="10105.12">6818 7868 35935 0,'-12'7'3200'0,"0"-1"-2560"0,3 1-512 0,4-2-128 16,0 1 1280-16,-2 0 256 0,-8 6 32 0,-9 9 16 31,-5 5-2096-31,-4 3-432 0,1 2-80 0,5-5 0 0,4-2 448 0,3 0 112 0,3-4 16 15,3 1 0-15,3 0 64 0,3-2 32 0,3 1 0 0,3-2 0 0,2-4 352 0,2 2 0 16,3 1 0-16,3-1 128 16,3-3 192-16,0 0 16 0,1-2 16 0,2-3 0 0,2 0-224 0,-1-3-128 15,2-2 128-15,-2 0-128 16,0-2-384-16,0-1-128 0,-2-1-48 0,0-2 0 16,-2-1-496-16,1-1-96 0,1-3-32 0,0-2 0 15,0-1 672-15,-1-1 144 0,-2 1 32 0,0-2 0 0,-2-2 1184 0,-1 2 240 16,-2-2 64-16,-3 1 0 0,-1 1-48 0,-2 2 0 15,-1 0 0-15,-2 2 0 0,-1 0-512 0,-3 2-96 16,-1-1-32-16,-1 3 0 0,0 2-80 0,-1 0-32 16,-2 1 0-16,-2 1 0 0,1 2-352 0,-2 1 128 15,-2 2-128-15,2 0 0 0,1 1 192 0,2 0-48 16,2 1 0-16,-1-1 0 0,5-2-144 0,1 1 0 0,2 1 0 16,3-2-12160-16,1 0-2368 15</inkml:trace>
  <inkml:trace contextRef="#ctx0" brushRef="#br0" timeOffset="10468.67">7244 7945 40543 0,'-5'0'3600'0,"1"0"-2880"0,0 0-576 0,3 1-144 0,0 2 384 0,0-1 64 0,-4 3 0 0,-3 0 0 16,-4 6-2256-16,-2-1-448 0,-1 4-96 0,1-1-16 16,1-1 1072-16,1-1 208 0,1 0 32 0,1 1 16 15,0-1 336-15,0 0 80 0,1-1 16 0,2 1 0 0,1-4 608 16,0 2 192-16,1 0 0 0,2-1 0 0,1-2 1152 0,2 1 256 15,1-2 32-15,3 0 16 0,1-2-448 0,0 1-96 16,2 1-16-16,0-4 0 0,3 3-768 0,1-4-144 0,-2 0-48 16,2 0 0-1,4 0-624-15,0 0-128 0,0-3-16 0,1 2-16 16,0 0-816-16,0-2-144 0,0 1-48 0,-1 1 0 16,1-2-672-16,-4 1-144 0</inkml:trace>
  <inkml:trace contextRef="#ctx0" brushRef="#br0" timeOffset="10717.48">7461 7900 38703 0,'0'0'1712'0,"-1"0"352"0,0 0-1648 0,-2 1-416 0,2 2 0 0,0 0 0 0,0 2 480 0,-3 2 16 15,-1 6 0-15,-5 2 0 16,-1 6-1008-16,-5 6-208 0,-5 4-48 0,-4 6 0 0,-2 3 560 0,-4 3 208 16,-2 0-176-16,-1 3 176 0,0 1 0 0,0-1 0 15,7-9-128-15,-3 4 128 0,2 0 0 0,0-1 0 16,4-3 0-16,3-3-16656 16</inkml:trace>
  <inkml:trace contextRef="#ctx0" brushRef="#br0" timeOffset="19809.29">15014 5056 35935 0,'-2'-4'3200'0,"0"2"-2560"0,2 2-512 0,-1 2-128 0,0-1 704 0,0 4 128 0,-3 0 32 0,-2 4 0 0,-4 7-480 0,-6 7-80 0,-8 11-32 0,-4 7 0 0,-5 7-112 0,-7 0-32 0,-3 3 0 0,-4 0 0 16,0-2-128-16,0-3 0 0,4-4 0 0,-1-3-176 15,3 1 176-15,2-3 0 0,3-1 0 0,4-3 0 16,6-3-288-16,4-4-32 0,7-8 0 0,2-1-11408 16,5-6-2288-16</inkml:trace>
  <inkml:trace contextRef="#ctx0" brushRef="#br0" timeOffset="20060.14">14356 5048 40543 0,'-6'-13'1792'0,"2"5"384"0,1 5-1744 0,2 0-432 0,1 6 0 0,1 0 0 0,1 2 224 0,2 4-32 16,2 2-16-16,4 8 0 0,4 8-176 0,4 6 0 16,6 8 0-16,4 1 128 0,3 3 80 0,2 0 16 15,4 1 0-15,2 0 0 0,3 0-224 0,-3-4 176 16,-4-8-176-16,1 0 160 0,3-5-160 0,-3 2 0 0,0-2 0 15,-4-3 0 1,-2-3-384-16,-4-1-48 0,-1-1-16 0,-4-3-11824 16,-1-3-2368-16</inkml:trace>
  <inkml:trace contextRef="#ctx0" brushRef="#br0" timeOffset="20316.53">15435 5785 35935 0,'-4'2'3200'0,"-1"1"-2560"0,-1 1-512 0,2 3-128 0,2-3 1696 0,0 2 320 16,2 2 64-16,-2 4 16 0,-2 5-1472 0,-1 8-304 15,0 4-48-15,0 2-16 16,2-2-784-16,-2 1-176 0,1-2-16 0,0-2-12000 16,1-1-2384-16</inkml:trace>
  <inkml:trace contextRef="#ctx0" brushRef="#br0" timeOffset="20562.91">16253 5820 44223 0,'3'-6'1968'0,"-3"2"400"0,0 3-1904 0,0 2-464 0,1 3 0 0,0 1 0 16,0-1 0-16,1 3 0 0,-1 5 0 0,0 2 0 15,0 3-320-15,1 3-128 0,-1-5 0 0,0 0-16 16,2-3-1520-16,-1-1-320 16,3-1-48-16,4-4-16 0</inkml:trace>
  <inkml:trace contextRef="#ctx0" brushRef="#br0" timeOffset="20699.32">16692 5867 43311 0,'-1'4'3840'0,"1"-3"-3072"0,0 0-608 0,1 2-160 16,0-3-384-16,2 1-128 0,1 1 0 0,2 1-16 16,2-1-240-16,2 1-64 0,4-6 0 0,2 1 0 0,5-2 608 0,1-3 224 0</inkml:trace>
  <inkml:trace contextRef="#ctx0" brushRef="#br0" timeOffset="20848.32">17145 5894 35935 0,'5'0'1600'0,"-3"0"320"0,1 0-1536 0,-1-1-384 0,1 1 0 0,-1 0 0 16,2-2 128-16,1-1-128 0,3-1 160 0,5-1-160 16,0-1-2048-1,2 0-512-15,1 0-112 0,0 0-16 0,-1-1 2112 0,1 4 432 0,-1 0 144 0,1 1 0 16</inkml:trace>
  <inkml:trace contextRef="#ctx0" brushRef="#br0" timeOffset="20924.31">17402 5840 4607 0,'25'2'400'0,"-22"-2"-400"0,-1 0 0 0,-4 0 0 0,4 0 1072 16,0 0 128-16,3-2 16 0,3 2 16 0,1-1 1744 0,4-1 352 15,0 1 64 1,1 1 0-16,1-2-512 0,-2 2-128 0,1-2 0 0,0 2-16 0,-2 2-2512 0</inkml:trace>
  <inkml:trace contextRef="#ctx0" brushRef="#br0" timeOffset="21394.32">19763 5173 33167 0,'-4'-11'1472'0,"0"4"304"0,0-2-1424 0,2 5-352 0,1 1 0 0,1 1 0 0,0 2 880 0,-3-5 96 16,1 2 32-16,-1-3 0 0,-2-2-560 0,0 3-128 15,-1 2 0-15,-1 3-16 0,-2 2-144 0,-3 4-32 16,-3 5 0-16,-2 2 0 0,-7 5-128 0,-3 6 0 16,-3 3 0-16,-4 1 0 0,-2 5 0 0,-4 0 128 15,2-5-128-15,-4 3 0 0,-4 1 512 0,-2 2 0 16,-2-6 16-16,1 2 0 0,1-2-272 0,6-4-48 16,3-3-16-16,-1 4 0 0,-4 2-192 0,-2 0 0 15,3 1 0-15,1-2 0 16,6 0-704-16,5-2-192 0,5-2-48 0,5-2-16400 0</inkml:trace>
  <inkml:trace contextRef="#ctx0" brushRef="#br0" timeOffset="21614.42">19003 5166 21183 0,'-1'-14'1888'0,"-1"11"-1504"0,-1-2-384 0,2 6 0 15,2 3 4976-15,2 2 912 0,0-1 192 0,2 6 48 16,5 6-4656-16,6 7-944 0,6 7-176 0,4 6-32 16,2 0-320-16,0 1 0 0,1 2 0 0,-2-1 0 15,0 1 0-15,-2-1 0 0,-1 1 0 0,0 0 0 16,-2-1 0-16,2 1 0 0,-1-1 0 0,1-2 0 31,0 2-688-31,2-6-32 0,0-5-16 0,2-4-18160 0</inkml:trace>
  <inkml:trace contextRef="#ctx0" brushRef="#br0" timeOffset="22352.3">20289 5672 32255 0,'-11'0'2864'0,"3"0"-2288"0,1 0-576 0,5 2 0 0,1 1 816 0,-4-1 48 0,-5 2 16 0,-6 3 0 0,-7 4-880 0,-2 5-288 0,-1 3 0 0,-2 2 0 16,0 4-464-16,1 1-80 0,1-4-32 0,0 3 0 0,2-3 416 0,1 1 64 16,1 5 32-16,0-5 0 0,5-1 352 0,1 2 0 15,3-1 0-15,1 1 0 0,5-2 560 0,1 2 176 0,3 0 32 16,5-1 16-16,0-4-112 0,4 0-32 0,3-1 0 0,2-3 0 15,3-1-496-15,0-2-144 0,5-1 0 0,2-4 0 16,1-2 0-16,2-3-128 0,2-1 0 0,1-3 0 16,0-3-144-16,0-3-32 0,1-1 0 0,-3-1 0 15,-2-1 0-15,-1 2 0 0,-1-4 0 0,-4-1 0 16,-1 1 304-16,-2-2 0 0,-2 1 0 0,-2-2 0 16,-2 3 0-16,-3-2 192 0,-3 3 0 0,-3 0 0 15,-3 2 512-15,-2 1 80 0,-1 3 32 0,-6 2 0 16,1 2-336-16,-2 2-64 0,-2 0-16 0,-1 0 0 0,-2 2-144 15,1 1-16-15,-1 0-16 0,1 1 0 0,-2 1-48 0,-1 0-16 16,-1 4 0-16,-2-2 0 0,3 3 304 0,0-3 64 16,0 4 16-16,1-1 0 0,3 1-224 0,1 2-32 15,1-2-16-15,1 0 0 0,5 1-272 0,-1 0-144 16,3-1 16-16,3 0 0 16,1 0-1424-16,2-2-288 0</inkml:trace>
  <inkml:trace contextRef="#ctx0" brushRef="#br0" timeOffset="22728.91">20845 5700 36863 0,'6'-17'1632'0,"-4"6"336"0,1 2-1584 0,-1 4-384 0,-1 4 0 0,-1 1 0 0,0 0 256 0,0-1-48 0,0-1 0 0,-3 2 0 0,-2 0-208 0,-5 4 0 0,-4 5 0 0,-4 3 0 15,-5 4 0-15,-3 3 256 0,-2 3-64 0,-2 1 0 16,2 3 0-16,-1-2 0 0,3-1 0 0,3 0 0 0,3-2 112 0,2-3 16 16,3 3 0-16,2-3 0 0,2-5-96 0,3 2-16 15,0-3 0-15,2 1 0 0,2-2-48 0,2 0-16 16,2-1 0-16,0 1 0 0,2-4 16 0,2 3 0 15,2-3 0-15,2 0 0 0,2-1-32 0,1-1 0 16,5 0 0-16,4-3 0 0,4 1-128 0,6-3 0 16,5-4 0-16,3 2-176 0,-1-4-80 0,1-2 0 15,4 0-16-15,2-2 0 16,3-3-496-16,-2 2-80 0,0-1-32 0,-3 1 0 16,-5 1-992-16,-4 0-208 0,-5 2-32 0,-6 1-7872 15,-2 2-1552-15</inkml:trace>
  <inkml:trace contextRef="#ctx0" brushRef="#br0" timeOffset="22979.8">21167 5777 43311 0,'-21'-1'1920'0,"6"2"384"0,1 1-1840 15,4 1-464-15,5 0 0 0,4 2 0 0,-2 2 336 0,-3 0-16 0,-4 8-16 0,-2 3 0 16,-2 7-304-16,0 2 0 0,2 2 0 0,-3 3-144 16,-2 3-96-16,-3 2-16 0,-2 2 0 0,-4 4 0 15,-5 2 256-15,-2 3-192 0,-5 2 192 0,3-3-192 0,-1-2 64 0,2-1 128 16,2-2-208-16,3 0-12464 16,3-5-2480-16</inkml:trace>
  <inkml:trace contextRef="#ctx0" brushRef="#br0" timeOffset="28549.32">14852 6412 20271 0,'3'4'1792'0,"-1"2"-1424"0,2 0-368 0,1 1 0 0,0-1 656 0,1 2 64 0,5 6 16 0,8 10 0 0,8 9-528 0,10 10-208 0,9 5 176 15,3 2-176-15,7 3-320 0,3-3-144 0,3-5-48 0,1-1 0 0,1-2-448 0,-13-9-80 0,-10-5-32 16,7 11 0-16,14 8 752 0,8 17 160 0,3 9 32 0,-6 0 0 16,-6-4 128-16,-7 1 0 0,-1 1 0 0,-2 3 0 15,1 4 128-15,1-1 16 0,1 0 0 0,1-13 0 16,1-8 176-16,0-12 48 0,3-3 0 0,5-5 0 0,4-2 1104 0,1-1 240 15,4-4 32-15,0 0 16 16,0-3-928-16,1-4-176 0,3-4-32 0,-2 0-12464 16</inkml:trace>
  <inkml:trace contextRef="#ctx0" brushRef="#br0" timeOffset="29837.87">19290 6333 20271 0,'-6'-1'1792'0,"1"1"-1424"0,1 1-368 0,2 2 0 0,2-3 1904 0,-3 1 304 0,0 1 64 0,-3 1 16 0,-2 3-1584 0,-1 0-304 16,3 4-64-16,-1 1-16 0,-1 2-320 0,0 3 0 0,-2 1-160 0,-4 4 160 15,-1 4-320-15,-2 3 64 0,-1 6 0 0,-5 0 0 16,-1 2 80-16,-7 7 32 0,-4 4 0 0,-6 5 0 16,0-1 464-16,-3 1 80 0,-2 2 32 0,-2-2 0 0,2-1 560 15,-5 2 112-15,-3 8 32 0,-4 1 0 0,2-2-176 0,2-5-16 16,3-6-16-16,3-3 0 16,-1 3-240-16,2 0-48 0,3-3-16 0,3 0 0 0,4-1-432 0,4-2-64 15,1-2-128-15,2-2 176 0,3 1-176 0,0-4 0 16,1-4 0-16,2-2 0 15,0-1-384-15,-2 0-64 0,0-1-16 0,1-4 0 16,4-4-112-16,-3-1-32 0,0 1 0 0,-2 2 0 0,0-3 608 0,0-1 0 16,0 2 0-16,0-5 128 0,4 1 80 0,1-3 16 15,2-2 0 1,3-3 0-16,4-2-48 0,3-1-16 16,4-5 0-16,1 0 0 0,3 0-32 0,2-2-128 15,0-1 192-15,3 2-64 0,0-2-128 0,0-1-176 16,-1 0 48-16,2 2 0 0,-5 2-144 0,0 0-32 0,0 0 0 0,0 0 0 15,0 0 304-15,0 0-160 0,0 0 160 0,0 0-128 16,0 0 128-16,0 0 128 0,0 0-128 0,0 0 176 16,0 0 128-16,0 0 16 0,0 0 16 0,0 0 0 15,-22 5 96-15,20-7 16 0,-2-1 0 0,3 0 0 16,-1-2-80-16,2-1-16 0,2 0 0 0,-1 0 0 16,-1-3-224-16,2 2-128 0,0 0 128 0,-1 2-128 15,0 2 0-15,-1 0 0 0,0 2 0 0,0-1 128 16,-1 0-128-16,-2 1 0 0,1 1 0 0,-2 0 0 0,2-2 0 15,-2-1 0-15,0 2 0 0,-1-4 128 16,2 1 48-16,-1-1 16 0,0 0 0 0,0-2 0 0,1 1-48 0,-2-2 0 16,1-2 0-16,0-2 0 0,-1-3-144 0,2-2 160 15,-1 0-160-15,1-2 160 0,3-4 16 0,2 0 0 16,0-3 0-16,4 2 0 0,1-4-176 0,1 4 0 16,2-5 0-16,1 3 0 0,0 3 0 0,1 4-256 15,-4 4 64-15,1 8 16 0,-3 1 176 0,-1 6-128 16,-3 2 128-16,1 7-128 0,-2 2 128 0,-1 3 0 15,0 4 0-15,0 4-128 0,-1 2 0 0,0 1 0 16,-2 1 0-16,1-3 0 0,-2 2 128 0,0 1 0 16,1 1-144-16,0-1 144 0,1-2 0 0,0-2 0 15,1 0 0-15,1-1 0 0,0 0 0 0,0 0 0 16,0-2 0-16,0-2 0 0,1 0 0 0,-2-1 0 0,1 0 0 16,0-3 0-16,0 0 0 0,1-1 0 0,-1-3 0 0,0 1 0 15,2-5 0-15,0 1 0 0,2-3 128 0,2-2-128 16,1-1 176-16,6-2-48 0,0-2-128 0,5 0 192 15,3-3-192-15,1-2 176 0,1-1-176 0,2-1 160 16,4-2-160-16,-1-2 0 0,1 1 0 0,0 1 0 16,1-1-192-16,1 2-32 0,-2 0 0 0,-1 1 0 31,-7 3-368-31,1 0-80 0,-2 3-16 0,-2-1 0 0,-3 2-1584 16,-4 1-320-16,-3 0-64 0,-6 2-11936 0</inkml:trace>
  <inkml:trace contextRef="#ctx0" brushRef="#br0" timeOffset="30544.48">17124 8349 39615 0,'-4'-10'1760'0,"0"3"352"0,2-1-1680 0,1 3-432 0,1 0 0 0,1 0 0 0,0-1 0 0,2-5 0 0,-1-5 0 0,3-8 0 0,1 0 0 0,0-5 0 0,2-2 0 0,-1 0 0 0,-1 3 144 0,1 0 48 0,-1-3 16 0,-1 0 0 16,0 1-208-16,1-3 0 0,0-2 0 0,0 2 0 15,0-2 0-15,2 0 0 0,-1 2 0 0,-1 0 0 0,1 5 0 16,-2 6 0-16,-2 4 0 0,0 5 0 0,-2 2 0 0,-1 6 0 16,-1 4 0-16,-1 1 0 0,0 1 224 0,-3 4-48 15,0 1-16-15,-1 0 0 0,0 2-160 0,-3 1 0 16,2 2 0-16,-3 0 0 0,1 1 0 0,-2 4 0 15,-1 3-176-15,0 2 176 0,0-3 0 0,1 3 0 16,0 3 0-16,2-4-128 0,1-1 128 0,-1 1 0 16,1 2 0-16,1 1 0 0,0-2 0 0,-1 2 0 15,1 4 0-15,-2-2 0 0,0-1 0 0,1-2 0 16,-2 1 0-16,0 0 0 0,-1 0 0 0,1-3 0 16,0-1 0-16,-1-3 0 0,2 0 0 0,1-4 0 15,0 0 0-15,0 0 0 0,0 0 0 0,0-1 144 16,0 1-16-16,1 0-128 0,-1 1 0 0,1-2 0 15,-1-2 0-15,1 1 0 0,0 0 0 0,-1-4 0 0,1 1 0 0,-1 0 0 16,0-1 208-16,0-1-64 0,0 0-16 0,-2-3 0 16,1 2 96-16,-1-3 16 0,-1 1 0 0,-3 0 0 15,0 0 16-15,-2-2 0 0,-4 3 0 0,-1-3 0 16,-2 0 80-16,-1-3 32 0,0 2 0 0,-3-2 0 16,-3 1-80-16,1 0-16 0,-1-1 0 0,2 1 0 15,-1 0-96-15,-2 2-32 0,2 0 0 0,0 0 0 16,2 3-400-16,2 2-64 0,4 1-32 0,1 3 0 31,3 3-672-31,2-1-128 0</inkml:trace>
  <inkml:trace contextRef="#ctx0" brushRef="#br0" timeOffset="31251.74">17825 8422 35935 0,'-11'-5'1600'0,"1"1"320"0,1 2-1536 0,2 2-384 0,2 0 0 0,1 0 0 0,-1 0 352 0,-3-2 0 0,-6 2 0 0,-5 0 0 0,0-3-880 0,-2 2-176 0,1-3-48 0,0 1 0 0,1-2 1008 0,2 2 208 0,-1 0 48 0,-2 0 0 0,-1 1-192 0,-3 2-16 0,1 3-16 0,-4 4 0 15,-2 1-288-15,-1 4-256 0,0 3 64 0,-6 7 0 16,-4 4 0-16,-1 2 16 0,4 1 0 0,-5 3 0 0,-4 4 624 0,-2 2 128 15,2 1 32-15,1 0 0 0,1-2 16 0,2 2 0 16,0-1 0-16,5-1 0 0,1 1-368 0,4 1-80 16,5-3-16-16,5 2 0 0,6-5-160 0,3 3 0 15,6 2 0-15,4-2 0 0,5-1 0 0,4-2 0 16,3 2 0-16,0-3 0 0,4-6 0 0,0 0-144 16,1-2 144-16,2-2-160 0,3 0 160 0,0-3 0 15,5 2-144-15,1-2 144 0,2 1 0 0,4 0 0 16,3 0 0-16,5 2 0 0,1-3 0 0,4 2 0 15,3-4 0-15,1 1 0 0,1-1 128 0,0-3-128 16,3 0 128-16,0-7-128 0,-3 0 0 0,-1-4 0 0,0-3 128 0,-1-3-128 16,-1-2 0-16,-3-4 0 0,0-5 0 0,-6 0 0 15,-3-1 0-15,1-5 0 0,-1-2 0 0,-1-7 0 16,-2 1 0-16,-2-7 0 0,1-4 128 0,-4-5-128 16,-1 0 304-16,-2-9-32 0,-1-6 0 0,-1-2 0 15,-2-6 16-15,-1-1 0 0,-3-1 0 0,-1 2 0 16,-3 5-288-16,-4 4 0 0,-2 5 128 0,-3 4-128 15,-4 10 0-15,-3 2 160 0,-3 3-160 0,-5 2 128 16,0 8 128-16,-6 1 0 0,-2 2 16 0,-5 4 0 16,-2 3-272-16,-4 1 0 0,0 4-176 0,-3-2 176 15,0 5-416-15,-1-4 32 0,1 2 0 0,0 1 0 16,2 0 112-16,2-1 16 0,1-3 16 0,3 1 0 0,3 3 48 0,0-3 0 31,-2 2 0-31,2 0 0 0,1 3-272 0,0 1-48 0,4 4-16 0,0 0-11376 16,2 0-2288-16</inkml:trace>
  <inkml:trace contextRef="#ctx0" brushRef="#br0" timeOffset="31728.38">17221 8889 38703 0,'-4'0'3440'0,"0"2"-2752"0,1 0-560 0,3 3-128 0,2-1 304 0,-1 1 16 0,0 4 16 0,2 5 0 15,0 6-1280-15,5 2-256 0,2 3-48 0,2-3-16 0,0 2 896 0,3-1 176 16,1 1 48-16,0-2 0 0,0-2 144 0,2-2-192 16,-2 1 192-16,-1-3-192 0,1-1 192 0,-3-2 0 15,2 2 0-15,-3-1 0 16,1-3-464-16,-2 0-112 0,1-5-32 0,-2-1-14144 0</inkml:trace>
  <inkml:trace contextRef="#ctx0" brushRef="#br0" timeOffset="32028.87">17873 8752 29487 0,'-7'-1'2624'0,"1"1"-2112"16,-2 0-512-16,3 1 0 0,1 4 2464 0,2 0 384 15,-2 1 80-15,-4 5 16 16,-4 8-3264-16,-5 8-656 0,-3 10-128 0,-1 5-32 16,-1 4 528-16,-1 2 96 0,-3 5 32 0,-4 4 0 0,-1 7 896 0,-6 3 176 0,-1 2 48 0,-3 1 0 15,0-3 128-15,-4 5 48 0,-2 11 0 0,-1 1 0 16,3 3-688-16,1-5-128 0,6-6 0 0,6 1-17536 15</inkml:trace>
  <inkml:trace contextRef="#ctx0" brushRef="#br0" timeOffset="36448.98">4490 12457 33167 0,'-5'-3'2944'0,"1"0"-2352"0,3 1-464 0,2 2-128 0,0 0 320 0,-1 0 32 0,0-2 16 0,-1-1 0 0,1 0 352 0,3 0 80 0,0 3 16 0,2 0 0 15,2 2-208-15,0 1-32 0,0 1-16 0,1 3 0 16,-1 2-48-16,1 2 0 0,-1 2 0 0,1 1 0 16,-2 2-224-16,1 4-48 0,-1 6-16 0,2 0 0 0,-1 3-224 0,3 3 0 15,0 2 0-15,1 7 0 0,0 7 0 16,2-2 0-16,-2-5 0 0,1 2 0 15,3 3 0-15,-2 0 0 0,2 0 0 0,1-7 0 0,3 1 0 16,-2-7 0-16,3-7 0 0,-1-4 0 0,-1-3-144 0,-1-4-32 16,2-2 0-16,-3-2 0 15,-1-1-768-15,-1 0-144 0,-1-7-48 0,-2-3 0 0</inkml:trace>
  <inkml:trace contextRef="#ctx0" brushRef="#br0" timeOffset="36867.73">5268 12537 27647 0,'-4'-2'2448'0,"0"-1"-1952"0,2 2-496 0,1 1 0 15,1 1 1712-15,0-1 240 0,-2-1 48 0,-1 0 16 32,0 1-2208-32,-1 0-448 0,3 2-96 0,0 1-16 0,1 2-576 0,-1 1-112 0,0 0-32 0,-2 1 0 15,-1 2 1344-15,1 2 256 0,-2-2 48 0,-2 2 16 16,1 1 1056-16,-2 8 224 0,-5 6 32 0,-2 10 16 15,-3 0-240-15,-3 5-32 0,-1 2-16 0,-3 4 0 0,-2 4-416 16,-3 4-96-16,0 3-16 0,-6 6 0 0,-3 4-448 0,-4-2-112 16,-1-1-16-16,0-2 0 0,-1-1-128 0,0 1 0 15,-1 0 0-15,3-4-176 0,4-2 176 16,6-6-160-16,4-3 160 0,7-5-160 16,5-8 160-16,3-2 192 0,6-4-32 0,0-3-16 0,4 1-320 15,3-6-64-15</inkml:trace>
  <inkml:trace contextRef="#ctx0" brushRef="#br0" timeOffset="38310.44">5038 12159 28559 0,'-3'-5'2544'16,"2"-1"-2032"-16,1 2-512 0,-1 3 0 0,1-2 784 0,0 0 64 0,-1-5 16 0,-1-2 0 0,0-6 352 0,-2-4 64 0,2 2 0 0,-3 1 16 16,0 0-592-16,-1 4-128 0,-2-4-32 0,-1 2 0 15,-2 1-160-15,-1-1-16 16,-3 3-16-16,-3 1 0 0,-1 3 32 0,-2-2 0 0,-2 4 0 0,-2 3 0 16,-1 5-256-16,-3 4-128 0,-3 0 128 0,-1 8-128 15,-2 3 192-15,-1 4-16 0,-1 4-16 16,0 6 0-16,-2-1-160 0,0 4 160 0,1 1-160 0,0 2 160 15,2 3-160-15,2-5 128 0,2 1-128 0,3 1 128 16,1-2-128-16,0 3 0 0,-3 4 0 0,3 4 0 16,-1 4 0-16,1-2 0 0,0 5 0 0,1-4 0 15,0 6 0-15,1-6 0 0,5-5 0 0,1-2 0 16,3 0 0-16,2 1 0 0,3 0 0 0,2 2 0 16,1-1 288-16,4 1-32 0,2 1 0 0,4-2 0 15,4-2 0-15,6-2 0 0,1-4 0 0,7 2 0 16,7 3-256-16,5-2 0 0,3-2 0 0,6-2 0 0,3-2 0 0,7-4-144 15,2-1 16-15,3-5 0 0,3-1 128 16,7-5 0-16,4-4 0 0,1-1 0 0,0 0 0 0,-5-1 0 16,-2-1 0-16,-5 0 0 0,-1-4 0 0,-2 1 176 15,-3-3-48-15,-4 0 0 0,-1 0-128 0,-5-3-144 0,-3-2 144 16,0 0-208-16,0-8 208 0,2 0 0 0,1-2 0 0,-1-4 0 16,1 2 320-16,1-8-32 0,2-4-16 0,-1-3 0 15,-2-5-16-15,-3-1-16 0,-2-5 0 0,-3-3 0 16,1-7-64-16,-2-2-16 0,-2 1 0 0,-2-4 0 15,-5 0 0-15,-1 0 0 0,-2-2 0 0,-5 4 0 16,-5 1-160-16,-2 2 0 0,-4-2 0 0,-4 3 0 16,-4 2 240-16,-4 0 16 0,-3 2 0 0,-4-1 0 15,1 6-256-15,-6-2 128 0,-3 0-128 0,-6-1 0 16,-5-1 0-16,0 3 0 0,0 4 0 0,-3 4 0 16,0-1 0-16,-2 9 0 0,-1 5 0 0,-2 0 0 0,-2 0-160 15,-1 0 32-15,2 0 0 0,-3 1 0 0,-3 2 128 0,0-2 0 16,1 1 0-16,2 3 0 0,2 1 0 0,3 2-128 15,4 1 128-15,3 1-128 16,2 0 128-16,3 1-128 0,2 3 128 0,1-1-128 16,0-1-624-16,3 4-112 0,1-1-32 0,1 0-19072 15</inkml:trace>
  <inkml:trace contextRef="#ctx0" brushRef="#br0" timeOffset="45754.73">4950 13849 35007 0,'-10'-8'3120'0,"3"-1"-2496"0,0 3-496 0,2 1-128 0,4 4 1232 0,0-1 240 0,0 2 32 15,-2-3 16-15,0 0-1328 0,-2-2-192 0,1-1-160 0,0 1 32 0,4 1 0 0,0 2 0 0,1-1 0 0,2 1 0 0,-1 1 0 0,2-3 0 16,1 3 0-16,-1 1 0 0,-1 0 128 0,0 0 224 16,-1 0-48-16,1 1-16 15,-1 0 160-15,-2 3 16 0,2 1 16 0,-4-1 0 0,1 3-80 0,-1-1-16 0,-2 0 0 0,0-1 0 16,-1 3 208-16,0-2 48 15,-1 0 0-15,1 0 0 0,0 1 96 0,2 0 32 0,-1-3 0 0,0 3 0 16,2-3-336-16,0 1-64 0,1 1-16 0,1 0 0 16,1 1-224-16,-1 1 0 0,3 2 128 15,-1 1-128-15,1-1 0 0,1 3 0 0,-1 5 0 16,0-1 0-16,0 3 0 0,-1 5 0 0,0 4 0 0,-2 10 0 16,-1 1 0-16,-2 5 0 0,-1 1 0 0,-3-1 0 15,0 0 0-15,-2-3 0 0,1 2 0 0,-1 1 0 16,2-5 0-16,0-1 0 0,2 4 0 0,0-1 0 15,4-2 176-15,0-4 80 0,3 0 32 0,1-3 0 16,1 1-32-16,-1-2 0 0,2-4 0 0,0 2 0 0,0 1-96 16,0 5-32-16,0 4 0 0,-1 1 0 0,-1 4-128 0,1 0 0 15,-1 2 0-15,-2 2 0 0,-1-4 0 0,-1 1 0 16,-2-3 0-16,-2 4 0 0,0 5 0 0,-2 0 0 16,-1-1 0-16,1-4 0 0,2-6 0 0,-1-5 0 15,2-8 0-15,-1-3 0 0,3-3 0 0,-1-3 0 16,1-2 0-16,1-2 0 0,-1 1 224 0,2-4 16 15,2-1 0-15,-1-2 0 16,1 1-80-16,1 0-16 0,0-1 0 0,0-2 0 0,-1 2-144 0,1-1 0 16,-1 1 0-16,1 0 0 0,-2-1 0 0,-1 1 0 15,1 2 0-15,-1-2 0 0,2 1 0 0,-2-1 0 16,0 3 0-16,0-4 0 0,1 2 0 0,-1 0 0 0,0-1 0 16,1-1 0-1,-1-3 0-15,0-2 0 0,0-2 0 0,0 1 0 0,0-2 0 0,-1 0 0 0,0-2 0 0,-1 0 0 16,2 0 128-16,-2-1 0 0,-1-1 0 0,3 4 0 15,0 0 0-15,0 0 0 0,-13-15 0 0,9 11 0 16,0 2-128-16,1-2 0 0,0 0 0 0,1 2 0 16,0 1 0-16,0-3 0 0,1 3 0 0,0-4 0 15,-1 4 0-15,1-2 0 0,1 1 0 0,-1 0 0 16,1-1 0-16,0 1 0 0,-1-1 0 0,-1 0 0 16,1 0 0-16,-1-2 0 15,0 2 0-15,0-4 0 0,-2 1 0 0,1-3 0 0,-1-1 0 0,-1 0 0 0,-1-1 128 16,-1 0-128-16,1-2 192 0,-1 1-64 0,-1 0 0 15,1-1 0-15,-2 0 0 0,2-1 0 0,-2 2-128 0,1-3 160 16,-1 1-160-16,0 1 160 0,2-1-160 0,-2 2 0 16,2-4 144-16,-1 3-144 0,1 2 0 0,1 3 0 15,1 1 0-15,-1 1 128 16,2 4-128-16,0-3 0 0,1 0 0 0,0 1 0 0,2 2 0 0,1-3 0 16,-1 3 0-16,1-1 0 0,0 2 0 0,1 1 0 15,-1 0 0-15,1 0 0 0,0 4-144 0,2 0 144 16,1 5-160-16,0 3 160 0,4 4-224 0,-1 4 48 15,2 5 16-15,0 0 0 0,1 0-64 0,-2-1-16 16,-2-2 0-16,2 7 0 16,0 5-208-16,0 6-64 0,-1-3 0 0,-1-5 0 0,1-2 160 0,-1-7 32 15,0-3 0-15,-2-3 0 0,1-4 320 0,-2-2 0 0,0-4 0 0,-1-2 0 16,1-1 192-16,-1 1 64 0,1-5 16 0,-1-3 0 16,1 3 96-16,0-2 16 0,1-3 0 0,1-1 0 15,1 0 64-15,3-5 32 0,1-2 0 0,2-3 0 16,3-5-128-16,2-2-32 0,3-1 0 0,1-4 0 15,4-5-144-15,1 3-48 16,2-3 0-16,1 4 0 0,-1-1-128 0,-1-1 0 0,1 0 144 0,-3 0-144 16,-2 0 0-16,-1 2 0 0,-1 0 0 0,-1 1 0 15,-3 3 0-15,-2 0 0 0,1 2 0 0,-2-3 0 16,0 1 0-16,-2 2-208 0,-1 0 48 0,-3 2 16 16,1 5-512-16,-3-1-112 0,2 2 0 15,-2-1-16-15,1-1-608 0,-1 1-112 0,1 1-32 16,-4 0 0-16</inkml:trace>
  <inkml:trace contextRef="#ctx0" brushRef="#br0" timeOffset="48014.96">5677 16193 22111 0,'-2'-4'1968'16,"-1"3"-1584"-16,2-2-384 0,1 2 0 0,-1 0-544 0,-1-1-192 0,0-1-32 0,-4-2-16 0,-2-3 288 0,-2 2 64 0,-1 1 16 0,-2 4 0 15,-2 1-304-15,-1 1-64 0,-2 4-16 0,-1-2 0 0,-4 3 1104 0,1-1 208 0,-3 1 64 0,-1-1 0 16,2 1 928-16,-2-1 192 0,0-1 32 0,-1-2 16 16,2 2 176-16,-1-3 16 0,-1 0 16 0,-1-1 0 15,1 3-224-15,-2-6-32 0,-1 1-16 0,-2-2 0 16,1 2-1136-16,-3-4-224 0,0-2-64 0,-2 1 0 16,-1-1-256-16,-3 1 160 0,-1 1-160 0,-2-2 128 15,-1 2 0-15,-1 0-128 0,-1-3 192 0,2 2-64 16,1 3-128-16,-1 0 192 0,1 2-192 0,-1 0 192 15,0 2 128-15,0 0 48 0,-2-3 0 0,0 2 0 16,-1-2-96-16,-2 1-16 0,1-1 0 0,-2 2 0 0,1-1-256 16,-1 2 0-16,2 0 0 0,-1-2 0 0,-1 1 160 15,-3-1-32-15,0-1 0 0,-2 0 0 0,3 0-128 0,-2 1 128 16,0 0-128-16,-3 2 128 0,1 2-128 0,-1 0 0 16,1 3 0-16,-3-2 0 0,-1 1 0 0,-1 1 0 15,0 4 0-15,1 1 0 0,0 1 0 0,-1 1 0 16,-1 2 0-16,-1 1 0 0,0 1 0 0,0 1 0 15,1 4 0-15,1-2 0 0,1 2 0 0,1-4 0 16,0 2 0-16,0-1 0 0,1 3 0 0,1 0 0 16,1-1 128-16,3 0-128 0,6-5 0 0,0-2 0 0,0 2 0 15,2-1 0-15,1 3 0 0,1-1 0 16,-2 1 0-16,4 1 0 0,2-3 0 0,0 2 0 0,4 1 0 0,-1 0 0 16,1 4 160-16,2-2 0 0,-1 3 0 15,2 1 0-15,1 1-160 0,4-3 0 0,1 1 0 0,3 0 0 16,0-4 0-16,4 2 0 0,-1 2 0 0,2-1 0 15,1 1 0-15,-1 0 0 0,0-1 0 0,2 1 0 16,3 0 128-16,0-5-128 0,2 0 0 0,2-1 128 16,2 1-128-16,0-2 160 0,2 1-160 0,1-1 160 15,1 0-32-15,3-1-128 0,2 1 192 0,-1 1-64 16,3 3-128-16,-1-3 0 0,2 3 0 0,1 1 128 16,3-1-128-16,0-1 0 0,1 1 144 0,0 1-144 15,-1 0 0-15,4-1 0 0,-2 2 0 0,0 2 0 16,0 1 0-16,0-2 0 0,2 2 0 0,-2 1 0 0,1-3 0 0,2 3 0 15,3 0 0-15,0-1 128 0,3 0-128 16,2-4 176-16,2 0-176 0,3 0 192 0,4-3 0 0,2 1 0 16,3 1 0-16,0-6 0 0,1 1-192 15,0-2 0-15,-1-2 144 0,3-1-144 0,0 1 128 0,-2-4-128 16,-5 2 128-16,7-2-128 0,3 4 0 0,2 0 0 16,1 3 0-16,-2 0 128 0,3-1-128 0,-2 2 0 15,1-2 0-15,2-1 0 0,4 0 0 0,4-1 144 16,5 1-144-16,3-4 160 0,3 1-160 15,2-4 0-15,-1-2 0 0,-1 0 128 0,-2-2 0 0,6-1 0 16,5 3 0-16,-2-3 0 0,-2 0-128 0,1 0 192 16,-3 1-192-16,3 3 192 0,-4-4-192 0,5 1 0 0,6 0 0 15,-2 0 0-15,-1 2 0 0,-3-2 0 0,-2 3 0 0,3-3 0 16,4 4 0-16,0-1 0 0,0-1 0 16,-1 2 0-16,-2 0 0 0,-1 0 0 0,-2-2 0 0,7 0 0 15,9-3 0-15,2 0 0 0,-3 0 0 16,-1 0 0-16,1 0 0 0,-2-2 0 0,4 1 0 0,-4-1 0 15,-8 2 0-15,1 0 0 0,5 2 0 0,1-2 0 16,-1 0 144-16,0-2-144 0,-3 2 160 0,4-1-160 16,3-3 240-16,0 0-48 0,4-3-16 0,-2 0 0 15,-8 2-176-15,6-4 0 0,3 1 0 0,-2-2 128 16,0 0-128-16,-4-2 0 0,1-1-192 0,-1 2 192 0,0 0 0 0,0 0 0 16,0 3 0-16,-2-5 0 0,-3 0 0 0,-1 1 128 15,1 1-128-15,-5 3 0 16,-2 2 0-16,-4-1 0 0,-3-1-144 0,-2 1 144 0,-2-2 0 0,1 1 0 15,1-2 128-15,-2 2-128 0,-2 0 0 0,-3-1 0 16,-3-1 0-16,-1-2 0 0,0-3 0 0,-3 1 0 16,-2-3 0-16,-2 1 0 0,-1-1 0 0,1-4 0 15,-2 0 0-15,-3 0 0 0,-4 0 128 0,-2-2-128 16,0 0 0-16,-6 1 144 0,-3-1-144 0,-2 0 160 16,1-3-160-16,-3 1 160 0,-1 0-160 0,-2-2 0 15,-2 4 0-15,-1-5 0 0,0 5 0 0,-3-1 0 16,1 0 0-16,-3 0 0 0,-2 2 0 0,-2-2-176 0,-2 2 48 15,-1 2 0-15,-3-1 128 0,0 3 0 0,0-2 0 0,-2 0 0 16,0-1 0-16,1 3 0 0,-2-2 0 0,-2 0 0 16,0-3 0-16,-2-3 0 0,-2 1 0 0,-3 1-128 15,-1 0 128-15,-1 0 0 0,-4 2 0 0,-1 2 0 16,-1-1 0-16,-1 3 0 0,-4-5 0 0,-1 2 0 16,4 2 0-16,-5-1-128 0,-2 0 0 0,-1-2 0 15,0 2-32-15,-1 0 0 0,0 2 0 0,-1-2 0 16,-1 3 160-16,0 0-128 0,0 3 128 15,0-2-128-15,0-1 128 0,-2 1 0 0,0 3 0 0,-4-3 0 16,1 3 0-16,0 2 0 0,0-1 0 0,-1-2 0 0,-2 2 0 16,-2 0 0-16,1-1 0 0,-4 2-128 0,-1 0 128 15,-2 0 0-15,-3 1 0 0,1 2-128 0,3 0-64 16,-1-1-16-16,4 0 0 0,-3 1 0 0,-2-1 208 0,-1 2 0 16,-2 1 0-16,-2-1-144 0,-4 5 144 0,1-1 0 15,1 3 0-15,2-2 0 0,-1 1 0 0,2 1 0 16,-2 0 0-16,-1 0 0 0,2 1 0 0,-1 1 0 15,0-2 0-15,2 2 0 0,3-2 0 16,0 0 0-16,1-2 0 0,-1 2 0 0,-1-2-128 0,0 1 128 16,0-1-128-16,0 1 128 0,3 1-224 0,1 0 32 15,1-2 16-15,1-1 0 0,3 3 176 0,-3 0 0 16,0 0 0-16,-2 0 0 0,-2 2 0 0,0 1 0 0,-1 0 0 16,-1 0 0-16,1 2 0 0,-1 2 0 15,2-1 0-15,-1-1-128 16,3 1-384-16,-3 0-64 0,0 1 0 0,-4 3-18192 0</inkml:trace>
  <inkml:trace contextRef="#ctx0" brushRef="#br0" timeOffset="49717.28">2357 16869 28559 0,'0'-2'2544'0,"0"0"-2032"0,0 2-512 0,0 0 0 0,0 2 336 0,0-2-16 0,-1 2-16 0,-1-2 0 0,0 1-112 0,-2 2-32 0,1-1 0 0,3-2 0 0,0 0 656 0,0 0 128 0,0 0 16 0,-20 11 16 15,17-9 368-15,-2 0 80 0,2 1 16 0,-2-2 0 16,0 0-672-16,-1 3-128 0,-1 1-16 0,-1-3-16 16,-1 4-288-16,-2 0-64 0,-1 2-16 0,-5 3 0 15,0-1-240-15,-3 4 176 0,-1-1-176 0,2 2 160 16,-1 2-160-16,-1-1 0 0,-3 2 0 0,0 1 128 15,0 1 0-15,1-1 0 0,2-1 0 0,-2 2 0 16,2-3-128-16,-4 1 0 0,2 0 0 16,-2 1 0-16,2-2 0 0,-1 3-224 0,3-6 32 0,1 0 0 15,2 0-240 1,3 0-32-16,3-6-16 0,4 1 0 0,3-2-1728 16,3-2-352-16</inkml:trace>
  <inkml:trace contextRef="#ctx0" brushRef="#br0" timeOffset="50030.54">1862 16796 42383 0,'-5'-5'3776'0,"2"4"-3024"16,1-2-608-16,4 3-144 0,0 3 176 0,2-3 0 15,1-3 0-15,3 2 0 16,6 2-1536-16,5 2-304 0,2 3-64 0,0 1-16 0,0 5 1216 0,-3 2 240 0,-1 5 48 0,-2 3 16 16,-2 3 688-16,-3 3 144 0,-2 5 32 0,-2 1 0 15,1 2-48-15,-2 1 0 0,-1 3 0 16,3-6 0-16,-1 0-240 0,1-6-48 0,2 1-16 0,0-3 0 16,-1 0 0-16,2-3 0 0,1-1 0 0,0 1 0 15,2 0-288-15,-1-1-272 0,2 1 48 0,1-1 16 16,-2-5-1440-1,3 2-272-15</inkml:trace>
  <inkml:trace contextRef="#ctx0" brushRef="#br0" timeOffset="50643.69">2587 17414 16575 0,'-9'3'1472'0,"1"-2"-1168"0,-2 2-304 0,1-1 0 0,4 2 5760 0,3-2 1088 0,-2 3 208 0,-2 4 48 0,-3 2-7744 0,-2 3-1568 0,2 4-304 0,3 2-64 15,4 2 1040-15,-1-1 224 0,3 1 32 0,-1 1 16 16,2-1 640-16,2-1 128 0,-2 1 32 0,0-3-7664 0,0 2-1520 0</inkml:trace>
  <inkml:trace contextRef="#ctx0" brushRef="#br0" timeOffset="51668.59">3149 17471 17503 0,'-13'0'1552'0,"3"0"-1232"0,0-2-320 0,4 1 0 0,5 1 5472 0,1 0 1040 0,1 0 208 0,-1-2 32 0,1 0-7520 0,3-2-1520 0,5 0-288 0,0-1-64 16,4 1 720-16,-1 0 128 0,1-1 48 0,-1 1 0 0,-1 2 2768 0,0 2 576 0,-1 0 96 0,0-3 32 15,-1 6-640-15,-2-3-128 0,0 2-32 16,1 2-16192-16</inkml:trace>
  <inkml:trace contextRef="#ctx0" brushRef="#br0" timeOffset="51821.14">3807 17395 48831 0,'-5'0'4352'16,"-1"2"-3488"-16,0-1-688 0,4-1-176 0,0 2 0 0,0-1-224 16,-3 1 48-16,0 6-14208 15,0-5-2832 1</inkml:trace>
  <inkml:trace contextRef="#ctx0" brushRef="#br0" timeOffset="51961.88">3921 17557 54367 0,'-4'-3'2416'0,"-1"1"480"0,-1-1-2320 0,4 1-448 0,2 0-128 0,2-1 0 16,3 0-2448-16,0-4-512 0,6-10-112 0,-1-6 0 0</inkml:trace>
  <inkml:trace contextRef="#ctx0" brushRef="#br0" timeOffset="52103.53">4377 17517 58047 0,'-5'0'5168'0,"-2"0"-4144"0,0 0-816 0,4 0-208 16,4 0-944-16,3 0-224 0</inkml:trace>
  <inkml:trace contextRef="#ctx0" brushRef="#br0" timeOffset="52919.98">7800 16897 11055 0,'6'-4'976'0,"-1"-3"-784"0,0 2-192 0,0 4 0 0,1-4 0 0,1 0 0 0,5-5 0 0,8-6 0 0,3-2 0 0,1-1 0 0,-5 4 0 0,-4 7 0 16,-5-1-160-16,-6 4 160 0,-4 4 0 0,-4 2-144 15,-3 3 1552-15,-3 1 304 0,-1 3 64 0,-3 4 48 0,-2 1 2688 0,0 0 544 16,1 3 96-16,-3-2 48 16,-1 6-3024-16,-1-2-624 0,-1 4-112 0,0-4-32 0,0 1-784 0,-5 1-176 15,-3 2-16-15,-2-2-16 16,-1 1-176-16,-4-1-48 0,-4 2 0 0,-3-1 0 0,-5 2-192 16,-2-2 144-16,-3 2-144 0,0-1 128 0,-2-4-128 0,2 1 160 15,0 2-160-15,2-4 160 0,4-1-160 16,4-2-256-16,6-4 64 0,4-4 16 15,7-1-528-15,3-5-128 0,7-3 0 0,4 0-16 16,3-3-1616-16,3 1-320 0,2-6-64 0,2-1-12064 16</inkml:trace>
  <inkml:trace contextRef="#ctx0" brushRef="#br0" timeOffset="53202.56">7088 16825 38703 0,'0'-5'3440'0,"0"1"-2752"0,0 3-560 0,0-1-128 16,1 1 720-16,0-1 112 0,3-1 32 0,2-3 0 31,4-4-1312-31,1 4-272 0,3 2-48 0,0 3-16 16,-2 2 272-16,0 5 64 0,1 6 16 0,-2 1 0 0,1 4 896 0,-2 3 176 0,1 3 48 0,-2 2 0 16,1 1-352-16,-3 3-64 0,1-1-16 0,-4 3 0 15,1-2-256-15,-1-6 128 0,0-4-128 0,-3 3 0 16,2 3 128-16,-2-1-128 0,-1-1 0 0,0 0 0 15,1-1 0-15,0-3 0 0,2 2 0 0,0-4 0 0,1 1-192 0,1-6-112 16,1 2-16-16,3-3 0 16,1-1-640-1,2 0-128-15,2-6-16 0,1 0-16 0,1-1-1664 0,1-2-336 16,-1-2-64-16,3 1-16 0</inkml:trace>
  <inkml:trace contextRef="#ctx0" brushRef="#br0" timeOffset="53798.98">7897 17157 6447 0,'3'-4'272'0,"0"-2"80"0,1 1-352 0,-2 3 0 0,0 1 0 0,0-1 0 0,-1 1 640 0,3-3 48 0,-1 1 16 0,4-1 0 16,-4-1 1216-16,1 4 256 0,-3-3 64 0,-1 4 0 15,-2-1 1120-15,-3 2 224 0,0 3 64 0,-3-2 0 16,1 4-1248-16,-4 1-240 0,0 1-48 0,-3 3-16 16,2 1-1168-16,-2-1-224 0,1 2-64 0,-1 3 0 15,0 4-640-15,0 0 0 0,-3 2 0 0,1 0 0 16,2-3 0-16,-3 2 0 0,-1 4 0 0,-1 0 0 15,1 0-128-15,0-2 128 0,5-6 0 0,-2 5 0 0,0 1 0 16,0-1 0-16,4-2 0 0,4-3 128 0,2-2 144 0,2-2 32 16,3 0 0-16,4-3 0 0,1 1-304 0,2-1 128 15,2-3-128-15,1-1 0 16,2-1 0-16,1-1-352 0,0 0 48 0,2-2 16 16,0 3-272-1,-1-4-48-15,-2 2-16 0,-1-1 0 0,0-1 384 0,-1 1 80 0,-1 0 16 0,-1-2 0 0,2-2 144 0,-1 0 0 16,1-1 0-16,0-1 0 0,0-1 0 0,-2-1 0 15,3-3 0-15,-1 1-128 0,1-4-16 0,-2 1 0 16,1-2 0-16,-1-1 0 0,-2 2 144 16,-2 1 0-16,-1 1 128 0,-3 0-128 0,-2 1 288 0,-2-1-16 0,0 3 0 0,-4-2 0 15,0 2 144-15,-4 1 32 0,0-1 0 0,-3 2 0 16,1 4-160-16,-4-2-32 0,0 3 0 16,-3 1 0-16,1 2-64 0,-1 2-32 0,1 2 0 15,2-2 0-15,0 2-160 0,-1-1 128 0,3 3-128 0,1-3 128 16,1-2-128-16,2 3 0 0,2-3 0 0,2 0-176 31,1-1-816-31,2 0-160 0,3-2-48 0,1-1-15856 0</inkml:trace>
  <inkml:trace contextRef="#ctx0" brushRef="#br0" timeOffset="54199.01">8224 17195 50687 0,'-1'0'2240'15,"-1"-1"464"-15,-1 0-2160 0,1-3-544 0,2 3 0 0,0 0 0 0,1-2-1856 0,0 1-464 0,3-3-112 0,1 0 0 0,1 1-4096 0,1 1-800 0,0 3-160 0,-4 0-48 0,-3 2 3376 0,-3 4 656 0,-5 4 144 0,-4 4 32 0,-4 2 5920 0,-3 1 1184 0,-1 3 256 0,2-2 32 16,-2 1 416-16,3-2 64 0,2-1 32 0,0-1 0 16,3 3-2224-16,2-4-448 0,0 0-96 0,4-3-16 15,1-2-1168-15,1 1-240 16,3 0-64-16,1 1 0 16,1-3-192-16,0 1-128 0,1 0 160 0,0-3-160 0,2 1 0 0,-2-3-256 15,2 3 16-15,0-3 16 0,-1 1-32 0,2 1-16 16,0-1 0-16,0-1 0 0,3 1 272 0,-1-4 0 15,0 2 0-15,3-1 144 0,1-1-144 0,2-1 160 16,3 0-160-16,4-1 160 16,4-1-464-16,5-2-80 0,3-1-32 0,1-1 0 15,0 1-1136-15,0-4-240 0</inkml:trace>
  <inkml:trace contextRef="#ctx0" brushRef="#br0" timeOffset="54447.21">8459 17183 38703 0,'-8'10'3440'0,"-1"-4"-2752"0,2-1-560 0,3-1-128 15,0 1 1152-15,-2 3 192 0,-5 5 32 0,-8 9 16 31,-1 8-1632-31,-1 4-320 0,2 1-64 0,0 0-16 16,3-2-304-16,1 2-64 0,0-3-16 0,-1 1 0 0,-2 1 1456 0,-2 0 272 0,0 0 64 0,-1-5 16 16,0 1-64-16,1-2-16 0,1 0 0 0,0-5 0 15,3-1-512-15,2-4-192 0,2-3 144 0,3-3-19344 16</inkml:trace>
  <inkml:trace contextRef="#ctx0" brushRef="#br0" timeOffset="60241.14">9554 16352 34095 0,'-3'-2'3024'0,"2"0"-2416"0,1 1-480 0,0 1-128 0,1 0 1040 0,-1-2 192 0,1-1 48 0,1 2 0 0,-1-4-832 0,1 1-144 0,2 2-48 0,-2-1 0 15,0 3-256-15,-1 0 0 0,0 3 0 0,-2 2 0 0,0-1 256 0,-3 2-64 0,-1 1-16 0,-4 4 0 0,1 3 160 0,-3 3 48 0,-1 4 0 0,3 3 0 16,-3 3-128-16,3 8-32 0,-3 4 0 0,3 8 0 31,-1 4-48-31,1 4-16 0,2 5 0 0,-1 0 0 0,2 3-160 0,0-1 0 0,1 0 144 0,1-9-144 16,0-6 0-16,3-5 0 0,1-6 0 0,0-1 0 31,-1-3 0-31,1-5 0 0,0-7 0 0,-1-2 0 16,-1-1-176-16,0-5-48 0,1-2-16 0,-3-2 0 15,2-4-1104 1,-2-1-240-16,0-3-32 0,-1-5-15568 0</inkml:trace>
  <inkml:trace contextRef="#ctx0" brushRef="#br0" timeOffset="60963.18">9512 16290 41471 0,'-2'0'3680'16,"1"0"-2944"-16,1 0-592 0,1 0-144 0,2-3 576 0,-1 0 96 0,4-2 16 0,3-3 0 0,5-6-496 0,4-5-192 0,5-5 176 0,-1-2-176 15,1 1-240-15,-2 1-144 0,0 0-16 0,-3 1-16 0,-4 5 208 0,-1 1 32 16,-3 2 16-16,-2 2 0 0,1 2 160 0,-2 1 0 16,0 3 0-16,-1 1 128 0,1 1-128 0,-1 1 0 15,1 3 0-15,0 0 0 0,2 2 0 0,1 3 0 16,1-1 0-16,4 5 128 0,-1-1-128 0,5 4 144 15,4 5-144-15,6 2 160 0,4 0-160 0,1 1-176 16,1 2 48-16,-1 0 0 0,-2 1 128 0,-5-2-128 0,-3 3 128 0,-7 0-128 16,-3 0-32-16,-6 2 0 0,-3-4 0 0,-6 0 0 15,-1 1 160-15,-6 0 0 0,-1 1 160 0,-5-1-160 16,-5 0 400-16,-6 2-16 0,2-2 0 0,-7-2 0 16,-6 3 192-16,-3-1 16 0,-1-1 16 0,-3-2 0 15,0-2-272-15,-2-2-48 0,3-2-16 0,2-6 0 16,3 0-272-16,2-4 0 0,0-2 0 0,2-1 0 15,-1 0 0-15,-1-2 0 0,3-2 0 0,-1 1 0 16,1-3 0-16,-2 3 0 0,2 0-240 0,3 1 80 16,1 0-176-16,2 4-48 0,-1 1 0 0,2 2 0 15,2 1-80-15,3 1-32 16,3-1 0-16,3-1 0 0,3 0-320 0,6-5-64 16,3 0-16-16,7-5-17168 0</inkml:trace>
  <inkml:trace contextRef="#ctx0" brushRef="#br0" timeOffset="61480.38">10824 15483 35935 0,'1'-4'1600'0,"-2"0"320"0,-1 1-1536 0,1 0-384 0,0 2 0 0,1 0 0 0,-1 1-192 15,-1-4-96-15,1-1-32 0,-1 1 0 0,-1-4-496 0,1 2-96 0,0 1-32 0,1 0 0 0,0 1 16 0,0 1 0 0,0 1 0 16,-2 2 0-16,2 0 928 0,-3 1 400 0,-1 3-16 0,0 0-16 0,-2 3 544 16,-2 2 112-16,-1 3 32 0,-1 2 0 0,1 3 64 0,-2 0 16 15,-1 3 0-15,-1 5 0 16,0 0-112-16,-1 2-32 0,0 1 0 0,-2 1 0 16,0 4-480-16,-3 2-80 0,0 2-32 0,-1 2 0 0,-1 3-208 0,0 0-32 15,1 2-16-15,0-1 0 0,1 0-16 0,0 8 0 16,0 2 0-16,0 4 0 0,2 0-128 0,-1 0 0 15,1-2 0-15,-1 4 0 0,2 1 0 0,0-3 0 16,1-1 0-16,2-8 0 0,4-4 0 0,3-3 0 16,2-4 0-16,2-3 0 0,4-6 0 0,2 1 160 15,1-1-160-15,3-7 160 0,2-1-160 0,3-4-144 16,4-2 144-16,4-5-208 16,3-1-560-16,3-4-96 0,4-4-32 0,3 0-17376 0</inkml:trace>
  <inkml:trace contextRef="#ctx0" brushRef="#br0" timeOffset="61779.03">10666 16153 14735 0,'7'-7'1312'0,"-5"3"-1056"0,1-1-256 0,-2 1 0 0,0 4-352 0,0-1-128 0,2 0-32 16,-1-5 0-16</inkml:trace>
  <inkml:trace contextRef="#ctx0" brushRef="#br0" timeOffset="63296.69">11161 16036 7359 0,'-1'-2'656'0,"0"0"-528"0,-1 1-128 0,1 1 0 0,0 1 2640 0,0-1 496 0,-1 2 112 0,0-2 16 0,-2 2-768 0,1 1-160 0,-1-1-32 0,1-1 0 0,1 2-416 0,-1-3-96 16,2 0 0-16,0 2-16 0,1-2-912 0,0 0-176 16,0 0-48-16,0-2 0 0,0 2-144 0,0 0-48 0,0 0 0 15,0 0 0-15,0 0 128 0,0 0 0 0,0 0 16 0,0 0 0 16,0 0-144-16,0 0-16 0,0 0-16 0,0 0 0 16,-3-22-112-16,5 20-32 0,-2-1 0 0,2 2 0 15,-1-3-128-15,2 2-16 0,1-2-128 0,-1 0 192 16,1 2-192-16,0-2 176 0,-1 3-176 0,1 0 160 15,-1 1-160-15,0 0 0 0,0 0 0 0,-1 0 0 16,0 0-144-16,0 0-16 0,-1 0 0 0,2 0 0 16,-1-3 160-16,1 2 0 0,-1 0 0 0,1 0 0 15,0-4 240-15,2 1-32 0,1-1 0 0,1-1 0 16,-1 1-48-16,0-1-16 0,1-2 0 0,1 1 0 16,-2 2-144-16,0-1 0 0,0 1 0 0,-2 0 0 15,0 4 0-15,-2-4 0 16,1 3 0-16,-2-1 0 0,0 3 0 0,0-2 0 0,-1 2 0 0,0 0 0 0,0-2 192 0,0 2 0 15,-1-1 0-15,1-1 0 0,1 1 144 0,-1-1 48 16,0 1 0-16,0 1 0 0,0 0-192 0,0 0-48 16,0 0 0-16,0 0 0 0,0 0 16 0,0 0 0 15,0 0 0-15,0 0 0 0,0 0-160 0,0 0 0 16,0 0 0-16,-12 23 0 0,8-13 0 0,-2 1 240 16,0 1-48-16,-3 5 0 0,-1 2 96 0,-2 6 16 15,0-1 0-15,-3 4 0 0,-2 5-16 0,-2 2 0 16,-3 2 0-16,-3 3 0 0,0 2 32 0,-3-3 16 15,-2-3 0-15,-3 4 0 0,-2-1 192 0,-2 0 48 16,4-5 0-16,-2 0 0 0,2-3-80 0,2-3-16 16,2-2 0-16,3-8 0 0,4 0-160 0,2-2-16 0,4-5-16 0,1 0 0 31,2-5-288-31,2-1 0 0,1-2 0 0,0 0 0 16,1-3-464-16,2 2-112 0,-1 1 0 0,1-3-16 15,0 2-176-15,-1-1-16 0,1 0-16 0,-1 2 0 16,2-3 80-16,0 0 16 0,1 0 0 0,3-3 0 15,-1-1-96-15,3-1-16 0,1-4 0 0,3-4 0 16,5-4-208-16,2-5-64 0,6-2 0 0,3-3-17888 0</inkml:trace>
  <inkml:trace contextRef="#ctx0" brushRef="#br0" timeOffset="63697.47">10810 15960 3679 0,'0'-15'160'0,"0"4"32"0,0 4-192 16,0 1 0-16,2 6 0 0,-2-3 0 0,0 2 0 0,0-2 0 0,2-2 0 0,-2 0 0 0,0 2-704 0,-2 0-176 0,0 3-16 0,-1 2 0 0,1 1 5056 0,-2 3 992 15,2-1 208-15,-1 2 32 0,1 0-160 0,1 3-48 16,-1-3 0-16,2 3 0 0,2-1-3136 0,0 0-640 16,2-3-128-16,0 0-32 0,2 1-224 0,0 1-64 15,0-2 0-15,1 1 0 16,0-1-96-16,-1 1-32 0,1 1 0 0,-1-1 0 0,1 1-304 0,-1 1-64 0,0 3-16 0,-1 3 0 15,1 2-208-15,-1 1-48 0,2 5-16 0,0 2 0 16,1 3-176-16,1 3 128 0,1 0-128 0,1 3 128 16,0-1-128-16,3 2 0 0,2 0 0 0,0 1 0 15,2-1 144-15,1-3 0 0,0 0 0 0,-3-2 0 16,0-4 112-16,-1-1 32 16,-2-2 0-16,-1-1 0 15,-2 2-128-15,-2-2-32 0,-1-1 0 0,-2 0 0 16,0-1-128-16,-2 1 0 0,-2 1 0 0,-1-4 0 15,0-2 0-15,-1-2 0 0,-1 0 0 0,1-7 0 16,0-2-224-16,0-2-32 0,1-1 0 0,0-5 0 16,1-2-752-1,0-4-144-15,2-5-48 0,-1-4 0 0,3-3-336 0,-1-5-64 16,1-1 0-16,-2-3-18432 0</inkml:trace>
  <inkml:trace contextRef="#ctx0" brushRef="#br0" timeOffset="65464.6">10810 15776 11967 0,'-9'-3'528'0,"2"3"112"0,1-1-512 0,1-1-128 0,2 2 0 0,2 0 0 0,0 0 2208 0,-2 0 416 0,0 0 64 0,-2 0 32 0,0 0 928 0,2 0 192 0,2 0 48 0,2-2 0 0,2 1-1696 0,3-1-336 0,1-1-64 0,3 2 0 15,3-3-688-15,0 3-128 0,2-4-16 0,1 1-16 16,3 2-144-16,0-3-32 0,0 4 0 0,0-3 0 15,-1 3-512-15,-2 1-96 0,0 1-32 0,2 3 0 16,0 2-128-16,-1 0 0 0,2 4 0 0,-1-4 0 16,0 3 144-16,-1 0-144 0,2-3 160 0,-1 0-160 0,1-1 128 0,1 0-128 15,-1-4 0-15,2-1 0 0,2 0 160 0,-1-1-160 16,1-3 160-16,2-1-160 0,0 0 272 16,0-1-32-16,-1 1-16 0,1-1 0 0,0 3-64 0,-4-2-16 15,-4 4 0-15,-1-1 0 0,-2 4-144 0,-2-4 128 16,-2 2-128-16,-3 0 128 0,1 2-128 0,-2-2 160 15,-1 1-160-15,-1 1 160 0,-2-2 64 0,1 0 16 16,-2-2 0-16,0 2 0 0,-1 0 0 0,0-1 0 16,0-1 0-16,-1-1 0 0,-2 0 16 0,2 0 16 15,-1-3 0-15,-3-2 0 0,0 2-48 0,0-1-16 16,-1 1 0-16,-2 0 0 0,-2-1-208 0,-1 2 176 16,-1 0-176-16,-1 1 160 0,0-1-160 0,-2 2 0 0,0-3 0 0,-1 2 0 15,1 3 0-15,-1-4 0 0,0 4 0 0,0-4 128 16,0 4-128-16,1-2 0 0,0 1 0 0,2-1 0 15,-1 1 0-15,2 0 0 0,1-1 0 0,2 2 0 16,0-3 0-16,2 1 0 0,2 1 0 0,0-2 0 16,0 2 0-16,1-1 0 0,2-2 0 0,-2 2 0 0,2 0 0 0,-2-1 0 15,0 2 0-15,1-1 0 0,0 1 0 0,-1 1 0 16,2 1-176-16,-2-4 176 16,0 3 0-16,1-2 0 0,-1 1 0 0,0 1-128 0,2 1 128 0,1-4 0 15,-2 3 0-15,2 1 0 16,1-2 0-16,0-1 0 0,1 1 0 0,2 2 0 15,0-3 0-15,4 0 0 0,0 0 0 0,2-1 0 16,-2 0 0-16,3 0 0 0,1 3 0 0,1-3 0 16,-2 3 0-16,0 1 0 0,0 1 0 0,0 3-128 0,-1 1 128 0,-1-1 0 15,0 3 0-15,-2-1-128 16,0 2 128-16,-1 2 0 0,0-2 0 0,-1 1 0 0,1-2 0 0,0 2 0 16,1-3 0-16,1 1 0 0,1-3 0 0,0 0 0 15,3 1 0-15,1-2 0 0,0 0 0 0,1 0 0 0,1 2 0 16,0-4 0-16,-1 4 0 0,0 1 0 0,-2-1 0 0,-1 2 0 0,-2 3-240 15,-1-2-16 1,-1 2 0-16,-4-3 0 0,1 3 256 0,-2-1 0 16,-1-2-160-16,-1 0 160 0,-1 0 0 0,1-2 0 15,0-3 0-15,0 1 0 0,-1-2 0 0,2 0 0 16,2-1 0-16,-2 2 0 0,2-4 128 0,2 0-128 16,0 2 0-16,1-5 128 0,-5 5-128 0,0 0 0 15,17-12 0-15,-12 11 0 0,-2-2 0 0,0 1 0 16,-2 2 0-16,0-1 0 0,-1 2 0 0,-1 1 0 15,0-1 0-15,-3 1 0 0,1 3-304 0,-2-4 64 16,5-1 16-16,0 0 0 0,0 0 224 0,-20 16-176 0,14-12 176 16,1 0-160-16,0 1 160 0,1-4 0 0,2 3 0 0,0-3 0 15,2-1 0-15,2 1 0 0,-2-1 0 0,1 0 0 16,0 0 0-16,0 0 0 0,2-1 0 0,-1 1 0 16,-2 0 0-16,0 0 0 0,0 0 0 0,0 0 0 15,0 0 0-15,0 0 0 0,0 0 0 0,0 0 0 16,0 0 0-16,-22 10 0 0,13-4 0 0,1-3 0 15,-2 2 0-15,-1-2 0 0,-1 3-144 0,1-1 144 16,1 2-176-16,1-2 48 0,1-3 0 0,2 2 0 16,0-2 128-16,0-1 0 0,2 2 0 0,0-3 0 0,0 0 0 0,1 0 0 15,-1 0 0-15,2-3 0 16,-2 2 0-16,-1 0 0 0,-1 0 0 0,-3-3 0 0,0 3 0 0,-2-3 0 16,-1 2 0-16,-2-2 0 0,1 3 0 0,-3-1 0 15,0 0 0-15,-2-1 0 0,0 3 0 0,-1-3-192 16,-1 1 192-16,2 1-192 0,-1 1 192 0,0-2-160 15,1 1 160-15,1-1-160 0,2-1 16 0,0 0 0 16,3-2 0-16,-2 1 0 0,3 2 144 0,-1-2-128 16,-1 2 128-16,1-3-128 0,2 1 128 0,0 2 0 15,0-3 0-15,0 0 0 0,1 1-128 0,-1 2 0 0,0 0 0 16,0-1 0-16,1 1 128 0,1 1 0 16,-1-1 0-16,2-1 0 0,-1 3-128 0,1-3 0 15,0 1 0-15,0 1 0 0,2-1-32 0,-1-1 0 0,1 1 0 0,-2-2 0 16,-1 1 160-16,-1-2-208 15,2 3 80-15,-2 1 128 0,2-3 0 0,-2 2 0 0,1 2 0 0,0-3 0 16,1 2 0-16,1 1-144 0,1 0 144 0,-1 0 0 16,1 0-208-16,-2 0 64 0,4 1 16 0,-1 2 0 15,3-2 128-15,0 0 0 0,2 0-144 0,1-1 144 16,2 3-208-16,2-3 16 0,3 1 16 0,2 0 0 0,4-1-96 0,1 1-32 16,5-1 0-16,1 0 0 15,3 3 96-15,2-3 16 0,0 1 0 0,2 3 0 0,-1 0 192 0,1-1 0 16,-2 1 0-16,-1 0-144 0,-2-1-64 0,-1 2-16 15,-2-2 0-15,-3 1 0 0,0 1 224 0,0-3-192 16,1 2 192-16,-1-2-192 16,1 1 192-16,1-1 0 0,-1 1 0 0,2-2 0 0,-1-1 0 0,1 2 0 15,0 1 0-15,0-2 0 16,-1 4 0-16,-1-4 0 0,-2 3 0 0,0 0 0 0,-1 1 0 0,-1 1 0 16,-1 0 0-16,-2 1-144 0,-1-3 16 0,-1 1 0 15,-1 0 0-15,-1-1 0 0,0-2 128 0,-1-1-128 16,-1 2 128-16,2-3-128 0,-1 0 128 0,2-4 0 15,0 2 128-15,0-2-128 0,1-1 208 0,0-1-16 0,1-2-16 0,1-1 0 16,-1-3-176-16,-1 3 192 0,-2 0-192 0,0-4 192 16,-1 2-192-16,-2 0 0 15,0 1 0-15,-3 0 0 0,-2 2 0 16,-2-1 0-16,-1 0 0 0,-2 2 0 0,-1 1 0 0,-1-2 0 0,-2 2 0 16,-2 0 0-16,0 0 0 0,-1 1 0 15,-1-1 0-15,0 0 128 0,-1-3 0 0,-2 2-128 16,1 0 192-16,-2-1-64 0,0-1-128 0,0 0 0 15,1 1 0-15,2-3 0 0,-1-1-128 0,1 1-128 16,-1-2 0-16,3-2-16 0,1-1-16 0,1 0 0 0,1-2 0 0,3 0 0 31,0 1-288-31,2-1-48 0,3 1-16 0,2 0-17936 0</inkml:trace>
  <inkml:trace contextRef="#ctx0" brushRef="#br0" timeOffset="66557.98">12101 15353 28559 0,'-5'-6'2544'0,"0"0"-2032"0,0 2-512 15,1 3 0-15,2-2 1568 0,1 2 224 0,1 0 32 0,-4-1 16 0,-1-2-2592 0,0-1-512 0,0 0-96 0,1 2-32 0,2-1-16 0,1 3-16 0,-1 1 0 0,2 0 0 0,2 3 2416 0,-2 0 480 16,0 6 112-16,1 2 16 0,0 4 64 0,-1-1 32 16,1 0 0-16,-1 7 0 0,2 5-928 0,-2 12-192 15,0 1-48-15,-2 8 0 0,-1 9 0 0,-4 2 0 16,-1 5 0-16,-2 0 0 0,-2-1-144 0,-5 3-16 16,0 5-16-16,-3 4 0 0,-1 5 0 0,-1-4 0 15,4-2 0-15,-1-6 0 0,3-4-160 0,0 3-16 0,1 10-16 16,1-3 0-16,1-5 0 0,0-8 0 0,1-5 0 0,1-4 0 15,1-6-160-15,1-8 0 0,2-3 0 0,1-5 0 32,1-3-432-32,2-9-112 0,1-3-32 0,-1-6-12224 0,3-2-2464 0</inkml:trace>
  <inkml:trace contextRef="#ctx0" brushRef="#br0" timeOffset="70327.39">12349 15772 44223 0,'-14'3'3936'0,"1"0"-3152"0,7-3-624 0,5 0-160 0,0 2-336 0,-2-4-112 0,-4 2 0 0,-3-3-16 0,-1-2-1600 0,2-3-320 0,7 2-64 0,3-3-16 15,4 3 2464-15,2 1 320 0,2 3 160 0,-1 1 32 0,2 2 880 0,-1 4 176 16,0 1 32-16,-2 5 16 0,-1 0-992 0,0 3-208 16,-1 3-32-16,0 3-16 0,-1 0-112 0,-3 2-32 15,1 0 0-15,-1 5 0 0,-2-1-48 0,1 5-16 16,-2-2 0-16,0 0 0 0,-1 1-32 0,0 1-128 15,0-1 192-15,2-3-64 0,0-4 192 0,1-3 16 16,3 1 16-16,4-5 0 0,0-3-144 0,3-3-16 16,1-2-16-16,4-2 0 0,1-2-16 0,1-3 0 15,1-1 0-15,-1-1 0 0,0 0-32 0,-1-5 0 16,0 1 0-16,-1-1 0 0,-1-6 0 0,-2 3 0 16,0-4 0-16,0-2 0 0,-1 0 48 0,-1-3 0 15,0-2 0-15,-1-1 0 0,0-2 80 0,0-2 32 0,1-4 0 16,-2-1 0-16,2-1-160 0,0-4-128 0,1-2 144 0,0 1-144 15,-1 3 0-15,0 3 0 0,2 2-208 0,-2 0 64 32,2 5-320-32,-3 2-64 0,1 2-16 15,-1 3 0-15,-3 5-32 0,0 4-16 0,0 0 0 0,-2 7 0 16,-1-2-400-16,-2 4-80 0</inkml:trace>
  <inkml:trace contextRef="#ctx0" brushRef="#br0" timeOffset="70672.67">12556 16335 22111 0,'-7'6'1968'0,"-1"-4"-1584"0,-1 2-384 0,2 1 0 16,2-2 4048-16,1 0 736 0,-1 2 144 0,-4 3 16 0,-6 4-3328 0,-3 3-656 0,1 2-144 0,2 1-32 0,3-2-624 0,3 1-160 0,2-2 0 0,2 1 0 15,2 0 0-15,2 0 0 0,0 3 0 0,0-1 0 16,-1 2 0-16,-1 0-176 0,-1 1 48 0,-2 0 0 15,-2 2-208-15,1-1-48 0,-3 1 0 0,-1 0 0 32,1-3-1168-32,-1 0-240 0,1-3-64 0,1-6-14480 0</inkml:trace>
  <inkml:trace contextRef="#ctx0" brushRef="#br0" timeOffset="70971.46">12722 16472 44223 0,'-2'0'1968'0,"1"-4"400"0,1 2-1904 0,0-1-464 0,3 1 0 0,0 1 0 0,6-3-176 0,2-2-128 16,9-4-16-16,7-2-16 15,7-3-192-15,3 1-48 0,1 2 0 0,2 1 0 0,-1 2 576 0,-2 2 0 16,-1 2 128-16,-3 2-128 0,-3-2 320 0,-3 3-48 0,1 0 0 0,-5 1 0 16,-3 0-272-16,-2 1 0 0,0-2 0 0,-4 0 0 31,1 1-592-31,-2 1-32 0,-2 0 0 0,0 1-17472 0</inkml:trace>
  <inkml:trace contextRef="#ctx0" brushRef="#br0" timeOffset="71222.75">12780 16763 26719 0,'-9'5'2368'0,"3"-5"-1888"0,2 1-480 0,3-1 0 0,2-1 2800 0,4-2 464 16,3-1 80-16,4-2 32 15,9-2-6128-15,11-5-1232 0,8 1-240 0,4-3-64 0,-1 1 4592 0,1 3 912 16,-3 0 176-16,-4-1 32 0,-5 3 1408 0,-4 2 288 16,-2 2 48-16,-6 1 16 0,-1 3-2176 0,-3-2-432 15,-4 1-96-15,-2-1-16 16,0 0-768-16,-2-2-144 0,0 1-48 0,-1-3-17568 0</inkml:trace>
  <inkml:trace contextRef="#ctx0" brushRef="#br0" timeOffset="71851.1">13660 16042 58047 0,'-8'-1'2576'0,"0"1"528"0,-1-2-2480 0,5 0-496 0,2 1-128 0,4-1 0 16,0 2-2656-16,0-5-544 0,3-1-128 0,4-2 0 15,6-1 592-15,2-2 128 16,2 2 32-16,2 2 0 0,1-1 2944 0,0 3 592 0,-2 2 112 0,-1 0 16 0,-1 3 96 0,-2 1 16 16,-2 4 0-16,-1 0 0 0,0-1-640 0,-3 5-128 15,0 2-32-15,-3 0 0 0,-1 0-400 0,-3 4 0 16,-2 0 0-16,-2 1 0 0,-3 4 0 0,-5 1 0 16,-2 3-224-16,-4 1 80 15,-1 0-224-15,-4-2-32 0,-1 0-16 0,0-2 0 31,3-7-48-31,-1 0-16 0,2-2 0 0,2-4 0 0,3-3 256 0,1-2 48 0,2 0 16 0,0-1 0 0,3-2 160 0,2 0 0 16,2 0 0-16,2 0 0 0,1 0 0 0,2 2 0 16,0-1 0-16,4 0 0 0,1 2 0 0,3-1-192 15,2 2 192-15,2 1-192 0,1-4-16 0,0 4-16 16,0-3 0-16,1 3 0 16,3 1-160-16,-2 1-48 0,0-1 0 0,-2 1 0 0,-1 1 48 0,-3 2 16 15,-2-3 0-15,-1 3 0 0,-1-1 592 0,0-1 112 0,-1 1 32 0,-2 0 0 16,1-2 16-16,-1 2 16 0,1-3 0 0,-1 1 0 15,0 1-256-15,0 0-144 0,1 2 160 0,-2 3-160 16,1-2 160-16,-2 3-160 0,0 3 160 0,-2 0-160 16,1 0 128-16,-2 3-128 0,-2-3 0 0,0 3 0 15,-3 1 0-15,-2 0 0 0,-2 1 0 0,-2-3 0 32,1-2 0-32,-2-1 0 0,-1-3 0 0,0-1 0 0,-1 3 144 0,0-6-16 0,2 0 0 0,1-1 0 15,0-1 64-15,1-1 16 0,0-2 0 0,1 1 0 16,1 0-208-16,-1-1 0 0,0 2 0 0,1-1 0 0,-1 1 0 0,-1-1 144 15,0 1-144-15,-2 0 128 0,0 1-128 0,-2-1 0 32,-2 4 0-32,-4-3 0 0,0 0 0 0,-3 1 0 15,-2-4 0-15,-3-2 0 0,-1-1 0 16,-2-2 0-16,-2-4 0 0,0-1 128 0,0-4-288 0,4-1-64 16,3-1-16-16,1-1-12400 15,5-4-2480-15</inkml:trace>
  <inkml:trace contextRef="#ctx0" brushRef="#br0" timeOffset="72354.17">13736 15281 38703 0,'-5'0'1712'0,"0"0"352"16,0 0-1648-16,1 3-416 0,3-3 0 0,0 2 0 0,1 2 624 0,-3-2 32 0,2 5 16 0,1 1 0 0,2 3-672 0,6 0-224 0,2 1 0 0,3 0 0 0,5 0 32 0,3 4 16 15,2 7 0-15,3-1 0 0,1 4 320 0,5 6 64 16,7 8 16-16,5 4 0 0,6 8-16 0,2 0 0 16,2 4 0-16,-2-2 0 0,0-1-208 0,-3 0 176 15,-3-2-176-15,-3 2 160 0,-3 2-160 0,-5 0 0 16,-6 2-160-16,-5 0 160 0,-7-2-160 0,-7 4 160 0,-5 3-160 0,-8 6 160 15,-4-3 256-15,-9 7 128 16,-6 2 48-16,-8-3 0 0,-3-6 128 0,-4-7 16 0,-3 3 16 0,-2-4 0 16,1-5-16-16,0-4 0 0,3-5 0 15,-2-3 0-15,3-2-176 0,-2-7-32 0,0-2-16 0,1-7 0 16,1-6-352-16,-1-3 0 0,1-3 0 0,-3-8-14208 16,0-5-2816-16</inkml:trace>
  <inkml:trace contextRef="#ctx0" brushRef="#br0" timeOffset="81175.89">20575 12332 9215 0,'-1'-1'816'0,"-2"1"-656"0,1 0-160 0,1 0 0 0,1 1 1664 0,-2-1 288 0,0 0 64 0,-2 0 16 0,-1 1 592 0,1-1 112 0,1 3 16 0,0-3 16 0,2 1 240 0,0 0 32 0,1 2 16 0,1-2 0 0,2-1-1456 0,-1 0-304 0,0 0-48 0,2 0-16 15,-4 0-480-15,0 0-112 0,0 0 0 0,0 0-16 16,0 0-304-16,0 0-48 0,0 0-16 0,0 0 0 15,0 0-256-15,18 13 0 0,-20-4 0 0,1 2 0 16,1 2 0-16,0 3-144 0,0 1 16 0,1 2 0 16,3 3 128-16,0 1-128 0,2 5 128 0,1 0-128 15,4 2 128-15,-1-1 176 0,0 2-48 0,1-2 0 0,2 0 160 0,-2 1 32 16,2-2 0-16,1 0 0 0,1-1-160 0,0-4-32 16,0 5 0-16,-2-6 0 0,0-5-128 15,-1 0 0-15,0-2 0 0,-1-1 0 0,3-1 0 0,-2 0 0 16,1 0 0-16,-2-4 0 15,1 0-288-15,-2-2 64 0,1 3 16 0,-2-5 0 16,0-4-464-16,-3 1-96 16,0-4 0-16,-1 1-12272 0,-1-4-2448 0</inkml:trace>
  <inkml:trace contextRef="#ctx0" brushRef="#br0" timeOffset="81537.06">21311 12343 13823 0,'-2'-1'1216'0,"1"0"-960"0,0 1-256 0,0 1 0 15,0-1 2528-15,-1 1 464 0,-1 0 80 0,-2 3 32 0,-3 1-496 0,-3 2-112 16,0 5 0-16,-1 0-16 15,-2 3-416-15,0 2-80 0,1 2 0 0,-2 2-16 0,1 2-1072 0,0 4-192 16,-1 7-64-16,-1 2 0 0,1 3-320 0,-3 6-64 31,1 2 0-31,0 2-16 0,-2-2-112 0,-2 4-128 0,-1 4 176 0,-4 2-176 0,-1 6 0 0,-4-1 0 16,-1 1 0-16,-3-3 0 0,1-3 0 0,-4-4 0 16,3-4 0-16,0-4 0 0,0-2 0 0,3-7 0 15,1-2-192-15,3-3 48 0,2-6-112 0,1 0 0 16,2-3-16-16,2-5 0 15,3-5-368-15,5-6-64 0,3-4 0 0,4-8-17728 16</inkml:trace>
  <inkml:trace contextRef="#ctx0" brushRef="#br0" timeOffset="82422.28">21135 12064 29487 0,'-10'-2'1296'15,"3"0"288"-15,1-1-1264 0,2 3-320 0,3 0 0 0,-1 0 0 0,1 0-256 0,-1-2-128 0,-2 1 0 0,-2-2-16 0,0 1-256 0,-3 1-48 0,-1-1-16 0,-2 2 0 0,1 0 720 0,-3 0 160 16,-1 0 32-16,-1 0 0 0,-1 0 1152 0,-3 0 224 15,-1-2 48-15,-2 2 16 0,-1-1 80 0,-2-2 16 16,0 1 0-16,-1-1 0 0,0-1-768 0,-1 2-160 0,1 2-32 0,-1-2 0 16,-1 4-384-16,0 0-96 15,-2 3-16-15,-1 2 0 0,-1 1-80 0,-1 1-32 0,-2 3 0 0,0 2 0 16,2 3-160-16,-2 1 128 0,-1 1-128 0,1 2 128 16,2 0-128-16,3 2 0 0,0 0 0 0,3 2 0 15,2 1 0-15,0-3 0 0,1 4 0 0,3 2 0 16,4-3 0-16,-1 5 0 0,3 3 0 0,2 2 0 15,1 8 0-15,2-1 0 0,1 6 0 0,1 2 0 16,3 1 176-16,1 2-48 0,4-2-128 0,1-1 192 16,2 2-192-16,4 2 144 0,3-2-144 0,2 0 128 15,3 0 64-15,3-7 0 0,3-2 0 0,1-7 0 16,1 1-192-16,2-4 0 0,2 1 0 0,0-1 128 0,1 1-128 0,-1-2 128 16,1-4-128-16,0-2 128 0,0-5-128 15,3 2 0-15,5-2 144 0,3 2-144 0,3-2 256 16,3-4-32-16,2 0 0 0,2-2 0 0,4 0-32 0,-2-4-16 15,0 1 0-15,2-3 0 0,-2-4-176 0,3-4 0 16,3 1 0-16,0-7 0 0,4 1 0 0,-3-5 160 16,-3-3-32-16,-1-3-128 0,-3-2 128 0,-2-1-128 15,1-4 0-15,-2-3 0 0,-2-3 256 0,-1-3-16 16,0-4 0-16,-2-5 0 0,-1-1 80 0,-3-6 32 16,-1-1 0-16,-2-4 0 0,-2-5-144 0,-1-2-16 15,-2-2-16-15,-3-5 0 0,1-3-176 0,-2 0 0 0,-1 2 0 0,-4 1 0 16,-1 3-144-16,-5 2-112 0,-3 1-32 0,-4-1 0 15,-5 0 32-15,-3 3 0 0,-2 6 0 0,-7 0 0 0,-3 8 0 16,-5 3 0-16,-5 3 0 0,-2 4 0 0,-1-2 256 0,-6 3 0 16,-4 1 0-16,-2 3 0 0,-2 3 0 0,-2 3 0 15,-3 1-128-15,-2 4 128 0,0 0 0 0,-1 3 0 16,-4 2 0 0,-1 5 0-16,2 2 0 0,-1 4-256 0,2 1 48 0,3-1 16 0,2-2-96 0,1 1-16 15,4-3 0-15,-2 1 0 0,1 2 48 0,1-3 0 16,2 3 0-16,3 0 0 15,5-1-320-15,1 3-64 16,5-3-16-16,4 0-18160 0</inkml:trace>
  <inkml:trace contextRef="#ctx0" brushRef="#br0" timeOffset="88907.01">20605 13881 11967 0,'5'-3'1072'0,"-3"0"-864"0,1 0-208 0,-2 1 0 0,2 2 1568 0,-1-1 272 0,-1-1 48 0,3-1 16 0,1 1-1392 0,1-2-256 0,0-3-64 0,0 3-16 0,2-1-176 0,-3 0 192 0,-2 0-192 0,0 2 192 0,-1-1 512 0,-1 0 96 0,1 1 32 0,-2 1 0 15,-2-1 160-15,2 2 32 0,0-1 16 0,-1 0 0 16,1 2-176-16,-1-1-32 0,2 1-16 0,-1 0 0 15,0 0-112-15,0 0-32 0,0 0 0 0,0 0 0 16,0 0-256-16,0 0-48 0,0 0-16 0,-8 22 0 16,5-15 32-16,-2 1 0 0,0 2 0 0,0 1 0 15,-2 2 144-15,-2 2 48 0,0-4 0 0,0 2 0 16,-3 2 128-16,-1 0 48 0,-2 0 0 0,0-2 0 16,0 3-320-16,-1 2-64 0,-4 3-16 0,-1 2 0 15,-1 1-208-15,-4 2-144 0,-2 5 192 0,-6 1-192 0,-1 4 144 16,-4 1-144-16,-2-1 0 0,-3 3 144 0,-2 0-144 15,-3 0 0-15,-4 1 0 0,1 1 0 16,0-1 0-16,-5 6 0 0,-4 6 128 0,1 0-128 0,3 1 304 0,4-5-32 16,2-2 0-16,4-1 0 0,1-2 112 0,2 0 0 15,2-1 16-15,-3 4 0 0,0 5-272 0,1-6-128 16,1 6 128-16,-2-8-128 0,2 2 0 0,0-5 0 16,2-3 0-16,-4-2 0 0,1 1 192 0,-2-1 16 15,0 1 0-15,2-2 0 0,0 0-80 0,5-4-128 16,1-1 176-16,2-3-176 0,4 0 128 0,-1-4-128 15,4-1 0-15,0-1 0 0,1-3 0 0,2-2 0 16,1 0 0-16,0-2 0 0,4-2 0 0,2 0 0 16,-2 0 0-16,1 1 0 0,3-3 0 0,-1 1 0 0,1 1 0 15,1-1 0-15,0-1 0 0,2-2 0 16,1 0-208-16,0 0 80 0,2-1 128 0,1-1 0 0,1 0 0 0,2 0 0 16,0 1 0-16,0-4 128 0,1 2-128 0,1 1 176 15,0 0-176-15,2-3 192 0,-2 2-192 0,1 0 192 16,0-1-192-16,-1 2 0 0,2 0-160 0,-1-2 160 15,-1 2-224-15,-1-2 48 0,0 2 16 0,-1-1 0 16,1 0 160-16,-1 1 0 0,-1-3 0 0,2 2 0 16,0 1 0-16,0-4 0 0,0 4 0 0,1-2 0 15,0 0 208-15,2 0-16 0,1 0-16 0,1 1 0 16,1-1-176-16,0 0 0 0,1 0 0 0,0 1 0 16,0-2-176-16,1 2-16 0,-1 1 0 0,-1 0 0 0,0-2 192 0,0 5-192 15,-3-2 192-15,2 0-192 0,-1-1 192 0,-1 1 0 16,-1-1 0-16,2 1 0 0,-2-2 0 0,1 0 0 15,-1-1 0-15,0 1 0 0,-1-1 0 0,1-1 144 16,0 1-144-16,0-3 160 0,-1 0 32 0,1-4 0 16,-1 3 0-16,0-6 0 0,2 3 32 0,-2-5 16 15,0 0 0-15,1-2 0 0,1-5-96 0,1-1-16 16,1-1 0-16,1-3 0 0,1-2 0 0,0-2 0 16,3-2 0-16,-2 1 0 0,3 0-128 0,-1 3 0 15,2-3 0-15,-1 1 0 0,1 3 0 0,-1-2-176 16,2 3 48-16,-3 0 0 0,3 2 128 0,-4 3 0 15,2 3 0-15,-1 2-128 0,1 0-48 0,-1 2 0 16,-1 1 0-16,1 1 0 0,-3 2-128 0,2 1-16 0,-1 2-16 0,0 2 0 16,-1 1 32-16,-1 3 16 0,0 2 0 0,-1 0 0 15,-1 7 128-15,1 0 32 0,-1 7 0 16,-3-1 0-16,0 3 128 0,-1 2 0 0,-3 1 0 0,-1 1 0 16,-1 0 0-16,-2-1-160 0,1 1 160 0,-3-1 0 15,0 2 0-15,-2 0 0 0,1-1 0 0,0 1 0 16,1-1 0-16,2-1 0 0,0-4 192 0,2 1-48 15,1-3 80-15,1-2 16 0,3 0 0 0,1-3 0 16,3 0-96-16,-1-3-16 0,5-3 0 0,-1 1 0 16,4-4-128-16,1 1 0 0,3-5 0 0,2 1-176 0,4 1 176 15,1-3 0-15,1 2 128 0,3-2-128 0,2 1 144 0,3-4-144 16,6 3 192-16,5-6-192 0,4 0 192 16,4-4-192-16,4-1 192 0,1-1-192 0,3-2 160 0,5-1-160 15,3-2 128-15,-4-1-128 0,0-1 0 0,-4 0-192 16,-4 2 0-16,-5 0 16 15,-5 4-512-15,-6 0-96 0,-4 1-32 0,-6 4-18320 0</inkml:trace>
  <inkml:trace contextRef="#ctx0" brushRef="#br0" timeOffset="89864.16">17836 16350 24879 0,'-4'-3'2208'0,"1"-2"-1760"0,0 4-448 0,2-1 0 0,0 2 2224 0,-1-3 352 0,-1-1 80 0,-2-3 16 0,-1-2-2672 0,-2-1-464 0,3-1-128 0,0 0-32 16,2 0 160-16,-1 1 16 0,-1 0 16 0,-1 2 0 0,1-2 976 0,-3 2 192 0,0 0 32 0,-2 0 16 15,-1 2 48-15,-3 0 0 0,-1 1 0 0,-3 0 0 16,-1 0-256-16,-2 0-64 0,-2 0 0 0,-2 1 0 16,-1 1-16-16,-4 1-16 0,-1 0 0 0,-2 2 0 15,1 2-240-15,-3 3-48 16,-1 2-16-16,0 4 0 0,-1 2-176 0,0 7 0 0,-2 4 0 0,0-1 0 16,1 5 0-16,-2 2-272 0,2 2 32 0,-3 3 16 31,1 6-336-31,-3 2-64 0,4-2-16 0,-4 5 0 0,-1 1 464 0,1 3 176 15,1 2-128-15,1-2 128 0,2-1 0 0,3-2 192 0,4-1 0 0,4-5-16 0,6-4 208 0,1 6 32 16,3 5 16-16,4 1 0 0,5 0-112 0,8-4 0 16,5-5-16-16,4-1 0 0,7-5-176 0,5 0-128 15,7 0 192-15,3-3-192 0,5 0 128 0,0-6-128 16,4 1 0-16,4-3 0 0,3-3 0 0,1 0 0 16,2-3 128-16,2-3-128 0,1 1 0 0,-1-7 0 15,-1 1 0-15,0-3 0 0,-1-1 144 0,-2-2-144 16,-1-1 0-16,-2-6 144 0,-1 3 16 0,0-5 0 15,1-3 0-15,2-3 0 16,-1-4 144-16,-1-4 16 0,-2 0 16 0,0-4 0 0,-1-4-80 0,1-1 0 16,0-6-16-16,0-3 0 0,-1-1-96 0,1-3-16 0,0-3 0 15,-4-6 0-15,-3 0-128 0,-4-5 0 0,-3-2 0 0,-4 0 0 16,-4-2-176-16,-4 3 48 0,-4 1 0 16,-1 3 0-16,-2 2 128 0,-3 4 0 0,-2 4-144 0,-4 5 144 15,-3 3 0-15,-2 2 0 0,-3 3 192 16,-2 3-64-16,-1 3 32 0,-5 4 0 0,-2 1 0 0,-2 1 0 15,1 2-160-15,-5 3-256 0,-2 0 64 0,-1 2 16 16,0 1-16-16,-2 0 0 0,0 3 0 0,-1 0 0 16,2 0 192-16,-2 0-128 0,1 1 128 0,1 0-128 15,0-1-32-15,0 0 0 0,2 1 0 0,0-2 0 16,3 0-432-16,-2-1-96 0,2 0-16 0,-2-2-17552 31</inkml:trace>
  <inkml:trace contextRef="#ctx0" brushRef="#br0" timeOffset="90979.78">17355 16739 11055 0,'-1'-5'976'0,"1"2"-784"0,0 0-192 0,1 2 0 0,0 1-544 0,2-3-160 0,0-2-16 0,4-2-16 0,1 0 992 0,3-5 192 0,2 6 32 0,-2-2 16 0,0 5 1744 0,-1-2 368 0,0 4 64 0,-3-2 16 16,-2 3-368-16,-2 3-64 0,-2-1-16 0,-2 3 0 16,-3 2-256-16,-2 2-48 0,-4 3-16 0,-3 0 0 0,0 4-640 0,-4 1-144 15,-1 1-32-15,-2-1 0 0,1 1-512 0,-4 4-96 16,1 1-32-16,-1 2 0 15,-1 1-144-15,-2 1-48 0,-2 5 0 0,-2 0 0 0,2 0-80 0,-4 3 0 16,-2-2-16-16,1-2 0 0,1-1 0 0,1-3 0 16,2-1 0-16,1-6 0 0,3 1-176 0,2-7 0 15,3 0 0-15,1-5 0 0,4 0-240 0,2-4-128 16,2-3-16-16,2 1-16 16,2-6-1200-16,2 1-256 0,1-5-32 0,1 0-14592 0</inkml:trace>
  <inkml:trace contextRef="#ctx0" brushRef="#br0" timeOffset="91293.63">16914 16656 39615 0,'-4'-2'3520'0,"1"-2"-2816"0,2 3-560 0,2 1-144 16,2 0 384-16,-1 0 64 0,2-1 0 0,1 1 0 16,4 0-1408-16,2 0-256 0,2 6-64 0,1 3-16 15,0 4 768-15,-2 4 144 0,0 1 48 0,-1 0 0 0,-1 5 1168 16,0 4 224-16,1-1 48 0,-1 5 16 0,0 2-400 0,0-1-80 16,0 4 0-16,-1 0-16 0,-1-1-288 0,0-2-48 15,-1 0-16-15,0-4 0 0,2-1-144 0,0-4-128 16,1-1 144-16,1-1-144 0,2-1 0 15,1-3 0-15,1-3 0 0,2-2-160 16,2-4-352-16,-1 0-80 0,2-5-16 0,-1 3-11664 16,-1-2-2320-16</inkml:trace>
  <inkml:trace contextRef="#ctx0" brushRef="#br0" timeOffset="91858.42">17673 17085 11967 0,'1'13'1072'0,"-2"-3"-864"0,-2 1-208 0,1-5 0 0,-1 1 6784 0,2 0 1296 0,-1 1 272 0,-2 6 48 0,-1 8-6288 0,-1 7-1280 0,0 3-240 0,-2-3-48 15,2-1-848 1,-1-5-160-16,-1 3-48 0,1-5 0 0,-2 0-96 0,2-1-32 16,-3 1 0-16,4 0-17536 0</inkml:trace>
  <inkml:trace contextRef="#ctx0" brushRef="#br0" timeOffset="92706.58">21003 14004 21183 0,'2'-4'1888'0,"-2"2"-1504"0,2 0-384 0,-1 2 0 0,0 2 976 0,-1 0 128 0,1 2 32 0,0 3 0 0,1 1-1136 0,-1 9-192 0,0 8-48 0,-3 6-16 0,-2 3 720 0,-3 5 144 0,-3 4 32 0,-3 5 0 0,-3 4 736 0,-2 5 160 0,-2 6 16 0,-4 5 16 0,0 7-256 0,-4 5-48 32,3 2-16-32,-1-6 0 0,2-1-496 0,-2 7-112 0,0 3 0 0,-1 4-16 0,1 5-48 0,0-1-16 15,1-3 0-15,-1 4 0 0,0 3-256 0,2-6-48 16,3-5-16-16,4-12 0 0,3-5-112 0,3-6 0 15,1-2-128-15,1-11 192 0,4-4-192 16,1-6-256-16,1-6 48 0,1-9 16 0,0-3-16 0,2-7 0 16,1-4 0-16,-1-5-12016 15,1-1-2384-15</inkml:trace>
  <inkml:trace contextRef="#ctx0" brushRef="#br0" timeOffset="93098.52">21292 14213 3679 0,'0'-1'320'0,"-1"-1"-320"0,0 2 0 0,-1 0 0 0,2 0 5984 15,0 0 1120-15,0 3 240 0,0 1 32 16,0-2-8080-16,0 7-1632 0,0-3-320 0,2 5-64 0,0 3 2272 0,2 0 448 16,0 6 0-16,2 5 176 0,1 3 2448 0,3 5 480 15,1 6 96-15,4 7 32 0,4 8-1248 0,3 6-240 16,4 4-48-16,4 4-16 0,0 0-1120 0,3 1-240 16,-3 0-32-16,0 6-16 0,-1 5-48 0,-8 3-16 15,-4 3 0-15,-6 3 0 0,-1 1 0 0,-5 2 0 16,-3 0 0-16,0-4 0 0,-2-3-208 0,0-2 0 15,0 1 0-15,-2-4 0 0,4-7 0 0,-2-9 0 16,1-3 0-16,1-9 0 0,2-5 0 0,1-4 128 16,4-6-128-16,1-6 0 15,1-7-512-15,2-9-160 0,3-4-32 0,0-8-16864 0</inkml:trace>
  <inkml:trace contextRef="#ctx0" brushRef="#br0" timeOffset="93428.5">21370 13978 40543 0,'-6'2'3600'0,"0"5"-2880"0,1 4-576 0,4 2-144 0,3 1 752 0,4 1 112 0,4 4 32 0,5 14 0 16,12 17-1456-16,14 18-272 0,15 8-64 0,9 2-16 16,7-3 0-16,1-2 0 0,2-2 0 0,-1 0 0 15,2 2 736-15,-6-2 176 0,-7 0 0 0,-7 4 0 0,-7 4 816 0,-4 4 144 32,-5 7 48-32,-3-1 0 0,-4 1-176 0,3 3-16 15,0 7-16-15,2-2 0 0,3-7-480 0,1-4-80 0,2-7-32 0,1-3 0 0,2-4-208 0,1-4 128 16,0-2-128-16,3-8 0 0,0-4 0 0,6 2 0 15,2 2 0-15,0-5 0 16,0-8-864-16,-4-5-224 0</inkml:trace>
  <inkml:trace contextRef="#ctx0" brushRef="#br0" timeOffset="94024.37">22704 15457 46079 0,'-5'-1'4096'0,"3"-1"-3280"0,2-1-656 0,10-1-13792 0,-2 0-2752 0</inkml:trace>
  <inkml:trace contextRef="#ctx0" brushRef="#br0" timeOffset="94166.05">23189 15416 23039 0,'1'6'2048'0,"-2"-2"-1648"16,0-3-400-16,0 0 0 0,1-1 5504 0,1 0 1008 15,1 0 208-15,2 0 32 16,5 0-7744-16,7 0-1552 0,8-2-304 0,5-3-64 0</inkml:trace>
  <inkml:trace contextRef="#ctx0" brushRef="#br0" timeOffset="94306.66">23682 15568 45151 0,'0'3'4016'0,"-1"0"-3216"0,1-3-640 0,0 0-160 15,1 2 448-15,2-2 64 0,-1 1 16 0,5 1 0 16,0-2-1728-16,4-2-336 16,3-1-80-16,1-3-16 0,6-5 1232 0,0-4 240 0</inkml:trace>
  <inkml:trace contextRef="#ctx0" brushRef="#br0" timeOffset="95546.21">21735 13633 30399 0,'-5'-1'2704'0,"2"1"-2160"15,2 0-544-15,1 0 0 0,1 0-2240 0,-1 0-544 0,0 0-112 0,-1-2-32 0,1 2 528 0,1 0 96 0,2 2 32 0,-3-2 0 0,0 0 5056 0,21 7 1008 16,-9-2 208-16,4 2 32 0,5 7-688 0,4-2-144 15,7 7-16-15,4 3-16 0,6 4-1696 0,5 3-352 16,4-1-64-16,5 2-16 0,4 3-720 0,3-4-128 16,-1-1-48-16,1-3 0 0,5 3-144 0,5 2 0 15,5 1 0-15,-1 2 0 0,-3-4 0 0,6 5 0 16,4 0 0-16,7 3 0 0,2 2 320 0,3 2-32 0,3 4 0 16,2 0 0-16,3 4-80 0,-3 1-16 0,1 2 0 15,0 6 0-15,3 3-192 0,4-2 0 0,1-2 0 0,-1-2 0 16,0-7 0-16,1 1 0 0,6-2 0 0,-2-2 0 15,-1 1 0-15,4-1 0 0,4 0 0 0,-1-1 0 16,-2-4 208-16,-5-5 0 0,2-2 0 0,-6 2 0 16,-2-2 48-16,-12 2 16 0,-5-6 0 0,-5 3 0 15,-2-1-272-15,-5 3 0 0,-7-2 0 0,-7-1 0 32,-6-2-224-32,-4 0-160 0,-3-1-16 0,-6-3-16 0,-6-1 64 0,-1-2 16 0,1 0 0 15,-5-1 0-15,0 0 80 0,-3 0 32 0,-3-6 0 0,-2 0 0 16,-2 1 224-16,-2-5 0 0,-1-2 0 0,-3-1 0 0,0 0 0 15,-3-3 0-15,-2 0 0 0,0-3 0 0,-2 1 0 0,-4-2 0 16,-2 1 0-16,-2 1 0 0,-2-3 0 16,-2 1 0-16,-1 0 0 0,0 2 160 0,-2-3 208 0,0 2 32 15,-1-1 16-15,2 2 0 0,0-2 32 0,0 3 0 16,1-4 0-16,1 0 0 0,0 1-208 0,1-1-48 16,-1-1 0-16,2 1 0 0,-1 0-64 0,2-4 0 15,1 3-128-15,-3 1 192 0,0 0 48 0,0 0 0 16,0 0 0-16,15-17 0 0,-12 13-16 0,-1 1 0 15,0 0 0-15,-1-1 0 0,-2 0-80 0,0 1-16 16,-2-1 0-16,-2 0 0 0,0-2-128 0,-1 1 0 16,0-1 0-16,-1-2 0 0,-1 1 0 0,1 0 128 0,1-5-128 15,0 1 192-15,1 0 144 0,0-1 48 16,1-3 0-16,0 1 0 0,2-3-32 0,-1-4 0 0,0 0 0 16,-2-1 0-16,1-3-192 0,-2 0-32 0,0-2-128 0,-2 1 192 15,-1 1-192-15,1 2 128 0,-2 2-128 0,-1 4 0 16,-2 0 0-16,0 4 0 0,-2-2 0 0,0 1-160 15,0 5-176-15,2-1-48 0,2 2 0 0,1 2 0 32,2 1-192-32,2 4-64 0,2-3 0 0,2 4 0 0,2 0 176 15,1 4 16-15,3 1 16 0,0 1 0 0,3 5 112 0,3 6 0 0,1 1 16 0,3 6 0 16,-1 2 16-16,4 4 0 0,2 2 0 0,2 0 0 16,0-1-48-16,-1 0-16 0,-2-2 0 0,0-3 0 0,-3-2 112 15,-3-3 32-15,-1-2 0 0,-2 0 0 0,-2-1 208 0,-2-4 0 16,0 2 192-16,-1-3-192 0,-1 1 336 0,0 1-32 15,-1-2-16-15,1 1 0 0,1 1-80 0,-3 0-16 16,1 2 0-16,0 0 0 0,-2 3-192 0,0-1 0 16,-2-1 0-16,0 2 0 0,-3-3 192 0,0 2-64 15,-3 1-128-15,0-3 192 0,-3 0 128 0,-2 1 32 16,0-5 0-16,-2 2 0 16,-2-3 272-16,-2-1 48 0,0-1 16 0,0-3 0 0,-2-1-64 0,-2-4-16 15,1 1 0-15,-4-6 0 0,-1 1-160 0,-4-3-48 16,-1 0 0-16,-3-3 0 0,1-1-400 0,-1-3 0 15,2 0 0-15,1-3-176 16,1 0-800-16,2-4-176 0,4 0-16 0,6 0-20768 0</inkml:trace>
  <inkml:trace contextRef="#ctx0" brushRef="#br0" timeOffset="96347.99">27417 16564 35007 0,'-10'1'3120'0,"0"0"-2496"0,3 2-496 0,3-3-128 15,0 1 1408-15,-1 0 256 0,-6 3 48 0,-7 3 16 0,-6 4-1504 0,-3 4-224 0,1 4-192 0,0 2 48 0,4 2-208 0,-1 4-32 0,1-1-16 0,0 3 0 0,-3 2 672 0,0-2 144 0,-1 2 32 0,-2 1 0 16,-2 4-144-16,-1-1-32 15,-2 1 0-15,-3 0 0 0,-1 0-16 0,-1 1-16 0,-1-2 0 0,2 0 0 16,1 0-240-16,4-4 176 0,3-7-176 0,5-1 160 16,4-6-352-16,4-5-80 0,5-2-16 0,5-4 0 15,2-4-672-15,3-5-128 16,1-1-16-16,3-8-16 0</inkml:trace>
  <inkml:trace contextRef="#ctx0" brushRef="#br0" timeOffset="96583.6">26849 16645 43311 0,'-6'9'3840'0,"1"-4"-3072"16,0-1-608-16,3-1-160 16,2 2 1888-16,1-4 352 0,3 4 64 0,1 2 0 15,3 5-3264-15,7 5-640 0,5 4-144 0,6 3-32 16,2 3 928-16,3 0 176 0,3 3 32 0,-1 1 16 0,-2 0 624 0,0 2 0 15,-3 2 0-15,-2-1 0 0,-2 1-144 0,-5-2 144 16,-1-2 0-16,-3-2 0 16,-4-3-512-16,-1-3 0 0,-2-1 0 0,-2 1-11904 15,1-1-2368-15</inkml:trace>
  <inkml:trace contextRef="#ctx0" brushRef="#br0" timeOffset="97100.95">27699 17108 40543 0,'-9'6'1792'0,"0"-4"384"0,1 3-1744 0,0-1-432 0,3-2 0 0,2 2 0 0,-1 1 544 0,-3 1 32 15,-6 5 0-15,-2 2 0 16,-1 4-944-16,1 4-176 0,3-2-32 0,0 2-16 0,2-3 288 0,0 5 64 16,0-1 16-16,1 0 0 0,1 2 224 0,-1-2 0 15,3 3 192-15,0 1-192 0,2-3 208 0,2 0-64 16,2 2-16-16,2 1 0 0,3-4-128 0,0 1 0 15,4-2 0-15,-1-1 0 0,1-4-176 0,1-2-64 16,1 0-16-16,-1-5 0 16,0-1-192-16,1-4-32 0,1-1-16 0,1-2 0 15,0-2-144-15,1-4-16 0,-1 0-16 0,1-2 0 16,1 0 192-16,-3-3 32 16,2-1 16-16,-3-1 0 0,0-3 432 0,-2 1 0 0,-2-2 0 0,-3 4 0 0,0 2 176 0,-4-1 112 0,-3-2 32 0,-3 1 0 31,-3 1 208-31,-3 1 48 0,-3 3 16 0,-2 2 0 15,-3 1 304-15,-2 4 64 0,-3 2 16 0,-1 1 0 0,0 2-400 0,-1 1-96 0,0 1-16 0,2 1 0 16,4-2-208-16,1 0-32 0,3-1-16 0,2-2 0 16,3 0-64-16,2 0-16 0,1-1 0 0,4-2 0 31,3 2-560-31,0-1-112 16,4 0-32-16,0 1 0 0,3 2-1824 0,1 1-368 15</inkml:trace>
  <inkml:trace contextRef="#ctx0" brushRef="#br0" timeOffset="97478.06">28003 17069 42383 0,'-4'2'3776'0,"2"-4"-3024"0,-1 1-608 0,3 1-144 0,2-2 320 0,0 0 16 0,2 1 16 0,2 0 0 0,3-3-2832 0,2 1-560 0,2 0-112 0,1 3-32 15,-4 3 96-15,-4 4 16 0,-4 3 0 0,-4 3 0 0,-4 7 4880 0,-7 1 992 0,-1 4 192 0,-4 0 32 16,0 1-464-16,-2 0-80 0,1-2-32 0,0 0 0 16,1 1-1600-16,3-7-320 0,3 1-64 0,3-3-16 15,4-3-320-15,3 1-128 0,3-7 0 0,3 2 144 16,2-5-144-16,3-1 0 0,3 2 0 0,3-3 0 15,1 1 0-15,1-3-192 0,4 2 32 0,2-1 16 16,-1 3-160-16,-1-2-16 0,1 2-16 0,-1-2 0 16,0 4-240-16,-2-2-32 15,1 1-16-15,-2 0 0 0,-1-4-528 0,-1 3-128 16,1-3 0-16,-3-1-16 0,1-1-784 0,-2-3-160 0,-1 3-16 0,-2-5-6464 16,0 1-1296-16</inkml:trace>
  <inkml:trace contextRef="#ctx0" brushRef="#br0" timeOffset="97713.71">28301 17142 44223 0,'-10'8'3936'0,"1"-2"-3152"15,4-2-624-15,3 1-160 0,1-3 768 0,-2 4 128 0,-2 8 32 0,-3 4 0 31,-2 10-2192-31,0 4-432 0,1 4-96 0,1 1 0 16,-1 1 1024-16,0 3 224 0,-1 0 32 0,-3 2 16 0,-2 3 496 0,-2-1 0 0,-2 0 0 0,1-1 0 16,0-4-320-16,2-4 16 0,1-3 16 0,2-4 0 31,0-2-288-31,3-7-64 0,2-3-16 0,0-2 0 0</inkml:trace>
  <inkml:trace contextRef="#ctx0" brushRef="#br0" timeOffset="98263.03">27982 16413 44223 0,'-22'-9'1968'0,"3"0"400"0,1 1-1904 0,4-1-464 15,5 7 0-15,3-3 0 16,-4-1-416-16,-7-6-176 0,-12-5-48 0,-9-6 0 16,-6-2-1088-16,-8-1-240 0,-4 0-32 0,-3 4-16 0,-1 4 2016 0,-1 6 320 0,-6 5 96 15,0 7 32-15,0 4 496 0,0 8 96 0,1 5 32 16,-1 4 0-16,1 5-176 0,1 7-16 0,-1 8-16 0,4 4 0 16,3 5-368-16,2 4-80 0,3 4-16 0,2 6 0 15,2 5-208-15,5 2-32 0,1 2-16 0,6 2 0 16,2 7-144-16,4 1 0 0,5 4 0 0,3-4 128 15,6-1-304-15,4-6-64 0,6-3-16 0,4-6 0 16,4-1 256-16,4-2 0 0,4-5-160 0,5 0 160 16,3-6 0-16,6-6 256 0,6 2-32 0,12-3-16 15,11 0-208-15,10-4 0 0,10-3 0 0,12 0 0 16,12-6 0-16,8-3 0 0,0-6 0 0,16 1 0 0,11-6 0 16,6-3 0-16,1-4 0 0,-3-4 0 15,-4-4-320-15,-7-6-64 0,-5-4-16 0,-8-5 0 0,-8-4 400 16,-6-4-128-16,-10-2 128 0,-3-6 0 0,-5-3 208 0,-5-4 128 15,-6-6 32-15,-8-2 0 0,-7-6 16 16,-7-5 16-16,-6-4 0 0,-6-4 0 0,-4-3 96 16,-7-8 16-16,-3-4 0 0,-6-10 0 0,-5-4-128 0,-5-4-32 15,-5 0 0-15,-5-2 0 0,-7-3-352 0,-5 1-256 16,-5 3 32-16,-6 6 16 16,-5 10-256-16,-4 7-48 0,-4 10-16 0,-7 8 0 0,-3 5 96 15,-10 7 32-15,-8 3 0 0,-7 2 0 16,-6 6-32-16,-10 2 0 0,-8 2 0 0,-12 6-19216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03T17:29:32.231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28334 7372 15663 0,'5'-7'1392'0,"1"0"-1120"0,-1 2-272 0,-1 3 0 0,0-1 384 0,2 0 0 0,4-6 16 0,7-2 0 0,5-6 240 0,4-1 64 0,0 1 0 0,-2 3 0 0,-3 3-128 15,-6 3-32-15,-4 1 0 0,-4 4 0 0,-2 2-544 0,-2 1 0 16,-3 0-192-16,-3 1 48 31,0 2-960-31,-1-1-192 0,-1 3-48 0,0-3 0 16,0 3 752-16,0-1 144 0,1-2 16 0,1 2 16 0,0-2 1024 0,1 1 208 15,0-3 32-15,1 0 16 0,0 0 736 0,1 0 160 16,-1 0 32-16,1-3 0 0,-1 2 80 0,-1 0 32 16,2 1 0-16,-1-3 0 0,1 3-336 0,0-1-64 15,0 0-16-15,1 0 0 0,-1 1-416 0,0 0-96 16,0 0-16-16,0 0 0 0,0 0-560 0,23 6-112 16,-17-4-32-16,0 1 0 0,1-1-256 0,1 2 0 15,0 1 0-15,2-2 0 0,-1 0 192 0,0 3-64 0,0-1 0 0,0 3-128 16,0-1 0-16,-1 2 0 0,1-3-192 15,-1 4 48-15,-1-3 144 0,0 3 0 0,0 3 0 0,0 0 0 16,-1 1 224-16,-1 1-32 0,1 1 0 0,-2 5 0 16,0-3 16-16,-2 5 0 0,-1 1 0 0,1 2 0 15,-1 1-48-15,0-1-16 0,0 2 0 0,-1 0 0 16,2 2-144-16,-1-2 160 0,0 3-160 0,0-2 160 16,2-1-160-16,-1-2 0 0,1 0 0 0,0 1 128 15,0-2-128-15,-1 1 0 0,0-3 0 0,-1 1 0 16,0-1 0-16,-1-2 0 0,1 2 0 15,-2-4 0-15,0 0 0 0,0-3 0 0,-2-1 0 0,-1 1 0 16,1-4 128-16,-2-1-128 0,-1 1 128 0,-2-4-128 16,2 1 128-16,-3-3-128 0,2-1 128 0,-1-5-128 0,2 0 192 0,1 0-64 15,0-4 0-15,2-1 0 0,-1 0 112 0,2-1 16 16,0 3 0-16,1-5 0 0,0 4-96 0,1-1-16 16,-1-1 0-16,-1 4 0 0,2-1-144 0,0 2 0 15,0 1 0-15,0 0 128 0,0 1-128 0,-1 1 0 16,1 1 0-16,0 0 0 0,0-3 0 15,0 0 0-15,0 0 0 0,0 0 0 0,0 0-192 0,0 0 192 16,6 21-160-16,-3-21 160 0,0 1 0 0,2-1 0 16,2 1-128-16,0-2 128 0,2 1 0 0,1 0 0 15,2 0 0-15,2 0-144 0,2 1 144 0,2-1-160 16,1 3 160-16,2-2-160 0,3 1 160 0,5 1-160 16,4-1 160-16,3 1-160 0,0-3 160 0,4 0-192 0,4 0 192 15,1 0-192-15,-1 0 192 0,-1 1-160 0,1 2 160 16,-4 0-160-16,0 2 160 0,-2 0 0 0,1 1 0 0,2-1 0 15,2-1 0-15,1 0 0 0,5 1-128 0,0-5 128 16,-1 0-272-16,4-4 16 0,-1 1 16 0,-2-3 0 16,-4 3 48-16,-1-1 0 0,2-2 0 0,0 2 0 15,0-3 192-15,-2 0 0 0,1 1 0 0,-3 0 0 16,-1 1-192-16,-3-1 48 0,0 3 16 0,-3-2 0 16,-4 3 128-16,-2 1 0 0,-1-1 0 0,0 2 0 15,-1 2 0-15,-1-1 144 0,-1 1-144 0,-2 1 160 16,0-1-32-16,-2 1 0 0,-2-2 0 0,0 2 0 15,-2-3-128-15,-1 0 0 0,1 0 0 0,-3-3 0 0,1 2 0 0,-1-2 0 16,-1 1-144-16,0-1 144 16,-2-2-192-16,-1 2 0 0,0 0 16 0,-3-3 0 0,-1 4 16 0,-1-2 0 15,-1 1 0-15,-2 1 0 16,0 2 160-16,-1-2 0 0,-1 0 0 0,0 1 0 0,0 1 0 0,-1-1 0 16,1 1 192-16,-2 0-64 0,1 0 32 0,1 0 16 15,0 0 0-15,0 0 0 0,0 0-176 0,0 0 0 16,0 0 144-16,-1-27-144 0,3 18 0 0,0 0 0 15,1-3 0-15,1 1 128 0,0-5-128 0,1-2 192 16,0-4-64-16,-2 0 0 0,0-3 64 0,-1-3 32 16,-2-1 0-16,0-7 0 0,0-1-80 0,0-3-16 15,-1-5 0-15,0 2 0 0,0 1-128 0,-1-2 160 16,2 2-160-16,-1 4 160 0,1 2-160 0,-1-1 0 16,1 6 144-16,0 3-144 0,0 5 0 0,1 1 144 0,-1 5-144 15,0 0 0-15,1 0 128 0,-1 3-128 0,2 0 0 16,-2 2 0-16,0 1 0 0,1-2 0 0,-1 2 0 0,0 2 0 15,0 2 0-15,0 2 0 0,-1 1 0 0,1 2-192 16,-2 3-48-16,0 0 0 0,-2 4 0 0,-1 0 0 16,0 5 64-16,-1-2 16 0,-3 4 0 0,-2 1 0 15,1-1 160-15,-2 1 0 0,-3 0 0 0,0-1-128 16,-1 2 128-16,0-6 0 0,-2 2 0 0,-1 0 0 16,1-3 0-16,-3 0 0 0,0-1 0 0,0-1 0 15,-2-2 0-15,1 2 128 0,1-2-128 0,0 1 128 0,0-4-128 16,-3 1 128-16,2 0-128 0,0-2 128 0,0 0 0 0,-1-3 16 15,-1 1 0-15,-1-2 0 0,-1-1 48 16,-1 0 0-16,-4-3 0 0,-1 2 0 0,-4-2-64 16,-2 3-128-16,-3 0 192 0,-3 1-64 0,1 3-128 0,-1 2 192 15,-3 0-192-15,-2 0 192 0,4 0-192 0,-5 1 0 16,1 2-160-16,-3-3 160 0,1 3 0 0,0 1 0 16,6-2 128-16,0 2-128 0,3 1 0 0,3-3 0 15,1 2 0-15,4-3 0 0,4 0 0 0,2-1 0 16,2-2 0-16,1 0-144 0,3-1 144 0,-2-1 0 15,2 1 0-15,-1-2 0 0,1-2 192 0,1 3-48 16,0-1 0-16,0 0 0 0,3 1-144 0,-2 0 0 16,2 2 0-16,-1-1 0 0,3 2 0 0,-1-3 0 15,2 3-160-15,-1 1 160 0,1 0-304 0,0 1 48 0,0 3 0 0,0-3 0 32,2 2-320-32,-1 2-48 0,2 0-16 0,-1 0-12192 0,1 2-2448 15</inkml:trace>
  <inkml:trace contextRef="#ctx0" brushRef="#br0" timeOffset="533.04">29173 7283 911 0,'-4'-10'0'0,"2"3"0"0,-1-2 0 0,2 4 0 0,2 4 7488 0,0-3 1424 0,3 3 288 0,1-4 48 0,2-3-7216 0,5-3-1456 16,2-2-272-16,4 2-64 0,-1 1-240 0,0 0 144 15,-1 5-144-15,-2 1 128 0,0 3 192 0,-3 1 48 16,0 4 0-16,-1 1 0 0,-2-2 336 0,0 6 80 0,0-3 16 0,-1 4 0 15,-1-4-224-15,0 3-64 0,-1 0 0 16,-1-2 0-16,1-1-96 0,-2 0-32 0,1 0 0 0,0-1 0 16,-1 0-64-16,1-1 0 0,0 1-16 0,0-1 0 15,1-1-64-15,-1 2-16 0,3 2 0 0,-1-1 0 16,1 1-32-16,1 2-16 0,2 0 0 0,-1-1 0 16,3 3 16-16,-1-2 16 0,1 2 0 0,0 0 0 15,0 0 48-15,0 3 0 0,2 0 0 0,-2 2 0 16,0 1-64-16,1 1 0 0,-2 2 0 0,0 1 0 15,0 4 0-15,1-1 0 0,1 4 0 0,-1 0 0 16,0 2-32-16,1 2-16 0,-1 3 0 0,1-2 0 16,-2 2 48-16,0-2 16 0,0 2 0 0,-1-4 0 0,0 1 48 15,0-1 16-15,-2 0 0 0,0-2 0 0,0-1-112 0,0-2-32 16,0-2 0-16,1 0 0 0,0-1-128 0,-2-2 0 16,-1-2 0-16,1-1 0 15,-1 2 0-15,-1-6 0 0,-2 1 0 0,0-3 0 16,-3 0-384-16,-1 0-48 0,-3-3-16 0,-2-2-21760 15</inkml:trace>
  <inkml:trace contextRef="#ctx0" brushRef="#br0" timeOffset="19571.82">27983 4935 23039 0,'0'-3'2048'0,"0"-1"-1648"15,0 3-400-15,0 1 0 0,0-2 1344 0,0 1 192 0,-1-2 48 0,0-2 0 0,-2-1 192 0,-1 1 32 0,1-4 16 0,-3 3 0 0,-1 1-736 0,0 1-160 0,-2 0-32 0,-1 1 0 0,-1 2-560 0,-2 1-112 16,-2 1-32-16,-4 2 0 0,0-1-192 0,-4 0 144 15,0 2-144-15,-2 0 128 0,-1 0-128 0,1-3 160 16,2 0-160-16,-2-2 160 0,3 0 160 0,0-3 16 16,-1 0 16-16,4-2 0 0,0 0 16 0,3 0 0 15,2-2 0-15,1 2 0 0,-1-1-144 0,1-3-32 16,1 2 0-16,0 5 0 0,1-2 0 0,1 0 0 0,-1 1 0 16,0 3 0-16,0 1-192 0,0 0 144 15,-2 3-144-15,0-3 128 0,0 4-128 0,0-1 0 0,-1 2 0 16,2-2 0-16,-2 1 0 0,0 0 0 0,2-1 0 15,0 0 0-15,-1-2 0 0,2 0 0 16,3-1 0-16,-1-1 0 0,3 1 0 0,1-1 0 0,2-3 0 0,0 2 0 16,1-1 144-16,0 1-144 0,1-2 160 0,-1 2-160 15,1-2 320-15,0 0-16 0,0 0-16 0,-1 2 0 16,1 1-96-16,0 0 0 0,0 1-16 0,-2 1 0 16,2 2-176-16,0 0 0 0,-2 3 144 0,3-6-144 15,0 0 0-15,-2 27 0 0,1-14 0 0,-1 2 0 16,2 1 0-16,0-2 0 0,-1 4 0 0,1 2 0 15,0-3 0-15,0 0 0 0,-1-1 0 0,0 3 0 0,-1 2 0 16,0 2 0-16,-2 3 0 0,2 4 0 16,-3 0 0-16,0-2 176 0,-3 2-48 0,1-1 0 0,-2 0-128 15,1-2 0-15,-2-1 0 0,0-1 0 0,1-4 0 0,-1 1 0 16,2-3 0-16,-2-1 0 0,1-1 128 0,-1 1 0 16,0 2 0-16,2-6 0 15,-1 1 0-15,2 1 0 0,-3-2 0 0,1 1 0 0,2-4-128 0,1 0 0 16,-1-2 0-16,2-1 0 0,0-3 0 0,-1-1 0 15,1 0 0-15,0-2 0 0,0 1 128 0,-1-3 0 16,0 0 0-16,-1-3 0 0,-1 2-128 0,1-2 0 16,-1 1 0-16,2 0 0 0,0-3 176 0,0 1 0 15,0 0 0-15,-1-3 0 0,3 3 16 0,0-1 16 16,-1 0 0-16,2 1 0 0,1 3-208 0,1-1 0 16,1 2 128-16,1-4-128 0,0 3 0 0,4 1 0 0,1-3 128 0,3 2-128 15,0 0 0-15,2 0 0 0,2 1 128 16,3 0-128-16,5 1 0 0,3 1 0 0,1 3 128 0,2 0-128 15,3 1 0-15,-1 3 0 0,3-3 0 0,2 2-160 16,-1 0 160-16,1-2 0 0,-1 1 0 0,0-2 0 16,-3-2 0-16,1 2 0 0,2-1 0 0,1 1 0 15,-1-4 0-15,0 2 0 0,1-1 128 0,-3-1-128 16,0-1 0-16,-4 0 0 0,0 0 0 0,-3-1-128 16,-5 1 128-16,1 0 0 0,0-2 0 0,-2 0 0 0,1 1 0 15,-2-3 0-15,-1 1 0 0,0-1 0 16,-2-2 0-16,1 0 0 0,-1-1 0 0,-2-1 0 15,0-1 0-15,-1-1 0 0,0 3 0 16,1-7 0-16,0-1 272 0,-1-3-16 0,3-2 0 0,-2-1 0 0,2-2-32 16,-2-2-16-16,0-4 0 0,0-2 0 0,-1 1-208 0,0-4 144 15,-1 0-144-15,-2-6 128 0,1 5-128 0,-2-4 0 16,1 0 0-16,-1-1 0 0,-1-1 0 0,2 1 0 16,-3 1 0-16,0 5 0 0,0 5 0 0,0 0 0 15,-2 7 0-15,1 0 0 0,-1 2 0 0,-2 1 0 16,1 2 0-16,-2 1 0 0,1 2 0 0,-1 2 0 15,-1 1 0-15,1 0 0 0,-1 1 0 0,0 2 0 16,1 0 0-16,-3 2 0 0,2-1 0 0,0 2 0 16,-2 3 0-16,2-2 0 0,-1 3 0 0,-1-1 0 0,1 2-224 0,-2 2 80 15,0-2 144-15,1 5 0 0,-2-3 0 0,0 3 0 16,0 3 0-16,-1 0 0 0,-1 0 0 0,-1 2 0 31,0-2 0-31,0 4 0 0,-2-1 0 0,0 0 0 0,0-1 0 0,-1 0 0 0,0-4 0 0,-2 1 0 16,1-2 0-16,-2 0 0 0,0 0 0 0,-3-4 0 15,3 0 0-15,-5-1 0 0,-2 0-144 0,-2-2 144 16,-2-3 0-16,-1-1 0 0,0-4 0 0,0 0 0 16,1 1 0-16,0-2 0 0,-1 0 0 0,-1-1 0 15,1 1 0-15,-1 0 0 0,2-1 0 16,-1 1 0-16,2 5 0 0,-1-3 0 0,-1 5 0 0,0 1 0 16,-1 2 0-16,1 2 0 0,0 2 0 0,2-1 0 15,1 3 0-15,3-3 0 0,2 2 0 0,0 0 0 16,3 0 0-16,2-1 0 0,-1-2 0 0,3 1 0 0,1-1 0 15,2 1 0-15,1-2 0 0,1 0 0 0,1 0 0 0,2 0 0 16,-1 0 0-16,1-2 0 0,1 4 0 0,-1-2 0 16,1 0 0-16,-1 0 0 0,2 3 0 15,-3 1 0-15,1 2 0 0,-1 0 0 0,-1 4 0 0,0 1 0 16,-1 0 0-16,1 1 0 0,-1 5 0 0,1-3 0 16,-1 6 0-16,0-2 0 0,1 4-128 0,0-4 128 15,0 3 0-15,0 2 0 0,-1 0 0 0,1 2 0 16,-2 3 0-16,1 1 0 0,1 0 0 0,-2 2 0 15,1 3 0-15,-2 0 0 16,1 1 0-16,-1 0 0 0,0-3 0 0,0-3 0 0,0 0 0 0,-2-2 0 16,2-3 0-16,-1-2 0 0,0 0 0 0,-1-2 0 0,0 1 0 15,-1 1 0-15,-1-2 0 0,-2 1 0 0,2-3 0 0,-1 0 0 16,5-3 0-16,-2-4 0 0,2 0 0 16,2-4 0-16,-1 1 0 0,1-1 0 0,1-1 144 0,0-1-144 15,0-1 128-15,1 1-128 0,0 0 128 16,1 0-128-16,-1 0 0 0,1 0 0 0,2-2 0 0,0 1 0 15,1 1 0-15,1 0 0 0,2 1 0 0,2-1 128 16,-1-1-128-16,5 0 0 0,1 1 128 0,4-1-128 16,2 3 128-16,2-5-128 0,6 2 128 0,4 1-128 15,4-3 0-15,3-2 0 16,2 0 0-16,1-1 128 0,3 0-128 0,-1-3 0 0,-1 2 0 0,0-3 0 0,-3 1 0 16,-3 1 0-1,-1 0 0-15,-1-2 0 0,0 0 0 0,1-1 0 0,-1 0 0 0,0-1 128 0,0 2-128 0,-4 0 0 16,-2 2 0-16,-1-2 0 0,0 0 0 0,-2 4 0 15,-1-3 0-15,-2 3 0 0,-2-2 0 0,-1 2 0 16,0 1 0-16,-1 0 0 0,-1 0 0 0,-1-1 0 16,2 1 0-16,0-2 0 0,-1 2 0 0,-1-2 0 15,2 0 0-15,2-2 0 16,2 1 0-16,-1-2 0 0,5 0 0 0,-2 2 0 0,-3-1 0 0,2-1 0 16,1 0 0-16,0-1 0 0,-2 1 0 0,0-1 0 15,2 0 0-15,0-3 0 0,-1 0 0 0,-1-1 0 16,-3 3 0-16,-1-4 0 0,-3 0 0 0,-1-2 144 0,-1 0-144 15,-1-2 160-15,-3-1 176 0,0-1 48 0,0-3 0 16,-1-4 0-16,0 0-192 0,-1-4-48 0,-3-4 0 0,0 0 0 16,-1-1-144-16,0-4 0 0,-1 1 0 0,-1 0 0 15,-1 0 0-15,-1 1 0 0,2 2 128 16,-2 1-128-16,1 0 0 0,-1 2 0 0,1-1 144 0,0 5-144 16,0 3 0-16,1 3 144 0,-1 4-144 0,0 2 0 15,-2 2 0-15,0 1 0 0,-2 2 0 0,0 0 0 16,0 3 0-16,-3 0 160 0,0-1-160 0,-3-1 128 15,0 2-128-15,-1 1 0 16,-2-1 0-16,-1 1 0 0,-2 2 0 0,1-2 0 0,-2 3 0 0,0 1 0 16,-2 1-128-16,-3 0 128 0,-1 3-160 0,-3 0 160 15,-2 2 0-15,-3 4 0 0,0-2 0 0,-5 3 0 0,2 1 0 0,-4-1 0 16,-4 3-128-16,-1-1 128 0,-2-1 0 16,1 0 0-16,0-5 0 0,0 0 0 0,2 2 0 0,1-2 0 15,0 0 0-15,1-2 0 0,4-3 0 16,-1 0 0-16,-1-2 0 0,0-2 0 15,2 0-1008-15,3-3-96 16,3-2-32-16,4-8-21840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03T17:31:09.45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2390 5064 35935 0,'0'-1'3200'0,"0"1"-2560"0,1-2-512 0,1 1-128 0,0 1-1264 0,-1-2-272 0,3 2-48 0,1-3-16 0,3 0 1248 0,-1-1 352 0,2 2-144 0,-1-1 144 0,0 1 0 0,-3 2 0 0,0 1 0 0,-3 3 0 0,1-3 0 0,-3 4 0 15,0 1 0-15,-4 2 0 0,0 2 1024 0,-1 1 112 0,-2 5 16 0,-2-3 16 16,-2 3 112-16,0 4 32 0,-3 1 0 0,-1 5 0 16,-2 0-640-16,0 1-128 0,-1 3-32 0,0-3 0 15,2-2-176-15,-4 2-32 0,-1 5-16 0,-2 4 0 16,-2 1-112-16,-1 3-32 0,0 1 0 0,-1 1 0 16,1 2-144-16,0 2 0 0,1 4 0 0,0-5 128 15,4-4-128-15,3-3 0 0,0-3 0 0,2-2 0 16,1 2 0-16,2-5 0 0,2-7 144 0,1 3-144 15,0-2 0-15,-1-1 0 0,1-1 0 0,-1-1 0 0,1-1 0 0,0-4 0 16,0 0 0-16,0-4 0 16,2-1-416-1,0-4-48-15,1-3-16 0,2-4-18016 16</inkml:trace>
  <inkml:trace contextRef="#ctx0" brushRef="#br0" timeOffset="2090.94">2361 5167 11055 0,'-5'-7'976'16,"2"2"-784"-16,1 0-192 0,2 1 0 0,1 2 912 0,0 2 144 0,0-4 32 0,2 1 0 0,1-3-736 0,2-1-144 0,2-2-16 0,1-2-16 0,1 1-176 0,0 3 0 0,0-3 0 0,0 0 0 0,1 1 0 0,-1 1 0 0,1-1 0 0,-1-1 0 0,0 3 208 0,-1-2 112 16,0 3 32-16,-3 0 0 0,0 1 416 0,-1 0 64 0,0 2 32 0,-2 0 0 15,-2 0 288-15,-1 1 64 0,0 0 16 0,-1 1 0 16,-2 0 288-16,1 1 48 0,-2 0 16 0,0-3 0 15,1 2-240-15,0 0-64 0,0 1 0 0,1-2 0 16,1-1-304-16,0 2-64 0,2-3-16 0,0 2 0 16,1-1-320-16,-1 2-80 0,1 0-16 0,1 1 0 0,-3 0-272 0,0 0-48 15,0 0-16-15,0 0 0 0,0 0-16 16,0 0-128-16,17 17 192 0,-16-10-64 0,1 3 32 0,-1-2 0 16,0 3 0-16,0 1 0 0,1 3 16 0,0 1 0 15,-1 6 0-15,0-2 0 16,2 4-32-16,-1 2 0 0,1 5 0 0,-1 6 0 0,2 2-144 0,0 1 160 15,-2 2-160-15,1-1 160 0,-1 1-160 0,1-5 128 16,0 0-128-16,0 0 128 0,-1 5-128 0,1-1 128 16,0 3-128-16,2-3 128 15,-1 4-128-15,0-8 128 0,1 0-128 0,0-4 128 0,-2-4-128 0,0-1 160 0,1-2-160 16,-3 0 160-16,0 1-160 0,-2-3 0 0,1-2 144 0,0-1-144 16,-1 0 0-16,-1 1 0 0,1-1 0 0,-1-3 0 15,0-1 0-15,1-1 0 0,1-2 0 0,0 2 0 16,0-4 0-16,-1 4 0 0,0 0 0 0,0 2-192 31,-2-1-256-31,-1 0-48 0,1-1-16 0,-1-2 0 16,0-2-352-16,0-1-80 0,1-2-16 0,0-5-16528 0</inkml:trace>
  <inkml:trace contextRef="#ctx0" brushRef="#br0" timeOffset="2593.33">1955 5877 35935 0,'-2'-6'3200'0,"0"0"-2560"0,2 3-512 0,2 1-128 0,-1 2 384 0,1-2 48 0,3 2 16 0,1-2 0 0,5-1-224 0,6-2-32 0,4-1-16 0,3-4 0 0,2-1 160 0,4 0 48 0,1-1 0 0,2-1 0 0,4-4 0 0,0 2 0 16,-2 2 0-16,2-2 0 0,3 1-240 0,1-1-144 16,1 2 192-16,-3 2-192 0,1 0 0 0,-3 2 0 15,-1 1 0-15,-4 2 0 16,-1 1-432-16,-2-1 16 15,1 1 0-15,-3-1 0 0,-2 1-1312 16,-3 0-272-16,-1 0-48 0,-1 1-13488 0</inkml:trace>
  <inkml:trace contextRef="#ctx0" brushRef="#br0" timeOffset="3440.49">3784 5076 32255 0,'-4'-5'2864'0,"0"3"-2288"0,3 0-576 0,1 2 0 0,0 2 768 0,0-2 32 0,0 0 16 0,-1 0 0 15,0 0-592-15,-2 0-224 0,3 3 176 0,0-3-176 0,0 0 0 0,0 0 0 0,-3 27 0 0,3-16 0 0,0 2 0 0,-2 3 0 0,1 1 0 0,0 4 0 0,-3 3 656 0,0 4 48 16,1 3 0-16,-2 2 0 16,-1 2 16-16,-3 4 16 0,-1 5 0 0,-2 3 0 0,1-2-352 0,-1 4-80 15,1 0-16-15,0 2 0 0,1 2-144 0,3-5-16 16,1-2-128-16,-1-3 192 0,3-8-192 0,1-2 0 0,2-2 0 16,0-4 0-16,1-2-128 0,-2-3-80 0,2 3-16 15,0-6 0 1,2-1-656-16,-4-2-128 0,2-1-16 15,0-2-10592-15,-1-5-2112 0</inkml:trace>
  <inkml:trace contextRef="#ctx0" brushRef="#br0" timeOffset="3895.67">4187 4945 15663 0,'-10'-7'1392'0,"3"2"-1120"15,0 4-272-15,4-1 0 0,2 4 2544 0,1-2 448 16,-2 1 80-16,1-1 32 0,0 3-2192 0,0 1-432 0,-1 2-96 0,2 1 0 16,2 2-80-16,-1 2-16 31,0 0 0-31,2 0 0 0,-2 2 320 0,0 0 64 0,-1 2 16 0,0 1 0 16,0 1 192-16,-2 1 32 0,-1 4 16 0,1 0 0 15,-3 4 304-15,0 5 64 0,-1 0 16 0,-1 6 0 16,0-1-736-16,1 2-160 0,-2 2-32 0,0-1 0 15,0 2-192-15,1-4-64 0,-1 2 0 0,1 4 0 16,-2 0-128-16,2 3 128 0,2 1-128 0,0-1 128 16,0-4-128-16,1-3 0 0,2-3 0 0,-1-2 0 15,2-6 0-15,1-1 0 0,0 1-160 0,1-6 160 32,-1 0-832-32,2-1-64 0,-1-2 0 0,-1-2-16 0,0 0-1632 0,0-4-320 15</inkml:trace>
  <inkml:trace contextRef="#ctx0" brushRef="#br0" timeOffset="4337.04">3028 6289 41471 0,'-17'-2'1840'0,"6"2"368"15,2 0-1760-15,6-1-448 0,3 1 0 0,1-1 0 0,1 1-704 0,3-2-208 0,4-1-48 0,7 2-16 0,6-2 976 0,8 1 336 0,4 2 0 0,10 0 0 0,8 0 208 0,9 0 32 16,10-3 16-16,8 0 0 0,9-1-32 16,1-1-16-16,1 0 0 0,-4-1 0 0,-4 0-224 0,0-2-64 15,-4 2 0-15,-4 0 0 0,-3 2-256 0,-6-2 0 16,-2 1 0-16,-3-1-144 0,-2 0 144 0,-5-3-128 15,-1 2 128-15,-5-1-128 16,-2-2-544-16,-5 3-96 16,-5 2-32-16,-7 0-11680 0,-3 1-2320 0</inkml:trace>
  <inkml:trace contextRef="#ctx0" brushRef="#br0" timeOffset="5529.75">5468 5081 27647 0,'-5'-3'2448'0,"0"3"-1952"0,3 0-496 0,2 0 0 0,1 3 1472 15,-1-3 192-15,0 1 32 0,-1 1 16 0,-1 1-1056 0,2 3-208 16,3 1-32-16,1 3-16 0,1 1 176 0,0 3 16 16,2 3 16-16,2 4 0 0,-2 5-128 0,2 3-32 15,-1 2 0-15,1 2 0 0,-2 3-64 0,1 1 0 16,-2 0-16-16,0 3 0 0,-1 4-144 0,-1 2-32 0,-2 3 0 0,1 0 0 15,-1 0-192-15,-1 1 128 0,1-3-128 0,-4-3 0 16,2-3 0-16,-2 0 0 0,-2-3 0 0,1-2 0 16,-1-4 0-16,-2 1 0 0,0-2 0 0,-2-2 0 15,2-5-224-15,-3 0-96 0,2-5 0 0,-2-2-16 32,4-2-1360-32,-1-4-272 0,1-3-48 0,3-5-13728 0</inkml:trace>
  <inkml:trace contextRef="#ctx0" brushRef="#br0" timeOffset="6239.37">5305 5013 17503 0,'-4'-7'1552'0,"2"2"-1232"0,0-1-320 0,2 4 0 0,2 1 2688 0,-1-1 496 0,0 2 80 0,3 0 32 0,1-3-2240 0,2 0-448 0,2-3-96 0,4 1 0 0,1 0 400 0,3 1 96 0,1 2 16 0,0-3 0 15,4 4 160-15,1 1 32 0,3 0 16 0,1 0 0 16,3 2-720-16,-1 2-128 16,3 1-48-16,-1-1 0 0,1 0-208 0,-1 5-128 0,-1-3 128 0,0 5-128 15,1 1 0-15,-2 1 0 0,0 2 0 16,-3 2 0-16,1 1 0 0,-4-1 0 0,0 0 0 0,-4 1 0 16,-1-2 0-16,-5-3 0 0,-1 2 0 0,-6-3 0 15,-3 1 0-15,-4-1 0 0,-4-1 0 0,-3 0 0 16,-5 1 0-16,-4-3 0 0,-4 1 0 0,-5-1 128 0,-1 1 32 0,-5 0 16 15,-1-2 0-15,0 1 0 0,0-3-176 0,0 2 0 16,5-2 0-16,2-1-176 0,4-1 176 16,3 0 0-16,3-2 128 0,4 3-128 0,2-3 0 0,3 2 128 15,-1 2-128-15,3 0 0 0,3 2 0 0,0 0 0 16,2 3 0-16,4-2 0 0,1 2 0 0,3 0-192 16,3 0 192-16,1 2-192 0,3-2 192 0,0 0 0 15,2 0-144-15,2-1 144 16,3 2-128-16,0 0 128 0,0 0-160 0,2-1 160 0,-1 3 0 0,2-2 0 15,0 4-128-15,-2-2 128 0,0 2 0 0,-4 0 0 16,-1 1 0-16,-1 1 0 0,-1 0 0 0,-2 3 0 0,-1-2 0 16,-2 2 0-16,-2-2 0 0,-2 4 0 0,-2-2 0 0,-2-1 0 15,-2-1 0-15,-1-1 160 0,-1-1-160 16,-3 0 192-16,0-1-32 0,-3 2 0 16,0-2 0-16,-5 1 0 0,0 0 32 0,-3 1 16 0,2-2 0 0,-1-3 0 15,2 0 48-15,-2 2 16 0,-3-4 0 0,-1 2 0 16,-1 0-16-16,0-2 0 0,-2 2 0 0,0-5 0 15,-1 2-128-15,-2-4-128 0,0-1 192 0,-1-1-192 16,1-2 0-16,-2-2 0 0,0 0 0 0,0-4 0 16,0 2 0-16,1-3-352 0,-3-1 48 0,0-1-19200 31</inkml:trace>
  <inkml:trace contextRef="#ctx0" brushRef="#br0" timeOffset="15417.92">2180 9478 10127 0,'1'-9'896'0,"-1"4"-704"0,0 2-192 0,0-2 0 0,0 5 3648 0,0-3 688 0,0 3 144 0,0-1 16 0,0-2-3232 0,2 1-656 0,-2 1-128 0,0 1-32 0,0 3-128 0,-2 0-48 16,0 6 0-16,2-9 0 0,-6 19 112 0,-1-4 0 15,1 3 16-15,-2 4 0 0,-2 4 144 0,-4 5 32 16,1-2 0-16,-5 7 0 0,-2 1 768 0,-1 3 176 15,0-1 16-15,-2-1 16 0,-1-1-720 0,3-8-128 16,0 0-48-16,-2 3 0 0,-4 4-384 0,-3 2-80 16,-1 3 0-16,0 0-16 0,3-3-176 0,2 0 0 15,2-5 0-15,4-1 128 16,2 1-128-16,2-8 0 0,3-3 0 0,2-1 0 0,1-4-128 0,3-4-16 16,1 2 0-16,1-7 0 15,1 1-1120-15,2-3-208 0,0-5-64 0,1 1-14976 0</inkml:trace>
  <inkml:trace contextRef="#ctx0" brushRef="#br0" timeOffset="15920.24">2252 9463 12895 0,'-4'-1'1152'0,"0"0"-928"0,2 1-224 0,2 0 0 0,1 0 704 0,-1-3 112 0,-1 2 16 0,-2 0 0 0,1-2 80 0,-1-1 32 0,2 1 0 0,1 0 0 0,0-4-160 0,-1 3-16 16,2-1-16-16,-1 1 0 0,0 2 672 0,0-2 144 16,0 3 32-16,0 1 0 0,-1-1 384 0,1 1 64 15,0 1 32-15,-1 0 0 0,1 3-736 0,-1-2-128 16,1-2-48-16,0 0 0 0,0 0-816 0,-3 24-160 16,3-15-48-16,0 2 0 0,0 0-16 0,0 1 0 0,0 1 0 0,0 1 0 15,0 5-128-15,0 2 192 16,1 4-192-16,-1 4 192 0,2 2-16 0,-1 4 0 0,1 5 0 15,1-1 0-15,-1 1-176 0,1-4 160 0,0-1-160 0,0 4 160 16,-1 4-160-16,0-1 0 0,-2 3 0 0,0-1 0 16,-2-2 0-16,0 1 0 0,-2-3 0 0,0-3 0 15,-2 0 0-15,1-7 0 16,-1 0 0-16,1-4 0 0,1-4 0 0,1-4 0 0,1 0-192 0,0-4 192 16,2-1-736-1,-1-2-32-15,1-2 0 0,-1-1-11008 0,-2-3-2224 0</inkml:trace>
  <inkml:trace contextRef="#ctx0" brushRef="#br0" timeOffset="16139.62">1747 10165 41471 0,'-6'-13'1840'0,"1"4"368"0,1 3-1760 0,2 1-448 15,3 4 0-15,2-2 0 0,2 2 0 0,2-3 0 16,5 1 0-16,7-5 0 0,8 0 0 0,7-1-144 16,6 3 0-16,4 0 0 0,1 1 0 0,1 1 0 15,4 0 0-15,-2 1 0 16,-4 0-1408-16,-2 2-288 0,-2-2-48 0,-4 1-8944 0,-4 2-1792 16</inkml:trace>
  <inkml:trace contextRef="#ctx0" brushRef="#br0" timeOffset="16626.32">3455 9386 35935 0,'-5'-5'3200'0,"0"0"-2560"16,1 4-512-16,2 1-128 0,1 3 1232 0,-2-2 240 16,-2 1 32-16,-2 0 16 0,-3 3-1120 0,1 3-208 0,3 3-64 0,0 5 0 15,2 4-128-15,2 4 0 0,-1 4 0 0,1 2 0 16,0 2-128-16,-1 3 128 0,-1 2 0 0,0 5 0 16,-1-1 0-16,-1 1 0 0,0 0 0 0,-3-3 0 15,3-4 0-15,-1-5 0 0,-1 2 0 0,0 0 128 16,-1 3 80-16,-1-2 16 0,0 0 0 0,0-1 0 15,-1-3-224-15,1-1 0 0,0-3 0 0,2-3 0 16,0-1 0-16,2-2 0 0,1-3 0 0,3-2 0 16,1-3-672-1,1-3-32-15,3-1 0 0,2-5-17472 0</inkml:trace>
  <inkml:trace contextRef="#ctx0" brushRef="#br0" timeOffset="16967.03">3904 9290 43311 0,'-4'-9'1920'0,"0"4"384"0,1 4-1840 0,0 1-464 0,2 1 0 0,1 2 0 15,0 3-256-15,-1 0-160 0,-2 7-32 0,1 5 0 0,-1 7 144 0,1 3 32 16,-3 7 0-16,0-2 0 0,-2 6 272 0,-1 3-128 0,-1-2 128 0,0 5 0 16,-3 1 0-16,0-2 0 0,0 2 0 0,-2-4 0 31,-1-1 0-31,0-3 0 0,-1 2 0 0,-2-1 0 0,-2 5 0 0,-1-4 0 0,0 0 0 16,0 0 0-16,0-3 128 0,0 1-128 0,1-3 0 0,3-3 0 15,3-4 0-15,3-2 0 0,2-4 0 0,2-2 0 31,1-2-528-31,2-5-208 0,2 2-32 16,-1-6-16640-16</inkml:trace>
  <inkml:trace contextRef="#ctx0" brushRef="#br0" timeOffset="17284.5">2965 10274 4607 0,'-11'-5'400'0,"2"0"-400"16,1 3 0-16,3-2 0 0,2 4 8272 0,3 0 1584 16,0 0 304-16,-1-1 64 0,0 0-8384 0,2 1-1680 15,3-3-336-15,3 3-64 0,3 3 240 0,3-2 0 16,3 4 0-16,1-1 0 0,5-1 256 0,2 1 32 0,2 2 16 0,2-3 0 15,3-1-48-15,2 1-16 0,3-3 0 0,-1 0 0 16,1 0 16-16,1-3 0 0,2 1 0 0,0 0 0 16,0 1-256-16,0 1 144 0,-2-2-144 0,0 1 128 15,-1-1-128-15,0 1-176 0,-2-3 48 0,1 1 0 32,1 0-576-32,-2-1-96 0,0 1-32 0,0-2 0 15,1-1-2064-15,-3-2-432 0</inkml:trace>
  <inkml:trace contextRef="#ctx0" brushRef="#br0" timeOffset="17668.8">4748 9458 2751 0,'-11'-11'256'0,"3"2"-256"15,-1 3 0-15,3 1 0 0,2 1 7840 0,2 4 1520 16,-1 0 304-16,-2-2 64 0,-2 0-7744 0,-4 0-1568 16,1 2-416-16,-1 4 128 0,-1 7-128 0,3 2-272 15,-1 6 64-15,0 4 16 0,1 3 192 0,2 3 0 0,-1 5 0 16,2 4-144-16,0 3 688 0,1 3 144 0,1 0 16 0,1-2 16 31,0 0-144-31,2-4-48 0,-2-1 0 0,1-1 0 0,-1 0-160 0,1 0-48 0,-1-3 0 0,0 2 0 16,-1-3-320-16,-1 0 0 0,1-2 0 0,-1-2 0 31,3-3 0-31,1-2 0 0,-1 0-160 0,4-4 160 16,0-5-512-16,2-3 0 0,0-1 0 0,1-5-11776 0,1-3-2336 0</inkml:trace>
  <inkml:trace contextRef="#ctx0" brushRef="#br0" timeOffset="18320.32">4750 9280 45151 0,'-12'-17'2000'0,"5"6"416"0,2 2-1936 0,3 3-480 0,3 2 0 0,1 2 0 0,2-1-224 0,1-2-144 16,2-1-16-16,6-4-16 15,3 4-32-15,4-2 0 0,1 5 0 0,2 2 0 0,2 1 176 0,1 0 16 0,1 4 16 0,0-1 0 16,-1 6 224-16,-2-1-176 0,-3 3 176 0,-4 2-160 16,-2 0 160-16,-4 0 0 0,-1 3 0 0,-4-4-128 15,-1 4 128-15,-2-5 0 0,-1 3-144 0,-2 1 144 16,-1-2 0-16,-3 2 0 0,0 3 0 0,-1-5 0 15,-1 2 0-15,-4 2 0 0,-2 3 0 16,-4 0 0-16,1-3 0 0,-2 2 0 0,-6 2 0 0,0-3-176 31,-2 1-304-31,1-2-64 0,-2-2-16 0,2-4 0 0,3-1 240 16,2-4 64-16,1 0 0 0,2-4 0 0,2 1 528 0,2-3 112 0,1 0 32 0,0 0 0 16,2 0-160-16,0 0-16 0,2 0-16 0,1 0 0 15,2 2-224-15,0-1 0 0,2 3 0 0,2-2 0 0,0 2 0 16,1 1 0-16,3 1 0 0,2 0 144 15,1 4-144-15,4-3 0 0,3 3 0 0,1-1 0 16,3 1-336-16,5 0 48 0,0 1 16 0,2-4 0 16,2 3-256-16,-2-2-48 0,0-1-16 15,-4 2 0-15,-3-2 272 0,-2 2 48 0,-2 2 16 0,-3-3 0 0,-2 4 256 0,-3-1 0 16,-2 1 0-16,-1 2 0 0,0-1 528 0,-2 2 64 16,-1 2 16-16,0 1 0 0,0 0-224 0,-1 1-32 15,1 1-16-15,0-3 0 0,0 5-336 0,0 0 144 16,-1 0-144-16,1-3 0 0,-2 0 0 0,1-1 0 15,0 1 0-15,-3-2 0 0,0-2 0 0,-1-1 0 16,-2-1 0-16,-3 2 0 0,-1-2 240 0,-3-2-64 16,-3 1-16-16,-3-1 0 0,1 2 64 0,-5-4 16 0,-2 3 0 0,-1-1 0 15,-2-3-112-15,0 1-128 0,0-3 176 16,0 0-176-16,0-2 208 0,1-1-64 0,-1 0-16 0,1-5 0 16,1 1-128-16,-1-2 0 0,2-1 0 0,2 1 128 31,1-1-448-31,0-1-112 0,-2-1-16 0,1 2 0 15,-2 2-1136-15,0-1-224 0,1 1-48 0,0-2-16 16,0 1-1696-16,2-1-336 0</inkml:trace>
  <inkml:trace contextRef="#ctx0" brushRef="#br0" timeOffset="18917.59">5907 8458 15663 0,'0'-3'1392'0,"0"0"-1120"0,0 0-272 0,0 3 0 0,0 0 1984 0,0 1 352 0,0-1 64 0,0 0 16 0,0 2 16 0,0 2 16 0,1 6 0 0,-1-10 0 0,4 24-800 0,0-11-176 0,1 5-16 0,0 2-16 15,3-1-608-15,0 1-128 0,2 4-32 0,-1-2 0 0,1 4-240 0,1 5-48 16,-1 2-16-16,-1 3 0 0,-2 5-144 0,-2 5-32 15,-1 6 0-15,-3 4 0 0,-2 5-48 0,-4 17-16 16,-4 13 0-16,-4 11 0 0,-4-3 64 0,-7 13 0 16,-4 18 0-16,-5-4 0 0,4-13 0 0,-1 1 0 15,0 4 0-15,4-4 0 0,5-11-192 0,5-7 0 16,5-9 0-16,8-1 0 0,1 2 0 0,5-6 240 0,3-4-64 16,3-10-16-16,0-5-160 0,4-5 0 0,0 2 0 15,1-5-13440-15,1-7-2576 16</inkml:trace>
  <inkml:trace contextRef="#ctx0" brushRef="#br0" timeOffset="20431.39">7192 9384 13823 0,'0'-3'1216'0,"0"-2"-960"0,1 4-256 0,0 1 0 0,0 0 1392 0,1-2 224 0,0-1 48 0,2-3 16 0,2 0-656 0,2-3-128 0,-1 2-16 0,-1 1-16 0,0 0-176 0,-2-2-48 0,0 4 0 0,-3-1 0 0,0-1 384 0,-1 1 64 0,0 0 0 0,-2-1 16 16,0 0 224-16,-1 0 32 0,0-2 16 0,-3 2 0 15,1-1-128-15,-3 1-32 0,-1-1 0 0,-1 1 0 16,-1-2-592-16,-3 1-128 0,-2 2-32 0,-1 1 0 16,-2 0-208-16,0 1-64 0,-5 3 0 0,2 3 0 15,-2 3-192-15,0 0 0 0,-2 5 0 0,-3 2-160 16,1 3 160-16,-3 1 0 0,1 3 0 0,2 1 0 0,0 2 224 15,-1 3 32-15,-1 8 0 0,2-2 0 0,0 4 128 16,2 0 48-16,4-1 0 0,1 4 0 0,1 2-432 16,4-1 0-16,4 2 0 0,3 3 0 0,7-4 0 15,4-2 0-15,5-4 0 0,2-2 0 0,6 2 208 0,3-5-32 16,3 2-16-16,2-4 0 0,3 1 32 0,2-1 0 16,3 1 0-16,2-6 0 0,0-1-192 0,2-3 0 15,2-2 0-15,2-2 0 16,4-4-272-16,6-5-144 0,3 1-32 0,3-6-12480 15,1-1-2512-15</inkml:trace>
  <inkml:trace contextRef="#ctx0" brushRef="#br0" timeOffset="21499.65">12462 10064 33167 0,'-9'-1'2944'0,"4"1"-2352"0,4 0-464 0,1 0-128 0,1 0 448 0,1-3 80 0,-1 3 16 0,3-2 0 0,2 2 176 0,9-4 48 0,9 3 0 0,10 0 0 0,9 2-128 0,9 0-32 16,8 3 0-16,12-3 0 0,5 3-400 0,7 2-80 15,9-1 0-15,2 1-18064 0</inkml:trace>
  <inkml:trace contextRef="#ctx0" brushRef="#br0" timeOffset="21908.43">12583 11423 46991 0,'4'-2'4176'0,"1"2"-3344"0,1 0-656 0,0 0-176 31,0-3-496-31,5 2-128 0,8 0-16 0,11-6-16 16,14 1-128-16,9-4-32 0,9 2 0 0,1-1 0 16,4-1 176-16,0 4 48 0,1 0 0 0,-1 1-11408 0,-1-3-2272 0</inkml:trace>
  <inkml:trace contextRef="#ctx0" brushRef="#br0" timeOffset="22426.15">17463 10151 43311 0,'-2'-9'3840'0,"2"0"-3072"0,0 4-608 0,2 3-160 0,1-1 1296 0,5 2 240 0,2 0 32 0,7-3 16 0,11-1-1728 0,16-1-352 0,11-1-64 0,10-1-16 0,3 1-64 0,2-1-32 0,4 1 0 0,3-2 0 15,1 2-864-15,1 1-192 0</inkml:trace>
  <inkml:trace contextRef="#ctx0" brushRef="#br0" timeOffset="22818.65">17404 11474 50687 0,'-1'-6'2240'0,"1"-1"464"0,3 1-2160 0,2 3-544 0,0 0 0 0,1 3 0 16,4-4-1152-16,5 3-320 0,9-5-80 0,11 1-16 15,9 1 800-15,11 2 176 0,4 2 16 0,5-3 16 0,4 6 416 0,4-3 144 16,7 5 0-16,8 1-12816 15,4 1-2464-15</inkml:trace>
  <inkml:trace contextRef="#ctx0" brushRef="#br0" timeOffset="23651.27">23789 10310 43311 0,'-4'-2'3840'0,"0"-1"-3072"0,3 2-608 0,2 1-160 0,1 0 0 0,-2-1-192 0,0-1 32 0,0-1 16 0,0-2-96 0,1 2-16 0,0-3 0 0,2 2 0 0,-1 3 256 0,3-2 0 0,1 1-160 0,3 1 160 15,-1 1 0-15,6-2 0 0,1 0 160 0,3 1-160 16,6-3 608-16,4 2 16 0,6-2 0 0,3-1 0 16,6 3-112-16,4-4-32 0,6 1 0 0,2-2 0 15,3 3-176-15,9-1-48 0,9 3 0 0,8-1 0 32,4 0-544-32,1 3-112 0,1 1-32 0,1 4-20000 0</inkml:trace>
  <inkml:trace contextRef="#ctx0" brushRef="#br0" timeOffset="24247.77">28349 10191 43311 0,'-10'-8'3840'0,"3"3"-3072"0,-1 0-608 0,5 2-160 0,3 3 128 16,1-2-128-16,1 2 192 0,2-1-64 0,2-1 112 0,7 2 16 0,5 0 0 0,9 0 0 0,8 0 32 0,10 2 16 0,7 1 0 0,8-1 0 0,9 0 112 0,9 2 32 0,5 1 0 0,6 1 0 16,8 1-304-16,2 2-144 0,2-3 160 15,0 2-14224-15,-3-2-2832 0</inkml:trace>
  <inkml:trace contextRef="#ctx0" brushRef="#br0" timeOffset="24749.78">32190 10356 50687 0,'7'-8'4496'0,"1"4"-3600"0,-3 1-704 0,0 3-192 0,-2 0-752 0,6-2-176 0,7-1-32 0,9-3-16 0,11-4 496 0,9 3 96 0,9-2 32 0,5 3 0 0,4 5 352 0,6 3-176 0,8 7 176 0</inkml:trace>
  <inkml:trace contextRef="#ctx0" brushRef="#br0" timeOffset="34285.82">2791 15218 18431 0,'7'-5'1632'0,"-1"0"-1312"15,-1 2-320-15,-2 3 0 0,-1-3-720 0,3 1-224 0,4-5-32 0,3-1-16 0,3-1-496 0,0-4-112 0,-4 4 0 0,-5 3-16 0,-3 1-240 0,-2 1-64 0,-2 2 0 0,0-1 0 16,-2 2 1680-16,1 0 240 16,-2 1 240-16,0 0-48 0,2 1 192 0,-1-1 32 0,3 0 16 0,0 0 0 0,2 0-432 0,-1 0 0 15,-1 0 0-15,0 0 0 0,0 0 0 0,0 0 0 16,0 0 0-16,0 0 0 0</inkml:trace>
  <inkml:trace contextRef="#ctx0" brushRef="#br0" timeOffset="34944.1">2724 15149 39615 0,'-10'-19'1760'0,"3"8"352"0,2 0-1680 0,2 5-432 0,2 1 0 0,2 3 0 16,2-2-736-16,-1-1-224 0,3-6-64 0,1-4 0 16,4 3-1184-16,1 0-240 0,1 5-48 0,-1-2-16 0,-1 7 3376 0,-2-2 672 15,1 4 144-15,-2 3 32 0,1-2 320 16,-1 4 64-16,-1 1 16 0,2 0 0 0,-2 5-1248 0,1 0-240 16,0 2-48-16,-2 0-16 0,1 3-96 0,0 2-16 15,-1 2 0-15,0-1 0 0,1 5 32 0,-1 1 0 16,1 3 0-16,0-2 0 0,2 2-176 0,2 3-48 15,1 1 0-15,4 4 0 0,-1 5-256 0,4 1 0 16,-1 3 0-16,0-1 0 0,1 2 0 0,-2 1 0 16,1 1 0-16,-2-5 0 0,-2-3 0 0,0-4 0 15,-1-5 0-15,-2-4 0 0,-1 0 0 0,-2-3 160 16,-1-4-160-16,-1-3 128 0,0-4 320 0,0 0 64 0,0-2 16 0,0-1 0 16,0-4-112-16,1-5-32 0,0 2 0 0,1-3 0 15,1-3 0-15,1-3 0 0,2-3 0 0,1-3 0 16,2-4 48-16,1-4 0 0,0-3 0 0,-2-5 0 15,1 5-64-15,-2-5-16 0,1-7 0 16,0-2 0-16,1 1-192 0,-2-5-32 0,1-3-128 0,-1-2 192 16,0-2-192-16,2-7 0 0,-1 1 0 0,2 1 0 15,0 2 0-15,-1-1 0 0,1-2 0 0,-2 2 0 16,1 0 0-16,-1 2 0 0,0 5 0 0,0 2 0 16,1 5-528-1,0 4-48-15,-2 1-16 0,2 5 0 0,-2 1-128 0,-1 1-32 16,0 2 0-16,0 2 0 0,0 2 64 0,-2 5 16 0,0-1 0 0,-2 6 0 15,-1 4-368-15,-1 5-80 16</inkml:trace>
  <inkml:trace contextRef="#ctx0" brushRef="#br0" timeOffset="40549.68">4217 16041 39615 0,'-2'-2'3520'0,"1"0"-2816"0,1 2-560 0,0 0-144 0,1 2-144 0,-1-2-64 0,2 0-16 0,-2 0 0 0,1 2-272 0,1-2-48 16,1 4-16-16,-3-4 0 0,0 0 560 0,0 0 0 0,12 24 0 0,-8-18 0 0,0 4 176 0,-1-3 144 16,1 3 16-16,1 1 16 0,-1 3 224 0,-1 2 64 15,2 4 0-15,-2 2 0 16,1 4-368-16,-2 1-64 0,2 3-16 0,-2 1 0 0,1 1-64 0,-2 0-128 15,0 0 176-15,-1-1-176 0,-1 4 0 0,-2-2 0 16,1-2 0-16,-3 3 0 0,0-1 128 0,-1-2-128 16,-2-3 0-16,0-2 0 0,-2-1 0 0,-2-4 0 15,0 0 0-15,-1-6 0 0,-2 0 144 0,-2-3-144 16,-1-2 0-16,1-4 144 31,0-1-512-31,-2-7-96 0,1-1-32 0,-2-4 0 0,1-4-2064 0,0-3-432 0</inkml:trace>
  <inkml:trace contextRef="#ctx0" brushRef="#br0" timeOffset="40769.75">4224 15608 43311 0,'-7'-4'3840'0,"0"3"-3072"0,4 1-608 0,2 0-160 16,1 1 320-16,-2-1 16 0,-1 1 16 0,-2-1 0 16,1 3-800-16,1-3-176 0,5 1-16 0,3 0-16 31,2-1-160-31,2 1-16 0,3-1-16 0,2 0 0 0,-1 3-1424 0,0-3-288 0</inkml:trace>
  <inkml:trace contextRef="#ctx0" brushRef="#br0" timeOffset="41774.75">5449 15503 38703 0,'-2'-3'3440'0,"0"3"-2752"0,0-2-560 16,2 2-128-16,0 2 688 0,2-2 96 0,-2 0 32 0,1 0 0 16,1 3-816-16,2 2 0 0,3 4-192 0,2 4 48 15,1 5 144-15,1 8-192 0,0 4 192 0,0 8-192 16,3 8 192-16,-2 0 0 0,-1 2 0 0,1 2 0 15,-3 4 0-15,0-5 0 0,0 2 160 0,-4-5-160 16,0-3 0-16,-3-3 128 0,1-4-128 16,-3 1 0-16,0-3 144 0,-2 0-16 0,1-3 0 0,-1-5 0 15,-1-3 0-15,1 1-128 0,-1-2 192 0,2-1-64 0,0-3-128 16,1 0-224-16,1-5 48 0,1-3-12176 16,2-2-2432-16</inkml:trace>
  <inkml:trace contextRef="#ctx0" brushRef="#br0" timeOffset="42198.82">6041 15991 21183 0,'-5'0'1888'0,"0"0"-1504"0,0 0-384 0,1 0 0 16,2 1 4432-16,-1 2 816 0,1-1 176 0,-2 2 16 31,-4 1-6080-31,0 2-1216 0,-3 4-240 0,-2-1-48 16,1 1-224-16,0 1-32 0,-3-1-16 0,-1-3 0 0,0 2 2416 0,-4 0 320 0,-1 3 128 0,0-2 48 15,-1 0 2064-15,-2-3 432 0,1 2 80 0,-1-2 0 16,3-2-1424-16,2-2-304 0,2-1-48 0,2-1-16 15,2 0-832-15,2-2-160 0,-1 4-32 0,4-3-16 16,-1 3-240-16,2 1 0 0,2 2 128 0,1 1-128 16,3 3 0-16,3-1-288 0,2 1 64 0,3-1 16 0,5 1 208 0,-1 0 0 15,2-3 0-15,2 1 0 16,1 2 256-16,2-3 0 0,-1 2 0 0,1-2 0 0,2 2-128 0,0 0-128 16,1-1 192-16,0-1-192 0,2 3 160 0,0 1-160 15,1-1 128-15,2 1-128 0,2 0 0 0,-1 3 0 16,3-2 0-16,-1 0 0 15,1-2-512-15,6 2-192 0,5 0-48 0,8-2 0 0</inkml:trace>
  <inkml:trace contextRef="#ctx0" brushRef="#br0" timeOffset="43879.93">10548 15270 25791 0,'0'0'2304'0,"-3"0"-1856"0,1 0-448 0,-1 0 0 0,1 3 2176 0,1-3 352 0,-1 1 64 0,-1 1 16 0,-3 2-2032 0,-2 2-384 0,-1 2-192 0,1 2 160 0,-1-2-160 0,0 5-192 0,0-1 32 0,-1 0 16 16,-1 6 464-16,-3 1 112 0,-3 6 16 0,-2 2 0 15,-1 0 512-15,-1-1 96 0,-1 3 32 0,-5 3 0 0,-4 1-480 0,-5 3-96 16,-2 3 0-16,-3-2-16 0,-2 2-272 15,2-3-48-15,-1-4-16 0,3-3 0 16,2-3-160 0,4-3 0-16,3-2 0 0,6-3 0 0,5-6-192 0,3-2-64 15,5-4 0-15,3-5-12288 16,3-2-2432-16</inkml:trace>
  <inkml:trace contextRef="#ctx0" brushRef="#br0" timeOffset="44193.36">10010 15329 37775 0,'-6'-2'1664'16,"1"2"368"-16,0 0-1632 0,2-1-400 0,2 1 0 0,1 0 0 0,0 0 384 0,0 0-16 0,0 1 0 0,1 1 0 15,2 0-48-15,3 3-16 0,1 1 0 0,5 2 0 16,1 4 96-16,3 1 32 0,2 5 0 0,1-1 0 16,1 1 64-16,0 3 16 0,0 2 0 0,-1-1 0 15,1 1 0-15,-2 2 0 0,0 1 0 0,-2 0 0 16,1 1-336-16,1 1-176 0,-1 0 192 0,-1-1-192 16,0-1 0-16,-1-2 0 0,1 0 0 0,0-5 0 15,-1-1 144-15,4 2-144 0,2 0 0 0,1 0 144 16,0 0-512-16,2-1-96 15,3 1-32-15,0 1 0 0,-1-3-720 0,1-2-160 0</inkml:trace>
  <inkml:trace contextRef="#ctx0" brushRef="#br0" timeOffset="45968.67">11098 16000 4607 0,'0'2'400'0,"-1"-1"-400"0,-2 2 0 0,2-3 0 0,0 0 6352 0,1 0 1200 0,-1-3 224 0,-1 2 48 0,0 0-6752 0,1 0-1360 0,-1-2-272 0,2 3-48 0,0 0-1648 0,0 0-336 0,0 0-64 0,0 0-16 0,0 0 2512 15,0 0 496-15,0 0 112 0,-6 31 0 0,3-14 1536 0,-4 1 320 16,2 4 48-16,0 3 16 0,-1 2-1312 0,1 1-256 16,-1 1-48-16,1-1-16 0,-1 1 224 0,1-5 64 15,1 2 0-15,2-3 0 0,-1-5-448 0,3 1-64 16,2 1-32-16,-1-3 0 0,3-2-304 0,-2-2-176 15,3-2 192-15,0 1-192 16,0-6-576-16,1-1-208 0,2-4-48 0,0-5-15920 0</inkml:trace>
  <inkml:trace contextRef="#ctx0" brushRef="#br0" timeOffset="46219.63">11321 15730 6447 0,'-16'4'576'0,"3"-3"-576"16,0 0 0-16,3 2 0 0,4-3 6864 0,2 0 1264 0,-1 0 256 0,-6 0 64 15,-3 0-6544-15,-3 0-1312 0,1-4-256 0,3 2-48 0,3-3-32 0,6 0-16 16,1 0 0-16,2-1 0 0,5-1 224 0,2-1 48 15,5-1 16-15,5-1-18256 16</inkml:trace>
  <inkml:trace contextRef="#ctx0" brushRef="#br0" timeOffset="48104.1">12464 14827 28559 0,'-1'3'2544'0,"0"-3"-2032"0,0 1-512 0,1 0 0 0,1 2 368 0,0-2-32 0,0-1 0 0,2 3 0 0,1 0-96 0,2 3-32 16,1 2 0-16,3 2 0 0,0 2 336 0,-1 3 64 16,-1 2 16-16,-1 3 0 0,-1 1 528 0,-1 5 96 15,-2 2 32-15,1 7 0 0,-3 1-240 0,2 5-32 16,-1 2-16-16,1 3 0 0,-1 0-496 0,-1-1-112 16,1 2 0-16,-1 2-16 0,0 1-240 0,-1 3-128 15,0 3 160-15,-2 0-160 0,-1-3 0 0,-1-1 0 16,1-4 0-16,-1-5 0 0,0-4 0 0,1-1 0 0,1-5 0 15,1-2 0-15,2-5 0 0,1-8-256 0,0-4 48 16,2-5-12272-16,0-4-2464 0</inkml:trace>
  <inkml:trace contextRef="#ctx0" brushRef="#br0" timeOffset="48402.75">13196 14793 43311 0,'-1'-1'1920'0,"-1"-1"384"0,-2 0-1840 0,2 1-464 16,0 1 0-16,2 1 0 16,-1 1-320-16,1 0-144 0,-1 2-48 0,1 4 0 15,1 4-768-15,4 8-144 0,0 2-48 0,-1 7 0 0,1 4 1024 0,-3 2 208 16,2 6 48-16,-3 3 0 0,-1 2 1344 0,-2 0 288 15,-1 6 48-15,1-3 16 0,-2-1-480 0,-2-2-80 16,1-3-32-16,-1-1 0 0,-2 0-208 0,0-1-64 16,-1 1 0-16,0 4 0 0,-1-2-400 0,3 1-96 15,0 0-16-15,-1-3 0 0,3-5-128 0,1-3 0 16,2-3 0-16,-1-2 0 16,3-3-384-16,0-2-96 0,0-4-32 0,0-3-13088 0,-1-4-2624 15</inkml:trace>
  <inkml:trace contextRef="#ctx0" brushRef="#br0" timeOffset="48732.6">11729 16148 42383 0,'-13'5'1872'0,"6"-2"400"0,3 0-1824 16,4-2-448-16,4 1 0 0,2 1 0 0,3 0 0 0,7 1-288 15,11 1 32-15,15 1 16 0,11 0 80 0,12-1 16 16,6-4 0-16,5 0 0 0,2-2 656 0,1 0 144 16,1-5 32-16,-1 1 0 0,3-1 320 0,-4-1 64 15,-3-3 16-15,-3 3 0 0,0 2-288 0,-1 1-48 16,4 2-16-16,-1-1 0 0,4 2-416 0,-2 0-64 15,0 1-32-15,3 0 0 16,1 0-544-16,4 0-96 0,5-3-32 0,-1 2 0 16,-3 0-688-16,-3 1-144 0,0 0-16 0,-6 1-19280 0</inkml:trace>
  <inkml:trace contextRef="#ctx0" brushRef="#br0" timeOffset="49328.6">15127 15312 22111 0,'-4'0'1968'0,"0"0"-1584"0,-1 1-384 0,0 1 0 0,2-1 2896 0,0 1 496 0,0 1 112 0,-5 3 16 0,-3 4-1744 0,-4 6-352 0,-1 1-64 0,-1 6-16 0,3 0-768 0,-2 4-176 0,1-2-16 0,-1 2-16 16,-1 2-176-16,-2 0-16 0,-2 3-16 0,0-2 0 15,-2 4 32-15,-1-4 0 16,-3 4 0-16,1-2 0 0,-1 1-64 0,-2-2-128 0,1 1 192 0,-2-1-64 16,-1 0-128-16,2-2 0 0,-1-3 0 0,3-2-176 15,1-4-448 1,2-4-80-16,3 0-32 0,5-7 0 0,4-4-1504 0,2-1-288 0,4-8-64 0,2-2-12464 15</inkml:trace>
  <inkml:trace contextRef="#ctx0" brushRef="#br0" timeOffset="49532.87">14436 15355 32255 0,'4'9'2864'0,"-1"-4"-2288"16,-1 2-576-16,1 0 0 0,-1-1 2864 0,1-1 464 0,1 2 80 15,2 7 32-15,5 4-2576 0,6 10-512 0,7 0-96 0,0 0-32 16,4-2-352-16,-4-3-80 0,1-1-16 0,-1-1 0 31,-2 1 224-31,-2-2 0 0,-1 6-160 0,-1-3 160 0,-1 5 0 0,-1-4-176 0,0 4 176 0,3-1-128 32,0 1-304-32,2-3-48 0,3 2-16 0,1 0-12304 0,1 2-2480 0</inkml:trace>
  <inkml:trace contextRef="#ctx0" brushRef="#br0" timeOffset="50051.31">15552 16065 10127 0,'-1'3'896'0,"0"-2"-704"0,1-1-192 0,0 0 0 0,0 0 2480 0,0 0 464 0,0 1 80 0,0 0 32 0,0 2-368 0,1 1-80 0,1-1-16 0,3 2 0 16,0 1-496-16,1 1-112 0,2 3 0 0,0-3-16 16,2 3-816-16,0 2-144 0,0 3-48 0,0-1 0 15,-1 2-544-15,-1 2-112 0,1 5-32 0,-2 0 0 16,0 4-272-16,-4 0 0 0,0 2 0 0,-3 1 0 15,-3 2 0 1,0 0 0-16,-4 4 0 0,0-2 0 0,-2 1 0 0,1-5 160 0,-1-1-160 0,0 0 128 0,1-3 0 0,-1-3 0 16,2-2 0-16,-1-1 0 0,2-3 48 0,0-2 0 15,1 1 0-15,-1-6 0 0,1-1-176 0,-3-4-192 16,1 0 32-16,-2-3 16 16,-1-1-640-16,-2-2-128 0,-3-1-32 0,-3-6-17136 0</inkml:trace>
  <inkml:trace contextRef="#ctx0" brushRef="#br0" timeOffset="50544.03">15707 15742 42383 0,'-5'5'3776'16,"-1"-1"-3024"-16,-1 1-608 0,4-5-144 0,0 1 1088 0,3-1 176 0,-1 0 32 0,1 0 16 0,0 0-2336 0,5-1-480 0,8-5-96 0</inkml:trace>
  <inkml:trace contextRef="#ctx0" brushRef="#br0" timeOffset="52856.5">4538 16111 38703 0,'-11'-2'3440'0,"2"-3"-2752"0,1 3-560 0,3 0-128 0,2 2 592 0,2 0 96 0,0 0 16 0,-3-1 0 0,-1-1-1616 0,-1 1-320 0,0-4-64 0,3 3-16 16,3-1 240-16,4 2 48 0,2-3 16 0,3 3 0 16,3 1 1008-16,3 0 240 0,2 1 16 0,4 3 16 15,4 2 432-15,0-3 64 0,2 3 32 0,0-2 0 16,0 2-96-16,2-1 0 0,-1 0-16 0,-2 0 0 0,2 1-432 15,-4-5-64-15,1 1-32 0,-3 1 0 16,-3-2-368-16,-2-1-80 0,0 0-16 0,-2-1 0 16,0-2-2016-16,-1 1-416 0</inkml:trace>
  <inkml:trace contextRef="#ctx0" brushRef="#br0" timeOffset="53217.92">4452 16369 43311 0,'1'0'3840'0,"-1"0"-3072"0,0 0-608 0,1 0-160 15,2 0-304-15,0 0-80 0,3 2-32 0,3-2 0 16,5 1-656-16,7-1-128 0,7-3-16 0,7 0-16 0,3-2 1232 0,4-4 416 16,5-1 0-16,1 0 0 15,4 2 32-15,-1-2 0 0,0 2 0 0,-4 3 0 0,-4 0-320 0,-6 1-128 16,-2 0 128-16,-8 0-128 0,-2 2 0 0,-7-1-224 15,-2 3 32-15,-3-1 0 16,-5 1-1680-16,-2 0-336 0,-3 1-64 0,-2-1-13232 0</inkml:trace>
  <inkml:trace contextRef="#ctx0" brushRef="#br0" timeOffset="53595.64">4899 15686 39615 0,'-3'-4'3520'16,"-1"4"-2816"-16,1-3-560 0,3 6-144 0,0-3 576 0,-1 0 96 31,0 1 16-31,-3 0 0 0,0 3-688 0,-1 1 0 0,2 2 0 0,-2 3 0 0,1 4-240 0,-2 2 80 16,0 3 16-16,-4 3 0 0,-1 4 144 0,-4 3 0 15,-1 10 0-15,-3 3 0 0,1 9 144 0,-2 4-144 16,0 8 192-16,3 5-192 0,3 5 0 0,4-4 0 31,5 0 0-31,7-6 0 0,1-8 0 0,10 7-144 0,5 7 16 0,7 1-18288 0</inkml:trace>
  <inkml:trace contextRef="#ctx0" brushRef="#br0" timeOffset="55317.78">3080 15381 39615 0,'-3'-1'3520'0,"0"1"-2816"0,2 0-560 0,2-2-144 0,-1 2 192 0,0-2 0 0,0 1 0 0,-2 1 0 0,-1-3-192 16,1 0 0-16,-1-1-160 0,-1 3 160 0,2-3 320 0,-2 2 144 0,1-2 48 0,-1 0 0 16,1 2-192-16,0-2-16 0,0 1-16 0,1 0 0 15,-1 1 0-15,1-2 0 0,1 1 0 0,-1 0 0 16,2 2-128-16,2-3-32 0,0 3 0 0,3-1 0 16,4 0 0-16,3-1-128 0,3 2 192 0,7-4-64 0,7 0 128 0,6-1 0 15,9-5 16-15,10-1 0 16,12-3-272-16,15-4 0 0,14-4 0 0,13-5-20288 15</inkml:trace>
  <inkml:trace contextRef="#ctx0" brushRef="#br0" timeOffset="57037.52">17275 14299 34095 0,'-7'3'3024'0,"2"-2"-2416"0,1 3-480 0,0-4-128 0,3 1 960 0,1 0 160 0,0 3 32 0,-2-3 16 0,0 4-1936 0,-1 1-400 0,2 2-80 0,1 0-16 0,1 0 1136 0,1 2 128 0,-1-3 192 0,1 3-32 0,1 2 1168 0,1 4 224 0,-1 2 48 0,2 4 16 0,1 3-720 0,-2 6-128 16,0 7-48-16,-2 7 0 0,0 7-32 16,-2 7-16-16,1 4 0 0,-4 7 0 0,1 7-336 0,-2 8-64 15,2 3-16-15,-5 11 0 0,1 1-256 0,-2 4 0 16,-2-1 128-16,-1 1-128 15,1 2 0-15,1-10 128 16,0-9-128-16,3-8 0 0,4-5 384 0,0-1-48 16,4-1 0-16,1-6 0 0,1-5 144 0,1-4 32 15,-1-8 0-15,1-5 0 0,0-4-512 0,-2-7-240 16,2-5 32-16,2-4 0 16,-1-3-304-16,-1-7-64 0,1-6-16 0,-2-2 0 15,0-6-448-15,0-5-96 0,1-2-16 0,1-9-18352 0</inkml:trace>
  <inkml:trace contextRef="#ctx0" brushRef="#br0" timeOffset="57963.07">18566 15165 40543 0,'-4'0'3600'0,"1"1"-2880"0,2 4-576 0,2-4-144 0,1 4 208 0,-2 0 16 0,0 3 0 0,1 4 0 0,0 5-96 0,3 4-128 0,3 0 176 0,3 2-176 0,2-2 560 0,6 3 0 0,2 0 0 0,2 3 0 0,5-2-48 0,1 2 0 15,3-1 0-15,3 0 0 0,2 2-208 0,0 2-48 16,2-1-16-16,-2 0 0 15,1 2-640-15,-3-2-128 0,-1-5-32 0,-6 0 0 16,0 1-336-16,-5-6-80 0,-1 1-16 0,-3-5-17760 16</inkml:trace>
  <inkml:trace contextRef="#ctx0" brushRef="#br0" timeOffset="58214.44">19712 14998 58047 0,'-42'47'2576'0,"5"-16"528"0,0-1-2480 0,8-9-496 0,12-5-128 0,3-5 0 16,-7 11-880-16,-16 18-192 0,-17 18-32 0,-9 21-16 15,0 12-848-15,7 8-160 0,7 7-48 16,4-5 0-16,5 3 1568 0,-3 2 304 0,0 3 64 0,-2-4 16 0,2-5 224 15,5-9 0-15,6-15 0 0,2 1 0 0,5-3 0 0,8-7 0 16,7-10 160-16,14-5-20400 16</inkml:trace>
  <inkml:trace contextRef="#ctx0" brushRef="#br0" timeOffset="67109.42">24924 14528 24879 0,'-2'-5'2208'0,"-1"1"-1760"0,1 2-448 0,2 1 0 0,0-2 3056 0,0 3 528 0,1 0 96 0,-1-1 32 0,3 1-2784 0,-2 1-544 0,2 3-128 0,-3-4 0 0,0 0-928 0,3 34-176 0,-4-13-48 0,-3 3 0 16,-1 4 704-16,1 6 192 0,3-2 0 0,-1 5 0 0,2 3 944 0,0 2 256 16,0 6 48-16,0-1 16 0,2 4-736 0,1-1-144 15,-1 7-16-15,-1-6-16 0,1 0-352 0,-4-4 0 16,0-3 0-16,-2-2 128 15,-1-2-576-15,0-3-128 0,0-1 0 0,3-7-16 16,-1-1-384 0,1-6-80-16,2-4-16 0,-1-3-10000 0,1-4-2016 0</inkml:trace>
  <inkml:trace contextRef="#ctx0" brushRef="#br0" timeOffset="67427.78">25339 14483 8287 0,'-5'-3'736'0,"0"-1"-592"0,1 0-144 0,0 3 0 0,3 1 4912 0,0 1 944 15,-1 1 192-15,0 0 32 0,-3 1-4288 0,-1 6-880 0,-2 4-160 0,1 8-48 0,0 7-336 0,0 2-80 16,2 8-16-16,1 2 0 0,-1 2 896 0,1 2 176 15,1 3 48-15,2-1 0 0,0 0-448 0,1 2-96 16,0-1-16-16,-1 3 0 16,-1-5-528-16,1 2-112 0,-2-1-32 0,-2-3 0 0,-2-1-400 0,0-2-80 15,-2-2 0-15,1-2-16 32,-2-4-1456-32,1-3-304 0,0-3-48 0,5-6-13984 0</inkml:trace>
  <inkml:trace contextRef="#ctx0" brushRef="#br0" timeOffset="67680.6">24304 14564 35007 0,'-17'-8'3120'0,"6"2"-2496"0,1 0-496 0,5-1-128 0,5 3 1344 15,2 0 256-15,0 1 64 0,2-5 0 0,2-4-1392 0,5-1-272 16,8-1 0-16,9 0 0 0,11 3 0 0,11 0 0 16,13 4 208-16,9 3-64 0,10 0 176 0,4 3 48 15,2 2 0-15,5-1 0 0,3 1 176 16,2-2 32-16,-2-2 16 0,-2 1 0 0,-5-2-96 0,0-1-32 16,-1-3 0-16,-5-1 0 0,-3 0-464 0,-8 1 0 15,-3-2-128-15,-6 0 128 16,-3-3-928-16,-7 1-80 0</inkml:trace>
  <inkml:trace contextRef="#ctx0" brushRef="#br0" timeOffset="68239.77">26173 14990 33167 0,'-4'5'2944'15,"1"2"-2352"-15,2-2-464 0,-1-1-128 0,2 1 624 0,0 3 96 0,-1 7 32 0,-1 9 0 0,0 10 0 0,1 7 0 0,2 6 0 0,2 1 0 0,1 3-176 0,0-1-48 0,0 1 0 0,0 1 0 0,-2-1-256 0,1 1-48 0,-3-2-16 0,-3-2 0 0,1 1-64 0,-3-7-16 16,-1 1 0-1,0-2 0-15,-1-3-128 0,0-3-256 0,0-2 64 0,-2-3 16 16,0-3-64-16,-2-3-16 0,0-2 0 0,-1-5 0 31,0-6-1024-31,1-3-192 0,-1-5-64 0,-2-5-14768 0</inkml:trace>
  <inkml:trace contextRef="#ctx0" brushRef="#br0" timeOffset="68613.52">25883 15275 3679 0,'0'-31'320'0,"1"5"-320"0,0 11 0 0,-1 10 0 0,1-1 1760 0,1-8 288 0,1-12 48 0,1-17 16 15,2-8 768-15,0-2 176 0,2 8 16 0,0 5 16 16,1 7 128-16,0 5 32 0,2 4 0 0,2 1 0 16,2 6-1072-16,1 0-224 0,3 3-32 0,1 1-16 15,2 1-1120-15,3 1-208 0,3 4-64 0,3-2 0 0,1 2-384 0,3 2-128 16,1 4 0-16,1-3 0 16,-3 1 0-16,0 3 0 0,-1 0 0 0,-2 0 0 0,-2 2-176 0,-1 3 176 15,0 3-192-15,-2 6 192 0,-2-2 0 0,-3 6 0 16,-1 3 0-16,-4 2 0 0,0 2-256 0,-3 3 64 15,0 3 16-15,-2-1 0 0,-1 3-16 0,-2-1-16 16,1 2 0-16,0-3 0 0,-2 1 208 0,-1-1 0 16,-1-3 0-16,-1-2 0 0,-2 0 0 0,-2-4 240 15,-1 2-48-15,-2-3-16 0,-5-4 64 0,-1 2 16 16,0-1 0-16,-5-2 0 0,-1-1-48 0,-5-1 0 16,-3 1 0-16,-4-3 0 0,-3-1-16 0,-3 0 0 15,-3 0 0-15,-3-4 0 0,1-2-192 0,0-3 0 16,-1-2 0-16,4-2 0 15,0-5-288-15,3-1 48 0,1-5 16 0,1-3 0 0,3-1-48 0,2-5-16 0,3-3 0 0,2-3 0 32,4-1-448-32,5-3-96 0,5 1 0 0,6 0-16960 0</inkml:trace>
  <inkml:trace contextRef="#ctx0" brushRef="#br0" timeOffset="69068.6">27724 13824 35935 0,'-1'0'3200'16,"-2"0"-2560"-16,1 0-512 0,-1 2-128 0,2-1 1232 0,-2 1 240 0,0 3 32 0,-5 1 16 0,1 3-1520 0,-4 6 0 0,-3 3-320 0,-2 5 64 0,-1 4 256 0,-3 4 0 0,-2 5 0 0,-3 2 0 0,-1 5 0 0,-2 2 0 0,-1-1 0 0,-1 2 0 0,0 0 320 0,0 5-16 0,0 1-16 0,1 3 0 15,1 2 16-15,-1 1 0 0,0 4 0 16,0 0 0-16,0-3-144 0,2 2-32 0,0-2 0 0,1 7 0 16,2-2 0-16,3 3 0 0,5-2 0 0,3-4 0 15,4-1 0-15,5-5 0 0,4-1 0 0,4-1 0 16,6 2-128-16,1-7 0 0,4 0 0 0,2-4 0 16,2-5-176-16,3 0-64 0,3-2-16 0,-1-3 0 31,2-5-272-31,0-1-64 0,0-4-16 0,-1-5 0 0,0-4-368 15,-1 1-80-15,2-5-16 0,2-2-16112 0</inkml:trace>
  <inkml:trace contextRef="#ctx0" brushRef="#br0" timeOffset="69603.16">28195 14736 41471 0,'-5'-3'3680'0,"1"2"-2944"0,3 1-592 0,0 0-144 0,1 1-640 0,-1 0-176 0,-4 3-16 0,-3 1-16 0,-4 1-144 0,-5 7-32 0,-4 4 0 0,-4 5 0 0,-2 5 1456 0,-4 2 272 15,-1 3 64-15,-3 4 16 0,1 0 64 0,-1 0 16 16,-1 1 0-16,2 2 0 0,2-5-304 0,1-3-64 15,2-3-16-15,-1-1 0 0,4-3-480 0,-1-2 0 0,0-1 0 16,-1-1 0 0,2 0-1136-16,3-6-160 0,1 1-48 0,2-4-10352 15,3-3-2064-15</inkml:trace>
  <inkml:trace contextRef="#ctx0" brushRef="#br0" timeOffset="69869.78">27557 14795 43311 0,'1'1'1920'0,"-2"-1"384"0,0 0-1840 0,1 0-464 0,0 0 0 0,0 2 0 0,1 0-640 0,0-2-240 16,3 1-32-16,0 2-16 16,2 2 16-16,1 1 0 0,1 3 0 15,1 2 0-15,3 1 1616 0,0 4 336 0,3 3 64 0,3 4 16 0,5 4-480 0,3 3-112 16,3 7-16-16,5-2 0 0,1 2-256 0,3-1-48 15,0-2-16-15,4-4 0 0,-1-2-48 0,0 0-16 16,-2 0 0-16,-2-3 0 16,-2 1-448-16,-3-3-80 15,-4 1-32-15,-4-1 0 0,-7 0-720 0,-3-2-128 0</inkml:trace>
  <inkml:trace contextRef="#ctx0" brushRef="#br0" timeOffset="70391.5">28675 15676 41471 0,'-4'1'3680'0,"0"2"-2944"0,3-3-592 0,1 0-144 0,1 2 0 15,1 0-256-15,-2 2 64 0,0 2 16 0,0 4-1216 0,2-1-240 0,0 5-48 0,2 3-16 16,0 0 608-16,1-1 128 0,1 5 32 0,-1 1 0 0,1 0 1264 0,-1 2 256 0,0 2 48 0,-1-1 16 16,-1 1 336-16,-1 2 64 0,-1-2 16 15,-2 0 0-15,-1 1-576 0,-1-3-112 16,-2 3-32-16,-3-4 0 0,0 1-192 0,-3-2-32 0,-4-2-128 0,-1 0 192 15,-2-3-192-15,-1-1 0 0,-1-2 128 0,-2-3-128 32,-1-1-432-32,0-4-128 0,-1-1-16 0,1-8-16 0,-3 0-1312 15,-1-7-256-15,-2-3-48 0,-2-8-12128 0</inkml:trace>
  <inkml:trace contextRef="#ctx0" brushRef="#br0" timeOffset="70576.97">28650 15232 41471 0,'-1'2'3680'0,"-2"2"-2944"0,2-4-592 0,0 0-144 0,1 0 448 0,0 1 64 15,0 1 16-15,0 1 0 16,1 2-2064-16,0-4-432 0,2 0-80 0,-2 1 0 15,1 0-1664-15,0-2-320 0,-1 0-64 0,0 0-7760 0</inkml:trace>
  <inkml:trace contextRef="#ctx0" brushRef="#br0" timeOffset="71063.78">29310 13852 19343 0,'0'-4'1728'0,"0"1"-1392"16,0 3-336-16,0-2 0 0,0 4 1072 0,0-2 144 15,0-2 16-15,0 1 16 0,2 2-80 0,-2 3-16 16,1 6 0-16,0 7 0 0,0 6 816 0,2 7 144 0,-1 10 48 0,3 10 0 15,0 10-656-15,1 4-128 0,4 6-32 0,-1 8 0 16,-1 1-768-16,2 7-144 0,1-1-48 16,-1 0 0-16,-1-4-64 0,-2-3 0 0,0 2-16 0,-4-6 0 15,1-6-112-15,-3-2 0 16,-1-7-16-16,-2-6 0 0,-1-4 32 0,1-4 16 0,-1-5 0 0,2-3 0 16,1-5-224-16,1-3 0 0,2-2 0 0,2-9 0 15,0-2-688 1,-2-4-80-16,2-6 0 0,0-4-18192 0</inkml:trace>
  <inkml:trace contextRef="#ctx0" brushRef="#br0" timeOffset="71377.78">29874 14871 50687 0,'-2'3'2240'0,"-1"0"464"0,2 0-2160 15,0-1-544 1,1 1 0-16,1-1 0 0,0 3-1344 0,0 1-384 0,3 5-80 0,1 5-16 0,3 7 1184 0,1 2 224 0,3 2 48 0,0 3 16 15,0-2 480-15,2 3 80 0,1-1 32 0,0-3 0 16,-1-3 0-16,2-1 0 0,1 0 0 0,-1-4 0 16,0 1-384-16,1-6-80 0,-1-2-16 0,0-1 0 31,0-2-848-31,2-3-160 0</inkml:trace>
  <inkml:trace contextRef="#ctx0" brushRef="#br0" timeOffset="71629.09">30624 14706 43311 0,'-10'9'1920'0,"1"-3"384"0,2 1-1840 0,2 1-464 16,1-1 0-16,3-1 0 15,-2 3-432-15,-2 7-176 0,-5 10-32 0,-3 10-16 16,-3 11 144-16,-3 10 16 0,1 5 16 0,-3 4 0 0,-2 5 848 0,1 6 160 15,-1 2 48-15,-2 6 0 0,0 3 32 0,-2 2 16 16,1 0 0-16,-1-6 0 0,0-7-400 16,2-6-80-16,1-8-16 0,2-5 0 15,3-3-448-15,5-8-112 0,1-2-16 0,5-6-18656 0</inkml:trace>
  <inkml:trace contextRef="#ctx0" brushRef="#br0" timeOffset="72131.66">30424 13687 39615 0,'2'3'3520'0,"0"2"-2816"0,3-1-560 0,0 1-144 0,0 2 320 0,2 2 48 0,6 5 0 0,8 13 0 0,10 13-192 0,8 12-48 0,8 15 0 0,5 7 0 16,1 9 80-16,2 6 16 0,-1 1 0 0,-1 5 0 15,4 3-80-15,-1-2-16 0,0-3 0 0,-6-4 0 16,-5-7-128-16,-4 2 160 0,-4 2-160 0,-5 2 160 15,-6-6-160-15,-8-4 0 0,-4-4 144 0,-7-6-144 16,-4-3 0-16,-6 1 0 0,-3-4 0 0,-5-3 0 16,-4-3 0-16,-5-4-256 0,-2-2 64 0,-4 0 0 15,-4-4 32-15,-2-7 0 0,-4-2 0 0,-3-6 0 16,-4-7-64-16,-4-8-16 0</inkml:trace>
  <inkml:trace contextRef="#ctx0" brushRef="#br0" timeOffset="74903.66">24515 16519 35935 0,'-9'5'3200'0,"2"0"-2560"0,1 0-512 0,3-5-128 0,1 1 768 0,-2 3 128 0,-5 3 16 0,-5 5 16 0,-4 6-3264 0,0 2-656 0,-1 2-128 0,2-1-16 0,3 0 1840 0,2 1 368 0,2 0 80 0,3 1 16 0,0 1 1328 0,4 2 272 16,0-1 48-16,3 1 16 0,1-1 96 0,1-4 32 16,0-6 0-16,2 1 0 0,3 4-960 0,3-3-224 15,1 0-32-15,0-2 0 16,3 0-1760-16,0-2-352 0,-1-1-80 0,3-4-16 16,0 0 288-16,0-3 64 0,2-2 16 0,-1-1-5408 0</inkml:trace>
  <inkml:trace contextRef="#ctx0" brushRef="#br0" timeOffset="75150.75">24665 16084 13823 0,'-4'0'1216'0,"-1"-3"-960"0,0 2-256 0,1 0 0 16,2 1 4336-16,-1 0 816 0,1 1 160 0,-2-1 48 16,-3 1-4464-16,-2 3-896 0,0-2-144 0,1 2-48 0,2 1 464 0,-1 0 112 15,5-1 0-15,-1-1 16 0,2 2 224 0,2-2 32 16,2-1 16-16,-1 2 0 16,3-2-2208-16,2 1-432 0,-1-1-80 0,1 0-11968 15</inkml:trace>
  <inkml:trace contextRef="#ctx0" brushRef="#br0" timeOffset="75999.83">24412 16460 21183 0,'-5'1'1888'0,"2"0"-1504"0,0 1-384 0,3-2 0 0,0 2 288 0,-1-1-16 0,-2 3 0 0,1-2 0 0,-3 4 1008 0,3 3 208 0,-1-3 48 0,3 4 0 0,1-3 448 0,2 3 80 0,1-3 32 0,0 1 0 15,4 1-544-15,-2-2-96 0,2 3-32 0,-1-4 0 16,0 2-720-16,0 0-160 0,-3 0-32 0,0 2 0 0,-1-4-176 0,-2 4-32 16,-1-3-16-16,-1 4 0 15,-1 1-288-15,1 1 0 0,0 2 128 0,1 3-128 0,-1 4 128 0,1 2-128 16,2 3 192-16,-1 2-192 15,3 3 160-15,0 0-160 0,1 0 128 0,0 2-128 0,0-5 176 0,0 1-48 16,0-3-128-16,-3 1 192 0,1-1 64 0,-2-4 0 16,0-1 0-16,-2 1 0 0,1-5-64 0,-3 1-16 15,1-2 0-15,-2-1 0 0,-1 0-48 0,-2 0-128 16,-1-3 192-16,-2 0-64 0,1 1 16 0,-3-2 0 16,3-1 0-16,-4-2 0 0,0 2-144 0,-1 0 0 15,-2 0 0-15,-1-1 128 0,0 0 0 0,-1 1-128 16,-1-3 192-16,2 2-64 0,1-4 64 0,-3 0 0 15,1 0 0-15,-3-1 0 0,2-2-192 0,1-3 128 16,-2 0-128-16,0-3 128 16,0-1-448-16,3-3-80 0,0-2-32 0,2-3 0 15,4-4-512-15,0-3-96 0,6-2-32 0,2-5-18624 0</inkml:trace>
  <inkml:trace contextRef="#ctx0" brushRef="#br0" timeOffset="76306.98">24891 16562 41471 0,'-8'0'3680'0,"2"0"-2944"0,3-1-592 0,3-2-144 0,1 3 512 0,-1-1 64 0,-1 0 0 0,-1-1 16 0,2-1-928 0,4 2-192 0,3-4-48 0,5 2 0 0,2 2 576 0,4-1-128 15,4 2 128-15,0-3 0 0,3 1 128 0,1 1 64 16,2-2 32-16,1 1 0 0,-1-1-224 0,-2 2 0 0,-1 0 0 16,-3-1 0-1,0-1-864-15,-2 1-160 0</inkml:trace>
  <inkml:trace contextRef="#ctx0" brushRef="#br0" timeOffset="76550.36">24890 16819 35007 0,'-9'4'3120'0,"3"-4"-2496"0,2 0-496 0,4 0-128 16,1 0 0-16,-1 0-208 0,0 0 48 0,-2 1 16 16,2 1-1344-16,1 0-272 0,5-1-48 0,3 1-16 0,3-2 3136 0,3 1 624 15,4 1 128-15,3-2 32 0,4 0-768 0,4 0-160 32,2 0-16-32,4 0-16 0,4 0-1136 0,4-2-192 0,0 1-48 0,1-2-11328 15,-1-1-2256-15</inkml:trace>
  <inkml:trace contextRef="#ctx0" brushRef="#br0" timeOffset="76864.48">25535 16393 41471 0,'-11'21'1840'0,"2"-6"368"0,2 1-1760 0,3-4-448 0,3-3 0 0,1 1 0 0,1 2 0 0,-1 10 128 16,0 13-128-16,1 12 0 0,3 5 144 0,2 0-144 15,3 1 160-15,1-2-160 0,1-6 0 0,-1-5 0 16,-1-3 0-16,-1-2 0 0,2 2 0 0,-2-4-128 16,-1-2 128-16,-1-3-208 15,-3 1-976-15,-1-6-192 0,-2 0-32 0,-2-6-15584 0</inkml:trace>
  <inkml:trace contextRef="#ctx0" brushRef="#br0" timeOffset="77995">25233 13788 11967 0,'-2'2'1072'0,"-1"0"-864"0,2 1-208 0,0-1 0 0,0 2-880 0,-1-2-208 0,-1 7-64 0,-3 0 0 0,-3 5 1280 0,2 3 240 0,-1-4 48 0,2 2 16 0,2-4 1712 0,2 0 352 0,1-2 64 0,1 0 0 0,1-3 128 0,0-1 0 16,1 1 16-16,0-4 0 0,1 2-704 0,0-4-144 15,1 1-16-15,-2-1-16 0,3-1-672 0,0 1-128 16,0-4-16-16,0 2-16 0,2-4-256 0,-1 1-48 15,1-1-16-15,-1-1 0 0,1-1-224 0,-1-2-64 16,2 1 0-16,-3-3 0 0,0-3-32 0,-2 1-16 16,0-2 0-16,-1-3 0 0,-2 0-192 0,0 0-144 15,-1-2 192-15,1-1-192 0,-1 2 128 0,1-4-128 0,0-1 0 16,0 0 0-16,1 3 0 0,2 0 0 0,-1-1 0 16,2 6 0-16,0-3 0 0,0 2 0 0,3 2 0 0,-1 1-144 15,0 4-16-15,0 0 0 0,2-1 0 0,-1 6 0 16,0-1 160-16,0 3-208 0,0 0 80 0,-2 3 128 15,0 2-176-15,0 3 176 0,-1 2-128 0,-1 5 128 16,1 3-272-16,-2 2 16 0,1 5 16 0,-1 3 0 16,1 0 240-16,-1 5-144 0,0 2 144 15,-2-3-128-15,1-2 128 0,-1 0 0 0,1-4 0 0,2 2 0 16,-1-6 0-16,3 3 0 0,1-3 0 0,-1-2 0 16,0-4 0-16,1-3 0 0,0-2 0 0,1-3 0 15,0-4 0-15,0-3 0 0,2 2 0 0,0-9 0 16,1 0 0-16,1-3 176 0,1-4-48 0,-1-6 0 15,3 1-288-15,-3-4-64 0,1 0-16 0,-1-6 0 16,-1-1-464-16,-1-2-80 0,0-2-32 0,-2-2 0 16,-1 2 96-16,-1-2 16 0,1-2 0 15,-1 1 0-15,-1 3 896 0,0-1 192 0,1 3 48 0,-2 6 0 0,2 3 272 0,-1 7 48 16,1 4 16-16,-1 8 0 0,-1 6-448 0,-1 1-64 16,0 7-32-16,-1 4 0 0,1 5-224 0,-1 7 128 15,0 0-128-15,0 6 0 0,3 4 128 0,0 3-128 16,-1 5 0-16,1-1 0 0,0 4 320 0,0-1-48 15,-1-2 0-15,2 1 0 0,0 1 112 0,1-6 32 16,-1-3 0-16,2-2 0 0,-1-5-192 0,1-4-32 0,-1 0-16 16,2-5 0-16,0 1-176 0,-1-6 0 0,-1-4-192 0,1-4-19328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03T17:55:19.5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22649 6870 12895 0,'-2'-9'1152'0,"1"3"-928"0,0 4-224 0,0-1 0 0,1 2 0 16,0 0 0-16,-2-4 0 0,1-4 0 16,-1-1-576-16,-1-1-128 0,0 2 0 0,-1 2-16 15,-1 1-496-15,-2 0-112 16,-1 2-16-16,-2 3 0 0,-1 1 1472 0,-4 0 304 0,0 1 48 0,-3 3 16 0,-3 2 576 0,-1 0 112 15,-1 0 32-15,-1 4 0 0,-2-3-512 0,0 3-80 16,-2-3-32-16,1 0 0 0,0 2-176 0,-1-3-32 16,-2 0-16-16,0-4 0 0,-1 1 16 0,-1-2 16 15,-1-2 0-15,-1-2 0 0,1 1 0 0,-2-2 0 16,-3 2 0-16,-2-3 0 0,0 1-112 0,-5 2-32 16,1-2 0-16,-2 1 0 0,1-1 112 0,1-1 16 0,-1 0 0 15,2 0 0-15,1 0-112 0,0 1-16 16,2-1 0-16,2 0 0 0,0 4-96 0,-1-3-32 0,-1 3 0 15,-1 0 0-15,0-2-128 0,0 1 0 0,0-1 0 0,3 1 0 16,1-2 0-16,1 2 0 0,3-3 144 0,-2 0-144 16,3 0 128-16,0-1-128 0,1 1 128 0,0-2-128 15,0 3 128-15,1 0-128 0,-1-1 128 0,1-1-128 16,0 2 448-16,0 3 0 0,2-3 16 0,-1 3 0 16,2 0-272-16,-1 1-64 0,-1-3-128 15,1 2 192-15,-1 1-192 0,0-1 0 0,-1 1 0 0,-1 0 0 16,-4-2 0-16,0 2 0 0,-3 0 0 0,-1 0 0 15,-1 2 0-15,1-1 0 0,0 3 0 0,2-4 0 16,0 2 0-16,1-1 0 0,3-1 0 0,0 0 0 16,-3 0 0-16,-1-1 0 0,-3 0 0 0,-1 0 0 15,-1 1 0-15,-1-3 0 0,1 2 0 0,0 0-160 0,1 1 160 0,-1 0 0 16,1 0 0-16,0 0 128 0,2 0-128 16,-2-2 0-16,0 0 0 0,0 2 0 0,1-1 0 0,-1 1 0 15,2 1-128-15,1 1 128 0,2 0 0 0,2-2 0 16,-1 1 0-16,2 3 0 0,-1-3 0 0,1 1 0 15,-2 1 0-15,-1-2 128 0,1 3-128 0,-1-3 0 16,0 0 0-16,-1 0 0 0,1 2 0 0,0-3 0 16,0 0 0-16,0 0 0 0,3 0 0 0,-2 0 0 15,3-4 0-15,-1 3 128 0,-1 0-128 0,-2-3 0 16,1 0 0-16,-2 1 0 0,-2-1 0 0,0 1 0 16,0 0 0-16,1 1 0 0,1-2 224 0,-1 2 32 0,0 0 0 15,1 1 0-15,0-1 480 0,0 2 96 0,1 0 32 16,0-3 0-16,1 1-672 0,-1 1-192 0,1 1 0 0,2 0 0 15,1 0 0-15,-1 0 0 0,2 0 0 0,1 1 128 16,2 1-128-16,-1-2 0 0,0 1 0 16,-2 1 0-16,2-2 0 0,-2 3 0 0,1-1 0 0,0 0 0 15,-1 0 0-15,1 0 0 16,0 0 0-16,-1-1-128 0,3 3 128 0,-2-3 0 0,1 3 0 0,0-2 0 16,0 2 0-16,1-2 0 0,1 2 0 0,-1-3 128 15,2 3-128-15,-2-3 0 0,-5 3 0 0,-2-3 0 16,-2 0 0-16,-1 3-128 0,-2-3 128 0,-1 0-192 15,0 3 192-15,1-3 0 0,0 3 0 0,2 2 0 16,2-3 0-16,0 1 128 0,0-2-128 0,2 2 176 0,0-2-176 16,-1 1-176-16,1 2 48 0,-1-4 0 0,2 4 128 15,-2-4 0-15,3 3 0 0,0-3 0 0,1 0 0 0,0 0 192 16,0 2-64-16,2-1 0 0,1 2-128 16,-1-1 0-16,-1 0 0 0,0 2 0 0,1 0-160 0,-4 1 160 15,0 1-192-15,-2 0 192 0,1 2 0 0,-2-3-128 16,1 2 128-16,-1-1 0 0,1 0 0 0,1-1 0 15,3-2-128-15,2 1 128 16,-2 1 0-16,1 1 0 0,-1 0 0 0,-1-1 0 0,1 1 0 0,-1 2 0 16,1 2 0-16,-1-2 0 0,1-1 0 0,1 1 0 15,2 0 0-15,-2-3 0 0,2 3 128 0,1-1-128 0,4-2 0 16,1 2 0-16,0-2 128 0,-2 3-128 0,-2 2 0 16,-1 0 0-16,6-2 0 0,-1 0 0 0,-4 4 0 0,-4 2 0 15,0 1 0-15,1-3 0 0,2 2 0 16,-1-1 0-16,2 2 0 0,3 0 0 0,1 1 0 0,2-2 0 15,1 4 0-15,1-2 0 0,2 0 0 0,1 1 0 16,0-1 0-16,1 0 144 0,3 0-144 0,1 0 192 16,3-5-192-16,-2 4 0 0,2-2 0 0,-1 2 0 15,2 0 0-15,1-3 0 0,2 2 0 0,-2-1-176 16,2 1 544-16,0-3 96 0,1-1 32 0,1 0 0 16,1 0 112-16,0 1 32 0,0-1 0 0,3 0 0 0,-1 1-256 15,2-1-32-15,1 0-16 0,0 2 0 0,1-2-144 0,2 1-16 16,2 1-16-16,1 0 0 15,2-2 0-15,0 3 0 0,3 1 0 0,1-2 0 0,1 3-160 0,2 1 192 16,1-3-192-16,0 0 192 0,1 0-192 0,0-3 160 16,1-1-160-16,0-3 160 0,1-1-160 0,0-2 160 15,1 1-160-15,1-3 160 16,3 1-16-16,-1-2 0 0,-1 2 0 0,2-1 0 0,2 0 0 0,1 2 0 16,2-1 0-16,1 2 0 0,1 0 0 0,0-2 0 15,-3 0 0-15,4 0 0 0,2 1-16 0,0-1 0 16,1-1 0-16,-3 1 0 0,0-1-128 0,1 2 0 15,1-2 144-15,1 3-144 0,4 0 0 0,-1 0 0 16,3-2 0-16,-2-1 0 0,1-2 0 0,-1 0 0 16,3-2 0-16,1 0 0 0,2 1 0 0,1 1 0 0,2 0 0 0,0 0 0 15,-1 0 0-15,-1 0 0 0,-4-1 0 16,3-4 0-16,3 2 0 0,1 2 0 0,-1 0 0 0,-1 1 0 16,2 2 0-16,-2 1 0 0,2-1 0 0,-2 1 0 15,-1-2 0-15,1-1 0 0,0 0 0 0,-1-1 0 16,-1 2 0-16,2-1 0 0,3 1 0 0,0 1 0 15,0 0 0-15,-1-4 128 16,1-1-128-16,-2-1 0 0,1 2 0 0,-1-1 128 0,4 1-128 0,-1 1 0 16,2 2 128-16,1-2-128 0,2-2 128 0,-4 1-128 15,-2-2 208-15,4 2-16 0,2-1-16 0,2 3 0 16,2-1-176-16,-1 0 192 0,2-2-192 0,-2-1 192 16,0 1-192-16,4 0 0 0,0 0 0 0,1 1 128 0,4 2-128 0,0-2 0 15,-1-2 0-15,3-1 128 16,1 1-128-16,2 2 0 0,0 3 0 0,1-2 0 0,-1 1 0 0,-2-2 0 15,0-1 128-15,1 2-128 0,-1 2 0 0,1 2 0 16,-2-1 0-16,-1-2 0 0,-2-4 0 0,-1 3 0 16,0 0 0-16,2 1 0 0,-1 0 0 0,2-3 0 15,2 1 0-15,-2-3 0 0,-4 1 160 0,3 2-160 16,2-2 192-16,-1 2-192 16,0-3 192-16,0-2-64 0,0-2 0 0,0-1-128 0,-1 1 224 0,-1-1-64 15,1-2-16-15,-4-1 0 0,-2 0-144 0,-1-1 0 16,-3 2 0-16,-3-2 0 0,-2 1 0 0,-2-2 0 0,-3 2 0 0,-1 0 0 15,-2-1 0-15,-8 3 0 0,-5 2 0 0,1-3 0 16,3 1 0-16,-1-4 0 0,-7 5 0 0,0 0 128 16,4-1 32-16,-2-4 0 0,0 3 0 0,-2 0 0 15,-3-2-32-15,-2 0-128 16,-1 2 192-16,-1-3-64 0,0 2-128 0,3-4 0 0,-2 1 144 0,1-1-144 16,2 1 0-16,-2 0 128 0,3 1-128 0,-2-2 0 15,-1 1 0-15,1-2 0 0,0 2 0 0,-1-2 0 16,-1 0 0-16,-1-3 0 0,-3 3 0 0,0 1-128 15,-5-1 128-15,-2 2 0 0,-1 1 0 0,-4 2-128 32,0-2 128-32,-2 1 0 0,-2 1 0 0,-2-1 128 0,0 3-128 0,-1 0 128 0,-2-2-128 0,0 1 128 0,-2 1-128 15,-2 0 0-15,1 0 0 0,-3 1 128 0,-2 0-128 16,-2 1 0-16,-2 1 0 0,-4 0 0 16,1 2 0-16,-5 0 0 0,-4 0 0 0,-4-1-128 0,-4-1 128 15,-2 0 0-15,-4 0-144 0,-2-1 144 0,-5-1 0 0,-3 0 0 16,-2 2 0-16,-5-3 0 0,-4 1 0 0,-3-1 0 15,0-1 0-15,-2 0 0 16,0 1 0-16,-1 0 0 0,0 3 0 0,-1-2 0 0,-4 3 0 0,1-3 0 16,1 4 0-16,2 0 0 0,3 2-128 0,0 2 128 15,0 3 0-15,-2 0-12528 16,0 4-2448-16</inkml:trace>
  <inkml:trace contextRef="#ctx0" brushRef="#br0" timeOffset="13936.51">8255 8036 1839 0,'3'-12'160'0,"-2"3"-160"0,0 2 0 0,0 2 0 0,1 3 640 0,0-1 112 0,1 0 16 0,-1 0 0 0,3-5-640 0,1-1-128 0,2 1 0 0,-2-3 0 0,-1 2 0 0,-2 2 0 0,0-1-144 0,-2 1 144 0,2 1 0 0,-2-2 0 15,1 2-144-15,0 0 144 0,0 0 512 0,-1-2 144 16,2 0 32-16,-1 1 16 0,1-1 1536 0,-1 0 320 15,2 1 48-15,1-2 32 0,0 2-1744 0,2-3-368 16,1 2-64-16,-1-3-16 16,2 3-1408-16,-2-1-304 0,-1 3-48 0,0-3-16 15,-2 7 16-15,-1-3 0 0,-3 5 0 0,-2 0 0 0,0 2 768 0,-3 3 160 0,-1 4 16 0,-4-1 16 16,0 4 1648-16,-1-1 336 0,0-3 64 0,0 1 16 16,-2 0 272-16,1-1 64 0,-2 1 16 0,2-3 0 15,0-1-752-15,-1-1-160 0,1-2-16 0,-2 1-16 16,-1-1-288-16,1-2-48 15,-3 0-16-15,0-2 0 0,-1 1-288 0,-3-1-64 0,-2 0-16 16,1-2 0-16,0 0 96 0,-2-1 16 0,1 3 0 0,-3-2 0 16,1 2 128-16,-1-1 48 0,-2 3 0 0,-1 3 0 15,0-3-64-15,-1 2-16 0,2 2 0 0,-1-4 0 16,-1 2-336-16,1 2-64 0,-1-1-16 0,-1-1 0 16,5-2 160-16,-1 0 32 0,-3-2 0 0,1 0 0 0,0 1-48 15,1 1 0-15,1-4 0 0,1 3 0 0,0 0-144 0,0 1-16 16,1 0-16-16,-1 0 0 0,1 0-160 15,-1 0 160-15,-1 1-160 0,-1 2 160 0,-1 0-160 0,1 2 0 16,-2 0 0-16,3-2 0 0,0 1 0 16,-1 0 0-16,1 0 0 0,0 1 0 0,3 0 0 0,2-1 0 15,-1 1 144-15,0 1-144 0,4-1 320 0,0-1-16 16,2 0 0-16,1 1 0 0,1 0-160 0,3 0-16 16,-1 2-128-16,3-3 192 0,0 0-192 0,3 1 128 15,1-1-128-15,1-2 0 0,0 2 144 0,2 1-144 16,1-4 128-16,1 3-128 0,1 0 192 0,0-1-64 15,0 2 0-15,0 3 0 0,1 0-128 0,0 3 0 16,0-4 0-16,1 1 128 0,0 6-128 0,1 0 0 0,0 2 0 0,1 0 0 16,0 1 0-16,-2 2 0 0,2 2 0 15,-3-3 0-15,2 4 0 0,-3 2 0 16,0-2 0-16,-2 2 0 0,0-2 0 0,-1 0 0 0,0 0 0 0,0-2 0 16,0 0 0-16,0 0 0 0,1 2 0 0,0 0 0 15,1 1 0-15,1-1 0 16,1 1 0-16,1 1 128 0,-1-4-128 0,1-1 128 0,2 5-128 0,0-2 128 15,1 3-128-15,0 1 0 0,-2 0 0 0,2 0 0 16,-1 1 0-16,1-1 0 0,1-3 0 0,-1 1 0 16,0-3 0-16,0-4 0 0,0 1 128 0,-1-5-128 0,1 2 0 15,-2-4 0-15,3 0 0 0,-1-2 0 0,2 0 0 0,-2-1 0 16,1 1 0-16,-1-3 128 0,1 1 0 16,-1 2 0-16,1-3 0 0,0 2 0 15,0 2 0-15,1-4 0 0,0 4 0 0,-1-4 0 0,-1 1-128 0,3-1 0 16,0 3 0-16,2-3 0 0,0 2 0 0,0-3 0 15,0 0 0-15,-2 0 0 0,1-4 0 0,-2 1 0 16,2 2 0-16,-1 0 0 0,-2-2 0 16,0 2 0-16,0-3 0 0,0 2 0 0,2-1 0 0,-1-2 0 15,1 1 0-15,0-1 0 0,2-1 0 0,0 1 160 16,-1-2-160-16,2 0 160 0,2 1-32 0,3 0-128 16,4-2 192-16,-1 2-64 0,-2-1-128 0,3 2 128 15,2-4-128-15,4 0 128 0,-1 3-128 0,2-1 0 16,4 2 0-16,0-3 0 0,-4 2 0 0,3 1 0 0,6 0 0 15,2 0 0-15,0 0 0 0,1-1 0 0,1 1 0 0,1 0 0 16,2-3 0-16,-2 2 0 16,-5 2 0-16,-1-1 0 0,4 0 0 0,2-1 0 0,2 1 0 0,2 0 0 15,-2 1-128-15,-3-1 128 0,-3 3 0 0,-5-3 0 16,0 1 0-16,-3 0 0 0,-5 2 0 0,1-3 0 16,0 1 0-16,-3 1 0 0,-3 2 0 0,-2 0 0 15,1-2 0-15,0 2 0 0,-2-2 0 0,-3 2 128 16,0-1-128-16,-3-1 192 0,0-1-192 0,-2 1 192 15,0-1-192-15,-2-1 0 0,-1-1 0 0,0-1 0 0,-2 1 128 0,0-3-128 16,1 3 192-16,-3-4-64 16,0 1 144-16,-1 1 32 0,0-2 0 0,0-1 0 15,0-3-144-15,-1 2-32 0,1 0 0 0,0-3 0 0,0 1 0 0,0-5 0 16,1 2 0-16,-1-3 0 0,1 4 0 0,1-2 0 16,-1-2 0-16,0-2 0 0,0-1 0 0,-1-1-128 15,0-1 192-15,-1 0-64 16,0-2 16-16,-2-1 0 0,1-5 0 0,-3 1 0 0,2 7-144 0,0-7 192 15,-1-2-192-15,-1-7 192 0,0 5-64 0,0-4-128 16,-1-3 192-16,0-3-64 0,-2 0-128 0,2-1 192 16,1 3-192-16,0 0 192 0,2 1-192 0,-1 1 160 15,1 0-160-15,1 2 160 0,0 2-32 0,-1-1-128 16,2 1 192-16,-3 0-64 0,2 2-128 0,-2 2 128 16,0 6-128-16,-1 0 128 0,-1 2-128 0,-1 5 0 0,-1 3 0 0,-2 2 0 31,0 2-320-31,-1 5-160 0,-1 2-32 0,-3 6 0 15,-3 4-800-15,-7 8-160 0</inkml:trace>
  <inkml:trace contextRef="#ctx0" brushRef="#br0" timeOffset="16749.3">13456 7660 12895 0,'-1'-10'1152'0,"1"3"-928"0,0 1-224 0,0 2 0 0,1 3 640 0,0-2 96 0,2 2 16 0,-1-2 0 0,3 0-752 0,3-2-128 0,2-1-48 0,2-1 0 16,-1 4-832-16,1-1-160 0,0 4-48 0,-3-2 0 15,1 0 480-15,-2 2 96 0,-1 0 0 0,-1 0 16 0,1 0 816 16,-2 0 176-16,-1 0 16 0,1 0 16 0,0-1 992 0,0 1 192 15,0-2 32-15,1 2 16 16,1 0-48-16,-1-2-16 0,2 1 0 0,1 1 0 0,0-1-480 0,1 1-112 16,1 0-16-16,4-3 0 0,3 3-384 0,7-1-96 15,6 1-16-15,2 0 0 0,-3-1-192 0,6 1-32 16,6-1-16-16,4-2 0 0,-4 2-96 0,2 0-128 0,3 1 176 16,-2 0-176-16,-5-3 176 0,0 1-176 0,0-2 160 15,-7 2-160-15,-5-2 128 0,0 1-128 0,-1 0 0 0,-4-2 144 16,-2 2 96-16,-2-2 16 0,1 0 0 0,-4 2 0 15,-3 0 464-15,0 0 112 0,-1 0 0 0,-1-3 16 16,0 2-448-16,-1 2-80 0,0-3-32 0,0 2 0 16,-1 1-128-16,-2 1-32 0,0-3 0 0,0 3 0 15,-1 1-128-15,0-3 0 0,-1 2 0 0,-3 0 128 16,1-1-128-16,-1 2 0 0,0-2 0 0,-4 1 0 16,0-2 0-16,-2 0 0 0,0-1 0 0,0 0 0 15,-3-1 160-15,-1 0 0 0,-2-2 0 0,0-2 0 0,0 2 336 0,-1-2 64 16,-1 0 16-16,-2-2 0 0,-1 0-320 0,0-1-64 15,2-2-16-15,-2 2 0 0,0-1 32 16,1 1 16-16,1 1 0 0,-2 0 0 0,0-2-224 0,-1 2 0 16,0 0 0-16,0 1 0 0,-1 3 0 0,-1-2 128 15,1 2-128-15,1 2 0 16,0 0 0-16,1 2 0 0,1 1 0 0,2 2 0 0,0 0 0 0,0 2-128 16,5-2 128-16,0 2 0 0,0-1 0 0,4 3 0 15,0 1 0-15,2-2 0 0,1 1 0 0,1 1 0 16,3 0 0-16,1 1-160 0,2-1 160 0,3-1 0 15,1 1 0-15,4 1-128 0,3 0 128 0,3 1 0 16,1 0 0-16,0-1 0 0,-2-1 0 0,3-1 0 0,7 0 0 16,1 5-128-16,1-3 128 0,1 3 0 0,1 0 0 0,-2 2 0 15,0-3 0-15,-3 1 0 0,-3 1 0 16,-4-4-128-16,-1 5 128 0,-4-5 0 0,-4 2 0 0,-2 2 0 16,-4-2 0-16,-2 2 0 0,-4 1 0 0,-3 1 0 15,-3-3 0-15,-1 3 0 0,-2-5 0 0,-3 3 0 16,-4 2 0-16,-6 2 0 0,-2-1 0 0,-4 1 0 15,-3 1 0-15,-1-1 144 16,-1-2-144-16,-2 1 160 0,0 1-160 0,-3 1 0 0,-2-1 0 0,-1 3 0 16,-1 0 0-16,0 3 0 0,-1 5 128 0,-1 2-128 0,-1 3 0 15,0 4 0-15</inkml:trace>
  <inkml:trace contextRef="#ctx0" brushRef="#br0" timeOffset="24652.18">23036 1293 13823 0,'-2'-1'1216'16,"1"-1"-960"-16,1 0-256 0,0 1 0 0,1 1-464 0,1-2-144 0,-2 2-32 0,0-4 0 0,1-1 960 0,-1 0 176 0,0 0 32 0,0 2 16 0,0-3-80 0,-1 2-16 0,-1 2 0 0,1-1 0 15,0 1 224-15,-1 2 32 0,-1-3 16 0,1 2 0 16,-2 0-240-16,-1 1-48 0,-1 1-16 0,0 0 0 16,-1 2 0-16,0-3 0 0,-3 2 0 0,0 2 0 15,-1 1 32-15,-3 0 0 0,1-1 0 0,-3 2 0 16,-3 1 64-16,1-1 32 0,-1 2 0 0,1-1 0 15,-1 2-288-15,0 1-48 0,3-3-16 0,0 3 0 0,1 1 336 16,1-1 64-16,0 0 16 0,2 2 0 16,-1 2-320-16,2-2-64 0,-1 4-16 0,-1 2 0 0,1-3-208 0,1 1 176 15,1 1-176-15,0 0 160 0,3 3-160 0,-1-3 0 16,5 2 144-16,-1-2-144 0,3 1 320 0,1-2 0 16,1 0 0-16,1 0 0 0,3-1-128 0,0 0-48 15,1 1 0-15,1-3 0 0,0 2-144 0,2 0 0 16,1-2 144-16,0 2-144 0,1-1 0 0,0-2 0 15,1-1 0-15,0 1 0 0,2-1 192 0,-2-5-48 16,2-1 0-16,-3-2 0 0,2 0 16 0,-1-2 0 16,0-1 0-16,1-1 0 0,0-3-160 0,1 2 160 15,2-3-160-15,0 0 160 0,0-1-160 0,1 0 128 0,1-1-128 16,-1-3 128-16,3 3-128 0,1-4 160 0,-3 1-160 16,3-1 160-16,0 0-160 0,-1-2 0 0,-1 2 144 0,1-1-144 15,-1-2 0-15,0-1 128 16,-1 1-128-16,-2 0 0 0,-1-2 288 0,-2 1-16 0,-2 1 0 0,-1 0 0 15,-2 0 208-15,-1-1 32 0,-2 2 16 0,-3-2 0 16,-2 1-224-16,0-1-48 0,-1 0-16 0,-2-1 0 16,0 4 16-16,-1-4 0 0,-1 0 0 0,1 0 0 15,0 2-256-15,1-3 128 0,0 1-128 0,1-1 0 16,-1-1 0-16,2 1 0 0,1 0 0 0,-1-1 0 16,0 3 0-16,-2 2-128 0,-1-1 128 0,0 3-160 15,-3 2 160-15,0 3-192 0,-3 1 192 0,-2-1-192 0,-2 4 0 16,-2-1-16-16,-3 2 0 0,1 1 0 0,-1 0 208 0,0 0 0 15,-1 1 0-15,-2 0 0 0,2 1 0 0,0-2 0 16,0 2 0-16,0-2 0 0,2 1 0 0,-1 2 0 16,3-1 0-16,0 1 0 15,1-1-576-15,2 2-112 16,-1 0-16-16,2 1-16 0,-1 0-544 0,3 1-96 0,2-1-32 16,-1 1 0-16,3-1-592 0,0-1-128 0,2 0-32 0,0 0-8224 0</inkml:trace>
  <inkml:trace contextRef="#ctx0" brushRef="#br0" timeOffset="25091.15">23091 837 14735 0,'-6'-3'1312'0,"1"1"-1056"0,2 0-256 0,3 2 0 0,0 0 1200 0,-2 0 176 0,-1 0 32 0,-2-2 16 0,-3 1-912 0,1-1-176 0,-1 4-32 0,1-1-16 0,0 1 416 0,-1 0 64 0,1 3 32 0,-2 1 0 0,2 1-80 0,-2 2-16 15,2-2 0-15,-2 4 0 0,1 0 368 0,0 3 64 16,0 3 16-16,0 3 0 0,0 4-208 0,1 3-48 16,3-4 0-16,0 2 0 0,1 4-176 0,0 4-32 15,2 5-16-15,0 7 0 0,0 1-384 0,-1 4-80 16,1-2-16-16,1 2 0 0,0-3-192 0,-1 1 128 16,2 0-128-16,0 8 0 0,1 6 0 0,1 0 128 15,3 1-128-15,2-6 0 0,-1-7 0 0,1-3 0 0,-2-1 0 16,0-1 0-16,-2-3 0 0,-2 1 0 0,-2 1 0 15,-2 2 0 1,-3-4-640-16,0-2 0 0,-3-1-16 0,1-5-9872 16,1-5-1968-16</inkml:trace>
  <inkml:trace contextRef="#ctx0" brushRef="#br0" timeOffset="26410.36">23310 1851 3679 0,'-1'-3'320'0,"1"-2"-320"0,1 4 0 0,2-2 0 0,-1 1 1120 0,1-1 160 0,2 0 16 0,3-6 16 0,5-2 1056 0,4-1 224 0,1 1 32 0,3-1 16 0,-1 4-144 0,-1 0-16 0,-3 2-16 0,-2 4 0 0,-3-2-1168 0,-3 3-224 16,-3 1-48-16,-4 1-16 0,-2 3-512 0,-4 1-112 15,0 2 0-15,-1 0-16 0,-1 3-112 0,-1 1-32 16,3 1 0-16,0 0 0 0,3 0-224 0,2 2 0 16,0 0 0-16,4 0 0 0,-1 0 0 0,4 2 0 15,1 3 0-15,2-2 0 0,0 3 304 0,1-3-48 16,1 2 0-16,1-1 0 0,-1 2-256 0,-2-2 128 16,-1-1-128-16,-3-1 0 15,-1-2-1456-15,0 1-400 0</inkml:trace>
  <inkml:trace contextRef="#ctx0" brushRef="#br0" timeOffset="26724.36">23647 1797 22111 0,'-5'0'976'0,"1"2"208"0,1 1-944 0,2-3-240 0,1 2 0 0,1-1 0 15,-1 3 560-15,2 0 64 0,-1 3 16 0,1 4 0 0,1 1 592 0,-1 4 128 16,1 2 32-16,-3 0 0 0,0 1-640 0,-1 3-128 16,-2 4-32-16,-2 5 0 0,-1 6-416 0,-3-1-176 15,1 3 128-15,-1 0-128 0,0-3 0 0,1 1 0 16,-1-3 0-16,3 0 0 15,-2-3-480-15,1-3-32 0,1-1 0 0,0-3 0 16,-1-1-1664-16,1-1-320 0,0-1-80 0,0 2-8064 0</inkml:trace>
  <inkml:trace contextRef="#ctx0" brushRef="#br0" timeOffset="27085.17">23833 1894 23039 0,'-1'-4'1024'0,"0"3"192"0,1 0-960 0,1 1-256 0,0 0 0 0,2-3 0 0,-1 2 912 0,3 0 144 16,4-1 32-16,3-2 0 0,6-3 704 0,4 1 128 16,1-2 48-16,2 0 0 0,2 2-1008 0,0-2-192 15,2 1-32-15,-2 1-16 0,0 0-592 0,-2 0-128 16,-2 1 0-16,-1 1 0 15,-5 1-1408-15,-1 2-256 0,-4-3-64 0,-1 3-12800 0</inkml:trace>
  <inkml:trace contextRef="#ctx0" brushRef="#br0" timeOffset="27336.93">23753 1975 25791 0,'0'3'1152'0,"1"-3"224"0,2 0-1104 16,-2 1-272-16,1-1 0 0,1 0 0 0,1 1 912 0,0-1 128 0,5 2 32 0,2-2 0 15,5 0 544-15,3-2 112 0,1 0 32 0,2-2 0 0,3-1-1168 0,-2-1-224 16,3 0-48-16,0 0-16 15,0 0-1264 1,0-1-240-16,0 2-48 0,-3 0-13984 0</inkml:trace>
  <inkml:trace contextRef="#ctx0" brushRef="#br0" timeOffset="27964.84">24348 1612 20271 0,'-3'-3'896'0,"2"1"192"0,1 1-880 0,0-2-208 16,1 3 0-16,0-2 0 0,2 1 928 0,-1-1 144 0,3-3 16 0,4 0 16 15,1-1 96-15,4-1 16 0,2-3 0 0,1 2 0 16,3 0-768-16,-1 0-128 0,2 2-48 0,2 0 0 16,-1 1 256-16,1-1 48 0,2 3 16 0,0 1 0 15,0 2 64-15,-2 0 16 0,-1 0 0 0,-1 1 0 16,-3 3-384-16,-2-4-80 0,-1 4-16 0,-3-1 0 16,-2 2-192-16,-3 0 0 0,-2 1 0 0,-5 2-160 15,-2 0-368-15,-4 1-80 0,-3 1-16 0,-3 1 0 16,-4 2-208-16,-4-1-32 0,-2 3-16 15,-2-4 0-15,1 1 272 0,-2-2 48 16,1 1 16-16,2-3 0 0,0-1 544 0,1 2-128 0,1-4 128 0,3 1 0 0,1-1 0 0,2-3 0 16,3 2 128-16,1 0-128 0,3-2 144 0,3-2-144 15,1 0 128-15,3 1-128 0,2-1 0 0,0 0 0 16,3 2 0-16,1-2 0 0,3 0 0 0,1-2 0 16,0 4 0-16,2 0 0 0,4-1 256 0,3 2-16 15,0 1-16-15,2 1 0 0,3 1-80 0,-2 0-16 0,2 1 0 16,-3 2 0-16,0 2-272 0,-4-2-64 15,-1 2-16-15,-2 0 0 0,-4 3-96 0,-2-5-32 16,-2 5 0-16,-2-3 0 0,0 0 352 0,-3 0-176 0,0 2 176 0,-2-1-128 16,1 1 320-16,-1 1 80 0,-2-1 16 0,1 3 0 15,-2-3 304-15,-1 2 64 0,0-1 16 0,0 1 0 16,-1-3 96-16,-1 2 0 0,-1-4 16 0,1 0 0 16,-3 1-96-16,-1-3-32 0,-1 1 0 0,-2 1 0 15,2-4-304-15,-1 0-64 0,0-1-16 0,-2 1 0 16,-3-1-96-16,-1-1-32 0,-5 1 0 0,-1-1 0 15,-1 1-1984 1,2-4-400-16,-2 0-64 0,1-1-11712 0</inkml:trace>
  <inkml:trace contextRef="#ctx0" brushRef="#br0" timeOffset="35714.71">24882 2144 11055 0,'1'0'976'0,"-1"0"-784"0,0 0-192 0,1 0 0 0,1 1 3568 0,-1 0 656 0,0 2 144 0,0-2 32 0,3 4-2272 0,0 0-448 0,1 1-80 0,-2 0-32 0,1 0-544 0,-1 2-128 0,-1 0 0 0,1-1-16 16,-2 0-752-16,0 2-128 0,0-2 0 0,0 3 0 16,-1-3-144-16,0 4 144 0,0 1-160 0,0 1 160 15,-1 1-288-15,0-1 32 0,0 2 16 0,-2 0 0 16,0 0-336-16,-2-1-64 15,0 0 0-15,-3 0-16 0,1 0-80 0,-2-3-16 16,-1-3 0-16,0 2 0 0,-1-2-368 0,0-2-80 16,-1 1-16-16,1-4-10592 0</inkml:trace>
  <inkml:trace contextRef="#ctx0" brushRef="#br0" timeOffset="36814.31">25406 1536 6447 0,'0'-1'576'0,"0"1"-576"0,0 0 0 0,0 0 0 0,0 0 1232 0,0 0 144 0,1 0 32 0,-1-2 0 0,2 1 32 0,-1-1 16 0,0 1 0 0,-1 1 0 0,0 0-304 0,0 0-64 0,0 0-16 0,0 0 0 16,0 0-608-16,0 0-112 0,0 0-32 0,0 0 0 16,0 0-320-16,0 0 0 0,0 0 0 0,0 0 0 15,0 0 0-15,0 0 176 0,0 0-16 0,0 0 0 0,0 0 288 0,-13 17 48 16,13-10 16-16,0-3 0 0,-2 0 320 0,1 5 80 15,0-3 16-15,-3 4 0 0,0 2-160 0,-2-1-16 16,-1 3-16-16,-3 1 0 16,-1 2-416-16,-4 2-96 0,0 2-16 0,-3-4 0 0,-2 3-208 0,-1 1 0 15,0 0 0-15,-2-1 0 0,2-1 0 0,2 1 0 16,1 0 0-16,1-5 0 0,1-2 0 0,2 1 0 16,2-3 0-16,0 0 0 0,2-1-144 0,0 1-80 15,0-3-16-15,1 2 0 16,2-4-1808-16,-1-1-352 0,0 1-80 0,0-1-16 0</inkml:trace>
  <inkml:trace contextRef="#ctx0" brushRef="#br0" timeOffset="37381.04">25070 1603 8287 0,'-1'0'736'0,"1"0"-592"0,0 0-144 0,0 0 0 0,0 0 624 0,1-2 80 0,0 2 32 0,0-1 0 0,1-1 240 0,0 0 48 0,3 1 16 0,0-2 0 16,0 1-160-16,0-1-48 0,1 2 0 0,0-2 0 16,0 1 368-16,1 2 64 0,-1-4 16 0,-1 3 0 15,1 0 272-15,-1 1 64 0,0-3 16 0,0 3 0 16,0-1-288-16,0 2-64 0,0 2-16 0,-1-3 0 16,1 2-592-16,2 2-112 0,-2 1-32 0,1 1 0 15,-1 0-336-15,1 2-192 0,0 2 192 0,0 2-192 16,3 0 0-16,-2 3 0 0,3 3 0 0,-2-1 0 15,0 1 0-15,0 2 0 0,-1 0 0 0,-2 1-144 0,0 1-32 0,-3 0 0 16,2-3 0-16,-3 0 0 0,1-2-32 0,-2-2-16 16,1-3 0-16,0-1 0 15,-1-1-224-15,1 1-32 0,1-3-16 0,-1-1 0 16,1 3-656-16,0-4-128 0,0 3-16 0,0-5-7232 16,1 0-1456-16</inkml:trace>
  <inkml:trace contextRef="#ctx0" brushRef="#br0" timeOffset="39709.28">25534 1817 13823 0,'0'0'1216'0,"0"0"-960"0,0 0-256 0,0 0 0 0,1-1 752 0,-1 1 96 0,1-1 32 0,0-1 0 0,3 0 464 0,0 0 80 0,1-1 32 0,0 1 0 0,1-2-592 0,0 1-112 15,1 2-32-15,2-1 0 0,1 0-64 0,-1 1-16 16,0 1 0-16,3 0 0 0,-3 0 240 0,3 0 32 16,-1 0 16-16,0 0 0 0,0 0-128 0,0 1-32 15,-1 3 0-15,-1-3 0 0,-2 2-544 0,-1 1-224 16,-1 1 176-16,-2-3-176 0,-1 2-128 0,-2 1-128 15,-1 0-32-15,-2-3 0 0,-1 3-96 0,-4 0 0 0,1 0-16 0,-3-1 0 16,-1 1 48-16,-2 0 16 0,-2-1 0 0,1 1 0 16,-1 0 144-16,0-1 48 0,1 1 0 0,1-1 0 15,-1 1-176-15,3-3-16 16,0 2-16-16,2-2 0 16,2 1-128-16,-1-1-32 0,3 2 0 0,0-3 0 15,2 3 208-15,2-4 48 0,-1 1 0 0,2 0 0 0,2 3 256 0,-1-4-160 0,2 1 160 0,1 1-128 16,0 0 256-16,1-1 48 0,1-1 16 0,0 2 0 15,0 1 0-15,2-3 16 0,-2 3 0 0,0-2 0 16,2 3-208-16,-3-1 0 0,-1 0-144 0,1 2 144 16,0 0-256-16,-2-3 64 0,1 2 0 0,-2 1 0 15,1 0 192-15,-2-1-144 0,-1 0 144 0,0 3-128 0,0-1-112 0,-3 1-16 16,2-1 0-16,-3-1 0 0,2 2 80 0,-2-1 16 16,0-1 0-16,1 1 0 15,-2 0 288-15,0 0 48 0,0 0 16 0,0-1 0 0,0 0 160 0,0 0 32 16,-1-2 16-16,-2 2 0 0,1 0-208 0,0 0-64 15,-1 1 0-15,0-1 0 16,-1-3-1840-16,0 3-368 0</inkml:trace>
  <inkml:trace contextRef="#ctx0" brushRef="#br0" timeOffset="40212.98">25751 2013 21183 0,'-1'0'1888'0,"0"0"-1504"0,1 0-384 0,0 0 0 0,1 0-160 0,-1 0-96 0,0 0-32 0,1 0 0 0,-1 0 688 0,1 0 144 0,1 0 32 0,-2 0 0 0,0 0 0 0,0 0 0 0,0 0 0 0,0 0 0 16,0 0-176-16,5 23-16 0,-5-16-16 0,0 2 0 16,0 0-368-16,0 1 128 15,-2 0-128-15,1-2 0 0,-1 2 0 0,-1 0 0 0,-1 1-160 16,0 0 160-16,0-3-256 0,-1 2 48 0,-1-4 16 0,1 1 0 15,0-1 192-15,-1-1-176 0,1 0 176 0,-2 0-160 32,1-2-656-32,-1 0-128 0</inkml:trace>
  <inkml:trace contextRef="#ctx0" brushRef="#br0" timeOffset="42012.18">25997 1741 4607 0,'-2'1'400'0,"-1"-1"-400"0,1 1 0 0,1 1 0 0,-1-2 4160 0,2 0 768 0,0 0 128 0,0 2 48 0,-1 0-2992 0,-1 1-576 0,2 2-128 0,-2 1-32 0,4-1-416 0,-2 2-96 0,2 3-16 0,-1 1 0 0,2-1-656 0,-2 4-192 15,-1-2 0-15,1 2 128 0,1 2-128 0,-2 0-160 16,1 0 160-16,-1 0-208 0,0 1 208 0,0-2 0 16,0 1 0-16,-1-1 0 0,1-1 0 0,0-2-192 0,-2 2 16 15,2-6 16 1,0 1-976-16,0-3-192 0,0-1-32 0,0-3-10704 0</inkml:trace>
  <inkml:trace contextRef="#ctx0" brushRef="#br0" timeOffset="45465.58">25432 410 15663 0,'-10'0'1392'0,"2"-4"-1120"15,0 4-272-15,2-1 0 0,0 1 640 0,2 0 80 0,2 0 16 0,-7 0 0 0,-6 1 496 0,-5-1 112 0,-7 1 0 0,-5-1 16 0,-3 0-720 0,-2 0-128 0,-1 0-48 0,-4-1 0 0,-4 1-592 0,-5 0-128 16,-5 1-32-16,-9 2 0 15,-6-1-992-15,-10 2-208 0,-3-4-48 0,-2 1 0 16,-5 4 784-16,-6 0 160 0,-7 1 16 0,0-1 16 0,9 2 560 0,-6-4 0 16,-2 6 160-16,1 1-32 0,11-6 832 0,0 0 192 15,1 1 16-15,0 2 16 0,-2 1 16 0,2 0 0 16,4-2 0-16,0-1 0 0,2 1-608 0,-2 1-112 0,-1 3-32 0,3 0 0 16,5-4-208-16,3 2-48 15,1 0-16-15,0 0 0 0,0 3-48 0,2 0 0 16,5 0 0-16,4 2 0 0,2-2-128 0,3 0 0 0,2 1 0 0,1-1 0 15,4 1 0-15,4-1-176 0,4-1 16 0,2 1 0 16,3-3-32-16,5 1 0 0,3-2 0 0,4 2 0 16,3-3 192-16,4-2 0 0,5 1 0 0,3 0-128 15,2-1 384-15,4 0 64 0,2 3 32 16,3-5 0-16,2 2-48 0,2 1-16 0,3-1 0 0,0-1 0 16,3 2-16-16,2 0 0 0,1 1 0 0,3 0 0 15,0 2-32-15,1 1-16 0,0-2 0 0,1 3 0 16,1 1-96-16,-2 0 0 0,0 0-128 0,-1 0 192 0,0-1-192 15,-1 4 0-15,0-3 0 0,-2 0 0 0,2 3 144 16,-2-2-144-16,1-1 128 0,-1 2-128 0,-1 0 256 0,0-2-16 16,0 3-16-16,1-2 0 0,-3 3 192 15,3-1 32-15,-1 2 16 0,1 1 0 0,0 3-208 16,2-2-32-16,1 5-16 0,0 1 0 0,2 2-208 16,0 3 128-16,1 1-128 0,-1 2 0 0,0-3 0 0,-1 1 128 15,-1 2-128-15,-1 2 0 0,-1 0 0 0,1 6 0 16,-2 1 0-16,0 3 0 0,-1-1 0 0,0 1 0 15,1 0 0-15,0-4 0 0,0-3 0 0,0-4 0 16,-1-1 0-16,0-3 0 0,-1-6 0 0,-2 2 128 16,-1 0-128-16,-1-2 0 0,0 2 496 0,-3 1 0 0,1-2 0 15,-3-1 0-15,-1 2 192 0,0 1 32 16,-1 3 16-16,-2 1 0 0,-1 1-464 0,1 0-80 16,-2 4-32-16,-1-2 0 0,-1 0-160 0,0-1 0 0,-1-3 144 15,2-3-144-15,0-4 0 0,0 0 0 0,1 2 0 0,0-4 128 16,1-3-128-16,1-5 0 0,0-1 128 15,2 1-128-15,0-3 240 0,-1-1-32 0,2 2 0 0,-1-4 0 16,0 1-80-16,1 2 0 0,-1-3-128 0,-1 2 192 16,0 2-192-16,0-2 128 0,-1 2-128 0,1 0 0 15,-1 1 144-15,1-3-144 0,-1 1 128 0,1-2-128 16,0 0 144-16,1-1-144 0,1-1 160 0,1-1-160 0,1-2 176 16,0 1-176-16,-1-1 192 0,1 2-192 15,0-4 208-15,1 0-64 0,-2 1-16 0,1-1 0 16,1 1-128-16,-2-1 0 0,1 3 0 0,0-3 0 0,-1 1 0 15,0-1 0-15,2 0 0 0,-2 0 0 0,0 0 0 0,0 0 0 16,1 0 0-16,0 0 0 0,1 1 144 0,-1-1-144 16,2 2 160-16,1-2-160 0,1 2 208 15,1-2-48-15,3 0-16 0,0 0 0 0,4 0-144 0,-1 1 160 16,3 1-160-16,4-1 160 0,1 1-160 0,3-2 128 16,0 2-128-16,5-2 128 0,3 1-128 0,1 1 0 15,2-2 0-15,2 0 128 0,3 0-128 0,2 0 0 16,0 0 0-16,1 0 0 0,-1 0 0 0,4 0 0 15,3 0 0-15,2 0 0 0,3-2 0 0,5-1 0 16,4 0 0-16,2-2 0 0,1 1 0 0,2-1 0 0,-3-1 0 16,4 1 0-16,6 0 0 0,0-1 0 0,2 0 0 15,-1-1 0-15,1 2 0 0,0 2 0 0,-2-2 0 0,4 1 0 16,4-3 0-16,-1 0 0 16,-1 3 0-16,0 0 0 0,-2-1 0 0,3 1 0 0,3-1 0 0,-2 1 0 15,-4 0 0-15,-3 0 0 0,-1 1 0 0,0 0 0 16,1 1 0-16,-2-3 0 0,-3 2 0 0,-1-1 0 15,-8 0 0-15,-1-1 0 0,5 3 0 0,-3-3 0 16,0 0 0-16,-5 1 0 0,-2 2-144 0,-6-2 144 16,-1 2 0-16,-5-2 0 0,-1 1 0 0,0 1 0 15,-4 0 0-15,1-1 0 0,-1 2 0 0,0-2 0 0,-2 3 0 16,-4-5 0-16,-1 4 0 0,-3 1 0 0,-2 0 0 0,-2-2 0 16,-2 2 0-16,-2-2 0 0,-1 1 0 15,-3 1 0-15,-1 0 0 0,-1-2 0 0,-1 1 0 0,-2-1 0 16,-1 1 0-16,-1 1 0 0,-2-2 0 15,-1-1 0-15,-2 3 0 0,0-2 0 0,-1-1 0 16,-2 2 0-16,-1-4 0 0,0 4 0 0,-1-4 0 0,0 0 0 16,-1 1 0-16,0-2 0 0,-1 0-144 0,0-2 144 15,0 2 0-15,1-4-144 0,-1 4 144 0,0-5 0 16,1-1 0-16,-2-3 0 0,2-1 0 0,0-4 0 16,-1-4 0-16,1-2 0 0,0-2 0 0,1-5 0 15,-1-5 0-15,0 1 0 0,-1 2 0 0,1-9 128 0,0-9-128 16,0-8 176-16,-1 2-176 0,2-3 128 15,0-1-128-15,2-2 128 0,-1 0-128 0,0-1 160 0,3-5-160 16,-2-2 160-16,3 4-160 0,-1-2 0 0,1 3 0 0,-3 0 0 16,2 3 0-16,-2 2 0 0,1 7 0 0,-3 2 0 15,0 4 0-15,-1 2 0 0,-1 6 0 16,0 2 0-16,-2 2 0 0,1 5 0 0,-1 3-192 0,1 2 192 16,1 2-176-16,-1 1 176 0,1 0-128 0,1 3 128 15,1 0-144-15,-1-1 144 0,1 6-160 0,0 0 160 16,0 2-192-16,0 1 48 0,1 3 16 0,-1 0 0 15,0 1-128-15,0 3-32 0,0 1 0 0,0-1 0 16,-1 2 96-16,-1-1 32 0,1 4 0 0,-1-1 0 16,-2 3 160-16,-1 0-160 0,-1 0 160 0,0 0-160 0,-2 2 160 15,1 1-160-15,-1-3 160 0,0 1-160 0,-1-1 160 0,0 2 0 16,1-2 0-16,-1 0-128 16,2 0 128-16,-2 0 0 0,2 0 0 0,-1-2 0 0,1 2 0 0,-1 0 0 15,2-1 0-15,-1 1 0 0,-1 0 0 0,0 1 0 16,-1 1 0-16,-2-1 0 0,0 1 0 0,-2 1 0 15,0-1 0-15,-2 2 0 0,-1-1 0 0,0-2 0 16,1 1 0-16,-1-2 0 0,0 3 0 0,-3-6 0 16,2 3 0-16,-3-1 0 0,-2-1 0 0,0-1 192 15,-2 1-64-15,-2-2 0 0,-2 1-128 0,-3-2-128 16,-1 4 128-16,-4-4-192 0,-1 3 192 0,0-2 0 16,-2 0 0-16,3 2 0 0,3-3 0 0,-4 1 128 0,-3 2-128 15,-3-2 0-15,-1 3 0 0,-2-2 0 0,0 6 0 16,-1-3 0-16,0 1 0 0,1 3-256 0,1-4 32 15,-1 1 16 1,2 0-832-16,0 1-176 0,1 0-16 0,-2 0-15744 0</inkml:trace>
  <inkml:trace contextRef="#ctx0" brushRef="#br0" timeOffset="49550.17">23138 2672 23039 0,'-10'-4'2048'0,"2"1"-1648"0,2 3-400 0,3 0 0 16,1 0 896-16,-1 0 112 0,-4 0 16 0,-6-2 0 0,-1 0-768 0,-3 2-128 0,1 0-128 0,3 0 144 0,3 1 48 0,1 2 0 0,4 4 0 0,2-1 0 0,0 0 16 0,4 0 16 15,1 4 0-15,1-1 0 16,2 2 128-16,0 0 32 0,1 4 0 0,1-2 0 0,0 2 192 0,0 1 32 15,0-2 16-15,-1 1 0 0,0 0 208 0,0 0 32 16,0 1 16-16,-1 1 0 0,0 0-224 0,1 1-32 16,1 4-16-16,-2 0 0 0,-1 2-64 0,0 0-16 15,0 8 0-15,0 4 0 0,-3 1-160 0,0 3-48 16,-1-2 0-16,-2 4 0 0,-1-1-320 0,1 0 144 16,-2-4-144-16,-1-2 0 0,-1 2 128 0,0 1-128 0,-2 0 0 15,0 7 0-15,-1 2 0 0,-1 4 0 0,-1 1 0 16,0 1 0-16,2-5 128 0,-1-1-128 0,2 2 0 0,-1-3 0 15,-2 5 128-15,0 0-128 0,-3 5 0 0,-2 3 0 16,-1-1 0-16,-1-4 0 0,0 1 0 0,0-2 0 16,1-1 0-16,0-2 0 0,1 2 0 0,1 0 0 15,3-1 128-15,0 1-128 0,3-1 0 0,0-2 0 16,3-6 144-16,0 6-16 0,-1-4-128 0,2 2 192 16,0-1-192-16,2 2 176 0,-1 0-176 0,0 2 160 15,2 1-160-15,1-4 0 16,-2-2 0-16,2-4 0 0,0-4 0 0,-3-2 0 0,1-2 0 0,-1 1 0 15,-1-3 176-15,-3 2-48 0,0 2-128 0,-1 2 192 0,-1-1 16 0,-1 2 0 32,0-1 0-32,1 0 0 0,0-4-208 0,1 0 144 0,3-5-144 0,0-1 128 0,2 2-128 15,-1-2 0-15,3 0 0 0,-2 3 0 0,3 1 0 0,-2 1 192 16,1 0-192-16,-1-1 192 0,1 1-192 0,-1 1 0 16,1-2 0-16,-2 2-176 0,1-5 176 0,-2 0 0 15,2-3 0-15,-1-4 0 0,2-1 128 16,0 0-128-16,-2-3 128 0,1 2-128 0,0-2 272 0,-1 0-16 15,0-1 0-15,-1 0 0 0,0 0-128 0,2-2-128 16,-2 2 192-16,0 0-192 0,-1-2 144 0,1 1-144 16,1-4 0-16,0 0 144 0,0-1-144 0,2-2 0 15,-2 2 0-15,1-2 0 0,0-2 0 0,-1 0 160 0,1 0-160 16,0 1 160 0,-1-3-160-16,2 0 0 0,1 1 0 0,-2-4 0 0,2 2 0 0,1-1 0 0,0-2 0 0,-1 0 0 31,2-3 144-31,-1 0 0 0,0-2 0 0,1-1 0 0,1-3 112 0,-2 2 0 0,0-2 16 0,0-1 0 15,0 0-16-15,0-1-16 0,0-1 0 0,-2 1 0 16,1-4-32-16,-1 1 0 0,-1 0 0 0,-1 0 0 16,1-2-32-16,-2 4-16 0,-1-1 0 0,-1 0 0 15,2 4-160-15,0 0 0 0,-1 3-192 0,0 0 192 16,1 2-128-16,0 0 128 16,-1 2 0-16,1 0 0 0,0-1 0 0,0 2-176 0,0 0 176 0,0-1-128 15,0 0-48-15,2 1 0 0,-1 1 0 0,-1 0 0 0,1 1 176 16,-1 1 0-16,0-2-144 0,2 4 144 0,-2 0 0 0,0 2 0 15,0 3 0-15,-1 0 0 0,-1 5-128 0,1 2 128 16,-1 1 0-16,-1 1 0 0,2-1 0 16,0 5 0-16,-1 2-144 0,2-2 144 0,0-2-144 0,1 0 144 31,2-7-208-31,0-3 80 0,2-1 128 0,2-4 0 0,-1-1-144 0,1-2 144 0,1 0 0 0,-1-4 0 16,2 0 0-16,1 0 0 0,0 2 128 0,0 0 0 15,1 0 0-15,-1 2 0 0,2 2 160 0,1 1 32 16,0-1 0-16,2 2 0 0,1 2-192 0,2-1-128 15,2 1 192-15,1-2-192 0,1 1 128 0,3-1-128 16,1-1 0-16,0-3 0 16,1-4 256-16,0 0-64 0,1-3-16 0,-1-1 0 0,0-2 160 0,0-2 48 0,2-2 0 15,-1-2 0-15,1-5-48 0,2-1 0 0,0-6 0 0,2-1 0 16,1 1-176-16,0-6-32 0,4-4-128 0,1-1 192 16,3-1-400-16,5-1-96 0,3-1-16 0,-1 1-15104 15,1 0-3008-15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4-03T17:36:54.785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21841 16534 20271 0,'-37'-8'1792'0,"5"5"-1424"0,10-1-368 0,-7-1-5936 0,14 3-1248 0</inkml:trace>
  <inkml:trace contextRef="#ctx0" brushRef="#br1" timeOffset="178420.42">16833 11668 6447 0,'-78'38'576'0,"18"-8"-576"0,0 2 0 15,18-7 0-15,18-5 0 0,9-3-352 0,-6 5 48 0,-7 4 16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4/19/25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C2587-C0BF-41B9-B0FA-D76263C040D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27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4/19/25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4/19/25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974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75000"/>
              </a:lnSpc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lnSpc>
                <a:spcPct val="75000"/>
              </a:lnSpc>
              <a:buFont typeface="Wingdings" panose="05000000000000000000" pitchFamily="2" charset="2"/>
              <a:buChar char="§"/>
              <a:defRPr sz="2800"/>
            </a:lvl2pPr>
            <a:lvl3pPr marL="460375" indent="-230188">
              <a:lnSpc>
                <a:spcPct val="75000"/>
              </a:lnSpc>
              <a:buFont typeface="Wingdings" panose="05000000000000000000" pitchFamily="2" charset="2"/>
              <a:buChar char="§"/>
              <a:defRPr sz="2800"/>
            </a:lvl3pPr>
            <a:lvl4pPr marL="684213" indent="-223838">
              <a:lnSpc>
                <a:spcPct val="75000"/>
              </a:lnSpc>
              <a:buFont typeface="Wingdings" panose="05000000000000000000" pitchFamily="2" charset="2"/>
              <a:buChar char="§"/>
              <a:defRPr sz="2800"/>
            </a:lvl4pPr>
            <a:lvl5pPr marL="914400" indent="-228600">
              <a:lnSpc>
                <a:spcPct val="75000"/>
              </a:lnSpc>
              <a:buFont typeface="Wingdings" panose="05000000000000000000" pitchFamily="2" charset="2"/>
              <a:buChar char="§"/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53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4/19/25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09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4/19/25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771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4/19/25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436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4/19/25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828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4/19/25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92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4/19/25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16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4/19/25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378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4/19/25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17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4/19/25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016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4/19/25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4/19/25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4/19/25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4/19/25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4/19/25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4/19/25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4/19/25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166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image" Target="../media/image36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200.png"/><Relationship Id="rId4" Type="http://schemas.openxmlformats.org/officeDocument/2006/relationships/image" Target="../media/image1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customXml" Target="../ink/ink4.xml"/><Relationship Id="rId4" Type="http://schemas.openxmlformats.org/officeDocument/2006/relationships/image" Target="../media/image2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0.png"/><Relationship Id="rId4" Type="http://schemas.openxmlformats.org/officeDocument/2006/relationships/customXml" Target="../ink/ink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.png"/><Relationship Id="rId13" Type="http://schemas.openxmlformats.org/officeDocument/2006/relationships/image" Target="../media/image47.png"/><Relationship Id="rId3" Type="http://schemas.openxmlformats.org/officeDocument/2006/relationships/image" Target="../media/image291.png"/><Relationship Id="rId7" Type="http://schemas.openxmlformats.org/officeDocument/2006/relationships/image" Target="../media/image192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11" Type="http://schemas.openxmlformats.org/officeDocument/2006/relationships/image" Target="../media/image45.png"/><Relationship Id="rId5" Type="http://schemas.openxmlformats.org/officeDocument/2006/relationships/image" Target="../media/image160.png"/><Relationship Id="rId10" Type="http://schemas.openxmlformats.org/officeDocument/2006/relationships/image" Target="../media/image44.png"/><Relationship Id="rId4" Type="http://schemas.openxmlformats.org/officeDocument/2006/relationships/image" Target="../media/image120.png"/><Relationship Id="rId9" Type="http://schemas.openxmlformats.org/officeDocument/2006/relationships/image" Target="../media/image360.png"/><Relationship Id="rId1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calculator/kr7m2m6cf7" TargetMode="External"/><Relationship Id="rId2" Type="http://schemas.openxmlformats.org/officeDocument/2006/relationships/image" Target="../media/image240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93224" y="2310075"/>
            <a:ext cx="5765426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10-315</a:t>
            </a:r>
            <a:br>
              <a:rPr lang="en-US" sz="4600" dirty="0"/>
            </a:br>
            <a:r>
              <a:rPr lang="en-US" sz="4600" dirty="0"/>
              <a:t>Introduction to ML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Probabilistic Models:</a:t>
            </a:r>
            <a:br>
              <a:rPr lang="en-US" sz="4600" dirty="0"/>
            </a:br>
            <a:r>
              <a:rPr lang="en-US" sz="4600" dirty="0"/>
              <a:t>Generative and Naïve Bayes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r="252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503126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33CD-4F7F-A96E-3B0B-0B8D394C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Discriminative and Generative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189AA-1B81-AB3C-3C7E-918A1E57D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2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Applications of 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/>
              <p:nvPr/>
            </p:nvSpPr>
            <p:spPr>
              <a:xfrm>
                <a:off x="1067151" y="3012585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BCFAA1-4CCF-67C3-8136-E0DC7E91A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151" y="3012585"/>
                <a:ext cx="4819650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/>
              <p:nvPr/>
            </p:nvSpPr>
            <p:spPr>
              <a:xfrm>
                <a:off x="6096000" y="3012585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239A3E8-67C6-0EB8-9C07-13194E026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012585"/>
                <a:ext cx="4819650" cy="1004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9C7536-6865-BEF5-A7A7-FDA44F099089}"/>
                  </a:ext>
                </a:extLst>
              </p:cNvPr>
              <p:cNvSpPr txBox="1"/>
              <p:nvPr/>
            </p:nvSpPr>
            <p:spPr>
              <a:xfrm>
                <a:off x="3505551" y="1199241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59C7536-6865-BEF5-A7A7-FDA44F099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551" y="1199241"/>
                <a:ext cx="4819650" cy="1004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858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828169"/>
          </a:xfrm>
        </p:spPr>
        <p:txBody>
          <a:bodyPr/>
          <a:lstStyle/>
          <a:p>
            <a:r>
              <a:rPr lang="en-US" dirty="0"/>
              <a:t>Terminology</a:t>
            </a:r>
          </a:p>
          <a:p>
            <a:r>
              <a:rPr lang="en-US" dirty="0">
                <a:solidFill>
                  <a:schemeClr val="tx1"/>
                </a:solidFill>
              </a:rPr>
              <a:t>Posterior      Likelihood      Prior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7018F5-9137-B025-DB53-903C38981BE9}"/>
                  </a:ext>
                </a:extLst>
              </p:cNvPr>
              <p:cNvSpPr txBox="1"/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7018F5-9137-B025-DB53-903C38981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7466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9"/>
            <a:ext cx="10515600" cy="1325222"/>
          </a:xfrm>
        </p:spPr>
        <p:txBody>
          <a:bodyPr/>
          <a:lstStyle/>
          <a:p>
            <a:r>
              <a:rPr lang="en-US" dirty="0"/>
              <a:t>Terminology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Posterior      Likelihood      Prior</a:t>
            </a:r>
          </a:p>
          <a:p>
            <a:pPr algn="r"/>
            <a:r>
              <a:rPr lang="en-US" dirty="0">
                <a:solidFill>
                  <a:schemeClr val="tx1"/>
                </a:solidFill>
              </a:rPr>
              <a:t>Posterior      Class conditional      Class prior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7018F5-9137-B025-DB53-903C38981BE9}"/>
                  </a:ext>
                </a:extLst>
              </p:cNvPr>
              <p:cNvSpPr txBox="1"/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e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𝒟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  <m:r>
                            <a:rPr lang="en-US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B7018F5-9137-B025-DB53-903C38981B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26" y="3941347"/>
                <a:ext cx="4819650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534105-4DD0-6000-CEF9-BFC237856478}"/>
                  </a:ext>
                </a:extLst>
              </p:cNvPr>
              <p:cNvSpPr txBox="1"/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534105-4DD0-6000-CEF9-BFC237856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575" y="3941347"/>
                <a:ext cx="4819650" cy="10049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A3D978-7DDE-9C1E-6FF8-6020363F611E}"/>
              </a:ext>
            </a:extLst>
          </p:cNvPr>
          <p:cNvSpPr txBox="1">
            <a:spLocks/>
          </p:cNvSpPr>
          <p:nvPr/>
        </p:nvSpPr>
        <p:spPr>
          <a:xfrm>
            <a:off x="1057626" y="2147061"/>
            <a:ext cx="3353151" cy="46672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Conditional likelihood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85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5287622"/>
              </a:xfrm>
            </p:spPr>
            <p:txBody>
              <a:bodyPr/>
              <a:lstStyle/>
              <a:p>
                <a:r>
                  <a:rPr lang="en-US" dirty="0"/>
                  <a:t>Where did the parameters go?!?</a:t>
                </a:r>
              </a:p>
              <a:p>
                <a:endParaRPr lang="en-US" sz="800" dirty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sepChr m:val="∣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arenR"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45FD62-A996-483E-96DE-0D897DD64F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5287622"/>
              </a:xfrm>
              <a:blipFill>
                <a:blip r:embed="rId2"/>
                <a:stretch>
                  <a:fillRect l="-1217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5294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0B1E2-E5E0-400C-9C1D-57B69CB4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Optimization: Generative vs Discriminative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B6420F-655B-4277-8F56-8C42C1C782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1577989" cy="3857119"/>
              </a:xfrm>
            </p:spPr>
            <p:txBody>
              <a:bodyPr/>
              <a:lstStyle/>
              <a:p>
                <a:r>
                  <a:rPr lang="en-US" dirty="0"/>
                  <a:t>Discriminative: 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directly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Learn parameters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from data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ym typeface="Wingdings" panose="05000000000000000000" pitchFamily="2" charset="2"/>
                  </a:rPr>
                  <a:t>Generative: </a:t>
                </a:r>
                <a:r>
                  <a:rPr lang="en-US" dirty="0"/>
                  <a:t>model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𝑐𝑙𝑎𝑠𝑠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𝑐𝑙𝑎𝑠𝑠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𝑐𝑜𝑛𝑑𝑖𝑡𝑖𝑜𝑛𝑎𝑙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Learn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𝑐𝑙𝑎𝑠𝑠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𝑐𝑙𝑎𝑠𝑠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𝑐𝑜𝑛𝑑𝑖𝑡𝑖𝑜𝑛𝑎𝑙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 from data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</a:rPr>
                  <a:t>Use Bayes rule to 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𝑐𝑙𝑎𝑠𝑠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𝑐𝑙𝑎𝑠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𝑐𝑜𝑛𝑑𝑖𝑡𝑖𝑜𝑛𝑎𝑙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sz="80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𝑐𝑙𝑎𝑠𝑠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𝑐𝑙𝑎𝑠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𝑐𝑜𝑛𝑑𝑖𝑡𝑖𝑜𝑛𝑎𝑙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𝑐𝑙𝑎𝑠𝑠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𝑐𝑜𝑛𝑑𝑖𝑡𝑖𝑜𝑛𝑎𝑙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𝑐𝑙𝑎𝑠𝑠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B6420F-655B-4277-8F56-8C42C1C782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1577989" cy="3857119"/>
              </a:xfrm>
              <a:blipFill>
                <a:blip r:embed="rId2"/>
                <a:stretch>
                  <a:fillRect l="-1106" t="-2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5531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E1E4F-064D-DCF2-20AA-62FAC6325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Cats and Dogs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8D086-5C98-43E7-69E0-D8EFA523C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4F4EB8-C3D6-6F01-F516-778AF37E0C86}"/>
                  </a:ext>
                </a:extLst>
              </p:cNvPr>
              <p:cNvSpPr txBox="1"/>
              <p:nvPr/>
            </p:nvSpPr>
            <p:spPr>
              <a:xfrm>
                <a:off x="6339357" y="1530188"/>
                <a:ext cx="5031883" cy="15081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Bernoulli + Gaussian</a:t>
                </a:r>
              </a:p>
              <a:p>
                <a:endParaRPr lang="en-US" sz="2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𝑐𝑎𝑡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4F4EB8-C3D6-6F01-F516-778AF37E0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357" y="1530188"/>
                <a:ext cx="5031883" cy="1508105"/>
              </a:xfrm>
              <a:prstGeom prst="rect">
                <a:avLst/>
              </a:prstGeom>
              <a:blipFill>
                <a:blip r:embed="rId2"/>
                <a:stretch>
                  <a:fillRect l="-2545" t="-3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>
            <a:extLst>
              <a:ext uri="{FF2B5EF4-FFF2-40B4-BE49-F238E27FC236}">
                <a16:creationId xmlns:a16="http://schemas.microsoft.com/office/drawing/2014/main" id="{510DB52A-A1D6-7EB9-521D-C4CCB62F3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92" y="1757965"/>
            <a:ext cx="5031883" cy="488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050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2BA6-E462-48DB-B021-FD1FDC3F8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FA989-B706-447A-8829-AC8713B683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1504784" cy="5187333"/>
              </a:xfrm>
            </p:spPr>
            <p:txBody>
              <a:bodyPr/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Simple example with three 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i.i.d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. samples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~ 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𝐵𝑒𝑟𝑛𝑜𝑢𝑙𝑙𝑖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Likelihood</a:t>
                </a:r>
                <a:endParaRPr lang="en-US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	</a:t>
                </a:r>
                <a:r>
                  <a:rPr lang="en-US" dirty="0">
                    <a:solidFill>
                      <a:srgbClr val="7030A0"/>
                    </a:solidFill>
                  </a:rPr>
                  <a:t>Expand notation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				</a:t>
                </a:r>
                <a:r>
                  <a:rPr lang="en-US" dirty="0">
                    <a:solidFill>
                      <a:srgbClr val="7030A0"/>
                    </a:solidFill>
                  </a:rPr>
                  <a:t>Identically distributed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sup>
                        </m:s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:r>
                  <a:rPr lang="en-US" dirty="0">
                    <a:solidFill>
                      <a:srgbClr val="7030A0"/>
                    </a:solidFill>
                  </a:rPr>
                  <a:t>Independent</a:t>
                </a:r>
              </a:p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</m:nary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  <a:p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1FA989-B706-447A-8829-AC8713B683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1504784" cy="5187333"/>
              </a:xfrm>
              <a:blipFill>
                <a:blip r:embed="rId2"/>
                <a:stretch>
                  <a:fillRect l="-1113" t="-3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0030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8F20C-AF8A-47D0-9A56-DC11CEF10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MLE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B06672-ECE4-476B-946F-055D815A15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9824" y="1085187"/>
                <a:ext cx="11892176" cy="5614193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x-IV_mathan" sz="2400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x-IV_matha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  <m:r>
                      <a:rPr lang="x-IV_mathan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x-IV_matha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x-IV_mathan" sz="2400">
                        <a:latin typeface="Cambria Math" panose="02040503050406030204" pitchFamily="18" charset="0"/>
                      </a:rPr>
                      <m:t>ϕ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x-IV_matha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 b="1" i="1">
                        <a:latin typeface="Cambria Math" panose="02040503050406030204" pitchFamily="18" charset="0"/>
                      </a:rPr>
                      <m:t>𝚯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	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x-IV_mathan" sz="240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</m:oMath>
                </a14:m>
                <a:r>
                  <a:rPr lang="en-US" sz="2400" dirty="0"/>
                  <a:t>	</a:t>
                </a:r>
                <a:r>
                  <a:rPr lang="en-US" sz="2400" dirty="0" err="1">
                    <a:solidFill>
                      <a:srgbClr val="7030A0"/>
                    </a:solidFill>
                  </a:rPr>
                  <a:t>i.i.d</a:t>
                </a:r>
                <a:r>
                  <a:rPr lang="en-US" sz="2400" dirty="0">
                    <a:solidFill>
                      <a:srgbClr val="7030A0"/>
                    </a:solidFill>
                  </a:rPr>
                  <a:t> assumption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</m:oMath>
                </a14:m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7030A0"/>
                    </a:solidFill>
                  </a:rPr>
                  <a:t>Generative model story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B06672-ECE4-476B-946F-055D815A15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9824" y="1085187"/>
                <a:ext cx="11892176" cy="5614193"/>
              </a:xfrm>
              <a:blipFill>
                <a:blip r:embed="rId2"/>
                <a:stretch>
                  <a:fillRect l="-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F6FE36-30BE-45C4-B9CE-3F02D0627A56}"/>
                  </a:ext>
                </a:extLst>
              </p:cNvPr>
              <p:cNvSpPr/>
              <p:nvPr/>
            </p:nvSpPr>
            <p:spPr>
              <a:xfrm>
                <a:off x="8943703" y="161857"/>
                <a:ext cx="2948473" cy="2147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𝒟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x-IV_matha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x-IV_matha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x-IV_mathan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0" lang="x-IV_mathan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4472C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472C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i</m:t>
                                    </m:r>
                                  </m:e>
                                </m:d>
                              </m:sup>
                            </m:sSup>
                            <m:r>
                              <a:rPr kumimoji="0" lang="x-IV_mathan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x-IV_matha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kumimoji="0" lang="x-IV_mathan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x-IV_mathan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i</m:t>
                                </m:r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i</m:t>
                        </m:r>
                        <m:r>
                          <a:rPr kumimoji="0" lang="x-IV_matha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0" lang="x-IV_matha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sup>
                    </m:sSub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∈{0,1}</m:t>
                    </m:r>
                  </m:oMath>
                </a14:m>
                <a:r>
                  <a:rPr kumimoji="0" lang="x-IV_matha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x-IV_mathan" sz="2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𝐱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0" 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en-US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sup>
                    </m:sSup>
                  </m:oMath>
                </a14:m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𝜙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∈[0,1]</m:t>
                    </m:r>
                  </m:oMath>
                </a14:m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</a:t>
                </a:r>
                <a14:m>
                  <m:oMath xmlns:m="http://schemas.openxmlformats.org/officeDocument/2006/math">
                    <m:r>
                      <a:rPr kumimoji="0" lang="en-US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𝚯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𝑀𝑥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F6FE36-30BE-45C4-B9CE-3F02D0627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3703" y="161857"/>
                <a:ext cx="2948473" cy="2147126"/>
              </a:xfrm>
              <a:prstGeom prst="rect">
                <a:avLst/>
              </a:prstGeom>
              <a:blipFill>
                <a:blip r:embed="rId3"/>
                <a:stretch>
                  <a:fillRect l="-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6D9802F-4F9A-E8DD-976A-ECA374D0A06E}"/>
              </a:ext>
            </a:extLst>
          </p:cNvPr>
          <p:cNvSpPr txBox="1"/>
          <p:nvPr/>
        </p:nvSpPr>
        <p:spPr>
          <a:xfrm>
            <a:off x="5879690" y="2643241"/>
            <a:ext cx="3342968" cy="5890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7030A0"/>
                </a:solidFill>
              </a:rPr>
              <a:t>Generative model</a:t>
            </a:r>
          </a:p>
        </p:txBody>
      </p:sp>
    </p:spTree>
    <p:extLst>
      <p:ext uri="{BB962C8B-B14F-4D97-AF65-F5344CB8AC3E}">
        <p14:creationId xmlns:p14="http://schemas.microsoft.com/office/powerpoint/2010/main" val="2625657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33CD-4F7F-A96E-3B0B-0B8D394C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189AA-1B81-AB3C-3C7E-918A1E57D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81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7038" y="1113178"/>
                <a:ext cx="11924962" cy="5212977"/>
              </a:xfrm>
            </p:spPr>
            <p:txBody>
              <a:bodyPr/>
              <a:lstStyle/>
              <a:p>
                <a:r>
                  <a:rPr lang="en-US" dirty="0"/>
                  <a:t>Let’s say we gave an exam that had 3 different versions where the probability of different exams was modeled as a </a:t>
                </a:r>
                <a:r>
                  <a:rPr lang="en-US" b="1" dirty="0"/>
                  <a:t>categorical</a:t>
                </a:r>
                <a:r>
                  <a:rPr lang="en-US" dirty="0"/>
                  <a:t> random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and the scores from each exam were modeled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.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How many parameters are in this </a:t>
                </a:r>
                <a:r>
                  <a:rPr lang="en-US" b="1" dirty="0">
                    <a:solidFill>
                      <a:srgbClr val="7030A0"/>
                    </a:solidFill>
                  </a:rPr>
                  <a:t>generative</a:t>
                </a:r>
                <a:r>
                  <a:rPr lang="en-US" dirty="0">
                    <a:solidFill>
                      <a:srgbClr val="7030A0"/>
                    </a:solidFill>
                  </a:rPr>
                  <a:t> model?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rgbClr val="7030A0"/>
                    </a:solidFill>
                  </a:rPr>
                  <a:t>2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rgbClr val="7030A0"/>
                    </a:solidFill>
                  </a:rPr>
                  <a:t>3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rgbClr val="7030A0"/>
                    </a:solidFill>
                  </a:rPr>
                  <a:t>6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rgbClr val="7030A0"/>
                    </a:solidFill>
                  </a:rPr>
                  <a:t>9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rgbClr val="7030A0"/>
                    </a:solidFill>
                  </a:rPr>
                  <a:t>3N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7038" y="1113178"/>
                <a:ext cx="11924962" cy="5212977"/>
              </a:xfrm>
              <a:blipFill>
                <a:blip r:embed="rId2"/>
                <a:stretch>
                  <a:fillRect l="-1074" t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9857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8C6AB-CFE6-4CED-B197-0BDC3B5D8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Generative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584FFF-A79D-42FF-A7D1-AF5D6690AD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02796"/>
                <a:ext cx="10515600" cy="2039539"/>
              </a:xfrm>
            </p:spPr>
            <p:txBody>
              <a:bodyPr/>
              <a:lstStyle/>
              <a:p>
                <a:r>
                  <a:rPr lang="en-US" dirty="0"/>
                  <a:t>Hand-written digits: How many parameters?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d>
                  </m:oMath>
                </a14:m>
                <a:endParaRPr lang="en-US" b="0" dirty="0">
                  <a:solidFill>
                    <a:schemeClr val="tx1"/>
                  </a:solidFill>
                </a:endParaRPr>
              </a:p>
              <a:p>
                <a:pPr lvl="2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64</m:t>
                            </m:r>
                          </m:sub>
                        </m:sSub>
                      </m:e>
                      <m:e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tx1"/>
                    </a:solidFill>
                  </a:rPr>
                  <a:t> </a:t>
                </a:r>
              </a:p>
              <a:p>
                <a:pPr lvl="2" indent="0">
                  <a:buNone/>
                </a:pPr>
                <a:endParaRPr lang="en-US" sz="2800" dirty="0"/>
              </a:p>
              <a:p>
                <a:pPr lvl="2" indent="0">
                  <a:buNone/>
                </a:pPr>
                <a:endParaRPr lang="en-US" sz="2800" b="0" dirty="0">
                  <a:solidFill>
                    <a:schemeClr val="tx1"/>
                  </a:solidFill>
                </a:endParaRPr>
              </a:p>
              <a:p>
                <a:pPr lvl="2" indent="0">
                  <a:buNone/>
                </a:pPr>
                <a:endParaRPr lang="en-US" sz="2800" dirty="0"/>
              </a:p>
              <a:p>
                <a:r>
                  <a:rPr lang="en-US" dirty="0"/>
                  <a:t>Naïve Bayes assumption (bag of pixels)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=3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64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=3)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  <a:p>
                <a:pPr lvl="2" indent="0">
                  <a:buNone/>
                </a:pPr>
                <a:endParaRPr lang="en-US" sz="2800" b="0" dirty="0">
                  <a:solidFill>
                    <a:schemeClr val="tx1"/>
                  </a:solidFill>
                </a:endParaRPr>
              </a:p>
              <a:p>
                <a:pPr lvl="2" indent="0">
                  <a:buNone/>
                </a:pP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endParaRPr lang="en-US" sz="2800" dirty="0"/>
              </a:p>
              <a:p>
                <a:pPr lvl="2" indent="0">
                  <a:buNone/>
                </a:pP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584FFF-A79D-42FF-A7D1-AF5D6690AD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02796"/>
                <a:ext cx="10515600" cy="2039539"/>
              </a:xfrm>
              <a:blipFill>
                <a:blip r:embed="rId2"/>
                <a:stretch>
                  <a:fillRect l="-1217" t="-5090" b="-156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115">
            <a:extLst>
              <a:ext uri="{FF2B5EF4-FFF2-40B4-BE49-F238E27FC236}">
                <a16:creationId xmlns:a16="http://schemas.microsoft.com/office/drawing/2014/main" id="{3C7851E0-54BF-4BDE-B6BA-F6DDA4A7CCFD}"/>
              </a:ext>
            </a:extLst>
          </p:cNvPr>
          <p:cNvGrpSpPr>
            <a:grpSpLocks/>
          </p:cNvGrpSpPr>
          <p:nvPr/>
        </p:nvGrpSpPr>
        <p:grpSpPr bwMode="auto">
          <a:xfrm>
            <a:off x="8839667" y="797996"/>
            <a:ext cx="2438400" cy="2438400"/>
            <a:chOff x="3168" y="1584"/>
            <a:chExt cx="1536" cy="15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415D9ED-6E7F-49CE-99FB-AF0295192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AFCC35-0572-4D23-835A-07E125408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CDF8E77-7417-46D1-A0C5-68E007BC9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73B013C-D6CF-4766-ACFF-127C3F290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BA2A36-B90A-4C7F-BD37-0D9B823B9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FCBD2A6-8D9F-4FF6-97C3-AD423440D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13DABA-7135-447D-A5B4-CAB1A5659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D9DBAF-742F-4555-8DBD-EBAF7B622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962EBE6-FF64-4630-A6AD-C447B571E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711BF1-5494-479D-A595-F612E5A78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B2E9D23-19F2-46C1-80A6-BFB1F4A06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BD76C7B-945A-4125-BA32-E0C73A4DF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ED5A0B8-3519-4641-9342-002D97842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954840-5AE7-42E3-8269-059C2E492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27B8EFA-D4EB-4D96-9A3C-D07B8E9A1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58216EA-235B-4371-807F-E46F196AB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E8A7F72-A152-404A-AC56-A31AD1B6D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0D9D8-2E38-4A95-8BCF-8F4C7E12D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3BC17A5-00FA-4B80-AB99-C480BF4E8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C6A9703-A0AB-48B2-836A-E878BCFA9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1F3E641-CB9A-482D-8D87-7C67A47CA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6884B10-0D84-459F-8A75-CA5FDE5F9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3C69F6E-013D-40D5-8392-4B09D3DAD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973AE99-EFC2-4CA9-896E-1347484DD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7694C44-DE28-4343-B47F-7CB8BB0B4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92494B0-00D6-4880-B597-15DAA12C3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A83BF8C-7A95-4702-A06B-A0BAC6E10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B14C54F-FCFA-4793-B158-D29FC18C8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CAAA91B-1DEA-412D-96E3-18F6CADF7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B86AC70-095F-4E33-8466-35A58CA94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B260315-409D-4BFD-BE12-4CF26D038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613FCFD-933B-4EE3-9679-8F74230C3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AE3F993-EDDD-41F2-BCEC-A2346D6B8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D6BFCD2-A1B7-4E20-B66F-2CAB7E17E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D669C56-1448-4217-891E-925B28759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0BBE013-0382-4BA3-9876-C2B5B24B6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1269A78-E665-449C-A481-89317E4E9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D7380DF-BD32-4CFF-A5E0-B442EC587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4EE6BDD-E5C9-4733-BAAD-035433A5D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1489C84-DC0F-4ADC-8000-41A4ACFCE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644E7EC-B60C-4055-B3A5-2CFFDEF74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B3B8DCD-5E38-4026-ADC9-843779FE4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4600E29-2D4B-4136-943F-13056914A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24A534F-D1AF-4C68-AAD9-0B5B310DC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EFA4EC0-EB7E-4FB1-9C23-926995560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0A6F0E3-5903-4FC3-843C-26FB2803D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36430FB-76BA-4515-A3BB-AC0C92E8E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2FC215B-563D-402E-92C5-199BF3070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382DCA4-9978-417E-BAE5-2E005293D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B9388A4-F94E-4F37-BF3B-7E24B0BAC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A95C3A9-1599-417A-98D8-722176C9B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2207C8E-F67E-42BA-A084-7EB615B43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2B06018-4AA7-4436-AFB4-372A1F894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587C1F-CA79-4FF3-9C2E-7399A4E85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5ABA230-165F-4A13-8C63-8CBA1ADA4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724FBBD-38DF-429F-A573-78920181F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5EF9115-C6F8-441D-B482-31FD4DCCA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AA254BD-998C-45E2-8E17-322203576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D3B285A-7D5C-47DA-92E1-001CB8DD5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7661AD2-54CA-490E-AC2E-47E1360AC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E31CD0C-4F41-49AB-A922-CBE85584C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17EFC7B-5590-43BE-9743-A4B9C3180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88D3E1C-53FA-47AA-BE2B-1BBC22ECD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82A7F42-5129-4E73-93E4-CAB0CB34B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E706C8E3-8BC4-0599-5B47-4EBB7FAE2459}"/>
                  </a:ext>
                </a:extLst>
              </p14:cNvPr>
              <p14:cNvContentPartPr/>
              <p14:nvPr/>
            </p14:nvContentPartPr>
            <p14:xfrm>
              <a:off x="9644400" y="1671480"/>
              <a:ext cx="1442520" cy="13096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E706C8E3-8BC4-0599-5B47-4EBB7FAE24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635040" y="1662120"/>
                <a:ext cx="1461240" cy="132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4693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ACDE2-FAEF-4746-ACB9-1E31FFFC4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 and Naïve Bayes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E39FC-8312-434E-8583-203DF3E0B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Conditional independence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Naïve Bayes assumption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CFB6AB-726D-4D5C-826F-DA325193FDC3}"/>
                  </a:ext>
                </a:extLst>
              </p:cNvPr>
              <p:cNvSpPr txBox="1"/>
              <p:nvPr/>
            </p:nvSpPr>
            <p:spPr>
              <a:xfrm>
                <a:off x="7137224" y="1528174"/>
                <a:ext cx="36195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BCFB6AB-726D-4D5C-826F-DA325193F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224" y="1528174"/>
                <a:ext cx="36195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2FEF46-9B11-40A2-B87D-F445E2CC9AB7}"/>
                  </a:ext>
                </a:extLst>
              </p:cNvPr>
              <p:cNvSpPr txBox="1"/>
              <p:nvPr/>
            </p:nvSpPr>
            <p:spPr>
              <a:xfrm>
                <a:off x="3206750" y="1528174"/>
                <a:ext cx="3619500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2FEF46-9B11-40A2-B87D-F445E2CC9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750" y="1528174"/>
                <a:ext cx="3619500" cy="954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AF3CE30-97FF-4429-B272-1A0E3F19F48E}"/>
                  </a:ext>
                </a:extLst>
              </p:cNvPr>
              <p:cNvSpPr/>
              <p:nvPr/>
            </p:nvSpPr>
            <p:spPr>
              <a:xfrm>
                <a:off x="3206750" y="3178819"/>
                <a:ext cx="3719993" cy="13849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AF3CE30-97FF-4429-B272-1A0E3F19F4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6750" y="3178819"/>
                <a:ext cx="3719993" cy="13849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DA85FC9-BA89-40C4-9C52-7C13B3986B3B}"/>
                  </a:ext>
                </a:extLst>
              </p:cNvPr>
              <p:cNvSpPr/>
              <p:nvPr/>
            </p:nvSpPr>
            <p:spPr>
              <a:xfrm>
                <a:off x="7137224" y="3178819"/>
                <a:ext cx="50168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∣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𝐶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𝑃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∣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</m:t>
                    </m:r>
                    <m:r>
                      <a:rPr kumimoji="0" 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DA85FC9-BA89-40C4-9C52-7C13B3986B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7224" y="3178819"/>
                <a:ext cx="501682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EC2A7AD-2C58-D769-B155-03E9763D31E6}"/>
                  </a:ext>
                </a:extLst>
              </p14:cNvPr>
              <p14:cNvContentPartPr/>
              <p14:nvPr/>
            </p14:nvContentPartPr>
            <p14:xfrm>
              <a:off x="579960" y="1774800"/>
              <a:ext cx="11181960" cy="4495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EC2A7AD-2C58-D769-B155-03E9763D31E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0600" y="1765440"/>
                <a:ext cx="11200680" cy="451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6342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4B0EF-5FDA-4F18-B2E7-ABE35FB18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for Digits</a:t>
            </a:r>
          </a:p>
        </p:txBody>
      </p:sp>
      <p:grpSp>
        <p:nvGrpSpPr>
          <p:cNvPr id="4" name="Group 115">
            <a:extLst>
              <a:ext uri="{FF2B5EF4-FFF2-40B4-BE49-F238E27FC236}">
                <a16:creationId xmlns:a16="http://schemas.microsoft.com/office/drawing/2014/main" id="{C4254751-DCF8-4346-9943-582AA9B1CCC5}"/>
              </a:ext>
            </a:extLst>
          </p:cNvPr>
          <p:cNvGrpSpPr>
            <a:grpSpLocks/>
          </p:cNvGrpSpPr>
          <p:nvPr/>
        </p:nvGrpSpPr>
        <p:grpSpPr bwMode="auto">
          <a:xfrm>
            <a:off x="2312436" y="1949838"/>
            <a:ext cx="2438400" cy="2438400"/>
            <a:chOff x="3168" y="1584"/>
            <a:chExt cx="1536" cy="15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23DF66E-04FF-44B4-B796-3BD2F3336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C2A39C2-61A7-4094-B316-5D4ADAF4C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DA91255-4A28-4E74-8A05-E57674DE26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FDAF092-A54E-4A0A-88A5-E41DA0C31D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0D7E5C8-DB7B-43D5-B89D-4BBCD99364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1F4B2B-580A-424B-8CC3-3EEEBF72F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E90414B-B8CD-458A-A36D-2CAD67E73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3CF3FEA-D9D3-4660-B299-EFB89223F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4D55FD2-C322-466C-A9DA-94A42A164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FFD0F00-DB72-4B8F-A7FC-B84FFF4FC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114C0EA-EC81-4AE0-A60E-BA097780F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2FE9C70-C807-4305-AA5E-5BB5022701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2D3479B-2ED2-4D21-9E07-38F6A7E93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DFA5130-EB2F-4082-83C1-0538C7591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475E2E0-61F5-44C3-8A0B-2722483BFE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CE27B46-59A8-4035-BD46-C442B91B5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8A78776-4F31-4D97-8423-B4E4ABDD6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7D28201-F390-406B-BB89-14A7609009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F8541AE-D405-412E-A6F0-C60ACBADB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C2F0B1B-50E8-4A10-8C54-2BE7C68CF8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0BFD8A5-2F2E-4116-B47D-69E63BF0B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4E66FBF-94F0-4607-89BF-84864C5366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9FF4E76-9F75-4C66-A92A-BD425CD221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3DC26B4-EC0E-49FF-8831-54BD7EE76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F47FDF8-74F7-45A6-8D64-EBBD02E62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B2D595-20A6-42D5-A120-1417A8AF29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332CDF8-655F-4235-B29B-46D962ECB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CDA949C-BCFF-4D97-B6CD-C706D97D3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66889D0-247E-4582-9A7C-7F13A282A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BB361B4-0E77-4D26-9D77-6AEAF5492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6254E83-5B80-4B78-B85C-FF0C7A351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29DEBB0-CBC0-414E-AA0B-B28B7C6B7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76EEEE2-314B-44C7-9584-F064A2ADE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D5F4397-4702-459C-BBA2-42D817CAC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789603A-C582-49D1-9CD9-7D195F11A3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FEB3E39-514E-4634-B70C-4851D18BB6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C7E49BD-27E7-4818-8F7E-30EFB71E6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10DABAB-3E6E-4F30-B3DB-551CF062F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12420CF-9542-48FE-B08A-6897A782C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0464E6C-9DBF-4CE1-879C-1FC4E5DB3D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65FA0CDD-0B58-4DBF-B7C9-B076AD4B8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17EC65B5-0E3E-4D8F-AA20-C2A108CE58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CB5213F-29CD-4382-8449-3C016BBC7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AEFB5ED-3565-4BCF-B334-349338FE11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8872CF3-A7B1-43CC-B574-58C532DC9F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55A25F8-800E-46C7-8B10-AA3FF32B3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A03DE6A-C923-4743-8EFF-F9FC72CC7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E4F94FE-817C-402A-A75B-20818A26B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3B9F06B-0FA1-43FB-99FC-5B9A1FC9E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5ED6C2C-751A-4556-BCBE-D166A489A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A2ED20A-7ED8-43FE-AC40-615BEFBAE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1D5BE0E-CA97-4886-8EBD-2E4079704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1AD7427-74D3-46F3-9CB7-10187E50F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205E8CA-3BBD-427C-82FF-8CE878DBE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A10ECE1-DB55-4666-8A04-9F79EA706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94C28A7-7997-44E0-8D3C-4E06DBCEFD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D92AD69-1E65-4C53-8003-D792F4E0F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8D6976E-309F-4E1E-9B87-C7A8CE467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90863F3-4D35-4809-8E1B-BEC9037F1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B2F43235-210A-4C25-8569-8118CEA92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C477D3B-F2C9-47A8-851F-9EAA069C7F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6FDB4A5-7195-4A88-902A-3D33A302B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03B2B73-CBAC-490A-84A0-78D38F60F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302D0EC9-A71A-4C6A-A0F5-A67B1621D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0" name="Group 114">
                <a:extLst>
                  <a:ext uri="{FF2B5EF4-FFF2-40B4-BE49-F238E27FC236}">
                    <a16:creationId xmlns:a16="http://schemas.microsoft.com/office/drawing/2014/main" id="{81A4D502-AD94-431D-B681-0294D488F54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28736" y="1368881"/>
              <a:ext cx="1066800" cy="3688080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317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98673153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3017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3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4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5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6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7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13017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8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9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0" name="Group 114">
                <a:extLst>
                  <a:ext uri="{FF2B5EF4-FFF2-40B4-BE49-F238E27FC236}">
                    <a16:creationId xmlns:a16="http://schemas.microsoft.com/office/drawing/2014/main" id="{81A4D502-AD94-431D-B681-0294D488F5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8636465"/>
                  </p:ext>
                </p:extLst>
              </p:nvPr>
            </p:nvGraphicFramePr>
            <p:xfrm>
              <a:off x="528736" y="1368881"/>
              <a:ext cx="1066800" cy="3688080"/>
            </p:xfrm>
            <a:graphic>
              <a:graphicData uri="http://schemas.openxmlformats.org/drawingml/2006/table">
                <a:tbl>
                  <a:tblPr/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33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2273" t="-3636" r="-114773" b="-102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02273" t="-3636" r="-14773" b="-102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98673153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3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4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5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6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7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8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9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1" name="Line 116">
            <a:extLst>
              <a:ext uri="{FF2B5EF4-FFF2-40B4-BE49-F238E27FC236}">
                <a16:creationId xmlns:a16="http://schemas.microsoft.com/office/drawing/2014/main" id="{FC0F248D-606E-48C7-B210-A5A39B75DF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25380" y="1581538"/>
            <a:ext cx="4634986" cy="206621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72" name="Line 122">
            <a:extLst>
              <a:ext uri="{FF2B5EF4-FFF2-40B4-BE49-F238E27FC236}">
                <a16:creationId xmlns:a16="http://schemas.microsoft.com/office/drawing/2014/main" id="{29AA1ED4-E1CF-4420-A51F-491F363671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25620" y="1581538"/>
            <a:ext cx="2743200" cy="140425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73" name="Rectangle 123">
            <a:extLst>
              <a:ext uri="{FF2B5EF4-FFF2-40B4-BE49-F238E27FC236}">
                <a16:creationId xmlns:a16="http://schemas.microsoft.com/office/drawing/2014/main" id="{4E15555E-FCDF-40B3-984A-BCD23CB0D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7236" y="2864238"/>
            <a:ext cx="304800" cy="304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74" name="Rectangle 124">
            <a:extLst>
              <a:ext uri="{FF2B5EF4-FFF2-40B4-BE49-F238E27FC236}">
                <a16:creationId xmlns:a16="http://schemas.microsoft.com/office/drawing/2014/main" id="{9FBDFE62-9FFB-41E7-9EDC-819AC3388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6436" y="3473838"/>
            <a:ext cx="304800" cy="3048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5" name="Group 165">
                <a:extLst>
                  <a:ext uri="{FF2B5EF4-FFF2-40B4-BE49-F238E27FC236}">
                    <a16:creationId xmlns:a16="http://schemas.microsoft.com/office/drawing/2014/main" id="{7089BB35-6D11-4931-B888-EB78C5BA972B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606920" y="1408564"/>
              <a:ext cx="2362200" cy="3698748"/>
            </p:xfrm>
            <a:graphic>
              <a:graphicData uri="http://schemas.openxmlformats.org/drawingml/2006/table">
                <a:tbl>
                  <a:tblPr/>
                  <a:tblGrid>
                    <a:gridCol w="8436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85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317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3,1</m:t>
                                    </m:r>
                                  </m:sub>
                                </m:sSub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=1∣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4533791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3017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3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4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0.30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5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6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7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13017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8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0.60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9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0.50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5" name="Group 165">
                <a:extLst>
                  <a:ext uri="{FF2B5EF4-FFF2-40B4-BE49-F238E27FC236}">
                    <a16:creationId xmlns:a16="http://schemas.microsoft.com/office/drawing/2014/main" id="{7089BB35-6D11-4931-B888-EB78C5BA972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4742431"/>
                  </p:ext>
                </p:extLst>
              </p:nvPr>
            </p:nvGraphicFramePr>
            <p:xfrm>
              <a:off x="5606920" y="1408564"/>
              <a:ext cx="2362200" cy="3698748"/>
            </p:xfrm>
            <a:graphic>
              <a:graphicData uri="http://schemas.openxmlformats.org/drawingml/2006/table">
                <a:tbl>
                  <a:tblPr/>
                  <a:tblGrid>
                    <a:gridCol w="8436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85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459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1439" t="-5263" r="-182734" b="-987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56400" t="-5263" r="-1600" b="-9877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4533791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3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4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0.30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5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6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7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8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0.60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9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0.50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8" name="Group 166">
                <a:extLst>
                  <a:ext uri="{FF2B5EF4-FFF2-40B4-BE49-F238E27FC236}">
                    <a16:creationId xmlns:a16="http://schemas.microsoft.com/office/drawing/2014/main" id="{C46C8B05-731A-495A-A189-E9199A296E5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762220" y="1408564"/>
              <a:ext cx="2362200" cy="3698748"/>
            </p:xfrm>
            <a:graphic>
              <a:graphicData uri="http://schemas.openxmlformats.org/drawingml/2006/table">
                <a:tbl>
                  <a:tblPr/>
                  <a:tblGrid>
                    <a:gridCol w="8436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85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317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600" b="0" i="1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1600" b="0" i="1" dirty="0" smtClean="0">
                                        <a:latin typeface="Cambria Math" panose="02040503050406030204" pitchFamily="18" charset="0"/>
                                      </a:rPr>
                                      <m:t>5,5</m:t>
                                    </m:r>
                                  </m:sub>
                                </m:sSub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=1∣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32893765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3017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3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4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5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6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7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0.25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130175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8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9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0.60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13176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8" name="Group 166">
                <a:extLst>
                  <a:ext uri="{FF2B5EF4-FFF2-40B4-BE49-F238E27FC236}">
                    <a16:creationId xmlns:a16="http://schemas.microsoft.com/office/drawing/2014/main" id="{C46C8B05-731A-495A-A189-E9199A296E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17179145"/>
                  </p:ext>
                </p:extLst>
              </p:nvPr>
            </p:nvGraphicFramePr>
            <p:xfrm>
              <a:off x="8762220" y="1408564"/>
              <a:ext cx="2362200" cy="3698748"/>
            </p:xfrm>
            <a:graphic>
              <a:graphicData uri="http://schemas.openxmlformats.org/drawingml/2006/table">
                <a:tbl>
                  <a:tblPr/>
                  <a:tblGrid>
                    <a:gridCol w="84364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1855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459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1439" t="-5263" r="-182734" b="-9877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56627" t="-5263" r="-2008" b="-9877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2893765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1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2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0.01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3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4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5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6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0.90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7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0.25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8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0.85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9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0.60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accent2"/>
                            </a:buClr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charset="0"/>
                            </a:rPr>
                            <a:t>0.80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2B8BFE9-124A-E27D-641F-3D021B0C6947}"/>
                  </a:ext>
                </a:extLst>
              </p14:cNvPr>
              <p14:cNvContentPartPr/>
              <p14:nvPr/>
            </p14:nvContentPartPr>
            <p14:xfrm>
              <a:off x="2425320" y="140760"/>
              <a:ext cx="7101000" cy="3135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2B8BFE9-124A-E27D-641F-3D021B0C694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15960" y="131400"/>
                <a:ext cx="7119720" cy="315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817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036B-895B-4E72-8672-57961C00D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SPAM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7A76A-8B76-412B-80EC-990D09527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10966801" cy="2039539"/>
          </a:xfrm>
        </p:spPr>
        <p:txBody>
          <a:bodyPr/>
          <a:lstStyle/>
          <a:p>
            <a:r>
              <a:rPr lang="en-US" dirty="0"/>
              <a:t>Recitation Exercise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4C59165-E821-4C9C-865E-53DB5C55DE0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370980" y="2221013"/>
              <a:ext cx="5268922" cy="74168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34461">
                      <a:extLst>
                        <a:ext uri="{9D8B030D-6E8A-4147-A177-3AD203B41FA5}">
                          <a16:colId xmlns:a16="http://schemas.microsoft.com/office/drawing/2014/main" val="707868091"/>
                        </a:ext>
                      </a:extLst>
                    </a:gridCol>
                    <a:gridCol w="2634461">
                      <a:extLst>
                        <a:ext uri="{9D8B030D-6E8A-4147-A177-3AD203B41FA5}">
                          <a16:colId xmlns:a16="http://schemas.microsoft.com/office/drawing/2014/main" val="3572125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=0,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=1,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29664059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396779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C4C59165-E821-4C9C-865E-53DB5C55DE0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8230999"/>
                  </p:ext>
                </p:extLst>
              </p:nvPr>
            </p:nvGraphicFramePr>
            <p:xfrm>
              <a:off x="6370980" y="2221013"/>
              <a:ext cx="5268922" cy="74168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34461">
                      <a:extLst>
                        <a:ext uri="{9D8B030D-6E8A-4147-A177-3AD203B41FA5}">
                          <a16:colId xmlns:a16="http://schemas.microsoft.com/office/drawing/2014/main" val="707868091"/>
                        </a:ext>
                      </a:extLst>
                    </a:gridCol>
                    <a:gridCol w="2634461">
                      <a:extLst>
                        <a:ext uri="{9D8B030D-6E8A-4147-A177-3AD203B41FA5}">
                          <a16:colId xmlns:a16="http://schemas.microsoft.com/office/drawing/2014/main" val="3572125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231" t="-1613" r="-100231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100463" t="-1613" r="-463" b="-1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9664059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396779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AFDCD81-C010-485F-84EE-28A1D478B918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370980" y="3334444"/>
              <a:ext cx="5268922" cy="74168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34461">
                      <a:extLst>
                        <a:ext uri="{9D8B030D-6E8A-4147-A177-3AD203B41FA5}">
                          <a16:colId xmlns:a16="http://schemas.microsoft.com/office/drawing/2014/main" val="707868091"/>
                        </a:ext>
                      </a:extLst>
                    </a:gridCol>
                    <a:gridCol w="2634461">
                      <a:extLst>
                        <a:ext uri="{9D8B030D-6E8A-4147-A177-3AD203B41FA5}">
                          <a16:colId xmlns:a16="http://schemas.microsoft.com/office/drawing/2014/main" val="3572125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=0∣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l" defTabSz="6858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=1∣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29664059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3967798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AAFDCD81-C010-485F-84EE-28A1D478B91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3508652"/>
                  </p:ext>
                </p:extLst>
              </p:nvPr>
            </p:nvGraphicFramePr>
            <p:xfrm>
              <a:off x="6370980" y="3334444"/>
              <a:ext cx="5268922" cy="74168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34461">
                      <a:extLst>
                        <a:ext uri="{9D8B030D-6E8A-4147-A177-3AD203B41FA5}">
                          <a16:colId xmlns:a16="http://schemas.microsoft.com/office/drawing/2014/main" val="707868091"/>
                        </a:ext>
                      </a:extLst>
                    </a:gridCol>
                    <a:gridCol w="2634461">
                      <a:extLst>
                        <a:ext uri="{9D8B030D-6E8A-4147-A177-3AD203B41FA5}">
                          <a16:colId xmlns:a16="http://schemas.microsoft.com/office/drawing/2014/main" val="3572125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31" t="-1613" r="-100231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463" t="-1613" r="-463" b="-1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29664059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3967798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46670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8F20C-AF8A-47D0-9A56-DC11CEF10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MLE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B06672-ECE4-476B-946F-055D815A15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9824" y="1085187"/>
                <a:ext cx="11892176" cy="5614193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x-IV_mathan" sz="2400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x-IV_matha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  <m:r>
                      <a:rPr lang="x-IV_mathan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x-IV_matha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x-IV_mathan" sz="2400">
                        <a:latin typeface="Cambria Math" panose="02040503050406030204" pitchFamily="18" charset="0"/>
                      </a:rPr>
                      <m:t>ϕ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x-IV_matha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 b="1" i="1">
                        <a:latin typeface="Cambria Math" panose="02040503050406030204" pitchFamily="18" charset="0"/>
                      </a:rPr>
                      <m:t>𝚯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	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x-IV_mathan" sz="240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</m:oMath>
                </a14:m>
                <a:r>
                  <a:rPr lang="en-US" sz="2400" dirty="0"/>
                  <a:t>	</a:t>
                </a:r>
                <a:r>
                  <a:rPr lang="en-US" sz="2400" dirty="0" err="1">
                    <a:solidFill>
                      <a:srgbClr val="7030A0"/>
                    </a:solidFill>
                  </a:rPr>
                  <a:t>i.i.d</a:t>
                </a:r>
                <a:r>
                  <a:rPr lang="en-US" sz="2400" dirty="0">
                    <a:solidFill>
                      <a:srgbClr val="7030A0"/>
                    </a:solidFill>
                  </a:rPr>
                  <a:t> assumption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</m:oMath>
                </a14:m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7030A0"/>
                    </a:solidFill>
                  </a:rPr>
                  <a:t>Generative model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</m:oMath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    Naïve Bayes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    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B06672-ECE4-476B-946F-055D815A15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9824" y="1085187"/>
                <a:ext cx="11892176" cy="5614193"/>
              </a:xfrm>
              <a:blipFill>
                <a:blip r:embed="rId2"/>
                <a:stretch>
                  <a:fillRect l="-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F6FE36-30BE-45C4-B9CE-3F02D0627A56}"/>
                  </a:ext>
                </a:extLst>
              </p:cNvPr>
              <p:cNvSpPr/>
              <p:nvPr/>
            </p:nvSpPr>
            <p:spPr>
              <a:xfrm>
                <a:off x="8943703" y="161857"/>
                <a:ext cx="2948473" cy="2147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𝒟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x-IV_matha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x-IV_matha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x-IV_mathan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0" lang="x-IV_mathan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4472C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x-IV_mathan" sz="24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4472C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r>
                              <a:rPr kumimoji="0" lang="x-IV_mathan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x-IV_matha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kumimoji="0" lang="x-IV_mathan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kumimoji="0" lang="x-IV_matha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x-IV_matha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0" lang="x-IV_matha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sup>
                    </m:sSub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∈{0,1}</m:t>
                    </m:r>
                  </m:oMath>
                </a14:m>
                <a:r>
                  <a:rPr kumimoji="0" lang="x-IV_matha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x-IV_mathan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0" 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en-US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sup>
                    </m:sSup>
                  </m:oMath>
                </a14:m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𝜙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∈[0,1]</m:t>
                    </m:r>
                  </m:oMath>
                </a14:m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</a:t>
                </a:r>
                <a14:m>
                  <m:oMath xmlns:m="http://schemas.openxmlformats.org/officeDocument/2006/math">
                    <m:r>
                      <a:rPr kumimoji="0" lang="en-US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𝚯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𝑀𝑥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F6FE36-30BE-45C4-B9CE-3F02D0627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3703" y="161857"/>
                <a:ext cx="2948473" cy="2147126"/>
              </a:xfrm>
              <a:prstGeom prst="rect">
                <a:avLst/>
              </a:prstGeom>
              <a:blipFill>
                <a:blip r:embed="rId3"/>
                <a:stretch>
                  <a:fillRect l="-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238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8F20C-AF8A-47D0-9A56-DC11CEF10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MLE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B06672-ECE4-476B-946F-055D815A15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9824" y="1085187"/>
                <a:ext cx="11892176" cy="561419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x-IV_mathan" sz="2400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x-IV_matha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  <m:r>
                      <a:rPr lang="x-IV_mathan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x-IV_matha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x-IV_mathan" sz="2400">
                        <a:latin typeface="Cambria Math" panose="02040503050406030204" pitchFamily="18" charset="0"/>
                      </a:rPr>
                      <m:t>ϕ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x-IV_matha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 b="1" i="1">
                        <a:latin typeface="Cambria Math" panose="02040503050406030204" pitchFamily="18" charset="0"/>
                      </a:rPr>
                      <m:t>𝚯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	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x-IV_mathan" sz="240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</m:oMath>
                </a14:m>
                <a:r>
                  <a:rPr lang="en-US" sz="2400" dirty="0"/>
                  <a:t>	</a:t>
                </a:r>
                <a:r>
                  <a:rPr lang="en-US" sz="2400" dirty="0" err="1">
                    <a:solidFill>
                      <a:srgbClr val="7030A0"/>
                    </a:solidFill>
                  </a:rPr>
                  <a:t>i.i.d</a:t>
                </a:r>
                <a:r>
                  <a:rPr lang="en-US" sz="2400" dirty="0">
                    <a:solidFill>
                      <a:srgbClr val="7030A0"/>
                    </a:solidFill>
                  </a:rPr>
                  <a:t> assumption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</m:oMath>
                </a14:m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7030A0"/>
                    </a:solidFill>
                  </a:rPr>
                  <a:t>Generative model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    Naïve Bayes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𝕀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 ∧ </m:t>
                            </m:r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𝕀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 ∧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dirty="0"/>
                  <a:t>                                        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𝕀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∧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𝕀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∧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</m:sSub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</m:sup>
                    </m:sSup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B06672-ECE4-476B-946F-055D815A15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9824" y="1085187"/>
                <a:ext cx="11892176" cy="5614193"/>
              </a:xfrm>
              <a:blipFill>
                <a:blip r:embed="rId2"/>
                <a:stretch>
                  <a:fillRect l="-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F6FE36-30BE-45C4-B9CE-3F02D0627A56}"/>
                  </a:ext>
                </a:extLst>
              </p:cNvPr>
              <p:cNvSpPr/>
              <p:nvPr/>
            </p:nvSpPr>
            <p:spPr>
              <a:xfrm>
                <a:off x="8943703" y="161857"/>
                <a:ext cx="2948473" cy="2147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𝒟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x-IV_matha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x-IV_matha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x-IV_mathan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0" lang="x-IV_mathan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4472C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x-IV_mathan" sz="2400" b="0" i="0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4472C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𝑛</m:t>
                                    </m:r>
                                  </m:e>
                                </m:d>
                              </m:sup>
                            </m:sSup>
                            <m:r>
                              <a:rPr kumimoji="0" lang="x-IV_mathan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x-IV_matha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kumimoji="0" lang="x-IV_mathan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𝑛</m:t>
                                </m:r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a:rPr kumimoji="0" lang="x-IV_matha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x-IV_matha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0" lang="x-IV_matha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sup>
                    </m:sSub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∈{0,1}</m:t>
                    </m:r>
                  </m:oMath>
                </a14:m>
                <a:r>
                  <a:rPr kumimoji="0" lang="x-IV_matha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x-IV_mathan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𝑛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0" 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en-US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sup>
                    </m:sSup>
                  </m:oMath>
                </a14:m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𝜙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∈[0,1]</m:t>
                    </m:r>
                  </m:oMath>
                </a14:m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</a:t>
                </a:r>
                <a14:m>
                  <m:oMath xmlns:m="http://schemas.openxmlformats.org/officeDocument/2006/math">
                    <m:r>
                      <a:rPr kumimoji="0" lang="en-US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𝚯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𝑀𝑥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F6FE36-30BE-45C4-B9CE-3F02D0627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3703" y="161857"/>
                <a:ext cx="2948473" cy="2147126"/>
              </a:xfrm>
              <a:prstGeom prst="rect">
                <a:avLst/>
              </a:prstGeom>
              <a:blipFill>
                <a:blip r:embed="rId3"/>
                <a:stretch>
                  <a:fillRect l="-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B7F8DC0-B464-EF99-9E22-086C2272B94F}"/>
                  </a:ext>
                </a:extLst>
              </p14:cNvPr>
              <p14:cNvContentPartPr/>
              <p14:nvPr/>
            </p14:nvContentPartPr>
            <p14:xfrm>
              <a:off x="5941800" y="4200480"/>
              <a:ext cx="1921320" cy="1752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B7F8DC0-B464-EF99-9E22-086C2272B94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32440" y="4191120"/>
                <a:ext cx="1940040" cy="177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087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8F20C-AF8A-47D0-9A56-DC11CEF10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MLE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B06672-ECE4-476B-946F-055D815A15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9824" y="1085187"/>
                <a:ext cx="11892176" cy="561419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x-IV_mathan" sz="2400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x-IV_matha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  <m:r>
                      <a:rPr lang="x-IV_mathan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endChr m:val="|"/>
                        <m:ctrlPr>
                          <a:rPr lang="x-IV_matha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𝒟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x-IV_mathan" sz="2400">
                        <a:latin typeface="Cambria Math" panose="02040503050406030204" pitchFamily="18" charset="0"/>
                      </a:rPr>
                      <m:t>ϕ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x-IV_matha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 b="1" i="1">
                        <a:latin typeface="Cambria Math" panose="02040503050406030204" pitchFamily="18" charset="0"/>
                      </a:rPr>
                      <m:t>𝚯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	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x-IV_mathan" sz="240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</m:oMath>
                </a14:m>
                <a:r>
                  <a:rPr lang="en-US" sz="2400" dirty="0"/>
                  <a:t>	</a:t>
                </a:r>
                <a:r>
                  <a:rPr lang="en-US" sz="2400" dirty="0" err="1">
                    <a:solidFill>
                      <a:srgbClr val="7030A0"/>
                    </a:solidFill>
                  </a:rPr>
                  <a:t>i.i.d</a:t>
                </a:r>
                <a:r>
                  <a:rPr lang="en-US" sz="2400" dirty="0">
                    <a:solidFill>
                      <a:srgbClr val="7030A0"/>
                    </a:solidFill>
                  </a:rPr>
                  <a:t> assumption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  <m:r>
                          <a:rPr lang="x-IV_mathan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x-IV_mathan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	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</m:oMath>
                </a14:m>
                <a:r>
                  <a:rPr lang="en-US" sz="2400" dirty="0"/>
                  <a:t>	</a:t>
                </a:r>
                <a:r>
                  <a:rPr lang="en-US" sz="2400" dirty="0">
                    <a:solidFill>
                      <a:srgbClr val="7030A0"/>
                    </a:solidFill>
                  </a:rPr>
                  <a:t>Generative model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x-IV_mathan" sz="2400" b="1" i="1"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d>
                  </m:oMath>
                </a14:m>
                <a:endParaRPr lang="en-US" sz="2400" dirty="0"/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  <m:e>
                        <m:r>
                          <m:rPr>
                            <m:sty m:val="p"/>
                          </m:rPr>
                          <a:rPr lang="x-IV_mathan" sz="2400">
                            <a:latin typeface="Cambria Math" panose="02040503050406030204" pitchFamily="18" charset="0"/>
                          </a:rPr>
                          <m:t>ϕ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x-IV_mathan" sz="240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bSup>
                      </m:e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p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sz="240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>
                    <a:solidFill>
                      <a:srgbClr val="7030A0"/>
                    </a:solidFill>
                  </a:rPr>
                  <a:t>     Naïve Bayes</a:t>
                </a: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𝕀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 ∧ </m:t>
                            </m:r>
                            <m:sSubSup>
                              <m:sSub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𝕀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 ∧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r>
                  <a:rPr lang="en-US" sz="2400" dirty="0"/>
                  <a:t>                                                         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𝕀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∧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𝕀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∧ </m:t>
                            </m:r>
                            <m:sSubSup>
                              <m:sSub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sup>
                    </m:sSup>
                  </m:oMath>
                </a14:m>
                <a:endParaRPr lang="en-US" sz="2400" dirty="0">
                  <a:solidFill>
                    <a:srgbClr val="7030A0"/>
                  </a:solidFill>
                </a:endParaRPr>
              </a:p>
              <a:p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</m:sup>
                    </m:s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  <m:sup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,1</m:t>
                                </m:r>
                              </m:sub>
                            </m:sSub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p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,0</m:t>
                        </m:r>
                      </m:sub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sub>
                            </m:sSub>
                          </m:e>
                        </m:d>
                      </m:e>
                      <m:sup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</m:sup>
                    </m:sSup>
                  </m:oMath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B06672-ECE4-476B-946F-055D815A15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9824" y="1085187"/>
                <a:ext cx="11892176" cy="5614193"/>
              </a:xfrm>
              <a:blipFill>
                <a:blip r:embed="rId2"/>
                <a:stretch>
                  <a:fillRect l="-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F6FE36-30BE-45C4-B9CE-3F02D0627A56}"/>
                  </a:ext>
                </a:extLst>
              </p:cNvPr>
              <p:cNvSpPr/>
              <p:nvPr/>
            </p:nvSpPr>
            <p:spPr>
              <a:xfrm>
                <a:off x="8943703" y="161857"/>
                <a:ext cx="2948473" cy="21471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𝒟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x-IV_mathan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x-IV_matha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x-IV_mathan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kumimoji="0" lang="x-IV_mathan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4472C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n-US" sz="2400" b="0" i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4472C4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i</m:t>
                                    </m:r>
                                  </m:e>
                                </m:d>
                              </m:sup>
                            </m:sSup>
                            <m:r>
                              <a:rPr kumimoji="0" lang="x-IV_mathan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,</m:t>
                            </m:r>
                            <m:r>
                              <a:rPr kumimoji="0" lang="x-IV_mathan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  <m:sSup>
                              <m:sSupPr>
                                <m:ctrlPr>
                                  <a:rPr kumimoji="0" lang="x-IV_mathan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kumimoji="0" lang="en-US" sz="24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i</m:t>
                                </m:r>
                                <m:r>
                                  <a:rPr kumimoji="0" lang="x-IV_mathan" sz="24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4472C4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sup>
                            </m:sSup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kumimoji="0" lang="en-US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i</m:t>
                        </m:r>
                        <m:r>
                          <a:rPr kumimoji="0" lang="x-IV_matha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=1</m:t>
                        </m:r>
                      </m:sub>
                      <m:sup>
                        <m:r>
                          <a:rPr kumimoji="0" lang="x-IV_matha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sup>
                    </m:sSub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∈{0,1}</m:t>
                    </m:r>
                  </m:oMath>
                </a14:m>
                <a:r>
                  <a:rPr kumimoji="0" lang="x-IV_matha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x-IV_mathan" sz="2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(</m:t>
                        </m:r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)</m:t>
                        </m:r>
                      </m:sup>
                    </m:sSup>
                    <m:r>
                      <a:rPr kumimoji="0" lang="en-US" sz="24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en-US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</m:t>
                        </m:r>
                      </m:sup>
                    </m:sSup>
                  </m:oMath>
                </a14:m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𝜙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∈[0,1]</m:t>
                    </m:r>
                  </m:oMath>
                </a14:m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   </a:t>
                </a:r>
                <a14:m>
                  <m:oMath xmlns:m="http://schemas.openxmlformats.org/officeDocument/2006/math">
                    <m:r>
                      <a:rPr kumimoji="0" lang="en-US" sz="2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𝚯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4472C4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𝑀𝑥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F6FE36-30BE-45C4-B9CE-3F02D0627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3703" y="161857"/>
                <a:ext cx="2948473" cy="2147126"/>
              </a:xfrm>
              <a:prstGeom prst="rect">
                <a:avLst/>
              </a:prstGeom>
              <a:blipFill>
                <a:blip r:embed="rId3"/>
                <a:stretch>
                  <a:fillRect l="-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789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03C3-BD4F-4178-B7AE-2DB4E6AA5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CC31C-6D9E-4CBC-8EA0-E5A17F0B83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fontAlgn="ctr"/>
                <a:r>
                  <a:rPr lang="en-US" dirty="0"/>
                  <a:t>SPAM:</a:t>
                </a:r>
              </a:p>
              <a:p>
                <a:pPr lvl="1" fontAlgn="ctr"/>
                <a:r>
                  <a:rPr lang="en-US" sz="2800" dirty="0"/>
                  <a:t>Class distribution: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∼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𝐵𝑒𝑟𝑛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 fontAlgn="ctr"/>
                <a:r>
                  <a:rPr lang="en-US" sz="2800" dirty="0"/>
                  <a:t>Class conditional distribution: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𝐵𝑒𝑟𝑛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 fontAlgn="ctr"/>
                <a:r>
                  <a:rPr lang="en-US" sz="2800" dirty="0"/>
                  <a:t>Naïve Bayes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conditionally independent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given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800" dirty="0"/>
              </a:p>
              <a:p>
                <a:pPr marL="230187" lvl="2" indent="0" font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800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) |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fontAlgn="ctr"/>
                <a:r>
                  <a:rPr lang="en-US" dirty="0"/>
                  <a:t>Digits:</a:t>
                </a:r>
              </a:p>
              <a:p>
                <a:pPr lvl="1" fontAlgn="ctr"/>
                <a:r>
                  <a:rPr lang="en-US" sz="2800" dirty="0"/>
                  <a:t>Class distribution: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𝐶𝑎𝑡𝑒𝑔𝑜𝑟𝑖𝑐𝑎𝑙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𝝓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 fontAlgn="ctr"/>
                <a:r>
                  <a:rPr lang="en-US" sz="2800" dirty="0"/>
                  <a:t>Class conditional distribution: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∼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𝐵𝑒𝑟𝑛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 fontAlgn="ctr"/>
                <a:r>
                  <a:rPr lang="en-US" sz="2800" dirty="0"/>
                  <a:t>Naïve Bayes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conditionally independent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given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/>
                  <a:t> for all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800" dirty="0"/>
              </a:p>
              <a:p>
                <a:pPr marL="230187" lvl="2" indent="0" font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800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) |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800" i="1" dirty="0" err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i="1" dirty="0" err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CC31C-6D9E-4CBC-8EA0-E5A17F0B83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4790" b="-1314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115">
            <a:extLst>
              <a:ext uri="{FF2B5EF4-FFF2-40B4-BE49-F238E27FC236}">
                <a16:creationId xmlns:a16="http://schemas.microsoft.com/office/drawing/2014/main" id="{918BAAE4-5D3A-41E8-8581-47E71DC00F48}"/>
              </a:ext>
            </a:extLst>
          </p:cNvPr>
          <p:cNvGrpSpPr>
            <a:grpSpLocks/>
          </p:cNvGrpSpPr>
          <p:nvPr/>
        </p:nvGrpSpPr>
        <p:grpSpPr bwMode="auto">
          <a:xfrm>
            <a:off x="10431887" y="4011756"/>
            <a:ext cx="1545465" cy="1558261"/>
            <a:chOff x="3168" y="1584"/>
            <a:chExt cx="1536" cy="15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D6ED528-9D40-499C-97DF-D4B0025B7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F004C8C-44D6-4403-9581-D65BC29D3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1A839C-47CF-4255-8796-40CF61C35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E02C84-29B0-44CE-8DD7-3F98B2E4A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E8FA5A-5B3D-4FC3-9092-885B8A6FB5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35A1BA2-3AB8-4364-A423-240473A47C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EC2FAF-53DC-4FF7-96DB-FE1B3B433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8B66144-2CB9-4F9C-9C01-03DC65E1B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9E378BE-8CE3-455D-AD11-1F2596E592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123D8D-889E-4688-BB68-F43296ECC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79CD87E-472A-4568-AAB5-3040E563C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BCC7961-4E40-4BEF-808B-35979FDB9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1F15D69-567A-433D-9E03-C5AE7A1F7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023A064-68C3-42FD-905B-713E10E4C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EA895F2-DD0B-4227-9D43-4F844B754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8BA4B89-5FFF-4529-81C4-449D38DB3F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5B64528-DFB4-4ACD-92A5-BD01456BB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E00A4C5-388D-4424-9637-C6CAB1273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AD78BEA-3C80-4F6C-9834-BEF2BD505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8F9F846-45F6-487A-9923-52B587BFE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C0C7EF5-8E55-44C0-9C61-DF94125EF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6CA5D76-5B61-421A-8EBF-368A39B0D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0116E9C-5368-469D-AB67-4BB2696CE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1B95837-F7DE-4C38-9E0A-6F242EF2F5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04E565B-BE83-433E-BA01-F89411272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495AD5-36BE-4E4D-87F3-F8BE11BCC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373179F-3C24-4B6C-8FCD-AD6BAC900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3345B98-4827-4DE3-BE00-0D9C16A38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80D8848-B141-4A3F-BC9C-C89AB25EEC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9708412-5FAC-4A0C-A973-0D3E580FE2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967ED9A-D52F-423F-B284-062E763877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857170B-6C6B-4222-BAC7-753D56619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83E211C-8DA1-45C1-A3F6-510D54018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F595228-2582-4BA8-8298-ABBFA383D5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D0910EE-F9B8-4C5E-99CD-3437FFEE68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98AF21A-048A-4706-BEA7-064F27D2E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CE59736-C100-4913-B67A-86DDF1185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EC2BF4C-5DAC-4D2F-AE21-9F376E057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02483D5-146F-444D-9BBB-AD7678806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AE28BCB-9882-4220-A516-558B98DE9A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37C02E2-5188-45C7-AD64-1665FFDCF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6A87352-D2AC-4BD1-BDEC-686995523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11A13E1-320D-48B5-9284-AA45C08BC2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A230D77-D2D9-4F51-A4F5-9C71A0D5B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3490AF4-C658-4387-B3D5-69B5F91085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BDE51C8-9863-4FEE-849E-1CEF32A34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1DE46E6-6988-4339-9161-AB929EBA11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6DA9752-3D0B-41F3-9503-B652C2A84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1CCD0E5-3AE3-4FD1-B8FA-25777B8BB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9924BFD-FCC3-473D-B902-BC64EE64DF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16F4D94B-A802-4F60-9C7C-2BB5E2663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86C714A-0C3C-42BE-A49E-5CCC7CAAA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1BA9825F-8556-44AF-987B-2564EC937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A3F5D6C-4CCB-4BC5-ACAB-FBB94E863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2F40CC0-FAFB-48C2-8CB5-679B6A802D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2BEEC56-4501-4AED-99E1-DC56248F7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6C53ACA-C6D6-42A9-AA26-98759B3FC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8FF6A52-406E-4977-B6A6-842E5A2F1B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D278BF1-CE35-4CE1-AFA9-F82285B06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496E10AC-4FCA-47C6-94D9-9C79B3D8A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504EEBC-EA96-4A3E-82F7-3A9690AB8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0D06C2A-7292-428A-B190-7FAB00D48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D275147-2BFC-4B35-B27F-213EB2622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A29D0346-E385-4521-A6C1-876A3A614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39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03C3-BD4F-4178-B7AE-2DB4E6AA5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Models with Continuous Features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CC31C-6D9E-4CBC-8EA0-E5A17F0B83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fontAlgn="ctr"/>
                <a:r>
                  <a:rPr lang="en-US" dirty="0"/>
                  <a:t>Iris dataset:</a:t>
                </a:r>
              </a:p>
              <a:p>
                <a:pPr lvl="1" fontAlgn="ctr"/>
                <a:r>
                  <a:rPr lang="en-US" sz="2800" dirty="0"/>
                  <a:t>Class distribution: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∼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𝐵𝑒𝑟𝑛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 fontAlgn="ctr"/>
                <a:r>
                  <a:rPr lang="en-US" sz="2800" dirty="0"/>
                  <a:t>Class conditional distribution: Multivariate Gaussian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dirty="0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 fontAlgn="ctr"/>
                <a:r>
                  <a:rPr lang="en-US" sz="2800" dirty="0"/>
                  <a:t>Naïve Bayes assumption?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CC31C-6D9E-4CBC-8EA0-E5A17F0B83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11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7038" y="1113178"/>
                <a:ext cx="11924962" cy="5212977"/>
              </a:xfrm>
            </p:spPr>
            <p:txBody>
              <a:bodyPr/>
              <a:lstStyle/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Iris dataset:</a:t>
                </a:r>
              </a:p>
              <a:p>
                <a:pPr marL="230188" marR="0" lvl="1" indent="-230188" algn="l" defTabSz="914400" rtl="0" eaLnBrk="1" fontAlgn="ctr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Class distribution: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𝑌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∼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𝐶𝑎𝑡𝑒𝑔𝑜𝑟𝑖𝑐𝑎𝑙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𝝓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30188" marR="0" lvl="1" indent="-230188" algn="l" defTabSz="914400" rtl="0" eaLnBrk="1" fontAlgn="ctr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Class conditional distribution: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𝑿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∼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𝒩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𝝁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𝚺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30188" marR="0" lvl="1" indent="-230188" algn="l" defTabSz="914400" rtl="0" eaLnBrk="1" fontAlgn="ctr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Calibri" panose="020F0502020204030204"/>
                  </a:rPr>
                  <a:t>Three classes</a:t>
                </a:r>
              </a:p>
              <a:p>
                <a:pPr marL="230188" marR="0" lvl="1" indent="-230188" algn="l" defTabSz="914400" rtl="0" eaLnBrk="1" fontAlgn="ctr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lang="en-US" sz="2800" dirty="0">
                    <a:solidFill>
                      <a:prstClr val="black"/>
                    </a:solidFill>
                    <a:latin typeface="Calibri" panose="020F0502020204030204"/>
                  </a:rPr>
                  <a:t>Using two input features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How many parameters are in our model?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rgbClr val="7030A0"/>
                    </a:solidFill>
                  </a:rPr>
                  <a:t>3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rgbClr val="7030A0"/>
                    </a:solidFill>
                  </a:rPr>
                  <a:t>6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rgbClr val="7030A0"/>
                    </a:solidFill>
                  </a:rPr>
                  <a:t>7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rgbClr val="7030A0"/>
                    </a:solidFill>
                  </a:rPr>
                  <a:t>9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7038" y="1113178"/>
                <a:ext cx="11924962" cy="5212977"/>
              </a:xfrm>
              <a:blipFill>
                <a:blip r:embed="rId2"/>
                <a:stretch>
                  <a:fillRect l="-1074" t="-1871" b="-6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5885B9B-8EFB-F051-E595-D217A544702A}"/>
              </a:ext>
            </a:extLst>
          </p:cNvPr>
          <p:cNvSpPr txBox="1"/>
          <p:nvPr/>
        </p:nvSpPr>
        <p:spPr>
          <a:xfrm>
            <a:off x="2462493" y="4441123"/>
            <a:ext cx="609487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lphaUcPeriod" startAt="5"/>
            </a:pPr>
            <a:r>
              <a:rPr lang="en-US" sz="2800" dirty="0">
                <a:solidFill>
                  <a:srgbClr val="7030A0"/>
                </a:solidFill>
              </a:rPr>
              <a:t>15</a:t>
            </a:r>
          </a:p>
          <a:p>
            <a:pPr marL="514350" indent="-514350">
              <a:buFont typeface="+mj-lt"/>
              <a:buAutoNum type="alphaUcPeriod" startAt="5"/>
            </a:pPr>
            <a:r>
              <a:rPr lang="en-US" sz="2800" dirty="0">
                <a:solidFill>
                  <a:srgbClr val="7030A0"/>
                </a:solidFill>
              </a:rPr>
              <a:t>18</a:t>
            </a:r>
          </a:p>
          <a:p>
            <a:pPr marL="514350" indent="-514350">
              <a:buFont typeface="+mj-lt"/>
              <a:buAutoNum type="alphaUcPeriod" startAt="5"/>
            </a:pPr>
            <a:r>
              <a:rPr lang="en-US" sz="2800" dirty="0">
                <a:solidFill>
                  <a:srgbClr val="7030A0"/>
                </a:solidFill>
              </a:rPr>
              <a:t>920</a:t>
            </a:r>
          </a:p>
          <a:p>
            <a:pPr marL="514350" indent="-514350">
              <a:buFont typeface="+mj-lt"/>
              <a:buAutoNum type="alphaUcPeriod" startAt="5"/>
            </a:pP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71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7038" y="1113178"/>
                <a:ext cx="11924962" cy="5212977"/>
              </a:xfrm>
            </p:spPr>
            <p:txBody>
              <a:bodyPr/>
              <a:lstStyle/>
              <a:p>
                <a:r>
                  <a:rPr lang="en-US" dirty="0"/>
                  <a:t>Let’s say we gave an exam that had 3 different versions where the probability of different exams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given the scores from the exam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was modeled as a </a:t>
                </a:r>
                <a:r>
                  <a:rPr lang="en-US" b="1" dirty="0"/>
                  <a:t>multiclass logistic regression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=1∣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trained on dataset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7030A0"/>
                    </a:solidFill>
                  </a:rPr>
                  <a:t>How many parameters are in this </a:t>
                </a:r>
                <a:r>
                  <a:rPr lang="en-US" b="1" dirty="0">
                    <a:solidFill>
                      <a:srgbClr val="7030A0"/>
                    </a:solidFill>
                  </a:rPr>
                  <a:t>discriminative</a:t>
                </a:r>
                <a:r>
                  <a:rPr lang="en-US" dirty="0">
                    <a:solidFill>
                      <a:srgbClr val="7030A0"/>
                    </a:solidFill>
                  </a:rPr>
                  <a:t> model?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rgbClr val="7030A0"/>
                    </a:solidFill>
                  </a:rPr>
                  <a:t>2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rgbClr val="7030A0"/>
                    </a:solidFill>
                  </a:rPr>
                  <a:t>3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rgbClr val="7030A0"/>
                    </a:solidFill>
                  </a:rPr>
                  <a:t>6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rgbClr val="7030A0"/>
                    </a:solidFill>
                  </a:rPr>
                  <a:t>9</a:t>
                </a:r>
              </a:p>
              <a:p>
                <a:pPr marL="514350" indent="-514350">
                  <a:buFont typeface="+mj-lt"/>
                  <a:buAutoNum type="alphaUcPeriod"/>
                </a:pPr>
                <a:r>
                  <a:rPr lang="en-US" dirty="0">
                    <a:solidFill>
                      <a:srgbClr val="7030A0"/>
                    </a:solidFill>
                  </a:rPr>
                  <a:t>3N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7038" y="1113178"/>
                <a:ext cx="11924962" cy="5212977"/>
              </a:xfrm>
              <a:blipFill>
                <a:blip r:embed="rId2"/>
                <a:stretch>
                  <a:fillRect l="-1074" t="-1988" r="-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6880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03C3-BD4F-4178-B7AE-2DB4E6AA5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CC31C-6D9E-4CBC-8EA0-E5A17F0B83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fontAlgn="ctr"/>
                <a:endParaRPr lang="en-US" dirty="0"/>
              </a:p>
              <a:p>
                <a:pPr fontAlgn="ctr"/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Which of the following pairs of Gaussian class conditional distributions satisfy the Naïve Bayes assumptions? Select ALL that apply.</a:t>
                </a:r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CC31C-6D9E-4CBC-8EA0-E5A17F0B83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r="-232" b="-178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9EEF2AF-023F-4D1D-A358-6BAD046AC7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08885" y="160277"/>
                <a:ext cx="7159842" cy="1909155"/>
              </a:xfrm>
              <a:prstGeom prst="rect">
                <a:avLst/>
              </a:prstGeom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None/>
                  <a:defRPr sz="2800" kern="120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230188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60375" indent="-23018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684213" indent="-22383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914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ctr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Iris dataset:</a:t>
                </a:r>
              </a:p>
              <a:p>
                <a:pPr marL="230188" marR="0" lvl="1" indent="-230188" algn="l" defTabSz="914400" rtl="0" eaLnBrk="1" fontAlgn="ctr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Class distribution: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𝑌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∼ 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𝐵𝑒𝑟𝑛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𝜙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30188" marR="0" lvl="1" indent="-230188" algn="l" defTabSz="914400" rtl="0" eaLnBrk="1" fontAlgn="ctr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Class conditional distribution: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𝑿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∼</m:t>
                    </m:r>
                    <m:r>
                      <a:rPr kumimoji="0" lang="en-US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𝒩</m:t>
                    </m:r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𝝁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 </m:t>
                    </m:r>
                    <m:sSub>
                      <m:sSubPr>
                        <m:ctrlPr>
                          <a:rPr kumimoji="0" lang="en-US" sz="28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1" i="0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𝚺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dirty="0" err="1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sub>
                    </m:sSub>
                    <m:r>
                      <a:rPr kumimoji="0" lang="en-US" sz="28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230188" marR="0" lvl="1" indent="-230188" algn="l" defTabSz="914400" rtl="0" eaLnBrk="1" fontAlgn="ctr" latinLnBrk="0" hangingPunct="1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Naïve Bayes assumption?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D9EEF2AF-023F-4D1D-A358-6BAD046AC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885" y="160277"/>
                <a:ext cx="7159842" cy="1909155"/>
              </a:xfrm>
              <a:prstGeom prst="rect">
                <a:avLst/>
              </a:prstGeom>
              <a:blipFill>
                <a:blip r:embed="rId3"/>
                <a:stretch>
                  <a:fillRect l="-1614" t="-4444" b="-6032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900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03C3-BD4F-4178-B7AE-2DB4E6AA5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CC31C-6D9E-4CBC-8EA0-E5A17F0B83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006589"/>
                <a:ext cx="10515600" cy="2039539"/>
              </a:xfrm>
            </p:spPr>
            <p:txBody>
              <a:bodyPr/>
              <a:lstStyle/>
              <a:p>
                <a:pPr fontAlgn="ctr"/>
                <a:endParaRPr lang="en-US" dirty="0"/>
              </a:p>
              <a:p>
                <a:pPr fontAlgn="ctr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CC31C-6D9E-4CBC-8EA0-E5A17F0B83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006589"/>
                <a:ext cx="10515600" cy="2039539"/>
              </a:xfrm>
              <a:blipFill>
                <a:blip r:embed="rId2"/>
                <a:stretch>
                  <a:fillRect b="-18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454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503C3-BD4F-4178-B7AE-2DB4E6AA5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Class-conditional Gaussian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CC31C-6D9E-4CBC-8EA0-E5A17F0B83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515600" cy="4300294"/>
              </a:xfrm>
            </p:spPr>
            <p:txBody>
              <a:bodyPr/>
              <a:lstStyle/>
              <a:p>
                <a:pPr fontAlgn="ctr"/>
                <a:r>
                  <a:rPr lang="en-US" dirty="0"/>
                  <a:t>Iris dataset:</a:t>
                </a:r>
              </a:p>
              <a:p>
                <a:pPr lvl="1" fontAlgn="ctr"/>
                <a:r>
                  <a:rPr lang="en-US" sz="2800" dirty="0"/>
                  <a:t>Class distribution: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∼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𝐵𝑒𝑟𝑛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  (or Categorical)</a:t>
                </a:r>
              </a:p>
              <a:p>
                <a:pPr lvl="1" fontAlgn="ctr"/>
                <a:r>
                  <a:rPr lang="en-US" sz="2800" dirty="0"/>
                  <a:t>Class conditional distribution: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dirty="0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sz="2800" i="1" dirty="0" err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 fontAlgn="ctr"/>
                <a:endParaRPr lang="en-US" sz="2800" dirty="0"/>
              </a:p>
              <a:p>
                <a:pPr lvl="1" fontAlgn="ctr"/>
                <a:r>
                  <a:rPr lang="en-US" sz="2800" dirty="0"/>
                  <a:t>Naïve Bayes assumption:</a:t>
                </a:r>
              </a:p>
              <a:p>
                <a:pPr lvl="1" fontAlgn="ctr"/>
                <a:endParaRPr lang="en-US" sz="2800" dirty="0"/>
              </a:p>
              <a:p>
                <a:pPr lvl="1" fontAlgn="ctr"/>
                <a:r>
                  <a:rPr lang="en-US" sz="2800" dirty="0"/>
                  <a:t>Linear Decision Boundary:</a:t>
                </a:r>
              </a:p>
              <a:p>
                <a:pPr lvl="1" fontAlgn="ctr"/>
                <a:endParaRPr lang="en-US" sz="2800" dirty="0"/>
              </a:p>
              <a:p>
                <a:pPr lvl="1" fontAlgn="ctr"/>
                <a:r>
                  <a:rPr lang="en-US" sz="2800" dirty="0"/>
                  <a:t>Quadradic Decision Boundary: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DCC31C-6D9E-4CBC-8EA0-E5A17F0B83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515600" cy="4300294"/>
              </a:xfrm>
              <a:blipFill>
                <a:blip r:embed="rId2"/>
                <a:stretch>
                  <a:fillRect l="-1217" t="-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347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33CD-4F7F-A96E-3B0B-0B8D394C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+ MAP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189AA-1B81-AB3C-3C7E-918A1E57D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4516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CA2E8-11BB-4B86-B053-75CD29E4F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206151"/>
            <a:ext cx="10515600" cy="627812"/>
          </a:xfrm>
        </p:spPr>
        <p:txBody>
          <a:bodyPr/>
          <a:lstStyle/>
          <a:p>
            <a:r>
              <a:rPr lang="en-US" dirty="0"/>
              <a:t>MLE vs MAP vs Generative vs Discriminative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DF1EE5-76B6-3DE8-7217-F79D4D42B8C4}"/>
              </a:ext>
            </a:extLst>
          </p:cNvPr>
          <p:cNvSpPr txBox="1"/>
          <p:nvPr/>
        </p:nvSpPr>
        <p:spPr>
          <a:xfrm>
            <a:off x="2596624" y="817727"/>
            <a:ext cx="4465346" cy="302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Maximum likelihood estimation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B1553C3-AC6C-7829-C62F-53F32A8E145B}"/>
              </a:ext>
            </a:extLst>
          </p:cNvPr>
          <p:cNvSpPr txBox="1"/>
          <p:nvPr/>
        </p:nvSpPr>
        <p:spPr>
          <a:xfrm>
            <a:off x="7139051" y="821623"/>
            <a:ext cx="4704145" cy="302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Maximum 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 posteriori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estimation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5F54F47-4CD7-ECFC-C731-AF157A04F11D}"/>
                  </a:ext>
                </a:extLst>
              </p:cNvPr>
              <p:cNvSpPr txBox="1"/>
              <p:nvPr/>
            </p:nvSpPr>
            <p:spPr>
              <a:xfrm>
                <a:off x="331702" y="1437364"/>
                <a:ext cx="2370411" cy="1785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Descriminative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  <a:p>
                <a:endParaRPr kumimoji="0" lang="en-US" sz="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  <a:p>
                <a:pPr marL="230188" lvl="1"/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Models only the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conditional likelihood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bHide m:val="on"/>
                        <m:supHide m:val="on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  <m:d>
                          <m:dPr>
                            <m:sepChr m:val="∣"/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, </m:t>
                            </m:r>
                            <m: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𝜃</m:t>
                            </m:r>
                          </m:e>
                        </m:d>
                      </m:e>
                    </m:nary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5F54F47-4CD7-ECFC-C731-AF157A04F1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02" y="1437364"/>
                <a:ext cx="2370411" cy="1785104"/>
              </a:xfrm>
              <a:prstGeom prst="rect">
                <a:avLst/>
              </a:prstGeom>
              <a:blipFill>
                <a:blip r:embed="rId3"/>
                <a:stretch>
                  <a:fillRect l="-5913" t="-2730" b="-40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B890DA4-6DDB-8240-B9A6-C7E5ECA78A5D}"/>
                  </a:ext>
                </a:extLst>
              </p:cNvPr>
              <p:cNvSpPr txBox="1"/>
              <p:nvPr/>
            </p:nvSpPr>
            <p:spPr>
              <a:xfrm>
                <a:off x="2188292" y="1873470"/>
                <a:ext cx="3521233" cy="6284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B890DA4-6DDB-8240-B9A6-C7E5ECA78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292" y="1873470"/>
                <a:ext cx="3521233" cy="628415"/>
              </a:xfrm>
              <a:prstGeom prst="rect">
                <a:avLst/>
              </a:prstGeom>
              <a:blipFill>
                <a:blip r:embed="rId4"/>
                <a:stretch>
                  <a:fillRect b="-43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84E9BF5-D4E3-0A08-D05D-484914F134FA}"/>
                  </a:ext>
                </a:extLst>
              </p:cNvPr>
              <p:cNvSpPr txBox="1"/>
              <p:nvPr/>
            </p:nvSpPr>
            <p:spPr>
              <a:xfrm>
                <a:off x="6869484" y="1430716"/>
                <a:ext cx="2999373" cy="2625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∣ </m:t>
                      </m:r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84E9BF5-D4E3-0A08-D05D-484914F13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9484" y="1430716"/>
                <a:ext cx="2999373" cy="262506"/>
              </a:xfrm>
              <a:prstGeom prst="rect">
                <a:avLst/>
              </a:prstGeom>
              <a:blipFill>
                <a:blip r:embed="rId5"/>
                <a:stretch>
                  <a:fillRect b="-7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6B268E2-CC9E-DB22-A6DD-64BE0666613E}"/>
                  </a:ext>
                </a:extLst>
              </p:cNvPr>
              <p:cNvSpPr txBox="1"/>
              <p:nvPr/>
            </p:nvSpPr>
            <p:spPr>
              <a:xfrm>
                <a:off x="1701874" y="1432364"/>
                <a:ext cx="3521233" cy="2625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6B268E2-CC9E-DB22-A6DD-64BE06666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874" y="1432364"/>
                <a:ext cx="3521233" cy="262506"/>
              </a:xfrm>
              <a:prstGeom prst="rect">
                <a:avLst/>
              </a:prstGeom>
              <a:blipFill>
                <a:blip r:embed="rId6"/>
                <a:stretch>
                  <a:fillRect b="-7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70CA07D7-76C5-B7F1-7341-E02D24AE418C}"/>
              </a:ext>
            </a:extLst>
          </p:cNvPr>
          <p:cNvSpPr txBox="1"/>
          <p:nvPr/>
        </p:nvSpPr>
        <p:spPr>
          <a:xfrm>
            <a:off x="5193683" y="1405804"/>
            <a:ext cx="1642633" cy="464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*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conditional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6B9CC4F-7665-44D9-052B-8C8FF83B7F09}"/>
                  </a:ext>
                </a:extLst>
              </p:cNvPr>
              <p:cNvSpPr txBox="1"/>
              <p:nvPr/>
            </p:nvSpPr>
            <p:spPr>
              <a:xfrm>
                <a:off x="7059541" y="1892437"/>
                <a:ext cx="3521233" cy="6284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nary>
                        <m:naryPr>
                          <m:chr m:val="∏"/>
                          <m:ctrlPr>
                            <a:rPr lang="en-US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6B9CC4F-7665-44D9-052B-8C8FF83B7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9541" y="1892437"/>
                <a:ext cx="3521233" cy="628415"/>
              </a:xfrm>
              <a:prstGeom prst="rect">
                <a:avLst/>
              </a:prstGeom>
              <a:blipFill>
                <a:blip r:embed="rId7"/>
                <a:stretch>
                  <a:fillRect b="-4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AA409FF-36D4-AAF9-3D09-72B6F5819442}"/>
                  </a:ext>
                </a:extLst>
              </p:cNvPr>
              <p:cNvSpPr txBox="1"/>
              <p:nvPr/>
            </p:nvSpPr>
            <p:spPr>
              <a:xfrm>
                <a:off x="7014198" y="3503526"/>
                <a:ext cx="2999373" cy="2625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𝒟</m:t>
                      </m:r>
                      <m:r>
                        <a:rPr lang="en-US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∣ </m:t>
                      </m:r>
                      <m:r>
                        <a:rPr lang="en-US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AA409FF-36D4-AAF9-3D09-72B6F58194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198" y="3503526"/>
                <a:ext cx="2999373" cy="262506"/>
              </a:xfrm>
              <a:prstGeom prst="rect">
                <a:avLst/>
              </a:prstGeom>
              <a:blipFill>
                <a:blip r:embed="rId8"/>
                <a:stretch>
                  <a:fillRect b="-74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67DEE37B-B04B-E6BA-C626-3C5DE03D9CF3}"/>
              </a:ext>
            </a:extLst>
          </p:cNvPr>
          <p:cNvSpPr txBox="1"/>
          <p:nvPr/>
        </p:nvSpPr>
        <p:spPr>
          <a:xfrm>
            <a:off x="10438673" y="3501901"/>
            <a:ext cx="1358021" cy="464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*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actual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0E2C4C1-8728-BB79-037F-DD1192AC4B65}"/>
                  </a:ext>
                </a:extLst>
              </p:cNvPr>
              <p:cNvSpPr txBox="1"/>
              <p:nvPr/>
            </p:nvSpPr>
            <p:spPr>
              <a:xfrm>
                <a:off x="7237346" y="3971138"/>
                <a:ext cx="3521233" cy="6284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nary>
                        <m:naryPr>
                          <m:chr m:val="∏"/>
                          <m:ctrlPr>
                            <a:rPr lang="en-US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0E2C4C1-8728-BB79-037F-DD1192AC4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346" y="3971138"/>
                <a:ext cx="3521233" cy="628415"/>
              </a:xfrm>
              <a:prstGeom prst="rect">
                <a:avLst/>
              </a:prstGeom>
              <a:blipFill>
                <a:blip r:embed="rId9"/>
                <a:stretch>
                  <a:fillRect b="-4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2289AD5-3623-6758-9CF2-08A681B9C369}"/>
                  </a:ext>
                </a:extLst>
              </p:cNvPr>
              <p:cNvSpPr txBox="1"/>
              <p:nvPr/>
            </p:nvSpPr>
            <p:spPr>
              <a:xfrm>
                <a:off x="1689478" y="3501901"/>
                <a:ext cx="3723359" cy="2625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𝒟</m:t>
                      </m:r>
                      <m:r>
                        <a:rPr lang="en-US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∣ </m:t>
                      </m:r>
                      <m:r>
                        <a:rPr lang="en-US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20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2289AD5-3623-6758-9CF2-08A681B9C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478" y="3501901"/>
                <a:ext cx="3723359" cy="262506"/>
              </a:xfrm>
              <a:prstGeom prst="rect">
                <a:avLst/>
              </a:prstGeom>
              <a:blipFill>
                <a:blip r:embed="rId10"/>
                <a:stretch>
                  <a:fillRect b="-7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2364F1A9-B4E0-4CB6-11C8-14E7352D162C}"/>
              </a:ext>
            </a:extLst>
          </p:cNvPr>
          <p:cNvSpPr txBox="1"/>
          <p:nvPr/>
        </p:nvSpPr>
        <p:spPr>
          <a:xfrm>
            <a:off x="5412837" y="3501901"/>
            <a:ext cx="1422156" cy="464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*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actual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440F7B0-0AD8-EF3E-F5B8-CE9BCD0EB313}"/>
                  </a:ext>
                </a:extLst>
              </p:cNvPr>
              <p:cNvSpPr txBox="1"/>
              <p:nvPr/>
            </p:nvSpPr>
            <p:spPr>
              <a:xfrm>
                <a:off x="2263085" y="3967864"/>
                <a:ext cx="3521233" cy="6284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en-US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lang="en-US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440F7B0-0AD8-EF3E-F5B8-CE9BCD0EB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085" y="3967864"/>
                <a:ext cx="3521233" cy="628415"/>
              </a:xfrm>
              <a:prstGeom prst="rect">
                <a:avLst/>
              </a:prstGeom>
              <a:blipFill>
                <a:blip r:embed="rId11"/>
                <a:stretch>
                  <a:fillRect b="-42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B3D50FF-EC8A-E47C-4FBF-F29FD9785AFF}"/>
                  </a:ext>
                </a:extLst>
              </p:cNvPr>
              <p:cNvSpPr txBox="1"/>
              <p:nvPr/>
            </p:nvSpPr>
            <p:spPr>
              <a:xfrm>
                <a:off x="1861359" y="4925587"/>
                <a:ext cx="5483011" cy="6284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∏"/>
                          <m:ctrlPr>
                            <a:rPr lang="en-US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  <m:r>
                        <a:rPr lang="en-US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B3D50FF-EC8A-E47C-4FBF-F29FD9785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359" y="4925587"/>
                <a:ext cx="5483011" cy="628415"/>
              </a:xfrm>
              <a:prstGeom prst="rect">
                <a:avLst/>
              </a:prstGeom>
              <a:blipFill>
                <a:blip r:embed="rId12"/>
                <a:stretch>
                  <a:fillRect b="-42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0E4AD47-10B3-4505-C188-8516E1ED981B}"/>
                  </a:ext>
                </a:extLst>
              </p:cNvPr>
              <p:cNvSpPr txBox="1"/>
              <p:nvPr/>
            </p:nvSpPr>
            <p:spPr>
              <a:xfrm>
                <a:off x="331702" y="3943308"/>
                <a:ext cx="2412566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Generative</a:t>
                </a:r>
              </a:p>
              <a:p>
                <a:endParaRPr kumimoji="0" lang="en-US" sz="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  <a:p>
                <a:pPr marL="230188"/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Models the full 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joint likelihood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,</a:t>
                </a:r>
              </a:p>
              <a:p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B0F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cs typeface="Calibri" panose="020F0502020204030204" pitchFamily="34" charset="0"/>
                      </a:rPr>
                      <m:t>   </m:t>
                    </m:r>
                    <m:nary>
                      <m:naryPr>
                        <m:chr m:val="∏"/>
                        <m:subHide m:val="on"/>
                        <m:supHide m:val="on"/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F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Calibri" panose="020F0502020204030204" pitchFamily="34" charset="0"/>
                          </a:rPr>
                          <m:t>𝑝</m:t>
                        </m:r>
                        <m:d>
                          <m:dPr>
                            <m:sepChr m:val="∣"/>
                            <m:ctrlPr>
                              <a:rPr lang="en-US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, </m:t>
                            </m:r>
                            <m:r>
                              <a:rPr lang="en-US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sz="20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cs typeface="Calibri" panose="020F0502020204030204" pitchFamily="34" charset="0"/>
                              </a:rPr>
                              <m:t>𝜃</m:t>
                            </m:r>
                          </m:e>
                        </m:d>
                      </m:e>
                    </m:nary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0E4AD47-10B3-4505-C188-8516E1ED9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02" y="3943308"/>
                <a:ext cx="2412566" cy="1477328"/>
              </a:xfrm>
              <a:prstGeom prst="rect">
                <a:avLst/>
              </a:prstGeom>
              <a:blipFill>
                <a:blip r:embed="rId13"/>
                <a:stretch>
                  <a:fillRect l="-6313" t="-3306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DF931412-1C05-FD84-562B-19655997E2D3}"/>
              </a:ext>
            </a:extLst>
          </p:cNvPr>
          <p:cNvSpPr txBox="1"/>
          <p:nvPr/>
        </p:nvSpPr>
        <p:spPr>
          <a:xfrm>
            <a:off x="5272851" y="5945449"/>
            <a:ext cx="1133051" cy="262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class prior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2651B2B-C641-AF48-AD79-EF17FD86F596}"/>
              </a:ext>
            </a:extLst>
          </p:cNvPr>
          <p:cNvSpPr txBox="1"/>
          <p:nvPr/>
        </p:nvSpPr>
        <p:spPr>
          <a:xfrm>
            <a:off x="3566434" y="5945450"/>
            <a:ext cx="1608110" cy="262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class-conditional</a:t>
            </a:r>
          </a:p>
        </p:txBody>
      </p:sp>
      <p:sp>
        <p:nvSpPr>
          <p:cNvPr id="57" name="Left Brace 56">
            <a:extLst>
              <a:ext uri="{FF2B5EF4-FFF2-40B4-BE49-F238E27FC236}">
                <a16:creationId xmlns:a16="http://schemas.microsoft.com/office/drawing/2014/main" id="{E6644131-8875-648E-D9EC-8AD0C8D9CCC1}"/>
              </a:ext>
            </a:extLst>
          </p:cNvPr>
          <p:cNvSpPr/>
          <p:nvPr/>
        </p:nvSpPr>
        <p:spPr>
          <a:xfrm rot="16200000">
            <a:off x="4192587" y="4963492"/>
            <a:ext cx="355804" cy="1608111"/>
          </a:xfrm>
          <a:prstGeom prst="leftBrace">
            <a:avLst>
              <a:gd name="adj1" fmla="val 5686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8" name="Left Brace 57">
            <a:extLst>
              <a:ext uri="{FF2B5EF4-FFF2-40B4-BE49-F238E27FC236}">
                <a16:creationId xmlns:a16="http://schemas.microsoft.com/office/drawing/2014/main" id="{2594A701-CBB5-8541-63ED-90F739DEFF71}"/>
              </a:ext>
            </a:extLst>
          </p:cNvPr>
          <p:cNvSpPr/>
          <p:nvPr/>
        </p:nvSpPr>
        <p:spPr>
          <a:xfrm rot="16200000">
            <a:off x="5661475" y="5201022"/>
            <a:ext cx="355804" cy="1133051"/>
          </a:xfrm>
          <a:prstGeom prst="leftBrace">
            <a:avLst>
              <a:gd name="adj1" fmla="val 5686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0585866-CC9D-E5BA-E5A9-F43A503E1BA9}"/>
              </a:ext>
            </a:extLst>
          </p:cNvPr>
          <p:cNvSpPr txBox="1"/>
          <p:nvPr/>
        </p:nvSpPr>
        <p:spPr>
          <a:xfrm>
            <a:off x="10521079" y="5945449"/>
            <a:ext cx="1133051" cy="262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class prior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8F003FE-6F19-DC9D-D7E1-D975053D7090}"/>
              </a:ext>
            </a:extLst>
          </p:cNvPr>
          <p:cNvSpPr txBox="1"/>
          <p:nvPr/>
        </p:nvSpPr>
        <p:spPr>
          <a:xfrm>
            <a:off x="8830562" y="5945450"/>
            <a:ext cx="1608110" cy="262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class-conditional</a:t>
            </a:r>
          </a:p>
        </p:txBody>
      </p:sp>
      <p:sp>
        <p:nvSpPr>
          <p:cNvPr id="61" name="Left Brace 60">
            <a:extLst>
              <a:ext uri="{FF2B5EF4-FFF2-40B4-BE49-F238E27FC236}">
                <a16:creationId xmlns:a16="http://schemas.microsoft.com/office/drawing/2014/main" id="{65312D37-3132-B3A9-1CFB-1F9D6094D346}"/>
              </a:ext>
            </a:extLst>
          </p:cNvPr>
          <p:cNvSpPr/>
          <p:nvPr/>
        </p:nvSpPr>
        <p:spPr>
          <a:xfrm rot="16200000">
            <a:off x="9456715" y="4963492"/>
            <a:ext cx="355804" cy="1608111"/>
          </a:xfrm>
          <a:prstGeom prst="leftBrace">
            <a:avLst>
              <a:gd name="adj1" fmla="val 5686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2" name="Left Brace 61">
            <a:extLst>
              <a:ext uri="{FF2B5EF4-FFF2-40B4-BE49-F238E27FC236}">
                <a16:creationId xmlns:a16="http://schemas.microsoft.com/office/drawing/2014/main" id="{EA3D3BBE-FFFF-88C5-9547-2F84C05FCFC3}"/>
              </a:ext>
            </a:extLst>
          </p:cNvPr>
          <p:cNvSpPr/>
          <p:nvPr/>
        </p:nvSpPr>
        <p:spPr>
          <a:xfrm rot="16200000">
            <a:off x="10909703" y="5201022"/>
            <a:ext cx="355804" cy="1133051"/>
          </a:xfrm>
          <a:prstGeom prst="leftBrace">
            <a:avLst>
              <a:gd name="adj1" fmla="val 5686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AC9F33A-7003-DB62-E82F-DE34E006B4E0}"/>
              </a:ext>
            </a:extLst>
          </p:cNvPr>
          <p:cNvSpPr txBox="1"/>
          <p:nvPr/>
        </p:nvSpPr>
        <p:spPr>
          <a:xfrm>
            <a:off x="10154061" y="1430716"/>
            <a:ext cx="1642633" cy="464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*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conditional likelihood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29528E6-70E9-E913-F56D-FD7A0B4FAB14}"/>
                  </a:ext>
                </a:extLst>
              </p:cNvPr>
              <p:cNvSpPr txBox="1"/>
              <p:nvPr/>
            </p:nvSpPr>
            <p:spPr>
              <a:xfrm>
                <a:off x="7194936" y="4898101"/>
                <a:ext cx="4704146" cy="9578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nary>
                        <m:naryPr>
                          <m:chr m:val="∏"/>
                          <m:ctrlPr>
                            <a:rPr lang="en-US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 | 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  <m:r>
                        <a:rPr lang="en-US" sz="2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| </m:t>
                          </m:r>
                          <m:r>
                            <a:rPr lang="en-US" sz="20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429528E6-70E9-E913-F56D-FD7A0B4FA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936" y="4898101"/>
                <a:ext cx="4704146" cy="95782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8" name="Table 67">
            <a:extLst>
              <a:ext uri="{FF2B5EF4-FFF2-40B4-BE49-F238E27FC236}">
                <a16:creationId xmlns:a16="http://schemas.microsoft.com/office/drawing/2014/main" id="{31D3105B-9220-11DB-CF9F-90670C3D0C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977891"/>
              </p:ext>
            </p:extLst>
          </p:nvPr>
        </p:nvGraphicFramePr>
        <p:xfrm>
          <a:off x="2575506" y="1359700"/>
          <a:ext cx="9291543" cy="5375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0327">
                  <a:extLst>
                    <a:ext uri="{9D8B030D-6E8A-4147-A177-3AD203B41FA5}">
                      <a16:colId xmlns:a16="http://schemas.microsoft.com/office/drawing/2014/main" val="4077040595"/>
                    </a:ext>
                  </a:extLst>
                </a:gridCol>
                <a:gridCol w="4981216">
                  <a:extLst>
                    <a:ext uri="{9D8B030D-6E8A-4147-A177-3AD203B41FA5}">
                      <a16:colId xmlns:a16="http://schemas.microsoft.com/office/drawing/2014/main" val="2143704691"/>
                    </a:ext>
                  </a:extLst>
                </a:gridCol>
              </a:tblGrid>
              <a:tr h="205784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8081872"/>
                  </a:ext>
                </a:extLst>
              </a:tr>
              <a:tr h="33172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9626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52220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AA6CF0-8DA7-DE6F-602A-A05213CB4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772D9-1399-B610-FEFD-6397E7221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Reminder: </a:t>
            </a:r>
            <a:r>
              <a:rPr lang="en-US" dirty="0"/>
              <a:t>Prior Distributions for 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8B6BA0-F5FB-68DE-3393-2DFF5ECE88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</p:spPr>
            <p:txBody>
              <a:bodyPr/>
              <a:lstStyle/>
              <a:p>
                <a:r>
                  <a:rPr lang="en-US" dirty="0"/>
                  <a:t>If the prior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uniform, then MLE and MAP are the same!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p</m:t>
                      </m:r>
                      <m:d>
                        <m:dPr>
                          <m:sepChr m:val="∣"/>
                          <m:ctrlP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e>
                          <m:r>
                            <a:rPr lang="en-US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∏"/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sepChr m:val="∣"/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B0F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 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dirty="0"/>
              </a:p>
              <a:p>
                <a:r>
                  <a:rPr lang="en-US" b="1" dirty="0"/>
                  <a:t>Conjugate priors</a:t>
                </a:r>
                <a:r>
                  <a:rPr lang="en-US" dirty="0"/>
                  <a:t>: when the prior and the posterior distributions are in the same family</a:t>
                </a:r>
              </a:p>
              <a:p>
                <a:r>
                  <a:rPr lang="en-US" dirty="0">
                    <a:solidFill>
                      <a:srgbClr val="00B0F0"/>
                    </a:solidFill>
                  </a:rPr>
                  <a:t>Bernoulli likelihood</a:t>
                </a:r>
                <a:r>
                  <a:rPr lang="en-US" dirty="0"/>
                  <a:t> with a </a:t>
                </a:r>
                <a:r>
                  <a:rPr lang="en-US" u="sng" dirty="0">
                    <a:solidFill>
                      <a:srgbClr val="7030A0"/>
                    </a:solidFill>
                  </a:rPr>
                  <a:t>Beta prior</a:t>
                </a:r>
                <a:r>
                  <a:rPr lang="en-US" dirty="0"/>
                  <a:t> has </a:t>
                </a:r>
                <a:r>
                  <a:rPr lang="en-US" u="sng" dirty="0">
                    <a:solidFill>
                      <a:srgbClr val="00B050"/>
                    </a:solidFill>
                  </a:rPr>
                  <a:t>Beta posterior</a:t>
                </a:r>
              </a:p>
              <a:p>
                <a:r>
                  <a:rPr lang="en-US" dirty="0">
                    <a:solidFill>
                      <a:srgbClr val="00B0F0"/>
                    </a:solidFill>
                  </a:rPr>
                  <a:t>Categorical likelihood</a:t>
                </a:r>
                <a:r>
                  <a:rPr lang="en-US" dirty="0"/>
                  <a:t> with a </a:t>
                </a:r>
                <a:r>
                  <a:rPr lang="en-US" u="sng" dirty="0">
                    <a:solidFill>
                      <a:srgbClr val="7030A0"/>
                    </a:solidFill>
                  </a:rPr>
                  <a:t>Dirichlet prior</a:t>
                </a:r>
                <a:r>
                  <a:rPr lang="en-US" dirty="0"/>
                  <a:t> has </a:t>
                </a:r>
                <a:r>
                  <a:rPr lang="en-US" u="sng" dirty="0">
                    <a:solidFill>
                      <a:srgbClr val="00B050"/>
                    </a:solidFill>
                  </a:rPr>
                  <a:t>Dirichlet posterior</a:t>
                </a:r>
              </a:p>
              <a:p>
                <a:r>
                  <a:rPr lang="en-US" dirty="0">
                    <a:solidFill>
                      <a:srgbClr val="00B0F0"/>
                    </a:solidFill>
                  </a:rPr>
                  <a:t>Gaussian likelihood</a:t>
                </a:r>
                <a:r>
                  <a:rPr lang="en-US" dirty="0"/>
                  <a:t> with a </a:t>
                </a:r>
                <a:r>
                  <a:rPr lang="en-US" u="sng" dirty="0">
                    <a:solidFill>
                      <a:srgbClr val="7030A0"/>
                    </a:solidFill>
                  </a:rPr>
                  <a:t>Gaussian prior</a:t>
                </a:r>
                <a:r>
                  <a:rPr lang="en-US" dirty="0"/>
                  <a:t> has </a:t>
                </a:r>
                <a:r>
                  <a:rPr lang="en-US" u="sng" dirty="0">
                    <a:solidFill>
                      <a:srgbClr val="00B050"/>
                    </a:solidFill>
                  </a:rPr>
                  <a:t>Gaussian posterior</a:t>
                </a:r>
              </a:p>
              <a:p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8B6BA0-F5FB-68DE-3393-2DFF5ECE88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9" y="1113178"/>
                <a:ext cx="10904448" cy="5671080"/>
              </a:xfrm>
              <a:blipFill>
                <a:blip r:embed="rId2"/>
                <a:stretch>
                  <a:fillRect l="-1174" t="-1828" r="-1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5F4C08A-F12D-36C7-A4DB-12C4257A1245}"/>
              </a:ext>
            </a:extLst>
          </p:cNvPr>
          <p:cNvSpPr txBox="1"/>
          <p:nvPr/>
        </p:nvSpPr>
        <p:spPr>
          <a:xfrm>
            <a:off x="552099" y="6193596"/>
            <a:ext cx="68661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https://www.desmos.com/calculator/kr7m2m6cf7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6344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2100" y="1113179"/>
                <a:ext cx="11639900" cy="2248208"/>
              </a:xfrm>
            </p:spPr>
            <p:txBody>
              <a:bodyPr/>
              <a:lstStyle/>
              <a:p>
                <a:r>
                  <a:rPr lang="en-US" dirty="0"/>
                  <a:t>Which of the following probability models will allow us to sample new data,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length, weight, and species (cat or dog), respectively? Assume that we have learned all of the corresponding parameters</a:t>
                </a:r>
              </a:p>
              <a:p>
                <a:endParaRPr lang="en-US" dirty="0">
                  <a:solidFill>
                    <a:srgbClr val="7030A0"/>
                  </a:solidFill>
                </a:endParaRPr>
              </a:p>
              <a:p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100" y="1113179"/>
                <a:ext cx="11639900" cy="2248208"/>
              </a:xfrm>
              <a:blipFill>
                <a:blip r:embed="rId2"/>
                <a:stretch>
                  <a:fillRect l="-1100" t="-4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6FBDC1-E46F-5028-5792-12197B8D55C4}"/>
                  </a:ext>
                </a:extLst>
              </p:cNvPr>
              <p:cNvSpPr txBox="1"/>
              <p:nvPr/>
            </p:nvSpPr>
            <p:spPr>
              <a:xfrm>
                <a:off x="552099" y="3099777"/>
                <a:ext cx="4644526" cy="1384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A) Logistic regression</a:t>
                </a:r>
              </a:p>
              <a:p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𝑐𝑎𝑡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∣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6FBDC1-E46F-5028-5792-12197B8D5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99" y="3099777"/>
                <a:ext cx="4644526" cy="1384995"/>
              </a:xfrm>
              <a:prstGeom prst="rect">
                <a:avLst/>
              </a:prstGeom>
              <a:blipFill>
                <a:blip r:embed="rId3"/>
                <a:stretch>
                  <a:fillRect l="-2760" t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B4360C7-0EA2-50FB-FB62-F974EF31CFE4}"/>
              </a:ext>
            </a:extLst>
          </p:cNvPr>
          <p:cNvSpPr txBox="1"/>
          <p:nvPr/>
        </p:nvSpPr>
        <p:spPr>
          <a:xfrm>
            <a:off x="552099" y="6115043"/>
            <a:ext cx="33695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C) None of the above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20F6A2-B751-8E1E-42F4-D9C2818B88D7}"/>
                  </a:ext>
                </a:extLst>
              </p:cNvPr>
              <p:cNvSpPr txBox="1"/>
              <p:nvPr/>
            </p:nvSpPr>
            <p:spPr>
              <a:xfrm>
                <a:off x="6178371" y="3089306"/>
                <a:ext cx="5031883" cy="3597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B) Bernoulli + Gaussian</a:t>
                </a:r>
              </a:p>
              <a:p>
                <a:endParaRPr lang="en-US" sz="2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𝑐𝑎𝑡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𝑐𝑎𝑡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𝑐𝑎𝑡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𝑐𝑎𝑡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𝑐𝑎𝑡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𝑐𝑎𝑡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𝑐𝑎𝑡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𝑑𝑜𝑔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𝑑𝑜𝑔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𝑑𝑜𝑔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𝑑𝑜𝑔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𝑑𝑜𝑔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𝑑𝑜𝑔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20F6A2-B751-8E1E-42F4-D9C2818B8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371" y="3089306"/>
                <a:ext cx="5031883" cy="3597395"/>
              </a:xfrm>
              <a:prstGeom prst="rect">
                <a:avLst/>
              </a:prstGeom>
              <a:blipFill>
                <a:blip r:embed="rId4"/>
                <a:stretch>
                  <a:fillRect l="-2545"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0790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E1E4F-064D-DCF2-20AA-62FAC6325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Cats and Dogs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8D086-5C98-43E7-69E0-D8EFA523C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4F4EB8-C3D6-6F01-F516-778AF37E0C86}"/>
                  </a:ext>
                </a:extLst>
              </p:cNvPr>
              <p:cNvSpPr txBox="1"/>
              <p:nvPr/>
            </p:nvSpPr>
            <p:spPr>
              <a:xfrm>
                <a:off x="6178371" y="3089306"/>
                <a:ext cx="5031883" cy="3597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B) Bernoulli + Gaussian</a:t>
                </a:r>
              </a:p>
              <a:p>
                <a:endParaRPr lang="en-US" sz="2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𝑐𝑎𝑡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8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𝑐𝑎𝑡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𝑐𝑎𝑡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𝑐𝑎𝑡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𝑐𝑎𝑡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𝑐𝑎𝑡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𝑐𝑎𝑡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800" dirty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𝑑𝑜𝑔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𝑑𝑜𝑔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𝑑𝑜𝑔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𝑑𝑜𝑔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𝑑𝑜𝑔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𝑑𝑜𝑔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4F4EB8-C3D6-6F01-F516-778AF37E0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371" y="3089306"/>
                <a:ext cx="5031883" cy="3597395"/>
              </a:xfrm>
              <a:prstGeom prst="rect">
                <a:avLst/>
              </a:prstGeom>
              <a:blipFill>
                <a:blip r:embed="rId3"/>
                <a:stretch>
                  <a:fillRect l="-2545"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>
            <a:extLst>
              <a:ext uri="{FF2B5EF4-FFF2-40B4-BE49-F238E27FC236}">
                <a16:creationId xmlns:a16="http://schemas.microsoft.com/office/drawing/2014/main" id="{9FE4F33F-BF89-B2EA-B61F-1EB0FE8E7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92" y="1757965"/>
            <a:ext cx="5031883" cy="488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410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633CD-4F7F-A96E-3B0B-0B8D394C0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Stories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189AA-1B81-AB3C-3C7E-918A1E57D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13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0B1E2-E5E0-400C-9C1D-57B69CB4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vs Discriminative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B6420F-655B-4277-8F56-8C42C1C782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2098" y="1113178"/>
                <a:ext cx="11577989" cy="3857119"/>
              </a:xfrm>
            </p:spPr>
            <p:txBody>
              <a:bodyPr/>
              <a:lstStyle/>
              <a:p>
                <a:r>
                  <a:rPr lang="en-US" dirty="0"/>
                  <a:t>Discriminative: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r>
                  <a:rPr lang="en-US" dirty="0">
                    <a:sym typeface="Wingdings" panose="05000000000000000000" pitchFamily="2" charset="2"/>
                  </a:rPr>
                  <a:t>Generative: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| </m:t>
                    </m:r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sepChr m:val="∣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endParaRPr lang="en-US" dirty="0">
                  <a:solidFill>
                    <a:schemeClr val="tx1"/>
                  </a:solidFill>
                  <a:sym typeface="Wingdings" panose="05000000000000000000" pitchFamily="2" charset="2"/>
                </a:endParaRPr>
              </a:p>
              <a:p>
                <a:r>
                  <a:rPr lang="en-US" dirty="0">
                    <a:sym typeface="Wingdings" panose="05000000000000000000" pitchFamily="2" charset="2"/>
                  </a:rPr>
                  <a:t>Model assumptions vs Data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Discriminative: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dirty="0">
                    <a:solidFill>
                      <a:schemeClr val="tx1"/>
                    </a:solidFill>
                    <a:sym typeface="Wingdings" panose="05000000000000000000" pitchFamily="2" charset="2"/>
                  </a:rPr>
                  <a:t>Generative:</a:t>
                </a:r>
              </a:p>
              <a:p>
                <a:endParaRPr lang="en-US" dirty="0">
                  <a:sym typeface="Wingdings" panose="05000000000000000000" pitchFamily="2" charset="2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B6420F-655B-4277-8F56-8C42C1C782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098" y="1113178"/>
                <a:ext cx="11577989" cy="3857119"/>
              </a:xfrm>
              <a:blipFill>
                <a:blip r:embed="rId2"/>
                <a:stretch>
                  <a:fillRect l="-1106" t="-2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724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7DE84-B22A-B132-B1D5-9A58C9E4E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C5DA3-D823-D4DF-A746-EFCEF10CC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Story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DF796-8EC4-FCB8-5B0D-9FDB64757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Spam Generation</a:t>
            </a:r>
          </a:p>
          <a:p>
            <a:endParaRPr lang="en-US" sz="800" dirty="0"/>
          </a:p>
          <a:p>
            <a:r>
              <a:rPr lang="en-US" dirty="0">
                <a:solidFill>
                  <a:schemeClr val="tx1"/>
                </a:solidFill>
              </a:rPr>
              <a:t>Discriminative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Generative				Generative + Naive Bayes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20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8C6AB-CFE6-4CED-B197-0BDC3B5D8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Generative Story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84FFF-A79D-42FF-A7D1-AF5D6690A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02796"/>
            <a:ext cx="10515600" cy="2039539"/>
          </a:xfrm>
        </p:spPr>
        <p:txBody>
          <a:bodyPr/>
          <a:lstStyle/>
          <a:p>
            <a:r>
              <a:rPr lang="en-US" dirty="0"/>
              <a:t>Hand-written digits</a:t>
            </a:r>
          </a:p>
          <a:p>
            <a:r>
              <a:rPr lang="en-US" dirty="0">
                <a:solidFill>
                  <a:schemeClr val="tx1"/>
                </a:solidFill>
              </a:rPr>
              <a:t>y: Digit class: 0-9</a:t>
            </a:r>
          </a:p>
          <a:p>
            <a:r>
              <a:rPr lang="en-US" b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: Pixels in images</a:t>
            </a:r>
            <a:endParaRPr lang="en-US" dirty="0"/>
          </a:p>
          <a:p>
            <a:endParaRPr lang="en-US" sz="800" dirty="0"/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Generative				Generative + Naive Bayes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/>
          </a:p>
        </p:txBody>
      </p:sp>
      <p:grpSp>
        <p:nvGrpSpPr>
          <p:cNvPr id="4" name="Group 115">
            <a:extLst>
              <a:ext uri="{FF2B5EF4-FFF2-40B4-BE49-F238E27FC236}">
                <a16:creationId xmlns:a16="http://schemas.microsoft.com/office/drawing/2014/main" id="{3C7851E0-54BF-4BDE-B6BA-F6DDA4A7CCFD}"/>
              </a:ext>
            </a:extLst>
          </p:cNvPr>
          <p:cNvGrpSpPr>
            <a:grpSpLocks/>
          </p:cNvGrpSpPr>
          <p:nvPr/>
        </p:nvGrpSpPr>
        <p:grpSpPr bwMode="auto">
          <a:xfrm>
            <a:off x="8839667" y="797996"/>
            <a:ext cx="2438400" cy="2438400"/>
            <a:chOff x="3168" y="1584"/>
            <a:chExt cx="1536" cy="153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415D9ED-6E7F-49CE-99FB-AF0295192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AFCC35-0572-4D23-835A-07E1254084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CDF8E77-7417-46D1-A0C5-68E007BC9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73B013C-D6CF-4766-ACFF-127C3F290D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FBA2A36-B90A-4C7F-BD37-0D9B823B9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FCBD2A6-8D9F-4FF6-97C3-AD423440D6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13DABA-7135-447D-A5B4-CAB1A5659C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D9DBAF-742F-4555-8DBD-EBAF7B622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962EBE6-FF64-4630-A6AD-C447B571E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1711BF1-5494-479D-A595-F612E5A78E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B2E9D23-19F2-46C1-80A6-BFB1F4A06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BD76C7B-945A-4125-BA32-E0C73A4DF7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ED5A0B8-3519-4641-9342-002D97842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F954840-5AE7-42E3-8269-059C2E4929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27B8EFA-D4EB-4D96-9A3C-D07B8E9A1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58216EA-235B-4371-807F-E46F196AB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E8A7F72-A152-404A-AC56-A31AD1B6D5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0D9D8-2E38-4A95-8BCF-8F4C7E12D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3BC17A5-00FA-4B80-AB99-C480BF4E8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C6A9703-A0AB-48B2-836A-E878BCFA9C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1F3E641-CB9A-482D-8D87-7C67A47CA4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6884B10-0D84-459F-8A75-CA5FDE5F93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3C69F6E-013D-40D5-8392-4B09D3DAD2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973AE99-EFC2-4CA9-896E-1347484DDC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7694C44-DE28-4343-B47F-7CB8BB0B4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92494B0-00D6-4880-B597-15DAA12C3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A83BF8C-7A95-4702-A06B-A0BAC6E10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B14C54F-FCFA-4793-B158-D29FC18C8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CAAA91B-1DEA-412D-96E3-18F6CADF7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B86AC70-095F-4E33-8466-35A58CA94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B260315-409D-4BFD-BE12-4CF26D038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613FCFD-933B-4EE3-9679-8F74230C3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AE3F993-EDDD-41F2-BCEC-A2346D6B8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D6BFCD2-A1B7-4E20-B66F-2CAB7E17E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D669C56-1448-4217-891E-925B287591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0BBE013-0382-4BA3-9876-C2B5B24B6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1269A78-E665-449C-A481-89317E4E9D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D7380DF-BD32-4CFF-A5E0-B442EC587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4EE6BDD-E5C9-4733-BAAD-035433A5D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1489C84-DC0F-4ADC-8000-41A4ACFCE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644E7EC-B60C-4055-B3A5-2CFFDEF74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B3B8DCD-5E38-4026-ADC9-843779FE46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4600E29-2D4B-4136-943F-13056914A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24A534F-D1AF-4C68-AAD9-0B5B310DC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EFA4EC0-EB7E-4FB1-9C23-926995560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0A6F0E3-5903-4FC3-843C-26FB2803DB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36430FB-76BA-4515-A3BB-AC0C92E8E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2FC215B-563D-402E-92C5-199BF3070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382DCA4-9978-417E-BAE5-2E005293D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B9388A4-F94E-4F37-BF3B-7E24B0BAC0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A95C3A9-1599-417A-98D8-722176C9B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2207C8E-F67E-42BA-A084-7EB615B43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2B06018-4AA7-4436-AFB4-372A1F8940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587C1F-CA79-4FF3-9C2E-7399A4E85F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65ABA230-165F-4A13-8C63-8CBA1ADA4F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8724FBBD-38DF-429F-A573-78920181F4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5EF9115-C6F8-441D-B482-31FD4DCCA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AA254BD-998C-45E2-8E17-322203576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D3B285A-7D5C-47DA-92E1-001CB8DD5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7661AD2-54CA-490E-AC2E-47E1360AC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E31CD0C-4F41-49AB-A922-CBE85584C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17EFC7B-5590-43BE-9743-A4B9C3180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88D3E1C-53FA-47AA-BE2B-1BBC22ECD6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82A7F42-5129-4E73-93E4-CAB0CB34BB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C598D907-CE75-3650-B79B-A1ED2E0AC5D8}"/>
              </a:ext>
            </a:extLst>
          </p:cNvPr>
          <p:cNvSpPr txBox="1"/>
          <p:nvPr/>
        </p:nvSpPr>
        <p:spPr>
          <a:xfrm>
            <a:off x="4973049" y="1100155"/>
            <a:ext cx="28124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Discriminative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8F6E770-8215-C0E9-9B8B-84A88ECD90A7}"/>
                  </a:ext>
                </a:extLst>
              </p14:cNvPr>
              <p14:cNvContentPartPr/>
              <p14:nvPr/>
            </p14:nvContentPartPr>
            <p14:xfrm>
              <a:off x="390240" y="196920"/>
              <a:ext cx="10045800" cy="63925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8F6E770-8215-C0E9-9B8B-84A88ECD90A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8240" y="187560"/>
                <a:ext cx="10713960" cy="653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8723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14702</TotalTime>
  <Words>1742</Words>
  <Application>Microsoft Macintosh PowerPoint</Application>
  <PresentationFormat>Widescreen</PresentationFormat>
  <Paragraphs>383</Paragraphs>
  <Slides>35</Slides>
  <Notes>2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Cambria</vt:lpstr>
      <vt:lpstr>Cambria Math</vt:lpstr>
      <vt:lpstr>Wingdings</vt:lpstr>
      <vt:lpstr>Office Theme</vt:lpstr>
      <vt:lpstr>1_Office Theme</vt:lpstr>
      <vt:lpstr>  10-315 Introduction to ML  Probabilistic Models: Generative and Naïve Bayes</vt:lpstr>
      <vt:lpstr>Poll 1</vt:lpstr>
      <vt:lpstr>Poll 2</vt:lpstr>
      <vt:lpstr>Poll 3</vt:lpstr>
      <vt:lpstr>Sampling Cats and Dogs</vt:lpstr>
      <vt:lpstr>Generative Stories</vt:lpstr>
      <vt:lpstr>Generative vs Discriminative Modeling</vt:lpstr>
      <vt:lpstr>Generative Story Examples</vt:lpstr>
      <vt:lpstr>Generative Story Examples</vt:lpstr>
      <vt:lpstr>Discriminative and Generative</vt:lpstr>
      <vt:lpstr>Two Applications of Bayes Rule</vt:lpstr>
      <vt:lpstr>Bayes Rule</vt:lpstr>
      <vt:lpstr>Bayes Rule</vt:lpstr>
      <vt:lpstr>Bayes Rule</vt:lpstr>
      <vt:lpstr>Optimization: Generative vs Discriminative</vt:lpstr>
      <vt:lpstr>Estimating Cats and Dogs</vt:lpstr>
      <vt:lpstr>Reminder: Likelihood</vt:lpstr>
      <vt:lpstr>Generative MLE</vt:lpstr>
      <vt:lpstr>Naïve Bayes</vt:lpstr>
      <vt:lpstr>Multivariate Generative Models</vt:lpstr>
      <vt:lpstr>Conditional Independence and Naïve Bayes</vt:lpstr>
      <vt:lpstr>Naïve Bayes for Digits</vt:lpstr>
      <vt:lpstr>SPAM Classification</vt:lpstr>
      <vt:lpstr>Naïve Bayes MLE</vt:lpstr>
      <vt:lpstr>Naïve Bayes MLE</vt:lpstr>
      <vt:lpstr>Naïve Bayes MLE</vt:lpstr>
      <vt:lpstr>Generative Models</vt:lpstr>
      <vt:lpstr>Generative Models with Continuous Features</vt:lpstr>
      <vt:lpstr>Poll 4</vt:lpstr>
      <vt:lpstr>Poll 5</vt:lpstr>
      <vt:lpstr>Poll 5</vt:lpstr>
      <vt:lpstr>Class-conditional Gaussian Distributions</vt:lpstr>
      <vt:lpstr>Generative + MAP</vt:lpstr>
      <vt:lpstr>MLE vs MAP vs Generative vs Discriminative</vt:lpstr>
      <vt:lpstr>Reminder: Prior Distributions for 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 Virtue</cp:lastModifiedBy>
  <cp:revision>260</cp:revision>
  <cp:lastPrinted>2023-03-22T15:23:25Z</cp:lastPrinted>
  <dcterms:created xsi:type="dcterms:W3CDTF">2020-05-18T13:01:09Z</dcterms:created>
  <dcterms:modified xsi:type="dcterms:W3CDTF">2025-04-19T18:03:16Z</dcterms:modified>
</cp:coreProperties>
</file>