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2.xml" ContentType="application/inkml+xml"/>
  <Override PartName="/ppt/notesSlides/notesSlide4.xml" ContentType="application/vnd.openxmlformats-officedocument.presentationml.notesSlide+xml"/>
  <Override PartName="/ppt/ink/ink3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4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9.xml" ContentType="application/inkml+xml"/>
  <Override PartName="/ppt/notesSlides/notesSlide16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notesSlides/notesSlide17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1"/>
  </p:notesMasterIdLst>
  <p:sldIdLst>
    <p:sldId id="2327" r:id="rId4"/>
    <p:sldId id="2250" r:id="rId5"/>
    <p:sldId id="2008" r:id="rId6"/>
    <p:sldId id="2009" r:id="rId7"/>
    <p:sldId id="2010" r:id="rId8"/>
    <p:sldId id="2215" r:id="rId9"/>
    <p:sldId id="2257" r:id="rId10"/>
    <p:sldId id="2256" r:id="rId11"/>
    <p:sldId id="2258" r:id="rId12"/>
    <p:sldId id="2259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012" r:id="rId21"/>
    <p:sldId id="2225" r:id="rId22"/>
    <p:sldId id="2217" r:id="rId23"/>
    <p:sldId id="2221" r:id="rId24"/>
    <p:sldId id="2222" r:id="rId25"/>
    <p:sldId id="2252" r:id="rId26"/>
    <p:sldId id="2253" r:id="rId27"/>
    <p:sldId id="292" r:id="rId28"/>
    <p:sldId id="293" r:id="rId29"/>
    <p:sldId id="326" r:id="rId30"/>
    <p:sldId id="328" r:id="rId31"/>
    <p:sldId id="2026" r:id="rId32"/>
    <p:sldId id="325" r:id="rId33"/>
    <p:sldId id="2199" r:id="rId34"/>
    <p:sldId id="329" r:id="rId35"/>
    <p:sldId id="343" r:id="rId36"/>
    <p:sldId id="2352" r:id="rId37"/>
    <p:sldId id="272" r:id="rId38"/>
    <p:sldId id="275" r:id="rId39"/>
    <p:sldId id="2251" r:id="rId40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19" autoAdjust="0"/>
    <p:restoredTop sz="79774" autoAdjust="0"/>
  </p:normalViewPr>
  <p:slideViewPr>
    <p:cSldViewPr snapToGrid="0">
      <p:cViewPr varScale="1">
        <p:scale>
          <a:sx n="97" d="100"/>
          <a:sy n="97" d="100"/>
        </p:scale>
        <p:origin x="3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commentAuthors" Target="commentAuthor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07T15:59:12.0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6774 10686 25791 0,'-6'-1'2304'0,"-1"1"-1856"0,4 1-448 0,-1-1 0 0,2 2 144 0,-3-2-144 0,-5 2 128 0,-8-1-128 0,-5 4 384 15,-4-1 0-15,0 0 0 0,-2 1 0 0,1 1-208 0,0-1-48 0,1 0-128 0,-1 1 192 0,-1-2-192 0,-2-2 0 0,-1 2 128 0,-2-3-128 0,-1 2 0 0,-5-1 0 16,-4-1 0-16,-4 2-160 0,-4 1 160 0,-5 0-128 0,-1 0 128 0,-4 0-128 16,0-2 128-16,-3 2 0 0,-5-1 0 0,-6 0-128 15,-8 0 256-15,-4 0 48 16,0 0 16-16,-3 1 0 0,-3-2 80 0,-4 3 32 16,-2 4 0-16,3-3 0 0,3-2 464 0,4 4 112 0,3 5 16 0,5-4 0 0,5-1-448 15,8-2-96 1,6 0-16-16,2-1 0 0,3 3-144 0,2 0-16 15,4 0-16-15,3 0 0 0,4-1-160 0,5-1 0 16,2-3-192-16,6 4 192 0,3-5 0 0,0 2 0 16,6-2 0-16,3 2 0 0,1 2 128 0,4-2 160 0,4 2 32 0,3-2 0 0,0 2 160 15,5 0 32 1,0 3 16-16,3-3 0 0,0 4-144 0,3 0-48 16,0 2 0-16,2 2 0 0,0 1-144 0,3 3-16 0,-2-1-16 0,2 6 0 15,0 0-160-15,1 1 0 0,-1 0 0 0,-2 1 0 16,2 4 0-16,-3-1 0 0,0 0 0 0,-3 1 0 15,-1 3 0-15,-3 4 0 0,-2-1 0 0,-1 2 0 0,-2-3 0 0,-3 3 0 0,0 2 0 0,-2-3 0 32,1 1 240-32,-2-5 16 0,1 2 0 0,-1-3 0 15,2-1 16-15,0-3 16 0,1-1 0 0,-1-1 0 0,0-3-160 0,-1 2-128 16,-2 0 192-16,0 1-192 0,2-3 0 0,0-3 0 16,-2 0 0-16,4-3 0 0,2-4 0 0,1-2 0 0,2-4 0 0,3 0 0 31,1-2 240-31,2-2-16 0,1-2 0 0,2 2 0 0,4 0 0 15,3-2 0-15,0 1 0 0,6-1 0 0,5 0-32 16,8-1-16-16,10-3 0 0,4-1 0 0,3 2 80 0,10-6 32 16,12 2 0-16,10-3 0 0,3 1-160 0,5-1-128 15,4 2 192-15,9 0-192 0,8 2 128 0,3-3-128 16,2 2 0-16,-2 1 0 0,3 3 0 0,-1-3 0 16,-1 0 0-16,2 0-144 15,-1 2-400-15,2 0-80 0,2-2-16 0,2 4-18432 16</inkml:trace>
  <inkml:trace contextRef="#ctx0" brushRef="#br0" timeOffset="4068.21">3567 11529 31327 0,'-7'-3'2784'0,"1"2"-2224"15,1 1-560-15,2 0 0 0,1 0 192 0,-3 1-192 0,-4 0 192 0,-5-1-192 0,-6 2 0 0,-6 0 0 0,-3-1 0 0,-2 4 0 16,-1-1 0-16,-4-2-304 0,1 5 64 0,-4-2 16 0,3 1-784 0,-4 0-144 0,-11 3-48 0,-5 1 0 0,1-2 464 0,-4 2 96 0,1 2 0 16,-2 1 16-16,-1-2 896 0,-1 0 176 0,0 1 48 0,2 2 0 0,1-2 784 0,2 4 176 15,2-1 16-15,5 1 16 0,3-2-784 0,5 1-144 16,2-2-48-16,4 2 0 0,5-4-512 0,3 1 0 16,4 0 0-16,2-2 0 0,3 2 0 0,3-2-176 15,2 0 32-15,1 0 0 16,2 1-512-16,2 0-112 0,1 0 0 0,2 5-16 0,1 0 480 0,-2 0 112 0,2 3 0 15,2 3 16-15,-2 7 320 0,1-1 64 16,0 1 16-16,1 5 0 0,-1 5 80 0,1 1 16 0,2 1 0 16,-1-1 0-16,1-3-48 0,-2 0 0 0,2-2 0 0,-2-3 0 15,0-3 240-15,0 0 32 0,-1-2 16 0,0-2 0 16,0-2-112-16,-1 2 0 0,-1 0-16 0,-2-2 0 16,1-1 96-16,-2-1 32 0,1-1 0 0,-4 1 0 15,3 2-48-15,-4-7 0 0,1 2 0 0,-2-2 0 16,-1-2-304-16,0 1-64 0,-1-2-16 0,-1 3 0 0,0 2-128 15,-3-2 0-15,1 2 0 0,0-2 0 16,-1 2 0-16,0-1 0 0,3-1-160 0,-1-4 160 16,2-2 0-16,3-2 0 0,0-2 0 0,2-4 0 0,4 1 0 0,-1-2 0 15,4-1 208-15,-1-1-64 0,2-2 96 0,2 1 16 16,0-2 0-16,2 1 0 0,0 0-96 0,3-4-16 16,2 0 0-16,3-1 0 0,2-1-144 15,4 2 0-15,-2 1 0 0,3-1 0 0,3-1-128 0,3 3 128 16,4-1-160-16,5-3 160 0,2 3-128 0,2 2 128 15,2 4 0-15,3-2-144 0,-1 2 144 0,3 2 0 16,2-1 0-16,0 2 0 0,1-1 0 0,-2 2 0 16,-1-4 0-16,2 0 0 0,5 0 0 0,0-3 0 0,2 3 0 15,3 0 0-15,4 3 0 0,4-3 128 16,1 0-128-16,-1-4 128 0,0-1-128 0,0 2 0 16,0 1 0-16,-1 2 0 0,1 4 0 0,0-3 0 0,-3-2 0 0,-1 1 0 15,-4 0 0-15,-5 0 0 16,1 0 0-16,2 0-128 0,-1 0 128 0,0 0-128 15,-3 1 128-15,-1 2-128 0,-2-3 128 0,-4-4 0 16,-3 4 0-16,-5-4 0 0,0 2 0 0,-4-2 0 0,1 2 0 16,-2-2 0-16,0 1 0 0,-2 1 0 0,0 1 0 0,-2-2 0 15,1 0 0-15,-4 0 0 0,0 2 0 0,-2-2 0 16,-6 0 0-16,0 3 0 0,-2 0 0 0,-3-3 0 16,0 1-256-16,-3 0 48 0,-3 2 0 0,-1 0 0 15,-1 0 48-15,0-2 16 0,-1 2 0 0,0 0 0 16,0 0 288-16,-1 0 64 0,0 0 16 0,1-2 0 0,-2 0 0 15,3 2 0-15,0 0 0 0,0 0 0 0,0 0-224 0,0 0 0 16,0 0 128-16,0 0-128 0,-8-18 0 0,8 14 0 16,1 2 0-16,-1-2 0 0,1 1 0 0,-2-3-208 15,0 2 64-15,-1-2 16 0,0 6-48 0,-2-3 0 16,0-4 0-16,-2 1 0 0,-1 0 176 0,-2 0 0 16,-1 0-144-16,-1-4 144 0,-2 4 0 15,-3-3 128-15,-2 2 0 0,-2-2 0 0,1 1 0 16,-5 0-128-16,-1-2 192 0,-1 0-64 0,2 1-128 0,0-1 0 15,1 1 0-15,2 0 0 0,3 2 0 0,-1 0 0 16,-4-1 0-16,1-2 0 0,4 0 0 0,0 1 0 0,5 1 0 16,1 0 0-16,5 2 0 0,0 0 0 15,3 0 0-15,1-1 0 0,2 4 0 0,2-3 0 16,1 2 0-16,1-2 0 0,2 3 0 0,2-1-144 16,1 1 144-16,3 0-208 0,0 1-80 0,3 2-16 0,0 0 0 0,1 0 0 15,1 0 96-15,2 0 16 0,2 0 0 0,1 0 0 16,0-1 192-16,1 1 0 0,0 0 0 0,3 0 0 15,0-3 0-15,1 3 0 0,0-2 0 16,-1 0 0-16,-1 2 0 0,1 0 0 16,-1 0 0-16,-2 0 0 0,-1 4 0 0,-3-1 0 0,-2 0 0 15,-3 3 0-15,-2 1 0 0,-2 3 0 0,-3-2 0 16,-2 6-144-16,-3-2 144 0,-1 1 0 0,-3 3 0 0,-2 0 0 0,-2 0 0 0,-3 2 176 16,-2-2-176-16,-3 3 192 0,-1 1 192 0,-2-4 32 15,1 1 16-15,-1-3 0 16,0-2-176-16,1 0-16 0,0-2-16 0,-1 0 0 15,0 3-64-15,0-5-16 0,0 6 0 0,-2-2 0 0,2 1-144 0,-5 0 0 16,-1 3 0-16,-2 5 0 16,-3 4-448-1,-1-3-80-15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10T17:48:15.29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12012 11572 31327 0,'4'-9'2784'0,"-3"3"-2224"0,0 2-560 0,-1 4 0 0,1 2 320 0,-1-4-32 0,0 0-16 0,-2-2 0 0,-3 0-496 0,-5 2-96 15,-5 0-32-15,-6 4 0 0,-5 0 0 0,-6 2 0 16,-4 4 0-16,-6 0 0 0,-2 1 96 0,-5 1 32 16,-3-3 0-16,-2 2 0 0,-3 1 224 0,-1 0 0 15,0-2-160-15,-1-2 160 0,-1-2 128 0,0-4 80 16,-3-1 32-16,-4-4 0 0,-2-2 368 0,-2-2 80 16,-4-3 16-16,-8-4 0 0,-10-1 448 0,-6-2 112 15,-9 0 16-15,-8-2 0 0,-9 4-208 0,-11-1-48 16,-6 5 0-16,-10 3 0 0,-7 7-592 0,-20 0-128 15,-12 3-32-15,-6 1 0 0,-3 4-144 0,-3-1-128 16,-1 4 144-16,-2 3-144 0,2 4 0 0,1-2 0 0,6 0 0 16,8 2 0-16,6 1-128 0,-3 0-32 0,1 3 0 0,6 3 0 31,7-2-672-31,0 7-128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10T17:49:52.52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16222 14441 43311 0,'-10'-11'3840'0,"2"2"-3072"0,3 5-608 0,2 2-160 0,2-2-592 0,-3-2-160 0,-3-6-16 0,-7-8-16 16,1-5 160-16,-5-6 48 0,1 1 0 0,0 2 0 15,0 0-576-15,-3 5-128 0,-1 2 0 0,-4 8-16 16,-1 0-240-16,-6 10-64 0,-3 3 0 0,-4 5 0 16,-6 7 832-16,-7 9 176 0,-2 2 16 0,-7 8 16 0,-3 4 816 0,-2 2 144 15,3 3 48-15,-1 7 0 0,1 8 128 0,2 3 48 16,9 8 0-16,8 1 0 0,6 3 256 0,9-4 48 16,9-7 16-16,8-8 0 0,10-7-480 0,6-3-80 15,6-3-32-15,8 1 0 0,4 2-32 0,4-6 0 16,5 3 0-16,6-1 0 0,5-3-128 0,4-4-48 15,2-3 0-15,4-5 0 0,6-2-144 0,5-1 0 16,4-1 0-16,1-7 0 0,-3-2-320 0,3-6 16 0,7-3 0 0,2-3 0 16,5-3 304-16,0-8 0 0,-2-3 0 0,-1-6 0 15,-1-6 624-15,-4 1 128 0,-2-1 16 0,-5-5 16 16,-8-5-16-16,-6-2-16 0,-6-3 0 0,-5-3 0 16,-3-3-208-16,-6-1-32 0,-3-5-16 0,-4-5 0 15,-5 2 16-15,-8 1 0 0,-5 1 0 0,-8 0 0 16,-6 3-144-16,-8 4-32 0,-3 8 0 0,-11-1 0 15,-6 7-208-15,-9 3-128 0,-7 7 160 0,-10 0-160 16,-8 3 0-16,-13 5-128 0,-10 2-16 0,-13 3-13296 16,-11 7-2672-16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10T17:50:25.99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10955 9208 20271 0,'-13'-17'1792'0,"2"3"-1424"0,4 6-368 0,3 6 0 0,0-2 368 0,-2-2 0 0,-6-5 0 0,-9-9 0 0,-5-5 176 0,-5-1 32 16,-5 1 16-16,0 6 0 0,0 3 144 0,-1 4 32 15,-4 5 0-15,-2 7 0 0,-1 3-768 0,-2 3-208 16,1 5-16-16,1 4 0 16,-4 3-736-16,-6 8-160 15,-3 5-32-15,-2 4 0 0,-4 7-32 0,-1 5-16 0,1 1 0 0,5 3 0 16,7-4 496-16,-4 6 112 0,0 10 16 0,-2 6 0 0,1 5 576 0,3 6 0 15,1 4 0-15,5 1 0 0,8 0 192 0,-1 13 16 16,2 13 0-16,6 4 0 0,3 4-80 0,7 5 0 0,5 8-128 16,5-2 192-16,5 2-192 0,8-1 0 15,7 5 0-15,4-1 0 0,3-11 0 0,8 3 0 0,7 2 0 16,7-8 0-16,4-12-256 0,10-8-112 0,10-3-16 16,11-9 0-1,9-9-1008-15,0-17-208 0,-5-17-32 0,4-8-16 16,7-8 112-16,0-3 0 0,1-7 16 0,0-5 0 0,5-3 2288 0,8-8 448 0,5-9 80 0,0-9 32 15,-14-2-400-15,5-12-80 0,3-4-16 0,-2-12 0 16,-4-6 640-16,-5-10 112 0,-5-4 16 0,-4-9 16 16,-3-6 432-16,-4-9 64 0,-3-6 32 0,-6-5 0 15,-4-5-992-15,-8-1-208 0,-7-5-48 0,-6-1 0 16,-8 1-640-16,-9-4-256 0,-6 3 176 0,-10-3-176 0,-6 0 192 0,-7 3-48 16,-3 13-16-16,-10-9 0 15,-11-16-608-15,-10-4-128 16,-3 1-32-16,-9-3 0 0,-12-3-944 0,-9 7-192 0,-6 5-32 0,-4 14-16 15,-5 10-704-15,-4 11-144 0,-6 10-16 0,-4 12-3552 16</inkml:trace>
  <inkml:trace contextRef="#ctx0" brushRef="#br0" timeOffset="2317.29">8844 5370 35935 0,'-4'-18'3200'0,"0"4"-2560"0,2 8-512 0,1 4-128 0,-1 2 704 0,-1-2 128 0,-3-4 32 0,-4 0 0 16,-6 0-368-16,-4 6-80 0,-5 10-16 0,-2 8 0 16,-3 11-608-16,-3 5-128 0,-4 7-32 0,-4 4 0 15,-4 7-1888-15,-2 3-384 0,-3 8-80 0,-3 0-16 16,-2 5-992-1,-2 7-208-15,-2-1-32 0,-3 7-16 0,-2 2 1376 0,-3 5 288 16,3 1 48-16,-2 1 16 0,1 3 1104 0,-5 11 208 0,-3 12 48 0,-2 8 16 16,0-7 1392-16,0 6 256 0,1 10 64 0,-1 3 16 0,5-3 1664 0,-2 9 336 15,-3 16 64-15,2 7 16 16,2-1-480-16,4-2-80 0,1 7-32 0,5 7 0 0,2 10-736 0,6 4-128 16,4 3-48-16,3-1 0 0,6-14-1120 0,3 7-304 15,4 8 0-15,3-4 0 0,4 2 0 0,4-1 0 16,2 3 0-16,0-1-160 15,3-6-384-15,2 1-80 0,2-3-16 0,0 6 0 16,2 5-144-16,3 2-48 0,0 7 0 0,3 0 0 0,3-5 368 0,2 0 64 16,0 2 16-16,3 1 0 0,4-12 176 0,4 1 32 15,5 1 16-15,5-2 0 0,5-1 160 0,5-8 0 16,1-13 128-16,9-4-128 0,8-3 192 0,7-6-48 0,8-7 0 16,4-6 0-16,1-8 48 0,7-8 0 0,5-6 0 15,8-4 0-15,7-8-192 0,0-3 0 0,-2-11 144 0,9 1-144 16,9-3 0-16,-4-17 144 0,-8-13-144 0,-6-15 0 15,-4-14 336-15,3-7-32 0,2-10-16 0,0-3 0 16,-6-11 608-16,4-7 112 0,4-7 16 0,0-12 16 16,0-7-768-16,-1-11-144 0,1-7-128 0,3-12 144 15,2-6 816-15,0-10 144 0,-3-9 48 0,0-11 0 16,1-9-32-16,-5 3 0 0,-2 1 0 0,2-12 0 16,3-9-528-16,2-11-96 0,3-8-32 0,-5-9 0 15,-4-7-240-15,-7-7-48 0,-9 7-16 16,-3-13 0-16,-3-3 0 0,-5-11 0 0,-4-6 0 0,-10-8 0 0,-7-3-160 15,-8-3 192-15,-6 5-192 0,-5-2 192 0,-4-7-64 0,-7-2 0 16,-5-4 0-16,-5-5 0 0,-5-3 32 16,-4-19 0-16,-4-14 0 0,-1 2 0 0,-2 7-160 0,3 4 128 15,0 12-128-15,-1-3 128 0,-2 1-128 0,-3-15 0 16,-1-14 0-16,0 6 0 0,2 13 0 0,-3 11 0 16,-1 15 0-16,-5-5 0 0,-4-3 0 0,-5-1 0 15,-2 4 0-15,-5 4 0 0,0 15 0 0,-5 10 0 16,-3 5 128-16,-7 0-128 0,-6-1 0 0,-4-1 0 15,-3-3 0-15,-3 10 128 0,-1 12-128 0,-1 13 0 16,0 9 0-16,-8-1 0 0,-4 4 0 0,1 6-176 16,0 11 16-16,-1 9 0 15,-4 9-288 1,1 7-64-16,-2 11-16 0,3 12-17840 0</inkml:trace>
  <inkml:trace contextRef="#ctx0" brushRef="#br0" timeOffset="3165.66">10323 10497 35935 0,'-14'-12'3200'0,"3"2"-2560"0,5 5-512 0,5 1-128 0,1 2-608 0,-3-3-144 0,-1-4-16 0,-4-7-16 15,0 0-1120-15,2 0-208 0,6 4-64 0,4 9 0 16,6 9 528-16,3 7 112 0,3 7 0 0,2 8 16 16,0 9 592-16,1 10 112 0,-2 8 32 0,-1 8 0 0,-2 3 400 0,-3 4 64 0,-2-6 32 0,-4-1 0 15,-2-1-64-15,0-5-16 0,0-5 0 0,0-5 0 16,3-9 1712-16,0-5 352 0,4-3 64 0,3-8 16 16,1-1 1104-16,4-8 208 0,3-6 48 0,1-7 16 15,3-4-1872-15,-1-10-384 0,2-6-80 0,-1-6-16 16,0-8-208-16,-4-1-32 0,-1-4-16 0,-3-8 0 15,-2-3 96-15,-3-6 32 0,-3 1 0 0,-8-1 0 16,-7 2-240-16,-9 0-48 0,-7-3-16 0,-10 0 0 0,-7 7-368 16,-9 0 0-16,-11 4 0 0,-9 5 0 0,-4 7-320 15,-10 5 0-15,-8 10 16 0,-10 4-11600 16,-5 5-2304-16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07T16:20:40.103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11465 4641 38703 0,'10'-11'3440'0,"-1"2"-2752"0,-3 5-560 0,-3 2-128 0,-2 2 160 0,1-4 0 0,6-6 0 0,4-5 0 0,3-4-32 0,-3 0 0 0,-1-2 0 0,-3 4 0 0,-5-2 128 0,-3 3 32 0,-3 1 0 16,-6-1 0-16,-2 3-288 0,-9-2 0 0,-7-1-176 0,-8 0 176 0,-9-1-416 0,-12-1 32 0,-11-1 0 0,-10-3 0 31,-8 0-912-31,-5 0-176 0,1-1-48 0,-10 1 0 16,-7 0 928-16,-2 1 176 0,3 2 32 0,-15-1 16 0,-15 1 1040 0,-7 0 208 0,-2 1 32 0,-11-2 16 15,-11 4 368-15,-4-2 80 0,0 5 16 0,3 0 0 16,2 0-800-16,-1 4-144 0,-3 5-48 0,3 2 0 0,4-2-144 15,17 4-48 1,14 0 0-16,-9 4 0 0,-6 5-208 0,4-3 0 0,9 1 0 0,5 2 0 16,5 3 0-16,6-2 0 15,12 0 0-15,11 0 0 0,13-1 0 0,0 1 0 0,6 2 0 16,7-2 0-16,11-2 0 0,6 2-160 0,8-2 160 0,7 0-128 16,5 1 128-16,5 1 128 0,5 0-128 15,3 2 176-15,4 1 64 0,2-2 16 0,3 4 0 16,3-3 0-16,2 4-96 0,1 3-16 0,1 3 0 0,2 0 0 15,0 3 48-15,2 1 16 0,-2 2 0 0,0 3 0 16,0 5-32-16,-2 7-16 0,-1 5 0 0,-2 9 0 16,-5 6-160-16,-1 7-144 0,-4 5 144 0,-1 2-208 0,-2 4 208 0,1-1 0 0,0 6 0 15,-2 11 0-15,1 10 0 0,-2 4 0 0,1-5-128 0,0 10 128 16,-2 12 0-16,-1 6 0 0,1 2 0 0,0 0 0 16,-1 2 0-16,-1 2 0 0,-2 6-128 0,-3-1 128 15,0-15 0-15,-3 9 0 0,-3 12 0 0,-6-2 0 16,-1-7 0-16,-4 6 0 0,-5 6 0 0,-3-4 0 15,0-10 0-15,-3-1 0 16,-3-1 0-16,-3-2 0 0,-1 0 0 0,0-6 0 16,1-4 0-16,3-8 0 0,6-8 0 0,-1-3 0 15,0 1 0-15,0-7 0 0,4-9 0 0,-1-1 0 0,3-2 0 0,1-7 0 0,5-7 0 0,3-8 0 16,4-4 0-16,2-6 0 0,5-9 0 0,2-1 0 16,0-5 0-16,3-2 0 15,2-5 0-15,0-6 0 16,4-3 0-16,2-5 0 0,0-2 0 0,3-6 0 15,2 0 0-15,0-5 0 0,1-1 0 0,2-4 0 16,2-3 0-16,0 2 0 0,1-4 0 0,2-1 0 0,0-2 0 0,2-3 0 0,2 0 192 0,3-2-64 16,2-3 0-1,4-3-128-15,4 1 0 0,6-1 0 0,6 3 0 16,8-3 0-16,7 3 144 0,7 1 32 0,7 2 0 16,6 5 0-16,1 4-176 0,10 1 128 0,8 4-128 15,7 4 128-15,4 2-128 0,2 3 0 0,1 3 0 0,4 0 128 16,3 2-128-16,4 4 0 0,0 3 0 0,1-3 0 15,0 4 0-15,2 0 0 0,4 8 0 0,12 0 128 16,13 6-128-16,9 3 0 0,10 2 0 0,12-1 0 16,13 1 0-16,7-1 0 0,6 2 0 0,-4-4 0 15,-2 1-320-15,19 3 64 0,16 7 16 0,7 2 0 16,6 4-80-16,-4-2 0 0,-6 0-16 0,-4-3 0 0,-7 3 336 16,-4-1 0-16,-9-5-144 0,-9 0 144 15,-5 5 0-15,3-1 0 0,-1 4-128 0,-3-2 128 0,-5-3 0 16,0 1 0-16,-4-3 0 0,-18-4 0 0,-16-7 0 15,-13-7 0-15,-9 1-160 0,-18-7 160 0,-16-6-192 0,-8-2 64 16,-4-1 0-16,-10-3 0 0,-9-6-112 0,-7 0-16 16,-7-2 0-16,-6-1 0 0,-4-4 256 0,-7 0 0 15,-2-6 144-15,-9 2-144 0,-4-4 272 0,-4 1-32 16,-6-4-16-16,-3 0 0 0,-3-2-224 0,-2-4 144 16,-3 0-144-16,-1-1 128 0,2 1-128 0,-5-2 0 15,0-2 0-15,-3-4 0 0,-3 1 0 0,-1-3 0 16,-2 1 0-16,-3-5 0 0,-1 1 0 0,1-2 0 15,-3 0 0-15,2-2 0 0,3 3-176 0,2-7 176 0,2 7-128 16,3-7 128-16,3 0-176 0,0-9 176 0,2-4-208 16,2-8 80-16,2-2 128 0,0-4 0 0,-1-2 0 0,2-9 0 15,1 1 0-15,3-10 128 0,-1-7-128 0,4-3 0 16,3-8 0-16,1-2 0 0,2 3 0 0,5-7 128 16,1-5-128-16,2-3 0 0,0 6 0 0,1-8 0 15,2-5-128-15,1-4-64 0,2 4 0 0,1-12 0 16,4-6 64-16,0 0 0 0,-1 3 0 0,0 0 0 15,-3 4-128-15,-1-2-32 0,-3 8 0 0,0-7 0 16,-2-6 288-16,0-1 0 0,-1 5 0 0,-2-1 0 16,5 3 256-16,-5 3-64 0,3 4 0 0,2-3 0 0,0-1-48 0,1 9-16 15,1 5 0-15,1-4 0 0,2-2-128 0,1-3-224 16,-1 2 48-16,-1 6 16 0,1 3 160 0,-1 4-208 16,1 9 80-16,0-1 128 15,0 2-448 1,1 4 16-16,2-2 16 0,-2 8 0 0,2 9 144 0,1 2 16 0,2 1 16 0,-3 4 0 0,-3 5 48 0,0 6 0 15,-2 6 0-15,0 1 0 16,-3 4 448-16,-2 2 80 0,-2-1 32 0,-5 8 0 0,-3 1-16 16,-5 4 0-16,-2 4 0 0,-7 2 0 0,0 7-352 0,-7 3 128 15,-5 2-128-15,-8 1 0 0,-5 3 0 16,-5 1 0-16,-3 3 0 0,-2 1 0 0,0 2 0 0,-4 1 0 0,-5-2-144 16,-6 2 144-16,-5 0 0 0,-8-1 0 0,-4 2 0 0,-8 0 0 15,-1-2 0-15,-8 0 0 16,-4-1 0-16,-8 0 0 0,-6 4 0 0,-4-4 0 15,4-1 0-15,-11 0 0 0,-8 5 0 0,-9-6 0 16,-6 3 0-16,-16-1-18208 0</inkml:trace>
  <inkml:trace contextRef="#ctx0" brushRef="#br1" timeOffset="4350.88">13054 12057 16575 0,'-12'-4'1472'0,"1"-2"-1168"0,-2-3-304 0,4 3 0 0,1 1 3680 0,1 5 672 0,-3-3 144 0,-8-3 32 15,-9 0-3664-15,-10-4-736 0,-6 0-128 0,-5 2 0 0,-2-2-384 0,0 1-48 0,-1 2 0 0,3-2 0 0,2 2 432 0,0-6 0 0,2 2 0 0,-2-2 0 0,-1-2 0 16,-4 1 0-16,-3-2 0 0,-4-3 0 0,-3 0 176 0,-1-2 112 16,2-2 32-16,-3 1 0 0,1 2 528 0,-6-2 112 0,-5 0 32 15,-4-3 0-15,-2 4-128 0,1 1-32 16,5 4 0-16,-10-2 0 0,-7-2-512 0,-3 1-96 0,2 1-32 16,0-2 0-16,1 3-192 0,-5-1 0 0,-3 0 0 15,-1-4 0-15,5-1 0 0,-2-1 0 0,-3-2 0 0,-2-3 0 16,-5 1 0-16,1-3-128 15,4-1 128-15,0-5 0 0,0 2 0 0,-4-1 0 0,-4 1 0 16,-4-3 0-16,0 4 0 0,-5-5-128 16,-4 5 128-16,0-4 0 0,-2 6 0 0,-2-1 0 0,-1 3 176 0,-1 2-176 15,1-1 0-15,3 2 0 0,2 0 0 0,7 6 0 16,7-4 176-16,-2 2-32 0,-1-2 0 0,6 0 0 0,8 3-16 16,-5 0 0-16,-8-4 0 0,3-3 0 0,11 2-128 15,-3-1 0-15,-4-2 0 0,1 2 128 0,0-1 0 16,2-2 0-16,4 0 0 0,1 2 0 0,2-2 16 15,4 2 0-15,8 3 0 16,5 4 0-16,-2 0-144 0,2-1 160 0,2 2-160 0,-2 2 160 0,0 0-160 16,2-1 0-16,2 2 0 0,5 3 0 0,7 1 0 0,2 2 0 15,1 2 0-15,4 0 0 0,3-2 0 0,2 3 0 16,1-3 0-16,2 2 0 0,2 0 0 0,-1 1 0 16,0 2 0-16,2-2 0 0,2 3 0 0,0 0 0 15,2 2 0-15,1-2 0 0,4-1 0 0,3 2 0 16,4-2 0-16,0 4 0 0,3-1 0 0,1-1 0 15,1 1 0-15,2 1 0 0,1-1 128 0,1 2-128 16,-1 2 0-16,3-4 128 0,2 1 64 0,-1 1 0 16,2 1 0-16,1-2 0 0,1 1-192 0,0 0 128 15,3 0-128-15,-1 1 128 0,1 1 64 0,-1 0 0 0,2 0 0 0,1 0 0 16,-1 0-64-16,2 0-128 0,2 1 192 0,-1 1-64 16,1 0 16-16,1 0 0 0,-1-2 0 0,0 3 0 15,1 0-144-15,-3 0 0 16,2 1 144-16,-1-1-144 0,-1 2 0 0,2 3 0 0,-2-2 0 0,0 2 128 15,2 2-128-15,-2 3 128 0,2 4-128 0,-3 4 128 0,0 4-128 16,0 1 0-16,0 8 0 0,-1 7 128 0,0 7-128 16,-4 12 128-16,-1 9-128 0,-3 8 128 0,0 2-128 15,-2 2 0-15,-2 11 0 0,-3 7 128 16,-1 8-128-16,-3 0 0 0,3-12 0 0,-6 13 0 0,-5 12 0 0,-3 1 144 16,0-3-144-16,-3 7 160 15,-2 8 112-15,0 1 32 0,1-6 0 0,1 8 0 0,1 4-304 0,4-8 0 16,7-22 0-16,-3 10 0 15,-1 17 0-15,2-2 0 0,5-31 0 0,1 11 0 16,-5 17 0-16,3 4 0 0,1-4 0 0,2-2 0 16,1-4 0-16,1-4 0 0,1-6 0 0,1 0 0 0,-1 4 0 0,-2-5 0 0,0-4 0 15,-1-1 0-15,0 0 0 0,0-11 0 16,-1-8 0-16,-1-2 0 0,1-4 288 16,-1-2-48-16,0-1-16 0,1-6 0 0,2-4-224 15,2-3 176-15,2-5-176 0,2-4 160 0,2-9-32 0,2-3-128 0,3-5 192 0,-1-7-64 16,4-3 64-16,1-9 16 0,2-3 0 0,1-5 0 15,2-6-64-15,1-2-16 16,1-4 0-16,-1-1 0 0,2-2 208 0,1-2 48 0,-1 1 0 0,2-3 0 16,1-1 0-16,3 2 16 15,4-2 0-15,3-4 0 0,7 0 144 0,6-1 32 16,8 0 0-16,9-1 0 0,11 1-448 0,16 2-128 16,16 4 0-16,8 3 0 0,-2 0-208 0,14 6-112 0,9 4 0 0,6 5-16 0,2 2 32 15,-1 4 16 1,-2-2 0-16,-3 3 0 0,-3 4 32 0,7 3 0 15,4 2 0-15,7 2 0 0,7 6 256 0,-12-3 0 0,-10-1 0 0,19 8 0 0,20 3 0 0,9 3 0 16,-2 2 144 0,-1 0-144-16,8 3 176 0,5 6-48 0,8 3-128 0,6 0 192 15,4 1-192-15,5 2 0 0,2-2 0 16,-4 1 0-16,-4-1 0 0,-8-1 0 0,-7 0 0 0,6 0 0 0,5 4 0 0,-8-7 0 16,-7 1 0-16,-8-4 0 0,-3-2-192 0,-4-3 64 15,-1 0 128-15,-10-4-208 0,-8-3 208 0,3-2-192 16,1-1 192-16,-5-3-192 15,-1-2-192-15,-10-3-16 0,-7-5-16 0,-10-7 0 0,-8-6 64 0,-8-4 16 16,-6 1 0-16,-6-6 0 0,-5-4 144 0,-1-3 48 0,0 0 0 16,-6-4 0-1,-7-2-240 1,-7-3-32-16,-5-1-16 0,-4-5 0 0,-6-1 432 0,0-6-160 0,-3-4 160 0,-3-6 0 0,0 1 0 16,-1-4 0-16,0-3 0 0,-2-3 0 0,-1 0 0 0,-3-3 0 0,-1-7 0 0,-3-2 0 15,-2-1 0 1,-3-7 0-16,-1-2 144 0,-6 6-144 0,-2 8 192 15,-2-10-64-15,2-9 0 0,-2-4 0 0,0-3-128 0,2-3 0 16,-2 2 0-16,3-3 128 0,-1-3-128 0,-2-6 160 16,3-5-160-16,-1-2 160 0,-1 7-160 0,2-9 192 15,0-13-192-15,1 1 192 0,-3 1-192 0,1-6 0 0,0-2 0 0,-2-7 0 16,-1-1 0-16,2-2 0 16,-2 10-128-16,0-4 128 0,-1-2-352 0,2 6 0 0,3 6 0 0,-1 5 0 15,0 1 32-15,1 3 16 16,4 2 0-16,-2 2 0 0,3 5 304 0,0-4 256 15,-2 5-64-15,-1 3 0 0,1 6 128 0,2-4 0 0,1-3 16 16,-2-3 0-16,1 2-336 0,-4 4 0 0,0 0 0 0,-3 1 128 0,-1 3-400 0,-1 1-80 16,-1 4-16-1,-1 0 0-15,-1 2 64 0,0-1 16 0,-1 0 0 16,-1 2 0-16,1 3 32 0,-1 1 0 0,-3 8 0 0,0-1 0 0,-2 2 0 0,-1 4 0 0,-2 0 0 16,-2 9 0-16,-2 4 128 0,-3 7 128 0,-2 4-192 0,-4 6 192 15,-1 7-320-15,-2 2 32 16,-5 2 16-16,-6 3-18432 0</inkml:trace>
  <inkml:trace contextRef="#ctx0" brushRef="#br1" timeOffset="5143.51">7852 13223 42383 0,'1'-4'3776'0,"-1"-1"-3024"0,-1 1-608 0,-1 4-144 0,-1-2 0 0,1 1-224 0,-3-2 48 0,-3-1 16 0,-2 1-1248 0,-2 3-240 0,-3 0-48 0,0 3-16 15,2 4-912-15,0-1-192 0,4 0-48 0,0 6 0 0,3-2 1584 0,1 3 320 0,2 0 64 0,3 0 16 0,-1 3 1072 0,2-4 224 16,2 4 32-16,-1-1 16 0,1-1 288 0,0-2 48 16,2 0 16-16,3 1 0 0,2-3-320 0,2-1-64 15,3-2-16-15,2-4 0 0,2 0 480 0,-1-1 112 0,2-2 16 16,1-2 0-16,1-2 0 0,1-2 0 0,-2-4 0 16,1-1 0-16,-1-1-736 0,0-2-144 0,0-2-16 15,-1-5-128-15,-2-1 320 0,0-2-32 0,-4-1-16 0,1-1 0 16,-2 3 48-16,-3 1 0 0,-4 2 0 0,-1 4 0 15,-4 3-32-15,-2 1 0 0,-4 2 0 0,-3 4 0 16,-2 2-160-16,-4 2-128 16,-4 2 144-16,-4 2-144 0,-4 6 0 0,-2 2 0 15,-2 1 0-15,1 1-160 0,0 2-304 16,-2-2-64-16,0 4-16 0,1-1 0 0,4 2 336 0,3 2 64 0,3-1 16 0,4 1 0 16,6-2 128-16,3 1 0 0,5-2-144 0,2-3 144 0,4 2-160 0,2-3 160 15,4 2-208-15,3-4 80 0,0 2 128 0,2 1-192 16,1-5 192-16,-1 2-192 15,2-2-144-15,-1 0-48 0,-1 1 0 0,-1-2 0 16,-3 2-704 0,-2-3-128-16,-2 0-48 0,-2 2 0 0,-3-2 336 0,-3-2 64 0,0 2 16 0,-3-1-11632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07T15:59:38.6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29776 1431 20271 0,'4'-7'1792'0,"0"1"-1424"15,-1 1-368-15,1 4 0 0,-2 1 896 0,1-4 128 0,3-1 0 0,2-1 16 0,0-1 560 0,-2 1 128 0,-3-1 0 0,-8 7 16 0,-6 7-608 0,-7-1-128 0,-5 6-32 0,-4 2 0 0,-5 4-400 0,-4-2-96 0,-3 7-16 0,-1-2 0 16,1-2-208-16,-6 6-32 0,-7 4-16 0,-5-1 0 0,-6 4-80 15,-4 3-128 1,-1 3 176-16,-3 0-176 0,-2 6 0 0,-3-2 0 0,-3 5 0 0,-3-4 0 0,2 2 0 16,-6-3 0-16,-3 7 0 0,-5-1 0 0,-2 3 0 15,-6 2 0-15,0 2 144 0,2-1-144 0,1 2 304 0,1-6-48 32,-1 1 0-32,10-6 0 0,9-8-256 0,-2 1 0 0,0-2 0 0,3-1-144 0,4-5 144 0,6 1 0 15,6-5 0 1,6 0 0-16,6-1 0 0,4-5 0 15,5-2 0-15,2-2 0 0,3 2 0 0,1-5 0 16,3 1 0-16,0-2 0 0,3 1 128 0,3-5-128 16,2 2 128-16,3-1-128 0,2-3 400 0,3-1 16 0,1 0 0 15,3-1 0-15,2-1-80 0,3 0-16 0,0-1 0 16,2-2 0-16,3 0-128 0,2 0-48 0,0-2 0 0,1-1 0 16,1 0 48-16,2-4 16 0,0 0 0 0,1-2 0 15,1 0-32-15,0-1-16 0,1 1 0 0,0-6 0 16,3-1-160-16,1-4 192 0,1-1-192 0,1 1 192 15,2-4-192-15,0 1 0 0,-1 0 0 0,1 2 128 16,1 1-128-16,-2 2 0 0,3-1 0 0,-1-1 0 16,-1 4 0-16,-2-1 0 0,2 1 0 0,-1-1 0 15,5-2 0-15,0-3 0 0,2-3 0 0,-1 3 0 0,-1-1 0 16,-2 1 0-16,0 0 0 0,-1 0 0 0,-3 3 0 16,0 1 0-16,-3-2 0 0,0 2 0 0,-3 2 0 0,-2 3 0 15,0 0 0-15,-2 4 0 0,-1-1 0 0,1 3 0 16,-2 5 0-16,-2 0 128 0,2 0-128 0,-1 6-176 15,-1 0 48-15,-1 4 0 0,1 5 128 0,-2 3 0 16,-2 2 0-16,0 2 0 0,-2-1 0 0,-2 5-128 16,-1 2 128-16,-4 5 0 0,-2 1-128 0,0 3 128 15,-2 0-128-15,1-3 128 0,-1-1 0 0,1-2 0 16,0 0 0-16,2-2 0 0,1-1 0 0,3-6 0 0,2 1 0 16,3-3 128-16,0 2 192 0,4-1 32 0,0-3 16 0,2 0 0 15,2-1-176-15,1-2-48 0,1 1 0 16,2 1 0-16,1-2-144 0,2 2 128 0,2 0-128 15,2 1 128-15,2-2-128 0,2-2 0 0,2 0 144 16,2 1-144-16,-1-3 0 0,2-3 0 16,3 2 0-16,5-1 0 0,2 0 0 0,2 1 0 0,3-3 0 15,4-3 0 1,5 4-320-16,4-4-96 0,-1 1-16 0,1 1 0 16,-1-1-640-16,-1-2-128 0,-3 4-16 0,-1-4-16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07T16:02:28.5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5208 6898 24879 0,'0'-4'2208'0,"0"0"-1760"0,2 4-448 0,-2-2 0 0,0 2 464 0,0-3 16 0,0-1 0 0,-2-2 0 0,1-1-480 0,-3-2 0 0,-1 1 0 0,-2-2 0 15,-3 0-448-15,-2 1-128 0,-2 2-16 0,-4-2-16 0,-3 3 16 0,-4 0 0 0,0 2 0 0,-5 3 0 0,-4 1 784 0,-4 1 176 0,4 1 16 0,-4 2 16 16,-4 0 432-16,-4 1 64 0,-3 1 32 0,-6 0 0 31,-4-1-32-31,-2 0 0 0,13-4 0 0,-6 2 0 0,-8-3-128 0,-4 2-16 0,-1-2-16 0,-3 4 0 16,-2-2-144-16,0-2-16 0,1 0-16 0,0-2 0 15,5-1-128-15,-4 2-32 16,0 2 0-16,-3-1 0 0,0 3-224 16,1-3-48-16,2 0-128 0,0-3 192 0,4 6-192 0,6-1 0 0,7-2 0 0,-10 4 0 0,-14 0 0 15,-4 0 0-15,4 1 0 16,5-2 0-16,2 1 0 0,1 2 0 0,-2 0 0 0,4-2 0 16,9-2 0-16,-1-2-128 15,2 3 128-15,1-2 0 0,4 2 0 0,-1-3 0 16,-1 0 0-16,1 0 0 0,3-3 0 0,6-1 0 15,9 1 0-15,0-1 0 0,2-1 176 0,2 1-176 16,4 1 192-16,1 0-192 0,1 1 448 0,1 1-32 16,3 2 0-16,-2 1 0 0,1 1-128 0,0 0-32 15,0 1 0-15,-1 2 0 0,0 3-112 0,-1-3-16 16,2 4-128-16,1 0 192 0,1-1-192 0,4-2 144 0,3 2-144 16,-2-3 128-16,0 4 0 0,-1 0-128 0,0 2 192 15,2-2-64-15,3 0-128 0,0 1 0 0,2-1 144 0,-1 2-144 16,4-2 0-16,-1 2 144 0,-1 1-144 0,2 3 0 15,0 0 128-15,0 4-128 0,0 2 0 0,-1 5 0 16,2 2 0-16,-2 5 0 0,0 5 0 0,-2 1 0 16,-1 2 0-16,-1 5 0 0,-1 8 0 0,-2 4 0 15,-2 1 0-15,-3 3 0 0,-4 10-160 0,-2 0 160 16,-3-3-128-16,0-3 128 0,2-4 0 0,2-7 0 16,4-9-224-16,-1 1 32 0,2-1 0 0,2-6 0 0,1 1 192 15,1-8-144-15,2-3 144 0,-1-2-128 0,2-1 128 0,-3-4 0 16,2 0 0-16,1-2 128 15,1 0-128-15,1-5 144 0,3-1-144 0,-3-1 160 0,0 3-160 16,-1-2 0-16,1 0 0 0,0 1 0 0,0-3 0 0,0 0 0 16,3 1 0-16,-1-3 0 0,0 4 0 0,0 0 0 15,0 3 0-15,-2-2 0 0,1 4 0 0,-1-5 0 16,1 4 0-16,1-1 0 0,2-1 0 0,-2-5 0 16,3-1 0-16,0-2 0 0,2 0 0 0,1-2 192 15,2-1-192-15,0 0 192 0,3-3-32 0,-1 1 0 0,1 1 0 16,2-3 0-16,2 0-160 0,4 1 0 15,3-4 0-15,3 1 0 0,3 1 0 0,3-2 160 0,7 3-160 0,5-2 160 16,7 2-160-16,5-3 0 0,8 0 0 0,5 2 128 16,4 2-128-16,3-4 0 15,5-3 0-15,2 2 0 0,-6-1 0 0,11-1 0 16,10-1 0-16,5-3 0 0,-1 1 0 0,-1-3 0 0,2-1 0 0,-2 0 0 16,-1 4 0-16,0-5 0 0,-1 0 0 15,1 0 0-15,5 3 0 0,1-4 0 0,3 0 0 16,-8-1 0-16,-9 6 0 0,-10 4 0 0,-9 1-224 0,-2 4-18080 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5:17:32.5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11388 5150 1681 0,'0'0'74'0,"7"-6"16"0,0 0-72 0,7 2-18 16,7-5 0-16,4 3-744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07T16:06:57.0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23436 6664 15663 0,'-12'-4'1392'0,"2"4"-1120"0,4 0-272 0,2 0 0 0,3 3 320 0,-4-3 16 15,-5 0 0-15,-6 0 0 0,-6 0-176 0,-7 0-32 0,0 1-128 0,-2-1 192 0,0 2-192 0,-1-2 128 0,0 0-128 0,1 0 0 0,1-2 736 0,0 1 48 0,-1 1 16 0,2-3 0 0,1-1 944 0,0 2 192 16,-3 1 48-16,-2-2 0 16,1 3-448-16,-1 0-96 0,0 0-16 0,1 0 0 0,-1 1-608 0,4-1-128 15,3 3-32-15,-1-1 0 0,-3 0-336 0,-2 3-64 16,-3-4 0-16,-2 1-16 0,2 1-240 0,0 1 176 31,-1-2-176-31,3-2 160 0,2 0-160 0,2 0 0 16,3 0 0-16,4-2 0 0,4 2 224 0,1-3 16 15,5 2 0-15,2 1 0 0,4-3-240 0,2 3 176 0,2-2-176 16,3 2 160-16,2-1-160 0,3 1 0 0,4 0 0 16,3 0 128-16,7-3-128 0,5 3 0 0,4 0 0 0,7 0 0 0,4 0 192 0,6 0-32 0,7 0-16 15,4 3 0-15,2-2-144 0,0 1 0 0,3 2 0 16,-1-1 0-16,-1 0 0 0,-2 0-224 0,-3-2 48 15,-2-1 16-15,1 0 160 0,0-1-192 0,-2-3 192 16,-2 2-192-16,1-2 192 0,-3 1 0 16,-2 1 0-16,-5 2 0 0,-3-1 0 0,-5 1 0 0,-2 0 0 0,-3 0 0 15,-4 0 0-15,-1-3 0 0,-4 1 0 0,-1 0 0 32,-4 0-512-32,-1 1-64 0,-3-2 0 15,-3 3-16-15,-3-2 368 0,-3 2 80 0,-2-1 16 0,-4 1 0 16,-1 0 256-16,-4 0 64 0,-3 0 16 0,0 0 0 0,-3 0 368 15,-5 0 64-15,-3 1 0 0,-3 1 16 0,2-1-384 0,-4 2-80 16,-2-1 0-16,-5 2-16 0,0-4-176 0,-2 3 0 16,-2-3 0-16,1 0 0 0,-1 0 0 0,0-3 0 15,1 1 0-15,1 0 0 0,2-1 144 0,1 0 0 16,4 0 0-16,0 0 0 0,2-3 48 0,-1 2 0 16,4-1 0-16,0 0 0 0,4 3-192 0,1-1 0 15,2 3 0-15,1-1 0 0,1 1-128 0,4 1 128 16,2-1 0-16,1 0 0 0,1 3 0 0,4-3 0 15,4 0 0-15,1 0 0 0,2 0 0 0,3 1 0 16,3 0 0-16,2 3 0 0,2-4-192 0,3 1-32 16,2 2 0-16,1-1 0 0,-1-1-80 0,4 2-16 15,1-1 0-15,0 2 0 16,2-1-496-16,-2 0-96 0,2 1-32 0,-3 0 0 16,-2 1-704-16,-1-2-144 0,-1 1-16 0,-3 1-11424 0</inkml:trace>
  <inkml:trace contextRef="#ctx0" brushRef="#br0" timeOffset="66150.35">25341 1867 10127 0,'-2'-5'896'0,"4"4"-704"0,-2 1-192 0,0 0 0 0,1 0 1216 0,-1-3 192 0,1 2 64 0,2-1 0 0,-1-2 128 0,2-1 16 0,1 1 16 16,-2 1 0-16,2 0-624 0,-1-1-128 0,1 2-32 0,-1 1 0 0,-2 1-64 0,1 0-16 0,-2 0 0 0,0 0 0 0,-1 1-224 0,0 1-48 0,-2 2-16 0,-2 2 0 0,-1 1 256 0,-2 1 48 0,-2 2 16 0,-2 0 0 0,-2 2 32 0,0-2 16 0,2 0 0 0,-5 5 0 15,-5-1-48-15,-3 4-16 0,2-3 0 0,-4 1 0 0,-6 4-144 16,-2 1-48-16,7-5 0 0,-4 6 0 0,-5 4-208 0,-4 3-32 15,-5 8-16-15,-1 2 0 0,-1 2-336 0,0 2 144 16,2 2-144-16,0-3 0 0,7-7 128 0,-2 2-128 16,-2 0 0-16,0 2 0 0,3 1 0 0,-2 2 0 15,-3 5 0-15,1 0 0 0,1-1 0 0,1-1 0 16,3 0 0-16,2-4 0 0,3-5 0 0,2-4 0 16,2-1 0-16,0 0 0 0,-1 3 0 0,-1-2 0 15,0 3 128-15,2-3-128 0,3-3 176 0,0-1-32 16,1 0 0-16,-1 3 0 0,-1 2-144 0,1-1 0 0,1-1 0 15,-1 0 128-15,3 1-128 0,-1-4 0 0,3 1 144 16,-1-6-144-16,4 1 0 0,-1 1 0 0,-1 1 0 16,0 2 0-16,2-5 0 0,-1 2 0 15,2 0 0-15,-1-2 0 0,1 1 0 0,2-2 0 0,2-2 0 16,-1-4 128-16,2 2-128 0,-1-2 0 0,2-1 128 0,1-1-128 16,0-2 0-16,2-2 128 0,-2 2-128 0,1-3 0 15,2 5 0-15,-3-6 0 0,1 3 0 0,1 1 0 16,-4 0 0-16,3-2 0 0,0 2 0 0,-1-1 0 15,0 0 0-15,-1 2 0 0,0 0 0 0,-2 0 0 16,5-3 0-16,-3 0 0 0,1 1 0 0,-3-1 128 0,1 2-128 16,0-1 0-16,-2 1 0 0,2-2 0 15,1 2 0-15,-2-3 0 0,3-1 0 0,-1 0 128 16,1 1-128-16,2-1 176 0,-1 0-176 0,0-2 192 0,1 1-192 16,-1-1 0-16,2-1 0 0,-1 0 0 0,1-2 0 0,-1 1 0 15,2 1 0-15,0-4 0 0,0 2 0 0,0-3 0 16,-1-3 0-16,1 3 0 0,0-1 0 0,-1-1 0 15,0-1 0-15,0-1 128 0,1 1-128 16,-2-1 0-16,1-2 144 0,0 1-144 0,0-3 176 16,1 2-48-16,1-2 0 0,-1-2 0 0,1-3 64 0,0 0 0 15,1 0 0-15,0-3 0 0,-1-6-64 0,-2 1 0 16,4-1 0-16,-1-1 0 0,0-3-128 0,2 2 0 16,-1-1 0-16,0-1 128 0,0 1-128 0,-1 2 0 15,2-1 0-15,-2 1 0 0,2 2 0 0,-1-1 0 0,2 3 0 0,0 2 0 16,1 1 0-16,-1 3 0 0,2 1 0 0,0 3 0 15,0 3 0-15,1 2 0 0,-1 4 0 0,0 0 0 16,0 4 0-16,2 5 0 16,-1 1 0-16,-1 2 0 0,3 4 0 0,-1 4-144 0,0 3 144 0,1 1-208 15,0 1 208-15,-2-1-144 0,1 2 144 0,-1-3-128 16,-1 1 128-16,1 1 0 0,0 1 0 0,-1-1 0 16,2-3 0-16,-2 1 0 0,2 2 0 0,-1 0 0 15,0-3 0-15,2-2 0 0,0-2 0 0,0 1 0 16,-1 0 0-16,2-6 0 0,0 2 0 0,1-1 0 15,1-2 0-15,-1-3 0 0,0 1 0 0,1-4 128 0,2 0 160 0,0 0 32 16,1-2 16-16,2-3 0 0,2 0-16 0,0-1-16 16,5-2 0-16,1-1 0 0,3-3-80 0,4-4-16 15,6-2 0-15,0-2 0 16,3-2-208-16,6-2 176 0,9-7-176 0,3-1 160 16,3-1-160-16,11-3-176 0,15-5 48 0,8-3 0 15,6 1-896-15,5 2-192 0,7 3-16 16,9-2-18592-16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3T15:56:24.158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21639 3491 22911 0,'0'0'1024'0,"-6"9"192"0,2 1-960 0,-2 1-256 16,-1-4 0-16,0 4 0 0,1 2 0 0,-1 1 144 16,1 1-144-16,-1-2 128 0,1 0-128 0,0-2 0 15,1 2 0-15,1 0 0 0,0 1 0 0,2 1 192 16,0-2-192-16,0 0 192 0,-1 4 144 0,2-1 48 15,1 1 0-15,0 0 0 0,0 1 80 0,0 2 32 16,1-1 0-16,0 3 0 0,-1-1 0 0,0 4 0 16,0-2 0-16,2 3 0 0,-1-1-64 0,-1 1-16 15,1 2 0-15,-1 3 0 0,0 3-160 0,2-2-16 16,-1 5-16-16,0 3 0 0,1 3-32 0,0-2-16 0,2-2 0 16,0 1 0-16,-1 1 0 0,1-1 0 0,-1-1 0 0,0 2 0 15,0-1-176-15,1 3 192 0,-1 1-192 16,1 6 192-16,-1 3 80 0,0 2 32 0,-2 0 0 0,3-2 0 15,-3-2 80-15,-1 3 0 0,-1-2 16 0,-2 5 0 16,1 7-208-16,-2 0-32 0,0-1-16 0,1-2 0 16,1-4 32-16,0-1 0 0,1-1 0 0,0 2 0 15,-2 2 80-15,2 4 0 0,1 0 16 0,1 0 0 16,-1-2-96-16,1-3-32 0,2 0 0 0,-2-2 0 16,-1 4-16-16,3 2 0 0,-1 5 0 0,1 1 0 15,-3-3 32-15,1-1 0 0,2-1 0 0,0 1 0 16,-2 0 0-16,-1 6 0 0,-1 0 0 0,-1 1 0 0,1-2 32 15,0-1 16-15,-2-2 0 0,0 1 0 0,2-1-16 16,-1 1 0-16,-2 1 0 0,1-1 0 0,2 1-32 0,-1-4-16 16,0-3 0-16,1-1 0 0,-1-1 32 0,2 0 0 15,-1 4 0-15,1 0 0 0,-1-2-176 0,2-1 192 16,2-2-192-16,-2-1 192 0,-1 0-192 0,0-1 0 16,0-1 0-16,0 5 0 0,-1 4 0 0,1 0 0 15,0-3 0-15,0 0 0 0,0-2 128 0,0-3-128 16,-2 0 0-16,0 4 128 0,0 0-128 0,1 0 0 15,1-4 0-15,0-2 0 0,-1-1 192 0,1 1 0 16,-2-5 0-16,2 1 0 0,0-2-192 0,3 1-256 16,0 5 64-16,-2-3 16 0,-1 0 176 0,3-3 0 15,-1-3 0-15,-1 1 0 0,-2-2 128 0,1 2-128 16,0-3 160-16,0 1-160 0,0 1 0 0,-1 3 0 16,0 0 0-16,-1-1 0 0,1-3 0 0,0-1 144 0,-1-1-144 0,1-3 128 15,0-2-128-15,-1-1 0 0,2 0 0 0,0-1 0 16,0 1 0-16,0 1 0 0,0-1 0 0,-1 1 128 15,0 1-128-15,-1-1 128 0,0-3-128 0,1 0 128 16,-1-1 0-16,1-3-128 0,0-3 192 0,-2 0-64 16,-1 1-128-16,2-2 0 0,0-1 0 0,0 1 0 15,-4-3 0-15,3-1 0 0,-3 2 0 0,2-3 0 16,-1 1 0-16,-1-1 0 0,-1-2 0 0,2 0 128 16,0-4-128-16,-1 2 0 0,0 1 144 0,2-3-144 15,1-1 0-15,2 0 144 0,0-3-144 0,1-11 0 16,-4 9 128-16,4-9-128 0,0 0 0 0,-3 10 0 15,3-10 0-15,0 0 0 0,0 0 0 0,0 0 0 16,0 13-1216-16,0-13-240 0,0 0-48 0,0 0-10672 16,0 0-2144-16</inkml:trace>
  <inkml:trace contextRef="#ctx0" brushRef="#br0" timeOffset="1">19959 9965 26655 0,'-23'-8'1184'0,"9"2"240"0,0-5-1136 0,-1 2-288 0,2 1 0 0,2 2 0 16,0 0 400-16,1 3 32 0,1-3 0 0,0 1 0 16,1 0-144-16,8 5-32 0,0 0 0 0,0 0 0 15,-7-4-16-15,7 4-16 0,0 0 0 0,0 0 0 16,0 0 80-16,8-7 16 0,1 1 0 0,3 2 0 16,1 4-64-16,3-3 0 0,2 0 0 0,4 0 0 15,4 3-16-15,4-1-16 0,3-2 0 0,6 0 0 16,5 1 64-16,6-1 16 0,3 3 0 0,2-1 0 15,1 0-304-15,3-2 160 0,-1 0-160 0,6 2 128 16,4 1-128-16,5 0 0 0,4-3 0 0,1 3 0 16,0 3 0-16,4-3 0 0,4 0 0 0,7 0 0 0,5-3 0 15,1 1 0-15,-1-2 0 0,5 0 0 0,6 1 0 0,3-1 0 16,0 1 0-16,4-1 128 0,3-2 336 16,4 4 64-16,0 1 16 0,0-2 0 0,-2 2 16 0,4-1 0 15,4 1 0-15,-2-2 0 0,-7 6-288 0,8-3-48 16,6-3-16-16,-4 3 0 0,-5 0-64 0,6-1-16 15,3-1 0-15,-2 2 0 0,-4-3 0 0,6 3 0 16,7-1 0-16,-4-1 0 0,-6 1-128 0,7 1 160 16,7-1-160-16,-4-2 160 0,-5-1-160 0,4 0 160 15,8-1-160-15,-4 0 160 0,-5-2-160 0,3 3 0 16,4 0 0-16,-4-1 0 0,-5 0 0 0,0 0 0 16,-2 1 0-16,-5 0 0 0,-3 1 0 0,2 2 0 15,3 1 0-15,-7 1 128 0,-9-1-128 0,5 3 128 0,4-3-128 16,-9 4 128-16,-11 1-128 0,2-2 0 0,2-3 0 0,1 1 0 15,0 4 192-15,-5-2 96 0,-8-3 32 0,5-1 0 16,6-2-64-16,-6 2 0 0,-7 1 0 0,-1-3 0 16,-1-2-256-16,0 0 160 0,5-2-160 0,-5 2 128 15,-6 1-128-15,-2-1-176 0,-4-3 48 0,4 0 0 16,1-1 400-16,-2 2 96 0,-2 2 16 0,-6-1 0 16,-7-5-240-16,-1 3-144 0,0-3 192 0,-3 2-192 15,-4 2 128-15,0 3-128 0,-1 2 0 0,-6 2 0 16,-10 0 0-16,-2-2 0 0,-4 1 128 0,-4 1-128 15,-2-4-208-15,-2 3-112 0,-4 1 0 0,2-2-16 16,-1 0-224-16,-2 1-32 16,-4-1-16-16,0 2 0 0,-2 3 16 0,-3-1 0 0,-2 1 0 0,-3-2-11232 15,-11-1-2240-15</inkml:trace>
  <inkml:trace contextRef="#ctx0" brushRef="#br0" timeOffset="2">31165 9649 27647 0,'0'0'1216'0,"0"0"256"0,0-9-1168 0,3 1-304 15,-3 8 0-15,4-9 0 0,-2 0 1408 0,0-1 208 16,-1-1 48-16,2 2 16 0,-1 0-288 0,0 1-64 16,-1 0-16-16,-1-2 0 0,0-2-688 0,-1 1-144 15,-2-2-32-15,0-2 0 0,1-3 64 0,-5 1 0 16,-1 0 0-16,-1 0 0 0,0-1-96 0,-3 0-16 16,-3 2 0-16,-2-1 0 0,-1 0-64 0,-2 1-16 15,1 1 0-15,-4 3 0 0,-3 4-80 0,4 0-32 16,3 3 0-16,-4-1 0 0,-1-2-16 0,-1 3 0 15,1 1 0-15,4 2 0 0,1 2-48 0,2 0-16 16,3-2 0-16,1 2 0 0,1 0-128 0,3 2 128 0,9-2-128 0,0 0 128 16,0 0-128-16,-6 7 0 0,6-7 0 15,0 0 0-15,0 0-144 0,-2 10 144 0,2-10 0 0,4 13 0 16,-4-13-160-16,8 9 160 0,0 1-128 0,1-3 128 16,0 1 0-16,1 1-128 0,1-2 128 0,1-2 0 15,2 2 0-15,3-1-160 0,3-1 160 0,-1 2 0 16,1-1-128-16,2 1 128 0,3 1 0 0,-1 0 0 15,1-1 0-15,-1 0 0 0,-4-1 0 0,1 2 0 16,-1 1 0-16,-2 2-128 0,-4-2 128 0,-1 4-160 16,1 4 160-16,-3-1 0 0,-2-1 0 0,0 1 0 15,-1-2 0-15,-1 1 0 0,-2-1 0 0,-1 2 0 16,0-2 0-16,0 0 0 0,-2-1 0 0,1 0 0 0,-4 0 0 16,-1 3 0-16,1-3 0 0,0 0 0 0,-2-1 0 15,1 1 0-15,-4-1 0 0,1 2 0 0,0-1 0 16,-3 1 144-16,-1-1-144 0,-1 3 0 0,-2 0 240 0,-4 1-64 15,-3-2-16-15,-1 3 0 0,2 2 160 0,-3 1 16 16,-4 0 16-16,2 1 0 0,2 1 32 0,1-1 16 16,-2-1 0-16,4-1 0 0,-2-2-240 0,2-1-160 15,2-3 192-15,1 2-192 0,-1 2 0 0,4-2 0 16,3-4 0-16,1-1 0 16,-1 1-272-16,3-1-112 0,6-11-32 0,-5 6 0 15,5-6-1840-15,0 0-368 0,0 0-80 0</inkml:trace>
  <inkml:trace contextRef="#ctx0" brushRef="#br0" timeOffset="3">32133 9343 4607 0,'0'0'400'0,"0"0"-400"0,0 0 0 15,0 0 0-15,6-8 3488 0,-6 8 608 0,0 0 128 0,0 0 32 16,8-8-2144-16,-8 8-416 0,7-9-96 0,-7 9 0 16,0 0-48-16,0 0 0 0,0 0 0 0,0 0 0 15,0 0-80-15,0 0-32 0,0 0 0 0,0 0 0 16,-12 0-352-16,0 4-80 0,-1 3-16 0,-3 3 0 15,-2 4-544-15,-3 6-96 0,-1 5-32 0,0 1 0 16,-1 3-80-16,-4 2-32 0,0 3 0 0,1 5 0 16,1 3-80-16,2-1 0 0,-1 1-128 0,3-2 192 15,2 0-64-15,1-1-128 0,1-3 176 0,1 1-176 16,4 0 320-16,2 3-64 0,2-4 0 0,3-3 0 16,1-2-96-16,3-1-32 0,2 1 0 0,2-3 0 0,0-6-128 15,4-1 0-15,2-2 0 0,3-2 0 0,2-3 0 16,3-2 0-16,1-5 0 0,2-2-176 0,2-2 176 0,3-3 0 15,0-4-144-15,1-3 144 0,2-2 0 0,1-3 0 16,0-5 0-16,1-5 128 0,1-4 32 0,-5-4 0 16,-2 0 0-16,-2-6 0 0,0-4-160 0,-3-3 0 15,-2-1 144-15,-1-2-144 0,-2 1 128 0,-1-3-128 16,-2-2 160-16,-3-1-160 0,-2-1 128 0,-1 1-128 16,1-1 0-16,-4 3 144 0,-2 3-144 0,-1 4 0 15,0 7 0-15,-2 5 0 0,-1 8 0 0,0 0 0 16,-1 3-144-16,1 5 144 15,1 2-480-15,1 3 16 0,2 9 0 0,-4-6 0 16,4 6-624-16,0 0-128 0,0 0-32 0,0 0 0 16,0 0-1824-16,0 0-384 0,0 0-64 0</inkml:trace>
  <inkml:trace contextRef="#ctx0" brushRef="#br0" timeOffset="4">31932 9728 16575 0,'-12'-10'1472'0,"4"1"-1168"16,1-1-304-16,0 1 0 0,-1 1 2528 0,2 1 448 16,6 7 96-16,-4-6 0 0,4 6-1696 0,0 0-352 15,0 0-64-15,0 0 0 0,0 0-128 0,0 0-32 16,0 0 0-16,0 0 0 0,4 16 32 0,0-2 16 16,0 0 0-16,1 1 0 0,1-1 80 0,2-1 16 15,-1 0 0-15,0-1 0 0,3 1-368 0,0 0-64 16,0 0 0-16,2 3-16 0,-1-7-272 0,2 2-48 15,1-1-16-15,0-1 0 0,-2-2-32 0,2 0 0 16,1-3 0-16,-1 1 0 0,0 2-336 0,1-3-80 16,0-4-16-16,1 0 0 15,-2 0-2496-15,-1 0-496 0</inkml:trace>
  <inkml:trace contextRef="#ctx0" brushRef="#br0" timeOffset="5">32511 10253 33167 0,'-18'5'2944'0,"7"0"-2352"0,-2 1-464 0,3 3-128 0,1 1 1968 0,-1 5 368 16,1-1 80-16,1 2 16 0,2-1-1424 0,-1 2-288 16,0 0-48-16,0 1-16 0,2 3-224 0,0-3-48 15,-2 3-16-15,1-1 0 0,0-2-368 0,2 0 0 16,-1 3 0-16,1-1 0 0,0-3-144 0,2-3-112 16,1-1 0-16,1-2-16 15,0-11-1776-15,0 0-368 0,6 7-64 0</inkml:trace>
  <inkml:trace contextRef="#ctx0" brushRef="#br0" timeOffset="6">21656 3934 4607 0,'0'0'400'0,"0"0"-400"0,0 0 0 0,0 0 0 16,0 0 1184-16,-3 12 160 0,0-3 16 0,3-9 16 16,0 0-1376-16,0 0-288 0,0 0-48 0,0 0-16 15,0 0-736-15,0 0-160 0,-8 0-32 0,8 0 0 16,-9-3 960-16,9 3 320 0,0 0-192 0,-7-4 192 15,-1 0 240-15,8 4 144 0,0 0 16 0,0 0 16 16,0 0 1808-16,-8-2 352 0,8 2 80 0,0 0 16 0,-6-3-304 0,6 3-64 16,0 0-16-16,0 0 0 0,-4-6-1312 0,4 6-256 15,-3-8-48-15,3 8-16 0,0 0-496 0,-4-9-160 16,1 1 0-16,3 8 0 0,0-9 0 0,0 9 0 16,-3-11 0-16,2-2 0 0,-1 4 0 0,2-1 0 15,0-1 0-15,-1 1 0 0,0 1 0 0,2-2 0 16,3 0 0-16,-1-3 0 0,-3 1 0 0,1 2 0 15,0-2 0-15,2-3 0 0,-1 2 320 0,0-2 48 16,-2 2 16-16,0 1 0 0,-2-3 304 0,1 2 64 16,0-3 16-16,-1 1 0 0,0 2-400 0,-1-3-80 15,-1-1-16-15,0-1 0 0,1 1-64 0,-3-2-16 16,1 0 0-16,0-4 0 0,-2 2-192 0,2 0 176 16,-1-2-176-16,-1 1 160 0,2-2-160 0,0 2 0 0,-1 2 0 15,3 3 0-15,0-2 0 0,0 3 0 0,1 0 0 0,0-1 0 16,0-3 0-16,1 4 288 0,1 1-48 0,0 2-16 15,1-2 288-15,1 2 48 0,1 0 16 16,1-1 0-16,-1 2-336 0,-1 0-64 0,-1-1-16 0,1 0 0 16,-1-1-160-16,-1 1 192 0,0-4-192 0,0 2 192 15,1 0-192-15,1 1 192 0,-2-3-192 0,0-1 192 16,2 0-192-16,-2 0 0 0,-2 0 0 0,-1 2 128 16,4-1-128-16,-1 1 0 0,-1 2 0 0,0 0 0 15,-1 0 0-15,2 2 0 0,2 0 0 0,-1 3 0 16,-2 3 0-16,1 7 0 0,2-10 0 0,1 0 0 15,-2-5 0-15,1 3 0 0,0 3 0 0,1 0 0 16,-3 9 0-16,4-9 0 0,-4 9 0 0,4-9 0 0,-4 9 0 16,2-8 0-16,-2 8 0 0,0 0 0 15,3-9 0-15,-3 9 0 0,0-8 0 0,0 8 0 0,0 0 128 0,0 0-128 16,0 0 128-16,0 0-128 0,0 0 0 0,0 0 0 16,0 0 128-16,0 0-128 0,-8-4 0 0,8 4 0 15,0 0 144-15,0 0-144 0,0 0 0 0,-4-6 128 16,4 6-128-16,0 0 0 0,-2-7 0 0,2 7 0 15,0 0 0-15,0 0 0 0,0 0 0 0,0 0 0 16,-2-8 0-16,2 8 0 0,0 0 0 0,0 0 0 16,0 0 0-16,0 0 0 0,0-9 0 0,3 1 0 15,-1 1 0-15,-2 7 0 0,-1-8 0 0,2 1 0 16,2 1 0-16,0-1 0 0,-3-1 0 0,0 8 0 16,1-9 0-16,0 0 0 0,-1 0 0 0,0 0 0 15,-1 0 0-15,1 9 128 0,0-7-128 0,0 7 0 0,0 0 0 0,0-6 0 16,0 6 0-16,-1-9 0 0,1 9 0 15,0 0 128-15,0 0-128 0,0 0 0 0,-6-7 0 0,6 7 0 16,0 0 272-16,0 0-16 0,0 0 0 0,0 0 0 16,-6-4-64-16,6 4-32 0,0 0 0 0,0 0 0 15,-8 3 32-15,8-3 0 0,0 0 0 0,-12 12 0 16,1-1 0-16,0 5 0 0,1 2 0 0,1 2 0 16,-3 1 192-16,-1 1 32 0,-3 4 16 0,-1 1 0 15,0 5-112-15,-2 0 0 0,-3-1-16 0,-1-1 0 16,0-1-144-16,1 0-32 0,-2-3 0 0,3 1 0 15,3-2 32-15,1-2 0 0,2-4 0 0,0-4 0 16,4-2-160-16,4-1 0 0,4-1 0 0,3-11 0 16,-3 10 0-16,3-10 0 0,0 0 0 0,0 0 0 15,0 0-480-15,0 0-128 0,14-7-32 0,4-2 0 16,2-2-96-16,1-5-32 0,-1-4 0 0,4-3 0 16,1-3-176-16,-1-3-32 0,0-2-16 0,1-2 0 15,-1 1-1632-15,0-5-320 0,-5-1-64 0,0 2-5296 16,-1 1-1056-16</inkml:trace>
  <inkml:trace contextRef="#ctx0" brushRef="#br0" timeOffset="7">21528 2439 1839 0,'7'-16'0'0,"-5"7"160"0,-3 0-160 0,1 1 0 16,1-3 0-16,-1 11 0 0,-2-9 4992 0,1 1 960 16,1 8 192-16,0-9 32 0,-2 3-3344 0,2 6-656 15,0 0-144-15,0 0-32 0,0 0-848 0,0 0-160 16,0 0-32-16,0 0-16 0,0 0-288 0,5 10-48 16,-2 3-16-16,0 3 0 0,-1 2-80 0,1 2-32 15,1-1 0-15,0 3 0 0,0 2 32 0,1 1 16 0,3-2 0 0,-1 3 0 16,0 2-144-16,2-2-48 0,2-3 0 15,0-1 0-15,2-1-192 0,0-1-144 0,0-3 192 16,4-2-192-16,2 0 0 0,-4-2 0 0,-3-2 0 0,1-4 0 16,3-2-208-16,-3-2-160 0,-3-3-16 0,2-2-16 31,0-1-1936-31,-5-4-384 0</inkml:trace>
  <inkml:trace contextRef="#ctx0" brushRef="#br0" timeOffset="8">21434 1312 5519 0,'0'0'240'0,"0"0"64"0,0 0-304 0,0 0 0 0,-5-6 0 0,5 6 0 16,-2-10 3136-16,-1 1 560 0,-1 2 112 0,1-3 32 15,2 0-2448-15,-1 0-496 0,2 10-80 0,-2-13-32 16,1-1-192-16,0 3-32 0,-1-1-16 0,1 0 0 15,0-1-32-15,-2-1 0 0,1 0 0 0,-1-1 0 16,2 0 144-16,-1 0 32 0,0 1 0 0,-1 1 0 16,-1 2-192-16,-1 0-48 0,-2 2 0 0,-2 6 0 0,-4 8-128 15,0 3-16-15,-1 4-16 0,-3 2 0 0,0 4-288 16,-1 6 128-16,-2 3-128 0,-2 4 0 0,1 2 480 16,-1 4-16-16,-3 3 0 0,7-2 0 0,4 3-64 0,2 3-16 15,0 0 0-15,3 1 0 0,4 2 416 16,2-1 80-16,2-2 16 0,4-2 0 0,2-5-368 15,5-4-64-15,5 0-16 0,3-3 0 0,1-4-272 0,5-2-176 16,1-5 192-16,3-1-192 0,4-3 0 0,-1-2 0 16,1-5 0-16,1-3 0 0,-2-3 0 0,-1-2 0 15,-1-1 0-15,0-3 0 0,-2-5 0 0,2-1 160 16,-5-5-160-16,5 0 128 0,1-5-128 0,-4-3 192 16,-6-3-192-16,1-4 192 0,1-7-64 0,-5 1-128 15,-6-1 192-15,0-5-64 0,-5-1 0 0,-3-1 0 16,-7-3 0-16,-4 4 0 0,-2 4 0 0,-1 0-128 0,0 0 192 15,-5 2-64-15,-5 1-128 0,-1-1 128 0,0-1-128 16,0 5 128-16,-2 1-128 0,1 2 128 0,-1-1-128 16,1 5 128-16,-2 2-128 0,2 7 0 0,-2 4-192 0,1 3 192 31,1 1-752-31,1 5-16 0,-2 5-16 0,5 2 0 16,2-3-464-16,1 2-96 0,2 6 0 0,3 0-9280 0,5-3-1840 0</inkml:trace>
  <inkml:trace contextRef="#ctx0" brushRef="#br0" timeOffset="9">21145 1416 29023 0,'-20'3'1280'0,"10"0"272"0,0 1-1232 0,0-2-320 16,1 1 0-16,9-3 0 0,-9 4 928 0,9-4 128 16,0 0 32-16,0 0 0 0,0 0-336 0,3 10-64 15,-3-10-16-15,10 8 0 0,2 0-160 0,2-2-48 16,3-2 0-16,3 1 0 0,1 5 16 0,1-4 0 15,1-3 0-15,3-1 0 0,3 0-288 0,-3 0-64 0,-1 3-128 0,0-3 192 16,-3-6-192-16,-1 1 128 0,0 2-128 0,-3 0 0 16,-1 2 0-16,-2-4 0 0,2-2 0 0,-2 0 0 31,-2 0-336-31,0-3-112 0,-1-3-32 0,-2 1 0 16,-1 1-384-16,1-2-80 0,1 0-16 0,-3-2-14768 0</inkml:trace>
  <inkml:trace contextRef="#ctx0" brushRef="#br0" timeOffset="10">21985 1757 31391 0,'0'0'1392'0,"0"0"272"0,0 0-1328 0,0 0-336 0,0 0 0 0,0 0 0 16,0 0 160-16,0 0-32 0,0 0-128 0,5-7 192 15,-5 7-192-15,9-6 0 0,3 0 128 0,-2 1-128 16,-2 0 0-16,2 1 0 0,-1 0 0 0,-9 4 0 16,11-2 0-16,-2-2 0 0,-9 4 0 0,0 0 0 15,0 0 0-15,0 0 128 0,0 0-128 0,0 0 0 16,1 11 256-16,-3 2-32 0,-3 3-16 0,-2-3 0 0,-1 0-208 0,-1 2 176 16,-1 0-176-16,0-1 160 0,3 2-160 15,0-3 0-15,-1 2 0 0,2 0 128 0,-1-3-128 0,3 1 0 16,2-1 0-16,-1-1 0 0,1 1 0 0,0 1 160 15,4-2-160-15,-1 0 160 0,0 1 160 0,2 0 16 16,-1 0 16-16,4-1 0 0,-1 0 256 0,1 2 48 16,1-3 16-16,-1 3 0 0,2-4-96 0,0 4-32 15,1 3 0-15,3-3 0 0,2-6-208 0,1-2-32 16,0-3-16-16,3 0 0 0,1-2-288 0,5 0 160 16,5-3-160-16,1-2 128 0,-1-3-128 0,-1 0-192 15,4-2 32-15,-1 1-11744 16,0 0-2336-16</inkml:trace>
  <inkml:trace contextRef="#ctx0" brushRef="#br0" timeOffset="11">29464 1161 2751 0,'0'0'256'0,"-3"-12"-256"0,-2 0 0 0,1-1 0 16,-1 0 3520-16,-1 3 672 16,-4-2 128-16,4 3 32 0,1 1-2288 0,-1 3-448 0,-3 2-80 0,2-2-32 15,0 0 32-15,0 2 0 0,0-2 0 0,7 5 0 16,-11-5-272-16,3 2-48 0,8 3-16 0,0 0 0 15,0 0-240-15,0 0-32 0,0 0-16 0,0 0 0 16,0 0-656-16,-1 13-128 0,4-2-128 0,2 6 192 16,1 2-192-16,2 2 0 0,1 0-160 0,3 3 160 15,2-1 0-15,1 2 0 0,0 0 0 0,1-1 0 16,2 1 0-16,-1 1 0 0,0 4 0 0,-2-1 0 16,-1-3 0-16,-1 3 0 0,-4 2 0 0,0 4 160 15,-1 3 208-15,-1 1 32 0,-1 1 16 0,-2-1 0 16,-1-3-32-16,-2-1 0 0,-1 0 0 0,-1-2 0 15,-1-2-256-15,0-1-128 0,-1-1 128 0,-1-1-128 0,-1 1 128 0,-3 0-128 16,-1-2 128-16,-1 0-128 0,-3 1 128 0,-3-1-128 16,-1-2 128-16,-3 1-128 0,0-1 176 0,-4-3-48 15,-2-2-128-15,0-1 192 0,1 1-16 0,-2-3-16 16,-3-2 0-16,0-2 0 0,1-1-160 0,0-2 128 16,2-2-128-16,1-1 128 15,0-3-624-15,4-2-128 0,2-2-16 0,2-4-11456 16,1 2-2272-16</inkml:trace>
  <inkml:trace contextRef="#ctx0" brushRef="#br0" timeOffset="12">30070 1131 2751 0,'0'0'128'0,"8"-4"16"0,-8 4-144 0,0 0 0 0,0 0 0 0,8-5 0 16,-8 5 2992-16,0 0 560 0,0 0 112 0,0 0 32 15,0 0-1424-15,0 0-288 0,0 0-48 0,0 0-16 16,0 0-656-16,0 0-144 0,0 0-32 0,0 0 0 15,0 0-208-15,0 0-48 0,0 0-16 0,0 0 0 0,0 0-288 0,0 0-48 16,0 0-16-16,-1 13 0 0,-2 1-240 16,0 1-48-16,-1-2-16 0,1 2 0 0,-1 3 32 0,-2 2 0 15,3 3 0-15,-4 0 0 0,-1 0 112 0,0 4 16 16,-2 5 16-16,-1 3 0 0,0 1-32 0,-4 5-16 16,-3 5 0-16,1-2 0 0,3-1-144 0,1 0-16 15,1 0-128-15,0 0 192 0,2-3-192 0,0-1 0 16,0-2 128-16,6-1-128 0,3 0 0 0,1-2 0 15,1-1 128-15,2 1-128 0,0 0 0 0,1-1 128 16,0-4-128-16,2-1 0 0,4-2 0 0,2-1 128 16,0-1-128-16,1-4 0 0,0 1 0 0,0-1 0 15,-3-6 0-15,5-1 0 16,-1-2-448-16,0-2-96 0,-2-3-16 0,3 1 0 16,0-3-816-16,1 0-160 0,-1-4-48 0</inkml:trace>
  <inkml:trace contextRef="#ctx0" brushRef="#br0" timeOffset="13">30606 1458 7359 0,'-9'4'320'0,"1"3"80"0,-4 3-400 0,1-1 0 16,-1 0 0-16,-1 2 0 0,-4 4 4800 0,0 0 864 16,3-2 176-16,-2 2 48 0,-1 6-4384 0,-1 0-864 15,1 0-192-15,-3 2-16 0,-2 3-432 0,-1 1 0 0,-1-1 128 0,2 0-128 16,2-2 272-16,4 1 32 0,0 0 0 0,2-2 0 15,2 0 224-15,1-3 48 0,2 0 16 0,3 0 0 16,2-1-336-16,1-1-64 0,3 1 0 0,3-5-16 16,1 0-48-16,2 1 0 0,2-6 0 0,4 3 0 15,1-2 112-15,2-1 16 0,2-2 0 0,4-2 0 16,4-1 96-16,1-2 32 0,2-3 0 0,2-3 0 16,2-5-192-16,-1 1-16 0,-2-4-16 0,-2 1 0 15,1-2-32-15,-1-3-128 0,-2 2 192 0,-2-5-64 16,-2-1-128-16,-1-3 192 0,-3 3-192 0,0-4 192 15,-3 1-192-15,-1-7 192 0,-1 0-192 0,-3-3 192 16,-2-3-192-16,-2-1 192 0,-3 1-192 0,0-4 192 16,-4 3-192-16,0 0 0 0,-2 1 144 0,-3 4-144 15,-2 5 0-15,-1 1 144 0,-1 2-144 0,0 4 0 0,-2 1 0 0,0 2 0 16,-3 2-240-16,2 3 80 16,-2 2-1536-16,2 4-304 0,-1 2-64 0,1 1-13008 15</inkml:trace>
  <inkml:trace contextRef="#ctx0" brushRef="#br0" timeOffset="14">30434 1682 18431 0,'0'0'1632'0,"0"0"-1312"0,0 0-320 0,0 0 0 16,0 0 2416-16,0 0 400 0,0 0 96 0,0 0 16 15,0 0-1152-15,0 0-240 0,0 0-32 0,0 0-16 16,13 16-544-16,-4-4-112 0,-5-2-32 0,3 1 0 16,0-5-128-16,-1 3-32 0,-6-9 0 0,6 15 0 15,3-5-256-15,2 2-64 0,-1-3-16 0,1-1 0 0,0-2-176 0,0 1-128 16,-1-3 144-16,1 0-144 0,-1-2 128 0,2 1-128 16,-1-3 0-16,1 0 0 0,0-2 0 0,1-1-336 15,0-4 48-15,-1 3 16 16,-2-2-496-16,1-1-80 0,-1-2-32 0,0-1 0 15,0-1-1712-15,-1 2-352 0,-4 0-64 0</inkml:trace>
  <inkml:trace contextRef="#ctx0" brushRef="#br0" timeOffset="15">30881 2042 14735 0,'0'0'1312'0,"0"0"-1056"15,0 0-256-15,0 0 0 16,0 0 2688-16,8 8 496 0,-8-8 80 0,5 12 32 16,-1-2-1680-16,1 3-336 0,1 0-64 0,-3 2 0 0,0-1-736 0,0 2-144 15,-1 1-16-15,0 1-16 0,-1 1-160 0,-2 0-16 16,-3-1-128-16,2 0 192 0,1-2-192 0,0-1 0 15,-2 0 0-15,1-1 0 0,-2-2 0 0,0 0 0 16,1-3-208-16,-1 1-9360 16,2-1-1872-16</inkml:trace>
  <inkml:trace contextRef="#ctx0" brushRef="#br0" timeOffset="16">31726 1420 18543 0,'0'0'816'0,"0"0"176"0,0 0-800 0,0 0-192 16,6-7 0-16,-6 7 0 0,7-7 1152 0,-7 7 176 0,0 0 32 0,5-7 16 15,-5 7-256-15,0 0-48 16,0 0-16-16,0 0 0 0,3-10-128 0,-3 10-32 0,0 0 0 0,0 0 0 16,0 0-112-16,-8 1-16 0,0 5-16 0,-1 1 0 15,-1 3-240-15,-2 1-32 0,0 2-16 0,-1 7 0 16,-1 3-256-16,-1 2-48 0,1-1-16 0,1-1 0 16,0 4 48-16,0 2 16 0,-1-3 0 0,2 3 0 15,3 0 16-15,2-2 0 0,1 0 0 0,3-2 0 16,3-1-224-16,3-4 144 0,1 0-144 0,2-2 128 15,3-1-128-15,2-4 0 0,-1-1 144 0,3-2-144 16,2-1 0-16,1-2 0 0,4-2 0 0,-2-2 0 16,1-2 0-16,0-2-192 0,1-2 64 0,-1 1 0 15,1 0 128-15,-1-3 0 0,1-3-144 0,1-1 144 16,0-1 0-16,-1-2 0 0,-1-1 0 0,0-3 0 0,1 1 0 16,-3-8 128-16,-3-1-128 0,0-1 128 0,1-2 32 0,-3-3 0 15,-1 0 0-15,-4 0 0 0,-2-3-160 0,0 3 0 16,0 0 0-16,-1 0 0 0,-2 0 0 0,-2 3 0 15,-2 6 0-15,-2 1 0 0,-3 2 0 0,-3-2 0 16,1 3 0-16,-2 6 0 16,-4 4-1536-16,1 1-400 0,-2 1-80 0,-1 2-12704 15</inkml:trace>
  <inkml:trace contextRef="#ctx0" brushRef="#br0" timeOffset="17">31697 1626 25343 0,'0'0'1120'0,"0"0"224"0,0 0-1072 0,0 0-272 15,0 0 0-15,0 0 0 0,0 0 672 0,0 0 80 16,0 0 16-16,0 0 0 0,0 0-96 0,8 8-16 15,-8-8 0-15,0 0 0 0,12 8-336 0,-2-2-64 16,-2 1 0-16,1-3-16 0,0-3 224 0,2-1 48 16,1 0 16-16,-1 0 0 0,2 2-144 0,3-2-48 15,0 0 0-15,-1-2 0 0,0 0-336 0,1-2 128 0,3-2-128 0,0 3 0 32,0 3-416-32,0-4-160 0,-1 1-16 0,2 0-16 15,1 2-960-15,-3 0-192 0,-6-2-32 0,1 5-10800 0</inkml:trace>
  <inkml:trace contextRef="#ctx0" brushRef="#br0" timeOffset="18">32212 1952 24991 0,'0'0'1104'0,"0"0"240"0,0 0-1088 0,0 0-256 16,11-6 0-16,-4 1 0 0,-7 5 1408 0,12-7 208 0,-1 0 48 0,-1 1 16 15,1-1-784-15,-1 4-144 0,-2-3-48 16,4 1 0-16,-1 1-384 0,1 0-96 0,-2 2-16 0,-10 2 0 16,11-3-208-16,-2 6 0 0,-9-3 128 0,9 1-128 15,-9-1 0-15,0 0 0 0,4 8 128 0,-4-8-128 16,-3 10 0-16,-2 1 128 0,-1 0-128 0,-3 1 0 15,-3 1 0-15,1 2 0 0,-2-2-176 0,0-2 176 16,-1 4-304-16,0-4 64 0,-1-2 16 0,2 3 0 16,1 1 224-16,1 4 0 0,-1-2 0 0,3-1-144 15,4 0 144-15,-1-3 0 0,1 0 0 0,1 4 0 16,3-2 0-16,0 1 0 0,-1 2 0 0,4-3 0 16,0 0 0-16,2 0 0 0,1-1 0 0,2-1 0 15,1 0 0-15,0-2-128 0,2-1 128 0,0-3 0 0,2-2-352 16,1-2 16-16,3-2 0 0,0-1 0 15,-1 1-1520-15,1-2-288 16,-2-1-64-16</inkml:trace>
  <inkml:trace contextRef="#ctx0" brushRef="#br0" timeOffset="19">32633 719 26143 0,'-13'4'1152'0,"13"-4"256"0,-5 8-1136 0,0 2-272 16,-2 2 0-16,3-3 0 0,4-9 224 0,0 14-16 0,0-1 0 0,0-1 0 16,2 0 496-16,2 1 80 0,1-3 32 0,3 3 0 15,2 0 176-15,2 2 32 0,1 0 16 0,3 2 0 16,0 5-432-16,3 1-96 0,0-1 0 0,2 6-16 16,1 6-176-16,0 3-16 0,-1-3-16 0,2 1 0 15,-1 1-144-15,-3-2-16 0,-2-1-128 0,-1-2 192 16,-2 1-192-16,1 1 128 0,-4 3-128 0,-2 0 0 0,-3-2 128 0,-1 4-128 15,0 4 0-15,-5 1 144 0,-7-3-144 16,0 3 0-16,0 1 144 0,-3 2-144 0,-5-4-192 0,0-2-96 16,-2-2-32-16,-1 0 0 15,-2-2-1472-15,-1 1-320 0,-4-2-48 0</inkml:trace>
  <inkml:trace contextRef="#ctx0" brushRef="#br0" timeOffset="20">31246 2158 13823 0,'0'0'608'0,"0"0"128"15,0 0-592-15,0 0-144 0,0 0 0 0,0 0 0 16,0 0 3776-16,0 0 704 0,0 0 160 0,0 0 32 15,0 0-2624-15,7 15-512 0,2 0-96 0,-1 3-32 16,-1 1-752-16,3-2-144 0,-1 2-48 0,2 1 0 0,4-1-336 0,0 1-128 16,2-2 0-16,-1 2 144 0,-2 3-144 0,1-1 0 15,0 2 0-15,-2 1-176 16,-2 1-2128-16,-5-2-416 0</inkml:trace>
  <inkml:trace contextRef="#ctx0" brushRef="#br0" timeOffset="21">24347 8840 9215 0,'0'0'816'0,"0"0"-656"16,0 0-160-16,0 0 0 0,0 0 1664 0,0 0 320 16,0 0 48-16,0 0 16 0,0 0-1664 0,14 1-384 15,-14-1 0-15,16-1 0 0,1-2 128 0,0 1 48 16,-2-1 0-16,0 0 0 0,-2 1 832 0,-1-2 160 15,-1 1 48-15,1 1 0 0,-2-2-32 0,2 1 0 16,-1 0 0-16,0 0 0 0,1-1-624 0,-1 0-128 16,-2-1-32-16,0 1 0 0,-9 4-128 0,13-8-16 15,0-1-16-15,0 1 0 0,-1-1-16 0,-1 0 0 16,1-2 0-16,0 1 0 0,1-2 96 0,1-1 0 16,-1-3 16-16,2 1 0 0,0-2-80 0,2-2 0 15,0-1-16-15,0 0 0 0,0-1-64 0,0 2-16 16,0-6 0-16,0 1 0 0,-2 2-160 0,2 0 160 15,0-1-160-15,0-1 160 0,-2 1 32 0,2 1 16 0,1 1 0 16,-1-1 0-16,-3-2 16 0,1 2 0 0,-1 1 0 16,0-2 0-16,1-2-64 0,0 0-16 0,1 2 0 0,-2-5 0 15,-3-1-144-15,2 0 128 0,-2-3-128 0,2 2 128 16,0-1-128-16,0-3 0 0,-1-2 0 0,0 3 0 16,-2-1 0-16,1 3 0 0,-1 2 0 0,1 0 0 15,-4 1 0-15,3-1 128 0,-1 2-128 0,0-1 0 16,-1 1 0-16,-2 0 0 0,1-2 128 0,1-5-128 15,-1 1 0-15,2 1 0 0,1-1 0 0,-1-1 128 16,0-1-128-16,0 0 0 0,-1 2 0 0,1-2 0 16,0 1 0-16,0 2 160 0,0-1-160 0,2 2 160 15,-1-4-32-15,-1-1 0 0,-2 0 0 0,1-2 0 0,3 3 192 16,1 0 48-16,0-1 0 0,1 1 0 16,1-1-32-16,1 0 0 0,-2 4 0 0,0-3 0 0,-2 2-192 0,2 2-144 15,0 0 192-15,2 1-192 0,0 0 256 16,-2 0-48-16,-1-2-16 0,0 1 0 0,1-2 16 0,0 1 0 15,12-40 208-15,-10 37-240 0,0 2-16 16,-2 2 0-16,1 0 0 0,2 1-160 0,-1 0 0 16,1 0 0-16,0 2 128 0,-1-2-128 0,4 2 0 15,-4-1 0-15,2 2 0 0,0-1 128 0,1 1-128 16,2-2 0-16,1 3 128 0,-2 1-128 0,2 2 0 16,0-1 0-16,3 2 0 0,-2 0 0 0,1 1 0 15,1 2 0-15,0 2 0 0,0-3 0 0,-2 3 0 16,0 0 0-16,0 2 0 0,1-1 0 0,0 2 0 15,2-1 0-15,0 0 0 0,2-2 0 0,-1 1 0 16,0-1 0-16,3 0 0 0,2 2 0 0,0 0 0 0,1-3 0 0,-1 6 0 16,-1-1-128-16,0 1 128 0,-1 1 0 0,-2 2 0 15,2 5 0-15,-2-3 0 0,-1 2 0 0,-1 1 0 16,-2 1 0-16,1 0 0 0,-1-3 0 0,2 4 0 16,-4-2 0-16,4 1 0 0,1-1 0 0,4 2 0 15,1-4 0-15,-1 3 0 0,-1-3 0 0,1 4 0 16,1-2 0-16,2 1 0 0,-1 1 0 0,-1 2 0 15,-2 2 0-15,0 0 0 0,-2 1 0 0,-1 0 0 16,-1-4 0-16,-2 1 0 0,0 2 0 0,-2 2 0 16,-2 0 0-16,2 0 0 0,1 0 0 0,-2 1 0 15,-2-2 0-15,3 1 0 0,4-2 128 0,-1 1-128 16,-2 1 160-16,3-3-160 0,3 2 192 0,-1 1-192 16,0 0 208-16,-1-2-64 0,1-1-16 0,-1-1 0 0,0-1-128 15,0 1 0-15,-1 0 0 0,-1 0 128 0,1-2-128 0,1 0 0 16,2 1 0-16,-2-2 128 0,1 1-128 0,0 0 0 15,2 2 0-15,0-1 0 0,-1-1 0 0,1 0 0 16,-4 4 0-16,1-2 0 0,0-2 0 0,1 0 0 16,1-1 0-16,-1 2 128 0,0 1-128 0,1 0 0 15,-2-3 0-15,0 0 0 0,0 0 128 0,1-1-128 16,0 0 0-16,0 0 128 0,2-3-128 0,1 0 0 16,1-1 144-16,0 1-144 0,-1 2 0 0,0 0 0 15,-2 0 0-15,0-3 128 0,1-3-128 0,-2 5 0 16,-3 3 0-16,-2-1 0 0,-1-1 0 0,-2 0 144 15,0 1-144-15,0 0 0 0,-3-1 176 0,-1 2-176 16,1-2 160-16,1 1-160 0,-3 1 192 0,1 0-64 0,-1-3-128 16,2 2 192-16,1 0-192 0,-2 1 128 0,1-4-128 0,1 3 0 15,0-1 0-15,1 0 0 0,-1-2 0 0,0 1 0 16,-1-1 0-16,-2 1 128 0,-1 0-128 0,3 1 0 16,1 0 0-16,-4 2 0 0,-3 1 0 0,0-2 0 15,2-1 0-15,-3 1 0 0,-9 4 0 0,9-3 0 16,-9 3 0-16,0 0-208 0,11-5 16 0,-11 5-12544 15,6-5-2496-15</inkml:trace>
  <inkml:trace contextRef="#ctx0" brushRef="#br0" timeOffset="22">29069 5154 15263 0,'0'0'672'0,"-8"0"144"0,-2-2-656 0,2 0-160 16,-1 2 0-16,9 0 0 0,-9-2 1248 0,9 2 224 16,-9-3 32-16,9 3 16 0,0 0 32 0,0 0 16 15,0 0 0-15,0 0 0 0,-8-4-240 0,8 4-48 16,0 0-16-16,0 0 0 0,0 0-544 0,0 0-96 15,0 0-32-15,0 0 0 0,0 0-192 0,8-5-32 16,1 0-16-16,2 2 0 0,-11 3-16 0,13-4 0 16,0 2 0-16,1-4 0 0,-1 2-80 0,1 2 0 15,2-2-16-15,-1 0 0 0,0 0-16 0,3-1 0 16,3-2 0-16,2 1 0 0,3-2 0 0,-1 0 0 16,-3-1 0-16,2 3 0 0,0-4 16 0,1 3 0 0,1-2 0 15,-1 1 0-15,0 0 32 0,-1 0 16 0,0-1 0 16,-2 1 0-16,0 3 16 0,0-2 0 0,-1 1 0 0,-1-2 0 15,-2 0-48-15,0-1-16 0,3-3 0 0,1 1 0 16,1-2-32-16,0 0 0 0,0-2 0 0,2 1 0 16,3-2-32-16,-1 1-16 0,-1-2 0 0,1 0 0 15,2 1 48-15,0-1 16 0,-2 0 0 0,-2-1 0 16,1-3-224-16,-1 0 0 0,-2 0 0 0,-1 2 0 16,-1 0 144-16,0-3-144 0,-1 1 128 0,1 1-128 15,-2-3 144-15,1 3-144 0,-1-3 160 0,2 3-160 16,0-3 144-16,0 0-144 0,-2-2 128 0,1 0-128 15,-2-1 128-15,0 2-128 0,1-4 128 0,-4 3-128 0,-2 1 192 16,-2-1-64-16,-3 0 0 0,1 0 0 0,1 2-128 16,-2-2 0-16,-3 2 0 0,0-1 128 0,1 1-128 0,-4-1 0 15,0 1 144-15,-4 1-144 0,0 1 0 0,0-1 144 16,2-2-144-16,-1 1 0 0,-4-3 144 0,2 1-144 16,2 0 0-16,0 0 144 0,-2 0-144 0,0 2 128 15,-1 0-128-15,3-1 128 0,0-1-128 0,-4 2 160 16,-6 1-160-16,3-2 160 0,5 5 0 0,-4-1 0 15,-2 3 0-15,0-1 0 0,0 0 16 0,-1 1 0 16,1 1 0-16,-2 0 0 0,-6 1-176 0,1-1 160 16,3-2-160-16,1 2 160 0,-2 2-160 0,2-2 0 15,2 1 144-15,-1-5-144 0,0 3 0 0,0-4 0 16,1 2 0-16,-2-1 0 0,-1 1 0 0,1-1 0 16,1 3 0-16,-3-5 128 0,0-2-128 0,0 1 0 0,-1-1 0 15,1 4 0-15,-2 0 0 0,1 3 0 0,-2 0 0 0,0 2 128 16,0-1-128-16,0 2 0 0,-3 0 0 0,1 1 128 15,-2-1-128-15,3 2 0 0,2-1 0 0,-2 0 128 16,-4 2-128-16,1-2 0 0,3 1 0 0,-1 0 0 16,-1 0 0-16,0-1 0 0,0 0 0 0,2 2 128 15,0-1-128-15,1 0 0 0,0 0 0 0,1 2 0 16,1-4 0-16,-1-1 0 0,0-2 0 0,1 3 0 16,-1 1 0-16,-2-3 0 0,-2 2 0 15,1-4 0-15,-1-1 0 0,-2 2 0 0,-4-1 0 0,1 4 0 16,0 1 0-16,2 0 0 0,-2-2 0 0,-2 0 0 0,-3-1 0 15,0 2 0-15,2 1 0 0,1 0 0 0,0-2 0 16,1 2 0-16,0 0 0 0,2 2 0 0,-1-2 0 0,1-2 0 16,-1 0 0-16,-3 2 0 0,1 1 0 0,-4-1 0 15,-4-3 0-15,-1 2 0 0,4-2 0 0,-1 3 0 16,-2 1 0-16,0 1 0 0,0-1 0 0,-1 3 0 16,4-3 0-16,0 0 0 0,0-1 0 0,1 0 0 15,-1-1 0-15,0 2 0 0,-3 2 0 0,-1-1 0 16,0 0 0-16,-1 3 0 0,-1-1 0 0,-1-1 0 15,-1 1 0-15,1 0 0 0,-2 0 0 0,5 0 0 16,1 1 0-16,1-1-128 0,1 1 128 0,1 2 0 16,-2 0 0-16,-3 1 0 0,-2-1 0 0,-1 2 0 15,-3 0 0-15,0 0 0 0,0 0 0 0,2 1 0 16,0 2 0-16,1-3 0 0,3 2 0 0,0-1 0 0,2 2 0 16,-2-1 0-16,1 1 0 0,-2 1 0 15,-2 1 0-15,2 2 0 0,1 0 0 0,1-3 0 0,-3 0 0 0,1 1 0 16,1 2 0-16,2-1 0 0,1-1 0 0,3 1-128 15,0-1 128-15,1 2 0 0,1-3 0 0,0 1 0 16,1 2 0-16,-2-1 0 0,-2 0 0 0,1 0 0 16,1 1 0-16,0-1 0 0,-2 0 0 0,0 0 0 15,0 2 0-15,0-1 0 0,2-2 0 0,3 2 0 16,0-2 0-16,2 2 0 0,0-1 0 0,0-2-128 16,-1 0 128-16,2 2 0 0,0 0 0 0,1 1 0 15,-3 1 0-15,-1-2 0 0,1 0 0 0,0 1 0 16,-2 3 0-16,2 0 0 0,1-5 0 0,0 2 0 15,0 0 0-15,0 1 0 0,1 0 0 0,-1-1 0 16,-1 3 0-16,1-1 0 0,0-1 0 0,1 0 0 0,-1-2 0 16,1 0 0-16,1-4 0 0,-2 4 0 0,0 0 0 0,-1 2 0 15,-1-1 0-15,-1-1 0 0,2-2 0 0,0 3 0 16,0 0 0-16,-2 0 0 0,0 3 0 0,1 0 0 16,2 1 0-16,-1 2 0 0,0-3 0 0,0 1 0 15,0 1 0-15,1 1 0 0,0 1 0 0,0-2 0 16,1 1 0-16,-1-1 0 0,0-1 0 0,0-1 0 15,-1 2 0-15,0 0 0 0,0 0 0 0,-1 1 0 16,-2 0 0-16,2 0 0 0,-1 0 0 0,1 3 0 16,-2-4 0-16,2 3-128 0,-1 1 128 0,2 1 0 15,0 1 0-15,2 1 0 0,-1-2 0 0,0-3 0 16,0 3 0-16,0 0 0 0,-1 2 0 0,-1 0 0 16,-3-2 0-16,1 2 0 0,3 2 0 0,-2 1 0 0,-5 0 0 15,3 2 0-15,0-2 0 0,3 2 0 0,1 0 0 16,0-1 128-16,-1 1-128 0,3 1 0 0,0 0 0 0,1 1 128 15,-2 2-128-15,1-1 0 0,1-2 0 0,0 0 0 16,-2-1 0-16,-3 0 0 0,2-3 0 0,-1 3 0 16,-3 1 0-16,1 1 0 0,-1-1 0 0,0 1 0 15,-1-2 0-15,1 3 0 0,0-3 0 0,1 3 0 16,2 0 0-16,0 2 0 0,1 1 0 0,1-1 0 16,0-1 0-16,0-1 0 0,0-3 0 0,2 0 0 15,0 4 0-15,-2-2 0 0,-1-2 0 0,0 3 0 16,-2 1 0-16,0-2 0 0,-2 1 0 0,0 2 128 15,-2 0-128-15,0 2 0 0,0-2 0 0,1 4 0 16,1-3 0-16,1 1 0 0,2 3 0 0,1 1 0 16,0 3 0-16,2-1 0 0,2-3 0 0,0-2 0 0,0 0 0 15,0-1 0-15,1 1 0 0,0 0 0 0,-2 2 0 0,2-2 0 16,1-1 0-16,1 2 0 0,-1-1 0 0,1 2 0 16,0 0 0-16,2 0 0 0,3 2 0 0,-2 0 0 15,-3 0 0-15,2 1 0 0,1 1 0 0,1 0 0 16,-1 1 0-16,2-1 0 0,2-1 0 0,0-1 0 15,2 1 0-15,1 0 0 0,1-1 0 0,0 3 0 16,0-3 0-16,2 3 0 0,-1 4 0 0,2 1 0 16,-2 0 0-16,3 0 0 0,0-2 0 0,1 4 0 15,-1-6 0-15,0 1 0 0,0-1 0 0,1 2 0 16,-1-2 0-16,2 3 0 0,-1-2 0 0,0 3 0 16,-2 3 0-16,3 2 128 0,0-5-128 0,0 3 0 15,-1-4 0-15,2 2 0 0,0-2 0 0,1-1 0 0,-2-2 0 16,2 3 0-16,0 0 0 0,0 4 0 0,-1 2 0 15,-2 0 0-15,2-2 0 0,0 2 0 0,1-2 0 0,-2 0 128 16,1 0-128-16,0-2 0 0,0 0 0 0,-1 2 0 16,1 0 0-16,0 0 0 0,-2 3 0 0,3-1 128 15,0 2-128-15,0-1 0 0,-1-2 0 0,2-1 0 16,3-1 0-16,-1 0 0 0,-3-3 0 0,2 1 0 16,1-3 0-16,-1-1 0 0,0 5 0 0,2 0 128 15,1 2-128-15,0 0 0 0,-1 0 0 0,0-2 0 16,0-2 0-16,0-1 0 0,0-1 0 0,-1 1 0 15,1-1 0-15,0 2 0 0,-1 1 0 0,-1-1 0 16,1 3 0-16,0 2 0 0,1 2 0 0,1-2 128 16,0-1-128-16,-1-2 0 0,-3-2 0 0,3-1 0 15,1 1 0-15,1-3 0 0,-2 0 0 0,1 0 0 0,3 2 0 0,-2 0 0 16,-1-2 0-16,0 2 0 0,1 1 0 16,-1 0 0-16,-1 0 0 0,1-2 0 0,2-2 0 0,0-4 0 15,1 1 0-15,-1-1 0 0,-3 1 0 0,1 1 0 16,1-2 0-16,1 1 0 0,-2-2 0 0,2-2 0 15,-1 0 0-15,3 0 128 0,0 1-128 0,1 2 128 16,-4 1-128-16,1-2 128 0,-1-4-128 0,-1 0 0 16,1 1 0-16,3-3 128 0,2 2-128 0,1-3 0 15,-1 1 0-15,2-2 128 0,1-1-128 0,0-2 0 16,1 1 0-16,-1-1 128 0,0 3-128 0,1 3 0 16,-1-1 0-16,0-2 0 0,-1-1 0 0,2-2 0 15,-2 1 0-15,0-1 128 0,-2 0-128 0,1 0 0 0,0 2 0 16,1 0 0-16,0 0 0 0,-1-6 0 0,-1 0 0 15,1-1 0-15,1 0 0 0,2 1 0 0,-1-5 0 0,2 2 128 16,-1-7-128-16,2 4 0 0,3-2 0 0,1 1 0 16,-1 1 0-16,3 1 0 0,-1-1 0 0,-1-1 0 15,-2-1 0-15,2-1 0 0,0-1 0 0,1 3 128 16,-1 1-128-16,0 0 0 0,-2 1 0 0,1-4 0 16,1-2 0-16,-2 0 0 0,-2 1 0 0,2 0 0 15,-3-3 0-15,3-1 128 0,-2 0-128 0,0-2 0 16,0 0 176-16,1-1-48 0,0-3 0 0,-1 0 0 15,1 0-128-15,2-2 0 0,-2-1 0 0,0 2 0 16,-1-1 0-16,0 1 0 0,0-3 0 0,-2 0 0 16,-1-2 128-16,0 3-128 0,2-2 0 0,-2 1 128 15,-1 0-128-15,0-2 0 0,0 1 0 0,2-1 0 0,0 1 0 16,0 1 0-16,-2-4 0 0,1 2 0 0,0-2 0 0,1 3 0 16,-1-2 128-16,0 0-128 0,-1-5 0 0,0 2 0 15,3 2 0-15,-3-4 0 0,0 1 0 0,-1 1 0 16,-2-2 0-16,1 0 0 0,-1 1 0 0,1-1 0 15,-1 1 0-15,0 1 0 0,-2-3 0 0,1 1 0 16,1 0 128-16,-1 0-128 0,0 1 0 0,1 2 0 16,1-2 0-16,-1 2 0 0,1-2 0 0,0 2 0 15,0-3 0-15,0 4 0 0,2 0 0 0,2 0 0 16,-2 2 0-16,2 1 0 0,1-2 0 0,-2 0 0 16,-1-1 0-16,2 4 0 0,-1 0 0 0,2 1 0 15,-1 0 0-15,1 1 0 0,-2-3 0 0,1 1 0 16,-2-1 0-16,0 1 0 0,-1 4-160 0,-1-2 160 15,1-2 0-15,0 0-144 0,0-3-144 0,1-1-32 0,-2-1 0 0,1-3 0 32,0-3-2032-32,0-2-400 0,-1-4-96 0</inkml:trace>
  <inkml:trace contextRef="#ctx0" brushRef="#br0" timeOffset="23">28083 3073 5519 0,'0'0'496'0,"0"0"-496"16,0 0 0-16,-4-7 0 0,1-1 2368 0,3 8 368 15,-6-7 80-15,1 1 0 0,0-1-2112 0,5 7-448 0,0 0-64 0,0 0-32 16,-4-9-160-16,0 1 0 0,4 8 144 0,-3-8-144 16,3 8 560-16,0 0 32 0,-3-9 16 0,3 9 0 15,-4-9 560-15,0 1 112 0,4 8 32 0,-7-6 0 16,-1 2-480-16,8 4-80 0,-10-7-32 0,1 2 0 15,0 1-512-15,1 3-208 0,8 1 176 0,-11-4-176 16,1-1 176-16,1 1-176 0,9 4 192 0,-8-5-192 16,2 0 0-16,6 5 0 0,-10-6 0 0,10 6 0 15,-6-7 240-15,6 7 32 0,-11-4 16 0,11 4 0 16,-9-6 240-16,2 1 48 0,-1 0 16 0,8 5 0 16,0 0-224-16,-9-4-48 0,-2 1-16 0,11 3 0 15,-9-3-128-15,9 3-32 0,-10-6 0 0,0 2 0 0,10 4-144 16,-9-5 0-16,0 1 0 0,9 4 128 0,-8-4-128 0,8 4 0 15,-9-4 0-15,9 4 128 0,-10-5-128 0,10 5 160 16,-11-4-160-16,2 0 160 0,9 4 256 0,-10-5 48 16,1 1 16-16,0 0 0 0,-1 2-112 0,-1-1-32 15,-2 2 0-15,1 0 0 0,3 1-160 0,-2 0-48 16,-6-2 0-16,2 2 0 0,1-1-128 0,-1 1 128 16,0 0-128-16,-1 1 128 0,0-2-128 0,1 1 0 15,-1 0 0-15,0 0 128 0,1 0-128 0,-1 0 0 16,0-3 0-16,-1 2 128 0,0 0-128 0,-1-1 0 15,-1 0 0-15,-2-1 0 0,-3 2 0 0,0-2 0 16,-3 2 0-16,1 1 0 0,0-1 0 0,-1-1 0 16,-2 2 0-16,2-2 0 0,0 2 0 0,-1 0 0 0,-1 0 0 15,2 0 0-15,1 0 0 0,0 0 128 0,0 0-128 16,1 0 128-16,2 0 0 0,-1-2 0 0,-2 1 0 0,0 0 0 16,0 0-128-16,-1 1 0 0,-3 0 0 0,0 0 0 15,0-2 0-15,0 2 0 0,-2 2 0 0,0 0 0 16,-1 3 0-16,1-2 0 0,0 1 0 0,4-1 0 15,0 0 0-15,2 1 0 0,0 0 0 0,1 0 0 16,-1-1 176-16,0-1-48 0,1 1-128 0,1 0 192 16,-1-1 16-16,0 3 0 0,-1-3 0 0,1 3 0 15,0-1-16-15,2 1-16 0,-1-1 0 0,0 1 0 16,-2 2-176-16,0-1 0 0,0 2 144 0,-1 0-144 16,1-3 0-16,2 3 0 0,0 1 0 0,3 1 128 15,0-2-128-15,2 0 0 0,-1-1 0 0,1 0 0 16,0 0 0-16,1-1 0 0,-1 1 0 0,0 1 0 0,4 1 0 0,-2-3 0 15,-3-2 0-15,3 3 128 0,-1-1-128 16,1 2 0-16,-1 1 0 0,1 0 0 0,1-2 0 0,-1 0 144 16,-1 2-144-16,0 1 0 0,1 1 192 0,1-5-192 15,2 3 192-15,-2-1-192 0,-1-1 0 0,2 0 0 16,0 1 0-16,1 1 0 0,-2 0 128 0,1 1-128 16,-1-3 0-16,2 5 0 0,-1-1 0 0,1-2 0 15,-2-2 128-15,1 1-128 0,0-1 0 0,0-1 128 16,-1 2-128-16,0 3 0 0,0-5 128 0,-1 2-128 15,-4-2 0-15,2 4 0 0,2-1 0 0,1 0 0 16,-3 3 128-16,0-3-128 0,-2 1 0 0,1 1 0 16,5-1 0-16,-2 2 0 0,0-3 0 0,0 0 0 15,0 0 0-15,1-1 0 0,1 1 0 0,0-1 0 16,1 0 0-16,1 2 0 0,-1-2 0 0,-1 1 0 0,1 1 0 0,1 0 0 16,0-4 128-16,0 3-128 0,0-1 0 0,0 0 0 15,2-2 0-15,1 1 128 0,-1 5-128 0,2-5 0 16,-1 0 256-16,-1 2-48 0,1-2-16 0,0-1 0 15,-1 5-192-15,1-1 176 0,-2-1-176 0,0 0 160 16,0 2-160-16,-1-1 0 0,0 3 0 0,2-4 0 16,-1-1 0-16,3 0 0 0,0 0 144 0,-2 0-144 15,0 1 0-15,-1-3 0 0,1 2 0 0,1 1 128 16,1-1 0-16,0 0 16 0,-2 1 0 0,1 0 0 16,-1 0-144-16,1-2 160 0,0 1-160 0,0 1 160 15,3 0-160-15,1-1 192 0,6-8-192 0,-7 9 192 16,-3-1-192-16,3 1 160 0,3-1-160 0,0 1 160 0,4-9-160 15,-5 9 0-15,1-1 144 0,0 1-144 0,-1-3 0 0,1 2 0 16,1 1 0-16,-1-1 128 0,0 1-128 0,0 0 0 16,0-1 0-16,0 1 0 0,1-1 0 0,-3 0 0 15,0 2 0-15,-1-1 0 0,1 2 0 0,-1-1 0 16,-1-1 0-16,-1-1 0 0,3-3 0 0,-1 3 128 16,1 0-128-16,-1 0 0 0,2 0 0 0,5-8 0 15,-8 6 0-15,3 2 0 0,5-8 0 0,-8 12 0 16,3-4 0-16,5-8 128 0,-5 9-128 0,5-9 144 15,-4 10-144-15,4-10 160 0,-4 11-160 0,0 0 128 16,4-11-128-16,-4 11 128 0,1-1-128 0,1 2 0 16,-2 0 0-16,1 1 0 0,1 0 0 0,-1 0 0 15,1-1 0-15,-1-1 0 0,0 1 0 0,1 0 0 16,-1-1 0-16,0 1 0 0,0 0 0 0,1 0 0 0,1-1 0 16,0 1 0-16,1 0 0 0,0 1 0 0,-2-4 0 0,2 1 0 15,0 0 0-15,2-1 0 0,-2-9 0 16,1 13 0-16,-1 0 0 0,0-2 128 0,0 0-128 0,0-1 0 15,0-10 0-15,0 13 0 0,-1-2 128 0,-2 1-128 16,2-2 0-16,-1 0 0 0,2-10 144 0,-1 13-144 16,1-13 0-16,-1 12 128 0,0 0-128 0,1-12 0 15,-2 13 0-15,1-1 128 0,1-12-128 0,-3 14 0 16,1-4 0-16,-2 2 0 0,1-1 0 0,3-11 0 16,-2 10 0-16,2-10 128 0,-4 12-128 0,1 0 0 15,0-1 128-15,1 1-128 0,2-12 128 0,-4 8-128 16,0 1 128-16,4-9-128 0,-4 13 128 0,2-4-128 15,2-9 0-15,0 0 128 0,-3 12-128 0,0-2 0 0,1 2 0 0,0-4 0 16,2-8 0-16,-2 10 128 16,2-10-128-16,-3 11 0 0,3-11 0 0,-4 11 0 0,0 1 0 0,2-1 0 15,-2 0 0-15,1 1 0 0,3-12 0 0,-4 10 0 16,0 1 0-16,-1-1 0 0,1-1 0 0,2 1 0 16,2-10 0-16,-3 11 0 0,-1 1 0 0,2-3 0 15,-2 0 0-15,1 0 0 0,2 2 0 0,-2 1 0 16,-1-3 0-16,0 1 0 0,0 1 0 0,0-1 0 15,1 2 0-15,-1-1 0 0,-2 3 0 0,3-1 0 16,-3 0 0-16,2 0 0 0,2-3 0 0,-2 3 0 16,-1-2 0-16,1 0 0 0,1 1 0 0,-1 0 0 15,3 1 0-15,-2 0 128 0,-1 1-128 0,0-1 0 16,-2 4 0-16,1-1 0 0,1 1 0 0,0 0 0 16,0-3 0-16,1 2 0 0,2 3 0 0,-3-3 0 15,-2-1 0-15,2 4 0 0,2-1 0 0,0-1 128 0,-2 1-128 16,0-3 0-16,1 1 144 0,1 3-144 0,-2-4 192 0,0 4-192 15,-1-4 160-15,2 2-160 0,2 0 128 0,-2 3-128 16,-1-3 128-16,0 2-128 0,2 1 0 0,-1-2 128 16,1 3-128-16,-2 0 0 0,-2-2 0 0,3 1 0 15,-3 3 0-15,2 1 0 0,1-3 0 0,-1 1 0 16,0-5 0-16,0 2 0 0,0-2 0 0,0 3 0 16,0-1 0-16,1 2 128 0,0-1-128 0,-1 2 192 15,0-1-192-15,0 0 128 0,-1 0-128 0,-1 1 128 16,1 0-128-16,0 0 0 0,0-1 0 0,1 0 128 15,0 1-128-15,0-3 0 0,0 5 0 0,0-3 0 16,0 1 0-16,2 1 0 0,-1 2 128 0,0 0-128 0,1 1 0 16,-1-1 0-16,1-3 0 0,-1 0 0 0,2 0 0 15,-1 2 0-15,1-3 128 0,0-1-128 0,0 0 0 0,-1 0 128 16,1-1-128-16,0-1 128 0,-1 2-128 0,2-2 160 16,0 0-160-16,2-1 160 0,-1-1-160 0,0 1 128 15,1-3-128-15,0 2 128 0,-1 1-128 0,2 1 0 16,1 0 0-16,1-1 128 0,2-2-128 0,-1-1 0 15,1 0 0-15,-2 3 128 0,1 2-128 0,2-4 0 16,-1-2 0-16,-1 2 128 0,1-2-128 0,-1 1 0 16,0 2 0-16,0-5 0 0,2 1 0 0,1-1 128 15,0-1-128-15,2 0 0 0,0-2 128 0,0 0-128 16,-3 1 0-16,2-1 128 0,0-1-128 0,1-1 0 16,-1 1 0-16,1-2 0 0,-1 0 0 0,3 0 0 15,0-1 128-15,2 0-128 0,-1 0 0 0,2 0 0 0,-2 0 0 0,0 1 128 16,-1-4-128-16,-1 1 0 0,0 0 0 0,-1 0 0 15,1 0 0-15,1 1 0 0,-1-3 128 0,0 0-128 16,-1 0 0-16,2 0 0 0,-2-4 0 0,-1 3 128 16,-10 1-128-16,13-2 0 0,-1-2 0 0,0 2 128 15,-2-1-128-15,2 0 0 0,-2 1 0 0,1-1 0 16,-1-1 0-16,1 2 0 0,-1-2 0 0,-10 4 0 16,13-3 0-16,-1-1 0 0,0 2 0 0,-1-1 0 15,-11 3 0-15,15-4 0 0,-2 2 0 0,-1-1 0 16,-12 3 0-16,13-4 0 0,-2 0 0 0,2 0 0 15,-1 0 0-15,0-1 0 0,-2-1 0 0,2 2 0 16,0-3 0-16,-1-1 0 0,-1 2 128 0,0-2-128 16,-2 0 0-16,1-4 160 0,0 2-160 0,0 2 160 0,-1 2-160 0,1-1 0 15,0-3 0-15,0 1-176 0,0-2 176 16,1-1 0-16,-3 2 0 0,3 0 0 0,0-1 0 0,-1 1 0 16,0-1 0-16,-1 0 0 0,2-4 0 0,1 2 0 15,-2 0 0-15,0 0 0 0,0 0 0 0,-1 3 0 16,0-3 0-16,0 0 0 0,0 1 0 0,2 0 0 15,0 0 0-15,1-1 128 0,-1-2-128 0,1-1 0 16,-2-1 0-16,1 1 0 0,1-1 0 0,0 1 0 16,1-7 0-16,1 3 128 0,0-4-128 0,2 1 0 15,2-2 0-15,-2 0 0 0,0-1 0 0,-1 2 0 16,4 0 0-16,-1-1 0 0,-3 1 0 0,1 1 0 16,-1 0 0-16,3-1 0 0,0-1 0 0,1 2 0 15,1 1 0-15,-1 1 0 0,-1 0 0 0,0 1 0 16,-2-2 0-16,1 1 0 0,-2 1 0 0,1-1 0 0,-2-3 0 0,0 1 0 15,0 2 0-15,0-1 0 0,0 1 0 16,0-4 0-16,-1 0 0 0,-1 2 0 0,1-7 0 0,0 4 0 16,0 2 0-16,1 0 0 0,-2-1 0 0,0 1 0 15,2 0 0-15,1 1 0 0,2 0 0 0,-2 2 0 16,-1 1 0-16,1 0 0 0,2-4 0 0,1 2 0 16,0 1 0-16,0 0 0 0,-1-1 0 0,-1 1 0 15,1-1 0-15,1 1 0 0,1 2 0 0,3-1 0 16,0 3 0-16,0-4 0 0,-3 0 0 0,1 1 0 15,2-4 0-15,0 2 0 0,-1 1 0 0,-1 2 128 16,1 2-128-16,-1 1 0 0,0 2 0 0,-2-2 0 16,-2 0 0-16,2 2 0 0,0 1 0 0,-1 0-128 0,-2 0 128 15,3 0 0-15,0 1 0 0,0-1 0 0,3 3 0 0,-2-2 0 16,-3-1 0-16,2 1 0 0,0 0 0 0,0-1 0 16,-1-1 0-16,2 0 0 0,3-1 0 0,0 2 0 15,0 0 0-15,0 2-128 0,-1-4 128 0,3 2 0 16,-3 0 0-16,0 1-128 0,0 1 128 0,-2-1 0 15,-1 3-144-15,1 0 144 0,0-2 0 0,1 2 0 16,-2 3 0-16,-1-1 0 0,1-2 0 0,2 1 0 16,2 2-144-16,-1 3 144 0,0-4 0 0,1 4 0 15,0-4 0-15,1 2 0 0,-5 0 0 0,2-2-128 16,1-1 128-16,-1 0 0 0,2 1 0 0,0-2 0 16,-1 2 0-16,2 0 0 0,-3 1 0 0,0-1 0 15,-2 4 0-15,1-1 0 0,0-2 0 0,0 2-128 16,-2 1 128-16,2 0 0 0,1-2 0 0,-1 3 0 0,0 0 0 15,-1-1 0-15,-1-1 0 0,2 2 0 0,0-1 0 0,2 1 0 16,-1 0 0-16,2 1-128 0,1 0 128 0,-1 1 0 16,0-4 0-16,0 0 0 0,1 2 0 0,0 2 0 15,-1-2 0-15,0 1 0 0,0-2 0 0,0 0 0 16,-1 1 0-16,3 0 0 0,-1 2 0 0,1 0 0 16,-1 0 0-16,1 0 0 0,0-2 0 0,2 1 0 15,0-2 0-15,2-2 0 0,4 1 0 0,-1 1 0 16,-1-1 0-16,5 3 0 0,4-2 0 0,-2 1 0 15,-3 0 0-15,-2 0 0 0,-2-1 0 0,-2 2 0 16,0 1 0-16,0 0 0 0,-3 0 0 0,1 0 0 0,-1 0 0 16,0 1 0-16,1-1 0 0,2 0 0 0,1-1 0 15,1-3-128-15,-1 1 128 0,2-2 0 0,0 1 0 0,-1 0 0 16,0-1 0-16,1 0 0 0,1 0 0 0,0 0 0 16,-1-1 0-16,-1 2 0 0,-2-2 0 0,2 1 0 15,0-1 0-15,-1 0 0 0,0-1 0 0,0-3 0 16,1 0 0-16,1 0 0 0,3 1 0 0,-2 0 0 15,-3-1 0-15,1-1 0 0,0 1 0 0,-2-2 0 16,-1 2 0-16,0-1 0 0,0 1 0 0,-1-2 0 16,-3 0 0-16,-1 1 0 0,-1-2 0 0,-1-2 0 15,0-2 0-15,-2-1 0 0,-3 1 128 0,0 1-128 16,1 1 0-16,-2-1 0 0,0-1 0 0,0 0 128 16,0-1-128-16,0 0 0 0,0-3 0 0,0 1 0 15,0 0 128-15,0-1-128 0,1 0 0 0,-3 1 0 0,-2-3 128 16,0 1-128-16,0-3 0 0,-2 3 0 15,-2 0 128-15,0-1-128 0,2 1 0 0,-4 1 0 0,0 0 0 16,-2 3 0-16,-1 0 0 0,-1 0 128 0,0-2-128 16,-2 2 0-16,-2 0 0 0,0 1 0 0,-1 1 128 0,0 2-128 15,-3-1 0-15,0 4 0 0,-2-4 128 0,0 2-128 16,-1 0 0-16,0 0 0 0,0 0 0 0,-1 1 0 16,0 1 0-16,3-1 0 0,-2 2 0 0,2-4 0 15,-1 0 0-15,0 1 0 0,-1-3 0 0,-1 2 0 16,0 1 0-16,2-3 128 0,-2 2-128 0,2-2 0 15,-3 1 0-15,0-1 0 0,0 1 0 0,-1 0 0 16,1 2 0-16,-2 0 0 0,1-3 0 0,-1 2 0 16,1 1 0-16,-1 1 128 0,-1 2-128 0,-1-1 0 15,-1 0 0-15,1-1 128 0,1 0-128 0,-1 2 0 0,-2 1 0 16,0 1 0-16,-3 0 0 0,3 2 0 0,-1-4 0 0,0 5 0 16,0 0 0-16,0 0 0 0,2-2 0 0,0 1 0 15,2-2 0-15,2 1 0 0,-1 1 0 0,0-1 0 16,1 1 0-16,-1-1 0 0,0 0 0 0,0 0 0 15,-3 0 0-15,1 1 0 0,-2 1 0 0,0 1 0 16,-4 0 0-16,-1 0 0 0,-1 1 0 0,-1 2 0 16,0 0 128-16,-3 0-128 0,0 1 0 0,0 2 0 15,0 1 0-15,0-1 0 0,1 0 0 0,2-1 0 16,0-1 0-16,3 3 0 0,-1 0 0 0,-1-1 0 16,-2-1 0-16,2-1 0 0,2 0 0 0,-2-1 0 15,-2-1 0-15,1 0 0 0,-2 2-256 0,3 0-32 16,1 0-16-16,1 0 0 15,0-1-1232-15,1 1-256 0,2-2-64 0,1 2 0 16,-1 2-1792-16,2 1-384 0</inkml:trace>
  <inkml:trace contextRef="#ctx0" brushRef="#br0" timeOffset="24">27022 3566 20735 0,'0'0'912'0,"0"0"192"0,0 0-880 0,-9-2-224 0,0-1 0 0,9 3 0 16,0 0 896-16,0 0 144 0,-11-4 32 0,2 2 0 16,9 2-176-16,-9-4-16 0,0 0-16 0,1 0 0 15,8 4-304-15,-10-4-64 0,-1-1-16 0,2 1 0 0,1 1-16 0,-1-1 0 16,-1 2 0-16,-1-1 0 0,0 2 64 0,-1-1 16 15,0 1 0-15,-1 0 0 0,-1-1 48 0,0 1 16 16,-2 0 0-16,0 0 0 0,-1-1 32 0,0 1 0 16,-1 1 0-16,2-1 0 0,2-1-80 0,-3 2-16 15,-1-2 0-15,0-1 0 0,1 1-192 0,-2-1-32 16,1 2-16-16,0-2 0 0,1 0-144 0,0 2-32 16,0-1 0-16,0 2 0 0,-1 2-128 0,1-2 0 15,-1 0 0-15,1 0 0 0,-1 1 0 0,-1 2 0 16,0 0 0-16,-1 1 0 0,-1 1 0 0,0 0 0 15,1-1 0-15,-1 1 0 0,-1 2 0 0,1-1 192 16,0 3-192-16,1 0 192 0,1-1-192 0,0 0 0 16,3 1-160-16,0-1 160 0,0 4 0 0,2-1 0 0,-2-1 0 15,5 1 0-15,1 1 0 0,0 1 128 0,-2 1-128 16,2-1 0-16,-2-1 0 0,2 1 0 0,1 0 0 0,-1 4 0 16,1 1 0-16,0 1 0 0,1-1 0 0,0 0 0 15,-1-2 128-15,2 1-128 0,-1 0 0 0,0 0 0 16,0-3 0-16,0 3 0 0,0-3 0 0,1-1 0 15,-1 0 0-15,1-1 128 0,1 0-128 0,-1-2 0 16,2 1 128-16,0-1-128 0,-2 1 0 0,2-2 0 16,5-9 128-16,-6 9-128 0,0 1 144 0,1 1-144 15,-1-1 144-15,2 1-144 0,-2-2 128 0,3 0-128 16,3-9 144-16,-6 10-144 0,1 1 160 0,1-2-160 16,0 0 160-16,4-9-160 0,-6 10 160 0,2 1-160 15,0-1 128-15,0 1-128 0,0-2 0 0,4-9 144 0,0 0-144 16,0 0 128-16,-2 13-128 0,2-13 128 0,-2 10-128 15,2-10 128-15,0 0-128 0,4 11 128 0,-4-11-128 0,5 10 0 16,-5-10 0-16,6 12 128 0,-6-12-128 0,6 10 0 16,-6-10 144-16,8 11-144 0,-2-1 0 0,1-1 0 15,-2 0 0-15,0-2 128 0,-5-7-128 0,8 6 176 16,-8-6-176-16,11 7 192 0,-4 1-64 0,1-3 0 16,-8-5 0-16,11 4 0 0,-1-3 64 0,1-1 0 15,-1-1 0-15,2 1 0 0,-2 1-64 0,2-2-128 16,0-2 192-16,1-1-64 0,0-1-128 0,0 1 0 15,1 0 144-15,0 2-144 0,1-1 0 0,-1 1 128 16,-1-2-128-16,0 1 0 0,-1 0 0 0,2 1 144 16,2 0-144-16,-2 1 0 0,-1 0 128 0,3-3-128 0,2 1 0 15,0 3 0-15,-2-2 0 0,2 0 0 0,1 0 0 16,-1-2 0-16,1 1 0 0,1 1 0 0,-2-1 0 0,0 0 0 16,-1-2 0-16,0 3 0 0,0 0 0 0,2 0 0 15,-3-2 0-15,1-1 0 0,0-3 0 0,0 3 0 16,-1 1 0-16,1 1 0 0,0 0 0 0,0 1 0 15,0-1 0-15,1 1 0 0,2 0 0 0,-1-2 0 16,-1 2 0-16,1 2 0 0,0-3 0 0,-1 2 0 16,1 0 0-16,-1 1 0 0,2 0 0 0,-1-2 0 15,-1 0 0-15,1-1 0 0,-1-1 0 0,0 2 0 16,0-1 0-16,1 0 0 0,-4-1 0 0,2 2 0 16,-1-2 0-16,1 1 0 0,0-2 0 0,1 4 0 15,0-3 0-15,0 3 0 0,2-2 0 0,1 0 0 0,0 1 128 16,1 0-128-16,-1 1 0 0,1 0 0 0,-1 0 0 15,0-1 0-15,-2 1 0 0,2 2 0 0,-1-2 0 0,-1 0 0 16,1-1 0-16,-1 0 0 0,1-2 0 0,-1 1 0 16,0-1 0-16,-1 2 0 0,-1-2 0 0,0 0 0 15,-2 0 0-15,2-1 0 0,0-3 128 0,0 1-128 16,-1 1 0-16,1-1 0 0,-1 2 0 0,-1 0 160 16,1-2-160-16,-1 1 128 0,2-3-128 0,0 1 192 15,0 0-192-15,0 0 192 0,0 2-192 0,-1-3 0 16,-3 1 144-16,-1 0-144 0,-2 1 0 0,2-2 144 15,1 0-144-15,0-2 0 0,-3 0 144 0,1 3-144 16,-3-3 0-16,-1-1 144 0,1-1-144 0,0 0 160 16,0 0-160-16,-2 2 160 0,1-2-160 0,-2-1 0 15,0 2 0-15,1 2 0 0,-3-3 0 0,1 1 0 16,-1 0 128-16,1-2-128 0,-2 1 0 0,1 1 0 0,0 2 0 16,-3 1 0-16,-2 1 0 0,2-3 0 0,0 2 128 0,0 9-128 15,-1-10 0-15,-2 1 0 0,0 1 0 0,-3 3 0 16,6 5 0-16,-6-4 0 0,-1-3 0 0,1 3 0 15,-2 0 0-15,8 4 0 0,-9-5 0 0,9 5 0 16,-7-6 0-16,-1 2 0 0,-1 0 0 0,9 4 0 16,-9-5 0-16,1 1 0 0,-2-3 0 0,0 3 0 15,0 2 0-15,1 0 0 0,-1 1 0 0,-1-2 0 16,0 1 0-16,-1-1 0 0,2 1 0 0,-1 0 0 16,1 1 0-16,-1 1 0 0,1 0 0 0,-2-1 0 15,-1 1 0-15,1 0 0 0,2 0 0 0,-2-4 0 16,0 1 0-16,1 3 0 0,-1-4 0 0,0 3 0 0,0 0 0 15,1-1 0-15,-1 1 0 0,0 0 0 0,1-2 0 16,-2-1 128-16,-1-1-128 0,3 4 0 0,-1-2 0 0,-1 2 0 16,-3 1 128-16,3 0-128 0,-1-2 0 0,0 1 0 15,-1 1 0-15,0 0 0 0,-1 0 0 0,2 3 0 16,-1-2 0-16,1 2 0 0,0-3 0 0,1 0 0 16,0 1 0-16,-2 2 0 0,-2-1 0 0,0 1 0 15,-1-1 0-15,1 1 0 0,1-3 0 0,1 0 0 16,-2 0 0-16,1 3 0 0,2-1 0 0,1 2 0 15,0-3 0-15,1 1 0 0,0-2 0 0,1 0 0 16,-1 0 0-16,1 1 0 0,1 2 0 0,-2-2 0 16,-1 2 0-16,2-1 0 0,-1-2 0 0,0 3 0 15,0-1 0-15,1 0 0 0,-2-2 0 0,1 0 0 16,0 0 0-16,0 0 0 0,-1-2 0 0,2 1 128 0,-1 0-128 16,1-1 128-16,1 1-128 0,0-3 0 0,-2 2 144 15,1-4-144-15,2 3 0 0,-1-1 144 0,-1 0-144 0,4 0 0 16,7 4 0-16,-7-7 0 0,1 1 0 0,6 6-144 31,-11-3-1472-31,11 3-304 0,-12-6-48 0,5-1-17648 0</inkml:trace>
  <inkml:trace contextRef="#ctx0" brushRef="#br1" timeOffset="25">15093 9213 10127 0,'0'0'896'0,"0"0"-704"0,0 0-192 0,0 0 0 16,-10 0 2000-16,1 0 368 0,9 0 80 0,-11 1 16 15,1-4-1440-15,1 1-304 0,-2-1-48 0,-1 2-16 16,-2 1-416-16,0 0-96 0,-2-3-16 0,-1 3 0 16,-2 0-128-16,-1-1 0 0,0-2 0 0,-3 3 128 0,-3 0 176 0,-1 0 16 15,-2 0 16-15,0 0 0 0,1 0 288 0,-4 3 48 16,0 1 16-16,-1-3 0 0,2 2-64 0,-1-1-16 16,1-2 0-16,0-2 0 0,0 0-256 0,-1 1-48 15,-2 0-16-15,1-3 0 0,0 1-112 0,2 3-32 16,1 0 0-16,-2 0 0 0,-2 0-144 0,4 2 0 15,4-1 0-15,0 3 0 0,0 0 0 0,3 1 0 16,2 0 0-16,3 0-176 0,-1 1 176 0,2-1 0 16,2-3 0-16,2 2 0 0,4-4 0 0,0 2 0 15,-2-2 0-15,3 0 0 0,8 0 0 0,-10 0 144 16,2-2-144-16,8 2 0 0,-9 0 128 0,9 0-128 16,0 0 0-16,0 0 0 0,-7-5 176 0,7 5-176 15,0 0 160-15,0 0-160 0,0 0 128 0,-1-10-128 0,0-1 0 0,1 11 0 16,0-9 0-16,0 9 0 0,0 0 0 0,0 0 0 15,0 0 0-15,0 0 0 0,0 0 0 0,0 0-160 16,5-10 160-16,-5 10 0 0,0 0 0 0,5-9 0 16,0 1 0-16,-5 8 0 0,6-9 0 0,-1 1 128 15,1 0-128-15,-6 8 0 0,6-12 0 0,-1 3 128 16,-5 9-128-16,5-8 0 0,-5 8 0 0,5-9 0 16,-5 9 0-16,0 0 0 0,5-8 0 0,-5 8 0 15,0 0 0-15,0 0 0 0,0 0 0 0,0 0 0 16,0 0 0-16,0 0-128 0,0 0 128 0,0 0 0 15,0 0 0-15,-7 0 0 0,7 0 0 0,0 0 0 16,-9 3 0-16,9-3 0 0,-8-3 0 0,8 3 0 0,0 0 0 16,-9-1 0-16,1-2 0 0,8 3 0 0,0 0 0 15,-9 3 0-15,-1-3 0 0,3 3 0 0,-2-1 0 0,2 3 0 16,7-5 0-16,-9 10-128 0,0-1 128 0,-2 0-128 16,1-1 128-16,-1 3-128 0,1 4 128 0,1 0 0 15,-2 0-144-15,2-1 144 0,3-1 0 0,-1-1 0 16,2-2 0-16,5-10 0 0,0 0 0 0,0 0 0 15,0 11 0-15,0-11 0 0,0 0 0 0,8 10 0 16,-8-10 0-16,12 8 0 0,-2-3 0 0,-10-5 0 16,11 5 0-16,-11-5 0 0,11 6 0 0,0-2 0 15,-2 2 0-15,-9-6 0 16,12 5-784-16,-2 2-240 0,-10-7-64 0,9 10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10T17:46:03.33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21919 7899 35935 0,'-5'-4'3200'0,"3"-2"-2560"0,2 3-512 0,2 0-128 0,1 3 192 0,-1-4 32 0,1-2 0 16,-1-5 0-16,3 0-224 0,-1-1-128 0,-1 0 128 0,-3 5-208 16,-1 1 208-16,-4 3-144 0,-1 3 144 0,-4 3-128 15,-2 3 128-15,-4 1-128 0,0 5 128 0,-4 0-128 16,1 2 128-16,-2 2 0 0,2 0 0 0,0 0-128 16,2-1 128-16,1 1 0 0,-1-1 0 0,3 1 0 15,3-3 0-15,1 2 0 0,2 1 128 0,2 0-128 16,4-1 320-16,0-1-16 0,4-2 0 0,1 0 0 15,3 1 80-15,2-6 32 0,-1 2 0 0,3-3 0 16,0-2-416-16,2-2 0 0,1-2 0 0,-1-2 0 16,2 2 0-16,-2-6 0 0,1 2 0 0,-2-5 0 15,0 2 0-15,0-2-176 0,-1 0 176 0,0 0-128 0,-2-1 128 16,2 0 0-16,-1-3 0 0,0 1 0 0,-2-4 0 0,2 4 0 16,-2-4 0-16,0-1 0 0,1 1 0 0,-1 0 144 15,2-1-144-15,-2 1 0 0,1 2 224 0,-1-2-64 16,1 4-16-16,-1 0 0 0,-1-1-144 0,-2 4 0 15,0 2 144-15,-3 1-144 0,-1 2 0 0,-3-1 0 16,1 4 0-16,-3 1 0 0,-1 0 0 0,-3 1 0 16,-2 4 0-16,-4 3 0 0,-1 1 0 0,-2 6 144 15,-5 0-144-15,0 5 0 0,-2 2 320 0,0 3-64 16,2-2 0-16,1 2 0 0,4 0 0 0,5-5-16 16,3 1 0-16,4-2 0 0,2-2-112 0,4-1 0 15,2-2-128-15,5-1 192 0,-1-1-192 0,4-2 0 0,1-4 0 16,1 0 0-16,0-2 0 0,3-1 0 0,0-6 0 0,1 1 0 15,0-2 0-15,-1-2 0 0,0-4 0 0,-1 0 0 16,-2-1 0-16,-2-3 0 16,0-2 0-16,-4 0 0 0,-1-5 0 0,-3 1 0 0,0-1 0 0,-2-1 0 15,-4 0 0-15,0 2 0 0,-3-2 0 0,1 3 0 16,-2 1 0-16,-1 4 128 0,1-2-128 0,-1 7 0 16,-1-1 0-16,0 4 144 0,-1 3-144 0,0 0 128 15,0 3 0-15,-1 3-128 0,-2 0 192 0,2 3-64 16,-2 4-128-16,0 3 0 0,0-1 0 0,-1 4 0 15,-1 0 0-15,0 0 0 0,0 3 0 0,2-6 0 0,2 2 0 16,2-1 0-16,1 1 0 0,3-5 0 0,2 0 0 0,3-2 0 16,1-2 0-16,2 1 0 0,6-1 144 0,0-3 0 15,5 0 0-15,0-3 0 0,6 0-144 0,1-3-144 16,3 0 144-16,3-2-208 0,1-1 80 0,3-2 128 16,3-2-208-16,2 2-18544 15</inkml:trace>
  <inkml:trace contextRef="#ctx0" brushRef="#br1" timeOffset="11975.57">18546 8168 4607 0,'-8'0'400'0,"2"0"-400"0,4 0 0 0,0 0 0 0,2 0 512 0,0-3 0 0,-2 3 16 0,-3-1 0 0,-1 1-304 0,0-1-64 15,1-1-16-15,5 0 0 0,1 1-144 0,3-2 0 16,3 3 0-16,2-4 0 0,1 2 0 0,2 0 160 16,2 0 16-16,-1 0 0 0,0-1 256 0,1 2 48 15,4-3 16-15,2 2 0 0,-2-2 176 0,1 2 32 0,2-1 16 0,-2 2 0 16,1-1-368-16,1-1-80 0,0 2-16 0,0-4 0 16,0 4-256-16,0-3 0 0,3 1 0 0,1 0 0 15,2 0 0-15,1 0 0 0,3-2 0 0,1 1 0 16,-1 0 0-16,1-2 0 0,2 2 0 0,0 2 0 15,0-2 176-15,-1 2-176 0,1-2 160 0,-1 4-160 16,-1-3 0-16,3 1 0 0,1 2 0 0,1 0 0 16,-3 0 0-16,1 0-192 0,2 2 192 0,-1-2-160 15,0 0 160-15,-2 0 0 0,0 0 0 0,-2-2 0 16,-1 1 0-16,-2-3 0 0,-1 2 0 0,1-1 0 16,2-1 0-16,1 2 144 0,1-2-16 0,-4 1-128 15,1 0 192-15,2 1-64 0,4 0 0 0,3-1-128 0,4 0 0 16,-3-1 0-16,2 2 0 0,-1 0 0 15,-3-2 0-15,0 0 0 0,-1 2 128 0,-1-2-128 0,-2 0 0 0,0 2 0 16,-1-1 128-16,-1 2-128 0,-1 1 256 0,-3 0-16 16,0 0 0-16,-1 0 0 0,3 0-112 0,-1 0 0 15,2-2-128-15,-1-1 192 0,-1 2-32 0,2-2-16 16,-1 0 0-16,-1-4 0 0,-1 5-144 0,3 1 160 16,2-2-160-16,-1 1 160 0,1 2-160 0,-1 2 192 15,-1 1-192-15,-2-2 192 0,1 1-192 16,0 2 0-16,-2-1 144 0,-1 0-144 0,0 0 0 0,1-3 0 15,-2 0 0-15,-2 0 0 0,2 0 0 0,-1 0 128 16,0 0-128-16,0 0 0 0,1 0 320 0,-2 0-16 0,1 0 0 0,1 0 0 16,0 0 208-16,1 0 64 0,2 0 0 15,0 0 0-15,1 1-288 0,1-2-48 0,-3 1-16 16,3 0 0-16,3 0-224 0,-2-3 0 16,1 3 0-16,-2-2 0 0,0 1-144 0,-3 1 144 0,3 0-208 0,-2 0 80 15,-2 0 128-15,0 0-208 0,0 0 80 0,-1 0 128 16,0 0 0-16,0 0 0 0,0 0 0 0,0 0 0 15,-1 0 0-15,1-3 0 0,4 3 0 0,-1-2 0 16,1 0 144-16,1 2-144 0,2 0 160 0,1-2-160 16,-1 2 0-16,2 0 0 0,0 2 0 0,1-2 0 15,0 2 0-15,-1-2 0 0,-1 0-144 0,-1-2 144 0,-1 0-176 0,-3-2 176 16,2 1-192-16,0-2 192 0,1-2 0 0,-1 4 0 16,1-3 0-16,1 2 0 0,0-2 144 0,0 2-16 15,4 1 0-15,-2 0 0 0,-2 3-128 0,0-3 0 16,-1 1 144-16,-1 1-144 0,-2 1 0 0,2-4 144 15,0 4-144-15,-1 0 0 0,-2-3 0 0,3 1 0 16,0 1 0-16,1 1 0 0,2 0 0 0,-2 0-144 16,1 0 144-16,-1-3 0 0,1 3 0 0,0 0 0 15,2-4 0-15,-2 2 0 0,0-2 0 0,1-1 0 16,-1 2 0-16,2-1 176 0,2 1-32 0,1 2 0 16,0 1 0-16,2 0 0 0,0 0-144 0,-1 4 0 15,1-2 0-15,-2-2 128 0,2 2-128 0,-1 0 0 16,1-2 0-16,-2 0-176 0,-2-2 176 0,1 2 0 15,1 0 0-15,0 0-128 0,-1 2 128 0,-2-1 0 0,1 2 0 0,1-1 0 16,-1 2 0-16,0-4 0 0,-1 0-144 0,1 0 144 16,2-2 0-16,0 0 0 0,1 0 0 0,-2 1 0 15,0-1 0-15,0 2 0 0,0 2 0 0,0-1 0 16,-1 1 0 0,1-2 0-16,0 4 0 0,0-4 0 0,-2 0 0 0,0 0 0 0,2 0 0 0,1 0 0 15,-1 0 0-15,-1 0 0 0,0 2 0 0,0-2 0 16,-2 2-128-16,2 0 128 0,0 1 0 0,1-2 0 15,0 1 0-15,0-2 0 0,-1-2 0 0,1 1 0 0,3-4 0 16,-2 1 0-16,0 2 128 0,2-2-128 0,0 3 128 16,2-2-128-16,0 3 128 0,1 0-128 0,1 0 128 0,1 0-128 15,-1 0 128-15,1-2-128 0,1 0 0 0,-2 0 0 16,2 2 0 0,0-3 0-16,-3 6 0 0,2-3 0 0,0 0 0 0,0 2 0 0,-1-2 0 0,1-2 0 15,-2 2 0-15,2-4 0 0,-1 2 0 0,1-2 0 16,0 2 0-16,1-1 0 0,0 2 0 0,2 1 0 15,3 0 128-15,0-3-128 0,-3 2 0 0,3-1 0 16,0-2 0-16,4-1 128 0,2 4-128 0,0-2 0 16,-4 3 0-16,1 0 0 0,1 0-144 0,0-2 144 15,0 1 0-15,-2 1 0 0,1-3 0 0,-1 1 0 16,3 0 0-16,-2 2 0 0,2 0 0 0,0 0 176 0,1 0-48 16,2-3-128-16,3 0 512 0,1 1-16 0,1 1 0 15,3-2 0-15,3 3-224 0,2-4-32 0,1 2-16 0,3-1 0 16,1 0-224-16,1-1 0 0,0 2 128 0,-1-1-128 15,-2 2 0-15,3-3 0 0,1 2 0 0,2-2 0 16,-6 1 0-16,6 1-128 0,0 1 128 0,3-2 0 16,-5 1 0-16,5 1-128 0,3-2 128 0,0 2 0 15,-1-2-240-15,-1 0 64 0,2 0 16 0,-2 1 0 32,1 0-240-32,0 2-48 0,2-2-16 0,1 2-9328 0</inkml:trace>
  <inkml:trace contextRef="#ctx0" brushRef="#br1" timeOffset="14370.28">23893 7921 8287 0,'2'-6'736'0,"-1"0"-592"0,2 2-144 0,1 1 0 0,-2 0 2080 0,0 3 384 0,2-4 80 0,1 0 16 0,3-3-1376 0,0 0-272 0,2-2-48 0,-2 2-16 0,-5-2-352 0,-2 3-80 15,-2 0-16-15,-2 2 0 0,-2 0 512 0,-3 2 112 16,1 1 0-16,-2 1 16 0,0 1 176 0,1-1 48 15,-1 2 0-15,0 2 0 0,2 0 128 0,0 1 16 16,2-1 16-16,0 3 0 0,1 2-512 0,3-3-96 16,0 2-32-16,1 2 0 0,2 0-384 0,0 0-80 15,1 0 0-15,1 1-16 0,1 0-128 0,-2 0-32 16,1-1 0-16,-1 0 0 0,0-1 0 0,1-2 0 16,0 2 0-16,-2-5 0 0,2-1-144 0,-2 2 0 15,2-3 0-15,-2-2 0 0,3 0 0 0,0-2 0 16,0 0 0-16,3-4 128 0,-1 2 0 0,1-2 0 0,0-3 0 15,2 2 0-15,0-3 0 0,1-1 0 0,0 1 0 0,0-3 0 32,1 1-128-32,-4-2 160 0,1 2-160 0,-3 0 160 0,-1-1-160 0,-1 1 0 0,-3 2 144 0,-2 0-144 15,-2 1 176-15,-2 2-48 0,-2 1 0 0,-3 0 0 16,0 2 0-16,-2 2 0 0,-2 0 0 0,-1 2 0 16,0 4 0-16,-1 0 0 0,2-1 0 0,-1 6 0 15,1-3-128-15,-1 4 0 0,2-1 0 0,0 3-176 16,2-1 176-16,2 2 0 0,1-1 0 0,3 0 0 15,1 1 0-15,2-1 0 0,2-2 0 0,1 2 128 16,3-2-128-16,1 0 0 0,2 0 0 0,0-1 128 16,3 1-128-16,-1-2 0 15,0-2 128-15,1 1-128 0,2-2 0 0,1 0 0 0,2-2 0 0,-1 0-128 0,1-3 128 0,-3-3 0 16,-1 0 0-16,-1-4 0 0,-1 1 0 0,-2-2 176 16,-1 0-48-16,-2-2 0 0,-3 2-128 0,-1-5 0 15,-1 3 0-15,-1 0 0 0,-2-2 192 0,-1 2 16 16,0-2 0-16,-1-1 0 0,-2 3 48 0,1 1 0 15,0 0 0-15,-2 3 0 16,-1-3-256-16,0 4 0 0,0 3 0 0,0-1 0 0,-1 3 0 0,0 3 0 16,0-1 128-16,0 3-128 0,0 1 0 0,1 0 0 15,1 3 0-15,1 1 0 0,1 0 0 0,2 0 0 0,3 1 0 16,1-1-160-16,2 2 160 16,1-2 0-16,3-1 128 0,2-2-128 0,2-1 0 0,1 1 0 0,4-5 0 15,1-2 0-15,1 0 0 0,0-2 0 0,1-2 0 0,1-1-128 16,-2-3 128-16,0 2 0 0,-1-4 0 15,-2 2 0-15,-1-2 0 0,0 0 0 0,-2-1 0 0,-2 0 128 16,0 2 16-16,-1-3 16 0,-2 2 0 0,0 1 0 16,-1 2-160-16,-3-2 192 0,1 2-192 0,-3 0 192 15,0 1-192-15,-2 0 0 0,0 0 0 0,-1 2 128 16,-1 2-128-16,-1-2 0 0,-2 2 0 0,1 0 0 16,0 1 0-16,-1 2 0 0,1 1 0 0,-1 1 0 15,2 2 0-15,-1-1 0 0,-1 2 0 0,1 1 0 16,1 2 0-16,-1 0 0 0,3 1 0 0,-3 0 0 0,4 2 0 15,-1 0 0-15,1 2 0 0,1 1 0 0,2-3 0 0,1 2 0 32,2-2 0-32,0 0 0 0,2-2 0 0,0 0 0 0,1 0 0 0,1-4 0 0,-1 1 0 0,1-3 0 15,1-2 0-15,2-2 0 0,-1 0 0 0,3-4 0 16,-1-2 0-16,0 0 0 0,0-4 0 0,0 0 0 16,-1-1 0-16,-1 0 0 0,-2-2 0 0,1-2 0 15,-2 2 0-15,0-2 0 0,-1 1 0 0,-1 2 0 16,-2-3 0-16,-1 4 0 0,0 0 0 15,-1 3 0-15,-1 2 0 0,-2 0 0 0,0 2 0 0,-2 4 0 16,0 0 0-16,-2 2 0 0,-2 3 0 0,0-1 0 16,-2 5 0-16,-1 0 0 0,0 2 0 0,-1 1 0 0,2 1 0 15,-1 1 0-15,-1-1 0 0,2 0 0 16,3 2 0-16,0-4 0 0,2 1 0 0,1-3 0 0,3-2 0 0,0-1 0 16,2 0 0-16,0-2 0 0,3-2 0 0,-1 2 0 31,3-4 0-31,0 0 0 0,3-4 0 0,1 2 0 15,0-2 0-15,3-1 0 0,1-2 0 0,2 0 0 16,-2 1 0-16,2-2 0 0,1 0 0 0,0 2 0 16,0 2 0-16,-1-1 0 0,-4 2 0 0,-1 3 0 15,-1-3 0-15,-3 3 0 0,-1 0 0 0,-1 3 0 16,-2-3 0-16,-1 0 0 0,1 2 0 0,-2-2 0 16,0 0 0-16,-2 0 0 0,1 0 0 0,-3 0 0 0,0 0 0 15,4 0 0-15,0 0 0 0,0 0 0 0,-28 0 0 0,20 0 0 16,-2 0 0-16,0 0 0 0,0 1 0 0,-1-1 0 15,-2 3 0-15,2-3 0 0,0 2 176 0,-1 0-48 16,0 1-128-16,-2 2 192 0,0-1-192 0,1 0 0 16,-1 1 0-16,2-2 0 0,2 1 0 0,1 0 0 15,1 1 0-15,1-2 0 0,2 0 0 0,2 1 0 16,0-2 0-16,2-1 0 0,0 2 0 0,2-1 0 16,0-1 0-16,4-1 0 0,1-1 0 0,7-4 0 15,4-2 0-15,9-6-20864 0</inkml:trace>
  <inkml:trace contextRef="#ctx0" brushRef="#br1" timeOffset="21702.79">23989 9644 3503 0,'-5'-19'320'0,"3"12"-320"0,-1 1 0 0,2 3 0 0,1 1 0 0,0 2 0 0,0 2 0 0,0 1 0 0,0 3 0 0,0 1 0 16,0 2 736-16,1 4 32 0,-1-2 16 0,0 3 0 15,1-1-160-15,-1-3-48 0,0 0 0 0,0-2 0 16,0-2-160-16,0-2-32 0,-1 0-16 0,0-2 0 15,0 0-48-15,-1-1 0 0,1-1 0 0,0-1 0 0,0 1 80 16,0-2 16-16,-1 2 0 0,2 0 0 0,0 0 48 0,0 0 16 16,0 0 0-16,0 0 0 0,0 0-272 0,0 0-48 15,0 0-16-15,9 20 0 0,-7-15 64 0,0-1 16 16,-2 0 0-16,1-1 0 0,-1 0 176 0,0-1 48 16,-1-2 0-16,-2 0 0 0,1 0 208 0,0 0 48 15,0-2 16-15,0-2 0 0,0-2-32 0,0 2-16 16,1-2 0-16,-1 0 0 0,1 0-352 0,1-3-64 15,-1 1 0-15,2 2-16 0,-1 1-240 0,1 0 0 16,-1-1 128-16,2-2-128 0,0-1 0 0,-1 1 0 16,1-1 0-16,0-3 0 0,-1 3 128 0,2-1-128 15,-2-3 0-15,0 0 144 0,2 0 64 0,-2-3 16 16,0 0 0-16,0-2 0 0,1-3-32 0,-1 1-16 0,0-2 0 16,0-1 0-16,1 2-48 0,0-1-128 0,1 0 192 15,-2 0-64-15,2 2-128 0,1 1 0 0,0 1 0 0,1-1 0 16,0 2 0-16,0-1 0 0,1 2 0 0,-1-1 0 15,0 0 128-15,-1-3-128 0,0 0 192 0,0 2-64 16,-1-5 240-16,-2 1 32 0,0 0 16 0,-1-2 0 16,-1 1 96-16,0-4 0 0,-2 1 16 0,2-3 0 15,0 3-208-15,-1-1-32 0,0 4-16 0,0-2 0 16,-2 3-128-16,1-1-16 0,1 1-128 0,-1 0 192 0,1 0-192 16,-1 1 0-16,0 1 0 0,0-2 0 0,1 3 0 0,-1-1 0 15,1 3 0-15,-1 0 0 0,2 2 0 16,0-1-160-1,0 3 160-15,-1 0-128 0,1 0 128 0,1 1 0 0,0 2 0 0,0-2 0 0,0-1 208 0,0 1-16 16,0 0-16-16,0-1 0 0,-1 2 160 0,1-4 48 16,-1-1 0-16,-1 0 0 0,0-2-112 0,0-1-16 15,-1-1 0-15,1 2 0 0,-1-2-32 0,-1 1-16 16,2 1 0-16,-1 2 0 0,1-3-80 0,-1 3-128 16,2 1 176-16,-1 2-176 0,-1 0 0 15,2 3 0-15,-1 0 0 0,0 2 0 0,1-2 0 0,0 0 128 16,0 1-128-16,1-1 0 0,-2 1 240 0,1-3-64 15,1 1-16-15,0-1 0 0,1 2 80 0,-1-5 16 16,2 2 0-16,-1-2 0 0,0-1-96 0,0 0-16 0,2 0 0 16,-1-3 0-16,1 0-144 0,-2 1 0 0,1 1 0 0,2 2 0 15,-1 1 0-15,-1 2 0 0,-1-1 0 0,2 1 0 16,-2 0 0-16,2 2 0 0,-2 0 0 0,-1-1 0 16,1 1 0-16,-1 0 0 0,0 1 0 0,0-1 0 15,1 1 0-15,-1-1 0 16,-1 0 0-16,1-1 0 0,-1 0 0 0,0-2 0 0,-1 1 0 0,1 2 0 15,0-2 0-15,0-1 0 0,-1 1 0 0,1-4 128 16,0 1 48-16,1 1 0 0,-1-1 0 0,1 2 0 0,0-3-176 0,0 0 192 31,0 1-192-31,1 1 192 0,-1-2-192 0,0 1 0 0,0 0 0 0,0 2 0 0,0-2 0 0,0 1 0 16,-1-2 0-16,1 4 0 0,-2-3 0 0,1 2 0 16,0 0 0-16,1 1 0 0,-1-1 0 0,-1 4 0 15,2-1 0-15,-1 0 0 0,1 0 0 0,0-2 0 16,-1 2 0-16,1 1 0 0,0-1 0 0,0 0 0 15,0 2 0-15,0-2 0 0,0 0 0 0,1 1 0 16,-1 0 0-16,1 2 0 0,1-3 0 0,-1 1 0 16,0 0 0-16,2-1 0 0,-2 1 0 0,0-1 128 15,0 0-128-15,1-1 0 0,-1 1 0 0,0 0 0 16,-1 0 0-16,0-2 0 0,0 0 128 0,0-2-128 0,-1-3 0 0,1-1 128 16,-1 2-128-16,1-1 160 0,0 1-160 0,0 0 160 15,0 2-160-15,0 2 160 0,1 0-160 0,-1 2 160 31,1 1-160-31,0-1 0 0,1 4 0 0,-1-3 0 0,0 2 0 0,-1-2 128 0,1 2-128 0,-1-2 0 16,2 2 144-16,-2-2-144 0,0-1 160 0,0-2-160 16,0-1 144-16,0 1-144 0,0-2 128 0,0 0-128 15,0-2 0-15,0 0 128 0,0 1-128 0,0-1 0 16,0 2 0-16,-2-2 0 0,2 0 0 0,2 1 0 16,-2 1 0-16,1 2 0 15,0-3 0-15,0 2 0 0,2 0 0 0,-3 1 0 0,1-1 0 0,0 1 0 0,0-1 0 16,1 0 0-16,-2-2 0 0,1 2 0 0,-2-3 0 0,1 0 0 15,-2 1 0-15,1-4 0 0,0 2 192 0,-2-2-64 16,2 3 0-16,-1-2 0 0,1 2-128 0,-2 0 0 16,2 1-192-16,-2-1 192 0,2 3 0 0,-1 0 0 15,-1-2 0-15,2 2 0 0,-2 4 0 0,2-4 0 32,-1 1 0-32,0 2 0 0,1-2-128 0,0-1 128 15,-1 0 0-15,0-2 0 0,0 4 0 0,-1-4 0 16,1-1 0-16,-1 0 0 0,1-3 0 0,-1-1 0 15,1-1 0-15,-2 1 0 0,1-2 0 0,0 0 0 16,1 0 0-16,-1 1 128 0,2 1-128 0,-2-1 0 16,2 5 144-16,0 0-144 0,0 0 0 0,-2 3 0 0,2-2 0 0,0 2 0 15,0-2 0-15,-1 1 0 0,1 2 0 0,-1-4 0 16,0 4 0-16,0-4 0 0,-1 1 0 0,1-1 0 16,1 0 0-16,-2-1 0 0,1 1 0 0,-1-2 128 15,1-1-128-15,1 0 0 0,-1 0 0 0,1 0 128 16,-1 2-128-16,0-1 0 0,1-1 0 0,0 3 128 15,-2-3-128-15,2 0 0 0,0 0 0 0,-1-2 128 16,0 1-128-16,0-2 0 0,1 2 128 0,-2-1-128 16,1 1 0-16,-1-4 144 0,1-1-144 0,-1 1 0 15,1 1 144-15,-1-1-144 0,2 0 0 0,0-1 144 16,0 1-144-16,-1 2 0 0,1-1 0 0,1 0 128 0,-1 4-128 0,1-1 0 16,-1-2 0-16,-1 3 0 0,1 1 0 15,1-2 0-15,-1-1 0 0,1 1 0 0,0 1 0 0,0-3 0 16,0 1 128-16,0-1-128 0,0-2 0 0,0 0 0 15,0-2 0-15,0-3 0 0,-1 1 0 0,1 3 128 16,0 0-128-16,0-1 0 0,0-6 128 0,1-5-128 16,0 2 0-16,0 1 128 0,2 2-128 0,-1 3 0 15,1 3 0-15,-1 2 0 0,2 3 0 0,-2 1 0 16,1 1 0-16,-1 3 0 0,2-2 0 0,-1 1 0 16,-1 1 0-16,1-2 0 0,-1 2 0 0,0-3 0 15,2 1 0-15,-1-2 0 0,-1 0 0 0,1-2 0 16,-1-3 0-16,1 0 0 0,-1-1 0 0,0 2 0 0,2-5 0 15,-1 3 0-15,0 2 0 0,1-1 0 0,1 3 0 0,-1 2 0 16,-1 1 0-16,0-1 0 0,1 2 0 0,-1-1 0 16,0 3 0-16,-1 0 0 0,1 0 0 0,-1-1 0 15,-1 1 0-15,2-2 0 0,-1 0 0 0,0-4 0 16,0-1 0-16,-1 1 0 16,2-5 0-16,-2 1 0 0,2-3 0 0,-2 1 0 0,0-3 0 0,1 1 0 15,1 3 0-15,-1-1 0 0,1-2 0 0,1-1 0 16,-2 3 0-16,2 2 0 0,0 1 0 0,-2-1 0 15,2 1 0-15,-1-1 0 0,0 3 0 0,1-1 128 16,-2 2-128-16,1 0 0 0,-2-3 0 0,-1-1 0 16,0 3 0-16,0-1 0 0,0 2 0 0,-3-3 0 15,2-1 0-15,-3 1 0 0,2-3 0 0,-2 2 0 0,0-2 0 16,1 3 0-16,-1-1 0 0,0-1 0 0,1 1 0 0,0-5 0 16,-1 5 0-16,1-1 0 0,-1 3 0 0,0-1 0 15,1 6 0-15,-2 0 0 0,0 1 0 0,-1-1 0 16,-1 3 0-16,1 0 0 0,-1 0 0 0,1 0 0 15,-2 0 0-15,1 1 0 0,-1-1 0 0,1 0 0 16,-2-5 0-16,1 1 0 0,-1-2 0 0,-1-4 0 16,0-2 0-16,0-3 0 0,0 2 0 0,2-6 0 15,-2-2 0-15,1 1 0 0,2 2 0 0,-2-1 0 16,0-3 0-16,0 1 0 0,1 4 0 0,-1 1 0 16,2 4 0-16,-3 1 0 0,1 4 0 0,0 4 0 0,-3-4 0 15,1 5 0-15,1-1 0 0,-1 3 0 0,1-2 0 0,-1-2 0 16,0 1 0-16,0-3 0 0,0 0 0 15,1-3 0-15,-1 1 0 0,1 0 0 0,0-3 0 16,0-2 0-16,3 3 0 0,-2-2 0 0,0-3 0 0,2-3 0 16,0 0 0-16,-1-1-176 0,3-2 176 0,0-1-12208 15,3-1-2352-15</inkml:trace>
  <inkml:trace contextRef="#ctx0" brushRef="#br1" timeOffset="25903.46">24061 6246 6447 0,'-1'-3'576'0,"-1"2"-576"0,2 1 0 0,2-2 0 0,-1 2 304 0,0 0-48 0,2-3-16 0,0 0 0 0,2-1 976 0,5 0 192 0,0-2 32 0,0 1 16 16,1 1-192-16,-2 1-48 0,1-2 0 0,-3 3 0 15,-1-1-128-15,-1 0-48 16,-1 3 0-16,-3-2 0 0,0 0 96 0,-1 2 16 0,-1-2 0 0,0 2 0 15,-2-2 176-15,1 0 32 0,-2 2 16 0,0-2 0 16,4 2-240-16,0 0-48 0,0 0-16 0,-19-3 0 16,12 3-64-16,3 0-16 0,-1-1 0 0,0 1 0 15,0 0-160-15,0 0-48 0,1 0 0 0,-1 0 0 16,0 0-448-16,1 0-80 0,-1 0-32 0,-1 1 0 0,0 2-64 16,-1-1-16-16,-1 2 0 0,0-2 0 15,-2 2-144-15,1 2 0 0,0-2 0 0,1 2 0 0,-1-2 0 0,-1 2 0 16,2 0 128-16,-1-1-128 0,0 3 0 0,2-2 0 15,-2 3 0-15,2-2 0 0,1 2 0 0,-1-3 0 16,1 0 128-16,2 1-128 0,0 2 0 0,1-3 0 16,2 0 0-16,1-1 0 0,1 0 0 0,2-1 0 15,0 0 128-15,1-2-128 16,2 1 0-16,-1-3 0 0,1 0 0 0,2-3 128 16,-1 3-128-16,2-2 160 0,1 0-160 0,0-2 160 0,-1 2-160 0,3-4 128 15,-1 2-128-15,1-1 128 0,0 2-128 0,0-3 0 16,-1 2 0-16,-3-1 0 0,2 0 0 0,-2 3 0 15,-1-2 0-15,-2-1 0 0,1 1 0 0,-1-3 0 16,-1 1 0-16,-2-1 0 0,1 1 0 0,-2 0 0 16,-1 0 0-16,0-3 0 0,-1 2 0 0,0 1 0 0,-2-1 0 0,1 4 0 15,-2-2 176-15,1 1-48 0,0 0-128 0,-2 2 192 16,1-2-48-16,0 2-16 0,-1 0 0 0,0 1 0 16,1 1-128-16,-4 1 0 0,1 1 0 0,-3 0 0 15,1 2 128-15,0 0 0 0,0 0 0 0,-1 3 0 16,1-1-128-16,0 4 0 0,2-3 0 0,1 2 0 15,1 1 0-15,2 0 0 0,3 1 0 0,2 0 0 16,1 0 0-16,2-1 0 0,1 0 0 0,2-2 0 16,1 2 0-16,0-2 0 0,0-2 0 0,1 0 0 0,1 0 0 0,1 0 0 15,1-3 0-15,-2 1 0 0,1-2 0 0,2-2 0 16,0 0 0-16,-1-2 0 0,1 2 0 0,-2-4 0 16,0 1 0-16,0 0 0 0,-3-3 0 0,0 2 0 15,0-2 0-15,-3-3 0 16,-1 0 0-16,-1 2 0 0,-2 1 0 0,1-4 0 0,-3 1 0 0,0-1 0 15,-2 2 0-15,1 0 0 0,-1-2 0 0,-1 4 0 16,-1 0 0-16,1 1 0 0,-2 1 0 0,-3 1 0 16,2 0 0-16,-2 2 0 0,-1-2 0 0,-1 3 208 15,-1 0-48-15,0 3-16 0,-2-3-144 0,1 0 0 16,0 4 0-16,-2-2 0 0,0 2 0 0,2 2 0 16,0 0 0-16,-2 0 0 0,3 2 0 0,0 2 0 0,0-2 0 15,0 2 0-15,3 0 0 0,-1 1 0 0,2-1 0 0,1 0 0 16,0-1 0-16,0 1 0 0,1 2 0 0,1-2 0 15,1-3 0-15,2 2 0 0,1-3 0 0,0-2-176 16,3 1 176-16,0-4 0 0,2 1 128 0,1-2-128 16,1-3 0-16,0 0 0 0,2 1 0 0,-1-2 0 15,2-2 0-15,0-3 0 16,0 2 0-16,0-3 0 0,0 1 0 0,-1 2 0 0,-2-2 0 0,-2-1 0 16,-1 4 0-16,-1-4 0 0,-1 2 0 0,0 0 0 15,-2 0 0-15,0 1 0 0,0-3 0 0,-1 2 0 16,0 0 0-16,-1 2 0 0,0 0 0 0,-1 0 128 0,0 0-128 15,-1 2 192-15,-1 1-64 0,-1 0 0 0,0 0-128 16,-2 0 0-16,1 3 0 0,-2-3-128 16,0 3 128-16,1 3 0 0,-1-3 0 0,0 3 128 0,0 0-128 0,0 0 176 15,2 4-176-15,0-4 192 0,1 4-192 0,1 1 0 16,3-2 0-16,1 2 0 0,-1 0 0 0,2 0 0 16,2 1 0-16,-1-3 0 0,2 0 0 0,1 0 0 15,1 0 0-15,0 0 0 0,1 2 0 0,2-4 0 16,0 2 0-16,1-1 128 0,1-2-128 0,0 0 0 31,1-3 0-31,-1 1 0 0,1 2 0 0,-1-3 0 0,1-3 0 0,-2 2 0 0,-1 1 0 0,-2-3 0 16,1 3 0-16,-4-3 0 0,0 3 0 0,-2-5 0 15,0 1 0-15,-2 0 0 0,1 2 0 0,-2-4 0 0,0-1 0 16,0 1 0-16,-1 0 0 0,0-1 0 16,-1 1 0-16,0-3 128 0,1 1-128 15,-2-1 128-15,0 2-128 0,-2-1 128 0,3 2-128 0,-3-1 192 16,1 4-192-16,-1-4 192 15,-2 5-192-15,2 1 0 0,-2 1 0 0,0 1 0 16,-1 1 0-16,1 5 0 0,-3-1 0 0,1 0 0 16,-1 1 0-16,1 2 0 0,1-2 0 0,0 2 0 15,1 0 0-15,2-2 0 0,1 2 0 0,1-2 128 16,2-1-128-16,2 3 0 0,1-3 0 0,0 0 0 16,3 1 0-16,0-4 0 0,2 0 0 0,0 1-176 15,3-3 176-15,0 1 0 0,2 1 128 0,3-3-128 0,0 0 0 16,2-3 128-16,1 3-128 0,1-3 0 0,1-1 0 0,-1-1 0 15,0 1 0-15,-2 0 0 0,0-2 0 0,-3 0 0 16,-1-3 0-16,-2 3 0 0,-1-1 0 0,-4 1-128 16,-1 0 128-16,-1-3-128 0,-2 1 128 0,-1 2 0 15,-1-2 0-15,-2 1 0 0,-1 4 0 0,-1-5 0 16,-3 6 0-16,1-2 0 0,-1 2 0 0,-1-1 0 16,0 2 0-16,-1 1 128 0,1 0-128 0,-2 1 0 15,1 2 0-15,-1-3 0 0,1 2 0 0,0 2 0 16,1-3 0-16,2 2 128 0,-1 0 0 0,0 2 16 15,1-1 0-15,0 2 0 0,2 0-144 0,0 0 0 16,1 1 0-16,0-1 0 0,1 1 0 0,2 2 0 0,-1-3 0 16,3 0 0-16,2 0 0 0,0-2 0 0,3 2 0 0,1-2 0 15,2-2 0-15,3 0 0 0,1 0 0 0,2-2 0 16,1 0 0-16,-1-2 0 0,2 0 0 16,1 0 0-16,-3 0 0 0,2-2 0 0,-1 0 0 0,-1 0 0 15,-1 2 0-15,0-2 0 0,-2-1 0 0,-2 2 0 16,-2-1 0-16,-1 0 0 0,-1 2-160 0,-2-2 160 15,-2 2 0-15,-1-1 0 0,-1 2 0 0,-1-2 0 16,0 1 0-16,-1 1 0 0,1-2 0 0,-3 1 160 16,1 0-160-16,1 2 0 0,-1-2 0 0,1 2 0 15,0 0 0-15,-1 2 0 0,2-2 0 0,-2 0 0 16,1 2 0-16,0 0 0 0,0 1 0 0,-1 0 0 0,1 0 0 16,-2 1 0-16,0-1 0 0,0 1 0 0,0 1 0 0,-1-1 0 15,1-2 0-15,0-1 0 0,0 2 0 0,1-1 0 16,1-1 0-16,-1 2 0 0,1-1 0 0,0-2 0 15,1 0 0-15,1 0 0 0,0 0 0 0,0-2 0 16,2 2 0-16,-1 0 0 0,0-3 0 0,0 3 0 16,0 0 0-16,0 0 0 0,0 0 0 0,0 0 0 15,0 0 0-15,0 0 0 0,0 0 0 0,0 0 0 16,0 0 0-16,0 0 0 0,0 0 0 0,0 0 0 16,0 0 0-16,0 0 0 0,0 0 0 0,0 0 0 15,0 0 0-15,0 0 0 0,0 0 0 0,0 0 0 0,0 0 0 16,0 0 0-16,-14-19 0 0,9 15 0 15,2-2 0-15,-1-3-20672 0</inkml:trace>
  <inkml:trace contextRef="#ctx0" brushRef="#br1" timeOffset="36922.17">20943 6347 4415 0,'-3'0'0'0,"-1"0"0"0,2 0 0 0,0 0 0 15,2 0 304-15,-1 3 96 0,-1-3 32 0,-2 0 0 0,-1 0 400 0,1 1 64 0,2 1 32 0,1-2 0 16,2 0-160-16,3 0-48 0,2 0 0 0,2 0 0 16,1 0 48-16,1 0 0 0,2 0 0 0,1 3 0 15,-1-3-384-15,2 1-80 0,-2 2-16 0,-1 0 0 16,3 2-112-16,-2-1-32 0,3 0 0 0,-2 2 16 15,1-2-160-15,0 1 0 0,2-2-192 0,1 1 192 16,0-2 160-16,4 0 160 0,0-2 16 0,2-2 16 16,0 0 592-16,2-2 112 0,2 1 32 0,2-4 0 0,0 1-64 0,1 0-16 15,2 0 0-15,1-3 0 0,1 2-320 0,0 1-64 16,1 2-16-16,-2-2 0 0,2 3-608 0,-3 1 0 16,2 0-192-16,-3 0 64 0,-3 2 128 0,0 0-160 15,2 0 160-15,1 0-128 0,-1-2 128 0,2 2 0 16,2-2 128-16,2 2-128 0,0-2 128 0,3 2-128 15,0-3 160-15,1 2-160 0,0 1 0 0,0-4 0 16,0 2 0-16,-3-2 0 0,1-1 0 0,-1 2 0 16,0-4 0-16,0 4 0 0,-1-1 128 0,-2 2 96 15,-4-1 16-15,0 2 0 0,0-2-240 0,0 0 176 16,-1-4-176-16,-2 2 160 0,2 1-160 0,-3-3 0 16,0 2 0-16,-1-1 0 0,-1 1 352 0,0-1-16 15,2 0 0-15,-3 0 0 0,1 3 0 0,0 0 0 16,0-2 0-16,-1 3 0 0,0 0-336 0,-2 2 0 0,-3 0 0 0,-2 2 0 15,2 2 0-15,-4 0 0 0,4 2 0 0,-2-1 0 16,1 1 0-16,2-1 0 0,-1 1 0 0,1-1-128 16,2-1 128-16,-1-2 0 0,1 2-144 0,1-4 144 15,-1 0 0-15,0 0 0 0,-1 0 0 0,1 0 0 16,1-4 0-16,0 2 0 0,1-1 128 0,-2 0-128 16,1 0 0-16,0 0 0 0,0-1 0 0,-2 0 128 15,1 2-128-15,-2 2 192 0,0-3-192 0,-1 3 192 16,-1 3-192-16,-1-3 0 0,0 3 144 0,0 1-144 15,-1 2 0-15,0-1 0 0,1 1 0 0,1 1 128 16,-1-3-128-16,2 1 0 0,0-1 0 0,2-1 0 0,0 0 0 16,1 0 0-16,0-3 0 0,0 0 128 0,1 0-128 15,2-3 0-15,-1 3 0 0,1-3 0 0,0 3 304 0,1-3 32 16,0 1 16-16,1 0 0 0,0 2-144 0,1-2-16 16,0 2-16-16,-1 2 0 0,0-2-176 0,-2 2 0 15,-1 0 0-15,-3 1 0 0,0 0 0 0,-2 1 0 16,2-1 0-16,-1-1 0 0,-1-2 0 0,1 1 0 15,0 2 0-15,1-3 0 0,0 0 0 0,1 0 0 16,0-3 128-16,0 2-128 0,0 1 400 0,0-2 0 16,1 2 0-16,-1 0 0 0,3 0-208 0,-1 0-64 15,2 0 0-15,1 0 0 0,-1 0-128 0,1 0 0 0,-1 0 0 16,-1 0 0-16,0 0 0 0,0 0 0 0,1 0 0 0,0 2 0 16,-2-2 0-16,1 0 0 0,1 4 0 0,-1-3 0 15,0 1 0-15,1 1 0 0,-1 1 0 0,2-4 0 16,3 2 0-16,-1-2 0 0,6 0 0 15,-3 0 0-15,1-2 0 0,0 2 0 0,0-4 0 0,1 0 0 16,0 2 0-16,2-2 0 0,1 2 0 0,1-2 0 16,2-1 0-16,-1 4 0 0,2-2 0 0,0-1 0 15,2 4 0-15,-1 0 0 0,1 0 0 0,-1 0 0 16,0 4 0-16,0-1 0 0,-1-2 0 0,-1 4 0 16,-2-4 0-16,2 2 0 0,4-1 0 0,1-1 0 0,3 2-160 15,0-3 160-15,-1 0 0 0,1-3-144 0,-1 2 144 0,0-1 0 16,4 2 0-16,-1-3 128 0,-2 2-128 0,4-2 0 15,4 3 0-15,1-2 0 0,0 1 0 0,0-2 0 16,1-1 0-16,-1 2 0 0,1-2-176 0,-2 1 176 16,-1 0-208-16,-1-3 80 0,0 2-224 0,-1 2-32 15,-5-2-16-15,-1-1 0 0,-4 1 208 0,-1 1 32 16,1 0 16-16,-2 2 0 0,0-2 144 0,0 0 0 16,1 3 0-16,0-3 0 0,-1 3 0 0,2 0 0 15,-2 3 0-15,1-3 0 0,1 1 0 0,0 1 0 16,2 1 0-16,1-3 0 15,1 4-832-15,-2-4-256 0,2 0-32 0,-2 0-16 16,1 2-384-16,-2-2-80 0,-1 1 0 0,-3 2-9088 0</inkml:trace>
  <inkml:trace contextRef="#ctx0" brushRef="#br1" timeOffset="39518.25">24668 6211 1839 0,'-4'3'160'0,"2"-3"-160"0,1 0 0 0,-1 0 0 0,1 1 0 0,0-1 0 0,-2 2-192 0,-2-2 192 0,-1 3 496 0,-1-3 208 0,1 1 64 0,1-1 0 16,1 0 336-16,0-1 80 0,3-2 16 0,-1 1 0 15,0 1-176-15,1-4-16 0,0 1-16 0,1 2 0 16,0 0 80-16,0-1 16 0,0 3 0 0,1-3 0 15,-1 1-304-15,1 0-48 0,1 0-16 0,-2 2 0 16,1-2-16-16,-1 2-16 0,0 0 0 0,-1 0 0 16,-1 0-112-16,0 2 0 0,-2-2-16 0,0 2 0 0,-1-2 80 0,-1 4 32 15,1-1 0-15,-2-2 0 0,1 3 320 0,-2 1 64 16,0-2 16-16,-1 0 0 0,0 0-160 0,2 1-16 16,0-1-16-16,0-1 0 0,2-1-192 0,0 2-48 15,2-3 0-15,0 0 0 0,1 0 48 0,-1 0 0 16,1 0 0-16,1 0 0 0,-2 0-176 0,2 0-16 15,-2 0-16-15,1 1 0 0,-1 2-288 0,0-1-48 16,-2 4-16-16,-3 0 0 0,1 1-128 0,-2 2 0 16,-1-2 0-16,-2 3 0 0,0-1 0 0,-1 1 0 15,0 1 0-15,-1-1 0 0,2-2 0 0,2 0 0 16,0-1 0-16,4-1 0 0,1 0 0 0,2 0 0 16,2 0 0-16,2-2 128 0,2 0 32 0,2-1 0 15,0 2 0-15,2-1 0 0,2-4 32 0,2 3 0 0,1-3 0 16,2 0 0-16,0 0-192 0,-1 0 0 15,-1 0 0-15,2-3 0 0,-2 3 0 0,0-2 0 0,-4 0 0 16,0 2 0-16,-2-2 0 0,-2 2 0 0,-1-3 0 0,0 2 0 16,-1-1 0-16,-2-2 0 0,1 0 0 0,-1-2-176 15,0 0 176-15,2 0 0 0,-2 0 128 0,0-4-128 16,0 1 0-16,0 0 0 0,0-1 0 0,0 1 0 16,0-4 0-16,0 3 0 0,-2-2 0 0,2 2 0 15,0-2 0-15,0 2 0 0,-1 0 0 0,0 4 0 16,-1-3 0-16,-2 5 0 0,-1-2 0 0,-1 4 0 15,-1 0 0-15,-1 2 0 0,-2 0 0 0,-2 4 0 0,-1-1 176 16,1 2-48-16,-3 1 0 0,1 0 0 0,1 3-128 16,-1-3 0-16,3 0 0 0,0 4 0 15,1-4 0-15,0 3 0 0,3-2 0 0,-1 2 0 0,3-3 0 0,0 1 0 16,3 0 0-16,-1-1 0 0,3 0 128 0,2-2-128 16,0 2 0-16,2-4 128 0,1 4-128 0,1-2 0 15,3 2 144-15,1-3-144 0,1 1 0 0,1-3 128 16,3 1-128-16,1 1 0 0,1-3 0 0,2 0 144 15,-1 0-144-15,2 0 0 0,-3-3 128 0,1 1-128 16,-2 1 0-16,-1-3 0 0,-3 1 128 0,-1 0-128 16,-2-2 0-16,-2 1 0 0,1-2 0 0,-3 2 0 15,-2-2 0-15,1 0 0 0,-1 2 0 0,-2-2 0 0,-1-3 0 16,0 3 0-16,-1 0 128 0,-3 0-128 16,0-1 144-16,-2 3-144 0,-1-1 144 0,-2 1-144 0,0 1 128 0,-1 2-128 15,0-1 192-15,-1 4-64 0,-1-2 0 0,0 6 0 16,-1-2-128-16,0 2 0 15,0 4 0-15,0-1 0 0,1-2 0 0,1 3 0 0,3 1-192 0,-1-1 192 16,3 0 0-16,1 2 0 0,1-4 0 0,2 0 0 16,1 1 0-16,1-1 0 0,1 0 0 0,1-4 0 15,1 2 0-15,0-2 0 0,2 1 0 0,0-5 0 16,1 1 0-16,1-1 0 0,1-1 0 0,1-2 0 16,2 1 0-16,1-2 0 0,2-2 0 0,0 0 0 15,1 0 0-15,-2-2 0 0,1-1 128 0,-1 1-128 0,1-2 0 16,0 0 0-16,-3 0 0 0,0-2-176 0,-3 3 176 0,-1-1 0 15,-4 3 0-15,-1-2 0 0,-4 0 0 0,-1 5 0 16,-4-1 0-16,-1 1 0 0,-2 1 0 0,-4 2 0 16,1 2 0-16,-2 2 0 0,-1 1 0 0,-3 1 0 15,1-2 160-15,-1 3-160 0,1 2 0 0,0-2 0 16,2 3 0-16,3-3 0 0,-1 1 0 0,3 2 0 16,1-3 0-16,3 2 0 0,0-2 0 0,4 2 0 15,0-1 0-15,2-1 0 0,1-3 0 0,2 1 0 16,3 1 0-16,2-1 0 0,0-2 0 0,2-2 0 15,2 2 0-15,0-2 0 0,1-2 0 0,2 2 0 16,-1-2 0-16,2-2 0 0,0-1 0 0,0 1 0 16,0-2 0-16,-2 3 0 0,1-4 192 0,-2 1-48 15,1 0-16-15,-3-3 0 0,-2 2-128 0,0 1-144 0,-1 0 144 16,-2-3-208-16,-1 2 208 0,-2 0 0 0,-1-1 0 16,-1 0 0-16,-1 0 0 0,-1 1 0 0,-1 0 0 0,0 1 0 15,-2 0 0-15,-2-1 0 0,0 1 0 0,0 3 0 16,-1-4 0-16,0 5 0 0,0 1 0 0,-1 1 0 15,2 0 0-15,0 1 128 0,-1 1 0 0,1 2-128 16,1 0 0-16,-1 1 0 0,2-2 0 0,1 4 0 16,0-4 0-16,0 2 0 0,0 3 0 0,2-5 0 15,-1 6 0-15,1-3 0 0,1 2 0 0,1 0 0 16,-1-1 0-16,2 0 0 0,0-1 0 0,0 0 0 16,2-1 0-16,0-1 0 0,0 0 0 0,2-2 0 0,-1 2 0 0,0-4 0 15,3 2 0-15,-1-4 0 0,3 2 160 0,-2-3-160 16,2 2 128-16,-1-3-128 15,1-1 0-15,-2 2 0 0,1-1 128 0,-1-2-128 0,-1 2 0 0,-1-1 0 16,-1 2 0-16,0-4 128 0,-2 4-128 0,-2-2 0 16,0-2 0-16,-1 3 0 0,-2 1 128 0,0-1-128 15,-1 2 128-15,-3-2-128 0,0 5 192 0,-1-1-64 16,-2 3 0-16,0-1 0 0,-1 2 48 0,0-1 0 16,0 0 0-16,-1 1 0 0,3 2-176 0,0-3 0 15,2 0 0-15,0 1 0 0,2-1 0 0,3-1 0 16,1-2 0-16,3 0-13440 15,4-2-2752-15</inkml:trace>
  <inkml:trace contextRef="#ctx0" brushRef="#br1" timeOffset="43024.59">24466 8806 3855 0,'-1'32'336'0,"1"-14"-336"0,0 0 0 0,-1-4 0 0,1-6 0 0,0 1 0 0,0-1 0 0,0 6 0 0,0 11 0 0,1 7 0 0,0 0 0 15,1 2 0-15,0 0 0 0,1-6 0 16,-1-2 0-16,-1-3 0 0,2-4 0 0,-2 0 0 0,0-4 0 16,0-2 0-16,-1 0 0 0,2-5 0 0,-2 2 0 0,1-2 0 0,0-2 0 0,2 2 0 15,-1-1 0-15,1-1 0 0,2 4 0 0,-2-4 0 16,2 1 0-16,1 2-192 0,-1 1 64 0,0 0 128 16,1 2-176-16,-1 1 176 0,-1 1-160 0,0 0 160 15,0 1 0-15,-1 2 0 0,1 2 0 0,-2-1 0 16,1 2 0-16,1-1 0 0,-2 2 0 0,1-5 0 15,-1 0-192-15,1 0 192 0,0-1-192 0,1-4 192 0,0 0 0 16,-1-1 0-16,1-3 0 0,0 2 128 0,1-5-128 0,-3 1-192 16,2-2 32-16,0 1 32 15,-1-2 128-15,1 2-192 0,0-1 192 0,-1 3-176 0,1 0 176 0,0-2 0 16,0 2 0-16,-1 0 0 0,1 4 0 0,0-4-144 16,-2 4 144-16,2-1 0 0,0-2-128 0,-1 2 128 15,1-2 0-15,-2 2-128 0,1-2 128 0,-2-2-192 16,0 1 192-16,-1-4-176 0,0 0 176 0,-1 1 0 15,0-3 0-15,0 0 144 0,-1 0 240 0,1-3 32 16,0 1 16-16,0 0 0 16,0 2-192-16,1 0-48 0,0 0 0 0,0 0 0 0,0 0-192 0,0 0 0 15,0 0 0-15,0 0-160 0,0 0 160 0,0 0 0 16,2-28 0-16,-2 19 128 0,0-1 0 0,0-4 16 16,0 0 0-16,1-2 0 0,-1-3 576 0,1 1 112 0,1-2 32 0,-1-5 0 15,0 1-32-15,2-2 0 0,-2 1 0 0,0-5 0 16,2-1-192-16,-1-1-64 0,1-5 0 0,-1-1 0 15,2-3-304-15,-2-1-64 0,2 1-16 0,0 0 0 16,-1 0-192-16,1-1 0 0,0 3 0 0,-2 0 0 16,2 4 0-16,1-3 0 0,-1 0 0 0,1 0 0 15,-1 3 0-15,1-4 0 0,2 3 0 0,-2-3 0 16,0 5 0-16,-2 0 0 0,1 1 0 0,-2-2 0 16,1 2 0-16,-1 1 0 0,0 1 0 0,-2-2 0 15,0-1 0-15,-2 0 0 0,2-2 0 0,-2-3 0 16,1 2 0-16,-3-1 128 0,0 3-128 0,-1 1 192 15,-1-1-48-15,1 0-16 0,-1 3 0 0,1 0 0 0,-1 1-128 16,1 0 192-16,0 3-192 0,0-2 192 0,0 2-192 0,0-1 0 16,0 1 0-16,-1-1 0 0,1 1 144 0,0 1 0 15,0 1 0-15,0 0 0 0,0 4 224 0,0-2 32 16,0 2 16-16,2 2 0 16,-1 0-32-16,0 2-16 0,2-1 0 0,-2 3 0 0,0 0-368 0,1 0 144 15,-1-1-144-15,-1-1 0 0,1 0 192 0,-1-5-64 16,0 2 0-16,0-2-128 0,-1-2 464 0,0-1-16 15,-1-2 0-15,0-3 0 0,0 2-64 0,0 1 0 16,-1 0-16-16,2 2 0 0,0 3 16 0,0-4 0 16,1 1 0-16,0-1 0 0,1 3-192 0,0 2-16 0,3 1-16 0,-1 1 0 15,-1 4-160-15,2-2 0 0,0 3 0 0,-1 1 0 16,2-1 0-16,-1 4 0 0,1-4 0 0,-1 3 0 16,0 0 0-16,0 1 0 0,-1-4 0 15,1 1 0-15,0 2 192 0,0-1 0 0,-2-1 0 0,1 0 0 16,-1-1 64-16,-1 2 32 0,1-4 0 0,-1 1 0 15,0 2-160-15,1-5-128 0,-1 2 192 0,1-1-192 16,1 1 272-16,-1-1-48 16,1 1-16-16,1 1 0 0,0 2-80 0,-1 0-128 0,2 2 176 0,0 0-176 15,2 1 128-15,-1 0-128 0,0 0 0 0,0-1 0 16,0 3 0-16,1-3 0 0,0-2 128 0,-1 2-128 0,2-1 0 16,-2 0 128-16,2 0-128 0,-1-3 0 0,2-1 0 15,-1 0 0-15,1-2 0 0,0 3 0 0,0-2 0 16,-1-2 0-16,1 1 0 0,-1 1 0 0,0-2 0 15,0 1 0-15,-1 1 0 0,1-3 0 0,0 3 0 0,0 0 0 16,-1 2 0-16,1 0 0 0,-1 0 0 0,-1 1 0 16,2-1 0-16,-1 0 0 0,1 1 144 0,-2 1-144 15,0-2 0-15,1 1 144 0,-2-1-16 0,1 0 0 16,-1-2 0-16,1-2 0 0,0 1 192 0,-1-2 16 16,2 1 16-16,-1-2 0 0,0 0-144 0,0-3-16 15,0 3-16-15,1-3 0 0,-1 2-176 0,0-2 0 16,0 0 0-16,1 2 128 0,-1-1-128 0,0 2 0 15,0-2 0-15,1 0 0 0,-2 4 0 0,0-2 0 16,0 3 0-16,0-3 0 0,-2 1 0 0,1-1 0 16,0-1 0-16,0 1 0 0,-2-4 0 0,1-1 192 0,-1 1-192 0,1-2 192 15,-1-1 80-15,1-2 32 0,-1-1 0 0,1 0 0 16,1-3 16-16,-2 1 0 16,1-1 0-16,0 0 0 0,1 0-16 0,1 0 0 0,0 4 0 0,0-1 0 15,1 1-304-15,-1 0 128 0,0 5-128 0,2-2 0 16,-2 3 128-16,0 1-128 0,0-4 0 0,0 3 0 15,0-3 0-15,0-1 0 0,0 1 0 0,1-3 0 16,-1-1 0-16,0 0 160 0,1-3-160 0,-1 0 128 16,0 1 0-16,0 2 0 0,0 1 0 0,0-6 0 15,0 1-128-15,-1-5 160 0,0 3-160 0,-1-3 160 0,1 2-160 0,0-1 160 16,0-1-160-16,-2 2 160 0,2 1 160 0,0-3 16 16,-2 4 16-16,2-1 0 0,0 2 48 0,-2 1 16 15,1 1 0-15,1-1 0 0,-2 1-240 0,1-1-48 16,-1-3-128-16,0 3 192 0,0 0-64 0,-1 3 0 15,-1-1-128-15,0 1 192 0,1 1-48 0,-3-1-16 16,2 3 0-16,-1-2 0 16,0 2 0-16,-1-2 0 0,-1-2 0 0,1 1 0 0,-2 1-128 0,2-3 128 15,-1 2-128-15,2 0 128 0,-1 1-128 0,-1-2 0 16,1 3 0-16,-1-3 128 0,1 2-128 0,1-1 0 16,0 4 0-16,-1-3 0 0,3 3 0 0,-3-3 0 0,2 2 0 15,0-1 0-15,0 0 0 0,2 0 0 0,-1-1 0 16,2-1 0-16,-1 1 0 0,-1-1 0 15,2-2 0-15,-2 1 0 0,1-2 0 0,0 1 0 0,-2-3 0 0,3 4 0 16,-2-1 0-16,1-3 0 0,1 1 0 0,0-5 0 16,-1 0 0-16,1-1 0 0,-2-5 0 0,1-2 0 15,1 1 0-15,-1-3 0 0,2 1 0 0,-3 2 0 16,2 1 0-16,0-1 0 0,-2-3 0 0,1-2 0 16,0 0 0-16,-1 1 0 0,0 1-144 0,1-2 144 31,-1 2-528-31,-1 1-48 0,1-1-16 0,-1 0 0 0,0-2-960 0,2 5-192 15,-1-3-48-15,1 4-12848 0</inkml:trace>
  <inkml:trace contextRef="#ctx0" brushRef="#br1" timeOffset="45819.66">24559 5145 2751 0,'-2'4'256'0,"0"-2"-256"0,1 0 0 0,0 0 0 0,1-2 576 0,-1 3 80 0,-1-2 16 0,-1 4 0 0,-1 2-32 0,-1-1 0 0,-1 3 0 0,1-3 0 15,1-2 80-15,-1 0 16 0,2-2 0 0,0-1 0 16,-1 2 224-16,2-3 64 0,0 0 0 0,-1-3 0 16,-1 2 208-16,2 1 48 0,1 0 16 0,-1 0 0 0,1 0 480 0,1-2 80 15,0 2 32-15,1 0 0 0,1 2-576 0,-1-2-112 16,1 0-32-16,2 0 0 0,-1 0-656 0,-3 0-128 16,0 0-16-16,0 0-16 0,0 0-160 0,19 4-48 15,-15-2 0-15,-2-2 0 0,1 2 32 0,-1 0 0 16,1 1 0-16,-2-2 0 0,2 1 128 0,-2 1 16 15,0 0 16-15,-1-1 0 0,0 0 256 0,0-2 48 16,-1 3 16-16,0-3 0 0,-1 1-16 0,0-1-16 16,1 0 0-16,-1-1 0 0,2 1-224 0,0 0-32 15,0 0-16-15,0 0 0 0,0 0-192 0,0 0-32 16,0 0-128-16,0 0 192 0,0 0-192 0,0 0 0 16,20 0 0-16,-15-3 0 0,-1 3 0 0,-2 0 0 0,2 0 0 0,-1-2 0 15,-1 2 0-15,-1-2 0 0,0 2 0 0,-1 0 0 16,0-2 0-16,-1 1 0 0,0-2 0 0,-1 1 0 15,0-2 176-15,0 0-16 0,-1-2 0 0,1 0 0 16,-1-3 32-16,1 2 0 0,-1-4 0 0,1 0 0 16,1 0-192-16,-1-1 0 0,1 1 144 0,0-1-144 15,0-2 0-15,1 2 0 0,-1 0 0 0,1-1 128 16,0 3-128-16,0 3 0 0,0-2 0 0,-2 6 128 16,2 0-128-16,-1 2 0 0,-1 2 0 0,-1 2 0 15,1 3 0-15,-2 0 144 0,0 0-144 0,1 4 0 16,-1 0 192-16,-1 2-64 0,1 1 0 0,-1-1-128 0,2 2 160 15,-1-2-160-15,1-2 128 0,1 2-128 0,-1-2 128 0,2 0-128 16,1-1 0-16,0-1 128 0,1 0-128 16,2-5 0-16,1 4 0 0,1-2 0 0,-1-4 0 0,3-1 0 15,0 0 0-15,-1 0 0 0,3-1 0 0,0-4 0 16,0 1 0-16,1-2 0 0,0-2 0 0,1 2 0 16,-1-3 0-16,1 1 0 0,-1 0 0 0,0 0 0 15,-1-2 0-15,-2 2 0 0,1 0 0 0,-2-1 0 16,0-1 0-16,-1 3 0 0,-1-2 0 0,-1 0 0 15,0 2 0-15,-2 1 0 0,-1 0 0 0,-1 2 0 16,-2-2 0-16,0 0 0 0,-1 2 0 0,-1-2 0 16,0 1 0-16,0 1 0 0,-1 0 0 0,0 2 0 15,-2 1 144-15,2-2-144 0,-1 3 144 0,1 0-144 0,-2 0 192 16,-1 0-192-16,3 0 160 0,0 3-160 0,0 0 128 0,0 0-128 16,1 2 0-16,0 1 0 0,1 0 128 0,-1 3-128 15,1-3 0-15,2 4 0 0,-2 0 0 0,2 0 0 16,-1 1 0-16,1-1 0 0,-1 0 0 0,2-2 0 15,1 2 0-15,0-4 0 0,0 2 0 0,1-2 0 16,1 0 0-16,0 0 0 0,1-2 0 0,0 1 0 16,1-1 0-16,0-2 0 0,-1-1 0 0,1 2 0 15,1-1 0-15,0-2 0 16,0 2 0-16,0-2 0 0,0 2 0 0,0-2 0 0,1 0 0 0,0 0 0 16,-1 0 0-16,1 0 0 0,0 0 0 0,1 0 0 15,-1-4 0-15,-1 2 0 0,1-2 0 0,-1-1 0 16,1-1 0-16,-2 0 0 0,0-2 0 0,-1 2 0 0,1-2 0 0,-2-2 0 15,0 2 0-15,-2 0 0 0,0 1 0 0,-2 1 0 16,0 3 0-16,-2-4 0 0,-1 4 0 0,-1 0 0 16,-1-1 0-16,-2 2 128 0,-1-1 16 0,-1 2 0 15,-3 1 0-15,1 0 0 0,-1 1 48 0,-1 2 0 16,2-1 0-16,-1 5 0 0,2-4-64 0,-1 4 0 16,1 0 0-16,1 2 0 0,2 0-128 0,-1 1 0 15,3 3 0-15,0-1 0 0,0 0 0 0,1 3 0 16,1-1 0-16,0-2 0 0,2-2 0 0,-1 0 0 15,3-1 0-15,-1-3 0 0,2-2 0 0,2-2 0 16,0 2 0-16,2-4 0 0,0 0 0 0,2 0 0 0,0-4 0 0,1 2 0 16,-2-2 0-16,3 0 0 0,0-2 0 15,2-3 0-15,0-1 0 0,0 1 0 0,1-4 0 0,0 1 0 16,0-1 0-16,1 0 0 0,0 0 0 0,-1-1 0 16,0 0 0-16,0-1 0 0,0 2 0 0,-1 0 0 15,0 1 0-15,-1 2 0 16,-2 1 0-16,-1 2 0 0,-1 2 0 0,-2 1 0 0,-1 2 0 0,-2 1 0 15,-1 2 0-15,-1 1 0 0,-1 1 0 0,-2 3 0 16,-1-2 0-16,-1 3 0 0,-2 2 0 0,-1 1 0 16,-1 1 0-16,-1 2 0 0,0 0 0 0,0-3 0 15,1 2 0-15,0-2 0 0,0-2 0 0,1 2 128 0,2-3-128 16,2-1 0-16,0-3 144 0,0 1-144 0,2-1 0 0,0-1 0 16,3-2 0-16,0 1 0 0,2-1 0 0,-1-1 0 15,1 1 0-15,2 0 0 0,1-2 0 0,1-1 0 16,-5 3 0-16,0 0 0 0,0 0 0 0,21-13 0 15,-15 9 0-15,0 1-128 0,3 0 128 0,-2-2 0 16,2 1 0-16,-1-2 0 0,1 2 0 0,0-2 0 16,-1 0 0-16,0 0 0 0,-1-1 0 0,1 0 0 15,-1-2 0-15,-1 3 0 16,0-4 0-16,-1 2 0 0,-1 0 0 0,0 2 0 0,-1 0 0 0,-1-3 0 16,-2 3 0-16,0 2 0 0,-2-2 0 0,0 2 0 15,-2 1 0-15,-1-2 0 0,0 3 0 0,0 0 0 16,-2 2 0-16,0-2 0 0,-2 4 0 0,-1-2 0 0,-1 2 0 15,1 2 128-15,-1 0-128 0,1 1 0 0,0 2 0 16,-1 2 0-16,2 1 0 0,-1-3 0 16,2 6 0-16,-1-2 0 0,2 0 0 0,0 0 0 0,1-1 0 0,1 0 0 15,2 0 0-15,-1-2 0 0,3 2 0 0,-1-4 0 16,2 1 0-16,0-1 0 0,2-3 0 0,-1 1 0 16,3 1 0-16,-2-4 0 0,3 4 0 0,0-1 0 15,1-3 0-15,0 2 0 0,2-1 0 0,-2-2 0 16,3 0 0-16,-2 0 0 0,0 0 0 0,1 0 0 15,1-2 0-15,-2-1 0 0,2 2 0 0,-2-3 0 16,2 2 0-16,-2-1 0 0,-1 2 0 0,0-1-128 0,1-2 128 0,-2 4 0 16,-2-3 0-16,2 1 0 0,-2 1 0 0,-1-2 0 15,-1 0 0-15,-1-1 0 0,0 1 0 0,0 0 0 16,-2 0 0-16,-1-1 0 0,1 0 0 0,-2 0 0 16,-1 0 0-16,2 0 0 0,-2 2 0 0,1-4 0 15,-1 2 0-15,1-2 0 16,-1 3 0-16,2-3 0 0,-1 3 0 0,2-1 0 0,-1 1 0 0,2 0 0 15,0 3 0-15,-1 0 0 0,1 0 0 0,1 0 0 16,-1 1 0-16,1 1 0 0,-1 1 0 0,1 1 0 16,0-4 0-16,0 0 0 0,0 0 0 0,0 0 0 15,0 0 0-15,-8 18 0 0,6-14 0 0,0-2 0 16,0-1 0-16,0 2 0 0,-1-1 0 0,2-2 0 16,-2 0 0-16,2 0 0 0,0 0 0 0,1-2 0 0,-1-1 0 15,1 2 0-15,0-1 0 0,1-2 0 0,0 2 0 0,3-2 0 16,0 1 0-16,0 0 0 0,1 0 0 0,2 0 0 15,-1 0 0-15,1 2 0 0,1-2 0 0,-2 0 0 16,1 0 0-16,1-1 0 0,-3 2 0 0,0-1 0 16,-1 2 0-16,0 1 0 0,0-2 0 0,-3 2 0 15,2 0 0-15,-3 2 0 16,0-2 0-16,-2 0 0 0,0 3 0 0,-2-2 0 0,0 1 0 0,-2 2 0 16,-1-1 0-16,-2-3 0 0,1 3 0 0,-2 0 128 15,-1-2-128-15,1 2 0 0,0-1 0 0,-1 2 0 0,2-3 0 16,-1 1 0-16,3 1 0 0,-1 1 0 0,3-2 0 0,0 2 0 15,0-2 0-15,3-1 0 0,1 2-352 0,1-3-32 16,2-6-16-16,3-4-19120 16</inkml:trace>
  <inkml:trace contextRef="#ctx0" brushRef="#br1" timeOffset="51640.25">19520 5311 1839 0,'-1'0'160'0,"0"0"-160"0,1 0 0 0,0 0 0 0,0 0 528 0,1-1 80 0,-1 1 16 0,1 0 0 0,0-3-96 0,2 3-16 16,2-2 0-16,-5 2 0 0,0 0 0 0,20-1 0 0,-10-2 0 0,2 2 0 16,0 1-96-16,3-3-32 0,2 1 0 15,2 1 0-15,1-2 16 0,1 1 0 0,1 1 0 16,-1-2 0-16,0-1 48 0,0 4 0 0,-1 0 0 0,0 0 0 16,-1 0-112-16,1 0-16 0,-1 0 0 0,-1 2 0 15,0-2-320-15,-2 0 0 0,1 0 0 16,2 0-128-16,-1 0 128 0,2 0 0 15,0 0 0-15,-2 0 128 0,2-2 80 0,0 2 32 0,1-2 0 0,1 1 0 16,2-2 160-16,-1-1 48 0,2 2 0 0,1-2 0 16,-1 2-112-16,0-2-16 15,3 2 0-15,-1-1 0 0,0 2 0 0,-1-2 0 0,-1 3 0 0,-2-1 0 16,1 1-96-16,-3 0-32 0,0 0 0 0,-3 0 0 0,1 1-32 16,-2-2-16-16,1 1 0 0,0-2 0 0,1 2-144 0,0-3 0 31,1 2 0-31,1 1 0 0,-1-2 176 0,0 2 0 0,-2-4 0 0,1 4 0 0,-1-3 0 0,1 3 0 15,-2-2 0-15,2 1 0 16,-1-2 16-16,2 1 0 0,0 0 0 0,0 0 0 0,-3 1 192 0,0-2 64 16,2 3 0-16,-1-2 0 0,0 1 64 0,-2 1 32 15,0 0 0-15,-1 0 0 0,-2-3-544 0,1 3 0 16,-2 0 0-16,-1 0 0 0,2-2 208 0,-3 2-64 16,1 0-16-16,0 0 0 0,0 0 128 0,1-2 32 15,1 2 0-15,0-2 0 0,4-1 160 0,-3 2 16 0,4-1 16 31,-1-1 0-31,2 2-176 0,-1-3-48 0,-1 4 0 0,2-2 0 0,1-1-128 0,-3 3-128 0,0-1 192 0,1 1-192 16,0-2 224-16,2-1-64 0,0 2-16 0,0 1 0 16,1-3-144-16,-2 3 128 0,1-2-128 15,-1 2 128-15,-1 0-128 0,1-1 0 0,1 1 144 0,1 0-144 16,0 0 0-16,0 0 0 0,2-3 0 0,-2 3 0 16,3 0 0-16,-2-2 0 15,3 2 0-15,-3-1 128 16,1 1-128-16,0 0 0 0,-2-3 128 0,1 2-128 15,-1 1 0-15,1-3 0 0,-1 1 0 0,1 1 0 16,2-4 128-16,-1 3-128 0,0 0 160 0,0-2-160 0,2 2 320 16,1-2-48-16,0 0 0 0,1 2 0 0,-1 2-128 15,-1-3-16-15,2 2-128 0,0 1 192 0,0 0-32 16,-1-2-16-16,0 2 0 0,0 0 0 0,-2 0-144 0,-2 0 0 16,0 2-192-16,1-2 192 0,1 0 0 0,0 0 0 15,1 1 0-15,-2-1 0 0,2 0 0 0,2-1 0 16,-1 1 0-16,-1-2 0 0,1 2 0 0,-2-4 0 15,1 4 128-15,0-2-128 0,-2 2 0 0,-2-3 0 16,3 2-192-16,-2 1 192 0,3-3 0 0,-2 3 0 16,2 0 0-16,0 0 0 0,-3 0 0 0,0 0 0 15,2 0 144-15,-1 0-144 0,1 0 0 0,1 0 0 16,-4 0 0-16,1-2 0 0,1 1 0 0,0 1 0 16,0 0 0-16,-1-3 128 0,1 2-128 0,-2 1 0 0,-4 0 0 15,3-2 0-15,2 2 0 0,1 0 0 0,-2 0 0 16,0 2-128-16,0-2 128 0,1 1 0 0,-1 2 0 15,-2-2 0-15,1 1 0 0,0-2 0 0,1 3 0 0,-1-3 128 16,3 1-128-16,-2 2 0 0,0-3 0 0,-1 0 0 16,1 0 0-16,-1-3 0 0,0 2 0 0,-1 1 0 15,2 0 0-15,-1-3 0 0,1 1 0 0,0 1 0 16,-1-2 0-16,1 2 0 0,0-1 0 0,1 2 128 16,-1-3-128-16,3 2 144 0,-1 1-144 0,2 0 160 15,0 0-160-15,0 0 192 0,-2 0-192 0,2 0 192 16,-2 1-16-16,0-1 0 0,-1 3 0 0,0-1 0 15,0-1-176-15,1 2 160 0,-2-2-160 0,-2 1 160 0,2-2-160 0,0 3 0 16,0-2 144-16,-1 2-144 0,1-3 0 0,0 2 128 16,2-2-128-16,-1 0 0 0,0 1 0 0,0-1 0 15,2 0 0-15,-2 0 128 0,3 0-128 0,-1-1 0 16,5 1 0-16,-1 0 0 0,1 0 0 0,-1-2 0 16,1 2 0-16,0 0 0 0,1 0 0 0,-2 0 0 15,1 0 0-15,-3 2 0 0,1-2 0 0,0 0 0 16,1 1 0-16,0-1 0 0,-2 3 0 0,1-3 128 15,2 0-128-15,0 0 0 0,2 0 0 0,0 0 0 16,1 0 0-16,0-3 0 0,2 2 0 0,-1 1 0 16,1-2 0-16,-1 2 128 0,2-3-128 0,-1 2 0 0,3-2 128 15,0 1-128-15,2 1 0 0,-2-2 128 0,2 2-128 0,-2-1 0 16,1 2 0-16,-3-3 0 0,1 2 0 0,-1 1 128 16,0 0-128-16,-2-3 0 0,3 3 0 0,-2-2 0 15,2 1 0-15,-1 1 128 0,-1 0-128 0,1 0 0 16,2 0 0-16,0 0 0 0,2 0 0 0,-1 0 0 15,0 1 0-15,1 1 0 0,-2-2 0 0,1 0 128 16,0 3-128-16,2-3 0 0,1 0 0 0,1 0 0 16,1 0 0-16,0 0 0 0,1 0 0 0,-1 0 128 15,-1 0-128-15,-1-3 0 0,1 3 0 0,2-3 0 0,1 3 0 16,1-3 0-16,1 1 192 0,0 0-64 0,0 2-128 0,0 0-160 16,3-2 160-16,0 1-208 0,-1-1 208 0,-1 1 0 15,3 1 0-15,-1-2 0 0,-3 1 0 0,-2 1 0 16,1 0 0-16,-4 0 0 0,0 1 0 15,4-1 0-15,3 0 0 0,5 0 0 0,-1 0 0 0,1 0 0 16,-1 0 0-16,0 0 0 0,2 0 0 0,1 2-144 16,-1-2 144-16,0 0 0 0,-2-2 0 0,0 2 0 15,1-1 0-15,-1 1 0 0,1 0 0 0,-2-3 0 16,2 3 0-16,0 0 0 0,-3 0 0 0,2 0 0 16,2 0 0-16,-1 0 0 0,1 0 0 0,0 0 0 15,2 0 0-15,0 3-128 0,-3-3 128 0,3 3 0 16,1-3 0-16,0 3 0 0,-1 0 0 0,-1-3 0 15,2 4 0-15,1-4 0 0,0 3 0 0,0-3 0 16,0 0 0-16,-2 0-128 0,-5 0 128 0,4 0 0 0,1-3 0 16,1-1 0-16,1 4 0 0,-1-3 0 0,3 0 0 0,-2 1 0 15,-2 1 0-15,-3-2 0 0,3-1 0 0,0-1 0 16,0 4 0-16,-1-1 0 0,1 2 0 0,-2-3 0 16,2 3 0-16,0-1 0 0,-1 1 0 0,-3-2 0 15,1 2 0-15,2 2-128 0,2-2 128 0,1 1-10432 16,4 2-2016-1</inkml:trace>
  <inkml:trace contextRef="#ctx0" brushRef="#br1" timeOffset="53907.3">25025 5054 21183 0,'-2'0'1888'0,"-1"-3"-1504"0,3 3-384 0,-1 0 0 16,1 0-144-16,-1 0-112 0,-2 0 0 0,0-1-16 0,-3 1 912 0,-1 0 176 0,-1 0 32 0,-1 0 16 15,0 0-352-15,1 0-80 0,2 0-16 0,-2 0 0 16,3 0 640-16,1 0 128 0,1-2 32 0,0 2 0 15,2 0 176-15,0-3 32 0,1 2 16 0,0 1 0 16,1-3-368-16,0 1-80 0,1 1-16 0,-1 1 0 16,0-3-416-16,-1 3-96 0,0 0-16 0,0 0 0 0,0 0-128 0,0 0-16 15,0 0-16-15,0 0 0 0,-12 19-96 0,7-13 0 16,0 4-16-16,-3-1 0 0,1 0-32 0,-1 1 0 16,2 0 0-16,0 3 0 0,1-4-144 0,0 4 128 15,2-3-128-15,-1 1 128 0,3-1-128 0,-1 0 0 16,4-4 144-16,-1 1-144 0,3-1 0 0,-1-1 0 15,3-1 0-15,1-1 128 0,-1 0-128 0,1-3 0 16,1 3 128-16,0-3-128 0,1 0 0 0,0-3 144 16,-1 1-144-16,1 1 0 0,0-4 176 0,-1 3-176 15,1-3 160-15,-2 2-160 0,1-1 0 0,-2-2 0 16,0 0 0-16,0-1 0 0,2 1 0 0,-2-4 0 16,1 0 0-16,1-1 0 0,-1 0 0 0,1 0 0 0,0 0 0 15,1-4 0-15,1 5 0 0,-3-2 128 0,2 2-128 16,-2-2 0-16,1 2 0 0,-3 0 128 0,1 1-128 15,-3 3 0-15,0 0 176 0,-1 0-176 0,-2 2 192 0,-1 1-192 16,-1 2 192-16,-2 1-192 0,-2 1 192 0,-2 2-192 16,0-1 0-16,-1 2 0 0,-2 2 0 0,0 0 0 15,1 1 0-15,-1 0 0 0,0 2 0 0,0 1 0 16,1-3 0-16,0 2 0 0,0 1 0 0,0 1 0 16,0 0 208-16,3 0-64 0,-1-1-16 0,3-3 0 15,2 2-128-15,0-3 0 0,2 0 0 0,1 0 0 16,1 1 0-16,2-4 0 0,-1 1 0 0,2 0 0 15,-1 1 0-15,4-2 0 0,-1 0 0 0,-1-2 0 0,1 2 0 16,0-3 0-16,0 2 0 0,1-2 0 0,0 0 0 0,-1-2 0 16,0 2 0-16,1-3 0 0,-1 2 0 0,-1-2 0 15,1 0 0-15,0 0 0 0,-1-3 0 0,1 2 0 16,-1-2 0-16,0-2 0 0,0 0 0 0,0-1-176 16,-1 2 176-16,-2-2-128 0,1 2 128 0,-3-2 0 15,0-1 0-15,-2 1 0 0,0-3 0 0,-2 3 0 16,-2-1 0-16,-1 0 128 0,-2 1-128 0,-1 2 0 15,0 0 128-15,-2 5-128 0,-2 0 0 0,-1 2 0 16,-2 2 0-16,0 2 0 0,-1 2 0 0,1 3 144 16,0 0-144-16,-2 4 0 0,1 3 128 0,0-3-128 15,2 5 0-15,1-2 0 0,4 0 0 0,0 0 0 16,4-1 0-16,2-2 0 0,1 0 0 0,4-1 0 0,3-2 0 0,-1-4 0 16,4 0 128-16,0 1-128 0,3-4 0 0,1 0 0 15,1-3 128-15,1-3-128 0,1 3 0 16,0-3 0-16,2-4 144 0,0 1-144 0,-1 0 0 0,-2 0 144 15,-1 0-144-15,2-2 128 0,-1 0-128 0,0-2 128 16,-1 0-128-16,1 1 0 0,-1-1-160 0,-3 0 160 16,0 2-128-16,-2-2 128 0,0 0 0 0,-2 1-144 15,-2 1 144-15,0 0 0 0,-1 5 0 0,-2-4 0 16,-2 5 0-16,1-2 0 0,-2 2 0 0,0-2 0 16,0 2 0-16,1 2 0 0,-2-2 0 0,1 2 128 0,-1 0-128 0,0 0 0 15,0 2 0-15,-1 0 0 0,1-1 0 0,-1 4 0 16,-1-1 0-16,0 0 0 0,0 1 0 0,-1 1 0 15,2 1 0-15,0-1 128 0,0 1-128 0,1-4 0 16,0 3 0-16,1 1 0 0,1-5 0 0,0 4 0 16,1-2 0-16,-1 2 0 0,1-2 0 0,1-2 0 15,1 0 0-15,1 0 0 0,0 0 0 0,1-2 0 16,2 0 0-16,1-2 0 0,1 0 0 0,0-2 0 16,3 0 0-16,0-2 0 0,1 0 0 0,0-3 0 15,1 2 0-15,-1-3-128 0,-2 1 128 0,1 0 0 16,0 0 0-16,-1 1 0 0,0-3 0 0,-2 1 0 15,0 3 0-15,-1-3 0 0,-1 4 0 0,-3-1 0 0,0 1 0 16,-1 1 0-16,-2 2 0 0,-1-1 0 0,-1 1 0 16,0 2 0-16,-3 1 0 0,0 0 0 0,-2 0 0 0,-2 4 0 15,0 0 0-15,-1 2 0 0,-2 2 0 0,0-1 0 16,2 0 128-16,1 2-128 0,0-3 128 0,2 4-128 16,-1 0 128-16,3-2-128 0,1 2 128 0,1-2-128 15,2 0 0-15,3-1 0 0,1-1 0 0,3 0 128 16,2-2-272-16,4-4-48 0,5 0-16 0,6-7-19760 15</inkml:trace>
  <inkml:trace contextRef="#ctx0" brushRef="#br1" timeOffset="59196.63">25028 8736 911 0,'-1'23'0'0,"-1"-10"0"0,1 2 0 0,1-3 0 0,-1-4 256 0,1-4-48 0,0 2 0 0,0 5 0 0,-1 5 48 0,-1 6 16 15,2 3 0-15,0 1 0 0,0-1 16 0,0-3 0 16,0-2 0-16,2-4 0 0,-2-1-288 0,0-3 0 16,1-2 0-16,-1 0 0 0,1 0 0 0,2-2 0 15,-1 2 0-15,2-1 0 0,-1 1 0 0,1-3 0 16,0 4 0-16,1-3 0 0,-1 0 0 0,0-1-128 0,0-1 128 0,-1-3 0 16,-1 4 0-16,1-4 0 0,-2 0 0 0,1 3 0 15,1-2 0-15,-2 2-128 0,0 0 128 0,0 2 0 16,-1 0 0-16,2 0 0 0,-2 0-128 0,0 1 128 15,1-2 0-15,-1 2 0 0,1 1 0 0,2-1 0 16,-2-2 0-16,0 2 0 0,2 0 0 0,-3-1 0 16,0-2-128-16,-2-1 128 0,1-1 0 0,0-2 0 15,-2-1 0-15,1 2 0 0,-1-1 0 0,1-2 0 16,1 4-128-16,-2 0 128 0,2-2 0 0,-1 2 0 16,-1 2 0-16,-1-2 0 0,2 1 0 0,-1 0 0 0,1 0 224 0,0 1 144 15,-1-2 16-15,2 2 64 16,0-2 848-16,-1 2 176 0,2-3 48 0,0 2 16 15,0-1-928-15,0-1-176 0,0 0-48 0,0-2 0 0,-1 1-256 0,0-2-128 16,0-3 128-16,-2 1-128 0,1-2 464 0,-1 0 16 16,0-2 0-16,-1-2 0 0,1 0 144 0,0-3 16 15,0 1 16-15,-1 0 0 0,2-5 32 0,-1 4 0 16,2-4 0-16,0-1 0 0,1 0-32 0,0-2 0 16,1-5 0-16,0 1 0 0,1-4 0 0,0 1 0 15,2-3 0-15,-2 1 0 0,2 1-176 0,0-3-32 16,1 1-16-16,-2-2 0 0,1 3-240 0,0 1-32 0,0 1-16 15,-1-1 0-15,0 4-144 0,0-3 0 0,0 6 144 0,-1-5-144 16,1 4 128-16,-1 1-128 0,0-4 128 0,-1-1-128 16,-1-1 176-16,0-1-48 0,0 1 0 0,-1-1 0 15,-1-1 112-15,1 1 16 16,-1 0 0-16,-1-2 0 0,-1-1-64 0,2 1 0 0,-2 1 0 0,2 1 0 16,-1 3 176-16,2 1 16 0,0 0 16 0,0 0 0 15,-1 0-208-15,1 3-32 0,-1 0-16 0,0-1 0 16,1 2-144-16,-1-1 160 0,1-1-160 0,-2-1 160 15,1 2-32-15,-1-2-128 0,-1 1 192 0,2-2-64 16,-2-1 0-16,2 1-128 0,-2-3 192 0,2 3-64 16,-1 0-128-16,-1 0 192 0,2-1-192 0,-1 1 192 0,0 0-192 0,0 0 0 15,0 3 0-15,0 0 0 0,1 0 0 0,-1 0 0 16,1 1 144-16,-2-2-144 0,1-2 240 0,1 0-32 16,-1 3 0-16,2-4 0 0,-1 2 112 0,-1 2 0 15,2 0 16-15,0-1 0 0,0 2-96 0,1-1-32 16,-2-1 0-16,2 2 0 0,0-1-80 0,2 1 0 15,-2 2-128-15,1-3 192 0,0 2-192 0,0 2 0 16,1-1 0-16,-1 0 0 0,0 0 0 0,0 1 0 16,0 3 0-16,-1-1 0 0,2 2 0 0,-2-1 0 15,0-1 0-15,0-1 0 0,0 1 0 0,0 0 0 16,0 0 0-16,0-3 0 0,-2 4 0 0,2-4 0 16,0 3 0-16,2-3 0 0,-2 6 0 0,0-2 0 0,1 0 0 0,0-2 144 15,2 2-144-15,-1-1 0 16,2 1 144-16,0 0-144 0,-1-1 0 0,1 1 0 0,0 1 0 0,-1-4 0 15,1 2 0-15,-1 1 0 0,-1-2 0 0,-1 2 0 16,2-1 0-16,-3-2 0 0,1 1 0 0,-1-1 0 16,0 2 0-16,0 0 0 0,0-2 0 15,0 3 128-15,0-2-128 0,0 2 144 0,1 0-144 0,0-2 160 16,2 3-32-16,-1 0 0 0,2-2 0 0,0 2 0 16,0 0-128-16,1-1 160 0,1 2-160 0,-1-1 160 15,0 1-160-15,-2 0 0 0,1 0 0 0,0-1 0 16,-2 0-128-16,1 0 128 0,-2 0-160 0,-1-2 160 15,1 2 0-15,-1 0 0 0,0-1 0 0,0-3 0 0,0 1 0 0,-1 2 0 16,2-3 128-16,-1 1-128 0,0 0 192 0,1 0 0 16,1-1-16-16,-1 2 0 15,1-4-48-15,0 3-128 0,-1 0 192 0,1-1-64 16,1 2 0-16,0-4 0 0,0 1 0 0,1-1 0 0,-1 1-128 0,1 0 0 16,0 2 0-16,-1-3-176 0,0 3 176 0,1-2 0 15,-3 0 0-15,1 0 0 0,0-1 0 0,-1 1 0 16,0-3 0-16,-1 2 0 0,1 1 0 0,-1-3 0 15,2 1 0-15,-2 2 0 0,0-3 128 0,0 1-128 16,0 0 128-16,-2 3-128 0,2-3 0 0,-1 2 144 16,1 0-144-16,0 0 0 0,0 3 128 0,1-2-128 0,-1 4 0 15,0 0 0-15,0 0 0 0,2 0 128 16,-2 1-128-16,0 0 0 0,0 0 144 0,0-2-144 16,0 2 0-16,0 1 144 0,0-1-144 0,0 1 192 0,-2 0-192 15,2-3 192-15,0 2-192 0,-1-3 160 0,0 1-160 0,-2 0 160 16,2 0-160-16,-1-2 0 0,-1 0 144 0,1-1-144 15,-1-1 0-15,1 0 128 0,1 1-128 0,-1 2 0 16,2 0 0-16,2-2 144 0,0 2-144 0,0 3 0 16,1-2 0-16,1 2 0 0,-2-3 0 0,2 3 0 15,1 2 0-15,-2-5 0 0,2 3 0 0,-1 1 0 16,1 0 0-16,-1 1 0 0,0-3 0 0,-1 4 0 16,0-3 0-16,-2 1 0 0,0-1 0 0,0-2 0 15,-1 0 0-15,0-2 0 0,-1 2 0 0,0-4 0 16,-2 3 128-16,2 1-128 0,-1 0 0 0,1-2 0 0,-1 2 128 0,0-1-128 15,1 1 0-15,-1 2 0 0,1 0 0 0,-1 1 0 16,0 1 0-16,0 0 0 0,1 0 0 0,-2 2 0 16,2-1 0-16,0 2 0 0,-2 0 0 0,1-1 0 15,-1 3 0-15,0-4 0 0,0 1 128 0,-1 0-128 16,2 0 0-16,-2 0 0 0,2-1 0 0,-2 3 0 16,2-3 0-16,-2 1 0 0,1 0 0 0,0-3 0 15,0 2 0-15,1-2 0 0,-1 1 144 0,1 0-144 16,-1-2 0-16,0 0 144 0,0 2-144 0,-1-2 0 15,2-1 0-15,-1 1 0 0,1 0 128 0,0 0 0 16,-1-2 0-16,1 2 0 0,-1 0-128 0,2-1 160 16,-2 1-160-16,1 0 160 0,1 0-160 0,-1 0 0 15,1 2 144-15,0-2-144 0,0 0 0 0,0-3 0 16,1 2 0-16,-2 0 0 0,1-1 0 0,0-1 0 0,0 1 0 0,-2-2 0 16,2 2 0-16,0-4 0 0,-2 1 0 0,2 2 0 15,-2-2 0-15,2 1 0 0,0-1 0 0,-2-1 0 16,2 0 0-16,0 1 0 0,0 2 0 0,0 0 0 15,-1 1 0-15,1 2 0 0,0 0 0 0,-2-2 0 16,2 2 0-16,0-1 0 0,-2 1 0 0,2 0 0 16,0-2 0-16,0-2 0 0,-1-3 0 0,1-1 0 15,1 2 0-15,0-2 0 0,-1-3 0 0,0-3 128 0,0 2-128 16,1-2 0-16,-2 2 0 0,1-1 0 0,0 0 0 0,0-1 128 16,-1 1-128-16,1 1 0 0,0 0 128 0,0 1-128 15,-1 1 128-15,0-1-128 0,1 4 0 16,-1-2 0-16,1-2 0 0,-1 1 0 0,0 2 0 15,0-1 0-15,0 2-160 0,-1 1 160 0,1-1 0 0,0 3 0 16,0-2 0 0,-1 1 0-16,1 2 0 0,-1-2 0 0,1 1 0 0,-2-1 0 0,2 2 0 0,-1 0 0 15,1 1 0-15,-1-2 0 0,2 2 0 0,0-3 0 16,0 2 0-16,-1-2 0 0,2 1 0 0,0 2 0 16,2-1 0-16,-2 0 0 0,0 2 0 0,0-2 0 15,1 2 0-15,-1-1 0 0,0-3 0 0,0 3 0 16,-1 0 128-16,1 0-128 0,0 0 0 0,0-1 0 0,-2 1 0 15,2 2 0-15,0-2 0 0,-1-1 0 0,1 3-128 0,-1-4 128 16,1 0 0-16,0-1 0 0,0 2 0 0,0-1 0 16,0 2 0-16,0-4 0 0,0 3 0 0,1-3 0 15,-1 1 0-15,0 0 0 0,1 2 0 0,1 0 0 16,-2 0 0-16,1 0 0 0,-1 1 0 0,0-4 0 16,0 4 0-16,1-3 0 0,-1 1 0 0,0 2 0 15,0-2 0-15,0-1 0 0,0-1 128 0,-1 1-128 16,1 2 0-16,-1-2 0 0,-1 1 0 0,1-2 0 15,-1 0 0-15,1 0 0 0,-2-1 0 0,2 0-160 16,-2-1 160-16,2 1 0 0,-1-4 0 0,0 1 0 16,1-1 0-16,1 1 0 0,-1 1 0 0,0-4 128 0,1 5-128 0,0-1 0 31,0-1 0-31,1 6 128 0,0-3-128 0,-1 1 0 0,1 0 0 0,1 2 0 0,-1-3 0 0,-1 1 0 16,1 0 0-16,-1 0 0 0,0 1 0 0,0-1 0 15,0 1 0-15,-1-1 0 0,1 3 0 0,-1 0 0 16,1-1 0-16,-2 0 0 0,1 2 0 0,0-4 0 15,0 1 0-15,-1-1 0 0,1-2 0 0,0 3 0 16,-2-3 0-16,2-1 128 0,-1 0-128 0,-1-1 0 16,2 1 0-16,-1-2 0 0,-1 1 0 0,1 1 0 15,-1-2 0-15,2 5 0 0,-2-1 0 0,2 1 0 16,-1-2 0-16,1-2 0 0,-1 2 0 0,1-5 0 0,-1 5 0 16,0-3 0-16,2 3 0 0,-1 2 0 0,0-2 0 0,1-1 0 15,-1 1 0-15,1-1 0 0,-2 2 0 0,2-4 0 16,0 1 0-16,0 1 0 0,0 0 0 0,0-2 0 31,2-2 0-31,-1 1 0 0,0 0 0 0,0 1 0 0,1-1 0 0,-2-1 0 0,1 1 0 0,0-1 0 16,-1-6 0-16,1 2 0 0,-1 1 0 0,2-3 128 15,-2-3-128-15,0 1 0 0,0-1 0 0,1-2 128 16,-1 3-128-16,1-1 0 0,-1 1 128 0,0 1-128 16,0 3 0-16,0 1 0 0,0-3 0 0,0 1 0 15,0-1 0-15,0-1 0 16,0-3 0-16,1 1 0 0,0-2 0 0,1 0 0 0,0 2 0 0,-1 0 0 0,2 1 0 15,-1 1 0-15,1-1 0 0,-2 5 0 0,2-1 0 0,-2 4 0 16,0 2 0-16,-1 1 0 0,0 1-288 0,1 0-80 16,-2-2-16-16,1 2-17424 15</inkml:trace>
  <inkml:trace contextRef="#ctx0" brushRef="#br1" timeOffset="62165.7">25106 4365 5519 0,'-3'0'496'0,"1"0"-496"0,1 2 0 0,-1-2 0 0,2 0 576 0,0 0 0 0,-2-2 16 0,-1 2 0 15,0 0 144-15,-1-4 32 0,1 2 0 0,0-2 0 16,1 0-128-16,0 2 0 0,1-2-16 0,0 2 0 15,-1-2-144-15,0-1-32 0,1 4 0 0,-3-4 0 16,1 4 544-16,-2-3 96 0,1 1 32 0,-3 3 0 16,1-2 32-16,-1 1 16 0,-1 1 0 0,1 0 0 15,-1 0-176-15,2 0-32 0,0 0-16 0,1-3 0 16,1 3-432-16,2 0-96 0,1-2-16 0,1 1 0 16,0 1 0-16,1-3 0 0,-1-1 0 0,0 2 0 0,1-2 240 0,-1-2 32 15,1 2 16-15,-1 2 0 16,2-4 0-16,0 2 0 0,-1-2 0 0,1 2 0 15,-1-2-128-15,-1 3-32 0,-1-3 0 0,-1 3 0 0,0-1-80 0,-2 1 0 16,2 0-16-16,-3 3 0 0,1-3-64 0,-1 3-16 16,0 0 0-16,1 0 0 0,1 3-48 0,-1 0-16 15,0 0 0-15,1 2 0 0,0 0-288 0,2 1 0 0,0 1 0 0,-1 2 0 16,2-2 0-16,-1 2 0 0,1-3 0 0,0 0 0 16,0 2 128-16,0-2-128 0,1-1 0 0,1 0 0 15,0 0 240-15,2-1-64 0,1-1-16 0,0 0 0 16,1-1-160-16,0-2 128 0,2 4-128 0,-2-4 128 15,2 0-128-15,0 0 0 16,0-3 0-16,0 3 0 0,1-1 0 0,-2 1 0 16,-1-2 0-16,2 2 0 0,-2-4 0 0,0 4 0 15,-1-2 0-15,0-2 0 0,0 1 0 0,0 0 0 16,-2-1 0-16,1-1 0 0,0 1 0 0,0 1 0 16,-1-4 128-16,1 1-128 0,0 0 0 0,-2 0 0 0,2 0 0 15,-2-2 0-15,1 2 0 0,-1-3 0 0,0 3 0 0,-1 3 0 16,-2-4 0-16,-1 4 0 0,1 0 0 0,-4-1 0 0,0 2 0 0,-1-2 0 15,-3 4 0-15,-1-2 0 16,-1 4 0-16,-1-2 0 0,0 4 0 0,-3-2 0 0,-1 2 0 0,0 0 128 16,0 2-128-16,-2 3 0 0,3-3 160 0,-1 1-160 15,3 2 192-15,0 1-192 16,2-1 144-16,3-2-144 0,0 2 0 0,4-2 144 16,2 2-144-16,2-2 0 0,2 2 0 0,2-3 0 15,4 1 0-15,-1 0 0 0,3-1 0 0,2 0 0 0,3-1 0 16,1 0 0-16,1 0 128 0,2-2-128 15,2-3 0-15,0 3 0 0,1-3 0 0,1 0 0 0,-1-3 0 0,0 1 0 16,-1 1 0-16,-2-4 0 0,-2 0 0 0,-2 0 0 16,-3-1 0-16,-1 0 0 0,-2-2 0 0,-3 2 0 15,-2-4 0-15,-3 1 0 0,-1 2 0 0,-2-2 0 16,-2-1 0-16,-2 1 0 0,-2-3 0 0,0 3 0 16,-4-1 0-16,0 0 0 0,-1 0 0 0,-4 1 0 0,0 3 0 0,-1 0 0 0,-1 3 0 0,-1 2 0 15,0 2 0-15,2 2 0 0,-1-1 0 0,3 4 0 16,1 1 0-16,3-1 0 0,1 1 0 0,1 2 0 15,3-2 0-15,-1 3 0 16,3 1 0-16,2-1 0 0,0 0 0 0,1 2 0 0,0-2 0 0,2-1 0 16,0 1 0-16,2 0 0 0,0-2 0 0,2-1 0 15,0-1 0-15,0 1 0 0,3-4 0 0,-1 0 0 32,0 0 0-32,1-2 0 0,2-1 0 0,0 0 0 0,2-1 0 0,-1-2 0 15,1 0 0-15,1-2 0 0,1 0 0 0,-1 0 0 16,0-3 0-16,-1 2 0 0,1-2 0 15,-2 0 0-15,-2 0 0 0,-3-1 0 0,0 1 0 0,-1-1 0 16,-4 0 0-16,-1-1 0 0,-2 1 0 0,-2 2 0 16,-1-3 0-16,-3 4 0 0,-1 0 0 0,-3 1 0 15,-2 1 0-15,-2 3 0 0,-1 1 0 0,-1 0 0 16,0 0 0-16,-1 1 0 0,0 2 0 0,2-2 0 16,-1 1 0-16,3 2 0 0,0-2 0 0,1 2 0 15,2 1 0-15,0-1 0 0,2-2 0 0,1 2 0 16,3 0 0-16,1 2 0 0,1-2 0 0,2 1 0 0,3-1 0 0,2 1 0 15,1 2 0-15,2-4 0 0,3 1 0 0,0 1 0 16,5-4 0-16,0 2 0 0,3-3 0 0,3 0 0 16,1 0 0-16,-1-4 0 0,2 1 0 0,0 0 0 15,-1-3 0-15,-1 3 0 0,-2-3 0 0,2 0 0 16,-2 0 0-16,-2 2 0 0,0-2 0 0,-3-2 0 16,-2 2 0-16,-3 0 0 0,0 1 0 0,-5 1 0 15,-1-2 0-15,-3 2 0 0,-1 1 0 0,-3-2 0 16,0 3 0-16,-3 0 0 0,1 0 0 0,-4 2 0 0,3 2 128 15,-4-2-128-15,0 2 0 0,-2 2 192 16,0-1-192-16,0 0 192 0,2 0-192 0,-1 2 0 16,0 0 0-16,2 1 0 0,1-2 0 0,0 2 0 15,1 0-192-15,1-2 192 0,2 2 0 0,1 0 0 16,1-2 0-16,2 2 192 0,1-2-192 0,2 1 0 0,1-2 144 0,3 3-144 16,2-3 0-16,2 1 128 0,4-1-128 0,0 0 0 15,4-3 0-15,1 1 0 0,3-1 0 0,0-1 0 16,1 1 0-16,0-3 0 0,-1 0 0 0,1-1 0 15,-3 1 0-15,0-3 0 0,-1 0 0 0,-2 2 0 16,-2-2 0-16,-3 0 0 0,-1 0 0 0,-3-3 0 16,-2 3 0-16,-3 1 0 0,-2-1 0 0,-3 1 0 15,-2 1 0-15,-2-2 0 0,0 2 0 0,-5 1 128 16,0 0-128-16,-4-1 0 0,-2 4 0 0,-1-2 0 16,-1 2 0-16,0 0 0 0,-1 2 0 0,2-2 0 15,2 2 0-15,0 0 0 0,3-2 0 0,2 3 0 16,0-2 0-16,4 1 0 0,1 0 0 0,1-1-128 15,2 3-128-15,2-4 0 0,1 1-16 0,2 1-18160 0</inkml:trace>
  <inkml:trace contextRef="#ctx0" brushRef="#br1" timeOffset="64509.14">20084 4345 5519 0,'5'-2'496'0,"0"-1"-496"16,1 3 0-16,0 0 0 0,1 0 384 0,-3 0 0 0,5 0-16 0,5 0 0 0,9 0-224 0,8-1-144 15,7 1 192-15,4-5-192 0,2 1 0 0,-2 1 0 0,-1-4 0 0,-2 1-192 16,2 3 192-16,-1-4 0 0,-2 5 0 0,0-1-144 15,1 3 144-15,-2 0 0 0,0 3 0 0,-1-1-128 16,-1 2 128-16,1 0 0 0,1 1 0 0,1-2-128 16,-1 1 128-16,0 0 0 0,2 1-144 0,1-1 144 15,-1 2 0-15,2-4 0 0,1 2-144 0,-2-2 144 0,1 2 0 16,-2-4-160-16,1 0 160 0,-2 0-128 0,-2 1 128 0,2-1 224 16,2 0-48-16,1 3-16 0,0-3-160 0,2 2 0 15,1-2 0-15,3 2 0 0,2-2 0 0,1-2 0 16,0 2 0-16,-1-2 128 0,2 2-128 0,1 0 0 15,1 0 144-15,0 2-144 0,0 0 0 0,-1 0 0 16,0 0 0-16,-2 0 0 0,-3 0 0 0,0 1 0 16,0 0 0-16,0 0 0 15,1 2 0-15,0 1 0 0,1-1 0 0,1-1 0 0,1-2 0 0,-3-2 0 16,0 0 0-16,-2-2-192 0,-2-1 192 0,1 2 0 16,-1 1 128-16,1 0-128 0,2 0 0 0,-1 0 0 0,1 0 0 15,-3-3 0 1,1 3 352-16,-1-3 0 0,1 0 0 0,-1 3 0 0,-4-2 128 0,1 2 32 0,-1 0 0 0,2 2 0 15,2-2-304-15,-2 3-48 16,1-3-16-16,-3 0 0 0,0 0-144 0,0 0 0 0,0 0 0 0,-3 0 128 16,-1 0-128-16,-1 0 0 0,4 0 0 0,-1 0-176 15,-1 1 176-15,1 1 0 0,1 1 0 0,0-3-128 16,1 0 128-16,1 0 0 0,-2 0 0 0,0 0 0 16,-5 0 0-16,5 0 0 0,-1 1 0 0,2 2 0 15,0-1 0 1,0-2 0-16,1 1 0 0,0 2 0 0,-1-3 0 0,-1-3 0 15,-1 2 0-15,-1-1 0 0,-1-2 0 0,0-2 0 0,-2 3 160 0,1 0-160 0,-3-1 0 0,0-1 0 16,2 4 0-16,-3-2 0 0,1-1 128 16,0 2 0-16,0 0-128 0,-1 0 192 0,0 0 96 0,0-2 16 15,0 2 0-15,1 0 0 0,5 0-80 0,-1-2-16 16,2 2 0-16,2-2 0 0,1 2-208 0,-1 2 0 16,5-4 0-16,-1 1-160 15,2 1 160-15,0-3 0 0,0 0 0 0,1-1 0 0,-2 0 0 0,2-1 0 16,0 3 0-16,-2-3 128 0,-3 1-128 0,1 1 128 15,1-1-128-15,-1 1 128 0,1-1 128 0,1 0 48 16,-1 1 0-16,1-1 0 0,1 2-96 0,-1 0-16 16,4 0 0-16,-1 0 0 0,1 0-64 0,3 0 0 15,1 0-128-15,1-1 192 0,-1 4-192 0,1-4 0 16,4 2 0-16,0-1 0 0,2-1 0 0,2 0 0 0,1 0 0 0,0-1 0 16,-5 2 0-16,2-2 0 0,2 2 0 0,4-2 0 15,-1 0 0-15,2-3 0 0,2 3 0 0,-2 0 0 16,-4 1 0-16,0 0 0 0,5 1 0 0,0 1 0 15,3 0 0-15,-3 1 0 0,0-2 0 0,0 1 0 16,-1 2 0-16,-1-3 0 0,4 2 0 0,-1 2 0 31,1 0 0-31,1 0 0 0,-1-3 0 0,3 2 0 0,3-1 0 0,3-1 0 0,4 2 0 0,-1-1-160 16,4 2 160-16,2-4 0 0,2 0 0 0,3 4-128 16,-1 0 128-16,1-2 0 0,4 2 0 0,0 0 0 15,2 0-224-15,0 0 32 0</inkml:trace>
  <inkml:trace contextRef="#ctx0" brushRef="#br1" timeOffset="68222.89">26102 4314 13823 0,'5'-3'1216'15,"0"0"-960"-15,-1 1-256 0,-2 2 0 0,1 0-288 0,-1-2-96 0,5 0-32 0,1-2 0 0,5-2 416 0,-1 0 0 0,0 2 0 0,-2-2 0 16,-2 0 0-16,-1 2 0 0,-3-1 0 0,-1 1 0 15,0 1 0-15,-1 0 0 0,0 0 0 0,-2-1-128 16,0 1 448-16,0 0 112 0,-2 0 16 0,1-1 0 16,-1 4 960-16,-1-2 208 0,1 2 48 0,-2 0 0 15,0 0-336-15,1 0-64 0,-2 0-16 0,0 0 0 0,0 0-288 0,0 2-64 16,0-2-16-16,-1 0 0 0,1 0-240 0,-1 0-32 16,1 2-16-16,-2-2 0 0,4 2 176 0,-2-2 16 15,0 0 16-15,0 3 0 0,1-3-160 0,-1 1-16 16,2 1-16-16,-1-2 0 0,1 3-32 0,0 1 0 15,-2-1 0-15,1 0 0 0,0 3-96 0,2 0-32 16,-2-1 0-16,2 4 0 16,0-1-128-16,1 0-16 0,0 0-16 0,1 2 0 0,2-1-288 0,0-2 0 15,0 2 0-15,1-3 0 0,2 2 144 0,-2 0-144 0,2-2 0 16,0 1 144-16,0-1-144 0,0-2 0 0,0 2 144 0,1-3-144 16,0 0 208-16,1-2-16 0,-1 2-16 0,1-6 0 15,1 2-48-15,0-2-128 0,0-3 192 0,0 3-64 16,1-4 64-16,-2-1 0 0,2 0 0 0,-2-2 0 15,0-1-16-15,-1 1 0 0,0-3 0 0,-1 2 0 16,-1 0-16-16,-1-1 0 0,1 1 0 0,-1-1 0 16,-1 1-32-16,-1 0 0 0,0 2 0 0,-2-1 0 15,0 0-128-15,0 2 0 0,-3-1 0 0,0 1 0 16,-1 2 0-16,-1 3 0 0,0-2 0 0,-3 3 0 16,1 0 0-16,-2 2 0 0,-1 4 0 0,0 1 0 15,-3-2 0-15,2 3 0 0,-1 1 0 0,2 0 0 0,1 2 0 16,2-2 0-16,0 2 0 0,2 1 0 0,1 1 0 0,0 2 0 15,4-3 0-15,0 3 0 0,1-3 0 0,2 2 0 16,1-3 0-16,1 0 0 0,3 1 0 0,0-1 0 16,2-3-192-16,-1 0 192 0,4-2 0 0,-1 2 0 15,0-4 0-15,0 0 192 0,0-2-192 0,0 0 0 16,0 0 0-16,-1-4 0 0,1 2 0 0,-2-2 0 16,-2 2 0-16,1-2 0 0,-2 0 0 0,0-2 0 15,-1 0 0-15,-1 0 0 0,0-1 0 0,-3-1 0 16,0 0 0-16,-1-1 0 0,0 2 128 0,-2-1 0 15,-1-5 0-15,-1 3 0 0,-1 1-128 0,-1-4 0 16,-2 3 0-16,-1 4 0 0,-1-3 0 0,-1 6 0 0,0-1 0 16,-2 4 0-16,2 0 0 0,-1 1 0 0,-2 4 0 0,1 1 0 15,0 2 0-15,2 0 0 0,0 2 0 0,2 3 0 16,2 0 0-16,1 2 0 0,2-2 0 16,2 0 0-16,0-1 0 0,4-2 0 0,-1 0 0 0,3 1 0 15,1-3 0-15,-1-2 0 0,5 0 0 0,-1 0 0 16,0-2 0-16,2-1 0 0,-1-2 0 0,1-1 0 15,0-1 0-15,-1-2 0 0,1-1 0 0,-1 1 0 16,0-2 0-16,-2-1 0 16,0-1 0-16,1 2 0 0,-3-3 0 0,0-1 0 0,0 3 0 0,-2-2 0 15,-1 2 128-15,-1 3 0 0,-1-2 0 0,-1 1 0 16,-1 0-128-16,-1 2 0 0,0 1 0 0,-2 1 0 0,0 0 0 0,-1 0 0 16,-1 0 0-16,1 1 0 15,-3 1 0-15,2-1 0 0,-1 2 0 0,2-1 0 0,0 0 0 0,1 0 0 16,0 1 0-16,1 0 0 0,0 0 0 0,1-2 0 15,1 1 0-15,1 1 0 0,0 1 0 0,1-1-176 16,0 0 48-16,1 1 0 0,-1-2 128 0,1 2 0 16,-1-2 0-16,2 2 0 15,-1 0-512-15,-1-1-80 0,1 2-16 0,-1 1 0 16,-1 1-480-16,1 3-112 0,-1-3-16 0,-1 2-10352 16,1 3-2064-16</inkml:trace>
  <inkml:trace contextRef="#ctx0" brushRef="#br1" timeOffset="78107.39">17061 12663 18431 0,'-32'-3'1632'0,"1"6"-1312"0,8 0-320 0,9 1 0 0,-1 0-1168 0,-14 1-304 0,-25 2-64 0,-30 4-16 16,-19 3 656-16,-6-2 128 0,7-3 16 0,6 1 16 0,11 2 2592 0,5-2 528 16,4 2 112-16,3-1 0 0,5 2-1056 0,4-1-224 15,2 4-32-15,5-1-16 0,5 1 272 0,8 0 48 16,6-1 16-16,5 1 0 0,5 0 160 0,6 4 16 15,6 1 16-15,7-1 0 0,5-2-1216 0,8-2-240 16,10-1-48-16,9-1-16 0,9-2-176 0,12-2 0 16,9-4-192-16,11-2 192 0,14-1 0 0,15-3 0 0,15-4 0 15,10-2 0-15,-1 1 288 0,11 0 32 0,5-1 0 16,1 1 0-16,-3 1-320 0,0 0 160 0,-2 1-160 16,-11 1 128-16,-11 1-128 0,-1 1 128 0,0 1-128 15,-10 2 128-15,-14 0 224 0,-12 2 32 0,-13-1 16 0,-13 5 0 16,-8-2 128-16,-11 2 32 0,-7 1 0 0,-8-4 0 15,-5 1-256-15,-4 0-48 0,-3 1-16 0,-4 1 0 16,-4 4 176-16,-3 4 32 0,-3 4 16 0,-5 7 0 16,-2 4-208-16,-4 9-64 0,-3 10 0 0,-3 12 0 15,-1 6-192-15,-2 18 0 0,2 13 0 0,-1 8 0 16,2 5 0-16,3 12 0 0,0 16 0 0,7 1 0 16,4-6-144-16,7 13-80 0,3 9-16 0,7 6 0 15,4 3-160 1,4 1-48-16,3-7 0 0,5 1 0 0,0 3 64 0,6-11 16 0,4-4 0 0,-1-6 0 0,1-5 224 15,2-9 144-15,1-7-192 0,3-9 192 0,1-7 0 0,2-15 0 16,-1-10 0-16,3-7 0 0,1 2 640 0,1-6 48 16,1-3 0-16,-2-5 0 0,-3-3-32 0,-1 3 0 15,-1 4 0-15,-4-4 0 0,-4-2-288 0,-6-8-64 16,-2 0-16-16,-6-8 0 0,-2-7 32 0,-2-3 16 16,-3-7 0-16,-2 0 0 0,0-5-336 0,-5-5 144 15,0-2-144-15,-2-3 0 0,-3-6 0 0,-2-2 0 16,-6-1 0-16,-4-7 0 0,-5-3 192 0,-9-6-192 15,-3-6 192-15,-10-4-192 0,-8-3 320 0,-7 1-64 0,-6 1 0 16,-6 1 0-16,-4 0-256 0,-9 1 0 0,-8 7 128 16,-4 4-128-16,-2 8 0 0,-4 4 160 0,-4 5-160 0,-4 6 128 15,-3 9-128-15,1 3 0 0,-1 4 0 0,-1 2 0 16,-1 7 384-16,12 0-16 0,12-1 0 0,-2 2 0 16,1-1-368-16,7-10 128 0,9-5-128 0,-3-5-22240 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07T16:10:40.34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13676 10503 10127 0,'4'-2'896'15,"0"-2"-704"-15,-1 2-192 0,-1 2 0 0,-1-3 656 0,1 2 112 0,3-3 0 0,3-2 16 0,0 0-1936 0,1-3-400 0,0 2-80 0,-3 1-16 0,0 0 560 0,-2 3 128 0,-2-1 0 0,1 2 16 0,-3-1 1712 0,0 2 320 16,0 1 80-16,-2 0 16 16,1-2-64-16,-1 2-16 0,-1 2 0 0,0-2 0 0,-1 1-208 0,4-1-64 15,0 0 0-15,0 0 0 0,-21 12-224 0,13-11-48 16,0 4-16-16,-2-4 0 16,0 1-384-16,1 1-160 0,2-2 128 0,-4 2-128 15,-2-3-352-15,-1 1-160 0,-4 1-16 16,1-2-16-16,1 0-16 0,-3 3 0 0,1-6 0 0,-1 3 0 0,-1 0 960 0,3-2 192 15,2 1 48-15,-5 1 0 16,-2 0-160-16,-5 0-32 0,0 0 0 0,-2 0 0 0,1 1 224 0,-3 1 32 16,1 1 16-16,-1-3 0 0,1 4 272 15,-1-4 48-15,1 0 16 0,-1 0 0 0,3 0-624 0,-1-3-128 16,1 2-32-16,-1-2 0 0,3 0 96 0,-1 0 16 16,-3 2 0-16,-1-2 0 0,2 3-384 0,-2-2-128 15,-1 2 0-15,-3 0 0 0,1 0 128 0,-4 0 0 0,5 0 0 0,1 0 0 16,1 0 0-16,3 0 0 0,0 0 0 0,0 0 0 15,-1 0 128-15,-1 0 64 0,-1 2 16 0,-2-2 0 16,4 3 288-16,-2-3 48 0,0 1 16 0,0 2 0 16,0-2-304-16,1 1-64 0,1 1-16 15,0-2 0-15,1 2-176 0,2-3 0 0,1 0 0 0,-1 0 128 0,0 2-128 0,-1-2 0 16,-1 0 0-16,-1 0 0 0,2 0 0 16,-1 1 0-16,-2 2 144 0,-2-3-144 0,0 2 0 0,-2-1 0 15,-2 2 0-15,2-3 0 16,0 2 0-16,3-2 0 0,2 2 0 0,-1 0-128 0,2-2 128 0,-1 0 128 15,1 1-128-15,2 2 176 0,1-3 224 0,0 2 48 16,1 0 16-16,0 0 0 0,2 0-464 0,-3 0 0 0,-1 0 0 0,-2 1 0 16,-1-2 0-16,0 1 0 0,-2 1 0 0,1-2 0 15,4 2 128-15,-2-3-128 0,-2 0 0 0,-1 1 0 16,1 1 192-16,2-2-64 16,-1 0-128-16,2 0 192 0,0 0-192 0,-3 3 0 0,1-3 0 0,-2 0 0 15,1 1 176-15,0 1-16 0,1-2 0 0,-1 3 0 16,2-2-160-16,-2 2 0 15,3 0 0-15,-1 0 128 0,0 1 160 0,0-1 32 16,-1 2 0-16,-1-4 0 0,2 4-320 0,-3-3 0 16,0 0 0-16,-1 1 0 0,5-3 128 0,-4 1-128 0,0-1 0 0,-2 0 0 0,3 0 224 15,0-1-16-15,2 1 0 0,-1 0 0 0,2 0 32 16,-1 0 0-16,-2 0 0 0,0 0 0 16,1 0-240-16,-1 0 0 0,-1 0 0 0,-1 1 0 15,0-1 0-15,0 2 0 0,0-2 0 0,-2 3 0 0,0-2 0 0,-1 1 0 16,2 2 0-16,0-1 0 0,4 0 0 0,1 0 0 15,4-2 0-15,-6 2 0 0,-5 0 0 0,-4 0 0 16,-2-1 0 0,-1 2 0-16,-1-3 0 0,1 2 0 0,0-1 0 15,1-2 0-15,0 4 0 0,1-4-160 0,1 2 160 16,-1 2-128-16,3-4 128 0,-1 2 0 0,-2-2 0 0,1 0 0 0,-2 4 0 0,0-4 0 0,0 0 0 16,-1 1-128-1,3 2 128-15,-2-1 0 0,3 0 0 0,-1 0 0 16,0 1 0-16,0-2 0 0,1 1 0 0,0-2 0 15,-2 0 0-15,1 0 0 0,-3 3 0 0,-1-3 0 16,0 0 0-16,1 1 0 0,4 1-176 0,-1 1 176 16,0-2-416-16,-1 2 16 0,0-2 0 0,-1 1 0 15,-1 1 400-15,0-3 0 0,-2 0 0 0,1 0-128 16,-1 1 128-16,-2 1 0 0,1 1 160 0,1-3-160 16,-1 4 0-16,1-4 0 0,-1 2-128 0,-1-2 128 15,2 4-576-15,-2-4-16 0,-1 2 0 16,1-2 0-16,1 2 224 0,0 0 48 0,1-1 16 0,2 2 0 0,2-1 304 15,-2-1 0-15,1 2 0 0,0-3 0 0,2 0 0 0,-2-3 0 16,-1 2 0-16,1-3 0 0,-1 2 0 0,1 0 0 16,3 0 0-16,1 2 0 0,1 0 0 0,-2-2 0 15,-2-2 0-15,-1 2 0 0,-1-1 0 0,0-1 0 16,-1 2 128-16,-2-2-128 0,2 2 0 0,0 1 0 16,2-2 0-16,0 2 0 0,4-2 0 0,-4 1 144 15,-1 1-144-15,0-2 128 0,2 1 128 0,-1 1 32 16,-1-2 0-16,0 1 0 0,1 0 336 0,0 2 64 0,1 0 16 15,1 0 0-15,-1 2-560 0,1 0-144 0,-3-2 0 16,0 3 0-16,-2-3 0 0,0 1-192 16,-1 1 32-16,-3-2 0 0,2 3-16 0,1-2 0 0,1 4 0 15,2-1 0-15,4-2 176 0,-2 2 0 0,-2-1 0 0,2 0 0 16,-1-2 0-16,0 2 0 0,0-1 0 0,2-2 0 16,-2 1 0-16,1 2-128 0,3-1 128 0,1 2-192 31,2-2-1024-31,-1 2-192 0,3 0-64 0,-2 0 0 0,2 1-368 15,1 1-80-15,-1-3 0 0,0 4-16 0,2-1 384 0,-1 0 80 0,3 0 0 0,-2 2-5824 16</inkml:trace>
  <inkml:trace contextRef="#ctx0" brushRef="#br1" timeOffset="94546.82">22023 7460 11967 0,'-1'-3'1072'0,"0"-4"-864"0,-1 4-208 0,1 0 0 0,1 1 2288 0,1 0 400 0,1 0 96 0,-1-2 16 0,1 1-1968 0,2-6-384 0,0-3-64 0,1-1-32 0,0 1-1184 0,-2 1-224 0,1-2-48 0,-2 1-16 16,1-3-304-16,-2 3-64 0,-1-2-16 0,0 1 0 0,-1 0 944 0,-3 1 192 0,-1-1 48 0,-1 4 0 16,-1-1 1024-16,-3 1 192 0,-4 0 64 0,-2 2 0 15,-1 3 416-15,-4-1 96 0,-2 4 0 0,-2-1 16 16,-4 4-496-16,-1 2-96 0,-2 2-32 15,-1 0 0-15,-2 6-128 0,-1 2-32 0,1 5 0 0,-1-1 0 16,2 2-160-16,-2 1-32 0,1 6-16 0,-1 2 0 16,2 0-496-16,1 5 0 0,1 5 0 0,3 0 0 15,3-1 0-15,4 5 0 0,4 2-128 0,3 3 128 16,5 3-160-16,2-2 160 0,5-1-128 0,1 1 128 0,5 1 0 16,3 2 0-16,0-1 0 0,5 3 0 15,2 3 0-15,4 0 0 0,4-3 192 0,4-4-64 16,1-6-128-16,3-5 0 0,5-5 0 0,0-3 0 15,1-1 256-15,-1-5 16 0,-2-5 16 0,6 1 0 0,11-3 96 0,5-1 0 16,-1-4 16-16,-1-5 0 0,2-4-16 0,-2-4-16 16,-9 0 0-16,2-6 0 0,3-1-368 0,0-8 0 15,-1-1 0-15,-3-7 128 16,-5 1 128-16,-4-6 16 0,-4-1 16 0,-5-5 0 16,-2-3 640-16,-3-4 128 0,-3-1 32 0,-5-5 0 15,0-7-160-15,-5 6-32 0,0 4 0 0,-3-11 0 0,-2-10-304 0,-1-11-64 16,-4 2-16-16,-1 0 0 0,-3 3-224 0,-4 5-48 0,0 0-16 15,-4 9 0-15,-2 9-224 0,-1 5 0 0,-4 7 0 16,-3 3 0-16,-2 4-128 0,-3 3-80 0,-5 4-16 16,-5 2 0-1,-5 5-352-15,-6 5-80 0,-8 8-16 16,-10 6-17632-16</inkml:trace>
  <inkml:trace contextRef="#ctx0" brushRef="#br1" timeOffset="102107.4">21584 7783 7359 0,'4'0'656'0,"-1"0"-528"0,1 2-128 0,-1-2 0 16,-1 0 512-16,1 0 64 0,3 0 0 0,4 3 16 0,2-3 768 0,0 1 160 0,-1 2 16 0,-2-3 16 0,-3 2 112 0,-1-1 32 0,-1-1 0 0,0 3 0 0,-2-3-448 0,-1 0-96 0,1 0 0 0,-2-3-16 0,1 3 0 15,-1 0 0-15,1-1 0 0,0 1 0 0,-1 1 208 16,0-1 32-16,0 0 16 0,0 0 0 0,0 0-192 16,0 0-48-16,0 0 0 0,0 0 0 0,0 0-768 0,0 0-144 15,0 0-48-15,-17 19 0 0,11-17-64 0,-2 0 0 16,0 0-128-16,-2 1 192 0,0 0 0 0,-1-3 0 16,-2 3 0-16,-1 0 0 0,-1-3 0 0,-1 0 0 15,-2 2 0-15,0-2 0 0,-1 0 112 0,0 0 16 16,-2-2 0-16,1 2 0 0,0-2 80 0,3 1 32 15,1-1 0-15,1 1 0 0,2-2-176 0,2 0-16 16,1 1-16-16,3 0 0 0,2 0-224 0,3-2 0 16,0 2 0-16,1 2 0 0,4-3 0 0,-1 2-192 0,3 1 16 15,2-2 0-15,3 2-176 0,1 0-32 0,3 2-16 16,1-2 0-16,1 4 256 0,2-2 144 0,3-1-160 0,0 2 160 16,2-1 0-16,-1 2 0 0,0-4 0 0,1 3 0 15,-1-2 0-15,-2 1 0 16,-3-2 128-16,-1 1-128 0,-2-1 0 0,-2 0 128 15,-3 0-128-15,-3 0 0 0,-1 0 336 0,-4-1-32 0,0 1-16 16,-2 0 0-16,-2-2 80 0,-1 1 16 0,-4 1 0 0,-3 0 0 0,-3 0-80 16,0 0-16-16,-4 1 0 0,0-1 0 0,-2 2-160 15,0-2-128-15,0 0 192 0,1 1-192 0,-4 2 0 0,0-1 0 16,1 2 0-16,-1-1 0 0,0 0 0 0,-1 0 0 16,2 1 0-16,0-2 0 15,-1 2 0-15,2-1 0 0,3 1 0 0,1-1-192 16,3-1 192-16,4-2 0 0,3 0 0 0,3 0 0 15,3 1 0-15,2-2 0 0,3 1 0 0,1-2 0 16,2 2 0-16,3-4-176 0,2 4 176 0,2-4-160 0,2 2 160 16,3-1-192-16,2 2 192 0,1-1-192 15,3-2 192-15,-2 1-160 0,-1 3 160 0,1-3-160 16,-1 3 160-16,0-3 0 0,-1 3 0 0,-1 0-128 16,-2 0 128-16,0 0 0 0,-1 0 160 0,-2 0-160 0,-3 0 0 15,-2 3 0-15,0-3 0 0,-4 0 0 0,-1 1 0 0,-4-1 0 16,1 2 0-16,-5 1 0 0,-1-2 208 0,-2 2-48 0,-4-1-16 0,-2 2 0 15,-4-3-16-15,-3 1-128 0,-3 1 192 0,-3 1-64 16,1-2 48-16,-2-1 0 0,0 2 0 0,-1-1 0 16,-3 4 16-16,0-4 16 15,1 0 0-15,1 2 0 0,2 0 96 0,3-2 16 16,1 0 0-16,2 2 0 0,2-1-320 0,5 0 128 16,2 0-128-16,1-2 0 0,4 2 0 0,2-3 0 15,3 0 0-15,0 0 0 0,3 0 0 0,0 0 0 16,3 0 0-16,2 0 0 0,1 0 0 0,0 0-192 15,2 0 48-15,1-3 16 0,0 3 128 0,0-1 0 0,1 1 0 0,-2 0 0 16,0-3 0-16,-1 3 0 0,-2 0 0 0,-1-2 0 0,1 1 0 0,-3 1 0 16,1 0 0-16,-1-3 0 15,1 3 0-15,-2 0 0 16,-1 0 0-16,-1 0 0 0,2-2 0 0,-1 2 0 0,-1-2 0 0,2 2 0 16,-2 0 0-16,0 0 0 0,-1 2 0 0,2-2 0 0,-1 0 0 0,-1 0 0 15,-1 2 0-15,-1-2 0 16,0 0 0-16,-2 3 0 0,0-3 0 0,4 0 0 15,0 0 224-15,-21 6-32 0,13-6 0 0,-2 1 0 16,-2 2-48-16,-3-2-16 0,-1 1 0 0,-3-2 0 0,1 3-128 0,-3-3 0 0,-2-3 0 0,2 3 128 31,-2-2-128-31,0 1 0 0,2 1 0 0,3-3 128 16,3 2-128-16,0 1 128 0,3 0-128 0,1-3 128 16,1 3 0-16,2 0 0 0,2-2 0 0,1 2 0 15,2-1-128-15,0 1 0 0,2 0 0 0,1 0 0 16,1 0 0-16,0 0 0 0,3 0 0 0,1 0 0 0,1 1 0 0,3-1-176 15,2 2 48-15,4-2 0 0,2 0 0 0,3 0 0 16,3 0 0-16,2 0 0 0,1 0 128 0,-1 0 0 16,1-2 0-16,-1 1 0 0,-1-2 0 0,-1-1-208 15,-2 2 80-15,-3-2 128 0,-1-1 0 0,-2 4 0 16,-1-3 0-16,-4 2 0 0,-3-1 0 0,-2 2 0 16,-2-1 128-16,-2 2-128 0,-1 0 160 0,-3-3-160 15,-2 3 192-15,-1 0-192 0,-2 0 352 0,-5 0-32 16,0 3-16-16,-2-3 0 0,-3 0-112 0,-1 2 0 15,-1 2-16-15,-1-4 0 0,-1 2-176 0,-1 2 0 0,1-4 144 16,0 1-144-16,-2 1 0 0,-2-1 0 16,-1-1 0-16,1 2 128 0,1 0-128 0,-2 0 0 15,-1 0 0-15,-1 0 0 0,2 0 0 0,4-2 0 0,2 3 0 16,3-3 0-16,5 1 0 0,2 1 0 0,4-2 0 16,4 0 0-16,1 0 0 0,5 0 0 0,1-2 0 0,2 1 0 15,4-2 0-15,3 1 0 0,5 0 0 0,1 0 0 16,2 0-144-16,3 0 144 0,2-1-160 0,1 1 160 15,3 2 0-15,-1 0 0 0,1 2-128 0,1-1 128 16,-1 1-128-16,-3-2 128 0,-1 0-208 0,-1 0 80 0,-6 0 128 0,0-2 0 16,-3 2 0-16,-4-1 0 15,-2-1 0-15,-2 2 0 0,-2-1 0 0,-4 1 0 0,1 0 0 0,-4 0 0 16,-1 0 0-16,-1 1 0 16,-2 1 128-16,-1 1-128 0,-6 1 128 0,0-2-128 15,-4 2 176-15,-1-1-48 0,-1 0 0 0,-3 0 0 0,-2-2-128 16,-3 2 0-16,-1-2 0 0,-2 1 0 0,3 1 0 0,-2-3 0 15,-2 1 0-15,-1 1 128 0,-2-2-128 16,-1 3 0-16,2-2 0 0,0 2 0 0,1-3 0 0,4-3 0 16,1 3 144-16,5-1-144 0,3-2 192 15,1 0-48-15,6 0 0 0,3 1 0 0,1 1-144 0,3-2 0 16,1 2 0-16,3-2 128 0,1 3-128 0,2-2 0 16,3 1 0-16,1 1 0 0,2 0-160 0,2 0-16 0,5 1 0 0,2 1 0 15,3 1 0-15,1-3 0 16,0 1 0-16,2 2 0 0,3-2 176 0,0 1 0 15,3 1 0-15,-3-3 0 0,0 3 0 0,-1-3 0 0,-2 3 0 0,0-2 0 16,-2 2 0-16,3-3-208 0,0 2 80 0,0-2 128 16,-1 1 0-16,-1 2 0 15,0-3 0-15,-3 0 0 0,-3 0 0 0,-1 0 0 16,-2 0 0-16,-3 0 0 0,-1 0 0 0,-4-3 0 16,-1 3 0-16,-1-1 0 0,-3 1 0 0,-1 0 0 0,0 0 0 0,-2 0 0 15,-3 0 0-15,-2 0 0 0,0 0 128 0,-4 0-128 0,-1 0 272 16,-3 0-16-16,-1-2-16 0,-3-1 0 0,1 2-64 15,-3-2-16-15,1 0 0 0,-1 0 0 0,-2 0-160 16,0-1 128-16,1-1-128 0,-2 1 128 0,2 2-128 0,1 0 160 16,2 0-160-16,1-2 160 0,1 2-160 0,-1 1 128 15,3-1-128-15,1 1 128 0,-1 1-128 0,0 0 0 16,1 0 0-16,1-2 0 0,0 2 0 0,1 0 0 16,2 2 0-16,0-2 0 15,0 0 0-15,3 0-176 0,1 1 176 0,-1 1-128 16,4-2-592-16,0 1-112 0,1 1-32 0,1-2-21952 0</inkml:trace>
  <inkml:trace contextRef="#ctx0" brushRef="#br1" timeOffset="123715.23">24060 7759 4607 0,'-2'-2'400'0,"2"2"-400"0,0-2 0 0,0 0 0 0,2 2-128 15,-1 0-128-15,0-2 0 0,0-2-16 0,2-1 16 0,2 0 0 0,0-1 0 0,0 0 0 0,1 0 1008 0,0-1 208 0,0 4 32 0,0-3 16 0,2-1 608 0,-2 2 128 16,0 2 32-16,-1-1 0 0,0 0-720 0,-1 2-144 0,-2 2-16 0,1-3-16 16,-3 2-528-16,0 1-96 0,0 1-32 0,-3-1 0 0,1 0 1072 0,-1 3 224 0,0-3 32 15,-1 0 16-15,1 0 176 0,0 0 48 0,0 0 0 0,-1-4 0 16,3 4-192-16,-1-2-48 15,1-1 0-15,-1 2 0 0,1-2-608 0,1 0-128 16,1-1-32-16,1 2 0 0,-1-2-784 0,0 4 0 16,0-3 0-16,-1 1 0 0,0 2-176 0,0 0 176 15,-1-1-192-15,-3 1 192 0,2 0 0 0,2 0 0 0,0 0 192 0,0 0-48 16,-21 3 544-16,15 0 96 0,-2-2 32 0,2 2 0 16,-1-1-336-16,0 2-64 0,0-1-16 0,1 1 0 15,0 1-400-15,1-1 0 16,0 0 0-16,0 1 0 0,1-1 0 0,-1 1 0 15,1 2 0-15,-1-4 0 0,1 1 0 0,-1 1 0 0,0-1 0 0,0 2 0 0,1-2 0 16,0 2 0-16,2 0 0 0,-2-2 0 0,3 2 0 16,0 0 0-16,-1 3 0 0,1 1 0 0,1-1 0 15,-1 0 0-15,0 2 0 0,-1 2 0 0,0-2 0 0,1 0 0 16,-2 1 0 0,1 1 0-16,1-1 0 0,-2 0 0 0,2 1 0 15,-2-3 0-15,1 2 0 0,-1-2 0 0,1 2 0 0,-2-2 0 0,2-1 0 0,-2 1 0 16,3-3 0-16,0 2 0 0,-1-2 0 0,1 2 0 0,1-3 0 0,1 3 0 31,1-4 0-31,1 3 0 0,1-2 0 0,1-2 0 0,0 2 0 0,1 0 208 0,1-2-16 0,0 1-16 16,1 1-176-16,0-2 0 15,2 2 0-15,-2-2 0 16,2 2 0-16,0 0 0 0,1 0 0 0,-1-2 0 0,1 2 0 0,-2-2 0 16,1 1 0-16,-2-4 0 15,1 4 0-15,-2-4 0 0,1 3 0 0,1-3 0 0,-2 3 0 16,0-4 0-16,1 0 128 0,-1 0-128 0,2-2 0 0,-2 0 0 15,2 0 0-15,1-1 0 0,0 0 0 16,1-1 0-16,-1 2 0 0,0-5 0 0,0 4 0 16,-1-4 0-16,3 1 0 0,-4 0 0 0,1 0 0 0,0-1 0 0,-1-2 0 0,1 0 0 0,-3 2 0 0,0-3 0 31,2-1 0-31,-3-3 0 0,0 2 0 0,-2-4 0 16,-2 1 0-16,-2-1 0 0,-1 2 0 0,-4-2 128 15,-1-1-128-15,-1-1 128 0,-3 2 48 0,-2-1 0 16,-2 0 0-16,-1-2 0 0,0 3-176 0,-1-2 160 15,0 2-160-15,-1 3 160 0,0-3-160 0,0 6 0 16,1-2 0-16,0 6 0 0,0-3 0 0,0 3 0 0,1 2 128 16,0 0-128-16,1 2 0 0,1-1 0 0,0 2 0 15,0 1 0-15,2 0 0 0,-2 1 0 0,2 2 0 0,0-1 0 16,-1 0 0-16,2 3 0 0,1-2 0 0,-1 3-176 16,1 1 176-16,2-1 0 0,-1 1-144 0,0 2 144 15,2 1 0-15,0 0 0 0,-1 2 0 0,1 0 0 16,1 1 0-16,-1-1 0 0,1 2 0 0,1 1 0 15,1-2-288-15,1 2 64 0,2 1 16 0,-2 0 0 16,2 0 32-16,1 0 16 0,0 0 0 0,1 2 0 0,0-2 160 16,1-3-208-16,-1 2 80 0,0-2 128 0,1 0-144 15,1 0 144-15,1-1 0 0,-1 0 0 0,2-1 0 16,0 1 0-16,1-5 0 0,2 2 0 0,1-3 0 0,0 0 0 16,3-2 0-16,1-1 144 15,0 0-144-15,1-2 0 0,2 2 0 0,3-3 0 0,2-2 0 0,1 0 0 16,2-2 0-16,-1 2 0 0,0-4 0 0,-1 2 0 15,-1-2 0-15,0 2 0 0,0-2-128 0,-3-3 128 16,0 3 0-16,-2 0 0 0,-1-2 0 16,-2 2 0-16,0-3 0 0,-1 2 0 0,-1-2 0 0,-1 0 0 15,0-1 0-15,-3 1 0 0,2-3 0 0,-2 2 0 0,0 0 0 16,-3-3 0-16,-1 4 0 0,-2 0-144 0,-1-1 144 0,-1 0 0 31,-2 4-1536-31,-1-3-208 0</inkml:trace>
  <inkml:trace contextRef="#ctx0" brushRef="#br1" timeOffset="144116.22">21860 8038 5519 0,'-6'0'496'0,"1"-3"-496"15,0 3 0-15,0 0 0 0,2 0 1376 0,1 0 176 0,-2 0 48 0,-1 0 0 0,-5-2-1312 0,-2 1-288 0,-4 1 0 0,1 0 0 0,1 0 0 0,2-3 0 16,1 3-176-16,0 0 176 0,0 0 0 0,1 0-144 0,0-2 144 0,0 0 0 0,0 2 0 0,0-3 160 15,0 0 0-15,2-1 32 0,-1 2 1744 0,0-2 368 0,1-1 64 0,0 2 0 16,2 0-1248-16,-3 2-256 0,-2-3-48 0,-2-1-16 31,-1 4-1952-31,-1-1-400 0,0-2-80 0,2 1-16 16,2 1 656-16,2 1 128 0,2-2 32 0,0-1 0 0,2 2 3280 0,2 1 672 0,0-2 128 0,1 3 16 16,1-2-544-16,-1 1-112 0,2 1-32 0,0 0 0 15,2-3-1088-15,-1 3-208 0,0 0-64 0,1-2 0 0,0 0-720 16,0 2-160-16,1-2-16 0,-2 2-16 0,-1 0-304 15,1 0 0-15,-1 0 0 0,0 0 0 0,0 0 0 16,0 0 0-16,0 0 0 0,0 0 0 0,0 0 0 0,0 0 128 16,0 0-128-16,20-4 0 0,-13 2 256 0,3 2-64 15,1-3-16-15,2 3 0 0,-1 0-48 16,3 0-128-16,3 3 192 0,1-3-64 16,2 2-128-16,-1-1 128 0,0 2-128 0,-1-1 128 15,1 0 128-15,-1 0 32 0,-1 1 0 0,0-2 0 16,-5 1 288-16,2-2 64 0,1 3 16 0,0-3 0 15,1 0-80-15,1-3-32 0,0 3 0 0,3 0 0 0,5-3-304 0,3 3-64 16,3-3-16-16,3 1 0 0,0 0-160 0,3 0 0 0,0-1 0 16,1 2 0-16,0-1 0 0,-2 2 0 15,-4-4 0-15,3 2 0 0,4 0 0 0,2 0 0 0,-1-1 0 0,-1 2 0 16,-1 1 0-16,0 1 0 0,2 2 0 0,-1-1 0 16,-2 0 0-16,-1 0 0 0,0-2 0 0,0 0 0 15,2-2 0-15,-1 0 0 16,3 0 0-16,-1 2 0 0,3-3 0 0,2 2 0 15,5 2 0-15,0-1 0 0,1 3 0 0,1-3 0 16,-2 0 0-16,1-3-176 0,3 2 176 0,-1-4 0 16,-2 4 128-16,-2-2-128 0,0 0 0 0,-3 0-128 0,-3 3 0 0,-3-2 0 15,-3-2 128-15,-2 0 0 0,-2 1 0 0,-3-4 0 16,-2 3 0-16,-1-1 192 16,-2 2-64-16,-3-1 0 0,-2-1-128 0,-4 2-192 15,-1-1 64-15,-2 2 0 0,-4 2 128 0,-1-4 0 0,-2 4 0 0,-2-4 0 0,-2 3 0 16,-1 2 0-1,-2-2 0-15,-1 0 0 0,-2 1 0 0,-3 0 0 0,-2 0 0 16,-2 1 0-16,-4 1 176 0,-5 1 64 0,-2 1 16 16,-5-4 0-16,-4 3-256 0,-4 0 0 0,-2 0 0 15,-2 2-160-15,-2-1 160 0,4-1 0 0,2 0 0 0,-6-1 0 0,-6-4 0 0,-3 4 0 16,-4 2 0-16,1-2 0 0,2 0 128 0,2 1 16 16,0 0 0-16,0-3 0 0,5 3-144 0,1-3 0 15,-1-3 0-15,2 3 128 0,1-2-128 0,1 2 0 0,-1 0 0 16,1 0 0-1,1 2 0-15,0-2 0 0,3 3 0 0,2-3 0 16,2 1 0-16,2 2 0 0,3-3 0 0,2 0 0 0,0 1 0 16,4-1 0-16,2 2 0 0,1 1 0 15,2-2 0-15,3 1 0 0,-1 1 0 0,0 1 0 0,4 2 0 0,1-4 0 16,0 3 0-16,3 0 0 0,2-4 0 16,0 4 0-16,3-3 0 0,1 0 0 0,1 1 0 0,3-2 0 15,2 1 0-15,4 1 0 0,4-2 0 0,2 1-192 0,2-2 32 0,5 0 16 16,5 2 144-16,5-2 0 15,6 2 0-15,3-2 0 0,4-2 0 16,3 0 0-16,4 0 0 0,-2 1-128 0,-3-2 128 0,6 1-160 0,6 2 160 0,0 2-160 0,0-2 160 0,-3 3-208 16,-2-3 80-16,-2 0 128 15,-1-3 0-15,-3 3 0 16,-1 0 144-16,0 0-16 0,2 3-128 0,-5-2-160 16,-1 1 160-16,-4 2-208 0,-1-1 208 0,-5-3 0 15,-3 1 0-15,-1 1 0 0,-2-2 0 0,-2 0 0 0,0 3 0 0,-2-3 0 0,-2-3 0 0,2 6 0 16,0-3 0-16,0 1 0 0,-2 2-320 0,-2-3 48 15,-2 2 0-15,-2 2 0 0,-2-2 16 0,-2 2 0 16,-2 0 0-16,-3-2 0 16,-1 2 256-16,-3-2-128 0,-1 4 128 0,-4-4 0 0,1 3-128 0,-3-2 128 0,-2 1 0 15,-6 2 0-15,-3-2 0 0,-1 1 0 0,1-1 128 16,-7-2-128-16,-8 2 0 0,-7-1 0 0,-7 0 0 0,-3-2 0 16,-3 2 176-16,-1-3-176 15,0 0 192-15,-1 0-192 16,0 0 128-16,-2 0-128 0,-2-3 0 0,-5 3 0 15,3-1 192-15,0 2-192 0,0-2 192 0,-2 1-192 16,0 0 208-16,-3 0-64 0,-2 0-16 0,-3 0 0 0,3 0 32 0,-2 4 0 0,-1-2 0 0,1 2 0 16,5-2-160-16,-4 2 0 0,-5-1 144 0,-3 1-144 15,1 1 0 1,5-3 0-16,6 0 0 0,-5 1 0 0,-4 0 176 16,-2 0-48-16,5 0 0 0,2 0 0 0,3-2 64 15,4 2 0-15,3-3 0 0,4 1 0 0,3 1-192 0,3 1 0 16,4-2 0-16,5 2 0 0,7-3 0 0,0 2 0 15,2-2 0-15,-2 1 0 0,2 2 0 0,1-3 0 16,2 2 0-16,0-1 0 0,4 2 0 0,3-3 0 16,2 1 0-16,2 0 0 0,4 1 0 0,4-2 0 15,2 0 0-15,4 0 0 0,1 0 0 0,4 0 0 16,4-2 0-16,5 2 0 0,4-1-368 0,4 0 48 16,-3 1 16-16,9-3 0 0,10 2 32 0,11 1 0 15,9-2 0-15,8 2 0 0,0-4 112 0,-1 4 32 16,-2-2 0-16,-3-1 0 0,1 2 128 0,1-2 0 0,0 1 0 15,-3-2-128-15,-5 0 128 0,6 1 0 0,4-3 0 0,4-1 0 16,3-1 0-16,1 0 0 0,1 0 0 16,-1 1 0-16,-3 0 0 0,1 1 0 0,-5 0 0 15,1-3 0-15,-1 2 0 0,-2 0 0 0,2-1 0 16,-6 4 0-16,-2-2 0 0,-6 2 0 0,-4-1 0 0,-5 2 0 16,-5-1 0-16,-6-1 0 0,-4 4 0 0,-2-2 0 15,-2-1 0-15,-3 4 0 0,-2 0 0 0,-3 0 0 16,-4 2 0-16,-1 0 0 0,-1 1 0 0,-3 0 0 15,-1 1-176-15,-1 1 0 0,-3-1 0 0,0 2 0 0,-2-2-96 16,0 2-32-16,-2-2 0 0,-2 0 0 0,2 0 144 0,-2-1 32 16,-3 2 0-16,-2-3 0 0,-2 2 128 0,-2-2 192 15,1 1-32-15,-3-2-16 0,-3 1-16 16,-3 1-128-16,-3-3 192 0,-3 0-64 0,-3 0-128 0,-3 1 128 16,4-2-128-16,-3 1 128 0,1 0-128 0,-5 0 0 15,-5 1 0-15,-6-1 0 0,-7 0 0 0,-3 0 0 16,-1 3 0-16,-2-3 0 0,3 2-176 0,-1-1 176 15,0-1-128-15,-2 0 128 0,0 3 0 0,-4-3 0 16,-4 0 0-16,-2 1 0 0,1 1 0 0,-1 1 0 16,-1-2 0-16,1 2 0 0,-1-1 0 0,1-2 0 0,3 4 0 15,3-2 0-15,4 0 0 0,3 0 0 0,4-2 0 16,4 3 0-16,7-3 0 0,-1 1 0 16,-2 1 0-16,3-2 0 0,3 0 0 0,5 0 0 15,4 0 0-15,7 0 0 0,4 0 0 0,4 0 0 16,3 0 0-16,4 0 0 0,4-2 0 0,3 1-208 15,4-2 48-15,6-1-19520 0</inkml:trace>
  <inkml:trace contextRef="#ctx0" brushRef="#br1" timeOffset="146642.67">24142 7763 5519 0,'2'-2'496'0,"-1"0"-496"0,0 0 0 0,-1 0 0 15,0 2 0-15,1-2 0 0,1 2 0 0,-1-2 0 0,1 2 0 0,-2 2-256 0,-1 2 48 0,1-4 16 0,-9 19 0 0,3-7 0 0,-2 2 0 0,0 0 0 16,1-1 352-16,-1 0 80 0,2-3 16 0,0-1 0 0,3-3-256 0,1-2 0 0,1-2 0 0,2-2 0 0,0 0-208 16,2-2 64-16,3-1 16 0,0 0 0 15,0-1-208-15,2-1-48 0,-1 1 0 0,1 1 0 0,-1 0 704 0,-1 2 144 16,0 1 32-16,-1 0 0 0,-1 4-240 0,-2 2-64 16,0 1 0-16,-2 2 0 15,-3 1 336-15,2 0 64 0,-1 1 16 0,-2-1 0 16,1 2 480-16,0-2 80 0,0-3 32 0,1-1 0 15,-1-1-1200-15,2-1 0 0,0-1-192 0,1-3 16 32,0 0-832-32,0 0-160 0,0-3-48 0,0 1 0 0,1 0 1216 0,-1 0 224 0,1 2 48 0,-2 0 16 0,1 0 1440 0,0 0 304 15,0 0 48-15,0 0 16 0,0 0 128 0,-9 18 16 16,6-11 16-16,-1-1 0 0,0 0-1184 0,2 0-240 16,-1-1-64-16,2 0 0 0,0-1-416 0,1-2-96 0,0 0 0 15,1 0-16-15,0-2 384 0,0 0 80 0,1 2 0 16,-1-2 16-16,0 0 96 0,-1 0 16 15,0 0 0-15,0-2 0 0,0 2 224 0,0 0 48 0,0 0 16 0,0 0 0 16,0 0-288-16,-23 6-64 0,18-6-16 0,-1 3 0 16,-1-3-416-16,1 0-80 0,-1 0 0 0,1-3-16 0,-1 3-240 15,2-4 176 1,1 2-176-16,-1-2 160 0,2 2-16 0,1-2 0 16,-1 2 0-16,2-2 0 0,1 0 48 0,-1-2 16 15,2 1 0-15,-1 1 0 0,1 1 0 0,0-4 0 16,1 4 0-16,0-3 0 0,-1 1-48 0,2 1-16 15,-2-2 0-15,2 2 0 0,-2-2-144 0,1 2 0 0,-1-2 0 0,1 1 128 0,-1-1-128 0,-1 1 0 16,1 0 0-16,-1-1 128 16,1 2 0-16,-1 0-128 0,2-2 192 15,-2 2-64-15,1 2-128 0,0-2 0 0,0-1 144 0,-1 4-144 0,2-4 240 0,-1 4-32 16,0-3 0-16,0 2 0 16,2-2 16-16,-2 2 0 0,0-1 0 0,2 2 0 0,-2-2-96 0,1 0-128 0,1 0 176 0,-2-1-176 31,2 4 0-31,-1-3 0 0,-1 3 0 0,1-2 0 15,-1 2 128-15,-1 0-128 0,1 0 0 0,-1 2 0 16,1-1 0-16,-1 1 0 0,1 2 0 0,1-1 0 16,0 0 0-16,1 4 0 0,-2-1 0 0,1 0 0 15,1-2 0-15,-1 2 0 0,0 0 0 0,0 0 0 16,1 0 0-16,-2 0 0 0,0 1 0 0,0-1 0 16,-1 1 0-16,0-3 0 0,0 2 0 0,-1-1 0 15,0 1 0-15,0-1 0 0,-2 1 0 0,2 1 0 0,-2-1 0 16,1 2 0-16,-1-1 0 0,0 3 0 0,0-4 0 0,1 1 0 15,0 2 0-15,1-3 0 0,0 0 0 0,1-2 0 16,1 0 0-16,-1 1 0 0,3-4 0 0,-2 1 0 16,1-2 0-16,0 0 0 0,-1 0 0 0,0 0 0 15,-1 0 0-15,1 0 0 0,-1-2 0 0,-1 1 0 16,1 1 0-16,0 0 0 0,0 0 0 0,0 0 0 16,0 0 0-16,0 0 0 0,-6-23 0 0,5 17 0 15,1-3 0-15,0 2 0 0,0-2 0 0,1-1 0 16,-1 1 0-16,0 0 0 0,0-1 0 0,0 4 0 15,0-4 0-15,0 4 0 0,-1 0 0 0,-1 2 0 0,1-2 0 16,-1 3 0-16,1 1 0 0,-2 0 0 0,1 0 0 16,-1 2 0-16,1 0 128 0,-1 0-128 0,1-2 0 0,0 0 0 15,1 2 0-15,1-2 0 16,-1-1 0-16,1 2 0 0,0-1 0 0,0 0 0 0,0 2 0 16,1-2 0-16,-1 2 0 0,1-3 0 0,1 2 0 0,-2 1 0 15,1 0 0-15,-1 0 0 0,1-2 0 0,0 2 0 16,1 0 0-16,-2 0 0 0,0 0 0 0,0 0 0 15,0 0 0-15,0 0 0 0,0 0 0 0,0 0 0 16,0 0 0-16,0 0 0 0,0 0 0 0,0 0 0 0,-7 18 0 16,6-14 0-16,0-2 0 0,0 0 0 0,1 0 0 0,-1 1 0 15,1-2 0-15,0 1 0 16,0-2 0-16,0 0 0 0,0 3 0 0,0-3 0 0,0 0 0 0,0 0 0 16,0 0 0-16,0 0 0 0,0 0 0 0,0 0 0 15,0 0 0-15,0 0 0 0,0 0 0 0,0 0 0 16,0 0 0-16,0 0 0 0,-13 17 0 0,12-12 0 15,-2-1 0-15,2-2 0 0,-1 2 0 0,1 0 0 16,-1-1 0-16,2 2 0 0,-1-3 0 0,1 0 0 16,0 1 0-16,0-3 0 0,1 0 0 0,-1 1 0 0,0-1 0 15,2-1 0-15,-1 1 0 0,-1 0 0 16,0 0 0-16,0 0 0 0,0 0 0 0,0 0 0 0,0 0 0 16,0 0 0-16,0 0 0 0,0 0 0 0,0 0 0 0,0 0 0 15,0 0 0-15,0 0 0 0,0 0 0 0,0 0 0 16,0 0 0-16,0 0 0 0,0 0 0 0,0 0 0 15,0 0 0-15,0 0 0 0,0 0 0 0,0 0 0 16,0 0 0-16,18-7 0 0,-15 2 0 16,-2 2 0-16,1-1 0 0,0 0 0 0,-1-1 0 0,-1 4 0 15,0-1 0-15,0-2 0 16,0 1 0-16,-1 1 0 0,-1 1 0 0,0 1 0 0,1 0 0 16,-2 0 0-16,1 0 0 0,-1 0 0 0,2 0 0 0,0 0 0 15,0 0 0-15,-1 0 0 0,2 1 0 0,0-2 0 16,0 1 0-16,0 0 0 0,2 0 0 0,-1 0 0 15,0-3 0-15,-1 3 0 0,0 0 0 0,0 0 0 0,0 0 0 0,0 0 0 16,0 0 0-16,0 0 0 0,0 0 0 0,0 0 0 16,0 0 0-16,0 0 0 0,0 0 0 0,0 0 0 15,0 0 0-15,0 0 0 0,0 0 0 0,0 0 0 16,0 0 0-16,0 0 0 0,0 0 0 0,0 0 0 0,0 0 0 0,0 0 0 31,0 0 0-31,0 0 0 0,0 0 0 0,0 0 0 16,0 0 0-16,0 0 0 0,0 0 0 0,0 0 0 0,0 0 0 0,0 0 0 0,0 0 0 0,0 0 0 31,0 0-352-31,0 0-128 0,-17-18-32 0,12 7-12864 0,-1-1-2560 0</inkml:trace>
  <inkml:trace contextRef="#ctx0" brushRef="#br1" timeOffset="149701.87">24014 7912 3679 0,'0'0'320'0,"0"-3"-320"0,0 2 0 0,0 1 0 0,0 0 1072 0,0 1 144 0,0-2 16 0,0 1 16 0,-1 1 448 0,-1-1 96 0,1 3 0 0,1-3 16 0,0 0-320 0,0 0-64 0,0 0-16 0,-7 18 0 15,5-14 96-15,1 0 16 0,0-1 0 0,1 2 0 0,-1-5-96 0,1 1-16 16,0 2 0-16,0-3 0 15,0 0-192-15,0 2-32 0,0-2-16 0,0 0 0 16,0 0-208-16,0-2-64 0,-1 4 0 0,1-2 0 16,0 0-256-16,-2 0-64 0,2 0-16 0,0 0 0 0,0 0-224 0,0 0-32 15,0 0-16-15,0 0 0 0,0 0-112 0,0 0-32 16,0 0 0-16,0 0 0 0,9-24 0 0,-7 17 0 16,1-1 0-16,1 0 0 0,-2 2-16 0,1-4-128 15,0 4 192-15,0 0-64 16,-2 0-128-16,0 0 192 0,0 2-192 0,-1-1 192 15,2 0-64-15,-2-1 0 0,0 0 0 0,0-1 0 16,1 1-128-16,-1 0 160 0,1-4-160 0,-1-1 160 0,1 0-160 0,-1-1 160 0,2-1-160 0,-2-3 160 16,0 1-160-16,0-1 128 0,-2-2-128 0,1-2 128 15,0 0 32-15,-2-1 0 0,1 1 0 0,-2-1 0 0,1 1-160 32,-1 2 0-32,0-2 144 0,0 2-144 0,-1-3 144 15,1 1-144-15,0 0 192 0,-1 1-192 0,1 1 160 16,0-2-160-16,-1 3 128 0,2-1-128 0,0 0 0 0,1-3 0 15,-2 1 0-15,2 0 0 0,0-1 0 0,0-1 0 16,1-4 0-16,1-2 0 0,0-3 0 0,0 0 0 16,2-1 0-16,2 0 0 0,0 1 0 0,1 1 0 15,-1-3 0-15,3 0 0 0,-1 5 0 0,-1-3 0 16,0 5 0-16,-2 0 0 0,1 4 0 0,-1 1 0 16,-1 1 0-16,-1 1 0 0,1 3 0 0,-2 0 0 15,-2 0 0-15,1 4 0 0,0 0 0 0,0-1 0 0,-2 4 0 16,2 2 0-16,0-2 0 0,-1 2 0 15,1-3 0-15,1 1 0 0,0-3 0 0,0 2 0 0,0 0 0 16,1-2 0-16,1 2 0 0,-1-2 0 0,0-3 0 0,-1 2 0 16,1 2 0-16,-1-4 0 0,0 3 0 15,0 0 0-15,0 1 0 0,-1-4 0 0,0 5 0 0,1-2 0 16,-1 2 0-16,1 1 0 0,-2 2 0 0,1 0 0 16,1 2 0-16,0 2 0 0,0-1 0 0,0 0 0 15,0 2 0-15,0-2 0 0,1 4 0 0,-1-2 0 16,2-1 0-16,-2 2 0 0,1 1 0 0,-1-3 0 0,0 3 0 15,0 0 0-15,0-2 0 0,0 2 0 0,0 0 0 16,0 0 0-16,0 0 0 0,0 0 0 0,0 0 0 0,0 0 0 16,0 0 0-16,0 0 0 0,0 0 0 0,0 0 0 15,0 0 0-15,-10-17 0 0,10 14 0 0,0-1 0 16,-1 4 0-16,1-2 0 0,0 2 0 0,-1 0 0 16,-1 0 0-16,2 2 0 0,-1 5 0 15,0-1 0-15,0 1 0 0,1 2 0 0,-2 1 0 0,1 2 0 16,0 4 0-16,0-2 0 0,1 4 0 0,-2 3 0 15,2-1 0-15,0 2 0 0,0-3 0 0,0 1 0 16,3 1 0-16,-2 2 0 0,2 0 0 0,-2 0 0 16,1 1 0-16,0 0 0 0,-2 1 0 0,0 1 0 15,0 0 0-15,-3 1 0 0,2-1 0 0,-2 3 0 16,0 5 0-16,-2 1 0 0,1 3 0 0,0 1 0 0,3-2 128 0,0-2-128 16,1 0 0-16,0 0 0 0,2 2 0 15,2 1 0-15,0-3 0 0,1-1 0 0,1-1 0 16,0-3 0-16,0 3 0 0,0-2 0 0,1 1 0 15,-1-4 0-15,-3 3 0 0,2-3 0 0,0 1 0 0,-1-1 0 16,1-2 0-16,-1 0 0 0,-2-1 0 0,2-4 0 16,-2-1 0-16,2-4 160 0,-1-1-160 0,-1-2 160 15,1 0-160-15,-1-6 0 0,-1-1 0 0,0-1-176 0,1-1 176 16,-2-2 0-16,0-2 0 0,0 0 0 16,0 0 0-16,0 0 0 0,0-2 0 0,-2 2 0 15,1-4 0-15,1 4 0 0,0 0 0 0,0 0 0 0,-8-22 0 0,5 11 0 16,1 0 0-16,-2-4 0 0,1-1 0 0,1-4 0 15,0-3 0-15,-1 0 0 0,1 0 0 0,0-6 0 16,2-5 0-16,-1-1 0 16,2-3 0-16,1 1 0 0,-2 0 0 0,1 1 0 15,0-1 0-15,-1-2 0 0,1 3 128 0,-2 2-128 16,1-1 0-16,-1 2 0 0,0-1 0 0,-2 0-128 0,1-1 128 16,0 1 0-16,0-1 0 0,-1 3 0 0,1 1 0 0,-1-1 0 15,2 3 0-15,-1 1 0 0,-1 3 0 0,2-1 0 16,-1-2 0-16,0-3 0 0,1 5 0 0,0-1 0 15,2-2 0-15,-1-1 0 0,3 0 0 0,-1-1 0 0,2-2 0 0,1 1 0 16,0 4 0-16,0-3 0 0,1 1 0 0,0 2 0 16,0 3 0-16,-1 3 0 0,-1 1 0 15,-2 4-128-15,1 2 128 0,-2 2 0 0,0 3 0 0,-2 4 0 16,1 0 0-16,-1 4 0 16,0 0 0-16,-1 0 0 0,1 2 0 0,1 0 0 15,-1 2 0-15,1-2 0 0,0 0 0 0,0 2 0 0,1-1 0 0,-1 0 0 16,0 2 0-16,1-2 0 0,-1 1 0 0,2 1 0 15,-2-3 0-15,0 0 0 0,0 0 0 0,0 0 0 16,0 0 0-16,-4 20 0 0,1-14 0 0,0 0 0 0,0-2 0 16,-1 2 0-16,1 0 0 15,-2 0 0-15,1 0 0 0,0 1 0 0,1-1 0 16,-1-4 128-16,1 2-128 0,1 0 0 0,1-2 0 0,0-1 0 0,-1 2 0 16,2-3 0-16,0 0 0 0,-1 0 0 0,1 0 0 0,0 0 0 15,-1 0 0-15,1 0 0 0,0 0 0 0,0 0 0 16,0 0 0-16,0 0 0 0,0 0 0 0,0 0 0 15,0 0 0-15,0 0 0 0,0 0 0 0,0 0 0 16,0 0 0-16,0 0 0 0,0 0 0 0,0 0 0 16,0 0 0-16,0 0 0 0,0 0 0 0,0 0 0 0,0 0 0 15,0 0 0-15,0 0-160 0,0 0 0 16,0 0 0-16,0 0 0 16,0 0-864-1,0 0-192-15,0 0-16 0,21 16-17392 0</inkml:trace>
  <inkml:trace contextRef="#ctx0" brushRef="#br1" timeOffset="151199.47">24103 6243 1839 0,'-4'-1'160'0,"0"-1"-160"0,2-1 0 0,-1 3 0 0,2 3 736 0,-1-3 112 0,-2-3 32 0,-2 2 0 0,-2-1 272 0,1-1 48 0,0 2 16 0,2-3 0 15,2 2-352-15,2-5-64 0,1 1-16 0,1-2 0 0,2 0 80 0,0-2 16 0,1 0 0 16,1 2 0-16,2-1 320 0,-2 2 64 0,2-3 16 0,-2 1 0 16,-2 0 448-16,1 3 112 0,-2 1 16 0,-2 0 0 15,-1 2 192-15,0 3 32 0,-2 0 16 0,0 0 0 16,-3 2-624-16,-2 2-112 0,0 2-16 0,-2 1-16 15,1 5-624-15,-1-3-112 0,0 4-16 0,0-3-16 16,2 0-208-16,0 0-32 0,1 1-16 0,1-4 0 16,-1 3 48-16,4-1 16 0,-1-3 0 0,2-2 0 15,0 2-48-15,1-4 0 0,1 2 0 0,1-4 0 16,2 2-128-16,-1-2-16 0,2 0-16 0,0-2 0 16,1 2 32-16,-2 0 16 0,1-3 0 0,0 2 0 0,-2 1-80 15,2 0 0-15,-2 0-128 0,1 1 192 0,-1 2-192 16,0-1 0-16,-1 0 0 0,0 3 0 0,0-2 0 15,1 1 128-15,-1 2-128 0,1-2 0 0,2 1 0 0,-2-4 144 16,3 2-144-16,0-1 128 0,0-2 0 0,3 0-128 16,-1-2 192-16,1-2-64 0,-1 1 16 0,2 0 0 15,0 0 0-15,1-1 0 0,0-2 0 0,0 0 0 16,-1 2 0-16,1 2 0 0,0-2-144 0,0 2 128 16,-1-1-128-16,1 2 128 0,0 1-128 0,0 0 0 15,1 0 0-15,-1 1 0 0,2 2 0 0,0 0 0 16,-3 2 128-16,1-1-128 0,2 0 0 0,0-1 0 15,-1 4 0-15,0-2 0 0,0 1 0 0,2 0 0 0,-2-2 0 0,1-2 0 16,0 2 0-16,2 0 0 0,0-4 0 0,-1 0 0 16,1 0 0-16,-2 0 0 0,1-3 0 0,-1 2 0 15,0-2 0-15,2 1 0 0,-2 1 0 0,2 1 128 16,-3-3 0-16,0 3 0 0,-2 3 0 16,-2-2 0-16,1 4-128 0,-5-1 0 0,1-1 0 0,-1 3 0 15,-2 3 0-15,-1-3 0 0,0 2 128 0,0 0-128 16,-1-1 0-16,1-1 0 0,-2-3 0 0,2 4 0 15,-1-5 0-15,1-1 0 0,0 2 0 0,0-3 0 16,0 0 0-16,0-4 0 0,-1 2 0 0,1-2 0 0,-1-2 0 0,-2 0 0 16,2-4 0-16,-2 1 0 15,0-1 0-15,-2 0 0 0,0 2 0 0,-3-2 0 16,1 0 0-16,-2 1 0 0,-2 3 128 0,0 0-128 16,-1 2 0-16,-3 0 0 0,3 2 0 0,-3-2 0 0,0 4 0 0,0-2 0 15,0 4 0-15,0-2 0 0,2 0 0 0,0 0 0 16,1 0 0-16,1-2 0 0,2 2 0 0,-1-4 0 15,2 0 0-15,0 2 0 0,0-2 0 0,0-2 0 16,0 1 128-16,-1-1-128 0,0 2 0 0,1 0 0 16,-4-2 0-16,1 2 0 0,-2 2 0 0,0-2 0 15,1 4 0-15,-2 0 0 0,1 0 0 0,-1 2 0 0,-2 2 0 0,1 0 0 16,0 2 0-16,1 1 0 0,0-1 0 0,2-3 0 16,0 6 0-16,3-5 0 0,0 2 0 0,3-2 0 15,1-1 0-15,1 2 0 16,3-3 0-16,1 0 0 0,1 1 0 0,3-3 0 15,1 1 0-15,2 1 0 0,3-2-128 0,1 0 128 0,3 1 0 0,2-1 0 16,1 0 0-16,3 0 0 0,1-1 0 0,1 1 0 0,-1-2 0 16,1 1 0-16,1 1 0 0,-2 0 0 15,-1-3 0-15,-3 6 0 0,0-3 0 0,-2 0 0 0,-1 3 0 0,-2-3 0 16,0 3 0-16,-1 0 0 0,1-1 0 0,-2 0 0 16,-1-2 0-16,1 0 0 0,1 3 0 0,-2-6 0 15,1 3 0-15,-1-4 0 16,-2 2 0-16,0-1 0 0,0 2 0 0,-1-2 0 15,-1 0 0-15,0-1 0 0,0 2 0 0,-3 2 0 16,-1-4 0-16,-1 4 0 0,-1-2 0 0,-1 2 0 16,-2 0-544-16,-1 0-32 0,-1 2-16 0,-2-1 0 15,1 2-336-15,0 1-64 0,-1-2-16 0,2 4 0 16,1-3-384-16,1 0-80 0,3 1 0 0,1 0-16320 16</inkml:trace>
  <inkml:trace contextRef="#ctx0" brushRef="#br1" timeOffset="154538.76">24636 6283 7871 0,'0'-6'0'0,"-1"1"0"0,1 4 0 0,-2-2 0 0,2 3 0 0,-1 0 0 0,0-4 0 0,-2-1 0 0,0 1 0 0,-4-3 0 0,3 5 0 0,-3-2 0 0,1 4 0 0,0-2 0 15,1 4 0-15,-1-2 0 0,3 4 0 0,0-4 0 0,-1 2 0 0,2-2 0 0,0 0 0 0,1 0 0 0,1 0 416 0,0 0 16 0,0 0 0 0,1 0 0 16,-1-2 48-16,2 2 16 0,-1-4 0 0,0 4 16 16,0 0 784-16,-1 0 176 0,0 0 16 0,0 0 16 15,0 0 592-15,0 0 112 0,0 0 32 0,0 0 0 16,0 0-592-16,0 0-128 0,0 0-32 0,0 22 0 16,-1-18-528-16,0-1-96 0,1 0-32 0,-1 4 16 15,-1-5-272-15,0 2-48 0,1-2-16 0,-1 2 16 0,1-4-128 0,0 1-16 16,-2 2-16-16,1-1 0 0,1-1-176 0,-2-1-16 15,1 3-16-15,-1-3 16 0,3 2 96 16,-1-2 32-16,0 0 0 0,1 0 0 0,0 0 160 0,1-2 48 16,0-1 0-16,0 2 0 0,-1 1-272 0,0 0-64 15,0 0-16-15,0 0 0 0,0 0 48 0,14-18 16 16,-13 15 0-16,1 2 0 0,-1-2-80 0,-1 0-16 16,1 0 0-16,0-1 0 0,-1-1 0 0,2 1-128 15,-2-1 192-15,1-2-64 0,-1 1 16 0,1-1 0 16,0-2 0-16,-1-1 0 0,1-2 0 0,1-2 0 15,-1-4 0-15,-1-2 0 0,1-4 16 0,0-2 0 16,1-4 0-16,-1-4 0 0,1 0 0 0,0-6 0 16,1 0 0-16,0 1 0 0,2 3-32 0,-2-2 0 0,2 3 0 15,-1-2 0-15,0 2 32 0,-2 1 0 0,2-1 0 0,-2-1 0 16,1 2 16-16,-2 1 0 0,-1 3 0 0,0-3 0 16,-1 5-176-16,0-3 192 0,-2 5-192 0,-1-1 192 15,0 3-192-15,-1 0 0 0,0 1 0 0,-2 1 0 16,1 4 0-16,1-1 0 0,-1 0 128 0,0 2-128 15,1 2 0-15,1 2 0 0,1 0 0 0,-1 1 0 16,0 2 0-16,3 1 0 0,0 0 0 0,1 0 0 16,1 3 0-16,0-1 0 0,2 3 0 0,0-3 0 15,1 5 0-15,1-2 0 0,0 2 0 0,0-1 0 0,1 2 0 0,-1-1 0 16,0 2 0-16,0 0 0 0,0 0 0 0,-1 0 0 16,-2 2 0-16,1-1 0 15,-1 2 0-15,-1-1 0 0,-1 2 0 0,0 0 0 0,-1 1 0 16,0-2 0-16,-2 3 0 0,1 1 0 0,-1-1 0 0,0 0 0 15,0-1 0-15,-1 0 0 0,2 1 0 16,0-2 0-16,0-1 0 0,1 2 0 0,0-3 0 16,0 0 0-16,1-1 0 0,0 2 0 0,0-3 0 0,0 0 0 15,0 2 0-15,0-2 0 0,0 0 0 0,0 0 0 16,0 0 0-16,0 0 0 0,0 0 0 0,0 0 0 0,0 0 0 16,0 0 0-16,0 0-304 0,0 0-32 0,0 0-16 15,0 0 0 1,0 0-48-16,0 0-16 0,0 0 0 0,-16 13 0 0,14-13 112 0,1 1 32 15,1-1 0-15,-1 0 0 0,0 0 64 0,1-1 16 0,-2 1 0 0,1 0 0 16,0 0 48-16,0-3 16 0,-1 3 0 16,2 0 0-16,0 0 128 0,0 0-128 15,0 0 128-15,0 0-128 0,0 0 128 0,0 0 0 0,0 0 0 0,0 0 0 16,0 0-128-16,-21-2 0 0,20 2 0 0,-1 2 0 31,0 1-592-31,1-3-112 0,1 1-32 0,-1 1 0 0,0 1 432 0,-1-3 96 0,2 0 16 16,0 1 0-16,0 2 320 0,0-3 0 0,0 0 0 0,0 0 0 15,0 0 0-15,0 0 0 0,0 0 0 0,0 0 0 16,0 0 0-16,0 0 128 0,0 0-128 0,0 0 0 0,0 0 192 0,0 0-64 16,0 0 0-16,0 0 0 0,14-17-128 0,-14 17 0 15,-1-2 0-15,1 2 128 16,-1 0-128-16,-2 0 0 0,2 2 0 0,-2-2 0 16,1 2 0-16,1 0 0 0,-2 1 128 0,2-3-128 15,1 0 0-15,0 0 0 0,0 0 0 0,0 0 128 0,0 0-128 0,0 0 0 0,0 0 0 16,0 0 0-16,0 0 0 0,0 0 0 0,0 0 0 15,0 0 0-15,0 0 0 0,0 0 0 0,0 0-128 0,-1-23 128 32,0 21-608-32,1-2-48 0,-2 4-16 0,0-2 0 15,-1-1-160-15,1 2-48 0,-1 1 0 0,0 1 0 0,0 2 112 16,0-3 32-16,0 2 0 0,-1 2 0 0,2-2 128 0,-1-2 32 16,2 4 0-16,-1-3 0 0,0 2 384 0,1-3 192 0,1 0-160 0,-1 2 160 15,1-4 0-15,1 2 0 16,-1 0 0-16,1 0 160 0,-1-3 880 0,0 3 176 15,0 0 48-15,0 0 0 0,0 0 208 0,0 0 32 0,0 0 16 0,0 0 0 16,0 0-432-16,9-19-64 16,-6 16-32-16,-1 2 0 0,3-2-480 0,-1 1-112 15,2 1-16-15,0 1 0 0,0-3-176 0,3 3-32 16,1 0-16-16,0 3 0 0,1-3-160 0,1 1 160 16,2 1-160-16,1 1 160 0,-1 1-32 0,3-2 0 15,-1-1 0-15,1 2 0 0,-1-1 48 0,1-1 0 0,2-1 0 0,-1 0 0 0,1 0 0 0,-2-1 0 16,1-1 0-16,0-2 0 15,1 2 0-15,0-2 0 0,1 1 0 0,-1 0 0 16,-1 0-48-16,0 2-128 0,-2 1 192 0,-4 1-64 16,-2 2-128-16,-3 0 0 0,1 4 0 0,-3-1 128 0,0 0-128 15,-2 1 160-15,0 2-160 0,-2 1 160 16,0-1 128-16,1 0 32 0,-2 0 0 0,1-1 0 16,0 0-128-16,0-2-32 0,2-2 0 0,-2 2 0 15,1-3-160-15,1-3 128 0,1 1-128 0,-2-1 128 16,2-1-128-16,0-2 0 0,-1 0 144 0,2-2-144 15,-1 1 128-15,0-2-128 0,-1 2 128 0,1-2-128 0,-1 0 0 0,-2 2 0 0,-1-2 0 0,-1 3 0 16,-1-3 0 0,0 2 0-16,-1 1 0 0,0-2 128 15,-4 3-128-15,1-2 0 0,-1 2 0 0,-2 0 0 0,1-1 0 0,-4 3 0 0,0-1 0 0,-2 1 0 16,-2 0 0-16,0 1 0 16,-1-1 0-16,-2 3 128 0,1-1-128 0,-2 0 0 15,0 0 0-15,1 2 0 0,-1 1 0 0,-1-2 0 16,0 4 0-16,0-4 0 0,2 3-256 0,-1-2-32 15,3 1 0-15,1 1 0 0,2-2 288 0,2 0 0 16,1-1-128-16,2 0 128 0,3-1 0 0,2-2 0 0,2 0 0 16,2 0 0-16,0 0 0 0,1-2 0 15,3-2 0-15,-1 2 0 0,2-2 0 0,2 0 0 16,1-1 0-16,0 2 0 0,0-1 0 0,1-2-128 16,1 0 128-16,0 2 0 0,2-2 0 0,-1 1 0 15,3 1 0-15,-2 2 0 0,-1 0 0 0,-1 2 0 0,1-2 0 16,1 2 0-16,0 2 0 0,-1-2 0 0,0 2 0 15,2 0 0-15,-1 0 0 0,0-2 0 0,2 4 0 16,-1-1 0-16,2-3 0 0,-1 3 0 0,-2-3 0 0,2 3 0 16,-1-3 0-16,1 1 0 0,-3 2 0 0,-1-3 0 15,0 0 0-15,-1 0 0 0,-1 0 0 0,1 0 0 16,-2 0 0-16,0 0 0 0,-2 0 0 0,-1 0 0 16,0 0 0-16,-1 0 0 0,-1 1 0 0,-1 1 0 15,-1-2 0-15,0 3 0 0,0-2 0 0,-1 1 0 16,-1 1 0-16,0 1 0 0,0-2 0 0,-2 2 0 15,2-2 0-15,-2 2 0 0,2 0 0 0,-2-2 0 0,0 2 0 16,2-2 0-16,0 2 0 0,1-1 0 0,0-3 0 0,0 1 0 16,1 1 0-16,0-2 0 0,1 0 0 0,-1 0 0 15,1 0 0-15,0-2 0 0,-1 2 0 0,0 0 0 16,0 0 0-16,0 0 0 0,0 0 0 0,0 0 0 16,0 0 0-16,0 0 0 0,0 0 0 0,0 0 0 15,0 0 0-15,0 0 0 0,0 0 0 0,0 0 0 16,0 0 0-16,0 0 0 0,0 0 0 0,0 0 0 15,0 0 0-15,0 0 0 0,0 0 0 0,0 0 0 16,0 0 0-16,0 0 0 0,0 0 0 0,0 0 0 0,0 0 0 16,0 0 0-16,0 0 0 0,20-14 0 0,-17 8 0 0,0 0 0 15,0 0 0-15,-1-3 144 0,1 2-144 16,-2-3 192-16,0 1-64 0,1-1 0 0,-1-2 0 0,-1-4 0 16,0 0-128-16,0-3 0 0,0-2 0 0,-1-2 128 15,-1-6-128-15,1 1 0 0,0-1 144 0,-2 1-144 16,1-4 0-16,-1 1 0 0,2 0 0 0,-1 1 0 15,0-5 0-15,1 1 0 0,0-4 0 0,1-2 0 16,1 4 0-16,0-5 0 0,3-2 0 0,0 1 0 16,0 4 0-16,-1 1 0 0,1 7 0 0,-2 3 0 15,1 7 0-15,-3 1 0 0,1 3 0 0,-2 4 0 0,0 2 0 16,-2 1 0-16,1 6 0 0,-2-4 0 0,2 5 0 0,-2 1 0 16,0 1 0-16,-1-3 0 15,3 3 0-15,-1 0 0 0,1 0 0 0,-1 3 0 16,2-3 0-16,0 0 0 0,1 0 0 0,0-3 0 0,1 3 0 0,-1-3 0 15,1 3 0-15,1-4 0 0,-1 1 0 0,-1 3 0 16,0 0 0-16,0 0 0 16,0 0 0-16,0 0 0 0,0 0 0 0,6-18 0 0,-6 18 0 15,-1-4 0-15,-2 4 0 0,1 0 0 0,-1 0 0 0,1 0 0 0,-1 4 0 16,1-4 0-16,-1 2 0 0,1 2 0 0,-1-2 0 16,2 2 0-16,0 2 0 0,1-3 0 15,0 1 0-15,0-1 0 0,1 0 0 0,0 0 0 0,1 0 0 0,-1 1 0 16,0-4 0-16,0 2 0 15,1-1 0-15,-2 2 0 0,0-3 0 0,0 0 0 16,-2 0 0-16,1 0 0 0,0 1 0 0,-2 0 0 0,2 1 0 16,-1-2 0-16,-1 2 0 0,3-2 0 15,0 0 0-15,0 0 0 0,0 0 0 0,-19 7 0 0,16-4 0 0,-1-1 128 16,2-2-128-16,-1 0 0 0,1 2 0 0,1 0 0 16,-1-2 0-16,1 0 0 0,1 0 0 0,0 0 0 15,-1 0 0-15,1-2 0 0,-1 2 0 0,1-2 0 0,0 2 0 0,0 0 0 16,-2-2 0-1,1 2 0-15,0 0 0 0,0 0 0 0,0-3 0 0,-1 3 0 16,2 0 0-16,0 0 0 0,0 0 0 0,0 0 0 0,0 0 0 0,0 0 0 16,0 0 0-16,0 0 0 0,0 0 0 0,0 0 0 15,0 0 0-15,0 0 0 0,0 0 0 0,0 0 0 16,0 0 0-16,0 0 0 16,0 0 0-16,0 0 0 0,0 0 0 0,0 0 0 15,0 0 0-15,0 0 0 0,16-11 0 0,-8 11 0 16,-1-1 0-16,3 1 0 0,1 0 0 0,3 0-128 15,1 1 128-15,0 1 0 0,4-2 0 0,1 2 0 16,4-2 0-16,-1-2 0 0,2 0 0 0,1 0 0 0,1-2 0 0,0 2 0 16,0-5 0-16,1 1 0 0,-2 0 0 15,2-1 0-15,2 0 0 0,4-1 0 0,3-2 0 0,4 0 0 16,2 1 0-16,2-1 0 0,-3 4 0 0,0 3 0 16,-1-2 0-16,-4 3 0 0,-2 2 0 0,-4 2 0 0,-3 3 0 0,-2-2 0 15,-3 3 0-15,-2 1 0 0,-2-1 0 0,-2 0 0 16,-1 0 0-16,-1-1 0 0,0 0 0 0,0 1 0 15,-1 0 464-15,-1-2 80 16,2-1 16-16,-1 0 0 0,-1-3-432 16,1 2-128-16,-1-2 0 0,1-2 0 0,-2 2 128 0,-1-3-128 0,1 0 0 0,-3 1 0 0,0 0 0 0,0 0 0 15,-1-2 0-15,0 2 0 0,-2 2 144 0,-1-3-16 32,0 3-128-32,-1 0 192 0,-2 3 64 0,1-3 0 0,-1 2 0 0,-2 0 0 0,1 0-128 0,-1 0-128 15,0 2 176-15,0 0-176 0,0 0 0 0,-1-2 0 31,1 1 0-31,0 0 0 0,0 0 0 0,0-2 128 0,0 1-128 16,0-2 0-16,1 3 128 0,-1-3-128 0,2 0 0 0,-2 0 0 16,1 0 0-16,-1 0 160 0,0 0-160 0,0 0 128 15,0 0-128-15,0 0 0 0,0 0 0 0,0 0 0 0,0 0 0 0,0 0 0 0,0 0 0 16,0 0 0-16,0 0 0 0,0 0 0 0,0 0 0 16,0 0 0-16,0 0 0 0,0 0 0 15,0 0 0-15,0 0 0 0,0 0 0 0,0 0 0 16,0 0 0-16,0 0 0 0,0 0 0 0,0 0 0 0,0 0 0 0,0 0 0 15,0 0 0-15,0 0 0 0,0 0 0 0,0 0 0 32,0 0 0-32,0 0 0 0,0 0 0 0,0 0 0 0,0 0 0 0,0 0 0 0,0 0 0 0,0 0 0 15,0 0 0-15,0 0 0 0,0 0 0 0,0 0 0 16,0 0 0-16,0 0 0 0,0 0 0 0,-18 10 0 0,17-9 0 16,0 0 0-16,0 1 0 0,0 0 0 0,-1-1 0 0,1 2 0 15,0-1 0-15,0-2 0 0,1 4 0 0,-2-4 0 31,2 2 0-31,0-2 0 0,-1 2 0 0,1 0 0 16,0-2 0-16,0 0 0 0,0 0 0 0,0 0 0 16,0 0 0-16,0 3 0 0,-1-3 0 0,1 0 0 15,0 0 0-15,0 0 0 0,0 0 0 0,0 0 0 16,0 0 0-16,0 0 0 0,0 0 0 0,0 0 0 16,0 0 0-16,0 0 0 0,0 0 0 0,0 0 0 0,0 0 0 15,0 0 0-15,0 0 0 0,0 0 0 16,0 0 0-16,0 0 0 0,0 0 0 0,0 0 0 0,0 0 0 0,0 0 0 15,0 0-128-15,0 0 128 0,0 0 0 0,0 0 0 32,0 0-416-32,-8-21-16 0,8 14 0 0,-1 0 0 15,0 1-896-15,0-4-176 0,0 1-32 0,1-1-19200 0</inkml:trace>
  <inkml:trace contextRef="#ctx0" brushRef="#br1" timeOffset="158444.94">26132 4299 5759 0,'4'-1'512'0,"-3"1"-512"0,-1 0 0 0,0 0 0 0,-1 0 0 0,1 0 0 0,0-2 0 0,1 2 0 0,0 0 0 0,-1 2 0 0,-1-2 0 0,1 0 0 0,0 0 0 0,0 0 0 0,0 0 176 0,0 0 112 16,0 0 32-16,0 0 16 0,0 0 96 0,-15 14 16 15,15-14 0-15,1 0 0 0,-1-1-48 0,3 1-16 16,-1-3 0-16,1 1 32 16,-1 0 336-16,2 2 64 0,1-2 16 0,0 2 16 15,0-3 576-15,-1 3 112 0,-1-1 32 0,0 1 16 0,-1 0-80 16,-1 0-16-16,-1 0 0 0,2 0 32 0,-2 0-128 16,0 0-32-16,-2 0 0 0,2 0 32 0,0 0-320 0,-1 0-64 0,1-2-16 0,0 2 16 15,0 0-352-15,0 0-64 16,0 0-16-16,0 0 32 0,0 0 112 0,0-20 32 15,1 15 0-15,2 0 16 0,-2-4-224 0,2 3-48 16,-1-4-16-16,1 2 16 0,0 0-112 0,-1-3-32 16,0 0 0-16,-1-1 32 0,0-1-144 0,-1 1-32 15,0-2 0-15,-1-1 32 0,1-1-96 0,-2 2-16 16,1-3 0-16,-2 0 0 0,1 0 16 0,-2 0 0 16,0-1 0-16,2 1 0 0,-1-2-144 0,1 1 192 0,2 2-192 0,-2-3 192 15,2 3-192-15,0 0 0 16,0 0 0-16,0 1 0 0,2 3 0 0,-1 1 0 15,0 0 0-15,0 1 0 0,2 2 0 0,-2 2 0 0,0 0 0 16,1 0 0-16,-1 3 0 0,-1 1 0 0,0 0 0 16,0 2 0-16,0 0 0 0,-1 0 0 0,1 0 128 0,0 2-128 0,0-2 128 15,0 0-128-15,0 0 192 0,0 0-64 0,0 0-128 0,0 0 0 16,0 0 0-16,0 0 0 0,0 0 0 0,0 0 0 16,0 0 0-16,0 0 0 0,0 0 0 0,0 0 0 15,0 0 0-15,0 0 0 0,0 0 0 0,0 0 0 16,0 0 0-16,0 0 0 0,0 0 0 0,0 0 0 15,0 0 0-15,0 0 0 0,0 0 0 0,7 21 0 16,-7-19 0-16,1 2 0 16,-1 2 0-16,0-2 0 0,0-2 0 0,0 2 0 15,0-2 0-15,0 2 0 0,0-1 0 0,0-3 0 16,0 1 0-16,0 1 0 0,0-2 0 0,0 0 0 16,0 2 0-16,0-1 0 0,0 0 0 0,0 2 0 0,0-3 0 15,0 3 0-15,0 0 0 0,2-2 0 0,-2 1 0 16,1 1 0-16,-1 1 0 0,1-2 0 0,-1 2 0 15,0 2 0-15,0-2 0 0,0-2 0 0,0 4 0 0,0-2 0 0,-1-1 0 0,1 0 0 16,-1 1 0-16,-1-2 0 0,2 2 0 0,-1-1 0 16,0 0 128-16,0 0-128 0,1-3 128 0,-2 1-128 15,2 1 128-15,0-2-128 0,2 0 128 0,-2 0-128 0,1-2 0 16,0 1 128 0,-1 1-128-16,0 0 0 0,0 0 128 0,0 0-128 15,9-21 0-15,-8 17 128 0,1 0-128 0,-2-2 128 16,2 1-128-16,-2 2 128 0,0-1-128 0,-2 1 0 0,2 2 0 15,-1-1 128-15,-1 2-128 0,0 0 0 16,0 0 0-16,0 0 0 0,-1 0 0 0,1 0 0 0,-2 2 0 0,1-2 0 16,0 4 0-16,-1-3 0 0,0 2 0 15,1-1 0-15,-1 2 128 0,1-4-128 0,1 2 128 0,-1-2-128 16,1 1 160-16,1-1-160 0,1 0 192 0,0 0-192 0,1 0 0 0,0-1 0 16,3 1 0-16,-4 0 0 0,0 0 0 0,0 0 0 15,23-6 0 1,-15 6 0-16,-1 0 0 0,2 0 0 0,0 1 0 0,-2 2 0 15,2-1 0-15,-1-2 0 0,0 4 0 0,-2-4 0 0,0 2 0 0,-2 0 0 16,-1 0 0-16,-1-2 0 0,-2 3 0 0,-2-3 0 0,0 0 0 0,-3 0 0 16,0 1 128-16,-2-1-128 0,-2 0 144 0,0 0-144 31,1 0 448-31,-2 2-16 0,0-2 0 0,-1 0 0 16,1-2-176-16,0 1-16 0,3 1-16 0,-1-3 0 15,4 3-224-15,0-2 144 0,1 0-144 0,1 0 128 0,0-1-128 16,2 2 0-16,2-1 0 0,-1 2 0 0,1-3 0 15,2 3 0-15,1 0 0 0,-5 0 0 0,0 0 0 0,0 0 0 0,23 0 0 0,-16 0 0 0,-1 0-128 16,0 0 128 0,-1-1 0-16,-1 1 0 0,-1 0 0 0,-1 0-176 15,-1 0 176-15,-1 0-128 0,0 0 128 0,-3 0 0 0,2 0 0 0,-3 0 0 0,-1 1 0 16,-1 2 0-16,6-3 0 0,0 0 0 0,0 0 0 16,-26 3 0-16,19 0 0 0,-1-3 0 0,2 2 0 0,0-2 0 15,1 0 0-15,1 0 128 0,1 0-128 0,0 0 0 16,1 0 0-16,1 0 128 15,-1 0-128-15,1 0 0 16,1 0 0-16,-1 0 0 0,1 0 0 0,0 0 0 16,0 0 0-16,0 0 0 0,0 0 0 0,0 0 0 0,0 0 0 0,0 0 0 0,0 0 0 0,0 0 0 0,0 0 0 31,0 0 0-31,0 0 0 0,0 0 0 0,0 0 0 16,0 0 0-16,0 0 0 0,0 0 0 0,0 0 0 15,0 0 0-15,0 0 0 0,0 0 0 0,0 0 0 0,0 0 0 16,0 0 0-16,0 0 0 0,0 0 0 0,18-8 0 15,-14 4 0-15,2 2 0 0,-1-2 0 0,1 4 0 16,2-3 0-16,-2 2 0 0,0 1 0 0,2 0 0 16,-1 0 0-16,2 1 0 0,-1 2 0 0,1-3 0 15,1 4 0-15,1-2 0 0,-1 2 0 0,2-4 0 16,-1 2 0-16,3-2 0 0,0 1 0 0,-1-1 0 16,2-1 0-16,1-1 0 0,1-2 0 0,2-2 0 15,0 0 0-15,2 2 0 0,0-5 0 0,1 3-128 16,-5 2 128-16,3-2 0 0,0 0 0 0,-2 2 0 0,1 2 0 15,-3-2 0-15,-1 4 0 0,-2 0 0 0,-2 0 0 16,-1 1 128-16,-1 4-128 0,0-1 128 16,-3 0 48-16,0 1 16 0,0 1 0 0,0 1 0 0,-1-1-192 15,0-2 192-15,-1 5-192 0,1-3 192 0,0 0-192 0,1-2 0 0,0 0 144 0,0 1-144 16,1-2 0-16,0-2 0 16,0 2 0-16,1-1 0 0,1-2 0 0,-2 0 128 15,0 0-128-15,1-2 0 0,-2 2 128 0,1-4-128 0,0 4 128 0,-2-2-128 0,-1 1 160 0,1-2-32 31,0 1-128-31,-1 0 192 0,-1 2-192 0,0-2 128 16,0 2-128-16,-2 0 0 0,1 0 0 0,1 0 128 16,-2 0-128-16,0 0 0 0,1 0 0 0,-1 0 0 0,0 0 0 15,0 0 0-15,1 0 0 0,-1 0 0 0,0 0 128 16,0 0-128-16,2 0 0 0,-2-3 0 0,-1 3 0 16,0 0 0-16,0 0 0 0,0 0 0 0,0 0 0 0,0 0 0 15,0 0 0-15,20-7 0 0,-19 7 0 0,1 0 0 16,0-2 0-16,-1 2 0 0,0 0 0 0,-1 0 0 15,0 2 0-15,0-2 0 0,0 0 0 0,-1 0 0 16,1 0 0-16,0 0 0 0,0 0 0 0,0 0 0 16,0 0 0-16,0 0 0 0,0 0 0 0,0 0 0 15,0 0 0-15,0 0 0 0,0 0 0 0,0 0 0 0,0 0 0 16,0 0 0-16,0 0 0 0,0 0 0 0,20-12 0 16,-15 9 0-16,0 2 0 0,-2-2 0 0,2 0 0 15,-1 0 0-15,0 3 0 0,-1-3 0 0,0 3 0 0,-1 0 0 16,0 0 0-16,0 0 0 0,-1 0 0 0,1 0 0 15,0 0 0-15,0 0 0 0,1 0 0 0,1 0 0 16,1 0 0-16,0 0 0 0,0 0 0 0,-1 0 0 16,1 0 0-16,0 0 0 0,0 0 0 0,0-3 0 15,0 3 0-15,0-1 0 0,-1 0 0 0,0 1 0 16,-2-2 0-16,0 2 0 0,1 0 0 0,-2 0 0 16,2 0 0-16,-2-2 0 0,1 2 0 0,1 0 0 0,1 0 0 15,-2 0 0-15,2 0 0 0,-1 2 0 16,2-2 0-16,-1 0 0 0,1 0 0 0,1 0 0 15,-1 0 0-15,1 0 0 0,-1 2 0 0,0-2 0 0,0 1 0 16,0 0 0-16,1-1 0 0,-2 0 0 0,1 3 0 16,-1-3 0-16,-2 0 0 0,1 0 0 0,-2 0 0 0,0 0 0 15,-1 0 0-15,0 0 0 0,-1 0 0 0,0 0 0 16,-2 0 0-16,1 0 0 0,2 0 0 16,0 0 0-16,0 0 0 0,0 0 0 0,0 0 0 0,0 0 0 15,0 0 0-15,-23-3 0 0,21 2 0 0,-2 0 0 16,1 1 0-16,-2-2 0 0,0 2 0 0,0 0 0 15,-1 0 0-15,-1-2 0 0,0 2 0 0,0-1 0 16,-2 1 0-16,1 0 0 0,-1 0 0 0,0 0 0 16,0 0 0-16,1 0 0 0,0 0 0 0,1 0 0 0,1 0 0 0,-2 0 128 15,3 0-128-15,0-3 0 16,2 3 0-16,0 0 0 0,1 0 0 0,0-2 0 16,2 2 0-16,0-2 0 0,0 2 0 0,2 2 0 0,-1-2 0 0,0 0 0 15,2 0 0-15,-3 0 0 0,0 0 0 0,0 0 0 16,21 2 0-16,-14-2 0 0,0 0 0 0,2 0-128 15,0-2 128-15,-2 0 0 0,3 0 0 0,-1 2 0 16,2-4 0-16,-1 2 0 0,0-2 0 0,-1 2 0 16,0-1 0-16,-3 2 0 0,1-3 0 0,-3 2 0 0,0 2 0 15,-3-3 0-15,1 2 0 0,-2 1 0 0,-2-2 0 16,0 2 0-16,-2 0 0 0,1 0 0 0,-2 0 0 0,-2 0 0 16,1 0 0-16,-1 0 0 15,-1 0 0-15,0 0 0 0,0 2 0 0,0-2 0 16,-1 0 0-16,-1 4 0 0,1-4 0 0,0 2 0 0,0-1 0 0,1 2 0 15,2-1 0-15,0 2 0 0,1 0 0 0,0-2 0 16,3 0 0-16,-1 0 0 16,2 0 0-16,0 2 0 0,1-1 0 0,1-3 0 15,0 3 0-15,2-1 0 0,0-1 0 0,1 0 0 0,0-1 0 16,1 0 0-16,0 3 0 0,0-6 0 0,1 3 0 0,1-1 0 16,1 0 0-16,-1-1 0 0,-1-1 0 0,0 0 0 0,1 1 0 15,0-2 0-15,1 2 0 0,-4-2 0 16,3 0 0-16,-4 2 0 0,0-1 0 0,-1 2 0 15,-2-2 0-15,-1 2 0 0,0-1 0 0,-3 2 0 0,-1 0 0 0,-1 0 0 16,0 0 0-16,-3 0 0 16,0 0 0-16,1 0 0 0,-1 0 0 0,2 2 0 0,-1-2 0 0,3 0 0 15,0 1 0-15,1-1 0 0,1 3 0 0,2-3 0 16,-2 0 0-16,3 0 0 16,-1 0 0-16,1 0 0 0,0 0 0 0,0 1 0 15,0-1 0-15,0 0 0 0,0 1 0 0,-1-1 0 0,1 2 0 0,-1-2 0 16,1 0 0-16,0 0 0 0,0 0 0 15,0 0 0-15,0 0 0 0,0 0 0 0,0 0 0 0,0 0 0 0,0 0 0 0,0 0 0 16,0 0 0-16,0 0 0 0,0 0 0 16,0 0 0-16,0 0 0 0,22 8 0 0,-16-10 0 15,1 2 0-15,0-3 0 0,-1 2 0 16,-1 1 0-16,0-2 0 0,0 0 0 0,0 2 0 0,0-1 0 16,0 0 0-16,-2 1 0 0,2-3 0 0,-2 2 0 0,0 1 0 15,0-2 0-15,-1-1 0 16,0 2 0-16,0 1 0 0,-1-2 0 0,2-1 0 15,-2 2 0-15,0-2 0 0,2 0 0 0,-1-1 0 16,1 1 0-16,-1 1 0 0,1 1 0 0,-1-4 0 0,-1 4 0 0,2-4 0 16,-3 3 0-16,1-3 0 0,-1 4 0 0,0-2 0 0,0 0 0 15,-1-1 0-15,-2 2 0 0,2-1 0 0,-1 0 0 16,-2 0 0-16,1 2 0 0,0-2 0 0,-1 1 0 0,0 2 0 16,1 0 0-16,-1 0 0 15,0 2 0-15,0 1 0 0,1 1 0 0,-1-2 0 16,0 2 0-16,1 0 0 0,-1 1 0 0,1-1 0 15,2 1 0-15,0-1 0 0,0 0 0 0,1-2 0 16,0 1 0-16,0 0 0 0,1-1 0 0,0 0 0 0,0 1 0 0,1 0 0 16,0 0 0-16,1 1 0 0,-1-2 0 15,1-2 0-15,-2 4 0 0,1-2 0 0,2-2 0 0,-2 4 0 16,3-4 0-16,-1 1 0 0,1 0 0 0,0 1 0 16,0-2 0-16,-1 2 0 15,1-2 0-15,-3-2 0 0,2 2 0 0,-3 0 0 16,1-2 0-16,0 1 0 0,-1 0 0 0,-1-2 0 0,1 2 0 0,-1-1 0 0,-1-2 0 0,1 2 0 15,-1-2 0-15,-1-2 0 0,1 2 0 0,-1 1 0 16,1 0 0-16,-2-2 0 0,2 1 0 0,-2 0 0 16,1 2 0-16,-1-1 0 0,1 2 0 15,-2-2 0-15,2 1 0 0,-2 1 0 0,0 1 0 0,2 0 0 16,-3 1 0 0,1 1 0-16,-1 1 0 0,2-2 0 0,-2 2 0 15,1-1 0-15,0 2 0 0,2-1 0 0,-1-2 0 0,1 1 0 16,0 1 0-16,1-3 0 0,1 0 0 0,0 0 0 15,0 0 0-15,0 0 0 0,1 0 0 0,-1 0 0 16,2 0 0-16,-2 0 0 0,0 0 0 0,0 0 0 0,0 0 0 0,0 0 0 0,0 0 0 0,0 0 0 16,0 0 0-16,0 0 0 15,0 0 0-15,0 0 0 0,0 0 0 0,0 0 0 16,0 0 0-16,0 0 0 0,0 0 0 0,0 0 0 0,0 0 0 0,0 0 0 16,0 0 0-16,0 0 0 0,-8 20 0 0,5-18 0 0,-1-2 0 15,-1 1 0 1,1 2 0-16,-2-3 0 0,1 2 0 0,-2-1 0 15,1 2 0-15,-2-3 0 0,-1 1 0 0,0-1 0 16,-1 3 0-16,-3-1 0 0,2 2 0 0,-2-4 0 16,-1 2 0-16,0 2 0 0,1-2 0 0,-2 0 0 0,0 0 0 0,0 1 0 0,0-3 0 0,1 3 0 31,-3-3 0-31,1 2 0 0,0-2 0 0,1 0 0 0,-1 0 0 0,0-2 0 0,0 2 0 0,0 0 0 16,0-2 0-16,0 1 0 0,0-2 0 0,0 3 0 15,2-4 0-15,-2 4 0 0,-1 0 0 0,-3 0 0 31,0 0 0-31,-1 2 0 0,2 0 0 0,-3 1 0 0,3 2 0 16,0 0 0-16,2-2 0 0,0 3 0 0,0-2 0 16,1 2 0-16,2 1 0 0,0-4 0 0,0 2 0 0,3 1 0 15,0-2 0-15,2-1 0 0,3-2 0 0,1 1 0 16,0-2 0-16,3 1 0 0,1-1 0 0,-1 0 0 16,1 0 0-16,1-1 0 0,0 1 0 0,0 0-128 15,0-2 128-15,0 2 0 0,0-1-240 0,0 1 16 16,0 0 0-16,0 0 0 0,0 0 0 0,0 0 0 15,0 0 0-15,0 0 0 0,0 0 64 0,-17-9 16 16,12 9 0-16,-1 0 0 0,1 0 144 0,-1 0 0 16,1 2 0-16,0-2 0 0,0 0 0 0,0 0 0 15,0 0 0-15,1 0-128 0,0 0 128 0,1 0 0 16,0 0 0-16,2 0 0 0,0 0 0 0,0 0 0 16,1 0 0-16,0 0 0 0,0 0 0 0,1 0-128 15,0-2 128-15,2 2 0 0,-1 2 0 0,2-2-160 0,-2 2 160 0,-2-2 0 16,0 0 0-16,0 0-128 0,0 0 128 0,13 22 0 15,-12-14 0-15,-1 2 0 0,0 3 0 0,0 3 0 16,0-1-224-16,-1 2 16 0,-1 4 0 0,2-2 0 16,0 3 16-16,0 0 0 0,0-2 0 0,2-2 0 15,0 1 16-15,2-5 16 0,-1-2 0 0,1-2 0 16,-1-2-368 0,2-4-80-16,0-1-16 0,-1-2-12272 0,1-2-2464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10T17:48:02.35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18363 3995 37199 0,'-8'-54'816'0,"1"-15"160"0,2 9 48 0,1 22 32 0,3 16-848 0,-1 6-208 0,-2-7 0 0,-2-15 0 0,-7-19-464 0,-8-8-144 0,-8-2-32 0,-12 11 0 0,-7 18 320 0,-12 14 48 0,-7 18 16 0,-9 12 0 16,-14 17-3520-16,-12 9-704 0,-9 12-144 0,-8 9-32 16,-6 8 1024-16,-6 11 208 0,-6 11 32 0,2 2 16 0,18-10 2416 0,-7 14 496 0,-6 13 80 15,0 8 32-15,3 10 1136 0,6 3 240 16,5 7 32-16,8 0 16 0,9 0 464 0,5 12 80 15,6 13 32-15,7 7 0 0,5 1-784 0,3 11-160 16,5 11-16-16,0 19-16 0,3 17-48 0,0 13-16 16,4 7 0-16,-1 2 0 0,1 6 720 0,2 2 144 15,4 4 16-15,6-2 16 0,7 3-832 0,16-10-160 16,14-7-48-16,12-13 0 16,11-11-1200-16,7-6-240 0,9-3-48 0,7-11-16 15,5-11 288-15,13 9 64 0,9 3 16 0,7 0 0 0,9-3 320 0,5-10 64 0,3-18 16 0,4-5 0 31,3-4-1488-31,5-11-288 0,3-15-64 0,4-10-16 16,10-9 1232-16,6-5 240 0,7-7 48 0,6-10 16 0,7-5 592 0,6-14 0 0,2-12 0 0,7-11 0 16,3-10 0-16,-4-17-176 0,-7-17 176 0,-1-10-128 15,0-14 672-15,-4-9 144 0,-7-13 16 0,-4-10 16 16,-4-8 928-16,-10-9 176 0,-8-6 32 0,-4-19 16 16,-1-13 1200-16,-7-18 256 0,-8-12 32 0,-10-14 16 0,-10-5-752 15,-12-11-128-15,-9-6-48 0,-9-7 0 16,-8-12-1456-16,-9-6-288 0,-6-7-64 0,-7-11-16 15,-6-8-352-15,-4-13-64 0,-5-12-16 0,-5-6 0 16,0 4-192-16,-7-19 144 0,0-4-144 0,-3 3 128 16,0 9-304-16,-3 5-64 0,-2 1-16 0,0-5 0 0,0 2 256 0,-2-12-144 15,-1-5 144-15,1 1-128 0,2 11 128 0,-2 2 0 16,-1 3 0-16,-3 12 0 16,-5 13-832-16,-4 9-128 0,0 15-16 0,-8 7-16 0,-7 8 672 0,-7 11 128 15,-7 10 16-15,-7 9 16 16,-5 7-432-16,-13 0-96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A49AEF-BF2D-424C-845D-D7AA24477E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28F628-4CBE-4359-988A-21C462ECC94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F4086-7C9E-49E7-BCC3-89C53460366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does k-means converge? How many steps?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7B877-A8AE-4AC3-83CA-3318D16393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7B877-A8AE-4AC3-83CA-3318D16393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7B877-A8AE-4AC3-83CA-3318D16393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7B877-A8AE-4AC3-83CA-3318D16393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409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73054-CA29-447E-8C59-AADBB73D9D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590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42E8CC-E0E9-46EB-A99F-5181B4A708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45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4E072-1921-4137-B563-2E754B06BCD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28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8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953" y="4412566"/>
            <a:ext cx="5121095" cy="417548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558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42E8CC-E0E9-46EB-A99F-5181B4A708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235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1pPr>
            <a:lvl2pPr marL="727571" indent="-279835"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2pPr>
            <a:lvl3pPr marL="1119340" indent="-223868"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3pPr>
            <a:lvl4pPr marL="1567076" indent="-223868"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4pPr>
            <a:lvl5pPr marL="2014812" indent="-223868"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5pPr>
            <a:lvl6pPr marL="2462548" indent="-223868" algn="ctr" defTabSz="92812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CC"/>
                </a:solidFill>
                <a:latin typeface="Comic Sans MS" pitchFamily="66" charset="0"/>
              </a:defRPr>
            </a:lvl6pPr>
            <a:lvl7pPr marL="2910284" indent="-223868" algn="ctr" defTabSz="92812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CC"/>
                </a:solidFill>
                <a:latin typeface="Comic Sans MS" pitchFamily="66" charset="0"/>
              </a:defRPr>
            </a:lvl7pPr>
            <a:lvl8pPr marL="3358020" indent="-223868" algn="ctr" defTabSz="92812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CC"/>
                </a:solidFill>
                <a:latin typeface="Comic Sans MS" pitchFamily="66" charset="0"/>
              </a:defRPr>
            </a:lvl8pPr>
            <a:lvl9pPr marL="3805756" indent="-223868" algn="ctr" defTabSz="92812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CC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28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24540-E001-4107-8502-23D9F11E5E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81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65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1pPr>
            <a:lvl2pPr marL="727571" indent="-279835"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2pPr>
            <a:lvl3pPr marL="1119340" indent="-223868"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3pPr>
            <a:lvl4pPr marL="1567076" indent="-223868"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4pPr>
            <a:lvl5pPr marL="2014812" indent="-223868"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5pPr>
            <a:lvl6pPr marL="2462548" indent="-223868" algn="ctr" defTabSz="92812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CC"/>
                </a:solidFill>
                <a:latin typeface="Comic Sans MS" pitchFamily="66" charset="0"/>
              </a:defRPr>
            </a:lvl6pPr>
            <a:lvl7pPr marL="2910284" indent="-223868" algn="ctr" defTabSz="92812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CC"/>
                </a:solidFill>
                <a:latin typeface="Comic Sans MS" pitchFamily="66" charset="0"/>
              </a:defRPr>
            </a:lvl7pPr>
            <a:lvl8pPr marL="3358020" indent="-223868" algn="ctr" defTabSz="92812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CC"/>
                </a:solidFill>
                <a:latin typeface="Comic Sans MS" pitchFamily="66" charset="0"/>
              </a:defRPr>
            </a:lvl8pPr>
            <a:lvl9pPr marL="3805756" indent="-223868" algn="ctr" defTabSz="92812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CC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28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24540-E001-4107-8502-23D9F11E5E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81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2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96AB60-E393-47B3-87D6-043A9C63A34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A42D6C-02C0-4C24-8806-0D9CDCDCE3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F45CA-11F1-4CC7-8BEF-E0C0E575B60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1B457-D4F9-427A-9455-F3510415F71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691B08-F3B8-4ADE-BEAE-22F23347A8F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2E84-880C-44D9-9F83-88774DFE733A}" type="datetime1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43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172201"/>
            <a:ext cx="2844800" cy="365125"/>
          </a:xfrm>
        </p:spPr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24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4EFD-11CD-43C5-BA76-30414D9FE705}" type="datetime1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57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1F677-3A70-40A5-AAE5-1E9CF9677497}" type="datetime1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1786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3230-D369-4C66-8FE7-501AA20810BA}" type="datetime1">
              <a:rPr lang="en-US" smtClean="0"/>
              <a:pPr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6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D0D4-C2EB-41C0-A066-DB72D1B1A087}" type="datetime1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421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7C632-DE55-4A03-9E33-19119DB84121}" type="datetime1">
              <a:rPr lang="en-US" smtClean="0"/>
              <a:pPr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22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013B-A83F-4E2E-BA12-A6D551188EFA}" type="datetime1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29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71327-E8AB-4508-996F-869D21ECD8A9}" type="datetime1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25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0728F-6DB4-4B8C-B58B-87128BCB0777}" type="datetime1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90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6C436-E371-4D0F-9496-D9F1567672D6}" type="datetime1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147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76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863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06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9996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301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085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263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476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855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19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1987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65365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41570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697668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9586641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720128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26C99-B8A0-4159-ACE9-6809AE1AFDB3}" type="datetime1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26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3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hrisharrison.net/index.php/Research/ListenLearner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20.png"/><Relationship Id="rId4" Type="http://schemas.openxmlformats.org/officeDocument/2006/relationships/customXml" Target="../ink/ink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customXml" Target="../ink/ink6.xml"/><Relationship Id="rId7" Type="http://schemas.openxmlformats.org/officeDocument/2006/relationships/customXml" Target="../ink/ink8.xml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openxmlformats.org/officeDocument/2006/relationships/customXml" Target="../ink/ink7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customXml" Target="../ink/ink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customXml" Target="../ink/ink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customXml" Target="../ink/ink13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customXml" Target="../ink/ink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hyperlink" Target="http://images.google.com/imgres?imgurl=http://www.ebgm.jussieu.fr/~debrevern/PBs/images/protein_04.jpg&amp;imgrefurl=http://www.ebgm.jussieu.fr/~debrevern/PBs/coding.html&amp;h=496&amp;w=709&amp;sz=50&amp;hl=en&amp;start=8&amp;tbnid=RCESdcwRtVouHM:&amp;tbnh=98&amp;tbnw=140&amp;prev=/images?q=protein&amp;gbv=2&amp;hl=en" TargetMode="External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customXml" Target="../ink/ink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93224" y="2310075"/>
            <a:ext cx="5765426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Clustering:</a:t>
            </a:r>
            <a:br>
              <a:rPr lang="en-US" sz="4600" dirty="0"/>
            </a:br>
            <a:r>
              <a:rPr lang="en-US" sz="4600" dirty="0"/>
              <a:t>K-means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293224" y="30748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5768E-E954-4EBF-A9A9-185653BE8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Semi-supervised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3CE1E7-A359-429D-BEC8-FCF00FD93D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Supervised:	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Unsupervised: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Semi-supervised: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∪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bSup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3CE1E7-A359-429D-BEC8-FCF00FD93D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5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A0F5437-D26B-4CA6-93A7-264BDD5063D8}"/>
              </a:ext>
            </a:extLst>
          </p:cNvPr>
          <p:cNvSpPr txBox="1">
            <a:spLocks/>
          </p:cNvSpPr>
          <p:nvPr/>
        </p:nvSpPr>
        <p:spPr>
          <a:xfrm>
            <a:off x="371319" y="6339712"/>
            <a:ext cx="10515600" cy="4651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https://chrisharrison.net/index.php/Research/ListenLearner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553619-337E-449A-BF79-475BD335A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319" y="3297328"/>
            <a:ext cx="11639901" cy="30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64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1EA96-8717-4394-8243-B59C636A3A4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Partitioning Algorithms</a:t>
            </a:r>
          </a:p>
        </p:txBody>
      </p:sp>
      <p:sp>
        <p:nvSpPr>
          <p:cNvPr id="81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Partitioning method: Construct a partition of </a:t>
            </a:r>
            <a:r>
              <a:rPr lang="en-US" sz="2800" i="1" dirty="0"/>
              <a:t>N</a:t>
            </a:r>
            <a:r>
              <a:rPr lang="en-US" sz="2800" dirty="0"/>
              <a:t> objects into a set of </a:t>
            </a:r>
            <a:r>
              <a:rPr lang="en-US" sz="2800" i="1" dirty="0"/>
              <a:t>K</a:t>
            </a:r>
            <a:r>
              <a:rPr lang="en-US" sz="2800" dirty="0"/>
              <a:t> clusters</a:t>
            </a:r>
          </a:p>
          <a:p>
            <a:endParaRPr lang="en-US" sz="2800" dirty="0"/>
          </a:p>
          <a:p>
            <a:r>
              <a:rPr lang="en-US" sz="2800" dirty="0"/>
              <a:t>Given: a set of objects and the number </a:t>
            </a:r>
            <a:r>
              <a:rPr lang="en-US" sz="2800" i="1" dirty="0"/>
              <a:t>K</a:t>
            </a:r>
          </a:p>
          <a:p>
            <a:endParaRPr lang="en-US" sz="2800" dirty="0"/>
          </a:p>
          <a:p>
            <a:r>
              <a:rPr lang="en-US" sz="2800" dirty="0"/>
              <a:t>Find: a partition of </a:t>
            </a:r>
            <a:r>
              <a:rPr lang="en-US" sz="2800" i="1" dirty="0"/>
              <a:t>K</a:t>
            </a:r>
            <a:r>
              <a:rPr lang="en-US" sz="2800" dirty="0"/>
              <a:t> clusters that optimizes the chosen partitioning criterion</a:t>
            </a:r>
          </a:p>
          <a:p>
            <a:pPr lvl="1"/>
            <a:r>
              <a:rPr lang="en-US" sz="2400" dirty="0">
                <a:solidFill>
                  <a:srgbClr val="0000FF"/>
                </a:solidFill>
              </a:rPr>
              <a:t>Globally optimal: exhaustively enumerate all partitions</a:t>
            </a:r>
          </a:p>
          <a:p>
            <a:pPr lvl="1"/>
            <a:r>
              <a:rPr lang="en-US" sz="2400" dirty="0">
                <a:solidFill>
                  <a:srgbClr val="0000FF"/>
                </a:solidFill>
              </a:rPr>
              <a:t>Effective heuristic method: K-means algorithm</a:t>
            </a:r>
          </a:p>
          <a:p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8E45B8-6B54-4E81-8E3F-153DD81A63C9}"/>
              </a:ext>
            </a:extLst>
          </p:cNvPr>
          <p:cNvSpPr/>
          <p:nvPr/>
        </p:nvSpPr>
        <p:spPr>
          <a:xfrm>
            <a:off x="486545" y="6417875"/>
            <a:ext cx="3426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18242-A4F0-45A2-820D-B679C57A2A9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4803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84325" y="1371600"/>
                <a:ext cx="9934514" cy="5211762"/>
              </a:xfrm>
            </p:spPr>
            <p:txBody>
              <a:bodyPr>
                <a:normAutofit fontScale="77500" lnSpcReduction="20000"/>
              </a:bodyPr>
              <a:lstStyle/>
              <a:p>
                <a:pPr marL="419100" indent="-419100">
                  <a:buNone/>
                </a:pPr>
                <a:r>
                  <a:rPr lang="en-US" sz="3800" b="1" dirty="0"/>
                  <a:t>Algorithm</a:t>
                </a:r>
                <a:endParaRPr lang="en-US" sz="3800" dirty="0"/>
              </a:p>
              <a:p>
                <a:pPr marL="419100" indent="-419100">
                  <a:buNone/>
                </a:pPr>
                <a:endParaRPr lang="en-US" sz="800" dirty="0"/>
              </a:p>
              <a:p>
                <a:pPr marL="419100" indent="-419100">
                  <a:buNone/>
                </a:pPr>
                <a:r>
                  <a:rPr lang="en-US" dirty="0">
                    <a:solidFill>
                      <a:srgbClr val="0000FF"/>
                    </a:solidFill>
                  </a:rPr>
                  <a:t>Input</a:t>
                </a:r>
                <a:r>
                  <a:rPr lang="en-US" dirty="0"/>
                  <a:t> – Data,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/>
                  <a:t>, Desired number of clusters, </a:t>
                </a:r>
                <a:r>
                  <a:rPr lang="en-US" i="1" dirty="0"/>
                  <a:t>K</a:t>
                </a:r>
              </a:p>
              <a:p>
                <a:pPr marL="419100" indent="-419100">
                  <a:buNone/>
                </a:pPr>
                <a:endParaRPr lang="en-US" sz="1300" dirty="0"/>
              </a:p>
              <a:p>
                <a:pPr marL="419100" indent="-419100">
                  <a:buNone/>
                </a:pPr>
                <a:r>
                  <a:rPr lang="en-US" dirty="0">
                    <a:solidFill>
                      <a:srgbClr val="0000FF"/>
                    </a:solidFill>
                  </a:rPr>
                  <a:t>Initialize</a:t>
                </a:r>
                <a:r>
                  <a:rPr lang="en-US" dirty="0"/>
                  <a:t> – the </a:t>
                </a:r>
                <a:r>
                  <a:rPr lang="en-US" i="1" dirty="0"/>
                  <a:t>K </a:t>
                </a:r>
                <a:r>
                  <a:rPr lang="en-US" dirty="0"/>
                  <a:t>cluster centers (randomly if necessary)</a:t>
                </a:r>
              </a:p>
              <a:p>
                <a:pPr marL="419100" indent="-419100">
                  <a:buNone/>
                </a:pPr>
                <a:endParaRPr lang="en-US" sz="1300" dirty="0"/>
              </a:p>
              <a:p>
                <a:pPr marL="419100" indent="-419100">
                  <a:buNone/>
                </a:pPr>
                <a:r>
                  <a:rPr lang="en-US" dirty="0">
                    <a:solidFill>
                      <a:srgbClr val="0000FF"/>
                    </a:solidFill>
                  </a:rPr>
                  <a:t>Iterate – </a:t>
                </a:r>
              </a:p>
              <a:p>
                <a:pPr marL="419100" indent="-419100">
                  <a:buNone/>
                </a:pPr>
                <a:endParaRPr lang="en-US" sz="1300" dirty="0"/>
              </a:p>
              <a:p>
                <a:pPr marL="419100" indent="-419100">
                  <a:buFont typeface="Wingdings" pitchFamily="2" charset="2"/>
                  <a:buAutoNum type="arabicPeriod"/>
                </a:pPr>
                <a:r>
                  <a:rPr lang="en-US" dirty="0"/>
                  <a:t>Assign points to the nearest cluster centers</a:t>
                </a:r>
              </a:p>
              <a:p>
                <a:pPr marL="419100" indent="-419100">
                  <a:buFont typeface="Wingdings" pitchFamily="2" charset="2"/>
                  <a:buAutoNum type="arabicPeriod"/>
                </a:pPr>
                <a:endParaRPr lang="en-US" sz="2600" dirty="0"/>
              </a:p>
              <a:p>
                <a:pPr marL="419100" indent="-419100">
                  <a:buFont typeface="Wingdings" pitchFamily="2" charset="2"/>
                  <a:buAutoNum type="arabicPeriod"/>
                </a:pPr>
                <a:r>
                  <a:rPr lang="en-US" dirty="0"/>
                  <a:t>Re-estimate the </a:t>
                </a:r>
                <a:r>
                  <a:rPr lang="en-US" i="1" dirty="0"/>
                  <a:t>K </a:t>
                </a:r>
                <a:r>
                  <a:rPr lang="en-US" dirty="0"/>
                  <a:t>cluster centers (aka the </a:t>
                </a:r>
                <a:r>
                  <a:rPr lang="en-US" dirty="0">
                    <a:solidFill>
                      <a:srgbClr val="3366FF"/>
                    </a:solidFill>
                  </a:rPr>
                  <a:t>centroid</a:t>
                </a:r>
                <a:r>
                  <a:rPr lang="en-US" dirty="0"/>
                  <a:t> or </a:t>
                </a:r>
                <a:r>
                  <a:rPr lang="en-US" dirty="0">
                    <a:solidFill>
                      <a:srgbClr val="3366FF"/>
                    </a:solidFill>
                  </a:rPr>
                  <a:t>mean</a:t>
                </a:r>
                <a:r>
                  <a:rPr lang="en-US" dirty="0"/>
                  <a:t>), by assuming the memberships found above are correct.</a:t>
                </a:r>
                <a:endParaRPr lang="en-US" sz="2600" dirty="0"/>
              </a:p>
              <a:p>
                <a:pPr marL="419100" indent="-419100">
                  <a:buFont typeface="Wingdings" pitchFamily="2" charset="2"/>
                  <a:buAutoNum type="arabicPeriod"/>
                </a:pPr>
                <a:endParaRPr lang="en-US" sz="2600" dirty="0"/>
              </a:p>
              <a:p>
                <a:pPr marL="419100" indent="-419100">
                  <a:buNone/>
                </a:pPr>
                <a:r>
                  <a:rPr lang="en-US" dirty="0">
                    <a:solidFill>
                      <a:srgbClr val="0000FF"/>
                    </a:solidFill>
                  </a:rPr>
                  <a:t>Termination –</a:t>
                </a:r>
                <a:r>
                  <a:rPr lang="en-US" dirty="0"/>
                  <a:t> </a:t>
                </a:r>
              </a:p>
              <a:p>
                <a:pPr marL="419100" indent="-419100">
                  <a:buNone/>
                </a:pPr>
                <a:r>
                  <a:rPr lang="en-US" dirty="0"/>
                  <a:t>	If none of the</a:t>
                </a:r>
                <a:r>
                  <a:rPr lang="en-US" i="1" dirty="0"/>
                  <a:t> </a:t>
                </a:r>
                <a:r>
                  <a:rPr lang="en-US" dirty="0"/>
                  <a:t>objects changed membership in the last iteration, exit. Otherwise go to 1.</a:t>
                </a:r>
              </a:p>
              <a:p>
                <a:pPr marL="419100" indent="-419100"/>
                <a:endParaRPr lang="en-US" sz="2300" dirty="0"/>
              </a:p>
            </p:txBody>
          </p:sp>
        </mc:Choice>
        <mc:Fallback xmlns="">
          <p:sp>
            <p:nvSpPr>
              <p:cNvPr id="84480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84325" y="1371600"/>
                <a:ext cx="9934514" cy="5211762"/>
              </a:xfrm>
              <a:blipFill>
                <a:blip r:embed="rId3"/>
                <a:stretch>
                  <a:fillRect l="-1288" t="-2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B916DABA-658C-4284-AA8B-4C96AB236E21}"/>
              </a:ext>
            </a:extLst>
          </p:cNvPr>
          <p:cNvSpPr/>
          <p:nvPr/>
        </p:nvSpPr>
        <p:spPr>
          <a:xfrm>
            <a:off x="486545" y="6417875"/>
            <a:ext cx="3426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B95E4-04BD-4045-AF15-23935D38F3B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K-means Clustering: Assign points</a:t>
            </a:r>
          </a:p>
        </p:txBody>
      </p:sp>
      <p:pic>
        <p:nvPicPr>
          <p:cNvPr id="8458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1789" y="1600200"/>
            <a:ext cx="64484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Connector 6"/>
          <p:cNvCxnSpPr/>
          <p:nvPr/>
        </p:nvCxnSpPr>
        <p:spPr>
          <a:xfrm rot="10800000">
            <a:off x="3276600" y="2057400"/>
            <a:ext cx="2895600" cy="1828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172200" y="3886200"/>
            <a:ext cx="28956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4762500" y="4305300"/>
            <a:ext cx="1828800" cy="990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AD2678F-234B-4333-9EE3-7F504A185E68}"/>
                  </a:ext>
                </a:extLst>
              </p14:cNvPr>
              <p14:cNvContentPartPr/>
              <p14:nvPr/>
            </p14:nvContentPartPr>
            <p14:xfrm>
              <a:off x="4099680" y="1842840"/>
              <a:ext cx="27000" cy="11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AD2678F-234B-4333-9EE3-7F504A185E6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90320" y="1833480"/>
                <a:ext cx="45720" cy="3024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E2412745-E76B-4DD7-B3BD-554AF2596A4D}"/>
              </a:ext>
            </a:extLst>
          </p:cNvPr>
          <p:cNvSpPr/>
          <p:nvPr/>
        </p:nvSpPr>
        <p:spPr>
          <a:xfrm>
            <a:off x="486545" y="6417875"/>
            <a:ext cx="3155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Eric Xing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BE286-4D3E-4A40-937A-EFAE957D63E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78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K-means Clustering: Update centers</a:t>
            </a:r>
          </a:p>
        </p:txBody>
      </p:sp>
      <p:pic>
        <p:nvPicPr>
          <p:cNvPr id="8478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0364" y="1552576"/>
            <a:ext cx="6391275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36729A-00D3-45B4-AE7C-9F95569C4A28}"/>
              </a:ext>
            </a:extLst>
          </p:cNvPr>
          <p:cNvSpPr/>
          <p:nvPr/>
        </p:nvSpPr>
        <p:spPr>
          <a:xfrm>
            <a:off x="486545" y="6417875"/>
            <a:ext cx="3155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Eric Xing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5B066-C413-4725-AA5F-FA381767179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99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K-means Clustering: Assign points</a:t>
            </a:r>
          </a:p>
        </p:txBody>
      </p:sp>
      <p:pic>
        <p:nvPicPr>
          <p:cNvPr id="8499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6075" y="1581150"/>
            <a:ext cx="6419850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7" name="Straight Connector 26"/>
          <p:cNvCxnSpPr/>
          <p:nvPr/>
        </p:nvCxnSpPr>
        <p:spPr>
          <a:xfrm rot="16200000" flipV="1">
            <a:off x="3884108" y="1790700"/>
            <a:ext cx="1752600" cy="152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 flipH="1">
            <a:off x="4722308" y="4229100"/>
            <a:ext cx="2286000" cy="685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522408" y="3429000"/>
            <a:ext cx="3505200" cy="216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D61BB569-2402-4F8D-9313-2B717A2BE9DF}"/>
              </a:ext>
            </a:extLst>
          </p:cNvPr>
          <p:cNvSpPr/>
          <p:nvPr/>
        </p:nvSpPr>
        <p:spPr>
          <a:xfrm>
            <a:off x="486545" y="6417875"/>
            <a:ext cx="3155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Eric Xing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B535A-3E2E-4F49-BE75-79457A03DFD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19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K-means Clustering: Update centers</a:t>
            </a:r>
          </a:p>
        </p:txBody>
      </p:sp>
      <p:pic>
        <p:nvPicPr>
          <p:cNvPr id="8519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6550" y="1524000"/>
            <a:ext cx="64389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Connector 6"/>
          <p:cNvCxnSpPr/>
          <p:nvPr/>
        </p:nvCxnSpPr>
        <p:spPr>
          <a:xfrm rot="16200000" flipV="1">
            <a:off x="3884108" y="1790700"/>
            <a:ext cx="1752600" cy="152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6200000" flipH="1">
            <a:off x="4722308" y="4229100"/>
            <a:ext cx="2286000" cy="685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522408" y="3429000"/>
            <a:ext cx="3505200" cy="216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15F49ACE-DD9D-4346-89BD-B31AEC583D2D}"/>
              </a:ext>
            </a:extLst>
          </p:cNvPr>
          <p:cNvSpPr/>
          <p:nvPr/>
        </p:nvSpPr>
        <p:spPr>
          <a:xfrm>
            <a:off x="486545" y="6417875"/>
            <a:ext cx="3155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Eric Xing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185301-4647-4BE6-99CA-FD0D0A03504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40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K-means Clustering: Assign points</a:t>
            </a:r>
          </a:p>
        </p:txBody>
      </p:sp>
      <p:pic>
        <p:nvPicPr>
          <p:cNvPr id="8540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7025" y="1524000"/>
            <a:ext cx="64579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 rot="16200000" flipV="1">
            <a:off x="4056604" y="1963196"/>
            <a:ext cx="1752600" cy="1179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6200000" flipH="1">
            <a:off x="4551904" y="4399504"/>
            <a:ext cx="2362200" cy="4211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522408" y="3429000"/>
            <a:ext cx="3505200" cy="216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7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8113714" y="554039"/>
            <a:ext cx="9525" cy="1587"/>
          </a:xfrm>
          <a:custGeom>
            <a:avLst/>
            <a:gdLst>
              <a:gd name="T0" fmla="+- 0 18331 18306"/>
              <a:gd name="T1" fmla="*/ T0 w 26"/>
              <a:gd name="T2" fmla="+- 0 1538 1538"/>
              <a:gd name="T3" fmla="*/ 1538 h 1"/>
              <a:gd name="T4" fmla="+- 0 18323 18306"/>
              <a:gd name="T5" fmla="*/ T4 w 26"/>
              <a:gd name="T6" fmla="+- 0 1538 1538"/>
              <a:gd name="T7" fmla="*/ 1538 h 1"/>
              <a:gd name="T8" fmla="+- 0 18314 18306"/>
              <a:gd name="T9" fmla="*/ T8 w 26"/>
              <a:gd name="T10" fmla="+- 0 1538 1538"/>
              <a:gd name="T11" fmla="*/ 1538 h 1"/>
              <a:gd name="T12" fmla="+- 0 18306 18306"/>
              <a:gd name="T13" fmla="*/ T12 w 26"/>
              <a:gd name="T14" fmla="+- 0 1538 1538"/>
              <a:gd name="T15" fmla="*/ 1538 h 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6" h="1" extrusionOk="0">
                <a:moveTo>
                  <a:pt x="25" y="0"/>
                </a:moveTo>
                <a:cubicBezTo>
                  <a:pt x="17" y="0"/>
                  <a:pt x="8" y="0"/>
                  <a:pt x="0" y="0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0E9932-ADD8-4838-BE54-BF81ED6387F4}"/>
              </a:ext>
            </a:extLst>
          </p:cNvPr>
          <p:cNvSpPr/>
          <p:nvPr/>
        </p:nvSpPr>
        <p:spPr>
          <a:xfrm>
            <a:off x="486545" y="6417875"/>
            <a:ext cx="3155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Eric Xing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K-means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189" y="1016859"/>
            <a:ext cx="8229600" cy="3220289"/>
          </a:xfrm>
        </p:spPr>
        <p:txBody>
          <a:bodyPr>
            <a:normAutofit/>
          </a:bodyPr>
          <a:lstStyle/>
          <a:p>
            <a:r>
              <a:rPr lang="en-US" dirty="0"/>
              <a:t>Optimization recipe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Formulate objective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Minimize objective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890B965-6D61-4663-8F90-37DEAAE12D55}"/>
              </a:ext>
            </a:extLst>
          </p:cNvPr>
          <p:cNvSpPr/>
          <p:nvPr/>
        </p:nvSpPr>
        <p:spPr>
          <a:xfrm>
            <a:off x="486545" y="6417875"/>
            <a:ext cx="3667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60861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K-means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189" y="1016860"/>
            <a:ext cx="8229600" cy="591146"/>
          </a:xfrm>
        </p:spPr>
        <p:txBody>
          <a:bodyPr>
            <a:normAutofit/>
          </a:bodyPr>
          <a:lstStyle/>
          <a:p>
            <a:r>
              <a:rPr lang="en-US" dirty="0"/>
              <a:t>Question: Which of these partitions is “better”?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4549589" y="2884449"/>
            <a:ext cx="685800" cy="1000726"/>
            <a:chOff x="5943600" y="2123474"/>
            <a:chExt cx="685800" cy="1000726"/>
          </a:xfrm>
        </p:grpSpPr>
        <p:sp>
          <p:nvSpPr>
            <p:cNvPr id="8" name="Oval 7"/>
            <p:cNvSpPr/>
            <p:nvPr/>
          </p:nvSpPr>
          <p:spPr>
            <a:xfrm>
              <a:off x="6400800" y="2208818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6019800" y="2123474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144768" y="24384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248400" y="25908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943600" y="24384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943600" y="27432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477000" y="25146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477000" y="27432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248400" y="28956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6096000" y="29718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369283" y="2687225"/>
            <a:ext cx="838200" cy="802606"/>
            <a:chOff x="1504188" y="2169194"/>
            <a:chExt cx="838200" cy="802606"/>
          </a:xfrm>
        </p:grpSpPr>
        <p:sp>
          <p:nvSpPr>
            <p:cNvPr id="5" name="Oval 4"/>
            <p:cNvSpPr/>
            <p:nvPr/>
          </p:nvSpPr>
          <p:spPr>
            <a:xfrm>
              <a:off x="1905000" y="2208818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048256" y="25146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124456" y="28194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2189988" y="2169194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705356" y="22463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808988" y="23987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1504188" y="22463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504188" y="25511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2037588" y="23225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1808988" y="27035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1656588" y="27797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164811" y="4707559"/>
            <a:ext cx="922020" cy="763473"/>
            <a:chOff x="2299716" y="4189527"/>
            <a:chExt cx="922020" cy="763473"/>
          </a:xfrm>
        </p:grpSpPr>
        <p:sp>
          <p:nvSpPr>
            <p:cNvPr id="18" name="Oval 17"/>
            <p:cNvSpPr/>
            <p:nvPr/>
          </p:nvSpPr>
          <p:spPr>
            <a:xfrm>
              <a:off x="2833116" y="48006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985516" y="4189527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500884" y="42667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604516" y="44191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299716" y="42667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299716" y="45715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833116" y="43429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833116" y="45715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604516" y="47239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452116" y="48001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2542032" y="457918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3069336" y="4576725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1865423" y="2201598"/>
            <a:ext cx="3970377" cy="3863026"/>
          </a:xfrm>
          <a:prstGeom prst="rect">
            <a:avLst/>
          </a:prstGeom>
          <a:noFill/>
          <a:ln w="381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8879093" y="2884449"/>
            <a:ext cx="685800" cy="1000726"/>
            <a:chOff x="5943600" y="2123474"/>
            <a:chExt cx="685800" cy="1000726"/>
          </a:xfrm>
        </p:grpSpPr>
        <p:sp>
          <p:nvSpPr>
            <p:cNvPr id="48" name="Oval 47"/>
            <p:cNvSpPr/>
            <p:nvPr/>
          </p:nvSpPr>
          <p:spPr>
            <a:xfrm>
              <a:off x="6400800" y="2208818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6019800" y="2123474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6144768" y="24384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248400" y="25908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5943600" y="24384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5943600" y="27432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6477000" y="25146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6477000" y="27432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248400" y="28956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096000" y="29718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698787" y="2687225"/>
            <a:ext cx="838200" cy="802606"/>
            <a:chOff x="1504188" y="2169194"/>
            <a:chExt cx="838200" cy="802606"/>
          </a:xfrm>
        </p:grpSpPr>
        <p:sp>
          <p:nvSpPr>
            <p:cNvPr id="59" name="Oval 58"/>
            <p:cNvSpPr/>
            <p:nvPr/>
          </p:nvSpPr>
          <p:spPr>
            <a:xfrm>
              <a:off x="1905000" y="2208818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2048256" y="25146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2124456" y="28194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189988" y="2169194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705356" y="22463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1808988" y="23987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504188" y="22463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1504188" y="25511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2037588" y="23225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1808988" y="27035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1656588" y="27797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7494315" y="4707559"/>
            <a:ext cx="922020" cy="763473"/>
            <a:chOff x="2299716" y="4189527"/>
            <a:chExt cx="922020" cy="763473"/>
          </a:xfrm>
        </p:grpSpPr>
        <p:sp>
          <p:nvSpPr>
            <p:cNvPr id="71" name="Oval 70"/>
            <p:cNvSpPr/>
            <p:nvPr/>
          </p:nvSpPr>
          <p:spPr>
            <a:xfrm>
              <a:off x="2833116" y="48006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2985516" y="4189527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2500884" y="42667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2604516" y="44191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2299716" y="42667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2299716" y="45715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2833116" y="43429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2833116" y="45715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2604516" y="47239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2452116" y="48001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2542032" y="457918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3069336" y="4576725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3" name="Rectangle 82"/>
          <p:cNvSpPr/>
          <p:nvPr/>
        </p:nvSpPr>
        <p:spPr>
          <a:xfrm>
            <a:off x="6194927" y="2201598"/>
            <a:ext cx="3970377" cy="3863026"/>
          </a:xfrm>
          <a:prstGeom prst="rect">
            <a:avLst/>
          </a:prstGeom>
          <a:noFill/>
          <a:ln w="381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4" name="Straight Connector 83"/>
          <p:cNvCxnSpPr/>
          <p:nvPr/>
        </p:nvCxnSpPr>
        <p:spPr>
          <a:xfrm flipH="1">
            <a:off x="3591235" y="2216465"/>
            <a:ext cx="213710" cy="1686474"/>
          </a:xfrm>
          <a:prstGeom prst="line">
            <a:avLst/>
          </a:prstGeom>
          <a:ln w="38100" cmpd="sng">
            <a:solidFill>
              <a:srgbClr val="C0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>
            <a:off x="1889734" y="3885175"/>
            <a:ext cx="1703294" cy="2181576"/>
          </a:xfrm>
          <a:prstGeom prst="line">
            <a:avLst/>
          </a:prstGeom>
          <a:ln w="38100" cmpd="sng">
            <a:solidFill>
              <a:srgbClr val="C0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3575305" y="3902940"/>
            <a:ext cx="2284807" cy="1353651"/>
          </a:xfrm>
          <a:prstGeom prst="line">
            <a:avLst/>
          </a:prstGeom>
          <a:ln w="38100" cmpd="sng">
            <a:solidFill>
              <a:srgbClr val="C0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H="1">
            <a:off x="7908701" y="2208378"/>
            <a:ext cx="2256602" cy="1687583"/>
          </a:xfrm>
          <a:prstGeom prst="line">
            <a:avLst/>
          </a:prstGeom>
          <a:ln w="38100" cmpd="sng">
            <a:solidFill>
              <a:srgbClr val="C0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 flipV="1">
            <a:off x="6194927" y="2534481"/>
            <a:ext cx="1715569" cy="1343716"/>
          </a:xfrm>
          <a:prstGeom prst="line">
            <a:avLst/>
          </a:prstGeom>
          <a:ln w="38100" cmpd="sng">
            <a:solidFill>
              <a:srgbClr val="C0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7892771" y="3895961"/>
            <a:ext cx="107513" cy="2170791"/>
          </a:xfrm>
          <a:prstGeom prst="line">
            <a:avLst/>
          </a:prstGeom>
          <a:ln w="38100" cmpd="sng">
            <a:solidFill>
              <a:srgbClr val="C0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7" name="Rectangle 86">
            <a:extLst>
              <a:ext uri="{FF2B5EF4-FFF2-40B4-BE49-F238E27FC236}">
                <a16:creationId xmlns:a16="http://schemas.microsoft.com/office/drawing/2014/main" id="{C69B4668-62F0-46B0-A11F-C9CE509D64F8}"/>
              </a:ext>
            </a:extLst>
          </p:cNvPr>
          <p:cNvSpPr/>
          <p:nvPr/>
        </p:nvSpPr>
        <p:spPr>
          <a:xfrm>
            <a:off x="486545" y="6417875"/>
            <a:ext cx="3667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87033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60325-9672-4609-AE9C-3172C72D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Paradigms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88572-1A1C-41EA-A5F8-84C980982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411" y="1142354"/>
            <a:ext cx="8565179" cy="53965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0F2010-CBA6-4CE4-BAF2-EFF34ABD6870}"/>
              </a:ext>
            </a:extLst>
          </p:cNvPr>
          <p:cNvSpPr txBox="1"/>
          <p:nvPr/>
        </p:nvSpPr>
        <p:spPr>
          <a:xfrm rot="16200000">
            <a:off x="9707627" y="435173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MLD,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5275085-9686-4727-3946-B72DFC599D92}"/>
                  </a:ext>
                </a:extLst>
              </p14:cNvPr>
              <p14:cNvContentPartPr/>
              <p14:nvPr/>
            </p14:nvContentPartPr>
            <p14:xfrm>
              <a:off x="558360" y="3846600"/>
              <a:ext cx="1880640" cy="835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5275085-9686-4727-3946-B72DFC599D9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9000" y="3837240"/>
                <a:ext cx="1899360" cy="854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3733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24D0B-B60D-4AB3-9C0D-C3F1C8F4D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5A9D92-062A-4C2A-815C-BA951B8542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577326" cy="2039539"/>
              </a:xfrm>
            </p:spPr>
            <p:txBody>
              <a:bodyPr/>
              <a:lstStyle/>
              <a:p>
                <a:r>
                  <a:rPr lang="en-US" dirty="0"/>
                  <a:t>Input: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,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b="0" dirty="0"/>
                  <a:t>		Num clusters, unlabeled data</a:t>
                </a:r>
              </a:p>
              <a:p>
                <a:r>
                  <a:rPr lang="en-US" b="0" dirty="0">
                    <a:solidFill>
                      <a:srgbClr val="7030A0"/>
                    </a:solidFill>
                  </a:rPr>
                  <a:t>Output: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…,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   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1…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en-US" b="0" dirty="0">
                    <a:solidFill>
                      <a:srgbClr val="7030A0"/>
                    </a:solidFill>
                  </a:rPr>
                  <a:t>	Cluster assignments per point</a:t>
                </a:r>
              </a:p>
              <a:p>
                <a:r>
                  <a:rPr lang="en-US" b="0" dirty="0"/>
                  <a:t>Output: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b="0" dirty="0"/>
                  <a:t>			Cluster centers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5A9D92-062A-4C2A-815C-BA951B8542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577326" cy="2039539"/>
              </a:xfrm>
              <a:blipFill>
                <a:blip r:embed="rId2"/>
                <a:stretch>
                  <a:fillRect l="-1106" t="-3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279F831A-99B3-4875-A328-DC2047E98DA1}"/>
              </a:ext>
            </a:extLst>
          </p:cNvPr>
          <p:cNvSpPr/>
          <p:nvPr/>
        </p:nvSpPr>
        <p:spPr>
          <a:xfrm>
            <a:off x="486545" y="6417875"/>
            <a:ext cx="3667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65791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24D0B-B60D-4AB3-9C0D-C3F1C8F4D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5A9D92-062A-4C2A-815C-BA951B8542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Computational complexity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…,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lim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…,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  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lim>
                      </m:limLow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𝝁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5A9D92-062A-4C2A-815C-BA951B8542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822CF694-312A-48BC-B92B-72A43B06B64C}"/>
              </a:ext>
            </a:extLst>
          </p:cNvPr>
          <p:cNvSpPr/>
          <p:nvPr/>
        </p:nvSpPr>
        <p:spPr>
          <a:xfrm>
            <a:off x="486545" y="6417875"/>
            <a:ext cx="3667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3CBD4A4-7EE5-AA7B-5BC3-17B763083783}"/>
                  </a:ext>
                </a:extLst>
              </p14:cNvPr>
              <p14:cNvContentPartPr/>
              <p14:nvPr/>
            </p14:nvContentPartPr>
            <p14:xfrm>
              <a:off x="7992000" y="658440"/>
              <a:ext cx="1146960" cy="1746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3CBD4A4-7EE5-AA7B-5BC3-17B76308378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82640" y="649080"/>
                <a:ext cx="1165680" cy="176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25901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24D0B-B60D-4AB3-9C0D-C3F1C8F4D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5A9D92-062A-4C2A-815C-BA951B8542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Alternating minimization</a:t>
                </a:r>
              </a:p>
              <a:p>
                <a:pPr marL="514350" indent="-514350">
                  <a:buFont typeface="+mj-lt"/>
                  <a:buAutoNum type="alphaLcParenR"/>
                </a:pPr>
                <a:r>
                  <a:rPr lang="en-US" dirty="0"/>
                  <a:t>               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li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lim>
                    </m:limLow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sup>
                                    </m:sSup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LcParenR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lim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𝝁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𝝁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</m:lim>
                    </m:limLow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sup>
                                    </m:sSup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5A9D92-062A-4C2A-815C-BA951B8542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2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7530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E0BD-E37F-444B-9720-1759BEB9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Alternating minimization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4284" y="1113179"/>
                <a:ext cx="10515600" cy="1281960"/>
              </a:xfrm>
            </p:spPr>
            <p:txBody>
              <a:bodyPr/>
              <a:lstStyle/>
              <a:p>
                <a:r>
                  <a:rPr lang="en-US" dirty="0"/>
                  <a:t>Coordinate descent</a:t>
                </a:r>
              </a:p>
              <a:p>
                <a:r>
                  <a:rPr lang="en-US" dirty="0"/>
                  <a:t>Two different approaches</a:t>
                </a:r>
                <a:endParaRPr lang="en-US" i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en-US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1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b="0" i="1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rgbClr val="00B050"/>
                    </a:solidFill>
                  </a:rPr>
                  <a:t>Step based on derivative for one parameter</a:t>
                </a: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>
                  <a:solidFill>
                    <a:srgbClr val="00B050"/>
                  </a:solidFill>
                </a:endParaRP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800" dirty="0">
                  <a:solidFill>
                    <a:srgbClr val="00B050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rgbClr val="7030A0"/>
                    </a:solidFill>
                  </a:rPr>
                  <a:t>Find minimum for one parameter</a:t>
                </a: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limLow>
                      <m:limLow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  <m:r>
                          <a:rPr lang="en-US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lim>
                        <m:sSub>
                          <m:sSubPr>
                            <m:ctrlP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lim>
                    </m:limLow>
                    <m:r>
                      <m:rPr>
                        <m:sty m:val="p"/>
                      </m:rPr>
                      <a:rPr lang="en-US" sz="28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sz="28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limLow>
                      <m:limLow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  <m:r>
                          <a:rPr lang="en-US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lim>
                        <m:sSub>
                          <m:sSubPr>
                            <m:ctrlP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lim>
                    </m:limLow>
                    <m:r>
                      <m:rPr>
                        <m:sty m:val="p"/>
                      </m:rPr>
                      <a:rPr lang="en-US" sz="28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sz="28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4284" y="1113179"/>
                <a:ext cx="10515600" cy="1281960"/>
              </a:xfrm>
              <a:blipFill>
                <a:blip r:embed="rId2"/>
                <a:stretch>
                  <a:fillRect l="-1217" t="-8095" b="-33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7CD991D-82E4-B3E8-243C-8850D99E30DD}"/>
                  </a:ext>
                </a:extLst>
              </p14:cNvPr>
              <p14:cNvContentPartPr/>
              <p14:nvPr/>
            </p14:nvContentPartPr>
            <p14:xfrm>
              <a:off x="4963680" y="258840"/>
              <a:ext cx="6906240" cy="3763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7CD991D-82E4-B3E8-243C-8850D99E30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54320" y="249480"/>
                <a:ext cx="6924960" cy="37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E4D9DC8-CA67-872D-FC88-1EABC076F1D8}"/>
                  </a:ext>
                </a:extLst>
              </p14:cNvPr>
              <p14:cNvContentPartPr/>
              <p14:nvPr/>
            </p14:nvContentPartPr>
            <p14:xfrm>
              <a:off x="5600880" y="241200"/>
              <a:ext cx="5631120" cy="62888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E4D9DC8-CA67-872D-FC88-1EABC076F1D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91520" y="231840"/>
                <a:ext cx="5649840" cy="630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53654FB-A470-2520-9E24-948167D5A45B}"/>
                  </a:ext>
                </a:extLst>
              </p14:cNvPr>
              <p14:cNvContentPartPr/>
              <p14:nvPr/>
            </p14:nvContentPartPr>
            <p14:xfrm>
              <a:off x="1477800" y="1347480"/>
              <a:ext cx="8274600" cy="25210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53654FB-A470-2520-9E24-948167D5A45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68440" y="1338120"/>
                <a:ext cx="8293320" cy="253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40798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E0BD-E37F-444B-9720-1759BEB9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Alternating minimization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Block coordinate descent</a:t>
                </a:r>
              </a:p>
              <a:p>
                <a:r>
                  <a:rPr lang="en-US" dirty="0"/>
                  <a:t>Two different approaches</a:t>
                </a:r>
                <a:endParaRPr lang="en-US" i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</m:lim>
                          </m:limLow>
                        </m:fName>
                        <m:e>
                          <m:r>
                            <a:rPr lang="en-US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i="1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algn="ctr"/>
                <a:endParaRPr lang="en-US" sz="800" i="1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rgbClr val="00B050"/>
                    </a:solidFill>
                  </a:rPr>
                  <a:t>Step based on gradient for one set of parameters </a:t>
                </a:r>
                <a:r>
                  <a:rPr lang="en-US" dirty="0">
                    <a:solidFill>
                      <a:schemeClr val="tx1"/>
                    </a:solidFill>
                  </a:rPr>
                  <a:t>(step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28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en-US" sz="2800" b="0" dirty="0">
                  <a:solidFill>
                    <a:srgbClr val="00B050"/>
                  </a:solidFill>
                </a:endParaRP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𝜷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28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𝜷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</m:sub>
                    </m:sSub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en-US" sz="2800" dirty="0">
                  <a:solidFill>
                    <a:srgbClr val="00B050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rgbClr val="7030A0"/>
                    </a:solidFill>
                  </a:rPr>
                  <a:t>Find minimum for one set of parameter </a:t>
                </a:r>
                <a:r>
                  <a:rPr lang="en-US" dirty="0">
                    <a:solidFill>
                      <a:schemeClr val="tx1"/>
                    </a:solidFill>
                  </a:rPr>
                  <a:t>(no hyperparameters!)</a:t>
                </a: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limLow>
                      <m:limLow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  <m: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  <m: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lim>
                        <m:r>
                          <a:rPr lang="en-US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lim>
                    </m:limLow>
                  </m:oMath>
                </a14:m>
                <a:endParaRPr lang="en-US" sz="2800" b="0" dirty="0">
                  <a:solidFill>
                    <a:srgbClr val="7030A0"/>
                  </a:solidFill>
                </a:endParaRP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𝜷</m:t>
                    </m:r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limLow>
                      <m:limLow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  <m:r>
                          <a:rPr lang="en-US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  <m:r>
                          <a:rPr lang="en-US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8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lim>
                        <m:r>
                          <a:rPr lang="en-US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</m:lim>
                    </m:limLow>
                  </m:oMath>
                </a14:m>
                <a:endParaRPr lang="en-US" sz="2800" dirty="0"/>
              </a:p>
              <a:p>
                <a:pPr marL="974725" lvl="2" indent="-514350">
                  <a:buFont typeface="+mj-lt"/>
                  <a:buAutoNum type="alphaLcPeriod"/>
                </a:pP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70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5326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6BD05-E482-4485-A787-2F7EB9C0191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Complexity</a:t>
            </a:r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At each iteration, </a:t>
            </a:r>
          </a:p>
          <a:p>
            <a:pPr lvl="1"/>
            <a:r>
              <a:rPr lang="en-US" dirty="0"/>
              <a:t>Computing cluster centers: Each object gets added once to some cluster: O(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Computing distance between each of the N objects and the K cluster centers is O(</a:t>
            </a:r>
            <a:r>
              <a:rPr lang="en-US" i="1" dirty="0"/>
              <a:t>KN</a:t>
            </a:r>
            <a:r>
              <a:rPr lang="en-US" dirty="0"/>
              <a:t>)</a:t>
            </a:r>
          </a:p>
          <a:p>
            <a:endParaRPr lang="en-US" sz="2800" dirty="0"/>
          </a:p>
          <a:p>
            <a:r>
              <a:rPr lang="en-US" sz="2800" dirty="0"/>
              <a:t>Assume these two steps are each done once for </a:t>
            </a:r>
            <a:r>
              <a:rPr lang="en-US" sz="2800" i="1" dirty="0">
                <a:latin typeface="Times New Roman" pitchFamily="18" charset="0"/>
              </a:rPr>
              <a:t>l</a:t>
            </a:r>
            <a:r>
              <a:rPr lang="en-US" sz="2800" dirty="0"/>
              <a:t> iterations: O(</a:t>
            </a:r>
            <a:r>
              <a:rPr lang="en-US" sz="2800" i="1" dirty="0" err="1">
                <a:latin typeface="Times New Roman" pitchFamily="18" charset="0"/>
              </a:rPr>
              <a:t>l</a:t>
            </a:r>
            <a:r>
              <a:rPr lang="en-US" sz="2800" i="1" dirty="0" err="1"/>
              <a:t>KN</a:t>
            </a:r>
            <a:r>
              <a:rPr lang="en-US" sz="2800" dirty="0"/>
              <a:t>)</a:t>
            </a:r>
          </a:p>
          <a:p>
            <a:endParaRPr lang="en-US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C13B22-0EA8-4F77-89F5-69DBAD4159CB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DE596-8F5D-4954-A880-CFB1C85D891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Issues: Seed Choice</a:t>
            </a:r>
          </a:p>
        </p:txBody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sz="2400" dirty="0"/>
              <a:t>Results are quite sensitive to seed selection.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2590801"/>
            <a:ext cx="75057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1B3328-4AD6-408D-A34D-0F09D7AC805B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DE596-8F5D-4954-A880-CFB1C85D891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Issues: Seed Choice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2590801"/>
            <a:ext cx="75057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2971800" y="4048125"/>
            <a:ext cx="152400" cy="152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572000" y="3895725"/>
            <a:ext cx="152400" cy="15240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305800" y="5191125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1981200" y="1600200"/>
            <a:ext cx="82296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Results are quite sensitive to seed selection.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B924BC-E6FF-4DC6-B8E2-3115DB48D968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DE596-8F5D-4954-A880-CFB1C85D891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Issues: Seed Choice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4100" y="2609850"/>
            <a:ext cx="78867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1981200" y="1600200"/>
            <a:ext cx="82296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Results are quite sensitive to seed selection.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CFF795-B32D-4150-B26A-8542FF9033A6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/>
          <p:cNvSpPr/>
          <p:nvPr/>
        </p:nvSpPr>
        <p:spPr bwMode="auto">
          <a:xfrm>
            <a:off x="3352800" y="3135510"/>
            <a:ext cx="5867400" cy="649188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rgbClr val="0099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3276600" y="2602110"/>
            <a:ext cx="5867400" cy="649188"/>
          </a:xfrm>
          <a:prstGeom prst="ellipse">
            <a:avLst/>
          </a:prstGeom>
          <a:solidFill>
            <a:srgbClr val="FF6600"/>
          </a:solidFill>
          <a:ln w="9525" cap="flat" cmpd="sng" algn="ctr">
            <a:solidFill>
              <a:srgbClr val="0099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3276600" y="1992510"/>
            <a:ext cx="5867400" cy="649188"/>
          </a:xfrm>
          <a:prstGeom prst="ellipse">
            <a:avLst/>
          </a:prstGeom>
          <a:solidFill>
            <a:srgbClr val="99FFCC"/>
          </a:solidFill>
          <a:ln w="9525" cap="flat" cmpd="sng" algn="ctr">
            <a:solidFill>
              <a:srgbClr val="0099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3429000" y="335280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3429000" y="2797996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3429000" y="2208818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096000" y="2209800"/>
            <a:ext cx="152400" cy="152400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096000" y="2797996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6096000" y="3349752"/>
            <a:ext cx="152400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6096000" y="2208818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8763000" y="2208818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6096000" y="2797996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8763000" y="2797996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6096000" y="3352800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8759952" y="334975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cxnSp>
        <p:nvCxnSpPr>
          <p:cNvPr id="42" name="Straight Arrow Connector 41"/>
          <p:cNvCxnSpPr>
            <a:stCxn id="9" idx="6"/>
            <a:endCxn id="33" idx="2"/>
          </p:cNvCxnSpPr>
          <p:nvPr/>
        </p:nvCxnSpPr>
        <p:spPr>
          <a:xfrm>
            <a:off x="3581400" y="2285018"/>
            <a:ext cx="25146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3581400" y="2895600"/>
            <a:ext cx="25146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3581400" y="3429000"/>
            <a:ext cx="25146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1" idx="2"/>
            <a:endCxn id="39" idx="6"/>
          </p:cNvCxnSpPr>
          <p:nvPr/>
        </p:nvCxnSpPr>
        <p:spPr>
          <a:xfrm flipH="1">
            <a:off x="6248400" y="3425952"/>
            <a:ext cx="2511552" cy="30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6248400" y="2895600"/>
            <a:ext cx="2499360" cy="30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36" idx="2"/>
            <a:endCxn id="33" idx="6"/>
          </p:cNvCxnSpPr>
          <p:nvPr/>
        </p:nvCxnSpPr>
        <p:spPr>
          <a:xfrm flipH="1">
            <a:off x="6248400" y="2285018"/>
            <a:ext cx="25146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1828800" y="45720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u="none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K-means always converges, but it may converge at a local optimum that is different from the global optimum, and in fact could be arbitrarily worse in terms of its objective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j-ea"/>
              <a:cs typeface="+mj-cs"/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FBB6F424-230A-4014-9C3C-ABD26B18D2A0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Issues: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Seed Choice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EC41810-63C6-4A60-8FA3-5E43A1732C1F}"/>
              </a:ext>
            </a:extLst>
          </p:cNvPr>
          <p:cNvSpPr/>
          <p:nvPr/>
        </p:nvSpPr>
        <p:spPr>
          <a:xfrm>
            <a:off x="486545" y="6417875"/>
            <a:ext cx="3550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A5C6562-A71F-7B55-CA35-B6976B966D8E}"/>
                  </a:ext>
                </a:extLst>
              </p14:cNvPr>
              <p14:cNvContentPartPr/>
              <p14:nvPr/>
            </p14:nvContentPartPr>
            <p14:xfrm>
              <a:off x="5343840" y="1046880"/>
              <a:ext cx="1584000" cy="3453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A5C6562-A71F-7B55-CA35-B6976B966D8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34480" y="1037520"/>
                <a:ext cx="1602720" cy="3471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754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2" grpId="0" animBg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4" name="Rectangle 4"/>
          <p:cNvSpPr>
            <a:spLocks noGrp="1" noChangeArrowheads="1"/>
          </p:cNvSpPr>
          <p:nvPr>
            <p:ph type="title"/>
          </p:nvPr>
        </p:nvSpPr>
        <p:spPr>
          <a:xfrm>
            <a:off x="425245" y="368000"/>
            <a:ext cx="8610600" cy="762000"/>
          </a:xfrm>
        </p:spPr>
        <p:txBody>
          <a:bodyPr/>
          <a:lstStyle/>
          <a:p>
            <a:r>
              <a:rPr lang="en-US" sz="3400" dirty="0"/>
              <a:t>Clustering, Informal Goals</a:t>
            </a:r>
          </a:p>
        </p:txBody>
      </p:sp>
      <p:sp>
        <p:nvSpPr>
          <p:cNvPr id="1827851" name="Rectangle 11"/>
          <p:cNvSpPr>
            <a:spLocks noChangeArrowheads="1"/>
          </p:cNvSpPr>
          <p:nvPr/>
        </p:nvSpPr>
        <p:spPr bwMode="auto">
          <a:xfrm>
            <a:off x="425244" y="1096296"/>
            <a:ext cx="1018179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Automatically partition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unlabeled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data into groups of similar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datapoints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349044" y="2086896"/>
            <a:ext cx="1009006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When and why would we want to do this?</a:t>
            </a: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577644" y="3306096"/>
            <a:ext cx="10090067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Automatically organizing data.</a:t>
            </a: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349044" y="2696496"/>
            <a:ext cx="1009006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Useful for: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1187244" y="4936283"/>
            <a:ext cx="8622421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Representing high-dimensional data in a low-dimensional space (e.g., for visualization purposes).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577644" y="3866999"/>
            <a:ext cx="1009006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Understanding hidden structure in data.</a:t>
            </a: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579899" y="4347877"/>
            <a:ext cx="651268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Preprocessing for further analysis.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14F508-DA4A-48F0-AC63-EE0DB9FCC1DF}"/>
              </a:ext>
            </a:extLst>
          </p:cNvPr>
          <p:cNvSpPr/>
          <p:nvPr/>
        </p:nvSpPr>
        <p:spPr>
          <a:xfrm>
            <a:off x="486545" y="6417875"/>
            <a:ext cx="3459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Nina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Balcan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5297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  <p:bldP spid="20" grpId="0"/>
      <p:bldP spid="21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DE596-8F5D-4954-A880-CFB1C85D891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Issues: Seed Choice</a:t>
            </a:r>
          </a:p>
        </p:txBody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sz="2400" dirty="0"/>
              <a:t>Results can vary based on random seed selection.</a:t>
            </a:r>
          </a:p>
          <a:p>
            <a:endParaRPr lang="en-US" sz="2400" dirty="0"/>
          </a:p>
          <a:p>
            <a:r>
              <a:rPr lang="en-US" sz="2400" dirty="0"/>
              <a:t>Some seeds can result in poor convergence rate, or convergence to sub-optimal clustering.</a:t>
            </a:r>
          </a:p>
          <a:p>
            <a:pPr lvl="1"/>
            <a:r>
              <a:rPr lang="en-US" sz="2400" dirty="0">
                <a:solidFill>
                  <a:srgbClr val="0000FF"/>
                </a:solidFill>
              </a:rPr>
              <a:t>Try out multiple starting points (very important!!!)</a:t>
            </a:r>
          </a:p>
          <a:p>
            <a:pPr lvl="1"/>
            <a:r>
              <a:rPr lang="en-US" sz="2400" dirty="0">
                <a:solidFill>
                  <a:srgbClr val="0000FF"/>
                </a:solidFill>
              </a:rPr>
              <a:t>k-means ++ algorithm of Arthur and </a:t>
            </a:r>
            <a:r>
              <a:rPr lang="en-US" sz="2400" dirty="0" err="1">
                <a:solidFill>
                  <a:srgbClr val="0000FF"/>
                </a:solidFill>
              </a:rPr>
              <a:t>Vassilvitskii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</a:p>
          <a:p>
            <a:pPr marL="457200" lvl="1" indent="0">
              <a:buNone/>
            </a:pPr>
            <a:r>
              <a:rPr lang="en-US" sz="2400" dirty="0"/>
              <a:t>    key idea: choose centers that are far apart</a:t>
            </a:r>
          </a:p>
          <a:p>
            <a:pPr marL="457200" lvl="1" indent="0">
              <a:buNone/>
            </a:pPr>
            <a:r>
              <a:rPr lang="en-US" sz="2400" dirty="0"/>
              <a:t>	 (probability of picking a point as cluster center       	  	   distance from nearest center picked so far)</a:t>
            </a:r>
          </a:p>
          <a:p>
            <a:endParaRPr lang="en-US" sz="2400" dirty="0"/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786" y="4724400"/>
            <a:ext cx="259214" cy="1836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451D4BB-D8D0-48A9-8E26-0AEAC47DEE6C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420CC96-3AAB-D671-B37C-4290466C90D1}"/>
                  </a:ext>
                </a:extLst>
              </p14:cNvPr>
              <p14:cNvContentPartPr/>
              <p14:nvPr/>
            </p14:nvContentPartPr>
            <p14:xfrm>
              <a:off x="2329560" y="4120560"/>
              <a:ext cx="1997640" cy="741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420CC96-3AAB-D671-B37C-4290466C90D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20200" y="4111200"/>
                <a:ext cx="2016360" cy="928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E624-469D-4CC9-AB87-5ABB37A2C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B85FC8-4695-4269-9335-055A9B3DA4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721567" cy="2039539"/>
              </a:xfrm>
            </p:spPr>
            <p:txBody>
              <a:bodyPr/>
              <a:lstStyle/>
              <a:p>
                <a:r>
                  <a:rPr lang="en-US" dirty="0"/>
                  <a:t>[True/False] The alternating minimization algorithm will find the global minimum of the k-means objective.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…,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lim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…,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  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lim>
                      </m:limLow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𝝁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B85FC8-4695-4269-9335-055A9B3DA4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721567" cy="2039539"/>
              </a:xfrm>
              <a:blipFill>
                <a:blip r:embed="rId2"/>
                <a:stretch>
                  <a:fillRect l="-1195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29126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47800"/>
            <a:ext cx="8229600" cy="54102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Number of clusters K</a:t>
            </a:r>
          </a:p>
          <a:p>
            <a:pPr lvl="1"/>
            <a:r>
              <a:rPr lang="en-US" sz="2200" dirty="0"/>
              <a:t>Objective function</a:t>
            </a:r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Look for “Knee” in objective function</a:t>
            </a:r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800" dirty="0"/>
          </a:p>
          <a:p>
            <a:pPr lvl="1"/>
            <a:r>
              <a:rPr lang="en-US" sz="2200" dirty="0"/>
              <a:t>Can you pick K by minimizing the objective over K? 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D0CB8-6FBF-4962-B578-A320F47C1A7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2" y="3352800"/>
            <a:ext cx="5612531" cy="2732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l="13333"/>
          <a:stretch>
            <a:fillRect/>
          </a:stretch>
        </p:blipFill>
        <p:spPr bwMode="auto">
          <a:xfrm>
            <a:off x="5181600" y="1943100"/>
            <a:ext cx="2476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0392B1-27A2-4F46-B855-3EF02CB75FB5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8DB6234-7854-E29D-1C7F-8B078C8A240C}"/>
                  </a:ext>
                </a:extLst>
              </p14:cNvPr>
              <p14:cNvContentPartPr/>
              <p14:nvPr/>
            </p14:nvContentPartPr>
            <p14:xfrm>
              <a:off x="5436000" y="5096880"/>
              <a:ext cx="670680" cy="450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8DB6234-7854-E29D-1C7F-8B078C8A240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26640" y="5087520"/>
                <a:ext cx="689400" cy="468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8534400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(One) bad case for K-means</a:t>
            </a:r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3048000" y="2362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2590800" y="2895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3581400" y="2895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3048000" y="3276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26670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3886200" y="3886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31242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0"/>
          <p:cNvSpPr>
            <a:spLocks noChangeArrowheads="1"/>
          </p:cNvSpPr>
          <p:nvPr/>
        </p:nvSpPr>
        <p:spPr bwMode="auto">
          <a:xfrm>
            <a:off x="2438400" y="3657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>
            <a:off x="3962400" y="3657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3581400" y="4800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3124200" y="4800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2667000" y="4876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5"/>
          <p:cNvSpPr>
            <a:spLocks noChangeArrowheads="1"/>
          </p:cNvSpPr>
          <p:nvPr/>
        </p:nvSpPr>
        <p:spPr bwMode="auto">
          <a:xfrm>
            <a:off x="2819400" y="5181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16"/>
          <p:cNvSpPr>
            <a:spLocks noChangeArrowheads="1"/>
          </p:cNvSpPr>
          <p:nvPr/>
        </p:nvSpPr>
        <p:spPr bwMode="auto">
          <a:xfrm>
            <a:off x="3505200" y="4038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17"/>
          <p:cNvSpPr>
            <a:spLocks noChangeArrowheads="1"/>
          </p:cNvSpPr>
          <p:nvPr/>
        </p:nvSpPr>
        <p:spPr bwMode="auto">
          <a:xfrm>
            <a:off x="4114800" y="3810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18"/>
          <p:cNvSpPr>
            <a:spLocks noChangeArrowheads="1"/>
          </p:cNvSpPr>
          <p:nvPr/>
        </p:nvSpPr>
        <p:spPr bwMode="auto">
          <a:xfrm>
            <a:off x="3657600" y="4191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19"/>
          <p:cNvSpPr>
            <a:spLocks noChangeArrowheads="1"/>
          </p:cNvSpPr>
          <p:nvPr/>
        </p:nvSpPr>
        <p:spPr bwMode="auto">
          <a:xfrm>
            <a:off x="3657600" y="3962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0"/>
          <p:cNvSpPr>
            <a:spLocks noChangeArrowheads="1"/>
          </p:cNvSpPr>
          <p:nvPr/>
        </p:nvSpPr>
        <p:spPr bwMode="auto">
          <a:xfrm flipH="1">
            <a:off x="40386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1"/>
          <p:cNvSpPr>
            <a:spLocks noChangeArrowheads="1"/>
          </p:cNvSpPr>
          <p:nvPr/>
        </p:nvSpPr>
        <p:spPr bwMode="auto">
          <a:xfrm>
            <a:off x="38100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2"/>
          <p:cNvSpPr>
            <a:spLocks noChangeArrowheads="1"/>
          </p:cNvSpPr>
          <p:nvPr/>
        </p:nvSpPr>
        <p:spPr bwMode="auto">
          <a:xfrm>
            <a:off x="3581400" y="3657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3"/>
          <p:cNvSpPr>
            <a:spLocks noChangeArrowheads="1"/>
          </p:cNvSpPr>
          <p:nvPr/>
        </p:nvSpPr>
        <p:spPr bwMode="auto">
          <a:xfrm>
            <a:off x="3657600" y="3429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4"/>
          <p:cNvSpPr>
            <a:spLocks noChangeArrowheads="1"/>
          </p:cNvSpPr>
          <p:nvPr/>
        </p:nvSpPr>
        <p:spPr bwMode="auto">
          <a:xfrm>
            <a:off x="3733800" y="3810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val 25"/>
          <p:cNvSpPr>
            <a:spLocks noChangeArrowheads="1"/>
          </p:cNvSpPr>
          <p:nvPr/>
        </p:nvSpPr>
        <p:spPr bwMode="auto">
          <a:xfrm>
            <a:off x="3810000" y="3581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26"/>
          <p:cNvSpPr>
            <a:spLocks noChangeArrowheads="1"/>
          </p:cNvSpPr>
          <p:nvPr/>
        </p:nvSpPr>
        <p:spPr bwMode="auto">
          <a:xfrm>
            <a:off x="3429000" y="5410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27"/>
          <p:cNvSpPr>
            <a:spLocks noChangeArrowheads="1"/>
          </p:cNvSpPr>
          <p:nvPr/>
        </p:nvSpPr>
        <p:spPr bwMode="auto">
          <a:xfrm>
            <a:off x="2971800" y="5410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28"/>
          <p:cNvSpPr txBox="1">
            <a:spLocks noChangeArrowheads="1"/>
          </p:cNvSpPr>
          <p:nvPr/>
        </p:nvSpPr>
        <p:spPr>
          <a:xfrm>
            <a:off x="4495800" y="1905000"/>
            <a:ext cx="6019800" cy="1981200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Clusters may overlap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Some clusters may be “wider” than others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Clusters may not be linearly separable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896402-3416-4CA7-A657-4AE68ED56B91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1AA0656-E6F9-EC6A-937C-E01DFBFC2204}"/>
                  </a:ext>
                </a:extLst>
              </p14:cNvPr>
              <p14:cNvContentPartPr/>
              <p14:nvPr/>
            </p14:nvContentPartPr>
            <p14:xfrm>
              <a:off x="2242800" y="1488240"/>
              <a:ext cx="2076840" cy="4465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1AA0656-E6F9-EC6A-937C-E01DFBFC220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33440" y="1478880"/>
                <a:ext cx="2095560" cy="448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51BF4F0-900B-BD88-21CA-A1266D4052EC}"/>
                  </a:ext>
                </a:extLst>
              </p14:cNvPr>
              <p14:cNvContentPartPr/>
              <p14:nvPr/>
            </p14:nvContentPartPr>
            <p14:xfrm>
              <a:off x="1021320" y="1428840"/>
              <a:ext cx="3804120" cy="4996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51BF4F0-900B-BD88-21CA-A1266D4052E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11960" y="1419480"/>
                <a:ext cx="3822840" cy="5015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83090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1646A-DC1B-E4E3-4737-0D8D01287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D5F00-EAFF-FA82-C882-B937905162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091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1722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D0CB8-6FBF-4962-B578-A320F47C1A78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 Algorithms</a:t>
            </a:r>
          </a:p>
        </p:txBody>
      </p:sp>
      <p:sp>
        <p:nvSpPr>
          <p:cNvPr id="81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2600" dirty="0"/>
              <a:t>Hierarchical algorithms</a:t>
            </a:r>
          </a:p>
          <a:p>
            <a:pPr lvl="2"/>
            <a:r>
              <a:rPr lang="en-US" dirty="0">
                <a:solidFill>
                  <a:srgbClr val="0000FF"/>
                </a:solidFill>
              </a:rPr>
              <a:t>Bottom-up:</a:t>
            </a:r>
            <a:r>
              <a:rPr lang="en-US" dirty="0"/>
              <a:t> Agglomerative Clustering</a:t>
            </a:r>
          </a:p>
          <a:p>
            <a:pPr lvl="2"/>
            <a:r>
              <a:rPr lang="en-US" dirty="0">
                <a:solidFill>
                  <a:srgbClr val="0000FF"/>
                </a:solidFill>
              </a:rPr>
              <a:t>Top-down: </a:t>
            </a:r>
            <a:r>
              <a:rPr lang="en-US" dirty="0"/>
              <a:t>Divisive</a:t>
            </a:r>
            <a:endParaRPr lang="en-US" dirty="0">
              <a:solidFill>
                <a:srgbClr val="0000FF"/>
              </a:solidFill>
            </a:endParaRPr>
          </a:p>
          <a:p>
            <a:pPr marL="914400" lvl="2" indent="0">
              <a:buNone/>
            </a:pPr>
            <a:endParaRPr lang="en-US" sz="2200" dirty="0">
              <a:solidFill>
                <a:srgbClr val="0000FF"/>
              </a:solidFill>
            </a:endParaRPr>
          </a:p>
          <a:p>
            <a:r>
              <a:rPr lang="en-US" sz="2800" dirty="0"/>
              <a:t>Partition algorithms</a:t>
            </a:r>
          </a:p>
          <a:p>
            <a:pPr lvl="2"/>
            <a:r>
              <a:rPr lang="en-US" dirty="0">
                <a:solidFill>
                  <a:srgbClr val="0000FF"/>
                </a:solidFill>
              </a:rPr>
              <a:t>K means clustering</a:t>
            </a:r>
          </a:p>
          <a:p>
            <a:pPr lvl="2"/>
            <a:r>
              <a:rPr lang="en-US" dirty="0">
                <a:solidFill>
                  <a:srgbClr val="0000FF"/>
                </a:solidFill>
              </a:rPr>
              <a:t>Mixture-Model based clustering</a:t>
            </a:r>
          </a:p>
          <a:p>
            <a:pPr>
              <a:buFont typeface="Wingdings" pitchFamily="2" charset="2"/>
              <a:buNone/>
            </a:pPr>
            <a:r>
              <a:rPr lang="en-US" sz="1900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171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4267201"/>
            <a:ext cx="281940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71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1752600"/>
            <a:ext cx="274320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E9EDA30-4F2E-4615-BF0E-9DFA0FF064F2}"/>
              </a:ext>
            </a:extLst>
          </p:cNvPr>
          <p:cNvSpPr/>
          <p:nvPr/>
        </p:nvSpPr>
        <p:spPr>
          <a:xfrm>
            <a:off x="486545" y="6417875"/>
            <a:ext cx="4634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 and Eric Xing</a:t>
            </a:r>
          </a:p>
        </p:txBody>
      </p:sp>
    </p:spTree>
    <p:extLst>
      <p:ext uri="{BB962C8B-B14F-4D97-AF65-F5344CB8AC3E}">
        <p14:creationId xmlns:p14="http://schemas.microsoft.com/office/powerpoint/2010/main" val="20848138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1722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D0CB8-6FBF-4962-B578-A320F47C1A78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Hierarchical Clustering</a:t>
            </a:r>
          </a:p>
        </p:txBody>
      </p:sp>
      <p:sp>
        <p:nvSpPr>
          <p:cNvPr id="83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6095" y="1356520"/>
            <a:ext cx="8229600" cy="4876800"/>
          </a:xfrm>
        </p:spPr>
        <p:txBody>
          <a:bodyPr>
            <a:noAutofit/>
          </a:bodyPr>
          <a:lstStyle/>
          <a:p>
            <a:r>
              <a:rPr lang="en-US" sz="2800" dirty="0"/>
              <a:t>Bottom-Up Agglomerative Clustering</a:t>
            </a:r>
          </a:p>
          <a:p>
            <a:pPr lvl="1">
              <a:buNone/>
            </a:pPr>
            <a:r>
              <a:rPr lang="en-US" sz="2000" dirty="0">
                <a:solidFill>
                  <a:srgbClr val="0000FF"/>
                </a:solidFill>
              </a:rPr>
              <a:t>Starts with each object in a separate cluster, and repeat: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Joins the most similar pair of clusters, 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Update the similarity of the new cluster to others</a:t>
            </a:r>
          </a:p>
          <a:p>
            <a:pPr lvl="1">
              <a:buNone/>
            </a:pPr>
            <a:r>
              <a:rPr lang="en-US" sz="2000" dirty="0">
                <a:solidFill>
                  <a:srgbClr val="0000FF"/>
                </a:solidFill>
              </a:rPr>
              <a:t>until there is only one cluster.</a:t>
            </a:r>
          </a:p>
          <a:p>
            <a:pPr lvl="1"/>
            <a:endParaRPr lang="en-US" sz="900" dirty="0"/>
          </a:p>
          <a:p>
            <a:pPr lvl="1">
              <a:buNone/>
            </a:pPr>
            <a:r>
              <a:rPr lang="en-US" sz="2000" dirty="0">
                <a:latin typeface="Comic Sans MS" pitchFamily="66" charset="0"/>
              </a:rPr>
              <a:t>Greedy – less accurate but simple to implement</a:t>
            </a:r>
          </a:p>
          <a:p>
            <a:pPr lvl="1">
              <a:buNone/>
            </a:pPr>
            <a:endParaRPr lang="en-US" sz="1800" dirty="0"/>
          </a:p>
          <a:p>
            <a:r>
              <a:rPr lang="en-US" sz="2800" dirty="0"/>
              <a:t>Top-Down divisive </a:t>
            </a:r>
          </a:p>
          <a:p>
            <a:pPr lvl="1">
              <a:buNone/>
            </a:pPr>
            <a:r>
              <a:rPr lang="en-US" sz="2000" dirty="0">
                <a:solidFill>
                  <a:srgbClr val="0000FF"/>
                </a:solidFill>
              </a:rPr>
              <a:t>Starts with all the data in a single cluster, and repeat: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Split each cluster into two using a partition algorithm</a:t>
            </a:r>
          </a:p>
          <a:p>
            <a:pPr lvl="1">
              <a:buNone/>
            </a:pPr>
            <a:r>
              <a:rPr lang="en-US" sz="2000" dirty="0">
                <a:solidFill>
                  <a:srgbClr val="0000FF"/>
                </a:solidFill>
              </a:rPr>
              <a:t>Until each object is a separate cluster.</a:t>
            </a:r>
          </a:p>
          <a:p>
            <a:pPr lvl="1">
              <a:buNone/>
            </a:pPr>
            <a:endParaRPr lang="en-US" sz="900" dirty="0">
              <a:solidFill>
                <a:srgbClr val="0000FF"/>
              </a:solidFill>
            </a:endParaRPr>
          </a:p>
          <a:p>
            <a:pPr lvl="1">
              <a:buNone/>
            </a:pPr>
            <a:r>
              <a:rPr lang="en-US" sz="2000" dirty="0">
                <a:latin typeface="Comic Sans MS" pitchFamily="66" charset="0"/>
              </a:rPr>
              <a:t>More accurate but complex to implement</a:t>
            </a:r>
            <a:endParaRPr lang="en-US" sz="32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0705" y="1524000"/>
            <a:ext cx="274320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2"/>
          <p:cNvGrpSpPr/>
          <p:nvPr/>
        </p:nvGrpSpPr>
        <p:grpSpPr>
          <a:xfrm>
            <a:off x="7620000" y="1209755"/>
            <a:ext cx="1828800" cy="1295400"/>
            <a:chOff x="6096000" y="1209755"/>
            <a:chExt cx="1828800" cy="1295400"/>
          </a:xfrm>
        </p:grpSpPr>
        <p:sp>
          <p:nvSpPr>
            <p:cNvPr id="2" name="Rectangle 1"/>
            <p:cNvSpPr/>
            <p:nvPr/>
          </p:nvSpPr>
          <p:spPr>
            <a:xfrm>
              <a:off x="6096000" y="12954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rot="16351532">
              <a:off x="6010019" y="1628855"/>
              <a:ext cx="12954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9525000" y="1981200"/>
            <a:ext cx="1143000" cy="507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05800" y="1533445"/>
            <a:ext cx="1828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 rot="16200000">
            <a:off x="8464308" y="1630748"/>
            <a:ext cx="915389" cy="761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902798" y="3950990"/>
            <a:ext cx="2746305" cy="2602210"/>
            <a:chOff x="6378797" y="3950990"/>
            <a:chExt cx="2746305" cy="2602210"/>
          </a:xfrm>
        </p:grpSpPr>
        <p:grpSp>
          <p:nvGrpSpPr>
            <p:cNvPr id="8" name="Group 7"/>
            <p:cNvGrpSpPr/>
            <p:nvPr/>
          </p:nvGrpSpPr>
          <p:grpSpPr>
            <a:xfrm>
              <a:off x="6381902" y="3950990"/>
              <a:ext cx="2743200" cy="1454448"/>
              <a:chOff x="6381902" y="3950990"/>
              <a:chExt cx="2743200" cy="1454448"/>
            </a:xfrm>
          </p:grpSpPr>
          <p:pic>
            <p:nvPicPr>
              <p:cNvPr id="13" name="Picture 5"/>
              <p:cNvPicPr>
                <a:picLocks noChangeAspect="1" noChangeArrowheads="1"/>
              </p:cNvPicPr>
              <p:nvPr/>
            </p:nvPicPr>
            <p:blipFill rotWithShape="1">
              <a:blip r:embed="rId3" cstate="print"/>
              <a:srcRect t="43298"/>
              <a:stretch/>
            </p:blipFill>
            <p:spPr bwMode="auto">
              <a:xfrm>
                <a:off x="6381902" y="4327958"/>
                <a:ext cx="2743200" cy="1077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4" name="Group 3"/>
              <p:cNvGrpSpPr/>
              <p:nvPr/>
            </p:nvGrpSpPr>
            <p:grpSpPr>
              <a:xfrm>
                <a:off x="6400800" y="3950990"/>
                <a:ext cx="2438399" cy="544810"/>
                <a:chOff x="6400800" y="3950990"/>
                <a:chExt cx="2438399" cy="544810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6400800" y="3988316"/>
                  <a:ext cx="762000" cy="5074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7581122" y="3950990"/>
                  <a:ext cx="1258077" cy="5074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8" name="Group 17"/>
            <p:cNvGrpSpPr/>
            <p:nvPr/>
          </p:nvGrpSpPr>
          <p:grpSpPr>
            <a:xfrm>
              <a:off x="6378797" y="5369166"/>
              <a:ext cx="2743200" cy="1184034"/>
              <a:chOff x="6378797" y="5369166"/>
              <a:chExt cx="2743200" cy="1184034"/>
            </a:xfrm>
          </p:grpSpPr>
          <p:pic>
            <p:nvPicPr>
              <p:cNvPr id="14" name="Picture 5"/>
              <p:cNvPicPr>
                <a:picLocks noChangeAspect="1" noChangeArrowheads="1"/>
              </p:cNvPicPr>
              <p:nvPr/>
            </p:nvPicPr>
            <p:blipFill rotWithShape="1">
              <a:blip r:embed="rId3" cstate="print"/>
              <a:srcRect b="49720"/>
              <a:stretch/>
            </p:blipFill>
            <p:spPr bwMode="auto">
              <a:xfrm>
                <a:off x="6378797" y="5369166"/>
                <a:ext cx="2743200" cy="9554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7175759" y="6045716"/>
                <a:ext cx="381000" cy="5074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5D84E58-E9EE-4F3D-8919-0A38DB7D7D33}"/>
              </a:ext>
            </a:extLst>
          </p:cNvPr>
          <p:cNvSpPr/>
          <p:nvPr/>
        </p:nvSpPr>
        <p:spPr>
          <a:xfrm>
            <a:off x="486545" y="6417875"/>
            <a:ext cx="4634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 and Eric Xing</a:t>
            </a:r>
          </a:p>
        </p:txBody>
      </p:sp>
    </p:spTree>
    <p:extLst>
      <p:ext uri="{BB962C8B-B14F-4D97-AF65-F5344CB8AC3E}">
        <p14:creationId xmlns:p14="http://schemas.microsoft.com/office/powerpoint/2010/main" val="128343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1722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D0CB8-6FBF-4962-B578-A320F47C1A78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Hierarchical Clustering</a:t>
            </a:r>
          </a:p>
        </p:txBody>
      </p:sp>
      <p:sp>
        <p:nvSpPr>
          <p:cNvPr id="83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6095" y="1356520"/>
            <a:ext cx="8229600" cy="4876800"/>
          </a:xfrm>
        </p:spPr>
        <p:txBody>
          <a:bodyPr>
            <a:noAutofit/>
          </a:bodyPr>
          <a:lstStyle/>
          <a:p>
            <a:r>
              <a:rPr lang="en-US" sz="2800" dirty="0"/>
              <a:t>Bottom-Up Agglomerative Clustering</a:t>
            </a:r>
          </a:p>
          <a:p>
            <a:pPr lvl="1">
              <a:buNone/>
            </a:pPr>
            <a:r>
              <a:rPr lang="en-US" sz="2000" dirty="0">
                <a:solidFill>
                  <a:srgbClr val="0000FF"/>
                </a:solidFill>
              </a:rPr>
              <a:t>Starts with each object in a separate cluster, and repeat: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Joins the most similar pair of clusters, 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Update the similarity of the new cluster to others</a:t>
            </a:r>
          </a:p>
          <a:p>
            <a:pPr lvl="1">
              <a:buNone/>
            </a:pPr>
            <a:r>
              <a:rPr lang="en-US" sz="2000" dirty="0">
                <a:solidFill>
                  <a:srgbClr val="0000FF"/>
                </a:solidFill>
              </a:rPr>
              <a:t>until there is only one cluster.</a:t>
            </a:r>
          </a:p>
          <a:p>
            <a:pPr lvl="1"/>
            <a:endParaRPr lang="en-US" sz="900" dirty="0"/>
          </a:p>
          <a:p>
            <a:pPr lvl="1">
              <a:buNone/>
            </a:pPr>
            <a:r>
              <a:rPr lang="en-US" sz="2000" dirty="0">
                <a:latin typeface="Comic Sans MS" pitchFamily="66" charset="0"/>
              </a:rPr>
              <a:t>Greedy – less accurate but simple to implement</a:t>
            </a:r>
          </a:p>
          <a:p>
            <a:pPr lvl="1">
              <a:buNone/>
            </a:pPr>
            <a:endParaRPr lang="en-US" sz="1800" dirty="0"/>
          </a:p>
          <a:p>
            <a:r>
              <a:rPr lang="en-US" sz="2800" dirty="0"/>
              <a:t>Top-Down divisive </a:t>
            </a:r>
          </a:p>
          <a:p>
            <a:pPr lvl="1">
              <a:buNone/>
            </a:pPr>
            <a:r>
              <a:rPr lang="en-US" sz="2000" dirty="0">
                <a:solidFill>
                  <a:srgbClr val="0000FF"/>
                </a:solidFill>
              </a:rPr>
              <a:t>Starts with all the data in a single cluster, and repeat: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Split each cluster into two using a partition algorithm</a:t>
            </a:r>
          </a:p>
          <a:p>
            <a:pPr lvl="1">
              <a:buNone/>
            </a:pPr>
            <a:r>
              <a:rPr lang="en-US" sz="2000" dirty="0">
                <a:solidFill>
                  <a:srgbClr val="0000FF"/>
                </a:solidFill>
              </a:rPr>
              <a:t>Until each object is a separate cluster.</a:t>
            </a:r>
          </a:p>
          <a:p>
            <a:pPr lvl="1">
              <a:buNone/>
            </a:pPr>
            <a:endParaRPr lang="en-US" sz="900" dirty="0">
              <a:solidFill>
                <a:srgbClr val="0000FF"/>
              </a:solidFill>
            </a:endParaRPr>
          </a:p>
          <a:p>
            <a:pPr lvl="1">
              <a:buNone/>
            </a:pPr>
            <a:r>
              <a:rPr lang="en-US" sz="2000" dirty="0">
                <a:latin typeface="Comic Sans MS" pitchFamily="66" charset="0"/>
              </a:rPr>
              <a:t>More accurate but complex to implement</a:t>
            </a:r>
            <a:endParaRPr lang="en-US" sz="3200" dirty="0"/>
          </a:p>
        </p:txBody>
      </p:sp>
      <p:grpSp>
        <p:nvGrpSpPr>
          <p:cNvPr id="3" name="Group 2"/>
          <p:cNvGrpSpPr/>
          <p:nvPr/>
        </p:nvGrpSpPr>
        <p:grpSpPr>
          <a:xfrm>
            <a:off x="7620000" y="1209755"/>
            <a:ext cx="1828800" cy="1295400"/>
            <a:chOff x="6096000" y="1209755"/>
            <a:chExt cx="1828800" cy="1295400"/>
          </a:xfrm>
        </p:grpSpPr>
        <p:sp>
          <p:nvSpPr>
            <p:cNvPr id="2" name="Rectangle 1"/>
            <p:cNvSpPr/>
            <p:nvPr/>
          </p:nvSpPr>
          <p:spPr>
            <a:xfrm>
              <a:off x="6096000" y="12954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rot="16351532">
              <a:off x="6010019" y="1628855"/>
              <a:ext cx="12954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9370309" y="2803853"/>
            <a:ext cx="1143000" cy="507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05800" y="1533445"/>
            <a:ext cx="1828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 rot="16200000">
            <a:off x="8464308" y="1630748"/>
            <a:ext cx="915389" cy="761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D84E58-E9EE-4F3D-8919-0A38DB7D7D33}"/>
              </a:ext>
            </a:extLst>
          </p:cNvPr>
          <p:cNvSpPr/>
          <p:nvPr/>
        </p:nvSpPr>
        <p:spPr>
          <a:xfrm>
            <a:off x="486545" y="6417875"/>
            <a:ext cx="4634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 and Eric Xing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B7C4924-FF9F-4AB3-9FB2-96E9B2C110CD}"/>
              </a:ext>
            </a:extLst>
          </p:cNvPr>
          <p:cNvSpPr/>
          <p:nvPr/>
        </p:nvSpPr>
        <p:spPr>
          <a:xfrm>
            <a:off x="9147941" y="2118053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DB8A78-9A9B-4C30-881D-B8A4D5059F24}"/>
              </a:ext>
            </a:extLst>
          </p:cNvPr>
          <p:cNvSpPr/>
          <p:nvPr/>
        </p:nvSpPr>
        <p:spPr>
          <a:xfrm>
            <a:off x="10637128" y="1668791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6D06845-8B30-45AE-A266-7BE649A1D337}"/>
              </a:ext>
            </a:extLst>
          </p:cNvPr>
          <p:cNvSpPr/>
          <p:nvPr/>
        </p:nvSpPr>
        <p:spPr>
          <a:xfrm>
            <a:off x="9551535" y="2306430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611C801-27CD-4DAE-AC76-DC0986CA5A94}"/>
              </a:ext>
            </a:extLst>
          </p:cNvPr>
          <p:cNvSpPr/>
          <p:nvPr/>
        </p:nvSpPr>
        <p:spPr>
          <a:xfrm>
            <a:off x="11070646" y="2483813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1D0A158-D178-4542-B32A-0446904BE3A4}"/>
              </a:ext>
            </a:extLst>
          </p:cNvPr>
          <p:cNvSpPr/>
          <p:nvPr/>
        </p:nvSpPr>
        <p:spPr>
          <a:xfrm>
            <a:off x="10710973" y="2834226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A1CC24-36E1-4AAC-90CA-4406B65134D5}"/>
              </a:ext>
            </a:extLst>
          </p:cNvPr>
          <p:cNvSpPr/>
          <p:nvPr/>
        </p:nvSpPr>
        <p:spPr>
          <a:xfrm>
            <a:off x="9468623" y="5710300"/>
            <a:ext cx="1143000" cy="507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5F1F770-DABA-44EC-ABEA-CEF2A47A948B}"/>
              </a:ext>
            </a:extLst>
          </p:cNvPr>
          <p:cNvSpPr/>
          <p:nvPr/>
        </p:nvSpPr>
        <p:spPr>
          <a:xfrm>
            <a:off x="9246255" y="5024500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7722BFF-1E8E-4C72-8E96-1423D70E154B}"/>
              </a:ext>
            </a:extLst>
          </p:cNvPr>
          <p:cNvSpPr/>
          <p:nvPr/>
        </p:nvSpPr>
        <p:spPr>
          <a:xfrm>
            <a:off x="10735442" y="4575238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C3353BE-ADC8-4C12-805C-24B23BE855EE}"/>
              </a:ext>
            </a:extLst>
          </p:cNvPr>
          <p:cNvSpPr/>
          <p:nvPr/>
        </p:nvSpPr>
        <p:spPr>
          <a:xfrm>
            <a:off x="9649849" y="5212877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C3E2557-3DA4-4D9A-BED3-8956A3AAEC70}"/>
              </a:ext>
            </a:extLst>
          </p:cNvPr>
          <p:cNvSpPr/>
          <p:nvPr/>
        </p:nvSpPr>
        <p:spPr>
          <a:xfrm>
            <a:off x="11168960" y="5390260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4CE92D8-5378-4E64-85CF-9C3EB4E1DD9C}"/>
              </a:ext>
            </a:extLst>
          </p:cNvPr>
          <p:cNvSpPr/>
          <p:nvPr/>
        </p:nvSpPr>
        <p:spPr>
          <a:xfrm>
            <a:off x="10809287" y="5740673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171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895600" y="3048000"/>
            <a:ext cx="7473950" cy="1173162"/>
            <a:chOff x="912" y="2285"/>
            <a:chExt cx="4708" cy="739"/>
          </a:xfrm>
        </p:grpSpPr>
        <p:pic>
          <p:nvPicPr>
            <p:cNvPr id="3081" name="Picture 3" descr="Fig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46" b="63898"/>
            <a:stretch>
              <a:fillRect/>
            </a:stretch>
          </p:blipFill>
          <p:spPr bwMode="auto">
            <a:xfrm>
              <a:off x="2016" y="2336"/>
              <a:ext cx="3604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2" name="Picture 4" descr="protein_04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2285"/>
              <a:ext cx="1056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77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24000" y="1066800"/>
            <a:ext cx="10515600" cy="533400"/>
          </a:xfrm>
        </p:spPr>
        <p:txBody>
          <a:bodyPr/>
          <a:lstStyle/>
          <a:p>
            <a:pPr eaLnBrk="1" hangingPunct="1">
              <a:buClrTx/>
              <a:defRPr/>
            </a:pPr>
            <a:r>
              <a:rPr lang="en-US" sz="2400" dirty="0">
                <a:latin typeface="+mj-lt"/>
              </a:rPr>
              <a:t>Cluster news articles or web pages or search results by topic.</a:t>
            </a:r>
            <a:endParaRPr lang="en-US" sz="2400" dirty="0"/>
          </a:p>
          <a:p>
            <a:pPr eaLnBrk="1" hangingPunct="1">
              <a:buClrTx/>
              <a:defRPr/>
            </a:pPr>
            <a:endParaRPr lang="en-US" sz="2400" dirty="0"/>
          </a:p>
        </p:txBody>
      </p:sp>
      <p:sp>
        <p:nvSpPr>
          <p:cNvPr id="417798" name="Rectangle 6"/>
          <p:cNvSpPr>
            <a:spLocks noChangeArrowheads="1"/>
          </p:cNvSpPr>
          <p:nvPr/>
        </p:nvSpPr>
        <p:spPr bwMode="auto">
          <a:xfrm>
            <a:off x="1828800" y="152400"/>
            <a:ext cx="861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Applications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(Clustering comes up everywhere…)</a:t>
            </a:r>
          </a:p>
        </p:txBody>
      </p:sp>
      <p:pic>
        <p:nvPicPr>
          <p:cNvPr id="25" name="Picture 21" descr="sport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1590676"/>
            <a:ext cx="11239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3" descr="moda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350" y="1524000"/>
            <a:ext cx="1289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0" descr="mo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1524000"/>
            <a:ext cx="1033462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nina_b_fou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964" y="1538288"/>
            <a:ext cx="108743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1676400" y="2139157"/>
            <a:ext cx="10515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Cluster protein sequences by function or genes according to expression profile.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1676400" y="4114800"/>
            <a:ext cx="10070024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Cluster users of social networks by interest (community detection)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13" name="Picture 4" descr="faceboo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575" y="5004584"/>
            <a:ext cx="2064553" cy="1548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5254694" y="5047328"/>
            <a:ext cx="17987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Facebook network</a:t>
            </a:r>
          </a:p>
        </p:txBody>
      </p:sp>
      <p:pic>
        <p:nvPicPr>
          <p:cNvPr id="15" name="Picture 7" descr="twitte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822" y="4966324"/>
            <a:ext cx="1638906" cy="150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8915400" y="5004584"/>
            <a:ext cx="17047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Twitter Network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1328F5-DA70-42CB-9B08-8D978F6AE79E}"/>
              </a:ext>
            </a:extLst>
          </p:cNvPr>
          <p:cNvSpPr/>
          <p:nvPr/>
        </p:nvSpPr>
        <p:spPr>
          <a:xfrm>
            <a:off x="486545" y="6417875"/>
            <a:ext cx="3459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Nina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Balcan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727CB30-3E02-6FA7-40F3-9F1C06CA26F6}"/>
                  </a:ext>
                </a:extLst>
              </p14:cNvPr>
              <p14:cNvContentPartPr/>
              <p14:nvPr/>
            </p14:nvContentPartPr>
            <p14:xfrm>
              <a:off x="9567360" y="495720"/>
              <a:ext cx="1170720" cy="625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727CB30-3E02-6FA7-40F3-9F1C06CA26F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558000" y="486360"/>
                <a:ext cx="1189440" cy="64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202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797" grpId="0" build="p"/>
      <p:bldP spid="11" grpId="0"/>
      <p:bldP spid="12" grpId="0"/>
      <p:bldP spid="14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24000" y="1066800"/>
            <a:ext cx="8991600" cy="533400"/>
          </a:xfrm>
        </p:spPr>
        <p:txBody>
          <a:bodyPr/>
          <a:lstStyle/>
          <a:p>
            <a:pPr eaLnBrk="1" hangingPunct="1">
              <a:buClrTx/>
              <a:defRPr/>
            </a:pPr>
            <a:r>
              <a:rPr lang="en-US" sz="2400" dirty="0">
                <a:latin typeface="+mj-lt"/>
              </a:rPr>
              <a:t>Cluster customers according to purchase history.</a:t>
            </a:r>
            <a:endParaRPr lang="en-US" sz="2400" dirty="0"/>
          </a:p>
          <a:p>
            <a:pPr eaLnBrk="1" hangingPunct="1">
              <a:buClrTx/>
              <a:defRPr/>
            </a:pPr>
            <a:endParaRPr lang="en-US" sz="2400" dirty="0"/>
          </a:p>
        </p:txBody>
      </p:sp>
      <p:sp>
        <p:nvSpPr>
          <p:cNvPr id="417798" name="Rectangle 6"/>
          <p:cNvSpPr>
            <a:spLocks noChangeArrowheads="1"/>
          </p:cNvSpPr>
          <p:nvPr/>
        </p:nvSpPr>
        <p:spPr bwMode="auto">
          <a:xfrm>
            <a:off x="1828800" y="152400"/>
            <a:ext cx="861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Applications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(Clustering comes up everywhere…)</a:t>
            </a: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1600200" y="2667000"/>
            <a:ext cx="861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Cluster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galaxies or nearby stars (e.g. Sloan Digital Sky Survey)</a:t>
            </a:r>
          </a:p>
        </p:txBody>
      </p:sp>
      <p:pic>
        <p:nvPicPr>
          <p:cNvPr id="18" name="Picture 17" descr="Supernovae found by SDSS-I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83"/>
          <a:stretch/>
        </p:blipFill>
        <p:spPr bwMode="auto">
          <a:xfrm>
            <a:off x="3657600" y="3657600"/>
            <a:ext cx="4429248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664970"/>
            <a:ext cx="1600200" cy="1154430"/>
          </a:xfrm>
          <a:prstGeom prst="rect">
            <a:avLst/>
          </a:prstGeom>
        </p:spPr>
      </p:pic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0" y="1676786"/>
            <a:ext cx="838200" cy="1089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5"/>
          <p:cNvSpPr txBox="1">
            <a:spLocks noChangeArrowheads="1"/>
          </p:cNvSpPr>
          <p:nvPr/>
        </p:nvSpPr>
        <p:spPr bwMode="auto">
          <a:xfrm>
            <a:off x="1600200" y="5334000"/>
            <a:ext cx="861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And many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many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more applications….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F4B7D7-4263-4497-B7DF-ED8A92B26D8B}"/>
              </a:ext>
            </a:extLst>
          </p:cNvPr>
          <p:cNvSpPr/>
          <p:nvPr/>
        </p:nvSpPr>
        <p:spPr>
          <a:xfrm>
            <a:off x="486545" y="6417875"/>
            <a:ext cx="3459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Nina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Balcan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3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32E72-0343-42E7-8EEE-EA01ECF9D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C940C-6334-42C5-9078-6D7B7E41E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Jigsaw puzzles!</a:t>
            </a:r>
          </a:p>
        </p:txBody>
      </p:sp>
      <p:pic>
        <p:nvPicPr>
          <p:cNvPr id="5" name="Picture 4" descr="A picture containing rug&#10;&#10;Description automatically generated">
            <a:extLst>
              <a:ext uri="{FF2B5EF4-FFF2-40B4-BE49-F238E27FC236}">
                <a16:creationId xmlns:a16="http://schemas.microsoft.com/office/drawing/2014/main" id="{8FAC1649-3E57-4F3F-860A-C76AB0482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368" y="1734896"/>
            <a:ext cx="9905017" cy="468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66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5768E-E954-4EBF-A9A9-185653BE8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Semi-supervised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3CE1E7-A359-429D-BEC8-FCF00FD93D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Supervised:	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Unsupervised: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Semi-supervised: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∪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bSup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3CE1E7-A359-429D-BEC8-FCF00FD93D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5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E833E2D-0EB4-466C-B6E7-0A2DD592C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99" y="3538552"/>
            <a:ext cx="11067699" cy="305294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F660CD-50EA-4AB9-9DB6-7DEC421EE1CF}"/>
              </a:ext>
            </a:extLst>
          </p:cNvPr>
          <p:cNvSpPr/>
          <p:nvPr/>
        </p:nvSpPr>
        <p:spPr>
          <a:xfrm>
            <a:off x="5776546" y="6427177"/>
            <a:ext cx="571500" cy="1494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46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5768E-E954-4EBF-A9A9-185653BE8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Semi-supervised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3CE1E7-A359-429D-BEC8-FCF00FD93D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Supervised:	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Unsupervised: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Semi-supervised: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∪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bSup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3CE1E7-A359-429D-BEC8-FCF00FD93D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5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8842A221-19D8-406F-B75D-FDBF66221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22" y="3634439"/>
            <a:ext cx="2219635" cy="28388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72A288-95A6-46EB-8EB4-5CB3AF216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457" y="3611799"/>
            <a:ext cx="2116941" cy="27885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E2BD7C-3618-4B1C-A9C2-2B008B4824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151" y="3646884"/>
            <a:ext cx="3640015" cy="27534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5B88B4-AE16-453D-B65A-47FDB3FE5F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1982" y="3620591"/>
            <a:ext cx="3621080" cy="275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80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5768E-E954-4EBF-A9A9-185653BE8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Semi-supervised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3CE1E7-A359-429D-BEC8-FCF00FD93D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Supervised:	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Unsupervised: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Semi-supervised: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∪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bSup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3CE1E7-A359-429D-BEC8-FCF00FD93D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5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E833E2D-0EB4-466C-B6E7-0A2DD592C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99" y="3538552"/>
            <a:ext cx="11067699" cy="305294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B6522AF-15F0-4315-AD06-52BE22CE60E2}"/>
              </a:ext>
            </a:extLst>
          </p:cNvPr>
          <p:cNvSpPr/>
          <p:nvPr/>
        </p:nvSpPr>
        <p:spPr>
          <a:xfrm>
            <a:off x="5663917" y="6365630"/>
            <a:ext cx="826477" cy="3429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63E9EB4-79DA-2BA8-E2C8-179CB8E6F3C6}"/>
                  </a:ext>
                </a:extLst>
              </p14:cNvPr>
              <p14:cNvContentPartPr/>
              <p14:nvPr/>
            </p14:nvContentPartPr>
            <p14:xfrm>
              <a:off x="237600" y="2444040"/>
              <a:ext cx="1638360" cy="7642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63E9EB4-79DA-2BA8-E2C8-179CB8E6F3C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8240" y="2434680"/>
                <a:ext cx="1657080" cy="78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1161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19065</TotalTime>
  <Words>1378</Words>
  <Application>Microsoft Office PowerPoint</Application>
  <PresentationFormat>Widescreen</PresentationFormat>
  <Paragraphs>301</Paragraphs>
  <Slides>37</Slides>
  <Notes>20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Arial</vt:lpstr>
      <vt:lpstr>Calibri</vt:lpstr>
      <vt:lpstr>Calibri Light</vt:lpstr>
      <vt:lpstr>Cambria Math</vt:lpstr>
      <vt:lpstr>Candara</vt:lpstr>
      <vt:lpstr>Comic Sans MS</vt:lpstr>
      <vt:lpstr>Times New Roman</vt:lpstr>
      <vt:lpstr>Wingdings</vt:lpstr>
      <vt:lpstr>Office Theme</vt:lpstr>
      <vt:lpstr>1_Office Theme</vt:lpstr>
      <vt:lpstr>2_Office Theme</vt:lpstr>
      <vt:lpstr>  10-315 Introduction to ML  Clustering: K-means</vt:lpstr>
      <vt:lpstr>Learning Paradigms</vt:lpstr>
      <vt:lpstr>Clustering, Informal Goals</vt:lpstr>
      <vt:lpstr>PowerPoint Presentation</vt:lpstr>
      <vt:lpstr>PowerPoint Presentation</vt:lpstr>
      <vt:lpstr>Clustering Applications</vt:lpstr>
      <vt:lpstr>Semi-supervised Learning</vt:lpstr>
      <vt:lpstr>Semi-supervised Learning</vt:lpstr>
      <vt:lpstr>Semi-supervised Learning</vt:lpstr>
      <vt:lpstr>Semi-supervised Learning</vt:lpstr>
      <vt:lpstr>Partitioning Algorithms</vt:lpstr>
      <vt:lpstr>K-Means</vt:lpstr>
      <vt:lpstr>K-means Clustering: Assign points</vt:lpstr>
      <vt:lpstr>K-means Clustering: Update centers</vt:lpstr>
      <vt:lpstr>K-means Clustering: Assign points</vt:lpstr>
      <vt:lpstr>K-means Clustering: Update centers</vt:lpstr>
      <vt:lpstr>K-means Clustering: Assign points</vt:lpstr>
      <vt:lpstr>K-means Optimization</vt:lpstr>
      <vt:lpstr>K-means Optimization</vt:lpstr>
      <vt:lpstr>K-means Optimization</vt:lpstr>
      <vt:lpstr>K-means Optimization</vt:lpstr>
      <vt:lpstr>K-means Optimization</vt:lpstr>
      <vt:lpstr>Alternating minimization</vt:lpstr>
      <vt:lpstr>Alternating minimization</vt:lpstr>
      <vt:lpstr>Computational Complexity</vt:lpstr>
      <vt:lpstr>Issues: Seed Choice</vt:lpstr>
      <vt:lpstr>Issues: Seed Choice</vt:lpstr>
      <vt:lpstr>Issues: Seed Choice</vt:lpstr>
      <vt:lpstr>PowerPoint Presentation</vt:lpstr>
      <vt:lpstr>Issues: Seed Choice</vt:lpstr>
      <vt:lpstr>Poll 2</vt:lpstr>
      <vt:lpstr>Other Issues</vt:lpstr>
      <vt:lpstr>(One) bad case for K-means</vt:lpstr>
      <vt:lpstr>Additional Slides</vt:lpstr>
      <vt:lpstr>Clustering Algorithms</vt:lpstr>
      <vt:lpstr>Hierarchical Clustering</vt:lpstr>
      <vt:lpstr>Hierarchical Clustering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266</cp:revision>
  <cp:lastPrinted>2023-03-22T15:23:25Z</cp:lastPrinted>
  <dcterms:created xsi:type="dcterms:W3CDTF">2020-05-18T13:01:09Z</dcterms:created>
  <dcterms:modified xsi:type="dcterms:W3CDTF">2025-04-07T17:11:24Z</dcterms:modified>
</cp:coreProperties>
</file>