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9.xml" ContentType="application/vnd.openxmlformats-officedocument.presentationml.notesSlide+xml"/>
  <Override PartName="/ppt/ink/ink20.xml" ContentType="application/inkml+xml"/>
  <Override PartName="/ppt/notesSlides/notesSlide10.xml" ContentType="application/vnd.openxmlformats-officedocument.presentationml.notesSlide+xml"/>
  <Override PartName="/ppt/ink/ink2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4.xml" ContentType="application/inkml+xml"/>
  <Override PartName="/ppt/notesSlides/notesSlide18.xml" ContentType="application/vnd.openxmlformats-officedocument.presentationml.notesSlide+xml"/>
  <Override PartName="/ppt/ink/ink2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26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27.xml" ContentType="application/inkml+xml"/>
  <Override PartName="/ppt/notesSlides/notesSlide28.xml" ContentType="application/vnd.openxmlformats-officedocument.presentationml.notesSlide+xml"/>
  <Override PartName="/ppt/ink/ink28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9.xml" ContentType="application/inkml+xml"/>
  <Override PartName="/ppt/notesSlides/notesSlide34.xml" ContentType="application/vnd.openxmlformats-officedocument.presentationml.notesSlide+xml"/>
  <Override PartName="/ppt/ink/ink30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31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32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42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39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ink/ink40.xml" ContentType="application/inkml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79" r:id="rId3"/>
    <p:sldMasterId id="2147483691" r:id="rId4"/>
  </p:sldMasterIdLst>
  <p:notesMasterIdLst>
    <p:notesMasterId r:id="rId75"/>
  </p:notesMasterIdLst>
  <p:sldIdLst>
    <p:sldId id="256" r:id="rId5"/>
    <p:sldId id="265" r:id="rId6"/>
    <p:sldId id="2902" r:id="rId7"/>
    <p:sldId id="2889" r:id="rId8"/>
    <p:sldId id="272" r:id="rId9"/>
    <p:sldId id="274" r:id="rId10"/>
    <p:sldId id="280" r:id="rId11"/>
    <p:sldId id="287" r:id="rId12"/>
    <p:sldId id="2885" r:id="rId13"/>
    <p:sldId id="2887" r:id="rId14"/>
    <p:sldId id="2886" r:id="rId15"/>
    <p:sldId id="284" r:id="rId16"/>
    <p:sldId id="285" r:id="rId17"/>
    <p:sldId id="288" r:id="rId18"/>
    <p:sldId id="289" r:id="rId19"/>
    <p:sldId id="290" r:id="rId20"/>
    <p:sldId id="292" r:id="rId21"/>
    <p:sldId id="293" r:id="rId22"/>
    <p:sldId id="2901" r:id="rId23"/>
    <p:sldId id="2888" r:id="rId24"/>
    <p:sldId id="276" r:id="rId25"/>
    <p:sldId id="277" r:id="rId26"/>
    <p:sldId id="2890" r:id="rId27"/>
    <p:sldId id="2893" r:id="rId28"/>
    <p:sldId id="2894" r:id="rId29"/>
    <p:sldId id="2891" r:id="rId30"/>
    <p:sldId id="2892" r:id="rId31"/>
    <p:sldId id="2896" r:id="rId32"/>
    <p:sldId id="2897" r:id="rId33"/>
    <p:sldId id="294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289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2900" r:id="rId56"/>
    <p:sldId id="318" r:id="rId57"/>
    <p:sldId id="319" r:id="rId58"/>
    <p:sldId id="320" r:id="rId59"/>
    <p:sldId id="2898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6" r:id="rId73"/>
    <p:sldId id="338" r:id="rId74"/>
  </p:sldIdLst>
  <p:sldSz cx="12192000" cy="6858000"/>
  <p:notesSz cx="9296400" cy="7010400"/>
  <p:embeddedFontLst>
    <p:embeddedFont>
      <p:font typeface="Cambria Math" panose="02040503050406030204" pitchFamily="18" charset="0"/>
      <p:regular r:id="rId76"/>
    </p:embeddedFont>
    <p:embeddedFont>
      <p:font typeface="Candara" panose="020E0502030303020204" pitchFamily="34" charset="0"/>
      <p:regular r:id="rId77"/>
      <p:bold r:id="rId78"/>
      <p:italic r:id="rId79"/>
      <p:boldItalic r:id="rId80"/>
    </p:embeddedFont>
    <p:embeddedFont>
      <p:font typeface="Lato" panose="020F0502020204030203" pitchFamily="3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0" roundtripDataSignature="AMtx7mjdvNTuV18d/Hlg91GVgJe6xkUL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9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4.fntdata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2.fntdata"/><Relationship Id="rId100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.fntdata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font" Target="fonts/font7.fntdata"/><Relationship Id="rId19" Type="http://schemas.openxmlformats.org/officeDocument/2006/relationships/slide" Target="slides/slide1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06:18.9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6574 4438 24879 0,'-3'6'2208'0,"1"-2"-1760"0,0 1-448 0,2-4 0 16,0 2 0-16,-1-1 0 0,0 2 0 0,-3 2 0 0,0 4 0 15,1-4-144-15,-1 0 0 0,0-2 0 0,2-2 144 16,-2-4 0-16,2-1 160 0,-2-2-160 15,0-1 240-15,-1 0-48 0,-1 0-16 0,-1-3 0 16,-2 2 288-16,-3 1 64 0,-2-3 16 0,-1 3 0 16,-1 0 96-16,-1-1 32 0,-4 1 0 0,-3 1 0 0,0-1-96 0,-4 4-32 15,-3-2 0-15,-3 4 0 16,-6 0-144-16,-4 0-16 0,-3 4-16 0,-3-4 0 16,-3 0 144-16,0-3 48 0,2 2 0 0,-4-2 0 0,-5 3 64 0,0 0 16 15,-3 0 0-15,-2 3 0 0,2-6-288 0,3 3-48 16,2-2-16-16,-1 2 0 0,1-1-288 0,-1 2 128 0,1 1-128 15,-3 2 0-15,-1 1 304 0,1-1-48 0,5-4-16 16,0 2 0-16,1-2-48 0,-3 2 0 0,-2 0 0 16,1 2 0-16,-2-2-192 0,2-2-128 15,1 0 128-15,2-2-208 0,4-1 208 0,-1 2 0 0,0-3 0 0,-2 4 160 16,-1-2-160-16,2-2 0 0,4-1 0 0,0 1-176 16,4-2 176-16,3-1 0 0,2 1 0 0,2-1 0 15,0 1 0-15,2 4 144 0,2-2-16 0,0 2-128 16,2 0 224-16,-1 2-64 0,1 0-16 0,1-2 0 15,-1 2-16-15,1 0-128 0,1-3 192 0,0 3-64 16,3 0-128-16,-2 0 0 16,2 0 0-16,1 3 0 0,-2-3 0 0,2 2 0 15,1 0 0-15,0 0 0 0,1 2 0 0,1-2 0 16,1 0 0-16,1 0 0 0,2-2 0 0,1 2 0 16,1-2 0-16,1-2 0 0,1 2 0 0,2-4 0 0,3-1 0 0,0 2 0 0,4-1 0 0,-1-2 0 15,3 0 0-15,0 2 128 0,2-1 0 0,-1 4 0 16,0-3 0-16,-1 4 0 15,1 0-128-15,-2 4 0 0,0-1 0 0,-3 6-18432 16</inkml:trace>
  <inkml:trace contextRef="#ctx0" brushRef="#br0" timeOffset="1448.26">2824 4215 35935 0,'4'-1'3200'15,"0"1"-2560"-15,-1 0-512 0,-1 1-128 0,-1 1 0 0,1 0 192 16,1-2-64-16,2 4 0 0,1 0-128 0,-1 0 128 15,0 3-128-15,-3-1 128 0,0 1 288 0,-1-1 64 0,-1 3 16 16,-1-4 0-16,1 1-368 16,0 0-128-16,0 1 0 0,-2-2 144 0,2 2-144 0,-2-1 0 0,1 0 0 0,-2 0 0 15,-1 1 256-15,1 0 32 16,-2 2 0-16,0-3 0 0,-1 0 80 0,-1 4 16 16,1 0 0-16,0 2 0 0,1 1-128 0,-1 0 0 15,1 2-16-15,0 4 0 0,1-3-240 0,1 2 0 16,0 2 0-16,2 2 0 0,0 4 0 0,1 3 0 15,0-2 0-15,2 1 0 0,1 2 160 0,0 5-16 16,2 2 0-16,0 0 0 0,0-4 16 0,0 2 0 16,1-2 0-16,-2 2 0 0,1 3 48 0,-1 4 16 15,-2 3 0-15,1 4 0 0,-1 2-224 0,-1 3 0 0,1 3 0 0,-2 0 0 16,1-6 0-16,-1 4 0 0,0 2 0 0,-1 6 0 0,-1 2 0 0,1 0 0 16,0 3 0-16,-2-2 0 0,2-7 0 0,1-1 0 15,0 2 0 1,1 3 0-16,1 10 0 0,-1-2 0 0,0 2 0 15,0-2 0-15,-1-6 0 0,0 2 0 0,0 0 0 0,-1 5 0 0,-1 1 0 0,-1-3 0 16,-1-1 0-16,1-3 0 0,0-9 0 0,0 3 0 0,-1 3 0 16,0 2 0-16,2 0 0 0,-2-4 0 0,3-1 0 15,-1-3 0 1,1-1 0-16,-1-2 0 0,-1 7 0 0,0 2 0 16,-1 5 0-16,-1-4 0 0,0-3 0 0,-1-2 0 15,1-6 208-15,-1 2 48 0,0-2 16 0,-1 1 0 0,1 3-112 16,1-3-32-16,1-3 0 0,1-1 0 15,0-6-128-15,2 0 0 0,0-2 0 0,1-4 0 0,1 5 0 16,0-2 0-16,2 1 0 0,-1-3 0 0,2-2 0 16,-2-1 0-16,2 1 0 0,0 0 0 0,-2-4 0 15,0 1 0-15,0-2 0 0,-1-1 0 0,1-3 0 16,-1 4 0-16,-1 0 0 0,1-1 0 0,-1 0 0 0,-1 1 0 16,1 3 0-16,-1-3 0 0,-1 0 0 0,1 2 0 15,0-6 0-15,0 1 0 0,-1-4 0 0,1-2 0 16,1-1 0-16,0-3 0 0,0-3 0 0,0 0 0 15,0-1 0-15,1-2 0 0,2 0 0 0,-2-1 0 16,0-2 0-16,1 0 0 0,0-2 0 0,-1 2 0 16,3-1 0-16,-2 1 0 0,2 0-304 0,0 2 16 15,2 2 0-15,-1 0 0 16,0 3-320-16,0 2-64 0,0 2-16 0,0 2 0 0,-2 1 336 0,1-1 64 16,1 3 16-16,-1-2 0 15,-2-1-304-15,1 0-48 0,-2 1-16 0,-1-2-16704 0</inkml:trace>
  <inkml:trace contextRef="#ctx0" brushRef="#br0" timeOffset="2799.39">2944 9198 31327 0,'0'-3'2784'0,"0"-1"-2224"0,0 4-560 0,0 0 0 0,0 0 1120 0,0 0 112 31,1-2 32-31,1-2 0 0,-1 2-2496 0,1-1-496 0,1 2-112 0,1 1-16 32,-1 4 400-32,1-2 80 0,-2 4 16 0,2 4 0 0,0 0 896 0,0 3 176 0,-2 0 32 0,2 5 16 15,0-2 96-15,-1 1 16 0,1 4 0 0,0-5 0 16,-1 0 1200-16,1 0 240 0,1 3 48 0,-1 0 16 16,-2 3 544-16,2 0 96 0,-2-4 32 0,0 1 0 15,0 1-1088-15,-1-2-192 0,1-2-64 0,-2 3 0 0,1 1-32 0,0 1-16 0,-1 5 0 16,0 2 0-16,-1 0-336 0,1 1-80 0,0 3-16 0,0-1 0 15,1 1-224-15,1-1 144 0,2-2-144 0,0-4 128 16,1 4-128-16,-1-4 192 16,-1-3-192-16,0 4 192 15,0 5-64-15,1 1 0 0,0 5 0 0,-3 1 0 0,2 1-128 0,-3 4 0 0,0-1 0 0,-2-1 0 16,0-5 0 0,-1-3 0-16,0-3 0 0,-1-3 0 0,2-1 0 15,-2-1 0-15,1-1 0 0,0-1 0 0,-1-4 0 16,-1 1 0-16,1 1 0 0,-2-2 0 0,1-3 0 15,0 0 0-15,0 0 0 0,-1-4 0 0,1 1 144 0,0-3-144 0,1 2 160 0,1-2-160 0,-1-1 272 0,2-3-32 32,-1 1-16-32,1 2 0 0,-1-3-224 15,1 0 176-15,0 2-176 0,1-2 160 0,1 0-160 0,-1-2 0 16,1 2 0-16,-1 0 0 0,1 0 0 0,-2-2 0 16,2 2 0-16,0-1 0 0,2-4 0 0,-2 2 0 15,1 1 0-15,1-2 0 0,0-2 0 0,1 0 0 16,1 0 0-16,1 0 0 0,0 0 256 0,1-2-48 15,2-1 0-15,0 2 0 0,1-3 64 0,1 2 16 0,2-1 0 16,1 2 0-16,0-2-288 0,3 1 160 16,2 1-160-16,0 1 128 0,3 1-128 0,0 1 0 15,1 1 0-15,4-2 0 0,4 2 0 0,3-1 0 0,4 2 0 0,3-3 0 16,2 4 160-16,0-1 0 0,4 2 0 0,-2-4 0 16,1 5-160-16,-1-4 0 0,1-2 0 0,-1-1 0 15,-1-1 208-15,0-2 16 0,3 0 0 0,4-3 0 16,6 0-224-16,1-3 176 0,1-1-176 0,0 0 160 15,1-3 0-15,2 2 0 0,0 1 0 0,-2-3 0 16,1 1 0-16,0 2 0 0,0 0 0 0,-1 4 0 16,-4-2-160-16,-2 6 0 0,1-2 0 0,-1 2 0 15,-1-1 0-15,-3 2 0 0,-3 1 0 0,-4 1 0 16,-4 4-640-16,-3 0-64 0,-3 6-16 0,-2 2-20016 16</inkml:trace>
  <inkml:trace contextRef="#ctx0" brushRef="#br0" timeOffset="23377.68">18035 5658 1839 0,'-1'-1'160'0,"0"-1"-160"0,-1-2 0 0,1 2 0 0,2 2 6144 16,-1-3 1184-16,2 2 240 0,-1-2 48 0,1 2-6192 0,1-5-1232 15,-1 0-192-15,1 1-176 16,-3 1-1616-16,0 2-320 0,-1 0-64 0,-3 2 0 16,-2-2 512-16,-2 2 96 0,0 2 32 0,-2 2 0 0,-1-1 1216 15,-3 0 320-15,0 4 0 0,-1-5 0 0,2 2 1312 0,1-1 320 16,-2 1 64-16,2-1 16 0,-2-1 352 0,0-2 80 16,0 0 16-16,-3 0 0 0,1-2-912 0,-2-2-176 0,-3 1-48 15,-1 0 0 1,-3-1-688-16,-4-2-144 0,0 0-16 0,-3 1-16 15,2 1-160-15,-1 0 0 0,-1 2 0 0,-3 1 0 0,-2-2-176 0,-1 3 176 0,-2-4-128 0,-1 4 128 16,3 0 0-16,1 0 0 0,0 2 0 0,1 0 0 16,5-2 624-16,0 3 96 0,1-3 32 0,1 0 0 15,0 1-352-15,2-1-64 0,4 0-16 0,-1 0 0 16,3-1-320-16,-1 1 0 16,3-3 0-16,0-1 128 0,1 2-128 0,2-2 0 15,3-1 0-15,0 2 0 0,3-1 0 0,2 0 128 16,1 2-128-16,4-2 128 0,-1 1 0 0,3 3 0 15,1 0 0-15,1-2 0 0,0 2 160 0,3 0 32 0,3 2 16 0,3-2 0 16,1 3-208-16,3-3-128 0,2 4 128 0,3-2-128 0,0-1 0 16,4 2 0-16,3 1 0 0,2-1 0 15,2 2 0-15,1-1 0 16,2-2 0-16,2 0 0 0,1 0-192 0,1-2 32 0,0 0 16 0,2-2 0 0,2 0 144 16,2-3-160-16,1 2 160 0,0-1-160 0,1-2 160 0,-2 0 0 15,-2 2 0-15,-2-2 0 0,2 0 0 0,-1-1 0 16,-2 4 0-16,0-4 128 0,1 1 64 0,-3 0 32 15,-2 2 0 1,-3-1 0-16,1 2-32 0,-2-1-16 0,-2 4 0 16,-2-2 0-16,-2 4-176 0,-4-2-192 0,-2 1 32 0,-3 2 16 15,-3-1-144-15,-3-1-32 0,-2 2 0 0,-3-1 0 16,-3-2 320-16,-1 2 0 0,-3-2 0 0,-2 2 0 16,-3-4 0-16,-2 0 0 0,-2 0 128 0,-1-1-128 0,-2 2 320 0,-3-4-16 0,-1 2-16 0,-5-1 0 15,-1 1-160-15,-3 0-128 0,-3 0 192 0,-4 2-192 16,-3 1 0-16,-4-2 0 0,-4 4 0 0,-3-2 0 15,-2 1-224-15,2-1 48 0,4 3 16 0,-3-3 0 16,-2 3 160-16,-2 0-160 0,2 1 160 0,-2 2-160 16,1-3 160-16,2 2 0 15,7-1 0-15,1 0 0 0,0-2 0 0,-1 0 128 16,0 0-128-16,2-2 0 0,3 2 368 0,5-2 0 0,5 0 0 0,3-2 0 16,2 2-192-16,2-4-48 0,3 2 0 0,3-1 0 0,3 2-128 15,1-3 0-15,4 4 0 0,4-2 0 0,1 2 0 16,1-3 0-1,3 6 144-15,2-3-144 0,4 0 128 0,3 0-128 16,3 0 160-16,4 2-160 0,3-2 0 0,3 4 0 0,3-4 0 0,0 1-160 0,2 2 160 0,6-1-160 31,4-2 160-31,2 4-160 0,2-4 160 0,1 2 0 16,-2-2 0-16,0 0 0 0,1-2 0 0,-1 0 0 0,-1 0 0 0,-3 2 0 0,-1 0 0 0,-3 0 0 16,0 0 0-16,-4 2 0 0,-3 0 0 0,0 0 0 15,-1-2 0-15,-3 4 0 0,-1-1 0 0,-3-2 0 16,-2 1 0-16,-3 1 0 15,0-2 0-15,-2 2 0 0,-2-3 0 0,-1 0-128 0,-2 0 128 0,-1 1 0 16,-2-1 0-16,-1-1 0 0,0 1 0 0,-2 0 0 16,-1 0 0-16,-1-3 0 0,-1 3 0 0,-3 0 0 0,1-1 0 15,-5 1 0-15,-2 0 0 0,-1 0 0 0,-5 1 0 0,-2-1 0 16,-5 3 0-16,0-3-192 16,-2 0 64-16,-2 0 0 15,-2 0 128-15,-4 0 0 0,-5-3 0 0,-2 2 0 16,2-2 0-16,-2 3 144 0,-1-3-144 0,-1 3 160 15,0-3-160-15,-1 3 0 0,1 0 144 0,1 0-144 0,4 0 0 0,0 0 144 0,-1 3-144 0,2-3 0 32,5 3 176-32,2-3-176 0,4 3 160 0,2 1-160 15,5-1 128-15,2 1-128 0,3 1 0 0,2-1 144 0,5 2-144 0,2-4 0 16,3 3 144-16,3 0-144 0,3-1 0 0,5 0 0 16,3 1 0-16,3-4 128 0,6 1-128 0,6 1 0 15,5-3 128-15,5-3-128 0,8 3 0 0,6-3 0 16,5-2 0-16,2 1 0 0,3-2 0 0,-2 0 0 15,2-1 0-15,0 0-128 0,1 1 128 0,-1 0 0 16,1-1 0-16,-3 1 0 0,-4-2 0 0,-4 1 0 0,-4 2 0 0,-2-1 0 0,-1 1 0 0,-6 2 0 16,-3 0 0-16,-5 2 0 15,-4 1 0-15,-6-3 0 0,-6 3 0 0,-6 0 0 0,-4 0 0 0,-5 0 0 16,-3 0 0-16,-3-2 0 16,-4 2 0-16,-6 0 0 0,-5 0 0 0,-8 2 0 0,-1-2-160 0,-11 3 160 31,-10 1-192-31,-10 2 192 0,-5 0-240 0,-2 0 64 0,1 0 16 15,-11 2 0 1,-12 0-848-16,-10 2-160 0,-8 3-48 0,-1-1-15632 0</inkml:trace>
  <inkml:trace contextRef="#ctx0" brushRef="#br1" timeOffset="41367.03">6264 10879 16575 0,'-3'-2'1472'0,"0"-2"-1168"16,2 4-304-16,2 0-4864 15,3 0-1024-15</inkml:trace>
  <inkml:trace contextRef="#ctx0" brushRef="#br1" timeOffset="43015.28">6888 10871 25791 0,'-2'0'2304'0,"1"0"-1856"0,0 0-448 0,0 0 0 16,1 0-448-16,0 2-192 0,-2-2-48 0,0 0 0 16,-2 0-240-16,1 0-48 0,-4 0-16 0,1 0 0 0,-1-2 640 0,1-2 128 0,-2-2 32 0,2 1 0 15,-1 0 400-15,-1 0 96 16,1 1 16-16,-4 1 0 0,-1 0 960 0,-2 1 192 16,-2 2 32-16,-3 2 16 0,-2-2 384 0,-3 4 80 0,-2 1 0 0,-2-2 16 15,0 0-976-15,-2 1-208 16,-1-3-48-16,0 1 0 0,3-2-576 0,-2 0-192 0,3 0 0 0,-5 0 0 0,-2-3 640 0,-2 3 32 15,2-4 0-15,-3 1 0 0,0 1-32 0,-2 1 0 32,1 1 0-32,-3 0 0 0,2 1-336 0,-4 1-80 0,5 1-16 15,-4 1 0-15,-2 2-64 0,-2 1-16 0,-2 4 0 0,1 1 0 0,0-1-128 0,0 2 0 0,1-4 144 16,3 1-144 0,2-4 0-16,5-2 0 0,0-1 0 0,1 0 0 15,1 1 0-15,0-2 0 0,6 1 0 0,-2 0 0 16,-1-3 128-16,1 1-128 0,-1-1 128 0,2 0-128 15,4 0 320-15,-1-1 0 0,0-2 0 0,-1-2 0 16,3 1-32-16,-1-2-16 0,0 2 0 0,0-2 0 16,4 3-48-16,0 2-16 0,-2 1 0 0,-2 0 0 0,-2 1-208 0,0 2 0 0,3 3 128 0,4-2-128 15,4-2 0-15,0 2-128 16,1 0 128-16,2-2-208 0,3 1 208 0,1-3 0 16,3 0 0-16,0 0 0 15,2 0 0-15,0-3 0 0,0 1 0 0,0 0 160 0,1 0-160 16,0 2 0-16,0 0 144 0,-1-3-144 0,2 2 320 0,0 1-16 15,-1 0 0-15,2 0 0 0,0-2 64 0,-1 2 16 16,1 0 0-16,1 0 0 0,0 2-224 0,0-2-32 16,-1 1-128-16,1 2 192 0,1-1-192 0,0 2 0 15,-1-4 0-15,0 0 0 0,0 0 0 0,8 19 0 16,-6-13 0-16,-1 0 0 0,1-2 0 0,-1 2 0 16,0 4 0-16,0 0 0 0,-1 2 0 0,0 3 0 15,0 2 0-15,-2 2 0 0,-1 5 0 0,0 1 0 16,-3 5 0-16,-2 5 0 0,1 2 0 0,-2-3 0 15,0 1 0-15,1-2 0 0,2 1 0 0,1 0 0 0,1 2 0 0,3 1 0 16,2-2 336-16,1 1 32 0,3 5 0 0,0-1 0 16,3 5-208-16,-2-1-32 0,1 3-128 0,-1-3 192 15,-1-2-192-15,-1-2 0 0,-1 7 0 16,-5 2 0-16,1-1 0 0,-1 4 0 0,-5 5 0 0,1-3 0 16,-2 3 0-16,-2-4 0 0,-1-1 0 0,-1-7 0 15,3-2 0-15,-1-5 0 0,1 1 0 0,-1-1 0 16,2-1 0-16,-1 0 0 0,3-1 0 0,-1 1 0 15,3-2 144-15,-1-1-16 0,1-4 0 0,-1-3 0 16,2-3-128-16,1-3 0 0,0 1-192 0,-1 0 192 0,1 1 0 16,-1-1 0-16,2 0 0 0,-2-1 0 15,0 1 0-15,-1 2 0 0,0 1 0 0,1-1 0 16,-1 2 0-16,-1-1 0 0,0-2 0 0,0 1 0 16,-1-2-144-16,1-2 144 0,0-1 0 0,1-3 0 0,-1-6 0 0,3-2 0 15,-1 0 128-15,1-3-128 0,2 1 0 0,-1-1 0 16,1 0 0-16,1-2 0 0,1 0 192 0,1-2-48 15,-1 2-16-15,2-3 0 0,1 2 272 0,0-2 48 16,0 0 16-16,1 0 0 0,-1 0-208 0,1-2-32 16,-2-1-16-16,1 2 0 0,0 1-16 0,-2 0-16 0,2-3 0 15,-1 3 0-15,1 0-176 0,-1 0 0 16,1 3 0-16,1-6 0 0,0 3 0 0,0 0 0 16,3 3 0-16,0-3 0 0,3-3 0 0,0 0 0 0,1 0 0 0,3-1 0 15,6 1 192-15,4-3-64 0,1 1 0 0,4-2 0 16,4-2 256-16,-1 1 32 0,3 6 16 0,2-2 0 15,-1 1-176-15,-1 3-48 16,-1 4 0-16,-3 1 0 0,0-1-208 0,-3-2 0 0,3 2 128 16,-2-3-128-16,2 2 0 0,0-3 0 0,3-3 0 15,3 2 0-15,1-3 0 0,6-2 0 0,4 1 0 0,1-1 0 0,4 2 0 16,-3-2 0-16,0 2 0 0,-2 1 0 0,1-2 640 0,1 1 16 16,6 2 16-16,0 0 0 0,0 4-544 15,-2 0-80-15,-3 2-48 0,-5 1 0 16,-2 1 0-16,-6-1 0 0,-4 1 0 0,-2 0 0 15,0 3 0-15,-7-2 0 0,-4 2 0 0,-7 0 0 16,-4-2-1072-16,-7 5-208 0,-5 3-32 0,-12 5-23584 0</inkml:trace>
  <inkml:trace contextRef="#ctx0" brushRef="#br1" timeOffset="52847.1">24494 8672 19343 0,'0'-2'1728'15,"1"-1"-1392"-15,0 3-336 0,0-2 0 0,0 2 336 16,0-2 0-16,1 0 0 0,1-2 0 15,0-3-864-15,0 2-176 0,-1 0-48 0,-2-1 0 16,2 4-144-16,-4-2-48 0,1 3 0 0,-2-1 0 0,-1 2 2432 0,1 0 496 16,-2 0 80-16,0 0 32 0,0 0 464 0,0 2 112 15,-2-2 16-15,3 1 0 0,-1 1-736 0,0-2-144 16,0 2-16-16,-1-2-16 0,2 1-992 0,0 0-192 0,0 2-32 0,0-3-16 16,0 3-416-16,-1-2-128 15,-1 3 0-15,1-1 0 0,-1-1 0 0,0 3 0 16,-1 1 0-16,-3 0 0 0,1 2 176 0,-2 2-32 15,-2 0 0-15,0 2 0 0,0-1 80 16,1 0 16-16,2 0 0 0,0-4 0 0,1 3-16 16,0-2 0-16,2 1 0 0,-1-1 0 0,3-1-64 0,-1 1-16 0,3-3 0 0,0 0 0 15,0-1-144-15,2 0 0 0,0-1 0 16,1-1 0-16,0 2 0 0,0 2 0 16,2-4 0-16,-1 1 0 0,0 0 0 0,1-1 0 15,1 1 176-15,-1-1-176 0,1 1 224 0,0 1-48 0,0-1-16 0,2-2 0 16,0 6-160-16,2-3 0 15,1 3 0-15,0-2 128 0,3-1-128 0,0 0 0 0,1 1 0 16,2 0 0-16,1-2 0 0,1-1 128 0,0 3-128 0,1-3 0 16,-2 2 192-16,1-3-32 0,1-1-16 0,-1 3 0 15,-1 2-144-15,-2 0 0 0,-1 1 0 0,-1 0 0 16,-2 1 0-16,-1 1 0 0,-1 2 0 0,-1-2 0 0,-1 1 0 0,0-1 0 16,1 2 0-16,-2 0 0 0,0 1 0 0,0 1 0 0,0-2 0 0,0 0 0 15,0 0 0-15,0 0 0 16,1 2 0-16,0-1 0 0,0 1 0 0,-1-3 0 0,-1 2 0 0,1-1 0 15,0 2 0 1,-1-1 0-16,1-2 0 0,-2 1 0 16,-1 5 0-16,1-2 0 0,-2 4 0 0,-2-4 0 15,2 2 256-15,-2-2 64 0,0-1 0 0,-1-1 16 0,-1 0-192 0,1-3-144 0,0-1 192 0,-1-2-192 16,-1 3 336 0,-2 1-32-16,0 0-16 0,-2 1 0 0,0-1-288 15,0 2 0-15,0-5 0 0,0 2 0 0,-3 2 0 0,-1 0 0 16,-1-2 0-16,0 1 0 0,1-1 0 0,-1 0 160 0,0-1-160 0,-1-2 128 0,2 0 128 15,-1 0 32 1,2 0 0-16,-3 0 0 0,1-3-288 0,-2 4 0 16,1-4 0-16,-1 1 0 0,2 0 0 0,1-2 0 0,1-1 0 0,0 0 0 15,0-3 0-15,-1 2 0 0,0-4 0 0,2-1 0 32,0 2-656-32,1 1-48 0,1-2 0 0,1 0 0 15,1 2-32-15,2 1-16 0,1-1 0 0,0 2 0 16,0 0-592-16,2-5-112 0,-1 5-16 0,2-2-16064 0</inkml:trace>
  <inkml:trace contextRef="#ctx0" brushRef="#br1" timeOffset="53582.17">24820 9177 35007 0,'-3'0'3120'0,"2"0"-2496"0,1 0-496 0,0 0-128 0,0 0 864 0,1 0 160 16,-1 0 16-16,1 0 16 0,1 0-848 0,-2 0-208 15,2 2 0-15,-2-2 0 0,0 0 0 0,0 0 0 16,0 0 0-16,0 0 0 0,0 0 0 0,0 0 0 15,12 11 144-15,-10-10-144 0,1 1 448 0,0-1 0 16,1 2 0-16,0-3 0 0,3-3-224 0,-3 3-32 16,3-3-16-16,-1 1 0 0,1-2 0 0,0 1 0 15,0-4 0-15,1 1 0 0,1-2-48 0,0 1-128 0,-1-1 192 16,3-1-64-16,-1-1-128 0,1-1 128 0,1 2-128 0,0-1 128 16,-1-2-128-16,0 3 160 0,0 0-160 0,-2 0 160 15,-1 1-160-15,-2 2 0 0,-2-1 0 0,-2 3 0 16,-1 0 0-16,-2 1 0 0,-2-2-192 0,-3 4 192 15,0-2 0-15,-2 1 0 0,-1-1 0 0,-3 1 192 16,0 1-192-16,-1 1 0 0,2 0 0 0,-2 1 0 16,1 2 0-16,1 1 0 0,1 0 0 0,0 1 0 0,2 3 0 15,0-3 0-15,1 0 0 0,0 0 0 16,2 1 0-16,-1 1-224 0,-1 1 80 0,-1 1 16 16,-1 4 128-16,1-2 0 0,0 1 0 0,-1 0 0 15,1 3 0-15,0-3 0 0,1 3 0 0,1-1 0 0,1 0 0 0,2 0 0 16,2-1 128-16,1 2-128 0,1-2 224 15,1 0-32-15,1-1 0 0,2 0 0 0,0-2-192 0,1 0 144 16,1-1-144-16,1-1 128 0,1 0-128 16,1-1 0-16,1-1 144 0,0-1-144 0,0 2 0 0,2-4 0 0,0 2 0 15,-1-1 128-15,1 2-128 0,0 1 0 0,-1-2 0 16,-3-1 0-16,0 2-128 0,-1 0-112 0,-1-2-16 0,-2 3 0 31,2-2-1344-31,-2 0-256 0</inkml:trace>
  <inkml:trace contextRef="#ctx0" brushRef="#br1" timeOffset="54058.38">25350 8417 33167 0,'-6'-4'1472'15,"1"1"304"-15,1 2-1424 0,1 1-352 0,2 0 0 0,1 0 0 0,0 0 368 0,-2 0 0 0,0 1 0 0,0-1 0 16,-1 3-368-16,1-1-160 0,1 3 16 0,-1 0 0 16,1 3 16-16,1-1 0 0,0 3 0 0,0 2 0 15,3 1 768-15,-2 0 144 0,1 4 48 0,1 3 0 16,1 0 208-16,0 1 48 16,0 3 16-16,0 1 0 0,0 5-720 0,-1 2-128 15,1 8-48-15,-3 3 0 0,0 4-208 0,-3 2 144 16,-2 2-144-16,-2 0 128 0,-1-2-128 0,-2 1 0 15,-1 1 0-15,2 1 0 0,-3-1 0 0,0-6 0 0,3-7 0 0,-2-6 0 16,5-4 0-16,-1-7 0 0,1-3 176 0,2-2-176 16,1-1 320-16,1-4-16 0,1-3-16 0,0 0 0 15,1-3-288-15,1 0 128 0,-1-4-128 0,0 1 0 16,1-4-432-16,0 1-192 0,-1-4-32 0,1 0-17744 0</inkml:trace>
  <inkml:trace contextRef="#ctx0" brushRef="#br1" timeOffset="55035.2">26004 8592 24879 0,'2'-5'2208'0,"0"0"-1760"0,1 1-448 16,-3 1 0-1,2 2-256-15,-1-3-128 0,0-2-16 0,3-5-16 0,-1-4 416 0,-2-1 0 0,-1 0 0 0,-1 0 0 16,-2 2 1616-16,-3 0 368 16,0 2 64-16,-2 1 0 0,1 0 0 0,-3 3 0 0,2 3 0 0,-2 0 0 15,1 2-1024-15,-2 3-224 0,2 0-32 0,-2 2-16 16,1 2-560-16,2-4-192 0,-1 4 144 0,-1-1-144 16,3 0 0-16,-2 0 0 0,0 2 128 0,1-1-128 15,1 4 160-15,-2-4 0 0,2 4 0 0,0-2 0 16,2 3-16-16,-2-2 0 0,2 1 0 0,0 2 0 15,1 0-16-15,-1-1 0 0,2 2 0 0,-1 2 0 0,0 2 0 16,0-1 0-16,0 1 0 0,0 0 0 0,1 6-128 16,-1 3 128-16,0 2-128 0,1 5 128 0,0-1-128 15,-1 3 0-15,1 2 0 0,-1-2-176 0,3 0 176 0,-3-4 0 16,3-1 0-16,-2 2 0 0,0-5 0 16,1 0 0-16,0 0 0 0,1 2 0 15,-2 1 0-15,3 1 0 0,-2 2 0 0,0-5 0 0,0-3 0 0,1-3 0 16,1-1 0-16,0 0 0 0,0-4 0 15,0-3 0-15,0 3 0 0,-1-5 0 0,1 1 0 0,-1 1 0 16,0-3 0-16,0-1 0 0,-1 1-208 0,-1-1-16 16,0-1 0-16,-1-2 0 15,1 2-400-15,-1-3-80 0,0 1 0 0,0-3-16 16,1-1-1216-16,0-1-240 0</inkml:trace>
  <inkml:trace contextRef="#ctx0" brushRef="#br1" timeOffset="55320.05">25468 9047 35007 0,'2'-5'1552'0,"0"2"320"0,0-1-1488 0,0 3-384 0,0-1 0 0,1 2 0 0,1-3 1408 0,1 0 224 15,6-2 32-15,5-1 16 16,5-2-656-16,2-2-144 0,4 0-32 0,2-2 0 16,0 1-400-16,0-1-64 0,4-1-32 0,-2 2 0 0,0 0-32 0,-1-1-16 15,0 4 0-15,0 1 0 0,-3-1-304 0,0 1 0 0,-3 3 0 16,-3-2-144-16,-3 4 144 0,-3-1-192 16,-4 3 192-16,-3 0-13744 15,-1 3-2640-15</inkml:trace>
  <inkml:trace contextRef="#ctx0" brushRef="#br1" timeOffset="59411.42">26335 9042 26719 0,'-3'0'2368'0,"2"2"-1888"15,1-2-480-15,0 0 0 0,0 0 144 0,0 0-144 0,0 0 128 16,0 0-128-16,-3 0 432 0,2 1 0 0,1-1 0 0,0 0 0 16,0 0 992-16,0 0 208 0,0 0 32 0,0 0 16 15,0 0-208-15,0 0-32 0,0 0-16 0,20-1 0 16,-14 1-944-16,2 0-192 0,-1-2-32 0,0 2-16 15,1-2-240-15,0 1 0 0,-1-1 0 0,1 0 0 16,-1 1 0-16,1-1-128 0,1-2 128 0,-1 1-160 16,0-1-912-16,-1 3-176 15,0-2-32-15,-1 3-9856 0,-1-2-1984 0</inkml:trace>
  <inkml:trace contextRef="#ctx0" brushRef="#br1" timeOffset="60640.44">26966 8935 2751 0,'-2'-5'256'0,"1"2"-256"0,1 0 0 0,0 1 0 16,1 0 3616-16,0 1 672 0,0-1 144 0,2-1 32 16,0-1-4464-16,2-1-768 0,-1 0-224 15,2-1-32-15,-2 2 864 0,-2-1 160 0,1 2 0 0,-3 0 128 0,1 1 1904 16,-2 2 384-16,1-2 80 0,-3 1 0 16,2 1 448-16,-3 0 64 0,0 0 32 0,0 0 0 15,-1 1-1184-15,0 1-256 0,-2 0-32 0,-1 2-16 0,0 0-1088 0,-3 2-208 16,1 2-64-16,-3 0 0 0,0 2-192 15,-3 2 0-15,0-1 0 0,1 1 0 16,-2 1 0-16,1 0 0 0,2-1 0 0,0 3-160 0,1-2 160 0,3-4 0 16,1 1 0-16,0 0 0 0,0 0 0 0,2 1 0 15,-1-1 0-15,0 2 0 0,1-1 0 0,1 1 0 16,1-3 0-16,0 1-128 0,1 0 128 0,3-2 0 16,0 0 0-16,1-4 0 0,1 1 0 0,3 0 0 15,0-2 0-15,1-3 0 0,3 2 0 0,3-2-128 16,1 0 128-16,2 0-128 0,2 0 128 0,0 3-160 0,0 2 160 15,1-3-160-15,0 2 160 0,1 0 0 0,-1 1 0 0,-1 2 0 16,-1 3 0-16,-3-1 0 16,-2 4 0-16,-1 0 128 0,-2 2-128 0,-3-2 0 0,0 4-128 0,-1-2 128 15,-2 1 0-15,-2 0 0 0,-2 0 0 16,0-3 176-16,1-2-400 0,-3 2-80 0,-1 0-16 16,-1 1 0-16,0-1 320 0,-3-1 256 0,0 1-64 0,-3-1 0 0,1-1 64 15,-3 1 16-15,-2-4 0 0,0 2 0 16,1 2-128-16,-2-5-16 0,1 1-128 0,-2-1 192 15,2-2-192-15,-1-2-240 0,0-1 48 16,3-4 16 0,0-1-1168-16,2-2-256 0,2-2-32 0,1-4-15056 0</inkml:trace>
  <inkml:trace contextRef="#ctx0" brushRef="#br1" timeOffset="61200.2">27192 8999 38703 0,'-6'3'1712'0,"0"-1"352"0,1-1-1648 15,1 1-416-15,3 0 0 0,0 1 0 0,1-1 528 0,-2 2 32 0,0 3 0 0,-2 2 0 16,2 4-384-16,0 2-176 0,0-1 160 0,1 4-160 15,1 0 0-15,-1 2 128 16,-2 0-128-16,2 0 0 0,0-1 0 0,-1 1 0 16,2-1 0-16,0 0 0 0,0-1 320 0,0-3-48 0,2-1 0 0,0 0 0 15,0-2-16-15,0-3 0 0,1-1 0 0,1 0 0 0,0-1-80 0,0-2-32 16,1-2 0-16,1-1 0 16,0 1-16-16,0-1 0 0,1-2 0 15,1 0 0-15,0-2-128 0,0 2 0 0,1-4 0 0,0 0 0 16,0-1-240-16,0-3 32 0,1 1 0 0,-1-2 0 0,-2-2 208 0,1 1-144 15,-1-2 144-15,0 0-128 0,-1-4 128 0,0-1 0 16,-2 0 0-16,0-3 0 0,0 2 0 0,-1-4 0 0,0 1 0 16,-2 4 0-1,1 1 0-15,0 2 224 0,-1 1-48 0,1 3-16 16,0 2-160-16,1 3 0 0,-1 1 0 0,0 4 0 16,-1 3 0-16,0-3 0 0,-1 1 0 0,0 4 0 0,0 3 0 0,1 5 0 0,-1 2 0 15,2 2-176-15,-2 0 176 16,0 3 0-16,0-1 128 0,-2 0-128 0,1 1 320 15,1-3-16-15,0 1 0 0,-1-3 0 0,0 2-144 0,1 1-32 0,0-2 0 0,-1 0 0 16,1-2-128-16,0 2 0 0,0-1 0 0,1-2 0 16,0 0 0-16,0 1-144 0,2-1 144 0,1-1-208 31,1 1-240-31,-1-1-64 0,2-1 0 0,-1-2 0 16,1-3-384-16,-1-1-96 0,2-1-16 0,-2-1-11072 0,2-1-2208 0</inkml:trace>
  <inkml:trace contextRef="#ctx0" brushRef="#br1" timeOffset="61813.45">27515 9095 32255 0,'-1'2'1424'0,"0"0"304"0,1 1-1392 0,1-1-336 0,1 1 0 0,0-1 0 0,2 4 208 0,0 2-16 0,2 3-16 0,1 7 0 16,2 5-176-16,0 4 0 0,-1 3 0 0,-2 0 0 16,1-1 320-16,-3-2 128 0,0 2 16 0,-3-1 16 31,1 1 624-31,-2-2 128 0,0 3 32 0,-1 0 0 16,0 0-672-16,0 0-128 0,-1-2-16 0,0 3-16 0,0 0-240 0,0-3-32 0,-1-2-16 15,-1-3 0 1,0-2-144-16,-1-1 0 0,0 0 0 0,0-3 0 15,0-1 0-15,-1-2 0 0,2-4 0 0,-1-2 0 16,-1-1 144-16,2-2 0 0,0-2 0 0,0-2 0 0,1-2 48 16,-1-2 16-16,1-2 0 0,-1-3 0 15,1-5 160-15,1-1 16 0,-1-4 16 0,-1-4 0 0,4-5-144 16,-3-1-48-16,3-9 0 0,2-3 0 0,-1-8-208 0,2-2 0 16,2-3 0-16,-1-1 0 0,3 4 0 0,0-3-208 15,1 6 64-15,-1-1 16 0,2 5-32 0,1 2 0 16,0 3 0-16,-1 3 0 0,2 5 160 0,0 1 0 15,2 1 0-15,0 3 0 0,0 0 0 0,2 2 0 16,2 0 0-16,-2 5 0 0,1 2 0 0,-1 4 0 16,-1 4 0-16,1 1 176 0,-3 4-176 0,1 1-176 15,-1 5 48-15,-2 2 0 0,1 2-128 0,-3 3 0 16,1 2-16-16,-2 3 0 0,-2 3 112 0,0 1 32 0,0 1 0 16,-2 3 0-16,0-2 128 0,-2 0 0 0,0 2 0 15,-2-3-128-15,-1-1 128 0,0 0 144 0,-2 0-16 0,0 1-128 16,-1 0 368-16,-2-3-48 0,2 0 0 0,-1 2 0 15,-1-2-144-15,-1-1-48 0,0 1 0 0,0 0 0 16,-1-4 112-16,-2 1 16 0,1-1 0 0,-1-3 0 16,0 2-128-16,0-4-128 0,-2 1 176 0,-1-2-176 15,2 0 128-15,1-5-128 0,-1 1 0 0,1-3 0 0,-1 0 0 16,0-4 0-16,2 0 0 0,-2-3 0 16,0-3-832-16,2-1-192 0</inkml:trace>
  <inkml:trace contextRef="#ctx0" brushRef="#br1" timeOffset="62242.44">27923 9112 36863 0,'3'0'1632'0,"-1"0"336"0,1 3-1584 0,1-3-384 0,0 0 0 0,-1-3 0 16,1 3-320-16,3-3-128 0,3 2-48 0,3-3 0 0,3 0 80 0,-1-1 16 0,2 2 0 15,-1-4 0-15,-2 2 400 0,1 1 176 0,0-2-16 16,-1 1 0-16,0-2 1056 0,1-1 192 16,-1 0 64-16,1 0 0 0,-3 0-896 0,1 0-192 0,0-1-16 0,-1-1-16 15,-1 0-352-15,-1 1 128 0,1-1-128 0,-2 0 0 16,-1 0 0-16,-3-1 0 0,0 0 0 0,-2 0-128 16,-1 1-160-16,-2-3-32 15,0 6 0-15,-3-3 0 0,-1 4 48 0,-2-1 0 0,-2 6 0 16,-1-2 0-16,-1 6 464 0,-1 1 112 0,-2 3 16 15,-3 4 0-15,-1 1-80 0,0 4-16 0,1-1 0 16,-1 3 0-16,1 0-80 0,0 1-16 0,3 0 0 0,0 0 0 0,0 0-128 0,2 0 0 16,0 4 0-16,3-3 128 0,0 2 80 0,1-1 16 15,1 1 0-15,2 0 0 16,2 0 176-16,0-1 48 0,4-1 0 0,0 0 0 16,4-6-96-16,-1 0-16 0,4 0 0 0,0-3 0 0,1-2-336 0,1-1 0 15,1 0 0-15,2-3 0 16,1 0-256-16,3-2-80 0,0-3-16 0,2 0 0 15,-2-1-256-15,3-1-48 16,-1 1-16-16,2-4-17936 0</inkml:trace>
  <inkml:trace contextRef="#ctx0" brushRef="#br1" timeOffset="62701.65">28482 9132 11167 0,'-4'7'240'0,"0"-2"48"0,0 0 16 0,2-1 16 0,1 3-320 0,0-6 0 0,1 4 0 0,-2 1 0 0,0 4 0 0,-2 5 0 16,1 2 0-16,-1 1 0 0,3-1 2032 0,-2 1 480 15,2-4 112-15,0 1 0 0,1-2 608 0,0 0 112 0,1-4 32 0,-1 1 0 0,3-1-1184 0,-2-3-224 16,3 1-48-16,-3-3-16 0,2 0-1136 0,0 0-240 15,-2-3-32-15,0 0-16 0,0-1-336 0,-1 0-144 0,0 0 128 16,-1-1-128-16,0 0 256 0,0-5-16 0,-3 4-16 0,4 2 0 16,0 0 224-16,-7-23 64 15,3 13 0-15,0-2 0 16,2-3-128-16,0-3-32 0,0-2 0 0,0-2 0 16,1-1-112-16,0-2-32 0,1 1 0 0,1-2 0 0,0-2-208 0,1 1 0 0,0-2 128 0,1 1-128 15,1 0 0-15,-2 2 0 0,2 2 128 0,0 0-128 16,2 3 0-16,-1 1 0 15,1 3 0-15,0 0 0 0,0 4 0 0,2 1 0 0,0 1 0 0,1 2 0 32,1-1 0-32,0 2-128 0,1 0 128 0,1 1-208 0,-1 2 48 15,0 2 16-15,0-1 0 0,-2 4 0 16,1 0-368-16,0 4-80 0,-1 2-16 0,-2 1 0 16,1 1-288-16,-1 4-48 0,0 1-16 0,0 4 0 15,-2 1-832-15,1-1-192 0,0 1-16 0,0-1-13680 16</inkml:trace>
  <inkml:trace contextRef="#ctx0" brushRef="#br1" timeOffset="63308.69">28907 8847 11967 0,'-2'1'1072'0,"0"-2"-864"0,0 1-208 0,1 0 0 16,1 1 6624-16,1 1 1280 0,-1 0 256 0,2 1 48 0,0 2-6288 0,0 2-1280 15,0 5-240-15,1 3-48 0,1 4-224 0,0 1-128 16,-2 2 128-16,1 3-128 0,0 0 128 0,-1 3-128 15,1 1 128-15,0 1-128 0,-1-1 272 0,2 2-16 0,2-3 0 0,-2 1 0 16,1-2-256-16,-1-1 0 0,0-3 0 0,0-4 0 16,0-1 192-16,0-3-64 0,0 0 0 0,0-3-128 15,-1 0 144-15,3-2-144 0,-1-1 0 0,-1-3 144 16,1-1 128-16,1-2 32 0,1-3 0 0,0 0 0 16,0-3 80-16,0-3 32 0,0-2 0 0,2-2 0 15,-1-1-240-15,0-4-48 0,-1-2-128 0,1-5 192 16,-2 1-192-16,1-6 0 0,0-6 0 0,-1-4 0 15,2-2 128-15,-3-4-128 0,2-2 0 16,-1 2 0-16,0 3 128 0,-1 3-128 0,-1 5 0 0,1 5 0 16,2 3 0-16,-2 5 0 0,2-1 0 15,-1 5 0-15,2 0 0 0,-2 4-336 0,-1 3 48 0,0 3 16 32,-1 1-720-32,-1 2-144 0,-1 2-16 0,-1 2-18624 0</inkml:trace>
  <inkml:trace contextRef="#ctx0" brushRef="#br1" timeOffset="63539.29">29317 9017 14735 0,'-4'17'1312'0,"1"-6"-1056"0,1 1-256 0,2-2 0 16,1-5 4384-16,1 2 816 0,1-2 176 0,0 6 16 16,2 6-4576-1,2 6-816-15,2 3-384 0,1 3 48 0,-1-4 80 0,-1-1 0 16,-1-3 16-16,-1 0 0 0,0-3 1296 0,-2 0 256 0,0-3 48 0,-1 1 16 15,-1 0-32-15,0 1-16 0,0-3 0 0,-1 0 0 16,0-2-976-16,-1-2-192 0,0-2-32 0,0-1-128 31,-1-2-336-31,0-2-176 0,0-1-48 0,0-2-17680 0</inkml:trace>
  <inkml:trace contextRef="#ctx0" brushRef="#br1" timeOffset="63696.87">29390 8737 43311 0,'-4'-8'3840'0,"0"1"-3072"16,4 3-608-16,0 3-160 0,2 1 736 0,0-2 112 15,-1-3 32-15,1-3 0 0,1-2-704 0,1-2-176 16,0 2 0 0,0 2 0-1,0 3-1168-15,0 2-272 0,-1 3-48 0,-2 1-17664 0</inkml:trace>
  <inkml:trace contextRef="#ctx0" brushRef="#br1" timeOffset="64125.03">29808 8882 6447 0,'3'3'576'0,"-2"-1"-576"0,0-1 0 0,0 1 0 15,-1-2 5824-15,0 2 1040 0,0-2 224 0,0 1 32 16,-1 0-5584-16,-1 2-1136 0,-1 2-208 0,-2 0-64 15,-3 2 1088-15,-1-2 224 0,-2 3 32 0,-2 0 16 0,-2 1-16 0,-1-1 0 32,-2 2 0-32,-1 3 0 0,-2-1-512 0,0 0-96 15,3 1-32-15,-1-4 0 0,1 2-512 0,2-3-96 16,3-1-32-16,0 0 0 0,2-3-352 0,2 0-80 16,0-1-16-16,2-1 0 15,1 1-128-15,3-2-16 0,0 0-16 0,2 1 0 0,3 0 160 0,1 1 16 16,1-3 16-16,2 1 0 0,1-1-96 0,2 0 0 0,1 0-16 0,2 0 0 15,-1 0 144-15,1 2 16 0,0 0 16 0,0-1 0 16,1 3 160-16,-1-1 0 0,2 2 0 0,0 0-128 16,2 2 128-16,-2 1 0 0,2 2 0 0,-2 2 0 15,1 3 0-15,-2-2 0 0,2-1 0 0,-2 2 0 16,0 4 0-16,-2-2 0 0,0 0-144 0,-1 0 144 16,-2-2-160-16,-3-1 160 0,0-2-208 0,-2 1 80 15,-1-2 256-15,-2 1 48 0,0-2 16 0,-2 0 0 0,-1-1 128 16,-1-1 16-16,-1 1 16 0,0 0 0 0,-2 0-64 15,-1-2-16-15,-1 2 0 0,0-3 0 0,-2 2-528 16,0-1-96-16,-2-1-32 0,-1 2-18864 16</inkml:trace>
  <inkml:trace contextRef="#ctx0" brushRef="#br1" timeOffset="64520.34">29944 9311 43311 0,'3'-2'1920'0,"0"-2"384"0,3 1-1840 0,-1 0-464 0,-1 1 0 0,-1 1 0 0,1 1-144 0,3-4-128 0,5 1-32 0,2-1 0 16,2-4 112-16,2 0 0 0,-2-1 16 16,0 1 0-16,-2 3 176 0,0-1 0 0,-1 0 0 0,-2-1-128 15,1 1 128-15,-1-1 256 0,-1-1-64 0,-2 3-16 16,1-3 16-16,-2-1 0 0,0-2 0 0,-2-2 0 15,0 0-64-15,-1-1 0 0,0-4 0 0,-3 1 0 16,2-3 0-16,-3-1 0 0,-3 2 0 0,1 0 0 16,-3 3-304-16,-2 3-64 0,-2 2-16 0,-2 4 0 0,-1 4 0 15,0 2-16-15,-3 4 0 16,0 1 0-16,0 7 64 0,0 1 16 0,-1 3 0 0,0 3 0 16,0-1 192-16,0 1 208 0,2 5-32 0,1-1-16 15,1 3 384-15,3-2 80 0,2-1 16 0,3 0 0 16,3 1-288-16,-1-3-48 0,4 2-16 0,2-5 0 0,-1 1-288 15,3-3 128-15,1 2-128 0,0-5 0 16,1 0-240 0,1-1-144-16,1-3-48 0,0 2 0 0,1-2-272 0,1-1-48 0,1-2-16 0,0 0-17856 15</inkml:trace>
  <inkml:trace contextRef="#ctx0" brushRef="#br1" timeOffset="64991.13">30705 9228 13823 0,'3'-9'1216'0,"1"-3"-960"16,-2 4-256-16,0 3 0 0,-1 2 1392 0,2-5 224 15,-1-3 48-15,3-7 16 0,1-4-272 0,-1-3-64 16,-2 2-16-16,-3 4 0 0,-1 4 1568 0,-3 4 320 15,-2 4 64-15,-2 0 16 0,-1 3-1376 0,-3 1-288 0,-2 2-48 0,-2 1-16 16,-2 1-624-16,-2 1-128 16,-3 3-32-16,-3 2 0 0,-1 0-432 0,-1 4-96 0,-3 4 0 0,3 2-16 15,0 1-240-15,2 3 0 0,4 2 0 0,2 2 0 16,3 0 0-16,4 0-192 0,3 3 192 0,4-6-208 0,1 1 16 16,3-1 16-16,4-4 0 0,2 2 0 15,2-5-80-15,3-3-32 0,2-1 0 16,2-2 0-16,2-2 80 0,3-1 16 0,3-5 0 0,3 0 0 15,0-2 192-15,2 0 208 0,5-6-32 0,0-1-16 0,-1 0 176 0,1-4 48 16,0-2 0-16,-1-1 0 0,-1-2 112 0,-5-3 16 16,-2-2 16-16,-3-2 0 15,-4-4 112-15,0-3 32 0,-5-3 0 0,-2-6 0 0,-3-2-64 0,-1-4-16 16,-1-6 0-16,-4-2 0 0,-3-2-80 0,-2-4 0 0,-3-2-16 16,-1 0 0-16,-1-3-304 0,-3 4-64 0,-1 3-128 15,1 4 192 1,-2 3-608-16,0 4-128 0,1 8-32 0,-1 1 0 15,1 6-560-15,-3 4-112 0,-1 6-32 0,0 5-13216 16,1 1-2656-16</inkml:trace>
  <inkml:trace contextRef="#ctx0" brushRef="#br1" timeOffset="65988.6">24624 9968 17503 0,'-2'0'1552'0,"1"-2"-1232"0,1 1-320 0,-1 0 0 16,1 0 752-16,1 1 80 0,-1-2 32 0,1-1 0 16,0-2 192-16,0 1 32 0,3-4 16 0,0 3 0 15,2-2-128-15,-1 1-16 16,0 3-16-16,2-1 0 0,-3 1 160 0,0 0 48 0,1 1 0 0,-1 2 0 15,0-1-32-15,-3 2 0 16,2 1 0-16,-2 0 0 0,-1 2-224 0,-1 3-64 16,-2 1 0-16,1 2 0 0,-2 2-320 0,0 3-80 0,-1 3-16 15,0-1 0-15,-1 3-416 0,1 1 0 0,-2-1 128 0,-1 1-128 0,0 5 128 16,-1-2-128-16,0 1 192 0,-1 3-64 0,0-3-128 16,-1 5 128-16,-1 0-128 0,1 2 128 15,-1-2-128-15,2-2 128 0,1-1-128 0,3-1 128 16,-1-4-128-16,2-3 0 0,0-1 0 0,2-6 0 15,0 1-208-15,1-3-80 0,2-3-16 0,0-4-11840 16,0 0-2368-16</inkml:trace>
  <inkml:trace contextRef="#ctx0" brushRef="#br1" timeOffset="66305.07">24763 9836 35007 0,'-5'-6'1552'0,"1"2"320"0,0 0-1488 0,2 3-384 0,1-2 0 0,1 3 0 0,0-1 128 0,0 0-128 0,-1-1 160 0,0 0-160 15,0 2 176-15,1 2-176 16,0 5 192-16,0 1-192 0,2 4 896 0,-1 3 80 16,3 5 16-16,0 3 0 0,1 4-272 0,2-2-48 0,1 5-16 0,-1-2 0 15,3 1-192-15,-1 1-32 0,3-2-16 0,-1-1 0 16,0 1-224-16,2 1-64 0,0 2 0 0,3 5 0 0,-1 2 32 15,2 2 0 1,-1 3 0-16,0 0 0 0,0-1-160 0,-3-5 0 16,-1-2 0-16,0-2 0 0,-2-1-160 0,0-3-112 0,-2-1-32 0,0-4 0 15,-2-5-80-15,0-1-32 0,-2-8 0 16,-1-1-12096-16,-1-3-2416 0</inkml:trace>
  <inkml:trace contextRef="#ctx0" brushRef="#br1" timeOffset="66587.07">24557 10380 24879 0,'-9'0'1088'0,"3"0"256"0,2 0-1088 0,2-2-256 0,2 2 0 0,1 0 0 16,0-3-368-16,1 2-128 0,2-3-16 0,0 1-16 0,1-1 528 0,0 0 0 15,2 0 0-15,-2 4 144 0,1-4 2736 0,1 1 560 16,1 1 96-16,2-3 32 0,2 1-1552 0,2-3-304 16,3 1-64-16,4-2-16 0,3 0-1024 0,-1 1-208 15,-5 2-32-15,6 1-16 0,5-3-352 0,4-1 0 16,1 4 0-16,-1-3 0 0,-2 4 0 16,-1-2 0-16,-4 3 0 0,-3 1 0 15,-4 1-640-15,-3 0-192 0,-1 3-32 0,-3 0-17488 16</inkml:trace>
  <inkml:trace contextRef="#ctx0" brushRef="#br1" timeOffset="67257.63">25307 10370 10127 0,'2'-4'896'0,"0"1"-704"0,-1-2-192 0,-1 2 0 0,1 3 0 16,1-2-192-16,-1-3 32 0,3-2 16 0,0-1 576 0,-2-3 112 15,1 3 32-15,-2 2 0 16,-1 3 2736-16,0 1 544 0,-1 0 112 0,-1 4 32 0,0 0-400 16,1 1-80-16,-3 3 0 0,3 2-16 0,-2 3-2176 15,3-2-432-15,-1 4-96 0,-1-1-16 0,1 1-528 0,1 0-128 16,-1 2 0-16,-1 2-128 0,1 0 0 0,-2-1 0 16,0 1 0-16,0 0 0 0,1-1 0 0,0 1 0 0,0-2 0 15,2 2 0-15,0-1 0 0,2-4 0 0,0 3 128 16,2-2-128-16,2-2 144 0,0 0-16 15,2 1-128-15,2-2 192 0,0-2-192 0,1-1 0 16,0-1 0-16,1-2 0 0,0-3 0 0,3 1 0 0,-1-4-160 0,-1-1 160 16,-1 1 0-16,1-3-128 15,2-1 128-15,0-1 0 0,-2-2 0 0,0 0 0 16,-4 1 0-16,2-4 0 0,-1 1 0 0,0-3 0 0,-3 0 0 0,0-1 0 16,1-1 0-16,-5-1 0 0,1-3 0 0,-2-1 128 15,-2 2-128-15,0-3 0 0,0 0 0 16,-2-1 0-16,0 3 0 0,0 2 144 0,0 3-144 15,1 3 0-15,1 4 160 0,0 3-160 0,-1 3 128 0,-1 2-128 16,2 0 0-16,0 1 0 0,0 0 0 0,2 2 0 16,-1 1 0-16,2 1 0 0,-2 3 0 0,2 0 0 15,-1 0 0-15,1 4 0 0,0 3 0 0,0 3 0 0,1 1 176 0,2 0-48 16,-1 4-128-16,0-3 192 16,2 3-64-16,0-2 0 0,0 0-128 0,0-2 192 15,0 0-192-15,-1 1 128 0,2 0-128 0,0 0 0 16,1-3 0-16,-1 1 0 0,1-3 0 0,-2-3 0 0,1 1-256 0,0-4-80 15,0-1-32-15,-2-3 0 16,1 1-864-16,-2-5-176 0,0-1-48 0,1 0 0 0</inkml:trace>
  <inkml:trace contextRef="#ctx0" brushRef="#br1" timeOffset="68048.87">25873 9889 8287 0,'1'0'736'0,"-2"-1"-592"0,0-1-144 0,1 2 0 0,1 0 5936 0,0 0 1152 16,0-2 224-16,0 2 48 0,1 0-5040 0,2 0-1008 15,0 2-208-15,0 3-32 0,1 3-368 0,-1 3-80 0,-1 5-16 0,1 4 0 16,0 5-256-16,1 4-48 0,1 4-16 0,1 3 0 31,0 1-32-31,-1 0 0 0,2 0 0 0,-1-2 0 0,0-7-48 0,-1 4-16 16,1 1 0-16,-2 0 0 0,2 1-192 0,-3-1 144 0,-2-3-144 15,1-3 128-15,-1 0-128 0,0-2 0 0,0 1 0 0,0-4 0 16,1 0-208-16,-1-2-32 0,1 3 0 0,-1-5 0 31,1-2-400-31,-2 0-96 0,2-2-16 0,-2-3-11472 0,1 1-2304 0</inkml:trace>
  <inkml:trace contextRef="#ctx0" brushRef="#br1" timeOffset="68281.17">25804 10283 37775 0,'-8'0'3360'0,"2"-3"-2688"31,3 3-544-31,3-1-128 0,1-1 832 0,-1 2 144 16,0-4 32-16,-2 1 0 0,2-4-768 0,1-1-240 0,3-1 128 0,2 1-128 0,3 0 128 0,1 1-128 15,3 2 144-15,1 0-144 16,4 2 272-16,2 2-32 0,3-1-16 0,3 0 0 15,1 2-224-15,1-2 176 0,-2 1-176 0,2 0 160 16,-2-2-160-16,-4 3 0 0,-3-2 0 16,1 2 0-16,3-3 0 0,-4 3 0 0,0 0 0 0,-3 0-12784 15,-4 0-2448-15</inkml:trace>
  <inkml:trace contextRef="#ctx0" brushRef="#br1" timeOffset="68742.97">26370 10277 43311 0,'-9'2'1920'0,"3"-1"384"0,0 2-1840 15,2-3-464-15,3 0 0 0,1 0 0 0,0 0 256 0,-2 0-64 16,-1 1 0-16,-1 0 0 0,0 2-368 0,0 1-80 16,-3 2 0-16,1 2-16 0,-2 2 48 0,0 3 16 15,0 1 0-15,-1 2 0 0,1 3 208 0,0-2 0 16,1 4 0-16,2-4 0 0,1 3 368 0,1-1-48 0,2 1 0 0,1 0 0 16,3-1-128-16,1-2-16 15,2 3-16-15,1-5 0 0,2 4-160 0,0-3 0 0,3-2 0 16,0 1 0-16,1-5-384 0,1 0 32 0,0-2 16 15,0-1 0-15,0-4 144 0,0-1 48 0,-1-2 0 0,2-2 0 16,-1-3 144-16,1-1 0 0,-2-1-144 0,0 0 144 16,0-1 0-16,-1-2 0 0,0 0 0 0,-3-3 0 15,1 0 224-15,-2-1-32 0,-3 2-16 0,0-3 0 16,-2-3 64-16,-2-1 16 0,-2-3 0 0,-3-1 0 16,0 1 64-16,-3-4 0 0,-2 2 16 0,-2-2 0 15,0 4-336-15,-3 0 128 0,1 3-128 0,-2 2 0 16,0 4 0-16,0 4-208 0,0 1 16 0,0 3 16 15,0 0-864-15,0 3-176 0</inkml:trace>
  <inkml:trace contextRef="#ctx0" brushRef="#br1" timeOffset="71019.59">26917 10422 8287 0,'3'-3'736'0,"0"1"-592"16,0 1-144-16,-1-2 0 0,1 2 976 0,-1 1 176 0,0 0 16 0,2-1 16 16,3-2 1024-16,1 0 208 0,1 2 32 0,1 0 16 0,1-2 192 15,-3 1 32-15,1 0 16 0,0 1 0 0,-1-1-320 16,0 0-64-16,0-1-16 0,0 0 0 15,0 1-1312-15,1 1-272 0,-1-1-48 0,1 0-16 16,1-1-528-16,-1 2-128 0,1-1 0 0,1 2 0 16,-2 2-688-16,2-1-160 0,-1 2-48 0,1 1-16784 0</inkml:trace>
  <inkml:trace contextRef="#ctx0" brushRef="#br1" timeOffset="71615.32">27456 10345 39615 0,'-2'1'1760'0,"-1"-1"352"0,2 2-1680 0,-1-2-432 0,2 0 0 0,0 0 0 16,2 2 272-16,-2-2-16 0,0 3-16 0,1 2 0 0,2 0-240 15,-2 4 128-15,2 5-128 0,-2 3 0 0,2 2 0 0,-3 1 0 16,-2 1 0-16,1 3 0 0,0 1 0 0,1-1 128 15,-3 0-128-15,2-1 0 0,-1 0 128 0,1-2 0 0,0-1-128 0,1-3 192 16,0-3 128-16,0-2 32 16,0-2 0-16,0-5 0 15,1 0-48-15,2-3-16 0,-3 0 0 0,2-2 0 0,0-2-288 0,0-2 160 0,0-2-160 0,0-2 128 16,0 1-128-16,-1-5 0 0,0 1 0 0,-1-2 128 16,0-1-128-16,-2-3 0 15,0 2 0-15,0-5 0 0,-2 1 0 0,1-2 0 0,-1 1 144 0,0-3-144 16,0 2 192-16,0 1-16 0,0-1-16 0,0 0 0 15,1 2-32-15,0 1 0 16,2 2 0-16,0 3 0 0,1 0-128 0,3 2 128 0,1 0-128 0,1 3 128 0,3 1-128 16,-1-1 0-1,1 1 0-15,2-2 0 0,1 3 0 0,-1-2 0 0,2 3 0 0,0 0 0 16,1 0 0-16,-2 2 0 0,1 2 0 0,-2-2 0 0,3 0 0 0,-2 2 0 16,1 0-144-16,0-2 144 15,-2 1-256-15,1 0 16 0,-1 1 0 16,1 1 0-16,-2 0-928 0,1 1-192 0,-1 2-48 0,-1 1-16784 0</inkml:trace>
  <inkml:trace contextRef="#ctx0" brushRef="#br1" timeOffset="72082.21">27835 10450 30399 0,'-3'3'2704'0,"1"0"-2160"0,2-3-544 0,0 0 0 15,2 0 1584-15,0 0 208 0,0 0 32 0,1 1 16 16,2 0-672-16,1-1-128 0,3 3-16 0,1-7-16 16,2 3-752-16,1-2-256 0,1-1 144 0,0 0-144 15,2-3 208-15,-1 0-32 0,0-1-16 0,1 1 0 16,0-1-160-16,-1-2 160 0,-1 0-160 0,1 2 160 15,-2-2-160-15,0-1 0 0,-1 2 0 0,-2-3 0 0,0 2 0 16,-1-2 0-16,-1 1 0 0,-3 1 0 0,0 0 0 0,-1 2 0 16,-1-1 0-16,-1 1 0 15,-1-2 0-15,-2 3 0 0,0-3 0 0,-3 3 0 0,-1 1 0 16,-3 1 0-16,0 0 0 0,-1 2 0 0,-3 5 0 0,-1 0 0 16,-3 5 128-16,-2 3-128 0,-1 1 160 0,1 5-160 15,-3 2 192-15,1 0-192 0,1 1 0 0,2 1 0 16,1 0 0-16,2 0 0 0,1 3 0 0,1-3 0 15,2 2 0-15,0-1 0 0,1-2 0 0,0-2 0 16,2 3 0-16,0-3 0 0,3-1 208 0,0 2-64 0,2 0-16 16,0-2 0-16,2-2 0 0,4-1-128 0,0 0 192 15,2-3-64-15,0 0-128 0,4-3 0 0,1 0 0 16,1-4 0-16,3 1-144 0,2-2-64 0,3-2-16 16,2-3 0-1,0 0-496-15,2 0-112 0,1-1 0 0,2 0-17152 0</inkml:trace>
  <inkml:trace contextRef="#ctx0" brushRef="#br1" timeOffset="72694.27">28553 10438 7359 0,'2'-7'656'0,"0"3"-528"0,0 0-128 0,-1 1 0 0,-1 2 608 0,1-2 96 15,0-5 0-15,1-2 16 0,0-3 432 0,0-4 64 16,-1 2 32-16,-4-1 0 15,0 1 1296-15,-2 3 256 0,-2 5 48 0,-2-1 16 0,0 5 720 0,-1 2 160 16,-2 1 32-16,0 1 0 0,-3 2-2064 0,1 2-416 16,1 0-80-16,-2 3 0 0,0 1-592 0,1 2-112 15,1-2-32-15,-2 4 0 0,1-1-480 0,1 3 0 16,0-1 0-16,1 1 0 0,0 1-288 0,-1-1 0 0,2 0 0 16,-1 0 0-16,3 0 288 0,-1 0-128 0,0-2 128 0,2 0 0 15,2-1 0-15,0-2 0 0,5-3 0 0,-2 1 0 16,5 0 160-16,0-4-16 0,5 1 0 15,1-2 0-15,1-3-144 0,4-2 0 0,3 0-192 16,4-5 192-16,2 1-384 0,2-5 64 0,1 1 0 0,0-2 0 16,1-2 64-16,0 0 32 0,-1-1 0 0,-1 1 0 15,-1-1 80-15,-3 1 16 0,-1 0 0 0,-2-1 0 16,-4 3 128-16,-3-1 0 0,0 0 0 0,-5 1-128 0,0 1 128 16,-2 2 0-16,-2 0 0 0,-1 1 0 0,-1 3 304 15,-2-2-16-15,0 4 0 0,1 1 0 0,-2 2-160 0,0 2-128 16,0 2 192-16,0 2-192 0,-1 1 0 15,0 3 0-15,1 0-240 0,0 2 80 16,0 1 160-16,0-2 0 0,0 2 0 0,-2 0 0 0,3 1 144 0,-2 1 112 16,0 2 32-16,0 1 0 0,0 1-80 0,1 2-16 15,1-2 0-15,-1 4 0 0,1 2-192 0,2 2 0 16,-1 3 0-16,2-3 0 0,0 2 0 0,2-2 0 16,1 0 0-16,-1 0-160 0,2-4 32 0,-1 0 0 15,1-1 0-15,-1 1 0 0,1-1 128 0,-2-2-128 16,2-1 128-16,-2-1-128 0,-1-1 128 0,0-1 0 0,-1 1 128 0,-2 0-128 15,0-1 176-15,-2 0-48 0,0 0 0 0,-2-2 0 16,-2 0-128-16,0 0 128 0,-1-1-128 0,-2-1 128 16,-1 1 0-16,0 0 0 0,-3-2 0 0,-1 2 0 15,1 2-128-15,-3-2-256 0,-1-1 64 0,-1 2 16 32,-2-1-400-32,-1-3-96 0,0-2-16 0,-1-2 0 0,3-2-1696 0,0-4-352 0</inkml:trace>
  <inkml:trace contextRef="#ctx0" brushRef="#br1" timeOffset="73115.34">28728 10543 4607 0,'-6'12'400'0,"1"-5"-400"0,1 1 0 0,0-1 0 0,4-2 7184 0,0-2 1360 0,0 2 272 0,0 2 48 15,0 3-6576-15,0 7-1328 0,0-1-256 0,2-4-48 16,0 1-528-16,2-1-128 0,0-4 0 0,1-3 0 16,0-2 400-16,-2-2 112 0,1 1 0 0,-2-4 16 31,1 2 96-31,0-2 16 0,-2 0 0 0,0-3 0 0,1 0-16 0,-2-2 0 0,-2 1 0 0,1-4 0 31,1 1-96-31,-3-2-16 0,2-4 0 0,-3 0 0 0,4-2-176 16,-3-3-32-16,3-3-16 0,-1 1 0 0,0-5-288 15,1 1 128-15,0-1-128 0,0-1 0 0,1 1 0 0,0 0 0 16,2 1 0-16,1 3 0 0,0 6 0 0,0 3 0 16,0 1 0-16,3-1 0 0,1 5 0 0,1 0 0 15,0-1 0-15,1 3 0 0,0 1 0 0,2-2 0 16,-1 2 0-16,3 1 0 0,0-2 0 0,-2 3-176 15,1-1 176-15,-1 3-160 16,0 0-1008-16,0 2-208 0</inkml:trace>
  <inkml:trace contextRef="#ctx0" brushRef="#br1" timeOffset="73471.64">29017 10425 30399 0,'-1'5'2704'0,"1"-2"-2160"0,0 0-544 0,2-1 0 16,2 0 2736-16,-1-2 432 0,3-2 96 0,-1 2 0 15,6 0-2752-15,3-3-512 0,4 1-176 0,2-1 0 16,0-2-16-16,-2 0-16 0,0 1 0 0,-4-1 0 16,1-1 208-16,-1 2-144 0,1-1 144 0,-1 0-128 15,0 0 128-15,-1-1 224 0,-1 1-48 0,-1 0-16 16,-1-2-160-16,-2 2 0 0,-3-3 0 0,0 0 0 0,-1 1 0 16,-3 0 0-16,-1 0 0 0,-1 0 0 0,-2 1 128 0,-1-2-128 15,-2 3 0-15,1-2 128 0,-5 2 96 0,1 1 16 16,-2 1 0-16,-2 2 0 0,0 3 16 0,-2 4 16 15,0 2 0-15,-1 1 0 0,-2 5-128 0,0 2-16 16,2 2-128-16,-1 1 192 0,3-1-64 0,-1 1-128 16,1-1 176-16,-1 1-176 0,5-3 544 0,0 0 0 15,1-2 0-15,1 1 0 0,2-2-32 0,2 0 0 16,0-1 0-16,2 0 0 0,2-1-272 0,1 0-64 0,2 0-16 16,1-1 0-1,2 0-480-15,3-2-80 0,0-2-32 0,2-3 0 16,3 1-320-16,-1-3-64 0,4-1-16 0,1-3-12544 0,-1-1-2496 0</inkml:trace>
  <inkml:trace contextRef="#ctx0" brushRef="#br1" timeOffset="73946.24">29669 10201 30399 0,'-2'0'1344'0,"-1"-3"288"0,-1 3-1312 0,3 0-320 0,1 0 0 16,-1 0 0-16,-1 0 320 0,0 0 0 0,-2 0 0 0,-2 0 0 15,-3 0 1152-15,-2 3 240 0,-2 1 32 0,-1 1 16 0,-2 0-544 0,-2 3-96 16,-2 2-32-16,1 0 0 0,-2-1-16 0,0 4-16 16,0-1 0-16,1-1 0 0,0 4-336 0,3-4-64 15,1 3-16-15,2-2 0 0,3-1-640 0,2-1 0 16,2-1 0-16,4-1 0 15,1-3-592-15,3 0-112 0,3 0 0 0,2-2-16 16,2-1 96-16,1-2 32 0,3 0 0 0,0 0 0 0,2-3 352 0,1 1 80 0,1-1 16 0,2-1 0 16,0 1 144-16,2 0 128 0,1 1-128 15,0-1 176-15,0 3-176 0,-1 0 0 16,0 3 0-16,0-1 0 0,-3 0 0 0,2 3 0 16,-2 3 0-16,-3 0 0 0,-1 0 0 0,-2 0 0 0,-1 3 0 15,-2 1 0-15,-1 3 0 16,-2 0 0-16,-1 0 128 0,-1 1-128 0,-3-1 336 15,1 2-16-15,-2-2 0 0,-2 1 0 0,-1 0 32 0,-2 2 0 0,0-3 0 0,-1 0 0 16,0-2-160-16,-1 1-48 0,-1 0 0 0,-1-2 0 0,0-1-16 16,-2 3-128-16,0-4 192 0,-3 2-64 0,0-1 0 15,-1 0 0 1,-1-1 0-16,-2-2 0 0,1-2-128 0,1 0-272 0,-1-3 64 0,1 0-13552 16,3-6-2720-16</inkml:trace>
  <inkml:trace contextRef="#ctx0" brushRef="#br1" timeOffset="77592.2">30164 10209 43311 0,'-10'-2'3840'0,"4"0"-3072"0,1 2-608 0,2-2-160 15,2 1-496-15,1 1-128 0,0 0-16 0,-1-1-16 0,0-2 784 16,-1 1 144-16,-1-1 48 0,1-2 0 0,1 0-320 0,-2 2 160 16,0-2-160-16,1 0 128 0,-4 3 160 0,2-2 32 15,-1 0 0-15,-3 1 0 0,0 3-16 0,-1-1 0 0,-2 2 0 16,-1 2 0-16,-1 1-144 0,0 0-32 0,-1 3 0 0,2-2 0 16,-1 3-128-16,1 0 0 0,2-2-160 0,0 1 160 15,2-1 0-15,2-1 0 16,2-2 0-16,1 2 0 0,1-2 0 0,1 1 0 0,1 1 0 0,2-2 0 15,1 1 0-15,1 0 0 0,2 0 0 0,0-1 0 16,4-1 0-16,0 1 0 16,3-3 0-16,1 2 0 0,1-2 128 0,1 0 0 15,2 1 16-15,1 1 0 0,-3 0-144 0,1-1 128 0,-2 3-128 0,-2 0 128 16,0 1-128-16,-2 2 0 0,-2 0 0 0,-1 1 0 0,-4 2 0 16,-1-1 0-16,-2 1 0 0,-1 0 0 15,-1 0 0-15,0 2 0 0,0-1 176 0,-1-1-176 0,0 2 320 16,1-1-48-16,-2 0 0 0,2-3 0 0,-2 2-272 15,1-2 0-15,-1 0 128 0,0-2-128 0,-1 2 256 0,-1-3 0 16,-1 3 0-16,0-1 0 0,-2-2-256 0,-1 3 0 16,1 1 0-16,-3-1 0 15,0 1 0-15,-1 2 0 0,-2-1-176 0,-1 2 176 0,0-1-240 0,1-2 64 16,1 1 16-16,2 0 0 16,0-5-304-16,2 3-64 0,2-5-16 0,2-1 0 15,3 0-224-15,-1-4-32 0,4 1-16 0,2-5-12016 0,3-1-2400 16</inkml:trace>
  <inkml:trace contextRef="#ctx0" brushRef="#br1" timeOffset="77835.87">30389 10335 39615 0,'-3'0'3520'0,"2"0"-2816"0,2 0-560 15,0 2-144-15,3-2 720 0,-2 1 112 0,1 1 32 0,1-1 0 0,0 3-320 16,3 2-64-16,1 2-16 0,0 1 0 0,-1 3-336 16,-1 1-128-16,-1 2 0 0,-1-1 144 0,-2 2-144 0,-2 2 192 15,0 1-192-15,-2-2 192 16,2 3-192-16,-2-1 160 0,0-2-160 0,2 0 160 16,-1-5-160-16,0 1 0 0,0-3 0 0,0-3 0 15,1-1-832-15,0-1-112 0,1-5-16 0,0 0-18112 0</inkml:trace>
  <inkml:trace contextRef="#ctx0" brushRef="#br1" timeOffset="78026.62">30487 9830 45151 0,'-8'-4'2000'0,"5"0"416"0,1 3-1936 0,2 1-480 0,1 0 0 0,1 0 0 0,1 1 192 0,1 0-64 0,2 2-128 0,2 0 192 31,3-1-768-31,-1 5-144 0,1-2-48 0,-2 3-12272 16,2 1-2448-16</inkml:trace>
  <inkml:trace contextRef="#ctx0" brushRef="#br1" timeOffset="78381.99">30646 10185 37775 0,'-4'5'3360'0,"2"-1"-2688"0,3 0-544 0,0-4-128 0,2 3 0 0,-2-3-176 32,0 2 48-32,1 4 0 0,1 3 128 0,0-2 0 15,0 2 0-15,1 0-128 0,-2 2 128 0,2 0 192 16,-1 1-32-16,1 2-16 0,0-2 688 0,0 3 144 0,0 0 32 16,0 2 0-16,1 0-368 0,0-1-64 0,-1 2 0 0,0-2-16 15,0 2-368-15,0-3-64 0,-1 0 0 0,-2-1-128 16,1 1 208-16,-1-3-64 0,0-1-16 0,0 0 0 15,0-2 0-15,0-1 0 0,1-1 0 0,0 1 0 16,1-3 32-16,0 0 0 0,1-5 0 0,0 3 0 16,1-3 32-16,1-3 0 0,-2 1 0 0,1-1 0 15,1-2 128-15,-1-2 48 0,1 1 0 0,2-1 0 16,-3-4 32-16,3 2 16 0,0-3 0 16,0-2 0-16,1-1-192 0,1-1-32 0,0-1-16 0,0-2 0 15,1 0-176-15,0-2 0 0,-2 1 0 0,1 1 0 0,-1-1 0 16,0 2 0-16,-3 0 0 0,1 3 0 15,-1 1-272-15,0 2-144 0,-1 1-32 0,0 2 0 16,-2 1-656-16,1 0-144 0,0 3-32 0,-1 0-18704 16</inkml:trace>
  <inkml:trace contextRef="#ctx0" brushRef="#br1" timeOffset="78834.14">30976 10372 18431 0,'7'0'816'0,"-1"0"160"0,2-2-784 0,-3 2-192 0,-1-2 0 0,-1 1 0 0,1 1 2320 0,3-3 432 0,4 2 64 16,4-4 32-16,2 2-512 0,1-2-96 16,1 0-32-16,-1 1 0 0,-3 1-800 0,0 0-144 0,-1 1-48 15,-2-1 0-15,-2 1-608 0,0-2-128 0,-2 1-32 0,-2 0 0 16,1-1-16-16,-2 0-16 0,0 0 0 0,-1-2 0 15,0 1-128-15,1-2-32 0,-1-1 0 0,0 1 0 16,0-5-256-16,3 1 0 0,-2-1 0 0,0-1 0 16,1-2 0-16,-1 1 0 0,-1 3 0 0,-1-3 0 0,-1 0 176 0,2 1-176 15,-4 0 160-15,0 2-160 0,-2 3 320 0,-2 2-48 16,-2 3 0-16,-3 3 0 16,0 0-112-16,-6 4-32 0,1 4 0 0,-3 3 0 0,-3 1-304 0,-1 3-64 15,0 2-16-15,1 2 0 0,1 1 128 0,0 2 128 16,1 2-208-16,2 1 80 0,1 0 128 15,4-2 0-15,3-1 0 0,2 0 0 0,2 1 0 0,3-2 0 16,3-2 0-16,1-1 128 0,3-1 128 0,2-2 48 16,3-2 0-16,1 2 0 0,1-3-48 0,1-1-16 0,3-2 0 15,2-1 0-15,0-1-112 0,2-2 0 0,0-2-128 0,4-1 192 16,2-2-336-16,2 0-80 16,3 0-16-16,1-5-20880 0</inkml:trace>
  <inkml:trace contextRef="#ctx0" brushRef="#br1" timeOffset="82167.53">2620 12423 40543 0,'-1'0'3600'16,"1"-4"-2880"0,2 4-576-16,0-3-144 0,0 3-208 0,3 0-80 0,0-3-16 0,4 0 0 15,2 0-448-15,1 0-80 0,3 3-32 0,1-2 0 16,-1 4-272-16,1-2-48 0,-1 3-16 0,1 0 0 16,3-3 576-16,-1 3 112 0,3-3 32 0,1 1 0 0,1-1 480 0,0-1 0 0,4 1 0 15,1-3 0 1,-3 0 528-16,5-2 160 0,1-2 16 0,4 0 16 15,3-3 432-15,0-2 64 0,-3 2 32 0,5-2 0 0,2-1-544 0,0 1-96 0,0 2-32 0,-3 0 0 16,0 4-336-16,-5 0-80 0,-2 2-16 0,-4 1 0 31,-1 3-144-31,-5 0 0 0,-1 0-160 0,-2 0 160 16,-3 0 0-16,0-2 0 0,-3 1 0 0,2-2 0 16,0 0 0-16,-1-2 0 0,0 1 0 0,1-3 0 15,0 0 0-15,-1-1 0 0,-2-1 0 0,0 2 0 0,1-3 0 16,-2 1 0-16,-1 0 0 0,-1 2 0 0,-2 1 0 15,-1-3 0-15,-1 3-160 0,-1 1 160 0,-1-1-160 16,0 0 160-16,-3 1 0 0,-1 0-144 0,-2 2 144 16,1 0 256-16,-2-2-64 0,0 1-16 0,-3-2 16 0,-2 0 16 15,1-1 0-15,-3 0 0 0,-1-2-80 0,-2 2-128 16,-1-6 176-16,-3 2-176 0,2 0 128 0,-1-1-128 16,1-1 0-16,0-1 0 0,-1 0 192 0,0-2-192 15,1 0 192-15,3-3-192 0,0 3 176 0,4 1-176 16,2 2 160-16,2 2-160 0,3 0 0 0,2 2-128 15,1 3-16-15,4 0 0 0,1 2-80 0,4 0-16 0,1 4 0 16,4-2 0-16,1 2-16 0,4 2 0 16,1-1 0-16,0 2 0 0,-1-1-48 0,3 2-16 0,3-1 0 0,0 1 0 15,0 1-16-15,-1-1-16 0,-2 0 0 0,0 1 0 16,-2 0 352-16,0 0 0 0,0 1 0 0,-1 0 0 16,-2 1 0-16,-1 2 0 0,2-3 0 0,-2 4 0 15,1 0 272-15,-2-1 32 0,0 4 0 0,-3 2 0 16,1 2 32-16,-3 4 16 0,0 2 0 0,-2-1 0 15,-3 6 32-15,-2 1 0 0,-3-1 0 0,-5 1 0 0,-1 2-112 16,-3-2-16-16,-2 2 0 0,-5-2 0 0,-1 2-32 0,-4-3-16 16,0-4 0-16,-1 0 0 0,3-4-208 0,-5 2 0 15,-2 2 128-15,-9 2-19120 16</inkml:trace>
  <inkml:trace contextRef="#ctx0" brushRef="#br1" timeOffset="120918.81">13575 12067 20271 0,'-10'-2'1792'0,"3"2"-1424"16,3-2-368-16,3 2 0 0,-1 0-1296 0,-1-4-336 0,-4 2-64 0,-4-2-16 15,-6 0 1392-15,-2-2 320 0,2 4 0 0,1-2 0 0,1 4 0 0,2 0-144 16,-2 4 144-16,0-2-160 15,-2 4-32-15,-1 0 0 0,-1 2 0 0,-1 0 16 0,-1-1 32 0,-1 3 0 16,0-3 0-16,3 2 144 0,0-1 2432 0,3 0 592 16,2-2 128-16,3 0 32 0,4-3-912 0,1 0-176 0,3 0-48 0,2-2 0 15,1-1-1136-15,3 0-224 0,0-1-48 0,3-2-16 16,2 3-624-16,2-3-336 0,3 0 32 0,2 1 16 31,1 0 0-31,2 0 0 0,-1-1 0 0,3 2 0 16,-2 1 432-16,3 0 96 0,0 0 16 0,4 0 0 0,2 0 32 0,3-2 16 0,-2 2 0 15,3 0 0-15,4 0 144 0,2-3 16 0,1 2 16 0,2 1 0 16,3-4 368-16,0 4 80 0,2-2 16 0,2-2 0 16,2 2-304-16,3-2-48 0,3-2-16 0,-1 0 0 15,2-1-288-15,-3 1-64 16,1-2-16-16,-2 0 0 16,0 2-208-16,1 0 0 0,2-3 128 0,-1 3-128 0,1 1 0 15,-2-1 0-15,-1 3 0 0,0-3 0 0,-3 2 256 16,3 2-32-16,5-2-16 0,1 2 0 0,4 2 0 15,-2 0 0-15,1 2 0 0,1-1 0 0,3 2-208 16,1-1 0-16,-2 0 0 0,-8 0 0 0,-5-2 0 0,4 0 128 16,7 3-128-16,4-3 0 0,-3 0 0 0,-2 1 0 15,0 1 0-15,-2-2 0 0,0 3 176 0,-4-2 32 16,1 4 16-16,-2-1 0 0,-1-1-224 0,2 0 176 16,0-3-176-16,0 1 160 0,-2 2-160 0,0-3 0 15,5 0 0-15,2-3 0 0,2 2 0 0,-3 1 0 16,0-3 0-16,-1 1 0 0,0 1 0 0,1 1 0 15,-1-3 0-15,-1 2 0 0,1 1 0 0,-4-3 0 16,-1 3 0-16,-2 0 0 0,-2-2 0 0,1 1 0 0,-1 1 0 16,1 0 0-16,2 0 0 0,-3 1 0 15,-3 1 0-15,-5 1 128 0,-3-3 32 0,2 1 0 0,0 2 0 16,0-2 0-16,2 1-160 0,-5-2 0 0,-1 3 0 16,-3-3 0-16,-2 1 0 0,0-1 0 0,3 3 0 0,-3-3 0 15,-1 0 128-15,0 0-128 0,0 0 128 16,-2-3-128-16,1 2 0 0,-1 1 0 0,1 0 0 0,-3-3 0 15,-2 3 0-15,-4 0 0 0,-3-2 0 0,2 1 0 16,-1 1-128-16,1 0 128 0,-2-4 0 0,-2 4 0 16,-1-3-288-16,-4 3 16 0,-3 0 0 0,-1 0-12976 15,-3 0-2576-15</inkml:trace>
  <inkml:trace contextRef="#ctx0" brushRef="#br2" timeOffset="141621.97">19939 13543 10127 0,'-12'-5'896'0,"0"0"-704"16,2 1-192-16,5 1 0 0</inkml:trace>
  <inkml:trace contextRef="#ctx0" brushRef="#br1" timeOffset="143496.04">19510 13428 16575 0,'-6'0'1472'0,"1"0"-1168"0,1-2-304 0,2 2 0 0,1 0 2432 0,1-2 416 16,0 2 96-16,-1 0 0 0,-2-2-2320 0,2-2-480 15,-2 2-144-15,3-2 0 16,0 1-976-16,0 0-288 0,2-1-48 0,-1 2-16 0,1-1 1984 0,2 2 400 16,0-2 80-16,1 1 16 0,1 1 704 0,-1 1 128 15,2 0 48-15,1 0 0 0,-1 0-816 0,2 1-176 16,1 4-16-16,1-1-16 0,1-2-432 0,2 2-96 16,-1-3-16-16,3 1 0 0,0-2-80 0,3 3-32 15,1-3 0-15,1-3 0 0,1 3-96 0,0-2-32 16,2 1 0-16,-3-2 0 0,0 2-96 0,0 0-128 0,0 0 176 15,0 1-176-15,-1 0 224 0,-2 0-64 0,1 0-16 16,1 0 0-16,-1 0 112 0,4 2 0 0,1-1 16 16,2 2 0-16,4-3-64 0,0 1-16 0,1 1 0 0,2-2 0 15,0 3 0-15,3-3-16 0,-1-3 0 0,1 3 0 16,1 0-176-16,2-2 0 0,2 2 0 0,-1-1 0 16,1 1 0-16,-2 1 0 0,-1 1 0 0,0 1 0 15,-3-2 0-15,-1 2 0 0,-2-1 0 0,0-1 0 16,-1 2 0-16,1-3 0 0,2 2 0 0,-1-2 0 0,-1 0 0 15,1 0 0-15,3 0 0 0,0 2 0 0,0 0 128 16,1-1-128-16,1 1 128 0,5-1-128 0,-1-1 0 0,0-1 128 16,1-2-128-16,1-1 0 0,2 2 0 0,0-2 0 15,0 2 0-15,1-2 0 0,0 4 128 0,-2-3-128 16,-1 3 0-16,-4 0 128 0,0-2-128 0,-3 1 128 16,0 1-128-16,-1-4 128 0,0 3-128 15,-1 0 0-15,-1 1 0 0,0 0 0 0,-2 0 0 16,1 0 0-16,1 0 128 0,-2 0-128 0,1 0 0 0,0-3 0 15,2 2 0-15,2-2 0 0,3 0 0 16,5-2 0-16,10 1 0 0,1 2 0 0,0 0 0 0,1 0 0 16,0 2 0-16,-2 0 0 0,-5 0 0 0,-3 0 0 15,-3-1 0-15,-1-1 128 0,-1 1-128 0,-3 1 0 16,-1 0 0-16,-4 0 0 0,0 0 0 0,-5 3 128 16,0 0-128-16,-3-3 128 0,0 4-128 0,-3-4 0 15,1 0 0-15,-2 0 0 0,1 0 0 0,1 0 128 0,-1-2-128 16,2 0 0-16,0-3 0 0,1 4 0 15,2 1 128-15,1-4-128 0,-1 4 0 0,-1-2 0 16,0 2 0-16,-2 0 0 0,-1 0 0 0,-3 0 0 0,0 0 0 0,-4 0 0 16,0-3-144-16,-3 3 144 0,-2-1-192 0,-3 1 192 15,0 0-144-15,-3-2 144 0,-1 2 0 0,-3-3-144 0,1 2 144 16,-2-1 128-16,0-1-128 0,-1-1 176 0,1 3-176 16,1-1 160-16,-2-2-160 0,1-1 160 0,1 1-160 0,1-2 0 15,2 2 0-15,-1-2 0 16,-1 0 0-16,2 0 0 0,-1 0 0 0,0-2 0 15,-2 2 0-15,-1 0 0 0,1 0 0 0,-2 0 0 0,0-3 128 0,-2 1-128 16,2 0 128-16,-2 0-128 0,-1-3 272 0,2 1-16 16,-3-2-16-16,2 0 0 15,-2 1 32-15,1-4 16 0,0-1 0 0,-1-3 0 16,2-1-32-16,-1 2-16 0,1-3 0 0,1-2 0 0,2 0-48 0,-2-2 0 16,2-1 0-16,0-1 0 0,0 1-192 0,1 0 0 0,0-1 0 15,1 1 0-15,-1 1 0 0,1-1 0 16,-2 2 0-16,0-2 0 0,0-2 0 0,0 2 0 15,2 0 0-15,-2-2 0 0,2 3 0 0,-2 0 0 16,0 3 0-16,0-1 0 0,2-6 0 0,-1-4 0 16,1 3 0-16,-2-4 0 0,1 0 0 0,1-2 0 0,1-1 0 15,-2-1 0-15,2 0 0 16,0-3 0-16,2 6 0 0,-3 1 0 0,2 4 0 0,-1 5 0 0,0 0 0 0,-2 6 0 16,0 0 0-16,-2 3 0 0,0 0 0 0,-2 1 0 0,1 3 0 15,-1 2 0-15,-1 0 0 0,-1 0 0 0,-1 4-272 16,1-3 0-1,-1 3 0-15,-2 0 0 0,2 0 48 0,0 2 16 0,-1-3 0 16,1 0 0-16,0 1 208 0,-1 1 0 0,1-1 0 16,0 0 0-16,-1 1 0 0,0-4 0 0,0 3 0 15,-2-4 0-15,2 1 0 0,-2 2 0 0,0-3 0 0,-2 2 0 0,0-1 0 0,-1 1 0 16,-1 3 0-16,-3 2 0 0,-1-1 0 0,-3 4 0 16,-2 0 0-16,-2 0 0 15,-2 0 0-15,-1 3 0 0,1-2 0 0,-1 2-144 16,0 0 16-16,-1 1 0 0,1-2 0 0,0 1 0 0,3 0-96 0,-2-3-16 15,3 0 0-15,0 0 0 0,-1 0 240 0,2-2 0 0,-1 1 0 16,-1-2 0-16,-1 1 0 0,-3 0 0 16,-3-1 0-16,-1 0 0 15,-1 1 0-15,-2 1 0 0,-1 1 160 0,-2 0-160 0,-3 0 0 0,-3 0 0 0,-3 0 0 0,-1 3-176 16,3 0 176 0,-3 0 0-16,-2 1 0 0,-4 0 0 0,-1 1 0 0,-3 1 0 15,1-2-144-15,2-2 144 0,2 2-352 0,1-3 0 16,3-1 0-16,1-1 0 0,-1 1 352 0,0-4 0 15,2 2 0-15,0 2 0 0,0-4 0 0,1 4 0 16,-2-2 0-16,0-1 0 0,1 2 0 0,-2-2 0 0,-1 1 0 0,-1 1 0 0,-1-2 0 16,0 3 0-1,-1 0 0-15,-1 0 0 0,0 0 0 0,2 0 0 16,2 0 0-16,-2 3 0 0,2-3 0 0,-1 1 0 16,1 1 0-16,1 1 0 0,2 1 0 0,0-4 0 15,3 2 0-15,2-2 0 0,4 0 0 0,2 0 0 0,3-2 0 0,2 2 0 0,1-4 0 0,-2 4 0 16,0-3 128-16,1 0-128 15,2 3 0-15,-1-3 0 0,1 3 0 16,1 0 0-16,0 0 0 0,1 0 0 0,1 0 0 16,0 0 0-16,3 0 0 0,1 0 0 0,-1 0 0 0,-1 0 0 0,4 0 0 0,-1 3 0 0,1-3 0 31,2 0 0-31,1 0 0 0,0 1 0 0,1-1 0 0,1 0 0 0,2 2 0 0,1-2 0 0,1 0 0 31,1 0 0-31,2-2 0 0,-1 2 0 0,4-1 128 16,-3 1-128-16,4 0 288 0,-1 0-32 0,1 0 0 0,1 0 0 15,1 0-128-15,-2 0-128 0,3 0 144 0,-1-3-144 16,1 3 240-16,-2 0-48 0,2 0-16 0,-2 3 0 16,2-3-176-16,0 0 0 0,0 0 0 0,0 0 0 15,0 0 0-15,0 0 0 0,-3 22 0 0,1-16 0 0,1 0 0 16,0 4 0-16,0 0 0 0,-1 2 0 0,1 1 0 16,-1-1 0-16,0 2 0 0,0 1 0 0,1 1 0 0,-2 0 0 15,2 2 0-15,-1 0 0 0,0 0 0 0,1 3 0 16,0-1 0-16,0-2 0 0,1 1 0 0,0-2 0 15,1 4 0-15,0-2 0 0,3 1 160 0,0 1-160 16,-1 1 192-16,2 0-192 0,0 1 128 0,0 2-128 16,0 0 0-16,1 1 0 0,-1 0 0 0,0 3 0 0,-1 2 0 15,0 1 0-15,-3 1 0 0,0 2 0 16,0 3 0-16,-1 0 0 0,0-1 0 0,-2 2 0 16,-1-1 0-16,1-1 0 0,-2-1 0 0,2-1 0 15,-1-3 0-15,2-1 0 0,0-3 0 0,1-3 0 0,-2 1 0 0,2-1 0 16,2-2 208-16,-1 1-64 15,0-2-16-15,0 0 0 0,2-2 112 0,-2 2 16 0,2 0 0 16,-2 1 0-16,0-2-112 0,-1 1-16 0,0 0 0 0,0 0 0 16,-1 3-128-16,-3-3-176 0,0-2 48 15,-1 3 0-15,-1-2 128 0,1 1 0 0,-1-5 0 0,0 0 0 16,1 0 0-16,-1-4 0 0,0 2 0 16,-1-3 0-16,1 4 0 0,0-3 0 0,0 0 0 0,1-3 0 15,1-1 0-15,2-3 176 0,1 0-48 0,1-2 0 16,0-2-128-16,0-2-176 0,1 0 48 0,0-2 0 31,1-2-448-31,0-2-64 0,0-4-32 0,-3-7 0 0</inkml:trace>
  <inkml:trace contextRef="#ctx0" brushRef="#br0" timeOffset="153057.84">17672 13337 15663 0,'6'2'1392'0,"-4"-2"-1120"0,1 0-272 0,-2 0 0 16,0 0 3056-16,0 0 544 0,2 0 112 0,-1 0-14416 16</inkml:trace>
  <inkml:trace contextRef="#ctx0" brushRef="#br0" timeOffset="153491.98">17710 13343 2751 0,'-16'-9'256'0,"11"8"-256"16,2-2 0-16,2 3 0 0,0 0 2896 0,-2 0 544 0,-5-3 96 0,-6 0 32 15,-4-3 16-15,-6 0 16 0,-2 2 0 0,-1 0 0 32,0 2-2096-32,-2 2-416 0,0 0-96 0,-5 2-16 0,1 0-752 15,-5 0-224-15,-3 4 0 0,-4 0 128 16,-1 1-912-16,-1-4-176 0,0 4-48 0,-2-5 0 16,2-1 704-16,0 2 144 0,0-1 32 0,0-2 0 0,3 1 912 15,2 2 192-15,4-3 48 0,5-3 0 0,5 2-320 0,4-1-64 16,6-1-16-16,5 0 0 0,5 0-480 0,3-1-144 15,3 4 0-15,5-3 0 0,3 0 0 0,6-1 0 16,4 2-192-16,5 1 48 0,3-2 144 0,6 3-208 16,4-2 80-16,3 1 128 0,2 1-144 15,3 0 144-15,3 1 0 0,4 1 0 16,0 1-640-16,2 0-32 0,1 1 0 0,-1-1 0 0,-1-3 224 16,-3 0 32-16,-1 0 16 0,-2 0 0 0,0 0 1072 0,-3 0 224 0,-3 0 32 15,-3 0 16-15,-2 0-256 0,-2 0-48 0,-5 0-16 16,-3 1 0-16,-2 1-496 0,-5-2-128 0,-1 3 0 15,-6-2 0-15,-3 2 0 0,-3-3 0 0,-3-3 0 0,-3 3 128 16,-2 0 192-16,-4-1 64 0,-2-2 0 0,-6 1 0 16,-4 1 64-16,-5-2 0 0,-6-1 16 0,-5-2 0 15,-7 0-256-15,-5 2-48 0,-3-2-16 0,-4 4 0 16,-2-1-144-16,0 2 192 0,-1-1-192 0,2-2 192 16,5-2 80-16,6 2 32 0,3-2 0 0,7 3 0 15,8 0-160-15,5 0-16 0,9 3-128 0,4-1 192 16,5 1-448-16,5 0-112 0,3 0-16 0,6 1 0 15,2 2-896 1,8 0-192-16,2 3-48 0,7 1-14352 0</inkml:trace>
  <inkml:trace contextRef="#ctx0" brushRef="#br0" timeOffset="169081.98">5268 12617 24879 0,'-10'-1'2208'0,"1"1"-1760"16,1-3-448-16,1 3 0 0,5 0 2784 0,-1 0 480 0,2-1 80 0,-4 1 32 15,-3 0-3536 1,-2-3-704-16,-1 3-144 0,1 0-16 0,1 3 656 0,2 1 144 0,0 3 32 0,2 4 0 31,0 0-960-31,1 4-176 0,-3 4-32 0,1 0-16 0,-1 6-272 16,-3 4-48-16,-3-3-16 0,-1 2 0 0,1-1 1232 0,-3 2 240 0,-2 0 48 0,-1 2 16 16,-1-2 560-16,-1-1 128 0,-1 2 0 0,-1 1 16 0,-1 0 1456 15,-2 3 272-15,-1 1 64 0,-3 3 16 0,-1-2-928 16,-2 4-192-16,1-4-48 0,-3 1 0 0,2-3-848 15,-2 1-192-15,-1-2-128 0,0-3 192 0,4-4-192 16,-5 2 0-16,-4 2 0 0,-2 1 0 0,-4 1 0 0,0-1 0 16,-1 0 0-16,-4-3 0 0,1 2-128 15,-2-2-16-15,-3 1 0 0,0-2 0 0,0-5 144 16,-3 2 0-16,-3 3 128 0,-3-2-128 0,1 3 144 0,-4-1-144 16,-4 1 192-16,2-6-192 0,3 3 576 0,-2-3 16 15,-3 0 0-15,-1-2 0 0,-1-1-320 0,1-1-64 16,-1-2-16-16,2-2 0 0,2-2-192 0,-1-6 144 15,3-2-144-15,1-5 128 0,4-2 256 0,1-3 64 0,3-1 0 16,-1-4 0-16,0-3-80 0,0-5-16 0,-2-3 0 16,2 0 0-16,2 0-208 0,3-3-144 0,-1 1 192 0,-3-4-192 15,-2-3 128-15,0-1-128 0,1 1 0 0,1-4 0 16,-1-2 0-16,3-2 0 0,2-2 0 0,0-2 0 16,5 1-208-16,0-3 48 0,2-2 16 0,0-6 0 15,-2-2 144-15,2-1 144 16,2-1-16-16,0-6-128 0,2 0 224 0,3 2-64 0,4-1-16 15,1-2 0-15,2-5 96 0,1-2 16 16,5-1 0-16,1-1 0 16,1 0-128-16,5-2 0 0,2 2-128 0,4 0 192 0,4 6-192 0,1-8 144 0,4 2-144 0,0 0 128 15,0 7-128-15,0 1 0 0,1-2 0 0,1 0 128 0,3-2-128 16,-1-4 0-16,1-6 0 0,2 9 0 16,2 4 0-16,1-1 0 0,2 0 176 0,1-4-176 15,-1 0 192-15,3-3-64 0,-1 4-128 0,1-2 192 0,3 4-192 16,-3 2 0-16,1 2 0 0,0 1 0 0,1-3 0 0,0 6 128 15,2 0-128-15,-2 1 0 0,1 1 0 0,1 1 0 16,0 3 0-16,1-2 0 16,1 2 0-16,1-3 0 0,0 4 0 0,2-2 0 0,6-2-192 0,1 0 32 15,1 4 0-15,2 2 0 0,3 1-96 0,0-1-32 16,-1-2 0-16,-3 5 0 0,-2 7 144 0,-2 3 144 16,2 0-208-16,-1 3 80 0,1-3 128 0,0 4 0 15,0 4 0-15,-2 2 0 0,-1 1 0 16,1 1 0-16,-2 3 0 0,0-1 0 0,0-1 0 0,0 1 0 15,0 2 0-15,-1-3 0 0,-1 7 0 0,1-2 0 16,-1-1 0-16,-1 2 128 0,1 2-128 0,-1 0 0 0,1 1 0 16,-1 0 0-16,0 0 0 0,0 2-160 15,2-5 160-15,-1 3-160 0,-2 2 0 0,-1 0 0 0,1-2 0 0,-2 1 0 16,-1 5 160-16,-3-2-208 0,-2 6 80 16,-3-3 128-16,-1 4 0 0,-4 0 0 0,-1 4 0 0,-3 1 0 15,0 0-224-15,-3 0 80 0,-3 1 16 0,-2 4 0 16,-2-1 128-16,0 2 176 0,-2 0-48 0,0 1 0 15,0 2-128-15,0-3 0 0,2 0 0 0,-1 2-176 16,-1-3 176-16,2 0 0 0,-1 1 0 0,1-1 0 16,-1-1 0-16,-1-1 0 0,0 1 0 0,0 1 0 15,1-1 0-15,-4-2 0 0,1 4 0 0,-2 1 0 16,0-1 0-16,-5 4 0 0,-3 2 0 0,-4 2 0 16,9-5 0-16,-7 6 0 0,-2 1 0 0,-3 3 0 15,-1-2 0-15,4 1 0 0,3-2 0 0,2-3 0 0,5 0 0 0,4-5 0 16,4 2 0-16,3-6 0 0,5 2 0 0,3-3 0 15,1-3 0-15,2 0 0 0,1-3-288 0,3 3 32 16,3-4 0-16,0 1 0 16,2-2-448-1,4-1-96-15,1 2-16 0,1-6 0 0,6 0-16 0,3-2 0 0,1-1 0 16,7-5 0-16,7-5-176 0,5-2-32 0,4-3-16 0,0 2 0 16,1 0 416-16,-2 4 64 0,-5 0 32 0,-3 3 0 0,-4 1 544 15,-4 2 0-15,-5 3 0 0,-2 1 0 0,-3 2 560 0,-2 4 160 0,-2 0 48 16,-3 2 0-16,-1 1 800 0,-2 1 160 0,-2 4 48 0,1 1 0 15,-1 1-896-15,-1-1-176 16,-2 6-48-16,-2 1 0 0,0 5-368 0,-3 2-80 0,0 10-16 0,-4 2 0 16,0 3-192-16,-6 5 144 0,-3 8-144 0,-3 0 128 15,-6 7-128-15,-5 3 0 16,-2 4 0-16,-4-2 128 0,1-3-128 0,1 1 160 0,-2 0-160 16,1 2 160-16,4-2-160 0,1 4-272 15,3 8 64-15,2 0-18016 0</inkml:trace>
  <inkml:trace contextRef="#ctx0" brushRef="#br0" timeOffset="-208263.55">15280 183 23039 0,'-2'-3'2048'0,"2"2"-1648"0,0 2-400 0,0-1 0 0,0 0 0 0,0 0 0 15,0 0 0-15,-2 0 0 31,1 0-688-31,0 0-16 0,0 0 0 0,1 0 0 0,0 0 704 0,0 0 272 0,0 0-16 0,0 0 0 16,0 0 272-16,-10 21 48 16,10-14 16-16,-1-1 0 0,1 4 320 0,0 2 64 0,-2 0 16 15,2 1 0-15,-1 3 64 0,0-3 16 0,1 2 0 0,-1-1 0 16,-1 1-64-16,1-3-16 0,-1-1 0 0,-1 2 0 16,1-1-208-16,-2 3-32 0,0-2-16 0,-1 6 0 15,0-1-176-15,-2 2-48 0,0 3 0 0,-1-1 0 16,1 0-192-16,-1 0-64 0,1 3 0 0,-1 1 0 15,1 1-256-15,2-3 0 0,1-1 0 0,3 1 0 16,0 0 0-16,1-1 0 0,1-4 0 0,2 2 0 16,-1-2 0-16,-1 1 0 0,2-2 0 0,-2-2 0 0,-1-2 0 15,-1 1 0-15,-2-2 0 0,1 0 0 16,-2-2 0-16,0-1 0 0,1-3 0 0,0-2 0 0,1 1 0 16,-1-4 0-16,2 0 0 0,-1-1 0 0,0 1 304 0,1-2 48 15,0 1 16-15,0-1 0 0,1 0-224 16,0 0-144-16,0 0 192 0,0 0-192 0,0 0 192 0,0 0-192 15,0 0 192-15,0 0-192 0,19 4 272 0,-11-2-48 16,0-2-16-16,0 0 0 0,2 0-64 0,1 0-16 16,3 0 0-16,3-2 0 0,0 0-128 0,2-3 0 15,0 4 0-15,1-3 128 0,-1-1-128 0,1 2 128 16,-2-1-128-16,1 2 128 0,-3-2-128 0,-1 0 0 16,-1 3 0-16,-1 0 0 15,-1-2-560-15,-2 3-144 0,-1-1-16 0,-2 1-16 16,-1 0-1104-16,-2 0-208 0,-1 0-64 0,-2 1 0 0</inkml:trace>
  <inkml:trace contextRef="#ctx0" brushRef="#br0" timeOffset="-207431.28">15848 817 20271 0,'0'-2'1792'0,"0"-1"-1424"0,1 2-368 0,0-1 0 0,2 2 400 0,-2-3 16 16,0 3 0-16,2-1 0 0,0-2-416 0,2 0-272 16,-1-1 32-16,1 1 16 0,-1 0 1248 0,-2-2 240 15,1 1 48-15,-1 0 16 0,-1-1-80 0,2 1-16 16,-1-3 0-16,2-1 0 0,0-1 432 0,1-1 64 0,2-2 32 0,0-2 0 16,1-1-512-16,0-2-96 0,2-2-32 0,1-3 0 15,2-3-624-15,-2-3-128 0,1-4-32 16,-1 0 0-16,1-2-80 0,-4 0-32 0,1 2 0 0,-2-3 0 15,-1 4-96-15,1 3 0 0,-1 5-128 0,-1 6 192 16,0 2-192-16,0 5 176 0,-2 4-176 0,1 0 160 16,0 6-32-16,-2 0 0 0,1 2 0 15,-1 5 0-15,-1-1-128 0,2 4 0 0,-2 2-192 16,2-1 192-16,-2 4-144 0,0 1 144 0,2-1 0 0,0 1 0 0,1 3-128 16,2-3 128-16,0 0 0 0,2 0 0 15,2 2 0-15,0 1 0 0,2 1 0 0,0-1 0 16,-1-1 0-16,2-2 0 0,-2 0 0 0,0 0 0 15,1 0 0-15,1-1 0 0,-2 1 0 0,0 0 0 0,1-2 0 0,-2 0 0 16,1 0 0-16,-1-2 0 0,0 1 0 0,-1-3 0 16,-2 0 0-16,2-2 0 0,-2-2 0 15,2-2 0-15,-2-1 0 0,1-1 0 16,2-2 0-16,-2-2 0 0,1-2 0 0,0-2 0 16,-1 0 0-16,1-4 0 0,0-3 0 0,-1-2 0 0,1-1 0 0,-2-3 192 0,0-4-48 15,-2-1-16-15,0-5-128 0,-3 1 0 16,-1-3 0-16,-1 1 0 0,-1-3 0 0,-1 1-176 0,-1 1 48 0,-1 1 0 15,2 5 128-15,1 3 0 0,1 3 0 0,2 6 0 16,1 2 0-16,-1 3 0 0,3 2 0 0,0 2 0 16,1 2 0-16,2 2 0 0,-1 0 0 0,0 0 0 15,1 0 0-15,0 2 0 0,2 2 0 0,-1 2 0 16,0 0 0-16,-1 1 0 0,0 5 0 0,-1 2 0 16,1 0 0-16,-3 3 0 0,1 1 0 0,-3 2-128 15,1 2 128-15,0-3 0 16,-2 3 0-16,1 0 0 0,-1 4 0 0,1 1 0 15,-2 2 0-15,1-6 128 0,1 5 64 0,-1-3 32 16,1 1 0-16,1-1 0 0,-1 0-64 0,2 0-16 0,1-3 0 0,1-2 0 16,0 2-144-16,3-4 0 0,-3 1 0 0,2-3 0 0,-2-4 0 0,1-2 0 15,0-2 0-15,1-3-13216 16,0-2-2656-16</inkml:trace>
  <inkml:trace contextRef="#ctx0" brushRef="#br0" timeOffset="-206130.3">17005 340 31327 0,'0'-3'2784'16,"1"0"-2224"-16,2 0-560 0,-1 1 0 0,1 1 576 0,-1 1 16 0,3-5 0 0,1 0 0 16,2 0-160-16,2 1-48 0,-2 0 0 0,0 4 0 0,-1 0-384 0,-2 0 0 15,-1 4 0-15,-3-2 0 0,0 2-160 0,-1 0 160 16,-1 2 0-16,-3 0-144 15,2 0 144-15,-3 1 0 0,0 0 0 0,0-2 0 16,0 1-208-16,-1-2 32 0,1 2 16 0,-1-3 0 16,1 0 384-16,0-3 80 0,0 0 16 0,0-3 0 0,0 0 384 0,0-1 96 15,-1-1 16-15,1-1 0 0,-1 0-224 0,0 1-32 0,-2-1-16 16,1 1 0-16,1 4-288 0,-2-2-48 0,1 3-16 16,1 3 0-16,-1 3-192 0,0-2 0 0,-1 2 0 15,1 0 0-15,2 1-208 0,-1 2-48 16,2-3 0-16,1 0 0 0,1 2 256 0,1-2-176 0,2 3 176 15,1-3-160 1,1 0-1328-16,2-2-272 0</inkml:trace>
  <inkml:trace contextRef="#ctx0" brushRef="#br0" timeOffset="-205671.87">16969 828 34095 0,'-8'-3'1504'0,"3"1"320"0,1 0-1456 0,3 2-368 16,1-3 0-16,1 2 0 0,0 1-192 0,0-2-128 0,2-2 0 15,2-2-16-15,0 0 464 0,0-1 112 0,2 1 16 0,-1 3 0 0,0 0-128 16,1 1-128-16,-1 0 176 0,-2 2-176 0,-1 4 0 0,0-1 0 16,-2 0 0-16,-1 3-192 15,-1-2-1392-15,-2 2-272 0,1-2-48 0,-2 1-16 16,0-1 256-16,-1-2 64 0,0-1 0 0,1 2 0 16,0-3 1472-16,-1-3 288 0,2 2 64 0,1-1 16 0,1-2-240 0,1-1 0 0</inkml:trace>
  <inkml:trace contextRef="#ctx0" brushRef="#br0" timeOffset="-203115.15">18904 331 1839 0,'2'0'160'0,"-1"-3"-160"0,0 3 0 0,-1-3 0 16,1 3 880-16,1-4 144 0,0 1 16 0,2-4 16 15,1-1 752-15,1-2 160 0,-1 0 16 0,1 1 16 16,-1-1 240-16,-1 4 64 0,-2 0 0 0,1 0 0 16,-1 2-752-16,-1-1-144 0,1 4-16 0,-2 1-16 0,0 0-672 15,-2 0-128-15,1 0-16 0,0 2-16 16,-3 3-352-16,0 0-64 0,4-5 0 0,0 0-128 15,-14 16 0-15,7-12 0 0,1 2 0 0,-1 1 0 0,1-1 0 0,-2 0 0 16,1 0 0-16,-1-2 0 16,1-2 576-16,0 2 0 0,-1-2 0 0,-1 2 0 15,1-1-288-15,-1-3-48 0,-1 3-16 0,0-3 0 16,0 4-224-16,1-4 0 0,1 3 0 0,0-2 0 0,1 1 0 0,1 1 128 16,1 0-128-16,1 0 0 0,2 1 0 0,0-1 0 15,-1 3 0-15,2-2 0 0,1 1 0 0,0 1 0 0,0 1 0 0,1-4 0 16,2 3-128-1,-1-2 128-15,3-1 0 0,-1 0 0 0,1 0 0 0,1 0 0 16,1 0 0-16,1 1 0 0,-2-1 0 0,2 1-128 16,1 1 128-16,1-1 0 0,1 2 0 0,-1-2 0 15,1 2 0-15,0 0 0 0,-1 0 0 0,1 0 0 16,-1 1 0-16,0-1 0 0,0 1 0 0,-3 2 0 16,2-3 0-16,-2 1 0 0,1 2 0 0,-1-3 0 15,-2 0 0-15,1 4 0 0,-1-1 0 0,0-2 0 0,0 2 0 0,-2 1 0 16,0 0-144-16,-1 0 144 15,-1 1 0-15,-1-1-144 0,-1 0 144 0,-2-2 0 0,0 2 0 0,-2 0 0 0,2-1 0 16,-3-2 0-16,1-1 128 0,-1 3-128 0,-2-3 1232 16,2 2 176-16,-1-2 48 0,-2 0 0 15,2 3-1072-15,-2-2-192 0,2-1-64 0,-2 3 0 0,2-3-128 0,-2 1 0 16,1-3 0-16,0 2 0 0,-1 1 0 0,-1-2 0 16,0-2 0-16,0 3 0 0,-1-2 0 0,0-1 0 15,0 0 0-15,1 1 0 16,0-2 0-16,0-2-144 0,3 3 144 0,0-6 0 31,2 3-960-31,0-2-96 0,1 1-16 0,3-2-9104 0,0 0-1808 0</inkml:trace>
  <inkml:trace contextRef="#ctx0" brushRef="#br0" timeOffset="-202436.94">19274 398 12895 0,'-5'-6'1152'0,"1"2"-928"0,1 2-224 0,2 0 0 0,1 0 784 16,0 2 112-16,0-3 32 0,-2 2 0 0,1-1 528 0,-1 1 96 16,-1-2 32-16,1-1 0 0,-2 4-32 15,0-2 0-15,2 4 0 0,-2-2 0 16,2 4-400-16,-2-1-96 0,1 4-16 16,1-1 0-16,-1 0-768 0,1 3-144 0,-1 1-128 0,2 0 144 0,1 2 160 0,-1 0 16 0,2-2 16 0,0 3 0 31,2-3 112-31,-1-2 0 0,1 3 16 0,1 1 0 15,-1-3 112-15,1 4 32 0,0-1 0 0,-1 2 0 16,0-2-608-16,1 2 0 0,-2 2 0 0,1 2 0 16,-1 3 0-16,2-1 0 0,-1-1 0 0,1-1 0 0,0 0 0 0,1-4 0 0,0 2 0 0,0-6 0 31,0 2 0-31,1-5 0 0,0-3 0 0,1-2 0 0,0 1 0 16,-1-3 0-16,0 0 0 0,0-3 0 0,2 1 0 15,-2-2 144-15,0 0-144 0,0-2 0 0,2 0 0 0,-2 0 0 16,1-4 0-16,-1-3 0 0,-1 4 0 0,1-4 0 15,1-2 0-15,0-1 0 0,1 0 0 0,-1 0 0 16,2-4 0-16,0 2 160 0,3-1-160 0,-2 1 0 16,-1 2 0-16,1 0 0 0,-1-1 0 0,0 5 0 15,-3 2 0-15,-1-1 0 0,1 4 0 0,-2-3 0 16,1 1 0-16,-3 2 0 0,1 0 0 0,-2 1 0 16,1 0 0-16,-2 0 0 0,1 2 0 0,-1 2 0 15,-1-2 0-15,0 4 0 0,1 0 0 0,-1 0 0 16,0 1 0-16,-1 2 0 0,1 3 336 0,-1 0 48 0,2-6 0 15,0 0 0-15,-4 29 144 0,3-16 48 16,-1 2 0-16,2 1 0 0,2 3-416 0,-1-3-160 0,1 2 128 0,1 2-128 16,2-5 0-16,0 1 0 0,1 1 0 15,1 1 0-15,2-5 0 0,1 2 0 0,0-1 0 0,0-2 0 32,2-3-1280-32,-1 1-192 0,0-4-48 0,0 0-9504 0,-1 0-1904 0</inkml:trace>
  <inkml:trace contextRef="#ctx0" brushRef="#br0" timeOffset="-201741.95">19850 449 29487 0,'-2'2'2624'0,"1"1"-2112"0,2-2-512 15,1 1 0-15,1 0 512 0,-2 0-16 0,0 4 0 0,2 0 0 0,-1 7-352 0,1-1-144 16,-1 5 128-16,-1 1-128 0,1 2 0 0,-2-2 0 16,-2 4 0-16,1 1 0 0,-1 1 0 0,0 2 0 0,0 3 0 0,-2-1 0 15,3 3 0-15,-1-1 0 0,-1 1 0 0,2-3 0 16,1-3 0-16,1 1 0 15,0-4 0-15,1-3 0 0,0-1 0 0,2 2 0 16,1-4 0-16,0-1 0 0,0-3 400 0,0-2 48 16,0-2 16-16,1-2 0 0,-1-1 496 0,0-2 112 15,0-3 16-15,-1 2 0 0,1-4-832 0,-1 0-256 0,1-2 128 0,-1-2-128 16,-1-3 0-16,1 2 0 0,-3-5 0 0,1-3-144 31,-2 1-336-31,-3-4-64 0,-1-1-16 0,-2-1 0 0,-1-2-16 0,-2-4-16 0,-1-1 0 16,-1-3 0-16,0-1 432 0,0 3 160 0,1-1 0 0,0 1-144 0,0 2 144 15,0 1 0-15,2-1 0 0,-1 2 0 16,2-1 0-16,2 3 256 0,2-1-64 0,2 1-16 16,3 2 304-16,3 2 64 0,4-3 16 0,2 1 0 15,3 4-160-15,2-3-16 0,1 4-16 0,4 2 0 0,3-3-240 0,0 1-128 16,2 1 160-16,-1 2-160 0,-1 0 0 0,-1 4 0 16,-2 0 0-16,-1 1 0 0,-2 5 0 15,-1 1 0-15,-4 1 0 0,0 3 0 0,-1 6 0 0,-1 1 0 16,-1 6-128-16,-1 0 128 0,-1 5 0 0,0-4 0 15,-1 4 0-15,-1-2 0 0,-1 1 0 0,-1 0 0 16,-2 1 0-16,0-2 0 0,-2 2 128 0,0-3 48 16,0-1 0-16,-2-1 0 0,0-6-48 0,-1 2-128 0,1 1 192 15,-2-3-64-15,1-1 320 0,-2 0 64 0,0-1 16 0,-3 0 0 16,2-2-352-16,-3 1-176 0,2-1 160 0,-3 1-160 16,1-3 0-16,-2 1 128 15,1-1-128-15,-2-1 0 0,0 2 0 0,-4-4 0 16,0 3 0-16,-2-1 0 0,1-1 0 0,0-2 0 15,-2 1 0-15,2-2 0 0,-1 1-640 16,4-2-64-16,-3-1 0 0,4-1-16 16,2 1-672-16,2-3-128 0,2-1-16 0,2 1-13488 0</inkml:trace>
  <inkml:trace contextRef="#ctx0" brushRef="#br0" timeOffset="-201207.3">20276 511 22111 0,'-4'1'976'0,"2"-1"208"16,2 0-944-16,0 0-240 0,1 0 0 0,0 0 0 0,0 0 928 0,3-1 144 0,0 1 16 0,3-3 16 0,1 1-80 0,1 0 0 0,1 0-16 0,1-2 0 15,1 2-400-15,-3-1-80 16,3 0-16-16,-3 0 0 0,1 2 64 0,0-3 16 16,1-1 0-16,-1 4 0 0,0-2-64 0,-1 0-16 0,1 0 0 0,0 0 0 15,0-4-384-15,1 4-128 16,1-4 0-16,2 1 0 0,0-4 160 0,1 2-160 16,3-1 128-16,-2-2-128 15,0 2 224-15,0-1-32 0,-1-2-16 0,-2 0 0 0,-2-1-176 0,-2 3 128 0,-4-2-128 0,-3 2 128 16,-2 0-128-16,-3-1 0 0,-5 4 0 0,0-2 0 0,-3 5-176 15,-3 1 48-15,-2 0 0 0,-3 6 0 0,1 0-48 16,-2 4 0-16,-1 1 0 0,1 3 0 0,0 2 176 16,1 2 0-16,1-2 0 0,2 2 128 0,1 1-128 15,2 0 0-15,0 0 0 16,4 3 0-16,-1-3 0 0,0 2 0 16,2-2 0-16,2 3 0 0,0-3 0 0,2 3 0 0,1-3 0 15,1-3 0-15,2 2 0 0,2-2 0 0,0 3 0 0,3-3-128 16,2 2 128-16,2 1 0 0,1-4 0 0,2 1 128 15,2-3 128-15,-1 0 48 0,4-2 0 0,-3 2 0 0,2-4-448 16,-1 1-96-16,1-1-16 0,0 0 0 31,-1 1-1120-31,0 2-224 0,-1 1-64 0,-2-1 0 0,0 2-848 16,-2 0-176-16,0 0-48 0,-1 0-7824 0</inkml:trace>
  <inkml:trace contextRef="#ctx0" brushRef="#br0" timeOffset="-200753.01">20977 527 17503 0,'-4'6'1552'0,"0"0"-1232"0,3-1-320 0,1 0 0 16,0-4-640-16,0 4-176 0,-2 1-32 15,-2 4-16 1,0 6 240-16,-1 4 48 0,-1 1 16 0,1 1 0 0,2-3 560 0,-1-3-128 16,1-2 128-16,2-2 0 0,0 0 448 0,0-3 128 15,-1 1 48-15,1-7 0 0,1 1 208 0,0-1 32 0,0-3 16 0,0 0 0 16,0-3 1536-16,1-1 304 0,1-2 64 0,0-1 16 16,1 1-576-16,-1-3-112 0,-1-1-32 0,1 0 0 0,-1 2-1280 0,-1-6-256 15,0 3-48 1,-1-3-16-16,-3 2 96 0,1-2 0 0,-2-1 16 0,0-1 0 0,1-3-224 0,-1 1-48 15,0 1-16-15,1 2 0 0,1 3-128 0,1-1-32 0,1 2 0 16,1 3 0-16,0-2 112 0,1 1 32 0,1 2 0 0,2-2 0 31,2-1-112-31,1 0-32 0,1-2 0 16,3-1 0-16,3-1-144 0,-1 0 0 0,5-2 0 0,0 0 0 16,3-3 0-16,2 3 128 0,1 0-128 0,0 4 128 15,-1 1-128-15,2 3 0 0,-1 5 0 0,-1 0 0 16,-1 3 0-16,-1 4 0 0,-1 1-128 0,-1 2 128 15,-1-1-1040-15,1 4-144 16,-2 0-32-16,2-1 0 0</inkml:trace>
  <inkml:trace contextRef="#ctx0" brushRef="#br0" timeOffset="-196698.1">23200 384 10127 0,'1'-5'896'0,"1"2"-704"0,-1 2-192 0,1 1 0 16,1-3 1552-16,-2 3 288 0,2-2 48 0,0-2 16 16,3 0-512-1,3-2-112-15,-1 0 0 0,-1 0-16 0,-1 2 736 0,-2-1 160 16,-2 4 16-16,-3 1 16 0,-3 0-720 0,-1 3-160 16,-3 6-32-16,-2 1 0 0,-3 2-352 0,0-1-80 15,-1 4-16-15,-1 1 0 0,-1 3-160 0,0-1-32 0,1 0-16 0,-1 0 0 0,2 5-224 0,-3-2-32 31,1 1-16-31,0 1 0 0,-2 5-224 0,-1-2-128 0,-1 2 160 0,-2 3-160 0,0-1 0 0,-2 0 0 16,1-1 0-16,1-1 0 16,1-3-304-16,1-3-144 0,4-2-48 0,1-4 0 15,3-3-880-15,0-5-176 0,4-2-48 0,2-2-14144 0</inkml:trace>
  <inkml:trace contextRef="#ctx0" brushRef="#br0" timeOffset="-196348.97">22785 397 38703 0,'-18'-3'1712'0,"6"0"352"0,2 3-1648 0,5 0-416 0,4 1 0 0,1 1 0 0,1 1 480 0,-1 0 16 0,0 4 0 0,1 3 0 0,2 4-192 16,2 0-48-16,1 1 0 0,1 2 0 0,2-1-16 0,2 2-16 31,0-2 0-31,3 0 0 0,0-4-80 0,0 0-16 16,4 2 0-16,0 1 0 0,3-2 32 0,2 4 0 15,-1-1 0-15,1 2 0 0,1 1-160 0,-2-1 0 16,-2 0 0-16,-2-1 0 0,-2 0-144 0,1 1-16 15,-3-2 0-15,0 0 0 16,0 2-608-16,-3-4-112 0,0 1-16 0,-1-2-16 16,-2 0-1760-16,0-1-336 0,-1-2-80 0,-1-1-11296 0</inkml:trace>
  <inkml:trace contextRef="#ctx0" brushRef="#br0" timeOffset="-195997.62">23543 811 36863 0,'-8'1'3264'0,"2"2"-2608"0,1 0-528 0,1 2-128 0,3-3 720 0,1 0 112 16,0 2 32-16,-1 2 0 0,0 4-544 0,-2 2-96 0,1 4-32 0,-1-1 0 0,1 1-32 0,1 0-16 0,-1-2 0 15,2 1 0-15,-1-3-144 0,1 2-176 0,1-2 48 0,1 0 0 31,-1 1-1040-31,-1-1-208 0,1 1-32 0,-1-4-16 16,0 4-1456-16,0-3-304 0</inkml:trace>
  <inkml:trace contextRef="#ctx0" brushRef="#br0" timeOffset="-195582.08">23889 789 35935 0,'-5'0'3200'0,"1"0"-2560"0,3 1-512 0,1 1-128 0,0-2-256 15,0 0-64 1,-2 3 0-16,-3-2-16 0,0 3 144 0,-3 1 48 0,2-1 0 0,1 2 0 0,0-4-48 0,3-1 0 16,-1 2 0-16,2-1-9824 15,0 0-1968-15</inkml:trace>
  <inkml:trace contextRef="#ctx0" brushRef="#br0" timeOffset="-195361.73">23847 1001 10127 0,'-8'4'896'16,"4"1"-704"-16,-1-4-192 0,1 2 0 0,3-1 1792 0,-1-2 320 0,1 2 64 0,-1 0 0 15,-1-1 448-15,-2 2 96 0,0-1 16 0,2 2 0 0,-1-4-592 0,1 0-112 0,2 0-32 16,0-4 0-16,2 2-784 15,2-2-144-15,-1 0-48 0,2 2 0 0,2-4-1024 16,0 2 0-16,2-2-128 0,-1 1-16960 0</inkml:trace>
  <inkml:trace contextRef="#ctx0" brushRef="#br0" timeOffset="-193198.2">24301 720 10127 0,'1'-3'896'15,"-1"1"-704"-15,0 0-192 0,1 0 0 0,0 1 1440 0,1 1 256 16,-1-3 48-16,1-3 16 0,2 0 480 0,1-3 80 16,0 2 32-16,0 1 0 15,1-1-720-15,-1 1-144 0,0 2-16 0,-1 1-16 16,-1 0-624-16,0 0-112 0,-1 3-16 0,1 0-16 15,-3 0-160-15,0 1-16 0,0 4-16 0,-1-2 0 16,-2 1 160-16,-1 2 48 0,1 1 0 0,-1-1 0 0,-1 0-48 16,1 0 0-16,2-2 0 0,-1 0 0 15,0 0-144-15,-1 0-48 0,0-1 0 0,1 0 0 0,-1 1-96 0,0-1-32 16,0-2 0-16,1 1 0 0,-1 1-128 0,2 0-16 0,-2 0-16 0,1 3 0 16,0-1-176-16,0 1 0 15,-1 3 0-15,1 0 0 0,-1 2 0 16,0 0 0-16,1 2 0 0,-1-3 0 0,0 3 0 15,0-1 0-15,0 0 0 0,0 1 0 0,0-3 0 0,0 2 0 0,1-2 0 0,-1 0 0 0,2 2 0 16,-2-3 0-16,1 1 0 16,1 0 0-16,-1-1 256 0,1 1-48 0,-1-1 0 0,2-3 0 0,0 3-64 0,0-3-16 31,2 1 0-31,-1 2 0 0,2-3-128 0,0 0 0 16,1 2 0-16,1-2 0 0,0 0 0 0,0 0 0 15,-1 1 128-15,1-1-128 0,1-2 0 0,0 2 0 16,0 0 144-16,1-2-144 0,-1 2 0 0,0-2 0 0,1 0 0 0,-1-2 0 15,0 3 0-15,0-4-288 0,1 1 48 0,-1-2 16 16,1 0-32-16,0 0 0 0,1-2 0 0,0 1 0 16,0-2-96-16,0 3-32 0,0-2 0 0,-1 0 0 15,2 0-368-15,-2 2-80 0,-1 0 0 0,1-2-10896 16,-2 2-2176-16</inkml:trace>
  <inkml:trace contextRef="#ctx0" brushRef="#br0" timeOffset="-192523.22">24036 882 7359 0,'-6'-2'656'0,"1"1"-528"0,1 2-128 0,2-1 0 0,2 0 1536 0,-1 0 288 16,1 0 48-16,-2-1 16 0,1 0 64 0,-1 1 16 16,0-4 0-16,1 2 0 0,1-2-96 0,1 1-16 0,2 0 0 0,1-3 0 15,2 2-400-15,0-1-96 0,3 1-16 0,-1 0 0 16,2 0-128-16,0 2-16 15,2 0-16-15,2 2 0 0,-2 0-288 0,2 0-48 16,0 2-16-16,-1 2 0 0,1-2-336 0,-1 0-80 16,0 0-16-16,-2 1 0 0,1-3-80 0,-2 3-32 15,-1 0 0-15,-1-3 0 0,1 4-96 0,-2-4-32 16,2 0 0-16,-1 0 0 0,0 0-160 0,1 0 0 16,0-3 0-16,-1 2 128 0,1-2-128 0,1 1 0 15,0-2 0-15,0 2 0 0,-1-2 0 0,0 0 0 16,1 2 0-16,0-2 0 0,-1 2-256 0,-1 0-16 0,0 0-16 15,-2 2-18592-15</inkml:trace>
  <inkml:trace contextRef="#ctx0" brushRef="#br0" timeOffset="-187819.75">25231 569 14735 0,'-15'-7'1312'0,"4"4"-1056"0,1 0-256 31,4 2 0-31,2 1 1088 0,1 0 176 0,0 0 16 0,-2 0 16 16,-5 0-656-16,-1 0-128 0,-3 1-16 0,0-1-16 16,3 3 160-16,1-3 16 0,3 0 16 0,1 0 0 0,3 0 864 0,2 0 160 15,4 0 32-15,0 2 16 0,4-2 16 0,0 0 0 16,5-2 0-16,2 2 0 0,2-3-560 0,1 2-112 16,3-1-32-16,1-1 0 0,0 2-592 0,1-4-112 15,-1 4-32-15,0-3 0 0,3-2-160 16,-1 3-32-16,1-3-128 0,1 2 192 0,2 1-64 0,-1 0-128 15,2 1 176-15,2 1-176 0,3 1 144 0,2 1-144 16,3 1 0-16,1-1 144 0,0 4-144 0,0-3 0 16,-1 3 0-16,-1-5 0 0,-1 3 128 0,-2-3-128 15,2 0 128-15,-1 0-128 0,1 0 0 0,-2 0 0 0,0 0 0 16,-2-2 0-16,-1 1 0 0,-3 1 0 16,-2-3 0-16,-2 3 0 0,-1-2 0 0,-2 0 0 15,-1 0 0-15,-1 1 0 0,-1-2 0 0,1 1 0 0,-2-2 0 16,0 0 0-16,2 2 0 0,1-2 0 0,-1-2 0 0,1 2 0 15,0 2 0-15,0-2 0 0,0-1 0 0,-2 1 0 16,1 2 288-16,-2 1-32 0,-2-2 0 0,-2 3 0 16,0-3-256-16,-3 3 0 0,0 0 0 0,-2 0 0 15,1-3 0-15,-2 3 0 0,-1 0 0 0,-1 0 0 0,-1-1 0 0,0 1 0 16,-2-1 0-16,0 1 0 0,-1-2 0 16,-1 2 0-16,-1-3 0 0,-1 3 0 15,0-3 0-15,-2-1 0 0,0 2 0 0,-2-2 0 16,-1-1 160-16,-1 0-32 0,-1 0 0 0,-3-1 0 0,1 0-128 0,-2 0 0 15,-2 1 0-15,-1-4 0 0,-2 3 0 0,1 2 0 16,-1-2 0-16,-2 3 0 0,-1 0 0 0,1 3 0 16,-1 0 0-16,0 3 0 0,0 0 0 15,1 1 0-15,0-2 0 0,2 2 0 0,0-1 0 0,4 0 0 16,1 0 0-16,2-3 0 0,2 1 0 0,3 1 0 16,3-2 0-16,-1 0 0 0,3 0 0 0,1 0 0 15,0-2 0-15,2 2 0 0,1-1 0 0,2 1 0 16,1-3 0-16,2 1 0 0,2 1 0 0,3-2 0 15,0-1 0-15,3 2 0 0,2-2-128 0,-1 2 128 0,3 1 0 0,-2-2 0 16,2-1 0-16,0 4 0 0,0 0 0 0,1 0 0 16,0 4 0-16,0-1 0 0,1 0 0 0,-1 3 0 15,-2 1 0-15,-2 0 0 0,-1 2 0 0,-1-3 128 16,0 4-128-16,-2-4-192 0,0 1 32 0,-4 0 16 16,0-1-48-16,0 0-16 0,-1 0 0 0,1 0 0 0,-2 3 208 15,1-3 0-15,-2 2 0 0,-2-2 0 0,0 2 0 0,-2-1 0 16,0-3 0-1,-2 5 0-15,2-3 0 0,-4 3 0 0,0-2 0 0,0 2 0 16,-3 1 0-16,0 2 0 0,-4-2 0 0,0 3 0 0,-3 3 0 0,-2-4 0 16,-2 4 0-16,-2-2 0 0,-1 3 0 0,-2-1 0 15,-1 3 192-15,-3 0-192 0,0 0-192 0,-1 3-160 16,0 0-32-16,2-2-12064 16,1 1-2416-16</inkml:trace>
  <inkml:trace contextRef="#ctx0" brushRef="#br0" timeOffset="-186546.56">27350 518 21183 0,'-4'-4'1888'0,"1"1"-1504"0,0 0-384 0,2 3 0 16,0-2 976-16,1 2 128 0,0-2 32 0,-2 2 0 15,2-2 960-15,-1-2 192 0,0-1 32 0,1 4 16 0,0-1-672 16,0 0-144-16,2 2-32 0,1 0 0 0,1 2-896 0,-1 0-176 16,1-1-32-16,1 2-16 0,2 3-112 0,0-2 0 15,1 2-16-15,1 0 0 0,1 3-240 0,1 1 144 16,0-3-144-16,1 4 128 15,2 1-128-15,1 0 0 0,0 0 0 0,0 3 128 16,1 1-128-16,-2-4 0 0,1 4 0 0,0-3 0 0,-1 0 0 0,-1 0 0 16,1-1 0-16,0 0 0 15,0 1 0-15,1-3 0 0,1 2 0 0,0-2 0 0,-1 2 0 0,1-2 0 16,0 0 0-16,-1-1 0 0,3-3-256 0,-4 0-48 0,2-2 0 16,-2-2-11808-16,1-4-2368 15</inkml:trace>
  <inkml:trace contextRef="#ctx0" brushRef="#br0" timeOffset="-186174.34">28221 356 17503 0,'-2'-3'768'0,"1"0"176"0,0-1-752 0,0 2-192 0,1 2 0 16,0 0 0-16,-2 0 1264 0,1-3 208 0,0 2 64 15,-3-2 0-15,0 0 1088 0,0 3 240 0,-3-3 32 0,1 3 16 0,0 3-1072 0,0 0-224 16,-2 1-32-16,1 1-16 0,-2 2-800 0,-1 2-144 16,1 1-48-16,-1 0 0 15,-1 2-256-15,-1 1-64 0,1 3-16 0,0 0 0 16,0 2 64-16,-1 2 16 0,-2 5 0 0,-2 3 0 0,0 1-320 0,0 2 160 0,-3 5-160 15,-2 2 128-15,1 5-128 0,-3 2 0 0,-1 3 144 16,1 1-144-16,-2 2 0 0,2 0 0 16,-1-4 0-16,2-6 0 0,3-3-224 0,1-6-64 15,1-1-16-15,-1-1 0 16,2-3 112-16,3-4 0 0,-1 1 16 0,2-4 0 16,3-4-160-16,2-4-48 0,2-2 0 0,1-1 0 0,3-6-1088 0,1-3-240 15</inkml:trace>
  <inkml:trace contextRef="#ctx0" brushRef="#br0" timeOffset="-184494.68">28459 805 18431 0,'0'0'1632'0,"0"-3"-1312"0,0 3-320 16,0 0 0-16,0 0 464 0,0 0 32 0,0 0 0 0,-1-2 0 15,0 1 720-15,0-3 160 0,-2 4 32 0,3 0 0 16,0 0-544-16,0 0-96 0,0 0-32 0,0 0 0 16,0 0 176-16,0 0 48 0,0 0 0 0,0 0 0 0,0 0-48 15,0 0 0-15,0 0 0 0,0 0 0 0,0 0-464 0,0 0-80 16,0 0-32-16,0 0 0 0,0 0 176 0,0 0 48 16,0 0 0-16,0 0 0 0,-19 10 128 0,15-4 16 15,-1 1 16-15,-2 2 0 0,0-1-400 0,0 3-64 16,-2-1-32-16,0 2 0 0,-1-1-32 0,-1 4 0 15,0-2 0-15,-1 5 0 0,-1 2-192 16,2-1 0-16,-1 2 128 0,1 2-128 0,1-1 0 0,0-1 0 16,0 2 0-16,1 0 0 0,3-1 0 0,0-1 0 15,2-1 0-15,2-2 0 0,1 1 0 0,1-3 0 16,1 0 0-16,-1-1 0 0,2 1 0 0,0 0 0 16,0-4 0-16,1 2 0 0,0-2-240 0,1 1 64 0,1-3 16 0,-1-2 0 31,2 0-224-31,0-2-32 0,1 0-16 0,1 0 0 15,0 0-784-15,2-3-144 0,1 3-48 0,1-2 0 16,-1-4-80-16,1 1-32 0,0-1 0 0,1 0-7856 0,-1-1-1568 0</inkml:trace>
  <inkml:trace contextRef="#ctx0" brushRef="#br0" timeOffset="-183592.13">28158 1074 24879 0,'-3'0'2208'0,"2"0"-1760"15,0 3-448-15,1-3 0 0,0 0 448 0,0 0 0 16,-2 0 0-16,1 1 0 0,-1-1 1408 0,0 3 272 0,1-3 64 16,1 0 16-16,0 0-992 0,0 0-192 15,0 0-32-15,0 0-16 0,20-3-416 0,-11 2-96 0,2 1-16 0,2-3 0 16,2 3-48-16,1-1-16 0,2 1 0 0,-2 0 0 15,1 0-192-15,1 0-32 0,0 0-16 0,0 0 0 16,-2 1-144-16,2 2 0 0,0-3 0 0,1 0 0 16,-1-3 0-16,1 2 0 0,-1-1 0 0,0-1 0 15,-1 2-992-15,-1-4-80 16,0 4-16-16,-3-4-16176 0</inkml:trace>
  <inkml:trace contextRef="#ctx0" brushRef="#br0" timeOffset="-183150.74">28865 890 29487 0,'-3'-2'2624'0,"2"2"-2112"0,1 0-512 0,0 0 0 0,1 0 1712 0,-1 0 224 0,0 0 48 0,0 0 16 16,-1 0-1024-16,1 2-208 0,0-1-32 0,0-1-16 15,0 0-400-15,0 0-96 0,-7 28-16 0,3-16 0 0,-1 4-208 16,0 0 0-16,-1 3 0 0,0 0 0 0,0 1 0 16,-1 1 0-16,1 4 0 0,0-5 0 0,0 2 0 0,1-1 0 15,0 1-128-15,1-2 128 16,0-1-400-16,1-1-32 16,0-2 0-16,1 0 0 0,-1-2-640 15,2-2-128-15,0 3-16 0,-2-5-16 0,2 0-928 0,-1 0-176 0,-1 1-32 16,2-7-16-16,0 2-656 0,0-2-128 0</inkml:trace>
  <inkml:trace contextRef="#ctx0" brushRef="#br0" timeOffset="-182676.03">28642 1140 29487 0,'-6'0'2624'0,"1"0"-2112"0,3 0-512 0,2 0 0 0,0 0 1664 0,0 0 240 0,-3 0 32 0,1 0 16 0,-3 0-944 16,1 0-192-16,-1 0-48 0,3-3 0 0,0 3-320 0,1 0-64 16,2 0 0-16,1 0-16 0,1-2-144 15,2 1-32-15,1 1 0 0,3-3 0 0,1 3-32 0,1 0-16 16,1 0 0-16,3 0 0 0,1 0 0 15,2 3 0-15,0-3 0 0,2 0 0 0,1 0-144 0,0 0 0 16,-1 0 144-16,0 0-144 16,-2 0 128-16,1-3-128 0,-1 3 160 0,1 0-160 0,-1 3 0 15,-2-3 0-15,-1 0 0 0,0 0 0 0,-2 1 0 16,-2 1-240-16,1-2 48 0,-2 3 16 16,-1-3-1040-16,-1 0-224 0,1 0-32 0,-3 0-15760 0</inkml:trace>
  <inkml:trace contextRef="#ctx0" brushRef="#br0" timeOffset="-181994.65">29305 799 27647 0,'-4'0'2448'0,"2"0"-1952"15,1 0-496-15,1 0 0 0,1 0 800 0,-1 0 64 0,-1 1 16 0,-1-1 0 16,0 2 16-16,1-2 16 0,-1 3 0 0,2-3 0 16,0 0 496-16,0 0 112 0,2 22 16 0,-1-12 0 15,1 5-816-15,1 1-144 0,1 4-48 0,-1 1 0 16,2 6-192-16,0 1-32 0,0 3-16 0,1 0 0 16,-1-2-96-16,1 3-32 0,3 2 0 0,-2 1 0 15,2 1-160-15,-3 1 0 0,1-2 0 0,-3-1 0 0,1 5 0 16,0-7 0-16,-1 1 0 0,-3-7 0 15,2-4 0-15,-2 1 0 0,-1 3 0 0,0 1 0 16,0-2-352-16,-1-3-96 0,0-2-32 0,-1-4-12016 16,1 2-2416-16</inkml:trace>
  <inkml:trace contextRef="#ctx0" brushRef="#br0" timeOffset="-26565.26">23402 1978 20271 0,'-11'0'1792'0,"3"0"-1424"0,2 0-368 0,2 0 0 16,3 0 1856-16,1 0 288 0,0 0 64 0,-1 0 16 0,-2 0-1584 16,2-2-304-16,-1 1-64 0,-1 1-16 15,1 0 176-15,0 0 16 0,1 0 16 0,0 0 0 16,0 1-464-16,0 1 0 0,-1 5 0 0,0-1 0 0,-2 0 832 0,-1 1 64 16,0 4 0-16,-1-1 16 0,0 3 368 0,-2-1 64 15,-1 2 0-15,-5 4 16 0,0 1-656 0,-4 1-128 16,-3 4-16-16,-4 0-16 15,0 3-304-15,-1-2-64 0,-2 3-16 0,-2-2 0 16,1 3-160-16,0-5 0 0,1 2 0 0,-1-1 0 0,1 1 0 16,1-4 0-16,1 1 0 0,0-2-176 15,1 1-848-15,3-5-160 16,1 0-32-16,2-3-16 0,4-5-1968 0,0 1-384 0,1-4-64 0,0-3-9088 0</inkml:trace>
  <inkml:trace contextRef="#ctx0" brushRef="#br0" timeOffset="-26239.11">22897 2029 22111 0,'-22'3'1968'0,"7"-3"-1584"0,3 3-384 0,3-3 0 16,7 3 1184-16,0-3 160 0,1 1 16 0,-3 1 16 0,-2 1-144 0,-1-2-16 15,1 2-16-15,2-1 0 0,1 2 16 0,5-2 0 16,1 0 0-16,1 1 0 0,4 2-384 0,-1-1-80 16,4 0-16-16,1 2 0 15,1 2-128-15,2 0-32 0,-2 1 0 0,3-1 0 16,2 3-576-16,0 4 0 0,3-1 0 0,3 3 0 16,0 5 0-16,2 1 0 0,3 3 0 0,-2 2 0 15,-1 0 0-15,0 3 0 0,0-2 0 0,-3-1 0 0,1-2 0 0,-2-4 0 0,-2 3 0 16,-3-3 0-16,-1 2-352 0,-3-3 16 0,-2-5 0 15,-4 3 0 1,-1-1-1968-16,-2-2-400 0,-4 0-80 0,0 0-11776 0</inkml:trace>
  <inkml:trace contextRef="#ctx0" brushRef="#br0" timeOffset="-25869.09">23611 2513 19343 0,'-8'2'1728'0,"3"-1"-1392"0,0 2-336 0,3-1 0 0,2-1 976 0,0 2 128 0,0-3 32 0,-1 4 0 16,-1 1-256-16,1 2-48 0,0 2-16 0,0 1 0 0,1-1 80 0,0 4 0 0,0-1 16 0,1 1 0 16,1-2-48-16,1 4-16 15,-1-2 0-15,2 4 0 16,0 1-576-16,0 3-112 0,0-3-32 0,0 5 0 0,-1 3-128 0,-1-2 0 0,1 2 0 0,-3-1-176 31,0 1-496-31,-2-1-96 0,1-3-32 16,0 0-13040-16</inkml:trace>
  <inkml:trace contextRef="#ctx0" brushRef="#br0" timeOffset="-25544">23983 2566 22111 0,'-10'-3'1968'0,"3"3"-1584"0,-1 0-384 16,3 3 0-16,4-3 2976 0,1 0 512 0,0 0 96 0,-1 0 32 15,-2 1-2784-15,0 1-576 0,0-2-96 0,1 0-32 16,0 0-560-16,1 0-112 16,2 0-32-16,2 0 0 0,1 0-1072 15,-1-2-208-15,3 1-64 0,-1 1-11056 0</inkml:trace>
  <inkml:trace contextRef="#ctx0" brushRef="#br0" timeOffset="-25332">23978 2854 28559 0,'-7'2'2544'0,"0"-2"-2032"15,5 2-512-15,2 0 0 0,1-2 816 0,-1 3 64 16,-1-2 16-16,-2 1 0 16,1 2-1152-16,-1 2-208 0,3-2-48 0,0 1-16 15,3-1-1776-15,-2 2-336 0,2 0-80 0,0 0-16 0</inkml:trace>
  <inkml:trace contextRef="#ctx0" brushRef="#br0" timeOffset="-24922.14">24431 2475 20271 0,'-3'-1'896'0,"1"-2"192"0,-2 3-880 0,1 0-208 0,2 0 0 0,0 1 0 0,1 1 1056 0,-4-2 160 15,1 1 48-15,-4 4 0 0,1-1 176 0,-1 0 32 16,1 1 16-16,-1 1 0 0,4 1-864 0,-1 2-176 0,0 1-48 0,2 0 0 16,-2 2-400-16,0 1 0 0,1 3 0 0,-1-1 0 15,-1 4 0-15,-1 0-144 16,1 3 144-16,-3 0-208 0,3 3 208 0,1-3 0 15,-1 4 0-15,2-3 0 0,2-1 480 0,3-1-16 16,3-4 0-16,1-2 0 0,4 1-224 0,2-6-48 0,1 2-16 16,2-3 0-16,2-3-176 0,2-1-224 0,-2 0 48 0,3-4 16 31,3 2-960-31,1-6-192 0,1 2-32 0,-1-1-16 16,0-1-512-16,-2-1-112 0,-2 3 0 0,-2-1-8544 0</inkml:trace>
  <inkml:trace contextRef="#ctx0" brushRef="#br0" timeOffset="-24665.47">24249 2687 23951 0,'6'-4'2128'0,"0"1"-1696"0,2 0-432 0,-1 1 0 16,-1 0 1280-16,0 2 160 0,2-2 32 0,5-2 16 15,8 0-976-15,8-4-192 0,3 0-32 0,3 2-16 16,-3 0-112-16,-5 0-32 0,-1 3 0 0,-4 1-13712 16</inkml:trace>
  <inkml:trace contextRef="#ctx0" brushRef="#br0" timeOffset="-23621.46">25216 2395 23951 0,'-5'-2'2128'0,"1"2"-1696"0,2 0-432 0,2 0 0 0,1 2 704 0,0-2 64 0,-1-2 16 16,1 2 0-16,3-2 768 0,2 0 160 0,5-1 16 0,4 0 16 15,4 0-624-15,3 0-128 0,4-4-32 0,4 4 0 16,2-4-176-16,4 1-32 0,2 0-16 0,0 0 0 16,4 0-320-16,2 2-64 0,1-2-16 0,1 0 0 15,0 2-128-15,0-2-16 0,-3 2-16 0,-2-1 0 16,-3 4-176-16,3-4 192 0,1 4-192 0,-1-2 192 15,-2 1-192-15,3 1 0 0,5-2 144 0,2 3-144 16,0-2 0-16,-2 4 144 0,-1 1-144 0,-3-2 0 16,-1 4 0-16,-4-2 0 0,0 4 0 0,-5-5 0 15,-3 3 0-15,-3 0 0 0,-4 1 0 0,0-2 0 0,-2 2 0 16,-2-3 160-16,-1 0-160 0,-2 1 128 0,1-2 32 0,-3-2 0 16,-1 2 0-16,0-4 0 15,-2 2-160-15,-1-2 0 0,-2 2 0 0,0-4 0 16,-2 4 0-16,-1-2 0 0,-1 1 0 0,-2-2 0 15,-1-1-128-15,-1 2 128 0,0-4 0 0,-2 2 0 0,-1-2 0 0,-2 0 288 16,2-1-48-16,-4-1-16 0,0 0-32 0,0-2-16 16,-3 2 0-16,1-2 0 0,-1 0-176 0,0 1 0 15,-2-1 144-15,0 1-144 0,-1 0 0 0,0-3 0 16,-2 2 0-16,0-4 0 0,4 5 0 16,-3-3 0-16,2 2-128 0,-1-2 128 0,2-1 0 0,-1 4 0 15,1-4 0-15,1 3 128 0,-1-2-128 0,1 2 192 16,1-2-64-16,1 2 0 0,0 1 0 0,1 2 0 0,1 0 0 0,-2 1 0 15,3 4-128-15,0-2 176 16,0 0-176-16,0 4 192 0,2 0-192 0,-1 2 0 16,1 1 0-16,2 0 0 0,1-1 0 0,1 2 0 15,3-2 0-15,2 5 0 0,3-1 0 0,2-2-144 16,4 2 144-16,2 0-160 0,3 0-192 0,1 0-32 16,3 2-16-16,0-2 0 0,1 0 96 0,1 0 32 15,1 2 0-15,0 0 0 0,-2 1 272 0,0-2-192 16,-3 2 192-16,-2 1-160 0,-1-1 160 0,-3 1 0 0,-2-1 0 0,-1-1 0 0,-2 3 0 15,-2-1 0 1,-1 0 0-16,-3 2 0 0,1 0 0 0,-3-2 0 0,-3 5 0 0,-3-1 0 16,0 1 0-16,-5 1 144 0,-2 0-16 15,-1 0-128-15,-2 2 288 0,-3-2-48 0,-1 1-16 0,0-3 0 0,-1 0-48 16,-2 1-16-16,-2 1 0 0,-2-4 0 0,3 2-160 16,0-2 0-16,-1 1 0 0,-1-3 0 0,2-1 0 0,2 0-144 15,0 1 144-15,2-1-208 16,1 1-336-16,0-3-64 0,2 2-16 0,2 0 0 15,1-2-1104-15,1 1-240 16,1-1-32-16,3 0-8960 0,2-3-1792 0</inkml:trace>
  <inkml:trace contextRef="#ctx0" brushRef="#br1" timeOffset="-22872.39">27918 2082 31327 0,'0'-2'2784'15,"0"1"-2224"-15,0 1-560 0,0 0 0 0,0 0 736 0,-2 0 32 16,2 1 16-16,-2-1 0 0,-1 2 480 0,0 1 80 0,-2 2 32 16,-3 3 0-16,-2 2-960 0,-1 5-192 0,-2 1-32 0,-5 6-16 15,-1 1-176-15,-5 5 192 0,-2 3-192 0,-1 1 192 16,0-1-192-16,-2-1 128 0,0 1-128 0,-1-3 128 16,2-2 80-16,0 1 16 0,2-3 0 0,3-2 0 15,2 0-96-15,1-1-128 0,3-2 176 0,1 1-176 16,1-4 0-16,0 0 0 0,3-1-160 0,1-3 160 31,2-2-1552-31,1-4-192 0,2 0-48 0,0-2-9296 0,1-4-1872 0</inkml:trace>
  <inkml:trace contextRef="#ctx0" brushRef="#br1" timeOffset="-22584.46">27469 2088 29487 0,'-5'0'2624'0,"1"0"-2112"16,3 0-512-16,2 2 0 0,0 0 960 15,2 1 64-15,-2-2 32 0,2 4 0 0,0 1 96 0,3 4 32 16,4 0 0-16,3 2 0 0,2 4-480 0,3-1-80 0,2 7-32 0,3-2 0 16,5 2-240-16,-2 1-48 0,3 5-16 0,2-2 0 15,0 2-288-15,0 0 0 0,-1-4 128 0,-3-1-128 16,-2-1 0-16,-2-2 0 0,-2-2 0 0,-2 1 0 15,-2-3 0-15,-2 0 0 0,0 0 0 0,-1 3 0 32,2 3-512-32,-2-2-48 0,1 1-16 0,-1-3 0 15,-1-2-1072-15,1-2-208 0,-3-2-64 0,-1-3-13328 0</inkml:trace>
  <inkml:trace contextRef="#ctx0" brushRef="#br0" timeOffset="-21987.69">28350 2541 15663 0,'-1'-6'1392'0,"0"2"-1120"0,0 0-272 0,1 2 0 0,0 2 2288 0,1 0 400 0,0-3 64 0,0 2 32 16,2-1-832-16,1-2-160 0,1 2-48 0,-1-2 0 0,3 4-336 0,-4-3-80 15,2 6-16 1,-2-3 0-16,-1 4-544 0,0 2-128 0,-4 2 0 0,0 4-16 15,-2 2-352-15,-3 2-64 0,-1 3-16 0,-3 3 0 16,-1 3-192-16,-2-1 0 0,-1 3 0 0,-1-1 0 16,1 0 0-16,-1-2-160 0,0 2 160 15,1-2-128-15,3-2 384 0,0 0 64 0,1-2 32 0,1-1 0 0,1-3 32 0,2-1 0 0,3 1 0 16,1-4 0-16,3 2-176 0,3-1-16 0,1 0-16 0,3-1 0 16,0 0-304-16,3-2-64 0,4 1-16 0,1-1 0 31,2 0-304-31,2-4-64 0,-1 2-16 15,2-3 0-15,0-2-944 0,0-3-176 0,-1 3-32 0,-1-6-16 16,-2 3-592-16,-1-3-112 0,1 0-32 0,-3 0-9824 0</inkml:trace>
  <inkml:trace contextRef="#ctx0" brushRef="#br0" timeOffset="-21716.43">28174 2759 6447 0,'0'0'576'0,"-2"-3"-576"32,1 2 0-32,1 1 0 0,1 0 6192 0,1 0 1120 0,0 0 240 15,1 0 32-15,0 1-5056 0,3 2-1008 0,3-3-208 0,2 3-32 16,3 0-480-16,2 1-96 0,0-2 0 0,3 2-16 15,3-2-544-15,-1-2-144 0,0 1 0 0,2 2 0 16,3-6 0-16,1 3 0 0,2-1-192 0,-2-1 64 16,-1 2-1728-1,3-4-352-15,-1-1-64 0,3 1-13440 0</inkml:trace>
  <inkml:trace contextRef="#ctx0" brushRef="#br0" timeOffset="-21416.49">28965 2636 40543 0,'-9'3'1792'0,"2"-3"384"0,-1 2-1744 15,5-2-432-15,2 4 0 0,1-4 0 0,0 2 176 0,-2 2-48 16,0 2-128-16,-2 2 192 0,0 4-192 0,1 0-160 16,0 2 32-16,1 1 0 0,1 1 128 0,-1 0 0 0,2 3 0 0,0-1 0 15,0 1 0-15,0-2 0 0,0 2 0 0,0-1 0 32,0 1-384-32,0-3-64 0,0-3 0 0,0 2 0 15,-1-2-1152-15,0-1-224 0,0-2-48 0,-2 0-13520 0</inkml:trace>
  <inkml:trace contextRef="#ctx0" brushRef="#br0" timeOffset="-21212.83">28699 2816 14735 0,'-4'1'1312'0,"2"1"-1056"16,-1-2-256-16,3 3 0 0,2-3 5856 0,0 0 1120 15,3 1 208-15,1 1 48 16,3 1-5632-16,6-2-1120 0,3 2-224 0,7-1-64 0,2-2-32 0,2 0-16 15,2 1 0-15,0-1 0 0,3-1-144 0,2 1 0 16,0-2-160-16,0-1 160 16,-2 2-448-16,0-2 0 0,-2 0 0 0,-2-2 0 15,-2 4-1648-15,-3-3-320 0,-3-2-64 0,-2 1-12864 0</inkml:trace>
  <inkml:trace contextRef="#ctx0" brushRef="#br0" timeOffset="-20932.07">29541 2437 21183 0,'-10'6'1888'0,"3"-1"-1504"0,-1 3-384 0,4-2 0 0,1 0 3504 16,2-3 624-16,0 3 128 0,-3 4 32 0,-4 7-2432 0,0 6-464 15,-3 10-112-15,-2 5 0 16,1 0-608-16,1 3-112 0,0 0-32 0,1 1 0 16,-1-3-128-16,2 0-16 0,-1-1-16 0,1-1 0 15,1-2-48-15,3-3-16 0,2-1 0 0,3 1 0 0,5 0-432 0,2-3-96 16,4-5-16-16,3-5-13088 16,4-8-2624-1</inkml:trace>
  <inkml:trace contextRef="#ctx0" brushRef="#br1" timeOffset="12471.54">31243 7720 35935 0,'0'-4'3200'0,"0"-1"-2560"0,0 3-512 15,0 1-128-15,0 1 0 0,0 0 144 0,2-3-144 0,-2 0 160 31,0-3-160-31,-2 2-272 0,1 0 64 0,-2 1 16 16,-2 3-1088-16,-2 0-224 0,-1 0-32 0,-1 0-16 16,-2 2 384-16,-2-1 80 0,-2 0 0 0,-3-1 16 0,-2 3 912 0,-2-3 160 15,-4 3 0-15,0-3 128 0,-1 1 272 0,-3-1 64 0,-1 0 16 0,-3 0 0 16,0 3 976-16,-3-3 192 0,2 0 32 0,-1 1 16 0,0-1-512 16,-3-1-96-16,-2 1-32 15,-1 0 0-15,0 1-688 0,-2 1-144 0,-3 0-32 0,0-2 0 0,2 1-192 0,-2-1 0 16,-3 2 0-16,-1-2 0 15,0 1 0-15,-2-1-160 16,0 3 160-16,0-3-128 0,2 0 128 0,0-3-128 0,-2 2 128 16,-2-2-128-16,0 1 128 0,-1-1 0 15,0 0 0-15,-2-1 0 0,2 0 128 0,-3 1-128 16,-1 1 128-16,-1-2-128 0,1 2 384 0,0-2 0 0,-3 1 0 0,2-2 0 16,0 4-384-16,0 1 144 0,-2 0-144 0,1-2 0 0,2-1 0 0,0 0 0 15,2 1 0-15,-2 1 0 16,-1 1 0-16,1-1 0 0,4-4 0 15,-3 0 0-15,0 3 0 0,-4-1 0 0,-1 0 0 0,-1 1 160 16,4 0-160-16,0 0 0 0,0 1-160 0,0-1 160 16,1 1 0-16,-1-1 0 0,5 1 0 0,-2 1 0 0,-3-3 0 0,-1 3 0 0,1 0 0 15,-1 0 0-15,2 0 0 0,1-2 208 0,1 0-32 0,1 1-16 16,2 1 0-16,-1-1 0 0,1-1 0 0,1 2 0 16,5 0-160-16,-4 0 0 15,0 0 0-15,-2 0 0 16,0 2 0-16,1-1 0 0,2 2 0 0,-1-1 0 15,0 1 0-15,1-2 0 0,-1 4 0 0,2-4 0 0,-1 3 0 16,1-3 0-16,1 0 0 0,1-1 0 0,-1 2 0 0,1-1 0 16,-1-1 0-16,0 3 0 0,1-3 0 0,2 2 0 15,3 0 0-15,0-2 0 0,1 1 192 0,-1 1 16 16,0-2 0-16,-2 2 0 0,1 1-208 0,0-2 0 16,2 0 0-16,1-1 0 0,0 2 0 0,-1-2 0 15,2 3 0-15,-2-1 0 0,1 2 0 0,1-1 0 16,-2 2 0-16,0-1 0 0,2-1 0 0,0 0 0 15,0 1 0-15,1-2 0 0,0 4 0 0,1-2 0 16,-1 1 0-16,2-1 0 0,2-1 0 0,1-1 0 16,2-1 0-16,1 1 0 0,-2 0 0 0,1-2 0 0,1 1 0 15,-2 1 0-15,1 2 0 0,0-1 0 0,1-1 0 16,3-1 0-16,0-1 0 0,2 0 0 0,0-1 0 16,-1 1 0-16,4 0 0 0,-2-2 0 0,3 2 0 0,-1 0 0 15,0-1 0-15,-1 1 0 0,1 0 0 0,1 1 0 16,2-1 0-16,-2 0 0 0,1 0 0 0,2-1 0 15,0-1 128-15,0 0-128 0,3-1 176 0,-1 1-176 16,0-2 272-16,0 1-48 0,1 1-16 0,2 0 0 16,1-1-64-16,1 1-16 0,0-1 0 0,1 0 0 15,2 2 0-15,0-2 0 0,0 0 0 0,0 2 0 0,2 0-128 16,-2-1 0-16,2 0 0 0,0-1 0 0,0 2 0 16,2-1 0-16,0 1 0 0,1 0 0 15,1-1 0-15,0 0 0 0,0 1 0 0,1 1 0 16,0-2 0-16,-1 2-192 0,2 0 0 0,-1 2-19088 15</inkml:trace>
  <inkml:trace contextRef="#ctx0" brushRef="#br1" timeOffset="15347.91">23668 7677 31327 0,'-3'-2'2784'0,"0"-2"-2224"0,3 3-560 0,0-1 0 0,0 2 528 0,3-3 0 16,-3-1 0-16,3-1 0 15,2-2 512-15,3-2 112 0,4 2 0 0,3 1 16 0,2 1-656 0,1 4-128 16,2-2-16-16,-1 3-16 15,0 3-352-15,-1 0 0 0,-2 0 0 16,-1 3 0-16,-2 1 0 0,-2-2 0 0,-2 3 0 0,-2 0 0 16,-2 1 0-16,-2 1 0 0,-2 2 0 0,-1 3-128 15,-1-2 288-15,-3 4 64 0,0 2 16 0,-3 3 0 16,1-1 48-16,-3 6 16 0,-2 6 0 0,0 3 0 0,-1 6-304 0,0 1 0 0,0-2 0 16,1 5 0-16,1 2 0 0,1 2 0 0,2 3 0 0,1 2 0 31,2 0 0-31,1 0 0 0,2-3 0 0,1-5 0 15,1-1 0-15,1-5 0 0,0 0 0 0,1 0 0 16,1-1 0-16,1-2 0 0,-2 2 0 0,1-3 0 0,-1-4 320 16,-2 3-64-16,0 2 0 0,0 2 0 0,-2 3-64 15,0 3-32-15,0 3 0 0,-1 2 0 0,1-3-160 0,0-5 192 16,0 3-192-16,1-3 192 0,1-1 0 0,1 1 0 16,1 3 0-16,0-3 0 0,1-1 0 0,0 3 0 15,-1-1 0-15,0 2 0 0,0 2-192 16,-2-3 0-16,1 0 0 0,-2-2 0 0,2-2 0 0,-2-5 0 15,0-5 0-15,-1-2 0 0,0-3 0 0,1 0 0 16,-2 0 0-16,1-1 0 0,1 1 128 0,-1-3 0 16,-1 2 0-16,2-2 0 0,-1-2-128 0,1 3 0 15,1-2 0-15,-1 0 0 0,3 2 0 0,0 2 0 16,-1 2 0-16,3-1 0 0,0 2 128 0,0-1 0 0,-1-4 0 16,1 4 0-16,1 2 64 0,-1 1 0 0,2-1 0 0,-2 1 0 15,-1-4-192-15,1-1 128 0,-2-2-128 16,-1 0 128-16,0-1-128 0,-2-1 0 0,0-3 0 0,-1-2 0 15,0-3 0-15,-1 0 0 0,0-1 0 0,-1-1 0 16,2 0 0-16,-2-2 0 0,1 3 0 16,-1-3 0-16,1 2 0 0,1 0 0 0,-2 0 0 0,2 0 0 15,1-1 0-15,-1 1 0 0,1 3 0 0,1 2 0 16,0 0 0-16,2 1 0 0,0 1 0 0,1 1 0 16,-2 1 0-16,2-1 208 0,1 1-48 0,-2 0-16 0,0-1-144 15,-2-1 160-15,1 0-160 0,-2-1 160 0,-2 0-160 0,2-4 0 16,-1-2-160-16,1-2 160 0,-1-1 0 0,-1-2 0 15,2-2 0-15,-2-1 0 16,2-1 0-16,-1-1 0 0,0-1 0 0,0 1 0 0,1-2 224 16,-1 3 32-16,0-2 16 0,1 1 0 0,-1-1-48 15,0 2-16-15,1 1 0 0,0-2 0 0,0 4-208 16,0-2 0-16,-1 1 128 0,1 2-128 0,0-2 0 16,0 0 0-16,0 0 0 0,0-1 0 0,0-2 0 0,1 1 0 15,-1 2 0-15,0-5 0 0,1 2 0 0,1-2 0 16,0-2 0-16,0 2 0 0,2-2 304 0,0 1 16 15,0-1 0-15,1-1 0 0,2 1-192 0,-1 0-128 0,2-1 192 0,0 1-192 16,3 0 128-16,0 1-128 16,3 0 0-16,1-2 0 0,2 1 0 0,0 1 0 0,2-1 0 15,0 0 0-15,3 0 0 0,0-1 0 0,2 0 0 0,1 2 0 16,-2 0 128-16,1-3-128 0,0 4 0 0,1-3 0 16,1 0 0-16,1 1 0 0,-2-2 0 0,2 1 0 15,-2 2 0-15,1-2 0 0,2 0 0 0,2-2 0 16,1 2 0-16,0 2 0 0,0 1 0 0,0-3 0 0,0 6 0 0,1-3 0 15,0 0 0 1,0 0 0-16,1 0 0 0,0 0 0 0,-1-3 0 0,2 3-144 16,1 0 144-16,2-2 0 0,0 0 0 0,-2 1 0 15,1-1 0-15,-1 2 0 0,0-2 0 0,-2 2 0 16,0 0 0-16,0 0 0 0,0 2 0 0,2-2 0 16,0 0 0-16,1 0 0 0,-1-2 160 0,-2 1-160 15,-1-2 0-15,2 0 0 0,-1 0 0 0,0 0 0 16,-1 3 0-16,1 0-128 0,3 0 128 0,-1 0 0 15,3 0 0-15,-2 0 0 0,-2 0 128 0,2-2-128 0,2-1 0 0,-2 2 0 16,2-2 0-16,-3 3 0 0,1 0 0 0,0-2 0 16,0 2 0-16,0-1 0 0,-1-1 0 0,0 1 0 15,-2-1 0-15,1 0 0 0,-4 0 0 0,1 2 0 0,0 0 0 16,-1 2-160-16,0-2 160 0,2 2 0 0,0 1 0 16,0-1 0-16,0 1 0 0,-2-3 128 15,3 4-128-15,0-2 128 0,-1 1-128 0,-1-2-160 16,-4 3 160-16,2-2-208 0,4 1 208 0,2-1 0 15,0 1 144-15,1-1-144 0,1-2 0 0,0 0 0 0,0 0-128 0,0 0 128 16,-1 0 0-16,-1 0 0 16,-3 1 0-16,1 1 0 0,1 3 0 0,0-3 0 15,3 2 0-15,-2-1 0 0,2 1-368 0,-2 1 48 16,1 0 0-16,-1 0 0 0,-2 0 320 0,-1-1 0 16,2 3-144-16,0-2 144 0,0-2 0 0,0 1 0 15,2-3 0-15,-1-1 0 0,1-1-192 0,0 0 32 16,1-2 0-16,2 0 0 0,-3 1 160 0,6-1 0 0,3-1 0 15,2-1 0-15,1 1 0 0,2 1 0 0,1-1 0 0,2 3 0 16,1-1 0-16,-2 2 0 0,2 0 0 0,-3 0 0 16,-1-2 0-16,0 2 0 0,-2 2 0 0,1 0 0 15,1 3 0-15,-4-2 0 0,1 1 0 0,-3-2 0 0,-1 1 0 0,-2 1-160 16,-2 1 160-16,0-2-160 0,-1 1 160 0,2-1 0 16,4 2 0-16,1-2 0 15,-1-1 0-15,2 0-128 0,1-2 128 0,-1 0 0 16,-1-2 0-16,2 2-128 0,3-1 128 0,0 1 0 15,-1 0 0-15,1-1 0 0,2 0 0 0,-1 1 0 0,1 1 0 0,1 0 0 0,-1-1 0 16,0 1 0-16,-5 1-192 0,0 1 64 0,0 1 0 0,-2-2 0 16,-3 4-160-1,-1-5-32-15,-1 2 0 0,-1 0 0 16,0 0 320-16,-1 0 0 0,-1 0 0 0,0-1 0 0,0 1 0 0,0 0 0 0,1-2 0 0,-2 2 0 16,0-1 0-16,0-1 0 15,0 3 0-15,0-1 0 0,1 1 0 0,-3-1 0 16,1 1 0-16,-1-1 0 0,-5-2 0 0,2 0 0 15,0 1 0-15,-2-2 0 0,0 0 0 0,-2 1 0 16,0 1 0-16,-3-2 0 0,0 2 0 0,-1-2 144 16,-2 0-144-16,-2 1 128 0,0 1-128 0,1-1 0 0,-1-1 0 15,-2 0 0-15,1 0-208 0,-1 0 80 0,0 0 128 0,-2-1-208 16,1 1 208-16,-1 0 0 16,-3 0 0-16,1 0 0 0,-2 0 0 0,-2 0 0 15,0 0 0-15,-3 0-144 0,0 0 144 0,-1-2-192 0,0 1 192 0,0 1-192 0,-2 0 192 0,1-2 0 16,0-1 0-1,-1 1 0-15,1 0 160 0,-1-3-32 16,-1 2-128-16,2-1 192 0,-1-1 0 0,1 0-16 16,-1 1 0-16,2 0 0 0,-1 0-48 0,0-1-128 0,1 1 192 15,0-3-64-15,1 2 48 0,0-2 0 16,-1 0 0-16,-1 0 0 0,1-3-176 0,1 2 128 0,-3-1-128 0,2-2 128 16,-1 0 48-16,0-2 0 0,-2-3 0 0,2 1 0 0,-1-5 80 0,0-1 0 0,0-4 16 0,0-1 0 15,-1-4 64-15,2-2 16 0,0-3 0 0,-1-4 0 31,3-1-128-31,0 1-32 0,-1-3 0 0,2 1 0 0,-2 0-192 0,2 1 0 16,-2-2-144-16,0 1 144 0,-1 0 0 0,0 2 0 0,-1-2 0 0,-1 1 0 16,0 1 0-16,-2 1 0 15,1 0 0-15,-3-2 0 0,0 1 0 16,0-4 0-16,-2 0 0 0,0-2 0 0,0-2 0 16,1-1 0-16,0-1 0 0,1 1 0 0,0-1 0 15,1-4 0-15,0-3 0 0,2 1 0 0,0 3-160 0,1 3 160 16,0 1-160-16,0 4 160 0,1 6-288 0,1 3 32 15,-1 1 16-15,1 6 0 0,-1-1 48 0,1-1 0 16,0 5 0-16,-2 1 0 0,-1 0 192 0,1-2 0 16,0 1 0-16,-2 2 160 0,-1-1-160 0,0 0 0 15,-1 0 0-15,-1-1 0 0,-1 0 0 0,-1-3 0 16,1 0 0-16,-2-3 0 0,0 3 0 0,0-3 0 16,2 0 0-16,-2 0 0 0,0 0 0 0,0-3 0 15,0 1 0-15,-1 0 0 0,2 1 0 0,0 0 0 16,1 0 0-16,0 1 0 0,1 2 0 0,-1 1 0 0,-1 1 0 15,2 1 0-15,-2 2 0 0,1 0 0 0,0 1 0 16,1 1 0-16,0 3 0 0,2-2 0 0,-1 3 0 16,0-3 0-16,1 2 0 0,1-2 0 0,0 1 0 0,0-1 0 15,0 2 0-15,1 0 0 0,0-2 0 0,-1 2 128 16,0 1-128-16,0-2 0 0,-1 0 0 0,0 1 0 16,-1 0 0-16,0 2 0 0,0-3 0 0,0 2 0 15,-1 1 0-15,0 0 0 0,2-2 0 0,-2 0 0 16,2 2 0-16,0-2 0 0,-1 0 0 0,1 1 0 15,0 0 0-15,0-1 0 0,0 2 0 0,-1 1 0 16,1-1 0-16,-1 1 0 0,2 1 0 0,-3 0 0 16,2 1 0-16,0 0 0 0,-1 0 0 0,1 2 0 15,0 0 0-15,0 0 0 0,1 0 0 0,0 2 0 16,0-1 0-16,0 1 0 0,0 2 0 0,0-1 0 0,0 1 0 16,0 0 0-16,0 0 0 0,-1 3 0 0,0 0 0 0,-1 0 0 15,1 2 0-15,-1 0 0 0,-1 0 0 0,-1 1 0 16,0 1 0-16,-2 1 0 0,0 0 0 0,-2 1 0 15,0 1 0-15,0 1 0 0,-2-1 0 0,-1 1 0 16,2-2 0-16,-1 2 0 0,0 0 0 0,-1 1 0 16,1-2-144-16,0 0 144 0,1-1 0 0,-1 2 0 15,1-3 0-15,-2 2 0 0,1-2 0 0,-1-2 0 0,-1 2 0 0,-1 0 0 16,-1-3 0-16,1 0 0 0,-1-1 0 0,0 1 0 16,-1-2-176-16,-4-1 176 15,0-1-160-15,-3-1 160 16,-2 0-816-16,-6-1-64 0,-1 0-16 0,-5 1 0 15,-4-1-320-15,-7-3-80 0</inkml:trace>
  <inkml:trace contextRef="#ctx0" brushRef="#br1" timeOffset="17594.91">22409 3701 17503 0,'-10'-6'1552'0,"2"2"-1232"0,1-1-320 0,2 4 0 0,4-2 2688 15,1 3 464-15,-1 0 112 0,-1-1 0 16,-1-1-2816-16,0 2-448 0,0-4-320 0,1 4 64 16,2-2 592-16,3 2 128 15,2-3 32-15,2 2 0 0,3-2 544 0,2 3 112 16,6-3 32-16,1 0 0 0,7 1-176 0,3 0-48 15,4-1 0-15,6 0 0 0,5 3-384 0,6-2-96 0,3 2-16 0,4 2 0 0,3-2-336 16,2 3-128-16,5 2 0 0,0 0 144 0,2-2-144 0,1 4 160 16,3-4-160-16,3 6 160 0,-5-3-32 0,6 4 0 15,5-3 0 1,2 2 0-16,2-3-128 0,2 3 0 0,0-2 0 0,6 2 128 16,6 1-128-16,4-3 192 0,2 2-192 0,2 0 192 0,3-2-32 0,0 2 0 0,1-3 0 31,-3-2 0-31,1 2-160 0,1 0 160 0,1 0-160 0,0 0 160 0,-3 0-160 0,-6-2 0 15,-2 2 0-15,5 1 0 0,5-4 192 0,2 3-64 0,0 1 0 0,0-4 0 16,1 7-128-16,-3-4-144 16,-2-1 144-16,0 3-208 0,2 2 208 0,-1-2 0 0,-11-4 0 15,6 2 0-15,8 4 0 0,-2-1 160 0,-2-3-32 0,-2 0 0 32,0 2 256-32,1-2 64 0,1 2 0 0,1-5 0 15,0 1-272-15,-1-3-48 0,0 4-128 0,-5-4 192 16,-10-1-192-16,0-1 144 0,0 2-144 0,-5-1 128 0,-5 0-128 15,-2 0 0-15,-5-1 0 0,0 1 0 0,-3 0 0 16,-3 1 0-16,-2 4 0 0,-2-1 0 0,-2-2 256 0,-2-1 0 16,2 2 16-16,-2-1 0 0,-1 3-48 15,-1-2-16-15,-5 0 0 0,-4 0 0 0,-5-3-208 0,-3 0 0 16,-1-3 0-16,-4 2 0 0,-2-1 0 0,-2 2 0 16,-3-4 0-16,-5 4 0 15,-2-4-304-15,-7 2-96 0,-4-2-32 0,-4 2 0 16,-5-2-560-16,-6-2-112 0,-3 3-32 0,-10-4 0 0</inkml:trace>
  <inkml:trace contextRef="#ctx0" brushRef="#br1" timeOffset="20066.55">30052 4045 23951 0,'-17'0'2128'0,"5"0"-1696"0,5 0-432 0,2 0 0 0,4 0 1888 0,1 0 288 16,2 0 64-16,0-3 16 16,0 1-1424-16,2-2-272 0,3-2-64 0,2 0-16 0,3-2-32 15,2 0 0-15,1-1 0 0,1-1 0 0,1 0 672 0,0 0 128 16,2 0 32-16,-3 2 0 0,0-2-448 0,-1 4-96 16,-2-3-16-16,-1 3 0 0,-3 0 32 0,0-1 0 15,-1 3 0-15,-2-3 0 0,0-1-240 0,0-2-32 16,-1 0-16-16,1-1 0 0,2-3-16 0,-2-6-16 15,1 2 0-15,2-4 0 0,0-1-240 0,-1-1-64 0,1-1 0 16,1-1 0-16,-2-3-128 0,2-3 0 0,0-2 0 16,0-3 0-16,1-1 0 0,-1 0 0 0,0-4 0 0,-1 1 0 15,-3-2 0-15,-1 1 0 0,-1-1 128 0,-2 3-128 16,-1 3 0-16,-2-1 0 16,1 1 0-16,-1 2 0 0,0 3 0 0,-1-3 128 0,1 3 0 0,0 1 0 15,0 5 32-15,-1-2 0 0,2 2 0 0,-1 2 0 16,0 1-160-16,1 0 0 0,-1 1 0 15,-1 0 0-15,2-3 0 0,0 3 0 0,-1-3 0 16,0-3 0-16,-2 2 0 0,2-3 0 0,-1-2 0 0,1-1 0 0,-2 0 0 16,1-1 0-16,-1-2 0 0,1-1 0 0,-1 3-288 15,-1 0 16-15,2-2 0 0,-1 4 0 16,2 3 128-16,0-1 144 0,1 3-208 0,-1-1 80 16,1 3-64-16,0 0 0 0,0-4 0 0,1 1 0 15,1-1 192-15,0-1 0 0,1 1 0 0,0 0 0 0,1 3 0 0,-3 0 0 16,1-1 0-16,0 4 0 15,-2 0-128-15,-2 3 0 0,0 0 0 0,-2 1 0 0,-1 4-128 0,-1 2-32 16,-3 2 0-16,1 1 0 0,-2 3-16 0,-1 3 0 16,-2 3 0-16,0 0 0 0,-3 2 96 0,-2 3 16 15,0 4 0-15,-1-1 0 0,1 2 48 0,-3 0 16 0,-2 5 0 16,0-2 0-16,1 0 128 0,-1-1-208 16,1-2 80-16,2 0 128 0,2-1 0 0,-1-3 0 0,-1 0 0 0,2-2 0 15,-2 2 0-15,0-2 0 16,-1-1 0-16,-1 0 0 0,-3 1 0 0,-1 0 0 15,-1 0 0-15,-4-1 0 0,2 0 0 0,-2-1 0 0,0 0 0 0,0-2 0 16,-3 0 0-16,-3 0 0 0,1-2 0 0,-2 2 0 0,-1 0 0 16,-5 0 0-16,-1 2 0 0,-5-2 0 0,-2 0 0 0,-2 0 0 31,2-2 0-31,-3 0 0 0,0 0 0 0,-5 1 0 16,0 1 0-16,-4-3 0 0,-2 3 0 0,0 0 0 15,10-2 0-15,-5 0 0 0,-5-4 0 0,-3 1 0 0,0 2 0 0,-3-1 0 0,0 0 0 0,2-1 0 16,2-2 0-16,1-2 0 15,-1-1 0-15,-1 2 128 0,1 0-128 0,-4-2 192 16,-1 2-192-16,-2 1-144 0,-3-1 144 0,-4 0-208 16,-2 0 208-16,-2 0 0 0,-2 2 0 0,-2 0 0 0,4 0 0 0,0-3 0 15,-2 2 0-15,0 1 0 16,5-3 0-16,2 3 0 0,2-2 0 0,-2 0 0 16,-2 0 0-16,-1-2 0 0,-2-2 0 0,-1 1 0 15,7 0 0-15,-6 0 0 0,-4-1 0 0,0 0 0 16,8 0 0-16,-2-4 0 0,0 0 0 0,-1-2 0 0,1 5 0 0,0-3 0 0,2-1 0 0,4-1 0 15,6 2 0-15,-1 0 0 0,-2 1 208 16,-3 1-64-16,-1 2-144 16,0 1-176-16,0 0 48 0,0 0 0 0,-1 3 128 15,-1 2 0-15,-3 0 0 0,0-3 0 0,1 2 0 0,2 1 0 0,2-1 0 0,-2 4 0 0,0-2 0 16,0 1 0 0,-2 0 0-16,2 1 0 0,6-2 0 15,-4 1 0-15,-2 1 0 0,2 0 0 0,1 0 0 0,4 2 0 16,4-3 0-16,-1 2 0 0,2 2 0 0,1-4 0 15,1 4 0-15,3-2 0 0,5 2 0 0,3-3 0 16,4 2 0-16,0-2-128 0,1 3 128 0,3-3-192 16,0 0 192-16,2 3-192 0,3-2 192 0,2 2 0 15,2 0 0-15,1 0 0 0,3 0 0 0,0 0 0 16,2 0 0-16,-1 0 0 0,2 2 0 0,-1-2 0 16,2 3 0-16,-1-3 0 0,1 1 0 0,0 1-192 0,1 1 192 15,0 1-192-15,3 2 192 0,1-2 128 0,1 2-128 16,4 0 176-16,0 3-176 0,4-5 0 0,0 5 0 15,2 0 0-15,4-2 0 0,1 2 0 0,1 1 0 0,4 0 0 16,2-2 0-16,1 5-176 0,4-1 48 16,1 4 0-16,2 1 128 0,4 4 0 0,2 2 0 15,1-1 0-15,3 6 0 0,1 1 0 0,3 3 0 0,-2 3 0 16,1 2 0-16,-2 1 0 0,1 9 0 0,-1 1 0 16,-4 5 0-16,1 2 0 0,-2 4-144 0,-1 6 144 15,-2 9 0-15,-1 9 0 0,-2 9-144 0,-2 2 144 16,0-5 0-16,-1-1 0 0,2-5 0 0,1-4 0 15,2-1 0-15,2-9 0 0,1-8 0 0,-2-7 0 16,4 3 0-16,-4-4 0 0,1-6 0 0,1 4 0 0,0 0 288 16,0-1 64-16,-2-3 16 0,1-5 0 0,-3-4-64 15,0-4-16-15,0-2 0 0,-1-3 0 0,0-4-32 16,0 0-16-16,1 4 0 0,2-1 0 0,1-2-48 16,-1-1 0-16,3-3 0 0,2 1 0 0,0-4-192 0,1 0 0 15,1-1 0-15,1-1 0 0,-1-3 0 0,1 2 0 16,0-3 0-16,0-1 0 0,-3-1 0 0,1 0 0 15,-2-1 0-15,0-2 0 0,-3 0 0 0,-1 1-192 16,-1-4 48-16,-2 4 0 16,-2-7-384-16,-1 2-80 0,-1-2-16 0,-1 0 0 15,-1 0 160-15,-1 1 16 0,-1-3 16 0,-3 0 0 0,0 0 176 0,-3 0 48 0,1-3 0 16,-2-1 0-16,-1 2 208 0,-2-2 0 16,1-2 0-16,1 0-144 0,0-4 144 0,1 1 0 0,2-1-144 0,2-2 144 15,4-4 0-15,0 0 0 0,5-3 0 0,1 0 128 16,0 1-128-16,5 5 0 0,0 0 0 0,-1 3 0 15,1 2 0-15,1 0 208 0,-1 3-16 0,-1 2-16 16,0-1 208-16,-1 0 32 0,1-1 16 0,-2 4 0 16,0-1-16-16,-2-2 0 0,-1 1 0 0,1 1 0 15,-1 1-112-15,-1-2-32 0,2-1 0 0,1 4 0 16,1-3-416-16,4 0-96 0,2 1-16 0,7-2-19888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8.887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35 187 10135 0 0,'-16'12'11571'0'0,"16"-12"-11535"0"0,0 0 1 0 0,0 0 0 0 0,0 0-1 0 0,0 1 1 0 0,0-1 0 0 0,0 0-1 0 0,0 0 1 0 0,0 0 0 0 0,0 0-1 0 0,0 1 1 0 0,0-1 0 0 0,0 0-1 0 0,0 0 1 0 0,0 0-1 0 0,0 1 1 0 0,0-1 0 0 0,0 0-1 0 0,0 0 1 0 0,0 0 0 0 0,0 0-1 0 0,0 1 1 0 0,0-1 0 0 0,0 0-1 0 0,0 0 1 0 0,0 0 0 0 0,0 0-1 0 0,0 0 1 0 0,1 1-1 0 0,-1-1 1 0 0,0 0 0 0 0,0 0-1 0 0,0 0 1 0 0,0 0 0 0 0,0 0-1 0 0,0 0 1 0 0,1 1 0 0 0,-1-1-1 0 0,0 0 1 0 0,0 0 0 0 0,0 0-1 0 0,11 2 792 0 0,9-3 92 0 0,-9-2-737 0 0,1 0 0 0 0,-1-1 0 0 0,0-1 0 0 0,0 0-1 0 0,15-9 1 0 0,-20 10-161 0 0,-1 1-1 0 0,0-1 1 0 0,0 0-1 0 0,0-1 1 0 0,0 1-1 0 0,-1-1 1 0 0,1 0-1 0 0,-1 0 1 0 0,0 0-1 0 0,-1 0 1 0 0,6-11-1 0 0,-8 13-21 0 0,-1 0 0 0 0,1-1 0 0 0,-1 1 0 0 0,1 0 1 0 0,-1 0-1 0 0,0-1 0 0 0,0 1 0 0 0,0 0 0 0 0,-1 0 0 0 0,1-1 0 0 0,-1 1 0 0 0,0 0 0 0 0,-2-6 1 0 0,1 3-4 0 0,-1 0 0 0 0,0 0 0 0 0,0 0 0 0 0,0 1 0 0 0,-8-11 0 0 0,10 15-6 0 0,0 0 0 0 0,1 0 0 0 0,-1 0 0 0 0,0 1 0 0 0,0-1-1 0 0,0 0 1 0 0,0 1 0 0 0,1-1 0 0 0,-1 0 0 0 0,0 1 0 0 0,0-1 0 0 0,0 1 0 0 0,0 0-1 0 0,-1-1 1 0 0,1 1 0 0 0,0 0 0 0 0,0-1 0 0 0,0 1 0 0 0,0 0 0 0 0,0 0 0 0 0,-2 0 0 0 0,1 0-25 0 0,1 1 1 0 0,-1-1 0 0 0,0 1 0 0 0,0 0 0 0 0,1-1-1 0 0,-1 1 1 0 0,1 0 0 0 0,-1 0 0 0 0,1 0-1 0 0,-1 0 1 0 0,1 0 0 0 0,-2 2 0 0 0,-4 4-166 0 0,0 1 1 0 0,1 0-1 0 0,-10 17 1 0 0,10-17 152 0 0,-12 19 37 0 0,-19 39 1 0 0,33-57 8 0 0,0 1-1 0 0,1-1 1 0 0,0 1 0 0 0,0-1 0 0 0,1 1 0 0 0,0 0 0 0 0,1 0 0 0 0,-1 17-1 0 0,2-23 34 0 0,1-1-1 0 0,-1 0 0 0 0,1 0 0 0 0,-1 1 0 0 0,1-1 0 0 0,0 0 0 0 0,0 0 0 0 0,0 0 1 0 0,1 0-1 0 0,-1 0 0 0 0,1 0 0 0 0,0 0 0 0 0,0-1 0 0 0,0 1 0 0 0,0-1 0 0 0,0 1 0 0 0,0-1 1 0 0,1 0-1 0 0,-1 0 0 0 0,1 0 0 0 0,-1 0 0 0 0,1 0 0 0 0,0 0 0 0 0,0-1 0 0 0,0 1 1 0 0,5 1-1 0 0,7 2 32 0 0,0-1 0 0 0,0-1 0 0 0,1 0 0 0 0,22 1 0 0 0,-5 0-122 0 0,-11 0-500 0 0,-8-1 314 0 0,22 1 0 0 0,-32-4-928 0 0,-1 0-1 0 0,1 0 1 0 0,0 0-1 0 0,-1-1 1 0 0,1 1-1 0 0,4-3 1 0 0,-1 1-6014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9.362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16 5 14279 0 0,'-4'-4'4644'0'0,"4"3"-4514"0"0,0 2 674 0 0,-5 54 2074 0 0,1-20-2323 0 0,1 47 193 0 0,3 0 1 0 0,4 0 0 0 0,20 110-1 0 0,-9-82-600 0 0,11 64 51 0 0,-24-164-202 0 0,13 52-83 0 0,-14-57 74 0 0,1 1 0 0 0,1-1-1 0 0,-1 0 1 0 0,1 0 0 0 0,-1 0 0 0 0,1 0 0 0 0,1 0 0 0 0,4 6-1 0 0,-8-11-8 0 0,1 1-1 0 0,-1-1 0 0 0,0 0 1 0 0,0 1-1 0 0,1-1 0 0 0,-1 0 1 0 0,0 1-1 0 0,0-1 0 0 0,1 0 1 0 0,-1 1-1 0 0,0-1 0 0 0,1 0 1 0 0,-1 0-1 0 0,0 0 0 0 0,1 1 0 0 0,-1-1 1 0 0,1 0-1 0 0,-1 0 0 0 0,0 0 1 0 0,1 0-1 0 0,-1 0 0 0 0,1 0 1 0 0,-1 1-1 0 0,0-1 0 0 0,1 0 1 0 0,-1 0-1 0 0,1 0 0 0 0,-1 0 1 0 0,0-1-1 0 0,1 1 0 0 0,-1 0 1 0 0,1 0-1 0 0,-1 0 0 0 0,0 0 0 0 0,1 0 1 0 0,-1 0-1 0 0,0-1 0 0 0,1 1 1 0 0,-1 0-1 0 0,1 0 0 0 0,-1 0 1 0 0,0-1-1 0 0,0 1 0 0 0,1 0 1 0 0,-1-1-1 0 0,0 1 0 0 0,1 0 1 0 0,-1-1-1 0 0,1-1-376 0 0,0 0 1 0 0,0-1-1 0 0,0 1 1 0 0,-1 0-1 0 0,1 0 1 0 0,-1-1-1 0 0,1-2 1 0 0,1-5-7634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9.995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242 257 9671 0 0,'5'-7'566'0'0,"-1"0"-1"0"0,0-1 0 0 0,-1 0 1 0 0,0 1-1 0 0,0-1 0 0 0,-1 0 1 0 0,0-1-1 0 0,0 1 0 0 0,-1 0 1 0 0,0 0-1 0 0,-1-1 1 0 0,1 1-1 0 0,-2-1 0 0 0,1 1 1 0 0,-1 0-1 0 0,0-1 0 0 0,-1 1 1 0 0,0 0-1 0 0,0 0 0 0 0,-5-10 1 0 0,4 11-376 0 0,0 1 0 0 0,-1-1 0 0 0,0 1 0 0 0,0 0 0 0 0,0 0 1 0 0,-1 0-1 0 0,0 1 0 0 0,-11-10 0 0 0,14 13-151 0 0,1 1 0 0 0,-1-1 0 0 0,0 1-1 0 0,0 0 1 0 0,-1 0 0 0 0,1 0 0 0 0,0 0 0 0 0,0 0 0 0 0,0 0-1 0 0,-1 1 1 0 0,1-1 0 0 0,0 1 0 0 0,-1 0 0 0 0,1-1-1 0 0,0 1 1 0 0,-1 0 0 0 0,-2 1 0 0 0,1-1 17 0 0,1 1 0 0 0,-1 0 0 0 0,0 0 0 0 0,1 1 0 0 0,-1-1 0 0 0,1 1 0 0 0,-1 0 0 0 0,1 0 0 0 0,-6 4 0 0 0,1 0 18 0 0,1 1 0 0 0,0 0-1 0 0,0 0 1 0 0,1 1 0 0 0,0 0 0 0 0,0 0 0 0 0,-6 13-1 0 0,0 2 113 0 0,2 2-1 0 0,1-1 0 0 0,1 1 1 0 0,1 1-1 0 0,1-1 0 0 0,2 1 1 0 0,-3 41-1 0 0,5 16 336 0 0,10 88 1 0 0,-1-20-305 0 0,-4 18 39 0 0,-4-175-1218 0 0,0 0-1 0 0,-1 0 1 0 0,0 0-1 0 0,-1 0 1 0 0,-4-8-1 0 0,3 7-7142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50.424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0 63 11055 0 0,'4'1'10503'0'0,"0"-1"-5237"0"0,-1 0-5217 0 0,-1 1 0 0 0,1-1 0 0 0,-1 0 1 0 0,1 0-1 0 0,0 0 0 0 0,-1-1 1 0 0,6 0-1 0 0,19-5 175 0 0,0 1 1 0 0,1 2-1 0 0,-1 0 0 0 0,52 3 1 0 0,3 0-214 0 0,-66-1-124 0 0,0-1 0 0 0,24-5-1 0 0,-33 6-494 0 0,1-2-1 0 0,-1 1 0 0 0,0-1 1 0 0,0 0-1 0 0,0 0 0 0 0,0-1 0 0 0,8-6 1 0 0,-6 3-7807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53.483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0 97 5983 0 0,'0'-1'4185'0'0,"3"-1"-3150"0"0,0 0 4433 0 0,3-2-4650 0 0,1 1-1 0 0,0 1 1 0 0,0-1-1 0 0,0 1 1 0 0,13-2 0 0 0,44-4 1516 0 0,-25 4-1734 0 0,75-18 725 0 0,-74 13-1219 0 0,72-7-1 0 0,-91 15-108 0 0,-15 2-25 0 0,1-1 0 0 0,-1-1 0 0 0,0 1 0 0 0,1-1 0 0 0,-1 0 0 0 0,0 0 0 0 0,10-4 0 0 0,-15 5-103 0 0,-1 0-1 0 0,0 0 0 0 0,1 0 0 0 0,-1-1 1 0 0,0 1-1 0 0,1 0 0 0 0,-1 0 0 0 0,0 0 1 0 0,1-1-1 0 0,-1 1 0 0 0,0 0 1 0 0,0-1-1 0 0,1 1 0 0 0,-1 0 0 0 0,0-1 1 0 0,0 1-1 0 0,1 0 0 0 0,-1-1 0 0 0,0 1 1 0 0,0-1-1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54.940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361 27 3223 0 0,'0'-1'504'0'0,"0"0"-1"0"0,1 0 1 0 0,-1 0-1 0 0,0 0 1 0 0,0 0-1 0 0,0 0 0 0 0,0 0 1 0 0,-1 0-1 0 0,1 0 1 0 0,0 0-1 0 0,0 0 0 0 0,-1 0 1 0 0,1 0-1 0 0,0 0 1 0 0,-1 0-1 0 0,1 0 0 0 0,-1 0 1 0 0,1 0-1 0 0,-1 1 1 0 0,1-1-1 0 0,-1 0 1 0 0,0 0-1 0 0,0 0 0 0 0,-1-1 1 0 0,2 2-364 0 0,-1 0 1 0 0,1 0 0 0 0,-1-1 0 0 0,1 1-1 0 0,-1 0 1 0 0,0 0 0 0 0,1 0-1 0 0,-1-1 1 0 0,1 1 0 0 0,-1 0-1 0 0,1 0 1 0 0,-1 0 0 0 0,0 0-1 0 0,1 0 1 0 0,-1 0 0 0 0,1 0 0 0 0,-1 0-1 0 0,0 0 1 0 0,1 1 0 0 0,-1-1-1 0 0,1 0 1 0 0,-1 0 0 0 0,1 0-1 0 0,-1 1 1 0 0,1-1 0 0 0,-1 0-1 0 0,1 1 1 0 0,-1-1 0 0 0,1 0 0 0 0,-1 1-1 0 0,1-1 1 0 0,-1 1 0 0 0,1-1-1 0 0,0 1 1 0 0,-1-1 0 0 0,1 1-1 0 0,0-1 1 0 0,-1 1 0 0 0,1-1-1 0 0,0 1 1 0 0,0-1 0 0 0,-1 1-1 0 0,1 0 1 0 0,-5 14 151 0 0,0-1 0 0 0,1 1 0 0 0,1 0-1 0 0,-3 21 1 0 0,-1 8 42 0 0,-155 580 1505 0 0,122-507-1065 0 0,31-94-560 0 0,-2 0 0 0 0,-24 40 0 0 0,34-61-321 0 0,-15 19 344 0 0,15-20-406 0 0,0 0-1 0 0,1 0 1 0 0,-1 0-1 0 0,0-1 1 0 0,0 1 0 0 0,0 0-1 0 0,0-1 1 0 0,0 1-1 0 0,0 0 1 0 0,0-1-1 0 0,0 1 1 0 0,0-1 0 0 0,0 0-1 0 0,0 1 1 0 0,0-1-1 0 0,-1 0 1 0 0,1 0-1 0 0,0 0 1 0 0,-2 1-1 0 0,-2-3-8435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15:22.54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5248 4858 2751 0</inkml:trace>
  <inkml:trace contextRef="#ctx0" brushRef="#br0" timeOffset="600.28">5170 4873 5519 0,'-10'0'496'0,"1"-2"-496"0,2 2 0 0,2 0 0 0,3 0 1376 16,-1 0 176-16,1 0 48 0,-3-3 0 0,-3 2-1040 0,-3-1-208 15,1-1-32-15,0 2-16 0,2-3 464 16,2 2 80-16,1-1 32 0,0 2 0 0,1-1-736 15,1-2-144-15,2 4 0 0,0-3 0 0,1 3 544 0,0-2 160 16,1 1 16-16,-1 1 16 0,1 0 896 0,1 0 176 16,0 0 48-16,1 0 0 0,-1 1-256 0,1 1-64 15,-3-2 0-15,0 0 0 0,0 0-192 0,0 0-32 0,18 16-16 16,-13-12 0-16,3 1-816 0,0-4-160 0,3 2-48 16,3-1 0-16,1-1-272 0,3 2 0 0,5-3 0 0,3-3 0 15,-2 2 448-15,5 1-32 0,2 0 0 0,3-2 0 16,2 2 0-16,1 0 0 0,3-3 0 0,1 2 0 15,2 1-96-15,0 0 0 0,2 0-16 0,-3-2 0 16,0-1-112-16,-3-1 0 0,2 3-16 0,1-1 0 16,1-2-176-16,2 4 128 0,-1-2-128 0,5 2 128 0,1-3-128 15,4 2 160-15,0-4-160 0,3 1 160 0,-2-3-32 16,5 1-128-16,4 1 192 0,2-2-64 16,2 4-128-16,0-1 0 0,0-2 0 0,-3 2 128 15,2 2-128-15,-1-2 0 0,2 4 0 0,-2-3 128 0,2 3-128 0,-1 0 0 16,0-2 0-16,-3 1 0 0,1 1 128 0,3 0 32 15,3 0 16-15,1-3 0 0,-2 6 32 16,1-6 16-16,-1 3 0 0,1 0 0 0,1 0-224 0,1 0 144 16,2 0-144-16,-1 0 128 0,0 0-128 0,-2 0 0 15,-5 0 0-15,0 0 0 0,2 0 0 0,-2 0 0 16,-3 0 0-16,-1 0 0 0,-2 0 0 0,-2-2 160 16,2 1-160-16,-1-3 160 0,2 1 32 0,-3 0 0 15,-2-2 0-15,0 1 0 0,-4 0-16 0,-2 2 0 16,0-2 0-16,-3 0 0 0,0 2-48 0,-1-2-128 15,-1 2 192-15,-3-2-64 0,-2 2-128 0,-3-2 160 16,-2 1-160-16,-4 0 160 0,-1 3-160 0,-4-3 0 16,-3 2 144-16,-3 1-144 0,-1-3 0 0,-5 1 0 0,-2 1 0 0,-3-2 0 15,-1 0 0-15,-4 3 0 0,-3-3 0 0,-2 1 0 16,-1 0-320-16,-3 0-48 0,-3-2 0 0,-3-2-19648 16</inkml:trace>
  <inkml:trace contextRef="#ctx0" brushRef="#br0" timeOffset="2616.53">5783 8828 25791 0,'-7'7'2304'0,"0"-1"-1856"0,-1-3-448 0,3 1 0 0,3-2 3248 0,2-2 544 15,-2 1 112-15,-1 4 32 16,-1-1-3520-16,-2 0-704 0,1 2-144 0,0-4-16 0,2 2 448 0,2-4 208 16,2 0-16-16,2-4 0 0,1-1-16 0,1 1-16 0,1-3 0 15,0-1 0-15,3-1 176 0,-2 2 48 0,0-2 0 16,0-1 0-16,0 0 0 0,-1-5 16 15,0 2 0-15,1-2 0 0,-2 4 128 0,2-7 32 0,0-1 0 16,2-6 0-16,0 1-16 0,-1 2 0 0,1 1 0 0,1-7 0 16,2-7-336-16,2-1-64 0,1-3-16 0,0 3 0 15,1-3-128-15,0 5 0 0,-1 3 0 0,-2 2 128 16,2 1-128-16,-1 2 0 0,-1-1 0 0,-2 3 0 16,0 2 0-16,-1 4 0 0,-1-3 0 0,-2 4 0 15,-2 4 128-15,0 3 0 0,0 1 0 0,-1 3 0 16,0 2 0-16,-2 2 0 0,2 4 0 0,0 2 0 0,1 5-128 15,-1 4 0-15,3 6 0 0,0 3 0 16,0 3 0-16,1 1 0 0,2 5 0 0,0-2 0 16,-2 5 0-16,2-6 0 0,-1 1 0 0,1-6 0 0,0 2 0 15,1 0 0-15,0-6 0 0,0 0 0 0,-1-3 0 16,-1-4 0-16,-1 1 0 0,1-3 0 0,1 0 0 0,0-2 0 16,0 0 0-16,-2-3 0 0,1-2 128 0,1-3 0 15,-2 0 0-15,1-6 0 16,1 0 208-16,1-6 48 0,0-2 0 0,2-2 0 0,1-3-208 15,1-3-48-15,0-5 0 0,1-3 0 0,0-1 0 0,-2-3-128 16,-1-1 192-16,-1-3-64 0,-2-4-128 0,-3 7-176 16,-1 2 48-16,0-3 0 0,0-5-64 0,-2 3 0 0,0-2 0 15,-2 7 0-15,0-1 192 0,-2 6-192 0,0 4 192 0,-2 2-192 16,1 7 192-16,-1 0 0 16,0 4 0-16,0 3 128 0,1 4 0 0,-1-1 0 15,2 5 0-15,0 1 0 0,2 3-128 0,0 2 128 0,1 4-128 0,0 0 128 16,1 5-128-16,2 1 0 0,0 10 0 0,2 5 0 15,-1 1 0-15,-1 5 0 0,1 3 0 0,-2 5-128 16,1 4 128-16,-1 4 0 0,0 4 0 0,-2 0 0 0,0-6 0 16,-2-1 0-16,0-2 0 0,1-1 0 15,-2 0 0-15,-2-2 144 0,2-1-16 0,0 1-128 0,0-5 0 16,-1-2 0-16,1-6 0 0,-2-4 0 0,-1-3 0 0,-1-3 0 16,-1-2 0-16,-1-2 0 15,0 2-400-15,-3-4-192 0,0-1-48 0,-3 1-21008 16</inkml:trace>
  <inkml:trace contextRef="#ctx0" brushRef="#br0" timeOffset="4462.5">6010 10176 42383 0,'-11'-10'1872'0,"1"0"400"0,0 0-1824 0,4 1-448 0,2 3 0 0,1 4 0 0,1-2 0 0,-4-3-320 0,-3-4 64 0,-3-1 0 16,1-2 112-16,-1 4 144 0,5 1-208 0,0 5 80 0,3 2 128 0,0 4 192 15,4 4-32-15,0 4-16 0,1 0-144 0,2 5 0 16,1 4 0-16,-1 0 0 0,2 6 0 0,-1-1 0 15,1 3 176-15,0 1-176 0,-1 1 384 0,-2 0 0 16,0 2-16-16,-2 0 0 0,0 1 64 0,-1 1 16 0,-1 4 0 0,-3 1 0 31,-1 5-96-31,-2 6-16 0,0-1 0 0,-2 5 0 16,0 0-208-16,0-1-128 0,0-3 160 0,1-2-160 16,1 4 288-16,0 4-32 0,2-2-16 0,4 0 0 15,0 1-96-15,1 0-16 0,4-4 0 0,-2 1 0 0,3-3-128 0,-2 2 0 0,1 8 0 0,-1 1 0 16,0-4 240-16,1 4-48 0,1 1 0 0,-2 4 0 15,-2-5 80-15,1-1 16 0,-1 5 0 0,0 4 0 0,-1 1-32 16,1 2 0 0,-1 1 0-16,1-2 0 0,0-3-256 0,0 0 0 0,-1 1 0 0,1 9 0 0,0 0 0 15,-2 2 0-15,2-2 0 0,0-2 0 16,-1 4 0-16,-1 3 0 0,0 2 0 0,0-1 0 0,0-2 0 16,-2 2 0-16,-1-1 0 0,-1 6 0 15,-3 3 0-15,-2-3 0 16,0-6 0-16,1-4 0 0,0-1 0 0,-2 5 0 15,2 2 0-15,0 0 0 0,0-3 0 0,0-1 0 16,0-2 0-16,0 0 0 0,3-2 128 0,-1 4-128 16,2 3 192-16,0-7-192 0,1 1 224 0,1-3-64 15,3 1-16-15,0-2 0 0,1 1 48 0,0-8 0 0,1 3 0 16,0-2 0-16,-1-6-64 0,0 6-128 0,2-3 192 16,-2 1-64-16,1 4-128 0,0-4 0 0,-1-4 0 0,0-2 0 0,-1 1 0 0,0-6 0 0,-1-1 0 0,0 2 0 31,1-1 0-31,-2-5 0 0,0 1 0 0,-2-4 0 15,0-7 0-15,-2-3 0 0,2-3 0 0,-1-3 0 16,3-2 0-16,-1-4 0 0,0 0 0 0,0-2 0 16,2-3 128-16,0-2-128 0,-1 1 0 0,1-2 128 15,0 1 240-15,1-1 32 0,-1 1 16 0,0 0 0 16,1-3-96-16,-1-1 0 0,0 2-16 0,1 1 0 16,0-2-304-16,1 0 128 0,-1 0-128 0,1-1 0 15,0 0 0-15,1-2 0 0,-1-1 0 0,1-1 0 16,-1 0 0-16,1-1 0 0,-1 1 0 15,0-4 0-15,2 2 0 0,-4-2 0 16,2 2 0-16,0-2 0 0,0 1 0 16,2-2 0-16,-2-1 0 15,0 3 0 1,0-4 0-16,0 4 0 0,0-4 0 0,0 2 0 16,0-1 0-16,1 2 0 0,-1-2 0 0,0 2 0 15,2 0 128-15,0-4-128 0,-1 2 0 0,1-1 0 0,1 2 0 0,1-3 0 16,-1 2 0-16,2-2 0 0,0 0 128 0,1 2-128 0,2-2 144 0,-1 0-144 0,2 0 128 0,1-2-128 0,2 4 0 15,2-2 0-15,1 0 0 0,2 2 0 0,1 0 0 0,2 0 0 0,2 3-240 0,3 2 16 16,0-1 0-16,2 0 0 0,2 3-96 0,-1 1-32 0,0-3 0 16,1 2 0-16,1 1 48 0,-2-1 16 0,-3-6 0 15,-1 3 0-15,1 1 288 0,0-1-160 0,0 0 160 0,-1 0-128 16,-1 0 128-16,0 2 0 0,1-4 0 16,-3 0 0-16,-3 0 0 0,2 0 0 0,2 0 0 15,-1 1 0-15,-1-2 0 0,-1 0 144 0,-2 0-144 0,-2 0 0 16,0 1 0-16,-3-1 0 0,0 0 0 0,-2 1 0 15,0-2 0-15,-1-2 0 0,-2 1 0 0,-1-1 0 16,0-1 0-16,-2 1 0 0,0-4 0 0,0 2 0 0,-3-2 128 0,0-1 32 16,0-1 0-16,-2-1 0 15,1-3 176-15,0-1 48 0,-1-2 0 0,0 0 0 0,-1-1-128 0,0-3-32 16,1-1 0-16,-3 0 0 16,1-3-16-16,1 1 0 0,1 0 0 0,0-1 0 0,1-1-48 0,0 0-16 15,1-1 0-15,0-3 0 0,1 2 464 16,1-5 96-16,-1 1 0 0,1-4 16 0,-1-2-576 0,1-2-96 15,-1-2-48-15,1-3 0 16,-1-6-384-16,1-3-64 0,-2-1 0 0,1-2-16 0,0-7 320 0,-1 0 144 16,0-1-128-16,0-4 128 0,-1-2-240 0,0-2 48 15,2 2 0-15,-4-4 0 0,2 2 32 0,-1-4 16 0,1-2 0 0,-1-4 0 16,0 1 144-16,-2-3 0 16,2 2 0-16,0 4 0 0,1 3 0 0,-3-2-128 15,1-5 128-15,-2 1 0 0,0 1 0 0,-1 4 304 16,2 1-48-16,-2-3-16 0,0 1 336 0,-3-2 64 0,3 7 0 0,-1-4 16 15,1 0-528-15,0 0-128 0,0-5 0 0,1-1 0 16,-3 0 0-16,4-3 0 16,-1 0 0-16,1-1 112 0,1-3-112 0,-1-1 0 15,2-5 0-15,-1 1 0 0,-1 8 0 0,2-6 0 0,1-8 0 0,0 4 0 16,0 4 0-16,0 4 0 0,0 5 0 0,0-3 0 16,0-2 0-16,-1 2 0 0,-2-1 0 0,1 4 0 15,-1 4 0-15,0-1 0 0,0 2 0 0,1-1 0 16,-1 1 0-16,1 4 0 0,-2 2 0 0,2 0 0 15,0 2 0-15,0-5 0 0,1-1 0 0,1 3 0 16,1 3-432-16,3 2-80 0,-1 4 0 0,2 4-16 16,0 4 272-16,3-6 48 0,2-9 16 0,-1-2 0 0,4 5-80 0,-3 4-16 15,1 1 0-15,-3 4 0 16,0 4 144-16,-2 1 144 0,-1 2-208 0,-1 1 80 0,-3 3 128 0,-2 4 0 16,-1 2-144-16,0 3 144 0,0-2 0 0,-1 3 0 15,-1 0 128-15,1 3-128 0,-1 4 0 0,0-3 128 16,1 5-128-16,-1-5 0 0,0 2 0 0,0 1 0 15,2 2 0-15,-1 1 0 0,1 3 0 0,1 3 0 0,0 3 0 0,-1 0 0 16,1 4 0-16,0 2 0 0,0 4 0 0,-1-3 0 16,1 6-160-16,-1-1 160 15,-1 4 0-15,-1-3-144 0,2 3 144 0,-3 3 0 0,0-2-144 0,0 2 144 16,-1-1 0-16,-1 2-176 0,-1-1 176 0,-1 1-128 16,1 1 128-16,-1 1 0 0,-1 0 0 0,-1-2 0 15,0 2 0-15,-3 1 0 16,1-1 0-16,-2 1 0 0,0 2 0 0,0 1 0 15,-2 0 0-15,0-1 0 0,1 3 0 0,-2-1 0 0,1 1 0 0,0 0 0 16,-2 1 0-16,2-1 0 16,-2 1 0-16,-1-1 0 0,2-2 0 15,-1-3 0-15,2 4 0 0,-3-4 0 0,0 0 0 0,-1 2 0 0,2-6 0 0,-1 1 0 16,0-2-416 0,-2-2 0-16,0-3 0 0,-1-3-23312 0</inkml:trace>
  <inkml:trace contextRef="#ctx0" brushRef="#br0" timeOffset="6269.94">6789 13121 24879 0,'0'-3'2208'0,"-2"0"-1760"0,2 3-448 0,-1-2 0 0,1 2 1520 16,-1-2 208-16,0 2 64 0,-2-2 0 0,0-4-1600 16,-4 2-192-16,0-1-256 0,-2 1 48 0,3 1 336 15,-1-1 80-15,-1 2 16 0,3-2 0 0,2 4-96 0,0-3-128 16,4 0 176-16,1 0-176 0,1 3 720 0,3 0 48 16,2 0 0-16,2 0 0 15,1 0-128-15,3 0 0 0,0 3-16 16,5-3 0-16,1 1-96 0,2 1-16 0,3 1 0 0,2-2 0 15,4 2 0-15,2-1 0 0,4-1 0 16,0 2 0-16,0-1-384 0,2-1-128 0,4 2 0 0,2-2 0 0,2-1 128 0,1 0-128 0,3-1 0 16,2-2 0-1,1 2 0-15,3-1 160 0,4-4-160 0,0-1 128 0,1 4-128 0,0-2 192 0,0 1-192 16,1 0 192-16,1 2-16 0,-1 1 0 0,-1-2 0 0,-2 3 0 16,-2 0-32-16,-1-2 0 0,-6 4 0 0,3-2 0 15,0 0-16-15,-3 0-128 0,-3 0 192 0,-1 3-64 16,-1-3-128-16,-3 0 0 0,-2 1 0 0,-3 1-176 15,2-2 176-15,-3 0 0 0,-1 0 0 0,-1-2 0 32,3 1 0-32,-3 1 0 0,0-3 0 0,-2-1 128 0,-2 2 64 15,0-1 0-15,-1 2 16 0,-2-2 0 0,0 1 48 16,-2 1 16-16,0 1 0 0,-3-2 0 0,2 0-80 16,-3 0-32-16,2-2 0 0,-5 2 0 0,0-2-160 0,-4 1 0 15,0 1 0-15,-2 1 0 0,-1-2 0 0,0 1 0 16,-4-2 0-16,0 3 0 0,-3-2 0 0,0 0 0 15,-3 0-144-15,2 1 144 0,-3-2 0 0,1 0 272 16,0-1-48-16,-1 0-16 0,0 0 48 0,-1-1 0 16,0 3 0-16,-1-5 0 0,0 3-112 0,-2-1-16 15,2 0 0-15,-3 0 0 0,2 1-128 0,-3-4 0 16,1 3 0-16,-2-4 0 0,0 1 0 0,-2 2 0 0,0-2 0 16,-2-1 0-16,-1 0 0 0,-2 2 0 0,0-2 0 15,-3 0 0-15,0-1 0 0,-2 0 0 0,0 2 0 16,-1 0 0-16,-1 2 0 0,1-3 0 0,0-1 0 15,2 0 0-15,1 2 0 0,1-4 0 16,2 0 0-16,1 1-176 0,2 2 176 0,0 1 0 0,3-1 0 0,1 4 0 16,0-2 0-16,1 0 0 0,1 3 0 0,3 2 0 15,-1 1 0-15,2 0 0 0,0 2-128 0,0 0 128 16,2 2-336-16,0 0 16 0,1 1 0 0,-1 2 0 16,3 1 16-16,0 1 16 0,1 0 0 0,2 2 0 15,1 3 96-15,1-2 32 0,3 0 0 0,-1 2 0 16,2 1 160-16,2-4 0 0,0 4 0 0,1-1 0 0,0-2 0 15,2 0 0-15,0 2 0 0,-2-2 176 0,-1 3 0 0,0-1 0 16,-1 0 0-16,-3 2 0 0,1 2-176 0,-4 3 0 16,-1-1 0-16,-3 4 0 0,-3-3 224 0,0 1 16 15,-2 1 0-15,-3-2 0 0,1 0-112 0,-2-3 0 16,0 3-128-16,0-3 192 0,1 0 80 0,0-4 16 16,1 2 0-16,-1-2 0 0,1 1-160 0,-2-1-128 15,2 0 192-15,-2-2-192 0,2 2 128 0,-2-2-128 16,1-1 0-16,-2 1 0 0,2 0 0 0,-2-2-304 0,1 2 48 15,-1-3-13632-15,0-1-2736 16</inkml:trace>
  <inkml:trace contextRef="#ctx0" brushRef="#br0" timeOffset="8726.64">12077 11121 19343 0,'-5'0'1728'0,"1"-3"-1392"0,0 3-336 0,3 0 0 0,-1 0 208 0,0-1-16 16,-3 1-16-16,-4-3 0 0,-2-3-176 0,-2 2 128 0,-2-2-128 0,1-2 128 16,2 1 832-16,-2 0 144 0,1 1 48 0,-2-3 0 15,0 2-624-15,-4 1-112 0,-2-3-32 0,-3 2 0 31,-5 0-864-31,-7-1-176 0,-5 4-48 0,-8 0 0 0,-5 2-1472 0,-8-2-288 0,-8 4-64 0,-2 0-16 16,5 0 928-16,-9 1 176 0,-8 4 32 0,-4-4 16 0,4 4 2704 0,-1-1 544 16,-2 0 96-16,2 0 32 15,2 4-832-15,4-4-144 0,4 2-48 0,4-2 0 0,7 1 16 0,5-2 0 16,4 0 0 0,6-2 0-16,4 4 0 0,2-4 0 0,2 2 0 0,3-1 0 15,4 2-784-15,5 2-192 0,2 0 0 0,2 1 0 16,4-1 0-16,1 1 0 0,4 2 144 0,2 1-144 15,3 0 560-15,3-2 16 0,3 5 16 0,0-3 0 0,2 2-320 0,2-1-64 0,1 4-16 16,2 1 0-16,3-1-64 0,2 1-128 0,0 0 176 16,2 2-176-16,0 2 384 0,3-1-16 0,0 1-16 15,0 4 0-15,2-1 224 0,0 1 32 0,0 5 16 0,0-1 0 16,-2-2-128 0,2 3-32-16,0 5 0 0,-1 5 0 0,1 4-96 0,-4 1-32 0,0 10 0 0,-3 2 0 15,-2-1-336-15,-4 4 128 0,-1 2-128 0,-2 6 0 16,-5 6 0-16,0 6 0 0,-3 5 0 0,-1 1 0 15,-3-2 0-15,1-1 0 0,-3 3 0 0,1-2 0 0,0 0 0 16,1-6 0-16,3-4 0 0,0-2-128 0,3 1 128 16,0-6 0-16,2 0 0 0,2-4 0 15,2-5 0-15,-2-2 0 0,3-1 160 0,-2-4-160 0,2 1 144 0,-1 0-144 16,0-3 128-16,0-1-128 0,-1 0 352 0,1-3-16 16,1 1 0-16,0-4 0 0,-1-7-208 0,1 1-128 15,1 3 128-15,-1-2-128 16,0-1 0-16,-2 2 0 0,2-3 0 0,-2 1 0 0,1-6 0 0,-1-1 0 0,2-5 0 15,0-2 0 1,0-2 0-16,0-5 0 0,-1-2 0 0,1-3 0 16,1-6 576-16,-1 0 32 0,1-2 16 0,0-2 0 15,0 0-192-15,1-3-48 0,0 0 0 0,1-2 0 16,1 0 0-16,1-4 0 0,1 1 0 0,1-1 0 16,0-2-192-16,0 2-64 0,3-3 0 0,-1 1 0 15,0 2-128-15,1-2-176 0,1 2 48 0,0 0 0 16,1 0 128-16,1-1-208 0,0 0 80 0,2 0 128 15,1 1 0-15,3-2 0 0,3 4 0 0,4-3 0 16,2 4 0-16,4 1 0 0,5-1 0 0,-1 1 0 0,-2 3 0 16,9-1 0-16,10 4 0 0,8 0 0 15,4 0 0-15,4 4 0 0,5-3 0 0,1 1 0 16,-1 1 0-16,-1 0 0 0,4 0-176 0,3-3 176 0,4 0 0 0,4-5 0 16,3 1 0-16,2 1 0 0,-5-4 0 0,5 1 0 15,3 0 0-15,-2 2 0 0,-9-1 0 0,4 4 0 16,2 1 0-16,-1 0 0 0,-2 1 0 0,-5 4 0 15,0-1 0-15,2 2 0 0,3 3 0 0,-3-2 0 16,-1-1 0-16,-7 1 0 0,-9-1 0 0,-5 0-128 16,-3 0 0-16,-2 0 0 0,-2 1 128 0,-6-1 0 15,-4 1 0-15,-6 2 0 0,-3-3 0 0,-5 4 0 0,-4 0 0 16,-5-4-128-16,-2 3 128 0,-3-4-160 16,-2 0 160-16,-2 1-160 0,-3-5 160 0,-2 4 176 15,0-5-48-15,-3 4 0 0,1-4 64 0,-1 1 16 16,0-1 0-16,-2 0 0 0,1 0-64 0,-1-1-16 0,-2-2 0 0,0 2 0 15,0-2-128-15,1-3 0 0,-1 3 0 16,0-6 0-16,1-1 128 0,0 0 0 0,-1-5 0 0,0 2 0 16,0-3 112-16,1-2 16 0,-2 2 0 0,1-6 0 15,0-4 64-15,-1-6 32 0,1-3 0 0,1 1 0 0,-1-5-160 16,0-2-16-16,2-3-16 0,-1-3 0 0,0-4-32 0,3 0 0 16,-1-8 0-16,2-4 0 15,-1-4 0-15,0-2 0 0,0-6 0 0,-1 0 0 16,-2 0-128-16,1-4 0 0,-2-3 0 0,-1-1 0 15,-1 4 0-15,-2 0 0 0,1 0 0 0,-2-1 0 0,-1 3 0 0,0-2-224 16,-2 2 48-16,-1-1 16 16,1 8-160-16,0-2-48 0,0 3 0 0,1 2 0 0,0-2 128 0,1 4 32 15,1 4 0-15,1 2 0 0,0 6-64 0,-1 3-16 16,2 5 0-16,-2 1 0 0,2-1-80 0,-1 2-16 0,1 2 0 16,-1 6 0-16,1 6 96 0,-1 0 16 15,1 4 0-15,0 3 0 0,-1 2 144 0,1 2 128 0,-1 2-192 0,-1 1 192 16,1 3-128-1,-2 2 128-15,1 4 0 0,-1-2 0 0,0 6 0 16,-1-2 0-16,0 1 0 0,-2 3 0 0,0 0 0 0,-1 3-128 0,-2 3 128 0,0-1 0 16,0 1-144-16,0 3 144 15,1-3-208-15,-2 1 80 0,3 0 128 0,-1-1-192 0,1 2 192 0,-1-4-192 16,0 2 192-16,-1 1 0 16,1-4 0-16,-1 2 0 0,-1-1 0 0,-2-2 0 15,2-2 0-15,-3 0 0 0,0-2 0 0,-2-2 0 16,-3 2 0-16,-3-4 0 0,-1-1 0 0,-3 0 0 0,-3 1 0 0,-4-3 128 15,-2-1-128-15,-4-2 0 0,-2 2 0 0,-4 0 0 16,-4-1 0-16,-2 1 0 0,0 3 0 0,-1-2 0 16,-1 3 0-16,-7-4 0 15,-7 4 128-15,-3 0-128 0,-1-1 160 0,-1 4-32 0,2 3-128 16,-4-3 192-16,1 3-192 0,-1 0 0 0,-1 0 0 0,-1 3 0 16,-1-2-496-16,5 1-80 0</inkml:trace>
  <inkml:trace contextRef="#ctx0" brushRef="#br0" timeOffset="13901.37">13571 12697 39615 0,'-9'0'3520'15,"2"0"-2816"-15,2 0-560 0,3 0-144 0,0 0 320 0,-1 0 16 16,-5 0 16-16,-3 0 0 0,-2 0-352 0,-1 0 0 15,3 1 0-15,2-1 0 0,2 0 0 0,1 0 0 0,2 3 0 16,-1-3-128-16,1 2 128 0,0 2 0 16,0 2 0-16,-1-2-128 0,0 2 128 0,0 0 224 15,0 2-48-15,0-3-16 0,1 1 96 0,2-2 0 0,0 2 16 0,4-2 0 16,-1-2-16-16,4-1 0 16,2 2 0-16,2-3 0 0,3 2-48 0,3-2-16 15,4-2 0-15,4 2 0 0,3-4-192 0,4 2 144 16,1-5-144-16,2 1 128 0,2 0-128 0,-1 0 0 15,1 1 144-15,0 0-144 0,-1 1 0 0,1-2 0 0,2 2 0 0,-1 2 128 0,0-2-128 16,-2 2 0-16,2-1 0 0,0 2 0 0,-1 1 0 16,-3 0 0-16,1-3 0 0,-2 3 0 0,-1 3 0 15,-2-2 0-15,1 4 0 16,-3-1 0-16,0-2 0 0,0 2 0 0,-2 2 0 0,2-3 0 16,0 0 0-16,1 0 0 0,2 1 0 0,-1-3 0 0,3 1 0 0,0 1 128 15,1-2-128-15,0 1 128 0,1 1-128 0,-1-2 128 16,-3 2-128-16,0-1 128 0,-1-2-128 0,-3 1 0 15,-2 2 0-15,-1-2 0 0,-3 2 0 0,-1-3 0 16,-2 2 0-16,-4-1 0 16,2-1 0-16,-3 0 0 0,0 0 128 0,-2 0-128 0,-1-1 320 0,0 1-16 0,-2-2 0 15,0-2 0-15,1 0-160 0,1-2-16 0,-1 0-128 16,2 0 192-16,0-1-192 0,-1 1 0 0,1-2 0 16,0 0 0-16,-2-1 0 0,0 2 0 0,0 2 0 15,-1 1 0-15,-3 1 0 0,1-2 0 0,-1 3 0 16,-3-1 0-16,0 0 0 0,-2 1 0 0,1 1 0 0,-3-2 144 15,1 1-144-15,-2 0 0 0,0-3 0 0,-3 2-176 16,2-1 176 0,-4-2 0-16,0 0 0 0,-1-1 0 0,0-1 0 0,-1 0 144 15,1 2-16-15,0-4-128 0,-2 4 256 0,1-4-64 0,-1 2-16 0,0-2 0 16,1 0-32-16,-1-1 0 16,2 3 0-16,0-2 0 0,2 4-144 0,-1-4 0 15,2 4 0-15,-1-3 128 0,2 3-128 0,-1-1 0 16,2 1-192-16,0-1 192 0,1 3 0 0,-1 0 0 0,1 0 0 0,0 0 0 15,1 2-176-15,0-2 48 0,2 4 0 0,-1-2 0 0,1 2-128 16,1 0 0 0,-1 0-16-16,4 0 0 0,-1 2 16 0,1-2 0 0,5 1 0 0,0 2 0 0,2-3-48 0,2 2 0 15,4 2 0-15,3-3 0 0,2 2 48 0,1 1 16 16,5 0 0-16,0 0 0 0,1 0 80 0,0 2 16 16,2 0 0-16,-4 0 0 0,-4 1 144 0,-3-1 0 15,-1 0 0-15,-2 1-128 0,-1 2 128 0,-3-3 0 16,0 0 0-16,-3 2 0 0,-2 1 160 0,-3-3 16 15,0 4 0-15,-2-2 0 16,-1 0 64-16,-2 2 16 0,-1 4 0 0,-2-1 0 16,0 0-48-16,-2 2 0 0,-1 1 0 0,-1 3 0 0,0-2-16 0,-2 4-16 0,1-2 0 0,-2-2 0 31,0 4-176-31,0-5 0 0,0 0 144 0,-2 0-144 16,2 0 0-16,-2-1 0 0,0-2 0 0,1 3 0 0,-1-4 128 0,-1 0-128 0,-2 1 128 0,-1 0-128 15,0-3 0-15,2-1 0 16,1-3 0-16,1-5-128 15,0-1-240-15,0-3-32 0,3-5-16 0,1-7-19520 16</inkml:trace>
  <inkml:trace contextRef="#ctx0" brushRef="#br0" timeOffset="14872.93">15829 9360 41471 0,'-1'0'3680'0,"1"0"-2944"0,0 2-592 0,0-2-144 16,0 1 176-16,1-1 0 16,-1 3 0-16,1-1 0 0,2 2-176 0,1 2 0 15,-1 0-160-15,2-2 160 0,0 2-208 0,0 2 48 0,1-2 16 0,0 3 0 16,2 3 144-16,1 0-192 16,-1 4 192-16,1 3-192 0,-2 3 192 0,1 0-208 15,-2 7 80-15,-1-1 128 0,-2-2 0 0,0 6 256 16,-2 8 0-16,-2 0-16 0,-2 3 16 0,-3-2 0 0,-2-1 0 0,-1-4 0 0,0-1-80 0,-2 2-16 15,-1 5 0-15,-4 3 0 0,1 4-160 16,-1-3 0 0,1 0 0-16,1-4 0 0,2-4 0 0,3-5 0 15,1-4 0-15,2-7 0 0,1-5 0 0,1-2 0 16,3-1 0-16,-1-6 0 0,4-1-192 0,-2-5 48 0,2-1 0 0,-1-1 0 16,1-3-592-16,0-1-112 0,-1-7-32 0,-1 0-17040 0</inkml:trace>
  <inkml:trace contextRef="#ctx0" brushRef="#br0" timeOffset="15439.26">16388 9435 34095 0,'0'0'3024'0,"0"-2"-2416"0,0 2-480 0,0 0-128 0,0 2 1280 15,1-2 224-15,-1 1 48 0,1 2 16 16,-1 3-1696-16,2 0-352 0,-4 7-64 0,0-1-16 16,-3 1-176-16,-2 6-32 0,-2 1-16 0,-3 1 0 15,-2-1-16-15,-1 1 0 0,-1-2 0 0,0 0 0 0,-1-3 528 0,1 0 96 16,-2-1 32-16,0 1 0 0,0 0 1104 0,-1-4 208 15,-1 5 48-15,-1-1 16 0,-3 0 48 0,-2 0 0 16,0-1 0-16,-2-2 0 0,1 2-768 0,1-3-160 16,0 0-32-16,2-1 0 0,3-4 0 0,3 2-16 15,2-2 0-15,2 2 0 0,3-3-304 0,1 0 0 0,3 0 128 16,1-2-128-16,-1 0 0 0,4 1 0 0,0-2 0 16,1-3-144-16,0 2-112 0,2 0 0 0,0-2-16 0,2 0 0 15,-1 0 144-15,1 3 128 0,1-3-192 0,-1 1 192 16,-2-1 0-16,0 0 144 0,0 0 16 0,26 15 0 15,-13-9 224-15,0 0 32 0,3 4 16 0,2-1 0 16,-2 1-16-16,2 2 0 0,5 1 0 0,-1 2 0 16,3 1-272-16,-2 3-144 0,-1-5 160 0,-2 2-160 15,-1-2 0-15,-3 0 0 0,0 1 0 0,-1-4 0 16,-3 0 0-16,0-1 0 0,-2-4 0 0,-2 2 0 16,0-3 0-16,0-2 0 0,-2 1 0 0,1-1 0 15,1-1 0-15,-1 2 128 0,2-3-128 0,-1 1 0 0,2 1 0 16,0 1 0-16,1-2 0 0,1 2 0 0,1-4 0 15,2 0-208-15,2 2 64 0,1-2 16 16,0 0-304-16,1 1-48 0,0 2-16 16,1-1 0-16,0-2-272 0,-1 2-48 0,-2 0-16 0,-1-2-11408 15,-2 3-2288-15</inkml:trace>
  <inkml:trace contextRef="#ctx0" brushRef="#br0" timeOffset="17663.75">16335 11180 40543 0,'-6'0'3600'0,"1"-3"-2880"0,2 3-576 16,3-2-144-16,0 1 320 0,-1-2 16 0,-3 0 16 0,-2-2 0 15,0-3-608-15,-1-2-128 0,-1 2-32 0,1-2 0 32,0-3-32-32,1 1 0 0,-1 2 0 0,-1 0 0 0,1 0 112 0,-2-1 16 0,1 4 0 0,-3-2 0 15,1 2 320-15,-1 1 0 0,-1-1 0 0,0 2 0 0,0 2 640 0,-2-1 112 16,-2 1 16-16,-1 2 0 16,-2-1-368-16,-1 2-64 0,-2 0-16 0,0 0 0 0,0 0-176 0,-2 0-144 0,-1 0 192 15,1 0-192-15,0-4 0 0,2 2 0 0,0-5 0 16,2 4 0-16,-1-3 128 0,2-3-128 0,3 3 0 15,3 1 0-15,-1 0 0 16,3 1 128-16,1-2-128 0,1 3 0 0,2 2 256 16,0-1-64-16,0 2-16 0,0 0 0 0,1 2-48 0,-2-1 0 15,1 2 0-15,1 3 0 0,-2 0-128 16,2 0 0-16,-1 4 0 0,-1-1 128 0,2 1-128 16,1 0 0-16,0 2 0 0,1 1 0 0,2 0 0 0,1 2 0 0,1-1 0 15,1 0 0-15,0 2 0 0,3 1 0 16,0-1 0-16,1 0 128 0,1 5 64 0,0-1 16 0,3 1 0 0,-2 4 0 0,2 0 80 15,-2 1 16-15,1 3 0 0,-2-1 0 0,-1 3-160 16,0 1-16-16,-2 4-128 0,-1 1 192 16,-1-5-192-16,-1 7 0 0,0 4 0 0,-3 1 0 0,1 3 0 0,-1 0 0 15,0 2 0-15,0-6 0 16,1-1 0-16,0-4 0 0,1 3 0 16,-1 0 0-16,1 0 224 0,-2-1-48 0,1 6-16 15,-1 4 0-15,2 0-160 0,-2 1 128 0,2 2-128 0,0 2 128 0,1-2-128 0,-1-1 0 0,-1-3 144 31,2 4-144-31,-1-2 192 0,0 4-16 0,0-1-16 0,-2 2 0 16,1-4 64-16,-1-2 16 0,1 2 0 0,-2-4 0 0,0-1-96 0,0 0-16 0,-1 5 0 0,0 1 0 16,-2 1-128-16,2-4 0 0,2-1 144 0,-2-2-144 31,1 0 0-31,0-3 0 0,2 1 0 0,-2-3 0 16,2-2 0-16,-2 1 0 0,0-6 0 0,1 0 0 15,0-3 0-15,-1-4 0 0,2-3 0 0,-1-3 0 16,0 0 0-16,0-2 0 0,0 1 0 0,0-2 0 15,1-2 128-15,-1 0-128 0,1-1 128 0,-1 0-128 0,2-3 160 16,-1 0-32-16,0 4-128 0,0 0 192 0,1-4-192 16,-2 2 0-16,2 1 128 0,0-3-128 0,-1 0 0 0,0 0 0 15,1-1 0-15,-2-2 0 0,1-1 0 0,1-2 0 16,-2-1 0-16,2 0 0 0,0-3 0 0,-1 1 0 16,1-3 0-16,0 0 0 0,1 0 0 0,0 2 0 15,0-3 128-15,0 0-128 0,0 0 128 0,0 0-128 16,0 0 176-16,1 0-176 0,-1 0 240 0,0 0-64 15,0 0-16-15,0 0 0 0,0 0 80 0,0 0 16 16,0 0 0-16,0 0 0 0,0 0-64 0,0 0-16 16,0 0 0-16,19 16 0 0,-17-14-176 0,2 0 0 15,0 1-192-15,-1 2 192 0,3-1-384 0,1 0 32 0,0 1 16 16,0-2 0-16,3 3 176 0,-1-3 160 16,1 1-208-16,1-1 80 0,0 0 128 0,0-2 176 0,2 2-48 15,0-3 0-15,1 0 32 0,1 0 0 0,0 0 0 0,-1-3 0 16,1 6-160-16,1-3 192 0,2 0-192 0,0 0 192 15,2 2-192-15,0-1 0 0,2 4-160 0,-1-1 160 16,0 2-160-16,1 0 160 0,2 4-160 0,-2-2 160 16,2 4-224-16,-1-1 48 0,0-1 16 0,0 2 0 15,-1-2 0-15,-1-2 0 0,0 0 0 0,-1-4 0 16,1 1 160-16,0-4 0 0,0 2 0 0,0-3 0 16,1-3 0-16,-1 2 0 0,1-1 0 0,-1-2 128 15,0 1-128-15,-1 1 0 0,-2 1 0 0,-4-2 0 16,1 3 0-16,-2 0 0 0,-1 0 0 0,-3 0 0 15,-2 0 0-15,-1 0 0 0,-2 3 0 0,0-3 128 0,-3-3 0 16,0 3 0-16,-1 0 0 0,0-4 0 0,0 4-128 16,0-5 192-16,0 2-64 0,0-1 0 0,-1-2-128 15,1 0 0-15,0-2 0 0,1 0 0 0,0-1 272 0,1-1-16 16,0 3 0-16,1-4 0 0,-2 1 0 0,1 0-16 16,0 0 0-16,0-1 0 0,0 0-240 0,0-1 0 15,0 1 0-15,-1-1 0 0,2 0 0 16,-2-4 0-16,2-1 0 0,-1-1 0 0,2-1 0 0,-2 0 0 15,1-4 0-15,0 2 0 0,0-1 0 0,1 0 176 16,-2-4-176-16,2-3 160 0,-2-2 16 0,1 1 0 16,-1-5 0-16,1-1 0 0,-1-2 16 0,-1-3 0 15,2-4 0-15,-2 1 0 0,2-3-48 0,-2 0 0 0,0-8 0 16,0 2 0-16,1 3-144 0,-1-1 0 0,0 4 0 16,0-1 0-16,2 2 0 0,-2 1 0 0,1 1-224 15,0-1 80-15,-1-3 144 0,0 1 0 0,-1 3 128 16,0 0-128-16,0 2 256 0,0 4-32 0,1-3 0 0,-1 2 0 15,0 3-224-15,2-3 128 0,0-1-128 0,1-4 0 16,0 2 0-16,0-2-240 0,0-3 32 0,2 2 0 16,-1 2 16-16,0 1 16 0,-2 1 0 0,1 0 0 15,-1 7 32-15,-1-1 0 0,1-1 0 0,-2 3 0 0,1 3 144 16,-1-1-192-16,1-1 192 0,-1 0-192 0,1 1 192 16,1 5 0-16,-2-2 0 0,1 3 0 0,1 0 0 0,-2 2 0 15,2-1 0-15,-1 1 0 0,0 0 0 0,0 1 0 16,-1 1 0-16,0 1 0 15,-1 4 0-15,0-5 0 0,0 1 0 0,-2-1 0 16,-1 2 0-16,2-2 0 0,-2 1 0 0,1 0-128 0,-1 1 128 0,-1-3-208 16,1 0 80-16,0 0 128 0,1-1-128 0,-1-1 128 15,3-4 0-15,-2 5 0 0,3-2 0 16,-1 1 0-16,2 1 0 0,-1 1 0 0,0 2 0 0,0 4 0 0,0-2 0 16,0 3 0-16,-1 1 0 0,0 2 0 15,0-1 0-15,-2 4 0 0,2-1 0 0,0 1 0 0,-2 2 0 16,2-2 0-16,0 1 0 0,1 0 0 15,0 2 0-15,0-4 0 0,0 1-160 0,0 2 160 16,1-4 0-16,0 3-144 0,0 2-112 0,1-3 0 0,-1 2-16 0,1-3 0 16,1 1 80-16,-2 3 32 0,0-3 0 15,2 5 0-15,-2-3 160 0,1 1 0 16,0 4 0-16,-1-2 0 0,-1 4 0 0,0 0 0 0,0 0 128 0,0 0-128 16,1 0 0-16,-1 0 0 0,0 1 0 0,0 2-192 15,0-3 192-15,1 2 0 0,-1-2 0 0,0 0 0 0,0 0 0 16,0 0 0-16,2 20 0 0,-2-18-128 0,-2 2-48 15,2-1 0-15,-1-2 0 0,0 1 0 0,0 1 176 0,-2-2 0 16,1 2 0 0,-2-1 128-16,2-2-128 0,-3 1 0 0,-2 2 0 0,0-2 0 15,-2 4 144-15,1-1-144 0,-2-2 192 0,-1 2-192 0,-4-1 128 0,-1 2-128 16,-3 3 0-16,-1 1 0 16,-1-3 208-16,-1 4-64 0,0-4-16 0,0 1 0 15,1 2-128-15,0-5 0 0,2-1 0 0,3 2-176 16,1-5 176-16,2 0 0 0,1 0 0 0,3-5 0 0,0 2-192 0,-1-4-16 15,1 0 0-15,1-3 0 16,0-1-720-16,-3-5-144 0</inkml:trace>
  <inkml:trace contextRef="#ctx0" brushRef="#br0" timeOffset="21126.1">6070 17626 37775 0,'-5'-3'3360'16,"3"-2"-2688"-16,2 3-544 0,0 2-128 16,1 0-416-16,-1 0-112 0,-1-2-32 0,0-2 0 0,-1-2 224 0,2 0 32 0,0 2 16 0,3 2 0 31,-2-1-688-31,0 6-144 0,1-3-32 0,-2 6 0 0,0 0 768 0,-3 1 160 0,-2 5 32 0,-1 1 0 15,-4 2 1472-15,-1 5 320 0,-1 0 48 0,-3 3 16 16,0 1-224-16,-4-2-32 0,2 3-16 0,-5-3 0 16,1 3-592-16,-8 3-112 0,-2 0-32 0,-2 1 0 15,0-1-464-15,0-3-192 0,1 2 128 0,-2-2-128 0,-2 0 0 16,0-3 0-16,1 0 0 0,3-3 0 0,4-3-368 16,2 0 0-16,2-6 0 0,3 1 0 15,3-6-864-15,0 0-176 0,2-1-48 16,3-4-15760-16</inkml:trace>
  <inkml:trace contextRef="#ctx0" brushRef="#br0" timeOffset="21439.61">5484 17624 46991 0,'-2'5'2080'0,"-2"-2"432"16,0-1-2000-16,2 0-512 0,2 1 0 0,1-3 0 16,0 3-320-16,2 4-144 0,2-1-48 0,2 6 0 15,5 2-128-15,4 4-16 0,3 1-16 0,2 1 0 0,0 2 672 0,3 0 0 16,-1 0 0-16,1 2 128 0,-1-1-128 0,2 2 0 0,-2 4 0 16,2-1 0-16,-1 0 0 0,-2 5 0 0,3-3 0 0,-2 3 0 15,-1-7 0-15,-1 1 0 0,0-1 144 0,-1-2-144 16,-1-1 304-16,-2-3-48 0,-1 1-16 0,0-5 0 15,-2 0-240-15,1-4 0 0,-2 0-144 0,1-4 144 32,-2-2-560-32,2-1-16 0,-1-1 0 0,1-7-12064 0,1 2-2416 0</inkml:trace>
  <inkml:trace contextRef="#ctx0" brushRef="#br0" timeOffset="22407.81">6768 17222 36863 0,'-7'2'3264'0,"1"2"-2608"0,1-1-528 0,3-3-128 16,-1 1 528-16,0 1 80 0,-5 4 16 0,-7 2 0 15,-2 3-1760-15,-3-4-336 0,1 2-80 0,0-1-16 16,2-2 544-16,-1 0 128 15,1-2 0-15,1 1 16 0,0 1 176 0,0 0 48 16,1 0 0-16,0-1 0 0,0 6 656 0,0-1 0 0,1 0 0 0,-1 2 0 16,4-2 784-16,-2 5 96 0,1-3 16 0,0 4 0 0,0 1 480 0,4-4 96 15,-1 2 32-15,3-1 0 0,0 0-928 0,2 3-176 0,2-1-32 0,0-2-16 16,4 0-352-16,1 1-192 0,3-4 32 0,2 0 0 31,2 0-352-31,1-2-80 0,1 1-16 0,3-2 0 16,1 2-48-16,2-3-16 0,1-1 0 0,0 0 0 15,1 0-16-15,-2 2 0 0,2 0 0 0,0-2 0 16,-2 2-1152-16,1-2-224 0</inkml:trace>
  <inkml:trace contextRef="#ctx0" brushRef="#br0" timeOffset="22737.18">6857 17478 28559 0,'1'-3'2544'0,"0"2"-2032"0,-1-1-512 0,1 2 0 16,1 0 1392-16,-1 0 176 0,1 0 32 0,2-3 16 16,1 2-1616-16,0 2-496 0,1 2-16 0,-1 3 0 15,-1 0-832-15,-1 3-192 0,0 1-16 0,-2 2-16 16,2 2-1344-16,-2-2-272 0,0 2-48 0,-1 0-16 0,1-1 2304 0,-1-1 464 16,2-2 96-16,-1-3 0 0,1 2 384 0,1-5 0 15</inkml:trace>
  <inkml:trace contextRef="#ctx0" brushRef="#br0" timeOffset="23275.67">6941 17263 42383 0,'-6'-4'3776'0,"2"4"-3024"0,3-2-608 0,1 2-144 0,1 0 0 15,-1-3 0-15,-1 2 0 0,-1-2-176 16,1 0-528-16,1-4-96 0,3 5-32 0,0 1 0 15,4-2-1984-15,-1 3-416 0,0 3-80 0,0-3-16 0</inkml:trace>
  <inkml:trace contextRef="#ctx0" brushRef="#br0" timeOffset="23702.41">7046 17159 43311 0,'4'2'1920'0,"-3"-2"384"0,0 0-1840 0,0-2-464 0,-1 1 0 0,2-1 0 0,0 1-224 0,0-1-144 0,5-2-16 0,0 0-16 16,4-1-112 0,-1 2 0-16,0-1-16 0,-1 1 0 0,-2 3 656 0,0 0 128 0,0 3 16 0,-1 1 16 15,0-1-288-15,0 3 0 0,-1 4-128 0,0 3 128 0,0 2-208 0,-1 3 48 32,-2 4 16-32,-1 1 0 0,-1 3 144 0,-1-2 0 15,-2 1 0-15,-1 1 0 0,0 2 240 0,-1-3-32 16,1 1 0-16,0-1 0 0,-1-3 16 0,1 0 0 15,0 1 0-15,0-1 0 0,1-2-224 0,-1-2 144 0,-1 1-144 16,1-3 128-16,1-4-128 0,-2 1-192 0,-1-1 32 16,-1-6 16-1,0 2-304-15,-2-2-64 0,1-2-16 0,-2-2-11488 0,-3-2-2288 16</inkml:trace>
  <inkml:trace contextRef="#ctx0" brushRef="#br0" timeOffset="24455.43">5426 17468 34095 0,'-4'0'3024'0,"1"0"-2416"0,0 0-480 16,3 0-128-16,0 0 0 0,0 1-160 0,-1 2 160 0,-3-3-208 16,2 2-3280-1,-1-1-656-15,2 2-128 0,1-1-16 0,0-2 3248 0,0 0 656 0,1 0 128 0,2 0 16 16,-1 0-96-16,1 0-32 0,0-2 0 0,2 2 0 16,-1 0 1936-16,1 0 384 0,1-3 80 0,2 2 16 15,-2 1 992-15,1 0 208 0,3-2 32 0,1 2 16 16,4 0-1648-16,0 0-336 0,1-3-64 0,1 2-16 0,2 1-816 0,1-4-160 15,1 2-48-15,1-2 0 0,0-1-208 16,2-2 0-16,-1 1 0 0,1-1 0 0,0-1 0 0,0 0 0 16,2-2 0-16,-3 2 0 0,2-1-144 0,-2 2 144 15,1-2-208-15,-2 2 80 0,2 0 128 0,-3 1 192 16,0 0-32-16,-3 2-16 0,2-2-144 0,-3 1 192 16,-1 1-192-16,-2 1 192 0,0 0 0 0,-3 2 0 15,-1 1 0-15,-2-2 0 0,0 2-16 0,-2 0 0 16,-1 0 0-16,0 0 0 15,-1 0-176-15,-1-3 128 0,0 3-128 0,-2 0 128 0,1-1-128 16,1 1 192-16,-2-3-192 0,0 1 192 0,1 1 144 0,-2-2 48 0,0 0 0 0,0-2 0 16,1 1 80-16,-1 0 32 0,-1 0 0 15,1-2 0-15,-2 1-96 0,1 2-16 0,0-5 0 0,-2 2 0 16,1 1-64-16,-2-1-32 16,-1 0 0-16,-1-2 0 0,0 0-160 0,-3 0-128 15,1 2 144-15,-2 0-144 0,-3-3-128 0,1 2-128 0,-2 1-32 0,0-1 0 16,-1 1 144-16,-1 0 144 0,0-1-208 0,0 0 80 15,-1 1 128-15,4-2 0 0,-2 1 0 0,0 0 0 16,2-2 160-16,-1-1 16 0,3 1 0 0,1 0 0 16,1-1-176-16,2 0-176 0,2 1 48 0,1 1 0 15,3 0-432 1,2-2-80-16,2 4 0 0,4-5-19776 0</inkml:trace>
  <inkml:trace contextRef="#ctx0" brushRef="#br0" timeOffset="27262.97">15822 15774 25791 0,'-8'0'2304'0,"1"0"-1856"0,2 0-448 0,2 0 0 0,1 0 0 0,-3 0 0 16,-5 0 0-16,-6 0-160 0,-5 0 736 15,-1 2 128-15,1-2 48 0,2 2 0 0,3 0 1104 0,4 1 208 16,1 0 48-16,2-2 16 0,3 2-720 0,2-1-128 16,2-2-48-16,0 0 0 0,4 0-592 0,0 2-112 15,1 0-16-15,1-2-16 16,1 0-80-16,2-4-16 0,1 4 0 0,1 0 0 0,2 0-128 0,-1 0-16 16,2 2-16-16,1-2 0 0,-1 0-240 0,0 0 0 15,-2 2 128-15,3-2-128 0,2 3 0 0,-1-3 0 16,2-3 0-16,-1 3 0 0,0 3 0 0,-1-3 0 0,-1 0 0 15,1 0 0-15,0 1 0 0,0-1 0 0,0 2 0 16,2-4 0-16,4 1 0 0,0-2 128 0,1 1-128 16,-3 0 0-16,2 0 160 0,-3-1-160 15,1 2 160-15,-5 1-160 0,0 0 0 0,-5 0 0 0,0-2 0 0,-5 4 0 16,1-1 128-16,-4 4-128 0,-2-1 0 0,-2 0 0 16,-4 1 256-16,0 1-64 15,-3-1 0-15,-4 0 0 0,1 1 0 0,-2-2 0 16,-1 2 0-16,1-4 0 0,2 3-192 0,1 0 144 15,0-1-144-15,1-2 128 0,1 2-128 0,-2 0 0 0,1 0 0 0,1 1 0 0,-2-2 0 0,1 3 128 32,1 1-128-32,-4-1 128 0,2 4-128 0,-4-2 0 15,0 2 0-15,0 3 0 0,-3 3-128 0,1-4-16 16,1 4 0-16,-3 0 0 0,0 3 144 0,-1-1 0 16,-3 2 0-16,1-1 0 0,2-3 0 0,4 0-160 0,3-4 16 0,2-2 0 0,5-4 144 0,3 0 144 15,4-3-16-15,1-3-128 0,1 4 448 16,1-4-32-16,2 2 0 0,2-2 0 0,0 4-416 0,3-1-144 15,0 0 0-15,1 1 0 16,1-1 144-16,0 2-192 0,1-1 192 0,2 2-192 16,-1 0 192-16,3 1 0 0,-1-4 0 0,1 1 0 0,0 0 0 0,3-2 0 0,0 2 0 0,0-2 0 15,1 1 0 1,1-3 0-16,1 1 0 0,2-1 0 16,-1-1 0-16,2 1 0 0,1-3 0 0,0 0 0 15,-1-2 0-15,0 0 0 0,2-1 0 0,-1-3 0 16,0 2-512-16,-3 0 0 0,-2-1-16 0,-1 1 0 0,0 0-144 15,-4 1-32-15,0 1 0 0,-4 1-18608 0</inkml:trace>
  <inkml:trace contextRef="#ctx0" brushRef="#br0" timeOffset="28674.45">15734 15569 42383 0,'-4'0'3776'0,"3"-3"-3024"0,1 2-608 0,0-2-144 0,1 1 0 0,0 1 0 16,1-5 0-16,-1-3 0 15,1-2-464-15,1 0-80 0,1 1-16 0,-2 0 0 0,0 4 560 0,1-1-128 0,-1 4 128 16,2 0 0 0,-1 1 128-16,-1 1 96 0,2 2 16 0,-2 1 0 15,2 1-112-15,1 0-128 0,-1 1 176 0,1 1-176 16,1 0 144-16,0 0-144 0,1 1 0 0,1-2 144 0,0 2 112 0,2-3 0 0,1-2 16 0,1 1 0 31,1-2 32-31,1-3 0 0,1 3 0 0,2-5 0 0,3 1-144 0,0 0-32 0,-2-2 0 0,3 1 0 16,5 0-128-16,1-1 128 0,0 0-128 0,-3 1 128 15,-1 4-128-15,-2-2 0 0,-3 6 0 0,-2-3 0 16,-4 3 0 0,-1 0-176-16,-3 0 176 0,-2 0-128 0,-2-2 128 0,-2 2 0 15,-1-1 0-15,-1 2 0 0,2-4 176 0,-4 1 112 16,2 0 32-16,-1-1 0 0,1 0 16 0,0-1 16 16,1 0 0-16,-1-2 0 0,3 0-128 0,-3 3-32 15,0 0 0-15,11-19 0 0,-5 13-192 0,-1-2 0 16,0 2 0-16,-1 0 0 0,-2 1 0 0,-1 0 0 15,2 3 0-15,-4-2 0 0,-2-1 0 0,0 1 0 16,-2-2 0-16,0 2 0 0,-2 2 0 0,0-2 0 16,-5 1 160-16,-2-2-32 0,-1 1 16 0,-2-2 16 15,0 2 0-15,-2-2 0 0,3 0-32 0,0-1 0 16,1 0 0-16,1-2 0 0,1 3 144 0,2-4 32 16,0 0 0-16,1 2 0 0,1-2-112 0,2 0 0 15,0 1-16-15,1 3 0 0,1 0-176 0,0 2-144 16,2 1 144-16,-2 0-208 15,1 3-352-15,0-2-64 0,1 4-16 0,-1 1 0 16,1-2-304-16,1 1-64 0,1 4-16 0,-1-2 0 16,4 0-496-16,-1 1-96 0</inkml:trace>
  <inkml:trace contextRef="#ctx0" brushRef="#br0" timeOffset="29654.27">16938 14848 11823 0,'0'0'512'0,"0"-3"128"0,0 3-512 0,0 0-128 0,0 0 0 0,0-1 0 0,0 1 3008 0,0 0 560 0,0-3 112 0,2 1 32 16,0 1-1344-16,-2 1-256 0,0 0-64 0,0 0 0 15,20-10-704-15,-14 7-128 0,1 0-48 0,0 0 16 16,-1 1-752-16,-1 0-160 0,-3 0-16 0,2 2 0 16,-2 0 48-16,1-2 0 15,1 0 0-15,-3 2 16 0,1-2-192 0,-1 2-128 16,1-3 144-16,-2 2-16 0,0 1-128 0,-2 0 0 0,1 1 0 0,0-1 128 0,1 0-128 0,0 0 0 16,0 0 0-16,0 0 0 0,0 0 304 0,-15 18 16 15,11-15 0-15,1 4 16 0,-2-1-144 0,-1 4-16 16,1-4-16-1,-2 1 16-15,3 2-176 0,-3-3-176 0,2 0 48 16,-2 4 128-16,-2 0 0 0,-3 2 0 0,2 3 0 16,-1-2 0-16,0 0 0 0,1 0-144 0,1-4 144 15,-1 6 0-15,0-1 0 0,-1 4 0 0,0 1 0 0,0-2 0 0,0 4 0 0,0-2 0 16,0 3 128-16,-2 0-128 0,2 1 0 0,-1-1 0 0,2-4 0 16,-1 0 0-16,1-1 128 0,1-1-128 15,-1 0 128-15,2-3-128 16,0 3 192-16,0-4-32 0,0 0-16 0,1-2 0 15,1 3-144-15,1-1 0 0,1-2 0 0,2 2 0 0,0-4 128 16,2 0-128-16,2 0 128 0,0 0-128 0,0-1 272 0,3-1-16 0,0 1-16 16,3 2 0-16,-1-3-240 0,1 0 0 0,0 0 128 15,1 2-128-15,-2 1-144 0,2-3-80 0,1 4-16 0,-1 0 0 16,-1 2 96-16,1 0 16 0,0-2 0 0,-3 0 0 16,2 0 0-16,0-1 0 0,-1-6 0 0,2 2 0 31,2-1-240-31,1-2-32 0,2 0-16 0,1-2 0 15,2 0-352-15,-1-2-64 0,-1 0 0 0,0-1-16 0,1 2-736 0,-1-1-144 0,0-1-16 0,-3 2-12704 16</inkml:trace>
  <inkml:trace contextRef="#ctx0" brushRef="#br0" timeOffset="30024.2">17131 15376 43311 0,'-1'8'1920'0,"-2"-4"384"0,0 2-1840 0,2-5-464 0,-1 2 0 0,2-3 0 16,0 0 176-16,2 2-176 0,-1 0 192 0,1 0-192 15,4 1-1856-15,2 0-464 0,0 0-112 0,0 2 0 16,-2 3-1216-16,-1 1-224 0,-1 1-48 0,-3 2-16 16,-1 1 2464-16,-2-2 480 0,-2 4 96 0,-2-2 32 15,-1 2-336-15,2-5-64 0,1-1-16 0,0-3 0 16,-1 1-112-16,0-3-16 0,4 1-16 0,-2-5 0 0</inkml:trace>
  <inkml:trace contextRef="#ctx0" brushRef="#br0" timeOffset="30066">17142 15471 8319 0</inkml:trace>
  <inkml:trace contextRef="#ctx0" brushRef="#br0" timeOffset="30192.9">17111 15071 43311 0,'0'2'1920'0,"-1"-2"384"0,0 0-1840 0,0 0-464 15,-1-2 0-15,2 2 0 0,0 0 128 0,0 0-128 16,-1-2 0-16,1-2 0 0,1 2-1216 16,-1 2-320-16,0 0-80 0,0 0-16 0,0 0-1840 0,0 0-368 15,0 0-80-15,0 0-8832 0</inkml:trace>
  <inkml:trace contextRef="#ctx0" brushRef="#br0" timeOffset="30665.7">17361 14813 20271 0,'0'0'1792'0,"-1"0"-1424"0,0 0-368 0,-1 0 0 15,2 2 2048-15,-1 0 352 0,-1 3 64 0,-1-2 16 16,1 4 80-16,-1-1 0 0,1 1 16 0,1 2 0 16,1 1-1232-16,1-4-240 15,1 3-48-15,1-2-16 0,-1 2-192 0,3-2-32 16,0 4-16-16,1-1 0 0,3 2-544 0,-2 5-96 0,2-4-32 0,-1-1 0 0,-2 1-304 15,1 0-64 1,2 5-16-16,-1 4 0 16,0 4-192-16,-2-1-64 0,0 3 0 0,-2-2 0 0,0 3 144 0,-4-3 32 15,-2 1 0-15,0-4 0 0,-1 1 336 0,0-2 192 0,0-2-32 0,1-2 0 0,1 2 320 0,1-1 64 16,-2-4 16-16,2 1 0 16,2 0-240-16,0-4-64 0,-1 0 0 0,2 0 0 0,0-1-96 0,2-1-32 15,-1-4 0-15,1 0 0 16,-1 0-128-16,1-2-176 0,-3 2 48 0,1-2 0 31,-1-2-320-31,-2-1-48 0,0 2-16 0,-2-1 0 0,-2-2-192 0,-2 4-64 0,0-4 0 0,-7 3-17680 0</inkml:trace>
  <inkml:trace contextRef="#ctx0" brushRef="#br0" timeOffset="35267.92">16796 12717 6447 0,'-2'0'576'0,"-1"-2"-576"0,3 2 0 0,0-2 0 0,0 2 1248 0,0 0 144 0,-1-2 16 0,-3 2 16 15,0-4-768-15,1 2-144 0,-2-1-48 0,-1 2 0 0,-1-2 1120 0,0 2 208 31,1-1 64-31,-2-1 0 0,1 3 256 0,-2-1 48 16,2 1 16-16,1-2 0 0,-2 2-768 0,1 0-128 16,1 2-48-16,-2 2 0 0,2-2-144 0,-1 2-16 15,1 0-16-15,-1 2 0 0,1 0-128 0,1 0-32 16,2 0 0-16,-1 1 0 0,0-4-336 0,2 1-80 16,-1 1-16-16,2-1 0 0,0-4-128 0,1 2-16 15,0-1-16-15,0-1 0 0,0 3-48 0,0-3-16 16,0 0 0-16,0 0 0 0,2 0-112 0,-1 0 0 0,2 0-128 0,1 1 192 15,-4-1-192-15,0 0 0 0,0 0 128 0,22 9-128 16,-14-7 0-16,2 2 128 0,0-2-128 0,1 2 0 16,1-1 192-16,-1 0-64 0,1-2-128 0,2 2 192 15,0-1 0-15,4 0-16 0,-1 0 0 16,2 1 0-16,2-2-16 0,0 1 0 0,1 1 0 0,1 0 0 16,2 0-160-16,4-2 0 0,0 3 0 0,2-2 0 15,3 1 0-15,0-2 0 0,3 2 0 0,-2-1 0 16,0 2 0-16,-3-4 0 0,0 2 0 0,-2-2 0 15,-1 0 0-15,0 1 0 0,0 2 0 0,1-3 0 16,2 2 0-16,0-2 0 0,2 4 0 0,2-4 0 16,1 4 0-16,0-2 128 0,1 0-128 0,0 0 192 0,1-2-192 0,-1 0 0 15,-2-2 0-15,0 2 0 0,1 0 0 0,1 2 0 16,-1-2 0-16,2 2 128 0,-2 0-128 16,-1 0-192-16,1-2 32 0,0 3 16 0,0-3 144 15,-2 0 0-15,-1 0 0 0,-2-3-128 0,0-1 128 0,1 2 0 16,0 0 0-16,-2 0 0 0,0 0 0 0,0-1 0 15,0 2 0-15,2 1 0 0,0 0 0 0,2 0 0 16,0 0 0-16,-1-2 0 0,2 0 0 0,-1 0 144 16,-1-1-144-16,0 0 0 0,0-1 128 0,0 2-128 15,-2-2 0-15,1-1 0 0,-1 0 0 0,-1 2 0 16,-1 0 0-16,-2 0 0 0,-2 0 0 0,-1 0 0 16,-1 1 0-16,-3 0 0 0,-2 0 128 0,-1-2-128 15,-1 4 0-15,-1-3 0 0,0 0 0 0,-2 3 0 16,1 0 0-16,0-2 0 0,-1 4 176 0,1-2-32 15,-1 0 0-15,-1 0 0 0,1 3 16 0,0-3 0 16,-2 0 0-16,-1 3 0 0,-1-2-160 0,-1-1 0 0,-2-1 0 16,1 1 0-16,-4 0 0 0,1-2 0 0,0 2 0 0,-1 0 0 15,-1 0 0-15,-1 0-256 0,-1 0 64 0,0 0 16 16,1 0-64-16,-2 0-16 0,1-1 0 0,-1 1 0 16,0 0 256-16,-1 0 0 0,1-3 0 0,0 3 0 15,0 0 0-15,0 0-192 0,0 0 192 0,0 0-192 16,0 0-144-16,0 0-32 0,0 0 0 0,0 0-19088 15</inkml:trace>
  <inkml:trace contextRef="#ctx0" brushRef="#br0" timeOffset="36346.25">19494 12799 2751 0,'0'-7'256'0,"0"2"-256"0,0 2 0 0,0 2 0 0,0-2 832 0,0 1 128 0,1 0 32 16,2-4 0-16,1 0-736 0,2-4-128 0,4-2-128 0,0-1 176 16,-2 5-176-16,1 2 0 0,-4 2 0 0,-1 0 0 15,-1-1 0-15,-3 0 0 0,0 3 0 0,-1-2 0 16,-3 4 224-16,1 0 128 15,-1 0 32-15,-1 0 32 0,0 0 2848 0,0 0 560 16,0 1 112-16,1-1 32 0,1 3-2240 0,0-3-432 16,2 2-80-16,0-2-32 0,0 1-432 0,-1-1-96 15,2-1-16-15,0 2 0 0,0 2-320 0,2-3-80 0,-2 0-16 0,0-3 0 16,1 2 368-16,-1 1 80 0,0 0 16 0,0 0 0 0,0 0 448 16,0 0 80-1,0 0 32-15,0 0 0 0,0 0-608 0,0 0-112 16,6-18-16-16,-7 15-16 0,-1 2-160 0,-1 0-16 0,0 1-16 0,0-2 0 15,-1 2-16-15,-1 2 0 0,-1 3 0 16,0-5 0-16,-2-5-80 0,1 0-16 0,-3-1 0 0,0-1 0 16,-1 2 144-16,1 1 32 15,-1-3 0-15,-2 1 0 0,1-6 16 0,-3-1 0 0,-1-3 0 0,3 4 0 0,-1 0-32 16,-2-4 0-16,0-1 0 16,-4-1 0-16,1-1-176 0,-2 1-48 0,2 0 0 15,-2 0 0-15,2 2-128 0,-1 3 0 0,1 1 0 0,0 2 0 0,3 0 0 0,0 4 0 0,2 1 0 16,1 2 0-16,1 0 0 0,4-1 0 0,-1 3 0 0,2-1 0 15,1 2 0-15,1-3 0 0,1 3 0 16,0-1 0 0,3 1 0-16,1-3 0 0,0 3 0 0,2 0 0 15,2 0-192-15,2 3 16 0,2-2 16 0,3 4 0 16,1 0-96-16,4 4-32 0,3 3 0 0,2 0 0 16,0 2-96-16,0 5 0 0,1-1-16 0,-1 2 0 0,-2 2 80 0,-4-3 32 0,-4-3 0 0,0 5 0 15,0 1 32 1,1 2 0-16,-2 3 0 0,0-4 0 0,-1 1 128 0,-1-4 128 15,1 2-192-15,0-6 192 0,1 2 0 0,0-5 128 16,-1 0 0-16,1 0 16 0,1-1 48 0,-1 0 0 16,1-2 0-16,2 3 0 0,-1-3-192 0,1 0 0 15,0 1 0-15,0-1 0 0,-1-1 0 0,-1 1 0 16,-2 3 0-16,-2-5 0 0,1 5 0 16,-4-3 0-16,0 0 0 0,-1-2 0 0,-2 2 0 0,-1-3 192 15,0 2-192-15,-3 1 192 0,1-1 80 0,-2-2 32 16,-1 2 0-16,-1 1 0 0,0-2 16 0,-3 2 0 0,-1 0 0 15,2-1 0-15,-1-3-48 0,0 1 0 0,-2 0 0 0,1-4 0 16,1 2-64-16,0-1-16 0,1-3 0 16,1 0 0-16,1 1-64 0,0-2 0 0,-1 2-128 15,1-2 192-15,1-2-192 0,-2 0 0 0,1 0-192 16,-2-2 192 0,2 2-640-16,-3-2 0 0,2-2-16 0,-3 1-12480 0,-1 1-2496 0</inkml:trace>
  <inkml:trace contextRef="#ctx0" brushRef="#br0" timeOffset="38955.05">19979 11531 43311 0,'-6'-12'3840'0,"0"2"-3072"0,2 4-608 0,3 3-160 0,2 2 0 0,0-2-256 0,-3-6 64 0,-3-8 16 31,0-1 176-31,1-3-192 0,2 2 192 0,-1 6-192 0,3 3-256 32,-1 0-48-32,1 5-16 0,0 4 0 0,0 1 192 0,0 0 16 0,1 0 16 0,2 0 0 15,-2 4 288-15,1-2 0 0,1 3 0 0,-2 0 0 16,1 2 352-16,0 2 32 0,-1 0 0 0,0 2 0 15,2 0-32-15,-3 2 0 0,1 2 0 0,0 1 0 16,-1 0 48-16,1 1 16 0,-1 1 0 0,0 2 0 0,-1 7-96 16,1 2-32-16,1 3 0 0,1 4 0 0,0 3-160 15,1 3-128-15,0-1 144 0,1 0-144 0,-2-5 0 0,2 8 0 16,1 9 0-16,-2 10 0 0,0 4 0 0,-1 6 0 16,-1 3 0-16,-1-1 0 0,0 2 0 0,-1-3 0 15,-2-4 0-15,1-4 144 0,0-6-144 0,0-6 0 16,-1-6 0-16,0-1 0 0,-1-3 320 0,-1 1 192 15,0-2 48-15,0-1 0 0,1 2-240 0,-1-2-64 0,2 0 0 16,-1-3 0-16,2-4-256 0,2-1 0 0,-2-4 0 16,4-1 0-16,0-5 0 0,1-1 0 0,0-1 0 15,1-4 0-15,-2 1 0 0,2 1 0 0,0 2 0 16,0 0 0-16,-1 3 0 0,0 3 0 0,-1 3 0 0,-2-1 0 16,0-2 0-16,-1-2 0 0,-2 2 0 15,0-2 0-15,-2 1 0 0,0-1 0 0,-1-2 0 16,-2-1 0-16,1-1 0 0,-2-2 0 0,1 1 0 15,-2-5 0-15,1-3 144 0,-1 0-16 0,0-1-128 0,2-2 192 16,-1 0 144-16,0-1 32 0,2-1 0 0,-1 2 0 16,3-4-96-16,1 1-16 0,0 0 0 0,0-1 0 15,0 0-256-15,2 0 0 0,1-2 0 0,-2 2 0 0,2-2 0 16,-2 1 0-16,2-1 0 0,-1-1 0 16,2 2 0-16,-3 3 0 0,2-4 0 0,0 2-144 15,-2 2 144-15,1 0 0 0,-1 0 0 0,1 1 0 0,-1 1 0 16,1-3 0-16,0 0 0 0,-1-1 0 0,2-1 0 0,0-2 0 15,1 1 0-15,-2-1 0 0,1 0 0 0,1-3 0 16,0 0 128-16,0 0-128 0,1 0 336 0,2 0 0 16,-1-2 0-16,1 1 0 0,0-2 0 0,2 1 0 15,0 0 0-15,2 2 0 0,0-2-96 0,0 1-32 16,1 1 0-16,0 0 0 0,2 1-208 0,0 1 0 0,1 2 0 16,2-1 0-16,-1-2 0 0,2 4 0 0,-1-1-128 0,2-2 128 15,1 2-256-15,0-2 48 16,0-2 16-16,2 1 0 0,1 2 192 0,2-3 0 15,2-3-160-15,1 2 160 0,1-1 0 0,2-2 0 16,3-1 0-16,2 1 0 0,0-2 0 0,1 2 0 0,1-2 0 0,3 0 0 16,2 0 0-16,1 0 0 15,6 0 0-15,0-1 0 0,1 1-176 0,-1 2 176 0,-1 1-128 16,-1 0 128-16,-6 3 0 0,2 0-128 0,4 3 128 0,2-2 0 0,1 1-240 16,-3 1 48-16,-2 1 0 0,7-4 0 0,8 2-64 15,1-2-16-15,3-2 0 0,-1 2 0 0,-1-3 272 16,2 2-128-16,3-2 128 0,2-3 0 15,0 3 0-15,0-1 0 0,-2 1 0 16,2 0 0-16,-4 0 0 0,3-1-128 0,4 2 128 0,1 2 0 16,-2 0-192-16,-3 2 0 0,-3-2 16 0,0 4 0 15,-2 0 0-15,0 2 0 0,0 0 0 0,0 3 0 0,-2-3-96 0,-3 4-32 16,0-3 0-16,-3 2 0 0,-4-3 48 0,3 0 16 16,1-4 0-16,1 0 0 0,1 1 240 0,-2-3 0 15,-1 0 0-15,-2 0 0 0,1 0-192 0,-4-3 48 16,1 6 16-16,-4-3 0 0,-1 0 128 0,-3 0 0 15,0 1 0-15,-2 1 0 16,-3-2 0-16,-1 0 0 0,-2 3 0 0,-2 1-128 0,0-2 128 16,-2 2 0-16,-1-1 0 0,-1 1 0 0,-2 1 0 0,-2-4-208 15,0 4 80-15,-1-4 128 0,-2 4-128 0,1-1 128 16,-2-1 0-16,-1 0 0 0,-1 1-160 0,-2-1 160 16,-2-2-208-16,-1 1 80 0,-1-2 128 0,0 0 0 15,-3 3 128-15,1-3-128 0,-1 0 320 0,-4 1-16 16,2-1 0-16,-3 0 0 0,0 2-144 0,-1-4-32 15,0 2 0-15,0 0 0 0,-1 0-128 0,1 0 0 0,-1-1 0 0,0-2 128 16,-1 1 0-16,0-2 0 0,-1 0 0 0,1-4 0 16,0 0 32-16,-1 0 0 0,1-2 0 0,-1 0 0 15,2-1 48-15,0 0 16 0,1-2 0 16,0 1 0-16,0-4 32 0,1 0 0 0,0 1 0 0,-1-7 0 16,3-1-256-16,-2 1 0 0,0-3 0 0,2-1 0 0,0 0 144 15,1-3-16-15,0-3 0 0,1-3 0 0,-2-1 0 0,1-2 0 16,0-6 0-16,-1-3 0 15,0-3 0-15,-1-5 0 0,0-2 0 0,-2-3 0 0,1-2 112 0,-1-1 16 16,1-4 0-16,-1 0 0 0,0 2-256 0,0-2-192 16,-1 0 48-16,0 4 0 0,-1 3 16 0,0-1 0 15,1 2 0-15,-2-2 0 0,2-2 128 16,-2 0-208-16,1-4 80 0,0 2 128 0,-1 0 0 0,3 4 0 0,0-3 0 16,0 4 0-1,0 3 0-15,1 0 0 0,1 0 192 0,0 3-64 16,2 1 0-16,1 2 0 0,0 1 0 0,0 5 0 0,1 0-128 15,-1-1-192-15,0 2 32 0,0-2 16 0,1 3-80 0,-1 2-16 0,-2 5 0 0,0 5 0 16,-2 0-80-16,-1 5-32 0,-1 4 0 0,-3 0 0 16,0 1 352-16,0 1-176 15,-3 2 176-15,1 2-128 0,0-1 128 0,0 3 0 16,0 0 0-16,-1-1 0 0,1 2 0 0,0-1 0 16,2 3 0-16,-1 1 0 0,0-4 0 0,1 6 0 15,1-2 0-15,-1 0 0 0,2-1 0 0,-2 3 0 16,2 2 0-16,-1 0 0 0,1 0 0 0,-2 0 0 0,-1-1 0 0,1 4 0 15,-2-1-128-15,0 2 128 0,0 2-128 0,-2 0 128 0,0 2-304 16,-3-1 32 0,-3 4 0-16,-1 3 0 0,-2-2 128 0,-3 0 144 0,0 1-208 0,-2 2 80 15,-1 0 128-15,-3 1 0 16,-2-3 0-16,0 2 0 0,-2-1 0 0,-1 0 0 16,-1 0 0-16,-2-1 0 0,-4-1 0 0,0-1 0 0,0 0 160 0,-3 1-160 0,0-2 0 0,0-2 0 0,1 2 0 0,-2-2-160 31,1 2 160-31,-1 0 0 0,0-1 0 0,-5 2 0 15,-5 1 0-15,-5 1 0 0,-3 3 160 0,-1-1-160 0,-5 0 0 0,-2 5-160 16,0-2 0-16,-1 0 0 16,-3 1 160-16,0-2-128 0,2 0 128 0,1-4-128 15,-1 2 128-15,4-5-208 0,0-2 80 0,3-2 128 16,4 0-160-16,-3 0 160 0,1 0 0 0,2 0-144 16,2-5 144-16,1 2 0 0,2-4 0 0,1 4 0 15,1-3 0-15,0-1 0 0,0 4 0 0,0-1 0 0,0 1 0 16,1 0 0-16,1 0 0 0,0 0 0 0,-2 3 0 0,0 0 0 15,-1 0 0-15,-1 3 0 0,2 1 0 0,0 1 0 16,-1 0 0-16,1 0 0 0,1 2 0 16,3 2 0-16,1-3 0 0,1-2 0 0,3 0 0 15,2-2 0-15,6-2 0 0,2 0 0 0,1 2 0 16,2-2 0-16,3 0 0 0,4-2 0 0,2-2 0 0,2 2 0 16,0-2 0-16,2-2 0 0,2 2 0 0,-1-1 0 15,1 2 0-15,2-4 0 0,-1 4 0 0,-1-1 0 16,1 1 0-16,-1 0 0 0,-1 3 0 0,-2-3-160 15,2 3 160-15,-1 0-208 16,1 3-240-16,0-3-64 0,1 3 0 0,-1 0 0 16,1 1-176-16,1-3-32 0,3 4-16 0,0-1 0 31,2-2-608-31,3-2-128 0</inkml:trace>
  <inkml:trace contextRef="#ctx0" brushRef="#br0" timeOffset="40382.62">10439 12606 35935 0,'-6'-3'3200'0,"1"3"-2560"0,1-2-512 0,3 1-128 0,0 1 0 16,-1-3 0-16,-1 1 0 0,-2-3 0 0,-1-2 128 15,-1 1 128-15,5-2 0 0,2-2 16 0,2 1-128 0,3 2-16 16,3 0-128-16,0 1 192 16,2 3-640-16,-1 0-144 0,0 1-32 0,-2 0 0 0,3 4 432 0,-1 0 192 15,0 1-160-15,-1 0 160 0,-1 3 336 0,1 1 176 16,-1-1 16-16,-1-2 16 0,2 3 224 0,-2-1 64 15,1-1 0-15,0 1 0 0,0-2-448 0,2 0-64 0,-2-1-32 16,3-1 0-16,4-5-288 0,2-1 128 16,3-2-128-16,1 0 0 0,-1-3 144 0,1 0-144 15,1-4 0-15,-2 0 144 0,-3 1-144 0,-1 1 0 0,-1-1 0 16,-2 1 0-16,-1 0 0 0,-2-2 0 16,-3 1 0-16,-2 2 0 0,-2-1 192 0,-2 1-64 15,-1 0 0-15,-3 0 0 0,1 0 0 0,-3-2 0 0,-2 2 0 0,1-1 0 16,-2-1-128-16,0 0 0 0,-1 1 0 0,1 0 128 15,0 0-128-15,2 1 0 0,-1 0 0 0,1 0 0 16,0 4 128-16,1 0-128 0,3 0 128 0,-2 2-128 16,1 2 128-16,-1 2-128 0,1 0 128 0,-1 2-128 15,0-1 0-15,0 4 0 0,-1 0 0 16,-1 4 0-16,-3 0 0 0,0 2 0 0,-1 4 0 16,-1-3 0-16,2 4 0 0,-4 0 0 0,0 6-160 0,0-1 160 15,-2 2-128-15,-2-1 128 0,2 4 0 0,1-4-144 16,3-1 144-16,0 1 0 0,3 2 0 0,3-3 0 0,1-3 0 0,4 2 0 15,1 0 0-15,1-1 0 0,3-1 0 0,0 1 144 16,3-3-144-16,0 2 160 0,3 0 0 0,0-1 0 0,2-1 0 16,1-2 0-16,0-2-160 15,1 0 0-15,-1-3 0 0,3-2 0 0,1 2 0 16,0-5 0-16,1 2-192 0,1-4 192 0,-1 2-336 0,2-3 48 0,0-1 16 0,-1 0 0 31,-1 0-272-31,1 0-48 0,-1-1-16 16,1-3 0-16,-2 2-1248 0,-1-2-256 0,2 2-64 0,-2-4-13200 0</inkml:trace>
  <inkml:trace contextRef="#ctx0" brushRef="#br0" timeOffset="40966.96">11044 12360 20271 0,'-7'-3'1792'0,"1"2"-1424"0,3 1-368 0,1 0 0 0,2 0 832 0,0 0 112 16,-3 0 16-16,-2-3 0 15,-2 3-2576-15,4 0-512 0,-1 0-112 0,3 0 0 16,1 3 896-16,2 1 176 0,1-1 32 0,-1 1 16 0,2 1 2144 0,-2 1 416 16,1 0 96-16,-2 1 0 15,0 2 1296-15,1-1 256 0,-2 4 48 0,0 1 16 0,0 1-1168 0,0 0-224 0,1-2-48 16,-1 4-16-16,1 4-512 0,-1 1-96 0,1 2-32 0,-1-4 0 15,-1 4-480-15,1-2-112 0,3 1-16 16,-3-4 0 0,0-2-288-16,1 1-160 0,1-5 160 0,1-5-160 0,-1 0 144 0,2-3-144 0,-2-4 128 0,1 0-128 15,1-2 320-15,-2-2 0 16,2-2-16-16,-2 0 0 0,2-3-32 16,-2-1 0-16,1 0 0 0,-2-4 0 0,0 0-144 0,-1 2-128 15,0-4 144-15,0 0-144 0,-1-3 0 16,-1-2 128-16,0 4-128 0,0-4 0 0,1-2 0 15,-1 1 0-15,1 0 128 0,1 0-128 0,3-1 0 0,-1 4 128 0,3 0-128 0,1 3 0 16,4-1 0 0,0 3 0-16,1 2 0 0,3 2-160 0,1 0 32 0,1 0 0 15,0 4 0-15,0-3 0 0,0 5 128 0,-1 2-128 16,0-1 128-16,-2 2-128 0,2 2 128 0,-1 4 0 16,-2 2 0-16,-1-1 0 0,-1 0 0 0,-1 4 0 0,-1 0 0 0,0 2 0 0,-1 0 0 0,-1 5 0 31,1 2 128-31,-2 2-128 0,1-1 0 0,-1 6 0 0,0 3 0 0,0 1-128 0,0 1 128 0,-1 2 0 15,1-3 0-15,0 3 0 0,0-5 0 0,0-3 192 16,0-3-32-16,-1-6-16 16,0 0-144-16,-1-2 0 0,0-3 0 15,-1-1 0-15,-1-4 128 0,-1 0 0 0,2-2 0 0,-2-2 0 16,0-2-608 0,-2 0-128-16,1 0-32 0,-1-2-17936 0</inkml:trace>
  <inkml:trace contextRef="#ctx0" brushRef="#br0" timeOffset="41471.9">11714 12455 1839 0,'13'-13'160'0,"-4"6"-160"0,0-2 0 0,-3 3 0 15,-1 2 320-15,-3 2 48 0,3-2 0 0,3-2 0 0,3-4-368 0,2-5 0 16,1 2 0-16,-3-2 0 0,-2 1 3280 0,-5 4 592 0,-1 2 112 0,-3-2 32 16,0 1 208-16,-2 2 64 15,-1 1 0-15,0-3 0 0,-2 2-2048 0,0 0-384 16,-1 1-96-16,1 0-16 0,-2 2-1040 0,1-2-192 0,-1 0-64 0,1 1 0 15,-2 0-320-15,2 3-128 16,0-2 0-16,-2 1 144 0,1 0-144 0,0 3 0 0,-1-3 0 16,0 6 0-16,-1-2 0 0,-1 4 0 0,0 2 0 0,-1 6 0 15,-1 0 0-15,-2 5 0 0,0 1 0 0,-2 0 0 16,1 3 0-16,1 3 0 0,0-3 0 0,2 0 0 16,-1 1 0-16,3 1 0 0,0-1 0 0,4-4 0 15,0 0 0-15,2 0 0 0,2 3 0 0,1-2 0 0,1-4 0 16,2 2 0-16,2 1 128 0,2-3-128 0,1 0 192 0,1-1-32 15,3 1-16-15,0-3 0 16,0 2 48-16,0 1 0 0,3 0 0 0,0-2 0 0,-1 1-192 0,0-3 0 16,0-2 144-16,0-1-144 0,-1-3 0 0,-1-1 0 15,1 0 0-15,1-5-192 0,-1 1 32 16,2-1 0-16,1-1 0 0,-1-5 0 0,4-1-112 0,0-1-32 16,1-2 0-16,3-4-17984 0</inkml:trace>
  <inkml:trace contextRef="#ctx0" brushRef="#br0" timeOffset="43361.6">20901 12616 32255 0,'0'0'2864'0,"0"-3"-2288"0,2 3-576 15,-2 0 0 1,0-1-832-16,0 1-288 0,0 0-48 0,0-3-16 16,-2 0-1120-16,0-2-208 0,-1 1-48 15,-1 0-16-15,-1-1 1040 0,-2 0 192 0,2 0 64 0,-1 2 0 0,-1-3 1648 0,1-1 336 0,-2 1 64 0,1 0 0 16,-2 0 0-16,2 0 0 0,-2 1 0 0,0 2 0 15,2 3-64 1,-3-2 0-16,0 4-16 0,-1-2 0 0,-1 3 800 0,-2 0 176 16,-1 4 16-16,-2-1 16 0,0 0-496 0,-2 1-112 0,1 3 0 0,-1 1-16 15,0 3-752 1,2 1-128-16,0-2-48 0,2 0 0 0,3 3 0 0,1-4 0 0,2 2 0 0,1 1 0 0,2-2 272 16,1 5 48-16,2-2 16 0,0 0 0 0,2 0-272 15,-2-3-48 1,2 5-16-16,1-2 0 0,0 2-16 0,0-2-128 15,1 1 192-15,2-1-64 0,-1 2 16 0,3-4 0 16,2 1 0-16,0-3 0 0,0-1-16 0,3 0-128 16,1-3 192-16,1 0-64 0,-1-1-128 0,2-6 0 15,1 1 0-15,-1-2 0 0,1-2 320 0,1-2 64 0,-2-2 32 16,2 0 0-16,0-2 208 0,-1-3 32 0,-1 0 16 0,0-1 0 16,0-4-272-16,-2-2-48 0,2 1-16 0,-3-5 0 15,-2 3-144-15,2-3-48 0,-1 0 0 0,-2-3 0 16,1-4-144-16,-3 1 0 0,0-3 0 0,-3 3 128 15,1 2-128-15,-2-6 192 0,-1 1-192 0,0 2 192 16,-1-2-32-16,-1 5 0 0,1 0 0 0,-1 4 0 16,0 0-32-16,1 1 0 0,-1 1 0 0,0 1 0 15,1 3-128-15,1-2 0 0,0 4 0 0,1-1 0 16,1 2 0-16,-1 0-272 0,1 1 32 0,1 0 16 16,-2-1-176-1,2 3-48-15,-1 1 0 0,1 2 0 0,-1 1-224 16,0 2-48-16,1 2-16 0,-1-1-16960 0</inkml:trace>
  <inkml:trace contextRef="#ctx0" brushRef="#br0" timeOffset="43834.24">21171 12656 33167 0,'0'7'1472'0,"0"-6"304"0,0-1-1424 0,0 2-352 0,1-2 0 0,2 0 0 16,-1 0-1056-16,2 0-288 0,2 0-48 0,3 0-16 15,1-3-128-15,2 3-16 0,-2-3-16 0,0-1 0 0,0-1 1376 0,-2 1 192 0,1 1 224 0,0-3-48 16,-1 2 1920-16,1-2 384 0,1 0 80 0,-2 0 0 16,2-1-1344-16,0 1-288 0,0-2-48 0,1 0-16 15,0-2-864-15,-2 2-240 0,1 0-16 0,-3 2 0 16,0-3 80-16,-2 1 16 0,-2 0 0 0,0 0 0 15,-2 0 160-15,-1-2 0 0,-3 2 0 0,1-1 0 16,-2 2 160-16,-2 0 16 0,0-1 0 0,-2 4 0 16,0-2-176-16,-1 3 128 0,-1 2-128 0,-2 1 128 15,0 1-128-15,-3 4 0 0,0-1 0 0,-1 2 0 16,-2 3 304-16,0 1-32 0,-1 2 0 0,1 2 0 0,1-2 112 0,0 4 32 16,0-1 0-16,5 2 0 0,-1 1-416 15,5 1 0-15,0 0 0 0,3-2 0 0,3 1 0 0,1-1 0 16,1 1 0-16,1 1 0 0,1 0 0 0,0-1 0 15,1-1 128-15,0 4-128 0,1-2 128 0,-1 1-128 16,0-2 128-16,0-2-128 0,2 3 0 0,-1-3 0 16,1 3 0-16,0-3 0 15,1-4-1152-15,0-1-144 0,3-2-48 0,0-1-8960 0,-2-1-1808 16</inkml:trace>
  <inkml:trace contextRef="#ctx0" brushRef="#br0" timeOffset="44263.05">21859 12676 27647 0,'2'-7'1216'0,"-1"1"256"0,2-1-1168 0,-2 1-304 0,0 3 0 0,0 0 0 15,2-3-1088-15,-1-4-256 0,2-2-64 0,1-7-16 0,0-3 208 16,-3 2 64-16,1 1 0 0,-2 5 0 0,-2 0 2048 0,-3 4 400 0,0-1 96 0,-2 4 16 16,-1 0 304-16,-2 4 64 0,1 0 16 0,-2 3 0 0,0 0-944 0,-3 3-176 0,2 3-32 15,-1-2-16-15,1 3-624 16,-2 2 0-16,2-1 0 0,-1 2 0 15,2 3 400-15,-1-4 64 0,1 5 16 0,1 1 0 0,2 3 208 0,1-1 32 0,1-1 16 16,1 2 0-16,3 2-512 0,0-2-96 16,2 2-128-16,1 1 176 0,0 2-176 0,0-1 0 15,2 4 0-15,-1-2-176 0,1-1-32 16,0-3-16-16,0 1 0 0,-1-3 0 0,1-2 96 0,1 0 128 0,0-3-208 0,2 0 80 16,2 0-320-16,1-4-48 0,1 1-16 0,1-1 0 15,3 0-1424-15,-1-6-304 16,1 0-48-16,-1-3-10272 0</inkml:trace>
  <inkml:trace contextRef="#ctx0" brushRef="#br0" timeOffset="44708.11">22195 12679 39615 0,'1'-5'1760'0,"-2"1"352"0,-2 3-1680 0,2-2-432 0,1 1 0 16,0 1 0-16,-1-2 336 0,0 1-16 0,-1-2 0 0,0-5 0 31,-1 2-1152-31,2-3-256 0,-1 4-32 0,-1 0-16 0,2 2-656 16,-1 4-144-16,-2 1-32 0,-1 2 0 0,-1 3 1072 16,-2 4 192-16,0 2 64 0,-1 2 0 0,-1 0 416 0,0 5 96 0,0 1 128 0,2-2-208 15,-1 1 208-15,0-2 0 0,2 2 0 0,1-1 160 16,2-2 400-16,3 0 80 0,1-1 0 0,2-2 16 0,3 0 0 15,1 2 0-15,3-4 0 0,0 0 0 16,1-1-1168-16,0-4-224 0,1 1-48 16,0-4-16-16,0 0-720 0,0-3-144 0,-1 0-16 15,0-5-16-15,1 1 2000 0,-2-2 400 0,-1 2 64 0,1-2 32 0,2-6 1008 0,-1-1 208 16,1 0 32-16,0-2 16 0,0-1-464 16,0-4-80-16,3 1-32 0,-2-3 0 0,1-2-816 0,-2-1-160 15,0 1-48-15,-2 2 0 0,-3-3-208 0,-1 3-64 16,-3 1 0-16,-3 4 0 0,-3-1-48 0,-1 5-16 0,-1 3 0 15,-2 0 0-15,-1 1-128 0,-1 3 0 16,-1-1 144-16,-1 4-144 0,-1 1 0 0,1 1 0 0,-1 1 0 0,0 0 0 16,2 1-368-16,0 4 16 15,-1-2 0-15,1 4 0 16,4-1-688-16,-2 0-144 0,3 0-32 0,1 4-15376 0</inkml:trace>
  <inkml:trace contextRef="#ctx0" brushRef="#br0" timeOffset="45230.56">22623 12764 33167 0,'6'-2'1472'0,"-2"-2"304"0,-1-2-1424 0,0 2-352 0,-1 4 0 0,1-3 0 15,2 1-1536-15,1-4-384 0,4-4-80 0,2-2-16 16,3-1-1248-16,0 0-256 0,-3 0-64 0,-1 3 0 15,-3 0 2048-15,-2 2 416 0,-2 0 80 0,-3 2 16 0,-2 0 3680 0,-2 1 736 16,-2 0 160-16,-2 0 32 0,-1 1 160 0,-3 1 32 16,0 0 16-16,-3 1 0 0,1 1-2032 0,-3 1-416 0,-2 1-64 0,1 4-32 15,0 1-928-15,-2 1-192 16,1 2-128-16,-1 3 144 0,3-1-144 0,-1 4-272 0,1-1 64 0,0 3 16 31,1-1-576-31,1 2-96 0,2-1-32 0,2 0 0 0,1 1 496 0,3-2 80 16,1 0 32-16,3-3 0 0,2 2 576 0,0-1 112 0,1 1 32 0,1-6 0 15,2 0-192-15,1-1-48 0,3-2 0 0,-2 0 0 16,2 0-448-16,1-3-112 0,2-2-16 0,2-1 0 0,-1 0 384 16,1-1 128-16,0-4 0 0,-1 1 0 0,1-2 624 15,0-2 112 1,1 0 32-16,-1-2 0 0,2-3-416 0,0 1-80 16,1-2-16-16,0-3 0 0,0 3-112 0,-1-4-16 0,1-2-16 0,-2-2 0 0,-1 0-112 0,0-3 0 15,-2 0-128-15,-1 0 192 0,-3 2 64 0,-1-4 0 16,-1 1 0-16,-2 0 0 0,-1-3 48 0,0 2 16 15,-2 1 0-15,-2 0 0 0,1 4-144 0,1 1-32 16,-1 1 0-16,0 4 0 16,-1-5-144-16,2 5 0 0,0 2 0 0,0 2 0 15,0 1 0-15,2 3 0 0,-2 0 0 0,1 0 0 32,-1 2-448-32,1 0-64 0,-1 4 0 0,0 0-16 0,-1 2-512 0,1 0-112 0</inkml:trace>
  <inkml:trace contextRef="#ctx0" brushRef="#br0" timeOffset="45657.71">23067 12748 35007 0,'6'4'1552'0,"-2"-4"320"0,0 2-1488 0,-1-2-384 0,-1 0 0 0,1 0 0 0,1 1 160 15,2 2-32-15,4-3-128 0,2 1 192 16,4 2-832-16,-1-3-160 0,-1 0-32 0,-3-3-16 0,-1 2 144 0,-3-3 16 0,0 2 16 0,-3-2 0 0,0-1 1136 0,-2-2 240 31,-2-6 32-31,0 3 16 0,-2 2 544 0,-2-2 112 16,0-3 32-16,-1 0 0 0,1 0-784 0,-3-1-144 16,1 0-48-16,-1-2 0 0,1 1-256 0,-2 1-48 15,3 2-16-15,-2 6 0 0,1 0-144 0,-2 6 0 0,1 0 0 16,-1 0 0-16,0 6 0 0,-2 4 0 0,0-2 0 15,0 6 0 1,0 1-448-16,1 2 16 0,1 4 16 0,-1-1 0 0,3 2 144 0,1-1 16 16,1 2 16-16,3-5 0 0,0 2 240 0,0-2 160 0,1 5-32 15,0-5 0-15,1 4 112 0,-1-2 16 0,1-1 0 0,0-1 0 16,1 2-80-16,0 1-16 0,0-1 0 0,1 0 0 16,1 1-16-16,-2-5 0 0,2-4 0 0,0 1 0 15,2-2-144-15,0 0-144 0,3 1 144 0,-1-7-208 16,2 0-176-1,0-4-16-15,1 2-16 0,0-7 0 0,3-1-1424 0,1 0-272 16,1-6-64-16,0 0-12560 0</inkml:trace>
  <inkml:trace contextRef="#ctx0" brushRef="#br0" timeOffset="46021.31">23473 12904 39615 0,'0'6'1760'0,"-1"-2"352"0,0 1-1680 0,0-2-432 16,1 1 0-16,1-2 0 0,-1 2 0 0,0 2 0 16,1 3 0-16,0 2 0 15,-1 1-2976-15,2 1-624 0,-2-1-128 0,-2-2-32 16,1 0-256-16,0-1-48 0,-1-3-16 0,-2 0 0 0,1-2 3376 0,0-1 704 16,0 0 0-16,-1-1 208 0,2 0 3120 0,-1-2 608 0,1 0 128 0,1-2 32 15,0 0-960-15,1-4-192 0,1 0-48 0,0-2 0 16,3-3-1376-16,-1-3-288 0,2-4-48 0,3-1-16 15,-2 0-480-15,0-1-112 16,-1-1 0-16,1-2-16 0,0-5-304 0,-1 0-48 0,0-1-16 0,-1-2 0 16,-1 3-192-16,-1 2 144 0,-1 1-144 0,2 5 128 15,-2 4-128-15,0 0 0 0,3 4 0 0,-2 2 0 16,3 4 144-16,0 0 0 0,1-1 0 0,2 2 0 16,1 2-144-16,2-1 0 0,2 1 144 0,5 2-144 0,3-1-256 15,1-2-112-15,4 2-16 0,1-1-16 0,0 2 112 0,2-2 32 16,-2 2 0-16,-1 0 0 15,-1 1-192-15,-1-1-48 0,2 1 0 0,1-3-17904 16</inkml:trace>
  <inkml:trace contextRef="#ctx0" brushRef="#br0" timeOffset="47984.41">24319 12790 38703 0,'-6'0'3440'0,"1"-3"-2752"15,1 2-560-15,3 1-128 0,1 1 256 0,-1-1 0 16,-2 0 16-16,-3-1 0 15,0 1-1424-15,-1 0-304 0,2 0-48 0,-1 0-16 16,2 0 608-16,0 1 112 0,2 2 32 0,0-1 0 0,1 0 768 0,0-2 320 16,2 2 0-16,2-2-16 0,0 0 864 0,4 3 176 0,1-2 48 0,2 1 0 15,4-2-528-15,2-2-96 16,4 1-32-16,3-2 0 0,4-1-400 0,4 2-80 16,5-4 0-16,2 0-16 0,4 2-48 0,2 0-16 0,3-2 0 0,0 1 0 15,0 0-176-15,-2 3 0 16,-3-2 0-16,2 1-176 0,0 0 176 0,0-2-160 0,-2 1 160 0,-2 2-160 0,0 0 160 15,-2 2 0 1,2 0 128-16,-3 0-128 0,-1-2 0 0,-2 1 0 0,1 1 0 0,0 0-192 16,-3 0 320-16,2 0 64 0,5 1 16 15,-2 1 0-15,1 0-80 0,1 0 0 0,1 1-128 0,0 0 192 16,1-3-192-16,-3 3 0 0,0-3 0 0,-4 3 0 0,-3-3-160 0,-4 0 32 16,-2 3 0-16,-4-3 0 15,-2 1 128-15,-4-1-192 0,-2 3 192 0,-2-3-192 0,-3 0 192 0,-1-3 0 16,-1 2 0-16,-2 1 0 0,-1 0 336 0,1-3 0 0,1 0 0 15,-1 0 0-15,1 0-80 0,-1-2-32 0,1 0 0 16,2 0 0-16,-1 1-224 0,1 0 0 0,1-6 0 0,-1 4 0 31,2 4 0-31,-1 2 0 0,3 0 0 0,-1-3-160 16,0 2 160-16,0 1-192 0,1-2 192 0,-1 2-192 16,1-3 192-16,-1 3 0 0,-1-1 0 0,-2 1-128 0,1 0 128 15,-2 0 0-15,0 0 0 0,-1 0 0 16,-1 0 144-16,-2 0 64 0,2 1 16 0,-3-1 0 0,0 0 192 0,1-1 32 15,-2 1 16-15,-2-3 0 0,1 0-144 0,-1-4-16 16,-1 4-16-16,-2-3 0 0,0-3-288 0,-2 0 0 16,-1 2 0-16,0-6 0 0,-3 1 0 0,0-1 0 15,-3-2 0-15,0 1 0 0,-2-2 192 0,-1 1-64 16,0 2 0-16,-3 0-128 0,0 1 0 0,0 2 0 0,1 1 0 16,0-1-144-16,2 4 144 0,-1 0-128 15,5 2 128-15,0 2-128 0,2-2-48 0,4 2 0 16,-1 0 0-16,5 0 0 0,0-2-64 0,2 2-16 0,0-1 0 0,2 0 0 15,1 0 96-15,2-1 16 0,1 2 0 0,1 1 0 16,2-2-16-16,2 2 0 0,2 1 0 0,3 0 0 0,1 0-96 0,4 1-32 16,1 3 0-16,3 2 0 0,2 0 80 0,2 0 16 15,-1 3 0-15,0 1 0 0,-2-1-32 0,2-2 0 16,-1 2 0-16,-1 1 0 0,-2 2 224 0,-1-2-192 0,-2 2 192 0,-4 1-192 16,0-1 192-1,-3-1 0-15,-3 1 144 0,-2 1-144 16,-2 2 320-16,1-2-48 0,-4 6 0 0,0-3 0 15,-2 2 80-15,-2-1 16 0,-2 1 0 0,-2-2 0 16,0 3-112-16,-2-2-32 0,-2 0 0 0,-1-1 0 16,-2-2-224-16,0 1 176 0,-3 1-176 0,-1-4 160 15,0 1-160-15,-3 0 128 0,-2-3-128 0,-1 1 128 16,-2-1-128-16,-2 3 0 0,-4-2 0 0,-5 4 128 16,-2 1-320-16,-2 0-80 0,0 2-16 0,-2-3-12800 15,-1 2-2560-15</inkml:trace>
  <inkml:trace contextRef="#ctx0" brushRef="#br0" timeOffset="50833.45">26970 9518 25791 0,'-14'-22'2304'0,"4"6"-1856"0,2 3-448 0,5 3 0 0,1 4-144 0,2 2-128 16,0 2-32-16,-2-7 0 15,-1-4-160-15,0-3-48 0,-2 0 0 0,0-2 0 0,1 7 640 0,0 0 128 0,2 4 32 0,-1 2 0 16,2 3 1184-16,1 2 256 16,0-2 32-16,1 1 16 15,2 1 256-15,-1 0 48 0,1 1 16 0,-1 1 0 16,1 0-768-16,-2 0-160 0,3 2-16 0,-4 1-16 16,0 1-224-16,-2 1-32 0,1 3-16 0,-2 1 0 0,-1 2-256 15,-1 3-48-15,0 0-16 0,-1 2 0 0,0 0-208 0,1 3-32 0,0 1-16 0,-2 3 0 16,4 1-288-1,-1-2 128-15,0 2-128 0,2 3 0 0,-1 2 144 0,1 1-144 16,1-1 0-16,-2 1 144 0,2 0 112 16,-1-1 0-16,-2 1 16 0,1-3 0 0,0 2 0 0,0-2 0 15,1 5 0-15,-2-2 0 0,3 6 48 0,-2 0 16 0,1 3 0 0,-1 3 0 0,0-2-208 0,-2 1-128 16,-2 1 160-16,1-3-160 0,1 1 128 0,-1-1-128 16,1 0 0-16,2 1 0 0,-1-1 0 0,1 2 0 15,2 2 0-15,1-1 0 0,3 1 0 0,-2-3 0 16,1 1 0-16,1-2 0 0,-1-3 0 0,-1 3 0 15,3 0 0-15,-1 3 0 0,-1-2 0 0,2 3 0 32,0-2 128-32,-2 2-128 0,-1-1 0 0,0 1 0 0,1 0 0 15,-4 0 0-15,1 1 0 0,-1 1 0 0,-1 2 0 16,1 2 0-16,-1 1 256 0,0 1 48 0,0-2 16 16,1-2 0-16,-1 2-176 0,1-10-16 0,1-3-128 15,-1 4 192-15,2 7-192 0,2 3 0 0,0 1 0 0,0-2 0 16,3-3 0-16,0-1 0 0,2 0 0 0,-1 0 0 15,0-2 0-15,0 2 0 0,0 1 0 0,0 2 0 16,-1 4 0-16,0-3 0 0,-1 3 0 0,-3-1 0 16,2 0 0-16,-3-2 0 0,-1 0 0 0,-2 2 0 15,1 1 0-15,-2 3 0 0,0 0 0 0,-1-4 0 16,0 2 0-16,2-2 0 0,0-5 0 0,1-1 0 16,0 0 0-16,1-1 0 0,1 0 0 0,1-2 0 15,2 4 0-15,1-1 0 0,-1 2 0 0,1-2 0 16,1 0 0-16,-1 0 0 0,-1-3 0 0,1 3 0 0,0 1 0 15,-2 3 0-15,2 0 0 0,-2 2 0 0,1-2 0 0,-2 2 0 16,0-3 0-16,-2 2 0 0,0 2 0 0,-3-1 0 16,-1 4 0-16,-1-3 0 0,1-1 0 0,-1-2 0 15,1-4 0-15,0-1 0 0,1-3 0 0,-1 1 0 16,3 0 0-16,-2-2 0 0,3-1 0 0,0-1 0 16,1 5 0-16,0-3 0 0,1 1 0 0,0 2 0 15,-1-1 0-15,1 0 0 0,-1-2 0 0,0-5 0 16,0-3 0-16,-1 6 0 0,-1 3 0 0,-1 2 0 15,0-1 0-15,-1-1 0 0,-1-2 0 0,0 1 0 16,-1-1 0-16,0-3 0 0,-2 0 0 0,2-4 0 16,-1 1 0-16,-2 1 0 0,1-2 0 0,0 3 0 0,-1-1 0 15,1-1 0-15,0 2 0 0,2-2 0 0,0 0 0 16,0 0 0-16,3-3 0 0,1-1 0 16,-1 0 0-16,2 1 0 0,2-2 0 0,-1 1 0 0,3 0 0 15,-2-3 0-15,1 1 0 0,0-3 0 0,-1 2 0 0,-1-3 0 16,-1 0 0-16,-1-3 0 0,1 1 0 0,-3 0 0 15,2-2 0-15,-2-3 0 0,0 2 0 0,0-2 0 16,-1 1 0-16,1-3 128 0,-1 0-128 0,0 0 0 16,1 3 0-16,1-1 0 0,-1-2 0 0,0 2 0 0,2-1 0 15,-1 3 0-15,1-2 0 0,-1 1 0 16,2 1 0-16,0-2 0 0,0 1 0 0,-1-3 0 0,1 0 0 16,1-4 0-16,-1 1 0 0,0-2 0 0,-1 0 0 15,2-4 0-15,-1 2 0 0,-1-3 0 0,2 0 0 0,-2-2 0 16,1 2 128-16,0-5-128 0,0 2 0 15,1-1 144-15,0-4-144 0,0 2 128 0,0-1 48 16,1-2 0-16,0 0 0 0,2 0 0 0,-1-1-32 16,2 2 0-16,1-2 0 0,1-1 0 0,1 2-144 0,3-1 128 15,1 0-128-15,1-2 128 0,0 3-128 0,1 0 0 16,1 0 0-16,0 3 0 0,-1-2 0 0,1 2 0 16,1 2 0-16,-2-2 0 0,1 3 0 0,1-3 0 15,0 0 0-15,1 1 0 0,1-1 0 0,0 0 0 16,1-1 0-16,1 1 0 0,1-3 0 0,1 1 0 15,0-2 0-15,1 0 0 0,0 2 0 0,-1-2 0 0,1 2 0 0,1-2 0 16,1 2 0-16,-1-2 0 0,1 1 0 0,-2 0 0 16,2 0 0-16,-3-1 0 0,1 3 0 15,-2-1 0-15,-1-2 0 0,0 2 0 0,-1 2 0 0,1-4 0 0,0 4 0 16,-1-3 0-16,1 1 0 0,0 1 0 0,1 1 0 16,0-4 0-16,-1 4-144 0,-2-3 144 0,-1 1 0 0,-1 2 0 15,-3 0 0-15,2 0 0 0,-2 0 0 16,0 2 0-16,0-2 0 0,-1 3 0 0,0 1 0 0,1-3 0 15,1 1 0-15,-2 1 0 0,0 1 0 0,0-2 0 16,0-2 0-16,-1 1 0 0,0 2 0 0,-1-3 0 16,0 0 0-16,-1 0 0 0,1 0 0 0,-2 0 0 15,-1 0 0-15,2-4 0 0,-3 4 0 0,-1-2 0 16,0-1 0-16,0 2 0 0,0-4 0 0,-2 1 128 16,-1 0-128-16,2 1 0 0,-2-3 0 0,-1-3 0 0,1-1 0 15,-1 0 0-15,1-2 0 0,-1-1 0 16,0 1 0-16,2-4 0 0,-2 1 0 0,0-1 0 0,0 0 0 15,-2 0 0 1,1-3 0-16,0 0 0 0,1-2 0 0,-1-3 0 0,0 2 192 16,1-5-48-16,-2 3-16 0,2-3 0 0,0-2-128 0,-1 1 0 15,1-2 144-15,0 2-144 0,0-1 0 16,0-1 0-16,0 1 0 0,0 1 128 0,-1-1-128 16,1 1 0-16,-1-1 0 0,-1 1 0 0,2-1 0 0,-1 1 128 15,0-4-128-15,0 1 0 0,-1-1 0 0,2-3 0 0,0 1 0 0,2-5 128 16,0 1-128-16,3-5 0 15,0-2 0-15,0 1 0 0,2-3 0 0,2-2 0 16,-2 2 0-16,1 3 0 0,-1-3 0 0,1 0 0 0,-1-4 0 0,-1 0 0 0,0 3 0 16,-1-2 0-16,0 3 0 0,-2 0 0 15,-1 2 0-15,-2 0 0 16,0 1 0-16,-2 1 0 0,-1 1 0 0,0-4 0 16,-1 1 0-16,-1 0 128 0,1-2 16 0,-1 0 16 0,2 0 0 0,-2-2 0 0,1 2-160 0,0-3 0 15,2-1 144 1,-1 0-144-16,2-2 0 0,1-1 0 0,0 1 0 0,1-1 0 15,2 2 0-15,-2-1 0 0,3-1 0 0,-2 1 128 16,3-2-128-16,-1 0 0 0,1 0 0 0,-1-2 0 16,0 2 0-16,0 0 0 0,1 5 0 0,-2-1 0 15,-1 0 400-15,1-3 64 0,-2-2 16 0,1 2 0 16,0-1-352-16,-1-2-128 0,0 2 0 0,0 0 0 16,-1 5 0-16,0-3 0 0,0-6 0 0,0 1 0 15,1 0 0-15,2-2 0 0,-1 0 0 0,2-3 0 0,0 0 0 0,1-1 0 0,-2-2 0 0,2-1 0 16,2-2 0-16,-2 0 0 0,1 2 0 0,-3 0 0 31,2 1 0-31,-2 0 0 0,1-1 0 0,-3 1 0 16,1 0 0-16,-2 0 0 0,2 6 0 0,-4 0 0 0,0 2 0 15,-1-2 0-15,0 0 0 0,-1 0 0 0,0-2 0 16,2 1 0-16,-2 7 0 0,2-3 0 0,-2 1 0 16,0 0 0-16,0 0 0 0,1-2 0 0,0 0 0 15,1-2 0-15,-1 2 0 0,1-4 0 0,-1 2 0 16,3-3 0-16,0 2 0 0,3-2 0 0,1 2 0 0,2-2 0 15,1 4 0-15,1-2 0 0,0 5 0 0,0 0 0 16,-1 2 0-16,0-1 0 0,0 2 0 0,-2 2 0 16,0 1 0-16,-2 5 0 0,1 2 0 0,-2 4 0 15,0 4 0-15,-1 1 0 0,-1 2 0 0,1-3 0 16,-1 3 0-16,0-2 0 0,1-1 0 0,1 0 0 16,0-1 0-16,1 2 0 0,0 0 0 0,1 5 0 15,0-2 0-15,-2 0 0 0,2 5 0 0,0 0 0 0,-1 4 0 0,-1-3 0 31,0 3-336-31,-1 0-64 0,0 1-16 0,1 3 0 0,-2 0 112 0,0 2 32 16,0 1 0-16,-2 2 0 0,0 3 272 0,0-2 0 0,-2 5-128 16,0-2 128-16,-1 3-272 0,0 2 0 0,0 0 0 0,-1 2 0 15,1 2 112-15,-2-3 32 0,1 3 0 0,-2 3 0 16,1-1 128-16,-1 2-160 0,1 2 160 0,-2-2-160 16,1 5 160-16,-1-3-160 0,0 1 160 0,1 2-160 15,0-2 160-15,0 2-128 0,-1 1 128 0,-1 0-128 0,0 2 128 16,1-2 0-16,0 1 0 0,-1 0-128 15,0 0 128-15,-1-1 0 0,1 0 0 0,-3-1 0 0,2 1 0 0,0-3 0 16,-1 2 0-16,-2 0 0 0,2 0 0 0,-3-2 0 16,0 0 0-16,-3 2 0 0,0-3 0 0,0 1 0 15,-2-2 0-15,0 1 0 0,-1-1 160 0,0 0-32 16,0-1-128-16,-1-2 192 0,1-2-192 0,2 0 0 16,-1 0 128-16,1 0-128 0,0-2 0 0,1 0 0 15,0 0 0-15,0 0 0 0,0-1 0 0,0 2 0 16,-1-1 0-16,1 0 0 0,-1 2 0 0,-1 0 0 15,-1 2 0-15,0 0 0 0,-1 2 0 0,-1-2 0 16,-2 2 0-16,0 2 0 0,3-2 0 0,1 0 0 0,1 1 0 16,0-2 0-16,4 0-272 0,1 0-48 15,4-3-16-15,3 3 0 16,1-3-928-16,5-3-176 0,2 1-32 0,1 1-16 0,4-5-176 16,5-3-16-16</inkml:trace>
  <inkml:trace contextRef="#ctx0" brushRef="#br0" timeOffset="60919.04">28417 16871 7359 0,'3'-4'656'0,"-3"-1"-528"0,0 4-128 0,0 1 0 0,-2 0 1408 0,1 0 240 16,0 0 48-16,-2 1 16 0,0 2 784 0,-3-1 144 0,-2 2 48 16,0 2 0-16,0 0-96 0,-1 0-16 15,3 0 0-15,0-2 0 0,1 2-1040 0,0-2-192 16,1-1-64-16,1 0 0 0,0 1-704 0,0-2-128 15,-1 5-48-15,-1-4 0 0,1 6 16 0,-2-2 0 0,0 6 0 0,-3 2 0 16,-1 2-112-16,-1 4-32 16,-2 4 0-16,-2 1 0 0,0 0-128 0,0 1-16 0,0 1-128 0,2 1 192 15,0 0-192-15,3-1 0 0,2 0 128 0,4-4-128 16,2-2 0-16,2-1 0 0,3-3 128 0,3 0-128 16,6-1 144-16,0-3-16 0,3-2 0 0,0-2 0 0,2-2-128 15,0 0 128-15,-1 1-128 0,0-3 128 0,-1 0-128 16,-1-2-192-16,-2 2 32 0,1-4 16 15,-2 2-496 1,-1 2-80-16,-1-2-32 0,0 0 0 16,0 1-1856-16,-3-2-368 0,0 0-80 0,-1 0-11248 0</inkml:trace>
  <inkml:trace contextRef="#ctx0" brushRef="#br0" timeOffset="61394.68">28914 16893 25791 0,'-2'-4'2304'0,"1"-1"-1856"0,1 4-448 0,1-1 0 0,1 2 1648 0,0-3 224 16,0 2 48-16,0-5 16 0,3 0-176 16,0-1-32-16,2 1-16 0,-3 2 0 0,1 4-864 0,0 0-160 15,-1 4-48-15,0-1 0 0,0 3-352 0,-1 0-80 0,0 1-16 0,0 3 0 16,2 1 0-16,-1 3-16 0,0 1 0 0,1 1 0 0,-2 3-48 0,2-2-128 15,0 4 192-15,0-4-64 0,0 4-128 0,1-2 0 0,-1 1 0 0,-1 1 128 32,0-2-128-32,-1 0 0 0,0-3 0 0,-1 3 0 15,0-6 0-15,-1 2 0 0,-1 1 0 0,-1 0 0 0,-2 0 224 0,-1-1-32 16,0 1-16-16,-3-2 0 0,0 2-176 0,-3-1 0 0,-1 1 0 0,-1-1 128 16,-1-2-128-16,0 2 0 0,-2-1 0 0,0-2 0 31,-1 0-752-16,0 1-16-15,0 0-16 0,0-4 0 0,0 2-1424 0,2-2-288 16,0-3-48-16,1 0-13072 0</inkml:trace>
  <inkml:trace contextRef="#ctx0" brushRef="#br0" timeOffset="61738.51">28752 17123 28559 0,'-10'1'1264'15,"4"2"272"-15,0-2-1232 0,4-1-304 0,0 0 0 0,2 1 0 0,-1 0 896 0,1 2 112 0,-1 1 16 0,0 2 16 16,-1 0 240-16,1 3 32 0,0 4 16 0,-2 1 0 16,1 1-560-16,-3 1-128 0,0 2 0 0,-2 1-16 15,-1-3-496-15,1 2-128 0,-2 0 0 0,-1-3 0 0,2-2 0 16,0-2-208-16,1-1 48 0,1-2 16 16,1-2-1264-16,2-1-256 15,1-4-64-15,0-1-13792 0</inkml:trace>
  <inkml:trace contextRef="#ctx0" brushRef="#br0" timeOffset="61959.37">28646 16842 9215 0,'-1'-3'816'0,"1"-4"-656"15,2 5-160-15,-1-1 0 0,1 2 688 0,0 1 96 0,1-5 32 0,0 0 0 16,3-1 1664-16,-1 1 336 0,2 4 64 0,-5-2 0 16,1 6-240-16,-3 1-48 15,0 2-16-15,-2 0 0 0,1 0-1360 0,0-2-288 0,2 2-48 0,2-3-15904 16</inkml:trace>
  <inkml:trace contextRef="#ctx0" brushRef="#br0" timeOffset="88314.49">27553 18100 23039 0,'-4'-3'2048'0,"3"0"-1648"0,1 0-400 0,0 1 0 16,1 2-448-16,0-1-192 0,-1-2-16 0,0 1-16 15,0-2-1472-15,-1 0-288 0,-1 2-64 0,-1 0-16 0,-1 4 2512 0,0 3 368 16,-3-2 144-16,2 4 16 0,-1-1 2032 0,-1 0 384 16,1 1 96-16,-1 2 16 0,0-2-288 0,1 0-48 15,1 1-16-15,0-2 0 0,0 1-1040 0,0-1-224 16,1-3-32-16,1 4-16 0,0-4-624 0,1 0-128 0,0-2-32 0,2 2 0 16,-1-3-224-16,1 0-64 15,0 2 0-15,-1-2 0 0,1 0-176 0,-1 0-144 0,-1 4 192 0,1-2-192 16,-1 2 0-16,-2 0 0 0,-2 4 0 0,0 0 0 15,-2 2 0-15,-3 4 0 0,0-1 0 0,-3 3 0 16,0-1-128-16,-2 1 128 0,-1 1 0 0,1 0-144 16,2-3 336-16,0 1 64 0,2-4 0 0,0 0 16 15,4-3 16-15,0-2 0 0,3 0 0 0,-1 0 0 0,1-2-288 16,3 1 0-16,-2-2 0 0,2 1 0 16,-1-1-208-16,1 0 48 0,-2 4 16 0,-1-1 0 15,1 0 144-15,-2 0-208 0,0 0 80 0,-3 2 128 0,1 0-432 16,-3 2 48-16,-2-1 0 0,1 1 0 15,-1-3-144-15,1 2-32 16,0-3 0-16,2 0 0 0,2-2-80 0,2-2-32 16,1-2 0-16,3-2 0 0,-1-2-816 0,3-2-176 0,0 2-16 0,0-4-13360 15</inkml:trace>
  <inkml:trace contextRef="#ctx0" brushRef="#br0" timeOffset="88802.86">27147 18144 15663 0,'-2'-2'1392'0,"1"-4"-1120"0,2 2-272 0,0 0 0 16,1 4-128-16,1-5-96 0,3-2-16 0,-1-3 0 15,3-5-144-15,0 2-48 0,1 0 0 0,-4 2 0 0,0 6 2928 0,-3 0 576 0,-1 4 112 0,-2 1 16 16,0 4-400-16,-2-2-96 0,1 2-16 0,-3 0 0 16,1 2-832-16,-1-4-192 0,2 4-16 0,-2-2-16 0,1 0-832 15,0 0-160-15,2-2-48 0,-1 1 0 0,1 0 32 0,-1 0 0 16,1-2 0-16,1 1 0 0,-1-2-128 0,2 3-32 16,-1-3 0-16,1 4 0 0,0-2-224 0,1 2-48 15,-1-1-16-15,0 0 0 0,0 3-32 0,0 2 0 16,0 0 0-16,0 2 0 0,2-1 80 0,-2 1 16 15,2 0 0-15,1-1 0 0,-1 4-96 16,2-3-16-16,2 1 0 0,0 0 0 0,0 1-128 0,3 1 160 16,1-1-160-16,0 0 160 0,1 1-160 15,0-2 0-15,1 1 0 0,1 1 0 0,0-3 0 0,0 1 0 16,0-1 0-16,1-3 0 0,-2 2 0 0,2-1 0 0,-2 2 0 16,2-2 0-16,0-2 0 0,0 2-144 0,-1-1 144 15,0-1-160-15,-2 1 0 0,2 2 0 0,-2 1 0 0,0-2 0 16,-1 2-160-16,1 0-48 0,0 3 0 0,-1-4 0 31,-1 0-304-31,-2-1-64 0,1 1-16 0,-1 0 0 16,-1-3-496-16,0-3-96 0,1 0-32 0,-2-3-16912 0</inkml:trace>
  <inkml:trace contextRef="#ctx0" brushRef="#br0" timeOffset="89894.75">27192 17921 17503 0,'-4'0'1552'0,"0"0"-1232"0,2 0-320 0,1-3 0 0,1 3 1664 0,-2 0 288 16,1-1 48-16,-3-2 16 0,0 2 672 0,0-1 128 16,0-1 16-16,2 2 16 0,-1-1-992 0,3 2-208 15,-1 0-48-15,1 0 0 16,1 0-896-16,-1 2-192 0,0-1-48 0,0 2 0 16,0-3-80-16,0 0 0 0,0 0-16 0,0 0 0 0,4 22 32 0,-4-18 16 0,1-1 0 0,0 2 0 15,2-3-160 1,-1 0-48-16,1 1 0 0,-2-2 0 0,1-1-208 0,2 2 0 0,0-2 0 0,1 0 0 31,0 0 128-31,1 0-128 0,-1 0 0 0,1 0 144 16,0 0-144-16,2-2 0 0,-1 2 144 0,2-1-144 15,-2 1 0-15,2 0 0 0,-1 1 0 0,1 1 0 16,0 1 0-16,1-2 0 0,-2 1 0 0,1 1 0 0,0 1 0 0,-1-4 0 16,1 1 0-16,0 0 0 0,1 0 0 0,-1 2 0 15,3-2 0-15,-3-1 0 0,3-1 0 0,-1 1 0 16,0 0 0-16,0-3 0 0,0 1 0 0,-1 1-160 15,1-3 160-15,-1 1-208 0,-1 0 208 0,-2 0 0 16,2 1 0-16,-3 1 0 0,-1-2 0 0,0 3 0 16,0-4 0-16,0 4 0 0,0 0 0 0,-2-2 0 0,2 2-144 15,-1 0 144-15,2 0 0 0,-2-1 0 16,0 1 0-16,-1 0 0 0,2 0 0 0,0 0 0 16,-1-2 0-16,1 2-128 0,1-1 128 0,-1-1 0 0,1 0 0 15,0 0 0-15,1-2 0 0,-3 2 0 0,3-2 0 16,-2 2 0-16,0-2 0 0,-2 4 0 0,1-4 0 0,-2 3 0 15,1 0 0-15,-2 1 0 0,-1 0 0 0,0 0 0 16,0 0 0-16,-1 0 0 0,0 0 0 0,-1 0 0 16,2 0 0-16,0 0 0 0,0 0 0 0,0 0-128 15,0 0 128-15,0 0 0 0,0 0 0 0,0 0 0 16,-17-10 0-16,15 7 0 0,2 0 0 0,-2-4 0 16,1 4 0-16,1-2 0 0,-1 1 0 0,1-2 0 0,-1 2 0 15,-1-2 0-15,1 1 128 0,1 0-128 16,-1 0 0-16,-1 1 0 0,0-2 0 0,0 3 128 15,-1-4-128-15,0 4 0 0,-1 0 0 0,0-1 0 0,-1 2 0 0,0-2 0 16,-1 2 0-16,-1 2 0 16,1-3 0-16,-2 2 0 0,1 1 0 0,-1-2 128 0,2 2-128 15,-1 0 192-15,1 2-64 0,1-4 0 0,-2 0-128 0,4 0 0 16,-1-2 0-16,0 2 0 0,3 2 0 0,0-4-240 16,0 2 64-16,1-2 16 0,1-1-144 0,0 0-16 15,3 0-16-15,-1 1 0 16,2-2-160-16,0 2-16 0,2-2-16 0,-1 3 0 15,0-2-384-15,0 1-80 0,1 1-16 0,1 3-16976 0</inkml:trace>
  <inkml:trace contextRef="#ctx0" brushRef="#br0" timeOffset="91365.58">27188 17600 18431 0,'-1'0'1632'0,"1"-2"-1312"0,0 2-320 0,0 0 0 15,1 0 816-15,0-3 80 0,2 2 32 0,-1-1 0 16,2-5 400-16,2 4 80 0,2-3 0 0,-2 2 16 0,2-1-208 0,-1 1-64 16,-1 1 0-16,0 0 0 0,-2-1-256 0,-1 2-64 15,0 1-16-15,-2-2 0 0,2 3 0 16,-3 0 0-16,0-2 0 0,0 0 0 0,0 2-64 0,-2 0-16 16,2 0 0-16,0 0 0 0,0 0-272 0,0 0-48 15,0 0-16-15,0 0 0 0,0 0-160 0,0 0-48 16,0 0 0-16,0-21 0 0,4 18-48 0,0-6-16 15,1 2 0-15,0-2 0 0,2 2-128 0,-1-5 128 16,2 3-128-16,0-1 128 0,0 0-128 0,-1-3 0 16,1 3 0-16,-1-1 128 0,0 0-128 0,-2-1 160 15,2-1-160-15,-4 4 160 0,1-4-32 0,-2 1 0 16,1-1 0-16,-2 4 0 0,0-4 0 0,-1 1 0 16,0 2 0-16,0 0 0 0,0 1-128 0,0 2 128 15,0 1-128-15,2 1 128 0,-1 1-128 0,-1 2 0 16,1 0 0-16,-1 0 0 0,1 2 0 0,1 0 0 0,-1 2 0 0,1-2 0 15,-1 4-144-15,2-1 144 0,1 0 0 0,-2 0 0 16,2-3 0-16,0 1 0 0,1 2 0 0,-1-3 0 16,0 2 0-16,0-2 0 0,1 4 0 0,-3-2 0 15,2-1 0-15,-2 3 0 0,1 1 0 0,-2-1 0 16,0-2 0-16,1 4 0 0,-1 1 128 0,-1-2-128 16,1 1 336-16,0 2-16 0,1 1-16 0,-1 1 0 0,0 0-80 15,2-1-16-15,-1 0 0 0,2-1 0 16,-1 3-208-16,2-4 128 0,0 3-128 0,0-1 0 15,0 1 0-15,1-2 0 0,1 2 0 0,-1 0 0 16,0 0 0-16,-1-1 0 0,1 1 0 0,-1 0 0 0,-1-2 0 0,1 0 0 16,-2 0 0-16,1 1 0 0,2-2 0 0,-2 2 0 15,-2-3 0-15,1-2 0 0,1-2-192 0,-1 0 64 16,1-2 128-16,0-2-208 16,-1 0-256-16,1-2-48 15,1 2-16-15,-1-4 0 0,2-4-384 0,0 1-80 0</inkml:trace>
  <inkml:trace contextRef="#ctx0" brushRef="#br0" timeOffset="99030.39">27051 8206 16575 0,'-5'4'1472'0,"1"1"-1168"16,3-4-304-16,1 1 0 0,0-2 352 0,0 1 16 15,-3 2 0-15,1 3 0 0,-1-2 928 0,0 2 192 16,0-1 48-16,2-1 0 0,0-2 112 0,2-1 16 16,-1 2 16-16,1-3 0 0,1-3 48 0,-1 0 0 15,0 0 0-15,1 0 0 0,1-4-432 0,1 1-80 16,-1 0 0-16,1-1-16 0,1-5-720 0,-1 3-144 15,-1-1-16-15,1-3-16 0,1-3-32 0,-1 0 0 16,1 0 0-16,0-5 0 0,1-2 112 0,0-5 0 0,1 2 16 0,1-5 0 0,1 2-96 16,0-2-32-16,3-1 0 0,-1-3 0 0,1 0-48 15,0-2-16-15,2 1 0 16,-2-1 0-16,2 3-208 0,0-1 176 0,-2 5-176 0,0 0 160 16,-1 1-160-16,2 1 0 0,-2 3 0 0,0 3 0 0,0 2 0 15,0-1 0-15,-1 4 0 0,-1-1 0 0,1 2 0 0,-2 3 0 16,1-2 0-1,0 2 128-15,-2 2 48 0,-1 3 0 0,-1-2 0 0,0 3 0 16,0 1-32-16,-2 3 0 0,-1 0 0 0,-1 3 0 16,1 0 16-16,-1 4 0 0,-1 1 0 0,0 2 0 15,0 3-160-15,0 2 128 0,0 3-128 0,-1-1 128 16,1 4-128-16,-2 5 0 0,1-1 0 0,1 3 0 16,0-3 0-16,0 3 0 0,3 1 0 0,-1 0 0 15,3 1 0-15,1-1 0 0,0-1 0 0,3-3 128 16,0 0-128-16,1 0 0 0,1-3 0 0,0-3 128 0,1 0-128 15,-1-2 0-15,-2-2 0 0,0 0 0 0,-1 3 0 16,0-2 0-16,-2 0 0 0,0 0 0 0,-1-1 0 0,0 0 0 16,-1-2-160-16,-1 0 160 0,1-1 0 0,-1-2 0 15,-1-1 0-15,1-3 0 0,-2 0 0 0,-1 0 0 0,1-3 0 0,-1 0 0 0,0-3 0 16,0 1 0-16,1-2 0 0,1-3 0 0,-1-2 192 16,0-3 64-16,1-2 32 0,1-2 0 15,1-2-80-15,1-5-16 16,0-4 0-16,-1-3 0 0,4 0-192 0,-2-9 0 15,3 2 0-15,-1-1 0 0,1-1 0 0,0 1 0 0,1-3 0 0,-1 1-160 0,1 1-48 0,-1 0-16 16,1 5 0-16,-1 0 0 0,-2 3 0 16,2 2 0-16,-1 3 0 0,0 4 0 0,-1 3 224 0,1 1 0 15,-1 2-160-15,0 3 160 0,0 4 0 0,-1-1 0 16,-1 1 0-16,0 3 0 0,0 2 0 0,-2 2 0 16,1 0 0-16,1 2 0 0,0-2 0 0,1 4 0 15,0-2 0-15,0 4 0 0,1 2 0 16,-1 0 0-16,1 4 0 0,1 4 0 15,-1 3-144-15,-1 3 144 0,2 5 0 0,-1 3 0 16,-1 2 0-16,0 3 0 0,-1 2 0 0,0-3 0 0,-1-2 0 0,0 3 0 16,0 3 0-16,0 1 0 0,0-5 0 0,0-1 0 0,2 1 0 0,-1-1 0 15,2-2 0-15,1-3 0 16,0-2 0-16,1-1 0 0,1-5 0 0,0 0 0 16,0-2 0-16,1-2 0 0,-1-1 0 0,0-1 0 0,0 1 0 0,0-4 0 15,-1 1 0-15,-1 3 0 0,0-1 0 0,0 0 0 16,-3 2-432-16,0 2-128 0,-3 0-16 0,0 5-16 31,-2 1-496-31,-2 1-80 0,0 1-32 0,-2 0-17696 16</inkml:trace>
  <inkml:trace contextRef="#ctx0" brushRef="#br0" timeOffset="127551.16">4392 13759 17503 0,'-8'-2'1552'0,"-1"2"-1232"0,4 0-320 0,2-3 0 31,1 3-448-31,-3 0-160 0,-4-1-32 0,-4-1 0 0,-6-1-2176 16,1 2-448-16,2-1-96 0,3-2-16 0,3 4 4672 16,2-4 944-16,2 4 176 0,1 0 32 0,2 0-112 0,-1 0-32 15,2 1 0-15,-2 2 0 0,3-2-144 0,0 4-48 16,0-4 0-16,-2 4 0 0,2-1-64 0,1 0-32 0,0 1 0 0,2-2 0 0,1-1-1344 16,3 3-272-16,0-4-48 0,3 1-16 0,2 1-144 0,4-3-48 15,1 0 0-15,2-3 0 16,2 1-144-16,2 1 0 0,3-2 0 0,-1-1-176 0,2 1 32 0,-2-4 0 15,2 2 0-15,2 2 0 0,-1-1 144 0,0-1 0 16,3 1 0-16,-2 1-128 0,2-1 128 0,1 4-160 16,0-2 160-1,-1 2-160 1,3 0-608-16,-2 0-128 0,1 2-32 0,-1 2 0 0,-2-2 464 16,-2 2 80-16,-2 2 32 0,0-2 0 0,0 4 816 0,-2-4 176 0,-1 2 16 15,1-2 16-15,-2-1 272 0,0 0 48 0,1-3 16 16,-2 3 0-16,0-3-320 0,-3-3-64 0,1 3-16 0,-2 0 0 15,1-2-240-15,0 2-48 0,-1-1-16 0,0 1 0 16,0-3-112-16,0 1-32 0,0 0 0 0,0-1 0 16,-1 0-160-16,0-1 0 0,-1 2-160 0,-3-2 160 15,0 2 0-15,-1-1 0 0,-2 2-128 0,1-1 128 16,-2 2 0-16,1-3 0 0,-1 2 0 0,1-3 0 16,-1 2 144-16,2-2 32 0,-1 2 0 0,1-2 0 15,1 1 32-15,0-3 16 0,1 0 0 0,0 0 0 16,-1 2-224-16,1-2 0 0,2 0 128 0,-2-2-128 15,0 3 0-15,-1 2 0 0,0-4 0 0,-4 4 0 0,0-2 0 16,-1 0 0-16,0 0 0 0,-1 1 0 16,-2 0 0-16,-1-2 0 0,1 0 0 0,-4 0 0 0,1 0 208 0,-1-3 48 15,-1 2 16-15,-1-3 0 0,1 1 16 0,-1-1 0 16,-1 2 0-16,0-2 0 0,-1 0-160 0,1 0-128 16,0 1 144-16,0 1-144 0,1 3 0 0,-2-2 0 15,0 5 0-15,-1-2 0 0,-2 2 0 0,0-1 0 16,-2 2 0-16,-1 1 0 0,-2 0-256 0,-3 1 16 0,0 2 0 15,-2-3 0-15,3 2 96 0,1-2 16 0,0 2 0 16,2-2 0-16,1 0 128 0,4 0 0 0,0-2 0 16,3 0 0-16,3-1 0 0,1 2 128 15,1-4-128-15,2 1 128 0,2 1-128 0,0-3 0 0,2 3-128 0,1-1 128 16,-1 4-224-16,2-2 32 0,-1 4 16 0,1-2 0 16,-2 3 176-16,0 1-128 0,1-2 128 0,0 4-128 15,-2-2 128-15,1 2 0 0,-1-2 0 0,1 0 0 16,0 0 0-16,2 0 0 0,-1-1 0 0,0 0 0 15,2 0 0-15,1-2 0 0,1 2 0 0,-1 0 128 16,1 0-128-16,0-2 192 0,2 4-64 0,-2-1 0 16,-1 2-128-16,-2 0 0 0,1 1 0 0,-2 2 0 15,-1 1-192-15,-1-1 32 0,0 0 16 0,-3 4 0 0,-1-3 144 16,-1 2-192-16,-3 0 192 0,0-2-192 0,-2 3 192 16,-1-3 176-16,-2 0-48 0,-1-1 0 0,2 3 128 15,-2-3 0-15,2-1 16 0,1 1 0 0,1-1-16 16,2 2 0-16,2-4 0 0,0 2 0 15,1 0-128-15,-1-1-128 0,2-1 144 0,0 0-144 0,2-1 0 0,-2 1 0 16,1-1 0-16,2 1 0 0,-1 2 0 0,0 0 0 16,0 0 0-16,-1 0 0 0,1-2 0 0,-1 2 0 15,1 1 0-15,-3-3 0 0,0 0 0 16,-2 0 0-16,0 0 0 0,-1 0 0 0,1 1 0 0,-2-2 0 16,1 1 0-16,-1 0 0 0,-1-1 0 0,1-1 0 0,-1 2 0 15,1-5 0-15,0 4 0 0,0-1 0 16,-1-2 0-16,0 2 0 0,1-2 0 0,-2 2-192 15,1 2 192-15,-1-2-208 16,-2 2-368-16,0 0-64 0,-1 0 0 0,1 1-16 16,-2 3-224-16,-3-2-32 0,0 2-16 0,-5 2-16608 0</inkml:trace>
  <inkml:trace contextRef="#ctx0" brushRef="#br0" timeOffset="128954.39">6462 13365 18431 0,'-3'0'1632'0,"-1"-4"-1312"0,1 4-320 0,2-2 0 15,1-1 1696-15,-2 2 272 0,-2-4 48 0,-1-2 16 16,-4-2-5072-16,1-1-1008 15,-1 0-208-15,0 2-32 0,2 0 3456 0,1 2 832 0,2 2 0 0,0-1 0 16,2 4 0-16,-1-1 0 0,3-1 0 0,-1 2-128 16,2-2 128-16,-1 1 0 0,2 1 0 0,-2-2 0 15,1 3 1200-15,1-3 352 16,0 3 80-16,1 0 16 0,0-3 1440 0,-1 2 304 0,1 1 48 0,-1 0 48 16,-1 0-960-16,1 0-192 0,-1 1-32 0,-1-1-16 0,0 3-1584 0,0-3-320 15,0 0-64-15,0 0 16 0,0 0-592 0,0 0-112 16,0 0-16-16,0 0-16 15,0 0 400-15,0 0 224 0,0 0-32 0,0 0 48 0,0 0 48 0,0 0 16 16,0 0 0-16,0 0 32 0,0 0 96 0,0 0 16 0,-15 13 0 16,11-10 0-16,-1-1-272 0,-1 2-48 0,0-2-128 0,-3 2 240 15,-2 2-96-15,-2-2-16 0,-2 2 0 0,-3-2 0 32,1 2-128-32,-5 0 0 0,-2 0 0 0,1 1 0 15,1-4 128-15,-2 2 0 0,-1-4 0 0,2 2 0 16,-1 1-128-16,1-4 176 0,2 0-176 0,0 0 192 0,1 0-192 0,3-3 0 0,2 3 144 0,0-1-144 15,3-2 0-15,1 3 0 16,1-1 0-16,0 1 128 0,0 1-128 0,0-1 0 0,1 3 0 0,2-3 0 0,0 1 0 16,-1 2 0-1,3-3 0-15,0 2 0 0,3-2 0 0,-2 1 144 16,3 2-16-16,0-3-128 0,-1 0 320 0,2 2-64 0,-1-2 0 0,1 0 0 0,-1 1-256 0,0 2 0 31,-2-1 0-31,1 0-144 0,-1 1 144 0,2 0 0 16,-1 3 128-16,-2-3-128 0,1 3 0 0,0 0 0 15,-1 0 0-15,0 1 0 0,2 0 0 0,-1 1 0 16,1-1 0-16,-1 0 0 0,2 2 0 0,1-3 0 16,0 1 0-16,-1 2 0 0,2 1 0 0,-2-3 128 0,1-1-128 0,0 3 0 15,0 1 0-15,-1 5 128 16,-2 1-128-16,1 2 0 0,-3 2 0 0,0 2 0 16,-1-1 0-16,-1 2 0 0,1-4 0 0,0 1 0 0,0-1 0 0,1-1 0 0,2-3 0 0,2-1 0 15,0-4 0-15,1-2 0 16,1-1 0-16,2-1 176 0,-2 0-48 0,1-2 0 15,0-2 144-15,-1 2 32 0,0-3 0 0,0 1 0 0,1-2-144 0,-1 3-32 16,1-3 0-16,0 1 0 0,1 2-128 0,1-3 0 0,0 2 0 16,1-2 128-1,0 4-128-15,1-2 0 0,2 0 0 0,0 0 0 16,-1 2 0-16,1-1 0 0,2 2 0 0,-1 2 0 0,1-1 0 16,1-1-144-16,3 6 0 0,0-4 0 0,0 2 144 0,0-2-192 0,2 2 192 0,0-3-192 15,2 0 192-15,-2 1 0 0,1-4 0 0,-1 0 0 16,0-2 0-1,0 1 0-15,1-2 0 0,0-2 0 0,-1 1 128 0,0 1-128 0,0 0 128 0,-1-3-128 32,-1 3 0-32,0 0 144 0,1 3-144 0,-2-2 0 15,1 1 0-15,0 1 0 0,-2 1 0 0,3-2 0 0,0-1 0 16,0 2 0-16,1-2 0 0,1 2 0 0,0-1 192 0,-1-2-192 16,0 4 192-16,-1-2-192 0,0-2 0 0,-4 1 0 15,2 2 0-15,-4-1 0 0,0 0 0 0,-3 0-176 16,-1 1 176-16,-1 0-160 0,-3-2 160 0,0 2 128 15,-1-1-128-15,-1 0 176 0,0 0 80 0,-1 1 32 16,-1-3 0-16,2 0 0 0,-2 1-128 0,1-2-32 16,2 1 0-16,0 0 0 0,0 0-128 0,0 0 128 0,0 0-128 15,12-23 128-15,-4 17-128 0,0-2 128 0,0 0-128 16,-1 2 128-16,2-3-128 0,-1-1 0 0,2 2 0 16,-3 0 128-16,-3-2-128 0,0 4 0 0,-1-2 0 15,-1-1 128-15,-2 3 32 0,0-2 0 0,-1 2 0 16,-2-4 0-16,1 0 16 0,-2-1 0 0,-1-1 0 0,2-2 0 15,-2-2 48-15,0 0 16 0,1-2 0 0,0-1 0 16,2 3-112-16,-2-4-128 0,2 2 176 0,-1-3-176 16,1 1 224-16,-1-3-64 0,2 1-16 0,-3-2 0 15,2 4-144-15,-2 1 192 0,-1-2-192 0,-1 4 192 16,0 1-192-16,-2-2 0 0,0 5 0 0,0 0 0 16,0 0 0-16,-2 2 0 0,0 0-144 0,0-1 144 15,0 3 0-15,-1-1 0 0,1 0 0 0,1-1 0 16,1 1 0-16,2 0 0 0,-1 0 0 0,4 0 0 0,-1-2 0 15,0-1 0-15,3 1 0 0,0 2 0 16,-1-2 0-16,2 2 0 0,0-3 0 0,0 1 0 0,2 2 0 0,-2 0 0 16,0 2 0-16,0 2 0 15,-2-2-640-15,0 3 0 0,1 4-16 16,-4 1-21200-16</inkml:trace>
  <inkml:trace contextRef="#ctx0" brushRef="#br0" timeOffset="129871.54">2755 13418 22111 0,'3'-2'1968'0,"-3"2"-1584"0,1-4-384 0,0 4 0 0,0 0 1744 0,-1 0 272 0,1 0 48 15,2-3 16 1,-1 3-2080-16,2 0-576 0,0 0-48 16,0 0 0-16,-1 0 1472 0,0 0 304 0,-2 3 48 0,-1 1 16 0,-1-2-16 0,-3 4 0 15,2-2 0-15,-3 2 0 0,-3 4-208 0,0-1-32 0,-2 1-16 16,-5 3 0-16,1 2-320 0,-2 1-64 15,-5 4-16-15,-1 5 0 0,-3 3-240 0,-1 3-48 16,-1 4-16-16,-2-1 0 0,0 5-240 0,-1-1 0 0,3 0 0 0,0-1 0 0,3-4 0 16,1 1 0-16,-1 3 0 0,2 2 0 15,-2-4 0-15,2 4 0 0,0-2 0 0,-3 4 0 0,1-3-272 16,-2 0 48-16,-2 1 16 0,1-6 0 16,-1-3-1200-16,-1-7-224 0,1-3-48 0,2-4-9552 15,0-3-1904-15</inkml:trace>
  <inkml:trace contextRef="#ctx0" brushRef="#br0" timeOffset="130178.62">2111 13450 41471 0,'-4'-3'3680'15,"2"0"-2944"-15,0 1-592 0,2 2-144 0,2 0 368 0,-1 2 32 0,0-2 16 0,0 0 0 32,2 3-1088-17,1 0-224-15,-1 3-32 0,1 7-16 0,0-1 944 0,-1 6 128 0,1 4 48 0,0 5 16 0,1 1 16 0,1 7 16 16,1 0 0-16,2 3 0 0,2 0 224 0,3 1 32 0,3 1 16 0,2-2 0 16,-1-4 16-16,2 0 16 0,-2-1 0 0,5 2 0 15,-1-1-176-15,1 1-32 16,1-3-16-16,-1 3 0 0,2-3-112 0,0-1 0 15,-2-3-16-15,-3 1 0 0,0-1-176 0,-1-2-256 16,-3-4 64-16,-3-3 16 16,0-1-656-16,-5-4-144 0</inkml:trace>
  <inkml:trace contextRef="#ctx0" brushRef="#br0" timeOffset="131304.32">3297 12211 18431 0,'-2'-3'1632'0,"1"-2"-1312"16,1 3-320-16,0 0 0 0,1-1 1968 0,-1 2 320 0,2-5 64 0,-1-3 16 15,0-2-1344-15,0 0-256 16,2 1-48-16,-2 0-16 0,3 2 544 0,-4 1 96 0,1 4 32 16,-1-1 0-16,0 2-688 0,-2 2-144 0,0 0-32 0,-1 2 0 0,-1 2-512 15,-1-2 0-15,-1 4 0 0,0 1 0 16,-2 2-144-16,1 1 16 0,-1 3 0 0,0-3 0 16,0 2 128-16,1 0 0 0,1 2 0 0,1 1 0 15,1-3 576-15,0 1 32 0,1 0 16 16,0 1 0-16,1 1 144 0,-2-3 16 0,0 4 16 0,-2 0 0 15,-1 5-480-15,-2-1-80 0,-1 2-32 0,-1-2 0 0,0 1-208 0,-4 4 128 16,-2 1-128-16,-3 2 0 0,1-2 0 0,1 1 0 16,3-4 0-16,3-1 0 0,2-2 0 15,3-2-160-15,4-2 160 0,3-1-128 0,5-1 256 0,1 0 64 16,4 0 16-16,1 2 0 16,1 3-32-16,2-3-16 0,2 2 0 0,-1 1 0 0,1-1-160 15,-1 2 0-15,1 2 0 0,-1 1 0 0,-1 1 0 0,1-1 0 16,0 1-160-16,-1-1 160 15,-3-7-912-15,0 2-96 0,0-2-16 0,-2-3 0 16,-1-3-2304-16,0-4-448 0,-2 0-112 0,0-5-16 0,0 2 752 0,2-6 144 16,-1 2 16-16,3-5-5008 15</inkml:trace>
  <inkml:trace contextRef="#ctx0" brushRef="#br0" timeOffset="131549.37">3603 12569 46079 0,'-7'6'2048'0,"1"-3"400"0,0 2-1952 0,3-1-496 0,3 0 0 0,1 2 0 0,2 0-896 0,-2 3-288 16,1 7-48-16,3 3-16 15,0 3-224-15,2 0-32 0,1-2-16 0,0-2 0 32,-1 1-1568-32,0-2-320 0,-2 1-64 0,-1-5-9088 0</inkml:trace>
  <inkml:trace contextRef="#ctx0" brushRef="#br0" timeOffset="131748.19">3598 12256 49759 0,'-3'0'2208'0,"-1"-1"448"0,-1-2-2128 0,3 1-528 0,-1 0 0 0,4 2 0 16,1 0-944-16,-1 0-288 0,2-2-64 0,1-2-16 15,4-1-4112-15,0-1-816 0</inkml:trace>
  <inkml:trace contextRef="#ctx0" brushRef="#br0" timeOffset="132182.95">3818 11896 42383 0,'-3'-4'3776'0,"2"3"-3024"0,1 0-608 0,0 1-144 0,2 0 0 15,-1 1 0-15,2-1-160 0,-1-1 160 16,2 2-1216-16,0 0-160 0,2 3-32 0,2 2 0 15,1 3 240-15,1-1 32 16,1 6 16-16,1 0 0 0,3 3 416 0,-1-1 64 16,1 4 32-16,-2 1 0 0,1-1 752 0,-2 2 160 0,-1 0 16 0,1 5 16 0,-3-1 1088 0,0 3 224 15,-1 0 32-15,-2 5 16 0,-1-2-592 0,-2 0-112 16,0 1-32-16,-1 3 0 0,1-1-480 0,-2 2-96 16,0 1-32-16,-1 1 0 0,2-5-352 0,-2 1-128 0,0-3 0 15,0 2 0-15,-2-2-96 0,1-4-16 0,-1 1 0 16,-3-3 0-16,-2-1 64 0,-1-1 16 0,-2-2 0 15,-2-2 0-15,-1-1 160 0,1-3 0 16,2-3 0-16,-4 2 0 0,1-3 0 0,-1 2 0 0,-1-2 0 16,2 1-12080-1,-2-3-2512-15</inkml:trace>
  <inkml:trace contextRef="#ctx0" brushRef="#br0" timeOffset="133944.34">2913 14384 35935 0,'-2'-1'3200'0,"1"1"-2560"0,2-3-512 0,0 2-128 0,2 1-976 0,-1 0-224 16,0-2-32-16,3-2-16 0,3-2 784 0,-1-1 144 0,2 1 48 0,-2 3 0 15,1-2 272-15,-2 3 0 16,-1 0 128-16,0 2-128 0,-3 0 608 0,1 2 32 0,-2 0 0 0,-1 0 0 16,1 2 320-16,1-1 80 0,-1 0 16 0,0 1 0 0,1 1-128 0,0 1-32 15,0 0 0-15,2-1 0 0,-2 1-384 0,1 0-64 16,1 3-32-1,0-2 0-15,1 4-128 0,3-1-32 0,-1 3 0 0,-1-6 0 16,-2-1-112-16,1 3-16 0,3 3-128 0,3 6 192 16,2 5-192-16,1 3 0 0,-3 0 0 15,-2 1 0-15,-1-1 0 0,-3-1 0 0,-1-3 0 0,-4 1 0 0,0 5 0 0,-5 0 0 16,0-2 0-16,-1-1 0 0,-2-5 0 0,0-2 176 0,-2-3-176 0,0 1 160 31,-1-3 80-31,1 0 16 0,-1-4 0 0,2-2 0 16,2 0-96-16,-2-5-16 0,-1-1 0 0,0 2 0 0,-1-6-144 0,-1 2 0 0,-2-5 0 0,-2 0 0 31,0-3-704-31,-4-1 0 0,-1-2-16 0,-1-1 0 16,0 2-752-16,-2-1-160 0,0-3-32 15,-2 1 0-15,-2 2-2112 0,2 2-448 0</inkml:trace>
  <inkml:trace contextRef="#ctx0" brushRef="#br0" timeOffset="134205.95">2910 13992 46991 0,'-4'0'2080'0,"0"0"432"0,0 0-2000 0,3 0-512 0,0 0 0 0,2 0 0 0,0 0-432 0,-1 2-176 0,0-2-32 0,2 3-16 16,-1-3 192-16,-1 0 32 0,0 0 16 0,0 0 0 0,0 0 160 0,0 0 16 0,0 0 16 0,0 0 0 47,0 0-624-47,20 1-128 0,-17-1-32 0,2-1-16800 0</inkml:trace>
  <inkml:trace contextRef="#ctx0" brushRef="#br0" timeOffset="135828.79">4458 13779 27647 0,'-3'-3'2448'0,"2"0"-1952"16,0-1-496-16,1 4 0 0,0-2-192 0,0 1-144 15,-1-2-32 1,-2-3 0-16,-1 0-3024 0,-1-3-624 0,-1 4-112 0,0 3-32 0,-3-2 3312 0,1 4 656 0,-1 0 192 0,-2 0 0 31,-1 1-128-31,-2 2 128 0,-1-1 0 0,-2-1-144 16,1 2 144-16,-2-2-128 0,0 4 128 0,-2-4 0 15,0 4 3136-15,-2-4 752 0,2 2 144 0,1-1 32 16,1 2-720-16,1-4-144 0,2 0-16 0,1-2 16 0,2 0-1792 0,-1 2-368 16,1-2-64-16,1-2 0 15,1-1-976-15,0 2-160 0,1-1-48 0,-1-2 16 0,0 2-288 16,-3 2-48-16,1-2-16 0,-2 4 16 0,0-3 352 0,-4 3 176 0,1 3-160 0,-2-3 160 16,0 0 192-16,-1 1 128 0,-1 2 0 0,2-1 48 15,0-1-96-15,1 2-16 16,5-1 0-16,1-2 16 0,4 1 16 15,2-1 0-15,2 0 0 0,1 0 32 0,3 0-192 0,0-1-128 16,3 1 144-16,-1 0-144 0,2-2 0 0,2 2 0 0,0 0-160 0,1 0 160 0,1 0-320 0,2 2 16 16,0-2 16-16,1 0 16 0,0 4 112 0,0-3 32 31,2 4 0-31,-1-1 0 0,2-2 0 0,1 2 0 16,1 0 0-16,0-2 0 15,1 2-256-15,2-2-64 0,0 0 0 0,2-2 0 0,3 0 272 0,-1-2 176 16,5 0-208-16,-1 1 80 0,0-2 384 0,2-1 96 15,0-1 16-15,-2 2 0 0,1 0 80 0,-4 2 32 0,4-1 0 0,-4-1 0 16,1 3-208-16,-3-1-32 0,1 2-16 0,-4-1 0 16,0 3-224-16,-2-3-208 0,-1 2 32 0,-2-2 16 31,-2 1-480-31,-2 2-80 0,0-1-32 0,-3-2 0 0,0 0 384 0,-1 1 80 0,0 2 16 0,0-3 0 16,-1 2 272-16,0-2 128 0,-1 2-128 0,-2 0 192 15,1-2 256-15,-1 0 64 0,-1 0 0 0,-1 3 0 16,0-3-512-16,-2 1-240 0,-2 1 32 0,-1 2 0 15,5-4-192-15,0 0-48 0,-27 9 0 0,15-8 0 16,-2 1 96-16,-2 1 16 0,0-3 0 0,-3 0 0 16,0 1 96-16,-1-1 32 0,4 3 0 0,-5-3 0 0,-2 0-112 15,-1 1-32-15,-1 1 0 0,-2 1 0 16,1-3-864-16,-3 1-192 0,3 1-16 16,-1 1-7456-16,4-3-1488 0</inkml:trace>
  <inkml:trace contextRef="#ctx0" brushRef="#br0" timeOffset="139251.39">26984 13466 21183 0,'-1'-3'1888'16,"1"-2"-1504"-16,1 1-384 0,0 3 0 0,0-2 768 0,2 1 96 15,2-4 16-15,-1-2 0 0,1-4-64 16,-2-1-16-16,2 1 0 0,-2 2 0 0,-3 4 16 0,-2-1 0 16,-1 2 0-16,-1 3 0 0,-2-3 1216 0,0 4 240 15,-1-1 48-15,3-2 16 0,-1 4-1184 0,1-2-224 0,1-2-48 16,2 0-16-16,0-1-352 0,2 2-64 0,0-4 0 0,3-1-16 16,0 0-128-16,2-2-32 15,0 2 0-15,0-2 0 0,3 0 112 0,-2 1 32 16,2-1 0-16,-3 0 0 0,-1 4-48 0,-1 0-16 0,-3 0 0 0,-2 3 0 15,-2 3-192-15,-3 0-32 16,0 3-128-16,-3 3 192 0,0 0 16 0,-4 2 0 16,1 3 0-16,-2 0 0 0,3 0-80 0,1 3 0 0,2-2-128 0,0 0 192 0,3 2-192 15,1 1 0-15,2-2 0 0,1 6 0 0,1-3 0 16,2 5 0-16,1-4 0 0,0 4-160 16,2-2 160-16,0 5 0 0,2 0 0 0,0 2 0 15,-1 1 0-15,2 3 0 0,-4 3 0 0,-2 0 0 0,-2 1 0 16,-3 2 0-16,-3-1 0 0,-3-1 0 0,0 1 0 15,-5-2 0-15,0 0 0 0,-2-4 0 16,1-2 176-16,1-3 64 0,0-1 16 0,2 0 0 16,-2-6 272-16,4-2 64 0,3-2 16 0,-1-1 0 0,3-6-208 0,2-1-32 15,0 0-16-15,2-4 0 0,1-1-32 0,0 0 0 16,1-1 0-16,-1 1 0 0,1-3-176 0,2 1-144 16,-2 0 192-16,0 0-192 0,-1 2 160 0,0 0-160 15,0 0 128-15,15-14-128 0,-9 9 0 0,2 2 128 16,-1-1-128-16,2 0 0 0,1 2 0 0,2-2 0 0,3 2 0 0,2-2 0 15,2-1 0-15,3 1 0 0,3 1 0 0,2-4 0 16,3-3 0-16,3 2 0 0,2 0-144 16,3 0 144-16,2-2 0 0,0 0 0 0,2 1-128 0,-1-1 128 15,-2 1 0-15,0-3 0 0,1 1 0 0,-2 3 0 16,-1-1 0-16,-2 2 0 0,-2-3 0 0,-1 3 0 16,0 1 0-16,-3 1 0 0,-1 4 0 0,-2-1 0 15,-2 0 0 1,-3 2-128-16,-3 4 128 0,-2-3 0 0,-1 4 0 0,-4-1 0 15,-1 0 0-15,-1 1 0 0,1 1 0 0,-2 1 0 0,2 2 0 0,-1 1 0 0,0-3 0 16,-2 2 0-16,-1 0 0 16,-2-2 0-16,-2 2 0 0,1-3 0 15,-2 0 0-15,0-2 0 0,-1 2 0 0,0-2 0 16,0-2 0-16,-1 2 144 0,0-2-144 0,0 2 0 0,-2-2 0 0,1-2 0 16,-1 4 0-16,1-4 0 0,-2 0 0 0,0 1 0 15,1-1 0-15,-1 0 0 0,2 0 0 16,-2 0 0-16,1 0 0 0,2-1 0 0,-1 1 0 0,0 0 0 15,2-4 0-15,0 2 0 0,-1-1 0 0,1 2 0 16,1-4 0-16,-1 2 0 0,0 0 0 0,0-1 0 0,0 1 0 0,0-4 0 16,-1-1 0-16,0 0 0 0,0-1 0 0,-1 0 0 0,1 3 0 0,-1-8 0 31,-1-1 128-31,1-5-128 0,-1-4 0 0,1-5 128 0,-1 1 32 0,2-7 0 16,0 1 0-16,0-2 0 0,1 1-160 0,1 0 0 0,1 2 0 0,1 1 128 31,1 0-128-31,0 3 0 0,1 1 0 0,2 3 0 0,0 3 0 0,-1 2 0 0,2 2 0 0,-2 3 0 15,0 1 0-15,0 2 0 16,-1 2 0-16,-1-2 0 0,1 3 0 16,-2 1 0-16,1-1 0 0,-1 2 0 0,-2 1 0 0,1 1 0 15,0 0 0-15,-1-1 0 0,0 4-128 0,0-5 128 16,1 4 0-16,-2-2 0 0,1 0 0 0,0 0 0 0,0 4 0 0,1-6 0 16,-1 3 0-16,-1-3 0 15,1 0 0-15,0 1 0 0,2 2 0 16,-2-2 0-16,1 0 0 0,0-1 0 0,0 1 0 0,-1 3 0 0,2-4 0 0,-2 5 0 0,0-4 0 15,-1 2 0 1,0 2 0-16,-1 0 0 0,0 2 0 0,0-2 0 16,-3 4 0-16,0-2 0 0,0 0-256 0,-2 0 64 15,0 2 0-15,-1 0 16 0,-2 1 176 0,0-2-208 16,2 1 80-16,-2 2 128 0,1-2 0 0,-1 2 0 16,0-4 0-16,1 0 0 0,-1 3 0 0,-1-6 0 15,0 3 0-15,-1-2 0 0,-1 0 0 0,-3 0 0 0,-1-1 0 16,-3 2 0-16,1 1 0 0,-6 0 0 0,-1 1 0 15,-2 2 0-15,-1 3 320 0,-4-3-32 0,-5 4 0 0,-3 2 0 16,-1 1-160-16,-1 2-128 0,-1 0 144 0,1 1-144 16,0-2 128-16,2 0-128 0,2-1 0 0,2-4 0 15,4-2 144-15,3-1-144 0,5 0 128 0,3-3-128 16,3 0 0-16,5-4 0 0,3 2 0 0,1-2 0 16,3 0-384-1,2-2-128-15,3 0 0 0,1 1-16 0,3-1-1248 0,2 1-240 0,1 2-48 16,1 0-19760-16</inkml:trace>
  <inkml:trace contextRef="#ctx0" brushRef="#br0" timeOffset="140657.78">30023 13200 34095 0,'0'-2'3024'0,"0"1"-2416"16,0 1-480-16,0 0-128 0,0 0 896 0,0 0 144 0,0 0 48 0,0-3 0 15,0 3-256-15,-1 0-32 0,-1 0-16 0,2 0 0 16,0 0-400-16,-15 16-64 0,10-7-32 0,-1-3 0 16,0 4-288-16,-2 0 0 15,1 0 0-15,-2 5 0 0,0 1 0 0,-2 6 0 16,-1 0 0-16,-3 7 0 0,-2 2 0 0,-2 1 0 0,-2 5 0 0,-2 1 0 0,-1 1 0 0,1-1 0 16,-3 3 0-16,0-3 0 0,0-1 0 0,1-2 0 15,2-3-176-15,-1-1 176 0,2-5-368 16,3-6 48-16,3-2 0 0,3-3 0 15,0-1-928 1,3-6-176-16,2-2-48 0,0-4-14992 0</inkml:trace>
  <inkml:trace contextRef="#ctx0" brushRef="#br0" timeOffset="140950.72">29550 13236 34031 0,'7'-5'752'0,"-2"0"144"0,-1 2 48 15,0-1 16-15,-2 4-768 0,1 0-192 0,0-2 0 0,2 2 0 0,4 0 1376 0,3 0 240 0,3 6 48 0,4 0 16 16,0 8-848-16,0 3-160 0,0 5-32 0,-1 2-16 16,1 3-192-16,0 5-48 15,0 3 0-15,-2-1 0 0,-1 1-192 0,-1-1-64 16,0 1 0-16,-1-2 0 0,0-2-128 0,0 0 0 0,-2-5 0 0,2-1 128 0,0 0-128 0,-1-5 0 15,2-2 0-15,0-2 128 16,-1-2-128-16,-1-3 0 0,-1 2 0 0,1-4 0 0,-2-3-224 16,-1 2-80-16,0-2-16 0,-4 0-12640 31,0-2-2528-31</inkml:trace>
  <inkml:trace contextRef="#ctx0" brushRef="#br0" timeOffset="141947.2">29650 12878 2751 0,'-7'3'256'0,"0"-3"-256"0,0 3 0 0,3-2 0 0,2 2 1952 0,2-3 352 15,0 0 64-15,-3 2 0 0,1-2-1808 0,-2 1-368 16,0 2-192-16,2-3 192 0,0 0 448 0,-1 0 80 15,2 0 32-15,1 0 0 0,0-3 480 0,1 3 112 16,0-1 0-16,-1 1 16 0,2 0 960 0,-1 0 192 0,-1 0 48 0,0 0 0 16,0 0-224-16,0 0-32 0,0 0-16 0,0 0 0 15,0 0-928-15,0 0-176 16,21-6-32-16,-14 3-16 0,-1 0-624 0,1 0-128 0,1-3-32 0,0-1 0 16,0 2-96-16,2-3-32 0,-1 2 0 0,1-4 0 15,-2-1 32-15,2 1 16 0,0 0 0 0,0-5 0 16,0 2-32-16,0-2-16 0,0-2 0 0,0 1 0 15,-2-2-224-15,1 2 128 0,-2-1-128 0,1 2 0 0,-3 2 0 16,0 0 0-16,0 1 0 0,-3 2 0 0,2-1 144 16,-2 3-144-16,1 2 128 0,-2 0-128 0,-1 3 0 0,1 2 0 15,-1 1 0-15,1 1 0 0,1 4 0 0,-1-1 192 16,0 4-64-16,3 0 0 0,-2 2-128 0,3 0 0 16,0 2 0-16,1 1 0 15,1-1 0-15,0 0 0 0,0 1 0 0,2 0 0 0,1 2 144 0,0-2 0 16,2 3 0-16,2-3 0 0,1 2-16 15,0 1-128-15,2 3 192 0,0-3-64 16,0 2-128-16,0-2 0 0,-1 2 0 0,0-1 128 0,-1 0-128 0,-2 1 0 0,-1-2-160 16,-2 0 160-16,-2-4-416 0,-4 1 16 0,-2-3 0 15,-2-1-19744-15</inkml:trace>
  <inkml:trace contextRef="#ctx0" brushRef="#br0" timeOffset="143073.82">30958 11905 31327 0,'-3'-3'2784'0,"-2"2"-2224"0,1-2-560 0,3 3 0 0,-1 0 1328 15,2 0 144-15,2 0 48 0,-2-2 0 0,-2 2-1024 0,2-1-208 0,-1 1-32 0,1 0-16 16,0 0-240-16,0 0 128 0,0 0-128 0,0 0 0 15,-16 22 256-15,11-16-32 0,0 0-16 0,-1 4 0 16,0-2 256-16,-2 3 48 0,1-1 16 16,0 2 0-16,-2 2-160 0,-1 0-48 0,1 5 0 0,0-3 0 15,-1 4-80-15,0 1-32 0,-1 2 0 0,-1 5 0 16,0 0-208-16,-1 4 144 0,-2 3-144 0,0 1 128 0,-1 1-128 0,1-1 0 16,-1 1 0-16,1 0 0 0,0-3 0 0,2 2 0 15,1-4 0-15,1 2 0 0,3-5 0 0,0 2 0 16,3-2 0-16,3-3 0 0,1-1 0 0,1-3 0 15,1-1 0-15,3-1 0 0,-1-4-144 0,3-1 144 16,1 1 0-16,1-4 0 0,2 2-320 0,1-2 64 0,0-2 0 16,2-2 0-1,0 0-832-15,2 1-176 0,0-3-16 0,1-3-15840 0</inkml:trace>
  <inkml:trace contextRef="#ctx0" brushRef="#br0" timeOffset="143422.37">31146 12473 37775 0,'-6'3'1664'0,"1"-3"368"0,3 0-1632 0,0 0-400 0,1 1 0 0,1-1 0 0,1 3 320 32,-1-3-32-32,0 3 0 0,-1 1 0 0,1 5 272 0,-1-1 48 0,-2 2 16 15,1 3 0-15,0 0-304 0,-2 2-48 0,1-1-16 0,0 0 0 16,0 4-256-16,2-2 0 0,0 1 0 0,-2-1 0 15,2 0 0-15,0-3 0 0,1 0-240 0,-3-2 80 16,2-1-624 0,1 0-128-16,-1-4-32 0,1-2-16576 0</inkml:trace>
  <inkml:trace contextRef="#ctx0" brushRef="#br0" timeOffset="143602.7">31175 12148 40543 0,'-6'-6'3600'0,"2"2"-2880"0,4 4-576 0,2-2-144 0,1 2 320 0,0-1 16 15,1-2 16-15,0-1 0 16,3 2-608-16,2-4-128 0,1 6-32 0,0 0 0 16,0 2-832-16,-2 4-160 0,1 2-48 0,-2 2-15008 15</inkml:trace>
  <inkml:trace contextRef="#ctx0" brushRef="#br0" timeOffset="144038.45">31343 11866 40543 0,'-6'-5'1792'0,"2"4"384"0,0-3-1744 0,3 4-432 0,2 0 0 0,0 0 0 0,2 0 224 0,-1-2-32 16,3 2-16-16,3 0 0 0,-1 0-176 0,3 2 128 15,0 2-128-15,-1 3 128 0,1 2-128 0,-2 3 0 16,2 1 144-16,-1 3-144 0,1 2 288 0,-2 5-16 15,1-1 0-15,0 4 0 0,1-1-144 0,-2 3-128 16,0 1 192-16,-1 0-192 0,0 2 128 0,0 4-128 16,-1-4 0-16,-1 3 0 0,0-2 160 0,-2-1-160 0,2 3 128 15,-2-1-128-15,1-4 0 0,-1-1 0 16,-2 0 0-16,1-2 0 0,0 0 0 0,-1 2 0 0,1-2 0 0,-2-4 0 16,0 3-176-16,-3-3 176 15,2 0-128-15,-4 0 128 0,0-3 0 0,-4-1 0 16,1 0 0-16,-1-1 0 0,-1-3-256 0,0-6 16 15,-1 2 16-15,1-4 0 0,-1 2-48 0,1-3-16 0,2-4 0 0,-1-1-18080 16</inkml:trace>
  <inkml:trace contextRef="#ctx0" brushRef="#br0" timeOffset="146139.29">30634 13777 21183 0,'-3'0'1888'0,"-1"-1"-1504"0,1 1-384 0,2-3 0 16,1 3 2912-16,1 0 512 15,1 0 96-15,-1-2 32 0,1 0-2096 0,1 0-432 16,2 1-64-16,-5 1-32 0,0 0-96 0,0 0-32 0,0 0 0 16,20 1 0-16,-19 3-192 0,0 1-32 0,0 1-16 0,-1 0 0 15,-1 0-304-15,-1 1-64 0,-1 3-16 0,-1 0 0 16,1 1 80-16,-2 2 0 0,1-2 16 0,0 1 0 0,1 1-144 0,0-1-128 31,2 2 144-31,0 0-144 0,2 0 0 0,0 1 0 0,2 3 0 16,2-2 0-16,0 3 0 0,1 1 0 0,0-2 0 0,1 5 0 0,1-1 0 15,-3-2 0-15,1 3 0 0,-4-1 0 0,2 1 0 0,-4-4 0 16,-1 4 0-16,-3-5 0 0,-2 1 0 0,-3-3 0 16,-2 0 0-16,-1-1-160 0,-3-2-128 0,0-4-32 15,-1 1 0-15,0-3 0 0,-3 0-16 0,1-2-16 16,-1-4 0-16,1-2-18272 0</inkml:trace>
  <inkml:trace contextRef="#ctx0" brushRef="#br0" timeOffset="146355.68">30674 13327 50687 0,'-6'1'2240'0,"2"-1"464"0,0 0-2160 0,4 2-544 0,3-2 0 0,-1 3 0 15,2-3-1536-15,0 1-432 0,1 2-80 0,2-1 0 0,2 2 1216 0,-3-2 256 0,-1 2 64 0,-1 0 0 16,-3-2-912-16,0-2-176 0,-1 0-48 0,-4 0 0 16</inkml:trace>
  <inkml:trace contextRef="#ctx0" brushRef="#br0" timeOffset="148725.66">29368 13460 23039 0,'0'0'2048'0,"0"-1"-1648"0,0 1-400 0,0-1 0 0,0 1 2064 0,1 0 336 31,1-2 64-31,-1 2 16 0,1-2-1328 0,1 1-272 0,-2 1-48 0,-1 0-16 0,0 0-624 0,0 0-192 15,0 0 0-15,-12 20 0 16,0-14-496-16,-1 1-208 0,-4 2-32 0,-3-1-16 0,-2 0 752 0,-2-2 192 16,2 3 0-16,-2-6 16 15,2 4 640-15,-3-4 128 0,1 0 32 0,-1-2 0 0,0 0-64 0,0-1-16 16,1-2 0-16,-2-1 0 0,2 2-416 16,-1-4-64-16,2 1-32 0,-1 1 0 0,1 0-32 0,1 0-16 15,-1 0 0-15,4 2 0 0,0 2-160 0,1 2-16 0,1-3-16 16,1 3 0-16,2 0-176 0,0 0 0 15,2 4 0-15,-1-4 0 16,3 2 0-16,0-1 0 0,3 0 0 0,-2-1 0 16,1 2 0-16,0-1 0 0,1-1 0 0,1-2 0 0,1 1 0 0,2-2 240 0,1 0-64 0,-1 0-16 31,1-2 112-31,1 1 32 0,-1-2 0 0,2-1 0 16,-1 2-48-16,0-2-16 0,-2 2 0 0,2-1 0 15,-1 2-240-15,-1 1 128 0,0 0-128 0,-1-2 0 0,0 2 0 16,-1 0 0-16,0 2 0 0,0-2 0 0,0 1-240 15,-1 2 64-15,0-1 16 0,0-2 0 0,1 0 160 16,0 0-160-16,0 0 160 0,0 0-160 0,1 0 160 0,1 0 0 16,0-2 0-16,-1-2 0 0,3 2 0 0,-1-2 128 15,-1 0-128-15,2 2 128 0,0-2-128 0,-2 1 144 16,2 1-144-16,-1-2 160 0,-2 2-160 0,0-2 0 16,0 2 0-16,0 0 0 0,-3-1 0 0,2 3 0 15,-1-3 0-15,-1 3 0 0,1 0 128 0,-2 3-128 16,2-3 128-16,0 0-128 0,1 0 0 0,0 0 0 15,1 0-144-15,0-3 144 0,2 3 0 0,0-4 0 0,-1 2 0 16,2-2 144-16,0 2-144 0,-1-2 0 0,1-1 144 16,0 1-144-16,0 3 176 0,1-4-48 0,-2 2 0 15,2-1 0-15,-1 1-128 0,1 0 192 0,-1-1-192 16,1 1 192-16,-1 0-192 0,1 0 0 0,-2 0 0 0,2-2 0 16,0 3 0-16,-1 0 0 0,1-2 0 0,0 2 128 15,0-1-128-15,0 2 0 0,0-3 0 0,0 4 0 16,1-5 0-16,1 4 0 0,0-4 0 0,-1 1 0 15,3 1 0-15,-1-2 0 0,0 0 0 0,1 0 0 16,1 1 0-16,1-4 128 0,0 1 0 0,1 0 0 0,0-2-128 0,2 2 0 16,0-5 0-16,4 2 128 0,-3-3-128 15,2 1 0-15,2 2 0 0,-2-2 0 16,0 2 0-16,-2 0 0 0,1 1 0 0,-2 1 0 0,-1 4 0 0,-2-4 0 16,0 3 0-16,-2 4 0 0,-1-1 0 0,0-2 0 15,-2 4 0-15,0-2 0 0,1 4 0 0,-2-2 0 16,0 0-160-16,0 4 160 0,-2-4-288 0,2 2 32 15,0-2 16-15,0 0 0 0,0 0 32 0,0 0 0 16,0 0 0-16,0 0 0 0,-8 20 64 0,6-16 16 16,-1 1 0-16,0 1 0 0,-2-1 128 0,0 3-128 15,0-1 128-15,-2 1-128 0,-2 2 128 0,-2 3 0 0,0 0 128 16,-1 0-128-16,-3 3 0 0,0 0 0 0,0 0-192 16,0 0 64-16,2 1 128 0,-2-1 0 15,1 3 0-15,1-2 0 0,2 0 0 0,-2-1 0 0,2 2 0 0,1-1 0 16,0-1 0-16,0-3 0 0,3 3 0 0,0-4 0 15,2-1 0-15,1-2 0 0,0 1 0 0,3-2 0 16,1 0 160-16,1 0 64 0,2 0 16 0,0-2 0 16,2 3-48-16,3-3-16 0,0 0 0 0,1 0 0 15,2-2-176-15,0 0 192 0,4 1-192 16,0-2 192-16,0 0-192 0,2-2 0 0,2 1 0 0,0 2 0 16,1-1-752-16,-1 0-16 0,-3 0-16 0,0 1-19024 15</inkml:trace>
  <inkml:trace contextRef="#ctx0" brushRef="#br1" timeOffset="169717.24">29358 6964 16575 0,'-3'-3'1472'16,"1"-2"-1168"-16,1 3-304 15,1-1 0-15,1 3 1360 0,0-3 224 0,0 3 32 0,2 0 16 0,-1-3-16 0,3-2 0 0,2 1 0 0,0 0 0 16,-1 1-80-16,0 0-32 16,-1 3 0-16,0 0 0 0,-1 0-352 0,-2 3-80 0,0-2-16 0,-1 2 0 15,-1 2-304-15,-1 3-64 0,-1 2-16 0,-1 1 0 16,-1 2-352-16,-2 4-64 0,1 1 0 0,-4 4-16 16,-1 3-240-16,-1 1 128 0,-1 2-128 15,-1 3 0-15,0 2 128 16,0 1-128-16,1 3 0 0,1 2 0 0,-1-5 192 15,0 5-64-15,0-1-128 0,0 3 192 0,-1-3-192 16,0 2 128-16,-1 2-128 0,2-5 0 0,1-1 128 0,0-5-128 16,2-3 0-16,0-2 0 0,2-1 0 0,-1-3 0 15,1-4 0-15,1 0 0 0,0-1 0 0,-1-6 0 16,1 2 0-16,3-5-12416 16,-2-2-2368-16</inkml:trace>
  <inkml:trace contextRef="#ctx0" brushRef="#br1" timeOffset="170714.79">29630 7501 35935 0,'-3'-2'3200'0,"2"-2"-2560"0,2 0-512 15,-1 3-128-15,2 0 256 0,-1-2 48 0,0 0 0 16,0-4 0-16,-1 1 160 0,2-4 48 0,-1 4 0 0,-1 0 0 16,0 0-384-16,-1 6-128 0,-1 0 0 0,0 2 144 15,-2 6 112-15,-2 1 0 0,1 4 16 0,-4 3 0 16,3 1-272-16,-4 3-224 0,-1 0 32 0,0 3 16 16,0 0 16-16,0-4 0 0,0 4 0 0,0-5 0 15,1 1 160-15,1 0 0 0,0 0 0 0,3 0 0 0,0 0 144 16,1-3 16-16,3 5 0 0,-1-3 0 0,2 0-160 15,1-2 0-15,2-1 0 0,5-2 0 0,-1-3 0 16,2-3 0-16,4-2 0 0,-1-1 0 16,1-2-176-16,2-2 48 0,2-2 0 0,0-6 0 15,1 3 272-15,0-2 64 0,2-4 16 0,-2 0 0 0,-2-2 96 0,0-2 0 16,-1 2 16-16,-2-3 0 0,0 1-176 0,-2-1-32 16,-1 0-128-16,-3 0 192 0,0 0-192 0,-1-2 0 15,-2 5 128-15,-1-3-128 16,-1 1 0-16,-1 1 0 0,-1 2 0 15,0-4 0-15,1 3 0 0,-1-3 0 0,-1 0 0 0,1 1 0 0,1 2-128 0,-1-3 128 16,1 3 0-16,-1 5 0 0,1-2 0 0,-3 4-128 16,2-1 128-16,0 1 0 15,-2 2 0-15,1-1 0 0,-2 2-128 0,0 2 128 16,1-2-1136-16,-4 3-160 0,0 0-48 0,-2 0 0 16,-1 3-2096-16,1-3-416 0</inkml:trace>
  <inkml:trace contextRef="#ctx0" brushRef="#br1" timeOffset="171345.21">30237 7287 5519 0,'3'-4'496'0,"-2"2"-496"0,0 1 0 16,0-2 0-16,1 3 5840 0,-1 0 1072 0,0 0 224 0,0-2 32 16,0 2-4688-16,2 0-944 0,-1 0-192 0,-2 2-48 15,-1 1-464-15,-3 3-112 0,0 0-16 0,-6 1 0 16,-2 3-480-16,-2 2-96 0,-4 1-128 0,0-1 176 16,-3 1-176-16,-1-1 0 0,-3 2 0 0,1-2 0 0,0 1 128 0,1-1-128 15,4-5 192-15,2 2-64 0,4-3 224 0,2-2 32 16,5 2 16-16,1-6 0 0,3 3-272 0,2-3-128 15,4 0 0-15,1-3 128 0,2 3-256 0,2 0-64 16,2-2-16-16,2 2 0 0,0 0-16 0,2 0 0 16,0 0 0-16,2 2 0 0,0 1 224 0,1 0-192 15,0 3 192-15,0-2-192 0,-1 5-64 16,-1-3-16-16,-1 1 0 0,-2 3 0 16,-1 1-176-16,-3-1-16 0,-1 0-16 0,-2 0 0 15,-2 2-80-15,-2-3-16 0,-2 2 0 0,0 0 0 0,0-1 576 16,-2 0 128-16,1 3 0 0,-2-4 16 0,2 4 448 0,-3-3 96 0,2 0 16 15,-2 1 0-15,0-1-112 0,1-3-16 16,-1 4 0-16,-1-3 0 0,-1 0-336 0,0 2-80 16,-2-1-16-16,-1 1 0 0,0 0-144 0,-3 2 0 0,-1-2 0 15,-3 2 0-15,1 1-128 0,-2-1-16 0,-1-1 0 16,2 0 0 0,0-3-1056-16,1-2-208 0,2-3-32 0,0-1-14592 0</inkml:trace>
  <inkml:trace contextRef="#ctx0" brushRef="#br1" timeOffset="171849.3">30661 7201 35935 0,'-2'-3'1600'0,"-1"3"320"0,3 0-1536 0,0 0-384 0,0 0 0 0,0 0 0 0,-1 0 0 0,1 0 0 16,-1 3 0-16,-2-2 0 0,0 4 0 0,-2-2 0 15,-1 1 0-15,-1 2 0 0,-1-2 0 0,-1 1 0 16,-1 1 0-16,-1 2 128 0,-1 0 336 0,-1-2 80 16,-2 4 16-16,2 0 0 0,-1-1 0 0,1 1 0 15,0 0 0-15,2-2 0 0,1-1-432 0,3 0-128 0,1-1 0 0,2 0 0 16,1 0 192-16,1-2-192 15,1 2 192-15,1-2-192 0,1 1 0 0,0 1 0 0,3-2 0 0,1 0 0 16,0-1 0-16,2 2-176 16,1-1 0-16,0-2 0 0,1 2-160 0,1-1-48 0,1-2 0 0,0 1 0 15,1 1 16-15,1 1 0 0,-1-1 0 0,-1 0 0 16,0 0 368-16,-1 4 0 0,0-1-144 0,-1 1 144 16,-2 2 0-16,1 1 0 0,-1 0 0 0,-2 1 0 15,-1 0 0-15,-2 4 0 0,1-3 0 0,-2 2 0 16,0 1 0-16,0 1-128 0,1 0 128 0,-1 0-160 0,0 0 160 0,0 1-128 15,1-1 128-15,-1 0-128 0,-1-3-64 0,0-1-16 16,0 2 0-16,-1 1 0 0,1-6 208 0,-2 1 0 16,0 0 0-16,1 0 0 0,-2-1 448 0,0-1 48 15,-2 2 0-15,0-2 0 0,-2 0-208 0,0 2-32 16,0-1-16-16,-3-2 0 0,-1 2-240 0,-2-2-192 16</inkml:trace>
  <inkml:trace contextRef="#ctx0" brushRef="#br1" timeOffset="173636.42">31330 6642 1839 0,'0'-3'160'0,"0"2"-160"0,0 1 0 15,1 0 0-15,1 0 3984 0,-1 0 768 0,0 0 160 0,0 0 16 16,1 0-3312-16,0 1-656 0,1-1-144 0,-3 0-32 0,0 0 928 0,0 0 176 16,0 0 32-16,0 0 16 0,-9 25-464 0,3-19-112 15,-2 4-16-15,0 2 0 0,-2 1-608 0,0 3-128 16,-1 2-32-16,-2 1 0 0,0 3-96 0,-1 0-32 16,1 4 0-16,-2 0 0 0,1 3 80 0,-1 2 16 15,0 0 0-15,2 3 0 0,-2 2-272 16,1 1-48-16,0 2-16 0,-3 3 0 0,0 3-64 0,0 6-16 15,-2 0 0-15,2-6 0 0,0 2-128 0,1-3 0 16,0-6 0-16,2-1 0 0,2-3 0 0,0-4 128 16,3 1-128-16,-1-1 128 0,2-1 32 0,1-1 0 0,2 0 0 15,1 0 0-15,0 0-160 0,3-2 192 16,1 2-192-16,1-3 192 0,3 1-192 0,1-1 0 16,4-3 0-16,1-3 0 0,2 0-208 0,4 0-80 0,4 0-16 15,2-3 0 1,2-4-640-16,0 2-128 0,4-2-16 0,0 0-10448 15,3 1-2096-15</inkml:trace>
  <inkml:trace contextRef="#ctx0" brushRef="#br1" timeOffset="174690.8">31623 7353 17503 0,'-2'0'1552'0,"-1"0"-1232"0,3 1-320 0,2-1 0 15,-2 0 896-15,0 2 112 0,0-2 16 0,-2 0 16 16,1 3-176-16,0-2-32 0,1 2-16 0,0-3 0 0,0 0 592 0,0 0 112 16,0 0 16-16,0 0 16 0,0 0 176 0,0 0 16 15,0 0 16-15,0 0 0 0,0 0-416 0,0 0-96 16,0 0-16-16,-17 16 0 0,12-10-784 0,0 0-144 16,-2 3-48-16,-1 1 0 0,-1-1-256 0,-2 6 0 15,-1 1 0-15,-2 4 0 0,0 0 0 0,-3 3 0 16,1 0 0-16,-1-1 0 0,-1 4 0 0,1-1 0 15,0 1 0-15,-2-2 0 0,3 1 0 0,1-1 0 16,1-2 0-16,1-1 0 16,3-3-640-16,0-2-144 0,3 1-32 0,1-5 0 15,1-2-848-15,1-4-160 0,2 0-32 0,-1-2-13376 0</inkml:trace>
  <inkml:trace contextRef="#ctx0" brushRef="#br1" timeOffset="175181.2">31288 7334 35935 0,'0'-4'1600'0,"0"2"320"0,1-1-1536 0,1 2-384 0,0 1 0 0,-1 0 0 15,1 0-704-15,-1 0-192 0,3 0-64 0,-1-2 0 0,1 2 2384 0,0 0 480 0,-1 2 80 0,0-2 32 16,-1 4-1120-16,1-2-208 0,-1 2-48 0,-1 2-16 16,2 0-256-16,-1 2-48 0,1 3-16 0,-2-1 0 15,3 2-128-15,-2 4-32 0,2 0 0 0,1-1 0 16,1 5-144-16,2-4 0 16,-1 0 0-16,3 3 128 0,1-3-128 0,1 0 128 15,3 0-128-15,1-1 128 0,3 1 0 0,1-1 0 0,2 1 0 0,-1-3 0 16,0 2-128-16,-3 1 0 0,1-3 0 0,-4 0 0 0,-3 0 0 15,-3 2-176-15,-2-4 48 0,-2 0 0 16,-2 0-400-16,-2 0-80 0,-3-1-16 0,-1 2 0 31,-2-2-1232-31,0-1-240 0</inkml:trace>
  <inkml:trace contextRef="#ctx0" brushRef="#br1" timeOffset="177528.76">31831 7777 2751 0,'-1'0'256'0,"0"-3"-256"0,1 3 0 0,0 0 0 31,0 0 192-31,0 0-16 0,0 0 0 0,0-1 0 16,0 1 272-16,-2-2 64 0,2-1 16 0,0 3 0 0,0 0 544 0,0 0 96 0,0 0 32 0,0 0 0 16,0 0 320-16,0 0 64 0,0 0 16 0,0 0 0 15,0 0-64-15,0 0-16 0,0 0 0 0,0 0 0 16,0 0 592-16,0 0 112 16,0 0 16-16,0 0 16 0,0 0-432 0,0 0-96 0,0 0 0 0,0 0-16 15,0 0-768-15,0 0-160 0,9 21-16 0,-8-15-16 0,2-2-480 0,-2 2-80 31,0-2-32-31,2 5 0 0,-1-3-160 0,-1 0 0 16,2 4 0-16,-2-4 128 0,0 3-128 0,-1 1 0 16,2 2 144-16,-2-2-144 0,0 3 240 0,0 2-32 15,0-1 0-15,0 1 0 0,0 1-208 0,-2 0 128 0,2-1-128 0,-1 1 0 16,0-3 0-16,0 0 0 0,-1-5 0 0,0 0 0 0,1 2 0 0,-2 1 0 16,1-4 0-16,0 2 0 0,0 1 0 0,-2-1 0 15,1 0 0-15,-1-2 0 16,-1-1-320-16,0 0-128 0,0-1 0 0,-2 0-16 15,0-1-1104-15,-1-2-224 0,-1 2-32 0,-1-2-8288 0,0-2-1664 16</inkml:trace>
  <inkml:trace contextRef="#ctx0" brushRef="#br1" timeOffset="177780.08">31701 7596 27183 0,'-2'-3'592'0,"0"-4"128"0,1 5 32 15,1-2 16-15,1 4-624 0,1 0-144 0,-1-2 0 0,1 2 0 0,1-4 1952 0,-1 0 352 0,2 2 80 0,0 2 16 0,-2-4-1088 0,-1 4-224 16,1 0-32-16,-2 0-16 0,0 1-720 0,-2 2-160 15,1-1-32-15,-1 2 0 0,1 0-304 0,-1-2-64 16,2-1-16-16,-1 4-17280 0</inkml:trace>
  <inkml:trace contextRef="#ctx0" brushRef="#br1" timeOffset="178714.82">31991 7823 3679 0,'0'0'320'0,"0"0"-320"16,1 0 0-16,-1-1 0 0,0 1 512 0,1 0 48 0,-1 0 0 0,1-2 0 15,1 1 1232-15,-2 1 240 0,1-1 48 0,-1 1 16 16,0 0 672-16,0 0 144 15,0 0 32-15,0 0 0 0,0 0-576 0,0 0-128 16,0 0 0-16,0 0-16 0,0 0-624 0,0 0-128 0,0 0 1408 16,13 11-1984-16,-10-8-128 15,-1 1 0-15,1 0-16 0,0 0-336 0,1 1-64 16,1 1-16-16,1-1 0 0,0 1-336 0,1-1 0 0,-1 2 0 0,1 0 0 0,-1 0 0 0,-1 1 0 31,0 3 0-31,-1-1 0 0,0 3 0 0,-2 1-208 0,2-1 48 0,-2 2 16 0,2-1-96 0,0 2-16 16,-2-2 0-1,1-1 0-15,-1 2 256 0,-1-2 0 0,-1-2 0 0,0 2 0 16,-1-1 0-16,1-2 0 0,-1 2 0 0,0-1 0 16,-2-3-544-16,1 0-64 0,-2 0-16 0,0-1 0 0,-1 0 240 0,0-1 64 0,0-1 0 15,-2 0 0 1,0 0-640-16,-2 0-128 0,-1-1-32 0</inkml:trace>
  <inkml:trace contextRef="#ctx0" brushRef="#br1" timeOffset="179442.37">32580 7419 7359 0,'0'-2'656'0,"0"1"-528"0,0 1-128 0,-1-3 0 0,1 3 704 0,0 0 128 0,0 0 0 15,-1 0 16-15,-1 0 208 0,1 0 32 0,-1 0 16 0,2 0 0 16,0 0-96-16,0 0-32 0,0 0 0 0,0 0 0 16,0 0 16-16,0 0 0 0,0 0 0 0,0 0 0 15,0 0 736-15,0 0 128 0,0 0 48 0,-15 16 0 16,11-7 208-16,-2-3 32 0,-1 7 16 0,-2-2 0 16,-1 6-992-16,-4-1-192 0,2 1-32 0,-2 2-16 15,0 3-512-15,-1 0-96 0,2 3-32 16,1-3 0-16,0 3-288 0,-1 0 0 0,2-3 0 0,1 2 0 15,-1-2 0-15,1 0 0 0,0 2 0 0,0-2 0 32,1-2-784-32,-3-4-112 0,0 2-32 0,0-4 0 0,-2 1-2016 0,1-3-416 0,-2 0-80 15,2-2-16-15</inkml:trace>
  <inkml:trace contextRef="#ctx0" brushRef="#br1" timeOffset="179774.58">32244 7457 35935 0,'1'0'1600'0,"0"-3"320"0,0 3-1536 0,2 3-384 0,-1-3 0 0,1 3 0 16,-1-2 0-16,1 4 0 0,3 2 0 0,1 3-192 16,2 2 1024-16,2 4 208 0,-1 0 48 15,0 3 0-15,0-1-672 0,1 2-128 0,0 0-32 0,0 1 0 16,2-3-128-16,0 2-128 16,2-1 144-16,2-1-144 0,1 2 144 0,0-2-144 15,2 1 128-15,0-2-128 0,-4 1 0 0,-1-2 0 0,-2 0 0 0,-3-4 0 0,-2 1 0 0,-3-2-224 16,-2 0 48-16,0-1 16 15,-2 0-1504 1,-1-1-288-16</inkml:trace>
  <inkml:trace contextRef="#ctx0" brushRef="#br1" timeOffset="180392.28">32235 7235 21183 0,'-7'0'944'0,"1"-2"192"0,1 2-912 0,1 0-224 0,3 0 0 0,-1 0 0 0,1 0 848 0,-1 0 128 16,-1 2 32-16,-2-2 0 0,0 0 848 0,2 0 160 0,-1-2 32 0,1-1 16 15,3 2-640-15,2-1-128 0,-1-1-16 0,3 2-16 16,-2-5-688-16,3 1-128 0,-1 0-16 15,1-1-16-15,0-3 32 0,1 3 16 0,1-4 0 0,1 0 0 16,-1 1-128-16,0-1-16 0,1 0-16 0,1-1 0 16,-1 0-64-16,1-1-16 0,1 0 0 0,0-3 0 15,-2 4 32-15,1-2 0 0,0 2 0 0,1 0 0 16,-2-1-128-16,0 2-128 0,0-1 176 0,0 3-176 16,-2-2 0-16,0 4 0 0,0 0 0 0,0 1 0 15,-1 0 0-15,-1 2 0 0,0 0 0 0,1 0 0 16,-2 1 160-16,0 1-160 0,1 1 128 0,-2 0-128 15,2 1 160-15,-1 1-160 0,1 1 192 0,1 2-192 16,0 1 192-16,0 3-64 0,0-1 0 0,0 3-128 16,0 0 128-16,0 2-128 0,0 0 0 0,1 1 0 0,-1 1 0 15,0-3 0-15,1 4 0 0,-1-3 0 0,0-1 0 0,0 0 0 16,1 2 0-16,-1-4 0 0,0 2 0 0,-1-3 0 16,-2 1 0-16,2-3 0 0,0 4 0 0,-2-4-256 15,0 0 32-15,0-1 0 16,-1 0-224-16,-1-3-32 0,1 1-16 0,-1-2 0 15,1-1-768-15,1 2-144 0</inkml:trace>
  <inkml:trace contextRef="#ctx0" brushRef="#br1" timeOffset="181002.44">32761 7928 21183 0,'4'3'1888'15,"-2"0"-1504"-15,0-3-384 0,0 1 0 0,-1 2 1120 0,0-3 160 0,3 6 16 16,2 0 16-16,3 1 448 0,1 6 96 0,1 2 0 0,-1-2 16 16,0 2-672-16,-3-1-144 15,0-2-32-15,0 2 0 0,-2 0-432 0,-1-1-80 16,0-3-32-16,-1 2 0 0,-2-5-336 0,-1 2-144 0,0 0 128 15,-1-3-128-15,-2-1 0 0,2 1 0 0,-2-1 0 0,1 1 0 16,0-1 0-16,-1 0 0 0,1 1 0 16,-1 0 0-16,1 1-176 0,-2-1 176 0,1 1-128 0,0 2 128 15,0-2-144-15,-2 2 144 0,2 1-160 0,-1-1 160 0,-1 0-256 0,1 1 32 16,-1-1 16-16,0-2 0 31,0 2-800-31,-1-3-144 0,1 0-48 0,-2-1 0 16,-1 2-320-16,1-2-64 0,0-2-16 0</inkml:trace>
  <inkml:trace contextRef="#ctx0" brushRef="#br1" timeOffset="181703.74">32532 6585 4607 0,'1'-3'400'0,"0"2"-400"0,2-1 0 0,-2-1 0 0,0 2 960 0,2 1 128 0,-1-3 0 0,3 0 16 15,1-1 928-15,2-1 176 16,-2 1 32-16,0 1 16 0,2 3 464 0,-2-3 96 16,-1 3 0-16,1 3 16 0,0 0-352 0,2 6-80 0,0 1-16 0,1 6 0 31,2 0-1104-31,3 4-208 0,2 7-48 0,0 1-16 0,2 2-608 15,1 7-112-15,-1 0-32 0,2 2 0 16,1-5-256-16,3 1 0 0,0 0-128 0,1-2 128 0,-3 2 0 16,-1 4 0-16,0 1 0 0,-3 3 0 0,-2 4 0 0,-3 1 0 15,1-1 0-15,-5 0 0 0,-4-2 0 0,1-3 0 16,0-3 0-16,0 1 0 0,0-1 0 0,-1 3 0 16,-1-1 128-16,-2-2-128 0,0-2 0 0,0-3 0 15,3 1 128-15,0-3-128 0,-1 0 128 0,1-3-128 16,2 2 192-16,1-5-192 0,-8-26 192 0,0 0-192 15,0 0 192-15,0 0-192 0,0 0 128 0,0 0-128 0,0 0 0 16,0 0 0-16,0 0 0 0,0 0 0 0,0 0 0 16,0 0 0-16,0 0 0 0,0 0-224 0,-2 338 16 0,-14-320 0 31,0 2-816-31,-1-4-144 0,-2 2-48 0</inkml:trace>
  <inkml:trace contextRef="#ctx0" brushRef="#br1" timeOffset="183403.93">29696 9078 37775 0,'0'0'3360'0,"0"0"-2688"0,0 0-544 0,0 0-128 0,0 0 592 0,0 0 96 16,0 0 16-16,0 0 0 0,1 0-336 0,1 0-64 0,1 0-16 0,-3 0 0 16,0 0-288-16,0 0 0 0,0 0 0 0,22 10 0 15,-16-8 128-15,3 2 0 16,0-3 16-16,2 1 0 0,1-2-144 0,3 3 128 0,0-3-128 0,2-3 128 16,-1 3-128-16,3-2 0 0,1 1 0 0,2-3 0 31,0 2-704-31,-3-5-32 15,-2 4 0-15,3 0 0 16,3-3-1584-16,3-1-320 0</inkml:trace>
  <inkml:trace contextRef="#ctx0" brushRef="#br1" timeOffset="183834.34">29672 9404 15663 0,'0'0'1392'0,"0"0"-1120"0,0 0-272 0,0 0 0 0,0 0 4224 0,0 0 800 15,2 0 160-15,-1-2 16 0,1 2-2608 0,1-2-528 0,2 2-96 0,-5 0-32 0,0 0-1152 0,19-2-224 16,-10 2-48-16,1 0-16 0,1 2-496 0,0 0 128 16,2-4-128-16,0 4 0 0,2 0 0 0,1 1 0 15,0-2 0-15,2 1 0 0,-1-2-304 0,1 0-48 16,2-2-16-16,0 1-12208 16,0-2-2448-16</inkml:trace>
  <inkml:trace contextRef="#ctx0" brushRef="#br1" timeOffset="185390.45">30722 8775 23039 0,'0'-3'2048'0,"0"2"-1648"0,0 2-400 0,0-1 0 16,0 0 0-16,-1 0 0 0,1 3 0 0,-3-3 0 15,1 2 128-15,-3 3 128 0,0 1 48 0,-2 3 0 0,-2 0 1168 0,0 2 256 0,-2 4 32 0,0-2 16 16,-1 5 0-16,-1-1 0 15,1 4 0-15,-2 1 0 16,2 0-944-16,0 3-192 0,-1 4-48 0,2-1 0 16,-1 4-464-16,1 0-128 0,0 3 0 0,1 0 0 15,1 2 0-15,2-2 0 0,0 3 0 0,4-3 0 16,0 3 0-16,2-4 0 0,0 1 0 0,1-1 0 16,0 5 0-16,1-5 0 0,3-1 0 0,-1-3 0 0,4 0 0 15,-1-3 0-15,2-4 0 0,2-1 0 16,0-4-320-16,1 2-144 0,2-4-32 0,0-1 0 15,2 1-768-15,0-3-144 0,1-4-48 0,-1 1-13584 0</inkml:trace>
  <inkml:trace contextRef="#ctx0" brushRef="#br1" timeOffset="186040.59">31173 9191 3679 0,'2'-2'320'0,"-1"-2"-320"0,0 4 0 0,-1-2 0 15,1 2 208-15,-1 0-16 0,2-3-16 0,-1 2 0 16,1-4 800-16,0 4 176 0,-1-3 16 0,-1 2 16 15,-1-1 1776-15,-1 3 368 0,1 0 64 0,-1 3 0 16,-1-3-176-16,-1 2-32 0,2-2-16 0,-2 1 0 16,1 2-1264-16,-1-3-256 0,0 4-48 0,0-2-16 15,-1-1-816-15,1 4-144 0,-3 1-48 0,0 1 0 16,0 3-416-16,-3 2-160 0,-1 1 0 0,-2 2 144 0,0 1-144 0,-4 3 160 16,-1 3-160-16,-3 0 160 0,1 2-160 0,-2 1 0 15,0 3 0-15,-1-2 0 0,1 3 0 0,2-5 0 16,2 2 0-16,2-1-176 0,0 0 176 0,2-1-208 15,-1-1 80-15,3-4 128 16,1 0-1840-16,1-3-240 0,0-4-48 16,2 1-13440-16</inkml:trace>
  <inkml:trace contextRef="#ctx0" brushRef="#br1" timeOffset="186418.01">30851 9135 12895 0,'-4'-7'1152'0,"2"5"-928"0,0-2-224 0,2 2 0 15,2 2 4192-15,0 0 800 16,0 0 144-16,1 0 48 0,2 0-2784 0,2 0-544 0,1 0-128 0,2 2 0 0,0-1-576 0,-1 4-96 16,1 2-32-16,1 0 0 0,-1 2-320 0,1-2-64 15,-1 5 0-15,1 3-16 16,1 1-176-16,-4 4-16 0,2 1-16 0,-1-1 0 16,-2 2-224-16,1 0-32 0,-2 1-16 0,-1-1 0 15,0 3-144-15,-2-6 128 0,1 5-128 0,-1-4 128 16,0-2-384-16,1 1-64 0,0-2-32 0,1-1 0 15,0 2-304-15,1-9-64 0,1 1-16 0,2-1 0 16,0-2-736-16,0 0-160 0</inkml:trace>
  <inkml:trace contextRef="#ctx0" brushRef="#br1" timeOffset="189385.45">31322 9593 23951 0,'-1'0'2128'0,"1"0"-1696"0,2 0-432 0,-1-2 0 0,1 1 128 0,0 1-128 16,0-3 128-16,2 3-128 0,1-4 1232 0,0 2 176 15,1-2 16-15,0 2 16 0,-1 2-160 0,-1-3-16 16,-1 3-16-16,-1-1 0 0,-1 2-48 0,1 2-16 15,-2-1 0-15,0 0 0 0,0 2-416 0,-2 0-64 16,1 0-32-16,0 2 0 0,0-2-288 0,-1 2-48 16,1-1-16-16,0 1 0 0,0-1-144 0,-1 1-48 0,2-1 0 0,-1 1 0 15,1 1-128-15,0-4 0 0,0 3 0 0,1 1 128 16,1-1-128-16,-1 0 0 0,0 1 0 0,2 2 0 16,0-2 0-16,0 2 0 0,0 1 144 15,1 2-144-15,0-2 192 0,0 3-48 0,-1-1 0 0,1 4 0 16,-1-4-144-16,-1 2 0 0,-1 1 0 15,-1-3 0-15,-1 4 0 0,-1 0 0 16,-1-2 0-16,-1 1 0 0,1 1 0 0,-2-1 0 16,0 1 0-16,-1 0 0 0,1-2 0 0,-2 0 0 15,1 0 0-15,0-2 0 0,0 1 0 0,-2-1 0 16,1-2 0-16,-2 2 0 0,1-2 0 0,-1-1 0 0,-1 1 0 0,0-4 0 16,0 0-144-16,0 0 144 15,2 0-192-15,-2-2 192 0,0-1-272 0,0 0 48 0,-1 0 16 0,1-3 0 31,-1-3-288-31,1 1-48 0,1-2-16 0,2-4-11472 0,2 0-2304 0</inkml:trace>
  <inkml:trace contextRef="#ctx0" brushRef="#br1" timeOffset="190206.85">31416 9344 10127 0,'-3'-3'896'0,"1"2"-704"0,1 1-192 0,1 0 0 0,-2 0 784 0,1 0 128 16,-1 1 32-16,-3-1 0 0,0 0 336 0,-3 3 80 15,1-3 16-15,0 0 0 0,0 1-336 0,2 1-64 0,0 1-16 0,2-3 0 16,0 1 576-16,2 1 96 0,0-2 32 0,0 0 0 16,1 0 192-16,1 0 64 0,1-3 0 0,1 3 0 15,-1 0-560-15,1-3-96 0,-1 3-32 0,-2 0 0 16,0 0-528-16,0 0-128 0,0 0 0 0,0 0-16 15,0 0-304-15,0 0-48 0,0 0-16 0,0 0 0 16,0 0-192-16,0 0 128 0,0 0-128 0,0 0 0 16,0 0 0-16,0 0 0 0,0 0 0 0,0 0 0 0,0 0-368 15,0 0 48-15,-10 19 0 0,9-18 0 32,1-1-864-32,1-1-160 0</inkml:trace>
  <inkml:trace contextRef="#ctx0" brushRef="#br1" timeOffset="191204.2">31727 9373 4607 0,'-5'0'400'0,"2"0"-400"0,0 3 0 31,3-3 0-31,2 0 2512 0,-1-3 432 0,0 2 64 0,0 1 32 16,0 0-2464-16,3 0-576 0,0 0 0 0,-4 0 0 0,0 0 1312 15,0 0 272-15,0 0 48 0,22 1 16 0,-17-1 1328 0,-1 0 272 16,0 3 48-16,-1-3 16 0,2 2-1056 0,0-1-208 15,0 2-32-15,1-3-16 0,2 2-1296 0,0-2-256 16,1 0-48-16,1-2-16 0,0 2-384 0,1-3 0 16,0 2 0-16,1-4 0 0,1 2 0 0,-1-1-192 15,0 1 32-15,1 0 16 16,0-1-880-16,0 1-160 0,-1 0-32 0,-1 0-15888 0</inkml:trace>
  <inkml:trace contextRef="#ctx0" brushRef="#br1" timeOffset="191820.99">32600 9205 18431 0,'0'-4'816'0,"0"1"160"0,2 0-784 0,-1-1-192 0,0 2 0 0,0 2 0 0,1-4-224 0,-1 2-96 0,1-2 0 15,2-2-16 1,0 0-1040-16,-1 0-208 0,1-1-32 0,-1 1-16 16,-2 2 608-16,-1 1 128 0,0 0 32 0,0 1 0 0,-1 1 2752 0,-1 1 544 0,1-3 128 0,0 3 0 15,1 0 128-15,0 0 32 0,-1 3 0 0,1-3 0 16,0 0-832-16,0 0-160 0,0 0-48 0,0 0 0 15,0 0-400-15,0 0-96 0,0 0-16 0,0 0 0 16,0 0-208-16,0 0-64 0,0 0 0 0,0 0 0 16,0 0-304-16,0 0-64 0,0 0-16 0,0 0 0 15,0 0-144-15,0 0-48 0,0 0 0 0,-19-7 0 0,13 14-320 16,-3-1 0-16,-1 7 0 0,-1 2 0 16,0 1 0-16,-2 0 0 0,-1 4-128 0,-1 1 128 0,2 3-128 15,-2-2 128-15,-1 1-128 0,0 1 128 0,-1 1 0 0,0-1 0 16,1 0 0-16,-1 1 0 0,1-3 0 0,0 3 0 15,1-6 0-15,0 2 0 0,1-3 0 0,2-1 0 16,2-3 0-16,0 0 0 0,0-2 0 0,2-1-160 0,0-1 160 16,2-4 0-1,0 0-608-15,1-2-16 16,1-2 0-16,0-1 0 0,2-2-1360 0,0-1-256 0</inkml:trace>
  <inkml:trace contextRef="#ctx0" brushRef="#br1" timeOffset="192136.42">32291 9183 17503 0,'4'-6'768'0,"0"2"176"0,-1 1-752 0,1 2-192 0,-1 2 0 0,-2-2 0 0,0 1 1984 0,2 0 384 0,0 0 64 0,2 0 0 0,1 5 336 16,1 1 64-16,-1 3 16 0,-1 3 0 15,0-2-1232-15,-2 5-240 0,1-1-48 0,1 4-16 0,-1 1-656 0,-1-3-128 16,2 2-16-16,2-2-16 0,-2 2-208 0,1-1-32 16,0-1-16-16,1-2 0 0,2 2-240 0,0-1 0 15,1 1 0-15,1-1 0 0,0 1 0 0,1 0 0 16,0 0 0-16,2 2 0 0,0 2 0 0,-1-1-256 16,1-1 48-16,-2-2 16 15,-1 0-464-15,-2 0-96 0,-2-3-16 0,0-1 0 16,-2-2-1392-16,-2-1-272 0,0-2-64 0,-2-1-8000 0,-1 1-1584 15</inkml:trace>
  <inkml:trace contextRef="#ctx0" brushRef="#br1" timeOffset="192806.11">32280 8937 18431 0,'1'0'1632'0,"-1"0"-1312"0,2 0-320 16,-2 0 0-16,0 0 512 0,1 0 16 0,-1 2 16 0,1-2 0 16,2 0 400-16,-1 0 80 0,-1 0 0 0,-1 0 16 15,0 0 576-15,0 0 112 0,0 0 32 0,0 0 0 16,0 0-96-16,20-15 0 0,-16 10-16 0,1-1 0 16,1 0-688-16,0 0-128 0,2-4-16 0,-1 1-16 0,0-1-416 0,1-2-64 15,-1 2-32-15,1-1 0 0,-1-3-64 0,0 2-16 16,1-2 0-16,-1 0 0 0,1-2-80 0,-1-1-128 15,2 3 176-15,-3 1-176 0,0 2 0 0,-1 2 0 16,0 2 0-16,-1 2 0 0,-1 1 0 0,0 2 0 16,-1 1 0-16,0 2 0 0,-1 1-320 0,-1 2-32 15,1 1 0-15,0 2 0 0,-1 0-32 0,2-4 0 16,-1 4 0-16,0 1 0 0,2 2 384 0,-1 0 0 16,2 5 0-16,-1-2 0 0,1 2 272 0,0-1 80 15,1 1 16-15,1 1 0 0,-1 2 16 0,0-2 0 16,0 3 0-16,0-3 0 0,0 0-192 0,-2-2-48 15,2 1 0-15,-1-3 0 0,1-2-144 0,0 2 0 0,-1-2 0 0,-1-4 0 16,2 2 0-16,0-2-144 0,0-1 144 16,0-1-208-1,1-1-864-15,-1 0-160 0</inkml:trace>
  <inkml:trace contextRef="#ctx0" brushRef="#br1" timeOffset="193352.62">32704 9634 34095 0,'-2'0'3024'0,"1"0"-2416"0,2 0-480 0,0 1-128 16,0 2 1264-16,-1-3 224 0,2 0 48 0,-2 2 16 15,1 2-544-15,1-1-112 0,1 1-32 0,-2 3 0 0,1-1-480 0,1 2-112 16,-2 0-16-16,0 1 0 16,1 0-256-16,-2 4 0 0,1-1 0 0,-2 4 0 0,1-1 0 0,-2 2 0 15,1 2 0-15,1 2 0 0,-1-1 0 0,0-2 0 16,1 2 0-16,-2-1 0 0,2 0 0 0,-1 2 0 15,0-2 0-15,0 1 0 0,-1-2 0 0,1 1 0 16,-1-3 0-16,1 0 0 0,-2 0-176 0,2-4 176 16,1 1-192-16,-1-3 192 0,1-2-224 0,0 2 64 15,0-4 16-15,-2-2 0 16,2 0-320-16,-1 1-64 0,1-5-16 0,-2 1 0 16,-2-2-1440-16,-1-2-272 0</inkml:trace>
  <inkml:trace contextRef="#ctx0" brushRef="#br1" timeOffset="193589.69">32761 9426 29487 0,'-5'-2'2624'0,"2"1"-2112"0,0 1-512 0,3 0 0 0,1 0 1408 16,1 0 160-16,-2 1 32 0,1 0 16 15,1-1-544-15,-1 4-112 0,2-4-32 0,-3 0 0 0,0 0-320 0,0 0-64 32,0 0-16-32,0 0 0 0,0 0-304 0,0 0-64 15,7 18-16-15,-8-16 0 0,1 0-144 0,-1-2-256 0,0 0 64 0,-1 0 16 16,1 0-1424-16,1-2-272 0</inkml:trace>
  <inkml:trace contextRef="#ctx0" brushRef="#br1" timeOffset="194840.45">32703 10039 15663 0,'0'-3'1392'0,"0"3"-1120"0,0 0-272 0,0 0 0 0,1 0 960 0,1 0 144 0,-2 0 32 0,1 0 0 16,0-2-400-16,0 2-80 0,0 0-16 0,-1 0 0 31,0 0-1024-31,0 0-192 0,0 0-64 0,0 0 0 0,0 0 1024 0,0 0 208 0,0 0 48 0,0 0 0 16,0 0 816-16,0 0 160 0,-14 18 48 0,12-18 0 15,1 3 16-15,1-3 16 16,-1 0 0-16,2 1 0 0,-1-1-640 0,1 2-128 15,2-2-32-15,-1 0 0 0,1 0-416 0,1 0-96 0,-4 0 0 0,0 0-16 16,0 0-176-16,0 0-16 16,0 0-16-16,19 4 0 0,-16-2 48 0,-2 1 16 0,0 1 0 0,1-1 0 0,-2 0-96 0,0 1-128 15,-2-1 176-15,0 2-176 16,1 1 192-16,-3-2-64 0,0 2 0 0,0 0-128 0,2-2 160 16,-2 2-160-1,1 1 128-15,-1-1-128 0,0 0 144 0,0 0-144 0,3-2 160 0,-1 0-160 16,0-1 192-16,1 0-64 0,0-1-128 0,1-1 192 0,-1 2-192 0,0-3 0 15,-1 0 128-15,0 2-128 0,-1-2 128 0,1 0 0 16,-2 0-128-16,-1 0 192 0,2 0-48 0,-4-2-16 16,1 2 0-16,-1-4 0 15,1 2-128-15,-3-1 0 0,1 2 0 0,0-5 0 16,0 2-432-16,1-2-16 0,0 0 0 0,0 0-11904 0,2-3-2400 0</inkml:trace>
  <inkml:trace contextRef="#ctx0" brushRef="#br1" timeOffset="195626.85">32762 8618 9215 0,'-3'0'816'0,"0"0"-656"0,2 0-160 0,1 0 0 16,0 2 224-16,-1-2 16 0,-2 0 0 0,0 3 0 0,-2-2-48 0,1 1 0 15,-1 1 0-15,3-2 0 0,-1 2 1280 0,2-1 256 16,1-1 64-16,1 2 0 0,0 0 256 0,2 0 48 15,0 1 16-15,1-2 0 0,1 4 160 0,1-2 32 16,0 2 16-16,2 0 0 0,2 1-560 0,0 2-112 16,2 1-32-16,0 5 0 0,2-1-848 0,1 1-160 0,1 1-32 15,0 0-16-15,0 2-368 0,0-2-64 16,1 0 0-16,0 3-128 0,0 0 0 16,-1 3 0-16,0-2 0 0,1 2 0 0,-1 0 0 0,-1 3 0 15,-1-5 0-15,-1 4 0 0,1 2 0 0,-3 3 0 0,0 2 0 0,-1 0 0 16,0-2 128-16,-2 5-128 0,-1 1 0 15,-1 0 0-15,-1-4 128 0,-1 1-128 0,-1 3 0 16,1-6 0-16,-1 0 0 0,-1-2 0 0,-1 2 0 16,-2-5 0-16,0 2 0 0,-2-1 128 0,1-3-128 15,-3 1 0-15,0-1 208 0,-1-2-64 0,1 2-16 0,-1-1 0 16,-2-5-128-16,2 2 0 0,0-1 0 0,-1-5 0 16,-1 0-256-16,2-1 0 0,-1 1 16 0,-1-5 0 15,-1-1-896 1,2 0-176-16,-2 1-32 0</inkml:trace>
  <inkml:trace contextRef="#ctx0" brushRef="#br1" timeOffset="196384.71">33195 8728 20271 0,'-1'-4'896'16,"1"0"192"-16,0 2-880 0,0-1-208 0,1 2 0 0,-1 1 0 0,0-2-896 0,0 2-240 0,1-4-32 0,1-1-16 16,-2 0-288-16,0 0-48 0,-2-1-16 0,1 2 0 15,1 1 848-15,-1-2 176 0,0 1 16 0,0 0 16 16,-1 0 2352-16,2-1 480 0,-1 2 80 0,1-1 32 0,1-2 544 0,2 1 128 16,-1 0 0-16,2-1 16 0,1-3-1488 0,1 0-288 15,1 2-64-15,1-2-16 0,1 2-736 0,-2 1-160 16,0-3-16-16,1 5-16 0,-2-2 128 0,0 3 16 15,0-1 16-15,1 1 0 0,-4 1 112 0,2 1 0 16,-1 1 16-16,1-3 0 16,0 3-240-16,0 0-48 0,0 0-16 0,0 0 0 15,-2 0-160-15,1 0-16 0,1 0-16 0,-1 3 0 0,-1-3-160 0,0 3 0 0,1-1 0 16,-2 3 128-16,2-2-128 0,-1 1 128 0,1 2-128 0,0 3 128 16,1-3-128-16,-1 4 0 0,1 0 0 0,-2 0 0 15,2 2 0-15,-1 0 0 0,0 3 0 16,-2-1 0-16,-1 2 0 0,-1 2 0 0,-1 1 0 0,-3 0 0 15,1 0 0-15,-2 1 0 16,-1 1 0-16,-2-2 0 0,1 0-128 0,-3-4 128 0,1 1-160 0,-1-2 160 16,0 1-160-16,0-5 160 0,-1 2-160 15,1-2 160-15,1-4 0 0,-1 0 0 16,1 1-128-16,-1-4 128 0,3 1 0 0,-2-2 0 16,2 1 0-16,-2-2-144 15,0-1-304-15,2-1-64 0,-1-2-16 0,2 0 0 0,1 0-432 0,2-3-64 0,-1 0-32 0,0 0 0 16,2-2 288-16,0-2 48 0,1-1 16 15,1 1 0-15,1 0 880 0,2 4 176 0,-1 0 32 0,1 0 16 0,1 2 512 0,1 1 112 16,0 3 0-16,2 0 16 16,0 0-112-16,3 1-32 0,1 2 0 0,0 2 0 15,3 2-512-15,0-1-128 0,2 1 0 0,-1 2-16 16,2 1-240-16,-1-4 176 0,0 4-176 0,0-4 160 16,0 3-160-16,0 1 0 0,-1-1 0 0,0 0 0 15,0-1 0-15,-2 0 0 0,2 2-224 0,-2-3 80 31,0 2-496-31,-2-3-80 0,0 3-32 0</inkml:trace>
  <inkml:trace contextRef="#ctx0" brushRef="#br1" timeOffset="-213385.25">15892 5661 4607 0,'0'-6'400'0,"0"0"-400"15,-1 2 0-15,1 0 0 0,0 2 3840 0,1 2 704 0,-1-3 128 16,1 0 16-16,-1-1-3264 0,2-2-656 0,-1-1-128 0,-1 4-16 15,1-3-624-15,-1 3 0 0,1 1 0 0,-1 2 0 16,0 2 0-16,2 1 0 0,-1 0 0 0,1 3-128 16,1 4 896-16,-1-1 176 0,2 1 32 0,-2 2 16 15,2 1 768-15,-1-2 160 0,-1 4 16 0,-1 1 16 16,1 0-448-16,-1 2-96 0,0-2 0 0,-1 3-16 16,0-1-688-16,0 0-144 0,0 0-32 0,-1 1 0 0,1-1-320 15,-1 2-64-15,1 5-16 0,0 0 0 0,-2 3-128 16,2 2 0-16,0 1-192 0,-1 7 192 0,0 7 0 15,0 8 0-15,-3 6 0 0,-2-1 0 0,0-1 0 0,-3 0 0 16,-1 2 0-16,0-5 192 0,3-10-192 16,-1 1-144-16,0-3 144 0,-1 2-208 0,0-1 208 15,2-4 128-15,-1-5 0 0,0-3-128 0,2-5 0 0,-2-1 0 16,1-3 0-16,-1-2-192 0,1-1 192 0,1-6-192 16,0-2 192-16,-1-1-192 15,2-4-624-15,0-4-112 0,1-1-32 0,-1-2 0 16,1-1-896-16,0-4-192 0</inkml:trace>
  <inkml:trace contextRef="#ctx0" brushRef="#br1" timeOffset="-212802.06">16005 5657 30399 0,'-5'-5'1344'0,"2"2"288"16,2-1-1312-16,1 0-320 0,3 2 0 0,0 2 0 0,2-4 0 0,1 2-240 0,7-5 48 0,4-3 0 15,4 1-768-15,5-4-160 0,0 3-32 0,-1-1 0 16,-2 4 16-16,-1-2 0 0,-1 3 0 0,-3 0 0 0,-2 4 1136 0,-3 0 0 16,0 2 128-16,-5 0 0 0,1 2 1440 0,-3 0 288 15,-1 3 48-15,-1 1 16 0,0 1-32 0,-2-1 0 16,-1 4 0-16,2 3 0 0,-2-3-544 0,0 4-128 0,1 3 0 0,-1 1-16 16,-1 2-880-16,1 5-192 0,0 3-128 0,-1 0 192 15,-1 7-192-15,1 0 0 0,0-1 0 0,-1 1 128 16,-2-2-128-16,1 2 128 15,-1 2-128-15,1 0 128 0,-2 2-128 0,1-1 0 16,-1 0 0-16,0 1 0 0,2-2 0 0,-2-2 0 0,1 5 0 0,1-5 0 16,1-3 0-16,-2 0 0 0,2 3 128 0,0-1-128 15,0 1 0-15,1 1 0 0,-2 3 0 0,1 0 0 16,1 1 0-16,0 1 192 0,-1-1-192 0,0 1 192 16,-1-2-32-16,0-3 0 0,-1-5 0 0,1-1 0 15,-2 1-160-15,1-7 0 0,-1 2 0 0,-1-5 0 0,1-1 0 16,0-8-272-16,1-2 64 0,-2-3 16 0,1-1 192 0,2-6-144 15,-2 1 144-15,3-2-128 16,-2-3 128-16,3-2 0 0,-1-3 0 0,2-1 0 31,0-2-1056-31,3-4-128 0,2 0-32 0,2-3-15680 0</inkml:trace>
  <inkml:trace contextRef="#ctx0" brushRef="#br1" timeOffset="-211391.74">17108 6075 11967 0,'0'0'1072'0,"-2"0"-864"0,2 0-208 0,0 0 0 0,0 0 1904 0,0 0 336 0,0 0 64 0,2 3 0 15,-1-3-416-15,0 1-96 0,2 1 0 0,-3-2-16 16,0 0-656-16,0 0-128 16,0 0-32-16,0 0 0 0,10 23-720 0,-10-17-240 0,-2 4 128 15,0 5-128-15,-3-2 0 0,-1 6 0 16,-3 1 0-16,-3 4 0 0,-3 5 192 0,-4 2 48 15,2 1 0-15,-4-1 0 0,-3 3 16 0,1 0 16 0,-1-1 0 0,0-1 0 0,0 0-272 16,1 2 0 0,-1-2 0-16,3-4 0 0,3 1 144 0,2-4-144 15,2-8 0-15,2-1 144 0,4-1-144 0,1-5 0 0,1-2 0 0,-1-4 0 16,4-2-512 0,-1-2-176-16,2 0-32 0,-1-4-12960 0</inkml:trace>
  <inkml:trace contextRef="#ctx0" brushRef="#br1" timeOffset="-210964.69">16744 6135 23951 0,'-2'-3'1056'0,"0"3"224"0,0-2-1024 0,1 2-256 0,1 0 0 0,0 0 0 15,0 0 1456-15,0 0 224 0,0 0 48 0,0 2 16 16,0-2-816-16,0 0-160 0,0 0-48 0,0 0 0 0,0 0 432 0,0 0 96 16,0 0 16-16,0 0 0 0,10 19-352 0,-5-18-64 15,-2 4-16-15,3-1 0 0,2-2-496 0,-2 2-96 16,1-2-32-16,1 2 0 0,-1 2-208 0,1 0 176 15,-1 2-176-15,1 2 160 0,-1 4-160 0,2 3 0 16,-2 4 0-16,2 2 0 0,-2 4 160 0,1-3-160 16,-1 0 192-16,0 2-192 0,3 3 128 0,-1 2-128 15,2 0 0-15,-1-3 0 0,0-2 128 0,0-4-128 16,-2-1 192-16,2-1-192 0,0 0 240 0,0-3-64 16,1-1-16-16,0 0 0 0,0 1-160 0,2-5-176 15,0 4 48-15,2 0 0 0,0 3-144 0,0 3-32 0,1 3 0 16,-2 3 0-1,-1 0-608-15,0 1-128 0,-2 1-32 0,-1-3 0 16,0-1-1152-16,-3-4-224 0,2 0-48 0,-3-3-11616 0</inkml:trace>
  <inkml:trace contextRef="#ctx0" brushRef="#br1" timeOffset="-210173.48">17630 5307 11967 0,'0'-1'1072'0,"0"1"-864"0,0 0-208 0,0 1 0 0,0 2 1136 0,0-3 176 16,-2 3 32-16,1 0 16 0,1 3-832 0,-1-2-160 0,0 0-48 15,-1 1 0-15,1-2-128 0,-1 3-48 0,0-2 0 0,0 0 0 16,-2 1-144-16,2-2 0 0,-2 1 0 0,-1 2 0 15,0-3 128-15,-1 3 0 16,-1-2 0-16,-1 2 0 0,1 0 320 0,-1 2 64 0,0 0 16 0,-1 1 0 16,-1 1 48-16,-1 3 16 0,-1 2 0 0,-3 1 0 15,0 0 128-15,-1 3 32 16,1 1 0-16,-2 2 0 0,-1 5-368 0,-1 2-80 0,-1 0-16 0,2 2 0 0,1 1-80 16,2 0-16-16,3 2 0 0,3-2 0 0,3-4 224 15,1-3 32-15,4-1 16 0,2-3 0 16,0 1 352-16,2-2 64 0,1 1 16 0,1-3 0 0,1 0-272 15,0-2-48 1,-1-1-16-16,2 1 0 0,2-2-752 0,0 4-128 0,0 0-48 16,1-2 0-1,0 0-656-15,-1-1-144 0,0-2-32 0,-1-3 0 16,1 2-384-16,0-5-80 0,-2 2 0 0,0-3-9440 0</inkml:trace>
  <inkml:trace contextRef="#ctx0" brushRef="#br1" timeOffset="-209839.77">17711 5844 41471 0,'-4'0'1840'0,"1"0"368"0,0 1-1760 0,1 2-448 0,2-3 0 16,0 2 0-16,1-1 0 0,-1 2 0 0,0 3-224 0,1 1 80 0,2 2-176 0,-1 4-16 16,1-1-16-16,-1 0 0 15,2-1-272-15,-2 2-48 0,1-1-16 0,0 3 0 16,0-3-1408-16,-1-2-272 0,2 3-64 0,-1-6-16 15,-1 2-1248-15,-1-6-240 0</inkml:trace>
  <inkml:trace contextRef="#ctx0" brushRef="#br1" timeOffset="-209649.23">17792 5541 42383 0,'-4'-4'1872'0,"0"2"400"0,2-2-1824 0,2 4-448 0,1 0 0 0,0 0 0 15,2-2-320-15,0 0-176 0,2 0-16 16,1-2-16-16,2 2-3696 0,-1-2-720 0,-1 2-160 0,2-1-16 0</inkml:trace>
  <inkml:trace contextRef="#ctx0" brushRef="#br1" timeOffset="-209229.42">17908 5294 26719 0,'-4'-3'1184'0,"2"3"240"0,-1 0-1136 0,2 0-288 16,1 0 0-16,0 0 0 0,0 0 448 0,0 3 48 0,1-2 0 15,2 4 0-15,-1 0-496 0,2 3 0 0,1-1 0 16,1 1 0-16,0 0 144 0,0 0-144 0,0 5 128 0,2-2-128 0,-2 4 0 15,1-2 0-15,-2 2 0 0,2 4 0 16,-1-1 0-16,-1 5 0 0,-2 0 0 0,1 4 0 0,0 3 448 0,-2 1 64 16,1-6 16-16,-1 4 0 0,1 5-272 0,2-1-48 15,1 7-16-15,2-6 0 16,2 0 128-16,2-5 0 0,-3-3 16 0,3-3 0 0,-3-1 272 16,1-4 48-16,-1 1 16 0,-2-3 0 0,0-2-368 0,-2-2-80 0,-2 0-16 0,0 1 0 15,-2-3-208-15,-1-1 144 0,-3 0-144 0,0 1 128 16,-3-1-400-16,-4 1-96 15,-5 3-16-15,-2-1-15168 16</inkml:trace>
  <inkml:trace contextRef="#ctx0" brushRef="#br1" timeOffset="-208541.82">16629 5823 19343 0,'-2'0'1728'0,"0"0"-1392"0,1 0-336 0,1 0 0 16,0 0 2384-16,0 0 416 0,0 2 80 0,0-2 0 0,1 0-1760 0,2 3-352 0,2-3-80 0,-5 0-16 15,0 0-96-15,25 1-32 0,-13-1 0 0,0-1 0 16,3-2-416-16,0 1-128 16,1-2 0-16,0 1 0 0,0-2 0 0,0 0-144 15,0 0-16-15,0 1 0 0,1 0 288 0,-1 2 64 16,1-1 16-16,-2 2 0 0,0-1 208 0,-3 0 32 0,2 2 16 0,-3-1 0 16,1 2-176-16,-3 1-32 15,1 0-16-15,-2-2 0 0,2 0-240 0,-2 0 144 0,-1 0-144 0,0 0 128 16,1 0-128-16,-1-2 0 0,2-1 144 0,0-1-144 0,-1 1 0 0,2-1 0 15,-1-2 0-15,1 1 128 0,0 0-128 0,-2 0 0 32,0 1 0-32,-1 1 0 0,-1-2 0 0,-1 1 128 0,0 0-128 15,-1 2 128-15,0-1 96 0,-1 2 32 0,1-1 0 16,-2 0 0-16,0 0 64 0,-1-1 32 0,-1 2 0 0,0 1 0 16,-3-2-16-16,1 2 0 0,-4-3 0 0,0 2 0 15,-2 1-208-15,0-3-128 0,-1 3 128 0,-2-3-128 16,1 3 0-16,-1-4 0 0,-2 2 0 0,1-2 0 15,0 1 0-15,-1 0-208 0,1-3 48 0,1 1 16 16,1 0-144-16,-1-2-32 0,1 1 0 0,1 0 0 16,1 0-48-16,-1 0-16 0,1 0 0 0,1 2 0 15,0-1-304-15,-1 4-64 0,3-2-16 0,0 3-15424 16</inkml:trace>
  <inkml:trace contextRef="#ctx0" brushRef="#br1" timeOffset="-207353.91">18322 6378 24879 0,'-5'0'2208'0,"1"0"-1760"16,3 0-448-16,1 0 0 15,0 0-304-15,0 0-144 0,-1 0-16 0,-2 0-16 16,1 0-544-16,-1 0-128 0,2-2 0 0,-1 2-16 0,2 0 1168 0,0 2 224 0,0-2 48 0,1 0 16 16,0 1 736-16,0 2 128 0,2-1 48 0,1 0 0 15,-2 0 384-15,2 1 80 16,0 0 0-16,2 0 16 0,-1-2-384 0,1 1-80 0,2 2 0 0,1-4-16 16,-1 3-560-16,0-3-96 0,3-3-32 0,2 3 0 15,2-2 16-15,-1 0 0 0,2-1 0 0,2-2 0 16,0 4 48-16,2-2 0 0,0-1 0 15,0 2 0-15,2-1-416 0,-1 2-160 0,0-1 128 16,-1-1-128-16,-3 2 0 0,0-3 0 0,1 4 0 0,-3-2 0 0,-3-1 0 16,-1 2 0-16,0 1 0 0,-2-2 0 0,-2-1 0 0,1 2 0 15,-1-2 0-15,0 1 0 0,1 1 0 0,-2-2 0 16,0 3 0-16,0-2 0 0,-1 1 0 0,0 1 160 16,-1 0-160-16,-1 0 160 0,0 1-160 0,0 1 0 15,-1 1 0-15,-1 0 0 0,1 0-352 16,-2-3 48-16,0 4 16 0,-2-2 0 15,1 2-1312-15,-1-2-272 0</inkml:trace>
  <inkml:trace contextRef="#ctx0" brushRef="#br1" timeOffset="-205358.51">19750 6224 1839 0,'-4'2'160'0,"1"-2"-160"0,0 0 0 0,3 0 0 16,0 0 640-16,0 0 80 0,0 0 32 16,0 0 0-16,0-2 528 0,-1 2 128 0,1-4 0 0,0 4 16 0,0 0 1392 0,0 0 256 15,0 0 64-15,0 0 16 16,0 0 240-16,0 0 64 0,0 0 0 0,0 0 0 0,0 0-1632 0,0 0-320 16,0 0-64-16,0 0-16 0,-14 22-800 0,12-14-176 0,-2 0-16 0,1 5-16 15,0-1-416-15,-1 2 128 16,3 2-128-16,-4 2 0 15,1-2 0-15,-2 3 0 0,1-1 0 0,-1 2 0 16,0-1 0-16,-3 0 0 0,2 4 0 0,-3-2 0 0,0 2 0 0,-1 1 0 0,-3-2 0 0,-2 4 0 16,-2 5 128-16,-3 4-128 0,-1-2 0 0,-2 4 128 15,-1-2-128-15,2-3 0 16,1-4-160-16,1-1 160 0,2-7-240 0,2-1 48 16,3-3 16-16,2-4 0 15,1-2-1184-15,1-4-240 0,1 0-64 0,3-4-14208 0</inkml:trace>
  <inkml:trace contextRef="#ctx0" brushRef="#br1" timeOffset="-205006.21">19351 6303 36863 0,'-18'2'1632'0,"9"2"336"0,1-2-1584 0,4-2-384 0,3 2 0 0,1-2 0 0,1 0 864 16,1 0 96-16,1 0 0 0,2-2 16 0,4 2-320 0,2-5-64 0,3 2-16 0,1-1 0 15,1-2-176-15,1 2-32 0,2 2-16 0,-1-1 0 16,1 3-352-16,-2 4 128 0,0 2-128 0,1 3 0 15,-1 1 0-15,0 4 0 0,0 3 0 0,0 2 0 16,-1 4 0-16,-2 1 0 0,3 5-128 0,-3 2 128 0,1 1-160 16,-1-1 160-16,-3-5-192 0,0 2 192 0,0 3-128 15,-1-1 128-15,1 3 0 0,-2 1 0 0,-2-1-240 0,1-3 64 16,-1 1 16-16,1-7 0 0,-2 2-128 0,0-6-32 16,-1-3 0-16,0-3 0 15,0-5-832-15,0-3-160 0,2-3-32 0,1-3-15680 16</inkml:trace>
  <inkml:trace contextRef="#ctx0" brushRef="#br1" timeOffset="-203790.3">19382 6043 2239 0,'-2'0'0'0,"0"-2"0"0,0-1 144 0,0 2-144 0,1-2 0 0,0 2 0 0,0-1 0 16,-2-1 0 0,-1-3 1696-16,-1 0 256 0,2-2 48 0,-1 2 16 0,0 0 64 0,2 0 16 15,1 2 0-15,1 2 0 0,0-1 336 0,0 2 80 0,1 1 16 0,0 0 0 16,0 0-1040-16,2 1-208 0,-1 2-32 0,1-1-16 0,0 2-752 0,-3-4-160 31,0 0-16-31,0 0-16 0,20 9-96 0,-12-9 0 0,0 0-16 16,2 0 0-16,1 0 144 0,2-3 48 0,0-1 0 0,2 2 0 0,1-4 240 0,0 2 48 15,2 0 16 1,-1-1 0-16,0 2-384 0,1 3-80 0,-1-3-16 16,-1 3 0-16,1 3-192 0,-1-3 128 0,-1 3-128 0,-1 2 0 0,-1-3 0 0,0 1 0 0,-2 2 0 15,0 1 0-15,0-2 0 0,0 0 0 0,-1 2 0 16,-1-2 0-16,-2 1 0 0,-1-2 0 0,2 0 0 16,-2-2 0-16,-1 2 0 0,0-3 0 0,0 0 0 0,0 0 0 31,0-3 0-31,-2 2 144 0,0 1-144 0,1-3 128 15,-2 3-128-15,-1-3 0 0,1 3 0 0,-2-3 0 16,0 1 0-16,0 0 0 0,0 2 0 0,-2 0 0 16,2-2 0-16,-1 2 0 0,0-1 144 0,1 1-144 15,0 0 288-15,0 0-16 0,0 0 0 0,0 0 0 16,0 0-48-16,0 0-16 0,-8-21 0 0,7 15 0 0,0-2 80 16,0-1 16-16,-2 1 0 0,0-2 0 0,-1 2-64 15,0-3-16-15,-1 1 0 0,-1 1 0 0,1-1-224 16,-1 0 128-16,0 1-128 0,-1 2 0 0,3 1 0 0,-3 1 128 15,1 1-128-15,0 1 0 0,0 2 0 0,0-1 0 16,-1 2 0-16,2 0 0 0,-1 0 0 0,1 0-160 16,2 0 160-16,-1-3-192 15,3 3-288-15,-2-1-64 0,1-3-16 0,2 2 0 16,0-2-656-16,0-2-144 0,2 0-32 0,2-3-14400 0</inkml:trace>
  <inkml:trace contextRef="#ctx0" brushRef="#br1" timeOffset="-202995.51">19346 5588 6447 0,'1'0'576'0,"0"0"-576"0,1 0 0 0,-2-2 0 0,1 2 448 16,-1-2 0-16,2 2-16 0,1-2 0 15,0-2 608-15,2-2 128 0,0 0 32 0,-1 1 0 16,1 0 944-16,-1-1 192 0,-1-1 32 0,0 3 16 0,1-3 176 0,-1 2 16 16,1-1 16-16,0 1 0 0,1 2-720 0,-2-4-144 15,4 4-16-15,-2-3-16 0,2-1-1024 0,-1 1-208 16,2 0-32-16,-1-1-16 0,2 0-416 0,1-4 0 15,-2 1 128-15,2 0-128 0,-1-3 0 0,-1 2 0 16,0 1 0-16,2-4 0 0,-2-1 0 0,3 2 0 16,-1-2 0-16,0 1 0 0,-2 3 0 15,-1 0 0-15,-1 2 0 0,-1 3 0 0,0 3 0 0,-1 0 0 0,0-1 0 16,-2 4 0-16,1 0 0 0,-1 4 0 0,0-4 0 16,1 3 0-16,1 3 0 15,-2-3 0-15,1 5 0 0,-1 0 0 16,1 1 208-16,-1 1-32 0,0 2-16 0,2 1 0 0,0-2-16 0,1 1 0 0,0 1 0 0,0-1 0 15,0 0-144-15,1-4 0 16,0 3 144-16,0-5-144 0,0 4 240 0,1-6-32 16,-2 2 0-16,1 0 0 0,-1-3-208 0,1 1 144 15,-1 1-144-15,0-1 128 0,0 2-128 0,-2-2 0 16,1 1 0-16,0 2 0 0,0 2-272 0,-1-2-48 0,2 3 0 0,0 3 0 16,0 2-576-16,0-2-128 15,1 3-32-15,0 2 0 16,1-2-176-16,2 0-48 0,1-3 0 0,0-2-8384 15,1-4-1664-15</inkml:trace>
  <inkml:trace contextRef="#ctx0" brushRef="#br1" timeOffset="-202473.96">20326 5161 20271 0,'0'0'896'0,"0"-2"192"0,0 2-880 0,2-1-208 0,-1 1 0 0,0 0 0 16,2 0 640-16,-1-3 64 15,2 3 32-15,0-4 0 0,0 4 736 16,0-2 128-16,0 2 48 0,-2 0 0 0,0 0-560 0,-4 2-96 16,0 2-32-16,-1 0 0 0,-2 2-464 0,-1 3-112 15,0 1 0-15,-3 2-16 0,1 0-240 0,-2 1-128 16,0 3 160-16,1 0-160 0,1 2 256 0,-2 2-64 15,0-1 0-15,0-1 0 0,0 2 0 0,0-4 0 16,2 3 0-16,-1-3 0 0,1-1 0 0,0 2 0 0,2 0 0 16,-1 1 0-16,3 0-32 0,-1 1-16 0,1-6 0 0,-1 6 0 15,2-1-144-15,1 5 0 0,-1-4 0 0,3 4 0 16,0-2 0-16,3-2 0 0,-1 0-128 0,3 0 128 16,3-3 0-16,0-1 0 0,2-2 0 0,1-3 0 15,3 2-256-15,1-3 32 0,0-3 0 0,1 2 0 31,1-2-512-31,2 0-96 0,-2-2-32 0,2-2 0 16,0 2-1488-16,0-2-288 0,-1-2-64 0,0 0-8960 0</inkml:trace>
  <inkml:trace contextRef="#ctx0" brushRef="#br1" timeOffset="-202095.63">20702 5521 21183 0,'-10'1'1888'0,"4"2"-1504"0,3-1-384 0,1 2 0 0,2-4 896 0,-2 4 96 16,-3-2 32-16,-4 4 0 0,-1 2 576 0,0 1 112 0,1-2 16 0,0 2 16 16,3-3-1040-16,2 1-192 0,0 2-64 0,2-3 0 15,2 3-448-15,-1-2 128 0,2 2-128 0,0-3 0 16,2 4 0-16,-2-3-160 0,1 2 32 0,-1 3 0 31,1-2-832-31,-1 0-176 0,-1 2-16 0,-1 1-16 16,-2-1-624-16,1-2-128 0,-1 0-32 0,1 0 0 0,1-1 1072 0,1-6 224 0,0 2 32 0,2-5-5264 15,1 1-1072-15</inkml:trace>
  <inkml:trace contextRef="#ctx0" brushRef="#br1" timeOffset="-201879.47">20678 5283 3679 0,'-15'-4'320'0,"4"3"-320"0,1-2 0 0,4 3 0 0,3 3 5392 0,3-3 1008 16,-1 0 208-16,-3 0 48 0,-2 1-5264 0,0 1-1056 16,0 2-208-16,2-4-128 15,1 3-640-15,3 0-208 0</inkml:trace>
  <inkml:trace contextRef="#ctx0" brushRef="#br1" timeOffset="-201244.56">20793 5032 17503 0,'-4'-3'1552'15,"0"2"-1232"-15,3 2-320 0,1-1 0 0,1 3 1280 0,-1-3 208 0,-1 0 48 0,-2 0 0 16,1 0-416-16,0 0-80 0,0 3-16 0,2-3 0 0,0 0-704 0,0 0-128 31,0 0-48-31,5 20 0 0,0-14 48 0,0 3 16 16,3 1 0-16,0 0 0 0,3 2 544 0,2 0 96 0,0-2 32 16,2 5 0-16,4-3 128 0,0 5 16 0,1-1 16 0,-1 0 0 15,-1 2-224-15,0-2-48 0,-1 4-16 0,-2-1 0 16,-3 2-320-16,-1-4-64 0,-2 4-16 0,-2-2 0 15,-2 3-112-15,-2 0-32 0,-1 0 0 0,-2 1 0 16,-2 3-208-16,-1-2 128 0,1 1-128 0,-3-3 0 16,-1 4 0-16,-2 0 0 0,0 1 0 0,-2-2 0 15,0 1 0-15,0-1 0 0,0-3 0 0,1-2 0 16,1 0 0-16,-2-3 0 0,0-1 0 0,-1-2 0 16,2 1 0-16,1-3 0 0,-1-2 0 0,0 0 0 15,1-4 0-15,1 3 0 0,-1-3-208 0,0 1 64 16,0-1-1680-16,-1 1-336 0,2-1-64 15,-1 4-13008-15</inkml:trace>
  <inkml:trace contextRef="#ctx0" brushRef="#br1" timeOffset="-200592.18">21375 5196 18431 0,'-4'-4'1632'0,"1"2"-1312"0,0-1-320 0,1 3 0 0,0 0 1584 0,1 3 240 16,0-3 48-16,-2 4 16 0,1 4 336 0,-3 5 64 16,-1 0 16-16,1 8 0 0,0 3-832 0,0 3-144 0,1 5-48 0,1-1 0 15,0 2-624-15,2 4-128 16,0 7-16-16,1 0-16 0,0 1-272 0,1 5-48 15,1 11-16-15,0 5 0 0,0 3-160 0,-2 4 0 16,-1 3 0-16,-2 0 0 0,0-3 0 0,-1 0 0 0,0-4 0 0,-1-2 0 16,0-8-272-16,-1-4 16 15,1-2 0-15,-2-3 0 0,-1-1 256 0,1 0 128 16,-3 6-128-16,-1-2 192 0,0 1-192 0,-2-3 0 0,2-4 128 0,-1-5-128 0,2 1 0 16,0-1 0-16,3-1 0 0,-1-4 0 31,5-8-768-31,0-5-240 0,2-1-48 0,2-6-16 15,2-2-384-15,0-5-80 0,4-4 0 0,-1-6-16 16,1-4-1520-16,1-6-320 0</inkml:trace>
  <inkml:trace contextRef="#ctx0" brushRef="#br1" timeOffset="-200121.1">21802 5259 3679 0,'-21'-2'320'0,"5"-2"-320"0,2 1 0 0,5 3 0 0,6 3 4512 15,0-2 832-15,1 2 160 0,-5-1 48 16,-1 2-2736-16,-2 2-560 0,0 0-96 0,3 2-32 0,2-2-976 0,2 0-208 16,1 0-48-16,0 3 0 0,1-3-384 0,1 4-64 15,0 0-32-15,-1 2 0 0,1 3-16 0,0 2 0 0,-1 4 0 0,0 3 0 0,-1 1 304 0,0 2 64 16,1 2 16-16,-1 4 0 16,0 4-384-16,-1 3-80 0,0 5 0 0,-2 2-16 0,0 4-112 0,0 1 0 15,0 1-16-15,-1 0 0 0,0 0-176 0,1-2 0 0,0-7 0 16,-2 7 0-16,2 2 128 0,-1 4-128 15,1 0 0-15,-1 4 128 16,1-3-128-16,-2 1 160 0,-1-6-160 0,0 4 160 16,-3 0-160-16,-1 1 0 0,1-2 0 0,-1-6-176 0,1-5-16 0,0-3 0 15,0-2 0-15,1-5 0 0,1-1 192 0,2-2 0 0,-1-6 0 16,5-1 0 0,-1-1 0-16,4-4 176 0,0-4-48 0,4-1 0 0,0-5-128 0,4 0-176 0,4-4 48 0,2-3-12288 15,2-6-2432-15</inkml:trace>
  <inkml:trace contextRef="#ctx0" brushRef="#br1" timeOffset="-195358.04">21713 7039 14735 0,'-8'-3'1312'0,"3"1"-1056"0,2 0-256 0,0 2 0 0,2-2 1792 0,1 2 320 0,0 0 48 0,0-4 16 32,0 2-512-32,1-2-80 0,2-5-32 0,0 2 0 0,3 1-416 0,1-4-96 0,1 4-16 15,1-3 0-15,1-1 144 0,1 0 32 16,0 2 0-16,0-1 0 0,0 3-240 0,0 1-32 15,-1 0-16-15,0 4 0 0,-1 1-512 0,0 0-96 16,-2 3-32-16,0 0 0 0,2 2-272 0,-2 1 0 0,2 0 0 0,-1 3 0 0,-1-6 0 0,0 4-144 16,1-1 144-16,-1-4-192 0,2 2 192 0,-2-2 0 15,2 0 0-15,1 0 0 0,0-2 176 16,0 3 64 0,0-3 16-16,-1 3 0 0,0 0-96 0,-2 2-16 0,1 1 0 0,-3 3 0 15,-1-1-16-15,-2 3-128 0,-1 2 192 0,-3 5-64 16,-2 1-128-16,-2 3 0 0,0 0 0 0,-3 1 128 0,-2 1-128 0,-3 2 0 15,-1-3 0-15,1-1 0 16,-4 3 0-16,1-3 0 0,1 0 0 0,0-3 0 16,-1 3 0-16,-1-4 160 0,0 2-160 0,0-1 160 0,0-3-352 0,-1-3-64 0,2 0 0 15,-2-1-16-15,-2 1 80 16,-1-5 0-16,-3 2 16 0,2 0 0 0,-1-1 176 0,3-3-160 16,2-2 160-16,0 2-160 15,2-6 160-15,2 3 0 0,4-3 160 0,0 0-160 0,3 0 176 16,2-3-176-16,2 0 192 0,4 0-192 0,3-1 128 15,2 1-128-15,-2 0 0 0,4-2 0 0,3 1 0 0,3-2 0 16,6 2 0-16,3-2 0 0,0 2 0 16,2-2 0-16,-3 4 144 0,1-1-144 0,3 2 176 0,-1 1-176 15,-1 0 192-15,-5 1-192 0,0 4 128 0,-4-1-128 16,0-1 0-16,-3 4 0 0,-1-1 0 0,-3 0 0 0,1 3 0 0,-2-3 0 0,0-1 0 0,-1 0-176 31,1 1 176-31,2 0-208 16,-1-2-752-16,3 0-160 0,-1-2-32 0,2-2 0 15,0 0-1584-15,1-4-320 0</inkml:trace>
  <inkml:trace contextRef="#ctx0" brushRef="#br1" timeOffset="-194379.67">21948 4946 19343 0,'-3'-5'1728'0,"1"4"-1392"0,2-1-336 0,0 2 0 16,0 0 1696-16,-2-2 272 0,2 0 48 0,-2-2 16 15,1 2 128-15,-1-5 16 0,2 4 16 0,2-3 0 16,1 2-1312-16,2-2-272 0,1 1-48 0,2 1-16 15,2-2-304-15,0 2-64 0,2-2-16 0,2 2 0 16,-1-2-160-16,1 0 0 0,-1 2 0 0,1-2 128 16,-2 1 64-16,1 1 16 0,-3 1 0 0,1 0 0 15,-1 1 288-15,-2 0 48 0,2 0 16 0,1 2 0 0,-1-1-256 0,1 2-48 16,3 1-16-16,0-2 0 16,-1 4-240-16,2-4 144 0,0 3-144 0,0 0 128 0,0 0-128 0,-2-2 0 15,0 4 0-15,-1-4 0 0,-1 4 0 0,-1-1 0 16,-1 0 0-16,-2-2 0 0,-1 2 0 0,-1-1 0 15,0 2 0-15,-1 2 128 16,0 0-128-16,-2-1 128 0,0 4-128 0,0 2 128 0,-1 1-128 0,-1 3 0 16,-1 0 0-16,-1 3 0 0,0 0 0 0,-2 0 0 15,2-3 0-15,-2 1 0 0,-2 6 0 0,-2-1 0 0,0 6 0 16,-5-2 0-16,2-1-128 16,-4 1 128-16,2-1-160 0,-2 1 160 0,-1-4 0 15,0-1-144-15,0-1 144 0,1-5 0 0,1-2 0 0,1-3 0 0,-2-1 0 16,0-2 0-16,2-1 0 0,-2-1 0 0,0-4 0 0,0 2 0 15,-1-3-176-15,0-3 176 0,0 0-208 16,0-1 80-16,1-2 0 0,0-3 0 0,0-1 0 16,3 0 0-16,-1 1 128 0,1-3 0 0,1 2 0 0,0 1 0 15,2-4 0-15,2 5 0 0,-1 0 0 16,3-2 0-16,3 5 0 0,-1 2 176 0,2-1-48 0,1 4 0 16,1-3 32-16,1 2 0 15,0 1 0-15,2 0 0 0,2 0-32 0,3 0 0 0,2 0 0 0,2 0 0 0,3 0-128 16,2 0 192-16,2 0-192 0,1 1 192 0,1 3-192 15,3 1 160-15,1-1-160 0,1 2 160 0,0 3-160 0,0 1 0 16,0-1 0-16,-1 1 128 16,-1 3-128-16,-1-3 0 0,-3-1 0 0,-2 3 0 15,0-5 0-15,-2 2 0 0,1 1 0 0,-2-2 0 0,0 0 0 16,-1-2 0-16,-1 0 0 0,2-4 0 0,2 2 0 0,-1-4-176 16,2 0 176-16,-1-2-12544 15,-1 0-2384-15</inkml:trace>
  <inkml:trace contextRef="#ctx0" brushRef="#br1" timeOffset="-175775.12">15070 5338 11055 0,'0'-2'976'0,"0"2"-784"0,-1 0-192 0,1 0 0 0,0 0 1312 0,0 0 224 15,0 0 32-15,0-1 16 0,-2 2-1040 0,1-2-208 16,0 1-32-16,1 0-16 0,0 0 320 0,0 0 64 16,0 0 16-16,0 0 0 0,0 0 144 0,-22-5 48 15,17 3 0-15,-3 0 0 0,1 2-192 0,-2-4-48 16,-1 4 0-16,0 0 0 0,-1 0 176 0,-1 0 16 0,0 0 16 16,-5 1 0-16,3 2 176 0,-4 1 16 15,2-1 16-15,-2 2 0 0,-1-1-464 0,-2 2-80 16,-1 0-32-16,-2 0 0 0,1 4-480 0,-3-3 0 15,-1 1 0-15,0-2 0 0,-2 2 0 0,2-2 0 0,0-2 0 0,-1 1 0 16,2-2 0-16,-1 0 0 0,1 1 0 16,-2-1 0-16,-1 1 0 0,0 1 0 15,-1-1 0-15,-2 2 0 0,0 0 384 0,-2 0-32 0,0 4 0 0,-2-4 0 16,1 4-112-16,2-4-32 0,0 1 0 0,0-1 0 16,2 0-208-16,2-2 0 0,-2 4 0 15,2-2 0-15,5-1 0 0,-2 0 0 0,-1 3 0 0,-1-2 0 16,2 0 0-16,2 0 0 0,1 0 0 0,1-3 0 15,2 3 0-15,1-2 0 0,2-2 0 0,1 2 0 0,3 0 0 16,2-2 0-16,1 2 0 16,1-2 0-16,3 2 288 0,1 0-32 0,4 1-16 15,0-4 0-15,2 3 176 0,1-2 32 0,3 2 16 0,1-2 0 16,3 2-144-16,2 1-16 0,3-1-16 0,1-1 0 16,-1 4-288-16,4-5 160 0,-1 4-160 15,3-2 128-15,-3-2-128 0,3 2 160 0,1-1-160 16,1 0 160-1,0 1-160-15,2-1 0 0,3-3 0 0,3 1 0 16,0 1 128-16,2-2 0 0,1 3 0 0,0-3 0 16,0 3 0-16,0 0-128 0,-1 1 192 0,2 2-64 0,-2 0-128 0,0 0 0 0,0 0 0 0,0 4 0 0,1 0 0 15,-2-1 0-15,2 1 0 0,-3-3 0 0,1 2 0 0,-1-2 0 16,-2 2 0-16,0-1 0 0,-2 0 0 0,-3 1 0 0,-1-3 0 0,-1 0 0 16,-2 1 0-16,-2 0 0 0,-2-1 0 0,-1 0 0 15,-3-2 0-15,-1 1 0 0,-2-1 0 0,-1 1 0 16,-2-1 0-16,-2-1 0 0,0 0 128 0,-2 0-128 15,0-2 0 1,-1 2 160-16,-1-1-160 0,0-2 160 0,-2 4-160 16,1-3 128-16,-3 1-128 0,0-2 128 0,-4 3-128 0,1-2 128 15,-5 2-128-15,0-1 128 0,-3 2-128 0,-3-4 0 16,-2 2 0-16,-3 2 0 0,3-2 0 0,-3 2 0 16,-5 0 0-16,0-2 0 0,-2 2 0 0,0 0 0 15,-1 1 0-15,-2 1 0 0,0-1 0 0,-1 3 0 16,-1-1 128-16,2 1-128 0,-1 0 0 0,3-2 0 0,0 0 0 0,1 0 0 0,2 0 0 0,0 1 0 15,1-1 0-15,1 0 0 0,0 4 0 0,-3-3 0 32,-2 4 0-32,-1 3 0 0,1-2 0 0,-1 1 0 0,-1 0 0 15,0 2 0-15,2-1 0 0,3 1 0 0,1-3 0 16,4 2 0-16,1-2 0 0,2 0 0 0,4-2 0 0,1 3 0 16,2-5 0-16,2 3 0 0,1 4 0 0,2-5 0 15,2 3 0-15,1-1 0 0,2-2 0 0,3 2 0 16,2 0 0-16,1-2 0 0,5 0 0 0,-1-1 0 15,4 1 144-15,2-3 0 0,2 4 0 0,0-1 0 16,3-2 32-16,1 3 0 0,1-4 0 0,0 2 0 16,5-2-176-16,-3-1 192 0,0-1-192 0,4 2 192 15,3-2-16-15,2 0 0 0,-1-2 0 0,2 3 0 16,0-2 0-16,3 1 0 0,2 0 0 0,-1 0 0 16,3 1-176-16,-3 0 0 0,0 1 0 0,-2 0 0 0,2-1 0 15,-4-3 0-15,-3 3 0 0,-2-5 0 0,2 3 0 0,-3 1 0 16,3-2 0-16,-2 0 0 0,0 3 0 0,-2-2 0 15,1-1 0-15,-1 0 0 0,-1 1 0 0,1-2 0 16,-1-1-128-16,-1 2 128 0,3-3 0 0,-3 0-144 16,1 0 144-16,-1 0 0 0,-2 0 0 0,-3-3-128 15,-2 2 128-15,-3 1 0 16,1-2-464-16,-4-1-48 0,-1 2 0 0,-3 1-12400 16,-3-3-2480-16</inkml:trace>
  <inkml:trace contextRef="#ctx0" brushRef="#br1" timeOffset="-174844.03">13660 6979 17503 0,'-2'0'1552'0,"-1"0"-1232"0,1 0-320 0,1 0 0 16,-1 0 784-16,0 0 112 0,-2 0 0 0,-2 0 16 0,-3 0-720 15,-2 3-192-15,0-2 0 0,0 4 0 16,1 0 816-16,-1 1 80 0,1 3 0 0,0-3 16 0,1 4-432 0,1-4-96 15,-1 3 0-15,2 0-16 0,1-2 560 0,-1 3 112 16,0-3 32-16,-1 4 0 0,2 1 448 0,-2 2 80 16,1 1 32-16,0 1 0 0,0 0-752 0,2 3-160 15,0 0-16-15,0 0-16 0,1 3-512 0,3 0-176 16,1 1 0-16,1-5 144 0,3 1-144 0,1-3 0 16,1 0 0-16,1-2 0 0,2 0 0 0,1-1-192 15,0-1 64-15,1 2 128 16,0-2-784-1,0-3-48-15,0 1 0 0,-1-3 0 0,0 2-960 16,-3-7-208-16</inkml:trace>
  <inkml:trace contextRef="#ctx0" brushRef="#br1" timeOffset="-174638.88">13612 6805 38703 0,'-6'-5'1712'0,"0"1"352"0,1 0-1648 0,0 1-416 0,1 0 0 0,2 0 0 0,0 0 544 0,-1-1 32 15,-4-2 0-15,2-4 0 16,0 2-1424-16,2 1-288 0,2 1-48 0,2 0-16 16,0 5-2672-16,0 2-544 0,2 3-96 0,-1 2-32 0</inkml:trace>
  <inkml:trace contextRef="#ctx0" brushRef="#br1" timeOffset="-174258.41">13982 7068 42383 0,'2'3'1872'0,"-1"-3"400"0,1 0-1824 16,-1 0-448-16,0 0 0 0,2 0 0 0,0 0 144 0,3 0-144 15,4 0 128-15,4 0-128 0,6-3-224 0,3 3-128 16,3-1-32-16,0-1 0 16,-1 2-576-16,-3-3-112 0,0 2-16 0,-1 1-16 15,-1 0-1520-15,-1 0-288 0,-2 0-64 0,-2 4-6272 0,-3-2-1248 0</inkml:trace>
  <inkml:trace contextRef="#ctx0" brushRef="#br1" timeOffset="-173979.65">13865 7323 41471 0,'-4'7'1840'15,"0"0"368"-15,0-4-1760 0,2 0-448 0,0-1 0 0,4-2 0 0,-1 4 0 0,0-3 0 16,3 5 0-16,2 1-176 16,5-1-1488-16,5 2-320 0,4-1-48 0,2-1-16 15,5-3 1152-15,3 6 240 0,2-1 32 0,3 0 16 16,1 2-96-16,-2-1 0 0,1-2-16 15,-2 2-8224-15,0-3-1632 0</inkml:trace>
  <inkml:trace contextRef="#ctx0" brushRef="#br1" timeOffset="-173672.97">14616 7015 37775 0,'-1'3'3360'0,"-2"-1"-2688"0,1 2-544 0,-1-2-128 0,2 2 960 0,0 2 176 16,0 1 16-16,-2 8 16 15,1 8-2192-15,-2 5-448 0,3 3-96 0,0 4-16 16,-1 3-576-16,1-2-112 0,0 5-32 0,-2-3 0 31,2-1 768-31,0-5 160 0,1 2 32 0,0-6 0 0,0-2 816 0,1-4 160 0,2-3 48 0,-2-3 0 16,1 0 320-16,2-6 0 0,0 0 0 0,-2-4-9776 0</inkml:trace>
  <inkml:trace contextRef="#ctx0" brushRef="#br1" timeOffset="-172755.94">14047 4952 17503 0,'-1'4'1552'0,"-1"-4"-1232"0,-1 3-320 0,2-2 0 16,0 1 1888-16,1 1 320 0,0-2 64 0,-2 1 16 0,1 5-1424 0,0-1-288 16,0 0-48-16,1 0-16 0,1-2-512 0,0 0 0 15,0-2 0-15,2-2 0 0,1 0 144 0,0-5-16 16,3 1-128-16,-1 1 192 0,1-6 272 0,1-1 48 15,0 0 16-15,2-2 0 0,1-4 624 0,2 0 112 16,-1-3 16-16,-1-1 16 0,2-2-192 0,-2-3-32 0,0-3-16 0,-1 0 0 16,0-3-432-16,-3 5-96 15,0-3-16-15,0 2 0 0,0 1-320 0,-2 1-192 0,1 6 192 16,-1-4-192-16,0 5 0 0,1-1 0 0,-1 6 0 0,0 0 0 16,-1 0 0-16,0 4-224 0,-1 3 64 0,0 0 16 15,-2 2 144-15,1 4 0 0,0 0-144 0,-1 4 144 16,-1-2 0-16,1 4 0 0,0 2 0 0,2 4 0 15,1 0 0-15,-1 2-176 0,5 3 176 0,-1 1-128 16,2 3 128-16,2-2 0 0,1 6-144 0,2 0 144 0,-1 1 0 16,2-1 0-16,0-2 0 0,0 2 0 15,0 0 0-15,0-3 0 0,-2 0 0 0,0-3 0 0,-2-3 0 16,-1 0 0-16,0-4 0 0,-2 2 0 0,2 1 0 16,-2-6 0-16,-1 4 0 0,-1-7 0 15,0 1 0-15,-1 0 0 0,1-2 0 0,-1-2 0 0,2 0 0 16,-1 0 0-16,2-3 0 0,1 0 128 0,2-2 144 0,0 1 32 15,3-5 0-15,-2-1 0 0,1 1-48 0,0-4-16 16,2-5 0-16,0-1 0 0,0-3-112 16,-2-2 0-16,0-2-128 0,-1-3 192 0,-2-2 0 0,0-3 0 15,-3 3 0-15,1 2 0 0,-2 1-16 0,0-4-16 16,-1 1 0-16,1 0 0 0,-1 2-160 0,0-2 0 16,0 6 0-16,-2 2 128 15,0 4-432-15,-2 1-80 0,2 6-32 0,-3 2-12144 16,0 1-2432-16</inkml:trace>
  <inkml:trace contextRef="#ctx0" brushRef="#br1" timeOffset="-172024.17">12635 5107 1839 0,'-5'0'160'0,"0"0"-160"0,0 1 0 16,2 2 0-16,0-2 4880 0,2 1 944 0,-2 1 192 0,0 3 48 0,-4 1-4208 0,-1 3-848 0,0 5-176 0,2 1-16 15,0-1 176-15,4 2 32 0,2 1 16 0,1 2 0 16,1-1 256-16,2 6 48 0,0 0 16 0,1 3 0 15,0 1-784-15,-3-1-176 0,-1 4-16 0,1 3-16 16,-4 0-368-16,0 5 0 0,-3 5 0 0,-4 2 128 0,-2 5-128 16,-1-2 0-16,-2 0 0 0,-1-6 0 0,2-6 0 15,-2-3 0-15,2-4 0 0,1-2 0 16,1-3-352-16,0-2-96 0,2-1 0 0,-1-4-15360 16</inkml:trace>
  <inkml:trace contextRef="#ctx0" brushRef="#br1" timeOffset="-171615.05">11580 6217 38703 0,'0'3'1712'0,"0"-3"352"0,0 1-1648 0,2 2-416 0,-1-1 0 0,1-1 0 16,2 2 416-16,3 3 0 0,7 1 0 0,6 5 0 15,8-3-416-15,7 1-192 0,4-3 0 0,7-4 16 0,4 0 448 0,3-7 96 16,4-1 16-16,2-2 0 16,0-3-384-16,-1-3 0 0,-3 2 0 0,-6 1 0 15,1 0 0-15,-2 2 0 0,0 0 0 0,-3 2 0 16,-4 2-304-16,-2 2 32 0,0 2 0 0,-5 0 0 0,-4 2 0 16,-2 0 0-16,-3 3 0 0,-2 0 0 15,-3 1-464-15,0 2-96 0,-4 1 0 0,-2-1-16 16,-2 1-1136-16,-1 3-208 0,-1-1-48 0,-1 0-11408 0</inkml:trace>
  <inkml:trace contextRef="#ctx0" brushRef="#br1" timeOffset="-170527.79">11767 7192 28559 0,'-2'-1'2544'0,"0"-2"-2032"0,1 3-512 0,1-2 0 15,1 0 1408-15,-1-1 176 0,0 0 32 0,0-5 16 16,0-2-1312-16,2-3-320 16,-1 0 0-16,1-2 0 0,1-1 352 0,2 0 48 15,0-3 16-15,2-3 0 0,2 0 80 16,2-4 16-16,1-1 0 0,3-3 0 0,4-1-48 0,-1-1 0 15,3 0 0-15,0-3 0 0,3-2-64 0,-5 2-16 16,2 1 0-16,-2 2 0 0,-2 3-176 0,1 3-32 16,-4 5-16-16,0 3 0 0,-2 4-160 0,-2 4 192 0,-2 1-192 0,-2 6 192 0,-1-1-64 0,-1 3-128 15,-2 1 192-15,1 1-64 16,0 3-128-16,2-1-176 0,0 4 48 0,-1-1 0 0,2 4-128 0,-1 2 0 16,0 2-16-16,0 3 0 15,1 5 96-15,-1 4 32 0,1 3 0 0,-1 1 0 0,-1 5 144 16,1-3 0-16,-1-1 0 0,-1-2 0 0,1-6 0 0,-2 2 0 0,2-3 0 31,-1 0 0-31,-1-3 0 0,-1-1 0 0,2-1 128 16,-2-1-128-16,0-3 128 0,-1 0-128 0,3-2 160 15,-1 0-160-15,1-2 144 0,2-1-144 0,0 0 128 16,-1-2-128-16,3-3 160 0,1 2-160 0,2-1 192 0,0-4-192 16,0 0 320-16,1 0-64 0,4-4 0 0,-1-1 0 15,-3 2-16-15,-1-3-16 0,3-2 0 0,2 0 0 16,2-5-16-16,1-3 0 0,-1 1 0 0,-1-2 0 15,0 0-64-15,-2-1-16 0,-1-4 0 0,-2 1 0 16,2-2 64-16,-5-2 16 0,2-4 0 0,-3-3 0 16,-1-1 80-16,-3-2 16 0,1-3 0 0,-1 0 0 0,-2 0-304 15,0 4 0-15,-1-1 0 0,1 5 0 16,-1 2-544-16,3 2-64 0,-1 5-16 0,2 1-12608 16,0 5-2512-16</inkml:trace>
  <inkml:trace contextRef="#ctx0" brushRef="#br1" timeOffset="-119585.9">13068 8332 4607 0,'-6'1'400'0,"0"2"-400"0,2-3 0 0,0 2 0 0,2-2 0 15,-3 0 0-15</inkml:trace>
  <inkml:trace contextRef="#ctx0" brushRef="#br1" timeOffset="-118765.84">12885 8288 26719 0,'0'0'1184'0,"-1"-3"240"0,-1 3-1136 0,2 0-288 0,0 0 0 0,0 0 0 15,2 0 1040-15,-1-2 160 0,1 0 16 16,2-1 16-16,1 0-272 0,0-1-64 0,1 2-16 0,2-2 0 16,-2 2-448-16,1-2-96 0,-1 2-16 0,2-1 0 15,-2 3-320-15,-1 0 0 0,0 3 0 0,0-1 0 16,0 4 144-16,0 2-144 0,-2 0 192 0,2 5-192 16,-1 0 880-16,0 2 64 15,-2 1 16-15,2 3 0 0,0-2-272 0,-2 4-48 0,1-2-16 0,-1 0 0 16,1 4-240-16,-1-5-64 15,-1 4 0-15,0 1 0 0,-1 1-320 0,0 0 0 0,0-2 0 0,-2 0 0 0,1 2 0 0,-2-4 0 32,2-2 0-32,0-2 0 0,0 0 128 0,1-1-128 0,0-1 128 0,1-2-128 0,0-2 0 0,0 0 0 15,2 1 0-15,-1-1 128 0,-1-2-128 0,2 0 0 16,-2 2 0-16,0-4 0 0,1 0 0 16,-1-3 0-16,-1 1 0 0,0-2 0 0,0-1 0 0,0-1 0 15,0 0 0-15,0-1 0 16,0 1-208-16,0-5-16 0,1 1 0 0,0-4 0 15,1 0-176-15,-1-4-48 0,0 0 0 0,2-2 0 16,-2-3-320-16,0 1-80 0,-1 0-16 0,0-1 0 16,-1 4 336-1,0-2 64-15,-1-1 16 0,-1 1 0 0,-1 4 448 0,0-1 0 0,0-1 128 0,0 3-128 16,0-2 608-16,-1 2 16 0,0-2 0 0,1 1 0 0,0 1 80 0,1 0 32 0,-2-6 0 0,1 0 0 16,0-3-144-1,1 1-16-15,0-2-16 0,1 1 0 0,-2-1 16 0,2-1 0 0,-2-1 0 0,0 0 0 16,0 2-384-16,2-2-64 0,-2-2 0 0,2 5-128 15,-1-4 0-15,0 4 0 0,0 1 0 0,-1 2 0 16,2 0 0-16,-1 2-176 16,1 2 32-16,0 2 0 0,0 2-48 0,1-1-16 15,1 1 0-15,1 2 0 0,1 0 208 0,1 0 0 0,1-1 0 16,1 0 0-16,1 2 0 0,2-1 0 16,1 0 0-16,3-1 0 0,2-2 0 0,1 2 0 15,3 0 0-15,0-3 0 0,1 2 0 0,-2 2 0 0,0-4 0 0,-1 4 0 16,0-1 0-16,-2 1 0 0,-2 0 0 0,-1 2 0 0,-2 1 0 0,-3 0 0 15,2 1 0-15,-2 2 0 0,0-2 0 16,-1 2 0 0,0 0 0-16,0 0 0 0,1 2 128 0,2-2-128 0,-1 2 192 15,2-2-192-15,-1 3 160 0,2-2-160 0,0 4 128 0,-1-2-128 16,1 1 128-16,-2 2-128 0,2 1 128 16,0 1-128-16,0 0 0 0,-3 0 0 0,0-2 0 0,-3 1-176 15,1 0 176-15,-1-1 0 0,-1 3 0 0,0-3 0 0,0-1 0 0,-1 1 0 16,2 0-144-16,0 3 144 15,1-3 0-15,1-2 0 0,0 2 0 0,0 0 0 16,2 0 0-16,-1 1 0 0,0 0 0 0,1 2 0 16,-1 3-176-16,-1 4 48 0,1 0 0 0,-2 3 0 0,0 3-208 15,-2 0-48-15,0 3 0 0,-2-3 0 16,-1 1-16-16,-1-7-16 0,-1-3 0 16,1-2 0-16,0-1 416 0,-1-4 0 0,0 1 0 0,0-6 0 0,-1 1 0 0,1-5-192 0,-1-4 64 0,2-2-18160 15</inkml:trace>
  <inkml:trace contextRef="#ctx0" brushRef="#br1" timeOffset="-118105.06">13230 8595 34095 0,'0'3'1504'15,"0"-3"320"-15,0 0-1456 0,1 2-368 0,0-2 0 0,1 0 0 0,0 0 656 0,2 0 64 0,2 0 16 0,3 0 0 16,3 0-736-16,2 0 0 0,0 0 0 0,1 0 0 16,1-2-160-16,-1-1-32 0,2 2 0 0,1-4 0 15,-1 2 0-15,0-1-16 0,3-2 0 0,-1-3 0 16,-1 3 432-16,1-2 96 0,-2 2 0 0,-1-2 16 16,-1 0 240-16,-1-1 64 0,-1 0 0 0,0-1 0 0,-1-3-32 15,-1 1 0-15,3-4 0 0,-2 0 0 0,2-3-224 16,-1-1-64-16,3-1 0 0,0-1 0 0,1-4-128 15,-3 4-16-15,1-3-16 0,-1-1 0 0,-2 4-160 16,-1 0 0-16,0 3 144 0,-2 1-144 0,-3 2 128 16,-2 3-128-16,0 1 160 0,-3-2-160 0,-1 6 224 0,-1-2-48 15,-2 3-16-15,-1 1 0 0,1 3-160 0,-1 0 192 16,-2 1-192-16,-2 2 192 0,0 2-192 0,-1 1 0 16,1 0 0-16,-1 0 0 0,1 0 0 0,2 4-144 15,1-1 144-15,0-2 0 0,3 2-128 0,-2 0 128 16,2 0 0-16,-2 4 0 0,-1 2 0 0,-1 2 0 15,0 2 0-15,-3 1 0 0,-1 3 0 0,-1 1 0 16,-1 5-160-16,-1-1 160 0,1-3 0 0,-2 0 0 0,2 2 0 16,1-3 0-16,2-1 0 0,4-2 0 15,3-3 0-15,3 1 128 0,5 0 128 0,3-2 16 0,3 1 16 16,2-3 0-16,4 2-288 0,0 0 0 0,1-1 0 0,1 0 0 16,0 1 0-16,0 1 0 0,0-3 0 0,-3 2 0 15,1 1-352-15,-2-2 32 0,2 0 0 0,-2 2 0 31,-5-3-384-31,-1-1-80 0,0 1-16 0,-4-2 0 0,0 1-1312 16,-1-1-272-16</inkml:trace>
  <inkml:trace contextRef="#ctx0" brushRef="#br1" timeOffset="-117274.35">14474 8253 16575 0,'-3'0'1472'0,"2"0"-1168"0,1 0-304 0,0 0 0 0,0-3 3104 0,0 3 560 0,0-1 112 0,-1-1 32 15,1-2-1520-15,0-2-304 0,0 0-64 0,1-3-16 16,-1 2-1264-16,1 0-256 0,-2 1-64 0,0-2 0 15,0 0-320-15,-3-1-256 0,0 3 32 0,-2-4 16 16,0 4 208-16,-3 0 0 0,-1 2 0 0,-1-2-144 0,3 4 272 0,-5 0 48 31,1 1 16-31,-1 1 0 0,0 1 224 0,-1 3 48 16,-1 0 16-16,2 2 0 0,-1 0-176 0,1 0-48 0,0 1 0 0,0 2 0 0,1 4-128 0,0-1-128 16,0 1 192-16,-1 3-192 0,4 1 192 0,-1 1-192 15,1 5 192-15,0-1-192 0,2 0 208 0,-1 2-64 16,2-2-16-16,1 0 0 0,2-2-128 0,1-1 0 15,2 3 0-15,3-4 0 0,1-2 240 0,1 1-48 0,1-3 0 16,2 4 0 0,5 0-64-16,-1-2-128 0,2-1 176 0,1 1-176 0,1 3 0 0,1-3-304 0,3-3 48 0,-2 2 0 47,2 1-448-47,-3-3-96 0,2-1-16 0,-2-2-11168 0,-1 0-2240 0</inkml:trace>
  <inkml:trace contextRef="#ctx0" brushRef="#br1" timeOffset="-116788.8">14996 8208 24879 0,'-5'-2'1088'0,"0"-2"256"0,0 2-1088 0,0-1-256 0,1 2 0 0,2 1 0 0,-2 0 336 16,-3 0 16-16,-5 1 0 0,-4 2 0 15,-2 0-880-15,-3 4-176 0,0 1-48 0,0 5 0 0,2-3 1104 0,1 3 224 0,0 4 32 0,2 1 16 16,0 3 496-16,1 1 96 0,-1 6 32 0,3 1 0 15,0-4-544-15,3 3-96 0,2 4-32 0,-1 3 0 16,3-1-272-16,0-1-64 0,2-1-16 0,2-4 0 16,2-1-224-16,2-4 0 0,3-4-192 0,0-4 192 15,2-1-704 1,1-4-48-16,0-2 0 0,1-4 0 0,1-1 752 0,0-3 0 0,2-3 0 0,1-3 0 16,1-4 1008-16,2-2 80 0,2-1 32 0,0-3 0 15,-2 3-496-15,1-6-112 16,0 1 0-16,-2-5-16 0,-2 4 16 0,1-2 0 0,-1-2 0 0,0 1 0 15,-2 0-64-15,0-1 0 0,-1 1 0 0,-3-3 0 0,1 1-144 0,-3 2-48 16,-2 2 0-16,0-3 0 0,-2 2-128 0,-1 2-128 16,0-4 192-16,0 2-192 0,-1 4 0 0,0 1 0 15,-1 1-240-15,0 3 80 16,0 4-624-16,-1 0-128 0,1-1-32 0,-1 4-10432 16,1 3-2080-16</inkml:trace>
  <inkml:trace contextRef="#ctx0" brushRef="#br1" timeOffset="-116333.45">15172 8297 25791 0,'3'7'2304'0,"-2"-4"-1856"0,-1 3-448 0,1-3 0 16,1 1 2944-16,-1-1 512 0,1 2 80 15,2 5 32-15,2 3-2848 0,2 6-560 0,2 4-160 0,-1 1 0 16,1 1-608-16,-1-3-176 15,-2 2-48-15,0-2 0 0,-2-1 192 16,-2-5 16-16,0-3 16 0,-2 3 0 0,0-4 912 0,-1 0 176 0,0-2 32 0,-1-2 16 16,0-2 688-16,0-1 128 0,-1-1 16 0,1-4 16 15,1 0-656-15,0-4-128 0,0-1-16 0,0-3-16 0,1-6-192 0,2-2-48 16,0-4 0-16,1-5 0 0,2-3-320 0,2-3 144 16,-1-2-144-16,1-2 0 15,0-2-128-15,2-2-144 0,0 2-32 0,0 2 0 16,-1 7-16-16,-1 2-16 0,1 4 0 0,-2 6 0 0,0 3 336 0,-3 3 0 15,1 2-144-15,0 4 144 0,-1 0 256 0,1 4 96 16,0 2 32-16,0 0 0 0,0 2-192 0,1 0-16 16,3 0-16-16,-1 3 0 0,2 0-160 0,1 3 0 15,2 1 0-15,-1-1 0 0,3 4 0 0,-1 4-256 16,2 1 64-16,-2 3 16 0,1 4 32 0,-2 1 0 0,-1 2 0 16,-2 0 0-16,-4-4 144 0,-1 3 0 0,-1 1 0 15,-2 5 0-15,-1 1 0 0,1 1-160 0,-1-1 160 0,0-7-160 31,3-7-400-31,-2-5-80 0,1-6 0 0,1-1-16 16,0-6 224-16,1 0 48 0,0-6 16 0,3-3-16800 0</inkml:trace>
  <inkml:trace contextRef="#ctx0" brushRef="#br1" timeOffset="-115897.33">16106 8045 39615 0,'0'-1'3520'0,"0"-2"-2816"0,0 3-560 0,0 0-144 0,0 0 512 16,0-2 80-16,0 2 16 0,0-1 0 15,0-2-1504-15,-1 3-320 0,-3 0-48 0,4 0-16 16,0 0 384 0,-23 25 64-16,7-13 0 0,-3 8 16 0,-3 0 352 0,-2 3 64 0,-3 3 16 0,-1 3 0 15,-2-4 256-15,2 1 128 0,2-4-128 0,3-2 128 0,3-3 1152 0,4-6 304 16,4 0 64-16,1-5 16 0,5-1-640 0,1-2-128 15,2-1-32-15,3-4 0 0,2 2-560 16,1-3-176-16,3 0 0 0,4 1 0 0,3 0 0 16,2-2 0-16,2 2 0 0,0-1 0 0,2 2 0 0,-1 2 0 15,3 2 0-15,-1-1-144 0,0 2 144 0,-2 2 0 16,1 0-144-16,-3 2 144 16,-2 0-400-16,-2 5-16 0,-2-3 0 0,-1 2 0 0,-3 2 416 0,-1 0 0 15,0 0 0-15,-3 2 128 0,2 1 336 0,-3-1 80 0,0 0 16 0,1 1 0 16,-1-3-256-16,0 2-48 0,1 1-16 0,0-1 0 15,-1 0-240-15,0-1 0 16,0-6 128-16,-1 4-128 0,-1-3 0 0,0 0 0 0,-3 2 0 0,-1-3 0 0,-1-2 0 16,0 2-128-16,-3 1 128 0,-2-1-208 0,0 0-64 0,-1-3-16 31,-3 4 0-31,-1-4 0 16,1 1-928-16,-1-6-176 0,0 1-32 0,0-5-9792 0,0 0-1968 15</inkml:trace>
  <inkml:trace contextRef="#ctx0" brushRef="#br1" timeOffset="-115577.52">16310 7743 37775 0,'9'-2'1664'0,"-4"-1"368"15,0 2-1632-15,-2 1-400 0,0 1 0 0,-1 3 0 0,3 1 768 0,3 1 80 0,3 7 16 0,4 3 0 32,4 6-864-32,0 0 0 0,-2 4 0 0,1 1-192 0,-4 2-64 0,1 3-32 0,-2 0 0 0,-3 5 0 15,-2 4-32-15,-2-8 0 0,-1-2 0 0,-1 2 0 16,-1 7 512-16,-1 5 112 16,-1 1 16-16,-1-4 0 0,-1-2 144 15,1 1 48-15,-1-6 0 0,0 0 0 0,1-7-336 0,-2 4-176 16,1 0 192-16,0-3-192 0,1-5 0 0,0-4-144 0,1-4-16 0,3-3 0 31,-1-3-1568-31,1-5-304 0,1-4-64 0,-2-2-14032 0</inkml:trace>
  <inkml:trace contextRef="#ctx0" brushRef="#br1" timeOffset="-115403.95">16329 8231 11055 0,'2'-3'976'0,"-1"-1"-784"0,1 2-192 15,-1-1 0-15,0 2 5376 0,2 1 1040 0,-1-3 208 0,2 0 32 0,2-1-4368 16,3-2-880-16,0 0-192 0,3 0-16 0,1-3-688 0,1 2-128 0,2 1-16 0,0-1-16 16,1 4-352-16,2-4 0 0,-1 5 0 0,3-2 128 47,2-1-912-47,-1 2-176 0,1 0-48 0,1 2-16064 0</inkml:trace>
  <inkml:trace contextRef="#ctx0" brushRef="#br1" timeOffset="-115087.05">16863 8238 14735 0,'-1'9'1312'0,"-2"-3"-1056"0,2 0-256 0,1-2 0 15,0 2 880-15,0 0 112 0,0 4 32 0,0 9 0 16,0 5-2720-16,1 2-544 0,0-1-96 0,2-1-32 0,-1-2 1984 0,2 0 384 16,-1 2 0-16,-1-5 176 0,-1 0-176 0,0-3 0 15,1 2 0-15,-2-1 0 0,-2-1 0 0,2-3 176 16,-1 2-32-16,-1-6 32 0,1 1 3568 0,-1-7 720 15,1 1 144-15,1-1 64 0,-1-3-960 0,1 0-176 16,0-4-32-16,-1-5-16 0,1 2-2384 0,-2-2-464 16,2-6-112-16,-2-2-16 0,1-2-512 0,-1-3 0 0,1 6 0 15,0-5-144 1,0-5-272-16,-2-6-48 0,1-3-16 0,-1 1 0 0,2 0 144 0,0 6 16 0,1 4 16 16,1 2 0-16,0 1 624 0,2 4 112 0,-1 2 16 15,2 0 16-15,0 1 48 0,1 2 16 0,1-2 0 16,0-2 0-16,0 4-272 0,2-3-48 0,3-1-16 15,0 0 0 1,1 0-544-16,1 0-112 0,-1 1-32 0,-1 1 0 16,-2 3-880-16,1 1-176 0,-3 3-48 0,0 5 0 0</inkml:trace>
  <inkml:trace contextRef="#ctx0" brushRef="#br1" timeOffset="-114611.02">17099 8118 22111 0,'5'3'976'0,"-3"-1"208"0,1-1-944 0,-1 2-240 0,0-1 0 0,-1 2 0 0,1 2 720 0,1 0 112 16,2 4 0-16,0 6 16 0,2 5-848 0,-2 5 0 15,-1 0-128-15,-2 1 0 0,-1 2 288 16,-1-3 64-16,0-1 16 0,-1 1 0 16,1 2 896-16,0-3 176 0,1 1 32 0,2-2 16 0,-1-1 48 0,3-5 0 15,2-2 0-15,-1 0 0 0,1-3-480 0,3-1-96 16,0-2 0-16,0 0-16 0,1-4-624 0,0 0-192 15,0 0 128-15,0-2-128 0,-1-1 0 0,0-2 0 0,-2-2 0 0,-1 1 0 16,0-3-304-16,1-1-16 16,-2-1 0-16,0 1 0 0,-1-3-720 15,1 1-160-15,-1-5-16 0,1 0-16 0,-1-4 592 0,0-1 112 16,0 1 16-16,-1-5 16 0,0-2 1200 0,-2 0 256 0,-1 0 32 0,1-4 16 16,-1-3-432-16,-1-4-64 0,0 3-32 0,0 2 0 15,-1 5-480-15,1 2-208 0,1 8 16 16,-1-2 0-16,0 5 192 0,1 1 160 0,2 2-32 15,-1 1 0-15,-1 2 304 0,2 4 48 0,0 1 16 0,0 2 0 0,-1 3-32 0,2 0 0 16,-1 4 0-16,-1 2 0 0,1 5-80 0,0 1 0 16,0 4-16-16,0 2 0 0,0-1-144 0,1 3-32 15,-1 3 0-15,1-3 0 0,0 1-32 0,1 1-16 16,2 1 0-16,1-3 0 0,-2-4-144 0,1-3 0 16,3 0 0-16,1 2 0 0,-1-5-128 0,1 1-16 15,0-5 0-15,0-2 0 16,1-4-880-16,-1 0-160 0,1-3-32 0,2-3-16096 0</inkml:trace>
  <inkml:trace contextRef="#ctx0" brushRef="#br1" timeOffset="-114222.52">17919 8322 34895 0,'0'-2'768'0,"0"2"144"0,-1-3 48 0,1 2 32 0,0-2-800 0,0 1-192 0,-2-2 0 0,2 1 0 0,-1-7 800 0,0-3 112 0,0-5 32 0,-2-1 0 16,2 3-1392-16,-2-4-256 0,1 3-64 0,1 1-16 15,-2 2 512-15,2 4 96 0,-1 4 32 16,-1 1 0-16,-1 4 304 0,-1 2 64 0,1 2 16 0,-4 5 0 15,-1 4 336-15,0 2 64 0,0-1 0 0,-3 5 16 16,-5 5-272-16,-1 5-64 0,-2 2-16 0,0 1 0 16,2-3-48-16,0 1-16 0,2 1 0 0,3-4 0 0,3-1-64 15,1-3-16-15,3 1 0 0,2 1 0 16,3 0-160-16,1 1 0 0,4-1 144 0,1 0-144 0,2-2 0 0,2-1 144 16,2-2-144-16,1-3 0 0,3-3 0 0,-1 2-224 15,1-5 16-15,-1 2 0 31,3-5-304-31,-1-1-48 0,1 0-16 0,1-6 0 0,2 0-1216 16,0-2-256-16,0-2-64 0,0-5-7936 0,1-1-1600 0</inkml:trace>
  <inkml:trace contextRef="#ctx0" brushRef="#br1" timeOffset="-113957.55">18397 7832 43311 0,'0'7'1920'0,"-2"-1"384"0,-1-2-1840 0,1 2-464 15,1 0 0-15,0 1 0 0,1 4 384 0,-2 5 0 0,0 10-16 0,-1 12 0 32,1 7-944-32,-1 11-192 0,1 2-48 0,-2 4 0 0,2-4 512 0,-1-1 112 0,2-4 0 0,1-6 16 15,-1-11-448-15,0 1-80 16,1 4-32-16,0 0 0 0,0-3 352 0,-2-3 64 0,1-3 0 0,-1-4 16 15,-2-3-224-15,0-5-48 0,-1-4-16 0,-1-4-10112 16,-1 1-2032 0</inkml:trace>
  <inkml:trace contextRef="#ctx0" brushRef="#br1" timeOffset="-113763.02">18123 8291 40543 0,'6'6'3600'0,"-2"-3"-2880"0,-2-2-576 0,1 2-144 16,-1-3 2352-16,3 0 432 0,1 0 96 0,5 0 0 15,7 0-2880 1,5-4-672-16,7-1-96 0,3-1 0 0,2-2-80 0,0 0-16 16,-1 0 0-16,0 2 0 0,-2-3-160 0,-1 0-48 15,-4 2 0-15,-4 1-17872 0</inkml:trace>
  <inkml:trace contextRef="#ctx0" brushRef="#br1" timeOffset="-113574.08">18674 8474 46079 0,'0'16'2048'0,"-1"-7"400"0,0 1-1952 0,0-4-496 15,1 0 0-15,1-2 0 0,0 2 192 0,0 4-64 16,1 4-128-16,0 4 192 15,1 3-1072-15,0 1-208 0,1-3-64 0,0-3 0 16,-2-4-2368-16,1 2-464 0,0-4-112 0,-3-5 0 0</inkml:trace>
  <inkml:trace contextRef="#ctx0" brushRef="#br1" timeOffset="-113424.09">18760 8107 46991 0,'-3'0'2080'0,"1"-3"432"0,1 3-2000 0,-1-2-512 0,2 1 0 0,0 1 0 31,2 0-320-31,-1-5-144 0,-1 1-48 0,1-5 0 0,1 2-1856 0,2-3-384 16</inkml:trace>
  <inkml:trace contextRef="#ctx0" brushRef="#br1" timeOffset="-113015.68">18975 8385 43311 0,'-1'5'1920'16,"-1"-2"384"-16,1-1-1840 0,0-2-464 0,1 0 0 0,0 0 0 16,0 1-528-16,-1 2-208 0,-1-1-32 0,-1 0-16 15,-2 4-3264-15,-1 0-656 0,-1 3-128 0,-1 0-32 16,-1 4 1536-16,-1-1 320 0,2 4 48 0,-1 0 16 0,2 3 3376 0,-1-2 672 0,1 4 144 0,2-2 32 15,2-2 2368-15,2 0 464 0,2-1 112 16,3-2 0-16,1 1-2112 0,1-3-448 0,2-1-64 0,1 1-32 0,4-3-1296 16,2-1-272-16,2-3 0 0,1-2 0 15,3-3-1216-15,3-3-192 0,-1-2-48 16,2-3 0 0,-1 2-976-16,-2-4-192 0,0-2-32 0,-1 0-16 15,-1-2 1472-15,-1 2 304 0,-5-1 48 0,0-2 16 0,-3 2 3248 0,-1 0 656 0,-1-3 128 0,-4 0 16 16,0 1-528-16,-3-1-128 0,1 0 0 0,-3-3-16 15,-3 0-1472-15,-1 0-304 0,-2 0-48 0,-1 1-16 16,-1 5-384-16,0-3-64 0,-2 6-32 0,0 1 0 16,0 0-224-16,-1 6-160 0,1-1 32 0,0 4 0 0,0 0 0 15,0 0 0-15,2 4 0 0,-1-2 0 0,0 2 128 16,2-2-160-16,-1 2 160 0,1-1-160 16,2 0-224-16,0 1-32 15,0 2-16-15,4-3-18160 0</inkml:trace>
  <inkml:trace contextRef="#ctx0" brushRef="#br1" timeOffset="-112546.6">19665 8464 36863 0,'1'7'1632'0,"-2"-4"336"0,1-2-1584 0,0 2-384 0,0-1 0 0,1 2 0 0,0-1 0 0,-1 0-176 16,2 6 16-16,-1 1 0 15,0 2-1408-15,0 2-288 0,1 2-48 0,-1-1-16 0,-1 1 1344 0,0-3 256 0,-1 2 48 0,-1-1 16 0,0-2 1152 0,-1 3 256 16,1-5 32-16,-2 0 16 16,0 0-368-16,1-2-64 0,0-4 0 0,0 0-16 0,0-2-32 0,1 1 0 15,-1-3 0-15,2-4 0 0,1 2-16 0,-1-5-16 16,2-2 0-16,0-3 0 15,2 1-256-15,-1-6-48 0,2 0-16 0,1-6 0 16,-3 1-112-16,4-3 0 0,-1-3-16 0,0-1 0 0,1-3-112 0,1 1-128 0,0 3 176 16,-1 3-176-1,2 5 0-15,-1 2 0 0,-1 4 0 0,0 2 0 16,2 3 256-16,-2 3-16 0,1 2 0 0,0 4 0 0,-1 0-240 0,0 3 0 0,1 1 128 0,1 2-128 16,-1 1 0-1,2 2 0-15,1 3 0 0,0-2 0 0,0 2 0 0,-2 1 0 16,1 3 0-16,0-2 0 0,-3 0 0 0,1 2 0 0,-2 3 0 0,0-3 0 15,0 3 0-15,-1 0 0 16,-1 0 128-16,1-1-128 0,0 2 0 0,0 1 0 16,-1-1 0-16,2 0 0 15,0-3-384-15,-1-1-128 0,1-2-32 0,1-5 0 0,-1-3-1312 16,1-3-272-16,-1 0-48 0,0-6-14384 0</inkml:trace>
  <inkml:trace contextRef="#ctx0" brushRef="#br1" timeOffset="-111174.99">20900 8310 28559 0,'0'0'2544'16,"0"0"-2032"-16,0 0-512 0,0 0 0 15,0 0 1088-15,0 0 128 0,0 0 32 0,1 0 0 0,1 0-448 0,-1 0-96 16,1 0 0-16,-2 0-16 0,0 0 416 0,0 0 96 0,24-10 16 0,-12 4 0 15,2 0-752-15,2-1-144 16,2 1-16-16,3-4-16 0,2 2-144 0,-1-2-16 0,0 0-128 0,1 1 192 16,-1-1-192-16,-4 0 0 0,-2 2 0 0,0-1 0 15,-3 2 0-15,-3-3 0 16,-2 1 0-16,-3 2 0 0,0 0 0 0,-2 1 0 0,-3-4 0 0,-1 2 0 16,-3-1 160-16,-1-2 32 0,0 2 16 0,-3-1 0 15,0-2-16-15,-3 2-16 0,-3 1 0 0,1-3 0 16,-5 5-176-16,-2-2 128 0,1-1-128 0,-1 4 128 15,0 4-128-15,-2 0 0 0,-2 6-160 0,5-2 160 16,4 2-192-16,-3 6 192 0,-4 5-208 0,-5 8 80 16,-2 8 128-16,0 6-208 15,2 5 80-15,2 0 128 0,4 4-192 0,4-4 192 0,3 2-192 16,3-6 192-16,3-2 176 0,2-3 144 0,2-3 48 0,3 3 0 0,2-3-96 0,2 2-16 16,2-1 0-16,2-3 0 0,4-2-80 0,2-2-32 15,2-2 0-15,2-2 0 16,2-4-144-16,2-1-272 0,0-3 64 0,1-4 16 31,3-2-272-31,-2-4-48 0,1 0-16 0,-2-4 0 16,-2-3-368-16,-1 2-80 0,-1-5-16 0,-1 0 0 0,0-5-992 0,-1 1-192 0,0-1-32 0,-1 0-12496 0</inkml:trace>
  <inkml:trace contextRef="#ctx0" brushRef="#br1" timeOffset="-110807.67">21253 8535 24879 0,'-2'6'2208'0,"1"-2"-1760"0,1 1-448 0,0-2 0 0,0-1 2192 0,0 3 368 0,-1 4 64 0,1 5 0 0,-1 5-1488 0,-1 2-304 16,2-3-64-16,-1 2-16 0,1-4-304 0,-1-4-64 15,0 2-16-15,1-3 0 0,-2 0-240 0,2-2-128 16,-1 0 128-16,1-3-128 0,0-3 464 0,1 1 32 15,-1-1 0-15,0-3 0 0,2 0-96 0,-1 0-16 16,0-3 0-16,2-1 0 0,-2-2-128 0,1-2-48 0,1 0 0 0,-1-2 0 0,2-2 80 0,-2 0 16 16,2-3 0-16,0-3 0 0,1 0 80 0,-1-4 0 31,-1-1 16-31,2-4 0 0,0 1 0 0,-1 0 0 16,1-1 0-16,-1 1 0 0,0 4-160 0,1 0-48 0,0 3 0 15,2 3 0-15,0 0-192 0,-1 1 0 16,3 3-144-16,-2-1 144 0,2 2-224 0,0-1 48 0,-2 2 16 0,0-1 0 0,3 1-160 0,-1 0-16 15,1 0-16-15,0 4 0 16,-3 0-128-16,2 0-32 0,-1 2 0 0,1 1 0 16,0 0-64-16,1 0-32 0,1-1 0 0,1 2-11840 0,-1 1-2368 15</inkml:trace>
  <inkml:trace contextRef="#ctx0" brushRef="#br1" timeOffset="-110434.31">21678 8667 9215 0,'-4'19'816'0,"1"-9"-656"0,-1-1-160 0,0 0 0 16,3-3 2960-16,0-2 560 15,-2 2 128-15,1 2 0 0,-4 6-2688 16,-2 3-560-16,1-1-96 0,1-2-32 0,-1-4 2080 0,2 0 400 15,2-6 96-15,0-2 16 0,1 1-1088 0,0-3-224 16,1-3-32-16,0 1-16 0,0-2-608 0,-2-2-112 16,2-1-16-16,1-2-16 0,-1-3-112 0,1-2 0 15,1-3-16-15,0-3 0 0,3-5-304 0,0-1-64 16,-1-2-16-16,1-4 0 0,2-7-96 0,1 5-16 16,-1 3 0-16,-1-1 0 0,1 3-128 0,-1 1 0 15,0 5 0-15,0 2 0 0,-2 5 0 0,2 0 128 0,-1 4-128 16,0 3 0-16,1 2 224 0,-2 1-32 0,1 2-16 15,1-2 0-15,1 2-176 0,-1-1 0 0,1 4 0 16,2-4 128-16,-1 1-384 0,1 2-64 0,0 1-32 16,0-2 0-1,2 3-624-15,-1 0-128 0,4 3-32 0,-1 3-17744 0</inkml:trace>
  <inkml:trace contextRef="#ctx0" brushRef="#br1" timeOffset="-109783.96">21970 8449 6447 0,'10'22'576'0,"-7"-15"-576"0,0-1 0 0,-2-3 0 16,-1-2 0-16,0 1 0 0,1 1 0 0,2 3 0 15,1 4 768-15,-1 2 112 0,2-2 16 0,1-4 0 16,1 0-1136-16,0-2-208 0,2-1-64 0,1 0 0 16,-1-3-384-16,3 0-96 0,1-2-16 0,0 1 0 0,-2-2 688 0,0 1 144 15,-1 0 32-15,-2 0 0 0,-1 0 144 0,-3 0-208 16,-1 2 80-16,-2-2 128 0,-1 2 1552 0,0-3 432 16,-1 2 96-16,0 1 16 0,-1 0 1360 0,1 0 256 15,0 0 64-15,-1 0 16 0,0 0-512 0,2 0-96 16,0 0-32-16,0 0 0 0,0 0-1904 0,0 0-384 15,0 0-80-15,0 0-16 0,0 0-576 0,15-16-192 16,-7 11 0-16,-2 1 0 0,0 1 0 0,-1 0 0 0,0 2 0 0,-3-4 0 16,1 4 0-16,-2-2 160 15,-1 1-160-15,-1 1 192 0,-1-2-64 0,-1 1 0 16,-1 0 0-16,0 0 0 0,-1-2 144 0,0 1 32 0,2-2 0 0,-2 1 0 16,2-2-32-16,0 2 0 0,0-2 0 0,1 0 0 15,-1 2-32-15,2-2-16 0,1 3 0 0,-1 0 0 16,0 0-224-16,-1 1 0 0,0 0 0 0,-1 2-160 15,2 0 0-15,-1-2 0 0,-1 2 0 0,1 0 0 16,-5 2 160-16,-1-2-128 0,-2 4 128 0,-1-1-128 16,0 0 256-16,-3 1 48 0,0 1 16 0,1 2 0 15,-1 2 192-15,2-2 64 0,2 2 0 0,-1 1 0 16,0 5-160-16,1 1-32 0,0 0 0 0,3 2 0 16,2 2-96-16,0 0-32 0,3 1 0 0,2 1 0 15,4-3-128-15,0 3 0 0,2-3 0 0,1 0 0 16,2 0 0-16,1-3 0 0,-1-2 0 0,1-2 0 0,1-1 128 0,-1-1-128 15,-1 0 0-15,3-1 128 0,-3 1-128 0,1-4 0 16,0 1 0-16,1-2-176 0,1-4 176 0,0 2 0 16,3-3 0-16,2-3 0 0,0 0 0 0,3-4-160 15,0 1 160-15,1-6-160 0,-1 2 160 0,-2-5-208 16,0-2 80-16,-2 2 128 0,-3 3-192 0,-2-2 192 0,-1 2-160 16,-2-4 160-16,-3 1 0 0,-3-1 0 0,-1 2 0 0,-3-2 0 15,-1-1 256-15,-4-1 0 0,-2 1 0 0,-2 0 0 16,-1 2-64-16,-1 1 0 15,-1 2-16-15,0 2 0 0,0-1-176 0,1 1 0 16,-1 3 0-16,-1-2 0 0,2 2-320 0,2 0 16 16,1 2 0-16,0 2 0 15,0-1-96-15,0 1-32 0,1 3 0 0,1 0 0 16,0 0-80-16,0 0 0 0,-1 3-16 0,0 1-11856 16,2-2-2368-16</inkml:trace>
  <inkml:trace contextRef="#ctx0" brushRef="#br1" timeOffset="-109283.06">22473 8657 43311 0,'-1'4'3840'0,"0"-2"-3072"0,1-2-608 0,0 2-160 0,0 0-256 16,0 1-96-16,0 4-16 0,0 2 0 15,0 3-256-15,-2 4-48 0,2 0-16 0,-1 0 0 16,1 0 112-16,-2 0 0 0,-1 1 16 0,-1-3 0 16,2 0 560-16,0-2 0 0,-1 1 0 0,1-5 0 0,0 2 864 0,2-2 128 15,0-2 32-15,0 2 0 0,0-1-304 0,0-4-48 0,2-3-16 0,-1 0 0 16,0 0-32-16,0-2-16 0,1 1 0 0,-1-3 0 15,0-2-256-15,1 0-48 0,0-1-16 0,0-1 0 16,1-2-128-16,-1-3-32 0,3-3 0 0,-1-2 0 16,0-1-304-16,-2 0-64 0,2-1-16 0,-1-1 0 15,1 1 256-15,-1-1 160 0,-2-1-32 0,0-2 0 16,0 6 112-16,-1-3 16 0,2 1 0 0,-2 1 0 0,0 1 0 16,0 0 0-1,1 1 0-15,1 1 0 0,2 0-112 0,2 2-16 16,0-1 0-16,4 2 0 0,1-2-128 0,2 3-176 0,2 2 48 15,1 0 0-15,1 4 0 0,0 0 0 0,1 2 0 16,0-1 0-16,1 4-16 0,0-2 0 0,1 3 0 0,0 0 0 16,-1 3-80-16,-3-3-16 0,-2 1 0 15,0 1 0-15,-3-2-208 0,-1 0-64 16,0 0 0-16,-1 0-13088 0,-2 0-2624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57:29.1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31701 7596 27183 0,'-2'-3'592'0,"0"-4"128"0,1 5 32 15,1-2 16-15,1 4-624 0,1 0-144 0,-1-2 0 0,1 2 0 0,1-4 1952 0,-1 0 352 0,2 2 80 0,0 2 16 0,-2-4-1088 0,-1 4-224 16,1 0-32-16,-2 0-16 0,0 1-720 0,-2 2-160 15,1-1-32-15,-1 2 0 0,1 0-304 0,-1-2-64 16,2-1-16-16,-1 4-17280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25:38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12573 9800 24879 0,'4'-4'2208'0,"0"0"-1760"0,-1 1-448 0,0 1 0 15,-1 1 688-15,2-1 48 0,3-2 16 0,3-5 0 16,3 0-1280-16,-2 1-256 16,-1-1-48-16,-5 3-16 0,0 3 1008 0,-7-1 208 0,0 1 32 0,-3 0 16 0,-4 0 752 15,-1 3 160-15,-2-2 16 0,-2 2 16 0,-2 0 32 0,0 0 0 16,-1 0 0-16,-2 2 0 16,0-2-240-16,-2 0-32 0,2 0-16 0,-2 0 0 0,0 0-704 0,-1 0-144 15,-2 0-16-15,-3 3-16 0,0-3-224 0,-4 0 0 16,-4 0 0-16,-2 1 0 15,-2 1 0-15,-3 0 0 0,-5 0 0 0,-3 1 0 0,-3 0 0 0,-5 0 0 16,-1 0 0-16,-6 0 0 0,-3 1 0 0,-2-1 0 16,-3 0 0-16,0-1 0 15,0 2 128-15,1 0-128 0,-1-1 176 16,1 2-176-16,1 2 224 0,-2-4-64 0,4 1-16 0,1 2 0 0,3-2-144 16,3 2 0-16,4-1 0 0,5 1 128 0,4 2-128 0,3-5 0 0,5 2 0 0,4-5 0 15,4 1 0-15,2 2 0 0,5-1 0 0,2 0 0 16,3 0 0-16,3-1 0 0,3-1 0 0,2 0 128 15,7 2-128-15,3-1 0 0,3-1 0 0,2 2 0 16,4-2 0-16,7 0-320 16,3 2 48-16,7-2 16 15,6 2 96-15,6-2 32 0,8 3 0 0,5-3 0 0,5 0-16 16,4-3 0-16,1 1 0 0,4 0 0 0,3-3 144 0,6 4 0 0,4-3-144 0,3 2 144 31,2-2 0-31,2-2-144 0,1 0 144 0,3 0 0 0,4 2 0 16,0-1 0-16,0 1 0 0,0-2 0 0,-1-1 0 15,-2 2 224-15,-2 1-64 0,-2-2-16 0,-5 3-16 0,-5 0 0 16,-4-1 0-16,-4 2 0 0,-5-1 144 0,-3 2 32 16,-5-2 0-16,-6 0 0 0,-4-1-144 0,-5-1-32 15,-6 1 0-15,-5 1 0 0,-5-1-128 0,-4-1 192 16,-5 1-192-16,-4 0 192 0,-4 2 80 0,-4 0 32 16,-3 0 0-16,-3 0 0 0,-3-2-144 0,-4 2-32 15,-6 0 0-15,-3 2 0 0,-7-2-128 0,-4 2 0 16,-5 0 0-16,-6 2 0 0,-1 0 0 0,-7 0 0 0,-5 4 0 15,-4-2 0-15,-1 0 0 0,-4 1-176 0,-6 1 48 16,-1-1 0-16,-1 1 128 0,-4-1 0 0,-3 1 0 0,-1-2 0 16,0 2 0-16,-2-2 0 0,1-1 0 0,-1 2 0 15,1 2 0-15,3-3 0 0,1 5 0 0,6-3 0 16,5-2 0-16,-4 1 0 0,-1-1 0 0,4 2 0 16,3 0 0-16,4 0 0 0,5 0 0 0,4-2 0 15,4 0-192-15,3-2 0 0,4 0 0 0,4-2-12640 16,1 0-2528-16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26:28.5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6737 7097 31327 0,'-8'-2'2784'0,"2"0"-2224"0,4 2-560 0,0-3 0 0,2 3 224 0,-1-1-64 0,-1-1-16 0,-4-2 0 16,-1-1-144-16,1-1 192 0,1 1-192 0,2-4 192 15,0 3 240-15,3 0 48 0,0 0 16 0,0 0 0 16,1-2-32-16,2 2 0 0,-2 0 0 0,0 2 0 15,0-2 112-15,1 0 32 0,-1 1 0 0,0 0 0 16,2-1 0-16,-2-1 0 16,3 1 0-16,-1-2 0 0,2-2-224 0,1 0-64 15,1 1 0-15,1-1 0 0,1 0-80 0,2-2-32 16,1 0 0-16,3-2 0 0,1 2-16 0,2-3-16 16,1 1 0-16,4-2 0 0,0-2-176 0,2 2 128 0,2-5-128 0,0 1 128 15,2 1-128-15,2-6 0 0,1 3 0 0,-1 0 128 16,0 2-128-16,-3-1 0 0,2 1 144 0,-1-2-144 15,2 0 0-15,0 0 144 0,0 1-144 0,4-2 0 0,3 1 0 0,3 0 0 16,3 0 0-16,3-1 0 0,5 1 0 0,2-3 0 16,1-1 0-16,2 2 0 0,0-2 176 0,1 1-32 15,3 3 0-15,2-4 0 0,4 1 0 0,-4 0 0 16,-3 3 0-16,-2 2 0 0,-2-2-144 0,5 0 192 0,2-3-192 16,-2 3 192-16,-1 3-192 0,-6-1 0 0,-3 5 0 15,-4-1 0-15,-1 0 0 16,-1 1 0-16,0 2 144 0,2 1-144 0,4 2 144 0,1 0-144 0,1 4 192 15,-1-1-192-15,2 1 0 0,-1 1 0 0,-1 2 0 0,-1-1-144 16,-3 0 144-16,2-1 0 0,-1 1 128 16,0 1-128-16,2 0 0 0,0 3 0 0,0 0 0 0,-2 0-128 15,2 3 128-15,-3 0 0 16,0 0 0-16,-2 3 0 0,-2-1 0 0,2 4 0 0,1 3 0 16,0 0 0-16,-4 2 0 0,1 1 0 0,0 1 0 0,1 0 0 15,-4-1 0-15,-3-2 0 0,-2 2 0 0,1 1 0 0,0 4 0 16,1 1 0-16,1 1 160 0,-2 1-160 15,0-1 128-15,1-2-128 0,-1 1 0 0,2 1 144 16,1-2-144-16,0 1 0 0,-2 2 0 0,-1 0 128 0,-3-2-128 0,-2-3 0 16,-1-1 0-16,-2 2 0 0,0 0 0 0,-1-3 0 31,1 2 0-31,-1-2 0 0,2 3 0 0,0 1 0 0,2-2 0 0,-3-2 0 0,4 4 192 16,-4-1-32-16,0 2-16 0,-2 1 0 0,3 0-144 0,-2 4 0 15,2 1 0 1,-3 0 0-16,-1-3 0 0,-3-2 0 0,1 0 0 0,-1-2 0 0,1-1 0 0,-2-1 0 0,0 2 0 15,-1-1 0 1,-1-3 0-16,-3-1 0 0,0 1 0 0,-1-4 0 0,-3 2 0 16,-2-4 0-16,0 2 0 15,-1-6 0-15,0 3 0 0,-1-4 0 0,-2 1 0 0,1-1 0 0,-1 1 0 0,1-2 0 0,-1 2 0 16,0-4 0-16,0 3 192 0,0 0-64 0,-1-1 0 16,0 0 0-16,2 1-128 0,-1 0 0 0,1 0 0 0,-2-2 0 31,0 0 0-31,-1 0 0 0,1-3 0 0,2 0 0 15,-2-2 0-15,1-2 0 0,1 1 0 0,0-4 0 16,0 1 0-16,-1-4 0 0,-1-1 0 0,0 0 0 16,-1-1 0-16,-1-3 128 0,-1 1-128 0,-2-4 128 15,0 2 0-15,0-3-128 0,-1-1 192 0,0 2-64 16,0-5-128-16,-2 2 160 0,1 2-160 0,-2-4 160 16,1 2-160-16,-1-1 128 0,-1-1-128 0,1-2 128 0,-1 3-128 15,0-4 128-15,1 1-128 0,-2-1 128 0,0 1-128 16,0 0 0-16,-1 6 0 0,-1-6 0 0,0 5 0 0,1 2 0 15,-2-1 0-15,1 3 0 0,1 1 0 0,0 3 0 16,-1 1 0-16,2 2 0 0,1 3 0 0,-1-2 0 16,1 6 0-16,0-2 0 0,0 4 0 0,2 0 0 0,1 0 0 15,0 4 0-15,-1 0-176 0,4 2-64 0,0 0-16 16,0 0 0-16,3 3 0 0,2 1 0 0,1-3 0 16,1 4 0-16,2 0 48 0,-1 1 0 0,-1-3 0 15,0 1 0-15,-1 3 208 0,1-3 0 0,0 4-160 16,0 3 160-16,1 2 0 0,-3 2 0 0,0 2-144 0,-1 3 144 15,0 2 0-15,0 3 0 0,0 4-128 0,1 3 128 16,0 3 0-16,2-2 0 0,0 1 0 0,1-2 0 16,1-3 0-16,1-1 0 0,-1 1 0 0,0-3 144 15,0 0-144-15,-1-1 0 0,0-1 0 0,-3-3 0 16,-1-2-240-16,-2 1-16 0,0-4-16 0,-2 0 0 16,0-2 112-16,-1-3 32 0,-1 0 0 0,-1-5 0 15,-2 1 128-15,-2-3 0 0,-1 2 0 0,0-5 0 0,-2-1 144 16,-2 0 16-16,-1 0 0 0,-2-3 0 0,-2 2-32 15,-2 0 0-15,-1-4 0 0,-2 4 0 0,-2-4 32 16,-5 2 0-16,-4 0 0 0,-2 1 0 0,-3 1-16 0,-1 1 0 16,-2 0 0-16,1-2 0 0,-2 2-144 0,2-3 0 15,5 1 0-15,-2-1 128 0,-1-3-128 0,3 3 0 16,-3-3 0-16,3 0 0 0,1 1 0 0,2-2 0 16,1 1 0-16,3 0 0 15,3-3-368-15,2 3-96 0,2-3-32 0,5 0-19408 0</inkml:trace>
  <inkml:trace contextRef="#ctx0" brushRef="#br0" timeOffset="1935">26294 5860 28559 0,'-2'0'2544'16,"0"0"-2032"-16,2 0-512 0,0 0 0 0,0 0 1008 0,2 0 96 0,-1 0 32 0,-1 0 0 31,1 0-1136-31,0 0-448 0,0 0 32 0,-1 0 0 16,0 0-112-16,0 0-32 0,0 0 0 0,13-16 0 15,-11 10-288-15,0-4-64 0,0 1-16 0,-2-3 0 0,0 2 928 0,-2-6 192 0,-2 1 48 0,-2-2 0 16,-3-1 976-16,-1 1 192 0,-1-1 32 0,-1 2 16 16,-1-1-304-16,-3-1-48 0,-1-3-16 0,-3 1 0 15,3 4-256-15,-4-5-64 0,-4-1-16 0,-1-2 0 16,0 2-176-16,-2 1-16 0,-1 1-16 0,1-2 0 16,1 1-224-16,-3 1-64 0,1-2 0 0,0 0 0 15,-2-1-256-15,-3-4 0 0,1 1 0 0,-3 1 0 16,0 1 0-16,-1 4 0 0,0 0 0 0,-4 3 0 0,-2 1 0 15,-3 0 0-15,-2 2 0 0,-4 2 0 16,-3-3 0-16,-4 2 0 0,1 2 0 0,-4-1 0 0,1 2 0 0,-4-1 0 16,4 1 0-16,-1 3 0 0,1 4 0 0,3-1 0 15,5 0 0-15,3 2 0 0,5 0 0 0,-1-2 0 16,1 4 0-16,-2 0 0 0,0 1 128 0,-3 2-128 16,-2 3 192-16,-3-4-192 0,1 5 192 0,-2-4-192 15,-2-1 192-15,-1 0-192 0,1 2 0 0,-2 1 0 16,-3 1 0-16,0 0 0 0,-1-1 0 0,-2 1 0 0,1 0 0 15,1 1 0-15,0 1 256 0,-1 0-48 16,-2 0-16-16,3 1 0 0,2 2-192 0,0 0 0 0,3 0 0 16,-1 4 0-16,7-5 128 0,-2 5-128 15,-3-1 176-15,-1 2-176 0,3 2 0 0,0-2 0 0,1 3 0 0,2-1-192 16,1-2 192-16,0 0 0 0,4-1 0 0,-1-1 0 16,1 2 0-16,-1 3 0 15,2-1 0-15,3 1 0 0,2-3 0 0,0 1 0 0,1 4 144 0,3-2-144 16,0 0 240-16,1 4-48 0,0 4-16 0,-1 1 0 0,-2 4-176 15,3 3 0-15,0 1 0 16,1 2-176-16,2 6 176 0,0-4 0 0,2 1 0 0,-1-2 0 0,1-4 0 16,-1 2 0-16,3 1 0 0,-4-3 0 0,-3 6 0 0,2-2 0 15,2-2 0 1,0-3 176-16,-1-2-176 0,1-1 0 0,3-2-160 0,1-1 160 0,0-2 0 0,2-1 0 16,1-3 0-16,-1-3 0 0,3 1 0 0,1-2 0 15,2-2 0-15,-2 3 0 0,4-2 192 0,0 0-32 16,4 1 0-16,0-1 0 15,2 0-160-15,-1 2 0 0,1 1 0 0,0 1 0 0,1-2 0 0,0 2 0 16,-1-2 0-16,0 1 0 16,-1 0 0-16,-1 1 0 0,0-3 0 0,0 2 0 0,-1-2 0 0,2-1 0 0,-1-5 0 15,0-2 0-15,4-2 0 0,-2-1 0 0,3-4 0 16,2 1 0-16,0-1 128 0,1-3 112 0,1 1 16 0,1-1 0 16,0 2-96-16,0-2-16 0,3 3 0 0,-2-3 0 15,3 0-144-15,-2-3 0 0,2 3 0 0,-2 0 0 16,2-2 0-16,-1-2 0 0,2 2 0 0,-3-3 0 0,2-2 0 31,-2-1 0-31,2 2 0 0,-1-7 0 0,-2 3 128 0,0-3-128 0,1-2 128 0,-2-1-128 0,1 0 192 16,0-7-64-16,-1 1 0 0,2 0 0 0,-2-2 80 15,0-1 16-15,0-4 0 16,0-3 0-16,0-3-96 0,-1-2 0 16,0 1-128-16,-2-1 192 0,2 1-64 15,-1 2-128-15,-1-1 176 0,1 3-176 0,-1 1 272 0,3 3-48 16,0 2-16-16,2 1 0 0,-1 3-80 0,1-1-128 15,1 5 176-15,1-2-176 0,0 2 288 0,1 3-48 16,1 1-16-16,0 2 0 0,0 2-224 0,0 4-128 16,2 1 128-16,-1 1-208 0,2 3 32 0,-1 2 16 0,-1 5 0 15,-1 3 0-15,2 1-64 0,-1 6-16 0,-1 6 0 16,1 9 0-16,-4 7-16 0,-1 9 0 0,-3 5 0 16,-3 4 0-16,-1 1 0 0,0 0-16 0,-1 0 0 15,0 3 0-15,1-1 112 0,1-7 32 0,4-2 0 16,0-9 0-16,4-5 128 0,1-4 0 0,1-4 0 0,2-1 0 15,2-4 0-15,1-1 192 0,1-2-32 0,2 1-16 16,2-2 96-16,0 0 16 0,3 1 0 0,0-3 0 16,-1-1-80-16,2-2-16 0,1-2 0 0,3 1 0 15,0-6 0-15,4-2 0 0,0-1 0 0,2-4 0 16,2-3 96-16,2 2 32 0,-1-5 0 0,3-4 0 16,5-3-32-16,0-3 0 0,2-5 0 0,0 2 0 0,-1 0-64 15,-1-1-32-15,1 2 0 0,-2-1 0 0,0-1-32 16,-1 3-128-16,0 0 192 0,-1-2-64 0,-2 1-128 15,1-1 192-15,0 2-192 0,3-2 192 0,2 3-448 0,3-2-96 16,3 1-16-16,6-4 0 16,7 2-864-16,3-2-176 0,3 3-48 0,6-3-19344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38.410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72 1 11055 0 0,'3'-1'12207'0'0,"-4"2"-12183"0"0,-1-1 0 0 0,0 1 0 0 0,0-1 0 0 0,0 1 0 0 0,1-1 0 0 0,-1 1 0 0 0,0 0 0 0 0,1 0 0 0 0,-1 0 0 0 0,0 0 0 0 0,1 0 0 0 0,-1 0 0 0 0,1 0 0 0 0,0 1 0 0 0,-1-1 0 0 0,1 0 0 0 0,0 1 0 0 0,0-1 0 0 0,0 1 0 0 0,0-1 0 0 0,0 1 0 0 0,0 0 0 0 0,0 0 0 0 0,1-1 0 0 0,-1 1 0 0 0,0 2 0 0 0,-2 8 50 0 0,0 0 0 0 0,0 0 0 0 0,0 13 0 0 0,-1 1 119 0 0,-2 3-185 0 0,0 1 99 0 0,-4 46-1 0 0,9-66-55 0 0,1-1 0 0 0,0 0-1 0 0,1 0 1 0 0,0 0 0 0 0,1 0-1 0 0,-1 0 1 0 0,2 0 0 0 0,-1-1-1 0 0,7 15 1 0 0,-8-20-28 0 0,0-1-1 0 0,0 0 0 0 0,1 1 1 0 0,-1-1-1 0 0,0 0 0 0 0,1 0 1 0 0,0 0-1 0 0,-1 0 1 0 0,1-1-1 0 0,0 1 0 0 0,0 0 1 0 0,0-1-1 0 0,0 1 1 0 0,0-1-1 0 0,0 0 0 0 0,0 1 1 0 0,1-1-1 0 0,-1 0 1 0 0,0-1-1 0 0,1 1 0 0 0,-1 0 1 0 0,1-1-1 0 0,-1 1 1 0 0,1-1-1 0 0,-1 1 0 0 0,1-1 1 0 0,-1 0-1 0 0,1 0 0 0 0,-1-1 1 0 0,1 1-1 0 0,-1 0 1 0 0,1-1-1 0 0,-1 0 0 0 0,0 1 1 0 0,1-1-1 0 0,3-2 1 0 0,2-1 50 0 0,0 0 1 0 0,0 0-1 0 0,-1-1 1 0 0,1 0-1 0 0,-1-1 1 0 0,0 0-1 0 0,-1 0 1 0 0,1 0 0 0 0,5-8-1 0 0,6-9-25 0 0,-2-1 0 0 0,0 0 0 0 0,24-51 0 0 0,-32 55 17 0 0,0 1-1 0 0,-2-1 1 0 0,0 0-1 0 0,-2-1 1 0 0,0 1-1 0 0,1-26 1 0 0,-5 31-65 0 0,-3 24 0 0 0,-34 197-152 0 0,34-195 152 0 0,2 1 0 0 0,-1-1 0 0 0,1 1 0 0 0,1-1 0 0 0,0 1 0 0 0,0 0 0 0 0,2-1 0 0 0,1 12 0 0 0,-3-22-10 0 0,1 0 1 0 0,-1 0-1 0 0,0-1 1 0 0,0 1-1 0 0,0 0 0 0 0,1-1 1 0 0,-1 1-1 0 0,0-1 0 0 0,1 1 1 0 0,-1 0-1 0 0,1-1 1 0 0,-1 1-1 0 0,1-1 0 0 0,-1 1 1 0 0,1-1-1 0 0,-1 1 1 0 0,1-1-1 0 0,-1 1 0 0 0,2 0 1 0 0,-2-1-30 0 0,1 0 0 0 0,-1 0 1 0 0,1 0-1 0 0,-1 0 1 0 0,1 0-1 0 0,-1 0 0 0 0,1 0 1 0 0,-1 0-1 0 0,1 0 1 0 0,-1 0-1 0 0,1-1 0 0 0,-1 1 1 0 0,1 0-1 0 0,-1 0 1 0 0,1 0-1 0 0,-1-1 0 0 0,1 1 1 0 0,-1 0-1 0 0,1-1 1 0 0,3-2-872 0 0,-1 0 1 0 0,0 0-1 0 0,-1 0 1 0 0,6-7-1 0 0,-6 7-367 0 0,1 0-6166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26:46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2786 8342 23951 0,'-4'-4'2128'16,"2"2"-1696"-16,1-1-432 0,1 3 0 0,0 0 832 0,0-1 96 15,-2-1 16-15,1-2 0 0,-1-2-752 0,0-1-192 0,2 0 0 16,2 1 0-16,-2-3 128 0,1 3-128 16,0-3 0-16,-1 2 128 0,0-2 128 0,0-1 32 0,0 3 0 0,0-4 0 15,-1 3 416-15,0-1 96 16,-1-3 16-16,1 1 0 0,1 3 256 0,-1-5 48 0,1 3 16 0,1-2 0 15,0 2-320-15,1-5-64 0,0 3-16 0,3-2 0 16,0-1-208-16,2 2-32 0,3-3-16 0,1 0 0 16,4-5-288-16,3 1-48 15,0-1-16-15,2 4 0 0,3-2-128 0,2 0 0 16,2 1 0-16,4 1 0 0,0-1-288 0,3 1-32 0,1-2-16 0,2 1 0 16,2-2 112-1,-1-2 32-15,0 3 0 0,0 1 0 0,1-1 192 0,2 1 0 0,2 0 0 16,1 0-144-16,-2 2 144 0,2 0 0 0,3-2 0 0,0 1 0 0,-4 2 0 15,1-1 0-15,0 4 0 16,-1-4 0-16,3 3 144 0,0 1 16 16,1 2 0-16,-3 0 0 0,2 0-160 0,-1 2 0 0,2-2 144 0,1 0-144 0,1 1 128 0,1-1-128 15,-4 4 160-15,3 0-160 0,3 3 192 16,2 2-64-16,0 1-128 0,0 1 192 0,-2 2-192 0,-1-3 0 0,-1 0-144 16,0 2 144-1,-2-2 0-15,3 4 0 0,2 2-128 0,2 0 128 0,1 4 0 0,0-3 0 0,-1-1 0 16,-3 0 0-16,-3-2 0 15,-2-1 0-15,0 6 0 0,2-2 0 0,4 4 0 0,-1 2 0 16,-4 0 0-16,-1 2 0 0,0 1 0 0,-1 2 0 16,-1 3 0-16,-2 1 0 0,-1 4-192 15,-1 1 0-15,-3 2 0 0,0-3 0 0,1 2 0 16,-1 0 0-16,2 1 0 0,-2-4 0 0,0-3 192 0,1-4 0 0,-2 2 0 0,1-4 0 16,-1 0 400-1,0 3-16-15,2-3-16 0,-2 3 0 0,-1-3-176 0,-4-2-16 0,-5 0-16 0,0-2 0 0,3 2-16 16,-2-2 0-16,-1 3 0 0,-3-2 0 0,-4-4-16 15,-4 1 0-15,0-1 0 16,0-2 0-16,0 2-128 0,0-3 0 16,0 0 144-16,1-2-144 0,1 0 160 0,-1 1-32 15,-1-1-128-15,0-1 192 0,2 3-192 0,-1 1 128 16,0-1-128-16,-1 0 0 0,2 0 0 0,-4 2 0 16,1-2 0-16,-1 0 0 0,-2 3 0 0,1-3 0 15,-2 0 0-15,0 0 0 0,-1 2 0 0,0-2 0 0,-3 0 0 16,2 0 0-16,-1 0 128 0,1-2-128 0,-2 2 0 15,2 0 144-15,1-2-144 0,-1 0 0 0,-1 1 0 16,2 1 128-16,0-2-128 0,-1-2 0 0,1 2 0 16,-3 0 0-16,2 2 0 0,-2-4 128 0,2 4-128 0,-2 1 128 15,2-1-128-15,-2 4 0 0,1-3 0 16,-1 2 0-16,-1-3 0 0,0 0 0 0,-1 0 0 0,0-2 0 16,0 2 0-16,0-2 0 0,-1 2 0 0,0-3 0 15,-2-2 0-15,-1 1 0 0,2-2 128 0,-2 0-128 16,0 0 144-16,1 0 0 0,0 0 0 0,1 0 0 15,-2-2 112-15,2 1 0 0,-1 1 16 0,-1-3 0 0,0 1-64 16,0 0-16-16,-1 0 0 0,0 1 0 0,2-4-192 16,-2 1 0-16,0 0 0 0,-2-1 0 0,2-1 0 15,0-1 128-15,-1-2-128 0,0 2 0 0,0-3 0 0,-2-3 128 16,1 1-128-16,-1-3 0 0,0 2 128 0,-1-3-128 16,1 1 0-16,0 1 144 0,0-1-144 0,1 2 0 15,-1-2 0-15,2 1 0 0,-1-2 0 0,-1 4 0 16,3-1 0-16,-4 1 0 0,2-3 0 0,-2 2 0 15,0-1 0-15,1-1 0 0,-1 2 0 16,0-2 0-16,1-1 0 0,0 0 0 0,1 3 0 0,-1 1 0 0,1-2 0 16,0 2 0-16,2 1 0 0,0 0 0 0,2-1 0 15,-1 3 0-15,1-1 0 0,2 0 0 0,-1 1 0 16,0 2 0-16,2 0 0 0,-1 1 0 0,1 3 0 0,-1 1 0 16,1 2-272-16,0 2-48 0,-1 3 0 0,3 3 0 15,0 5-128-15,2 3-16 16,-1 0-16-16,1 5 0 0,2 5 192 0,2 5 32 0,-1 7 16 0,0-3 0 0,-1-3 80 15,1-1 16-15,-1 1 0 16,1-3 0-16,2 1 144 0,-3-4-128 0,0-4 128 16,-1 1-128-16,-3-5 128 0,1 1 0 0,-2 1 128 15,-1-4-128-15,-2-2 0 0,0 3 0 0,-2-4 0 0,0 3 0 0,-2 2 0 0,0-2 0 16,-2 0 0-16,0-3 0 0,-1 0 0 0,-1-1 0 16,0 0 0-16,-2 2 176 15,-2-2-176-15,-1 1 192 0,-2-1-192 0,-2 0 192 0,-1-2-192 0,-1 0 128 16,0 0-128-16,-2 1 128 0,-2-3-128 0,-2 0 0 15,-2-1 0-15,2-1 0 0,0-3 0 0,1 0 0 0,0 1 0 16,0-4 0-16,0 0 0 0,1-4 0 0,0 1 0 16,3 1 128-16,-1-2 96 0,2-2 16 0,1 0 0 15,1-2 0-15,1 0 48 0,0-2 16 16,1 1 0-16,0-1 0 0,2 0-160 0,0-2-16 16,-1 2-128-16,-1-2 192 0,-2-1-464 0,-1-1-112 15,-1 0 0-15,-2 2-18832 0</inkml:trace>
  <inkml:trace contextRef="#ctx0" brushRef="#br0" timeOffset="2332.48">9468 8886 28559 0,'-1'2'2544'0,"1"-2"-2032"0,1-2-512 16,1 1 0-16,-1 1-224 0,0 0-144 0,1-3-16 0,1 1-16 15,2-2 208-15,0 0 64 0,1-2 0 0,0 3 0 16,0-4 768-16,1 1 144 0,-3 0 48 16,1 0 0-16,0 0 288 0,-1-1 64 0,1-2 16 0,-1 0 0 15,-1 1 208-15,1-4 64 16,1 2 0-16,1-5 0 0,0 2-672 0,2-5-128 0,-1 1-32 16,1-1 0-16,0 2-192 0,1-3-32 0,1-2-16 0,1 1 0 15,-1 0-112-15,-1-2-32 0,1 4 0 16,1-3 0-16,0-3-256 0,1 2 128 0,1-3-128 15,-1 3 0-15,3-3 0 0,-2 3 0 0,0 0 0 0,3-1 0 16,1-3 128-16,2-2-128 0,0-1 0 16,1 2 0-16,0 1 128 0,0 2-128 0,-2 1 0 0,5-3 0 15,3-2 176-15,4-7-176 0,3 3 160 0,-2-1-160 0,-1 4 0 16,-1 3 0-16,1-2 0 0,-2 3 0 0,2 0 0 0,-2 2 0 16,2-2 0-16,1 0 0 0,2 2 128 15,0-2-128-15,5 3 176 0,0-4-176 0,0 1 0 0,2 3 0 16,2-3 0-16,1 1 0 0,3 0 0 0,0 2 0 15,-4 1-128-15,7-2 128 0,8 1 0 0,1-3 0 16,0 6 0-16,-1 3 0 0,0 1 0 0,-1 1 0 16,-2 2 0-16,0-1 0 0,-3 1 0 0,2 2 0 0,3 0 0 15,-2 0 0-15,-3 4 0 0,1 0 0 0,5 4 0 16,1-2 0-16,-1-1 0 0,0 1 0 0,-2 2 0 16,5 0 0-16,0 2 0 0,1 2 0 0,1 3 0 15,-2-2 0-15,1 4 0 0,-2-5 0 0,-3 4 0 16,2-2 0-16,-1 2 0 0,0 0 0 0,-1 2 0 0,-3 0 0 15,-3 2 0-15,1-1 0 0,0 1-128 0,-3-3 128 16,-3 4 0-16,0-1 0 0,3 0 0 0,-1 3 0 16,-4-1 0-16,-1 0 0 0,-2 2 0 15,-1 1 0-15,-8-5 0 0,0 2 0 0,-1 0 0 0,-1-1 0 0,-4-2 0 16,-1 3 0-16,1 1 128 0,0-1-128 0,-3-2 0 16,-1 2 128-16,1 2-128 0,-2-5 0 15,-1 1 0-15,-3-3 0 0,-1 2 0 0,-2-3 0 0,1 0 0 16,-2 0 0-16,-1 0 0 0,0-2-144 0,1 2 144 15,-4-3 0-15,-2 0 0 0,1-3 0 0,-2 0 0 16,-1 0 0-16,0 0 0 0,-1-3 128 0,-1 0 0 0,-1 1 0 16,1-2 0-16,-1 0 0 0,0 2 0 0,-1-4 0 15,1 2 0-15,1-2 0 0,-2 2-128 0,0-1 0 16,0 1 0-16,1-2 0 0,-1 3 0 0,-1-4 0 0,1 4 0 16,0-3 0-1,0-1 0-15,0 1 0 0,-2 0 0 0,2 0 0 0,2 0 0 0,-2-2 0 0,2 2 0 16,-1 0 0-16,-1 0 0 15,1-1 0-15,2 1 0 0,-2-2 0 0,0 0 0 0,2 2 0 0,-2-4 0 16,-1 1 0-16,0 0 0 0,0-1 0 0,-1 1 0 0,-2-1 0 16,1 0 0-16,-2-2 0 0,1 2 128 0,-2 1-128 15,0-1 0-15,-3 1 0 0,1 0 0 0,-1 0 128 16,1 2-128-16,-2-2 0 0,2 2 0 0,1-3-128 16,0 1 128-16,-1 3-160 15,2-4 160-15,0 1-160 0,1 2 160 0,1 1 0 0,1 0 0 0,-1 1 0 0,3 1 0 16,-1 0 0-16,1 2 0 0,1 1 0 0,2 1 0 15,-1 0 0-15,2 1 0 0,1 1 0 0,1 2-256 0,1 1 16 16,2 2 16-16,1 0 0 0,0 1 16 0,2 2 0 16,2 0 0-16,1 2 0 0,1-2-48 0,2 3-16 15,3 0 0-15,0 2 0 0,0-3 80 0,1 1 32 32,0 0 0-32,-3 2 0 0,0-4 160 0,-1 2 0 0,0 2-144 0,-2-2 144 15,-1 2 0-15,-1-1 0 0,0 0 0 0,0 3 0 0,-2-1 0 0,-1-4 0 0,2 2 0 16,-4 0 0-16,1-1 0 0,-1-3 0 0,-2 2 0 15,-2-2 0-15,-1 0 208 0,0-2-32 0,-3 2-16 0,-1-1 0 16,0-3-160-16,-2 2 192 0,-2 0-192 0,-1-2 192 31,-3 1-64-31,0-1 0 0,-3 1 0 0,-2-3 0 16,-2 2 0-16,1-1 0 0,-4 1 0 0,0-2 0 16,-1 2 0-16,-2-2 0 0,0-2 0 0,-1 2 0 15,0-1 80-15,-2 0 16 0,1-2 0 0,-2 2 0 16,-1-1-32-16,0 2-16 0,-1-1 0 0,0-2 0 15,2 1-176-15,-2 1 192 0,-1-3-192 0,1 0 192 16,2 1-192-16,2 2 0 0,1-3 0 0,1 0 0 0,2 2 0 16,2-2 0-16,2 0 0 0,1 0 0 15,3 0-336-15,1-2-160 0,1-1-16 16,1 2-16-16,1 1-576 0,2 0-112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27:08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10138 4213 29487 0,'-7'0'2624'16,"1"-3"-2112"-16,2 3-512 0,2 0 0 0,0 0 576 0,-1 0 0 0,-5-1 0 0,-4 1 0 16,-4-2 544-16,-1 2 112 0,-2-4 32 0,0 2 0 15,5-2-880-15,-2 1-160 0,2 1-32 0,-1-2-16 16,2 2-176-16,-1-2 0 0,0 0-192 0,1 1 192 16,-1 0-496-16,-1-1 32 15,2 2 0-15,-2-2 0 0,0 2 288 0,-1-1 176 0,1 2-192 0,0-1 192 0,-1 0 0 16,1 0 192-16,0-2 0 0,2 2 0 0,1-1 640 0,0 2 112 15,1 1 16-15,1-3 16 0,0 3-368 16,2 3-80-16,0-2-16 0,1 4 0 0,3-1-256 16,1 0-64-16,0 2-16 0,2 2 0 0,1 0-176 15,1 0 0-15,2 5 0 0,-1-3 128 0,1 2-128 16,-1 4 0-16,3 0 0 0,-1 3 0 0,1 3 0 0,-2 3 0 16,3 1 0-16,-2-2 0 0,1 2 0 0,0 0 192 15,0 5-192-15,-1-2 192 0,1 2 0 0,-2 1 16 16,2 0 0-16,2 5 0 0,-3-1-208 0,1 5 176 15,0 2-176-15,0 2 160 0,0-3-160 0,-1-3 0 16,0-3 0-16,-2 5 0 0,2 1 0 0,0 4 0 0,-1-2 0 16,1 1 0-16,0 3 224 0,-2 1-32 15,2 2-16-15,0 0 0 0,-1-1 48 0,1-5 16 0,-2 2 0 16,1 1 0-16,1 5-16 0,-1 1 0 0,1 4 0 16,1 1 0-16,-1 0-224 0,-2 2 128 0,2-4-128 15,-3 0 0-15,0 0 0 0,1 3 0 0,-1 9 0 16,-2 1 0-16,-1-1 0 0,1-1 128 0,-1 0-128 0,-2-1 0 15,2-4 0-15,-1 1 176 0,2 4-176 0,0 0 160 16,1-5 96-16,-2-1 32 0,1 0 0 0,1-3 0 16,0 2-288-16,0 1 160 0,0 4-160 0,0 1 128 0,0-1-128 15,-1-3 0-15,0-3 0 0,-2 7 0 16,2 2 176-16,-2 7 0 0,1 1 0 0,-2-2 0 0,1-5-176 0,-2 2 128 16,-2 4-128-16,1 0 128 0,-1 3-128 15,-2-2 0-15,0 2 0 0,0-1 0 16,-4 1 0-16,1-3 0 0,1-2 0 0,-2 4 0 0,1-1 0 15,1-2 160-15,0-3-160 0,1-6 160 0,1-5-160 0,2 5 0 16,-1-3 0-16,5 1-176 0,-1 1 176 0,0-4 0 16,3-2 0-16,1-2 0 0,0-6 0 0,0 7 0 15,1 4 0-15,0-1 0 0,2 3 0 0,-1-2 128 16,0-8-128-16,-1 5 176 0,0 5 96 0,-2 0 32 16,0 5 0-16,-3 2 0 0,1 0-304 0,-1 0 0 0,-3 0 0 15,1-1 0-15,-2-1 0 0,-2 4 0 0,-2 4 0 16,1-2 0-16,0-2 0 0,0-1 0 0,0-2 0 15,0-1 0-15,1 2 0 0,1 1 0 16,1-6 0-16,0 0 0 0,1-4 0 0,1 0 0 0,-2 2 0 0,2 1 0 16,0 2 352-16,0-4-32 0,-1 0-16 0,3-3 0 15,-1 0-176-15,0 3-128 0,1 0 192 0,0 2-192 0,2 0 128 16,-1-4-128 0,1 0 0-16,1 0 0 0,-2-4 0 0,1 1 0 0,0 3 0 15,0 1 0-15,1-2 0 0,1-3 0 0,0 0 0 0,0-4 0 0,0-2 0 0,0-3 0 16,2 2 0-16,1 0 0 0,2 5 0 0,1-2 0 15,1-2 0-15,1-1 0 16,1-3 0-16,0-2 0 0,0-1 0 0,-1 1 0 16,2-2 0-16,0 5 0 0,-1 1 0 0,1 1 0 15,0 4 0-15,-2 1 0 0,1 0 0 0,0-2 0 0,1 4 0 0,-3 3 0 16,0 5 0-16,0 0 0 0,-1 1 0 16,-3-2 0-16,1-1 0 0,0-2 0 0,1-2 0 0,-1 0 0 15,-1-1 0-15,1-2 0 0,1-2 0 0,1 0 0 16,0 3 0-16,2-3 0 0,-1-1 0 0,0 2 0 15,1-2 0-15,-1 1 0 0,1-7 0 0,0 4 0 0,2 3 0 0,0 2 0 16,0 1 0-16,-1-7 0 16,-2-1 0-16,2 1 0 0,-1 4 0 0,0-1 0 0,1 1 0 0,-1 1 0 15,0 1 0-15,-2 0 0 0,0 0 0 0,-1-1 0 16,-1 2 0-16,-1 0 0 0,0-4 0 0,-1 2 0 16,0 4 0-16,-1-2 0 0,-1-1 0 0,-1-3 0 15,1 0 0-15,-2-2 0 16,1-3 0-16,1 1 0 0,0 0 0 0,1 0 0 15,-1-3 0-15,0 0 0 0,0-2 0 0,0-3 0 16,-1-2 0-16,1 1 0 0,-1-2 0 0,1-3 0 0,-1 0 0 0,-1-3 0 0,1 0 0 16,0 1 0-1,0 1 0-15,-2-3 0 0,2-5 0 0,-3 4 0 0,1-1 0 16,-2-1 0-16,0 1 0 0,-2-1 0 0,2 1 0 0,-2-1 0 16,1-2 0-16,-2 1 0 0,2-1 0 0,-1 3 0 0,1-3 0 0,0-2 0 15,1 2 0 1,0-2 0-16,0-2 0 0,0 0 0 0,1-2 0 0,-1-1 0 0,1 1 0 15,-1 1 0-15,0-3 0 0,1 4 0 0,0-2 0 0,-1 0 0 16,0-3 0-16,1-1 0 16,-1 0 0-16,0 0 0 0,0-1 0 0,0 1 0 15,2 0 0-15,-2-2 0 0,0 1 0 0,0-3 0 0,0 1 0 0,0 0 0 0,0 0 0 16,0-4 0 0,3 0 0-16,-1 1 0 0,1 0 0 0,-1-1 0 15,3-3 0-15,-1 1 0 0,1 2 0 0,1-2 0 0,-1 2 0 0,1-2 0 0,1-2 0 0,0 1 0 16,1 2 0-16,3 1 0 0,1-2 0 0,2 2 0 15,0-3 0-15,0 0 0 16,4-2 0-16,-1-1 0 0,1 2 0 0,1-3 0 0,1 0 0 0,3 1 0 16,-1-3 0-16,1 0 0 15,2 1 0-15,0-1 0 0,-2 2 0 0,4-2 0 16,0 4 0-16,0-4 0 0,-1 2 0 0,0 0 0 16,0 3-144-16,0-2 144 0,1 1 0 0,-1 1 0 0,0 2 0 0,0 0-128 15,0 1 128-15,-1 0 0 16,0 2 0-16,-3 1 0 0,2-1 0 0,-3-1 0 15,-1 0 0-15,0-1 0 0,-1 0 0 0,1 2 0 0,-1-3 0 0,-2-2 176 0,1 2-176 0,-3-4 0 16,1 0 0-16,0-2 0 16,-3 2 0-16,1-1 0 0,-1-1 0 0,-1 2 0 0,0-3 0 0,0 0 0 15,-1 0 0-15,0 0 128 0,-1 0-128 0,1 0 0 32,-1 0-160-32,0-4 160 0,-1 4 0 0,-2-5 0 15,1 1 0-15,-1 1 0 0,2-4 0 0,-2-2 0 0,1 0 0 0,0-5 0 0,1-1 0 0,0-1 0 16,0 0 192-16,-1-2-192 0,2-7 144 0,0-5-144 15,3-1 0-15,-2-3 144 16,0 3-144-16,-1 2 0 0,0 3 0 0,2-4 0 16,1-6 0-16,0-3 0 0,2-1 0 0,-1 1 0 15,-2 2 0-15,1 0 0 0,-2 5 0 0,0-3 0 0,-1-1 0 0,1 2 0 0,-2-5 128 0,0 2-128 16,-1 0 0-16,0-1 0 16,-1 0 0-16,1-3 0 15,-2 2 144-15,-1-4 0 0,1 4 0 0,-1-5 0 16,1 2-144-16,-1-2 0 0,3 0 0 0,-2-4 0 15,2-1 0-15,-1-2 0 0,1 0 0 0,-1-2 0 0,2-1 0 16,-2-1 0-16,3 0 0 0,-1 3 0 0,-2 2 0 0,1 0 0 0,-1-1 0 16,1-2 0-16,-2 1 0 0,0-1 0 0,-1-2 0 0,0 2 0 15,0 4 0 1,-1-3 0-16,0 1 0 0,-2-2 0 0,1 2 0 16,-2 0 0-16,0-3 0 0,1 4 0 0,-1 2 0 0,2-2 0 0,-2-7 0 0,0 0 0 15,0 1 0-15,2 2 0 0,-2-3 0 0,2 2 0 0,-1-1 0 0,2 2 0 16,-1 0 0-16,2 1 0 0,0 2 0 0,0-2 0 15,0 5 0-15,2-5 0 0,-1 2 0 0,3-4 0 32,0 0 0-32,1 0 0 0,0 8 0 0,0-1 0 15,-1-3 0-15,1 1 0 0,-1 0 0 0,0 0 0 0,0-4 0 16,-2 6 0-16,-1 1 0 0,1 3 0 16,-2 2 0-16,-2-2 0 0,2 2 0 0,-1 1 0 0,-1 1 0 0,-1-1 0 15,1-4 0-15,-2 2 0 0,1 1 0 0,1-2 0 16,-2-3 0-16,2 2 0 0,-1 0 0 0,1 5 0 15,-1-1 0-15,1 3 0 0,1-7 0 0,-2 1 0 16,2-3 128-16,0 0-128 0,-1-2 128 0,1 2-128 16,0 3 256-16,1-2-16 0,-1 4-16 0,-2-5 0 15,2 2-224-15,-1-3 0 0,-1 4 0 0,-1-2 0 16,1 0 0-16,-2 5 0 0,2 11 0 0,0-6 0 16,-2-8 0-16,0-4 0 0,-2 2 0 0,3 1 0 15,-3-2 0-15,1-2 0 0,0 0 0 0,-1-2 0 16,0 3 0-16,0 1 0 0,1 4 0 0,0-3 0 15,1-1 0-15,-2-2 0 0,3-3 0 0,-3-2 0 0,4 4 0 16,-1-5 0-16,1 3 0 0,1 4 0 0,1 4 0 0,-2-3 0 16,2-2 0-16,0-1 0 0,1-3 0 0,-1-2 0 15,1-1 0-15,0 2 0 0,0 0 0 0,0 0 0 16,-2 4 0-16,1 0 0 0,0 0 0 0,0-2 0 16,-1-1 0-16,1-4 0 0,1 2 0 0,-1 2 0 15,1 6 0-15,-1 0 0 0,-2-4 0 0,2-3 0 16,0-3 0-16,-1 0 0 0,2 0 0 0,-1 0 0 15,1 4 0-15,-1 1 0 0,-1 0 0 0,0 4 0 16,1 0 0-16,-1 1 0 0,-1-4 0 0,1 1 0 16,-1-1 0-16,1 4 0 0,-1 4 0 0,1-2 128 0,-1-1-128 15,0-1 0-15,-2 0 320 0,0 0 32 0,0-1 0 16,0 4 0-16,0-6-112 0,1 3-32 16,-2 1 0-16,1-4 0 0,0 3-208 0,0-4 0 15,1 0 0-15,-1 4 0 0,3-1 0 0,-2-4 0 0,3-5 0 16,-1 0 0-16,0-1 0 0,1-1 0 0,0 1 0 15,-2 1 0-15,2 4 0 0,-1-3 0 0,0 0 0 0,0 1 0 16,1 0 0-16,-3 2 0 0,0-1 0 16,-1 1 0-16,2 2 0 0,-2 4 0 0,0 5 0 15,0-8 0-15,1 0 0 0,0-2 0 0,1-4 0 0,-1 2 0 16,0-3 0-16,2 0 0 0,1-4 0 0,-1 4 0 16,1 1 0-16,1-4 0 0,1 3 0 0,-1-3 0 0,3 3 0 15,-3-3 0-15,0 6 0 0,0 3 0 0,-3 1 0 16,3-1 0-16,-1-1 0 0,1 0 0 0,0-1 0 0,0-1 0 15,1 0 0-15,1 0 0 16,0 1 0-16,-1 5 0 0,2 1 0 0,-1 0 0 16,1-7 0-16,2 2 0 0,-2-1 0 0,1-1 0 0,0-2 0 0,-1 2 0 15,1-2 0-15,0-1 0 0,0-1 0 0,1 1 0 16,-2 0-128-16,2 3 128 0,0-2-240 0,-2 4 16 16,0 5 0-16,-1 3 0 0,-1-3 224 0,0-4-176 0,0 2 176 15,2-2-160-15,-1 3 160 0,1 1 0 0,-1 2 0 16,1 1 0-16,0-1 0 0,0 4 0 15,-1 3 0-15,1-1 0 0,-1-1 0 0,1 0 0 16,0 5 0-16,1-4 0 0,0 5 0 0,-2-1 0 16,2 0 0-16,0 1 0 0,-1 2 0 0,0 1 0 0,-1 0 0 15,1 2 0-15,-1 3 0 0,0 0 0 0,-1 2-128 0,0-5 128 16,0 1-176-16,-1 2 176 16,2 1-208-16,-2-3 80 0,1 2 128 0,0-2 0 15,1 2 0-15,0-1 0 0,-1 4 0 0,0-2 0 0,0 3 0 16,1-1 0-16,-2 5 0 0,0-2 0 0,-2 4 0 0,2 1 0 0,-1 2 0 15,0 0 0-15,0 1 0 0,-2 0 0 0,2 2 0 0,-1 0 0 16,-1 1 0-16,1-1 0 0,-1 2 0 0,1-2 0 16,0 3 0-16,1-1-128 15,0 0 128-15,0-1 0 0,-1-1 0 0,2 1 0 16,-1 0 0-16,1 2 0 0,-1-3 0 0,1 1 0 0,0 1 0 0,0 0 0 16,-1-2 0-16,1 2 0 0,-2 2 0 0,1-1 0 15,0 4 0-15,-1-4 0 0,0 5 0 0,0 1 0 16,1-2 0-16,-3 3-128 0,1 3 128 0,0-3 0 15,-2 3 0-15,0 1-128 16,0 2 128-16,-4 3 0 0,1 1 0 0,-2-1 0 0,0 0 0 0,0 1 0 16,-2 0 0-16,-2 3-128 0,-1-4 128 15,1 3 0-15,0-1 0 0,-1-3 0 0,0 2 0 0,-1-4 0 16,1 1 0-16,0-1 0 0,0-4-320 0,1 2-16 16,-3-1-16-16,1-3 0 15,-1 0-832-15,0-2-160 0,-2 1-48 0,1-3 0 16,2 2-16-16,1-2-16 0</inkml:trace>
  <inkml:trace contextRef="#ctx0" brushRef="#br0" timeOffset="635.99">8556 4124 27647 0,'0'-5'2448'0,"0"1"-1952"0,1 4-496 0,-1-2 0 0,1 2 400 0,-1-1-16 0,1-2 0 0,-1-1 0 0,2 1 400 0,-2 0 80 16,0-1 16-16,-3 2 0 0,2 2 192 0,-2 2 32 15,0 2 16-15,-1 2 0 0,0 2-736 0,-2 3-160 16,0 2-32-16,-1 2 0 0,-2 3-192 0,-1 3 0 15,0-2-192-15,-2 6 192 16,-3 4-384-16,-2 3 16 16,-2 2 16-16,0 1 0 0,1 0 352 0,-3 2 240 0,-3 5-48 0,-2-1 0 0,-1 6 320 0,-4 3 48 0,-3 7 16 31,-3 1 0-31,0 5-64 0,-2-6 0 0,7-10 0 16,-1 0 0-16,1 1-112 0,2-4-16 0,6-6-16 15,5-3 0-15,1-7-208 0,3-2-32 0,3-1-128 16,2-7 192-16,3-2-192 0,1-6 0 0,1-1-144 0,1-3 144 15,0-2-704 1,2-4-64-16,-1 0 0 0,2-4-11008 0,-1-1-2224 0</inkml:trace>
  <inkml:trace contextRef="#ctx0" brushRef="#br0" timeOffset="1016.07">7902 4413 33167 0,'-3'-10'1472'16,"2"3"304"-16,1 1-1424 0,1 3-352 0,0 0 0 0,1 3 0 0,0-3 128 0,2-1-128 15,1 1 160-15,1-4-160 0,3 1 496 0,-1 1 0 0,0 4 0 16,-1 1 0-16,0 4 288 0,0 2 64 0,0 0 16 15,0 3 0-15,2 1-272 0,2 2-48 0,3 2-16 0,1 1 0 16,3 1-160-16,4 2-48 0,6 2 0 0,-2 0 0 16,-2 1-64-16,-1-3-32 0,0 0 0 0,2 3 0 15,2 1-224-15,0 3 176 0,2 1-176 16,-1-2 160-16,-1 5-160 0,1-3 0 0,-4-2 0 0,0 0 128 0,-2 1-128 16,-1-4 0-16,-4-1 0 0,-1-2 0 15,-1-2 0-15,-2-2 0 0,-2-2 0 0,-1-2 0 16,-2 1-192-16,0-5-80 0,-1-1-16 0,-2-2-12176 15,1-1-2432-15</inkml:trace>
  <inkml:trace contextRef="#ctx0" brushRef="#br0" timeOffset="2587.17">7877 4030 15663 0,'-3'-3'1392'0,"2"2"-1120"0,0 1-272 0,1 0 0 0,0 0 1216 0,0-2 176 15,0 2 32-15,-1-3 16 0,-1 2 368 0,0-3 80 16,2 4 16-16,0 0 0 0,0 0-240 0,0 0-64 15,0 0 0-15,0 0 0 0,0 0-672 0,22-12-144 16,-13 7-16-16,1 1-16 0,1-3-160 0,2 1-16 0,2-3-16 16,1-1 0-16,0 1-224 0,-1 2-32 0,1 1-16 15,0 0 0-15,2-1-32 0,0-1-16 0,1 2 0 16,1-2 0-16,-1-2 16 0,2 2 16 0,-1-5 0 16,1 6 0-16,-1-2-128 0,0 2-16 15,0 1-128-15,-3-1 192 0,0 1-192 0,-1 0 128 0,-1 1-128 16,-1 0 0-16,-1 3 208 0,-2-2-48 0,1 2-16 0,-4 2 0 15,1-3-16-15,-3 3 0 0,-1-1 0 0,-1 1 0 16,-2 0 0-16,1 0-128 0,-2 0 192 0,0 0-64 16,-1 0 16-16,0 1 0 15,-1 2 0-15,-2-3 0 0,1 0 0 0,2 0 0 0,0 0 0 16,0 0 0-16,-21 0 32 0,14-3 0 0,-1 2 0 0,-2 1 0 0,0-3 16 16,0 3 0-16,-1-2 0 0,0 2 0 0,-1-1-64 15,-2 1 0-15,1 0 0 0,-2 0 0 0,0-3 48 16,-1 3 0-16,0 0 0 0,-2 0 0 0,1 0-176 0,0 0 0 15,-2 0 0-15,2-1 0 0,-2 0 0 0,1-1 0 16,2 2 144 0,0-2-144-16,1 1 144 0,0 1-144 0,3-3 192 0,-1 3-192 15,3 0 0-15,2 0 0 0,2 0 0 0,1 0 0 0,2 0 0 0,2-2 0 16,3 1 0-16,5-2-13952 16,3-1-2688-16</inkml:trace>
  <inkml:trace contextRef="#ctx0" brushRef="#br0" timeOffset="21646.38">15291 10855 30399 0,'-1'0'2704'0,"1"-3"-2160"0,1 2-544 16,2 1 0-16,0-3 256 0,4 3-64 0,1-3-16 0,7-2 0 31,6 1-1520-31,6-5-320 0,3 5-48 0,1-3-16 16,-1 2 816-16,-1 2 144 0,1 3 48 0,1-3 0 0,-2 3 400 0,1 0 96 0,1 3 16 0,-1-3 0 15,-1 2 688-15,-1-1 144 0,-2 2 16 0,-3-3 16 0,-1 2 464 16,-1 0 96-16,-2 0 0 0,-3 1 16 16,-1-3-144-16,-3 1-48 0,-2-1 0 0,-1 0 0 15,-3 2-16-15,-2-2 0 0,-2-2 0 0,-1 2 0 16,-2 2-320-16,-1-2-64 0,-2 0 0 0,-2 0-16 0,-2 0-336 0,0 0-64 16,-2-2-16-16,-1 2 0 15,0-1-16-15,-1 1-16 0,-1 0 0 0,-1 0 0 16,-1 0-176-16,1 0 192 0,-1 0-192 0,-1 0 192 0,1 1-192 0,-3 1 0 15,2-2 0-15,-1 1 0 0,-1 2 128 0,-1-3-128 16,0 2 0-16,2-2 128 16,0 0-128-16,-1 0 0 0,4 0 144 0,0 0-144 0,0 0 0 0,3 0 0 15,3-2 0-15,-1-1 0 16,4 2 160-16,1 1-32 0,2-2-128 0,1 1 192 0,1 1-48 0,2-3-16 0,1 1 0 16,2 0 0-16,1 2-128 0,2 0 0 15,2 0 0-15,3-2 0 0,0 2 0 0,2-3-192 0,2 2 32 0,1-1 16 16,0 2 144-16,1-4 0 0,1 4 0 15,-1-5-128-15,1 4 128 0,-1-3 0 0,-1-1 0 0,0 1 128 16,-1 1-128-16,-2 0 0 0,0-3 0 0,-2 2 128 16,0 1-128-16,-4 0 192 0,0-1-64 0,-3 2 0 0,0-2 48 15,-2 2 16-15,-1-1 0 0,-2 0 0 16,0 0-192-16,-1 2 0 0,0-2 0 0,-1 2 0 0,-2-1 0 16,1 2 0-16,-2 0 0 0,-1-3 0 0,0 3 0 15,-1 0-176 1,-1 3 176-16,-2-1-192 0,0 2-144 0,-2 2-48 0,1-2 0 0,-1 2-11616 15,1 3-2336-15</inkml:trace>
  <inkml:trace contextRef="#ctx0" brushRef="#br0" timeOffset="22370.42">15678 11974 8287 0,'1'1'736'0,"-1"-1"-592"0,0 0-144 0,2 0 0 0,-1-1 5504 0,0 1 1088 0,2 0 192 0,0-4 64 0,5 4-6496 0,3-5-1296 0,3 1-256 15,-1 1-48 1,1-2-1648-16,-2 1-336 0,-2 0-64 0,-3 1-16 0,-2-2 2496 0,-1 3 496 0,-3 0 112 0,-1 0 16 15,-2 0 2032-15,-3 2 400 0,-1 0 96 0,-3 0 16 16,-1 0 208-16,-1 0 32 0,-1 0 16 0,-1 2 0 0,1-2-832 0,0 0-176 16,0-2-16-16,0 2-16 0,2 0-864 0,0-2-160 15,0 2-32-15,0 0-16 0,1-3-368 0,-1 3-128 16,-1-1 0-16,-1 1 0 0,1 0 0 0,-1-2 0 0,-2 0 0 16,-2 2 0-16,1 0 144 0,-2 0-144 0,1 0 128 15,-3 0-128-15,-3 0 320 0,0 0-32 0,3 0 0 0,0 0 0 16,-1 2-144-16,3-2-16 0,0 0-128 0,5 0 192 15,3-2-192-15,6 2 0 0,0-1 0 0,5 0 0 32,1-2 0-32,5 0 0 0,5 0 0 0,3 2 0 0,7-1-224 0,4-1-32 0,6 2-16 0,4 1 0 15,0 0 112 1,4 4 32-16,4-2 0 0,-2-1 0 16,-1 4 128-16,-2-4 0 0,-2 2 0 0,-1-1 0 0,-1 0 0 0,-2-2 0 0,0 2 0 0,-3-2 0 15,-4 0 128-15,-2 0 0 16,-3 1 0-16,-5-1 0 0,-2 0 64 0,-3 0 0 0,-2 0 16 0,-3-1 0 0,-2 1-16 15,-4 0-16-15,-2 0 0 0,-2-2 0 0,-4 0 16 32,-3 1 0-32,-5 0 0 0,-4-2 0 0,2 3-192 0,-6-1 128 15,-5 2-128-15,-3 2 128 0,3-3-128 0,-3 2-272 16,-2 2 64-16,-2 0 16 0,0 2-144 0,2-4-32 16,1 2 0-16,2 0 0 15,7-2-224-15,2 0-48 0,3 0-16 0,5-2-11440 16,2-2-2304-16</inkml:trace>
  <inkml:trace contextRef="#ctx0" brushRef="#br0" timeOffset="23733.3">15870 9392 37775 0,'-9'2'3360'0,"2"-2"-2688"0,2 1-544 0,4 1-128 16,-1-1-176-16,0-1-64 0,-4 2-16 0,-4 0 0 15,-1 0-160 1,0 1-32-16,2-3-16 0,4 1 0 0,1-1 960 0,2 0 192 0,1 0 32 0,1 0 16 16,-2-1 32-16,2 1 0 0,0 0 0 0,0 0 0 15,0 0-224-15,2 0-32 0,-2 0-16 0,0 1 0 0,0-1-32 16,0 0 0-16,0 0 0 0,0 0 0 0,0 0-64 0,0 0-16 16,23 0 0-16,-13-1 0 0,1-2-96 0,3 3-32 15,2-4 0-15,1 4 0 0,3-3-64 0,1 1-32 16,1 1 0-16,2 1 0 0,-2 0-160 0,1 0 0 15,0 0 0-15,-2 3 0 0,-3 0 0 0,-2 1-144 16,-3 0 144-16,-3 1-208 0,-4 1 80 0,-1 0 128 16,-3 2-208-16,-1-2 80 0,-1 2-48 0,0-3 0 15,0 2 0-15,-1-1 0 0,-1 0 176 0,-1 0 0 16,1-1 160-16,-1 0-160 0,0 0 240 0,0 1-48 0,1-2-16 16,-2 0 0-16,1 2-48 0,0 0-128 0,-2 3 192 0,0-3-64 15,-1 1-128-15,-2 2 0 0,0 3 0 0,-2-2 0 16,-3 0 0-16,-2 2-144 0,1-2 144 0,-2 3-160 15,-4-1-96-15,-1 0-32 0,0-1 0 0,-3 2 0 16,2-1 288-16,-2 1 0 0,2-1 0 0,0-2 0 16,3-2 0-16,2 2 0 0,2-2 0 0,4 0 0 15,2-1 0-15,3-1 144 0,3 4 16 16,-1-2 0-16,3-1 80 0,1 2 16 0,0-1 0 16,0 3 0-16,2-1-256 0,1 0 0 0,-1 0 0 0,2 2 0 0,-1-2-208 15,1 2 64-15,0 1 16 0,1-1 0 0,0-2 128 16,0 0 0-16,1 0 0 0,1-2-128 0,1-1 128 0,0-1 224 15,1-3-48-15,0 1-16 16,1 1 128-16,0-4 32 0,2 2 0 0,1-1 0 16,2-2-160-16,4 2-32 0,1-2 0 0,2-2 0 0,3 0-128 15,1-2 192-15,1-2-192 0,0 2 192 0,1-2-192 16,-2 0 0-16,2 0 0 0,-4-4-14496 16,1 1-2784-16</inkml:trace>
  <inkml:trace contextRef="#ctx0" brushRef="#br0" timeOffset="27694.25">15754 9151 37775 0,'2'-3'3360'0,"1"-1"-2688"0,0 2-544 0,0 2-128 0,-1 0 0 0,1-1 128 0,2-2-128 0,2 0 128 15,2 0-128-15,1-3-224 16,-3 3 48-16,-1 0 16 0,-1 0 160 0,-2 0-208 15,-1-1 80-15,-2 1 128 0,0 3 0 0,-1 0 0 0,0-1 0 16,-1-1 0-16,1 4 464 0,0-2 112 0,2 1 32 0,2-1 0 16,-3 0-48-16,0 0-16 0,0 0 0 0,0 0 0 0,23 5-320 15,-14-3-64-15,2 0-16 0,0-1 0 0,1 2-144 0,1-1 128 16,0-1-128-16,0 2 128 0,-2 1-128 16,0 1 0-1,-1-2 0-15,0 3 0 0,-2 1 0 0,-1-1 0 0,-1 0 0 0,-1 0 0 16,0-1 0-16,-3 0 0 0,2-1 0 15,-2-2 0-15,1 0 0 0,1 0 0 16,1-2 128-16,-1-2-128 0,1 0 368 0,2 0-16 0,0 2 0 16,0-4 0-16,1 2-80 0,-1-1-16 0,2 2 0 0,0-3 0 0,0 2-256 0,1-2 160 15,2-1-160-15,-3 1 128 16,3 1-128-16,-4 0 0 0,2 3 0 0,-3-2 0 0,0 0 0 0,-2 2 0 0,-2 2 0 16,-1-2 0-1,-1 2 0-15,-1 1 0 0,0-3 0 0,-3 0 128 0,1 1 128 0,-3 1 32 16,0-2 0-16,5 0 0 15,0 0 32-15,-21-2 0 0,14 1 0 0,-1-2 0 16,2-1-64-16,1 1 0 0,1 0 0 0,1-3 0 0,0 0-256 0,2 2 0 0,0-2 0 0,1 0 0 16,0 2 0-16,0-2 0 15,0 3 0-15,0 0 0 0,1-1 0 0,-1 3 0 0,0 0 0 16,0 1 0-16,-1-3 0 0,-1 2 0 0,1 1 0 0,-1-3 0 16,-2 1 0-16,0 1 0 0,1 1 0 0,-1-3 0 0,0 3 0 15,0-3 256 1,-1-2-16-16,1-2-16 0,-3 0 144 0,4-5 16 15,-1-1 16-15,0 0 0 0,3-2-160 0,0-1-48 16,2-4 0-16,0 1 0 0,2 1-192 0,-2-1-160 16,1 3 32-16,0 0 0 15,1 3-624-15,-3-2-112 0,0 1-32 0,-1 2-13424 16,-1 1-2688-16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28:18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8111 2527 23039 0,'14'0'2048'0,"-1"0"-1648"16,-2 2-400-16,-5-2 0 0,0 0 1280 0,4 0 192 0,7 2 16 0,12-2 16 15,7 0 64-15,6 4 16 0,1-2 0 0,-3 2 0 16,-6 0-784-16,-3 1-160 0,-2-2-16 0,-6 0-16 16,-2 1-176-16,-5-3-48 0,-3 1 0 0,-5 2 0 15,-2-2-384-15,-3 2 0 0,-2 1 128 0,-5-1-128 16,-3 2 0-16,-7 0 0 16,-3 0 0-16,-6 1 0 0,-5-1 0 0,-6-1-192 0,-5 1 64 0,-6 0 128 15,-7-1 0-15,-6 1 0 0,-5-2 0 16,-5 2 128-16,-3-2 256 0,1-2 64 0,0 2 0 15,-5-2 0-15,-9-2 16 0,-6-2 16 0,-4 2 0 0,-5-4 0 0,-3 2-288 16,-4-2-48-16,-4-2-16 0,-4 0 0 0,2 0 16 16,-10 2 0-16,-6-2 0 0,-6 3 0 0,3 3-144 0,-10 3 160 15,-7 0-160-15,-7 0 160 0,-3 3-160 0,-2 0 0 16,12 4 0-16,-11 0 0 0,-8 0 0 0,-2 2 0 16,4 1 0-16,4-1 0 0,6 0 0 0,0-2 0 15,-4 0 128-15,6-1-128 0,7 1 0 0,6 0 0 0,4-2 0 16,8 2 0-16,5 0 0 0,5-1 0 0,0 1 0 15,6-1 0-15,8 0 0 0,-4 1 0 0,-1 0 0 16,1 2 0-16,9-2 0 0,1-1 0 0,1 1 0 16,2 0 0-16,-1 4 0 0,4-4 0 0,12 0 0 15,-2-1 0-15,1 1-224 0,-3 2 32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33:20.7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9207 16495 12895 0,'0'-4'1152'0,"0"2"-928"0,2 2-224 0,-2-3 0 16,0 3 960-16,1-1 128 0,-1-2 48 0,1 2 0 0,0-4 0 15,-1 4 0-15,-1-1 0 0,-1 2 0 0,-1 2 96 16,-3 2 32-16,1-2 0 0,-1 2 0 0,-3 2-864 0,-2 0-160 16,0 4-48-16,-3-2 0 0,1 3 576 0,-3-1 96 15,1 2 32-15,-1 2 0 0,-2 0 384 0,1 2 64 16,1 3 32-16,0-3 0 0,1 4-336 0,-1 1-64 0,0 5-16 15,1-1 0-15,2 1-448 0,-2 2-80 16,2 0-32-16,1 1 0 0,2-1-400 0,1 1 128 0,3-1-128 16,2-2 0-16,2-1 0 0,3 1 0 0,3 2 128 15,1 0-128-15,1 0 128 0,2-3 0 0,-1 1 0 16,2-2 0-16,0 0-128 0,1-3 0 16,3 1 0-16,-1-3 0 0,3-2-192 0,1-1 48 15,1-1 0-15,2 1 0 0,1-4 144 0,-1 2 0 0,2 1 0 16,-2-5-128-1,1 2-256-15,-2-3-32 0,1-2-16 0,-2-1 0 16,-1 1-1408-16,0-5-272 0,-1-2-64 0,0 0-12416 0</inkml:trace>
  <inkml:trace contextRef="#ctx0" brushRef="#br0" timeOffset="278.77">9473 16891 24879 0,'-1'6'2208'0,"-1"-1"-1760"0,-1-2-448 16,1 1 0-16,0-1 2592 0,1 0 432 0,1 0 96 0,-1 3 16 0,-2 4-2352 0,1 2-464 15,2 4-80-15,0-2-32 0,2 1-208 0,1 1 0 16,2 2 0-16,0-2 0 0,1 0-160 0,-1-1-80 0,0 1-16 16,0 0 0-1,0-3-1120-15,-3-1-224 0,1-2-64 0,0-3-12672 0</inkml:trace>
  <inkml:trace contextRef="#ctx0" brushRef="#br0" timeOffset="893.62">9670 16435 42383 0,'-4'3'3776'0,"2"-1"-3024"16,2 0-608-16,2 0-144 0,1 1-336 0,-1-2-112 0,3 5 0 15,4 3-16-15,2 3-1584 16,5 4-320-16,2 3-64 0,2 0-16 16,2 4 256-16,-2 3 48 0,0 1 16 0,-1 1 0 0,-2 4 416 0,-4-1 96 15,0 5 16-15,-4-1 0 0,-3 2 1856 0,-1-1 384 0,-2 1 80 0,0-1 16 0,-2-2 800 16,0 0 144-16,2-2 48 0,2-1 0 0,-2 1 400 0,4-2 96 15,-1-2 16-15,0-1 0 16,3-1-1184-16,-2-3-224 0,-1-2-64 0,0-2 0 16,-1-3-768-16,-3-1-224 0,-1-2-16 15,-4-3-16496-15</inkml:trace>
  <inkml:trace contextRef="#ctx0" brushRef="#br0" timeOffset="1649.54">7983 17171 14735 0,'-5'0'1312'0,"2"0"-1056"0,0 0-256 0,3 0 0 0,0 0 336 0,-1 0 16 0,-2 0 0 15,-2-2 0-15,2 1-720 0,-1-4-144 0,4 1-16 0,1 0-16 0,2 0 1504 0,0-1 288 0,2 2 64 0,-1 0 16 0,1 2-192 16,-1-1-48-16,-1 2 0 0,2 0 0 0,0 0 128 0,1 0 0 15,3 2 16-15,0-2 0 0,2 0-336 0,3 0-80 0,0 0-16 16,5-2 0-16,1 4 96 0,2-4 0 16,1 2 16-16,1-4 0 0,2 1-464 0,0 2-112 0,-1 1-16 15,1 0 0-15,1-1-320 0,1 1 0 16,1-1 0-16,-3 1 0 0,0 0 144 0,-3-4-144 16,-2 4 192-16,0-2-192 0,-4 2 272 0,-2 0-48 15,-2 0-16-15,-3-4 0 0,-2 4 368 0,-2-3 80 16,1 0 16-16,-4 0 0 0,1-1-64 0,-3-1-16 0,0 2 0 15,-1-3 0-15,-1 2-256 0,0-5-48 0,-1 2-16 16,-2-3 0-16,0 4-80 0,0-4-32 0,-2-1 0 16,0 1 0-16,0-4-160 0,-3 2 0 0,2 2 0 0,-1-2 0 15,0-1 0-15,-2-2 128 0,-1 2-128 0,-2 0 128 16,2 4 0-16,0-1-128 0,-1 1 192 0,-2 0-64 0,0 2 0 16,0 1 0-16,0 0 0 0,-1 2 0 15,0-1-128-15,1 4 0 0,0-2 0 0,0-1 0 0,1 2 0 0,-1 1 0 16,1-2 160-16,-1 0-160 0,2 0 224 0,0 1-64 15,1 0-16-15,1 2 0 0,0-2-144 0,2 2 0 16,2-4 0-16,-1 2 0 16,3-1-192-16,0 2-112 0,1-3-16 0,2 2-12400 15,1 4-2464-15</inkml:trace>
  <inkml:trace contextRef="#ctx0" brushRef="#br0" timeOffset="5055.95">3832 17449 42383 0,'-4'-2'3776'0,"2"2"-3024"16,1 0-608-16,1 0-144 15,0 2-1264-15,-2-2-272 0,1 0-64 0,-3 0-16 0,1 0 1440 0,-2 0 304 0,0 3 48 16,1 1 16-16,0-2 656 0,2-1 144 0,1 2 32 0,-2-1 0 16,2 6-784-16,-1 0-240 0,-1 3 128 0,-1 7-128 15,-1-2 192-15,0 4 0 0,-2 2-16 16,-2 3 0-16,0 3 64 0,-5 1 16 0,-2 3 0 0,-4 1 0 15,-1 3-80-15,-2 1-16 0,-1-5 0 16,-4 3 0-16,-3 3-160 0,-3-1 0 0,2 2 0 0,2-1 0 16,2-3 0-16,3-1 0 0,3-3 0 15,5-2 0-15,2-6 0 0,1-2-176 0,3-1 48 16,3-4 0 0,-1-4-752-16,3-3-144 0,-1-5-16 0,3-2-16928 0</inkml:trace>
  <inkml:trace contextRef="#ctx0" brushRef="#br0" timeOffset="5341.96">3229 17525 42383 0,'-11'6'3776'0,"2"-5"-3024"0,0 2-608 0,4-3-144 16,4 2 720-16,2-2 112 0,-1 4 32 0,1 2 0 31,2 2-1440-31,2 6-304 0,5 2-48 0,3 4-16 0,6 4 752 0,1-1 192 16,6 4 0-16,0 3 0 0,1 4 0 0,0-2-128 15,3 6 128-15,-3-1-128 0,-1 3 128 0,-1-3 0 0,-3 1 0 16,-2-1 0-16,-2 2 0 0,-2-5 0 0,0-2 0 0,-1 0-128 16,-1-1 128-16,-2-2-160 15,1-1 160-15,-2-3-160 0,1-5-112 0,-1-2-32 16,0-5 0-16,2-3-17824 0</inkml:trace>
  <inkml:trace contextRef="#ctx0" brushRef="#br0" timeOffset="6466.04">4407 16615 16575 0,'1'-6'1472'0,"-2"-1"-1168"0,0 0-304 0,0 2 0 0,1 1 3584 15,-2 1 672-15,2 0 128 0,-1-6 32 16,0 0-4416-16,-3-5-960 0,0-1-160 0,1 3-32 16,-2 2 784-16,0 4 160 0,-3 2 16 0,0 4 16 0,-1 2 496 0,-3 5 112 15,-2 3 16-15,-2 2 0 0,1 1-144 0,-1 2-32 16,-1 3 0-16,-2 3 0 0,0 2 592 0,0 2 112 15,0 2 32-15,2 3 0 0,2 1 112 0,2 1 32 16,0-1 0-16,3 1 0 0,1 0-480 0,0 1-96 16,0 0 0-16,1-1-16 0,1 2-416 0,2-3-144 15,3 1 0-15,2-3 144 0,2-1-144 16,3-3 0-16,4-1 0 0,2 0-176 0,4 1-224 16,2-3-48-16,3 1-16 0,2-4 0 15,2 0-656-15,-1-4-128 0,5-3-32 0,-2-1 0 16,1-2 256-16,-1 0 64 0,-2-5 0 0,0 3-8464 15,-1-1-1696-15</inkml:trace>
  <inkml:trace contextRef="#ctx0" brushRef="#br0" timeOffset="6762.09">4510 16975 43311 0,'2'7'1920'0,"-2"-2"384"0,-1-4-1840 0,1 2-464 0,0-2 0 0,1 1 0 16,2-2-1040-16,0 3-304 0,2 3-64 0,1-2-16 15,2 4-1520-15,1 2-320 0,-1 0-48 0,-2 4-16 16,1 3 1536-16,-2 5 320 0,-3 1 48 0,-1 3 16 15,-2 2 704-15,-4-2 160 0,0 1 32 0,-2-5 0 16,-1 3-64-16,2-5-16 0,1-4 0 0,1-4-7408 0</inkml:trace>
  <inkml:trace contextRef="#ctx0" brushRef="#br0" timeOffset="7301.06">4701 16475 43311 0,'-2'0'3840'0,"1"0"-3072"0,1 0-608 0,0 1-160 15,1 2-448-15,0-1-128 0,0 2-32 0,3 0 0 0,1 4 160 0,2 5 48 16,5-2 0-16,0 4 0 16,4 3-112-16,0-1-32 0,3 6 0 0,-1 1 0 15,3 5 96-15,0 2 0 0,1 0 16 0,0 1 0 0,0 0 432 0,-2 0 0 0,-1 2 0 16,-3-2 0-16,-1 2 736 0,-4-4 224 0,-1 1 64 0,-5-3 0 15,-2 3-416-15,-3-2-80 0,-2-3-16 0,-2 0 0 16,-1 1-512-16,-3-5 0 0,-1 3 0 16,1-3 0-1,-2-2-384-15,0-2-144 0,-1-4-32 0,0-3 0 0,0-1-1248 16,0-4-256-16,-1-2-48 0,-1-2-8352 0,-1 0-1664 0</inkml:trace>
  <inkml:trace contextRef="#ctx0" brushRef="#br0" timeOffset="8096.31">3096 17098 38703 0,'-6'-3'3440'0,"1"0"-2752"0,3 3-560 0,2 0-128 0,1 0-1776 0,-1-2-384 15,-3 0-80-15,1-3 0 16,1 2 1344-16,1-5 256 16,5 2 64-16,2 1 16 0,4 1 48 0,4 1 0 0,2 0 0 15,2 1 0-15,0 1 512 0,2 1 0 0,7 0 192 0,2-3-48 0,3 3 480 16,-2 0 80-16,0 3 32 0,-3-3 0 0,1 1-544 15,-3 1-192-15,-3 1 0 0,-2-3 144 0,0 3 544 0,-1 0 96 16,-1-2 32-16,-1 2 0 0,1-1 352 16,-1-2 80-16,1 0 16 0,-2 0 0 0,-1 0-624 15,0 0-128-15,2-2-32 0,-1-5 0 0,0 4-144 0,-1-2-16 16,0 1-16-16,-3 0 0 0,-2-2-32 0,0 2 0 0,-1-2 0 0,0 0 0 16,-2 0-112-16,0 0-32 0,-3 0 0 0,-2 2 0 15,0-2-128-15,-2-1 160 0,0 4-160 0,-2-3 160 16,-1 3 32-16,-1-3 16 15,0 2 0-15,-1-2 0 0,0 0-64 0,-1 0-16 0,1-3 0 16,0 2 0-16,-1-3 0 0,1 1 0 0,-1-1 0 0,0 0 0 16,-1 2 0-16,-2-2-128 0,2 0 192 0,-1 1-64 15,-1-1 0-15,1 0 0 0,-1 4 0 0,0-4 0 16,-1 2 80-16,1-2 16 0,-2 4 0 0,-1-3 0 16,-1 3-224-16,0 0 0 0,0 2-144 0,-3 1 144 0,1 2-336 15,-1 1 16-15,3 0 16 0,0 0 0 16,1 1-368-1,2 1-80-15,3-4-16 0,1 2-18016 0</inkml:trace>
  <inkml:trace contextRef="#ctx0" brushRef="#br0" timeOffset="10454.4">5588 17911 40543 0,'-1'0'3600'0,"1"-3"-2880"0,0 3-576 0,0-1-144 0,1 1-160 0,-1 0-64 16,1 0-16-16,2 0 0 15,0 0-1232-15,2-2-240 0,3 2-48 0,2-3-16 0,1 2 1984 0,2-2 400 0,3 0 80 16,4-4 16-16,1 2-64 0,3 1-16 0,0-3 0 0,4 1 0 15,0 0-240-15,3 0-32 16,1 2-16-16,2 2 0 0,-1-1-144 0,2 2-16 0,-1 1-16 0,0 0 0 16,0 1-16-16,1-1 0 0,-1 3 0 15,2-3 0-15,-1 0-144 0,1 2 0 16,0-1 0-16,0 2 128 0,-2-3-128 0,-2 1 0 16,-1 2 0-16,-4 0 0 0,2 0 0 0,-4-1 0 15,-2-1 0-15,-2 2 0 0,-1-1 0 0,0-2 0 0,-1 2 0 16,5 0 0-16,-1-2 0 0,3-2 0 0,-3 0 0 0,1 2 0 15,5-2 176-15,-2-2 0 0,0 2 0 0,-1-1 0 16,-1 2-176-16,-2-1 160 0,1 0-160 0,-3 0 160 16,1-1-160-16,-3 2 0 0,-1-1 0 0,-2 2-176 0,-2-3 176 15,-2 2 0-15,-2-2 0 0,-2 1 0 0,-1 1 160 16,-2-4 64-16,0 4 16 0,-3-3 0 0,1 1 16 0,-3 0 0 16,0-2 0-16,-3 1 0 0,2-2-32 0,-1-3 0 15,-1 2 0-15,1-3 0 16,-1 0-224-16,0 1 176 0,0-3-176 0,-2 0 160 0,0-1-160 15,-1 2 0-15,-1-4 0 0,-3 3 0 0,-1 2 0 0,-3-2 0 16,0 4 0-16,0 0 0 0,-2-1-176 0,-3 3 176 16,0 1-128-16,0 0 128 0,0 1 0 15,1 0 0-15,-2 2 0 0,2-1 0 0,4 2 0 0,-1-1 176 16,2-2-48-16,1 0 0 0,2 2-128 0,3-4 0 16,1 2 0-16,1-2 0 0,1 1 0 0,3 0 0 15,-1-1 0-15,1 0 0 0,2 1 0 0,-1 0 0 0,3 2 0 0,-2-3 0 16,2 3-144-16,0 0-64 15,1 3-16-15,0-3 0 0,2 2 48 0,0 1 16 0,2 0 0 0,0 1 0 16,5 2 160-16,0-3-160 16,2 2 160-16,2-1-160 0,2 4 160 0,2-3-160 0,2 1 160 15,0 2-160-15,-2-1 160 0,1 2-160 0,0-2 160 0,-1 5-160 16,1-2 160-16,-2 2 0 0,-2 3 0 0,-4-2 0 16,-1 2 0-16,-2 1 0 0,-2-3 0 0,-3 2 0 15,-3 0 0-15,0 2 0 0,-2 1 0 0,-2 1-128 16,-2 2 128-16,-2-2 144 0,-1 0-16 0,-2 3-128 15,-2-3 192-15,-1 0-192 0,-1 3 192 0,-1-1-192 0,-1 2 208 0,-1-1-64 16,3-3-16-16,-2 0 0 0,3-1 96 0,1-2 16 16,1 0 0-16,0-4 0 0,1 4-96 0,1-3-16 15,0-2 0-15,0 2 0 16,1-2-256-16,1 0-64 0,-1 1-16 0,1-2 0 16,0 2-368-16,0 1-64 15,0-1 0-15,0-2-16 0,3-1-752 0,-1 3-160 16,2-3-32-16,2 1 0 0</inkml:trace>
  <inkml:trace contextRef="#ctx0" brushRef="#br0" timeOffset="11506.67">7890 17500 21183 0,'-1'0'1888'0,"0"0"-1504"0,0 0-384 0,1 0 0 16,0 0 2112-16,1 0 336 0,1 3 80 0,1-3 16 15,3 1-1712-15,3 4-320 0,4-1-80 16,2-1-16-16,4 6 688 0,2-3 144 0,1 0 32 0,0 0 0 0,3 2-288 16,1-2-48-16,0 0-16 0,0 0 0 15,1-3-384-15,0 1-80 0,1-1-16 0,-1 1 0 16,1 1-112-16,1-5-16 0,-2 4-16 0,0-4 0 16,-1 2-80-16,0-2-16 0,0 1 0 0,-1 4 0 15,1-1-208-15,-5 0 0 0,0-1 0 0,-3 2 0 0,-2 2 0 16,-1-1 0-16,-3 1 0 0,-2-1 0 0,-1 1 0 15,-2 1-160-15,0 0 160 0,-4 0-128 0,1 0 128 0,-1 0 0 16,-2 0 0-16,-1 0 0 16,-1-1 0-16,-1-1 192 0,1 0-64 0,-3 0 0 0,-1 0 64 0,0 1 32 15,-2 0 0-15,-2-1 0 0,-1 3-32 0,-3-2-16 16,-2 6 0-16,-2-1 0 0,-1 0-16 0,-3 1 0 16,-2 0 0-16,-4 3 0 0,1 0-160 0,0 0 0 0,0 2-160 15,-3 2 160-15,0-2-208 0,-3 4 48 16,2 1 16-16,0-1 0 0,4-2 144 0,3 1-192 15,4-3 192-15,3-2-192 0,4 0 192 0,2 0 0 16,2-1 0-16,2-1 0 0,1 1 0 0,0-2 0 16,0 2 0-16,0 1 0 0,2 0 0 0,-1-3 0 15,0 3 0-15,2-4 0 0,1 2 0 0,-1-2 0 0,4 1 128 0,1-5-128 16,2 2 304-16,3 0-16 0,0-4 0 0,5 2 0 16,3 0 112-16,2-4 32 0,7 1 0 0,5-1 0 15,4-3-112-15,3-2-32 0,5-2 0 0,2-1 0 0,0-2-80 0,5 0-16 16,1 0 0-16,-3-2 0 31,-1 3-624-31,-2-2-128 0,0-2-16 0,-6 0-16 16,-2 0-512-16,-6-1-112 0,-4 3 0 0,-9-8-16 0</inkml:trace>
  <inkml:trace contextRef="#ctx0" brushRef="#br0" timeOffset="13642.3">11401 17513 35935 0,'-1'0'3200'0,"-2"-4"-2560"0,0 1-512 0,0 0-128 0,1-2 1184 0,-1 1 224 15,2 0 32-15,-3-4 16 16,-1-5-3456-16,-2-3-688 0,-2-2-144 0,-1-2-32 16,2 1 816-16,-2 2 176 0,-1 2 16 0,-2 2 16 0,-2 0 2176 15,-2 1 432-15,0 2 96 0,-4-1 16 0,-3 3-128 0,-3 2-32 16,-1 0 0-16,-3 2 0 0,-1 4 288 0,-2 0 48 0,0 4 16 16,-1-2 0-16,2 2 368 0,-2 4 80 15,0 0 16-15,2 5 0 0,0 3-704 0,-2 2-144 16,-1 1-32-16,3 3 0 0,-1 4-464 0,3-4-192 15,3 3 176-15,-3 1-176 0,-1 5 0 0,-2 1-320 0,1 5 64 16,0-1 0-16,3 2 80 0,0 2 32 16,3-2 0-16,1 3 0 0,4-1 144 0,3-1 0 0,5 2 128 0,5-3-128 15,4-3 272-15,6 3-16 0,5-2 0 0,7 1 0 16,2-2-64-16,6-1 0 0,5-1-16 0,3-2 0 16,2-3-176-16,6-6 128 0,4 3-128 0,4-8 128 15,3 1-128-15,1-7 0 0,2-3 144 0,1-4-144 0,0-1 176 0,3-3-48 16,4-4 0-16,-3-2 0 15,-1 0 32-15,-1-6 0 0,2-1 0 0,-2-3 0 0,-1 0 144 0,-2-7 16 16,-1 2 16-16,-2-1 0 0,-4 0-64 0,-2-4-16 16,-2 1 0-16,-4-3 0 15,-4-3-112-15,-4 1-16 0,-4 2-128 0,-6-1 192 16,-1 2-48-16,-5 1-16 0,-2-2 0 0,-5-3 0 0,0 1 112 16,-5-1 16-16,-2-4 0 0,-1 0 0 0,-3-3 0 15,-3 4 16-15,-1 4 0 0,-1 2 0 0,-4-1-272 16,-1 2 160-16,-1 4-160 0,-3 2 128 0,1 5-128 0,-2-3 0 15,-2 5-192-15,-4 2 192 0,-3 0-320 0,-1 2 48 16,0 1 16-16,-3 3 0 16,-4 0-592-16,-4 2-112 0</inkml:trace>
  <inkml:trace contextRef="#ctx0" brushRef="#br0" timeOffset="26454.96">4167 4978 23951 0,'4'-12'2128'0,"-3"2"-1696"0,0 1-432 0,1 3 0 0,-1 5 3440 0,0-3 592 15,2 2 128-15,0-4 32 0,2-7-3312 0,4 0-672 16,2-2-208-16,1 1 128 0,2-1-368 0,-3 3-64 0,0 5-16 0,-1-2 0 16,-1 5 144-16,-2 1 32 15,-1 3 0-15,-2 3 0 0,-1 1-16 0,-2 5 0 0,-1 3 0 0,-3 2 0 16,-2 4 160-16,-2 2 0 15,-4 5 160-15,-2 1-160 0,-3 2 384 0,-3 3 0 16,-4 4-16-16,-1-1 0 0,-2 1-112 0,-4 1-32 16,-2 3 0-16,-3 3 0 0,-1-1-64 0,2-3-16 0,2 0 0 15,-1-4 0-15,1-2-144 0,0 3 0 0,2-3 144 16,4-1-144-16,4-3 0 0,0 1-192 0,2-3 32 0,3-1 0 31,1-3-2016-31,1-2-384 0,0-2-96 0,-1-3-12240 0</inkml:trace>
  <inkml:trace contextRef="#ctx0" brushRef="#br0" timeOffset="26771.39">3645 5105 42383 0,'-6'-7'3776'0,"1"4"-3024"16,2 0-608-16,1 3-144 0,2 3 1552 15,2-2 288-15,0 4 48 0,2-1 16 16,2 2-2384-16,4 6-480 0,3 2-80 0,3 4-32 0,3 4 576 0,1 3 112 16,1 4 32-16,1 0 0 0,2 5 352 0,-2 2 0 15,1 1 0-15,1 3 0 0,-1 1-320 0,1 4-64 16,1 3 0-16,-2-1 0 15,1 1-32-15,-1-1-16 0,-1 0 0 0,-1-5 0 16,-1 2 16-16,-3-9 0 0,1-4 0 0,-5-5 0 16,1-5-672-16,-3-2-144 0,-1-2-32 0,0-2-15136 0</inkml:trace>
  <inkml:trace contextRef="#ctx0" brushRef="#br0" timeOffset="27635.16">5201 4239 20271 0,'-4'0'1792'0,"1"0"-1424"16,0 0-368-16,3 0 0 0,0 2 464 0,-1-2 32 15,-2 0 0-15,-2 2 0 0,-1-1-688 0,-1 3-144 16,-1-1-32-16,1 0 0 0,2 0 368 0,-2 1 0 15,-1 1 0-15,1 0 0 0,-2 1 464 0,-1 0 64 0,-1 1 16 0,-3 1 0 16,1 0 752-16,-2 3 160 0,-1-1 16 0,0 2 16 16,-1-2-80-16,0 2-32 0,1 1 0 0,0-3 0 15,-1 6-304-15,0 2-64 0,-1 1-16 0,1 3 0 16,-1 0-560-16,0 4-112 0,3-1-32 0,1 3 0 16,2-2-288-16,3 3 128 0,2-1-128 15,4 1 0-15,1 2 176 0,5-2-176 16,1 5 160-16,2-6-160 15,2 1-416-15,0-1-176 0,2-2-48 0,0 0 0 16,0 1-1120-16,1-3-224 0,0 3-64 0,0-5 0 16,-1-2-512-16,2 1-96 0,2-1-32 0,1-2-7296 0</inkml:trace>
  <inkml:trace contextRef="#ctx0" brushRef="#br0" timeOffset="28384.85">5327 4428 35935 0,'-1'-2'3200'0,"1"0"-2560"0,0 0-512 15,0 2-128-15,1 0 0 0,2-3 0 0,-1 0 0 0,2-1 0 32,2 0-1024-32,0-4-192 0,3 1-16 0,-1 1-16 0,2-1 976 0,0 2 272 0,0 1 0 15,0 0-128-15,1 0 0 0,0 2 0 0,0 0 0 0,0-1 0 16,1 2 128-16,-1 1 0 0,-1 0 0 0,0 0-128 16,-1 4 128-16,1-4 0 0,-1 2 0 0,-2 0 0 15,0 2 160-15,-1 0 16 0,0 0 0 0,-2 2 0 16,-1 0 336-16,0 3 64 0,-1 1 0 0,0 0 16 0,-2 2-160 0,-2 0-48 15,1 2 0-15,-3 1 0 0,-1 1-384 16,-1 0 0-16,-1-1 128 0,-1 1-128 16,-2 0-384-16,-1 0-96 0,0-2-32 15,-2 1 0-15,-1-2 64 0,-1 0 0 16,2-2 0-16,-3 0 0 0,-3 0 224 0,-1 0 48 0,0 0 16 0,-2 2 0 16,0-4 160-16,-2-1 224 0,1 0-48 0,-2 2-16 0,3-3 16 15,0-5 0-15,2 2 0 0,3-2 0 0,2-2-32 0,2 1 0 16,3-2 0-16,2 1 0 0,2 0 112 0,1 0 0 0,0-2 16 15,1 2 0-15,2 0-272 0,-1 2 0 16,3-2 0-16,0 0 0 0,0 0-224 0,1 1-96 0,1 2-32 0,0 1 0 16,2 2 512-16,-4-6 96 15,0 0 32-15,11 18 0 0,-6-8 240 0,1-1 48 0,0 1 16 16,0 2 0-16,2 1-96 0,-2-4-32 16,1 1 0-16,1-1 0 0,-2-2-144 0,0 0-48 0,2 1 0 15,-1-2 0-15,2 1-128 0,-2 0-16 0,2-1-128 16,-2 0 192-16,3 1-192 0,0 0 0 0,-1 2 0 15,-1-1 0 1,0 2-480-16,-1-4 16 0,0 2 0 0,-2-2 0 0,2 0-768 16,-4 0-160-16,2-3-16 0,0 1-8640 0,0-2-1712 0</inkml:trace>
  <inkml:trace contextRef="#ctx0" brushRef="#br0" timeOffset="28908.98">5611 4172 27647 0,'2'-10'1216'15,"-2"4"256"-15,1 0-1168 0,-1 2-304 0,1 2 0 0,-1 2 0 0,1-3 336 0,1 2 16 0,0-4 0 0,-1 0 0 16,2 0 96-16,-2 1 32 0,0 1 0 0,-1 0 0 16,0 3 992-16,0 0 208 0,0 0 48 15,0 0 0-15,0 3-1024 0,0 0-192 0,2 0-32 0,-2-3-16 16,0 0-464-16,9 20 0 0,-4-10 0 15,2-1 0-15,1 3 176 0,2 0-16 0,0 2 0 0,1-1 0 16,3 4 256-16,1 3 48 0,2-1 16 0,0 3 0 16,1 0-288-16,-1-2-64 0,-1 1-128 0,0 1 192 15,0 3-192-15,-1-1 144 0,0 3-144 0,-3-1 128 16,-1-1-128-16,-2 0 0 0,0 4 0 0,-2-1 0 16,0 3 0-16,-2 1 0 0,-1-1 0 0,0-1 0 0,-1 1-128 15,0-3 128-15,-1-2 0 0,1-1 0 0,-1 0 0 0,0-5 0 16,0 1 0-16,-1-2 0 15,1 0 0-15,-4-3 0 0,1 3 0 0,-1-2 0 16,-5 0 0-16,0 1 0 0,-3-1 0 0,-2-1 0 16,-3-2 0-16,0 0 0 0,-1-4 0 0,-4 3 0 0,-3-1 0 15,-6-2 0-15,-3 2-224 0,-4-4-18048 16</inkml:trace>
  <inkml:trace contextRef="#ctx0" brushRef="#br0" timeOffset="29629.44">3780 4544 35007 0,'-11'-11'1552'0,"4"4"320"0,0 2-1488 0,4 1-384 16,1 3 0-16,2 1 0 0,0-3-896 0,-1 3-256 0,0-3-64 16,-1-2 0-16,-1 1-48 0,1 0-16 0,0 2 0 0,1-1 0 0,0 2 1280 0,0 1 0 15,1 0 176-15,-2 0 0 0,2 0-352 0,0 0-64 16,0 0-16-16,2 0 0 0,-1 1 256 0,0-1-144 16,2 2 144-16,-1-1-128 0,-2-1 288 0,0 0 64 15,0 0 16-15,22 6 0 0,-13-3 912 0,2-3 176 16,1 1 32-16,2 1 16 0,1-2-144 0,2 3-16 15,3-2-16-15,2 1 0 0,3 1-576 16,0-3-112-16,2 1-32 0,-1 2 0 0,1-3-480 0,-1 0 0 16,0-3 0-16,-1 2 0 0,-3 1 0 0,-2-3 0 0,-2 3 0 15,-3-3 0-15,-4 3 0 0,-1 0 0 16,-1 0 0-16,-4 0 0 0,-1 0 0 0,-2 0 0 0,0 1 144 16,-2-1-144-16,0 0 256 0,0 2-48 0,0-2 0 0,0 0 0 15,-1 0 160-15,1 3 16 0,0-3 16 0,-1 0 0 16,1 0-208-16,0 0-64 15,0 0 0-15,0 0 0 0,0 0-128 0,0 0 0 0,0 0 0 16,0 0 128-16,0 0-128 0,0 0 0 0,0 0 144 16,0 0-144-16,-7-25 208 0,0 21-16 0,1-1-16 0,-1-1 0 15,-2 0 16-15,0 1 0 0,0-1 0 0,-1-3 0 16,-1 3-64-16,1-1 0 0,0-2 0 0,0-1 0 0,-1 2-128 0,1-2 0 16,1 3 144-1,-1-2-144-15,0 2 0 0,1-1 0 0,-1 4 0 0,0-2 0 16,1 2 0-16,-2 0 0 0,1 2 0 0,-1 2 0 0,1 0 0 0,3 0-256 15,-1 2 64-15,4-2-12256 16,2 2-2448-16</inkml:trace>
  <inkml:trace contextRef="#ctx0" brushRef="#br0" timeOffset="30811.53">6048 5569 32255 0,'-10'-6'2864'0,"1"3"-2288"0,0-1-576 0,1 1 0 0,3 3 2304 0,1-2 368 15,2 2 64-15,-4-1 16 0,-4 1-2448 0,-4-3-496 16,1 1-80-16,-1 0-32 16,3 0-80-16,2 2-32 0,3 0 0 0,2-2 0 15,2 2-80-15,2 0-16 0,1 0 0 0,2-2 0 16,2 2-496-16,2 0-96 0,2 0-32 0,1-2 0 0,2 2 752 0,2-4 160 0,2 4 32 0,0-2 0 15,1 0 576-15,0 0 128 0,2 2 32 0,1-3 0 16,2 2 224-16,-1-1 32 0,-1 2 16 0,3-3 0 16,6 2-304-16,2-1-48 0,3 2-16 0,2-4 0 15,-1 1-240-15,1 1-48 0,3 1-16 0,3-2 0 16,3 2-144-16,-2-1-144 0,1-1 144 16,-2-1-208-16,-1 1 208 0,-2-2 0 0,-6 1 0 0,-1 0 0 15,-1 1 0-15,-2 0 0 0,-4 1 0 0,0 0 0 0,-1 0 208 0,-2-2 96 16,-1 2 16-16,0-2 0 15,0-1 0-15,-1 0 0 0,0 3 0 0,-1-5 0 16,2 1-112-16,-1 0-16 0,1 2 0 0,-1-2 0 16,0 0-192-16,-2 2 0 0,1-1 128 0,-2 4-128 0,-1-3 0 15,-1 2 0-15,0 2 0 0,0-3 0 0,-2 2 0 0,-1 1 0 16,-1 0 0-16,-3 0 0 0,1 0-144 0,-3 1 144 16,-1-1-208-16,-1 0 80 0,-2 0-48 15,1 0 0-15,-2-1 0 0,-1 1 0 0,0-2 176 16,0-1 128-16,0 2-128 0,-1-4 176 0,0 1 160 0,-2-2 48 0,-1 0 0 15,-1-1 0-15,2 0-384 16,-5-2 0-16,2 0 0 0,-3-1-128 0,2-2 128 16,-3 2-128-16,0-3 128 0,0-2-128 0,-1 3 128 15,1 1 0-15,-1-1 0 0,0 3 0 0,1 2 0 0,-2-2 0 16,1 0 0-16,-2 2 0 0,1 1 0 0,0 2 0 16,-2-2 0-16,-1 3 0 0,3 0 0 0,-2 0 128 15,1 2-128-15,-1 1 0 0,2 0 0 0,-1 0 0 16,3 1 0-16,0 2 128 0,3-3-128 0,0 1 0 0,2 1 0 0,2-2 0 15,1 3 0-15,0-2 0 0,4 1 0 0,1 2 0 16,1 1-144-16,2 1 0 0,3 4 0 0,1-2 0 16,3 3-96-16,1-1-16 0,3 0 0 0,1 2 0 15,3 0 112-15,0 2 16 0,0 1 0 16,0-4 0-16,-1 1 128 0,-3 1-128 0,0-1 128 16,-3 0-128-16,-1 1 128 0,-3-1 0 0,0-2 0 0,-2 2 0 15,-2-2 0-15,-1 3-240 0,-2 0 64 0,0 2 16 16,-1-1 160-16,-2 2 0 0,-1 1 0 0,-1-1 0 0,-2 0 160 15,-2 3 16-15,-2-3 0 0,0 2 0 16,-2-2-16-16,0 0 0 0,-2 1 0 0,-1-5 0 0,1 4-160 16,-3-2 128-16,0 0-128 0,-1-1 128 0,-2 0-128 0,-1 2 0 15,-1-2 0-15,-1 3 0 0,-1-3 128 16,0 2-128-16,1-3 0 0,1-2 128 0,1-2-128 16,3 0 0-16,1-4 0 0,3-1-18720 15</inkml:trace>
  <inkml:trace contextRef="#ctx0" brushRef="#br0" timeOffset="31998.04">7862 5164 35007 0,'1'-3'3120'0,"2"0"-2496"0,-1 3-496 0,1-3-128 0,-1 3-672 0,2-2-160 15,1 0-16-15,3-4-16 16,5 0 864-16,0 0 0 0,3 0 208 0,1 0-32 0,0-1 384 0,0 0 80 0,3 1 0 16,1 0 16-16,1-1-336 0,3 1-80 0,2 0-16 15,2 0 0-15,2 2 128 0,1-1 32 16,0 2 0-16,-1-1 0 0,-2 4-80 0,0-4-16 16,-2 4 0-16,-2 0 0 0,0 0-16 0,-3 0 0 15,-2 0 0-15,-1 0 0 0,1 1-80 0,-3 2 0 0,-2-3-16 16,0 0 0-16,-1 1-48 0,-2-1 0 0,2-1 0 15,-1 1 0-15,2 0-128 0,0 0 0 16,1 0 0-16,0-3 0 0,-1 3 0 0,-1 3 0 0,0-3 0 16,0 2 0-16,-4 2 128 0,0 2-128 0,-2 0 128 15,-1 2-128-15,-2 2 0 0,-4 2-144 16,0 3 0-16,-6 1 0 0,-1 2-112 0,-4 0-32 0,-4 3 0 16,-4 4 0-1,-4 1-144-15,-6 2-16 0,0-2-16 0,-4 1 0 16,1-3-48-16,0-2 0 0,0-1 0 0,-1-1 0 0,2 1 320 0,-1-3 48 15,2 2 16-15,-2 2 0 0,2 3 128 0,0-3 224 0,0 1-48 0,1 1-16 16,2-1 224-16,1-4 64 0,2 0 0 0,2-1 0 0,1-1-448 16,2-1 128-16,4 2-128 0,0-2 0 15,4-2 176-15,1 2-48 0,2 1-128 0,1-3 192 0,3 2 128 16,1 2 32-16,3-3 0 0,2 1 0 16,3 0-352-16,1 1 0 0,3-5 0 0,4 4 0 0,1-4 256 0,2 1 16 15,5 0 16-15,2-3 0 0,-1-1-144 16,3 1-16-16,3-2-128 0,0-4 192 0,2 2-192 0,0-2 144 15,0 0-144-15,0-2 128 16,-1-2-752-16,0 0-144 0,3-2-48 0,0-3-16368 16</inkml:trace>
  <inkml:trace contextRef="#ctx0" brushRef="#br0" timeOffset="33130.46">9353 4204 13823 0,'-2'0'1216'0,"-1"0"-960"0,2 3-256 0,1-3 0 16,0 0 1024-16,0 0 176 0,-1 2 16 0,0-2 16 15,-2 1-1104-15,1 2-128 16,0-2-240-16,0 2 64 0,2-1 176 0,-3 2 256 0,2-4-64 0,-1 2-16 0,-1 0 176 0,1 0 32 16,-3 2 16-16,0-2 0 15,-1 4 576-15,-2 1 112 0,-2-1 32 0,-1 1 0 16,-1 2 448-16,-2 3 96 0,0 1 0 0,-3 0 16 15,0 2-464-15,-1 1-112 0,-1 0-16 0,-1 3 0 16,0-3-400-16,2 2-96 0,1-2-16 16,-1 2 0-16,2 0-448 0,3 1-128 0,0-1 0 15,3 1 0-15,0-3 320 0,2 1 0 0,-2 7 0 0,0-2 0 16,1 4 112-16,-1-1 16 0,2 3 0 0,0 1 0 0,2-1-320 16,4 0-128-16,1 1 128 0,3-3-128 15,0-1 160-15,5-3-160 0,0 0 192 0,3 0-192 0,0-2 0 16,3-1 0-16,2 2 0 0,1-5 0 15,2 1-448-15,1-2-192 0,1-3-32 0,0 1-16 16,-1-6-1792-16,2 2-352 16</inkml:trace>
  <inkml:trace contextRef="#ctx0" brushRef="#br0" timeOffset="33804.42">9416 4479 35007 0,'0'-4'3120'0,"0"2"-2496"0,2-2-496 0,-2 4-128 16,1-3 1136-16,0 2 208 0,2-4 32 0,0-1 16 15,3-1-1008-15,2-6-208 0,3 3-48 0,0-1 0 16,3 4-128-16,1-6-256 0,1 5 64 0,1-2 16 15,1 2-288-15,1 2-64 0,1 0-16 16,0 0 0-16,-1 2 256 0,0 2 48 0,-3-1 16 0,-1 3 0 0,-2 3 224 16,-3-1 0-16,-1 2 0 0,-3 2-144 0,-2 2 144 0,-2 0 176 15,-2 5-48-15,-1-1 0 0,-3 2 320 0,-1 0 48 16,-1 2 16-16,-1 1 0 0,-3 1-272 0,-1 1-48 16,-2-2-16-16,0 1 0 0,-2 1-176 0,-1-3-224 15,-1 3 48-15,-2-1 16 0,1-2-128 0,-1 0-32 16,-1-2 0-16,-1 1 0 0,0-2 128 15,0 2 0-15,1-5 16 0,-1 2 0 0,-2-2 176 0,-1-1 0 0,2 1 0 16,1-4-128-16,3-2 128 0,1 0 0 0,3-2 0 0,1-2 0 16,3 0 160-16,2 0-32 15,2-4-128-15,-1 2 192 0,4-2-192 0,1 2 128 0,1 0-128 0,1 2 0 16,1 0 0-16,2 0-128 0,1 0-16 0,2 2 0 16,0 0 144-16,3 2 0 0,2 2 0 15,0 0 0-15,1 4 256 0,1 0-32 0,0 1 0 16,1 0 0-16,-1 0-96 0,1 2-128 0,1-2 176 0,-2 1-176 15,1 1 128-15,0-4-128 0,-1 3 0 0,1-5 0 16,-2 2 0-16,1-2 0 0,-1-1 0 0,2 0 0 16,-2-2 0-16,0 1 0 0,1-5 0 0,-1 0 0 15,-1 0-448-15,1-2-80 0,1-2-32 0,-2-2 0 16,1 1-944 0,-1 0-192-16,2-4-32 0,-1-1-12928 0</inkml:trace>
  <inkml:trace contextRef="#ctx0" brushRef="#br0" timeOffset="34287.62">9619 4087 39615 0,'-4'-4'1760'0,"2"2"352"0,2-2-1680 0,1 4-432 0,0 0 0 0,2 0 0 16,1 0-400-16,2 0-176 0,1 0-16 0,6 0-16 15,1 1-96-15,4 2-32 0,0-1 0 0,2 2 0 0,1-1 736 0,1 4 0 0,1 1 128 0,0 2-128 16,-1 0 0-16,1 5 0 0,-1-1 0 0,-1 2 0 16,-1 5 0-16,-1-2 0 0,0 6 0 0,0 0 0 15,-2 1 336-15,-1 2-32 0,-1-2-16 0,-3 1 0 16,-1-3 512-16,-1 3 96 0,1-1 32 0,-1 3 0 16,-2-3-544-16,-1 1-96 0,-2 1-32 0,-1 1 0 0,-2 3-256 15,-2-4 128-15,-4 3-128 0,-1 1 0 16,-2-1 0-16,-2-2 0 0,-2 3 0 0,-1-4 0 0,0 1 0 0,0-5-176 15,-1-1 0-15,-2-4 0 16,0 3-208-16,-2-3-32 16,0 1-16-16,-2-1 0 0,-1-1-336 0,0-2-64 0,1 0 0 0,-1-1-16 15,1-5-336-15,-2-1-64 0,-1 1-16 16,-4-4-13216-16</inkml:trace>
  <inkml:trace contextRef="#ctx0" brushRef="#br0" timeOffset="34971.26">7940 4678 35935 0,'4'-6'3200'0,"-3"2"-2560"0,1 2-512 0,1-1-128 0,0 3 672 0,1-1 112 0,1 1 32 0,3 0 0 15,4-3-1312-15,4 2-256 0,4-1-48 0,1-1-16 0,0 2 512 16,-1-2 112-16,-1 3 0 0,0 0 16 16,-2 0 176-16,1-2 0 0,-1 2 0 0,0-1 0 15,1 1 0-15,-2-3 0 0,0 3 0 0,1-3 0 0,-1 3 0 0,1-4 0 16,-2 1 0-16,-1 3 128 0,-2-2 384 0,-1 2 64 16,-1 0 32-16,0 0 0 0,-1 2-128 0,-2-2-32 15,2 0 0-15,-2 2 0 0,1-1-192 0,-1 0-32 16,0-1-16-16,0 0 0 0,-1 0-208 0,1 0 0 0,2-1 0 15,0-2 0-15,-2 3 0 0,3-3 0 16,0 0 0-16,-2-1 0 0,4 4 0 0,-4-2 0 0,2-2 0 16,-1 2 0-16,-1-1 0 0,0 2 0 0,-1-3 0 15,-1 2 0-15,1 2 0 0,-2-3 0 0,0 2 0 0,-2 1 0 16,1 0 0-16,-2 0 0 0,1 0 0 0,-1-2 0 16,0 2 0-16,-1 0 0 15,0 0 0-15,0-4 144 0,-1 4 80 0,0-5 16 0,-1 4 0 16,0-4 0-16,-2 0 0 0,0-1 0 0,-1 0 0 0,-1-3 0 15,-1 2-48-15,0-2 0 0,-2-1 0 16,1-2 0-16,-1 2 64 0,0-1 0 0,0 1 0 16,-2 0 0-16,2-3-128 0,-3 4 0 0,1-1-128 0,0 0 192 15,-1 1-192-15,1 3 0 0,-1-3 0 0,0 2 0 16,-3-2 0-16,2 3 0 0,-1 2 0 0,1 1 0 16,1-1 144-16,0 1-144 0,1 0 128 0,1 3-128 0,0-3 0 15,2 3 0-15,1 0 0 0,2 0 0 16,2 0-224-16,2 0-128 0,1 3-32 0,3-3-18864 15</inkml:trace>
  <inkml:trace contextRef="#ctx0" brushRef="#br0" timeOffset="35885.48">10783 5433 28559 0,'-3'-14'2544'0,"1"4"-2032"15,-1 2-512-15,2 0 0 0,0 4 2752 0,1 0 448 0,0-2 80 0,0-3 32 0,0-4-2272 0,0-5-448 0,0 1-80 0,-1 0-32 0,-1 3-272 0,1 2-48 0,-1 4-16 16,-2 0 0-16,1 2-144 0,-1-1 0 16,-3 4 0-16,-1-1 0 0,-2-1-144 0,-3 1-16 15,-1 1 0-15,-4 0 0 0,0 3 160 0,-3 0 0 16,-2 3 0-16,-3 0 0 0,-1 4 160 0,-1 1 64 15,-1 2 16-15,-2 0 0 0,2 2 96 0,-1 2 32 16,0 2 0-16,2 1 0 0,1 1-144 0,1 3-32 16,2-3 0-16,3 4 0 0,2 1-192 0,1 0 0 0,2 4 0 15,1 2 0-15,2-1 0 0,-1 1-128 16,2 3 128-16,-1-1-160 0,1 3-112 0,1-1-32 0,2 1 0 0,2-2 0 16,2 1 80-16,2-3 16 0,3-5 0 0,4-3 0 15,2 1 208-15,3-4 160 0,3 0-32 0,4-7 0 16,2 1 144-16,3-3 32 15,2-4 0-15,7-4 0 0,3 0-16 0,4-4 0 0,2 0 0 16,0-4 0-16,3-1-128 0,3-2-32 0,-1-1 0 0,2-3 0 16,-1-2-128-16,-2-1 0 0,1-2 144 0,-2-2-144 15,2-1 160-15,-3-2-32 0,-1 0-128 0,-1-1 192 16,-5 1-32-16,1-3-16 0,-3 2 0 0,-2-2 0 16,-3 1-16-16,-4 3 0 0,-2-3 0 0,-1 3 0 15,-4-3 80-15,-2 1 16 0,-2 1 0 0,-3 1 0 0,-2-1-64 16,-3 1-16-16,-1 0 0 0,-5 0 0 0,-3 2 32 0,-1-5 0 15,-4-1 0-15,-2 1 0 0,-3-1-16 0,-3 4 0 16,0 4 0-16,-2 2 0 0,1 1-160 0,-4 5 0 16,-1 0 0-16,-1 1 128 0,0 6-128 15,-2-4 0-15,-1 5 0 0,-3 1 128 0,-3-2-128 16,0 3 0-16,-3 3 0 0,-2 0 0 0,1 1 0 0,0 2 0 16,-1 3 0-16,1 1 0 0,-2 2 0 0,1 1 0 15,-1 0 0-15,-1 2 0 0,2-1 0 0,-1 0 0 16,2 3 0-16,2-1 0 0,3 0 0 0,2 0-224 15,2-1 48-15,5-2 16 0,4 0-32 0,4-4-16 16,3 0 0-16,6-1 0 16,2-2-672-16,5-1-128 0</inkml:trace>
  <inkml:trace contextRef="#ctx0" brushRef="#br0" timeOffset="43732.25">10840 17376 10127 0,'0'4'896'0,"0"-1"-704"0,-2-2-192 0,2-1 0 0,0 0 512 0,-1 0 64 16,0 0 0-16,0 2 16 0,-1-2 1040 0,1-3 208 15,0-1 32-15,1 4 16 0,0 0-480 0,-4-25-80 16,4 15-32-16,0 2 0 0,0-2-400 0,1 0-96 16,-1 4-16-16,0-3 0 0,0 5-16 0,0 1 0 15,-1 0 0-15,1 1 0 0,-1 0-256 0,1 2-64 0,-1 2-16 16,0 0 0-16,-1-2-16 0,1 3 0 0,-1-2 0 15,2-1 0-15,0 0-160 0,0 0-48 16,0 0 0-16,0 0 0 0,-12 18-80 0,11-15-128 0,1-3 176 16,0 4-176-16,0-4 0 0,-1 0 0 0,1 0 0 0,-1 0 0 15,1-3 128-15,-1 2 32 0,-2-4 0 0,2 4 0 16,1 1 672-16,0 0 144 0,0 0 32 0,0 0 0 16,-11-16-240-16,8 13-32 0,-1-1-16 0,2 4 0 15,-2-2-336-15,-1-2-64 0,0 2 0 0,-1-1-16 16,1 0-80-16,0-1-16 0,0-2 0 0,0-3 0 15,1 2 0-15,0-6 0 0,1 1 0 0,1-4 0 16,1 0-80-16,1 0 0 0,0-2-128 0,1 1 192 16,1-1-192-16,2-4 0 0,-1 5 0 0,0-1 0 0,0 2 0 15,-2 3 128-15,1 1-128 0,0 2 0 16,-1 1 0-16,-1 2 0 0,0 1 0 0,-1-1 0 0,-1 4 0 0,0-3 0 16,-2 1 0-16,1 1 0 0,0-2 288 15,-1 2 16-15,2 0 0 0,-1-2 0 0,1 1-80 16,2-2-16-16,-1 1 0 0,1-3 0 0,1 2-208 0,0-6 0 15,0 3 128-15,2-2-128 0,-1-3 0 0,1 1 0 16,-1 2 0-16,1-4 0 0,-1 1 0 0,-1 2 0 16,2 0 0-16,-3 0 0 0,1 1 0 0,-1 0 0 15,-1 1 0-15,0-1 0 0,-1 2 0 0,1 1 0 16,-1-1 0-16,-1 2 0 0,2 0 0 0,0 2 0 0,0-3 0 16,-1 1 0-16,1 0 0 0,0-4 0 15,1 2 0-15,0 0 0 0,0-1 208 0,0 0-48 16,1-2-16-16,0-1 0 0,1 0-144 0,-1-1 128 0,0 2-128 0,0-4 128 15,1 5-128-15,-1-4 0 0,-1 1 0 0,1 2-176 16,-1-5 176-16,0 2 0 16,1 3 0-16,-1-4 0 0,0 1 0 0,1 2 0 0,1-2 0 15,-1-1 0-15,0 1 0 0,2-2 0 0,0 2 0 16,2-3 0-16,0-1 0 0,0 2 0 0,3-3 128 0,-2 1-128 16,0 1 0-16,0 1 0 0,2-2 0 0,-2-1-128 15,1 1 128-15,1 1 0 0,-2-2 0 0,1 2 0 0,-1 2 0 16,-1-2 0-16,2 3 0 0,-3 0 0 15,1-1 0-15,-1 3 0 0,-1-1 128 0,-1 4-128 0,1-4 0 0,-1 2 0 16,2-2 0-16,-3 1-128 0,1 6 128 0,1-5 192 16,-2 0-32-16,2-2-16 0,-1 1 48 0,-1-2 16 15,2 4 0-15,-1-4 0 0,2 3-208 0,0-2 0 16,-1 2 0-16,1-3 0 0,0 3 0 16,-2-3 0-16,2-1 0 0,-2 1 0 0,2 2 0 15,-1-1 0-15,0 2 0 0,0-2 0 0,-1 1 0 16,0 0 0-16,-1 0 0 0,0 2 0 0,1-1 0 0,-2 3 0 15,0 0 0-15,-1-1 0 0,1 4 352 0,0-3-32 16,-1-1 0-16,1 1 0 0,-1 0-128 0,1 0-48 16,0 4 0-16,0-4 0 0,0-2-144 0,0-1 0 15,0 1 0-15,0-2-176 0,0 2 176 0,-1-4 0 0,-1 4 0 16,1-1 0-16,0-2 0 0,-2 2 0 16,2 0 0-16,-1 0 0 0,0 0 0 0,1-1 0 15,0 1 0-15,0 0 0 0,1 0 0 0,-2 0 0 16,2 0 0-16,0-1 0 0,0 0 0 0,0-2 0 15,0-1 0-15,0-1 0 0,2 0 0 0,-2-1 0 0,2-1 0 16,-1 2 0-16,3-3 0 0,-3 1 0 0,2 4 0 16,-1-3 0-16,1 0 0 0,0 0 0 0,0-2 0 0,-1 1 0 15,0 0 0-15,-1 2 0 0,0-1 0 16,-1 0 0-16,0 0 0 0,0 0 0 0,-1 3 0 0,0-5 0 16,-2 4 0-16,1-2 0 0,-1 1 0 0,1-1 0 15,-1 3 0-15,1-3 144 0,1-3-16 0,-2 0-128 16,2 2 320-16,1-2-32 0,-1 4-16 0,2-2 0 15,0 1-272-15,0-3 0 0,2 4 128 0,-1-1-128 0,1 0 176 0,0 2-32 16,0 0 0-16,1-1 0 16,-1 1-144-16,0 0 0 0,-1 1 0 0,1 1 128 15,-1-5-128-15,1 2 0 0,-2-3 0 0,0 1 0 0,-1 0 0 16,0-2 0-16,0-3 0 0,-2 0 0 0,0-1 0 16,0 2 0-16,0-5 0 0,-1 1 0 0,-1-1 0 0,1 1 0 15,-1-1 0-15,1-3 0 0,0 1 272 16,-1-1-16-16,0 0-16 0,2 1 0 0,-1 5-96 0,1-2-16 15,1-3 0-15,-2-4 0 0,2-2-128 0,-1 1 0 16,0-1 144-16,1 2-144 0,1 1 0 0,-1 0 0 0,0 4 0 16,-2-3 0-16,2 2 0 0,-3 3 0 15,2 0 0-15,-2-3 0 0,0 5 0 0,-1-5 0 16,2 5 0-16,-1-3 0 0,-1 1 0 0,-1-1 0 16,1-3 0-16,0 0 0 0,-1 1 0 0,0-1 0 15,-1-3 0-15,0 5 0 0,-1-1 0 0,1 1 0 0,-2-3 0 16,2 3 0-16,1 1 0 0,-2-3 0 0,2-2 0 15,0-1 0-15,1 0 0 0,0 1 0 0,0-1 0 0,0-3 0 16,3 4 0-16,-2 1 0 0,0-4 0 0,2 0 0 16,-2 1 0-16,0-2 0 0,0 1 0 0,0 1 0 15,0 1 0-15,0-2 0 0,1-1 0 0,-2-1 0 16,1 2 0-16,-1-4 0 0,1 3 0 16,-2-3 0-16,1 0 0 0,-1 1 0 0,0 1 0 0,0 3 0 0,-1-3 0 0,3 9 0 15,0 6 0-15,-1-2 0 0,0-9 0 0,-2-6 0 16,0-3 0-16,0 0 0 15,1 3 0-15,2 2 0 0,0 2 0 0,1-2 0 16,-1 2 272-16,1 2-16 0,1-3 0 0,-1 3 0 16,2 0-128-16,0-2-128 0,1 2 144 0,-1-1-144 0,3-1 0 15,-2-1 0-15,1 0 0 0,-1-2 0 16,0 0 0-16,0 1 0 0,0 1 0 0,0 2 0 16,0-1 0-16,2-2 0 0,-2-4 0 0,0 1 0 0,-2 4 0 15,0-2 0-15,0 0 0 0,-2 3 0 0,1-1 0 0,1 0 0 16,-2 1 0-16,2 1 0 0,-1 1 0 15,2-4 0-15,0 0 0 0,0 1 0 0,1 3 0 16,-2-2 0-16,4 1 0 0,0-1 0 0,-1 1 0 0,2-2 0 16,-1 3 0-16,2 1 0 0,0-5 0 0,-1-1 0 15,1 0 0-15,0 0 0 0,-1 3 0 0,1-3 0 16,1-1 0-16,0 0 0 0,-1 1 0 0,1 1 0 16,0-3 0-16,-2 1 0 0,0 3 0 0,1-1 0 15,-2 2 0-15,0 1 0 0,0 2 0 0,-2-3 0 0,1 1 0 16,0-1 0-16,2 2 0 0,-2 0 0 0,0 1 0 0,0-2 0 15,1 1 0-15,-1-2 0 16,0 1 0-16,0 2 0 0,2-1 0 0,-1 2 0 0,-1-2 0 0,2 2 0 16,1-2 0-16,-2 2 0 0,1 4 0 0,-1-3 0 15,2-4 0-15,0-3 0 0,-2 0 0 0,0 1 0 16,-2 3 0-16,3 1 0 0,-3 5 0 0,1-3 0 16,0-3 0-16,-1 1 0 0,2-1 0 0,-1 1 0 15,-1-2 0-15,1 1 0 0,-1 4 0 0,0-3 0 0,-1 1 0 0,1 0 0 16,-1 1 0-16,-1 0 0 0,2 3 0 0,0-2 0 15,0 2 0-15,0-2 0 16,2-1 0-16,-1 3 0 0,0 1 0 0,0-3 0 16,3 0 0-16,-1-1 0 0,0 0 0 0,0-1 0 15,0 0 0-15,0 1 0 0,-2 0 0 0,0 0 0 0,1 1 0 16,-1 2 0-16,-1-2 0 0,0 5 0 16,0-2 0-16,-3 3 0 0,2 3 0 0,-1 0 0 0,0 2 0 0,0 1 0 15,-2 3 0-15,1-2 0 0,0 2 0 16,1-3 0-16,-3 3 0 0,1-5 0 0,1 1 0 0,1-5 0 15,1 0 0-15,0-1 0 0,1-3 0 16,0 2 0-16,0 3 0 0,1-3 0 0,0-1 0 0,0-1 0 0,0 0 0 16,1 0 0-16,-1-2 0 0,0 0 0 0,-1 2 0 15,0 0 0-15,0 1 0 0,-1-3 0 16,1 2 0-16,-3-1 0 0,1 1 0 0,0-1 0 16,-1 2 0-16,2 1 0 0,-2 3 0 0,1 2 0 15,-1-3 0-15,1 3 0 0,1 0 0 0,1 0 0 16,-2-1 0-16,1 1 0 0,0 3 0 0,1-2 0 15,0 2 0-15,0 0 0 0,1 3 0 0,-1 0 0 0,1 0 0 16,-1 4 0-16,2-3 0 0,-1 4-128 0,-1-2 128 0,1 2 0 0,-1 1 0 16,1 0 0-16,1 0 0 0,-1 2 0 15,-1 0 0-15,1 2 0 0,0 0 0 0,1 0 0 16,-1 2 0-16,0 2 0 0,0-2 0 0,1 4 0 16,-1 0-192-16,0 0 64 0,0 0 128 0,2 4-208 15,2-4-320-15,0 2-64 0,2 2-16 0,3 2 0 31,1-4-608-31,3 6-128 0,3-2-32 0,3 0-19696 0</inkml:trace>
  <inkml:trace contextRef="#ctx0" brushRef="#br0" timeOffset="45098.33">10822 5952 21183 0,'0'-7'1888'0,"0"4"-1504"0,0 3-384 0,0-3 0 0,0 3 560 16,0 0 32-16,0-4 16 0,0-2 0 0,-1 1 928 0,1 0 192 15,-1 0 48-15,-2 4 0 0,3-1-944 0,-2 4-192 16,-1-2-48-16,0 4 0 0,-1 2-784 0,0 2-176 0,-1 3-16 15,-1-1-16 1,-1 2-176-16,-1 4-16 0,-2 0-16 0,1 0 0 0,-1-1 432 0,0-1 176 0,-4 2-128 16,-2 2 128-16,-1 1 704 0,-2-3 208 0,2 0 48 0,-4 0 16 15,-3 3 240-15,-3-1 32 16,0 4 16-16,-3-3 0 0,2 1-208 0,2-1-32 16,0 3-16-16,4-6 0 0,2-2-528 0,3 0-96 15,3-2-32-15,2-2 0 0,2 0-352 0,0-1 0 0,2-3 0 16,3-2 0-1,0 2-496-15,2-4-112 0,0 0-32 0,1-2 0 0,2 2-176 16,0-4-32-16,1 0-16 0,2-4 0 0,1 1 320 16,5-2 64-16,2-6 16 0,3 0 0 0,3-4 224 0,2-1 48 15,2-4 16-15,1 0 0 0,2-3-144 0,1-2-48 0,3-2 0 0,0 1 0 16,-4 4-448 0,-3 2-80-16,-2 4-32 0,1-3 0 0,2-2 512 0,-1 1 96 0,-1 2 32 0,-2 4 0 15,-5 4 288-15,-2-1 176 0,-1 5-32 0,-4 3 0 16,1-1 1072-16,-4 3 192 0,1-1 64 0,-2 4 0 15,1-2-80-15,-2 2-16 0,3 2 0 0,-2-2 0 0,1 0-416 16,2 2-64-16,0 0-32 0,1 1 0 0,0 0-464 16,2 1-80-16,-1 2-32 0,0 3 0 0,2 1 48 15,0 2 16-15,1 2 0 0,-3 2 0 0,2 1-176 16,-3 3-48-16,2 2 0 0,-1 0 0 0,-2-5-128 16,1 1 0-16,-1 1 0 0,-2-3 0 0,2 0 0 0,0-1 0 15,-1 1-192-15,1 0 192 16,0-4-544-16,-1 4 16 0,1 0 0 0,1 3-18432 0</inkml:trace>
  <inkml:trace contextRef="#ctx0" brushRef="#br0" timeOffset="46270.14">10929 17155 28559 0,'-3'3'2544'0,"1"0"-2032"0,0-3-512 0,2 2 0 16,0 0-960-16,-1-2-272 0,0 3-64 0,-3 3-16 16,-1 0-2096-16,-1-1-432 0,0 0-64 15,-1-2-32-15,0 0 3232 0,1-3 704 0,1 0 0 0,-1 0 0 16,0 0-1920-16,0-3-512 0,0 1-80 0,-1 1 0 0,1-2 3616 0,0 1 736 15,0 1 144-15,1-2 16 0,-3 2 880 0,2-4 160 16,-1 1 32-16,-1-2 16 0,2 0 160 0,-2-2 16 0,0 0 16 0,-2-6 0 16,0 2-1360-16,-1-3-256 15,0 1-64-15,-3-3-16 0,2 1-704 0,-3-1-144 16,0 2-32-16,1-1 0 0,-1 0-320 0,1 0-80 16,-3 0-16-16,0-2 0 0,-1-2-288 0,2 2 0 15,4-1 128-15,1 2-128 0,1 0 0 0,2 3 0 0,5 2 0 16,-1-2 0-16,0 2 0 0,2-1 0 0,-1 1 0 15,1 2 0-15,1 1 0 0,1 2 0 0,-2 2 0 16,2 1 160-16,0 2-160 0,0 1 0 0,0 1 0 16,-1 1 0-16,1 5 144 0,-1 0-144 0,0 3 160 0,-1 3-160 15,1 2 0-15,0 2 128 0,1 5-128 0,0-2 0 0,2 0 0 16,2-3 0-16,1 3 0 0,2-7 0 0,2 2 0 16,3 1 0-16,3 1 0 0,1-4 0 15,0 4 0-15,3-2 0 0,1 3 192 0,0-1-48 0,-2 0 0 16,1 0 0-16,-1 1 0 0,0-1 0 0,-2 0-144 15,-3-1 0-15,0-3 0 16,-1 0 0-16,0 1 0 0,1-2 0 0,-2-3 0 0,0 0 0 16,-2-2 192-16,-1-1-32 0,1-1-16 0,-2-4 0 0,1-4 176 15,-2 1 48-15,0 0 0 0,0-3 0 0,0-1 32 16,-1-2 16-16,0-1 0 0,0-2 0 0,0 3-32 16,-1-1-16-16,1-3 0 0,-1-2 0 0,1 2-144 15,1-3-32-15,1-5 0 0,3-3 0 0,2-3 64 0,3-3 16 16,4-1 0-16,-1-3 0 0,5-1-80 0,-1-1-32 15,1 2 0-15,1-5 0 0,1 2-160 0,-2 0 0 16,1-1 0-16,-3 2 0 16,-3 3-448-16,1-3 0 0,-1-1-16 0,1-2-20720 0</inkml:trace>
  <inkml:trace contextRef="#ctx0" brushRef="#br0" timeOffset="55336.81">11421 18160 36863 0,'-3'-9'3264'0,"0"0"-2608"0,-1-1-528 0,3 0-128 0,1 4 944 0,1 0 144 0,1-4 48 0,0-5 0 15,-1-7-4400-15,3-4-864 0,-1-3-176 0,1 1-48 16,0 3 3488-16,-2 5 688 0,-1 3 176 0,1 6 0 16,-1 0 1296-16,-1 5 304 0,0 1 48 0,0 2 16 15,0 3 256-15,0 0 48 0,1 0 16 0,-1 0 0 16,3 3-832-16,0-2-144 0,1 1-48 0,3-2 0 0,5 4-448 16,4-1-112-16,0-3-16 0,7 0 0 15,7 0 0-15,9-3 0 0,7-3 0 0,6 0 0 0,6-2-128 0,8 0-16 16,5 2-16-16,6-1 0 0,4 4-224 15,1-4 0-15,4-1 0 0,2 0 0 0,1-2 0 16,5 4-128-16,6 0 128 0,2-3-160 0,3 0 160 16,-1-1 0-16,5 3 0 0,1-1 0 0,4 2-272 15,0-1 16-15,2 0 16 0,-2 3 0 0,1 2 240 0,1-1-192 16,1 2 192-16,0 1-192 0,0 0 192 0,3-2 0 16,0 2 0-16,1 0 0 0,2 2 0 0,-6-2 208 15,-1 0-32-15,7 1-16 0,5 2 0 0,3-3 0 0,3 0 0 16,-1 2 0-16,1 0-160 0,2 0-176 15,5 1 48-15,0-2 0 0,-3 5-16 0,-3-4 0 0,-1 2 0 0,-6 0 0 16,-1 1 144-16,-6-2 0 16,-5 0 0-16,-5 1 0 0,-1 6 0 0,0-4-160 15,0-4 160-15,-1 3-208 0,0 4 208 0,-3-3-192 0,-2-4 192 16,-4 2-192-16,-4 2 192 0,-2 1 0 0,-3-1 0 16,1-3 0-16,-1 1 0 0,-2 1 0 0,-5-1-128 15,2 2 128-15,-2-2 0 0,-11-2 192 0,-7 2-48 0,12 2 0 16,15 0-16-16,7 0 0 0,2-2 0 0,-5-1 0 0,1-3-128 15,-8 3-144-15,-12 0 144 0,5-3-208 0,6 0-64 16,-1-3-16-16,-5 1 0 16,-4 1 0-16,-5-2 96 0,-4 1 32 0,-4-2 0 0,-4 0 0 0,-7-2 160 15,2 0 224-15,-2 0-48 0,-2 2-16 16,-4-2 256-16,-2 2 48 0,-1 2 16 0,2-5 0 16,1 1-160-16,1-1-48 0,-3 1 0 0,4 1 0 15,3 1-272-15,2 0 0 0,1 4-128 0,1-2 128 0,4-1-320 16,1 0 48-16,0-1 0 0,-2-2 0 0,-5 2 16 15,-1-2 0-15,-6 3 0 0,-3 1 0 0,-5-2 256 16,-3 3 0-16,-3-2 0 0,-3 0 0 0,-2 0 224 0,-3 1 160 16,-2 1 16-16,-2-2 16 0,-1-1 64 0,-2 2 16 15,0-1 0-15,-2 2 0 0,-1 1-240 0,-1 0-64 0,2 0 0 16,-1 0 0-16,1 0-192 0,0 1 0 16,1 2 0-16,-1-1-160 15,2 2-208-15,0-1-32 0,0 0-16 0,0 0 0 0,-1 0 16 0,1 0 0 0,0 1 0 0,-2-4 0 16,0 3 208-16,-1 0 32 15,0-2 16-15,1 4 0 0,-1-4 144 0,0 2 0 16,1-1 0-16,-1 2 0 0,2-3 0 0,-2 0 0 16,1 3 0-16,1-4 0 0,-1 1 0 0,2-1 0 0,-1 3-160 0,-1-3 160 31,1 0-624-31,-1 0-16 0,3 0 0 0,-1 0 0 0,1 0-880 16,-2 0-176-16,2-3-32 0,-3 2-16 0,1 1-1168 0,-2-2-224 15,1 2-64-15,-4 0 0 0,2 2-704 0,-1-2-160 0,-1 0-32 0,0 0 0 16,-2 1 3264-16,2-1 656 0,2 0 176 0,-3 0 0 15,3 0-1712 1,-1-1-288-16,2-1-64 0,1 0 16 0,-2 0 2560 0,2-1 512 0,5 0 112 0,-1-1 16 16,1 2-752-16,0-5-144 0,-2 1-16 0,0 0-16 0,-2 0-224 15,0-2 0-15,1 0 0 0,0-2 0 0,-2 0 0 0,-1-2 0 16,2-1 0-16,-2 0-128 16,1 0 128-16,0 2 0 0,-2 0 0 0,-2 2 0 15,-2 3 0-15,-2-4 0 0,-4 2 0 0,-1-2 0 0,-1 2 3872 0,-3 0 704 16,-1-2 144-16,-2 4 48 0,-1-3-1888 0,-3 2-384 0,-1 0-80 15,-6-1-16-15,0 1-864 16,-6 1-192-16,-3 3-16 0,-4-4-16 0,-1 5-224 0,-3 1-32 16,-5 1-16-16,1 1 0 0,-3 0-448 0,-2 3-80 15,-3 0-32-15,-1 2 0 0,0 2-48 0,-1 2-16 16,0 3 0-16,2 0 0 0,0 6-240 0,2-1-48 16,4 2-128-16,3 5 192 0,3 0-64 0,4 1 0 15,4-2-128-15,5 5 192 0,3-1-192 0,4 1 0 16,7-1-192-16,1 1 192 0,5-1-208 0,3 4 64 0,3-1 16 0,4 1 0 15,3-2-32-15,4 1 0 16,6-5 0-16,4 1 0 0,2-4 32 0,4 1 0 0,5-2 0 0,2 0 0 16,3-2 128-16,2-1-208 15,3-3 80-15,-1-4 128 0,2 1 0 0,1-3 0 0,-1-2 0 0,1 0 0 16,2-2 208 0,-3-4 16-16,-2-4 0 0,-1-2 0 0,-4 2 16 0,-2-7 0 0,-4 2 0 15,-3-3 0-15,-4-2 0 0,-5 1 0 0,-2-3 0 0,-4-3 0 16,-2-2 112-16,-3-2 32 0,-3-4 0 0,-2-1 0 15,-1 0 32-15,-4-2 16 0,-2 0 0 0,-3 2 0 16,-3-2-112-16,-5-1 0 0,-1 4-16 0,-7 0 0 0,-2-1-304 0,-7-3 0 0,-5 1 128 16,-7-1-128-16,-5 1 0 15,-6 1 0-15,-4 1 0 0,-2 1 0 0,-4-1 0 16,0 1 0-16,2 1 0 0,3 1 0 0,4 4 0 0,-1-4-144 16,1 4 144-16,4 0 0 15,4 1-432-15,4-1 0 0,3 3 0 0,2 0-13648 16,3 0-2720-16</inkml:trace>
  <inkml:trace contextRef="#ctx0" brushRef="#br0" timeOffset="56828.24">23245 5527 41471 0,'-11'-12'3680'0,"2"3"-2944"0,4 6-592 0,4 0-144 0,1 2 128 0,-3-1-128 15,-3-5 192-15,-5-3-64 16,-4-2-640-16,-2 0-128 0,-1 2-16 0,0 1-16 16,-3 5-48-16,0 4-16 0,0 3 0 0,0 3 0 15,-1 0-656-15,1 4-128 0,-2 3-16 0,2 0-16 0,1 2 1168 16,1 1 224-16,3 1 160 0,0 1-192 0,2 1 192 0,0 0 0 15,3 3 0-15,3 3 0 0,1-3 288 0,2 2-16 16,4 3 0-16,2-4 0 0,4 5 368 0,4-5 80 16,3 2 16-16,6 0 0 0,2-3-48 0,4-4-16 15,3 2 0-15,2-4 0 0,-1-1-208 0,3-3-32 0,1 2-16 16,3-2 0-16,0-3-288 0,-1-3-128 0,1-2 0 16,1-4 128-16,-2 0 96 0,2-6 16 0,0 0 0 15,1-4 0-15,2 0 112 0,1-3 32 0,-1 1 0 16,-1-4 0-16,2 0-240 0,-3-1-144 0,0-1 192 15,-4 0-192-15,-2-4 0 0,-5-3 0 0,-2-1 0 16,-7-1 0-16,-2 1 0 0,-7 0 0 0,-3-2 0 16,-5 0 0-16,-5 2 192 0,-5-5-32 0,-6 3 0 15,-5-1 0-15,-6 1-160 0,-5 2 160 0,-4 0-160 0,-2 4 160 16,-2-2-160-16,-6 7 0 0,-3 1 0 0,-3 3 0 16,-2 2 0-16,-1 4 0 0,1 3-128 0,1 2 128 15,1-1-704 1,1 3-80-16</inkml:trace>
  <inkml:trace contextRef="#ctx0" brushRef="#br0" timeOffset="57726.21">10648 5620 37775 0,'2'-7'3360'0,"1"1"-2688"0,1-1-544 0,2 5-128 0,1-2 864 0,3 4 144 0,5-2 16 16,6-1 16 0,11 0-1264-16,16-1-256 0,13 1-48 0,12 2-16 0,5 1 352 0,5 0 192 15,2 1-192-15,3 2 192 16,4-3-608-16,5 2-16 0,4-4 0 0,4 2 0 15,3-4 48-15,5-1 0 0,6 1 0 0,5-2 0 16,-11 0 448-16,13 0 128 0,15-2 0 0,7 0 0 0,3-2 0 0,5 0 0 16,8 1 0-16,6 2 0 0,3-2 320 0,0 1-32 0,3 0 0 0,9-2 0 0,7 4 352 15,6-2 64-15,4 0 0 16,5-1 16-16,4 0-64 0,2-1-16 0,2-3 0 0,-1 1 0 16,-1 3-320-16,2 2-80 0,1 1-16 0,4 1 0 15,0 1-224-15,2 0 0 0,-1 2 128 0,3 1-128 16,4-2 0-16,2-3 0 0,1 2 0 0,0-2 0 15,1 2 0-15,-2-4 0 0,2 1 0 0,-1-2 0 0,1-1 0 16,1-3 0-16,3-2 0 0,-6 2 0 16,-17 1 0-16,-2-1 0 0,4 1 0 0,-3-1 0 0,-3 0 0 0,-10 3 0 15,-9 1 0-15,-5 3 0 0,-10 2 0 0,-7-2 0 16,-7 6 0-16,-9-2 0 16,-6 2 0-16,-11 0 0 0,-13 2 0 0,-4-4 0 0,-5 2 0 15,-7-2 0-15,-10 0 0 0,-9 0 0 0,-9 0-304 16,-12-3-48-16,-9 0-16 0,-12 3-11792 15,-9-4-2368-15</inkml:trace>
  <inkml:trace contextRef="#ctx0" brushRef="#br0" timeOffset="58685.1">13332 5629 4607 0,'-18'-13'400'0,"2"1"-400"0,6 3 0 0,3 6 0 16,2-1-256-16,-5-2-128 0,-9-7-16 0,-11-13-16 0,-8-4 928 0,-1-6 176 0,4 1 32 15,5 0 16-15,6 7 928 16,1 0 192-16,6 0 48 0,0 5 0 0,3 1-368 0,0 3-80 16,3 3-16-16,1 1 0 0,-2 3 608 0,1-1 128 0,-3 6 32 0,2-2 0 15,0 6 32-15,-2-1 0 16,2 4 0-16,1 1 0 0,-1 4-1088 0,1 1-224 0,0 2-32 0,1 0-16 15,0 2-560-15,2 3-128 0,-1-1 0 0,3 5-16 16,0 4 48-16,1 2 16 16,2 1 0-16,1 0 0 0,2 3-80 0,0 1-16 0,1 5 0 0,0 1 0 15,4 7-144-15,1 5 160 0,3 7-160 16,1 6 160-16,1 8-160 0,1 2 0 0,0-2 0 0,-1-1 0 0,-1-2 128 16,2 14-128-16,2 17 0 0,0 7 128 0,-1-5-128 15,-1 1 0-15,0 7 0 0,0 3 0 16,-1 2 0-16,-1-3 0 0,0-8-160 0,-2 7 160 15,1 14 0-15,-1-2 208 0,0-13-16 0,-2 11 0 16,0 14 112-16,0-1 16 0,2-2 0 0,-3 5 0 16,0 8-128-16,0 0 0 0,1-5-16 0,0 3 0 15,2 12 16-15,0 1 16 0,2-5 0 0,1 2 0 0,0 4-208 16,-1 3 176-16,1 3-176 0,-1 0 160 0,1-7-160 16,-1 7 0-16,0 4 0 0,-2-1 0 0,-2-5 0 15,-1 1 0-15,0-2 0 0,1 0 0 0,2 0 0 0,-1 0 0 16,0-3 0-16,-1 0 0 0,3-1 320 0,0-3-32 15,2 4 0-15,0-6 0 0,0-4-96 0,1 7 0 0,2-1-16 16,-3-2 0-16,-1-6-176 16,-1-2 0-16,-1-2 0 0,-2 9 128 0,-1 7-128 0,-1-20-144 0,-1-27 144 15,-2 21-208-15,1 27 208 0,-2 14 0 16,2-5 0-16,-2-10 0 0,-2-8 0 0,2-5 0 16,0-3 0-16,2-6 0 0,1-10 0 0,2 1 0 15,1 4 0-15,3-7 0 0,1-5 304 0,0-12 48 16,-2-5 16-16,4 4 0 0,0 5 16 0,-1-6 0 0,0-8 0 15,0-3 0-15,-1-3-208 0,0-3-48 16,-1-9 0-16,-1-4 0 0,1-2-128 0,-3-9 0 0,0-5 0 16,1 0 0-16,-4-6 0 0,0-2 0 0,-1-7-192 15,-2-7 192-15,0-2-688 0,-3-10-16 16,0-2 0-16,-1-11 0 16,-1-4-576-16,2-8-112 0</inkml:trace>
  <inkml:trace contextRef="#ctx0" brushRef="#br0" timeOffset="59522.21">15577 5332 39615 0,'-14'-16'3520'0,"3"4"-2816"0,4 5-560 16,4 1-144-16,2 4 576 0,-3-4 96 0,-4-6 16 0,-5-6 0 0,-2-4-688 0,1-3 0 0,2 5-256 0,5 2 80 15,5 5 48-15,0 1 0 0,6 2 0 0,1 4 0 32,4 2-352-32,2 2-64 0,4 2-16 0,-1 2 0 15,4 4-336-15,-1 5-80 0,2 7-16 0,-1 4 0 0,-1 10 496 0,0 9 112 0,-3 10 0 0,-2 5 16 16,-5 8 368-16,-1 2-144 0,-3 7 144 0,-5 13 0 15,-1 14 0-15,-5 5 0 0,-2 5 0 0,-2 4 0 16,0 6 496-16,-2 3 96 0,2-5 32 0,-2 9 0 0,2 12 304 0,1-1 64 0,2-10 16 16,1 10 0-16,4 7-416 15,2 3-80-15,2-6 0 0,3 8-16 16,4 11-128-16,3 6-32 0,2 11 0 0,6 1 0 0,-1-3-160 16,3 5-48-16,0 7 0 0,2 2 0 0,-1-1 0 15,1 4-128-15,-1 3 192 0,-1 6-64 0,-3 1-128 0,-2-2 160 16,-1-4-160-16,-4 4 160 0,1 5-16 0,-3 3 0 15,0 3 0-15,-3 0 0 0,0-4 32 0,0-6 0 16,-2 1 0-16,1-7 0 0,1-4 304 0,2-5 64 16,1-4 16-16,1-2 0 0,2-4-16 0,0-6 0 15,1-1 0-15,2-16 0 0,1-8-224 0,1 0-64 16,2 5 0-16,1-5 0 0,1-6-256 0,-2-2 0 0,2-2-128 16,-2-3 128-16,0-7 0 0,-1-1 0 0,-2-3 0 0,0-6 0 15,-2-4 0-15,0-5 0 16,-2-5-128-16,-4-7 128 0,-1-11 0 0,-2-5 0 0,-1-2 0 0,-2 1 0 15,0-2 0-15,-2-5 0 0,1-6 0 0,-1-8 0 16,1-6 0-16,0 0 0 16,1-2 0-16,1-1 0 0,1-1 0 0,2-2 0 0,1-1 0 0,0-2 0 15,3 2 0-15,1-7 0 0,0-1 0 0,1-5 0 16,0-3 0-16,1 0 0 0,2-5 0 0,-3-1 0 16,0 0 0-16,-1-3-176 0,-1-3 176 0,-3 0-160 15,0-1 160-15,-2-2 0 0,-2 0 0 0,-1-1 0 16,-2 0 0-16,0-2 0 0,-2 0-128 0,0-4 128 15,0 1 0-15,-2-6-128 0,0 1 128 0,2-2 0 16,-2-3-448-16,0-1 0 16,1-5 0-16,2-7 0 0,2-2-512 15,2-13-128-15,4-9 0 0,4-13-18992 0</inkml:trace>
  <inkml:trace contextRef="#ctx0" brushRef="#br0" timeOffset="60242.1">18479 5196 41471 0,'-14'-21'3680'0,"3"7"-2944"0,-1 4-592 0,3 4-144 0,4 4 928 0,3 2 160 0,-1 0 16 0,-3-3 16 16,-4 2-912-16,-2 1-208 0,0 4 0 0,0 2 0 15,4 4 0-15,4 5 0 0,4 3 0 0,6 5 0 16,4 5-144-16,6 4-96 0,4 4-16 0,4 7 0 15,1-1 16-15,5 12 0 0,5 11 0 0,2 14 0 16,5 8 80-16,-3 9 16 0,1 3 0 0,-5 3 0 16,-3 8 144-16,-5 3 0 0,-2 5 0 0,-4-1-128 0,-5 8 128 15,-4 5-208-15,-2 12 80 0,-4 4 128 0,-1 6 0 16,-2 5 0-16,-3-3 0 0,0 9 0 0,-2 11 0 0,2 3 0 16,2 2 0-16,0-1 0 0,2-4 192 15,3 2 48-15,3 6 16 0,3 4 0 0,3 3 176 0,1 1 32 16,0-9 16-16,1 2 0 0,1 6-48 0,-1-1-16 15,0 4 0-15,-3 3 0 0,0 4-96 16,-3 4-32-16,-2 2 0 0,-2-2 0 0,-2-8-144 16,-1 2-16-16,0 2-128 0,-2-3 192 0,1-2-192 0,-1-1 176 15,2-4-176-15,1-6 160 0,0-10 64 0,1-1 16 16,4-8 0-16,1 1 0 0,0-2 16 0,-1-13 16 16,1-12 0-16,3 2 0 0,4 5 32 0,-1-6 0 15,1 1 0-15,-1-5 0 0,0-8-80 0,2 2-16 16,-1-2 0-16,0-4 0 0,-2-8 16 0,0 3 0 0,0 3 0 0,-1-4 0 15,-2-6-48-15,-1-1-16 0,-2-2 0 0,-2-4 0 16,-3-3-160-16,-1-2 128 16,-3 1-128-16,-1-5 128 0,-3-3-128 0,0-7 160 0,-2-3-160 0,-1-6 160 15,0 1-32-15,-1-3 0 0,2-3 0 0,0-6 0 16,3-4 80-16,0-4 16 0,2-4 0 16,2-5 0-16,-1 3-224 0,3-4 128 0,1-3-128 15,0-2 0-15,3-2 0 0,-2-5 0 0,3-7 0 16,-1-2 0-16,0-4 0 0,-1-7 0 0,0-1 0 0,-2-2 0 31,-1-6-480-31,-1-5-192 0,-2-2-32 0,-2-5-15360 0,0-4-3072 0</inkml:trace>
  <inkml:trace contextRef="#ctx0" brushRef="#br0" timeOffset="61053.92">10863 7719 48831 0,'-5'-10'4352'0,"4"1"-3488"0,2 3-688 0,3 6-176 16,2-3-608-16,0 2-160 0,5-5-16 0,7-4-16 0,8-1-64 0,11 0-16 0,12-1 0 0,11 5 0 0,5 1 400 0,8 2 80 16,7 2 16-16,11-2 0 15,8-1-176-15,8 2-16 0,6-4-16 0,7 4 0 16,7-3-80-16,5-1-16 0,1 1 0 0,3-1 0 16,2-2 224-16,2 3 32 0,-3-3 16 0,9 2 0 0,7 1 416 15,4-3 0-15,2-1 0 0,4 3 0 0,9-4 896 0,3 3 144 16,5-1 48-16,0 2 0 0,-14-3-368 0,11 2-64 15,13-2-16-15,9 3 0 0,3 1-208 0,7 3-48 16,5 0-16-16,5 3 0 0,1-4-128 0,2 2-32 16,1-2 0-16,-1-1 0 0,0 4-208 0,-5-3 0 0,1 3 0 15,3 0 0-15,6-2 0 0,0 2 0 16,1-1 0-16,-2-2 0 0,0-1 0 0,-1 1 0 0,-2 1 0 0,1-6 0 16,2 1 0-16,-8-4 0 0,-7 2 0 0,-6-2 0 15,-7-1 368-15,-4 4 16 0,-3-3 16 16,-7 5 0-16,-1-3-144 0,-7 4-16 0,-8-3-16 15,-6 2 0-15,-4 2 144 0,-3 4 16 0,-2-4 16 16,-5 1 0-16,-4 4-144 0,-7 0-48 0,-6 0 0 0,-7 0 0 16,-7 3-80-16,-5 0-128 0,-7 0 176 0,-11 3-176 15,-8-2 0-15,-9 2 0 0,-7 0 0 0,-8 1 0 16,-10 2-688-16,-7 1-144 0,-9-1-16 0,-9 0-12976 16,-7 1-2576-16</inkml:trace>
  <inkml:trace contextRef="#ctx0" brushRef="#br0" timeOffset="61734.78">11070 9695 43311 0,'-54'-3'1920'0,"15"0"384"16,3-1-1840-16,13 1-464 0,11 0 0 0,6 0 0 0,-4 2 0 0,-9-5-192 0,-11-3 16 0,-4-1 0 0,6 2 176 0,9 0-160 15,8 2 160-15,8 3-160 16,8 0 160-16,6 0-160 0,7 2 160 0,8 1-160 16,0 1-160-16,9 2-48 0,12-3 0 0,10 3 0 0,3 0 208 0,5 1 160 15,4-1-208-15,3 2 80 0,2 2 128 0,-4-4 0 16,-3 1-144-16,13-2 144 15,16 2 0-15,10 2 192 0,5-2-32 0,3 1 0 0,3-5 256 16,7 4 48-16,7-3 16 0,10 4 0 0,9-5 96 16,9 0 0-16,6 0 16 0,5-3 0 0,10 3-144 15,10-6-48-15,14-1 0 0,5 1 0 16,-2-1-224-16,8 1-48 0,10-2-128 0,6 0 192 0,5 2-192 0,2-3 0 16,2 2 0-16,4-5 0 0,7 2 0 0,3-1 0 15,1 1 0-15,1 0 0 0,1 1 144 0,-4 2-16 16,-5 0 0-16,8 4 0 0,4-2-128 0,4 1-144 0,1 2 144 15,-5 0-208-15,-5 0 208 0,-4 2 128 16,0 0 0-16,1 0-128 0,2 2 320 0,-6-2-64 0,1 4 0 0,-12-1 0 16,-8 0 0-16,-6 1 0 0,-3 2 0 0,-10 0 0 15,-6 1-256-15,-7-4 0 0,-8 3 0 0,-2 1 0 16,-3-4 176-16,-10 0-176 0,-15-1 160 0,-6-2-160 16,-8 0 0-16,-4 0 0 0,-4 0-128 0,-11 0 128 15,-9-2-144-15,-7 2 144 0,-8 0 0 16,-9 2-144-1,-11-2-368-15,-10 4-64 0,-11-2 0 0,-11 5-16 16,-9-2-672-16,-14 3-128 0</inkml:trace>
  <inkml:trace contextRef="#ctx0" brushRef="#br0" timeOffset="62395.68">10352 12413 43311 0,'5'-5'3840'0,"4"1"-3072"0,1 0-608 0,1 4-160 16,3 0 0-16,7-2 0 0,15-1 0 16,24-1 0-16,24-5-368 0,21-1-48 0,12 1-16 0,6 3 0 0,3 0 432 15,7-1 0-15,5-3 0 0,7 1-128 16,6-1 0-16,8-2 0 0,9-3 0 0,4-1 0 16,5 2 128-16,6-4 0 0,7 2 0 0,11-5 0 15,7 3 0-15,1-3 0 0,3 1 0 0,7-1 128 16,7 2 320-16,13-6 64 0,8 3 0 0,6-1 16 0,1-1-48 15,7 0-16-15,6 2 0 0,4 0 0 16,5-1-16-16,5 2-16 0,4-1 0 0,2 0 0 16,-1-3 64-16,6 3 16 0,6 0 0 0,0 2 0 0,-4-1-288 15,8 5-48-15,4-3-16 0,-6 6 0 0,-11-2 32 16,3 1 0-16,-2 4 0 0,-4-2 0 0,-8 6-192 16,-6-1 0-16,-2 4 0 0,-4-2 0 0,-1 4-128 0,-6-2 128 15,-8 3-160-15,-7-2 160 16,-11 0-464-16,-5 2 0 0,-7 0 0 0,-8 0 0 15,-18 4 144-15,2-1 16 0,-4-2 16 0,-10 4 0 0,-10-2 160 0,-11 1 128 16,-9 0-192-16,-13 2 192 0,-14 3-352 0,-11-3 32 16,-12 1 16-16,-16 0 0 0,-12 1-384 15,-15 1-80-15</inkml:trace>
  <inkml:trace contextRef="#ctx0" brushRef="#br0" timeOffset="63205.91">10072 15262 41471 0,'-3'-4'3680'0,"3"-2"-2944"0,1 0-592 0,3 3-144 0,2 2 0 0,2-5-144 0,5-3 144 0,8-4-208 0,12-2 64 0,11-1 16 0,10 0 0 0,8 3 0 0,5 0 128 16,6 0 128-16,11 1-128 0,5 0 176 15,1-1-176-15,2 3 0 0,3 0 0 16,9 2 0-16,9-2 0 0,2 4 0 0,1 3-128 16,-1 2 128-16,-1 1 0 0,-6 4 0 0,-1-2 0 0,9 2 0 15,6 0 0-15,3 2 0 0,-1 0 0 0,3-2 192 16,6 1 336-16,4 1 80 0,5 1 16 0,8-3 0 15,8-2-48-15,10 1 0 0,10 1 0 0,0-2 0 0,3-2-128 16,17 0-16-16,13 0-16 0,14 0 0 0,9-2-224 0,4-1-32 0,5 2-16 16,-2-4 0-1,0 1 16-15,0 1 0 0,-5-1 0 0,9 1 0 0,5 3-160 16,0-2 0-16,2 1 0 0,-1-6 0 0,5 5 0 0,-1-4 0 16,-8 0 0-16,9-2 0 0,5 0 0 15,-16-1 0-15,-24 1 0 0,31-1 0 0,25 0 0 0,3-3 128 16,-6 4-128-16,1-3 0 0,-2 4 192 15,-1 0-64-15,3 4 0 0,-7 0 0 0,-2 3 0 16,-5 0-128-16,-1 6 192 0,-9-2-64 0,-8 2 64 0,-5 3 16 16,-6 1 0-16,-9 2 0 0,-11 1-208 0,-6 0 0 15,-6 2 0-15,-13-1 0 0,-17 0 0 0,-10 0 0 16,-8 1 0-16,-11-3-160 0,-6 2-144 0,-12-2-16 16,-9 1-16-16,-9-1 0 15,-8-2-640-15,-10 0-128 0,-6-4-32 0,-6 0-19184 0</inkml:trace>
  <inkml:trace contextRef="#ctx0" brushRef="#br0" timeOffset="64551.36">13888 13848 17503 0,'5'-2'1552'0,"1"1"-1232"16,0-2-320-16,-1 1 0 16,2 1-1408-16,3-2-320 0,8-1-80 0,10-2-16 0,12-2 1440 0,4 0 384 0,2-1 0 15,-4 1 0-15,-3 3-144 0,-3-4 144 0,-5 3 0 0,-2 0-144 16,-5 0 144-16,-3 2-192 0,-2 0 192 0,-4-1-144 16,-3 4 1072-16,-3-1 224 0,-2-1 32 0,-2 2 16 0,-1-3 400 15,-3 2 64-15,0 2 32 0,-2-4 32 0,0 2 704 16,-2-2 144-16,0 1 32 0,-2-3 32 15,0 2 560-15,-1-2 96 0,-1 0 32 0,1 0 0 16,0 0-1728-16,0 0-320 0,1 2-80 0,-1 0 16 16,0-1-656-16,-1 1-144 0,1 4-32 0,-1-2 0 0,-2 1-192 15,-1 2-32-15,0 1-16 0,-3 2 48 16,-2 5-336-16,-4 1-64 0,0 2-16 0,-5 4 32 16,-3 3-256-1,0 3-48-15,-2 0-16 0,6-3 0 0,4-3 96 0,-1 2 16 0,-2 5 0 16,0 0 32-16,3 2 112 0,6 0 32 0,4-3 0 0,5 0 32 0,6 0 48 15,3-3 0-15,5 1 0 0,2-2 0 0,5-2 272 0,4-1 48 16,5-1 16-16,1-2 0 0,6-3-64 16,-1-3 0-16,4-2 0 0,1-2 0 0,0-2 0 15,1-5 0-15,-1 2 0 0,0-6 0 0,2-1 32 0,-4-2 0 0,-1-2 0 0,-3-1 0 16,-4-2-32-16,-5 0-128 16,-4-1 192-16,-5 0-64 0,-3-1 0 0,-5 1 0 15,-3-2 0-15,-3 1 0 0,-3-1 144 0,-3 2 32 0,1-1 0 16,-4 3 0-16,-2-2-64 0,-2 2-16 0,0 0 0 15,0 1 0-15,-1 4-224 0,0-1 0 0,1 3-192 16,-2 2 192-16,-1 4-320 0,-2 3 64 0,0 0 0 16,-1 3 0-16,-2 6 64 0,-1-2 32 0,1 8 0 15,0-2 0-15,-2 4 160 0,2 2 0 0,-1 2 0 0,2 1-128 16,2-2 128-16,0 1-128 0,3-2 128 0,3 0-128 0,3 0-16 0,1-3 0 0,3-4 0 31,2 2 0-31,4-5 144 0,2 0 0 0,2-1 0 0,1-4 0 0,3 0 0 16,-1-1 0-16,2-3 0 15,1 0 176-15,1-3-48 0,-1-1-128 0,0 0 192 0,0-3-64 16,0 2 48-16,-1-3 0 0,1 2 0 0,-1-3 0 16,1 1 0-16,0-1 0 0,-2-3 0 0,2 1 0 15,3-1 0-15,-2 0 0 0,1-3 0 0,-1 1 0 0,2-1-48 16,-3 2 0-16,-2-3 0 0,-2 0 0 0,1 1 16 16,-5 1 0-16,-1-2 0 0,-2 1 0 0,-3 2 112 15,-2-2 32-15,-1 1 0 0,-3 2 0 0,0-1-96 0,-1 4-32 16,-4 0 0-16,-2 0 0 0,-1 8 16 0,-1 1 0 15,-1 1 0-15,-1 4 0 0,-2 5-176 16,0 4 0-16,-1 3-192 0,2 3 192 0,1 0-320 0,4 1 48 16,2-3 16-16,4 2 0 0,2-4-48 0,3 3 0 0,4-1 0 15,3 1 0-15,3-3 80 0,1 0 16 0,1-3 0 16,2 2 0-16,5-1 32 0,2 1 16 16,-1-5 0-16,1-2 0 0,4 0 160 0,-1-2 0 15,5 0 0-15,-2-4 128 0,1-2 0 0,0-2 0 16,-1 0 0-16,0-2 0 0,-1-2 64 0,0-1 0 0,0 0 16 15,-3-2 0-15,-1 2 112 0,-2-2 0 16,-1-1 16-16,-3 2 0 0,-3 0 48 0,0 0 0 0,-4 2 0 0,-1 2 0 16,-2-2-112-16,-2-3-16 0,0 2 0 0,-1 0 0 15,0-3 80-15,-2 2 16 0,0-2 0 0,1 0 0 16,2 4 16-16,-3-5 0 0,1 0 0 0,-2-5 0 16,1 1-96-16,0-1-16 0,1 0 0 15,0-1 0-15,2 3-128 0,-2 0-128 0,2 2 144 0,-2 2-144 16,2 4 0-16,-1-1 0 0,1 1 0 0,-3 1 0 15,1 4 0-15,0 1 0 0,-1 0 0 0,0 1 0 0,0 2 0 0,-1 0 0 16,-1 2-160-16,1 2 160 16,-1-1-160-16,1 1 160 0,1-1-192 0,0 3 192 15,3-3-288-15,-1 2 48 0,2 0 16 0,0-4 0 16,1 2-736-16,1-2-160 0,0-2-32 0,2 0-14384 16,-1-2-2880-16</inkml:trace>
  <inkml:trace contextRef="#ctx0" brushRef="#br0" timeOffset="67903">14359 13918 19343 0,'-3'0'1728'0,"0"0"-1392"0,0 1-336 16,1 1 0-16,0-2 1024 0,0 0 144 15,-3 3 32-15,-2-3 0 0,-2 4 64 0,0-2 16 0,2-2 0 0,2 0 0 16,0 0-240-16,3-2-32 0,0-1-16 0,1 2 0 15,1-4-224-15,0 1-64 0,3 1 0 0,-2-4 0 16,1 4-256-16,1 0-64 0,-1-1-16 0,1 2 0 16,-1 0-112-16,1 0 0 0,-2 2-16 0,0-2 0 0,-1 2 144 0,0 0 48 15,0 0 0-15,0 0 0 16,1 0 144-16,-1-3 48 0,0 2 0 0,3-1 0 16,-1-2-272-16,1 0-48 0,0-1-16 0,4-1 0 15,0-4-32-15,3-2-16 0,4-2 0 0,0-2 0 16,4-2-112-16,3-3 0 0,0 1-128 0,2-6 192 15,1 4-192-15,2-7 0 0,5-2 0 0,1-3 0 0,4-1 0 16,2-6 128-16,5-1-128 0,3-5 0 16,2 3 0-16,2-6 128 0,5 2-128 0,5-7 0 0,3-1 160 0,6-7-160 15,5-1 160-15,3 4-160 0,-4 1 0 0,6-1 0 16,7 0 0-16,5-3 0 0,3-4 0 16,-2 0 0-16,-5 8 0 0,8-6 0 0,9 0 0 0,2-2 0 0,5 0 0 15,-1 2 0-15,0-2 192 0,1 0-48 0,1 2-16 16,7-6 0-16,5 2 0 15,-1 0 0-15,6-1 0 0,-2 0 0 0,-7 4 16 16,5-3 0-16,4-1 0 0,3 0 0 0,3-1 80 0,0 4 16 16,-2 3 0-16,1 0 0 0,-7 9-240 0,8-6 144 15,6 1-144-15,2 0 128 0,7 6-128 0,-4-3 128 0,-1 4-128 16,1 2 128-16,1-2-128 0,-6 6 0 0,-7 5 0 0,6 0 0 16,2-1 0-16,4 2 0 15,1 2 0-15,3 2 0 0,0 8 0 0,3-4 0 0,-1 5 0 0,3 1 0 16,-6 1 0-16,3-1 0 0,4 3 0 0,-2 3 0 15,-10 4 0-15,6 2 0 16,2-1 0-16,2 1 0 0,4 4-128 0,-5-1 128 0,-7 3 0 16,2 2 0-16,1 0-144 0,-1 1 144 0,0 1-192 15,-14 1 192-15,-13 2-176 0,9 1 176 0,8 1-160 0,1 0 160 16,-7-3 0-16,0 6-144 0,3-2 144 0,-5 4 0 16,-4-1 0-16,-1-1 0 0,0 4 0 0,-4-2 0 15,-10 2 0-15,3 2-160 0,0-2 160 0,-4 3 0 16,-4-1-128-16,-2 0 128 0,-5 4 0 0,-1-5 0 0,1 2 0 15,-6 0 0-15,-3-1 0 0,-7 1 0 0,-4 2 0 16,-9-2 0-16,-3 0 0 0,-6 0 0 0,-4 1 0 16,-4-1 128-16,-4 2-128 0,-3-1 0 0,-2 2 160 0,-3-2-160 15,-1 0 160-15,-4 0-160 0,-3-1 224 0,-2-3-48 16,-1 2-16-16,-4 0 0 0,-2-4-160 0,-3 0 0 16,0-2 0-16,-2 0 0 0,-3-2 0 0,-2 2 0 15,-1-3 0-15,0 0 128 0,-2 0-128 0,-1-3 192 0,1 2-192 16,-1-2 192-16,-2 0 16 0,0-1 16 15,0 1 0-15,0-3 0 0,-1 3-48 0,-1 0-16 16,2-3 0-16,-2 2 0 0,0-1-160 0,-1 2 0 16,0-1 0-16,0 1 0 0,-1 0 0 0,-1 0 0 15,0 2 0-15,-1-2 0 0,0 3 0 0,-1-2 0 16,0 2 128-16,0 0-128 0,1 0 0 0,-2-1 0 0,1 2 0 16,-1-1 0-16,0 0 0 0,0-1 0 0,1 1 0 0,-1 0 0 15,0 0 0-15,0 0 0 0,0 0 0 0,0 0 0 16,0 0 0-16,0 0 0 0,0 0 0 0,0 0 0 0,0 0 0 15,16-13 0-15,-12 10 0 0,0 0 0 32,-1 1-512-32,1-2-64 0,-2-2-32 0,2 0 0 0,0-2-528 15,-2 0-96-15,1-5-32 0,-1 1-17776 0</inkml:trace>
  <inkml:trace contextRef="#ctx0" brushRef="#br0" timeOffset="68774.57">27647 9660 39615 0,'-4'-2'3520'16,"0"0"-2816"-16,2 2-560 0,2 0-144 0,0 0 336 0,0 0 48 0,-1 0 0 0,-1-2 0 16,0-1-384-16,0 2 0 0,2 1 0 0,1-2 0 15,4 1 0-15,1 1 0 0,3 0 0 0,3-3 0 16,4 3 0-16,3 0 272 0,3 0-32 0,3 0-16 16,2 0 16-16,0 0 0 0,1 3 0 0,1-2 0 15,0 1-48-15,1 2 0 0,2-2 0 0,0 0 0 0,1 3 64 16,-1-4 16-16,-1 1 0 0,0 1 0 0,1 0-112 15,1 0-32-15,-1 1 0 0,2-3 0 0,-1 1-128 0,0 2 192 16,0-1-192-16,-3-1 192 0,0-1-192 16,0 2 160-16,0-3-160 0,-2 0 160 15,-1 2-160-15,-2-2 128 0,-3 0-128 0,-1 1 128 0,-4 2-128 16,-2-3 0-16,-1 2 0 0,-5 2 0 0,-2 0 0 0,-3 2 0 16,-3 0 0-16,-2 0 0 0,-5 2-176 0,-3 3-112 15,-2-1-32-15,-4 0 0 0,-2 0 160 0,-3 1 32 16,-1 0 0-16,0 0 0 0,1-1 128 0,-1 2-128 15,1-1 128-15,-1 4-128 0,1-1 128 0,1 1 0 16,0 1 0-16,0 2 0 0,0-2 0 0,-2 4 0 16,-2 1 0-16,2-1 0 0,0 1 0 0,2-2 0 0,1-2 0 15,0 4-128-15,-2 1 128 0,-2 3 0 16,-2 1 0-16,2 2 0 0,-3-2 0 0,0 1 0 16,1 2 0-16,0-1 0 0,2-2 0 0,2-1 0 15,4-3 0-15,3 1 0 0,3-5 0 0,2-2 0 16,5-2 0-16,0-2 0 0,3 0 144 0,0 1 16 0,3-1 0 15,-2-2 0-15,1 0 80 0,2-1 16 0,0 4 0 0,-1-3 0 16,1 3-32-16,1-1 0 0,0-2 0 16,0 2 0-16,2-2 240 0,2 1 48 0,2 0 16 0,1 0 0 15,7 3-32-15,2-2-16 0,5 1 0 0,1-1 0 0,3-1-96 16,1 0 0-16,0 2-16 0,1-2 0 16,0 0-368-16,-2-1 0 0,-1 0 0 15,-1-2 0-15,-2-1 0 0,-2 0 0 0,2-3 0 0,0 2 0 0,0-1 0 16,-1-1 0-16,0-2 0 0,-2 2 0 15,3 0-192-15,-2-2 0 0,0 2 0 0,0-1 0 16,-2 0-192 0,0-1-32-16,-1 2-16 0,-2-1 0 0,-1-3-576 0,-4 0-112 15</inkml:trace>
  <inkml:trace contextRef="#ctx0" brushRef="#br0" timeOffset="71196.64">29400 8407 16575 0,'1'-2'1472'0,"1"2"-1168"15,-1 0-304-15,0-2 0 0,0 2 192 0,1 0 0 0,-1-2-16 16,3 0 0-16,-1-1 1136 0,2 0 224 0,0-1 64 0,1 0 0 16,-2 2 336-16,0-2 80 0,-2-1 16 0,0 4 0 0,-1-2-80 15,0 1-16-15,-2 1 0 0,0 1 0 0,-1 0-720 0,-3 0-160 16,2 1-32-16,-5 4 0 15,1-1-448-15,-2 2-80 0,-1 4-32 0,-2-2 0 16,0 2-32-16,-1 3-16 0,2-6 0 0,-3 5 0 16,-2 3-416-16,-1 2 0 0,-3 2 128 15,0 2-128-15,-1-1 0 0,0 0 0 0,-1 3 0 0,0 1-176 16,0 0 176-16,1 2 0 0,-2 3 128 0,1 2-128 16,2-3 0-16,2 1 0 0,0-3 0 0,1 1 0 0,4-5 0 15,-1 4 144-15,2-1-144 0,2 1 0 0,4-2 352 16,-1 1-32-16,4 1-16 0,0-1 0 0,3-2-16 0,3 2 0 15,0-3 0-15,2 1 0 0,1-1-288 16,3 3 160-16,1-1-160 0,1-4 128 0,0 1-128 16,2-4 0-16,-1 2 0 0,2-1-176 0,-2-1-64 0,0-1-16 15,3 2 0-15,1-4 0 16,3 1-304 0,-2 1-64-16,3-8-16 0,0 2 0 0,1 0-592 0,1-4-128 0,1 1-32 15,0-5-16448-15</inkml:trace>
  <inkml:trace contextRef="#ctx0" brushRef="#br0" timeOffset="72779.61">29555 8876 21183 0,'-1'0'1888'0,"-1"-2"-1504"0,1 2-384 0,1 0 0 15,0 0 3200-15,0 0 576 0,0 0 128 0,-1 0 0 16,1 0-2272-16,-1 0-464 0,1 2-80 15,0-2-32-15,0 0-512 0,0 0-96 0,-14 25-32 0,9-13 0 16,-1 2-240-16,-2 4-48 0,1 1-128 0,-2 3 192 16,1 0-192-16,-1 1 0 0,2-1 128 0,-1 3-128 15,1-3 0-15,-1-2 0 0,2-2 0 0,1-2 0 16,2-1 0-16,-1-4 0 0,0 0 0 0,3-3 0 0,0-2 256 0,1-3-32 16,0-2-16-16,1-2 0 0,1 1-16 15,1-7 0-15,2-1 0 0,0-2 0 0,1-4-32 0,0-1-16 16,2-3 0-16,-2-2 0 0,1-2-144 15,-1 0 0-15,2-1 0 0,-2-1 128 0,0-1-128 0,-1 0 0 16,1 2 0-16,0 0 0 0,-1 5 0 0,0 3 0 16,-1 1 0-16,1 4 0 0,-1 1 0 0,-1 2 0 0,0 5 0 15,1-2 0-15,-2 4 128 16,1 0 0-16,0 0 0 0,1 1 0 0,1 4-128 0,0-1 0 16,0 2 144-16,0 0-144 0,0 2 144 0,0 0-144 15,0 5 192-15,1-3-192 0,0 3 176 0,-1 2-176 16,0-1 160-16,0 1-160 0,1 1 128 0,-1-1-128 15,0-2 0-15,-1 0 0 0,0 0 0 0,1-2 0 0,0 0 0 16,0 1 0-16,0-5 0 0,0 2-128 0,-1-3-16 0,1-3 0 31,1 1-544-31,-1-1-96 0,0-1-32 0,1-4-17984 0</inkml:trace>
  <inkml:trace contextRef="#ctx0" brushRef="#br0" timeOffset="73156.78">29853 9031 35935 0,'-5'1'3200'0,"2"0"-2560"0,3-1-512 0,3 0-128 16,-1 0 960-16,1 0 160 0,-1 0 32 0,2-1 16 15,0 0-976-15,2 1-192 0,3-3 0 0,-1 0 0 16,2-1 0-16,1-2 160 0,0-1-16 0,2 1 0 16,0 0 64-16,0-4 16 0,-2 4 0 0,1-3 0 15,-2 3-48-15,0 0-16 0,0 0 0 0,-3 0 0 0,-2 1 80 0,0-2 16 16,-1 5 0-16,-3-4 0 0,0 2 96 0,-1 0 32 15,-1 2 0-15,-1-2 0 16,-2-1-112-16,0 2-16 0,-1-1 0 0,0-2 0 0,-1 2-128 0,0-1-128 16,-1 1 144-16,-1 2-144 0,1 1 0 0,-2 1 0 15,-1 0 0-15,0 0-160 0,0 3 160 0,0 0 0 16,1 3 0-16,-1 1-128 0,0 2 128 16,0 1 0-16,1 2 0 0,1 1 0 0,0 0 0 0,1 3-128 15,1 3 128-15,-1-3-128 0,2 3 128 0,1-1 0 16,0 4 0-16,1-3 0 0,3 1 0 0,0-4 0 15,2 0 128-15,1 0-128 0,2-1 0 0,0-3 0 16,1 0 0-16,3-2-192 0,-2-3-32 0,3-1-16 16,0 0 0-16,1-2 0 15,0-4-336-15,1 0-80 0,-1-4-16 0,0 1-11920 0,0-3-2384 0</inkml:trace>
  <inkml:trace contextRef="#ctx0" brushRef="#br0" timeOffset="73749.67">30142 8888 29487 0,'4'-6'1296'0,"-2"3"288"0,2-4-1264 16,-1 5-320-16,-1 2 0 0,-1 0 0 0,2 2 1024 0,-1-2 160 0,3 0 32 0,1 0 0 15,3 2-48-15,-2 3 0 0,2-2 0 0,-2 3 0 16,1 2-432-16,-2 1-96 0,0-1 0 0,-1 2-16 16,0 0-240-16,-1-1-64 0,0 1 0 0,-1-3 0 15,0 4-64-15,-1-1-32 0,1 0 0 0,-2-1 0 0,0 0-224 0,0-1 0 16,1 1 128-16,-2-3-128 0,0 1 0 0,0-1 0 15,1 0 0-15,-1-1 0 0,0-1 0 0,1-1 0 16,-1 0 0-16,1-1 0 16,1 0 0-16,-2-2 0 0,1 3 0 0,-1 0 0 0,1 0 0 0,0 0 0 15,2-3 0-15,-2 3 0 0,1 1 0 16,2-1 0-16,0 0 0 0,0-2 0 0,1 1 0 0,0-2 0 16,-2 0 0-16,2-2-160 0,0 1 160 0,-1-2-128 15,1 0 128-15,-2-1-128 0,1-2 128 0,0 1 0 16,0 1 160-16,-1-5-160 0,1 4 240 0,1-3-48 15,-1 2-16-15,1-3 0 0,0 4-48 0,-2-1-128 16,2 1 192-16,-1 1-64 0,-2 2-128 0,2 2 0 16,-1 2 0-16,-1-2-176 0,1 4 176 0,-1 1 0 0,0-1 0 15,1-1 0-15,-1 2 0 0,1 0 0 16,1 0 160-16,-2 1-160 0,2 0 128 0,1-2-128 0,0 0 0 16,0 2 144-16,2-2-16 0,-1 1 0 0,0 1 0 0,-1-2 0 15,2-3 32-15,-3 1 0 0,1 1 0 16,-1 0 0-16,1 0-160 0,-1 1 160 0,0-2-160 15,-2-1 160-15,2 2-160 0,-1-1 0 0,0 2 0 16,1-4 0-16,-2 1 192 0,1-1 0 0,-1 3 0 16,0-3 0-16,1-3 32 0,-1 0 16 0,2-1 0 15,0 0 0-15,0-2 32 0,-1 0 16 0,0 0 0 0,0-3 0 16,1-1-128-16,1 0-32 0,0-2 0 16,0-2 0-16,0-1-128 0,1-3 0 0,0-1 0 0,0-1 0 15,2-2-144-15,-2 0 144 0,-1-3-192 16,1 3 192-16,-1 0-576 0,0 2-16 15,-1 1 0-15,0 3 0 0,-1 4-464 0,0 0-96 16,-1 2 0-16,-1 1-17808 0</inkml:trace>
  <inkml:trace contextRef="#ctx0" brushRef="#br0" timeOffset="74240.46">30549 8411 35935 0,'-5'-4'1600'0,"3"0"320"0,0 2-1536 0,1 0-384 0,1-1 0 0,1 3 0 16,1-1-288-16,-1 1-128 0,1-2-32 0,2-2 0 0,1 1 1424 0,0 2 288 0,1-1 48 0,0 2 16 15,-1 0-480-15,1 0-80 0,2 2-32 16,-1-1 0-16,2 2-192 0,0 1-32 0,2 2-16 0,-1 0 0 16,1 0-112-16,1 0-32 0,2 4 0 0,0 3 0 0,1-1-224 0,1 4-128 15,0 0 160-15,2 0-160 0,0 3 144 0,0 1-144 16,-2 1 128-16,0 1-128 15,0 0 0-15,-1 3 0 0,0-2 0 0,-1 5 0 16,0-3 0-16,-2 4 0 0,2-1 0 0,-3 3 0 16,0 4 0-16,-3-3 0 0,-2-4 0 0,-5 1 0 15,-1-1-208-15,-4 2-80 0,-3 3-16 0,-2 0 0 16,-1-2 304-16,-1-2 0 0,0-2 0 0,0-3 0 16,-1 1 192-16,-1-4-48 0,2-2-16 0,-2 1 0 0,0-1-128 0,-2-1 0 15,2 2 0-15,-2-3 0 0,1-5-384 0,1-1 32 16,-1-6 16-16,0 0 0 15,1-2-160-15,-1-5-16 0,-1 2-16 0,1-5-18256 16</inkml:trace>
  <inkml:trace contextRef="#ctx0" brushRef="#br0" timeOffset="75279.94">27412 9329 31327 0,'4'-2'2784'0,"-1"2"-2224"0,2 0-560 0,0 0 0 0,0 0 384 0,4-2-48 16,4-2 0-16,8 2 0 0,9-2 640 0,10-2 128 15,4 0 32-15,3 0 0 0,0 3-304 0,-1-1-64 16,0-3-16-16,-2 1 0 0,1 3-272 0,-1 1-48 0,1 1-16 0,-3-2 0 16,0 1-224-16,-1 0-64 0,-1 2 0 15,-1 0 0-15,-1-2-128 0,-1-1 0 16,-2 2 144-16,-3-1-144 0,0 1 192 0,-2-2-48 0,-2 1 0 15,-1 0 0-15,-1-3-144 0,-2 4 160 0,-1-1-160 16,-4-2 160-16,-3 4-16 0,-2 0 0 0,-3 0 0 16,-3 0 0-16,-1 1 48 0,-2-1 16 0,-2 3 0 15,0-3 0-15,-1 2 176 0,-1-2 16 0,1 4 16 0,-1-4 0 16,-1 0-176-16,1 2-48 0,-1-2 0 0,0 0 0 16,0 0 0-16,0 0-16 0,0 0 0 0,0 0 0 0,0 0-48 15,0 0 0-15,0 0 0 0,0 0 0 0,0 0 16 16,0 0 0-16,0 0 0 0,0 0 0 0,0 0-144 0,0 0 0 15,0 0 144-15,0 0-144 0,0 0 128 0,0 0-128 16,0 0 160-16,0 0-160 0,0 0 192 16,0 0-48-16,-2-22-16 0,3 17 0 0,1 4-128 15,0-2 128-15,0-5-128 0,-1 4 128 16,1 0-128-16,-1 2 160 0,0-2-160 0,-1 0 160 0,-1 2-160 16,0-2 192-16,-1-1-192 0,0 4 192 0,-2-4-64 15,0 4 0-15,-1-3 0 0,1 2 0 0,-1 2-128 16,0-4 160-16,0 4-160 0,-2-2 160 0,3 2-32 0,-1 0 0 15,0 0 0-15,1 0 0 0,-1-3 16 0,0 2 0 16,0 1 0-16,0-3 0 0,-1 0-144 0,0 0 0 16,1-1 144-16,-1 1-144 0,1-3 128 0,-1 1-128 0,-1 1 128 15,2 0-128-15,0-2 0 0,1 2 0 0,0 2 0 16,1-2 0-16,1 4 0 0,-1-2 0 16,3-1 0-16,-1 2 0 0,1 1 0 0,1 0 0 0,1 0 0 15,-1-3-128-15,0 3 128 0,2 0 0 16,-1 0 0-16,-1 0 0 0,2 0 0 0,-3 0 0 0,0 0 0 15,0 0 0-15,0 0 0 0,0 0 0 0,0 0 0 16,0 0 0-16,0 0 0 0,0 0 0 0,0-19 0 16,-3 14 0-16,-2 4 0 0,2-4 0 0,0 3 0 15,-1-1 0-15,1 0 0 0,-1 1 0 16,2 0 0-16,-2 0 0 0,1 2 0 0,2-3 0 0,-1 2 0 0,-1-1 0 16,2 2 0-16,0-3 0 0,-1 2 0 0,0 1-128 15,1-2 128-15,-2-1 0 0,1 2 0 0,-1-2 0 0,0 2 0 16,0-1 0-16,2 2 0 0,-2-3 0 0,1 2 0 15,0 1 0-15,-1-2 0 0,1-1 128 16,-1 2-256-16,1-2-64 0,0 1 0 0,1 1 0 16,-1-2-656-1,0 1-144-15,1 0-32 0,0 0 0 0,0-1-80 0,1 2-32 16,-2-1 0-16,1 1-18496 0</inkml:trace>
  <inkml:trace contextRef="#ctx0" brushRef="#br0" timeOffset="77558.92">28739 14703 22111 0,'-2'2'1968'15,"2"-2"-1584"-15,0 3-384 0,0-3 0 0,2 0 1184 0,-2 1 160 16,0 2 16-16,0 0 16 0,0 2 752 0,-2 3 160 16,4-2 16-16,-4 3 16 0,2-3-608 0,0 1-128 0,-1 2-32 0,0-2 0 15,0 2-672-15,-2 1-144 16,1-2-32-16,-2 6 0 0,0 5-128 0,-3-1-16 16,-2 8-16-16,-3 5 0 0,-2 4-272 0,-3 7-48 15,-3 5-16-15,-2 3 0 0,-4 7-208 0,-4 6 0 16,-2 0 0-16,-2 2 0 0,4-5 0 0,-2 2 144 0,1-1-144 15,2-4 128-15,3-4-128 0,2-5 0 0,1-1-160 16,-1-3 160-16,3-3-192 0,2-6 192 0,2-5-208 0,-1-2 80 16,1 0-256-1,1-3-32-15,0 0-16 0,1-7 0 0,3-1-144 0,1-4-16 0,2-2-16 16,3-7 0-16,1 0-144 16,1-8-16-16,0-2-16 0,3-7-17136 0</inkml:trace>
  <inkml:trace contextRef="#ctx0" brushRef="#br0" timeOffset="77898.84">28297 14867 32255 0,'-5'3'1424'0,"2"-3"304"0,0-3-1392 0,2 3-336 16,1-1 0-16,0 1 0 0,1 0 1168 0,0-2 176 0,2 2 16 15,1-3 16-15,0 2-240 0,-4 1-48 0,0 0-16 0,20 6 0 16,-14 0-224-16,2 4-32 16,-1 3-16-16,2 0 0 0,0 6 32 0,0-1 0 15,1 5 0-15,0 1 0 0,3 5-256 0,-1 3-64 16,0 3 0-16,2-1 0 0,0 1-240 0,-2 3-48 16,3-2-16-16,-2 1 0 0,3-2 16 0,-1-1 0 15,1 1 0-15,2 0 0 0,1 0-64 0,1 3-16 0,3-3 0 16,-1 0 0-16,0 2-144 0,-1-5 0 0,0-1 0 0,-1-1 128 15,-3-2-128-15,-1 1 0 0,-3-2 0 0,-2-1 0 16,-3-1 0-16,-1-3 0 0,-2-2 0 0,-3 1 0 0,-2-5-320 0,0 0-64 16,-2-1 0-1,-1-2-21856-15</inkml:trace>
  <inkml:trace contextRef="#ctx0" brushRef="#br0" timeOffset="79900.03">27974 14468 17503 0,'2'-2'1552'0,"-2"0"-1232"0,1 2-320 0,0 0 0 16,0 0 960-16,1 0 144 0,-1-2 32 0,3-1 0 16,1 0 544-16,1-1 112 0,0 1 32 0,0 0 0 15,0 0 16-15,2 0 0 0,-1-1 0 16,2 1 0-16,-1 0-528 0,4-2-96 0,-3 1-32 0,4 2 0 16,-1 0-496-16,1 0-112 0,-1-2 0 0,2 4-16 15,-2 0-272-15,0 1-48 0,1 4-16 0,-3-1 0 16,-1 0-96-16,-1 1 0 0,-2-2-128 0,-1 0 192 0,0 2-64 0,1 1 0 15,-1 0-128-15,0-1 192 16,-1 1 16-16,2 2 0 0,-1-5 0 0,1 2 0 16,1-3 48-16,2 0 0 0,1 1 0 0,2-3 0 15,3 0-96-15,1-5-16 0,5 3 0 0,2-4 0 0,4 4-144 16,5-6 128-16,4 2-128 0,0 0 128 0,-2 0-128 16,5 1 0-16,1 1 0 0,1 0 0 0,-1 4 0 0,-3-2 0 15,-4 1 0-15,-3 1 0 0,-3 1 0 0,-5-1 160 16,-1 2-160-16,-1-2 160 0,0 0-160 0,-3-2 0 15,2 1 0-15,-3 1 0 0,-1 0 416 0,-2-3 0 16,1 3 0-16,-3 0 0 0,-1-2-224 0,-1 0-64 0,-2 2 0 16,-1-2 0-16,-1 0 0 0,0 0-128 0,-1 0 192 0,-2 2-64 15,1-3-128-15,-1 2 0 0,-1-3 0 16,1 2 128-16,-1-2-128 0,-1 2 160 0,0-2-160 0,0-1 160 16,-1 1-32-16,-1 1 0 15,1-3 0-15,-1 2 0 0,-1-2-128 0,1 1 0 16,-2 1 0-16,-1 0 0 0,0 1 0 0,-1-2 0 0,-1 1 0 15,-1-2 0-15,0 2 192 0,0 0-32 0,-1 2-16 0,1-2 0 16,0-2 96-16,1 3 16 0,0 0 0 0,-1-3 0 16,1 1-256-16,-1 0 0 0,2-2 0 0,0 1-160 15,-1 0 160-15,0 0 192 0,0-3-32 0,-1 2-16 16,0-2 112-16,0-1 32 0,0 0 0 0,-1-1 0 16,2 1-80-16,-1-2-16 0,1 1 0 0,1-1 0 0,-1-1-192 15,1-2 0-15,1 4 0 0,2-1 0 0,-2-1 0 0,0 4 0 16,1-3 0-16,-1 1 0 15,0 3 0-15,0-1 0 0,-1 2 0 0,0 0 0 0,1 4-128 16,-1-2 128-16,1 3-192 0,0 0 192 16,1 2-752-16,2 0-32 0,0 0-16 15,1 2 0-15,2 2-352 0,3 2-80 0,2 1-16 0,4-1-19216 16</inkml:trace>
  <inkml:trace contextRef="#ctx0" brushRef="#br0" timeOffset="83471.36">28258 13776 18431 0,'-3'0'1632'0,"2"0"-1312"16,0 0-320-16,1 0 0 0,1 0 1232 0,0 0 176 16,-1 0 48-16,0 0 0 0,0 0-576 0,0 1-112 15,-1 1-32-15,1-2 0 0,0 0-48 0,0 0-16 0,0 0 0 16,0 0 0-16,0 0 720 0,0 0 144 16,0 0 16-16,0 0 16 0,-7 19-288 0,7-19-48 15,0 0-16-15,0 0 0 0,2 0-544 0,2 0-112 16,-1-3-32-16,1 1 0 0,2-2-304 0,1 0-64 15,-1 1-16-15,0-3 0 0,1-1 0 0,1-3 0 16,-1 4 0-16,2-2 0 0,-2-2-144 0,2 0 160 0,0-3-160 0,0 4 160 16,1-4-32-16,1 3 0 0,2-2 0 15,-2 0 0-15,1-1-128 0,2 1 128 16,-2-2-128-16,2 3 128 0,-1 0-128 16,0 0 0-16,-1 1 144 0,-1 0-144 0,-2 4 208 0,1-4-16 15,0 4-16-15,0-3 0 0,-2 3 48 0,0 0 16 0,-2 2 0 16,-1 0 0-16,0 1 32 0,0-2 16 0,0 1 0 15,0 2 0-15,-2 0-48 0,2 0-16 0,1-2 0 0,-1 2 0 16,0-1-224-16,0 2 128 0,0-2-128 16,0 2 0-16,0-1 0 0,0-2 0 0,-1 2 0 0,0 2 0 0,-2-3 0 15,0 2 0-15,0 1 0 0,-1 0 0 0,0 0 0 16,-1 1 0-16,0 2 0 0,1-1 0 0,-1-1 240 0,0 2-48 16,-1-1-16-16,1 2 0 0,1 0 16 15,-1-1 16-15,2 2 0 0,-1-1 0 0,1 2-80 16,1 0 0-16,1 2-128 0,-2 0 192 0,3-1-192 15,0 1 176-15,1 0-176 0,0 0 160 0,2 2-160 0,-1-2 160 16,-1 3-160-16,2-1 160 0,-1-3-32 0,1 4-128 16,-1-1 192-16,-1 0-64 0,2-1-128 0,-3 1 0 15,-1-1 0-15,1 0 0 0,-1 1 0 0,0-4 0 16,-2 0 0-16,0 2 0 0,-1-2-176 0,-1 0-64 16,0-3-16-16,0 0 0 15,1 0-528-15,-2-3-112 0,1 0-32 0,-3-3 0 16,2 0-160-16,0-4-16 0</inkml:trace>
  <inkml:trace contextRef="#ctx0" brushRef="#br0" timeOffset="85343.62">28416 11449 21183 0,'-7'-2'1888'0,"2"1"-1504"0,2 1-384 0,3-3 0 16,0 3 1344-16,0-1 192 0,-1 0 32 0,-3-3 16 0,0 0-496 15,1-2-112-15,0 0-16 0,2 0 0 16,1 2-768-16,0-2-192 0,0 2 0 0,1 2 0 0,-1-2 672 0,-1 2 96 16,1-1 0-16,-1 2 16 0,0-3 16 0,-1 3 0 15,0 0 0-15,-2-3 0 0,0 4-64 16,1-2-16-16,-2 2 0 0,1-4 0 0,0 4-144 16,2 0-48-16,-1 0 0 0,0 0 0 0,0 0-272 0,2 0-64 15,0 0-16-15,1 0 0 0,0 0-176 0,-1 1 0 16,1-1 0-16,0 3 0 0,0-3 0 0,0 0 0 15,0 0 0-15,4 19 0 0,-1-10 144 0,1-3 0 16,-1 4 0-16,1 2 0 0,0 1 32 0,2-1 0 16,0 4 0-16,0 0 0 0,1 3-176 0,0 3 160 0,-1 0-160 15,0 3 160-15,2 1-160 0,-3 0 128 16,1 5-128-16,0 0 128 0,0 1-128 0,0 0 0 0,-1-1 144 16,0 1-144-16,0-1 176 0,-1 1-48 0,0 3 0 15,-2 0 0-15,2 0-128 0,-2 2 0 0,3 2 0 0,-1-2 0 16,0-2 0-16,-1-1 128 0,1 0-128 15,-1-4 128-15,-1-1 64 0,-1-4 0 0,1-1 0 16,-2-1 0-16,0 0-64 0,-2-2-128 0,1 1 192 16,-1-3-64-16,-2 1 16 0,1-4 0 0,0 2 0 15,-1-2 0-15,0-1-144 0,1-1 128 0,-1-2-128 0,0 1 128 16,2-3-128-16,-2-1 0 0,1 0 0 0,2-2 0 16,0-2 0-16,0 0 0 0,0-2 0 0,1-1 0 15,-2 2 0-15,2-4 0 0,0 0 0 0,2 0 128 16,-2 0 64-16,0 0 16 0,0 0 0 0,0 0 0 0,0 0 48 15,0 0 0-15,0 0 0 0,0 0 0 0,0 0-112 0,0 0-16 16,0 0 0-16,0 0 0 0,0 0-128 16,0 0 0-16,0 0 0 0,0 0 0 0,0 0 0 0,0 0 0 15,0 0 0-15,0 0 0 0,-20-2 192 16,17 0 16-16,1 0 0 0,-2-2 0 0,0 0 96 0,-1-1 16 16,0 2 0-16,-1-7 0 0,0 1 80 0,-1-3 32 15,-2 1 0-15,-1-4 0 0,1-1-112 0,0 0-32 16,-1 0 0-16,-1-3 0 0,-1 1-160 0,0-1-128 15,-2 0 144-15,1 3-144 0,-2 0 0 0,1 0 0 16,2 3 0-16,0 0 0 0,-1 1 0 0,1 2 0 0,1 1 0 0,0 1 0 0,1 0 0 0,1 2 0 16,1 0 0-1,0 0 0-15,3 2 0 0,0 0 0 0,0 2 0 0,3-2 0 16,-1 2 0-16,1 2 0 0,1-3 0 0,1 3 0 16,0 0 0-16,-2 0 0 0,4 0 0 15,-1 3 0-15,1-3 0 0,1 3 0 0,0 2 0 0,-3-5 0 16,0 0 0-16,18 26-128 0,-10-10 128 0,1-1 0 15,1 5 0-15,1 2 0 0,0 3 0 0,2-2 0 16,-1 5 0-16,0-2-128 0,1 1 128 0,-2 1 0 16,1-2 0-16,1-1 0 0,-1 1 0 0,2-4 0 15,-1-2 0-15,0 1 0 0,0-5 0 0,-1 0 0 16,1 0 0-16,-1-1 0 0,1-3 0 0,-2-2 0 0,-1 0 0 0,-2-1 0 16,2 5 0-16,-2-6 0 0,-1-2 0 0,0-2 0 15,1 2 144-15,-2-2-144 16,3-4 0-16,-3 0 0 0,1 0 0 0,-1-3 0 15,1 2 288-15,-1-2-32 0,0-2 0 0,1-2 0 16,1 1 176-16,-1-4 16 0,2-2 16 0,1-2 0 0,0 2 32 16,1-8 0-16,-1-5 0 0,3-3 0 0,1-4 64 15,1-2 16-15,0-1 0 0,1-4 0 0,0-2-576 0,0 2 0 16,0 1 0-16,-1 2 0 16,0-1-384-16,-2 4-176 0,3 5-32 0,-1 2-16 15,-1 5-592-15,1 1-112 0,-1 4-32 0,1 4 0 16,1-3-224-16,0 5-48 0,4-2-16 0,1 2-12768 15,4 0-2544-15</inkml:trace>
  <inkml:trace contextRef="#ctx0" brushRef="#br0" timeOffset="87023.67">29980 11778 21183 0,'1'-2'1888'16,"1"1"-1504"-16,-1 1-384 0,-1 0 0 0,1 0 1360 0,-1 0 208 15,1-3 32-15,1 2 16 0,0 1 464 0,-1-2 96 0,-1-1 0 16,0 3 16-16,0 0-512 0,0 0-96 0,0 0-32 0,0 0 0 16,0 0-912-16,0 0-176 0,0 0-32 15,-21-10-16-15,18 10-64 0,-1-4-16 0,0 2 0 16,-1-2 0-16,0 2-208 0,0 1-128 0,-1-4 128 0,-1 1-128 16,-1 0 0-16,0 2 0 0,-1-2 0 0,-1 0 128 15,-1-1-128-15,0 2 0 0,-2 0 0 0,1 2 0 16,-1 1 0-16,-2 4 0 0,-3-1 0 0,0 6 0 15,-1 1 0-15,-1 0 0 16,1 5 0-16,0 1 0 0,1 0 0 0,0 2 0 0,1 2-176 0,2 1 176 16,2 3-160-16,1-2 160 0,4 0-160 0,2 2 160 0,2-5 0 0,3 4-144 15,1-1 144-15,2-4 0 0,2 1-176 0,1-3 176 16,2 0-208-16,3-3 80 16,1-4 128-16,2 0-128 0,0 1 128 0,1-4-128 0,2-2 128 15,0-2 0-15,0 0 0 0,0-2 0 0,1-2 224 16,-2 0-32-16,0-2 0 0,0-2 0 0,-2 0 64 15,0-3 16-15,-2 2 0 0,0-3 0 0,-1-3 80 16,-1-1 16-16,-1 0 0 0,-2-2 0 0,1-3 0 0,-1 1 0 16,-1-2 0-16,-1-3 0 0,-1-1-112 15,0-1-32-15,-1-1 0 0,1-2 0 0,-2 0-224 0,0-1 0 16,0-2 128-16,-2-1-128 0,1 0 0 0,-1 1 0 0,0 0 0 16,-1 1 0-16,1-1 0 0,-1 5 0 0,0 2-144 15,1-1 144-15,-1-1-256 0,-1 0 32 0,1 1 16 16,-2-2 0-1,0 4-224-15,1 0-32 0,-1 5-16 0,0 2 0 16,2 0-96-16,-1 3-32 0,2 1 0 0,0 3 0 16,2 3-496-16,2 2-112 0,1 1 0 0,3 3-16480 15</inkml:trace>
  <inkml:trace contextRef="#ctx0" brushRef="#br0" timeOffset="87447.75">30200 11730 25791 0,'-8'6'1152'0,"4"1"224"0,3-4-1104 0,2 0-272 0,3-2 0 0,-2 1 0 0,3-2-368 0,2 2-128 0,5 3-16 0,2-2-16 0,5 1 528 15,-2 1 0-15,-1 0 0 0,0 0 0 0,-2-4 2416 0,-2 2 432 0,2-3 96 0,-2 2 0 0,1-4-816 0,2-1-160 16,-2-1-48-16,3 1 0 0,2-3-1024 0,-1-1-224 15,-1 1-32-15,1-3-16 0,-1 2-400 0,-1-3-80 16,-1 2-16-16,-3 0 0 0,-1-1-128 0,-2 1 0 16,-1-2 0-16,-2 0 0 0,-2 0 0 0,-1 0 0 15,-4-2 0-15,0 2 0 0,-2 1 0 0,-2-1 128 16,-1 1-128-16,-3 0 0 0,0-1 128 0,-1 0-128 0,1 4 0 16,-1-3 128-16,-1 6-128 0,1-4 0 0,3 5 0 15,-3 1 128-15,-2 1-128 16,1 0 0-16,-2 3 0 0,1 1-176 0,-1 2-32 15,-2 4-16-15,0 3 0 0,0 1 0 0,0 2 96 0,-2 3 128 16,1 3-208-16,-1 0 80 0,1 4 128 0,1 3 0 16,2-1 0-16,1 1 0 0,3-3 0 0,4 1 0 0,1-1 0 15,4-1 0-15,2-3 0 0,2 0 0 0,3-3 0 16,1 1-128-16,2-6-160 0,2 0-32 0,0 1 0 16,2-5 0-16,0 0-304 15,1-2-64-15,1-4-16 0,1 0-17296 0</inkml:trace>
  <inkml:trace contextRef="#ctx0" brushRef="#br0" timeOffset="87850.46">30911 11620 1839 0,'2'0'160'0,"-2"-2"-160"0,0 0 0 0,1 2 0 0,0-2 6672 0,0 2 1312 0,0 0 256 0,2-3 48 0,1 2-5088 15,-1-2-1024-15,1-2-208 0,0 1-48 0,-2 0-928 16,1-1-192-16,-3 2-32 0,-1-4-16 0,-1 4-240 0,-1-4-32 0,-1 1-16 0,-1 0 0 16,-1 0-128-16,-2 0-16 15,1 2-16-15,-2 0 0 0,1 2-48 0,-1 2-16 16,-1 0 0-16,-1 2 0 0,1 2-112 0,-2 2 0 15,-1 4-128-15,1-1 192 0,0 4-192 0,-2 2 0 16,2 1 0-16,-2 0 0 0,2 3 0 0,-1-1 0 16,2 5 0-16,1-4 0 0,0 6 0 0,2-3 0 0,0 3 0 15,2-1 0-15,2 0 0 0,3-1 0 0,1 1 0 16,3-4 0-16,0 1 0 0,2-1 0 0,3-1 0 0,0-1 0 16,2-2-128-16,1-2 128 0,3 1-192 15,2-3 192 1,1-2-496-16,3 0 16 0,0-4 0 0,2-2 0 0,0-2-192 0,3-1-32 15</inkml:trace>
  <inkml:trace contextRef="#ctx0" brushRef="#br0" timeOffset="88291.6">31570 11560 35935 0,'-3'-3'3200'0,"-2"3"-2560"16,2 0-512-16,1 0-128 0,-1 0 528 0,1 3 96 15,-4-2 16-15,-5 1 0 0,-6 2 448 16,-2 5 80-16,-4 1 32 0,-1 2 0 0,0 4-512 0,-1 0-112 16,2 6 0-16,-1 3-16 0,1 0-320 0,2 3-64 15,2 1-16-15,2-1 0 0,5-2-160 0,-1-4 0 0,5 1 0 0,2-2 0 16,2-2 0-16,1 0 0 15,3-3 0-15,3-2 0 0,1 0 0 0,2-1-176 16,0-3 176-16,4-2-192 0,1-1-112 0,1-4-16 16,3 1-16-16,0-4 0 0,2 0 80 0,1-4 0 15,0 1 16-15,1-2 0 0,-1-3 48 0,2 0 16 16,0-2 0-16,0-5 0 0,-3 1 176 0,0-1 192 0,-2-1-32 16,-3 0-16-16,-2 0 192 0,-1 0 48 0,-4 1 0 15,0-1 0-15,-3 0 144 0,0-4 48 0,-4 2 0 0,0-3 0 16,-2-2 32-16,-2 4 16 0,0-1 0 0,-3 1 0 0,-1 3-80 15,-1-2-16-15,0 3 0 16,1 2 0-16,-1 4-528 0,0 1 0 0,1 2 0 16,-1 0 0-16,2 3-704 15,2 2-160-15,1 1-32 0,1 0 0 0,1 0-576 16,3 1-128-16</inkml:trace>
  <inkml:trace contextRef="#ctx0" brushRef="#br0" timeOffset="88756.97">31964 11787 26719 0,'3'1'1184'0,"1"-2"240"0,2 1-1136 0,-1 0-288 0,0-2 0 16,-1-1 0-16,1 2-592 0,1-3-176 0,4-1-48 0,2-2 0 0,1-2 816 0,-2 0 0 0,-4 0 144 0,-3 1-16 0,-5-2 2336 0,-3 2 464 0,-4 1 80 0,-1-1 32 15,-5 0-1136-15,-1 2-240 0,-2 2-32 16,-3 2-16-16,-1 2-864 0,-1 0-176 16,-2 4-48-16,1 4 0 0,-2 0-272 0,2 7-48 0,-1 1-16 0,2-1 0 15,0 4-192-15,2 4 0 16,0-4 0-16,3 2-160 0,3-2-96 0,0 1 0 16,6 1-16-16,0-4 0 0,3 0 272 0,3-1-160 0,2 1 160 15,2-4-128-15,2 2 128 0,2-5 0 0,3-1 0 16,2-2 0-16,1-1 0 0,3-2-128 0,3-2 128 0,1-2 0 15,2-3-144-15,3 0 144 0,1-3-160 0,1-4 160 16,0 0 0-16,0-5 0 0,0-1 0 0,-1-2 0 16,0-2 320-16,-3-1 64 0,1-1 16 0,-5-2 0 0,-2 2 192 15,-1-2 48-15,-1 1 0 0,-2-8 0 0,1-1 48 16,-4 0 16-16,1-3 0 0,-1-2 0 16,0-1-16-16,-2-3 0 0,-1 0 0 0,-1 3 0 0,-1 3-400 15,-2-1-80-15,-2 2-16 0,-1 3 0 16,-1-2-192-16,-3 5 144 0,1 0-144 0,-2 0 128 15,0 9-592-15,-1 0-128 16,1 5-32-16,-1 2 0 0,2 2-720 0,-1 4-160 16,1 0-32-16,1 3-18816 0</inkml:trace>
  <inkml:trace contextRef="#ctx0" brushRef="#br0" timeOffset="89168.23">32273 11728 30399 0,'2'2'2704'0,"3"-1"-2160"0,1 2-544 0,-1-3 0 0,1 0-640 0,1 2-256 0,3 2-32 0,6-1-16 16,5 4-672-16,1-1-144 0,1 3-32 0,0-3 0 0,-4 0 3072 0,0-1 624 0,-2 0 112 15,-1-5 32-15,-1 0 560 0,0 0 112 16,-1-2 32-16,-3-2 0 0,1-2-1376 0,-2-3-272 0,0 2-48 0,-3-3-16 15,2-1-384-15,-3 1-80 0,-1-4 0 16,1-1-16-16,-1 2-208 0,0-6-32 0,0 1-16 0,0-2 0 16,-2-2-304-16,-2 1 0 0,-1-2-128 0,-3 5 128 15,-2 2-352-15,-2 3 32 0,-5 6 0 0,-4 1 0 16,-5 9 32-16,-3 4 16 0,-2 2 0 0,-2 6 0 0,-1 5 272 0,-2 2-192 0,0 6 192 16,-1 1-160-16,1 8 160 15,0-2 176-15,5 3-48 0,2-3 0 16,4-3 240-16,3-1 32 0,4-3 16 0,3-2 0 15,4-1 352-15,2-3 64 0,3 1 0 0,1-5 16 16,3-2-272-16,2 0-64 0,1-2-16 0,4 1 0 16,1-3-176-16,1-2-48 0,4 0 0 0,2-1 0 0,1 0-272 15,2-2 128-15,2-1-128 0,0 0 0 16,3-2-320-16,3-2-192 0,0 2-16 0,2-2-13936 16,0 2-2800-16</inkml:trace>
  <inkml:trace contextRef="#ctx0" brushRef="#br0" timeOffset="90301.68">29889 13659 21183 0,'3'-7'1888'0,"0"1"-1504"0,1-1-384 0,-2 3 0 15,-1 2 1664-15,1 0 272 0,-1 2 48 16,1-3 16-16,1 0 176 0,-1-1 16 0,1 0 16 0,-3 4 0 0,-2-2-592 16,-1 4-112-16,-2 2-32 15,-1 2 0-15,-2 0-656 0,-1 4-144 0,1 0-32 0,-3 2 0 0,0 5 96 0,-3 1 16 16,0 4 0-16,-2 1 0 16,0 5-256-16,-1 0-48 0,1 1-16 0,0 3 0 15,1 1-432-15,0 2 128 0,0 3-128 16,-1 3 0-16,0 1 0 0,0 2 0 0,0-2 0 0,1 1 0 15,3-4 0-15,-1-1 0 0,5-1 0 16,-2-4 0-16,4 0 0 0,-1-4 0 0,4-1 0 0,3-5 0 16,1-1 0-16,3-2-192 0,2-2 32 0,3-3 16 15,2 1-576-15,1-4-112 16,4-2-32-16,3 0 0 0,0-1-304 0,4-5-64 0,1 2-16 0,5-6-17344 16</inkml:trace>
  <inkml:trace contextRef="#ctx0" brushRef="#br0" timeOffset="91130.78">30127 13972 19343 0,'-2'-4'1728'0,"2"2"-1392"0,0 2-336 0,0 0 0 0,1 0 304 0,-1 0-16 0,1-3 0 0,-1 2 0 0,2-1 800 0,-2 1 144 16,1 1 48-16,-1 0 0 15,0 0 1360-15,0 0 288 0,0 0 48 16,0 0 16-16,2 23-1200 0,-3-11-256 16,-1 1-32-16,-1 3-16 0,1 2-560 0,-2 5-112 15,0-1-32-15,0 0 0 0,1 3-160 0,0-3-48 16,2 0 0-16,-1 1 0 0,2-4-224 0,-2 2-48 15,2-2-16-15,0-3 0 0,0-2-288 0,-1 1 128 0,1-6-128 16,0 1 0-16,-1-1 0 0,1-3 0 0,1 0 0 16,-2-2 0-16,1-1 0 0,0-2 0 0,0 1 0 0,0-4 0 15,0 1 0-15,0-6 0 0,1 1 128 0,0-2-128 16,2-2 240-16,1 0-16 0,0-5 0 0,1 1 0 16,2-4-224-16,-1-3 144 0,2-2-144 0,1 0 128 0,0-2-128 0,1-1 0 15,1 2 0-15,-1 1 128 0,1 7-128 0,0 0 0 16,0 4 0-16,0-1 0 15,-1 5 0-15,1 0 0 0,2 2 0 0,-2 2 0 16,1 2 0-16,-1-2 0 0,0 4 0 0,0 0 0 0,2 0 0 16,-2 0 0-16,-2 0 0 0,2 4 0 0,0-2 208 15,0 2-32-15,0 2-16 0,0 4 0 0,-1-1 16 16,0 2 0-16,-1 4 0 0,-1-2 0 0,0 5-176 0,-2-2 192 16,-1 1-192-16,0 2 192 0,0-1-336 0,-1-2-64 15,0-1-16-15,-1 1 0 16,1-3-256-16,-2-4-48 0,2 1-16 0,-2-1 0 15,2-2-192-15,-2-2-32 16,2-1-16-16,-1 0 0 0,0-2-48 0,0-4-16 0,1 2 0 0,1-4-18080 0</inkml:trace>
  <inkml:trace contextRef="#ctx0" brushRef="#br0" timeOffset="91539.66">30663 14191 27647 0,'0'-5'1216'0,"2"0"256"0,2 1-1168 0,1-2-304 16,0 4 0-16,-1 1 0 0,0-2-176 0,4-1-80 0,4-2-32 0,3-4 0 0,4 2 2624 0,-2 0 528 0,-2 2 96 0,-3 0 32 0,-1 1-1104 0,-1 1-224 0,-1 2-32 16,0-2-16-16,-2 3-512 0,0-4-96 0,2 1-32 0,-2 0 0 0,2-2-464 0,-3 1-80 15,3 0-32-15,-3-3 0 16,0 1-400-16,-2-1 0 0,1 0 128 0,-4-2-128 15,2 4 0-15,-5-4-256 0,1-1 64 0,-1 1 16 16,-3 0-240-16,0 4-48 0,-3-2-16 0,0 4 0 16,-2 1 176-16,-3 3 48 0,1 5 0 0,-3 2 0 0,0 0 256 0,1 3 0 15,-1 2 0-15,1 3 0 0,2 1 0 16,1 3 0-16,1-1 160 0,0 2-32 16,2 0 144-16,2 1 48 0,1 1 0 0,0-2 0 0,3 1-32 15,-1-1 0-15,3 1 0 0,-1-5 0 0,1 1-48 16,0 0-16-16,1 0 0 0,2 1 0 0,-1-4-32 0,1 1-16 0,1-2 0 15,1 0 0-15,-1-1-176 16,3 0 0-16,0-2 0 0,2 0-176 16,1-4-496-16,3-3-96 0,3 0-32 0,4-3 0 15,2 0-672-15,1-3-144 0</inkml:trace>
  <inkml:trace contextRef="#ctx0" brushRef="#br0" timeOffset="92017.58">31144 14019 41471 0,'-9'1'3680'0,"3"2"-2944"0,3-1-592 16,3-2-144-16,2 2 736 0,-1 0 112 0,-1 0 32 0,-1 2 0 0,1 5-496 16,0 1-112-16,1 2-16 0,3 2 0 15,1-2 112-15,0 4 16 0,2-1 0 0,2-1 0 16,-1 0-208-16,1 3-48 0,0-5 0 0,-1 1 0 15,1 0-128-15,-2-1 0 0,1 1 0 0,0-4 0 16,-1 1 0-16,-1-3 0 0,0-1 0 0,0-3 0 16,-1 0 0-16,0-1 208 0,0 0-16 0,0-2-16 0,0-3-176 15,0-1 0-15,1 1 0 0,-1-3 0 16,1-1 0-16,0-3-176 0,0 4 176 0,2-4-192 0,-2 4 192 0,0-4-128 16,2 4 128-16,-2 0-128 15,1-3-32-15,-1 3 0 0,1 2 0 0,0-2 0 0,-1 3 160 16,0 0-192-16,1 1 192 0,-1 0-192 0,0 4 64 0,-1 0 0 15,0 1 0-15,0 0 0 0,-1 6 128 0,-1-4-208 16,0 6 80-16,0-4 128 0,1 3 0 16,0 1 0-16,0-3 144 0,-1 2-16 0,2 1 0 0,1-4 0 0,1 2 0 15,-1-3 0-15,1 0 16 0,1-2 16 0,0 0 0 16,1-2 0-16,0 1 288 0,-2-3 48 16,0 0 16-16,1 0 0 0,-1-3 48 0,-2 1 16 15,0-2 0-15,0 0 0 0,0-2 0 0,1-4 0 16,-1 2 0-16,0-2 0 0,-1 0-336 0,1-3-64 15,-2-3-16-15,2 1 0 16,-1-4-592-16,0-2-112 0,0-3-32 0,-1-1 0 16,2-2-432-16,0 4-80 0,0-2-32 0,0 3 0 15,0 2-288-15,0-1-48 0,-1 5-16 0,1-3-18112 0</inkml:trace>
  <inkml:trace contextRef="#ctx0" brushRef="#br0" timeOffset="92515.36">31564 13422 47919 0,'-17'0'2112'0,"5"0"448"0,0 0-2048 0,6 0-512 0,4 0 0 0,3 0 0 0,-1 0-208 0,0 0-160 16,1 0-16-16,0 2-16 0,4 0 576 0,4 4 112 15,1 2 32-15,4 2 0 0,2 3 96 0,2 3 32 16,3 2 0-16,3 2 0 0,3 2 96 0,0 1 32 15,4 1 0-15,-1 1 0 0,1-1-128 0,-3 0-32 16,-1 1 0-16,-2 1 0 0,-2-1-96 0,0-1-32 0,-3 0 0 0,-3 3 0 16,-1 2-48-16,-1-1-16 0,-2 2 0 15,1 3 0-15,0-1-48 0,-2 3-16 0,-1-3 0 16,-1 3 0-16,0-1-160 0,-4-3 0 0,-1-1 0 0,-4-3 0 16,-1 0 0-16,-1 0 0 0,-4-4 0 15,-1-5 0-15,-3 5 0 0,1-7 0 0,-1-3 0 16,-2 5 128-16,-4-1-128 0,-2 1 0 0,-4 1 0 0,-2-1 0 0,0-1 0 15,-1-1 0-15,0-4 0 0,-1-5 0 16,-2 2-1088 0,-1-6-160-16,0-6-32 0,0-3-21984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37:43.0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19725 3043 23951 0,'2'-5'2128'0,"-1"1"-1696"0,0 3-432 0,0-1 0 16,1 2 128-16,-2-3-128 0,1 2 0 0,1-5 128 15,1 1 512-15,-1-1 112 0,1 2 16 0,-1 3 0 16,-1 1-80-16,-1 0-16 0,2 3 0 0,-1 4 0 16,1-1-416-16,1 4-96 0,-1 2-16 0,0 2 0 15,-1 7-144-15,0 1 192 0,0 6-192 0,-1 5 192 16,-1 4 160-16,-4 5 32 0,-1 6 16 0,-3 4 0 15,-1-4-16-15,-2 5-16 0,-3-1 0 0,-2 4 0 16,0-5-64-16,-4 5-16 0,-4 5 0 0,-2 2 0 0,1-4-96 16,-2 5 0-16,0-4-16 0,0-2 0 0,0-2 336 15,0 2 80-15,-4 8 16 0,2-3 0 0,2-3-128 0,2-3-32 0,2-1 0 16,3-6 0-16,3 1 0 0,2 0 0 0,2-5 0 16,2-1 0-16,-1 1-288 0,2-3-160 15,0 2 160-15,0-7-160 0,1 1 0 0,-2-6 0 16,-1 2 0-16,0-3 0 0,-1-1 0 0,-2-3 0 15,0 4 0-15,-3-2 0 0,1-2 0 0,-1 0 0 16,1 0 0-16,0-2 0 0,0 1 0 0,2-1 0 0,0-1 0 16,1-3 0-16,2-2 128 0,1-2-128 0,0 2 0 15,-1-1 144-15,2-4-16 0,0 1 0 0,1-4 0 16,-1 2 0-16,2-4 0 0,0-1 0 0,0 3 0 16,-1-5 0-16,0 2-128 0,0-3 160 0,0 0-160 0,0-2 160 15,1 2-160-15,-1-4 0 0,1-2 0 16,0 2 0-16,2-4 128 0,-1 0-128 0,1-1 0 0,1 0 128 15,-2-3 32-15,1-3 0 0,-2-2 0 16,1-2 0-16,0 1-160 0,0-4 0 0,-2-3 144 0,0-3-144 16,0-4 0-16,-2-2 144 0,-1-1-144 0,1-2 0 15,1-1 128-15,0 1-128 0,1 3 0 0,-1-3 0 16,1 5 0-16,0 0 0 0,0 4 0 0,-1 3 0 0,3 3 0 16,0 5 0-16,2 4 128 0,-2 3-128 15,2 1 496-15,0 6 32 0,0-2 16 0,-1 5 0 0,2 3-416 16,3 3-128-16,-1 1 0 0,3 3 0 0,0 4 0 0,2 2-320 15,-1 6 32-15,3 3 16 0,1 1 80 16,-2 3 0-16,2 0 16 0,-1 0 0 0,0-1 176 16,-2 0-128-16,3 1 128 0,-1 0-128 0,2-2 128 15,0 0 0-15,2-4 0 0,0-3 0 0,2-1 0 16,1-3 0-16,3-4 0 0,1-1 0 0,1-4 384 0,0-1 16 16,2-3 0-16,1 1 0 0,1-6-96 15,1-1-32-15,1 2 0 0,2-3 0 0,-1 0-16 0,1-2 0 16,1-2 0-16,1 0 0 0,0 0 64 0,3-2 0 15,3-1 0-15,3 0 0 0,2 0-176 0,-1-2-16 0,1-3-128 16,-1-5 192-16,1 2-192 0,0 0 0 0,-1-2 0 0,-1 2 0 31,3-3-464-31,-3-3-96 0,0 1-16 0,2-5 0 16,4-5-512-16,3-7-96 0</inkml:trace>
  <inkml:trace contextRef="#ctx0" brushRef="#br0" timeOffset="2610.86">20116 856 25791 0,'-2'-3'2304'0,"1"-1"-1856"0,1 4-448 16,0-2 0-16,1 1 0 0,0-2 0 0,-1-1 0 0,0 0 0 15,1-4-464 1,-1-2-48-16,0 2 0 0,1-1 0 0,-1 1 288 0,0 0 48 0,2 0 16 0,-2 2 0 15,-2 0-528-15,1 0-96 16,0 0-32-16,-1-1 0 0,-1 1 624 0,1 0 192 0,-3 2 0 0,0 1-160 16,0-2 1280-16,-1 1 256 0,-2 4 48 0,-2-2 16 0,-1 0 16 0,-4 4 0 15,0 3 0-15,-2-2 0 0,-1 6-560 0,-2-2-128 16,-2 3 0-16,-1 1-16 16,-1 5-624-16,-2-2-128 0,0 5 0 0,-3-3 0 15,2 2 0-15,-3 1 0 0,2-2-160 0,-1 0 160 0,3-3 0 0,2 1 0 16,0-2 0-16,2 2 0 0,3-2 0 15,1 0 0-15,1 1 0 0,0 3 128 0,1-1 80 0,4 0 32 0,1-2 0 16,0 3 0-16,2 3 208 16,0 0 32-16,3 1 16 0,1-3 0 0,4 2 80 15,1-1 0-15,4-1 16 0,0-2 0 0,3 3-128 0,0-6-16 16,4 4-16-16,1-5 0 0,1 0-240 0,2 1-32 16,1-3-16-16,0-3 0 0,1-1-144 0,1-1 0 0,0 1 0 15,0-5 0-15,-1-1 128 0,0 0 0 0,1-1 0 16,-2-1 0-16,0-4-128 0,-1-1 192 0,-1 0-192 0,0 1 192 15,0-3 0-15,-2-1 0 0,0 0 0 0,-2-2 0 16,1 0 0-16,-2-1 0 0,-2 0 0 0,1-2 0 16,-1-1-48-16,-2-4 0 0,1-1 0 0,-1-1 0 15,0-3 0-15,-1-1 0 0,0-2 0 16,-1-3 0-16,2 5-16 0,0 0 0 0,-1 1 0 0,0 3 0 16,-1 3 112-16,1 3 16 0,0 4 0 15,-2-1 0-15,2 3-16 0,-1 1 0 0,-1 2 0 16,0-1 0-16,0 4-240 0,-1-2 0 0,-1 3 0 15,0 2 0-15,0-3 0 0,-1 4 0 0,1-2 0 0,-2 2 0 16,2 2 0-16,-2-2 0 0,1 2 0 0,-2 0 0 0,3-2 0 16,0 0-128-16,0 0 128 0,0 0 0 0,-10 25 0 0,8-18 128 15,2 3-128-15,0 0 192 0,1 2 96 0,0 3 16 16,4-2 0-16,0 3 0 0,1 2-32 0,3 0 0 16,1 0 0-16,1 3 0 0,2 1-272 15,-1 1 0-15,2 0 128 0,-1 1-128 0,2-1 0 0,-1 2 0 0,0 0 0 16,-1-3 0-16,-1 0 0 0,-1 0 0 0,0-2 0 0,-2 1 0 15,0-2 0-15,-3 1 0 16,0-1 0-16,-1-1 0 0,1-1-192 0,-2-2-112 16,1-3-16-16,1 2 0 15,0-2-528-15,3 2-112 16</inkml:trace>
  <inkml:trace contextRef="#ctx0" brushRef="#br0" timeOffset="4517.39">21156 904 22111 0,'-2'-1'1968'0,"0"-2"-1584"15,1 3-384-15,1 0 0 0,0 0 688 0,0 0 48 0,-1-2 16 16,-1 0 0-16,-2 0 256 0,1-2 48 0,0 2 16 16,-1 2 0-16,1-3 80 0,1 2 32 0,1 1 0 0,-1 0 0 15,2 0-224-15,0 1-64 0,0 2 0 0,0-3 0 16,3 3-336-16,-3-3-80 0,0 0-16 0,0 0 0 15,12 25-272-15,-8-15-48 0,0 1-16 0,-1 0 0 16,1 4 256-16,0-1 64 0,0 2 0 0,-1 1 0 16,0 0-128-16,-2 4 0 0,3 4-16 0,-3 1 0 15,-1 3-128-15,0 5-32 0,0 1 0 0,-1 3 0 16,-1-1-144-16,2 2 0 0,0-1 0 0,0-3 128 0,0-3-128 16,2 0 0-16,-1 1 0 0,1-4 0 15,1-6 0-15,-1 2 0 0,1 0 0 0,-1 1 0 0,1-2 0 16,-1 1 0-16,1-1 0 0,-1 0 0 0,1-1 0 0,-1 1 0 15,-1-1 0-15,1-1 0 0,-1-4 0 16,-1 0 0-16,0-1 0 0,0-3 0 0,0-2 0 0,-1-3 0 16,1-2 0-16,-2-1 0 0,1-3 0 15,1-2 0-15,-1 1 0 0,1-4 0 0,0 1 0 0,0-4 192 0,1-1-192 16,-1-4 192-16,0-3 64 16,0-4 32-16,0-2 0 0,0-5 0 0,0-1-160 0,0-1-128 15,-1-5 192-15,1-1-192 0,-1 0 0 0,-1-7 0 16,1-1 0-16,-3-5 0 0,1 1 128 0,-2 0-128 15,0 0 0-15,-1 1 0 0,-2 1 240 0,0-3-64 0,0 4-16 16,2 3 0-16,-1 1 64 0,0 1 16 0,0-1 0 16,1-2 0-16,0 5-112 0,-1-1-128 0,3 3 176 15,-1 1-176-15,2 3 0 0,2 2 0 0,0 1 0 16,1-1 0-16,2 5 0 0,1 1 0 0,2 2-192 16,1 2 48-16,2 1 0 0,2 4 0 0,1-2 0 0,2 5 0 15,2 0 0-15,1 3 0 0,1 2 0 0,0 3 0 16,2-3 0-16,-1 6 0 0,2-1 0 0,-1-1 0 0,-1 4-64 15,1 3-16-15,-2-2 0 0,0 0 0 0,-2 3 80 0,0 1 16 16,-1-3 0-16,-2 4 0 16,0-1 128-16,-2 0 0 0,0 2 0 0,-2 1 0 15,-2 3 0-15,-1-3 0 0,-2 2 0 0,0 1 0 16,-3 0 0-16,0-1 0 0,-1 1 0 0,-1 0 0 0,2 0 0 16,-1-1 0-16,0 5 144 0,0-4-144 0,1 3 0 15,-3-3 0-15,2 2 0 0,-1-2 0 0,-1 0-128 16,-1-1 128-16,1 1 0 0,-2-3-144 0,-1 3 144 0,-2-3 0 15,1 2 0-15,-2-2 0 0,2-4 0 16,-3 4 0-16,1-6 0 0,-1 2 0 0,0-3 128 16,-1 0-128-16,1-2 160 0,-1-2-160 0,1 2 160 0,0-4-160 0,2 0 160 15,-1-2-160-15,2-2 0 0,-1 0 0 16,2-2 0-16,-1-3-160 16,2 2-784-16,-2-4-144 0</inkml:trace>
  <inkml:trace contextRef="#ctx0" brushRef="#br0" timeOffset="5555.07">21768 341 16575 0,'-6'-6'1472'0,"1"2"-1168"16,0-2-304-16,1 4 0 0,3 0 4192 0,1 2 784 0,0 0 144 0,-2-2 48 16,-1 1-3568-16,1-4-720 0,-2 1-144 0,2 2-32 15,-1 0-464-15,2 0-112 0,1 2 0 0,0 0-128 16,1 0 144-16,0 0-144 0,3 4 0 0,0 0 144 16,0 4-144-16,0 1 0 0,0 3 144 0,1 1-144 15,-1 4 0-15,0 4 0 0,-2 1 0 0,2 0 128 16,-1 3 144-16,1 2 48 0,0 3 0 0,0-3 0 15,-2 0-64-15,1-1-16 0,-1 5 0 0,0 4 0 16,1-3-112-16,-2-1 0 0,0 1-128 0,-1-4 192 0,0 1-192 0,-1-1 176 16,0-3-176-16,0-3 160 0,-1 2-160 0,0-3 0 15,1 1 144-15,0 0-144 0,-1-3 0 16,1-1 128-16,2 2-128 0,1-6 0 0,0 3 160 0,-1-6-32 16,2 2-128-16,0-2 192 0,0-1-64 0,-1-1-128 15,1-2 176-15,-2-1-176 0,2 0 192 0,-1-5-192 16,-1 2 192-16,0-1-192 0,1-2 256 0,-1 0-64 15,1-2-16-15,0-2 0 0,0 1-48 0,1-3 0 0,0 0 0 16,1-1 0-16,1-6-128 0,0 1 160 0,2-7-160 16,1 0 160-16,2-4-160 0,-2 1 0 0,2 0 0 15,-1 0 128-15,0 1-128 0,-1 1 0 0,0 1 0 0,0 3 0 16,0 1 0-16,-1 2 0 16,0 0 0-16,1 3 0 0,-1 2 176 0,1 0-48 0,-1 0-128 0,2 2 192 15,1-1-64-15,1 4 0 0,0-4-128 16,0 4 192-16,0-2-192 0,2 4 0 0,-1-2 0 15,0 3 0-15,2 3 0 0,-2 0 0 0,2 3 0 16,0 4 0-16,-1 3 0 0,1 0 0 0,-2 2 0 0,2 1 0 16,-2 0 0-16,0 3 0 0,0-3 0 0,-1 5 0 15,0-1 0-15,-1 2 0 0,-2-1 0 0,0-1 0 16,-1 2 0-16,-1-3 0 0,1 3 0 0,0 0 0 16,-1-2 0-16,2 1 0 0,-1-2 0 0,2 0 0 0,-3-3 0 15,1-1 0-15,-1 1 0 0,1-3 0 16,0 0-576-16,-1-3-192 15,2 0-64-15,-2-1-18352 0</inkml:trace>
  <inkml:trace contextRef="#ctx0" brushRef="#br0" timeOffset="6076.97">18860 404 32255 0,'-5'4'2864'0,"1"1"-2288"0,2 1-576 0,1 0 0 0,1-2 768 0,0 2 32 0,-2 4 16 16,-1 5 0-1,-2 8-1008-15,-2 2-208 0,0 4-48 0,0-4 0 0,-1 0 144 16,0 0 32-16,0-5 0 0,-1 1 0 15,3-4-1408-15,0-1-288 0,1 1-48 0,1-3-10448 0</inkml:trace>
  <inkml:trace contextRef="#ctx0" brushRef="#br0" timeOffset="6326.52">19336 261 41471 0,'-16'-9'1840'0,"4"3"368"0,-1 0-1760 0,4 4-448 0,5 6 0 0,1-3 0 16,-1 4 144-16,-3 3-144 0,-7 4 160 0,-4 7-160 0,-2 3 0 15,-2 6-128-15,2 3-16 0,1 1 0 16,2-1 144-16,1 3 0 0,1 3 0 0,2 0 0 15,1-4-288-15,3 4-32 0,-1 4 0 0,2 0-17680 16</inkml:trace>
  <inkml:trace contextRef="#ctx0" brushRef="#br0" timeOffset="8436.7">22806 868 20271 0,'-15'1'1792'0,"4"2"-1424"0,5-1-368 0,3-2 0 15,2 1 560-15,-3 2 32 0,-6-2 16 0,-7 4 0 16,-4 1 448-16,-3 0 96 0,1 1 0 0,2 0 16 15,2 2-16-15,3-2-16 0,0 2 0 0,3 1 0 0,0-2 336 16,2 2 64-16,2 3 0 0,2 3 16 16,1 0-784-16,2 3-144 0,2 2-48 0,0 4 0 0,4-1-448 0,1 4-128 15,5 1 0-15,3 1 0 0,4 1 0 0,5 2 0 16,4-4 0-16,5 2 0 0,2-6-192 16,1-3 0-16,1-3 0 0,-1-3 0 15,-2-4-64-15,-2-2 0 0,0-4-16 0,-1 0 0 0,-1-2 272 16,0-1 0-16,-1-2 0 0,-3-1 144 0,-1-4 176 0,-4 0 48 15,-2 2 0-15,-3-7 0 0,-1 2-144 0,-3-2-32 16,-1-2 0-16,-3-1 0 0,-2-3-192 0,0-1 0 16,-4-4 0-16,-1-1 0 0,-2 1 0 0,0-1 128 0,-3-1-128 15,-1-2 0-15,-1 0 0 0,0-1 0 0,-3-4 0 0,1 1 0 16,-2-3-144-16,1-1 144 0,-2 2 0 0,1 6-144 16,1-1-128-1,0 5-32-15,2 2 0 0,0-2 0 0,1 7-64 0,2 1-16 0,0 0 0 16,2 3 0-1,1 3-592-15,1 5-128 0,2 1-32 0,1 0-13840 0</inkml:trace>
  <inkml:trace contextRef="#ctx0" brushRef="#br0" timeOffset="8800.56">23551 593 27647 0,'-7'-3'2448'0,"1"0"-1952"0,2 3-496 0,3 3 0 0,2-3 1600 0,-1 3 240 16,-2-3 32-16,-2 4 16 0,0 2-624 0,-1 3-128 15,3 5-32-15,0 2 0 0,4 5-432 0,0 1-96 16,2 6 0-16,2 1-16 0,2 5-304 0,-1 1-64 16,0 0-16-16,2-1 0 0,-2 2-176 0,1 1 0 15,-1 2 0-15,1-4 0 0,-2-1 0 0,-1-2 0 16,0-1 0-16,-2 4 0 0,1-3-224 0,-1 0-80 16,-2-1-16-16,-1-3 0 15,-3-2-1024-15,0-1-192 0,-1-5-64 0,-2-2-14528 16</inkml:trace>
  <inkml:trace contextRef="#ctx0" brushRef="#br0" timeOffset="9027.2">23378 969 43311 0,'-3'-3'1920'0,"0"1"384"0,2 1-1840 0,1 1-464 0,1 0 0 0,0 0 0 15,2 0-448 1,-1 0-192-16,3 0-48 0,1 0 0 0,2 0 864 0,2 0 160 0,1 1 48 0,1-1 0 0,3 2-384 0,1-1 128 16,3 1-128-16,2-2 0 0,5 0 0 0,3 0 0 15,5 0 0-15,4 0 0 0,5 0 0 0,2 0-192 16,3 0 64-16,2-5-12336 16,1 0-2448-16</inkml:trace>
  <inkml:trace contextRef="#ctx0" brushRef="#br0" timeOffset="9440.64">24461 948 27647 0,'-22'5'1216'0,"4"-1"256"0,0 2-1168 0,6-3-304 0,5 0 0 0,2 1 0 0,-3 0 576 0,-4 4 64 16,-10 2 16-16,-7 6 0 0,-1 3 624 0,1-1 128 0,2 2 32 0,3-1 0 16,2-1-944-16,2 1-192 0,3 1-48 0,2-1 0 15,4 2-256-15,2-2 0 16,3 1 0-16,3-2 0 0,5-2 0 0,3 3 0 16,3-5 0-16,5 0 0 0,1 0 144 0,6-3-16 0,3-1-128 0,1-3 192 15,5 2-192-15,0-6 0 16,1 0-144-16,2-3 144 0,4-2-128 0,0-1 128 0,3-2 0 15,0-1-144-15,-2-2 144 0,0-2-160 0,0 0 160 0,-2-1-160 16,-2 0 160-16,-2-2 0 0,-4 1 0 0,-3-1 0 16,-4 0 0-16,-4 0 256 0,-4-1-48 0,-3 1 0 15,-4 1 304-15,-3 1 64 0,-3-4 16 0,-2 1 0 0,-3-3-160 16,-4 0-48-16,-2-2 0 0,-5-2 0 0,-6-1-384 16,-1 2 0-16,-4 0-144 0,0-1 144 15,-2 5-1440 1,2 0-176-16,1 4-48 0,-1 2 0 0,4-2-1440 0,0 5-288 0,2 1-64 15,5 0-16-15</inkml:trace>
  <inkml:trace contextRef="#ctx0" brushRef="#br0" timeOffset="10178.1">26280 963 31327 0,'-13'1'2784'0,"0"1"-2224"0,5-2-560 0,3 1 0 0,1-1 784 0,-2 2 48 16,-6 0 16-16,-11 3 0 0,-6-2 304 0,-5 6 48 15,-2 1 16-15,2 0 0 0,3 2-832 0,2 0-144 16,6 4-48-16,2 3 0 0,4-3-192 0,3 0 0 0,3 0-192 0,2 3 192 16,4-3 0-16,3 2-128 0,3-2 128 0,4 3 0 15,1-3 0-15,4 0 144 0,2 0-16 0,5-3 0 16,1 0 0-16,4-2 0 0,4-1 0 0,3 0 0 16,2-4-128-16,2 1-144 0,3-5 144 15,3-2-208-15,2 0 208 0,-1-6 0 0,-2 0 0 16,-1-3 0-16,0-1 0 0,-3 0 128 0,-1-2 16 15,-2-1 0-15,0-3 80 0,0 0 16 0,0 0 0 16,-4-2 0-16,-1-1-112 0,-3-1-128 0,0 2 176 0,-5-1-176 16,-2-1 0-16,-2-1 0 0,-3-1 0 0,-5 2 0 15,-1-2 0-15,-4 1 0 0,-2-1 0 0,-3 2 0 16,-3 4 0-16,-3-3 0 0,-2 7 0 0,-3-3 0 16,-1 4 0-16,-1 2 0 0,-2 1 0 0,0 3 0 15,1 0-544-15,-1 4-160 16,3 1-48-16,1 1 0 0,3 4-1872 0,2-1-384 15</inkml:trace>
  <inkml:trace contextRef="#ctx0" brushRef="#br0" timeOffset="10823.35">27867 591 1839 0,'-3'-10'160'0,"2"1"-160"0,-1 2 0 0,2 1 0 0,0 0 6016 0,0 2 1152 15,1-1 256-15,-1-5 32 16,1-4-4832-16,-1-8-960 0,0-5-192 0,-1-3-32 0,-1 2-816 16,-1-1-176-16,-2 1-16 0,0 0-16 0,-1 0-272 15,0 5-144-15,-2 1 160 0,0 1-160 0,-1 4 688 16,-1 4 32-16,-1 1 16 0,-1 3 0 0,-1 1-208 0,-2 6-32 16,2-2-16-16,-3 5 0 0,0 2-320 0,-2 1-160 15,1 4 160-15,-3 0-160 0,-1 4 0 0,1 3 128 16,-1 2-128-16,0 2 0 0,0 3 0 15,2 0 128-15,-1 3-128 0,1 1 0 0,3-1 256 0,0 2-32 16,3-1-16-16,-1 2 0 0,2-2 0 0,2 5 0 16,-1-1 0-16,2 7 0 0,0 0-48 0,1 1-16 15,1 3 0-15,2 1 0 0,3 2-144 0,1-4 0 0,0 0 0 0,1 0 128 16,1-2-128-16,0 0 0 0,0-1 0 0,-1-2 0 16,1-3 0-16,-1 0 0 0,0-3 0 15,-1 2 0-15,0-3 0 0,-3 0 0 0,2-2 0 16,-3-3 0-1,0-2-304-15,0-1-80 0,-1-2-32 0,0-4 0 0,-1-2-1424 16,1-2-272-16</inkml:trace>
  <inkml:trace contextRef="#ctx0" brushRef="#br0" timeOffset="11057.23">27024 849 42383 0,'-9'-6'1872'0,"3"4"400"16,2 0-1824-16,2 2-448 0,2 2 0 0,2 0 0 16,1-2-432-16,0 3-176 0,5-2-32 15,2 4-16-15,4-1 1040 0,5 2 192 0,3 0 64 0,4 0 0 0,1 2-272 0,3-2-48 16,2 2-16-16,2-1 0 0,-1-4-304 0,4 1 160 16,3 0-160-16,-1-2 128 0,0 1-128 0,-1-3 0 15,1 0-160-15,1 1 160 16,-2 1-768-16,-1-2-48 0,-2 3-16 0,-3-2-11520 0,-2 2-2304 15</inkml:trace>
  <inkml:trace contextRef="#ctx0" brushRef="#br0" timeOffset="12208.42">29107 903 15663 0,'3'-5'1392'0,"-1"1"-1120"0,1 1-272 0,-1 2 0 0,1 1 192 0,-2-2-32 16,5-2 0-16,0-2 0 0,3-4 160 0,1-2 16 16,-2-1 16-16,0 3 0 0,-2-2 336 15,-2 2 64-15,-2 1 16 0,-3-1 0 0,0 4 640 0,-4-2 144 0,-3 1 32 16,-2 3 0-16,1 1 176 0,-5 1 32 0,-2 2 16 0,-1 2 0 15,-1 4-896-15,-3 0-176 0,-1 7-32 0,-4 0-16 16,-1 2-256-16,-2 5-48 16,1 0-16-16,-2 2 0 0,2 5 16 0,-2-2 16 15,2 1 0-15,-1-1 0 0,4-3-16 0,4 0-16 16,2 0 0-16,1 1 0 0,1-1-176 0,2 0-48 16,3 0 0-16,2 0 0 0,3-3-144 0,2 0 0 0,1-1 0 15,4-2 0-15,1 1 0 0,3-4 0 0,2 0 0 16,3-1 0-16,2-3 0 0,2 0-176 0,3-2 176 0,3-6-192 15,2 1 192-15,1-2 0 0,1-3 128 16,0-2-128-16,-2 0 192 0,0-1-16 0,0-3-16 16,0-1 0-16,0-2-32 0,-1-1 0 0,0 1 0 0,-2-2 0 0,-2-1-128 15,0 2 0-15,0-6 0 0,-2 1 0 16,-2 2 0-16,0-4 0 0,-3-2 0 0,0-2 0 16,-1-3 0-16,-3 2 0 0,-2 0 0 0,-2 0 0 0,-1 2 0 15,-1 1 0-15,-1 1 0 0,-2 5 0 16,0 0 208-16,1 6-32 0,-2 1-16 0,2 2 0 0,-1 4 48 15,3 0 16-15,0 3 0 0,0 0 0 16,0 3 32-16,2 1 0 0,-1 5 0 0,2-2 0 0,1 2-256 0,0 1 0 16,1 2 0-16,2 2 0 0,-1 1 256 0,3 3 0 15,-1 2 0-15,1 1 0 16,0 2 0-16,2 2 16 0,-1 1 0 0,1 1 0 0,0-1 32 16,1 3 0-16,0-1 0 0,0-2 0 0,0 3-304 15,-1-2 128-15,1-1-128 0,-2-2 0 0,1-1 0 16,-2-1 0-16,1-3 0 0,-2-2 0 0,3 0-256 0,-2-1-128 15,0-6 0-15,1 2-16 16,0-4-464-16,1-2-96 0,-1-1 0 0,1-1-17840 16</inkml:trace>
  <inkml:trace contextRef="#ctx0" brushRef="#br0" timeOffset="13139.21">30179 1630 18431 0,'-7'0'1632'0,"-1"0"-1312"0,5 0-320 0,0 0 0 15,2 0 544-15,-3 1 32 0,-2-1 16 0,-4 2 0 16,-5-2 944-16,-2 3 176 0,-1 1 32 0,-1-1 16 0,2 1-560 0,1-2-112 16,1 2-32-16,1-1 0 0,3-1-96 0,0 2-32 15,1-2 0-15,1 2 0 16,-1-3 352-16,2 2 64 0,-1-1 0 0,0 2 16 15,1-2-528-15,0 2-128 0,0-1 0 0,0-2-16 16,1 1-224-16,1-1-32 0,0 2-16 0,2-1 0 16,1-2-16-16,2 2 0 0,1 0 0 0,1-2 0 0,3 0-32 15,3 3-16-15,2-3 0 0,4 0 0 0,4 0-32 0,5-3 0 16,7 3 0-16,4-2 0 0,5 0-112 16,8 0-16-16,10-1-16 0,4 2 0 15,3 1-176-15,5 0 0 0,7 3 0 16,6 0 128-16,8 1-128 0,1-1 192 0,2-2-192 0,-2 1 192 15,2 2-192-15,-2-1 0 0,-1-3 0 0,-5 0 0 16,-5 0 0-16,-2-3 0 0,-2 2 0 0,-2 1 0 0,-2-3 0 0,-1 1 0 16,-2 2 0-16,-6 0 0 15,-5 0 0-15,-5 2 0 0,-3 1 0 0,-2 1 0 0,-2-1 0 16,-2 1 0-16,-1-2 0 0,-2 1 0 0,-1 1 0 0,-2-2 0 16,1-1 0-16,-3 2 0 0,-1-1 0 0,-1-2 0 15,-1 4 0-15,-1-4 0 0,1 2-128 0,-1 2 128 16,-2-3 0-16,-3 2 0 0,-3-1 0 0,-2 0 0 0,-2 0 0 0,-6-2 128 15,-2 0-128-15,-2 0 0 0,-4 0 0 16,-2 0 0-16,-2 0-272 0,0-2-96 0,-3 2-16 0,-2-2 0 31,0 2-400-31,-2-3-96 0,-1 1-16 0,-1-1 0 16,-1 1 112-16,0-4 16 0,-4 1 0 0,2 2 0 16,-1-5-1600-16,1 2-304 0,1-3-64 0,0-1-16 0</inkml:trace>
  <inkml:trace contextRef="#ctx0" brushRef="#br0" timeOffset="13704.74">32704 323 16575 0,'-2'-5'368'0,"-1"2"80"0,3-1 0 0,0 2 16 0,2 2-464 0,-1 0 0 0,0 0 0 0,2 0 0 0,0 0 2144 16,3 2 336-16,2-2 64 0,1 4 16 0,2 2-144 0,0 2-32 15,2 3 0-15,1 2 0 16,2 0-864-16,1 3-176 0,1 0-48 0,0 3 0 0,1-1-592 0,1 1-112 16,1 0-16-16,-2 4-16 15,-1-4-432-15,-2 3-128 0,-1-4 0 0,-3 1 0 0,-1 0 0 0,-2 0 0 16,-2-2-160-16,-3 1 160 15,-2-5-1376 1,-2 0-160-16,-1-1-16 0,-1-2-16 0,-1-2-848 0,-1 0-160 0,1 1-48 0</inkml:trace>
  <inkml:trace contextRef="#ctx0" brushRef="#br0" timeOffset="14004.25">33149 256 35935 0,'0'-1'1600'0,"2"1"320"0,-1 3-1536 0,1 0-384 0,1 0 0 0,-1 1 0 16,1 0 976-16,2 5 128 0,1 3 32 0,3 4 0 15,2 6-480-15,1 4-80 0,0 1-32 0,2 2 0 16,1-1-64-16,-1-2-16 0,2 5 0 0,0-5 0 16,0-1-160-16,-1-3-48 0,1 3 0 0,-2-5 0 0,0-1-256 0,0 0 0 15,-1 0 0-15,1-3 0 16,1-2-720-16,-2 0-48 0,3 1-16 16</inkml:trace>
  <inkml:trace contextRef="#ctx0" brushRef="#br0" timeOffset="17700.71">9635 5101 7359 0,'-7'-5'656'0,"1"1"-528"0,-1 2-128 0,2 0 0 0,3 0 3152 0,1 1 608 16,0 1 112-16,-4-3 32 0,0 1-2016 0,-3 1-400 0,1-4-80 16,2 3 0-16,1 0-1024 15,0-1-208-15,3 2-48 0,1 1 0 0,3 0 256 16,0-2 64-16,4 2 0 0,-1 0 0 0,2 2-96 0,4-2-16 16,0 1 0-16,3 4 0 0,1-1 208 0,1-1 32 15,2 3 16-15,0 1 0 0,1-1-352 0,1 3-80 16,2-2-16-16,2 0 0 15,3-1-576-15,1 0-112 0,5 0-32 0,0-5 0 16,3 2 384-16,3-3 64 0,3 0 128 0,3-3-208 0,2 0 336 0,2-1 80 0,0 0 16 0,2-2 0 0,4 0-96 16,-5 3 0-16,-6 0-128 15,6-1 192-15,6-1-192 0,2 1 0 16,0-2 0-16,-3 2 0 0,1 1-160 0,-2-2-80 0,-2 1-16 16,0 0 0-16,1 2 96 0,-2 2 16 0,-3-3 0 0,-5 2 0 15,-2 1 144-15,-3 0 0 0,-2 0 0 0,-2-2 0 0,0 2 0 16,-2 0 0-1,0 0 0-15,-1 0 128 0,0 2-128 0,-1-2 0 0,1 0 0 16,-4 0 0-16,1 0 0 0,-3-2 0 0,0 2 0 0,-5-3 0 16,-1 2 448-16,-4-1 64 0,0-1 0 0,-4 2 16 15,-2-3 240-15,-1 2 64 0,-2-5 0 16,-1 4 0-16,-2 0-416 0,-2 0-80 0,0-1-16 0,-2 1 0 0,-2 0-320 16,0 0-128-16,-2-1 0 0,-1 0 0 0,-1 0 0 15,-1 0 0-15,-2-2 0 0,-1 0 0 0,-1 0 128 16,0-7 0-16,-1 6 160 0,-1-6-160 0,-2 2 368 0,-1 0-32 15,1-1 0-15,-2-3 0 0,0 1-48 0,0-1-16 16,-1 2 0-16,1 1 0 0,0-1-48 16,1 3-16-16,-2-2 0 0,3 3 0 0,3 2 0 15,1 1 0-15,2 2 0 0,3-2 0 0,2 3-208 0,2 0 128 16,2 0-128-16,2 2 0 0,2-2 0 0,2 3-128 16,3 0-16-16,2 0 0 15,1 3-352-15,4 1-64 0,3 2-16 0,2 0 0 16,1 1 64-16,1 2 0 0,0 3 0 0,1-2 0 15,-1 0 512-15,0-1 0 0,1 1 0 0,-3 0 0 0,-4-1 0 16,-1 0 0-16,0 1 0 0,-2-1 0 0,-3 1 0 0,0-3 224 0,0 2-32 0,-2-3-16 16,0 0 400-16,-3 0 96 0,1 0 16 0,0 2 0 15,-1 0-368-15,-3 0-64 16,0 1 0-16,-1 0-16 0,0 1-80 0,-4 3-16 16,1 2 0-16,-3-3 0 0,1 2-144 0,-3 0 0 0,-3 2 144 15,-2 1-144-15,-3-1 0 0,-2 2 144 0,-1-2-144 16,-3 3 0-16,-1-3 128 0,-1 0-128 0,-2-1 0 15,1-4 0-15,-1 0 0 0,0 0-320 0,-2 0 32 0,-2-5-17088 16</inkml:trace>
  <inkml:trace contextRef="#ctx0" brushRef="#br0" timeOffset="22598.26">9519 6234 14735 0,'-3'-4'1312'0,"2"-2"-1056"0,0 2-256 0,0-1 0 15,2 4 3296-15,1-2 608 0,1 1 112 0,2-3 16 16,4-1-2368-16,3-3-464 0,4-1-112 0,5 0 0 0,3 2-1088 16,1 1-144-16,5 1-64 0,1 2-16 15,2 1 48-15,3 0 16 0,1 1 0 0,2 1 0 16,0-2-32-16,2 1-16 0,-1 0 0 0,2 0 0 16,1-1 64-16,3 0 16 0,3-1 0 0,2 2 0 15,0-2 128-15,1 0 0 0,1-1 0 0,1 1 128 16,1-2 0-16,3-1 16 0,7 1 0 0,-2-3 0 15,-11 5-144-15,-7-2 0 0,-4 2 0 0,7-1 128 16,15-1-128-16,12 0 0 0,7 1 0 0,-1-3 0 16,-3 1 304-16,-3 1 128 0,-5-1 16 0,-3 4 16 0,-3 0 128 0,-3 3 32 15,-3-3 0-15,-3 3 0 0,2-4-208 0,-2-1-32 16,-2 2-16-16,-2-1 0 0,-2 0-80 16,-3 4-16-16,0-2 0 0,-6 2 0 0,-1 0 16 15,-5 0 0-15,-3 0 0 0,-2 0 0 0,-3-3-96 0,-4 2 0 0,-3-1-16 16,-3-1 0-16,-3 2-48 0,-3-2-128 15,-1 0 192-15,-4 0-64 0,-2 0 96 0,0-1 16 16,-2 1 0-16,-2-3 0 0,-2 0-48 0,0 0 0 16,-2-2 0-16,-3 2 0 0,0 0-192 0,-3-3 144 0,-3 2-144 15,-2-2 128-15,-1 3-128 0,-2-1 0 0,-1 1 0 16,-1-1 0-16,0 2 0 0,0-1 0 0,0 1 0 16,-1 0 0-16,1 2 0 0,0-4 0 0,0 4 0 15,1 0 0-15,0 0 0 0,2 0 0 16,-1 1 0-16,3 0 0 0,1 2 0 0,4-2 0 0,2 1 0 0,3 1 0 15,1-3 0-15,2 1 0 0,0 0 0 0,2 2 0 16,0-2 0-16,1-2 0 0,0 2 0 0,0-2 0 16,1 0 0-16,1 2-320 0,2-2 48 0,0-1 16 15,1 2 0-15,1-1 0 0,0 1 0 0,2 0 0 16,0-1 256-16,0 3-128 0,0 1 128 0,1-2 0 16,1 4-176-16,0-2 176 0,0 2-160 0,-1 1 160 15,3 0-176-15,-1 0 176 0,0 3-192 0,0 0 192 0,0 0 0 16,-1 4 0-16,0-2 0 0,0 2 0 0,-2 1 0 15,0-1 0-15,-2 2 0 0,-1-2 0 0,1-1 0 16,-2 0 0-16,0 1 0 0,-2-1 0 16,1-2 0-16,-2 0 0 0,1-1 0 0,-1 0 0 0,3 0 352 0,0 0 32 15,0 0 0-15,-1 2 0 0,4 1-96 16,-1 0-16-16,1 1 0 0,1 3 0 16,-1-1-272-16,0 4 0 0,1-1 0 0,-2 1 0 0,0 0 0 15,-2 3 0-15,0-3 0 0,-3 2 0 0,0 2 0 16,-1-4 0-16,-2 3-176 0,-1-6 176 0,-1 5-320 0,-1-7 32 15,-1 0 16-15,-4-1 0 16,-1 2-256-16,-2-2-48 0,-2-3-16 0,-5 2 0 16,-1 0-1280-16,-4-3-256 0,-1 1-48 0,0 0-12464 0</inkml:trace>
  <inkml:trace contextRef="#ctx0" brushRef="#br0" timeOffset="23593.2">9979 6979 13823 0,'-20'-4'1216'16,"5"4"-960"-16,3 0-256 0,3 0 0 0,4 0 448 0,3 0 32 0,-2 0 16 15,-3 0 0-15,-4 2-256 0,-2 0-48 16,-2 1-16-16,3-3 0 0,3 3 336 0,2-3 64 0,5 2 0 0,0-1 16 16,5 0 944-16,2 2 176 0,3-2 32 0,5 1 16 15,2-2 144-15,4 3 16 0,5-2 16 0,3-1 0 16,5 0-1072-16,5 0-224 0,4-1-32 0,5-2-16 0,5 0-336 15,3-4-64-15,2 4 0 16,-3-4-16-16,1 5 32 0,2-2 16 0,2 6 0 0,-2 0 0 16,-1 0-224-16,-2 2 128 0,-2-1-128 0,-1 0 0 15,-2-1 0-15,1 0 0 0,-1 1 0 0,6 0 0 16,3 3 128-16,1-3-128 0,-1 1 176 0,-2-4-176 16,0-3 560-16,-3 2 0 0,-3-2 0 0,-1 0 0 15,-2-2-48-15,-2 0 0 0,-3 2 0 0,-1-3 0 0,-4 0-192 16,-4 0-64-16,-2-2 0 0,-4 2 0 0,-3-2-112 15,-3-2-16-15,-2 1-128 0,-2 2 192 16,0-5-48-16,-2 5-16 0,0-3 0 0,-3-2 0 0,0 2-128 0,-1-1 128 16,0 0-128-16,-2-2 128 0,0 2-128 15,-1 0 0-15,1 0 0 0,-2 0 0 0,1 2 0 16,-2-1 128-16,0 0-128 0,-1-1 0 0,-2 4 0 0,1-3 0 16,-2 4 128-16,0-3-128 0,1 0 0 0,-2-2 160 15,-2 3-160-15,1-2 160 0,-1 0 128 0,-2-3 32 16,0 1 0-16,-2 0 0 0,1-1-160 0,-2 1-32 15,-2-2 0-15,0 2 0 0,-1-2 0 0,2 2-128 16,-1 3 192-16,0 1-64 0,1 3-128 0,-1-1-256 0,0 3 64 0,1 1 16 16,-1 0-80-16,-1 4-32 0,3 0 0 15,-1 1 0-15,1-2-32 0,0 4 0 16,0-2 0-16,2 1 0 0,2 0 64 0,2 1 0 0,-1-1 0 0,5-1 0 31,0 3-288-31,4 1-48 0,3 1-16 0,2-2 0 16,4 4-32-16,3 3 0 0,4-3 0 0,2 2 0 0,2 0 448 0,1 4 192 0,1-3-160 0,-1 3 160 15,1-4 0-15,-3 4 0 0,-2-2-128 0,-1 1 128 0,-2-3 0 16,-4 2 0-16,0-2 0 0,-3 0 0 16,-3 1 0-16,-2-1 0 0,-2-2 0 0,-2 2 0 0,-2-2 384 15,-3-2 0-15,-2 3 16 0,0-1 0 16,-3 0 192-16,-3-2 48 0,0 2 0 0,-3 0 0 16,-2-1-304-16,1-2-48 0,0-1-16 0,-1 1 0 0,0-1-112 15,-2 0-32-15,-1-2 0 0,-2 2 0 0,2-4-128 0,-2 4 0 16,-1-2 0-16,-3-1-176 15,0 2-336-15,-3 0-64 0,-1 1 0 0,-1 0-16 16,-2 0-464-16,0-2-96 0,-3 2 0 0,-2 0-16 16,2-2-304-16,1 0-64 0,-1 1-16 0,-3-2-12144 0</inkml:trace>
  <inkml:trace contextRef="#ctx0" brushRef="#br0" timeOffset="25723.92">10498 8822 24879 0,'-11'0'2208'0,"1"0"-1760"0,4 0-448 0,2 0 0 16,1 0 1472-16,-5 0 192 0,-5 0 64 0,-7 1 0 0,-6 1-1216 16,0-2-224-16,4 3-48 0,2-2-16 0,5 2-224 0,3-1 0 15,3-2 0-15,4 0 0 0,1 0-176 0,4 0 32 16,2 0 0-16,0-2 0 0,1-1 416 16,2 2 96-16,1 1 16 0,0 0 0 0,1-3-192 15,1 3-48-15,0 3 0 0,1-3 0 0,0 1-144 16,-1 2 0-16,1-1 144 0,1 2-144 0,1-3 0 0,3 4 0 15,-1-1 0-15,5-4 0 16,1 2 160-16,6-2-32 0,4 0-128 0,3-2 192 0,4-2 416 16,3 1 80-16,4-3 16 0,2 0 0 0,-1-1-304 0,5 1-48 15,1-1-16-15,2 1 0 0,1 2-208 0,1 2-128 16,-1 2 128-16,0 0-128 0,0-2 0 16,-1 0 0-16,0 0 0 0,-4 2 0 0,-2-3 0 0,-3 3 0 0,-2 0 0 0,-1-1-128 15,-1 1-128-15,-3 0 0 16,0-2-16-16,-1-1 0 0,0-1 272 0,1 1 0 15,1-1 0-15,0-2 0 0,1 1 0 0,0 1 0 0,1-3 0 16,3 1 0-16,1-1 160 0,-3 1-16 0,1 1 0 16,-3 2 0-16,0-1-144 0,-5 0 0 0,-3 2 0 0,-3-2 0 15,-4 1 0-15,-3 1 0 0,-3-2 0 0,-3 2 0 16,-2-2 192-16,-3 0 0 0,-3 1 0 0,-2-2 0 16,-3 1 320-16,-1-2 80 0,-2 2 16 0,-3-2 0 15,-3 0-192-15,-2-3-32 0,1 3-16 0,-5-1 0 0,-1 0-192 16,-1-1-48-16,0 0 0 0,0 2 0 0,1-3-128 15,0 3 0-15,0 0 0 0,2 1 0 16,0-1 0-16,1 0 0 0,1 0 144 0,1-3-144 16,-1 3 0-16,1 0 0 0,0-1 0 0,0 2 0 0,2 0 0 15,-1 2 0-15,0-3 0 0,3 2 0 16,0-1 0-16,1 1 0 0,4 0 0 0,-2 2 0 16,2 1 0-16,1-2 0 0,0 3 0 0,1-2 0 0,0 4-240 15,2-2 48-15,1 3 0 0,1 0 0 0,2 1 32 16,2 2 16-16,2 1 0 0,1-1 0 0,3 1-64 0,2 2-16 15,4 1 0-15,2-2 0 0,0 2-80 0,2 0-16 16,0-1 0-16,-1 1 0 0,2-2 80 16,-2 2 16-16,-2 0 0 0,-2-4 0 0,-3 3 224 0,-1-2-176 15,-2 3 176-15,-3 1-160 0,-2 1 288 16,-3 0 48-16,-1 3 16 0,-4 1 0 0,-1 0 240 0,-4 2 48 16,-1 1 16-16,-3 1 0 0,-2 2-112 0,-4-1-32 15,-1-1 0-15,-3 0 0 0,-2 1-144 0,-2-3-16 16,-2 0-16-16,-2-2 0 0,-1 1-176 0,1-3 0 15,3 0 144-15,-1-4-144 0,1 0 0 0,-1-1 0 16,2-2-192-16,-3 2 64 16,4-3-320-16,-1 0-48 0,0-2-16 0,-6 0-17504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9T18:40:32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3382 2968 12895 0,'-7'-9'1152'0,"0"5"-928"0,1 1-224 0,1 3 0 16,3 0 3152-16,1 0 592 0,-2 0 112 0,-3 0 32 16,-3-3-3088-16,-6 3-608 0,-3 0-192 0,-8 0 0 0,-3 3 0 0,-5-3 0 15,-6 2 0-15,-6-1 0 16,-3 2-512-16,-5-3-144 0,-5-3-32 0,-1 3 0 15,-3 0-112-15,-3 0-32 0,-4 3 0 16,-4-3 0-16,-3 0 448 0,0-3 64 0,2 1 32 0,-1 1 0 0,0 2 288 16,0 0 0-16,1 0 0 0,4-1 144 0,5-2 624 0,1 1 112 0,4 2 16 15,0 0 16-15,3 4 640 0,1 0 128 16,1 1 32-16,2-2 0 0,6 0-912 0,-1-2-176 16,1 4-48-16,1-2 0 0,1 2-368 0,3 3-80 15,2-2 0-15,2 3-128 0,2 1 0 0,3-1 0 16,6 0 0-16,1-1 0 0,2 1 0 0,0-1 0 0,3 1 0 15,1 0 0-15,2 1 0 0,3 0 0 0,0 1 0 16,0 0 0-16,4 2 720 0,1-2 48 0,1 2 0 16,1 0 0-16,4 2-208 0,0-1-48 0,3 3 0 0,1 0 0 15,-1-2-160-15,2 3-32 0,0-3-16 0,2 2 0 16,-2 1 32-16,1 1 16 0,-1 2 0 0,0 3 0 16,1-3-176-16,-1 6-48 0,1 5 0 0,0 4 0 15,2 5 0-15,-1 2 0 0,1 6 0 0,1 0 0 16,-1 4 0-16,1 0 0 0,1 5 0 15,-1-4 0-15,-1 2-128 0,2 9 0 0,0 12 0 16,0 8 128-16,1 3-128 0,2 2 0 0,2 4 0 0,-2 7 0 16,3 12 0-16,1-1 0 0,1-3 0 0,0-2 0 15,1 1 0-15,2 1 0 0,2 0 0 0,-2-6 0 0,0-5 0 16,-1 1 0-16,-2 5 0 0,-1-6 0 0,-4-11 0 16,-2 3 0-16,-1 3 0 0,-1-2 0 0,-2-6 0 15,0-7 160-15,-4-9-32 0,1-5-128 0,0 3 528 0,-3 4 0 16,-1 5 0-16,-1-8 0 0,-1-4-304 0,-1-4-64 15,2 0-16-15,1 4 0 16,2 2 16-16,3 6 0 0,1 5 0 0,1-2 0 0,-1 1-160 0,-1-3 0 0,0 5 0 16,-2 4 0-16,0 3 0 0,-3-10 0 0,-2-8 0 0,1-10 0 15,0-2 0-15,-3-5 0 16,2-1 0-16,-4-1 0 0,1 1 0 0,-2-3 0 16,-1-6 0-16,1-6 0 0,-1-7 0 0,0-5 0 15,0-4 0-15,1-4 0 0,1-2 0 0,0-4 0 16,1-1 144-16,0-2-144 0,1-1 352 0,0-1 0 15,-1-1 0-15,0-3 0 0,0 0 64 0,1 3 16 0,1-6 0 16,-1 3 0-16,3 0-144 0,0 0-32 0,-1 3 0 16,0-3 0-16,0 0-64 0,-1 4-32 0,1-2 0 15,0-1 0-15,3 2-160 0,-1 0 192 0,-2 1-192 16,2 1 192-16,2 1-192 0,0-2 0 0,2 2 0 16,0 0-176-16,2 1 176 0,3-1 0 0,2 0 128 0,6 0-128 15,3 0 272-15,5 2-16 0,5-2 0 0,6 3 0 16,3-2 0-16,8 2-16 0,5 1 0 15,5-1 0-15,4 4-240 0,3-5 0 0,4 2 0 16,2-2 0-16,-1-2 0 0,3 0 0 0,2-3 0 0,0-1 0 16,-5-1-144-16,2 2-128 0,3-6-32 0,4 0-14656 15,6-7-2928-15</inkml:trace>
  <inkml:trace contextRef="#ctx0" brushRef="#br0" timeOffset="1">648 10823 13823 0,'-11'-3'608'16,"2"3"128"-16,1 0-592 0,1 0-144 0,4 0 0 0,0 0 0 0,-1 0 0 0,-3-2 192 0,-3 2-192 0,-3-2 192 15,1 0 688-15,1-1 144 0,1 2 16 0,2-1 16 16,0-1-176-16,1 2-48 0,1 1 0 0,-2-2 0 0,1 2-672 16,1-3-160-16,-2 2 0 0,1 1 0 15,-1 0 0-15,1 0 0 0,0 0 144 0,-2 0-144 0,0 1 800 16,-1 2 80-16,2-1 16 0,2-2 0 16,3 4-256-16,-1-2-32 0,2-1-16 0,-1 2 0 15,2-3-16-15,1 2-16 0,0-2 0 0,1 0 0 0,-1 0 144 16,3 0 48-16,2-2 0 0,3 2 0 0,5-3-288 15,2 0-48-15,2-1-16 0,5-1 0 0,4 0-16 0,4-4-16 16,2 3 0-16,1-4 0 16,3 0-176-16,-2-1-48 0,-3 1 0 0,1 1 0 0,2 0-144 15,1 1-176-15,0 0 48 0,-2 0 0 0,-1 2 0 16,0-2 0-16,2 0 0 0,-1 2 0 0,-1 0 128 0,-1 0 0 16,-2 3 0-16,-3 2 0 0,-2 2 0 0,1 2 144 15,0 0-144-15,-3 3 0 0,0 1 0 16,-1 1 0-16,-2-2 0 0,-3 4 0 0,-1-2 0 0,-2 2 0 15,1 1 0-15,-4-1 0 0,0-4-128 0,-3 1 128 16,2 2 0-16,-3-3-144 0,0-2 144 0,-2 0 0 16,1 1 0-16,-1-4 0 0,-2 1 0 0,-1 1 128 15,-1-3-128-15,0 0 176 0,-1 0 384 0,-1 0 80 16,-1 0 0-16,-1-3 16 0,-2 0 176 0,6 3 48 0,0 0 0 16,-25-13 0-16,17 9-448 0,-2-2-96 15,-1 0-16-15,1 0 0 0,0 0-320 0,-1 0 0 0,1-3 0 0,0 1 0 16,0 2 0-16,3-4 0 0,-1 4 0 0,1 0 0 15,2 0 0-15,0-3 0 0,0 2 0 0,0-2-128 16,1-1 128-16,-1 0 0 0,2 2 0 16,-2-2 0-16,0 0 0 0,0 0 0 0,0 1 0 0,-1-1 0 0,-2 1 0 0,1-4 0 15,-3 2 128 1,-1 0-128-16,2 2 176 0,1 2-48 0,-2 1 0 0,0-3 0 16,0 3 16-16,0-2 0 0,3 2 0 0,-1 0 0 15,2 0-144-15,1 1 0 0,3 0 0 0,-1 2 0 16,3 0 0-16,1-2 0 0,1 4 0 0,1-2 0 15,2-1 0-15,0 2 0 0,4-2 0 0,0 1 0 16,2 0 0-16,1 3-224 0,0-2 80 0,1 2 16 16,-2 0 128-16,0 0-160 0,0 2 160 0,-1 1-160 0,0 0 160 0,-1-2 0 15,-1 2 0-15,1 1 0 0,-2 1 0 0,1-2 0 16,-1 0 0-16,1 3 0 0,0-2 0 0,1 2 0 16,0-2 0-16,-1 2 0 0,2 0 0 0,-1 1 0 15,1 2 0-15,-2-3 0 0,2 3 0 0,-1-2 0 16,1 2 0-16,-3-3 0 0,-1 4 0 0,-1-3 0 15,0 5 0-15,-1-5 0 0,0 3 0 0,-3 1 0 16,0-1 0-16,-2 0 0 0,0-2 160 0,-2 2-32 16,-1 0-128-16,0 3 192 0,0-6 32 0,-4 4 0 15,1-1 0-15,-2 2 0 0,-1 1 0 0,1 0 0 16,-1 0 0-16,0-1 0 0,1 2-224 0,0-2 0 16,2 0 128-16,1 1-128 0,1 0 0 0,0 2 0 0,0-1 0 15,1 1 0-15,-1 3 0 0,0-2 0 16,-1 3 0-16,-1-2 0 0,1 2 0 0,-2-4-192 15,1-2 192-15</inkml:trace>
  <inkml:trace contextRef="#ctx0" brushRef="#br0" timeOffset="2">2009 11041 26719 0,'-5'-3'2368'0,"1"-2"-1888"0,0 4-480 16,3-2 0-16,1 3 496 0,-2 0 0 0,0-4 0 0,-3-2 0 16,-1-4-1024-16,0 2-208 15,1-1-32-15,0 2-16 0,1 0 784 0,0 4 0 0,1-4 0 0,-2 5 0 16,0-2 160-16,-3 4-16 0,1 0 0 0,-3 0 0 0,0 1 560 0,-4 4 96 16,0 2 32-16,-3-1 0 0,1 1-16 0,-3 2 0 15,-2 3 0-15,-4 4 0 0,-2 0 80 0,-2 3 32 16,1-2 0-16,-2 4 0 0,2-2-672 0,-1 1-128 15,0 1-128-15,0-2 192 0,-1 6-192 0,0-3 0 16,0 2 0-16,0-3 0 16,3 1 0-16,1-3 0 0,1-1 0 0,3 2 0 15,0 0 0-15,1 1 0 0,0 1 0 0,2 0 0 0,2 3 0 16,1-1 0-16,0 3 0 0,1-1 0 0,1 5 0 16,1 1 0-16,0 2 0 0,3 1 0 0,2 0 0 0,3 1 0 15,2 1 0-15,3-1 0 0,3-3 0 0,0-5 0 16,2-2 0-16,2-1 0 0,1-1 0 0,2-1 256 0,3 3 0 15,0-4-16-15,1 3-240 0,1-3 0 0,-1-2 0 16,1 1 0-16,0 1 0 0,0-2 0 16,1 1 0-16,-1-1 0 0,2 0 0 0,-2 1 0 0,0-3 0 15,1 0 0-15,-1-1 0 0,1 0 128 0,0 2-128 0,-1-7 0 16,1 4 0-16,0-3 0 0,-1-1 0 16,0-2 0-16,-2-1 208 0,0 0-48 15,0 1-16-15,0-4 0 0,-1 1 0 0,-2-1 0 0,1 0 0 16,-2 0 0-16,-2-2-144 0,0 0 160 0,-2 2-160 0,0-4 160 15,-1 2-160-15,-2-4 0 0,1 2 0 0,-1-2 128 16,1 0 160-16,-1 0 32 0,1 0 0 0,-2-2 0 16,2 2-48-16,-2-4 0 0,1 2 0 0,-1-1 0 15,1 2-80-15,-1-3-32 0,-1 2 0 0,0-4 0 16,0 2 16-16,0-1 0 0,-1 1 0 0,-2-2 0 0,1 2 0 0,-2-2 0 0,2 0 0 16,-2 0 0-1,1 0-176-15,1-2 192 0,1 2-192 0,-2-2 192 0,3-2-192 0,-1 0 0 16,1-3 0-16,-1 3 0 0,1-2 0 0,-1 0 0 15,1-3 0-15,-3-1 0 16,1 2 0-16,-2-4 0 0,1 2 128 0,-2-3-128 0,0 3 176 16,1-3 0-16,-3 3 0 0,1 0 0 0,1 0-32 15,-1 0 0-15,2 4 0 0,1-1 0 0,-1 3-144 16,3 4 0-16,-1 0 0 0,1 0 0 0,0 2 0 0,1 2 0 16,0-1 0-16,0 2 0 0,1 1 0 0,-1 0 0 15,0 0 0-15,0 0 0 0,0 0 0 0,0 0 0 16,0 0 0-16,0 0 0 0,0 0-128 15,0 0 128-15,5 22-160 0,-2-16 160 0,-1 2-192 0,3 2 192 16,-1 1-208-16,1-1 80 0,-2 2 128 16,2 1-128-16,0-2 128 0,0 4-128 0,-1-3 128 0,0 0-128 15,1-2 128-15,-2 3-128 0,2-1 128 0,0-2 0 0,1 0 0 16,1-2 0-16,1 2 0 0,2 0 0 0,0-1 0 16,0 1 0-16,1 0 0 0,-1-2 0 15,1 2 0-15,-1 0 0 0,1-1 0 0,-1 1-208 0,-1-1 80 0,-1 0 128 16,1-1-144-16,-3-2 144 0,0 2 0 0,1-1 0 15,-3 0 0-15,0 2 0 0,-1-3 0 0,-2 4 0 16,-1-4 0-16,-1 0 0 0,-2 0 0 16,-2 2 0-16,0-2 0 0,-3 2 0 0,-2-1 0 0,-3 0 0 0,-1 2 208 15,-4-3 48-15,1 0 16 16,-4-2 0-16,-1 2 0 0,-4 0 0 0,-4 0 0 0,-2 1 0 16,-2 0-272-16,-1 2 160 0,-3 3-160 0,1-2 128 15,-1 2-128-15,-3 2 0 0,-1 1 0 0,-1 1-176 16,1 0-400-16,-1 0-96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41:38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11260 4280 18431 0,'-12'3'1632'0,"2"2"-1312"0,4-3-320 0,3 0 0 15,2-2-464-15,-4 3-176 16,-5 0-16-16,-4 3-16 0,-2 1-1072 0,3-1-224 16,4 0-32-16,5-5-16 0,6 2 1056 0,4-6 224 15,5-1 32-15,4 1 16 0,5-2 1488 0,2 1 288 0,4-2 64 0,1 2 16 0,-2 1 1072 0,3-2 192 16,7 3 64-16,1 0 0 0,1-1-336 0,1 2-64 16,5 1-16-16,3 0 0 0,2 0-1040 0,4 0-208 15,3 0-32-15,3-2-16 0,1 2-400 0,5-4-96 16,7-1-16-16,3 0 0 0,7 0 256 15,0 1 48-15,0-2 16 0,6 3 0 0,7-4-128 0,5-1-16 0,5 0-16 16,-1 0 0-16,-11 1-112 0,10 0 0 16,5-2-16-16,3 2 0 0,1 2 144 0,0-1 16 15,3 2 16-15,-1-2 0 0,-5 3-192 0,2 2-32 16,6-1-16-16,2 1 0 0,4 1-16 0,-2 0 0 0,-9 0 0 16,8-2 0-16,6 2-224 0,2-1 128 0,1 2-128 0,-5-1 0 0,1 2 224 15,-2-1-48-15,1 1-16 16,-3 2 0-16,-2-2 32 0,5 2 0 0,4 2 0 0,2-2 0 15,3 2-192-15,3 3 0 0,3-3 0 0,1 0 0 16,-3 2 0-16,1-2 0 0,2 0 0 0,2 0 0 16,2 0 0-16,6-3 0 0,3 1 0 0,-3-4 0 15,-4 1 0-15,-8-1 0 0,-5-1 0 0,-3-3 0 0,0 3 176 16,-4-4-48-16,-2-2-128 0,-7 3 192 0,-9 0-192 16,3-4 0-16,2 0 0 0,0-1 0 0,-5 3 128 0,-2-2-128 15,-2 0 0-15,-5 0 0 0,-6-1 128 0,-8 2-128 16,-9 1 0-16,-2 0 0 15,-2 0 0-15,-3 0 0 0,-1-1 0 0,-6 1 0 16,-4 3-896-16,-4 0-208 0</inkml:trace>
  <inkml:trace contextRef="#ctx0" brushRef="#br0" timeOffset="21956.87">9066 4187 21183 0,'-5'4'1888'0,"2"-3"-1504"0,0 1-384 0,3 1 0 16,0-2 0-16,-1 2 0 0,-3-1-160 0,-2 4 160 15,-3 0-256-15,-2 2 64 0,-1-6 16 0,0 2 0 0,-1-4 176 0,0-2-208 16,2 0 80-16,-2-4 128 16,0 0 0-16,-2-3 0 0,-3 2 0 0,-1-3 0 15,0 4 928-15,1 0 256 0,-3 1 48 0,-3 1 16 16,-3 0 224-16,-3 1 32 0,-3 1 16 0,-3 2 0 0,-2 2-464 15,-2 1-96-15,0 1 0 0,0 2-16 0,-4 0-560 16,-1 2-128-16,0 0 0 0,-2-1-16 16,0-1-240-16,0 0 0 0,0 0 0 0,0-5 0 0,-1 2 0 15,0-1 0-15,-2 0 0 0,2-2 0 0,-1 0 0 0,-2-2 0 16,-1-3 0-16,-3 2 0 0,1-1 336 0,-3-2 32 16,0 3 0-16,-1 0 0 0,1 3 112 0,-6-3 32 15,-5 2 0-15,-2 1 0 0,-1 0-160 0,-2 0-32 0,2 4 0 16,-1-1 0-16,3 2-128 0,-6 1-48 15,-1 2 0-15,-2 0 0 0,1 2-144 0,1-2 0 16,0 0 0-16,2-1 0 0,1 0 0 0,1-2 0 16,3 1 0-16,1-2 0 0,4-2 0 0,1-2 0 15,2 0 0-15,-1 0 0 0,0 0 320 0,-1-2-32 0,-1-1 0 16,0 0 0-16,-1-1-48 0,1 0-16 0,-1 2 0 0,-5-1 0 16,0 2-224-16,-2-1 0 15,-1 2 128-15,1 2-128 0,4 2 0 0,-3 0 0 0,-5 2 0 16,0 2 0-16,0 3 0 0,2 1 0 0,0 0 0 0,6-1 0 15,2-2 0-15,1 3 0 0,-1-2 0 0,-1 2 0 16,3 1 0-16,0-1 0 16,-1-2 0-16,4-3 0 0,1 2 0 0,3 0 0 0,4-2 0 0,-1-1 0 15,1 1 0-15,-1-1 0 0,4-4 0 0,2-2 0 16,1-2 0-16,2 2 0 0,-1-4 0 0,2 2 0 0,1-1 0 16,-3 2 0-16,0 1 0 0,-1-3 0 0,-1 1 0 15,2 1 0-15,-1-2 0 0,0-1 0 0,3 1 0 0,-1 3 0 16,1 0 0-16,-3 0 0 0,-3 3 0 0,-1 4 0 15,1-4 0-15,3 1 0 0,5-1 0 0,0-1 0 16,0-2 0-16,1 0 0 16,1 1 0-16,2 2 0 0,1-3 0 0,-2 2 0 0,0 2 0 0,-2 0 0 15,-1-2 0-15,-4 2 0 0,3-4 0 16,0-3 0-16,1 2 0 0,0-1 0 0,-2-5-176 0,1 4 176 16,2 3-160-16,-3-4 160 15,-5 5-1344-15,-2-1-192 0</inkml:trace>
  <inkml:trace contextRef="#ctx0" brushRef="#br0" timeOffset="36734.4">11131 6878 9215 0,'8'-3'816'0,"-2"2"-656"0,-2 1-160 0,-2 0 0 0,-1 0 176 0,1-2 0 16,1 2 0-16,4-4 0 0,0 1 144 0,-1 0 16 15,-2 0 16-15,-4 3 0 0,-3-3 720 0,-2 0 144 16,-2 3 16-16,0-4 16 0,-2 4 0 16,-2-3 0-16,0 0 0 0,-3 3 0 0,2-2-480 0,-3 2-112 15,0-2-16-15,-1 2 0 0,-1 0 32 0,-2 0 0 16,-1 2 0-16,1-2 0 0,0 2 80 0,-3-2 16 16,-3 3 0-16,-2 0 0 0,-3-1-448 0,-3 3-64 15,-4-2-32-15,-4 1 0 0,-4 1 240 0,-3-1 48 16,-4-2 16-16,-2-2 0 0,3-2 176 0,-2-1 16 0,-5 2 16 15,0-4 0-15,-2 1 96 0,-3 1 32 0,-5 0 0 16,0-4 0-16,-1-2-112 0,1 3-32 16,-1 0 0-16,-1-1 0 0,-1 4-320 0,-2 3-64 0,0 0-16 0,2 2 0 15,8-1-320-15,0 8 0 0,1 1 0 0,-1 6 0 16,-2 0 0-16,1 3 0 0,3-1 0 0,4-2-128 16,4 0 128-16,3 0-192 0,5 3 192 0,-1 0-192 31,3 3-576-31,1-2-112 0,4 2-16 0,1-1-15632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44:15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10383 8019 15663 0,'3'-6'1392'16,"-2"0"-1120"-16,0 2-272 0,-1-1 0 0,2 4 1280 0,-1 1 192 16,0-3 32-16,0 2 16 0,3-4-1120 0,0 2-208 0,1-1-64 0,-2 1 0 15,2 1 320-15,-2 2 48 0,-2 2 16 0,0 2 0 16,-1 1 160-16,0 1 32 0,0 2 16 15,0 0 0-15,0 0-512 0,0 0-208 0,1 0 176 0,-1 3-176 16,2-1 560-16,-1 3 16 0,1 2 0 0,0-1 0 16,0 4 480-16,1-3 96 0,-1 5 32 0,0-1 0 15,1-1-304-15,-1 4-64 0,2 2-16 0,0 1 0 16,1-1-576-16,-1 1-224 0,-1 1 176 0,1-1-176 0,1 3 0 16,-1 1 0-16,1 3 0 0,-2 0 0 15,2 5 0-15,-1 3 0 0,0 5 0 0,-1 1 0 16,2 1 0-16,-1 0-160 0,3-5 160 0,-3-2-128 15,1-4 128-15,-1-3 0 0,-1-1 0 0,0-3 0 16,-2-5 0-16,-1 2 0 0,0-3 0 0,-1 1 0 0,0-1 128 16,-2 0-128-16,1-2 160 0,-2-1-160 0,3-2 384 15,-2-2-32-15,1-1 0 0,-1-1 0 0,2-2-96 0,1-2 0 16,0 0-16-16,0-1 0 0,0-3-240 0,-1 0 0 16,1 0 0-16,0 0 0 0,0-2 0 15,-1 0 0-15,-1 2 0 0,1-1 0 0,0-4 0 16,1 2 0-16,-1-2 0 0,0-1 0 0,-2-1 0 0,2-2 0 0,-2 2 0 15,0-5 0-15,-1 0 576 0,0-3 0 0,-2-1 16 0,1-2 0 16,-2-2-192-16,-1-1-32 16,1-1-16-16,-2-2 0 0,-1-2-128 0,-1-1-32 15,0-1 0-15,0-1 0 0,0 1-192 0,-2 0 128 0,2 0-128 16,0-1 0-16,2 5 0 0,0-2 0 0,-1 1 0 16,1 1 0-16,2 2 160 0,0 0-160 0,0 1 160 15,0 2-160-15,0 2 0 0,1 3 128 0,0-2-128 16,0 1 0-16,0 3 0 0,-1 2 0 0,1 1 0 0,0 0 0 15,0 3 0-15,1-2 0 0,0 0 0 0,0 2 0 16,0 0 128-16,1 0-128 0,3 0 0 16,0 2 144-16,1 0-144 0,0 1 0 0,2 3 0 15,2 0 0-15,1 1 0 0,1 6-176 0,3 2 48 0,1 4 0 16,0 0-32-16,2 3 0 0,3 4 0 0,0 3 0 0,-2-2 160 16,2 2-160-16,3 4 160 0,-1-3-160 15,0 3 160-15,-2-2 0 0,1-1 0 0,-4 0-128 16,0-1 128-16,-3-1-160 0,-1-1 160 0,-2-1-160 15,0-4 160-15,-2 1 0 0,0-4 0 0,-1 3 0 0,1-3 0 16,0 0 0-16,-1-4 0 0,2-2 0 0,0 0 192 0,2-7 32 16,-2 0 0-16,1-4 0 15,0-2 144-15,0-1 16 0,3-4 16 0,-1-1 0 0,2-6-48 16,1-4-16-16,1-3 0 0,-1-2 0 0,0-1 48 0,0-7 0 16,0 0 0-16,0-6 0 0,-2-3-160 0,-1 1-32 15,0 2 0-15,-3 0 0 0,-1 3-192 0,-2 0-240 16,0 1 48-16,0 5 16 15,-1 2-528-15,0 4-128 0,2 5 0 0,-2 3-18816 0</inkml:trace>
  <inkml:trace contextRef="#ctx0" brushRef="#br0" timeOffset="1888.91">10840 10231 20271 0,'-12'4'1792'0,"4"-1"-1424"0,-1 0-368 0,3-3 0 0,2 2 2032 0,2-2 336 0,-2 0 64 0,-3 0 0 16,-3 0-1088-16,-4-2-240 0,-1 2-32 0,-1-5-16 15,1 2-32-15,-1-4-16 0,0 1 0 0,0-1 0 16,0 1-496-16,-2-3-80 0,-1 2-32 0,-1-2 0 0,0 2-176 0,1 0-32 16,-1-1-16-16,-1 0 0 15,0 2-16-15,0 0 0 0,0 3 0 0,0 0 0 16,2-2 160-16,1 1 48 0,-1 3 0 0,1-2 0 0,0 3-224 15,3-3-144-15,2 3 192 0,0 0-192 16,4 0 144-16,-1 1-144 0,1 1 0 0,3 1 144 16,0 2-144-16,1 0 0 0,0 1 0 0,2 0 0 0,1 2-144 15,-1 0-16-15,3 2 0 0,-1 2 0 0,2-2 160 0,1 4-160 16,0 1 160-16,1 3-160 0,0 1 160 16,2 1 0-16,1 4 0 0,-1 0 128 0,3 3-128 15,-2 5 128-15,1 3-128 0,1 2 128 0,-1 7-128 16,1 7 0-16,0 13 0 0,1 8 0 0,0 4 0 0,-3 0 0 15,0-5 0-15,-1 7 0 0,0 1 0 0,-1-2 0 16,-3-2 0-16,-1-6 0 0,0-6 128 0,-1 0 0 16,-2-2 0-16,1 2 0 0,0 3 176 0,0 2 32 0,-1 0 16 15,1 0 0-15,1-5-176 0,-1-4-48 0,1 0 0 0,1-2 0 16,0 0-128-16,0 0 192 16,0 4-192-16,0-5 192 0,0-1 0 0,-1 2 0 15,1-2 0-15,0 4 0 0,-1 6-192 16,0 2 0-16,-1-4 0 0,0 1 0 0,-2 2 0 0,0-1 0 15,-1-4 0-15,-1-4 0 0,0 0 0 0,-3 0 0 0,2-6 0 16,-2 1-176-16,2-1 464 0,0-5 96 0,0-3 0 0,2-1 16 16,3 3-208-16,2 0-32 0,0-5-16 0,0 1 0 15,1 0-144-15,0-1 0 0,2 1 0 0,-2-2 0 16,0 1 0-16,1-1 0 0,0-1 0 0,1 2 0 0,-1-2 0 16,-1 3 0-16,0 7 0 0,1-1 0 15,-2 1 0-15,-2 2 0 0,0 0 0 0,-2 1 0 0,-1-4 0 16,0-5 0-16,-1-1 0 0,-1-3 0 15,-1-6 176-15,1-1-48 0,0-2-128 0,0-3 192 16,1-2 80-16,2 1 16 0,-1-5 0 0,1 1 0 0,0-4-96 16,0 2-32-16,2 2 0 0,-2-4 0 0,1 4-160 15,2-2 0-15,-1 1 0 0,-1-2 0 0,1 1 0 16,-2-3-144-16,2 0 144 0,-2-4-208 0,-1 2 208 16,-1-2 0-16,0-2 0 0,-1-1 0 0,-1-3 0 15,2-2 256-15,-2 2-16 0,2-4-16 0,1-1-32 16,0 2 0-16,0-3 0 0,0 0 0 0,3 2-192 0,-2-2 0 15,0 4 0-15,2-1 0 0,-1-2 0 16,1 1 0-16,1 2 0 0,1 2 0 0,-2-3 0 16,2 3-128-16,0 0 128 0,2 1 0 0,0 0 0 0,1-4-128 15,0 2 128-15,1-3 0 0,1 0 0 0,0-1-128 16,1 1 128-16,-1-4 0 0,2 2 0 0,1-1-128 0,2 1 128 16,0-2 0-16,-2 2-128 0,2-2 128 0,1 2 0 15,2 0 0-15,0 0 0 0,1 2 0 0,1 0 0 16,1-2 0-16,0 3 0 0,1-2 0 0,3 1 0 15,-3-1 0-15,2-1 0 0,1 0 0 0,-1-1 0 0,2 1 0 16,2 0-160-16,-1-3 32 0,0 1 0 0,-1 1 0 16,0-1 128-16,2 0-208 0,0 2 80 0,1 0 128 15,-1 0 0-15,-1 0 0 0,1 2 0 0,-1 0 0 0,-2 1-144 16,-1 0 144-16,4 3 0 0,-2-2 0 0,0 2-320 16,1 2 32-16,1 0 16 0,0 1 0 0,-1-3 96 0,-1 2 32 15,-3-2 0 1,1 0 0-16,-3-2 144 0,-1-2 0 0,-1 1 0 0,-2-2 0 15,-2-1 0-15,0 0 0 0,-2-1 0 0,1-2 0 16,0-1 0-16,-2 0 0 0,1 0 0 0,-2-5 0 0,1 2 0 16,-1-3 192-16,0 0-64 0,-1-2 0 0,2-1-128 15,-2-3 0-15,1-2 0 0,-1-1 0 0,0-3 0 0,0 0 0 16,-3-4 0-16,2-3 0 0,-1-2 0 0,1-1 0 16,-1-5 160-16,-1-1-160 0,-1-1 192 0,-1-2-64 15,0-6-128-15,-2-1 192 0,-1-2-64 0,-2-6 0 16,-1-2-128-16,-2-4 192 0,0 1-48 0,0-5-16 0,-1-1 0 15,0-2 0-15,-1-4-128 0,2-5 0 0,2-5 0 16,-1 0 128-16,4 8-128 16,0-1 0-16,3 6 0 0,-1 0 0 0,1 7 0 0,-1 0 0 15,-1 3-176-15,1 3 176 0,0 1 0 0,-3 2-160 16,2-7 160-16,-2 2 0 0,0-2 0 0,-2-2 0 16,1 0 0-16,-2-2 0 0,1 0 208 0,-2-4-48 15,0-3-16-15,-2-1 0 0,0-1-16 0,1-5 0 0,0 1 0 16,3 11 0-16,1 10-128 0,0-9 0 0,2-14 0 0,-1-5-176 15,0 6-16-15,2 5 0 0,2 7 0 16,-1 6 0-16,2 2 192 0,-1 7-192 0,2 5 192 0,-1 6-192 0,2 1 64 16,-1 4 0-16,0 2 0 0,-1 2 0 0,0 4 128 15,-1-4 0-15,-1 1 0 0,1-4 0 0,-1 3 0 16,-2-5 128-16,2 2-128 16,-2 2 176-16,0-1-176 0,-1 2 0 0,0 0 0 0,2-1 128 15,-1 3-128-15,2-1 0 0,0-1 0 0,0 3 0 16,2 2 0-16,-1 0 0 0,2 0 0 0,1 1-176 15,-2 4 176-15,0-3-128 0,-1 5 128 0,-1-2-128 16,0 3 128-16,-2 1 0 0,2 3 0 0,-1 1 0 0,-2 2 0 16,-1 0 0-16,0 2 0 0,-1-3 0 0,0 3 0 15,1 1 128-15,-1-1-128 0,1-3 176 0,0 5-176 16,1-2 0-16,-1 1 0 0,3 2 128 0,0-2-128 16,1 2 0-16,0-2 0 0,1 1 0 0,1 2 0 15,-1-2 0-15,1 1 0 0,-1 0 0 0,2 2-368 0,-2 1 0 16,1 1 0-16,-1 0 0 0,1 1-16 15,0 1 0-15,1-2 0 0,0 1 0 16,0 0-96-16,2 0-32 0,0-2 0 16,0 2-12240-16,2 0-2464 0</inkml:trace>
  <inkml:trace contextRef="#ctx0" brushRef="#br0" timeOffset="2876.32">10697 15635 37775 0,'0'-1'3360'16,"0"-1"-2688"-16,2-2-544 0,-1 1-128 0,1 0 0 0,2 0 0 16,1-4-160-16,2-4 160 15,5-2-704-15,-1 0-64 0,1-1 0 0,-1 2 0 0,-1 3 1472 0,-3 2 272 16,1 1 64-16,-3 3 16 0,0 1-176 0,-3 2-48 0,1 2 0 0,-2 1 0 15,0 1-400-15,-2 3-96 16,0 4-16-16,-4 1 0 0,-1 5-144 0,-3 4-48 0,-2 2 0 16,-5 3 0-16,0 2-128 0,-5 1 0 0,0 2 0 15,-2 1 128-15,1-1-128 0,-1 1 0 0,-1-1 0 16,2 1 128-16,1-4-128 0,0 3 192 0,1-1-192 16,0-4 192-16,0 2-192 0,-2 3 0 0,-1 0 0 15,-1-1 0 1,0 1-256-16,-2-3-144 0,0 1-32 0,-3-3 0 0,1 1-368 15,-1-4-80-15,1 1-16 0,-1-2 0 0,2-2-1536 0,1-7-304 16,1 0-64-16,1-2-11712 0</inkml:trace>
  <inkml:trace contextRef="#ctx0" brushRef="#br0" timeOffset="3148.15">10185 15761 48831 0,'2'7'2176'0,"-4"-1"432"0,1 3-2096 0,1-5-512 0,1 1 0 0,2-1 0 16,2 5-320-16,2 1-160 0,8 8-32 0,6 8-16 16,5 3-592-16,4-1-112 0,1 1-32 0,-3 1 0 0,2 3 1008 0,-2-1 256 15,2 0 0-15,-3 2 0 0,2 4-192 0,-2-4 192 0,-1 2-208 16,-1 1 80-16,-1-5 128 0,-3-1 0 0,-1-1 0 0,-3-2 0 15,-1 0 0-15,-2-4 0 0,-3 2 0 0,-2-3 0 16,-1-4-192-16,1 0 0 16,0-1 0-16,-1 1-18240 0</inkml:trace>
  <inkml:trace contextRef="#ctx0" brushRef="#br0" timeOffset="3943.3">11380 15195 35007 0,'-4'0'3120'0,"2"0"-2496"0,1 0-496 0,-1-2-128 0,2 2 960 0,-1-2 160 16,-1 2 32-16,-2-2 16 0,-1 2-864 0,-1-4-176 15,1 2-128-15,0 2 144 0,1 0-144 0,-1 0-176 16,2 3 48-16,-2 2 0 0,0 0 128 0,0 4 0 16,0 1-144-16,-1 5 144 0,-1 1 0 0,2 6-176 15,-2 0 176-15,1 7-128 0,0-1 128 0,-1 7-208 0,1-3 80 16,3 0 128-16,-1-1 0 0,1 4 0 15,3-1 0-15,2 3 0 0,0-4 0 0,2-4 0 16,0 2-176-16,0 0 176 16,3-1-640-16,-2-2-32 0,2-1-16 0,-1-4 0 0,0-5-816 0,1 2-160 15,-3-5-48-15,1-2 0 16,0 0 192-16,0-3 48 0,2-2 0 0,-1-1 0 16,0-3 80-16,1-1 32 0,2-1 0 0,2-4-8048 15</inkml:trace>
  <inkml:trace contextRef="#ctx0" brushRef="#br0" timeOffset="4217.92">11721 15676 11967 0,'-1'13'1072'0,"0"-1"-864"0,1-6-208 0,0-2 0 0,0-1 2240 0,1 6 384 15,0 4 96-15,1 6 16 0,0 6-2176 16,2 0-432-16,1-9-128 0,0-3 0 16,0-4-944-16,-2-3-224 0,2-6-48 0,-1 0-16 0</inkml:trace>
  <inkml:trace contextRef="#ctx0" brushRef="#br0" timeOffset="4394.01">11736 15337 42383 0,'-4'4'3776'0,"2"-4"-3024"0,1 0-608 15,-1 0-144-15,4 0 416 0,-2-2 48 0,1 0 16 16,1 0 0-16,3-4-3424 0,5-2-672 16,4 2-144-16,1-3-16 0</inkml:trace>
  <inkml:trace contextRef="#ctx0" brushRef="#br0" timeOffset="4829.18">11904 15138 14735 0,'0'3'1312'0,"0"-3"-1056"0,0 0-256 0,0 0 0 15,0 0 4352-15,2 0 800 0,-1 0 160 0,2 0 48 16,2 0-3312-16,4 1-672 16,1 1-128-16,2 2-32 0,2 2-944 0,1 1-272 0,1 5 0 0,-1 0 128 15,1 4-128-15,0 3 0 0,-1 4 0 0,-2 2 0 16,1 4 0-16,-2-1 0 0,-1 3 0 15,-2 1 0-15,0 0 0 0,-3 3 0 0,0-3 0 0,-2 5 128 16,-1-1 208-16,-1 1 48 0,-2 4 0 0,-2-3 0 16,-2 3-96-16,-1-3-16 0,1-1 0 0,-2-2 0 15,1 0-144-15,0-3-128 0,-1-3 144 0,1-1-144 16,-2-4 0-16,0-1 0 0,0-1 0 0,-3-6 0 0,1 3 0 0,-2-6 0 16,0 0 0-16,-2-1 0 15,1-2-544-15,-3-4 0 0,2-4 0 0,-2-2-17168 16</inkml:trace>
  <inkml:trace contextRef="#ctx0" brushRef="#br0" timeOffset="6472.98">12579 12805 32255 0,'0'-5'2864'0,"0"4"-2288"0,2-2-576 0,-2 3 0 16,0 0 816-16,1-2 48 0,1-2 16 0,1 0 0 15,2-2 272-15,1 0 48 0,0 0 16 0,0 2 0 16,-1-2-560-16,0 3-96 0,-1 2-32 0,0-1 0 0,-1-2-144 15,0 4-16-15,-1 0-16 16,1 0 0-16,-2 0-128 0,1 0-32 0,0 0 0 16,-1 1 0-16,-1 4-192 0,1-4 0 0,2 3 0 0,-1-1 0 15,2 0 0-15,1 2 0 0,1-1 0 0,3-2 0 16,3 2 0-16,3-4 0 0,2 4 0 0,5-2 0 16,6-2 0-16,3 0 176 0,4 0-32 0,7-2 0 15,5 1-144-15,7-2 0 0,5-1 0 0,3-1 128 16,5 2-128-16,1-1 0 0,1 2-192 0,-1-2 192 0,-1 0-144 15,2 4 144-15,0-2 0 0,-2 2 0 0,-2 0-208 16,-2 0 64-16,1 0 16 0,-4 0 0 16,-1 0 128-16,0 0 176 0,-3 2-48 0,0 2 0 0,-1 0-128 0,-2-2 0 15,0-1-192-15,-4 2 192 0,0-1 0 0,-4-1 0 16,-1 2 0-16,-5-1 0 16,-1 0 0-16,-4 0 0 0,-4 1 0 0,-3-3 0 0,-3 0 0 15,0-3 0-15,-3 1 0 0,-4-2 0 0,1 0 128 0,-5-2-128 16,0 1 0-16,-2 0 128 0,-3-4-128 0,0 3 0 15,-2-4 144-15,-2 0-144 0,1-2 0 0,-4 0 144 16,0 2-144-16,-1-3 0 0,-1-1 160 0,-2 0-160 0,-2-2 128 16,1-3-128-16,-4 3 128 0,-1 0-128 0,1-1 128 15,-5 1-128-15,1-1 0 0,-2 2 0 0,-2-1 128 16,-1 0-128-16,-1 1 0 0,-1 1 0 16,-1 2 0-16,0 2-176 0,1 0 176 0,0 1-160 0,-1 3 160 0,2-3-160 15,-1 5 160-15,2-3 0 0,1 1 0 16,1 1 0-16,1 2 0 0,2-1 0 0,1 1 0 15,1 0 0-15,1 0 0 0,3-1 0 0,1 2 0 16,3 1 0-16,2-4 0 0,1 1 0 0,3 2 0 16,3 0 128-16,3-1-128 0,4 0-240 0,4-1 64 15,3 4 16-15,3 2-240 16,3 3-48-16,4-2-16 0,1 4 0 0,0 2 176 16,0 1 32-16,3 3 16 0,-2-5 0 0,-1 2 240 0,1 3 0 0,-3-4 0 15,0 4 0-15,0-1 0 0,-4 2 0 0,-4-2 0 16,-1 4 160-16,-4-1-160 0,-1-1 128 0,-2 4-128 0,-2-2 128 0,0 3 160 0,-4-1 32 15,-2 2 0-15,-2 0 0 0,-3 1-160 0,-2-1-32 16,-4 2 0-16,-5 3 0 16,-2 1 16-16,-4 2 0 0,-5 1 0 0,-4 2 0 15,-3 1-144-15,-8 5 0 0,-5 7 144 0,-6 3-144 0,1-2 0 16,-7 6 0-16,-6 2-160 0,1-5 160 16,2-4-496-16,8-10 16 0,8-12 0 0,9-11 0 15,8-2-160-15,8-9-16 0,6-4-16 0,9-6-17264 16</inkml:trace>
  <inkml:trace contextRef="#ctx0" brushRef="#br0" timeOffset="7254.82">15963 12335 13823 0,'-2'-6'1216'0,"2"2"-960"15,0 0-256-15,-1 4 0 0,1 0 2240 0,0-2 384 0,-1-4 96 0,0-2 16 0,1 0-368 0,-2-5-80 16,2 3-16-16,2 2 0 0,-2 0-720 0,1 2-144 16,1 0-16-16,0 2-16 0,0-1-480 0,-1 1-112 15,2 2-16-15,-1 1 0 0,2 1-304 0,-2-3-64 0,2 3-16 0,1 0 0 16,3 3-160-16,0-3-32 0,3 1-16 16,4 1 0-16,4 1-16 0,4-2 0 0,3 2 0 15,4-1 0-15,3-1 16 0,2 2 0 16,2-3 0-16,-1 0 0 0,2 0-176 0,-2 2 128 15,-3 0-128-15,-2 0 128 0,-2-1-128 0,-5 4 128 0,-2-1-128 16,-6 0 128-16,-3 1-128 0,-4-2 0 0,-3 3-160 16,-2 1 160-16,-3 0 0 0,-2 2-144 0,-3 1 144 0,-2-2 0 15,-2 5-144-15,-4-3 144 0,-2 2-160 0,-4 2 160 16,-3 0 0-16,-4 0 0 0,-3 1 0 0,-3 5 0 16,0-2 0-16,-2 1 0 0,-2 3 0 15,-1 1 0-15,0 2 0 0,0 0 0 0,2 1-160 16,-1 0 160-16,2 4 0 0,-2-1 0 0,2 3 0 0,2 2 0 0,1-6 0 0,5 1 0 15,3-1 0-15,4-6 0 0,4 1 0 0,3-1 0 16,2-2 0-16,3-2 0 16,3 1 224-16,3-3 16 0,3-3 0 0,3 5 0 15,5-2 32-15,3 0 16 0,3 0 0 0,3-4 0 16,2 1-160-16,3-1-128 0,5-1 192 0,1 0-192 0,2-1 176 16,-1-2-176-16,1-3 160 0,0-2-160 15,-4 0 0-15,0-3-288 0,-1 0 32 0,-3 0 16 16,-2-3-144-16,0 0-48 0,-4-2 0 0,0-3 0 15,-2 2-720-15,-1-6-128 0</inkml:trace>
  <inkml:trace contextRef="#ctx0" brushRef="#br0" timeOffset="8031.84">16123 11823 29487 0,'-8'-1'2624'0,"2"-2"-2112"0,2 3-512 0,1-2 0 15,2 2-832-15,-3-1-288 0,-2-2-48 0,-5-3-16 16,-1 0-1056-16,-2-1-192 0,2 4-64 0,2-3 0 0,2 2 3600 0,2 1 720 16,3 2 144-16,-1 0 16 0,4 2 672 0,-1 0 128 0,1 2 32 0,1 1 0 15,3-1-1152-15,1 2-208 16,2 3-48-16,3 0-16 0,1-1-704 0,4 0-144 15,3 2-32-15,3-2 0 0,2 2-384 0,4-3-128 16,4 1 0-16,2-2 0 0,3-1 0 0,-1-2 128 0,-1 2-128 0,-2-1 0 16,-1-3 176-16,1 0-176 0,-1 0 160 0,-1 0-160 0,-2 0 0 15,-2-3 0-15,-2-1 0 16,-2 2 0-16,-1-1 192 0,-2 0 32 0,-3 0 16 0,-1 0 0 16,-2 1 0-16,-2-3 0 0,1 2 0 15,-1-1 0-15,-3-1-240 0,1 0 144 0,-2 0-144 0,0 1 128 16,-2 1-128-16,-2-3 0 0,0 3 0 0,-3-3 0 15,0 2 0-15,0-2 0 0,-3 0 0 0,2 0 0 0,-1-3 0 0,-2 2 0 16,0 0 0-16,-1 1 0 0,0-3 0 16,-1 2 0-16,0 1 144 0,0-3-16 0,-1 2-128 0,1 1 176 15,1-1-176-15,-1 1 192 0,1 0-192 16,0 0 192-16,0 2-192 0,-1-2 192 16,1 0-192-16,0 2 192 0,2-2-192 0,-2 0 192 0,0 2-192 0,-2-1 128 15,3 1-128-15,-1-3 128 0,-2 4-128 16,1-3 128-16,0 3-128 0,0 0 128 0,0-1-128 0,-1 2 0 15,3-1 0-15,-3 2 0 0,2 1 0 0,0-2-224 16,2 2 48-16,-2-1 16 16,2 1-320-16,1 0-64 0,-1 0-16 0,2 0 0 15,0-3-640-15,0 1-128 0,2 0-16 0,-1 2-15936 0</inkml:trace>
  <inkml:trace contextRef="#ctx0" brushRef="#br0" timeOffset="9054.16">17357 11092 35935 0,'-6'-4'3200'0,"0"2"-2560"0,2 2-512 0,3 2-128 0,0-2 0 0,-3 0-240 16,-2 2 64-16,-6 0 16 0,-4 1-1376 16,-4 3-256-16,0 4-64 0,-1 3-16 15,-2 6 1136-15,1-1 224 0,0 7 64 0,0 1 0 0,1 2 1184 0,0 3 240 0,0 3 48 16,0-1 16-16,1 2 160 0,-1-1 16 0,1 5 16 0,2-5 0 15,3 1-512-15,1 3-96 0,2 7-32 0,2-3 0 16,4 1-304-16,2-1-64 0,4-1-16 0,3-4 0 16,2-5-560-1,-2-1-112-15,6-1-32 0,2-3 0 0,0-3-736 16,2-1-160-16,1-6-16 0,2-2-8496 0,3-2-1680 0</inkml:trace>
  <inkml:trace contextRef="#ctx0" brushRef="#br0" timeOffset="9305.15">17448 11645 43311 0,'-8'7'1920'0,"2"-2"384"0,0-1-1840 0,2-2-464 0,3 0 0 0,0 0 0 0,1 2-640 0,-1-2-208 16,-2 6-48-16,1 0-16 16,-1 5-528-16,1-3-96 0,-1 2-32 0,-1-2 0 15,2-1 864-15,-2 0 192 0,2-1 16 0,-1 1 16 16,1-1-992-16,-1 0-208 0,2 0-48 0,0 2-11056 0</inkml:trace>
  <inkml:trace contextRef="#ctx0" brushRef="#br0" timeOffset="9533.86">17569 11348 42495 0,'-1'-6'944'0,"-2"0"192"0,0 2 32 0,0 0 16 0,2 2-944 0,1-1-240 0,0 2 0 15,-1-4 0-15,1-1 176 0,0-1-16 0,2-2 0 0,3 1 0 16,0 4-1376-16,1 0-288 0,0 0-48 16,0 0-16-16,1 4-1536 0,-2-2-304 0,0 2-64 15,-4-3-16-15</inkml:trace>
  <inkml:trace contextRef="#ctx0" brushRef="#br0" timeOffset="9918.65">17720 11072 25791 0,'0'-6'1152'0,"0"0"224"15,0 1-1104-15,0 4-272 0,1-2 0 0,0 3 0 0,2-1-1040 16,-1 0-272-16,2 0-48 0,2 1-16 0,0 0 160 15,-1 1 48-15,0 4 0 0,0 1 0 0,-2 0 3488 0,-1 4 704 16,1 2 144-16,-2 1 32 16,4 0-400-16,-3 2-80 0,4 1-16 0,1 2 0 0,1 0-1536 15,2 1-304-15,2 3-64 0,3-1-16 0,4 2-528 0,-1 0-96 0,3 1-32 16,2-1 0-16,-1 1-128 0,3 0 128 0,-1 3-128 0,2 2 128 16,0 0-128-16,-2 1-256 0,-3-2 64 0,-1 2 16 0,-2 1-160 15,-3 1-48-15,-5-1 0 0,-3-3 0 0,-2 1 144 16,-5 3 32-16,-1-3 0 0,-1-5 0 0,-6 2 208 0,-1-4 192 15,-3 1-48-15,-4-2 0 0,-1 1 288 16,-3-5 48-16,-2 2 16 0,-3-1 0 0,-2-1-320 0,-2-5-176 16,1 0 192-16,-2-6-192 0,1 1 0 0,-1-7 0 0,0-3-160 0,1-3-18096 15</inkml:trace>
  <inkml:trace contextRef="#ctx0" brushRef="#br0" timeOffset="11927.87">18594 12727 46991 0,'-7'-4'4176'0,"-1"0"-3344"0,3 2-656 0,4-2-176 0,2 4 768 0,-1-5 112 16,-2-2 16-16,1-3 16 16,1-6-1488-16,4 1-288 15,8-3-64-15,5 1-16 0,5 5 80 0,5 0 16 0,4 4 0 0,4 2 0 16,6 2 48-16,3 2 16 0,2-2 0 0,2 4 0 16,2 0 224-16,-2 0 48 0,-1 0 16 0,-1 0 0 15,1 1 496-15,-2-1 208 0,-1 3-16 0,-2-3 0 0,-1 0 592 16,-1-4 112-16,2 2 32 0,2-2 0 0,3-1-128 0,2-1-32 15,2 1 0-15,-1-4 0 0,2-1-448 0,3 1-112 16,0-4-16-16,2 1 0 0,3-1-192 0,-2 0 0 0,-1 0 0 16,0 1-160-16,-2 0-80 0,-3 2-16 0,-2 1 0 15,-5 2 0-15,0-2-96 0,-6 0-32 0,0 5 0 16,-5-3 0-16,-3 2 384 0,-3 2 0 0,-5 3 0 16,-3-4 0-16,-3 4 0 0,-2 0 0 0,-1-2 0 0,-5 2 0 15,0-4 0-15,-4 0 288 0,0 2-32 16,-1-2 0-16,-2-1-80 0,-2-1-32 0,0 2 0 15,-1-3 0-15,0-2 0 0,-2 0 0 0,2 2 0 16,-1-5 0-16,-2 2-144 0,-1-5 0 0,0 1 0 16,-2-1 0-16,-3 2-304 0,-3-3 64 0,0 1 16 0,-3 1 0 15,-2-1 96-15,-2 6 128 0,-1 0-208 0,-1 1 80 0,-1 5 128 16,0-6 0-16,1 3 0 0,1 0-128 16,0-2 128-16,0 2 0 0,3 0 0 0,0 0 0 0,2 0 0 15,1 2 0-15,2-2 0 0,3 3 0 16,2-3 0-16,4 2-160 0,0 2 160 0,3-4-160 0,1 2-96 15,2 0 0-15,3-1-16 0,1 2 0 16,4-1-128 0,1-1-32-16,5 1 0 0,4 0 0 0,2 1 176 0,3-2 16 15,5 1 16-15,1 0 0 0,-2 2 80 0,5-2 16 0,3 4 0 0,1 4 0 16,-3 0 128-16,-4 4-192 0,-3-2 192 0,-4 4-192 16,-5 0 192-16,-3 3-128 0,-2-1 128 0,-5 3-128 0,-3 1 128 15,-2 0 0-15,-3 3 128 0,-2 0-128 0,-3 0 400 0,-2 3 16 16,0 0 0-16,-3 3 0 0,0 1 32 0,-3-1 0 15,-2 3 0-15,-2 1 0 0,0-1-240 0,-2 2-32 0,-2 3-16 16,-2 3 0-16,-1 5-32 0,-3-3 0 0,2 6 0 16,-4-4 0-16,4-6-128 0,0 0 0 0,2 1 0 15,-2-4 0-15,2-6 0 0,1-2 0 16,1-2 0-16,3-5 0 16,0-3-768-16,1-4-16 0</inkml:trace>
  <inkml:trace contextRef="#ctx0" brushRef="#br0" timeOffset="13544.21">21279 10596 40543 0,'-5'-1'3600'0,"1"-1"-2880"0,1-1-576 0,3 3-144 0,2 3 400 0,-2-3 48 0,0 0 16 0,-2 0 0 16,2 0-784-16,2 2-144 0,-1 3-48 0,-1-5 0 0,10 21 368 0,-4-5 144 16,1 4-128-16,1 7 128 0,-1 4 192 0,1 7 112 0,0 7 16 0,0 2 16 15,-1 3 16-15,-1 7 0 0,2 10 0 16,-1 6 0-16,1 6-64 0,-3 7-16 15,1 1 0-15,-1 12 0 0,-2 13-80 0,0 6 0 16,1 6-16-16,-2 0 0 0,2 2-176 0,-2-6 0 0,1-4 0 0,-2-1 0 16,-2-5 128-16,-1-1-128 0,0 3 192 0,-2-4-64 0,-1-7 112 15,0-3 16-15,-1 0 0 0,-1-7 0 16,-2-5 240-16,-2-4 48 0,1 0 16 16,0 1 0-16,0-4-352 0,0-4-64 0,2-5-16 15,-1 3 0-15,0 2-128 0,0 2 0 0,1 2 0 0,-1-6 0 16,3 2-160-16,-1-8 160 0,3-8 0 0,-2 4-144 15,0 4 144-15,0 3 0 0,-1-1 0 0,1-5-128 16,1 2 128-16,-1-10 0 0,0-5 0 0,0-6 0 16,1-7 0-16,-1-3 0 0,2-3 0 0,0-5 0 0,-1-1 0 15,-1-4 0-15,2-3 0 0,1-3 0 0,-1-1 176 0,2-4-48 16,-1 0 0-16,1 0 0 16,-1-2 208-16,3-3 48 0,-1-4 0 0,1 2 0 0,0-4-16 15,1 4 0-15,0-4 0 0,1 0 0 0,0 0-160 16,-1 0-16-16,2 0-16 0,-1-3 0 0,2 2-32 0,-2-1 0 15,1 0 0-15,-2 0 0 0,0 2 64 0,-1 0 16 16,0 0 0-16,0 0 0 0,2 0-64 0,-2 0-16 16,1 0 0-16,1-3 0 0,0 3-144 0,-1 0 128 15,-1 0-128-15,0 0 128 0,0 0-128 0,0 0 0 16,20-7 0-16,-16 7 0 0,3 0 0 0,-1 0 0 0,1 0 0 16,-1 0 0-16,2 0 0 0,1 0 0 15,-2 1 0-15,3 2 0 0,-2-1 0 0,4-2 0 0,-1 4 0 16,1-2 0-16,2 2-384 0,1-4 32 0,1 4 16 0,1-4 0 15,3 2-80 1,1-2-16-16,1-2 0 0,2 2 0 0,1 0 48 0,1-4 0 0,2 4 0 16,0 0 0-16,3 0 96 0,-1 0 32 0,2 0 0 0,0 4 0 15,0 0 112-15,2 2 144 0,-4 0-208 0,4 0 80 16,0 3-128-16,1-2 0 0,2 2-16 0,-1 1 0 16,1-2 112-16,-5 2 32 0,-1-2 0 0,-2-2 0 15,-6 0 128-15,-2-1 0 0,-2-1 0 16,-4-2 0-16,-2-2 0 0,-1 0 176 0,-3-2-16 0,0-1 0 15,-2 0 96-15,-1-1 0 0,1-2 16 0,-2-1 0 16,-2 1-272-16,1-4 0 0,0-2 0 0,-2 0 0 0,1-4 128 16,-1-3-128-16,-1-1 0 0,1-4 0 0,-1-2 144 15,-2-3-16-15,-1-2-128 0,0-3 192 0,-1-5-48 16,-2-2-16-16,-1-3 0 0,-1-3 0 0,-1-1-128 0,0-2 0 16,0 6 0-16,-2-5 0 0,-2-7-144 15,0-1 144-15,1 4-192 0,-2-8 192 0,0-8-192 0,-2-9 64 16,1-1 128-16,2-2-208 0,3 6 208 0,0-11 0 0,1-5 192 15,3-1-192-15,4 1 240 0,2-1-64 0,3 0-16 0,3 1 0 16,2 2-160-16,1 0 0 16,2 4 0-16,-1 2 0 0,1 5-272 0,0 2 64 15,-1-4 16-15,-4 8 0 0,-3 0 0 0,-3 1 16 16,-3 2 0-16,-6 0 0 0,-2 6 0 0,-3-4 0 16,-3 4 0-16,1 0 0 0,1 2-112 0,2-2-32 0,3-2 0 15,3 2 0-15,1 0 128 0,4 2 0 16,1 0 16-16,1 1 0 0,1 3 176 0,1 4-128 0,1 2 128 0,-2-5-128 15,3-2 256-15,-1-1 48 0,1 4 16 16,-2 5 0-16,1-1-192 0,0 4 0 0,0 3 0 0,-1 0 0 16,0 2 160-16,-2 1 96 0,0 1 32 0,-2 1 0 0,1 1-32 15,-2 5 0-15,-1 3 0 0,1-1 0 16,-2 3-96-16,0-1-32 0,0-2 0 16,3 3 0-16,0-2 0 0,0 3 0 0,2 1 0 0,0-3 0 15,3 0-128-15,1-2 0 0,0 0 144 0,1 1-144 16,0 3 0-16,2 4 0 0,-2 2 0 0,0 1 0 15,-1-1 0-15,-1 5 0 0,-1 0 0 0,-1 1-128 16,-2 1 128-16,-2-2 0 0,0 1 0 0,-2 2 0 16,-1 3 0-16,-2-1 0 0,-1 3 0 0,1-2-128 0,1 4 128 15,0 0 0-15,-1-3 0 0,1 3 0 0,1 2 0 0,2-2 0 16,-1-1 0-16,0 2 0 16,2 1 0-16,-1 0 0 0,2 2 0 0,-2-1 0 0,2 3 0 15,-1-1 0-15,-1 2 0 0,1 2 0 0,-1-1 0 16,-2 2 0-16,2 2 0 0,-2 0 0 0,-1 1-128 0,-2 0 128 15,1 3-128-15,-1-1 128 0,1-1 0 0,-1 0 0 16,1-2 0-16,1 0 0 0,0-2 0 0,1 1 0 16,-1-2 0-16,-1 0 0 0,1 1 0 0,-1-4 176 15,1 0-16-15,-2 1 0 0,0-1 128 0,-4 1 32 0,-1-1 0 16,-1 1 0-16,-1 2-64 0,-2-3-16 0,0 1 0 16,-4 1 0-16,0 2-80 0,-3 1-16 15,-1-1 0-15,1 2 0 0,-1-2-144 0,1 2 0 0,-1-2 0 0,-1 1 0 16,1-2 0-16,0 1 0 0,3 1 128 0,0-1-128 15,2 2 0-15,-1-2 0 0,0-2 0 0,2 2 0 16,3-2-192-16,3-2-80 0,1 1-16 16,4-1 0-1,3-1-464-15,1-1-80 0,3-4-32 0,2-1-13456 16,4 0-2688-16</inkml:trace>
  <inkml:trace contextRef="#ctx0" brushRef="#br0" timeOffset="14558.96">21704 16083 21183 0,'-3'1'1888'0,"1"-1"-1504"0,0 0-384 0,-1-1 0 0,2 1 3936 0,1-2 720 15,0-1 144-15,-1-1 16 16,1 1-3952-16,1-4-864 0,0 1 0 0,3-2-128 0,-1 4 128 16,1 1 224-16,0 2-48 0,0 1-16 0,-2 4 288 0,1 2 48 15,-1 0 16-15,-2 7 0 0,-2 3-384 0,-5 3-128 16,0 9 0-16,-5 6 0 0,-3 5 0 0,-5 1-208 15,-4 6 16-15,-2 0 0 0,-1 0 192 0,-2-3 0 16,0-2 144-16,-3 1-144 0,-3 1 448 0,2-5 0 16,1-2 0-16,1-2 0 0,3-6-448 0,2-6-160 0,2-2 0 15,3-5 0 1,2-5-1184-16,5-6-256 16</inkml:trace>
  <inkml:trace contextRef="#ctx0" brushRef="#br0" timeOffset="14747.43">21407 16090 43311 0,'6'33'3840'0,"-3"-12"-3072"0,-1-3-608 16,2-5-160-16,0-4 1696 0,2-2 304 0,3 2 64 0,4 8 16 31,9 9-3440-31,9 11-688 0,9 3-144 0,1 5-32 15,-4-4 1088-15,-5-3 224 0,-5-3 32 0,-7-1 16 0,-4-2 400 0,-5-3 80 0,-3-1 0 0,-5 1-11152 16,1-4-2240-16</inkml:trace>
  <inkml:trace contextRef="#ctx0" brushRef="#br0" timeOffset="15459.23">22479 15439 21183 0,'-5'6'1888'0,"-1"-4"-1504"0,-1 2-384 0,2-3 0 16,1 2 2352-16,2-1 400 0,-2 2 64 0,-4 0 32 16,-3 4-4128-16,-5 5-816 0,0 0-160 0,-1 3-48 0,1 2 3552 0,1-1 704 15,1 2 144-15,1-1 16 0,0 1 384 0,1 3 80 16,2-2 16-16,-1 2 0 0,2 3-1536 0,-1-1-304 0,3 2-64 0,0 3-16 15,0-4-192-15,1 3-32 0,3-2-16 16,-1 0 0-16,3 1-304 0,-1-3-128 16,2-1 128-16,2-1-128 0,0 1 0 0,2-4 0 0,1 0 0 0,0-3 0 15,2 0-416-15,1-1 32 0,0-1 16 16,2-2 0 0,-1-2-240-16,1-1-48 0,2-3-16 0,2-3 0 15,0 4-1008-15,1-7-208 0,4 2-32 0,1-4-8896 16,-1-1-1760-16</inkml:trace>
  <inkml:trace contextRef="#ctx0" brushRef="#br0" timeOffset="15863.03">22749 15560 11055 0,'0'0'976'0,"-1"0"-784"0,-1 0-192 0,1 0 0 0,1 0 3792 0,0 0 720 16,0 1 144-16,-1 0 16 0,1 3-2480 0,0 1-496 15,0 1-96-15,0 0-32 0,1 2 288 0,2 0 48 16,-1 2 16-16,2 0 0 0,1-1-1232 0,0 1-240 15,3-3-64-15,2 2 0 0,0 0-192 0,2 0-32 16,3-1-16-16,1 1 0 0,0 0-144 0,2 1-176 16,-1 1 48-16,-1 1 0 0,-1 0-160 0,-1 0-32 0,-2 3 0 0,-3 1 0 31,-1 0-128-31,-3 3-16 0,-1 3-16 0,-4-3 0 16,-1 3 112-16,-3-2 32 0,-3 2 0 0,-1-1 0 0,-1-1-16 0,-2-2 0 0,0 1 0 15,0-6 0 1,0 2-160-16,2-5-16 0,2-4-16 0,-2 1 0 0,3-1-352 15,0-5-80-15,1-1-16 0,-1-1-13408 0</inkml:trace>
  <inkml:trace contextRef="#ctx0" brushRef="#br0" timeOffset="16234.71">22457 15862 43311 0,'-7'10'1920'0,"2"-7"384"0,0 1-1840 0,2-2-464 0,3-2 0 0,1 0 0 16,1 0-304-16,-1 3-144 0,1-2-48 0,2 4 0 16,4-1-1904-16,-1 2-384 0,0 0-80 0,1 4-16 15,-1 2 704-15,-1 1 128 0,-2 3 16 0,-1 2 16 0</inkml:trace>
  <inkml:trace contextRef="#ctx0" brushRef="#br0" timeOffset="16462.71">22797 15591 37775 0,'-4'2'3360'0,"1"-2"-2688"16,-1 0-544-16,0 0-128 0,1 0 448 0,-4-2 64 16,-5 2 16-16,-9 0 0 0</inkml:trace>
  <inkml:trace contextRef="#ctx0" brushRef="#br0" timeOffset="17620.22">21332 15745 29487 0,'-9'-2'2624'0,"2"1"-2112"0,0 1-512 0,4 0 0 0,-1 0-768 0,-2 0-256 16,-5-3-48-16,-8 1-16 0,-3 1 880 15,-3-2 208-15,4 3 0 0,4-2 0 0,3 0 2656 0,2 2 576 0,3-3 112 16,4 0 32-16,4 3-1968 0,1 0-400 16,3-2-80-16,2 0-16 0,1 0-704 0,1 2-208 15,4-3 0-15,2 2 128 0,3-1-272 0,3 2-48 16,4-3-16-16,0 2 0 15,2 1-256-15,1 0-48 0,1 0-16 0,2 0 0 0,-1 1 160 0,0 2 48 0,1-3 0 16,-3 2 0-16,0-1 160 0,-3 2 160 0,2-1-208 16,-3 2 80-16,1-4 352 0,-2 3 80 0,-2-2 16 0,1-1 0 15,0-1 0-15,-2 1 0 0,1-3 0 0,-3-1 0 16,-1 2-192-16,-3-2-128 0,-1-2 144 0,-2 4-144 16,-1-2 240-16,-4 0-48 0,-1-1-16 0,-2 4 0 0,-1-1-48 15,0-1 0-15,-1-1 0 0,-2 1 0 0,0 0 272 16,-1-1 48-16,0-2 16 0,-1 3 0 0,0-4-16 0,-1 1-16 15,1 0 0-15,-1 0 0 16,0 0-432-16,-1-1 0 0,0 4 0 0,0-3 0 16,1 2 0-16,-2-2 0 0,1 3 0 0,-2-3 0 0,1 4 0 15,-2-2-192-15,0 1 32 0,0 3 16 0,-1-1-16 16,1 1 0-16,0 0 0 0,-1 0 0 0,2 0 0 16,1 0 0-16,0 0 0 0,1-2 0 0,1 0 160 0,1 0 192 15,0 2-32-15,0-4-16 0,2 2-144 0,0-2 0 16,1 2 144-16,1-2-144 0,1-2-208 0,1 0-112 15,3 2-32-15,2-7-18320 0</inkml:trace>
  <inkml:trace contextRef="#ctx0" brushRef="#br0" timeOffset="18455.18">21207 15527 23951 0,'-6'1'2128'16,"1"-1"-1696"-16,3 0-432 0,1 0 0 15,1 0-512-15,-1 0-192 0,-1 0-48 0,-2 0 0 16,-2-1-656-16,2 1-128 0,1 0-16 0,2 0-16 0,1 0 2176 0,3-3 432 15,0 3 96-15,1 0 16 0,1 0 1008 0,0-2 208 0,1 0 32 0,-6 2 16 16,0 0-1072-16,0 0-192 0,24-2-64 16,-18-1 0-16,1 2 128 0,-2 1 32 0,0-2 0 0,-1 2 0 0,0 0-320 15,-1 0-64-15,2 0-16 0,-1 0 0 16,0-3-560-16,1 2-112 0,0-1-32 0,0-1 0 16,-1 2 32-16,3-3 0 0,-1-2 0 0,1 1 0 15,1-1 16-15,0-2 16 0,0-2 0 0,0 2 0 16,1-2 16-16,0 0 0 0,-1-2 0 0,2-1 0 15,-1 3-32-15,1-4-16 0,0 1 0 0,0 0 0 0,-1 0 64 16,3 0 16-16,-1-2 0 0,0 1 0 16,0 3-256-16,0 1 0 0,0 0 128 0,-1 0-128 0,0 4 0 15,0 0 0-15,-1 0 0 0,-1 3 0 16,0 2 0-16,-3-1 0 0,1 4 0 0,-2-1 0 16,-1 4-304-16,1 0 0 0,-2 4 0 0,2 0 0 0,0 2 304 0,0 0-128 15,-1-1 128-15,2 2 0 0,1-2 0 0,1-1 0 16,-3-2 192-16,3-1-48 0,-1 0 176 15,0 1 16-15,1-4 16 0,1 3 0 0,-2-3-64 16,0-3-16-16,-1 4 0 0,1-2 0 0,2 2-144 0,0 2-128 16,1 4 192-16,-1-1-192 0,0 2 0 0,1 1 0 15,-2 3 0-15,-1-1 0 0,-1 2 0 0,2-2 0 16,-2 1 0-16,-2 1 0 0,2-3 0 0,-2 0 0 0,0-3 0 16,0-1 0-1,-1-3-448-15,1-6-32 0,0 0-16 0,2-10-19360 0</inkml:trace>
  <inkml:trace contextRef="#ctx0" brushRef="#br0" timeOffset="19860.66">9973 15426 10127 0,'-10'4'896'0,"1"-1"-704"15,2-3-192-15,2 2 0 0,1-2 2320 0,0 1 432 0,1 2 96 0,-3-3 16 0,-3 2-608 0,-3-1-112 0,-1 2-32 16,2-1 0-16,1 0-592 0,3-2-128 0,3 0-32 0,0-2 0 0,3 1-752 0,2-3-160 16,3 1-16-16,2-1-16 0,3-2-416 0,2 1 0 15,3 0 0-15,0-1 0 0,4 3 0 0,3-3 192 16,1 2-32-16,3-1 0 0,1 2 112 0,1-1 32 16,4 0 0-16,-1 2 0 0,-2-2-304 0,0 2 0 0,0-5 0 15,-2 4 0-15,-2-1 0 0,-1 4 0 0,-2 0 0 16,-2 0 0-16,-3 0 320 0,-1 1 48 0,-2 2 16 0,0-3 0 15,2 3 304-15,0-3 64 16,0 0 16-16,0 0 0 0,3-2-416 0,1 1-80 0,2-3-16 0,-1-1 0 16,1 1-256-16,0-2 128 0,-2 3-128 0,0-4 0 15,-2 4 160-15,-2-2-160 0,-3 1 128 16,-2 4-128-16,-2-3 208 0,-3 3-32 0,-2 3-16 16,0-3 0-16,-2 2 0 0,-1 0 0 0,0 0 0 15,0 1 0-15,0-3-160 0,-1 1 0 0,0 1 0 16,-1-2 0-16,1 0 0 0,1 0 128 0,0 0-128 0,0 0 128 15,0 0 208-15,0 0 48 0,0 0 0 0,-21-10 0 16,15 4 48-16,0 1 16 0,-2 2 0 0,1-5 0 16,-2 2-176-16,2 0-16 0,-2-3-16 0,1 3 0 15,0 0-240-15,-1 0 0 0,3-1 0 0,0 1 0 32,1 1-512-17,0-1 16-15,3 0 0 16,-2 1-19648-16</inkml:trace>
  <inkml:trace contextRef="#ctx0" brushRef="#br0" timeOffset="21868.55">26157 9619 25791 0,'0'0'2304'0,"1"-1"-1856"0,0 1-448 0,0 0 0 0,1-2 1264 0,0 2 144 15,2 0 48-15,2-4 0 16,3 1 160-16,-1 1 48 0,1 1 0 0,0 1 0 16,-2 0-512-16,-2 3-80 0,0 4-32 0,-1-1 0 0,-2 6-224 15,-1 5-48-15,-2 4-16 0,-1 8 0 0,-1 6-128 16,-3 5-32-16,0 2 0 0,-4 8 0 15,1 2-400-15,-2 5-192 0,-2 6 160 0,-3 4-160 16,-1 4 0-16,-1 2 0 0,1-4 0 0,-2 2 0 16,1 1 0-16,0 1 0 0,3-4 0 0,1-5 0 0,0-1 0 15,2-7 0-15,2-2 128 0,1-7-128 0,3-5 0 0,1-1 0 16,2-4-208-16,1-2 64 0,-1-3 16 16,2-4 0-16,-1-3 0 0,1-3 0 15,-1-2-320-15,1-4-48 0,0-1-16 16,-2-5 0-16,2 0-192 0,0-4-32 0,0-2-16 15,-1-2-11600-15,2-2-2336 0</inkml:trace>
  <inkml:trace contextRef="#ctx0" brushRef="#br0" timeOffset="22222.23">26520 9457 31327 0,'-2'-5'1392'0,"-1"4"272"0,2-1-1328 0,0 0-336 0,0 2 0 15,1 2 0-15,-2 0 1312 0,1-1 192 0,0 4 32 0,-3 3 16 16,-1 4-272-16,0 4-48 0,-1 3-16 0,2 3 0 16,0 5-640-16,0 5-128 0,1 7-16 0,2 1-16 15,1 7-16-15,1-1 0 0,2 4 0 0,-1-2 0 16,3 3-48-16,-2 2-16 0,-1 1 0 0,-1 2 0 15,-1 4-32-15,-1-3-16 0,-1 0 0 0,-3-4 0 0,-1-1-128 16,-3 4-32-16,-2 1 0 0,-2 0 0 0,2 0-128 16,-4 0 0-16,-1-1 0 0,0-1 0 0,-1 2 0 0,0-4 0 15,-1-1 0-15,1-2-176 0,1 0 176 0,0-6 0 16,1 0 0-16,1-5 0 16,3-2-480-16,3-8-64 0,-1-3-16 0,4-4 0 15,1-3-128-15,4-5-16 0,3-4-16 16,2-7-18432-16</inkml:trace>
  <inkml:trace contextRef="#ctx0" brushRef="#br0" timeOffset="22681.07">27607 10359 15663 0,'-7'-4'1392'0,"1"2"-1120"0,3-1-272 0,2 3 0 15,1 0-1792-15,-1 0-400 0,-2-1-96 0,-2-3-16 0,-2 2 1808 0,-1-2 368 16</inkml:trace>
  <inkml:trace contextRef="#ctx0" brushRef="#br0" timeOffset="22883.57">27559 10323 14735 0,'0'0'1312'0,"0"0"-1056"16,0 0-256-16,-1 0 0 0,0 1 2816 0,-2 2 512 0,1-2 112 15,-3 1 16-15,0 5 112 0,0-1 16 0,-1 4 16 0,-1 0 0 16,1 4-2144-16,-1 2-432 0,-2 3-96 16,-2 7-16-16,-3 2-80 0,0 5 0 0,-5 4-16 0,-1 5 0 0,-3 3-368 15,-3 4-80-15,-1-1-16 0,-2 3 0 16,-3-2-352-16,0-2 0 0,-2-2 0 16,1-3 0-16,-2-3 0 0,2 0-288 0,1-4 48 0,-3 0 16 15,1 0-96-15,0-7-32 0,3 1 0 0,2-7 0 16,3-1 64-16,0-1 16 0,2-8 0 0,3-2 0 15,1-2-512-15,3-4-112 16,1-4 0-16,1-6-18016 0</inkml:trace>
  <inkml:trace contextRef="#ctx0" brushRef="#br0" timeOffset="23162.64">26925 10552 27647 0,'5'0'1216'0,"-4"-3"256"0,1 2-1168 0,1 1-304 0,-2 0 0 0,2 1 0 0,-2 2 1840 0,2-1 304 16,5 2 64-16,1 2 16 0,3 1-544 0,3 5-96 0,0 1-32 0,-1 6 0 16,2-1-704-16,-1 5-144 15,0-1-16-15,0 6-16 0,1 1-16 0,0 2 0 16,0-2 0-16,2 2 0 0,-1-2-96 0,0-1-32 0,3 2 0 16,0-3 0-16,1-1-320 0,-3-1-64 15,0-3-16-15,-2 0 0 0,-3-3-128 0,1-1 0 16,-3 2 0-16,0-1 0 0,0-1 0 0,-2-2-192 15,1 0 32-15,-2-2 16 0,2 1-400 16,0-3-80-16,0 1-16 0,1-4 0 16,0 1-304-16,1-1-64 0,-1-2-16 0,0 0 0 15,-1-4-1072-15,-3 2-208 0,-1-4-64 0,-1 2 0 0</inkml:trace>
  <inkml:trace contextRef="#ctx0" brushRef="#br0" timeOffset="25564.87">27101 10192 28559 0,'0'2'2544'0,"0"-2"-2032"0,0 0-512 15,0 0 0-15,2 0 928 0,-1 0 96 0,-1 0 0 0,1 0 16 16,2 0-1040-16,-1-2-176 0,-1 2-48 0,-1 0-16 16,0 0-592-1,0 0-112-15,0 0-16 0,0 0-16 0,0 0 976 0,0 0 0 0,0 0 0 0,0 0 0 16,0 0 1184-16,0 0 128 0,0 0 32 0,0 0 0 16,0 0-16-16,-19 2 0 0,16-2 0 0,-1 3 0 15,2-3-480-15,-1 0-80 0,0 0-32 0,0 1 0 16,1-1-448-16,1 0-96 0,-1 3 0 0,1-3-16 15,1 2-176-15,0-2 0 0,0 1 0 0,0-1 0 16,1 3 0-16,1-3 0 0,-1 1 0 0,1-1 0 16,-2 0-144-16,0 0 144 0,0 0 0 0,0 0 0 0,0 0 0 15,0 0 0-15,0 0 0 0,0 0 144 0,0 0 144 16,0 0 32-16,0 0 0 0,0 0 0 0,0 0-48 0,0 0 0 16,0 0 0-16,0 0 0 0,0 0-144 0,0 0-128 15,0 0 144-15,0 0-144 0,0 0 224 0,0 0-48 16,0 0-16-16,0 0 0 0,0 0 96 0,0 0 0 15,0 0 16-15,0 0 0 0,0 0 32 0,0 0 0 16,0 0 0-16,0 0 0 0,0 0-176 0,0 0-128 16,0 0 144-16,18-14-144 0,-9 11 0 0,1-2 0 15,4 0 0-15,2 0 0 0,3 1 0 0,0-2 0 16,6 0 0-16,1 0 0 0,1 2 0 0,1 0 0 16,1 2 0-16,0-2 0 0,0-1 0 0,2 1 0 15,-1 1 0-15,-2-1 0 0,-2 1 0 0,0 0 0 16,1-4 0-16,-1 1 0 0,0 0 0 0,-2 0 0 15,-1 0 0-15,-2 0 0 0,-1-1 0 0,-1 0 128 16,-2 1-128-16,-2 0 0 0,0-1 0 0,-4 1 0 0,-1 0 0 16,-4 2 0-16,-1-1 0 0,-1 2 0 0,-3 0 0 0,0-1 0 15,-1 4 176-15,-2-3-16 0,0 0 0 0,0 2 0 0,-2-1 16 0,2-2 0 16,-2 1 0-16,-1 1 0 16,1 1-176-16,-2 1 0 0,-1-3 0 0,-1 3 0 15,0 0 240-15,-5 0-48 0,1 0 0 0,-3 0 0 16,0 0 48-16,-2-2 0 0,0 2 0 0,-2-1 0 15,1 1 16-15,-1-3 0 0,2 3 0 0,-2-4 0 16,2 2-48-16,0-2 0 0,-1 0 0 0,2 0 0 16,3 0-208-16,-1-2-160 0,3-1 32 0,2 1 0 15,2 3-352-15,-1-4-64 16,3-1-16-16,0 0 0 0,2 0-144 0,0 0-48 16,2 2 0-16,1-3 0 0,2 3-400 0,3 0-64 0,0 1-32 0,5 0 0 0</inkml:trace>
  <inkml:trace contextRef="#ctx0" brushRef="#br0" timeOffset="26627.61">28303 9256 13823 0,'-1'-1'1216'0,"0"-2"-960"0,0-1-256 16,-1 4 0-16,2 0 2304 0,2-2 432 0,-1 2 80 0,1-3 0 0,1 2-1936 0,-1-1-400 16,1-2-80-16,1 1-16 0,-3 1 512 0,0 1 112 0,0-3 16 0,-2 4 0 15,-1 4 672-15,-3 2 144 16,0 0 16-16,-3 0 16 0,0 4-512 0,-2 4-96 15,0 2-32-15,-1 2 0 0,-2 1-928 0,0 1-304 16,-1 2 160-16,0 2-160 0,1-2 0 0,-1 4 0 16,-1 2-192-16,2 1 192 0,-1-3 0 0,1 5 0 0,-2 1 0 15,2 1 0-15,2 0 0 16,3 1 0-16,0-2 128 0,2-1-128 0,2 1 0 0,3-6 0 0,0 1 0 16,2-3 0-1,3-2-544-15,1-1 16 0,1-2 0 0,0-3 0 16,3-3-128-16,1 0-32 0,2-1 0 0,2-2 0 0,0 0-352 15,1-2-80-15,0-4-16 0,1 1-8784 0,4-4-1776 16</inkml:trace>
  <inkml:trace contextRef="#ctx0" brushRef="#br0" timeOffset="26882.74">28452 9695 40543 0,'-5'12'1792'15,"1"-6"384"-15,2 2-1744 0,2-3-432 0,1-2 0 0,1 0 0 0,1 1 160 0,1-1-160 0,2 3 192 16,1 3-192-1,3-1-320-15,0-2-160 0,-1-4-32 0,-1-2-16 16,0-2-2624-16,-2-2-528 0,3-2-96 0,-6-7-32 0</inkml:trace>
  <inkml:trace contextRef="#ctx0" brushRef="#br0" timeOffset="27062.47">28639 9278 42383 0,'-18'-4'3776'0,"6"2"-3024"0,2 1-608 0,6-2-144 0,3 3 992 0,3-2 160 16,1 0 48-16,1 0 0 31,1-4-1904-31,2-2-368 0,2 0-80 0,3-5 0 0,-1 3-1328 0,3 1-256 16,1-4-48-16,-1 3-16 0</inkml:trace>
  <inkml:trace contextRef="#ctx0" brushRef="#br0" timeOffset="27701.17">28848 9173 26719 0,'1'0'2368'0,"1"0"-1888"0,-1 0-480 0,1 0 0 0,0 1 1968 0,1 2 288 16,0 0 64-16,4 2 16 0,4 5-800 0,-1 3-144 15,1 6-48-15,0 4 0 0,0-1-896 0,-1 3-176 16,1-1-32-16,-1 2-16 0,1-1-224 0,0 3 0 15,1-3 0-15,0 1 0 0,1 3 0 0,0-7 0 16,-2 3 144-16,0-3-144 0,-3 0 0 0,0 0 0 16,-4 3 0-16,-3-1 0 0,-1 0-256 0,-5-1 80 15,-3 1 16-15,-3-1 0 0,-5-1-352 16,-4 3-64-16,-2 1 0 0,-4-4-16 16,-1 3-48-16,-4 0 0 0,-1 1 0 15,-1-1-10240-15,-2-4-2048 0</inkml:trace>
  <inkml:trace contextRef="#ctx0" brushRef="#br0" timeOffset="28120.1">29047 10820 42383 0,'-10'-2'1872'0,"4"0"400"0,2 0-1824 0,3 2-448 0,2-3 0 0,1 3 0 0,1 0 288 0,-1-1-32 16,3-1-16-16,3-2 0 0,3 2 128 0,4-2 16 16,2 4 16-16,4-3 0 0,4 2-208 0,3 1-64 0,5-2 0 15,3-1 0-15,4-1-128 0,1-2 192 16,2 0-192-16,1-4 192 15,5-2-560-15,-5-2-96 0,0 2-32 0,-4-4-19232 0</inkml:trace>
  <inkml:trace contextRef="#ctx0" brushRef="#br0" timeOffset="28860.76">30786 10501 14735 0,'-1'-2'1312'0,"0"0"-1056"0,0 2-256 0,1 0 0 0,0 0 3712 0,0 0 672 16,0 0 144-16,1 0 16 0,-2 4-1440 0,-3-2-288 0,-1 5-64 0,-1 0-16 0,-3 8-1568 0,-3 2-304 0,-3 10-64 0,-4 6-16 15,-4 5-592-15,-5 9-192 0,-5 6 128 16,-2 5-128-16,-5 8 0 0,-2-3 0 16,2 4-128-16,-2-7 128 0,1 2 0 0,2-4 0 15,1 1 0-15,0-5 0 0,3-9 176 0,2-4-176 16,4-2 160-16,2-6-160 15,-1-1-256-15,5-3-160 0,2-5-32 0,2-1-18752 0</inkml:trace>
  <inkml:trace contextRef="#ctx0" brushRef="#br0" timeOffset="29132.82">30355 10719 45151 0,'-5'10'2000'0,"4"-4"416"0,2 4-1936 0,1-4-480 0,2 0 0 0,0 0 0 0,1 2 192 0,2 4-64 15,6 9-128-15,1 7 192 0,4 7-192 0,-1 3 0 16,-1 3 0-16,-1 1 0 0,0-1 0 0,-2 0 128 16,1-3-128-16,0-1 0 0,-2-5 128 15,-1-3-128-15,1 2 0 0,-2-3 144 16,0-2-544-16,-2-4-112 0,-1 1-32 0,-3-4 0 15,-1 3-464-15,1-6-80 0,-3 0-32 16,1-1-17296-16</inkml:trace>
  <inkml:trace contextRef="#ctx0" brushRef="#br0" timeOffset="29781.1">30424 10349 35935 0,'-21'0'1600'0,"6"0"320"0,3 0-1536 16,4 0-384-16,6 0 0 0,0 0 0 0,0 0 576 0,-1 0 32 0,-4 0 16 0,1-3 0 0,0 3 16 0,4-1 16 15,2-1 0-15,2 2 0 0,4-4-352 0,4 2-80 16,2-2-16-16,5-1 0 0,2 1 48 0,5 0 16 16,2 1 0-16,3 0 0 0,0 0 0 0,2 0 0 15,3-1 0-15,4 2 0 0,-1-2-272 0,1-1 0 16,0 2 128-16,-1-1-128 0,-2 0 0 0,-4-1 0 16,-3 1 0-16,-3-2 0 0,0 3 0 0,-3-1 0 0,-3-2 0 0,-2 1 0 15,-3 1 0-15,-3 0 0 16,-1 1 0-16,-4 0 0 0,-1-1 0 0,-3 2 0 15,1-1 128-15,-3 0-128 0,1 0 0 0,-1 2 160 0,-1-4-160 16,-1 1 128-16,1 2-128 0,0-3 0 0,-2 3 0 16,1-5 0-16,1 4 0 0,-2-4 0 0,1 1 0 0,-2 0 0 15,0 2 0-15,1-2 0 0,-1 0 0 0,0 1 0 16,-1 0 0-16,0-1 128 0,0 1-128 0,0-1 128 16,-1 1 80-16,0-1 16 0,-1-1 0 0,-2 1 0 0,2 0 80 15,-2 0 16-15,0 2 0 0,1-2 0 0,-1 1-160 16,0 1-32-16,3 1 0 0,-1-1 0 0,1 1-288 15,-1 0-64-15,2 0-16 0,0 0 0 16,3-2-336 0,0 3-64-16,2-3 0 0,0 4-16 0,1-2-144 15,0-2-32-15,1 1 0 0,1 0-17504 0</inkml:trace>
  <inkml:trace contextRef="#ctx0" brushRef="#br0" timeOffset="30499.36">30394 9745 39615 0,'-2'0'3520'0,"1"0"-2816"0,2 0-560 0,1-2-144 0,2 1 448 0,0-2 64 16,2 0 16-16,4-4 0 0,5-1-144 0,5-6-16 16,3-2-16-16,4 0 0 0,0-5-352 0,2-1 144 15,-1-1-144-15,2 1 0 0,0-3 176 0,-3-1-176 16,0 2 160-16,-1-2-160 0,-4 1 128 0,-1-1-128 16,-3 1 0-16,-4 1 144 0,-1 0-144 0,-2 2 0 15,-1 1 0-15,-3 1 0 0,-1 1 0 0,-1 3 0 16,-1 4 0-16,-1 2 0 0,-2 1-240 0,0 6-16 15,0 0-16-15,1 3 0 0,-1 3 16 0,0 0 16 16,0 6 0-16,1-1 0 0,0 4 240 0,-1 0 0 0,2 4 0 16,-1 3 0-16,1-3 0 0,-1 3 240 15,1-1-32-15,-1-1 0 0,1 4 112 0,-1-2 0 0,2 1 16 0,-2-2 0 16,1 1-32-16,0-3-16 0,0 0 0 16,1 0 0-16,-2-4-288 0,2 1 0 0,-2-1 128 0,1-2-128 15,-1 0 0-15,1-4 0 0,0 0 0 16,0 1-144-16,-1-4-304 0,1 0-64 15,0 0-16-15,0-3 0 0,1 0-512 0,-2 0-112 0,2 0 0 0,0-3-16560 16</inkml:trace>
  <inkml:trace contextRef="#ctx0" brushRef="#br0" timeOffset="31054.97">31638 8927 27647 0,'-2'-4'2448'0,"-1"0"-1952"0,3 2-496 0,0 2 0 15,2 0 1472-15,-2 0 208 0,-2-4 48 0,1 2 0 16,-1-2-48-16,-2 2 0 0,-1 2 0 0,-1 2 0 0,-3 4-752 0,-1 5-160 16,-1 4-16-16,-2 7-16 15,-3 4-336-15,-2 5-64 0,0 1-16 0,-1 6 0 0,1 0-144 16,-3 3-48-16,1 1 0 0,-1 1 0 0,1-2-128 0,1 0-144 15,1 1 144-15,1-5-208 0,0 1 208 0,4-6 0 16,1 0 0-16,2-1 0 0,3 0 0 0,4-5-144 0,0 0 144 0,6-1-128 31,2-4-384-15,3-1-80-16,5-4-16 0,0-4 0 0,2 1-1360 0,2-4-272 0,3-2-48 16,1-4-13776-16</inkml:trace>
  <inkml:trace contextRef="#ctx0" brushRef="#br0" timeOffset="31329.64">31788 9423 38527 0,'-6'10'848'0,"1"-4"176"0,1 0 48 0,2-2 0 0,0-1-864 0,1 0-208 0,0 1 0 0,-1 1 0 16,-2 4 768-16,-1 4 128 0,-1 0 0 0,0 3 16 15,-1-1-784-15,1 1-128 0,0-1 0 0,1-4-176 16,1 2-336 0,2-3-64-16,-1-2 0 0,3 1-11376 0,2-3-2256 0</inkml:trace>
  <inkml:trace contextRef="#ctx0" brushRef="#br0" timeOffset="31497.08">31880 9246 42383 0,'-15'-9'1872'0,"5"2"400"0,1 1-1824 0,4 2-448 0,4 1 0 0,1 3 0 0,1-2 736 0,-1-2 48 15,1 1 16-15,1-6 0 0,3 1-416 0,2 0-96 16,2 2-16-16,2-2 0 15,1 2-912-15,2 0-176 0,-1 0-32 0,0-1-18848 16</inkml:trace>
  <inkml:trace contextRef="#ctx0" brushRef="#br0" timeOffset="31861.66">32085 8809 24879 0,'-6'-10'2208'0,"1"4"-1760"0,1 1-448 0,1 4 0 15,3-1 1408-15,0 2 208 0,2 0 48 0,-2-3 0 0,-2 2-448 0,2 1-96 16,0-4-16-16,0 2 0 0,0 2 416 0,0 0 80 16,0 0 0-16,0 0 16 0,0 0-720 0,0 0-128 15,12 20-48-15,-9-9 0 0,2-1-176 0,0 2-32 16,3 1-16-16,-3 6 0 0,3 0-320 0,0 0-176 15,0 6 192-15,1-1-192 0,0 0 0 0,-2 4 0 16,0 1 0-16,1 2 0 16,-1-2 0-16,-1 3 0 0,-1-4 0 0,3 1 0 15,-2 2-128-15,-1-6-48 0,-1-2 0 0,-1 1 0 0,-1-1 176 0,-2-5 0 16,0 1 0-16,-3-3 0 0,1 0 0 0,-2-4 0 16,-1 2 0-16,-1 1 0 0,-2-4-304 0,0 0 32 15,-2-4 0-15,0 0 0 0,-1-4 16 0,0 2 0 0,-2-5 0 16,1 0 0-1,0 0-320-15,1-3-48 0,-2 0-16 0,1-3 0 16</inkml:trace>
  <inkml:trace contextRef="#ctx0" brushRef="#br0" timeOffset="32318.14">32437 9351 27647 0,'6'-12'2448'0,"1"0"-1952"0,-2 6-496 0,-4 4 0 16,0 2 880-16,1-4 80 0,2-2 0 0,2-4 16 0,3-1 976 0,-3 0 192 15,-1 5 32-15,-2 6 16 0,-3 3-944 0,-2 3-192 16,-1 8-32-16,-4 5-16 0,-1 5-112 0,-2 5-32 16,-1 5 0-16,-3 5 0 0,-1 8-192 0,-2 3-32 15,-1 7-16-15,-2 6 0 0,0 4-112 0,-4 2-32 0,-2 1 0 16,-2 3 0-16,-2 2-160 0,-3 4-48 0,-2 0 0 15,-1 1 0-15,2-4-144 0,-1 2-128 0,3 1 144 16,4-5-144-16,5-2-192 0,6-5-144 16,6-8-32-16,4-4 0 0,3-5-112 15,5 0-32-15,0 2 0 0,3-5 0 16,1-6-448-16,1-7-112 0,0-5-16 0,1-7 0 16,-3-4 80-16,3-4 16 0,0-4 0 0,-1-5-17552 0</inkml:trace>
  <inkml:trace contextRef="#ctx0" brushRef="#br0" timeOffset="32668.08">32933 9340 32255 0,'4'-9'2864'0,"-2"3"-2288"0,1 0-576 0,-2 3 0 0,0 3 1120 15,0-1 112-15,2-3 32 0,1-4 0 0,1 2-96 16,-2-4-16-16,0 6 0 0,-3 4 0 16,-3 4-368-16,-2 6-80 0,-1 4 0 0,-4 6-16 0,-1 6 16 0,-2 8 0 15,-4 5 0-15,-1 11 0 0,-1 6-192 16,-4 8-16-16,-3 5-16 0,-1 4 0 0,-3 0-80 0,2 0-16 16,-1 0 0-16,-3 2 0 15,-1 7-48-15,-1-2-16 0,2-1 0 0,1-1 0 0,1-2-48 16,4-4-16-16,1-2 0 0,1-2 0 0,2-5-256 0,1-4 128 15,1 1-128-15,1-6 0 0,1-3 0 0,3-4 0 16,-1-5 0-16,1-4 0 0,2-1 0 0,1-6 0 16,2-3 0-16,3-2-192 15,1-3-496-15,1-7-80 0,2 0-32 0,2-4 0 0,2-2-528 16,1-5-96-16,1-4-32 0,2-2-18464 0</inkml:trace>
  <inkml:trace contextRef="#ctx0" brushRef="#br0" timeOffset="33167.99">32741 10981 7359 0,'2'-6'656'0,"-1"-1"-528"0,0 1-128 0,2 0 0 0,-1 0 7552 0,1 2 1472 16,0-1 288-16,3-2 64 0,3-8-6736 0,3-2-1344 16,2-4-272-16,2 1-48 15,0 4-544-15,-2 1-112 0,1 1-32 0,-2 6 0 0,0-1-48 0,-1 4-16 16,2 3 0-16,-1 4 0 0,0 2-80 0,-2 3-16 15,0 4 0-15,-4 5 0 0,-1 0-128 0,-2 3-176 0,-3 3 48 0,-3 2 0 32,-3 3-320-32,-4-1-64 0,-2 0-16 0,-4 1 0 0,-3 2 96 0,-3-1 32 0,0 2 0 0,-5 1 0 15,-3 0 160-15,-2 1 48 0,-1-1 0 0,0-2 0 16,-3 2-176-16,1-2-16 16,0-3-16-16,4-2 0 0,0 1 48 0,4-3 16 15,4 1 0-15,4-5 0 0,3-2 944 0,4 0 192 0,3-3 32 16,3 0 16-16,2 2-288 0,2-3-64 0,4 0-16 15,0 0 0-15,3 0 16 0,3 1 0 0,1-3 0 0,4 2 0 16,0-2-192-16,5-2-48 0,1 5 0 0,1-7 0 16,0 0-256-16,4-2-304 0,2-4 64 0,1 0 16 15,3-4-544 1,-1-2-96-16,1 0-32 0</inkml:trace>
  <inkml:trace contextRef="#ctx0" brushRef="#br0" timeOffset="33763.87">33279 8854 38703 0,'-5'-4'1712'0,"3"2"352"0,-1 2-1648 0,2-3-416 0,1 3 0 0,0 0 0 0,0-1 448 0,-1 1 0 15,0-3 0-15,-2 0 0 0,1-1-32 0,-1-2 0 0,3 0 0 0,-1 0 0 0,2-4-112 0,2 1-32 0,-1-1 0 0,3-2 0 16,1 2 16-16,3-1 0 0,1 0 0 0,2-1 0 16,1 5-96-16,0 1-32 0,1 0 0 0,1-1 0 15,1 4 0-15,-1-3 0 0,1 3 0 0,0 2 0 16,0-2 16-16,-1 3 0 0,-2 0 0 0,1 3 0 16,-2 1-176-16,-2 2 0 0,-1 1 0 0,-3 4 0 0,-2 3 0 0,-3 4-256 15,-1 1 48-15,-4 5 0 0,-1 0 16 16,-3 5 16-16,-1-1 0 0,-3 3 0 15,-2-1-48-15,-2 1-16 0,0 1 0 0,-1-1 0 0,-2-2-64 16,-1 0-16-16,0-2 0 0,1 1 0 0,-2-3 192 16,1-1 128-16,0-2-192 0,3-1 192 0,1-1 0 0,-2 1 0 15,1-1 0-15,1-2 0 0,-1-2 0 0,-1 0 0 16,1-1 192-16,1-1-48 0,1-2-16 0,3 0-128 16,1 1 192-16,3-3-64 0,3 2 192 0,5 0 48 15,4 2 0-15,3 1 0 0,4-2-48 0,3 4-16 16,3-1 0-16,3 2 0 0,4-2 0 0,2 3 0 15,3-3 0-15,1 0 0 0,1 0-304 0,-1-1 0 16,-1-3-128-16,0 1 128 16,-1-4-480-16,1-1 0 0,-1-2 0 0</inkml:trace>
  <inkml:trace contextRef="#ctx0" brushRef="#br0" timeOffset="41535.04">10329 13009 42383 0,'-9'0'3776'0,"2"-1"-3024"0,3-2-608 0,4 2-144 0,0 1 224 0,0-3 16 15,-2 3 0-15,-3-3 0 16,-1-2-848-16,1 1-160 0,1 0-48 0,3 1 0 15,-1 0 0-15,1 3 0 0,2-2 0 0,-1 2 0 0,2 0 672 0,-2 2 144 0,1-1 0 0,-2 1 0 16,-1 1 448-16,2-3 96 0,0 0 16 0,0 0 0 16,0 0 64-16,0 0 16 0,-17 16 0 0,15-13 0 15,-1-2-16-15,1 2 0 0,0-3 0 0,1 1 0 16,2-1-176-16,1 0-48 0,1 0 0 0,2 1 0 16,2-1-400-16,1 0 0 0,3 0 0 0,3 1 0 15,2-1-160-15,4 0-64 0,-2 0-16 0,3 3 0 16,3-3 240-16,2 0 0 0,1 0 0 0,0 1-144 0,-2 1 144 0,1-2-160 15,0 3 160-15,0 1-160 16,-3-4 160-16,0 2-192 0,-1 2 192 0,-2-2-192 16,-2 0 192-16,-3 0 0 0,1 2 0 0,-2-2 0 15,-3 2 0-15,1-2 0 0,-1 2 0 0,2-1 0 0,0-2 0 16,1-1 0-16,2 0 0 0,1-1 0 0,3 1 0 0,0-3 0 16,1-1 0-16,-3 2 128 0,-2-1-128 15,1 2 0-15,0 1 128 0,1-2-128 0,1 1 0 16,-2 1 0-16,-1 0 0 0,-1 0 0 0,-2 0 192 0,-4 0 0 15,1 1 16-15,-3 1 0 0,0-2 96 0,-2 1 16 16,-1 2 0-16,-2-3 0 0,1 2 0 16,-2-2 16-16,-1 0 0 0,0 2 0 0,0-2-48 0,0 0-16 0,0 2 0 15,-1-2 0-15,1 0-48 0,0 0-16 0,0 0 0 0,0 0 0 16,0 0-208-16,0 0 128 16,0 0-128-16,0 0 0 0,0 0 0 0,0 0 0 15,23-6 0-15,-17 6 0 0,0 0 0 0,2 0-192 0,-2 2 192 16,0-2-160-16,0 4 160 0,-1-1 0 15,0 0 0-15,0 1 0 0,-1 1 0 0,0 0 0 0,-1 0 0 16,1 1 0-16,0 1 0 0,-2 2 0 0,1-1 0 0,-1 0 0 16,-1 2 0-16,-1 0 0 0,0 2 0 0,-1 3 0 15,-3-2-128-15,1 3 128 0,-2 3-128 16,-3 0 128-16,1 1-192 0,-2 1 32 0,1-1 16 0,-3 1 0 16,-1-2 144-16,1 4 0 0,-1-5 0 15,1-2-128-15,-2 3 128 0,2-3 0 0,-1 0 0 0,-2-1 0 0,3-2 0 16,0 0 0-16,0-5 0 0,1 2 128 0,1 0 0 0,1-4 0 15,2 2 0-15,1-2 0 0,0-1 80 0,1 1 32 16,1-2 0-16,2-2 0 16,1 2-240-16,-1 0 0 0,2-2 0 0,-1 2 0 15,1-2 0-15,1 0 0 0,-1 0 0 0,0-2 0 16,0 3 0-16,-1-3 0 0,2 0 0 0,-2 0-160 0,0 0 160 16,0 0 0-16,0 0 0 0,0 0 0 0,0 0 0 0,0 0 0 15,0 0 0-15,0 0 0 0,0 0 144 0,0 0 16 16,0 0 0-16,0 0 0 0,0 0-160 0,0 0 0 15,0 0 0-15,-16 13 0 0,13-10 0 0,-1 0 0 16,2 0 0-16,-1 0 0 0,0 0 0 0,0-3 0 16,0 1 0-16,-1-1 0 0,0 0 0 0,-1 3 0 0,0-3 0 15,-2-3 0-15,1 3 0 0,-3-1 240 16,-1-2-48-16,-1 1 0 0,-1 1-48 0,-2 1-16 0,3-3 0 0,-1 0 0 16,-3 0-128-16,0 1 0 15,-2-2 0-15,-2 1 0 0,0 2 0 0,-2 1 0 16,-1 0 0-16,-1 0-176 0,-1 0 176 0,-1 1 0 0,2 2 0 15,-4-3 0-15,-2 2 0 0,0 2 0 0,-2-1 0 16,0 0-128-16,-1 0 128 0,2-2 128 0,2-2-128 16,0 1 176-16,5 0-176 0,1-3 0 0,3 0 0 0,2-2 0 15,3 1 0-15,2 0 0 0,2 1 0 0,1-4 0 16,2 5 0-16,-1-4 0 0,3 2 0 0,-1-1 0 16,2 1 0-16,1 1 0 0,-1 0 0 0,2-1 0 15,-1 2 0-15,1 1 0 0,2-2 0 0,-2 1 0 0,1 1 0 0,0 1 0 16,0 0 0-16,-1-3 0 0,1 3 0 15,0-1 0-15,0 1 0 0,-2 0 0 0,2 0 0 0,0-1 0 16,0 1 0-16,-1 0 0 16,2-2-128-16,0 2 128 0,0 0 0 0,0 0 0 0,0 0 0 0,0 0 0 15,0 0 0-15,0 0 0 0,0 0 0 0,10-21 0 16,-9 16 0-16,2 0 0 0,1-2 176 0,-1-2-48 16,0 2-128-16,1-2 192 0,-2-1 64 15,0-1 16-15,1 0 0 0,-1-1 0 0,0 2-96 0,-1-5-32 16,-1 1 0-16,1-3 0 0,-1 1-144 0,0 0 160 0,0 0-160 15,0-4 160-15,1 2-160 0,1-1 0 0,-1-1 0 16,0 2 0-16,2 2 0 0,-1 0 0 0,-1 3 0 0,2 2 0 16,-2 1 0-16,0 3 0 15,0 2 0-15,1 0 0 0,-1 2 0 0,0-3 0 16,0 4 0-16,-1 0 0 0,0 0-160 0,2-2 160 16,-1 2-208-16,1-2 80 0,0 2 128 0,-1-2-160 0,1 0 160 15,0 2-160-15,-1-1 160 0,0 2 0 16,1-5 0-16,1 1 0 0,-2 0 0 0,0-1-208 0,2 1 80 15,-3 1 128-15,0 0-336 0,0-1 48 0,-1 4 16 16,-1-2 0 0,0 0-160-16,1 3-16 0,-3-2-16 0,0 2 0 15,1 0-528-15,-2 0-96 0,-2 2-32 0,1-1-19488 0</inkml:trace>
  <inkml:trace contextRef="#ctx0" brushRef="#br0" timeOffset="43615.49">22263 13093 32255 0,'-4'0'2864'16,"0"-3"-2288"-16,3 2-576 0,0 1 0 15,1 0-1056-15,-1 0-320 0,0-2-64 0,-3 2-16 0,-1-4 1264 0,0 2 192 0,1-1 128 16,2 2 0-16,-1-2 976 0,2 1 208 0,0 1 32 0,1-2 16 15,0 2-720-15,0-2-128 16,2 3-48-16,-1-3 0 0,2 0 96 0,-1 1 16 16,1 1 0-16,-2 1 0 0,0-3-64 0,1 3 0 15,-2-2 0-15,0 0 0 0,1 2 64 0,-1 0 0 0,-1-2 0 16,-1 2 0-16,1 0-240 0,0-3-32 0,1 3-16 0,0 0 0 16,0 0-288-16,0 0 0 0,0 0 0 0,0 0 0 15,-19-6-160-15,14 6 16 0,-1 0 0 0,0-1 0 16,0 1 144-16,-2 0 192 0,2 0-32 0,-2 0-16 0,0 0 16 0,1 0 0 15,-2 0 0-15,0 0 0 0,0 0-160 0,-1 0 192 16,0 0-192-16,-3 0 192 16,0 0-192-16,-2 0 0 0,0-2 0 0,-5 2 0 0,-2 0 0 0,-4 0 128 15,-2 0-128-15,-3 0 0 16,0 0 128-16,-3 2-128 0,1-2 128 0,-2 0-128 16,1 0 256-16,2 1-48 0,1 1 0 0,2-2 0 0,5 1 176 15,1-1 16-15,2 0 16 0,3 0 0 0,2 0-80 16,3-1-16-16,3-1 0 0,3 1 0 0,1 1-80 0,2 0-32 15,2-2 0-15,-1 2 0 0,2 0-208 0,0 0 0 16,-1 0 128-16,0 2-128 0,0-2 0 0,-2 1 0 16,0 2 0-16,-2-1 0 0,0 2-240 0,-2-2 16 0,1 2 0 15,-2-1 0-15,-1 0 224 0,0 0-144 16,-1 0 144-16,1 1-128 0,-1-1 128 0,1 0 0 16,1 0 0-16,0-2 0 0,0 2 192 0,2-1-16 15,1 2-16-15,1-4 0 0,1 2-160 0,0-1 192 16,1 2-192-16,1-2 192 0,1 2-192 0,0-1 192 0,0 2-192 15,1-2 192-15,0 2-192 0,0-2 192 16,0 6-192-16,-2 1 192 0,2 0-192 0,0 0 0 0,-1 1 0 16,1 2 0-16,-1-2 0 0,1 3 0 0,-1-1 0 15,1 2 0-15,-2 0 0 0,1 0 0 0,0 1 0 16,1 1 0-16,-1-2 0 0,-1 0 0 0,2 4 0 0,0-3 0 0,0 1 0 0,0-2 0 16,0 3 0-16,-1-5 0 15,1 4 0-15,0-4 128 0,-1 2-128 0,1 1 128 16,-1-2-128-16,0 0 0 0,-1-6 0 0,1 6 128 15,0-1-128-15,0 3 0 0,-2 1 0 0,1-4 0 16,0 1 0-16,1 0 128 0,0-1-128 0,1-2 128 16,0 0-128-16,0-1 0 0,0 1 144 0,1-4-144 15,0 0 0-15,1 0 0 0,0-2 0 0,-1 0 0 16,2-2 160-16,-1 1-32 0,1-2-128 0,-1 1 192 0,2-2 64 16,0 0 0-16,-1 0 0 0,2-2 0 0,1 1 0 0,2-2 0 15,1 0 0-15,0-4 0 0,0 4-80 0,1-4-16 16,0 3 0-16,1 0 0 0,1-4-160 0,2 3 0 15,-2 2 0-15,2-3 0 0,0 2 0 0,2-2 0 16,0 2 0-16,0 1-176 0,0 0 176 0,-1 0-128 16,0 1 128-16,-1 1-128 0,1-2 128 0,-1 1-192 15,1 0 192-15,-2 0-192 0,1 2 192 0,-2 0 0 16,2-3 0-16,1 2 0 0,1 1 0 0,0 0 0 16,1-2 0-16,2 2 0 0,-1 0 0 0,2 0 0 15,0 2 0-15,-2-2 0 0,2 4 0 0,-1-2-160 0,-2 2 160 16,-1-1 0-16,-1-2-128 0,-2 1 128 15,1 1 0-15,-2-2 0 0,0 1 0 0,-4 1 0 16,1-3 0-16,0 1 0 0,-2 2 0 0,0-3 0 16,1 0-208-16,-2 0 64 0,1 1 144 0,1-2 0 0,0 1 0 0,0 0 0 15,1 0 0-15,-3-3 0 0,1 2 0 16,-1 1-128-16,1-3 128 0,-1 3 0 0,-1-2 0 0,-2 1 0 16,1-2 192-16,1 0 0 0,-1 0 16 0,-2-1 0 15,1 2 112-15,-2-2 0 0,1 1 16 0,1-2 0 16,-1 1-96-16,1-2-32 0,1 0 0 0,-2-2 0 15,2 2-80-15,-1-3 0 0,1-1-128 0,0 0 192 16,0 2-32-16,-1-5-16 0,0 4 0 0,-1-6 0 0,2 4 48 16,-2-5 0-16,0 1 0 0,-1-1 0 0,0 0 16 0,-1-3 16 15,1 0 0-15,-1 3 0 16,0-3 0-16,0-4 0 0,0 2 0 0,-1-1 0 0,1 0-224 0,0 2 176 16,0 1-176-16,0 3 160 0,-1-1-160 0,1 3-176 15,-1 0 48-15,-1 2 0 16,0 4-384-16,-1-2-80 0,0 0-16 15,-2 4 0-15,-1-3-304 0,-1 2-64 0,-2 1-16 16,-5-1-21472-16</inkml:trace>
  <inkml:trace contextRef="#ctx0" brushRef="#br0" timeOffset="45463.32">10151 7052 16575 0,'-1'0'1472'0,"-1"0"-1168"0,2 0-304 0,0 0 0 0,0 0 416 0,-1-2 32 0,1 2 0 15,-2 0 0-15,-1-2 576 16,-1 2 128-16,2-2 32 0,-2 1 0 0,2-1 1184 0,-2 1 224 16,3 1 48-16,0-2 16 0,-1 1-672 0,2-2-144 15,0 3-32-15,0-4 0 0,2 4-864 0,-1-2-176 16,1-1-48-16,1 2 0 0,-2-1-368 0,2-2-80 0,0 2-16 15,0-2 0-15,-1 4-128 0,2-4-128 16,-2 2 192-16,1 2-192 0,1-4 144 0,-3 4-144 16,1-3 0-16,0 3 144 0,-1-2-16 0,0 2-128 15,-1 0 192-15,0 0-64 0,0 0 0 0,0 0-128 16,0 0 192-16,-1 2-64 0,1-2-128 0,0 0 192 0,-1 0-192 0,-1 0 192 16,2 0-16-16,0 0 0 15,0 0 0-15,0 0 0 0,0 0 80 0,0 0 0 0,0 0 16 0,0 0 0 0,0 0-16 16,0 0 0-1,0 0 0-15,-10-16 0 0,9 13-256 0,-1 0 160 0,-1 3-160 16,-1-4 128-16,1 2-128 0,-3 0 192 0,-1 0-192 0,0-3 192 16,0 4-192-16,-3-3 0 0,-3 2 0 0,0-2 0 15,-1-2-272-15,1 1 64 0,-1 1 16 0,0-3 0 16,2 2 192-16,1-1 0 0,1 2 192 0,-1-2-192 0,3-1 352 16,1 2-32-16,0 1-16 0,0 0 0 0,1-1-304 15,0 4 0-15,0-2 0 0,1 3 0 16,-1-2 0-16,2 2 0 0,0 0 0 0,1 2 0 0,0-2 0 15,2 3-144-15,-2 1 16 0,2-1 0 16,0 2-32-16,0 2 0 0,-1-3 0 16,1 5 0-16,0-3 32 0,-2 2 0 0,2 0 0 15,-1 1 0-15,-2 1 128 0,0 0-192 0,-1 2 192 0,0-2-192 16,0-1 192-16,1 1 0 0,-1 0 0 0,-2-1 0 16,2 0 0-16,2-2 0 0,0 2 0 0,1-3 0 0,-1 3 224 15,3-4-32-15,0 1 0 0,0 0 0 16,3 3-48-16,-2-3-16 0,2 0 0 0,-1 4 0 0,2-1-128 15,-1-2 0-15,1 3 0 0,-1 1 128 0,0-1-128 0,-1 0 0 16,0 2 0-16,-2 1 0 0,1-3 0 0,-2 0 0 16,1 0 0-16,-1 1 0 0,0-4 0 0,1-1 0 0,-2 0 0 0,2-2 0 15,2 1 288-15,-2-4 32 0,1 2 0 0,1 0 0 16,1-3 0-16,-1 0 0 16,3 0 0-16,-1 0 0 0,2 0-64 0,1-2 0 15,1 1 0-15,2-3 0 0,-2 2-96 0,4-2-32 0,-3-2 0 16,1 3 0-16,-1 0 0 0,-2 0-128 0,1-1 192 15,-3 4-64-15,0 0-128 0,-3-2 0 0,1 2 0 16,-2 0 0-16,0 0 0 0,0 0 0 16,1 0 0-16,-1 0 0 0,0 2 0 0,2-2 0 0,-1 0 0 0,2 0 0 15,-1 0 0-15,2-2 0 0,2 2 0 0,-1-1 0 0,1 1 0 0,-1-3 0 16,1 1 0-16,-1 0 0 0,0 2 0 16,-1 0 0-16,-1-2-176 0,-1 2 176 0,0 0 0 0,-2-2 0 15,0 2 0-15,-1 0 0 16,0 2 0-16,0-2 0 0,0 0 0 0,-1 0 0 15,1 0 0-15,0 0 0 0,0 0 0 0,0 0 0 16,0 0 0-16,0 0 0 0,0 0 0 0,0 0 128 16,0 0-128-16,0 0 0 0,0 0-128 0,0 0 128 0,0 0 0 15,0 0 0-15,0 0 0 0,0 0 0 0,0 0 0 0,0 0 0 16,0 0 0-16,0 0 176 0,0 0-48 0,0 0 0 0,0 0 0 16,0 0 0-16,0 0 16 0,0 0 0 15,0 0 0-15,0 0 0 0,0 0-144 0,0 0 160 16,0 0-160-16,0 0 160 0,14-16-32 0,-14 12-128 15,2-2 192-15,-1 1-64 0,2 1-128 0,-1-2 0 16,2-1 0-16,-2 1 0 0,2-1 0 0,-1 1 0 16,-1 0 0-16,1 0 0 0,-1 0 0 0,-1-1 0 0,2 1 0 15,-2 3 0-15,-1-4 0 0,0 4 0 0,0-2 0 0,-1 1 0 16,0 0 0-16,-1-2 0 16,1 2 0-16,0-1 0 0,0 2 0 0,-2-3 0 0,2 2 0 0,0-1 0 15,-1 0 0-15,1-1 0 16,-1 3 0-16,0-3 0 0,1 2 0 0,0-2 0 0,0 3 0 0,1-4 128 15,-2 1-128-15,2 1 0 0,-1 2 0 0,1-1 0 16,-1 0 0-16,0 2 0 0,0-2 0 0,-1 4 0 16,1-3 0-16,-1 1 0 0,-1 1 0 0,1-2 0 15,-1 3 0-15,1-2 0 0,-1 1 0 0,2 1 0 16,-1 0-256-16,0 0 64 0,1 0 0 0,1 0 16 16,0 0-496-1,0 0-96-15,0 0-32 0,0 0-14128 0,0 0-2832 0</inkml:trace>
  <inkml:trace contextRef="#ctx0" brushRef="#br0" timeOffset="47157.83">21663 7061 39615 0,'0'-3'3520'0,"1"0"-2816"0,1 0-560 0,-1 3-144 16,0-2 0-16,0 0 160 0,2 0-160 0,2-4 160 16,1 0-912-1,1-2-176-15,1 0-32 0,-2 1-16 0,0 4 656 0,0-4 128 0,-1 4 16 0,0 0 16 16,1 1-352-16,2 1-64 0,-1 1 0 0,1 0-16 16,0-3 304-16,2 3 64 0,0 0 16 0,-1-1 0 0,1 1 432 0,-2-1 96 15,1-1 0-15,-3 2 16 0,2-2 416 0,-5 1 80 16,1 1 0-16,-3-3 16 0,-1 3-160 0,0-2-48 15,-2 0 0-15,-3 0 0 0,0 0-256 0,-3 0-48 16,1 0-16-16,-3-1 0 0,0 2-128 0,-1-4-16 16,1 4-16-16,0-3 0 0,2-1 112 0,0 2 32 15,2-1 0-15,0-1 0 0,2 0-112 0,0 0 0 0,1 1-16 0,0 1 0 16,1-2-48-16,-2 1-128 16,0 0 192-16,1 1-64 0,-2-2-128 0,0 3 0 15,0-3 0-15,-3 4 0 0,2-1 0 0,-2-2 0 16,-1 4 0-16,-1-3 0 0,0 3 0 0,-3 0 0 0,-2 0 0 15,-1 0 128-15,0 0 0 0,-1 3-128 0,1-3 192 0,3 0-64 16,-1 1 64-16,4 2 16 0,0-3 0 0,3 0 0 16,1-3 16-16,1 3 0 0,2 3 0 0,1-6 0 15,1 3-80-15,1 0-16 0,0 3 0 0,-2-3 0 16,2 2-128-16,0-2 0 0,-1 4 0 16,-1-2 0-16,0 5 0 0,0-4 0 0,0 3-224 0,-2-2 80 0,-1 5-48 15,-1-3 0-15,0 4 0 0,-2-4 0 0,2 4 192 16,-2-4 0-16,2 2-144 0,0 0 144 0,0-2 0 0,1 2 0 15,0 0 0-15,1-1 0 16,2-1 0-16,-1 0 0 0,1 0 0 0,-1 0 0 16,2 4 0-16,-1-2 0 0,-1 0 160 0,1 1-160 15,-1 1 128-15,1 0-128 0,-2 0 0 0,0 2 0 0,1-2 0 16,-1 2 0-16,2-2 0 0,-1-1 0 0,-1 1 0 0,2-4 0 16,1 0 0-16,-1-2 0 0,1 1 0 15,1-4 0-15,0 1 0 0,-1 2 0 0,2-4 192 0,0 0-64 16,1 0 0-16,-1 0-128 0,1 0 368 0,2-2-48 15,-4 2 0-15,0 0 0 0,0 0-80 16,25-8-32-16,-17 5 0 0,2 3 0 0,1-3-208 0,-1-1 0 0,0 4 128 0,0-2-128 16,1 2 0-16,-2 0 144 15,0 2-144-15,-1-2 128 0,0 2-128 0,-2 0 0 0,-1 1-192 16,0 0 192-16,0 1 0 0,0 0 0 16,0 1 0-16,0 1 0 0,1 0 0 0,0 0 0 15,3-2 0-15,-1 0 0 0,1 2-128 0,2-4 128 0,0 4 0 16,1-2 0-16,1-1 0 0,2 0 0 15,-2-1 0-15,2 0 0 0,-1 1 0 0,-1-2 0 0,2 1 0 16,-2-2 0-16,0 3 0 0,-2-3 0 0,2 0 0 0,-3 0 0 16,-1 0 0-16,0 0 0 0,0 0 0 0,-2 0 0 15,1 0 0-15,-1 0 0 0,0 0 0 0,0 1 0 16,0-1 0-16,-1 2 0 0,0-2 0 0,1 0 0 16,-1 3 0-16,-1-3 0 0,-2 0 0 0,0 0 0 0,-1 0 0 15,0 0 0-15,-2 0 0 0,0 0 0 16,0-3 0-16,0 3 0 0,-2-3 0 0,1 0 0 0,0 0 336 15,1 3 48-15,0 0 0 0,0 0 0 0,-3-21-96 0,5 13-16 16,0 2 0-16,1-4 0 0,0 1-112 16,1-1-32-16,2 1 0 0,0 0 0 15,-1-1-128-15,1 1 128 0,2-1-128 0,-2 2 128 16,0 0-128-16,0-2 0 0,-1 4 0 0,0-2 128 0,0 0-128 16,-1 2 0-16,1-3 0 0,-1 0 0 0,-2 0 0 0,2 1 0 15,-2-1 0-15,2 0 0 0,-2-1 0 16,1 0 0-16,1 1 0 0,-1-3 0 0,1 2 240 0,0-2 16 15,1 2 0-15,0-5 0 0,0 4-64 0,0 0-16 16,-2 1 0-16,2 3 0 0,-2-2-176 0,-1 3 0 16,1-1 0-16,-2 4 0 15,-1-1-320-15,-1 4-80 0,-2-2-32 0,-2 4-22336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5:45:43.4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9238 10542 20271 0,'-2'-9'1792'0,"1"2"-1424"0,1 2-368 0,1 4 0 0,0-3 0 0,0-1 0 16,1-3 0-16,-1-6-192 0,0-2-32 0,1-4-16 15,1 5 0-15,-2 1 0 0,-1 6 816 0,0 2 176 16,-1 2 16-16,0 0 16 0,1 4 320 0,-2-2 64 15,0 4 16-15,0-2 0 0,-1 4 96 0,1 0 32 0,-1-1 0 16,1 2 0-16,-1-1-304 16,1 0-64-16,-1 1-16 0,1-1 0 0,-1 1-256 0,0 2-48 15,0-1-16-15,1 0 0 0,-1 1-224 0,2 2-32 16,-2-3-16-16,1 2 0 0,1 0-208 0,1 2-128 16,0-1 160-16,-2 1-160 0,2 0 224 0,0 0-48 15,0 2-16-15,0-2 0 0,-1 2 288 0,0-3 48 16,0 3 16-16,0-1 0 0,-1 2-256 0,1-1-64 15,-1 3 0-15,-1-2 0 0,2 4-16 0,-2 1-16 16,1 4 0-16,-1 1 0 0,2 1-160 0,0 5 0 0,1-3 0 16,1 1 128-16,0 1-128 0,2-2 0 0,1 3 0 0,1-1 0 15,0-2 0-15,-1 1 0 0,3 2 0 0,0 1 0 16,0 0 144-16,0 0-144 16,0 4 160-16,-2 0-160 0,1 4 0 0,-2-3 0 15,1 1 0-15,-3-3 0 0,1 0 0 0,-1 1 0 0,0 1 0 16,0-1 0-16,-1-1 0 0,2 1 0 0,-1 2 0 0,1 1 0 15,0 0 160-15,1-1-160 0,0-1 160 0,1-1-160 16,0-2 208-16,-3-1-48 0,2-2-16 16,-2-1 0-16,1-3-144 0,-1 3 128 0,0 1-128 0,-2-1 128 15,1 1-128-15,-1-3 192 0,0 0-192 0,0-2 192 16,0 1-192-16,0-1 0 0,-1 0 0 0,-1 2 128 0,1-1-128 0,0 0 0 16,-2 0 0-16,1-2 128 15,-1 2 0-15,1-3 0 0,-1 3 0 0,2-3 0 16,-1-2-128-16,-1 2 0 0,3 5 0 0,-1-1 0 15,0-3 144-15,1 1 48 0,0 1 16 0,0 1 0 0,0-1-208 0,2 1 0 16,-1-2 0-16,1-4 0 0,-1 1 0 16,0-1 0-16,0-1 0 0,1 0 0 0,-2 2 0 15,0-1 0-15,0 0 0 0,-2 3 0 0,0 0 0 0,-1 3 0 16,1 0 0-16,0 5 0 0,-2-3 0 0,1 3 0 16,0-1 0-16,-1 0 0 0,0-1 0 0,1-1 0 15,0 1 0-15,1-4 0 0,-1 0 0 0,1-2 0 0,0-3 128 16,0 1-128-16,1-2 272 0,-1 0-32 15,1 1-16-15,1-2 0 0,-1 1-224 0,0 1 128 0,-2 4-128 0,2 2 0 16,-1-2 0-16,-1 2 0 0,2 2 0 16,0 1 0-16,1 2 0 0,0-3 0 0,0 4 0 0,1 0 0 15,1-1 0-15,1 1 0 0,-2-1 0 0,0-1 0 0,1 1-128 16,-1-3 128-16,-1 1-192 16,0-3 192-16,0 1 0 0,-1-1 0 0,-1 2 0 0,1 1 0 15,0-1 0-15,0 1 0 0,-2-3 160 0,2 1-32 16,-2-1 48-16,1-1 16 0,-1-2 0 0,0 1 0 15,0 1-192-15,0 0 160 0,1-1-160 0,-1 0 160 16,0-1-160-16,1-4 0 0,-1 5 0 0,1-4 0 0,-1 4 0 16,1 0 0-16,-1 3 0 0,2 2 0 15,0-3 0-15,0 2 0 0,1 0 0 0,-2-2 0 16,1 3 0-16,1-2 0 0,-1-1 0 0,0 0 0 0,-1 1 0 0,0-2 0 16,1 1 0-16,-2-1 0 0,1-2 0 0,-1 2-176 15,2 0 176-15,-1 1-128 0,0-5 128 16,1-2 0-16,0 0 0 0,1-2-128 0,-1 4 128 15,2 2-160-15,-1-4 160 0,0 2-160 0,1 2 160 0,-1-4 0 16,1 2 0-16,1 2 0 0,-2-4-144 0,1 2 144 16,-1 2-160-16,0-1 160 0,0 0-144 0,-1-2 144 15,-1 1-128-15,1-2 128 0,-1 0 0 0,0 0 0 16,0 3 0-16,-1-3-128 0,2 1 128 0,0-2 0 16,0 1 0-16,-2-3-128 0,2-3 128 0,1 2-128 15,0-2 128-15,-1 0-128 0,2 0 128 0,-1-1 0 16,1 0 0-16,0 2 0 0,1-2 0 0,-1 1 0 15,-1-1 0-15,1 0 0 0,-1 2 0 0,0-2 0 0,0 2 0 0,0 1 0 16,-1-2 0-16,1 2 0 0,-1 1 0 0,1-1 0 16,-2 1 0-16,0-3 0 0,1 0 0 0,-2-3 0 15,1 2 0-15,-1-3 0 0,2 1 128 0,0-4-128 16,-2 2 208-16,1 0-16 0,1-2-16 0,-2 1 0 16,2-1-176-16,1 0 128 0,0 0-128 0,-1 2 128 0,1 0-128 15,-1-2 0-15,-1 4 0 16,1 0 0-16,0-1 0 0,1 1 0 0,-1-3 0 0,-1 2 0 15,1-1 0-15,1 0 0 0,-1 0 0 16,0-1 0-16,-1-1 0 0,2-1 0 0,-1 1 0 0,0-1 0 0,1 1 0 16,-1 0 0-16,1-2 0 0,0 2 0 0,-2-2 0 0,2 2 0 15,-1 0 0-15,1 0 0 0,0 1-160 0,1-1 160 16,-1 1 0-16,2 2-144 0,-2 1-16 0,1-2 0 16,-1 0 0-16,0 1 0 0,1 0 160 0,-1 0-208 15,1-2 80-15,1 0 128 0,-2-1-144 0,0 0 144 16,0-2 0-16,-2-2 0 15,2-1-176-15,0-4 176 0,0-1-160 0,0-8 160 16,-1-8-640-16,0-14-48 0</inkml:trace>
  <inkml:trace contextRef="#ctx0" brushRef="#br0" timeOffset="2419.48">9058 16223 32255 0,'-3'0'2864'0,"2"-3"-2288"0,0 3-576 0,1 0 0 0,0 0 640 0,-1 0 32 15,-1 0 0-15,1-1 0 16,0 1-1952-16,0 0-400 0,-1 0-80 0,2 0-16 16,0 0-880-16,0 0-176 0,0 0-48 0,0 0 0 15,0 0 1584-15,-13 20 304 0,7-14 64 0,-3 0 16 0,-1 0 3872 16,-1 1 784-16,-1 0 160 0,0-2 16 0,1 1-1056 0,1-5-224 16,2 2-32-16,0-3-16 0,5 0-1504 0,0-3-320 0,3 2-48 0,1-1-16 15,2-1-448-15,2-1-112 0,5 1-16 0,2-3 0 31,5-3-128-31,3 1 0 0,2 2 0 0,2-5 0 0,2 4 0 0,0-3 0 16,0 4 0-16,-1-1 0 0,-2 4 0 0,-1 3 0 16,1-3 0-16,-5 3 0 0,1 3 0 0,-2-3 0 0,1 3 0 15,-3-1 0-15,0 0 0 0,-2 1 256 16,-1 0-32-16,-1 0-16 0,0 1-208 0,-1-4 128 16,0 2-128-16,0-1 0 0,1 2 384 0,-1-3 0 0,2 0-16 0,1 0 0 15,-1 0-48-15,2-3-16 0,0 2 0 16,1 1 0-16,0-2-176 0,-1-2-128 0,1 1 144 0,-4 0-144 15,0-1 128-15,-1 3-128 0,-2 1 0 0,-1-2 0 0,-3 2 0 16,-2 0 128-16,-1 0-128 16,-1-2 0-16,0 2 256 0,-3-1 0 0,2 1 0 0,-1-3 0 15,1 0 176-15,-3-2 32 0,1 1 16 0,0-2 0 16,0-2 32-16,-1 2 0 0,1-3 0 0,-1 0 0 16,0-4-112-16,-1 0-16 0,2-2 0 0,-1 1 0 15,0-4-112-15,1-1-16 0,-1-3-16 16,1 0 0-16,0-3-112 0,-2-1-128 0,1-3 176 0,-1 1-176 0,1 0 256 0,-1-1-48 15,0-3-16-15,2 4 0 0,-1-3-32 0,0-2-16 16,1 3 0-16,0-1 0 16,1 2 96-16,-2-3 16 0,1-4 0 0,0-5 0 0,0 1 48 0,2-1 16 0,0-3 0 15,1 5 0-15,-1-2-128 0,2 0 0 0,0 3-16 16,0-3 0-16,2 3-176 16,-1-2 192-16,1 2-192 0,-2-4 192 0,1 1-192 0,-2-3 0 15,2 3 0-15,-5-3 0 0,3 5 224 16,-1-2 16-16,2 0 0 0,-1 0 0 0,3 7-80 0,-1-5-16 15,2 1 0-15,1-3 0 0,1 1 208 0,0 1 32 16,3 1 16-16,-2-2 0 0,2 4-288 0,0 2-112 16,-1 2 0-16,0-3 0 0,0 2 0 0,-2 0 0 0,2 3 0 15,-3 0 0-15,1 1 0 0,-1 1 0 16,-3-3 0-16,1 1 0 0,-1-1 0 0,0 3 0 16,-2 0 0-16,-2-1 0 0,1 1 0 15,-1-4 0-15,-2 1 0 0,0-6 0 0,2 1 0 16,-2 1 0-16,0 4 0 0,2 1 0 0,-1-3 0 0,2 1 0 0,0-4 0 0,2 3 0 15,2-2 0-15,0 3 0 16,1 0 0-16,1 3 0 0,0 1 0 0,1 3 0 16,-1-1 0-16,0 1 0 0,1 1 0 0,-1-2 0 0,0 1 0 15,-1 2 0-15,-1-2 0 0,1-1 0 0,0 1 0 0,0-2 0 16,-2 3 0-16,1-3 0 0,-1 1 0 0,-1-2 0 0,2-1 0 16,-2 1 0-16,0-1 0 0,-1 1 0 15,0-3 0-15,0-1 0 0,0 0 0 0,0 0 0 16,-1-3 0-16,0 2 0 0,-2 0 0 0,2-1 0 0,-1-1 0 15,-1-1 0-15,1-1 0 0,-1 1 0 16,-1 2 0-16,2 0 0 0,1 0 0 0,-1 0 0 16,2 3 0-16,-1-3 0 0,1 2 0 0,0-3 0 0,1 2 0 15,-1-1 0-15,2 0 0 0,-2-3 0 16,0 2 0-16,0-1 0 0,0 1 0 0,0 2 0 0,-2 1 0 16,0-3 0-16,1 3 0 0,-2 0 0 0,2-1 0 15,0-2 0-15,0 0 0 0,1 2 0 0,0 2 0 0,0-4 0 16,1-2 0-16,0 1 0 0,2-1 0 0,-1 3 0 15,0-2 0-15,1 1 0 0,1 3 0 0,-1-3 0 0,0 1 0 16,-2-1 0-16,2 3 0 0,-3 1 0 16,1-3 0-16,-1 1 0 0,-1 2 0 0,1-1 0 0,0 1 0 0,-2 2 0 15,1 2 0-15,1 1 0 16,-1-3 0-16,0 4 0 0,-1-1 0 0,1 2 0 16,0-2 0-16,0-1 0 0,-1 1 0 15,1 0 0-15,0-2 0 0,0 2 0 0,-1-2 0 0,1 2 0 0,1-1 0 0,-2 3 0 16,1 3 0-16,-1-1 0 0,0 2 0 0,-1 2 0 15,2-3 0-15,0 3 0 0,1 1 0 0,-1 1 0 16,-1 2 0-16,1 0 0 0,1 0 0 16,0 2 0-16,0 2 0 0,0 0 0 0,0-3 0 0,0 3 0 15,0 2 0-15,0-2 0 0,0 0 0 16,0 1 0-16,-1 0 0 0,1-1 0 0,0 1 0 16,0-1 0-16,-1 1 0 0,-1 2 0 0,2 1 0 0,-1 0 0 15,-1-1 0-15,1 2 0 0,-1 1 0 0,1 1 0 0,1-1 0 16,-1 4 0-16,1-2 0 0,0 2 0 0,0 0 0 15,0 0 0-15,0 0 0 0,0 0 0 16,0 0 0-16,0 0 0 0,0 0 0 0,0 0 0 0,0 0 0 0,0 0 0 16,0 0 0-16,0 0 0 0,0 0 0 0,0 0 0 15,0 0 0-15,0 0 0 0,0 0 0 0,-6 18 0 0,4-14 0 16,0-1 0-16,-1 0 0 0,0 1 0 16,-1 1 0-16,-2 0 0 0,0 0 0 0,-2 1 0 15,-2 0 0-15,-1 2 0 0,-2 0 0 0,-3-1 0 16,-2 0 0-16,0-1 0 0,-2 3 0 0,-2-3 0 15,-1 0 0-15,-1 0 0 0,-2-2 0 0,1 2 0 16,-1 0 0-16,-1-2 0 0,2 0 0 0,-1 1 0 16,4 0 0-16,-2 0 0 0,2-2 0 0,1 1 0 0,0-1 0 15,1-1 0 1,-1-2-400-16,1 0-32 0,1-2 0 0,1-5-25328 0</inkml:trace>
  <inkml:trace contextRef="#ctx0" brushRef="#br0" timeOffset="8721.17">11980 11180 38703 0,'0'0'3440'0,"1"-3"-2752"0,0 3-560 0,0 0-128 0,2 0 448 0,-2 0 64 16,3 0 16-16,1 0 0 15,2 0-528-15,1 3 0 0,-1-3 0 0,0 1 0 0,2 4 0 0,-1-1 0 16,-1 2 0-16,0 0 0 0,1 2 0 16,-1 4 0-16,1 0 0 0,-2 4 0 0,0 5 240 0,0-1-16 0,-1 5 0 0,1-2 0 15,-1 6 128-15,0 4 32 16,0 2 0-16,0 3 0 0,0-2-64 0,1 5-16 16,0 3 0-16,1 3 0 0,-1 7-160 0,0 2-16 15,0 5-128-15,-1 0 192 0,0 0-192 0,1 0 0 16,2 6 128-16,0 2-128 0,1 0 0 0,2-4 0 15,0-2 0-15,0 2 0 0,2-2 256 0,-2 2 0 0,-1 1 0 0,1 2 0 16,-2-1 64-16,-2 2 0 0,-2 4 16 16,-1-3 0-16,-2 0-208 0,-2 6-128 0,1 6 128 0,-2 0-128 15,-3 0 256-15,2-6-32 0,-2 0 0 16,-1 5 0-16,0 6-64 0,-2-3-16 0,1-5 0 0,-3-8 0 16,2-6 112-16,-1 2 0 0,1 0 16 15,-1-2 0-15,2-2-64 0,-3-2-16 0,2-8 0 0,-2-2 0 16,2-5 32-16,0-1 0 0,0 4 0 0,0-5 0 15,1 3-48-15,-2-2-16 0,3-3 0 0,0-3 0 16,2 0-160-16,0-5 0 0,0-2 0 0,0-1 128 16,1-5-128-16,0 3 0 0,1-1 0 0,0-2 0 0,-2-1 0 15,1-1 0-15,0 1 0 0,-2 1 0 16,0-1 0-16,-1-3 0 0,0 2 0 16,0-3 0-16,0-2 0 0,-2 0 0 0,1 0 0 0,0-3 0 15,-1-3 0-15,1 2 128 0,0-3-128 0,0-2 128 16,1-1 48-16,0-3 0 0,0 2 0 0,0-2 0 15,1-4-176-15,1 2 0 0,0-2 0 0,1-2 0 16,2 0 224-16,-2 0-32 0,0 0-16 0,1 0 0 0,1 0 64 16,-2-2 16-16,2-1 0 0,-1 2 0 0,0-1-64 15,0-1 0-15,0 2 0 0,1-1 0 0,-2 2-48 16,2-3-16-16,-1 2 0 0,1 1 0 0,0-3-128 16,0 3 0-16,0 0 0 0,0 0 0 0,0 0 0 0,0 0 0 15,0 0 0-15,0 0 0 0,0 0 0 0,0 0 0 16,20-13 0-16,-14 10 0 0,0 1 0 0,2 1 0 15,2 1-144-15,-2-3 144 0,2 3 0 0,1-2 0 0,2 0-128 16,-1 0 128-16,2 1-128 0,0-4 128 16,1 1-192-16,1-2 192 0,2 0-256 0,-1-2 48 15,3 2 16-15,1-3 0 0,0 3 64 0,1 3 128 0,1-4-208 0,2 4 80 16,0 0 128-16,1 1 0 16,0 0 0-16,2 2 0 0,1 0 0 0,2 0 0 15,1 2 0-15,1-2 0 0,3 0 0 0,0-2 0 0,1 2 0 0,3-2-128 16,-1 2 128-16,2-2-160 0,1 0 160 15,0 2-160-15,1 0 32 0,1 0 0 0,-5 2 0 16,0 2 0-16,-4 0-16 0,-1-1 0 0,-3 3 0 0,-3-2 0 16,-2 2 144-16,-4-3 0 0,-1 0 0 0,-1 1 0 15,-1-1 0-15,-2 0 0 0,0-1 0 0,-2 2 0 16,1-4 0-16,-1 4 144 0,-1-4-144 0,-1 0 0 0,1 2 0 0,-2-2 0 16,1-2 0-16,-2 2 0 0,0 0 0 15,-1-3 0-15,-2 3 0 0,-1-1 0 0,0 1 208 0,-2 0-64 16,-1-2-16-16,-2 2 0 15,2-2-128-15,-3 2 160 0,2 0-160 0,-2 0 160 16,0 0-160-16,0 0 0 0,1 2-192 0,0 0 192 0,0-2-208 16,1 0 80-16,1 1 128 0,-1-1-208 0,1 3 208 0,1-3 0 15,1 0 0-15,-1 0 0 0,3 0 0 0,-1 0 0 16,0 0 0-16,2 0 0 0,-2 0 0 0,2 0 0 16,0 0 0-16,-2 2 0 0,2-2 0 0,-2 1 0 15,1 2 0-15,-2-1 0 0,0 0 0 16,-1 0 0-16,1 1 0 0,-2-2 0 0,1 1 0 15,0 1 0-15,0-3 0 0,1 0 0 0,0 0 0 0,2 0 0 0,-1 0 0 16,-1-3 0-16,3 1 0 0,-1 1 0 0,0-2 0 16,1 3 0-16,-1-2 0 0,0 0 0 15,0 2 0-15,-2-2 0 0,1 2 0 0,-2-3 0 16,1 3 0-16,-3 0 0 0,1 0 0 0,0 0 0 16,-2 0 0-16,1 3 0 0,-2-3 0 0,0 0 160 0,1 0-32 15,-2 0 0-15,1 0-128 0,-1 0 160 0,1 0-160 16,0-3 160-16,0 2-160 0,-1 1 0 0,0 0 0 15,0 0 0-15,0 0 0 0,0 0 0 0,19-10 0 16,-15 10 0-16,-2-2 0 0,2 2 0 0,-2 0 0 0,2 0 0 16,-1 2 0-16,-2-2 0 0,0 2 0 0,0 0 0 15,2-1 0-15,-2 2 0 0,0-3 0 0,0 2 0 0,2-2 0 0,-2 0 0 16,0 0 0-16,2 0 0 16,-1 0 0-16,1 0 0 0,-1 0 0 0,2 0 0 0,-2 0 0 0,2-2 0 15,-1 2 176-15,0 0-176 0,0-3 0 0,-1 3 0 16,1-1 0-16,-1 1 0 0,1-2 0 0,-2 2 0 15,1-2 0-15,0 2 0 16,-1-2 0-16,-1 2 0 0,0-3 0 0,0 3 0 16,0-1 0-16,0 1 0 0,0-2 0 0,0 2 0 0,0-4 0 15,0 1 0-15,0 1 0 0,0 1 0 0,-1-4 288 0,1 0 16 16,-2 0 0-16,2-1 0 0,-1 0-48 0,1-2-16 16,0-2 0-16,0-1 0 0,-1 0-64 0,1-1-16 15,0-1 0-15,0-5 0 0,0-1-160 0,0-3 0 16,1-2 144-16,-2 0-144 0,1-7 144 0,0-1-144 0,-1-1 192 0,-2-4-192 15,1 0 208-15,-3-2-64 16,0-2-16-16,-3-4 0 0,2 0 0 0,-2-4 0 16,-1-1 0-16,0-5 0 0,2 5-128 0,-1-4 0 15,1-2 0-15,-2-1 128 0,2 0-128 0,-2-4 0 0,1-1 0 16,-1 2 0-16,-1-5 0 0,0 0 0 0,2-2 0 16,-2 0 128-16,1 4 320 0,-1-2 48 0,3 0 16 0,-1 2 0 15,0 0-512-15,0-3 0 0,2 2 0 0,0-4 0 16,0 4 0-16,-1-3 0 0,3 4 0 0,-1-2 0 15,0 0-320-15,0 0-176 0,1 2-16 16,0-4-16-16,-1 4 304 0,-1 0 64 0,2-3 16 0,-2 0 0 0,1-1-96 16,0 3-16-16,-1 0 0 0,0 1 0 0,1 2-32 0,0 2-16 15,0-1 0-15,1 0 0 0,1 4 112 0,0-4 0 16,2 2 16-16,1 2 0 16,1 5 48-16,2 0 0 0,0 8 0 0,1 1 0 15,1 2-80-15,-2 0-16 0,-1 6 0 0,1 0 0 16,-2 5 224-16,1 1 0 0,-1 5-160 0,1-1 160 0,-1 2-192 15,-1 2 48-15,1 2 0 0,-1-1 0 0,0 2-64 0,0 1-16 16,1-1 0-16,-1 3 0 16,0 2 80-16,0-1 16 0,0 3 0 0,0 1 0 0,0-1 128 15,0-1 0-15,2 3-144 0,-1 2 144 0,0-3 0 0,-1 6 0 16,1-1 0-16,1 1 0 0,-2 1 0 0,0 2 0 16,0 2 0-16,0 1 0 0,-2 1-160 0,1-1 160 0,-1 2 0 0,0 0-144 15,2-5 144-15,0 0 0 0,0 0-144 0,-12 19 144 16,8-14 0-16,2-4 0 15,-2 1 0-15,2-2 0 0,-2 0 0 0,0-2 0 16,-1 1 0-16,0-4 0 0,-1 1 0 0,-1-2 0 0,-1 0 0 0,1-1 0 16,0 4 208-16,-3-6-32 15,-3 2-16-15,-2-2 0 0,-2 2-32 0,-1 0 0 16,-1 1 0-16,-3 0 0 0,0 2-128 0,-2 2 0 16,-2 2 144-16,-1 0-144 0,0 0 0 0,-1 0 0 0,0 2 0 0,-3 0 128 15,-1 1-128-15,-4 2 0 0,-2-1 0 0,-4 2 0 16,0 0 0-16,-4-2 0 0,-5 2 0 0,-2-2 0 15,-1 1 0-15,-1-1 0 0,3-2 0 0,0-2-128 16,3 1 128-16,-1 2 0 0,1-3 0 0,1 2 0 16,0-2 0-16,1 1 0 0,1 2 0 0,2-2 128 15,4 2-128-15,3-1 0 0,1 2 0 0,2-2-128 16,3 4 128-16,3-2 0 0,1 2 0 0,2 1 0 16,3 2-448-16,2-2 0 0,3-1 0 0,2 0 0 15,2 0-576 1,4-2-128-16,1 2-32 0,4-3 0 0,1-2-144 15,2 1-16-15</inkml:trace>
  <inkml:trace contextRef="#ctx0" brushRef="#br0" timeOffset="9664.17">12760 11490 35935 0,'-2'-3'3200'0,"0"0"-2560"15,2 3-512-15,0 0-128 0,0 0 448 0,0 0 64 16,2 0 0-16,-2-2 16 16,1 0-944-16,1 0-192 0,2 2-32 0,-4 0-16 15,0 0 64-15,0 0 16 0,0 0 0 0,22 6 0 0,-18 0 384 0,-2 0 192 0,1 2-192 0,-2 3 192 16,-1-1 288-16,0 6 176 0,-2 6 48 0,-2 7 0 16,-1 2 384-16,-1 1 64 0,1 2 32 0,1 1 0 0,0-3-368 15,2-1-80-15,-1-1-16 16,1-2 0-16,0-1-320 0,-2-1-64 0,1 3-16 0,0-4 0 15,0 1-128-15,1-5 0 0,-1-2 0 0,-1-3 0 0,2 0 0 16,-2 1 0-16,2-3 0 16,-2-1 128-16,0-1 32 0,1-1 0 0,0-2 0 15,1 0 0-15,1-6-160 0,-1 3 0 0,1-4 144 0,1 0-144 16,0 1 144-16,1 0-144 0,3-3 192 0,0 3-192 16,1-2 176-16,3-1-176 0,2-1 160 0,3 1-160 0,1-5 144 15,4 1-144-15,4-3 128 0,4-2-128 0,4-1 192 16,-1 0-64-16,3-2 0 0,1 0 0 0,0-1-128 0,-1 1 0 15,2-2 0-15,-4 2 0 0,-2 2-304 0,-4 1 64 16,0-1 16-16,-4 1 0 16,-4 2 16-16,-4-1 0 0,-1 2 0 0,-5-2 0 0,-1 2-144 0,-2 0-32 0,-3 0 0 15,-1 3-17584-15</inkml:trace>
  <inkml:trace contextRef="#ctx0" brushRef="#br0" timeOffset="10856.79">12903 12587 41471 0,'-5'6'3680'0,"2"1"-2944"16,0-1-592-16,3-3-144 16,0 1-400-16,-1 2-112 15,-1 9-32-15,-2 5 0 0,0 11 224 0,0 1 32 0,1 3 16 0,-1-4 0 0,0-2-16 16,1-2 0-16,-1 2 0 0,-1-6 0 0,0 2 288 0,0-5-160 16,0-2 160-16,0-2-128 0,0-1 128 0,0-5 0 15,2-1 0-15,-1-5 0 16,0-1-512-16,2-3-80 0,0-1-16 0,0-1-15344 0</inkml:trace>
  <inkml:trace contextRef="#ctx0" brushRef="#br0" timeOffset="11049.56">12965 12325 46991 0,'-7'2'2080'0,"1"-2"432"0,-2 2-2000 0,3 0-512 0,4-2 0 0,1 0 0 16,1 0-1040-16,-1 0-304 0,2 0-64 0,1-4-16 15,5 2 1056-15,-1-4 224 0</inkml:trace>
  <inkml:trace contextRef="#ctx0" brushRef="#br0" timeOffset="11773.66">12787 13418 41471 0,'-1'1'3680'16,"1"2"-2944"-16,0-3-592 0,0 2-144 0,1-2 0 0,0 2 0 0,1 1 0 0,0 3 0 15,2 3-960-15,-2 3-64 0,1 5 0 0,-1 1-16 16,-2 6 80-16,-2-1 0 0,-1 3 16 0,-2-1 0 0,0 1 528 15,-2-4 96-15,0 0 32 0,-1-1 0 0,1-5 976 16,1 0 192-16,1-6 32 0,-2-1 16 0,2-5 64 16,1-1 16-16,-1 0 0 0,0-6 0 0,1 2-448 0,0-1-96 15,2-2-16-15,-2-2 0 0,3-3-192 0,0-3-64 16,1-2 0-16,1-2 0 0,1-2-192 0,2-5 176 16,1 1-176-16,0-3 160 0,1 3-160 0,0-4-192 15,4-1 32-15,-1 1 16 0,1 4 144 0,-3-1-128 16,2 2 128-16,-3 4-128 0,1 5 128 0,0 1 0 15,-3 3 0-15,1 2 0 0,0 2 0 0,2 2 0 0,-1 2 0 16,1-3 0-16,2 3 128 0,1 3-128 0,1-1 128 16,2-1-128-16,2 2 0 0,0 1 0 0,4-2-192 0,-2 2 64 15,0 2 128-15,1-2 0 0,-2 2 0 0,0 3 0 16,-3 0 0-16,0 1 0 16,-3 5 0-16,0 1 0 0,-3 0 0 0,0 3 0 15,-2 1 0-15,-1 1 0 0,0 1 0 0,-3 0 0 0,1 0 0 0,0-2 0 0,-1 1 0 16,1-1 0-16,0-1 0 15,0-1 128-15,2-2-128 0,-1-2 0 0,2 1 0 0,2-5-128 16,-2 2-176-16,1-3-16 0,-1 1-16 0,0-1-11872 16,1-1-2368-1</inkml:trace>
  <inkml:trace contextRef="#ctx0" brushRef="#br0" timeOffset="12289.59">12702 14133 4607 0,'-8'0'400'0,"3"0"-400"0,3-3 0 0,1 3 0 0,0 0 1488 0,-1-1 224 15,-1 1 32-15,-4 0 16 0,2-2-352 0,2-1-80 16,2 2-16-16,3 1 0 0,2 0 1472 0,3 0 288 0,2 0 64 0,1 0 16 16,2-2-800-16,0 2-176 0,2-3-16 0,1-1-16 15,1 1-1120-15,1-4-240 0,2 1-32 0,-1 0-16 16,0-3-416-16,-1 2-64 0,1-3-32 16,0 1 0-16,-3 0-96 0,-1-4 0 15,1 1-128-15,-1 2 192 0,-3-2-192 0,-2 2 0 0,-2 0 128 16,-2 1-128-16,-1-1 0 0,-2 2 0 15,-1 0 0-15,-3-3 0 0,0 1 0 0,-3 0 0 0,0 0 128 16,-3 2-128-16,1 0 0 0,-3-2 176 0,-1 4-176 16,-3 0 160-16,2 0-160 0,-1 1 128 0,-1 4-128 0,-1 1 128 15,-1 3-128-15,0 4 0 0,-2-1 0 0,-1 1 0 16,0 4 0-16,-1-1 128 0,0 4-128 16,2 1 0-16,-1-2 0 0,1 2 128 0,2-1-128 0,1 3 0 15,-1-1 0-15,2 4 0 0,2-2 0 0,1 2 0 16,2 5-256-16,0 0-96 0,4 1-16 0,2-2 0 15,3 0-336 1,2-1-64-16,2 0 0 0,2-4-16 0,3 2 784 0,1-1 320 0,2-1 0 0,-1-3-16 16,4 2-848-16,1-7-160 0,1 1-48 0,1-2 0 15,1-1-1936-15,2-5-384 0,3-1-64 0,2-3-8720 16</inkml:trace>
  <inkml:trace contextRef="#ctx0" brushRef="#br0" timeOffset="12790.42">13106 14285 25791 0,'-8'2'2304'0,"-1"-2"-1856"0,1 0-448 0,5 0 0 0,-1 2 1712 0,-3 0 240 0,-7 1 48 16,-8 0 16-1,-7 1-2720-15,0 5-560 0,-1-2-96 0,3 3-32 16,2 1-416-16,3 2-96 0,1 0-16 0,1 0 0 16,3 0 432-16,1 2 80 0,1 1 0 0,1 0 16 0,3 3 1920 0,2-3 384 0,2-1 80 0,0 1 16 0,2 0 96 15,1 2 32-15,0-2 0 0,3 0 0 16,0-2-448-16,1 1-96 0,2-3-16 0,2 1 0 16,2-2-256-16,1-3-48 0,3-1-16 0,2-1 0 15,1-4-256-15,1-2 0 0,-1-2-128 0,1-2 128 16,0-2 0-16,-2 0 208 0,1-3-16 0,0-1 0 15,0-2 192-15,0 2 16 0,-2-3 16 16,-1 0 0-16,1-2 352 0,-2 1 80 0,-1-3 16 0,-2 4 0 16,2-2 480-16,-3 1 112 0,1-1 16 0,-1 4 0 15,-1 0-624-15,1 4-112 0,-2 0-32 0,1 1 0 0,1 2-432 16,-1 0-80-16,1 2-32 0,0 2 0 0,-2 0-304 0,1 4-64 16,-2-2-16-16,1 5 0 0,-1 3 96 0,-2-3 128 15,0 4-208-15,-1-1 80 0,0 0 288 16,-3 2 64-16,1 1 16 0,-4-1 0 0,2 2-32 0,-1-2 0 15,0 0 0-15,1-2 0 0,0 0-16 16,-1-1 0-16,2-2 0 0,2 2 0 0,-1-3-192 0,2-2 144 0,0-1-144 16,1 2 128-1,0-1-576-15,1-1-112 0,2-2-16 16,0 4-17328-16</inkml:trace>
  <inkml:trace contextRef="#ctx0" brushRef="#br0" timeOffset="13258.94">12954 15003 35935 0,'-4'12'1600'0,"1"-5"320"16,-1 2-1536-16,0-6-384 0,3 4 0 0,0-7 0 0,0 2 0 0,-2 2 0 0,-1 3 0 0,-1 4 0 15,2-1-2000-15,-1-1-432 16,3 1-64-16,0-4-32 0,1 0 1920 0,0-2 384 0,1-2 80 0,0 2 16 0,0-4 992 16,0 0 208-16,2 0 32 0,-2 0 16 0,0-4-64 15,1 2-16-15,-1-2 0 0,-1-2 0 0,0 6 16 0,0 0 0 16,-1-25 0-16,-2 15 0 0,2-2-144 0,-2 0-16 15,1-2-16-15,0-3 0 0,-1-3-352 0,1 0-64 16,0-5-16-16,2 1 0 0,3-1-320 0,1 1-128 16,0 2 0-16,3 1 0 0,0 3 0 0,1 4-192 0,0 2 16 15,1 3 0-15,1 4 176 0,1 3-208 16,0-2 80-16,3 4 128 0,2 1 0 0,2 2 320 0,3-1-48 16,0 2 0-16,1 2-128 0,0 0-16 15,1 1-128-15,-1 2 192 0,-1 1-192 0,2-1 0 0,-2 2 0 0,-2 0 0 16,1 1-256-16,0-2 0 0,0 0 0 0,-2 2 0 15,1-2-288-15,-2-1-48 16,0-3-16-16,2 2 0 0</inkml:trace>
  <inkml:trace contextRef="#ctx0" brushRef="#br0" timeOffset="18703.86">10396 13282 5519 0,'-5'4'496'0,"2"-2"-496"15,1 0 0-15,1 0 0 16,-1-2-256-16,2 0-160 0,-1 0-32 0,0 1 0 0,-3 2 1024 0,0-1 192 0,-1 2 32 0,2-4 16 16,-2 2 720-16,0-2 128 15,1 2 48-15,-1 0 0 0,2 1 624 0,-1-3 128 0,0 1 32 0,0 1 0 16,3-2-192-16,0 0-48 15,0 0 0-15,2 3 0 0,1-3-1072 0,5 1-224 16,0 1-32-16,4-2-16 0,4 0-560 0,2 0-112 16,3 0-32-16,4-2 0 0,3 1-208 0,4-4 144 15,2 4-144-15,4-4 128 0,0 1-128 0,3 0 0 16,-1-2 0-16,0 0 0 0,-1 2 0 0,2-2-224 0,-1 0 80 16,1 3 16-16,1 0 128 0,-1-1 0 0,4 4 0 0,-1 0 0 15,1 0 0-15,1 0 0 16,-1 0 0-16,1 0 0 0,0 0 0 0,-3-3 0 0,-2 0 0 0,0 0 128 0,-2 1-128 15,-1-2 0-15,-2 0 0 16,0 2 0-16,-4-2 0 0,-2 0 128 0,0-1-128 16,-5 2 176-16,0 0 176 0,-2 2 32 0,-2-1 16 0,-3-1 0 15,-1 2-64-15,-2-2-16 0,1 1 0 0,-3 1 0 16,-1-3-64-16,2 1-32 0,0 0 0 0,2-2 0 16,-1 1-224-16,-1 0 0 0,0 2 0 0,-1-2 0 0,-2 1 0 0,0 0 0 15,-3-1 0-15,1 2 0 16,-2 2 0-16,-1-3 0 0,0 2 0 0,-4-1 0 0,0 2 256 15,-1 0 16-15,0 0 0 0,-1 0 0 16,-2 0 80-16,0 0 16 0,-1 0 0 0,-2 0 0 0,-2 0-192 16,-1-3-48-16,-4 2 0 0,1-1 0 0,-1-1-128 0,-1-1 0 15,-1 1 0-15,0-4 0 0,-1 1 240 0,0-4-48 16,0 2 0-16,1-2 0 0,-1 0 16 0,1-2 0 16,0-2 0-16,0 2 0 0,0-1-208 0,1 3 0 15,0-1 128-15,0 1-128 0,2 3 0 0,1-2 0 16,0 3 0-16,2 0 0 0,0 2 0 0,3 0 0 15,0 2 0-15,1-1 0 0,1 2-240 0,2 1 16 0,-1-2 0 16,3-1 0-16,0 2-96 0,2-1 0 16,0-1-16-16,-1-1 0 0,3 3-32 0,1 1 0 0,0-2 0 0,1 2 0 15,0 0 128-15,3 0 32 16,0 0 0-16,1 2 0 0,2 2 208 0,2-3-176 16,-1 4 176-16,2-1-160 0,1-1 160 0,1 2-208 0,-1-1 80 15,1 0 128-15,-4 2-192 0,2-3 192 0,1 4-160 16,0 2 160-16,-1 0 0 0,-1 1-144 0,-1 3 144 0,-2-1 0 15,0 3 0-15,-1 1 0 0,-1 0 0 16,-2 0 0-16,1 0 0 0,-2 3 0 0,-1-3 0 0,-3 0 0 16,1-1 256-16,-3 1 16 0,0 0 16 0,-1 0 0 15,-1-4 32-15,-1 2 0 0,0-3 0 0,-2 0 0 16,-1 2-64-16,0-2 0 0,-2-1 0 0,1 0 0 0,-2-2-96 0,1 2-32 0,-1-3 0 0,-1 2 0 31,0-1-864-31,-2 0-176 0,0 1-48 16,-3 1 0-16</inkml:trace>
  <inkml:trace contextRef="#ctx0" brushRef="#br0" timeOffset="19409.54">13983 13107 43311 0,'-4'4'3840'0,"3"-4"-3072"0,0 0-608 0,1 0-160 15,1-2-592-15,-1 2-160 0,0 0-16 16,0 0-16-16,0 0 784 0,0 0 256 0,1 0 0 0,-1 0 0 0,0 0-256 0,0 0 144 16,0 0-144-16,19-6 128 0,-13 2-128 0,1 2 192 0,2 0-192 15,1 2 192-15,2 0-192 0,2 0 0 16,-1-1 144-16,4 1-144 0,1 1 0 15,1-1 0-15,-5 0-192 0,5 2 64 0,5 1 128 0,4 0 0 16,2 1-144-16,-1-2 144 0,0 0 0 16,-1-2 0-16,2 0 0 0,0 0 0 0,2-2 0 0,4-2 0 15,2 2 0-15,3-2 0 0,2-2 0 0,0 2 0 16,4-2 0-16,0 4 0 0,-3-2 0 0,0-1 0 16,6 1 0-16,-2 0 0 0,0 1 0 0,-4 0 0 0,-3 0 0 15,-1 3 0-15,-4-3 0 0,-3 3 0 0,-3 0 0 16,-3 0 0-16,-2 0-192 0,-4 3 16 15,-1-3 16-15,-3 0 0 16,-2-3-400-16,-2 3-80 0,0-4 0 0,-1 2-16 16,-2-2-272-16,-1-2-48 0,-1 2-16 0,2-2 0 15,-1 0-448-15,-2 0-96 0,3-3 0 0,0 3-7936 0,0 0-1568 16</inkml:trace>
  <inkml:trace contextRef="#ctx0" brushRef="#br0" timeOffset="25098.15">16049 12283 39615 0,'-2'-3'3520'0,"-1"1"-2816"0,0 1-560 0,1-2-144 0,1 3 880 0,-1-2 144 0,-2-2 16 0,-2 0 16 16,-2-2-1056-16,1-2-432 0,2 4 32 0,0-2 0 16,3 2 64-16,-1-2 16 0,3 3 0 0,0 0 0 15,3-1 320-15,1-1 208 0,3 1-16 0,1 1-16 0,1 0 80 16,2 3 0-16,-1 0 16 0,2 3 0 16,-3 0-128-16,0 6-16 0,-1-2-128 0,0 6 192 15,-2-1 0-15,-1 4 0 0,0 0 0 0,-3 3 0 16,1 1 64-16,-2 1 0 0,1 5 0 0,0-5 0 15,-1-2-48-15,-1 7 0 0,2 8 0 0,2 4 0 16,0 0-208-16,2-1 128 0,3 3-128 0,-1 1 0 0,5 2 0 0,0-2 0 0,1 3 0 16,1-3 0-16,0-2 128 15,-1-1-128-15,0-3 0 0,-3-1 0 0,0-3 0 16,-2 1 0-16,0 0 0 0,-3-1 0 0,-1-1 0 16,-3 1 128-16,-1-5-128 0,-3 2 0 0,-3 1 144 0,-2-2-16 15,-1-1 0-15,-1-1 0 0,1-3 192 16,-2 0 48-16,0 0 0 0,0 3 0 0,1-8-48 0,3 1 0 0,1-2 0 15,2-4 0-15,1-2-80 0,4 0-32 0,-1-4 0 16,0-3 0-16,2 0-208 0,0 0 0 0,0-2-144 16,-1-1 144-16,-1 3-288 0,-1-3 32 15,0 1 16-15,0-1 0 0,-1 2 240 0,-1-2-144 16,-2 0 144-16,-1 3-128 0,5-3 256 0,0 0 48 0,0 0 16 16,-20 10 0-16,17-8 0 0,-1 2 0 0,1-3 0 0,2 4 0 15,1-4-192-15,1 2 128 0,3 0-128 0,-1 0 128 16,2 1-128-16,1-2 0 0,0 2-192 0,1-2 192 15,1 2-256-15,-1-2 64 0,1-2 0 0,-1 2 16 16,0 0 176-16,1 1-192 0,-2-3 192 0,0 3-192 16,-1 0 192-16,0-2 0 0,1 1 0 0,-1 1 0 15,3 1 0-15,-1-3 0 0,2 4 0 0,2-1 0 16,2-2 0-16,4-1 0 0,-1 2 0 0,3-3 0 16,1 0-128-16,2 0 128 0,1-4-128 0,-2 2 128 0,1-1 0 15,-2 2 0-15,0-4 0 0,-3 4 0 0,-1-3-192 0,-2 4 64 16,-2 0 0-16,-2 0 0 0,-3 0 128 0,-1 4 0 15,1-1 0-15,-4 0 0 0,2 1 160 0,-1-2 16 16,1 2 0-16,-1-4 0 0,2 2-32 0,0-1 0 0,1-1 0 0,2-1 0 16,0-1-144-16,1-1 0 15,0 0 144-15,1-1-144 0,0-1 128 0,0 1-128 16,-1 0 160-16,0-2-160 0,-3 3 0 0,1 0 0 16,-2-1 0-16,-3 2 0 0,2-1 0 0,-2 2 0 15,-2-2 0-15,0 3-160 0,1-3 160 0,-1 1 0 16,-1 0 0-16,0 2-128 0,1-2 128 0,-1-2 0 15,0 2 0-15,1-2 0 0,0-1 0 0,1 0 0 16,-1-1 128-16,0 0-128 0,0 0 432 0,-1-1 16 0,2-1 0 0,-1-2 0 16,-1-3-80-16,0 0-16 0,-1-3 0 0,-1-3 0 15,0 1-144-15,-2-5-16 0,-1-3-16 0,0-1 0 16,-2-2 32-16,-2-2 16 16,2-6 0-16,-2 1 0 0,1 1-80 0,-1-3-16 0,1 3 0 15,0-3 0-15,-1-3 48 0,1-2 0 0,1 4 0 0,0-3 0 16,1 5 0-16,1-4 0 0,2-1 0 0,0-2 0 0,1 3-176 15,0-3 0-15,2 0 0 16,-1 1 128-16,2 3-128 0,-1 0 0 0,1 1 0 16,-1 2 0-16,0 3 0 0,0 1 0 0,-1 2 0 0,0 2 0 15,-1 0-128-15,2 1 128 0,0 1 0 0,0 2 0 16,0-1 0-16,0 4 0 0,0 6 0 0,0-3 0 16,0 5-240-16,2 2 80 0,-1 0 16 0,0 2 0 31,0 4-272-31,1-3-48 0,-1 5-16 0,1 1 0 0,0 0 144 0,-1-1 16 0,1 2 16 0,-1-1 0 0,2 2 304 15,-2 1-160-15,2-3 160 0,-2 3-128 16,1-3 128-16,1-1 0 0,-2 4 0 0,0-2 0 16,-1 2 0-16,0-3 0 0,2 2 0 0,-2 1 0 15,0 0-192-15,1-2 64 0,-1 2 0 0,0-3 0 0,1 2 128 16,-1-1-128-16,1-1 128 0,-1 2-128 0,2-3 128 0,-1 2 0 16,-1-1 0-16,0 2 0 0,0 1 0 0,-1-3 0 15,-1 3 0-15,1 0 0 0,-1 0 0 0,-2 0 0 16,-1 3 0-16,0-3 128 0,-1 4 0 0,0-2 16 15,-3 2 0-15,0-3 0 0,1 4-144 0,-2-5 192 0,0 4-192 16,-1-2 192-16,0-1-32 0,-2 2 0 0,1-1 0 16,-1-2 0-16,-1 2 96 0,-4 0 0 0,1-2 16 15,-4 3 0-15,-2-3-96 0,-3 3-32 0,2-3 0 0,-3 4 0 16,-5 2-144-16,-3 0 0 16,-1 3 144-16,3 1-144 0,2 0-128 0,0 2-112 15,1 0-16-15,3 2 0 16,4 1-720-16,2-3-160 0,3 2-16 0,7-4-16 15,3-2-432-15,5 0-64 0</inkml:trace>
  <inkml:trace contextRef="#ctx0" brushRef="#br0" timeOffset="26513.71">16151 10941 35007 0,'-4'-1'3120'0,"1"-3"-2496"0,2 4-496 15,1-2-128-15,1 2 960 0,-1 0 160 0,0-4 32 0,0 2 16 0,0-5-1040 0,3 4-128 16,-1-2-208-16,2 4 48 16,0-2-272-16,1 2-48 0,1 1-16 0,1 0 0 0,3 0 320 0,0 0 176 0,2 0-192 15,3 0 192-15,-1 1 160 0,2-2 144 0,1 1 16 16,6-3 16-16,3 1 96 0,2 1 16 0,3-4 0 0,0 1 0 15,-2 2-224-15,0 0-32 0,-1 0-16 0,0 2 0 16,-1-3-176-16,-1 6 0 16,-4-3 0-16,-2 2 0 0,-2 2 0 0,-2-2 0 0,-2 2 0 0,-3 2 0 0,-3-2-176 15,-2 2 48-15,-3 0 0 16,-1 3 0-16,-2-3-80 0,-3 2-16 0,-2 0 0 16,-2-1 0-16,-3 2 224 0,-1 1-192 0,-3 3 192 15,-1-3-192-15,-1-2 192 0,0 2 0 0,0 0 0 16,-5 2 0-16,-5 4 0 0,-4 3 0 0,0 1 0 0,-5 5 0 0,2 1 0 15,-5 4 0-15,0 1 0 0,0 4 160 0,1 3-160 16,0-2 0-16,2 2 0 0,2 0 128 16,3-7-128-16,5-3 0 0,5-6 0 0,3 0 0 0,3-3 0 15,5-3 0-15,4-2-128 0,1-2 128 0,3-3 256 0,2-2 112 16,3-1 16-16,2 1 16 16,1-5-80-16,4 2-32 0,3-4 0 0,1 2 0 0,2-1-288 15,0 2 160-15,3-1-160 0,0-2 128 0,1 2-128 16,1 0 160-16,1-2-160 0,0 0 160 0,1 0-160 15,0-4 0-15,1 4 0 0,-2-5-176 16,2 4-368-16,0-5-80 0,3 4-16 0,0-6-11168 16,-2 2-2240-16</inkml:trace>
  <inkml:trace contextRef="#ctx0" brushRef="#br0" timeOffset="28222.89">16095 10643 13823 0,'0'-3'1216'0,"-1"0"-960"0,1 1-256 0,0 0 0 16,1 2 2064-16,-1 0 368 0,1 0 80 0,0-5 16 16,2 4-1360-16,1-3-272 0,2 2-48 0,0 2-16 15,3-3-672-15,-1 3-160 0,3 0 0 0,1 0 0 16,-1 0 304-16,2 0 64 0,1 3 16 0,1-3 0 16,1 0 448-16,1 0 80 0,0 0 32 0,1 0 0 0,0 0-176 0,3 0-16 15,3 0-16-15,-2 0 0 0,-1 0-272 16,-1 0-48-16,2 0-16 0,-3 0 0 15,-1 2 112-15,1-2 32 0,-1 2 0 0,0-2 0 16,0 0-160-16,1-2-48 0,0 2 0 0,0-2 0 0,2-2-336 16,-1-2 0-16,0 0 0 0,1 0 0 0,1-3 0 0,-1 2 0 15,0 0 0-15,-2-1 0 0,-2 2 0 0,-1-1 144 16,0 1-144-16,-4 1 160 0,-1 0 288 0,-2 2 64 16,-1-1 16-16,-4 1 0 0,0 0-144 0,-3 3-16 15,-1-3-16-15,-1 0 0 0,-1 0-96 0,-2 2 0 16,-2-2-16-16,-2 0 0 0,0-2-16 0,-3 1 0 0,-2 0 0 15,1-2 0-15,0 0-80 0,-2 0-16 0,0 0 0 0,1-3 0 16,-1 1 16-16,1-1 0 16,0 0 0-16,1-1 0 0,-1 0-16 0,1 2 0 15,1-2 0-15,0-3 0 0,0 1-128 0,0 2 0 0,-1 0 0 16,4 0 0-16,-2 4 0 0,0-3 0 0,1 6 0 16,1-4 0-16,1 1 0 0,0 3 0 0,2-2 0 15,0 1 0-15,1 0 0 0,2-1 0 0,0 0 0 16,2 3 0-1,1-2-400-15,1-2-16 0,4 1 0 0,4-1-18848 0</inkml:trace>
  <inkml:trace contextRef="#ctx0" brushRef="#br0" timeOffset="29697.33">15589 12920 11055 0,'3'-1'976'0,"-2"1"-784"0,0 0-192 0,-1 0 0 0,0 0 4672 0,0-3 896 0,0 3 192 0,1 0 16 16,2-2-3664-16,-2 0-752 16,2 0-144-16,-1-2-16 0,-2 2-736 0,-1-2-144 0,-2 0-16 0,-3-1-16 15,-1 2 432-15,-4-6 96 16,-3 3 16-16,-2-2 0 0,-3 0-448 0,-3 0-96 0,0-2-16 0,-4-2 0 15,-1 0 48-15,-2-3 0 0,0-1 0 16,-2 0 0-16,1-4-32 0,0-1 0 0,3 1 0 0,0-5 0 16,3 6-160-16,0-4-128 0,3 0 192 15,0 1-192-15,0-1 192 0,1 4-64 0,4 0 0 0,1 3-128 16,1 4 0-16,3 4 0 0,3 2 0 0,1 3 0 16,4 3 0-16,0 0-144 0,2 3-16 0,1 3 0 0,2 2-176 15,5 4-48-15,2 0 0 0,4 4 0 0,4 0 0 16,3 3 0-16,3-5 0 0,5 0 0 0,5 0 96 15,2 1 16-15,3-2 0 0,3 2 0 0,0-2 112 16,-1-1 32-16,2 0 0 0,-1 0 0 16,-1 2-128-16,-3-1-32 0,0 3 0 0,-4 0 0 15,-3 0-112-15,-6-1-32 16,-2 2 0-16,-5 0 0 0,-2-1 432 0,-4 1 0 0,-1-1 192 0,-3-3-64 16,-2 5 432-16,-1-5 80 0,-1 2 32 0,-1-1 0 15,-1-2-176-15,0 0-48 0,1 1 0 0,-4-2 0 16,2 4-272-16,-2-3-176 0,0 4 192 0,-3-1-192 0,0 5 176 0,-2-2-176 15,-2 1 160-15,-5 3-160 0,-1 0 304 0,-5 1-48 0,-2 0 0 16,-3 2 0-16,-4 0 16 0,-2-3 0 16,-1-2 0-16,-2 1 0 0,0 2 48 0,-5 1 0 0,-2 3 0 15,1 0 0-15,0-2-32 0,3-3 0 0,4 0 0 0,2-3 0 16,3-3-288-16,6-6 0 16,4-4 128-16,4-5-128 15,5-4-592-15,7-7-176 0</inkml:trace>
  <inkml:trace contextRef="#ctx0" brushRef="#br0" timeOffset="31245.56">16894 12890 35935 0,'-10'4'3200'0,"2"-4"-2560"0,5 2-512 0,0 0-128 0,2-2-1296 16,-1 2-288-16,-5-1-48 0,-3 4-16 0,-2-1-96 0,1 2-32 0,1-3 0 0,4-2 0 15,2 1 1584-15,2-2 192 0,0 0 256 0,2-2-48 16,3 1 1744-16,1-2 352 0,1 1 64 0,3 0 0 16,2-3-608-16,3 2-128 0,3-3-32 0,2 2 0 15,4 4-864-15,3-3-176 0,5 2-48 0,3 1 0 0,3-2-512 0,2 2 0 16,3 0 0-16,0 0 0 16,2 0-128-16,-3 0-144 0,-2 0-32 0,-1 0 0 15,-3 2-96-15,-1-2-32 16,0 4 0-16,0-2 0 0,0 2 304 0,-2 2 128 0,-4-2-128 0,5 0 128 15,3 4 160-15,2-2 112 0,-1 1 32 0,1-4 0 0,1 4 80 0,1-5 32 16,-1-2 0-16,-2 0 0 0,0 0-192 0,-2-2-32 16,1 2-16-16,-3 0 0 0,-2-3-48 0,-3 3 0 15,-2-1 0-15,-2-2 0 0,-3 3-128 0,-2-2 128 0,-1 2-128 0,-5-1 128 16,0-2-128-16,-3 3 160 16,0 0-160-16,-2-2 160 0,0 0 0 0,-3 0 0 15,0 1 0-15,-2-2 0 0,1 1-16 0,-2 1 0 16,0-2 0-16,1 1 0 0,-2 0 16 0,-2 0 0 0,2-2 0 15,-1 2 0-15,0-4-32 0,-2-1-128 0,1 4 192 0,-2-7-64 16,-1 1-128-16,2-1 128 0,-2 0-128 0,-2 0 128 16,2-2-128-16,-1 1 192 0,-1 0-192 0,-2 0 192 15,1 0-192-15,0 2 192 0,-1-1-192 0,1 0 192 16,-1-1-64-16,-1 4-128 0,0-3 192 0,0 1-64 16,2 3-128-16,-2-3 128 0,1 4-128 0,1 3 128 0,-1-2-128 15,2 2 0-15,-1-1 0 0,-1 3 0 0,1-1 0 0,-3-2 0 16,0 3 0-16,-1 0 0 15,1 0 0-15,0 0 0 0,1 0 0 0,-1 0 0 0,1 0 0 0,0-2 0 16,0 1 0-16,2 1 128 0,2 0-128 0,-1-4 0 16,4 3 0-16,0-1-176 0,2 2 176 0,2-2 0 0,2 2 0 15,0-1 0-15,4 1-384 16,1 0 16-16,3 0 0 0,4 0 0 16,3 0-64-16,3 1-16 0,3 1 0 0,1 0 0 0,2 3 256 0,-1-2 32 15,0 1 16-15,0 2 0 0,-1 3 144 0,-4-2 0 16,-1 4-144-16,-4-1 144 0,-1 3 0 0,-4-1 0 15,-1-1-144-15,-3 0 144 0,0 3 0 0,-3-2 0 16,0 2-128-16,-2-2 128 0,0 3 0 0,-1-3 0 0,-1 2 128 0,-1 1-128 16,-2 1 0-16,-1 0 0 0,-1-4 0 0,0 7 0 15,-1-3 0-15,-1 0 0 0,1 0 0 0,-3-1 0 16,0 1 0-16,1 0 128 0,-3 0-128 0,-1 3 0 16,0-2 0-16,-1 4 128 15,-4-2-128-15,0 3 0 0,-3 1 0 0,-1 1 0 0,-1 2 0 16,-3-1 0-16,1 1 0 0,-2-2 0 0,1-1 0 0,1-4 0 31,3-4-832-31,4-4-64 0,3-2-16 0,7-6-16720 0</inkml:trace>
  <inkml:trace contextRef="#ctx0" brushRef="#br0" timeOffset="33542.14">19303 11257 1839 0,'-3'-3'160'0,"2"-1"-160"0,0 2 0 15,-1 1 0-15,1 1 832 0,0-3 144 0,0 2 32 0,-1-2 0 0,-1 0 16 0,-2-3 0 16,-3-1 0-16,1 1 0 0,1 3 64 0,0-2 0 16,-1 3 16-16,2 0 0 0,2 2-784 0,0 0-144 15,1 0-48-15,-2 0 48 0,-1-3-176 0,-4 2 0 0</inkml:trace>
  <inkml:trace contextRef="#ctx0" brushRef="#br0" timeOffset="34631.91">18904 11248 13823 0,'-3'-4'1216'0,"1"0"-960"0,1 2-256 0,1 1 0 16,1-2 512-16,-1 0 48 0,0-4 16 0,-1-2 0 0,0 0 800 0,1-3 160 16,-1 4 48-16,0 2 0 0,-1 1 656 0,2 4 128 15,-1 1 16-15,1 1 16 0,-1 4-480 0,1-1-80 16,1-2-32-16,0 3 0 0,2 0-608 0,-1-1-128 15,2 2-32-15,2-2 0 0,2 2-608 0,-1 2-128 0,3 2-32 16,0 3 0-16,1 3-272 0,0 2 0 0,1 5 0 0,-1 1 0 0,1 3 0 16,-1 7 0-1,0 7 0-15,0 3 0 0,-1 7 0 0,-1 12 0 16,-2 10 0-16,-1 9 0 0,-1 0 0 0,-2 10 0 0,-1 6 0 16,-3 7 0-16,0 1 0 0,-1-1 0 0,1-3 0 0,-1-8 0 15,-1 1 0-15,1-6-144 0,0-6 144 16,2-5-128-16,2-5 128 0,-1-1 0 0,0 1 160 15,0 3-160-15,2 3 512 0,-2-4 0 0,3-2 0 16,-2 3 0-16,2 7-384 0,-2 2-128 0,1-2 0 0,-1 5 0 16,0 3 0-16,-2 1 0 0,1 5 0 15,-1 0 0-15,0 1 0 0,0-1-288 0,1-2 32 0,2-4 16 16,-2-2 0-16,-1-16 0 0,0-10 0 0,0-6 0 16,1-9 240-16,-1-2 160 0,1-8-32 0,-1-2 0 15,0-3 336-15,2-1 64 0,-1-6 16 0,0-1 0 16,1-3-352-16,1-3-64 0,-1-1 0 0,0-4-128 0,-2 1 128 15,0-4-128-15,0 4 0 0,0-5 0 0,-2 0 0 0,1 1 0 16,0-4 0-16,-2 3 0 0,1 1 0 0,0-1 0 16,-1 0-128-16,-1-1 128 15,-1-4 0-15,0 3 0 0,-1-2 0 0,0 1 0 0,1-1 0 16,1-3 256-16,1 0-48 0,-1 1-16 0,-1-2 64 16,1-1 16-16,1-1 0 0,0 3 0 0,1-3-80 0,0 0 0 15,1-4-16-15,1 2 0 0,-1-1-176 0,0-1 192 16,0 1-192-16,-1-1 192 0,1-2-448 0,0 0-64 15,-2-3-32-15,2 2 0 16,0 0-288-16,0 1-48 0,-1-2-16 0,2 0-12400 16,0 0-2480-16</inkml:trace>
  <inkml:trace contextRef="#ctx0" brushRef="#br0" timeOffset="35942.11">19011 15319 42383 0,'-3'0'3776'0,"2"0"-3024"16,1 0-608-16,1 0-144 0,1 0-176 0,-1-3-64 16,2 2-16-16,1-4 0 15,4 1-512-15,1-2-96 0,4 3-32 0,2-4 0 0,2 1 640 0,3 0 256 16,3 2-192-16,3-2 192 0,5 2 0 0,4 2 0 0,3-2 0 15,2 2 0-15,4-2 240 0,2 4 112 0,1-2 32 0,1 0 0 16,2 2-192-16,-3 2-48 0,-2 0 0 0,0-1 0 16,-2 2-144-16,-3-1 0 0,-2-2 0 15,-2 1 0-15,1 2 0 0,-1-3 0 0,0 0 0 16,-2 0 0-16,3-4 0 0,-1-1 128 0,0 0-128 0,-1-1 0 16,1-3 0-16,-2 0 0 0,0-1 128 15,-5-1-128-15,0 1 176 0,-4 0 0 0,-1 1 0 0,-4 2 0 0,-4 1-176 16,-1-3 160-16,-3 3-160 0,-3-1 160 0,0 3-16 0,-3-3 0 15,-2 2 0-15,-2 2 0 0,0-1 48 0,0-1 16 16,-2 1 0-16,0 1 0 16,0-1 112-16,-2-2 0 0,0 0 16 0,0-3 0 0,0 1-16 15,-1 0 0-15,-4-2 0 0,1-5 0 0,0 1-48 16,-1 0-16-16,-1 0 0 0,0-5 0 0,-2-3-128 16,-1 0-128-16,1-4 192 0,0-2-192 0,0-3 0 0,0-6-176 15,0 1 0-15,-1-3 0 0,1 0 176 0,1-1-128 16,1 1 128-16,-1-2-128 0,2 2 128 0,-2 1 0 15,0 0 0-15,1-5 0 0,-1 1 144 0,2-5 16 0,-2 0 0 16,-1-2 0-16,1 1 176 0,-1-1 48 0,1-2 0 16,0-6 0-16,0-2 0 0,-1-4 16 0,3-2 0 15,1-1 0-15,2 0-208 0,2-1-64 0,0-2 0 16,2 0 0-16,-1-1-128 0,1-3 0 16,1 1 0-16,2-4 0 0,1 2 0 0,-2 2 0 15,3 3 0-15,-1 5 0 0,-1 4 0 0,0 0 0 0,-1 3-176 16,0 2 176-16,-1 2 0 0,-1 0 0 0,1-1 0 15,-1 3 0-15,0 4 0 0,-1 2 0 0,0-2 0 16,-1 3 0-16,1 3 0 0,-1-2-128 0,-1 3 128 16,-1-4-128-16,2 4 128 0,-2-2 0 0,2 1 128 0,-2-3-128 15,2 3 128-15,-2 0-128 0,0-1 128 0,0 1-128 16,2 1 128-16,0-5-128 0,-1 0 128 0,3 8-128 0,-2 2 0 0,2-5-240 16,1-1 48-1,-1 2 0-15,0 4-64 0,0 4-16 0,0 5 0 0,-1 1 0 16,-2 6 80-16,2-4 0 0,-2 5 16 0,1-1 0 0,-1 3 176 15,1-2 0-15,0 1 160 0,0 1-160 0,2-2 128 16,0 2-128-16,0-3 0 0,0 3 0 0,2 0 0 0,-1 0 0 0,0 4 0 16,0-4 0-16,2 3-240 0,-2 1 16 15,0 2 0-15,0-1 0 0,2 1 64 16,-2 3 16-16,2-6 0 0,-1 1 0 0,-1 2 144 0,2 0 0 16,-1 4-144-16,-1 0 144 0,1-1 0 0,-1 4 0 15,-1 1 0-15,1 1 0 0,0 1-224 16,1 0 32-16,-1 0 0 0,0 0 0 0,0 0-64 0,1 0-16 15,-1 0 0-15,-1 0 0 0,0 0 272 0,0 0-192 16,0 0 192-16,0 0-160 0,0 0 160 0,0 0 0 16,0 0 0-16,0 0 0 0,0 0 224 0,0 0-32 0,0 0 0 15,0 0 0-15,-20 13 32 0,13-13 0 0,-2 0 0 16,-1 1 0-16,-4-1-96 0,-3 2-128 0,0-2 176 0,-4 3-176 16,-3-2 128-16,-2 2-128 0,0 3 0 15,-3-3 0-15,-2 6 144 0,-1-3-144 0,-2 4 0 0,1-2 144 16,-2 0-144-16,1 1 0 0,-3-2 144 0,-2 3-144 15,1-1 208-15,0-1-16 0,3 0-16 0,0 1 0 0,-1-3-176 16,1 1 0-16,-3-1 0 16,3 1 128-16,1-1-128 0,1-3 0 0,2 4 0 15,1-4 0-15,3 2 0 0,1-5 0 0,1 2 0 0,3-2 0 32,4-2-512-32,1 0-64 0,5-2-32 0,3-2-19568 0</inkml:trace>
  <inkml:trace contextRef="#ctx0" brushRef="#br0" timeOffset="36957.74">19392 11351 29487 0,'-4'-3'2624'0,"0"1"-2112"0,3 0-512 0,1 2 0 15,1-2 928-15,-1-1 80 0,1 0 16 0,-1-5 0 32,3 0-1840-32,-1-2-352 0,2-3-80 0,0 3-16 15,-1 2 688-15,0-2 128 0,-1 6 16 0,1-2 16 0,-1 4 1312 0,0-1 272 0,-1 3 48 0,0 3 16 0,2-1 560 0,-2 2 128 16,1 2 0-16,1 4 16 16,-1 2-1216-16,1 1-240 0,-2 3-48 0,1 2-16 15,0 4-416-15,-1 2 0 0,-1 3 0 0,0 2 0 31,-1-1-304-31,1 0-80 0,-2-2-32 0,0 5 0 0,-2-1 208 0,-1 3 32 0,-1 2 16 0,-3 0 0 16,1-1 160-16,-2 0 128 0,-1-3-128 0,0-3 176 16,-1-6 112-16,1-1 32 0,3-5 0 0,-1-3 0 15,2 0 192-15,0-4 32 0,1 1 16 0,1-4 0 0,2 0-160 0,0 0-16 16,1 1-16-16,0-4 0 0,1 4-208 0,0-4-32 16,1 0-128-16,0 0 192 0,2 0-192 0,1 1 0 15,3-2 0-15,2-2 0 0,1-2 0 0,4 2 0 16,2-4 0-16,2 1 0 0,3-3 128 0,2 3 48 0,4-4 0 15,1 1 0-15,3 0-48 0,2 0 0 16,0 0 0-16,0 2 0 0,-2-2-128 0,-2 2-176 16,1-2 48-16,-4 0 0 0,-3-1 128 0,-2 1 0 15,-3 0 0-15,-3 0 0 0,-2 2-176 0,-2-2 176 16,2 0-208-16,-3 0 80 16,-2-1-416-16,-1 1-80 0,1 0-16 0,-4 0-11776 15,2 2-2368-15</inkml:trace>
  <inkml:trace contextRef="#ctx0" brushRef="#br0" timeOffset="37407.19">19599 12395 34095 0,'-6'3'3024'0,"1"-1"-2416"0,1 2-480 0,2-1-128 0,1-2 1152 0,-2 4 192 0,0 1 64 0,-5 5 0 15,0 6-1408-15,-1 3-416 0,1 2-16 0,4-2 0 16,-1 4-192-16,2-2-32 0,1 0-16 0,-1-2 0 0,1 0 400 0,0-2 80 0,2 1 0 0,-1-4 16 16,1 1-1024-16,1-3-208 0</inkml:trace>
  <inkml:trace contextRef="#ctx0" brushRef="#br0" timeOffset="37599.33">19599 12205 43311 0,'-8'0'3840'0,"0"3"-3072"0,3 0-608 0,4-3-160 16,2 3 320-16,-2 0 16 0,0 0 16 0,-2 3 0 15,2 1-2272-15,4 0-464 0,3 1-96 0,4-4-16 16,1-6 2048-16</inkml:trace>
  <inkml:trace contextRef="#ctx0" brushRef="#br0" timeOffset="38244.78">19348 13175 35935 0,'-13'-12'1600'0,"3"5"320"0,2 1-1536 0,5 0-384 0,1 2 0 0,4 1 0 32,-1-3-2176-32,0 0-496 0,2-4-96 0,-2-2-32 0,3-2 704 0,-2 2 144 0,1 6 32 0,-1 1 0 15,-1 3 3104-15,-1 6 624 0,-1 5 128 16,0 3 32-16,-2 4 560 0,2 3 112 0,-1 3 32 0,-1 0 0 16,3 1-1584-16,-1-1-320 0,1 0-64 0,0 0-16 0,1 3-304 15,-1-5-48-15,3-2-16 0,-2-5 0 0,-1-1 16 0,1-2 0 16,-1-4 0-16,0 0 0 0,0-2-112 0,0-3-32 15,0 2 0-15,0-3 0 0,0-1-192 16,1-2 0-16,-1-1 0 0,2-1 0 0,-2-1 0 16,1-4 0-16,0 1 0 0,0-8 0 0,2 3 0 0,0-4 0 15,0 0 0-15,-1-5 0 0,2 2 0 16,0 2 0-16,1 0 0 0,-2 3 0 0,2 1 128 0,-1 4-128 0,1-1 0 16,-1 3 0-16,1 2 0 0,1 0 128 0,0 1-128 15,1 0 0-15,1 1 0 0,1 0 0 16,0 0 0-16,1 2 0 0,0-1 0 0,0-1 0 15,-1 1 0-15,-1 2 0 0,0 0 0 0,-2 2 0 16,0 0 128-16,-1 2-128 0,0 0 224 0,0 2-48 16,-1 1-16-16,1 2 0 0,0 2 0 0,0 1 0 0,0 2 0 15,0-2 0-15,-1 5-160 0,0-1 0 0,1 0 0 16,0 2 0-16,-2-2 0 0,-1 1-224 0,0 1 32 0,-2 0 0 16,2-1-64-16,-2-2 0 0,1 0 0 0,-2-1 0 31,2-2-192-31,0-4-32 0,-1 0-16 0,1-2 0 15,1-4-784-15,0 3-176 0,1-3-16 0,-1 0-9312 0,1 0-1856 16</inkml:trace>
  <inkml:trace contextRef="#ctx0" brushRef="#br0" timeOffset="38827.87">19388 13874 37775 0,'-9'4'1664'0,"2"-1"368"0,1-1-1632 0,2-1-400 0,3-1 0 0,2-1 0 0,-1 1 304 0,1-4-32 0,2 2 0 16,3-4 0-1,1 0-1568-15,4-4-320 0,2 0-64 0,2 1-16 0,-1-1 1248 0,1 0 240 0,1 2 48 0,0-2 16 16,2 4 1104-16,-1-4 208 0,3 4 48 0,-2-4 16 15,1 1-592-15,-2 0-112 0,-1 2-16 0,-1-2-16 16,-1 2-496-16,-3-6 0 0,-1 4 0 0,-2 0 0 0,0-1 0 16,-2 1 128-16,-2 2-128 0,-1-2 0 15,-1 3 0-15,-2-1 144 0,-2 0-144 0,0 1 128 16,-3 0 208-16,-1 0 48 0,0 2 0 0,-2-1 0 16,0 2-192-16,-2 0-48 0,0 3 0 0,-1 3 0 15,1 0-144-15,-3 6 0 0,0 1 0 0,-3 2 128 0,1 2-128 16,-1 1 0-16,1 1 0 0,0-1 0 0,2 1 0 0,0-3 0 15,1 0 0-15,1-1 0 0,0 0 288 16,3 1-32-16,2-3 0 0,3-1 0 0,1 1-64 16,1 0 0-16,2 3-16 0,1-1 0 0,3 3-176 15,2 1-256-15,0 2 64 0,2-1 16 16,-1 1-272-16,2 2-64 0,1 0-16 0,3 2 0 16,0 3-1552-16,0-3-304 0,0-1-64 0,1-7-7856 15,-3-5-1552-15</inkml:trace>
  <inkml:trace contextRef="#ctx0" brushRef="#br0" timeOffset="39327.69">19812 13987 18431 0,'-11'4'1632'15,"2"-3"-1312"-15,1 1-320 0,1 1 0 0,4-3 3872 0,1 0 704 0,-1 0 144 0,-3 0 16 31,-4-3-4944-31,-4 3-1008 0,-2-2-192 0,1 1-32 0,2-3-448 0,-1 1-96 16,2 3 0-16,-2-2-16 0,2 4 896 0,-1-2 176 0,2 3 32 16,-1 2 16-16,-2 4 1152 0,1 3 240 0,-2 2 32 0,0 3 16 15,-1 3 144-15,0 2 48 0,0 3 0 0,0 3 0 16,0-2 752-16,1 2 160 0,1 1 16 0,2-4 16 0,2-1-608 16,2 0-112-16,5-3-16 0,-1-1-16 15,3-4-704-15,1 0-240 0,2-1 144 0,1-3-144 16,3-2-496-16,1-3-176 0,2 0-32 0,0-3-16 15,0 0-368-15,1-1-64 0,2-3 0 0,-1-3-16 0,0-1 1168 16,0-2 0-16,0-2 224 16,-1 0-32-16,0 0 832 0,0-1 176 0,1-1 16 0,-1 0 16 0,0-3-80 15,1-2-32-15,-1 1 0 0,0-1 0 0,-2 2-656 16,1 0-128-16,-1-2-16 0,0 3-16 16,-1 0-608-16,0 1-112 0,-3 2-32 0,0-1 0 15,-1 4-128-15,-2 2-16 0,-1 2-16 0,-1-1 0 16,-1 3 960-16,1 0 192 0,-1-1 32 0,-2 5 16 0,2-4 400 0,-2 3 80 15,1 2 16-15,3-5 0 0,0 0-576 0,0 0-96 16,-8 23-32-16,6-17 0 0,2-1-192 0,2 3-64 0,-1-1 0 16,1 1 0-16,1 0-128 0,1 2 0 0,-2 1 0 0,3-1 128 15,-1-1-128-15,-1 5 0 16,2 1 0-16,2 3-176 0,-1 1-80 0,0 1 0 0,0-4-16 16,1 2 0-1,2 1-560-15,0-2-96 0,2 1-32 0,-2-5-10560 0,0 0-2112 16</inkml:trace>
  <inkml:trace contextRef="#ctx0" brushRef="#br0" timeOffset="39893.08">19536 14835 39615 0,'-3'3'1760'15,"0"-2"352"-15,2 1-1680 0,1-2-432 0,2 3 0 0,1-3 0 16,2 4-2944-16,1-2-688 0,3 2-128 0,2 6-16 16,2 0-96-16,0 4-16 0,-2 5 0 0,-5 1 0 0,-2-2 5360 0,-3 2 1056 0,-4 1 224 15,0-1 32-15,-2-2 688 0,0-1 144 0,-3 1 32 16,2-4 0-16,1-2-1680 0,0-3-336 0,2-2-64 0,0-2-16 0,2-4-912 15,0-1-192-15,2-1-48 16,0-4 0-16,2-1-176 0,-1-1-32 0,2-6-16 0,0-2 0 16,-2-1-176-16,0-1 128 0,0-2-128 0,-2-2 128 15,-2 2-128-15,1-4 160 0,-1-1-160 0,-1 1 160 16,1-1-32-16,1 0 0 0,-1 3 0 0,4 1 0 0,-1 4-128 16,3 4 0-16,0 0 0 0,4-1 0 15,-1 6 0-15,2-2-192 0,2 5 32 0,0-2 16 0,0 1 16 16,3 2 0-16,-2 0 0 0,6 2 0 15,3 1-240-15,1 0-32 0,1 0-16 0,1-3 0 16,-1 2-848-16,1-1-160 0</inkml:trace>
  <inkml:trace contextRef="#ctx0" brushRef="#br0" timeOffset="41572.89">20106 13078 38703 0,'-7'-1'3440'0,"2"1"-2752"0,2-3-560 0,3 3-128 0,0-2 0 0,0 1-144 15,-2-3 144-15,-3-1-208 16,1-1-176-16,1-2-48 0,3 0 0 0,2 0 0 0,4 0 432 0,4 1 256 16,4-1-48-16,6 0 0 15,4 5 352-15,6-3 64 0,5-1 16 0,4 1 0 0,3 0-384 16,-1 2-64-16,-4-2 0 0,8 4-16 0,8-2-176 0,5 0 0 16,0 4 0-16,-2 0 0 0,-6 4-208 15,-3-3 16-15,-5 5 16 0,-1-1 0 0,0 1 176 0,-1 1-160 16,-1 3 160-16,3-4-160 0,1 4 160 0,4-4 0 15,3 1 0-15,3-2-128 0,0 1 128 0,0-4 0 16,2-2 0-16,-1-2 0 0,-1 0 176 0,3-2 16 0,2-1 0 16,-2-1 0-16,-3 1-16 0,-1 0 0 15,0-1 0-15,-5-1 0 0,-3 0 16 0,-2 1 0 16,-4-3 0-16,-6 2 0 0,-4 5-64 0,-7-2-128 0,-2 0 192 0,-3 2-64 16,-5-1 64-16,-2 2 0 0,-4-1 0 15,-3 2 0-15,-1-4 48 0,-2 1 16 0,-1 0 0 16,-3 0 0-16,0-3 16 0,-3 2 16 0,0-2 0 15,-4-4 0-15,1 2-32 0,-4 0-16 16,1-1 0-16,-5 0 0 0,2 0-32 0,-3 1 0 0,0 2 0 16,-3-2 0-16,0 1-208 0,-1 4 0 0,-1-1 0 0,0 2 0 15,1-1 0-15,0 2 0 0,1 1 0 0,0 0 0 16,1 0 0-16,-1 0 0 0,0 0 0 0,2 0 0 0,-1-3 0 16,0 3 0-16,1 0 0 0,0 0 0 15,1-2 0-15,1 1 0 0,2 1 0 0,2 0 0 0,3 0 0 16,2 0 0-16,-1 1 0 0,3 1 0 0,2-2 0 15,4 3 0-15,3-3 0 0,0 0 0 16,4 1-384-16,3 2-112 0,1-3-16 0,3 2-16 0,2-1 96 0,1 4 32 16,5-1 0-16,0-2 0 0,2 3 80 15,2 0 32-15,2 1 0 0,2 1 0 0,0-1 160 0,1 1 128 16,-1-1-192-16,0 1 192 0,-4-1 0 0,-3 0-128 16,0 1 128-16,-3 2 0 0,-2-3 0 15,-1 0 0-15,-2 1 0 0,-3 0 0 0,0-1 0 0,-3 0 144 16,0 1-144-16,-4 1 192 0,-2 0-64 0,-1 0 0 0,0 2 0 15,-3 3 0-15,-1-4 112 0,-3 6 16 0,-2 1 0 0,-5 2 0 16,0 3 128-16,-5 1 16 0,-1 0 16 0,-2 3 0 16,-4-2-224-16,-2 5-32 15,-2 0-16-15,-4 1 0 0,0-3-144 0,-2 1 160 0,0-4-160 0,1-2 160 16,5 2-160-16,0-7 0 16,4 0 144-16,5-8-144 0,5 0 0 0,6-6-320 0,3-4 64 15,7-8-19728-15</inkml:trace>
  <inkml:trace contextRef="#ctx0" brushRef="#br0" timeOffset="44694.1">22903 10306 13823 0,'-3'-7'1216'0,"0"2"-960"0,2 3-256 16,0 0 0-16,0 0 944 0,-1 0 144 0,0-7 16 0,-3-2 16 15,-1-1 1136-15,-1-7 240 0,3 3 32 0,0 1 16 16,3 2-560-16,-1 0-96 15,4 3-32-15,0-1 0 0,2 4-720 0,1-2-160 16,0 2-16-16,0-2-16 0,1 5-224 0,0 1-32 0,-1 0-16 16,1 3 0-16,-2 0-224 0,0 3-32 15,-2 3-16-15,0 1 0 0,0 6-208 0,-2 3-64 0,0 0 0 16,-3 5 0-16,2 1-128 0,-3 7 0 0,3-1 0 16,-1 7 0-16,-2-1 0 0,1 2 0 0,1 5 128 0,1 1-128 15,-1 1 0-15,1 8 0 0,2 3 144 0,3 6-144 16,0-3 0-16,1-3 144 0,1 2-144 0,1 0 0 15,2 1 128-15,1 1-128 0,2 8 0 0,2 3 0 0,1 8 288 16,-3-4-48-16,-1-1-16 0,-1-3 0 16,-1-2 32-16,-2 8 0 0,-1 5 0 0,-1 6 0 0,-1 2-256 0,-1 1 0 15,-3 5-192-15,-3 5 192 16,1 7 0-16,-3-3 0 0,1-2 0 0,0-3 0 0,2-1 0 16,-1-5 0-16,2-4 0 0,0-6 0 15,2 0 304-15,-1-2-48 0,-1 2 0 0,1-7 0 0,0-5-64 16,0-3 0-16,0-4-16 0,0 0 0 0,1-5-48 15,0 1-128-15,2 0 192 0,-1 2-64 0,1-4 0 0,-1-3 0 16,1-3 0-16,-1 2 0 0,2 2 0 0,-2 4 0 16,2-2 0-16,-2-3 0 0,2 6-128 0,-3-1 0 15,1 2-160-15,-2-2 160 0,0 3 0 0,-2 1 0 0,0 6-128 16,-1-2 128-16,1-4 0 0,-2-4 0 0,1-4 0 16,-2-6 0-16,0-1 128 0,1-1 80 0,0 0 16 15,1-2 0-15,1-4 80 0,0 0 16 0,2-3 0 0,-1-4 0 16,1-1-320-16,0-2 128 15,1-3-128-15,-1 0 0 0,0 1 128 0,0-3-128 16,1 0 0-16,0 1 0 0,-1 1 0 0,2 1 0 0,-2 3 0 16,0-3 0-16,0 3 0 0,0-1 0 0,-2 1 0 15,2-1 0-15,-1-2 0 0,1 2 0 0,-1-5 0 16,0 1 0-16,-2-1 128 0,2-1 0 0,-2-1 16 0,2-3 0 16,0-2-144-16,0 2 0 0,0-4 0 0,-1-4 0 15,2 2 0-15,0-1 0 0,0-2 0 0,0 0 0 0,0 1 0 16,0-1 0-16,2 0 0 0,-1 1 0 15,0-2-176-15,0 0-64 0,2 0-16 0,-2 0 0 0,0 2 112 16,0-3 16-16,-1 2 0 0,-1-1 0 0,1 1 128 0,-2 0 0 16,-1 1 0-1,0-1 0-15,0 1 0 0,-1-3 0 0,1 2 0 0,-1-2 0 16,1-1 0-16,1-2 0 0,1 2 0 0,-1-6 0 16,1 1 0-16,1 1 0 0,0-4 0 0,1 2 0 15,1-1-176-15,-1 0 176 0,0 0-208 0,0-2 80 0,1 1 0 16,-1-1 0-16,1 3 0 0,0-3 0 0,-1 0 128 0,0 0 0 15,0 0 0-15,-1 0 0 0,0 0 0 16,0 0 128-16,0 0-128 0,0 0 176 0,0 0-176 0,0 0 0 16,0 0 0-16,0 0 128 0,0 0 0 0,20-6 0 0,-15 4 0 15,2 0 0-15,2-2-128 0,0 2-144 0,3-2 144 0,3-2-208 16,1 1 208-16,0 1 0 0,3 0 0 0,-2-2-144 16,2 2 144-16,-1-2 0 15,-1 4 0-15,1-4-128 0,-1 3 128 0,-1-1 0 16,-1 1 0-16,-1-1-128 0,2 2 128 0,0-2 0 0,1 1 0 0,0 1 0 15,2-2-128-15,1 0 128 0,1 1-128 0,0 0 128 16,0 0 0-16,0 0 0 0,0-1 0 16,-1 2 0-16,-3 2-192 0,0-4-48 0,-2 4-16 0,0 0 0 15,-2-2 112-15,-1 2 16 0,-4 2 0 0,-2-2 0 16,1 1 128-16,-4 2 0 0,0-1 0 0,-1 2-128 16,1-1 128-16,-2-2 0 0,0 1 0 0,0 1 0 0,1-2 0 0,0 1 0 15,1-2 0-15,-1 0 128 16,2 2-128-16,-2-2 0 0,2 0 0 0,0-2 0 15,-1 2 0-15,0-2 144 0,1 1-144 0,-2-2 0 16,1 3 128-16,-2-3-128 0,0 0 0 0,0 1 0 0,0-2 128 0,1 0-128 16,-4 1 0-16,1-4 0 0,0 5 160 0,0-4-32 15,-2-3 0-15,1 2 0 0,-1-2 0 16,0-1 0-16,0 0 0 0,1 0 0 0,-1-2-128 0,1 0 128 16,1-3-128-16,-1 1 128 0,2-2-128 0,2-3 128 15,-2 3-128-15,1-2 128 0,1-2-128 0,-1-2 0 0,2 1 144 16,-2-3-144-16,2 0 0 0,-2-1 0 15,-1-4 0-15,0 1 128 0,-1-1-128 0,-2-1 0 16,2 0 0-16,-3-2 0 0,1 1 0 0,-4-6 0 16,1-4 0-16,-3-4 0 0,0 0 192 0,-3-2-16 15,1 0-16-15,0 0 0 0,1 5-160 0,2-2 128 16,-1 6-128-16,2-6 128 0,0 5-128 0,1-4 0 16,1 1 0-16,2-3 0 0,-1-2 144 0,1 3 0 0,1-1 0 15,1 2 0-15,-1 2-16 0,2 5-128 0,-1 3 192 0,1-3-64 16,-1-2-128-16,0-3 0 0,-2-2 0 0,0 1 128 15,-1-2-128-15,0 2 0 0,-2-2 0 0,0 3 0 16,0-2 0-16,-2 1 128 16,0-2-128-16,-1 0 0 0,1 2 0 0,1-1 0 0,1-2 0 15,1-2 0-15,1-1 192 0,0-2-64 0,2 2 0 0,2 4 0 16,-1-1-128-16,1 1 0 0,0 0 0 0,-1 3 0 16,1 3 0-16,-2-4 192 0,2 1-192 0,-1 2 192 15,0 3-192-15,0 1 0 0,-2 1 0 0,-1 1 128 16,1 1-128-16,-2 1 0 0,0-1-192 0,0-2 192 0,0 0 0 15,-1 5 0-15,2 1 0 0,0-4 0 16,1-4 0-16,-1-4 0 0,1-1 0 0,3 0 128 0,0 4-128 0,2 1 0 16,1 1 0-16,0 1 0 0,2-2 0 15,0 1 0-15,0 1 0 0,1-1 0 16,0 4-128-16,-1 0 128 0,0 5-160 0,0-5 160 0,1 2 0 0,-1-4 0 16,-1 5 0-16,-2 0 0 15,-1 0-192-15,-1 2 48 0,-1 2 16 0,-1-1 0 0,-1 1 128 0,0-3 176 16,-1 1-48-16,0 0 0 15,0-1-128-15,-1-1 192 0,0-1-192 0,2-1 192 0,0 2-64 16,1-5 0-16,1 1 0 0,1-1 0 0,2-1-128 0,1 2 0 16,-1-2 0-16,2 2 0 0,-1 0 0 0,1 1 0 15,0 1 0-15,-2 2 0 0,0-1 0 0,-1 5-144 16,-1 1 144-16,0-1-160 0,0-1 32 0,-1 1 0 16,-1 2 0-16,1-3 0 0,-1 3 128 0,0 0 128 15,1 1-128-15,-1-3 176 0,-1 3-176 0,1-1 0 0,0 2 0 16,1-4 128-16,1 1-128 0,0-3 0 0,1 2 0 15,1-4 0-15,0 3 0 0,1-4 0 0,0-2 0 0,0 1 0 16,1 0 0-16,-1 0 0 0,1-1 0 0,0-4 0 16,-1 1 0-16,2-5 0 0,-1 7 0 15,0-1 0-15,-2 3 0 0,1 2 0 16,-1-1 0-16,-1 5 0 0,-1 1 0 0,0 2 0 0,-1 1 0 16,0 1 0-16,-2 0 0 0,1 3-176 0,0-2 48 0,-1 1 0 15,1-1 128-15,0-2 0 0,-1 3 0 0,1-1 0 16,2-3 0-16,0 5 176 0,0 0-48 0,2-2 0 15,0 2-128-15,1 0-176 0,0-3 48 0,1 1 0 0,1 0 128 16,0 0 0-16,1 2 0 0,-1-3 0 0,0 3 0 0,-1-3 0 16,-1 3 0-16,0 0 0 0,-2 1-128 0,0 2 0 15,1-3 0-15,-4 1 0 0,2 1 128 0,-1 2 0 16,0 0 0-16,-2-1 0 0,2 1 0 16,-1 2 0-16,0-2 0 0,1 2 0 0,0 0-128 15,0 1 0-15,-2-1 0 0,2 4 0 0,-1 0-80 0,-1 0-16 16,2 2 0-16,-3 1 0 0,2 0 48 0,-1 0 16 15,-1 2 0-15,2-1 0 0,-2-2 160 0,2 4 0 16,-1-3-144-16,1 3 144 0,-1-2 0 0,1 1 0 16,-1 1 0-16,1-3 0 0,0 3 0 0,-1 0 0 15,1-2 0-15,-1 1 0 0,1 1 0 0,-1-3 0 16,1 3 0-16,-2 0 0 0,0 0-176 0,-1 0 176 0,-1 0-128 0,-1 0 128 16,-1 3 0-16,-2 0 0 15,-1 0 0-15,-1 0 0 0,0 4-160 0,2-5 160 0,1 2-192 0,0-3 192 16,-2 4 0-16,0-4-128 15,1 2 128-15,-1-1 0 0,0 2 0 0,-3-2 0 16,2 0 0-16,-3 0 0 0,2 1 0 0,-4-3 0 0,3 3 0 16,-4-3 0-16,2 4 0 0,-1-4 0 0,1 2 0 0,0 0 0 15,0 0 0-15,0-2 0 0,1 0 0 16,2 0 0-16,4-2 0 0,1-2 0 0,3 1 0 0,1-1 0 16,3-1-1072-16,4-3-96 15</inkml:trace>
  <inkml:trace contextRef="#ctx0" brushRef="#br0" timeOffset="47367.5">16282 14175 7359 0,'0'2'656'0,"-2"-2"-528"0,2 3-128 0,0-3 0 0,0 0 5408 0,0 0 1056 16,0 1 192-16,0 2 64 0,2-3-4304 0,-1 2-864 15,0 2-160-15,-1-4-48 0,0 0-448 0,0 0-80 0,0 0-32 16,5 23 0-16,-6-14-368 0,2 1-80 0,-1 0-16 0,-1 5 0 15,1 1-64-15,0 2-32 0,0 4 0 0,1 4 0 16,2 2-96-16,-2-6 0 16,1-2-128-16,1 7 192 0,0 11-64 0,2 9-128 15,2 8 176-15,-1-5-176 0,-1 1 240 0,-2-4-64 16,0-5-16-16,-1-1 0 0,0-4-160 0,-1-2 0 16,-1-3 0-16,-1 0 128 0,1-4-128 0,-3 0 0 0,2-3 0 15,-2 0 0-15,0-3 0 0,0 1 0 16,1-5 0-16,-2 0 0 15,2-4-544-15,-1-1-32 0,1-3-16 0,-1 0-11648 16,2-4-2336-16</inkml:trace>
  <inkml:trace contextRef="#ctx0" brushRef="#br0" timeOffset="47836.6">16692 14263 39615 0,'-2'0'3520'0,"-1"-4"-2816"0,2 4-560 0,1-2-144 0,0 2 352 0,0 0 32 16,-1-4 16-16,0 1 0 16,-1 0-2144-16,0 0-432 0,1 3-96 0,-3 3-16 15,-1 0-320-15,-4 6-64 0,-2 3-16 0,-2 2 0 0,-5 5 3184 16,0-3 624-16,-2 6 128 0,-2 0 32 0,1 0 672 0,0 1 144 15,-3 1 16-15,2 1 16 0,1-1-672 0,0 0-144 16,1-1-32-16,1-2 0 0,3-2-672 0,2-3-144 16,0-1-16-16,0-1-16 0,3-2-192 0,1 1-48 15,0-3 0-15,3 2 0 0,1-2-192 0,-2 0 128 16,3 1-128-16,-1 0 0 0,1 1 0 0,0 1 0 16,3-1 0-16,-1 0 0 0,3-2 144 0,2-1-144 15,0-2 128-15,3 0-128 0,4-1 384 0,2 0 0 16,5-4 0-16,4 2 0 0,3-3 0 0,6 4 0 0,0-1 0 15,2-2 0-15,3 2-64 0,0 0-32 0,3 2 0 16,-1 3 0-16,-1-3-288 0,-5 1 0 0,-2 2 0 0,-5 1 0 0,-1-1 0 0,-5 2 0 31,-2 1 0-31,-3 3 0 0,-2-2 0 0,-1 6 0 16,-2 2 0-16,-1 5 0 0,0-1-336 0,-2 4-32 0,0 2 0 16,-4 4 0-1,0 3-208-15,-4 3-64 0,-1 1 0 0,-1 1-18736 0</inkml:trace>
  <inkml:trace contextRef="#ctx0" brushRef="#br0" timeOffset="49437.33">9035 17572 38703 0,'-3'0'3440'0,"-1"0"-2752"0,0 0-560 0,2 0-128 0,1-3 1104 0,1 0 192 0,2 0 48 0,-1-3 0 16,2-8-1744-16,2-4-352 0,1-7-64 0,3-6-16 15,-1-1 496-15,2 0 80 0,0 0 32 0,-1-2 0 0,-2 2 448 16,-1-2 96-16,-1-2 0 0,-1 1 16 15,0 7 32-15,-2-1 0 0,2 5 0 0,0-2 0 16,-1-2-32-16,2 5 0 0,1 2 0 0,1 1 0 16,-1 1 144-16,1-2 32 0,1 2 0 0,-1-1 0 15,0 3-128-15,2 1 0 0,0-1-16 0,1 4 0 16,1-3-368-16,-1 3 144 0,-2 1-144 0,1 2 0 0,1 1 0 16,-1 3 0-16,-1 3-160 0,1-1 160 15,1 1-480-15,-2 0 32 0,1 3 0 0,0 0 0 16,1-3 192-16,-2 3 64 0,3 4 0 0,-1 5 0 0,0 0 64 0,-1 4 128 15,1 3-208-15,0 6 80 0,-2 3 128 0,0 3 0 16,-1 4 0-16,-1-1 0 0,-1-5 0 0,-1 3 128 0,2-1-128 16,-1-2 176-16,1-4 128 0,0 0 16 15,2-6 16-15,-1-2 0 0,1-2 112 16,-1-4 0-16,1-4 16 0,-1-2 0 0,-2 1-240 0,0-3-48 16,-1 0-16-16,-1-3 0 0,0 0-32 15,-1 0 0-15,-1-3 0 0,1-4 0 0,-2 1 96 0,0-3 16 0,1-1 0 16,-2-4 0-16,2-4 16 0,0-1 0 0,0-6 0 15,2-2 0-15,1-7-256 0,-2 1 0 0,3-1 0 16,1-1 0-16,2 4-192 0,0 5-128 16,1 4-16-16,-2 3-16 0,2 2 48 0,-3 4 16 0,0 3 0 0,-1 2 0 15,0 4 288-15,0 3 0 16,-1 4 0-16,0 0 0 0,1 4 0 0,-1 2 224 16,1 1-16-16,2 8 0 0,0 4 0 0,0 3 0 0,2 4 0 15,0 0 0-15,1 1-64 0,-2 2-16 0,3 3 0 16,-1-4 0-16,1 3 192 0,-2-2 16 0,0-1 16 0,-1 2 0 15,2 1 240-15,-2-3 48 0,-1 3 16 0,-2-1 0 16,1-2-144-16,-2-1-48 0,0-1 0 0,-3 0 0 16,1-1-256-16,0 0-48 0,-1 1-16 0,0-2 0 0,2 2-320 15,0 3-64-15,2 5-16 0,1-1 0 16,2 4-1216-16,2-5-256 0,2 2-64 16,3 1 0-16</inkml:trace>
  <inkml:trace contextRef="#ctx0" brushRef="#br0" timeOffset="50627.76">22560 17624 39615 0,'-8'2'3520'0,"5"-2"-2816"0,1 0-560 0,4 0-144 0,-1-2 192 0,0 1 16 0,0 1 0 0,-1-3 0 0,3-1-208 0,0-1 0 16,4 2 0-16,-1-3-160 0,1-1 352 0,2 1 80 15,1-1 16-15,-2-2 0 16,4-1 368-16,-3 0 80 0,4-2 16 0,-2-4 0 0,3 0 144 15,-2-3 48-15,1-3 0 0,1-3 0 16,0-3-368-16,1-3-64 0,2-1 0 0,-1-3-16 16,1 3-352-16,1-6-144 0,0-3 128 0,1-4-128 0,2-2 0 15,0 0 0-15,-2 3 0 0,2-4 0 0,2 1 0 16,-2 3 0-16,-1 8 0 0,-2 4 0 0,-2 11 0 0,-1 3 0 16,-1 7 0-16,-3 4 0 0,-1 5 0 0,-3 6 0 15,-1 4 0-15,0 8-176 0,-1 7-144 0,-1 5-48 16,0 7 0-16,-3 6 0 0,0-1 0 0,-1 2 0 0,0 5 0 15,1-5 0-15,2 2 368 0,1-8 208 0,1-3-16 0,0-5-16 16,2-2 272-16,0-3 48 0,1-2 16 16,-1-5 0-16,1 0-192 0,-2-4-16 15,0 1-16-15,-1-6 0 0,0 2-288 0,-1-6 128 0,-1 0-128 0,1-2 0 16,-1-2 192-16,-1-4-64 0,2-1 0 0,-1-2-128 16,1-4 272-16,1-4-48 0,0-3-16 0,0-5 0 15,0-2 0-15,1-9 0 0,-1 0 0 0,1-6 0 16,-1 3-208-16,1-4-128 0,1 1 128 0,-1 4-208 31,2 5-192-31,2 4-48 0,-1 3 0 0,0 5 0 0,-1 2 112 0,2 3 16 0,0 1 0 0,0 4 0 16,1 2 320-16,0 1-176 0,0 6 176 0,2-1-128 0,-1-1 128 15,2 6 0-15,0-3 0 0,3 3 0 0,-1 2 0 16,1 0 0-16,1 6 0 0,0 2 176 0,0 4-176 0,1 4 0 16,1 5 0-16,-2 2 0 15,1 5 0-15,-2 4 192 0,-1 1-192 0,0 3 192 0,-2 1 80 0,-2-1 32 16,-1-2 0-16,-3 0 0 0,-1-7 32 0,-2-1 16 15,1-3 0-15,-2-2 0 0,0-6-112 16,1-3-32-16,-2-7 0 0,4-6-15584 16,0-8-3120-16</inkml:trace>
  <inkml:trace contextRef="#ctx0" brushRef="#br0" timeOffset="59266.85">24820 12663 35007 0,'0'-3'3120'0,"0"3"-2496"0,1 0-496 0,1 0-128 0,-2 0 352 0,1-2 48 16,0 0 16-16,0 2 0 0,0-2 224 0,1 2 32 0,-2 2 16 0,0-2 0 16,0 0-256-16,-6 20-48 0,2-5-16 0,-4 1 0 15,1 9-64-15,-3 2-16 16,-4 6 0-16,-2 2 0 0,-1 3-112 0,-4 3-32 16,-1 1 0-16,-3 2 0 0,0 0-144 0,-2 4 0 15,-1 2 0-15,1-2 128 0,1-4-128 0,2 0 0 0,3-6 0 0,2-3 0 16,3-3 0-16,2-1 0 15,1-6 0-15,2-2 0 0,2-2-160 0,2-5-64 16,0 0-16-16,2-6 0 16,0-1-2112-16,1-6-416 0</inkml:trace>
  <inkml:trace contextRef="#ctx0" brushRef="#br0" timeOffset="59558.22">24411 12697 41471 0,'-14'4'1840'0,"4"-4"368"0,4 1-1760 0,2 0-448 0,4 1 0 0,2 0 0 16,0 2 0-16,1 0 128 0,2 2-128 0,3 5 0 0,5 5 0 16,3 0 128-16,1 4-128 0,1 2 0 0,2 3 144 15,0-1-144-15,0 2 160 0,0 7-160 0,1 4 496 16,0-1 0-16,0 3 0 0,-2 1 0 0,2 3-64 0,-1 2-16 15,1-1 0-15,-1 3 0 0,-1-2-256 0,-2 2-160 16,-1 0 192-16,0-5-192 0,-2-2 0 0,-1 1 0 16,2-5 0-16,0-3-144 15,0-3-432-15,2-3-64 0,2-4-32 0,0-5 0 16,2-4-128-16,-1-2-32 0,-1-8 0 0,-2-2-17408 16</inkml:trace>
  <inkml:trace contextRef="#ctx0" brushRef="#br0" timeOffset="61983.55">24452 12299 10127 0,'-3'4'896'0,"1"-4"-704"0,-1 2-192 16,2-2 0-16,1 0 3392 0,0 0 656 0,0 1 128 0,0-1 32 15,0 3-2752-15,0-2-560 0,0 0-96 0,0-1-32 16,0 0-320-16,0 0-80 0,0 0-16 0,0 0 0 0,0 0 400 0,0 0 80 15,17-11 0-15,-13 8 16 16,0-1 256-16,-1-2 48 0,2-3 16 0,-1 2 0 16,0 0-64-16,1-2-16 0,1 0 0 0,-1-4 0 0,1 1-560 0,-1 0-112 15,1-2-32-15,2-2 0 0,-1 0 0 0,0-3-16 16,2 1 0-16,1-4 0 0,1-1-48 16,0 1-16-16,3-3 0 0,-1-1 0 0,5-1-176 15,-1 1-128-15,0 0 192 0,2 4-192 0,-2 0 128 0,0 4-128 16,0 5 0-16,-4 0 0 0,0 4 0 0,-4 2 0 15,-1 1 0-15,-2 6 0 0,-2 0 0 0,-1 3 0 16,0 0 0-16,-1 5 0 0,1 3 0 0,-2 1 0 0,0 4 0 16,2 0-144-16,-1 3 144 0,1 1 128 0,-1 2-128 0,1-1 176 15,-1-1 0-15,2 2 0 0,1 3 0 0,0-2 0 16,1 2 0-16,-1-3 0 0,2 1 0 16,-2-2 0-16,1-4-176 0,1 0 160 0,-1-1-160 0,-1-3 160 15,1-2-160-15,-1 0 0 0,1-4 0 16,-1 0-176-16,1-4-16 0,-1-1 0 0,3-4 0 15,0-1-20112-15</inkml:trace>
  <inkml:trace contextRef="#ctx0" brushRef="#br0" timeOffset="63116.52">8179 13144 21183 0,'0'-4'1888'0,"0"1"-1504"16,1 3-384-16,0-2 0 0,0 1 1904 0,2-2 304 15,0 0 64-15,2-4 16 0,2-3-896 0,0 2-176 16,2-2-48-16,-3 0 0 0,-1 4 176 0,0 0 48 16,-3 2 0-16,-2 1 0 0,0 3-448 0,-1 0-96 15,-2 0-16-15,-1 4 0 0,-4 2-304 0,-1 3-64 16,0 1-16-16,-4 2 0 0,-2 2-320 0,1 4-128 15,-1 2 0-15,-1 1 144 0,1 1-144 0,-1 3 160 0,1-3-160 0,0 1 160 16,1-1 160-16,2-3 48 0,0 0 0 0,1 0 0 16,-1-1-160-16,1 0-16 0,0 3-16 0,-1-3 0 15,1 5-176-15,0-4 0 16,1-4 0-16,-1 3 0 0,-2 0 0 0,1 3 0 16,-1-1 0-16,0-2 0 0,-1-2-160 0,1 1-64 0,0-3-16 15,1 0 0 1,0-2-352-16,0-4-80 0,4 0-16 0,-1-4 0 0,3-1-480 15,0-1-112-15,-2-4 0 0,1-2-16 0,-2-2-2032 0,2-3-384 16</inkml:trace>
  <inkml:trace contextRef="#ctx0" brushRef="#br0" timeOffset="63360.76">7639 12914 42383 0,'-8'-4'1872'0,"2"0"400"0,1 4-1824 0,2 1-448 0,3 2 0 0,0-1 0 0,3 5 320 0,-1-1-48 16,2 7 0-16,3 7 0 0,4 4-272 0,3 4 0 15,5 4 0-15,3 3 0 0,4 1 0 0,2 1 0 16,4 1 192-16,4 3-192 0,3 0 336 0,1 0-32 16,4 3-16-16,-1-2 0 0,1 5-288 0,0-4 0 15,0 2 128-15,-2-3-128 0,0-4 0 0,-1-1 0 16,-3-6 128-16,0-1-128 0,-3-2 0 0,-2 0 0 0,-4-2 0 15,0-2-19968-15</inkml:trace>
  <inkml:trace contextRef="#ctx0" brushRef="#br0" timeOffset="69596">12765 15993 22111 0,'-4'-4'1968'0,"2"0"-1584"0,1 2-384 0,1-1 0 16,0 0-1632-16,-2-1-416 0,1-2-64 15,-3-7-32-15,1 0-96 0,-2-5-32 0,0 5 0 0,1 3 0 0,-1 1 3040 16,1 2 592-16,1 2 128 0,-1 4 32 0,1-2 1424 0,1 3 272 15,1 0 64-15,1 0 16 0,-1 0-1104 16,1 0-208-16,1 3-64 0,1-3 0 16,2 3-768-16,0 0-144 0,1 1-48 0,0-2 0 15,1-1 0-15,0 2 0 0,-1 1 0 0,0-2 0 0,0 2-64 16,0-2 0-16,-2 2-16 0,1-2 0 0,-1 2-416 0,-1 0-80 16,2-2 0-16,-3 2-16 0,1-2-176 0,0 2-48 15,-1-1 0-15,1 0 0 0,0 1-16 0,0 1 0 16,2 2 0-16,-2 2 0 0,2-2-128 0,0 3 160 15,2 5-160-15,0 4 160 0,2 1-160 0,1 7 0 0,3 1 0 16,-1 6 0-16,2 5 0 0,1-1 128 0,1 3 0 16,-2 0 0-16,1-1 64 0,-2-1 0 0,1 1 0 15,-2 1 0-15,-1 2-192 0,-3-2 160 0,-1 0-160 16,-1-3 160-16,1-2-32 0,-2-5 0 16,-1-3 0-16,-1-3 0 0,1-5 96 0,-1-2 16 0,0-2 0 0,1-3 0 15,-2-6 64-15,0-1 16 0,2-1 0 16,-2-1 0-16,0-7-64 0,-1 2-16 0,3-5 0 15,-2-3 0-15,0-1-240 0,1-6 0 0,-1 1 128 16,-1-4-128-16,0-4 0 0,-1-1-192 0,1-1 48 0,0 3 0 16,1 3-48-16,-1 6-16 0,2-2 0 0,-1 5 0 15,2 2 16-15,-1 3 16 0,1 4 0 0,1-1 0 0,-1 4 0 16,1 2 0-16,1-2 0 0,1 5 0 0,2-1 176 16,-2 1-208-16,1 2 80 0,1-3 128 15,-1 1 0-15,0 2 0 0,2-3 0 0,-1 0 0 16,0 2 0-16,1 1 0 0,-2 0 0 0,1 0 0 15,-1 1 0-15,1 0 0 0,-1 2 0 0,0-2 0 0,0-1 0 0,-1-2 0 16,0 2 0-16,-2-3 0 0,1 0 0 0,-2-2 0 16,1 0 224-16,0-2-64 0,-2-1 48 0,2-1 16 0,0 2 0 15,1-1 0-15,-2-1 48 0,1-1 16 16,1-1 0-16,1 1 0 0,0 1-48 0,2-4-16 16,-2 2 0-16,0-2 0 0,0-1-16 0,2 2 0 15,-2-5 0-15,1 2 0 0,-1-3 96 0,1-1 16 16,-2 1 0-16,-1-4 0 0,0 1 64 0,0-1 32 15,0-3 0-15,-1-2 0 0,0-4-48 0,-2-1-16 0,2 1 0 16,-3-6 0-16,1-7-32 0,-1-6 0 0,-1-1 0 16,-1-1 0-16,-1-4-192 0,-1 1-128 0,-1-1 160 0,-1 0-160 15,0 0-192-15,-1 3-128 0,1-1-16 16,-1 4-16-16,2 3-352 16,0 3-80-16,1 3-16 0,0 4 0 15,2 3 192-15,0 3 32 0,0 2 16 0,1 5 0 16,1 2-112-16,1 0-32 0,2 4 0 0,-1 2-13120 0,2 2-2624 15</inkml:trace>
  <inkml:trace contextRef="#ctx0" brushRef="#br0" timeOffset="75192.75">13687 16674 20271 0,'-3'0'1792'0,"0"0"-1424"0,2 0-368 0,1-2 0 16,0 2 0-16,0-4 0 0,1 1 0 0,-1-3 128 15,0-4-3232-15,1 0-640 0,1-2-128 0,-2 2-32 0,1 4 3072 16,-2 0 592-16,1 6 240 0,-2-3-176 0,2 6 3184 0,-1 1 624 15,1 4 128-15,1 3 16 16,2 4-768-16,1 5-144 0,2 7-48 0,2 3 0 16,4 4-1120-16,-1 4-224 0,0 0-64 0,0-1 0 0,1 1-448 15,-2-3-112-15,-1-3-16 0,1-1 0 16,-2-3-416-16,2 2-96 0,-1-1 0 0,-2-2-16 16,0-1-304-16,-2-4 0 0,-1-2 0 0,-1-2-17280 15</inkml:trace>
  <inkml:trace contextRef="#ctx0" brushRef="#br0" timeOffset="76746.55">19163 16001 35935 0,'-4'0'3200'0,"0"-2"-2560"0,2 1-512 0,2-2-128 0,0 3 256 16,0-4 48-16,1-2 0 0,0-4 0 16,2-1-1584-16,2-2-320 0,1 0-64 15,1 1-16-15,2 2 1280 0,-3 1 256 0,-2 3 144 0,1 1-160 0,0 0 336 0,1 2 64 16,0 0 16-16,-1 6 0 0,-1-1 208 16,0 3 48-16,-1 4 16 0,0 3 0 0,-1 4 656 0,2-1 128 0,-2 5 32 15,3 0 0-15,0 4-512 0,0 1-80 16,3 7-32-16,-1 0 0 0,2 5-432 15,-1 1-96-15,1 0 0 0,0 0-16 0,-1-3-176 16,1-1 0-16,0-1 0 0,-1-3 0 0,0-4 0 0,-1-1 0 16,-1-1 0-16,1-1 0 0,-1-3 0 0,0-1 0 15,-1-6 0-15,0 2 0 0,1-5 0 0,-1-4 0 16,1-2 176-16,-1-2-176 0,-1-2 288 0,1-2-32 0,0-2-16 0,1-2 0 16,-1-4-64-16,1-2-16 15,-1-3 0-15,0-1 0 0,2 0-32 0,1 0 0 16,0 3 0-16,1 1 0 0,0 6-304 0,-2-1-64 15,3 6-16-15,-3 1 0 0,2 4 64 0,0 2 0 16,-1 4 0-16,1 5 0 0,0-2 192 0,-2 4 0 0,2 1-160 16,-2-2 160-16,2 3 0 0,-2-4 208 15,1-4-16-15,-1 0-16 0,2-1-32 0,-1-4 0 0,1-2 0 16,-1-2 0-16,0 2 16 0,-2-7 0 0,2 2 0 0,-1 1 0 16,1-5-16-16,-2 1 0 0,-1 1 0 0,1-4 0 15,-2 4-144-15,1-3 192 0,-2 3-192 16,0-1 192-16,-1 4 96 0,-1-5 32 0,1 2 0 0,-1-1 0 0,1 0 32 0,1-1 16 15,-2 2 0-15,0-1 0 16,2-1-48-16,-2 0-16 0,2-1 0 0,-1-3 0 16,0-1 16-16,1 0 0 0,2-2 0 0,0-3 0 15,0-1 0-15,2-4 16 0,1-2 0 0,-1-3 0 0,0-3-128 0,1 0-16 16,1-5-16-16,-3-1 0 0,0-3-176 16,-1 1 0-16,0-4 0 0,-1 4 0 15,-1 2-368-15,2-5-144 0,0 2-48 0,1 3 0 16,2 4-64-16,-2 5-16 0,1 7 0 0,0 2 0 15,0 3-512-15,-2 3-96 0,0 4-32 16,1 4 0-16</inkml:trace>
  <inkml:trace contextRef="#ctx0" brushRef="#br0" timeOffset="77259.45">20075 16688 36863 0,'-5'0'3264'0,"-1"-3"-2608"0,0 3-528 0,2-1-128 0,4-1 608 0,0-2 96 15,2 0 0-15,-2-2 16 16,0-5-3184-16,1 0-640 0,1-7-128 0,2 2-32 16,0 3 2896-16,1-3 576 0,-2 3 112 0,2 1 32 0,2 2 1184 0,-1 0 256 15,1 1 32-15,1 0 16 0,0 2-784 0,1 4-160 16,1 0-16-16,-3-1-16 0,1 4-368 0,-2 4-80 15,-1-1-16-15,0 0 0 0,-2 1-208 0,1 2-32 16,-1 0-16-16,-1 1 0 0,1 2-320 16,-2 4-64-16,-1-3-16 0,-3 5 0 15,1 4-624-15,-4 4-128 0,-2 4-16 0,-2 5-16 16,-1 3 208-16,-4-1 32 0,-1 5 16 0,-1-5 0 0,0 1 784 16,-1-1 0-16,2 2 144 0,0-1-16 15,3 2 1024-15,1-7 192 0,4-3 32 0,3-1 16 0,4-4-512 16,4-3-112-16,5 0 0 0,3-4-16 0,5-2-288 0,4-2-48 0,3 0-16 15,4-7 0-15,3-4-400 0,5-4-192 16,2-2 0-16,4 0 16 0,1-1-480 0,5-2-112 16</inkml:trace>
  <inkml:trace contextRef="#ctx0" brushRef="#br0" timeOffset="81188.94">31405 1713 21183 0,'1'-7'1888'0,"0"4"-1504"15,2 0-384-15,-1-1 0 0,1 4 1648 0,-2-2 256 0,0 2 48 0,2-3 16 16,0 2 16-16,2-2 0 16,0 0 0-16,-1-1 0 0,0 2-464 0,-3 2-96 15,-1 0-16-15,-1 0 0 0,-4 6-784 0,0 0-176 16,-3 2-16-16,-2 4-16 0,0 3-32 0,-2 1 0 16,-2 4 0-16,0 4 0 0,-2 1 16 0,-1 4 0 15,-1-1 0-15,-2 1 0 0,2 0-176 0,-3 0-32 16,0 2-16-16,-3-1 0 0,1 0-176 0,-3 4 0 15,0-2 0-15,0-1 0 0,0 1 0 0,0-3 0 0,2 2 0 0,2-6 0 16,3 1 0-16,2-5 0 0,2-1 0 16,2-2 0-16,2-4 0 0,1 1 0 0,2-3 0 0,0-2 0 31,1-2-416-31,1 0-112 0,1-2-32 0,0 1 0 16,2-4-624-16,-1 0-128 0,0 0-32 0,1-3-16608 0</inkml:trace>
  <inkml:trace contextRef="#ctx0" brushRef="#br0" timeOffset="81541.44">30939 1808 20671 0,'-9'-10'448'0,"4"4"112"0,0-1 16 15,2 4 0-15,2 3-576 0,1-3 0 0,1 2 0 0,-1-1 0 0,0-1 1536 0,2-1 192 16,-1-2 32-16,1 0 16 0,3 2-112 0,0-1-32 16,2 4 0-16,-1 1 0 0,1 1-160 0,1 4-16 15,0 2-16-15,1-1 0 0,1 4-512 0,-2 2-96 16,2 0-32-16,0 2 0 0,-2-2-192 0,0 2-32 16,2 3-16-16,0 3 0 0,0-1-96 0,1-1-16 15,0 2 0-15,0-2 0 0,0 5-208 0,-1-4-48 16,3 4-16-16,-2 1 0 0,1 1 16 0,2 4 16 0,-1-1 0 0,1 2 0 15,0 1-64-15,-1 0-16 0,1 3 0 16,-1-2 0-16,1 3-128 0,-2-3 0 0,-2-6 0 0,-1 3 0 16,-2-2 0-16,0 1 0 0,-3-2-160 0,0-1 160 15,-1-3-816-15,-3 0-64 0,-2 1-16 16,-1 1-18736-16</inkml:trace>
  <inkml:trace contextRef="#ctx0" brushRef="#br0" timeOffset="89269.72">29220 1220 11967 0,'-3'-5'1072'0,"1"-1"-864"0,1 6-208 0,1-2 0 15,0 2 1344-15,-2-3 240 0,0 0 32 0,-1-4 16 16,-2 0 736-16,-1-2 160 0,1 1 32 0,0 0 0 0,2 2-592 0,-1 0-112 16,1 2-32-16,0 2 0 15,0-2-608-15,1 1-112 0,-1 3-16 0,1-2-16 16,1 4-432-16,-2-2-96 0,2 0-16 0,0 3 0 16,-1 1-48-16,1-1-16 0,0 2 0 0,0 2 0 0,1 0 16 15,-2-1 0-15,2 3 0 0,0 1 0 0,0 0-176 0,0 2-48 16,0-2 0-16,0 2 0 0,0-2 64 0,0 2 0 15,0 1 0-15,0-1 0 0,2 1-48 0,-1 0 0 16,1 2 0-16,0 2 0 0,0 4-80 16,1-1 0-16,-1 2-16 0,2 3 0 0,-2 4-48 0,2-3 0 15,0 4 0-15,-1 1 0 0,1 5-128 0,1 1 192 16,1 4-192-16,-1-3 192 0,3-2-64 0,-3-1 0 16,1-2 0-16,-1-1 0 0,-2-2 112 15,2-1 16-15,0-2 0 0,-1-2 0 0,0 0-96 0,-1 0-16 16,1 4 0-16,0-3 0 0,-2-4-144 0,2 3 0 15,0 1 0-15,-2-2 128 0,2-1-128 0,0-5 0 0,-2 2 0 16,2-2 0-16,1-1 128 0,-2-3-128 16,1 2 192-16,1-4-64 0,-1-1-128 0,0-4 128 15,-1 2-128-15,1-5 128 0,0-1-128 0,-2 0 128 16,1-1-128-16,-1-2 128 0,1-2-128 0,-1-2 192 0,0-1-192 0,0 0 192 16,0-4-192-16,-1-3 0 0,2 0 0 0,-1-2 128 0,1-2-128 15,1-3 0-15,-1 3 0 0,1-2 0 0,0 2 0 16,1-3 0-16,1 1 0 0,1 2 0 15,1-3 0-15,0 3 0 0,1 2 0 0,1 2 0 16,0 0 0-16,0 3 0 0,-2-1 0 0,2 6 0 16,-1-2 0-16,-1 2 0 0,0 2 0 0,-1 0 0 15,1 0 0-15,-1 2 0 0,1 0 0 0,-1 0 0 16,0 2 0-16,1 0 0 0,1 0 0 16,-1 5 0-16,0-4 0 0,0 5 0 0,1 0 0 0,-2 1 0 15,2 1 0-15,0 2 0 0,1 4 0 0,-1 1 0 16,1 1 0-16,1 2 0 0,1-2 0 0,-4 1 0 15,2-1 0-15,0 0 0 0,-1-2 0 0,-1 1 0 0,1-1 0 16,-2-3 0-16,1-2 0 0,-1 0 0 0,1-1 0 0,-1-3 0 16,0 2 0-16,2-3 0 0,0 0 0 0,-1-2 0 15,1-2 0-15,0 2 0 0,-1-4 0 0,1 3 0 0,0-3 0 0,-2 0 0 16,1 0 0-16,-1-3 0 16,0 3 144-16,0-2-144 0,-1 0 224 0,0 0-32 15,0-2 0-15,0 2 0 0,0-2-192 0,1 0 0 16,0-1 128-16,-1-1-128 0,2-1 208 0,-1-2 0 15,2-1 0-15,1 0 0 0,0-4-32 0,1 0-16 16,0-5 0-16,0 1 0 0,1-2-160 0,-1-5 0 16,2-1 144-16,-2-2-144 0,1-4 0 0,2-3 144 0,-2-2-144 15,-1-4 0-15,1 3 0 0,-1-3 0 0,-1-1 0 0,1-3 0 16,-1 5 0-16,-2-4 0 0,1 4 0 0,-2-2 0 16,1-3 0-16,-1 1 0 0,-1-3 0 0,1 3 0 15,-1 3 0-15,-1 3 0 0,0 2 0 0,0 2 0 0,-2-1 0 0,1 3 0 16,-2 3 0-16,2 2 0 15,-1 2-352-15,0 6 32 0,1-4 0 0,0 7 0 16,-2 6-448 0,2-1-96-16,0 4-16 0,1 3 0 0,0 2-400 0,-1 5-96 15,3 4-16-15,-2 5-18880 0</inkml:trace>
  <inkml:trace contextRef="#ctx0" brushRef="#br0" timeOffset="89699.93">30376 2164 36863 0,'-1'-11'1632'0,"-1"5"336"16,2 1-1584-16,0 2-384 0,0 3 0 0,0 0 0 0,2 0 704 0,-2 0 48 0,1 0 16 0,-1 1 0 15,1 2-256-15,-1 3-32 0,-1 3-16 0,0 2 0 16,-1 4-208-16,0 3-64 0,-1 4 0 0,1 1 0 16,0 3-192-16,-1 1 0 0,2 1 0 0,0-4 0 0,-1 1 0 0,2-3 0 15,-1-1 0-15,1-1 0 16,0-2 0-16,0-1 0 0,0-2 0 0,0-2 0 16,1-1 0-16,1-2-288 0,0-3 64 0,2 0-18240 15</inkml:trace>
  <inkml:trace contextRef="#ctx0" brushRef="#br0" timeOffset="113727.35">30772 5095 911 0,'5'0'0'0</inkml:trace>
  <inkml:trace contextRef="#ctx0" brushRef="#br0" timeOffset="123332.86">27883 4899 4607 0,'1'-6'400'0,"0"-1"-400"0,1 2 0 0,0 1 0 0,1 1 5408 0,-1 2 992 16,2-1 208-16,1-2 48 0,2-2-4848 0,2 0-960 15,0-3-192-15,-1 3-32 0,-2 2 192 0,-2 0 32 0,-1 4 16 16,-2-2 0-16,0 4-144 0,0-2-16 0,-1 4-16 0,0-1 0 16,0-2 128-16,1 1 16 0,1 2 16 0,0 1 0 15,-1 1-336-15,2 2-80 0,-1-2-16 0,1 4 0 16,1-2-160-16,-1 5-48 15,1-3 0-15,0 2 0 0,-1 0-80 0,0 4 0 16,-1 0-128-16,0 1 192 0,-2-1-192 0,-2 2 0 0,0 1 0 0,-1-3 0 16,0 0 0-16,-2-4 0 0,1 1 0 15,-1 0 0-15,0 0 0 0,-1 1 0 0,1-4 0 16,0 3 0-16,1-6 208 0,1 3-48 0,0-1-16 0,2-1 0 16,1-3-144-16,0 4 128 0,1-5-128 15,0 2 128-15,2-1-128 0,-2-2 0 0,2 1 0 0,-2-1 0 0,1-2 0 16,0 1 0-16,0-2 144 0,-1 0-144 0,0 0 224 15,1-2-32-15,0 1 0 0,-1-2 0 16,1-1 0-16,-2 1 0 0,0 0 0 0,0-3 0 0,0 4-64 0,-2-2 0 16,1 0-128-16,0 2 192 15,-2-1-192-15,1 2 0 0,1 1 0 0,-2 0 0 16,1 0 0-16,-1 4 0 0,1-2 0 0,-1 2 0 16,2 0 0-16,0 1 0 0,1-4 128 0,0 4-128 0,2-4 0 15,1 1 0-15,-1 0-144 0,2 0 144 0,1 1 0 0,-1-3 0 16,-1 0 0-16,2 0 0 0,-1 0 0 0,0-3 0 15,-1 3 0-15,1-2 0 0,0 2 0 0,0-2 0 16,1 0 0-16,-2 1 0 0,2-2 0 16,1 1 0-16,1 1 0 0,-1-2 0 0,2 3 0 0,2-2 0 0,0 0 0 0,1 2 0 15,0 0 0-15,2 0 0 0,2 2 0 16,-2 0 0-16,2 1 0 0,0-2 0 16,1 1 0-16,0 1 0 0,0 0 0 0,0-1 0 15,2 0 0-15,-1-2 0 0,0-2 0 0,1 0 0 16,-1-1 0-16,0 0 0 0,-1 0 192 0,3 0-192 15,-1-3 192-15,2 2-192 0,0-1 192 0,-2 0-192 0,2 0 192 16,0 2-192-16,1-4 0 0,0 1 0 0,0 3 0 16,0-1 0-16,0-1 0 0,1 4 0 0,2-4-128 15,-2 3 128-15,0 0 0 0,1 0 0 0,-1 0 0 16,0 2 0-16,-1-2 0 0,0-1 0 0,0 2 0 16,0-3 0-16,-1 4 0 0,-1-2 0 0,2-1 0 0,0 2 0 15,2-4 0-15,-1 4 0 0,1-1 0 0,1-2 160 0,4 1-160 16,2 0 0-16,0-1-160 0,1-1 160 15,-1 1 0-15,-1 1 0 0,0 0 0 0,-1-1 0 16,1 1 0-16,-2 0 0 0,-1 0 0 0,0 0 0 16,-4-1 0-16,2 2 0 0,0-1 0 0,1 0 0 0,0 0 0 15,1 2 0-15,1-3 0 0,-1 2 0 16,1-1 0-16,-1 2 0 0,-4 1 0 0,2 0 0 0,3 0 0 16,0 1 0-16,2-1-128 0,0 0 128 0,-1 0 0 15,-1-1 0-15,0-1 0 0,-2-1 0 16,1-1 0-16,-2 1 0 0,1 0 0 0,1-3 0 0,-1 2 0 0,-2-2 0 15,1 2 0-15,-2 2 0 0,-1-2 0 0,-4 4 0 16,1-2 0-16,-3 2 0 0,-2 0 0 16,0 0 0-16,-1 2 0 0,-1 0 0 0,0 0 0 15,-2 0 0-15,0 0 0 0,-2 0 0 0,0 2 0 0,1-2 0 16,-2 1 0-16,0 1 0 0,-1-1 0 0,0-3 0 16,0 3 0-16,0 0 0 0,0-3 0 0,0 3 0 15,0-3 0-15,0 0 0 0,1 1 0 0,-1-1 0 16,1 3 0-16,1-3 0 0,0 0 0 0,-1 2 0 15,-1-2 0-15,1 0 0 0,-1 1 0 0,0-1 0 0,-1 3 0 16,-1-3 0-16,2 0 0 0,0 1 0 0,0 0 0 16,-1 1 0-16,-1 0 0 0,2-2 0 0,-1 1 0 0,0-1 0 15,0 3 0-15,-1-3 0 0,0 2-128 0,0-2 128 16,1 1 0-16,-1-1 0 0,0 3 0 16,1-3 0-16,-1 2 0 0,0-2 0 0,1 0 0 15,-2 2 0-15,2 0 0 0,-1-2 0 0,0 3 0 0,1-3 0 16,-1 1 0-16,0 1 0 0,1-2 0 0,1 1 0 0,-1 1 0 15,1-2 0-15,1 1 0 0,0-1 0 16,0-1 0-16,0 1 0 0,2-2 0 16,-2 1 0-16,0 1 0 0,0 0 0 0,0-2 0 0,1 1 0 15,-2 1 0-15,1 0 0 0,-1 0 0 0,1 0 0 0,-1-3 0 16,1 3 0-16,1 0 0 0,1 0 0 16,0-2 0-16,1 2 0 0,0-2 0 0,1 2 0 0,-2 0 0 15,1 0 0-15,1 0 0 0,0 0 0 16,-2 0 0-16,2 0 0 0,-1 0 0 0,-2 0 0 0,2 0 0 0,-3 2 0 15,0-2 0-15,-1 0 0 0,2 0 0 0,-3 0 0 16,4-2 0-16,-1 2 0 0,1 0 0 16,-1-2 0-16,2 2 0 0,-1-3 0 0,1 2 0 0,1 1 0 0,-1-2 0 15,1 2 0-15,-2 0 0 16,1 0 0-16,-2 0 0 0,1 0 0 0,-1 0 0 0,-1 0 0 16,1 2 0-16,-1-2 0 0,-1 1 0 0,0 2 0 15,-2-3 0-15,1 2 0 0,0 0 0 0,-2 0 0 0,2-2 0 16,-3 0 0-16,2 3 0 0,-3-3 0 0,1 0 0 15,0 0 0-15,0 1 0 0,1-1 0 0,-1 2 0 16,1-2 0-16,0 0 0 0,0 0 0 0,2 0 0 0,-2 0 0 16,1 0 0-16,0-2 0 0,1 2 0 0,-1-1 0 15,-1 1 0-15,2 0 0 0,-2 0 0 16,1 0 0-16,-1 0 0 0,1 0 0 16,-1 0 0-16,-1 0 0 0,1 0 0 0,-1 1 0 0,1 1 0 15,-1-2 0-15,1 1 0 0,-1 1 0 0,1 1 0 16,1-3 0-16,1 0 0 0,-1 2 0 0,2-2 0 0,1 0 0 15,-1 0 0-15,2-2 0 0,0 2 0 0,-1-2 0 16,2 1 0-16,-2-1 0 0,1 1 0 0,-1-1 0 16,-1 1 0-16,0-2 0 0,0 3 0 0,-1-2 0 0,0 0 0 15,-2 2 0-15,1-2 0 0,-1 2 0 16,-1 0 0-16,1 0 0 0,-2 0 0 0,1 0 0 0,-1-3 0 0,0 3 0 0,0 0 0 0,0 0 0 16,0 0 0-1,0 0 0-15,0 0 0 0,0 0 0 0,0 0 0 0,0 0 192 16,0 0-64-16,0 0-128 0,10-17 304 15,-8 11-48-15,1 0-16 0,-1 0 0 0,-1-1-64 16,1-3-16-16,-1 4 0 0,-1-4 0 0,0 2-32 16,-1-2 0-16,-1-3 0 0,1 4 0 0,0-4-128 0,-3 1 0 15,2-1 0-15,-1 1 0 0,-1 0 0 0,2 1 0 16,-2-2 0-16,2 1 0 0,-1 2 0 0,2-2 0 16,-1 2 0-16,2-3 0 0,-2 2 0 0,2 0 0 15,0-1 0-15,0 2 0 0,2 1 0 0,-2-1 0 16,2 0 0-16,-1 2 0 0,3-2 0 0,0 1 0 0,-1 2 0 15,2-2 0-15,-1-1 0 0,1 2 0 0,0 0 0 16,-1 2 0-16,-1-3 0 0,0 3 0 16,-2 2 0-16,0-2-176 0,1 3 176 0,-1-2 0 0,-1 1 128 0,-1 3-128 15,-1-2 0-15,2-1-128 0,-1 4 0 0,0-2 0 16,1 2 0-16,0 0 0 0,-1 0 0 16,-1 0 0-16,2 0 128 0,-1 0 0 0,1 0 0 15,0 0-128-15,0 0-64 0,0 0-16 0,0 0 0 0,0 0 0 0,0 0 208 0,0 0 0 16,0 0 0-16,0 0 0 15,0 0 0-15,0 0 0 0,0 0 0 0,0 0 0 16,-20 10 0-16,17-10 0 0,-1 0 0 0,-1 2 0 16,0-2 0-16,0 0 0 0,-2 0 0 0,1 2 160 0,-3-1-32 15,2 0 0-15,-3-1 0 0,0 3 0 0,0-3-128 16,-3 3 0-16,1-3 0 0,-2 3 0 0,0-2 0 16,-2 1 0-16,-3 1 0 0,0 1 0 15,-2-2 0-15,-1 2 0 0,1 0-144 0,-1-1 144 16,0 2 0-16,-1-1-160 0,1-2 160 0,0 2-128 0,0 0 128 15,-2 2 0-15,3-4 0 0,0 2 0 0,0-1 0 16,0-2 0-16,3 1 0 0,-2 1 0 0,2-3 0 16,1 0 0-16,0 0 0 0,-1 0 0 0,1 0 0 0,0 0 0 15,0-3 0-15,-3 1 0 0,1 1 0 16,-1-2 0-16,1 1 0 0,-2 0 0 0,2 2 0 0,-2 0 0 16,1 0 0-16,-2 0 0 0,-1 2 0 0,-1 0 0 15,-1 1 0-15,1-3 0 0,-2 3-176 0,0 0-48 0,-2 0-16 16,1 0 0-16,2 1 80 0,1-3 16 15,-2 1 0-15,2 1 0 0,1-2 144 0,1 2 0 0,-1-1 0 0,2-2 0 16,0 0 0-16,0 0 0 0,-1 0 0 0,1 0 0 16,-1 0 0-16,-1 0 0 0,-1 1 0 0,-4 2 0 15,0-1 0-15,0-1 0 16,-2 4 0-16,0-1 0 0,2 0 0 0,-2 0 0 0,2 0 0 0,0 0 0 16,1-1 0-16,3 0 0 0,-2 4 0 0,2-4 0 15,2 1 0-15,0 1 0 0,2-1 0 16,0-2 0-16,1 2 0 0,1-2 0 0,-1-2 0 0,-2 2 0 15,2 0 0-15,0-2 0 0,0 0 0 0,1 0 0 16,-2 0 0-16,0-2 0 0,-1 0 0 0,0 0 0 16,0-1 0-16,-2 0 0 0,-1 0 0 0,0-1 0 15,0 2 0-15,1 1 0 0,-1-4 0 0,1 4 0 0,0-3 0 0,2 1 0 16,2 1 0-16,-3 1 0 16,1 1 0-16,0 0 0 0,0 0 0 0,0 0 0 0,0 3 0 0,0 0 0 15,2 1 0-15,-2-1 0 0,0 0 0 0,1-2 0 16,1 4 0-16,3-5 0 15,0 4 0-15,2-2 0 0,3-1 0 0,-1 2 0 0,2-3 0 16,0 0 0-16,0 0 0 0,0 0 0 0,0 0 0 0,1-3 0 16,-3 2 0-16,1 1 0 0,-1 0 0 0,-2-2 0 15,1 4 160-15,-1-2-160 0,-1 0 192 0,0 4-48 16,1-2-16-16,-1-2 0 0,1 4-128 0,1-3 0 16,-2 2 0-16,1-1 0 0,-1 2 0 0,0 0 0 15,1 1 0-15,0-4 0 0,-1 4 0 0,2-4 0 0,0 1 0 0,1 2 0 16,2-1 0-16,-1-2 128 0,3 1-128 0,1-2 192 15,0 3-192-15,2-3 0 0,0 0-160 0,1 0 160 16,2 0 0-16,-1-3 0 0,1 3-128 0,-1 0 128 16,1-3 0-16,-1 3-144 15,-1-3 144-15,2-1-128 0,-2 2-144 0,-1 1-32 16,0-4 0-16,0 1 0 0,-1 0-32 0,0-1-16 0,0 2 0 16,0-1 0-1,0 0-80-15,-2 2-16 0,2-2 0 0,0 2 0 0,0-1-976 16,-1 2-208-16</inkml:trace>
  <inkml:trace contextRef="#ctx0" brushRef="#br0" timeOffset="127150.44">31650 4745 21183 0,'1'-2'1888'0,"-1"0"-1504"0,1-1-384 16,0 2 0-16,0 1 1568 0,1-2 240 0,0-1 48 15,1 0 16-15,2-1-112 0,1-2-32 0,0-3 0 0,1 3 0 16,0 0-1216-16,-2-2-256 0,-1 5-64 0,0-4 0 16,-1 5-192-16,-2-2 0 0,-1-1 0 15,-3 4 0-15,1-1 272 0,-3 0 16 0,0 1 0 0,-1 1 0 16,0 0 416-16,-2 1 64 0,2 1 32 0,-1 0 0 16,0-1-160-16,1 2-48 0,0-1 0 0,1-1 0 0,1 2-208 15,1-1-64-15,0 0 0 0,2 0 0 16,0 1 0-16,1-3-16 0,1 1 0 0,0-1 0 15,2 2-128-15,-1-2-32 0,1 0 0 0,0 0 0 0,1 0-16 0,-4 0 0 16,0 0 0-16,0 0 0 16,0 0 0-16,0 0-128 0,0 0 192 0,0 0-64 0,0 0 16 0,15 13 0 15,-15-6 0-15,0 2 0 0,-1-2 32 0,1 4 0 16,0 3 0-16,0-2 0 0,-2 4-32 16,2-1 0-16,0 2 0 0,-1 1 0 0,0-1-16 0,1 2 0 15,-1-3 0-15,1 2 0 0,-1-2 32 16,1 0 0-16,0 3 0 0,1-1 0 0,-1-1-32 0,1 1-128 15,1 1 192-15,1 0-64 0,-1 0 0 0,1 0-128 0,1-2 192 16,-1 4-64-16,2-3 16 0,-1-2 0 16,1 4 0-16,0-1 0 0,1-1 32 0,-1 0 0 0,0 3 0 0,0 1 0 15,0 0-176-15,-1 0 160 16,0 1-160-16,-2 1 160 0,-1-1-160 0,-1 1 0 16,-1 0 0-16,-2-2 0 0,1-1 0 0,-2 2 0 0,0-4 0 15,-1 2 0-15,2 2 144 0,-3-1-144 0,1-4 160 16,-2 5-160-16,1-4 288 0,0 2-32 0,0 3-16 0,-2-2 0 15,2 0-240-15,0-1 128 16,1 2-128-16,-1-5 0 0,1 2 128 0,1 1-128 0,1-4 0 0,-1 2 0 16,0 2 224-16,2-1-48 0,-1 0-16 0,-1 1 0 15,2-3-160-15,-2 2 0 0,2-2 0 0,-2 5 128 0,-1-1-128 16,0 3 192-16,-1 1-192 0,-1 2 192 0,-1 3-192 16,1-3 0-16,-2 2 0 0,-1-1 0 0,3-2 0 0,-1-4 0 15,2-2 0-15,1 2 0 0,0-5 0 16,2-1 0-16,1 1 0 0,0-1 0 15,1-1 0-15,-1 1 0 0,2 1 0 0,-1-1 0 16,1-1 0-16,-1 4 0 0,1-4 0 0,0 5 0 0,-1-4 128 16,-1 4 0-16,1-1 0 0,0 1 0 0,-1 1-128 15,-1 1 0-15,-1-1 0 0,-1 3 0 16,-1 1 0-16,0-2 0 0,-1 0 0 0,-2 1 0 0,2-1 0 0,-2-1 0 16,1-1 0-16,1-2 0 0,2-3 0 0,0-1 0 15,1 1 0-15,3 1 0 0,-1-5 0 16,2 3 0-16,0-1 0 0,1-2 0 0,0 0 0 0,0 0 0 0,2-1 0 0,-2 0 0 15,3 1 0 1,-3 0 0-16,2 0 0 0,-2 0 0 0,0 3 0 0,-1 2 0 16,0-2 0-16,-1 0 0 0,0 2 0 0,-2-2 0 15,1 0 0-15,-1 0 0 0,1 1 0 0,0-1 0 0,0-2 0 16,2 3 0-16,-1-4 0 0,1 0 0 16,0-2 0-16,0 0 0 0,2 0 0 0,-1-1 0 0,1 0 0 0,0-2 0 15,1 2 0-15,-1-2 0 16,1 0 0-16,-1 1 0 0,1 1 0 0,-2 0 0 0,1-2 0 0,-1 2 0 15,-1 3 0-15,2 0 0 0,-2 0 0 16,-2 0 0-16,2 2 0 0,0-1 0 16,0 1 0-16,-1 1 0 0,1-4 0 0,0 2 0 0,1-2 0 15,-1 0 0-15,2 1-128 0,0-3 128 0,-1-1 0 0,2 3 0 16,-1-5 0-16,1 2 0 0,-1 1 0 0,0-4 0 16,0 2 0-16,-1 2 0 0,1-2 0 0,-1 0 0 15,0 2 0-15,-1-1 0 0,0 1 0 0,-1 0 0 16,1-2 0-16,0 2 0 0,-1 0 0 0,1-1 0 0,0 1 0 0,0 0 0 15,1-1 0-15,0 1 0 0,0 1 0 16,2-3 0-16,-1 2 0 0,2 1 0 0,0-4 0 0,-1 2 0 16,1 1 0-16,0-4 0 0,-1 3 0 15,0-2 0-15,-1-1 0 0,0 3 0 0,-1-3 0 0,-1 2 0 0,0 0 128 16,0-2-128-16,0 1 0 0,-1 0 0 16,-1-1 0-16,1 3 0 0,1-3 0 0,-1 1 0 15,0 0 0-15,-1-1 0 0,2 0 0 0,-1 0 0 16,1-2 0-16,0 2 0 0,0-2 0 0,0 2 0 15,0-1 0-15,0 2 0 0,0-3 0 0,0 2 0 16,0-1 0-16,0 1 0 0,1-1 0 0,-1 2 0 0,0-3 0 16,0 3 0-16,-1-4 0 0,1 4 0 15,0-4 0-15,-1 1 0 0,1 1 0 0,-1-1 0 0,-1-2 0 0,1-1 0 16,0 2 0-16,0-1 0 0,1 0 0 0,-1-2 0 16,1 2 0-16,0-2 0 15,1 0 0-15,-1 0 0 0,1-2 0 0,0 0 0 0,2 0 0 0,-3 2 0 0,0 0 128 0,0 0 0 16,11-19 0-16,-7 12 0 15,-2 1-128-15,2-1 0 0,-2 1 0 0,-1 0 0 16,2 0 0-16,-2-3 0 0,0 6 0 0,-1-4 0 16,0 1 0-16,-1 2 0 0,1 1 0 0,-1 0-176 15,0 0 176-15,-2 3 0 0,2-3 0 0,-2 3 0 0,2 0 0 16,0-2 0-16,0 2 0 0,1-2 0 0,-1 2 0 0,1-2 0 16,0 2 0-16,1-4 0 0,0 4 0 0,0-3 0 15,0 0 0-15,-1 3 0 0,0 0 0 0,0 0 0 16,0 0 0-16,0 0 0 0,0 0 0 0,0 0 0 15,13-16 0-15,-13 16 0 0,0 0 0 0,0-3 0 16,0 3 0-16,0 0 0 0,0 0 0 16,-1 3 0-16,2-3 128 0,-1 4-128 0,0-2 0 15,1-1 0-15,-1-1 0 0,0 0 0 0,0 0 0 16,0 0 0-16,16 12 0 0,-11-11 0 0,1-1 0 0,0-1 0 16,1 1 0-16,0-3 0 0,0 1 0 0,2-2-128 15,1 0 128-15,1 2-192 0,-1-2 192 0,0-1 0 16,1 0 0-16,0 3 0 0,-1-5 0 0,0 4 0 15,1 0 0-15,-1 0 0 0,0 0 0 0,-1 1 0 0,-1 0 0 16,0 0 0-16,-1 1 0 0,-2-2 0 16,1 3 0-16,-2-2 0 0,0 2 0 0,-2-2 0 0,1 2 0 0,-1 0 0 15,1-2 0-15,-2 2 0 16,1 0 0-16,-1-2 0 0,2 2 0 0,-2-2 0 16,2 2 0-16,-2 0 0 0,0 0 0 0,2-2 0 0,-2 2 0 15,0 0-128-15,0 0 128 0,2 0 0 0,-2 0 0 0,0 0 0 16,2-3 0-16,-2 3 0 0,-1-1 0 0,1 1 0 15,-1 0 0-15,0 0 0 0,0 0 0 0,0 0 0 16,0 0 0-16,0 0 0 0,0 0 0 0,0 0 0 16,-1-21 0-16,0 17 0 0,1 1 0 0,-2 0 0 15,2-1 0-15,-1 1 0 0,1 0 0 0,0 0 0 16,0 0 0-16,0-1 0 0,0 2 0 0,0-2 0 0,1 2 0 16,1-2 0-16,0 0 0 0,1-2 0 15,0 0 0-15,1 0 0 0,1-3 0 0,0 2 0 16,0-2 0-16,-1-1 0 0,1 0 0 0,-2 2 0 15,1-5 0-15,0 3 0 0,-1 0 0 0,0-2 0 16,-2 2 0-16,2-2 0 0,-3-1 0 0,1-1 0 0,-1 0 0 0,-1-1 0 16,1-1 0-16,0 0 0 0,0 0 0 15,-2-4 0-15,4 2 0 0,-1-5 128 0,0 1-128 0,0 0 0 16,3-3 0-16,0-1 0 0,1 1 0 0,0-3 0 16,1 2 0-16,1-1 0 0,1 2 0 0,-1-1 0 15,0 1 0-15,2 2 0 0,-1 1 0 0,-1-1 0 16,2 1 0-16,-2 1 0 0,-1-1 0 0,2 0 0 0,-2 2 0 15,0-1 0-15,-1 1 0 0,0-2 0 0,-1 3 0 16,1-3 0-16,-3 1 0 0,2 1 0 16,-2-2 0-16,-1 1 128 0,2 1-128 0,-2-2 0 15,-1 1 0-15,1-2 0 0,-1 0 0 0,0 1 0 16,2-1 0-16,-1 1 0 0,0 1 0 0,2-1 0 16,-1 0 128-16,1 2-128 0,0-1 0 0,1 1 0 0,-2 2 0 0,1-2 0 15,-1 2 0-15,1 1 0 0,-1 0 0 16,0 1 128-16,-1 0-128 0,-1 0 0 0,1-1 0 0,-1 3 0 15,0-2 0-15,-1-1 0 0,1 4 0 16,-1-4 0-16,-2 0 0 0,2 4 0 0,-2-3 0 16,0 0 0-16,0 1 0 0,-1 1 0 0,0-1 0 0,0-1 0 15,-1 2 0-15,0 0 0 0,1-2 0 0,1 0 0 16,-1 0 0-16,1 1 0 0,2-1 0 0,0 0 0 16,1 0 0-16,0 1 0 0,1-1 0 0,0 0 0 0,1 1 0 15,-1-1 0-15,0 2 0 0,0-1-128 0,1 2 128 16,-1-2 0-16,-1 1 0 0,1 2 0 15,-1-3 0-15,1 1 0 0,-1 2 0 0,0-3 0 0,1 2 0 0,-1 0 0 16,0-3 0-16,-1 4 128 0,1-4-128 16,-1 1 0-16,1 1 0 0,0-2 0 0,-1 1 0 0,1 2 0 0,0-3 0 15,1 0 0 1,0-2 0-16,2 2 0 0,-1 0 0 0,1 0-128 0,0 1 128 16,1-1 0-16,0 3 0 0,-2-3 128 0,2 3-128 0,-2 1 0 15,1-2-128-15,-1 2 128 0,0-1 0 0,-2 1 0 16,0 0 0-16,0-2 0 0,-2 3 0 0,1 0 0 15,-1-2 0-15,-1 1 0 0,1 0 0 0,-1-1 0 16,1 0 0-16,1 0 0 0,-1 1 0 0,1 0 0 16,1-2 0-16,-1 2 0 0,1-1 0 0,0-1 0 15,0 0 0-15,0 2 0 0,1-1 0 0,-1 1 0 16,0-2 0-16,1 4-128 0,-1-2 128 0,0 1 0 16,-1 0 0-16,1 0 0 0,-1-1 0 0,0 1 0 0,-2 1 0 0,1 1 0 15,-1-1 0-15,1 0 0 16,-2 1 128-16,0-1-128 0,1 0 0 0,-1-1 0 0,0 1 0 15,0-2-128-15,2 2 128 0,-1-2 0 0,1-1 0 0,0 1 0 16,-1 1 0-16,3-2 0 0,-1 1 0 0,1-3 0 0,0 4 0 16,0-4 0-16,1 3 0 0,0 0-128 0,1-1 128 0,0 2 0 15,0-1 0-15,1 2 0 16,1-1 0-16,-2 0 0 0,2 2 0 0,0-4 0 16,-1 5 0-16,0-2 0 0,0 3 0 0,1-3 0 15,0 1 0-15,-2-1 0 0,1 4 0 0,-1-4 0 16,0 4 0-16,0 0 0 0,-1-3 0 0,0 2 0 0,2 0 0 15,-2 1 0-15,0-2 0 0,1 1 0 0,-1 0 0 0,0 1 0 16,2-3 0-16,-2 3 0 0,1-2 0 0,1 2 0 16,-1 0 0-16,2 0-128 0,1-3 128 0,-1 2 0 15,1-2 0-15,-2 2 0 0,2 1 0 0,0-3 0 16,0 2 0-16,-1 0 0 0,0 2 0 0,-1 2 0 16,0-1 0-16,-2-2 0 0,0 6-240 0,0-3-16 15,-1 2 0-15,2 1 0 0,-2 0 96 0,-2 0 16 16,2 1 0-16,0-1 0 0,-1 3 144 0,1-3-192 15,0 0 192-15,0 0-192 0,0 0 192 0,0 0 0 16,0 0 0-16,0 0 0 0,-8 18 0 0,5-14 0 16,1-4 0-16,-2 3 0 0,0 0 0 0,-2-2 0 15,0 2 0-15,-2-1 0 0,0 2 0 0,-2-4 0 16,0 3 0-16,-2-2 0 0,-1 1 0 0,-2 1 0 0,2-3 0 16,-3 1 0-16,1 1 0 0,-1 1 0 0,-3-3 0 15,1 4-128-15,-2-1 128 0,-2 1 0 0,1 1 0 0,-3-1 0 16,2 2 0-16,-2-2 0 15,2-1 128-15,1 0-128 0,0 1 0 0,3-2 0 0,1 0 0 16,5 0 128-16,3 0-128 0,4-2 128 0,3 0-128 16,3 0 128-1,4-2-1024-15,4 0-192 0,4 0-32 0,8-2-20432 0</inkml:trace>
  <inkml:trace contextRef="#ctx0" brushRef="#br0" timeOffset="128382.49">32471 6527 13823 0,'-8'6'1216'0,"2"-3"-960"0,1 0-256 0,3 1 0 0,0-3 3152 0,2 1 592 0,2 1 112 0,-2-2 32 16,-2 4-2384-16,2 1-480 0,2 2-80 0,-2 0-32 15,1 0-240-15,1 0-48 0,0-1-16 0,0-4 0 16,-1 3 64-16,0-2 16 0,1 1 0 16,0-4 0-16,-1 2 336 0,1-3 80 15,0 1 16-15,1-2 0 0,-1 1-336 0,2-4-64 0,-1-1-16 16,2-1 0-16,2-1 32 0,-1-6 0 0,2-3 0 0,2 0 0 16,0-3-48-16,1-2-16 0,2-2 0 0,0-2 0 15,0 3-336-15,-1-4-64 0,2 1-16 16,-1-3 0-16,1 2-96 0,-2 1-32 0,1 3 0 0,-2-3 0 15,0 3-128-15,-1 0 0 0,0 3 0 16,-2 3 0-16,0 2-128 0,-1 6 128 0,-1 2 0 0,1-1 0 16,-1 7 0-16,0 0 0 0,1 3-144 0,1 1 144 0,-1-1 0 15,1 6-128-15,-1 1 128 0,0 5 0 0,1 1-160 16,-2 1 160-16,-1 4-128 0,0 1 128 0,-1 3 0 16,-2 1-160-16,1 2 160 0,-2-2 0 0,-1-1 0 0,0 1-128 15,0-1 128-15,1 0 0 0,-1-3 0 0,0 0 0 16,0-2 0-16,1-3 0 15,2 1 0-15,-1-4 0 0,1-4 0 0,0 0 0 0,1-1 0 16,0-3 0-16,1-2 0 0,1-2 0 0,-1-2 0 16,1-2 224-16,0-2-64 0,2-1-16 0,-1-2 80 0,1-3 16 15,0-3 0-15,1-3 0 0,-1-2-240 0,0-3 0 16,1-3 128-16,-2-1-128 0,-1-3 0 0,0 0 144 16,2-5-144-16,-1 1 128 0,1-2-128 0,0-3 0 0,0 1 0 15,2 1 0-15,-2 0 0 0,1 1-176 0,-2 0 176 16,2 5-128-16,-3 4-16 0,2 5 0 0,-4 4 0 0,1 4 0 15,0 3 144-15,0 3 0 16,-1 2 0-16,-1 2 0 0,0 2 0 0,0 5 0 16,-1-2 0-16,2 4 0 0,-2-1-144 0,2 1-48 15,1 6-16-15,0 5 0 0,0 1 208 0,0 3 0 0,0 4 0 0,-1 2 0 16,-1 1 0-16,0 5 0 0,-1 1 0 0,-1 2 0 16,1-1 0-16,-2-1 0 0,-2-3 0 0,2-1 0 15,0 0 0-15,2-3 0 0,-1-2 0 0,1-1 0 16,1-5 0-16,-1-2 0 0,2-2 0 0,0 0 0 0,1-6 0 15,1-1 0-15,0-3 0 0,0-2 0 16,0-2-448-16,3-4-112 0,1-4-16 0</inkml:trace>
  <inkml:trace contextRef="#ctx0" brushRef="#br0" timeOffset="130125.99">29087 4495 28559 0,'2'-1'2544'0,"-1"-1"-2032"0,0 2-512 0,0 0 0 0,1 0 896 0,-1 0 96 15,1 0 16-15,1-1 0 16,0 1-112-16,2 0-32 0,-2 0 0 0,-1 0 0 0,1 0-464 16,-2 0-80-16,0 0-32 0,1 0 0 0,-1-2 192 0,0 0 32 15,-1 2 16-15,1-2 0 0,2-2 80 0,-2 2 16 0,0-2 0 0,3-1 0 16,0 0-304-16,-1-1-48 16,2 0-16-16,1-5 0 0,1 1-32 0,0-3-16 15,0 0 0-15,2-6 0 0,1-3 96 0,0 0 16 16,1-7 0-16,0-3 0 0,-1 1-64 0,1-3 0 15,0-1 0-15,0 3 0 0,1 3-256 0,-3 3 160 16,1 4-160-16,0 1 128 0,0 3-128 0,-1 4 0 16,-1-1 0-16,0 8 0 0,-1-3 0 0,-1 7 0 0,1 0 0 0,-1 3 0 15,0 3 0-15,-1 1 0 0,1 5-176 0,-1 1 176 16,1 2-192-16,-2-2 32 16,1 2 16-16,0 1 0 0,0 3 144 0,0 2 0 0,1 5-144 15,1-4 144-15,0 2 0 0,0-1 0 0,2 2 0 16,-2-3 0-16,2-1 0 0,-2-1 0 0,2-1 128 0,-2-3-128 0,1 0 128 15,-2-1 0-15,0-2 0 16,-1-2 0-16,0 0 0 0,-1-2-128 0,-1-1 192 0,0-1-64 16,-2-1 0-16,2 0 0 0,-2-1 0 0,1-2 0 15,1-2-128-15,0-2 160 0,1 2-160 0,1-7 160 16,0 2 0-16,1-6 0 0,-1 3 0 0,1-6 0 16,2 0-160-16,-2-2 0 0,1-3 0 0,1-3 0 15,-1-1 0-15,1-2 0 0,-1 4 0 0,2-6 0 0,1-3 0 16,-2-1 0-16,2 3 0 0,1 2 0 0,0 5 0 0,0 5 0 15,-1 3 0-15,-1 5-176 16,0 6 176-16,-2 2-192 0,1 2 192 0,-2 6-192 0,0 0 192 16,0 4 0-16,0 3 0 0,-1-1 0 0,1 4-128 15,1-4 128-15,-1 4-128 0,-1-1 128 0,0-4 0 0,1 7 0 0,0-2 0 16,1 4 0-16,1 1 0 16,-2 1 0-16,1 0 144 0,1 0-144 0,-2 1 224 0,0-1-64 15,-1 0-16-15,-1 0 0 0,0 1-144 0,-2-5 0 16,1 1 144-16,0-2-144 0,1-2 0 0,1-5 0 15,1-2 0-15,3-1 0 16,-1-6-336-16,5-2-144 0,3-2-32 0,5-7-19456 0</inkml:trace>
  <inkml:trace contextRef="#ctx0" brushRef="#br0" timeOffset="135317.66">27976 5263 1839 0,'2'-4'160'0,"-2"2"-160"0,0-2 0 16,0 4 0-16,-1-3 1136 0,1 2 192 0,-1-1 32 0,-1-4 16 15,1-1 736-15,-1 1 160 0,-1 0 32 16,1 2 0-16,-1 1-752 0,1 0-144 0,1 1-16 0,1 0-16 0,0 2-704 15,0 0-144-15,2 0-16 0,-1 0-16 0,3 0 336 0,-1 2 80 16,0-2 16-16,-3 0 0 16,0 0 432-16,0 0 96 0,0 0 16 0,0 0 0 15,0 0-288-15,0 0-48 0,0 0-16 0,0 0 0 16,0 0-128-16,0 0-32 0,0 0 0 0,0 0 0 0,0 0-400 16,0 0-96-16,0 0-16 0,6 21 0 0,-7-18-144 15,0 1-48-15,0 2 0 0,1 0 0 0,0 1-256 0,1-1 0 16,1 0-176-16,0 3 176 0,1-2 0 0,0 2 0 15,1-3 0-15,-1 1 0 0,1 2 0 0,0 1 0 16,-1-1 144-16,1 0-144 0,-1 1 0 16,-1 3 0-16,-1-3 0 0,1 3 0 0,-1 2 0 0,-2-1 0 0,-1 3 0 15,-1-1 0-15,-1 3 0 0,-1-2 160 0,-1 1-32 16,0 1-128-16,-1-3 192 0,2-1-192 16,-1-2 192-16,3 0-192 0,0-3 224 15,-1-2-64-15,3-1-16 0,0-1 0 0,0-3 16 0,1 1 0 16,0-1 0-16,1-2 0 0,0-1-160 0,0-1 0 15,1 1 0-15,0-3 0 0,-1 1 0 0,1 0 0 0,-1-1 144 16,0 0-144-16,-1 0 160 0,0 0-32 0,0-1-128 0,-1 2 192 16,-2 2 48-16,2-3 0 15,-1 3 0-15,-1 0 0 0,-1 0-240 0,2 3 0 0,-2-3 0 0,2 2 0 16,-1-2 0-16,2 0 0 0,0 2 0 16,1-2 0-16,0 0 0 0,1 0 0 15,2 0 0-15,-1-2 0 0,0 2 0 0,3-2 0 0,-5 2 0 16,0 0 0-16,0 0 0 0,23-10 0 0,-16 8 0 0,-1 0 0 15,0 0 192-15,1-1-48 0,-2 2-16 0,1-1 0 16,0-2-128-16,0 4 0 0,0-3 0 0,1 3 0 16,-1-2 0-16,-1 2 0 0,2 0 0 0,0 0 0 0,2 2 0 15,-1-2 0-15,1 3 0 0,1-2 0 0,1 2 0 0,1-1 0 16,-1-2 0-16,0 1 0 16,1 2 0-16,1-3 0 0,-1 0 0 0,-1 0 0 15,3 0 0-15,-2 0 0 0,3 0 0 0,0-4 0 16,1 4 0-16,-1-2 0 0,-1-1 0 0,1 2 0 15,1-2 0-15,0 0 0 0,1 0 0 0,-1 0 0 0,0 0 0 16,1-1 0-16,-1 2 0 0,0 1 0 0,0-4 0 16,0 1 0-16,-1 2 0 0,0 0 0 0,1 0 192 0,-1-2-32 0,1 4-16 15,-1-2 0-15,1 0-16 0,0 2 0 16,1 0 0-16,-1 2 0 0,3 0-128 0,-1-2 0 16,0 4 0-16,0-4 0 0,1 2 0 0,-1-2 0 15,1 0 0-15,1-2 0 0,-2 2 0 0,2-4 0 16,0 2 0-16,1-2 0 0,-1 0 128 0,1-2-128 15,1 4 128-15,-1-5-128 0,0 4 176 0,0-1-48 0,1-1-128 16,1 1 192-16,-2 1-16 0,0 3-16 0,-2-3 0 0,1 3 0 16,-3 0-160-16,2 0 0 0,0 0 0 0,0 3 0 15,-1 0 0-15,0 0 0 0,-1 1-160 0,2-2 160 16,-2-1 0-16,1 2 0 0,-1-3 0 16,0 0 0-16,2 0 0 0,-2-3 0 0,2 2 0 15,0-1 0-15,0-2 0 0,1 1 0 0,-2 0 0 0,1 0 0 16,-1-1 0-16,1 1 0 0,-2 0 0 0,1 0 160 15,-2 0-160-15,1 3 0 0,-1-2 0 16,0 0 0-16,0 2 0 0,3 0 0 0,-3 0 0 0,0 2 0 16,-1-2 0-16,1 0 0 0,0 2-160 0,-1-4 160 0,0 2 0 15,-1 0 0-15,1-2 0 0,-2 2 0 0,-1 0 0 16,0-2 0-16,2-1 0 0,1 2 0 0,-2-1 0 16,2-1 0-16,0 2 0 0,1-4 0 0,0 4 0 0,2-5 0 15,-2 2 0-15,1 1 160 0,0 0-160 16,1 0 0-16,-2 0 0 0,1 0 0 0,-1 2 0 15,-1-2 0-15,1 1 0 0,-1 1 0 0,0 1 0 16,-2 0 0-16,2-3 0 0,-1 3 0 0,1-2 0 0,-2 0 0 16,2 2-160-16,-1-2 160 0,-1 0 0 0,1 0 0 15,-1 0 0-15,0-2 0 0,0 4 0 0,0-4 0 16,-1 2 0-16,0-1 0 0,2 2 0 0,-2-1 0 16,2-1 0-16,-2 2 0 0,2-1 0 0,0 2 0 15,-1-3-128-15,0 2 128 0,-1 1 0 0,-1-3 0 0,1 3 0 0,0-2 0 16,-1 1 0-16,0 1 0 0,0-3 0 0,0 1 0 15,-1 0 0-15,0 2 0 0,0-2 0 0,0 1 160 16,-1 1-160-16,0-3 0 0,-1 3 0 0,0 0 128 16,-2 0-128-16,1 0 0 0,-1 0 0 0,-1 0 0 0,1 3 0 15,-1-3 0 1,0 1 0-16,0 1 0 0,0-2 0 0,0 3 0 0,1 1 0 16,-1-3 0-16,1 1 0 0,1-2 0 0,0 3 0 0,1-3 0 15,0 0 0-15,-1 0 0 0,2 0-192 0,-2 0 192 16,2 0 0-16,-2-3 0 0,1 3 0 0,-2 0 0 15,-1 0 0-15,0 0 0 0,0 0 0 0,0 0 0 16,0 0 0-16,-1 0 0 0,1 3 0 0,0-3 0 16,-1 1 0-16,0 2 0 0,-1-3 0 0,1 2 0 0,-1-1 0 0,0 2 0 15,1-3 0-15,0 2 0 0,0-1-128 0,-1 2 128 16,2-3 0-16,-1 0 0 16,1 0 0-16,0 1 0 0,1-1 0 0,0 0 0 15,0 0 0-15,2 0 0 0,-1-1 0 0,-1 1 0 0,1-3 0 16,-1 3 0-16,0-1 128 0,-1 1-128 0,0 0 0 0,-2 0 0 15,0 0 0-15,-1 0 0 0,1 0 0 0,-1 1 0 16,0-1 0-16,-1 0 0 0,1 0 0 0,0 0 0 16,-1 0 0-16,0-1 128 0,3 1-128 0,-2 0 0 15,3 0 0-15,-1-2 0 0,1 2 0 0,0-3 0 0,2 2 0 16,-1-1 0-16,-1-1 0 0,2 2 0 16,-3-2 0-16,1 0 0 0,0 3 0 0,-1-4 0 0,0 3 0 15,-1-1 0-15,0 2 0 0,-1 0 0 0,1 0 0 16,-2 0 0-16,-1 0 0 0,1 0 0 0,-1 0 0 0,-1 0 0 15,1 0 224-15,0-2 16 0,0 2 0 0,-1-1 0 16,1 1 144-16,0 0 16 0,0 0 16 0,0 0 0 16,0 0-224-16,0 0-64 0,5-21 0 0,-3 13 0 15,0 2-128-15,-1-5 0 0,0 1 0 0,0-2 0 16,0 1 0-16,-1-2 192 0,2 1-192 0,-2-4 192 16,1 3-32-16,-1 1 0 0,0 0 0 0,-1-1 0 15,1 3-160-15,-2-2 0 0,1 2 0 0,0-2 0 16,-1 2 0-16,0 0 0 0,0-1 0 0,-1 1 0 0,1 3 0 15,-1-2 0-15,1 2 0 0,-1-2 0 0,1 0 0 0,-2 2 0 16,3-3 0-16,0-1 0 0,0 0 0 0,1 0 0 16,0-2 0-16,0 0 0 0,1-1-144 0,0 2 144 15,2-3-192-15,-1 2 192 16,0 3-432-16,2-2 32 0,0 5 0 0,0-2 0 16,-1-1-592-16,1 6-112 0,1-2-32 0,0 4-19184 15</inkml:trace>
  <inkml:trace contextRef="#ctx0" brushRef="#br0" timeOffset="136253.44">27072 4902 13823 0,'-4'0'1216'0,"0"0"-960"0,3 0-256 0,1 0 0 15,0 0-1088 1,-1 0-272-16,-2 0-48 0,0 0-16 0,-1-3 1424 0,-1 0 128 0,1 0 96 0,1-3 32 16,-1 2 1728-16,1-2 368 0,1-3 64 0,0 3 16 15,-1 1-64-15,1-1-16 0,0 0 0 0,0 0 0 16,1 3-400-16,-2-1-80 0,2 4-16 0,0 0 0 0,1 2-960 0,0 3-192 15,0 1-32-15,0 0-16 0,0 4-528 0,0 0-128 16,1 2 0-16,-1 1 0 16,1-1 240-16,0 1 16 0,2 4 0 0,-1-1 0 15,1 0 288-15,-1 1 64 0,2 3 16 0,0-4 0 0,-1 2-176 16,1-1-48-16,0 1 0 0,0 2 0 0,-2-2-272 16,1 1-128-16,-2-1 128 0,0-1-128 0,0-1 128 0,-1 0-128 15,1-1 0-15,1-2 128 0,-1 0-128 16,0-1 0-16,2 0 0 0,-2-2 0 0,0 0 0 0,0-1 0 15,1-2 0-15,-1 2 0 16,0-3-1280-16,0 0-224 0,2-2-48 0,-2 0-15024 0</inkml:trace>
  <inkml:trace contextRef="#ctx0" brushRef="#br0" timeOffset="136758.32">27552 4810 13823 0,'-2'-6'1216'0,"0"2"-960"0,1 2-256 0,1 2 0 15,-2 0-192-15,1 0-64 0,0 0-32 0,-3-4 0 0,-1 2 1424 16,0-1 272-16,0 2 64 0,-1 1 16 0,1 0 704 16,-1 0 144-16,1 4 32 0,0-2 0 0,0 2-320 0,0-2-48 15,0 3-16-15,0 0 0 16,0 3-480-16,2 0-96 0,-2 0-32 0,0 3 0 15,0-1-816-15,0 2-176 0,-1 0-16 0,-2 0-16 16,1 0-208-16,-3 3-144 0,0-3 192 0,-2 2-192 16,1-2 0-16,-2 2 0 0,-3 1 0 0,0-3-144 0,-2 0 144 15,-1 1 0-15,2-2 0 0,-2 0 0 0,-2-1 0 16,1 0 0-16,1-2 0 0,0 2 0 0,1-4 0 16,3 1 0-16,0-1 0 0,2-2 0 0,4-2 0 15,0 2 0-15,0-3 0 0,4 1 0 16,0-2 160-16,3 0-32 0,1 0-128 0,-1 3 192 0,2-3-48 0,2 0-16 0,-1 0 0 15,0 0 0-15,2 0-128 0,-1 1 0 0,1 2 0 16,-3-3 0-16,0 0 0 0,0 0 128 16,17 8-128-16,-12-4 0 0,2 2 192 0,1-2-64 15,0 2 0-15,1 0 0 0,1 0 32 0,1 2 0 16,0 0 0-16,0 2 0 0,3 3-160 0,-1-3 0 16,4 1 144-16,0-1-144 0,1-3 144 0,2 2-144 0,0-2 192 15,1-1-192-15,0 3 256 0,1-3-64 0,1 0-16 0,-1 1 0 16,0 2-176-16,-1-2 0 0,0 2 0 0,-1-2 0 15,0 1 0-15,-3-1 0 0,1 2 0 0,0 1 0 32,0 0-560-32,1 3-192 0,-1-1-32 0,2 4-17744 0</inkml:trace>
  <inkml:trace contextRef="#ctx0" brushRef="#br0" timeOffset="143568.57">31290 506 31327 0,'-2'0'2784'0,"2"0"-2224"0,0 0-560 0,0 0 0 0,0 0 736 16,0 0 32-16,0 0 16 0,0 0 0 0,0 0-144 0,2 0-16 0,-2-2-16 15,0 2 0-15,0 0-224 0,0 0-32 16,0 0-16-16,0 0 0 0,0 0 224 0,11-18 32 15,-9 14 16-15,1-2 0 0,-1 0-64 0,1 0-16 16,0-3 0-16,0 1 0 0,2 0-64 0,0-2-16 16,0 0 0-16,0-1 0 0,1 0-64 0,1-4 0 15,1-1-16-15,0 0 0 0,2 0-80 0,0-3-16 0,1 3 0 16,0-2 0-16,1 3-272 0,-1 4 0 0,-3-2 0 16,-1 5 0-16,-1 0 0 0,-1 3 0 0,-2 1 0 15,1 1-192-15,0 0-16 0,-2 2 0 16,1 0 0-16,-1 2 0 0,1 0 208 0,-2 2 0 0,1 3 0 0,0 0 0 15,-1 5 0-15,-1 4 0 0,-1 1 0 0,-1 3 0 0,0 3 0 16,-1 0 0 0,1-2 0-16,-2 1 0 0,2 1 128 0,-1 1-128 0,2-5 0 15,-1 1 0-15,2-3 0 0,0-3 0 0,0 0 0 16,0-1 0-16,1-3 0 0,0 1 0 0,0-4 0 0,2 0 0 16,-1-2 0-16,1-2 0 0,0-1 144 0,1-1-144 15,1-1 128-15,1-1-128 0,2-4 0 0,-1-1 0 0,2-3 0 16,1-2 0-16,0 0-208 0,1-4 64 15,-1 0 144-15,-1-1-208 0,3-1 80 0,-3-1 128 16,0 3-192-16,1-3 192 0,-3 0-160 0,2 0 160 16,-1 3 0-16,-2 2 0 0,-1 1-128 0,-2 3 128 15,1 3 0-15,-3 4 0 0,1 0 0 0,-2 0 0 16,0 3 384-16,0 3-48 0,1-3 0 0,0 3 0 0,0 0-192 16,3 1-144-16,0-2 192 0,1 2-192 0,0-2 0 0,1 2 0 15,1-3 0-15,1 2 0 0,-1 0 0 0,2 0 0 16,1 1 0-16,-3 0 0 0,2 3 0 0,-2-2 0 15,2 3 0-15,-3 2 0 0,1 2 0 0,-2 3 0 16,0 1 0-16,-2 0-144 0,-2 3-32 0,-1 1 0 0,-1-2 0 16,-1 2 0-16,0 1 48 15,-1-4 0-15,1 1 0 0,0-1 0 16,0-2-256-16,2-3-64 0,0 1 0 0,3-3 0 16,-1-3-1024-16,2-1-224 0</inkml:trace>
  <inkml:trace contextRef="#ctx0" brushRef="#br0" timeOffset="143891.57">32189 388 25791 0,'-14'15'1152'0,"4"-8"224"0,2 3-1104 0,1-4-272 0,5-1 0 0,1-3 0 0,-1 1 1248 0,0 4 192 0,-3 1 32 0,-1 5 16 0,-2 3-32 0,2-3-16 0,1 0 0 0,0-2 0 0,2 0-576 0,-1 0-112 16,3-5-32-16,-2 4 0 0,1-4-432 0,-2 0-96 15,2 1 0-15,-2-2-16 0,0 0-176 0,0 1 0 16,1-3 0-16,-1 0-11712 16,0-3-2352-16</inkml:trace>
  <inkml:trace contextRef="#ctx0" brushRef="#br0" timeOffset="144094.35">32009 443 27647 0,'-2'-2'2448'0,"1"2"-1952"0,1 0-496 15,1 0 0-15,1 0 2176 0,1 0 352 16,-1 0 64-16,3 0 16 0,3-2-1008 0,0 2-208 16,3-3-48-16,2 2 0 0,0 1-832 0,0 0-192 0,0 1-16 0,0 4-16 15,-3 1-96-15,0 1 0 0,-2 3-16 16,-2 2 0-16,1 2-48 0,-4 2-128 0,1 2 192 16,-2-2-64-16,1 3-128 0,-3-3-192 0,1 2 32 15,0-2 16-15,-1 1-272 16,2-3-48-16,0 0-16 0,1-2-12096 0,2 1-2416 0</inkml:trace>
  <inkml:trace contextRef="#ctx0" brushRef="#br0" timeOffset="144406.18">32594 180 28559 0,'-2'7'1264'0,"1"-2"272"0,-1 1-1232 0,2 0-304 0,0-2 0 0,0-1 0 16,2 3 832-16,-2 1 96 16,1 9 32-16,0 5 0 0,0 2 608 0,0 4 128 15,-1 2 32-15,-1-1 0 0,1 1-768 0,-2-3-128 16,-1 2-48-16,1-3 0 0,-1 1-336 0,1 0-80 0,-1-1-16 0,1-1 0 15,1-1-352-15,-1-4 0 0,1 0 0 0,1-1-128 32,1 1-560-32,-1-3-96 0,0 0-32 0,2-3-17088 0</inkml:trace>
  <inkml:trace contextRef="#ctx0" brushRef="#br0" timeOffset="145254.85">29039 266 10127 0,'0'-4'896'0,"0"3"-704"0,0-2-192 0,0 3 0 0,0 0 816 0,-1-2 128 16,0 1 16-16,-1-2 16 0,1-1 784 0,-1-2 160 16,1 1 16-16,-1 2 16 0,1 1-48 0,1 0-16 15,0-1 0-15,3 2 0 0,-1-1-96 0,2-2-32 0,2 4 0 16,0-3 0-16,0 1-544 0,2 1-96 0,-1-3-32 15,-1 3 0-15,0 0-320 0,-1 1-64 0,-1 0 0 0,-1 0-16 16,-3 1-256-16,-2 4-48 16,-1-2-16-16,-2 6 0 0,0-1-112 0,-3 4-32 0,0 0 0 0,0 4 0 15,0 3-224-15,0 3 144 0,2 0-144 16,1 3 128-16,1-1-128 0,2 0 128 0,1 5-128 0,-1-1 128 16,4 4-128-16,-1-1 0 0,3 0 0 15,1-2-176-15,-2-1 176 0,2 1 0 0,0-6 128 0,-1 2-128 0,0-3-256 16,-2-1-112-16,0-4-16 0,-2 2-16 31,0-4-256-31,0-4-48 0,-1 0-16 0,0-1 0 0,1-3-1696 0,0-2-336 0</inkml:trace>
  <inkml:trace contextRef="#ctx0" brushRef="#br0" timeOffset="145754.57">29531 261 21183 0,'-6'1'1888'0,"1"-1"-1504"16,1 2-384-16,3-2 0 0,0 0 992 0,-1 2 128 0,-5 0 32 0,-1 1 0 0,-6 0 464 0,-1 1 112 16,-1 2 0-16,1-1 16 0,1 3-576 0,0-2-112 15,2 0-32-15,-1 3 0 0,2-2-64 0,-1 2 0 16,1 3-16-16,-1-2 0 0,1 2-304 0,0-2-48 0,0 3-16 0,-1-4 0 16,1 4-304-16,-1-3-64 0,0 2-16 0,1-2 0 15,0 0-64-15,-2 0-128 0,2 1 176 0,-1-1-176 16,1 0 0-16,-2-2 0 0,1 2 0 0,0 0 0 15,-1-1 0-15,3-3 0 0,1 1 0 0,0 0 0 16,4-1 0-16,1-4 0 0,3 2 0 0,2-2 0 16,3 0 0-16,2 0 0 0,5-2 0 0,3 0-144 0,3 0 144 15,4 0-192-15,4-2 192 0,1 2-192 16,1 2 192-16,-1-1 0 0,-1 4 0 0,0-1 0 16,2 2 0-16,-3 3 0 0,0 1 0 0,-3 0 0 15,0-2 0-15,-2 0 0 0,-1 0 0 0,-1 2 128 16,1-2-128-16,-3 0 0 0,-1 1 0 0,0-2 0 0,-2 2 0 15,-1-1-256-15,1-2 64 0,-2 0 0 16,-1 0-1280-16,0 0-272 16,1-2-48-16,-1 1-14512 0</inkml:trace>
  <inkml:trace contextRef="#ctx0" brushRef="#br0" timeOffset="146302.78">30006 467 21183 0,'-4'0'1888'0,"1"0"-1504"0,1 0-384 0,2 0 0 0,0 0 976 0,-1 0 128 0,0 0 32 15,-1 0 0-15,-3 3 1008 0,0-3 208 16,0 3 32-16,-1 0 16 0,1 3-928 0,-3-1-192 15,1 4-48-15,-1-1 0 0,0 2-400 0,-1 4-96 16,-1 1-16-16,-1-2 0 0,1 2-592 0,0 1-128 16,-1-1 0-16,2 1 0 0,0-2-240 0,1-2-32 0,2 0-16 15,0 1 0 1,1-3-1184-16,0 0-256 0,1-4-32 0,2 0-14176 0</inkml:trace>
  <inkml:trace contextRef="#ctx0" brushRef="#br0" timeOffset="146524.26">29781 511 36863 0,'-2'0'1632'0,"0"1"336"0,4 1-1584 0,0-1-384 0,1 2 0 0,0-1 0 0,2 0 448 15,1 0 0-15,4 2 0 0,3 1 0 0,0 1-16 0,2-1 0 16,-1 1 0-16,-2 0 0 0,-1 0-432 15,-1 1-192-15,0 1 0 0,-1 0 16 16,-1 3-1200 0,1 0-240-16,0 4-48 0,-2 3-9008 0,0-2-1792 0</inkml:trace>
  <inkml:trace contextRef="#ctx0" brushRef="#br0" timeOffset="147162.73">30137 675 23039 0,'-3'0'2048'0,"0"0"-1648"0,2-2-400 0,1-1 0 0,2 2 2336 0,1-2 384 0,-1 1 80 15,2-2 16-15,2-3-1600 0,3-4-320 16,2-3-64-16,3-5-16 0,-2 1-448 0,1-2-96 0,0-1-16 0,-2-1 0 15,1-2-256 1,-1 2 0-16,-1-3 0 0,1 1 0 0,-2 1 0 16,0 1 0-16,-2 0 0 0,-2 2 0 0,1-1 384 0,-2 5-16 15,0 0-16-15,-1 6 0 0,0 1 0 0,-2 3 0 0,2 2 0 16,-1 1 0-16,1 3 32 0,-1 0 16 0,1 0 0 0,0 3 0 16,1 1-176-16,0 2-32 0,-1 3-16 0,1 2 0 0,0 4-32 15,0 1 0-15,-1 5 0 0,1-1 0 0,1 2-144 16,-3 0 0-16,2-1 0 0,-3 2 128 0,2-1-128 0,-2-6 0 15,0 0 0-15,0 3 0 0,1-3 128 0,-1 2 0 16,0-2 0-16,0-2 0 0,3-3-128 0,-1-1-144 0,-1 0 144 16,1-4-208-16,2 0 208 0,-2-5 0 0,3 2 0 15,-1-3 0 1,2-4 0-16,-1 0 0 0,1-2 0 0,-1 0 0 0,0-3 0 16,-1-3 0-16,-1 0 0 0,0-2 0 0,-2-1 0 0,0-2 0 15,-2 0 0-15,-2-1-144 0,1-3 144 0,-1 2 0 16,-1-4 0-16,2 5 0 0,0-5 0 0,-1 1 0 0,2 1 0 15,0 1 0-15,0 1 0 0,2 1 0 16,-1 5 0-16,1-2 0 0,1 5 0 0,-1 0 0 0,2 1 0 16,1 2 0-16,0 1 0 0,1 0 0 0,3 2 0 15,-2-1 0-15,2 0 224 0,0 3 32 0,2 2 0 16,-3 0 0-16,2 1-64 0,0 1-16 16,0 2 0-16,-1 2 0 0,-2 3 48 0,0 3 16 0,0 1 0 0,-2 3 0 0,-2 2-48 15,-1 4-16 1,-2 1 0-16,-2 3 0 0,1 0-176 0,-3 1 160 0,1 1-160 15,-1 1 160-15,1-3-160 0,0 2 0 0,0 1 0 0,2-5 0 16,1-1 0-16,0-4 0 0,1 2 128 16,2-3-128-16,-1-1 0 0,2-3-224 0,-2-2 48 0,1-3 16 15,-1 1-480 1,0-4-112-16,-1 0-16 0,0 0-18560 0</inkml:trace>
  <inkml:trace contextRef="#ctx0" brushRef="#br1" timeOffset="162352.89">26910 1306 4607 0,'-1'-4'400'0,"1"0"-400"0,0 2 0 0,0 1 0 0,1 1 944 0,-1-3 96 15,0-1 32-15,1-4 0 0,0-1 688 0,-1-2 144 0,2 2 16 16,-2-3 16-16,2 4-336 0,-3 0-64 16,1 2 0-16,-3 2-16 0,1-2 64 0,-2 2 16 0,-1-1 0 15,0 1 0-15,-1 4-256 0,0-2-64 16,-2 1 0-16,1 1 0 0,-2 0-528 0,2 1-112 15,0 1-32-15,0 1 0 0,1-2-224 0,1 2-64 16,3-1 0-16,-2-1 0 0,2 2 384 0,0-3 80 16,1 2 16-16,1-2 0 0,1 4-176 0,1-4-48 0,-1 2 0 15,1 0 0-15,2 0-176 0,-2 2-32 0,2-2-16 0,1 0 0 16,0 0-80-16,0 2-16 16,1 1 0-16,0-2 0 0,-1 4-96 0,1-1-32 15,-1 1 0-15,0 2 0 0,-1 1-128 0,1 0 0 0,-1 2 144 0,-1 0-144 16,1 3 0-16,0 1 0 0,1-2 0 15,-1 2 128-15,0-1-128 0,1 1 128 0,0 0-128 16,0 0 128-16,0 3-128 0,0-1 0 0,0 4 0 0,-1 1 0 16,0-1 0-16,2 3 0 0,-3 3 0 0,1 4 0 15,0-1 0-15,1 2 144 0,-1 1-144 0,0-2 0 0,1-1 288 16,-1-3-48-16,2 1-16 0,-1-7 0 0,1 2 32 16,1-1 0-16,0-1 0 0,0 1 0 15,2-1-256-15,0-4 0 0,-1 2-144 0,1-4 144 0,-1-1 0 16,-1-1 0-16,0-2 0 0,2 0 0 0,0 1 0 0,-2-3 320 0,1 0-64 15,-2-4 0 1,1 0-80-16,-1-2-32 0,0-2 0 0,-1-1 0 0,2-2 48 16,-2-1 0-16,1-2 0 0,-1 0 0 0,0-2 0 15,0-5 16-15,1 0 0 0,1-4 0 0,2-4-208 0,-1 0 0 16,1-4 0-16,0-1 0 0,-1-1 128 0,0 1-128 16,1 2 0-16,-2 0 0 0,-1 3 0 0,0 5 0 15,1 4 0-15,-4 0 0 0,2 4 0 0,-2 2 0 0,-1 4 0 16,1 0 0-16,-2 0 0 0,1 0-128 0,1 1 128 0,0 4 0 15,1-1 0-15,2-1 0 0,1 4 0 0,-1-1 0 16,1 2 0-16,1 2-128 0,-1-2 128 0,2 3 0 16,-1 0 0-16,-2 1 0 15,2 0 0-15,-2 1 0 0,2 2 0 0,-1 1 0 16,-1 0 0-16,-1 0 0 0,0 3 0 0,-1-1 0 0,-1-2 0 16,0 0 0-16,-1 1 0 0,1-5 0 0,1 1 0 15,-2 0 0-15,2-1 0 0,-2-3 0 0,2-2 0 0,-2-1 0 16,2-2 0-16,-1-1 0 0,0-1 192 0,0-4-48 15,0 2-144-15,0-4 0 0,-1 1 0 0,2-4 0 16,-1 1 0-16,-1-3 0 0,1-1 0 0,-2-2 0 16,0-3 240-16,0 2 16 0,0-7 0 0,-1 1 0 0,0-2-64 15,0-1-16-15,0 0 0 0,0-1 0 16,0-1-176-16,0 0 0 0,2-1 0 0,-1 1 0 16,1 0 128-16,1-1-128 0,1 4 128 0,-2 2-128 0,2-1 0 0,0-1 0 15,0 1 0-15,0-1 0 0,1 2 0 0,0 0 0 16,1-1 0-16,-1 1 0 15,1-3 0-15,1 0 0 0,-1-3 0 0,0-1 0 16,0 1 0-16,-1-1 0 0,-1 2 0 0,-1-2 0 16,1-1 0-16,-1 1 0 0,-2 0-144 0,0-2 144 0,0 2-128 15,-1-1 128-15,2 1 0 0,-2 0 0 0,0 4 0 16,0 0-128-16,0 1 128 0,-2 1 0 0,2 5-256 0,-1 2 16 16,0 0 0-16,-2 1 0 15,2 3-288-15,0 2-64 0,0 3-16 0,-1 2 0 16,2-1 48-16,-1 2 16 0,2 2 0 0,-1 2 0 15,2 0-608-15,-1 2-128 0</inkml:trace>
  <inkml:trace contextRef="#ctx0" brushRef="#br1" timeOffset="163270.68">27902 2051 15663 0,'-7'-1'1392'0,"2"1"-1120"0,2 0-272 0,0 0 0 0,2 0 272 15,1 0 0-15,0-2 0 0,-1 2 0 0,1 0 1264 0,-1-3 240 16,-1 2 48-16,4-2 16 0,-1 0-304 16,2-3-48-16,2-1-16 0,2-1 0 0,0 0 64 0,0-2 16 15,3 2 0-15,0-5 0 0,0 3-64 0,1 1-16 16,0-3 0-16,2 3 0 0,-2 1-736 0,1 0-160 16,-1 1-16-16,2 4-16 0,-2-1-336 0,0 1-64 15,0 0-16-15,0 3 0 0,-1 0-128 0,0 0-144 16,-1 1 144-16,-2 1-208 0,1 1 208 0,-4-3 0 0,1 4 0 15,-1-2 0-15,0 2 0 0,-2 0 0 16,0-2-128-16,-1 4 128 0,-1 0 0 0,0 1 0 16,-1 2 0-16,-1 1 0 0,1 0 0 0,-3 3 0 0,1 1-128 0,-1 0 128 15,-1 1 0-15,-1-2 0 0,-3 6 0 16,-2 3 0-16,-3 4-128 0,0 3 128 16,-2-1 0-16,-2 1-144 0,2 1 144 0,1-5 0 15,2 1 0-15,3-4 0 0,4-2 0 0,1-1 144 0,2-1-16 16,3-2-128-16,1-1 208 0,4 1-64 0,2 0-16 15,2-3 0-15,3-1 112 0,2-2 16 0,5 0 0 16,2-4 0-16,2 1-112 0,5-2-16 0,3-1 0 0,3-1-12880 16,5-3-2592-16</inkml:trace>
  <inkml:trace contextRef="#ctx0" brushRef="#br1" timeOffset="172244.01">26236 1741 14735 0,'2'-3'1312'0,"1"2"-1056"0,-2-1-256 0,-1 2 0 0,0 0 768 0,0-3 80 16,1 2 32-16,-1-1 0 15,0-2 1296-15,-1-1 256 0,-1 0 48 0,-5 3 16 16,1-2-576-16,-4 1-128 0,-1 1 0 0,-1 1-16 16,-2 1-688-16,-1-3-144 0,-1 3-32 0,0 0 0 15,0 0-528-15,-1 3-96 0,-2-3-32 0,0 3 0 16,-1-3-256-16,0 3 0 0,0 1 0 0,-2-4 0 16,0 2 0-16,-3 2-192 0,-2 2 192 0,-2-2-192 31,0 2-368-31,-2 0-64 0,-3 0-16 0,1 0 0 0,-2 2-128 0,2 0-16 0,0-1-16 15,2 0 0-15,3-1-208 0,4 0-32 16,3-1-16-16,3 0-12048 0</inkml:trace>
  <inkml:trace contextRef="#ctx0" brushRef="#br1" timeOffset="172671.07">26397 1940 23039 0,'-8'-4'1024'0,"1"2"192"0,1 2-960 0,1 0-256 0,2 0 0 0,2 0 0 0,-1 2 336 0,-3-2 32 15,-4 4 0-15,-2-1 0 0,-3 1 528 0,-2 1 128 16,1-1 0-16,-2 0 16 15,1 1-240-15,-1-4-48 0,-2 1-16 0,-2-2 0 0,-2 3 464 0,-3-3 80 16,-3 0 32-16,-2 0 0 0,-1 1-240 0,-4 2-48 16,-2-3-16-16,-3 1 0 0,-1 1-640 15,1 1-128-15,2-3-32 0,2 1 0 32,2-1-592-32,2-1-128 0</inkml:trace>
  <inkml:trace contextRef="#ctx0" brushRef="#br1" timeOffset="174009.78">23926 1562 17503 0,'-1'-2'1552'0,"0"0"-1232"0,-1 2-320 15,2 0 0-15,0 0 1296 0,0-3 208 16,-1 2 32-16,0 1 16 0,0-3 208 0,-2 0 32 15,1 3 16-15,-1-2 0 0,1 2-960 0,-2 2-192 16,2 1-32-16,-3 0-16 0,0 3-240 0,-2 2-48 0,-1 3-16 16,-2 3 0-16,-1 0 208 0,-3 2 64 0,-1 4 0 15,-3 1 0-15,-1 2 64 0,-3 5 0 16,-4 0 16-16,0 2 0 0,-2 1-64 0,-2-3-16 16,1 1 0-16,1-4 0 0,0 1-256 0,-1 2-48 15,-1-2-16-15,5-1 0 0,0-1-256 0,0 2 0 16,0 0 0-16,2-1 0 0,2 0-272 15,2-3-176-15,2-2-16 0,1-2-16 0,1 1-1648 16,3 0-336-16,-1-7-64 0,1-1-12112 0</inkml:trace>
  <inkml:trace contextRef="#ctx0" brushRef="#br1" timeOffset="174322.49">23443 1658 13823 0,'-9'-11'1216'0,"3"4"-960"0,1 3-256 0,2-1 0 0,2 4 3264 0,1 1 592 15,0 0 128-15,-1 0 32 0,1-3-2480 0,-1 3-480 0,-2 0-96 16,3 0-32-16,0 3 160 0,0-3 48 16,0 0 0-16,4 19 0 0,1-6-48 0,0 0-16 15,2 5 0-15,2 2 0 0,1 4-464 0,2 0-96 16,3 3 0-16,0-1-16 0,1 0-176 0,-1-1-48 15,2-1 0-15,0 1 0 0,2-3-272 0,1 4 0 0,-1-3 128 16,2-1-128-16,0-1 0 0,-1 1 0 16,-1-2 0-16,-2-2 0 0,-1 1 0 0,0 3-144 15,2 1 144-15,-4 0-192 16,1 4-368-16,-2-3-80 0,-2 4 0 0,-3-1-16 16,1-2-2288-16,-3-5-448 0,0 0-80 0,-2-6-10672 0</inkml:trace>
  <inkml:trace contextRef="#ctx0" brushRef="#br1" timeOffset="177702.03">23449 1203 10127 0,'-2'-6'896'0,"1"3"-704"16,1 0-192-16,0 3 0 0,0 0 1072 0,0 0 176 0,0 0 32 15,0-3 16-15,0 2 48 0,1 1 0 0,1-3 0 0,-1 1 0 16,1 1-656-16,2 1-128 0,-1-3-32 0,0 1 0 16,1 1-240-16,0-2-48 0,1 3-16 0,0-4 0 15,-2 2 736-15,2-2 160 0,0 1 32 0,0 0 0 16,0-1 48-16,0-1 16 0,0 2 0 0,0-4 0 0,1 4-112 0,0-6-16 15,2 2 0-15,-1-2 0 16,2 2-288-16,-1-6-64 0,4 1-16 0,-1 0 0 16,1-3-272-16,0-1-48 0,2 2-16 0,-2-2 0 15,2 0-192-15,0 1-64 0,-1-1 0 0,1-3 0 16,1 3-128-16,-2 0 0 0,2 4 0 0,-1-2 0 0,-2 3 0 16,-1 1 0-16,-1 3 0 0,-1 1 0 0,-2 1 0 15,-2 3 0-15,0 0 0 0,-2 2 0 0,-1 4-144 16,-1-2 144-16,1 4 0 0,-1-2 0 0,-1 2 0 0,0 0 0 15,-1 3 0-15,1-1 0 0,0 0 272 0,0 2 16 16,-2-1 0-16,2 1 0 0,2 2-48 16,-2-2-16-16,1 3 0 0,1 2 0 0,2-2-224 0,0-2 0 0,2 1 128 0,0-1-128 15,1 0 0-15,1 1 0 16,-1-5 128-16,1 2-128 0,2-2 0 0,-1 2 0 16,1-3 0-16,1 0 0 15,2 0-400-15,-1-2-128 0,2 2-32 0,1-2-17184 0</inkml:trace>
  <inkml:trace contextRef="#ctx0" brushRef="#br1" timeOffset="184037.6">23522 3862 16575 0,'-2'-3'1472'0,"1"3"-1168"0,1 0-304 0,-1 0 0 0,1 0 384 0,0 3 0 15,-1-3 16-15,-1 3 0 0,0 1-272 0,0 2-128 16,-2 4 128-16,1 1-128 0,1-1 240 0,-2 0-48 16,2 2 0-16,-2 1 0 0,2-1 240 0,-1 2 32 15,2-2 16-15,-2 2 0 0,2 1 544 0,0-2 96 16,-2 2 32-16,1 1 0 0,2-1-128 0,-1 2-32 16,1 4 0-16,0-1 0 0,0 1-480 0,-2 1-80 0,2 7-32 0,0 1 0 15,-1 3-160-15,1 2-48 0,-1 0 0 0,0 2 0 16,0 4-192-1,-2-2 0-15,3 3 0 0,-4-2 0 0,3-2 0 16,0 0 128-16,1 3-128 0,0-3 0 0,0-2 0 0,1 1 0 0,2-2 0 0,-1-4 0 16,1-5 192-16,-1-1-48 0,-1 3-16 15,-1-2 0-15,1 2 768 0,-1 1 160 0,-1 1 32 0,0 3 0 16,-3 2-560-16,2 9-96 0,-3 0-32 0,1 6 0 16,0 0-272-16,2 1-128 0,1-5 0 0,-1 0 128 15,1-4-128-15,2-1-144 0,1-1 144 0,3-4-208 16,-2-5 208-16,2-2 0 0,0-1 192 0,1-2-192 0,2 1 464 15,-2-1-16-15,0-1 0 0,0 1 0 0,-2-1-288 16,0-2-160-16,0 2 160 0,-3 0-160 16,0 0 128-16,-1 3-128 0,0 0 0 0,0 1 0 15,-1-1 0-15,0 2 0 0,1 1 0 0,-3 0 0 0,2 1 0 16,-2-3 0-16,0 2 0 0,0-2 0 0,2 2 0 16,-2-5 0-16,1 0 0 0,0-2 0 15,-1-1 0-15,1 1 0 0,-2-1 0 0,1-1 0 16,1 0 0-16,-1-1 176 0,1 1-176 0,0 1 160 0,-1-4 0 0,2 1 0 15,0-3 0-15,-1 1 0 0,1 3-160 16,1-3 0-16,0 5 0 0,0-1 128 0,0 0-128 0,0 3 0 0,1-2 144 16,1 2-144-16,0 0 0 15,-2-3 0-15,1-2 0 0,-1 1 0 0,2-1 0 0,-2 2 0 16,1-2 0-16,0 1 0 0,0-3 0 0,0-2 0 16,1 0 0-16,0-1 0 0,1-1 0 0,0-2 0 15,1 1 0-15,0-1 0 0,-1-1 0 0,0 4 144 16,1-3-16-16,-1 1-128 0,0 0 0 0,-1 0 0 15,0 3-192-15,-1-1 48 0,-1-2 144 0,0 2-128 0,0-4 128 0,-1 0-128 16,-2-1 0-16,2 0 0 16,-2-1 0-16,2 1 0 0,-1-3 128 0,0 2 0 15,0 1 0-15,-1-2 0 0,1 2 0 0,0-1 0 16,-1-2 0-16,2 2 0 0,-2-2 0 0,1 2 0 0,-1 1 0 0,1-2 128 16,1 2-128-16,-1 0 0 0,1 3 0 15,0-5 0-15,0 2 0 0,0 0 0 0,-2-1 0 0,2 1 0 0,-2 0 0 0,1-3 0 16,-2 2 0-1,2-1 0-15,-2-2 0 0,1-2 0 0,1 2 0 0,0-2 0 16,-1-2-288-16,1 2-32 16,0-1 0-16,0-2 0 15,1 1-544-15,-2-2-112 0,3 0-32 0,-1 0-9600 0,1 0-1920 0</inkml:trace>
  <inkml:trace contextRef="#ctx0" brushRef="#br1" timeOffset="186189.17">23465 7422 13823 0,'-3'2'1216'0,"1"0"-960"0,1 0-256 0,-1-2 0 15,2 0-448-15,-1 0-144 0,0 3-32 0,-2 0 0 16,0 0-16-16,-2 0 0 16,0 1 0-16,1-4 0 0,2 0 1200 0,-1 0 224 0,2-2 48 0,0 0 16 0,1 0 976 0,0-1 192 15,1 2 32-15,0-1 16 0,0 1-368 0,1 1-80 16,0 0-16-16,1 0 0 0,0 0-128 0,-3 0-48 16,0 0 0-16,0 0 0 0,19 6-912 0,-13-3-176 15,1 1-32-15,1-1-16 0,1-2-288 0,-1 1 0 16,1 1 0-16,1 1 0 0,-2-2 0 0,4-1 0 0,-1 2 0 0,0-2 0 15,1 0 0 1,1-1 0-16,0 0 0 0,2-1 0 0,0 0 0 16,-2-2 0-16,0 2 0 0,-1-1 0 0,3-2 0 15,0 1 0-15,0 3 0 0,-3-3 0 0,0 3 0 0,-1 0 0 16,-1 0 0-16,-1 1 0 0,-2 1 0 0,0 1 0 0,-1 1 0 16,-1-2 0-16,0 3 0 0,1 0 0 0,-2 1 0 15,-1-2 0-15,2-2 144 0,-1 2-144 16,0 0 0-16,-1-2 144 0,1-1-144 0,0 1 0 0,-2-1 0 0,1-2 0 15,-1 1 0-15,1-2 0 0,-2 1 0 0,0-1 0 16,-1 0 272-16,0 0-16 0,0-2-16 0,0 2 0 16,-1-2 288-16,0-1 64 0,-1 1 16 0,1 1 0 0,1-1-240 15,-1-2-48-15,1 1-16 0,0 1 0 0,0-3-304 0,0 2 0 16,0 1 0-16,0 0 0 16,1 2 0-16,-1-2 0 0,0 2 0 0,1-2 0 15,1 2 0-15,-1-1 0 0,1 2 0 0,0-3 0 0,1-1 0 16,1 1 0-16,0-2 0 0,1-1 0 0,0 1 0 15,0-3 0-15,0 0 0 0,0-2 0 0,1 3 0 16,-1-6 0-16,0 2 0 0,0-3 0 0,-2 1 0 0,2-1 0 16,-1 2 0-16,0 0 0 0,-1-1 0 0,1 0 0 15,0-2 0-15,-2 0 0 0,2 3 0 16,-2-1 0-16,1 0 0 0,-2-1 0 0,2 1 0 0,-3 2 0 16,1-4 0-16,-1 4 0 0,0-1 0 15,0 1 0-15,0-2 0 0,0-2 0 0,0 5 176 0,0-2-176 0,0 0 160 16,-1-2-160-16,-1 2 336 0,1-3-16 15,0 1-16-15,0-1 0 0,-1 0-48 0,1 0-16 16,-1 0 0-16,0-3 0 0,1-1-48 0,0-3-16 16,0 3 0-16,1-2 0 0,0 2-48 0,0-1-128 0,0 1 192 15,0 2-64-15,0-2-128 0,0 2 0 0,1 2 0 16,-1 3 0-16,0-3 0 0,1 3 0 0,-1-3-160 16,0 1 160-16,0-1 0 0,0-2 0 0,0 2 0 15,1 0 0-15,-1-3 176 0,0 3-176 0,-1 0 160 0,1 0-160 16,-1 0 368-16,-1-2-32 0,0 2 0 0,0 0 0 15,1-4-336-15,-2 2 128 0,2-4-128 16,0 3 0-16,1-1 0 0,0-1 144 0,0-1-144 16,0 0 0-16,1 6 0 0,0-4 0 0,0 1 0 0,1 3 0 0,-1 1 128 15,-1-1-128-15,0 2 144 0,-1 0-144 16,-1 2 0-16,1-2 0 0,-1-1 0 0,-1 3 0 16,2-1 256-16,-2 2-32 0,1-1-16 0,-1 0 0 15,1-1-208-15,-2-2 144 0,3 2-144 0,0-2 128 0,0 1-128 16,-1-2 0-16,2-2 0 0,0 2 0 0,0-3 0 15,0 1 0-15,0-2 0 0,0 1 0 0,0 3 0 0,2 0 0 16,-1-3 0-16,-1 3 0 0,1-2 0 0,-1 2 0 16,1 2 0-16,-1-1 0 0,0 2 0 15,2 0 0-15,-2 1 0 0,1 2 0 0,-1-2 0 0,1 2 0 16,0 1 0-16,-1-1 0 0,1 2 128 0,1 0-128 16,-1 0 128-16,0-2-128 0,0 0 0 0,1-1 128 15,-1 1-128-15,0 0 0 0,-1-2 0 0,0 2 0 16,0-3 0-16,0 0 0 0,0 0 160 0,-1 1-160 15,-2 0 192-15,2-5-192 0,0 5 208 0,0-4-64 16,1 0-16-16,-3 0 0 0,2 1-128 0,0 1 0 16,0 0 0-16,-2 4 128 0,2-3-128 0,-2 3 0 0,2-2 0 15,-1 2 0-15,-1 0 0 0,1 2 0 16,-1-5 0-16,1 6 0 0,-1-4 0 0,1 1 0 0,-1 2 0 0,2-4 0 16,-1 3 0-16,-1 0 0 0,2-4 0 15,0 3 0-15,-1-2 0 0,1 0 0 0,1-1 0 16,0 1 0-16,0 1 0 0,0-2 160 0,0-2-160 0,0 3 160 0,1-2-160 15,-1 2 0-15,2 0 0 0,-2-1 0 0,0 3 0 0,0-2 0 16,-2 2 0 0,2-2 128-16,0 2-128 0,-1 0 0 0,1 0 0 0,0-2 0 15,0 1 0-15,0 0 0 0,0-2 0 0,0 1 0 16,1 2 0-16,2-6 0 0,-1 3 0 0,2 1 0 16,0 0 0-16,1-1 0 0,0 0 0 0,1-2 0 0,0 1 0 15,0-2 0-15,2 4 0 0,-2-4 0 0,1 1 0 0,-2 0 0 16,1 4 0-16,-2-1 0 0,0 2 0 15,-2-1 0-15,0 1 0 0,-1 0 0 0,-1 1 0 0,0-1 0 16,-1 3 0-16,-1-4 0 0,1 1 0 0,0 0 0 16,0 0 0-16,-1 0 0 0,1 2 0 0,1-5 0 15,-1 0 0-15,2-2 128 0,0 1-128 0,1-1 0 16,0-1 0-16,1 0 0 0,-1-2 0 0,2-2 0 16,1 2 0-16,-2 1 0 0,2 2 0 0,-2 2 0 15,0 0 0-15,0 1 0 0,-1 0 0 0,0 2 0 16,-1-3 0-16,-1 3 0 0,1 1 0 0,-1 0 0 15,0-1 0-15,-1 0 0 0,1 1 0 0,-1 0 0 0,1-1 0 16,-2-1 0-16,1 1 0 0,0 0 128 16,-2 0-128-16,2 0 0 0,1-1 0 0,-1 1 0 15,1 0 0-15,-1-2 0 0,1 2 0 0,-1 0 0 16,1 1 0-16,0-3 0 0,0 2 0 0,0-2 0 16,1 2 0-16,-1-3 0 0,1 0 0 0,0 2 0 0,-1 0 0 0,1-1 0 15,1 0 0-15,0 2 0 0,1 0 0 16,-2 0 0-16,1 4 0 0,0-2 0 0,-1 0 0 0,-1 2 0 15,2-3 0-15,-2 2 0 0,2 1 0 0,-1-3 0 16,-1 3 0-16,1-2 0 0,-1 2 0 0,0 0 0 16,0 0 0-16,0-3 0 0,0 3 0 0,0-1 0 15,0 0 0-15,0-1 0 0,1 0 0 0,-1 2 0 16,2-3-144-16,0 2 144 0,-1-2 0 0,2 2 0 16,-1 2 0-16,-1-1-128 0,2 2 128 0,-1 0 0 0,1 1 0 0,-2-2 0 15,0 4 0-15,1-2 0 0,-1 1 0 0,-1 0 0 16,0 2-128-16,-1 0 128 15,1 0-192-15,-3 0 0 0,2 4 16 0,1-4 0 16,0 0 176-16,0 0-192 0,0 0 192 0,0 0-192 0,-20 12 192 0,15-10 0 16,0 0 0-16,0 1 0 0,0 0 0 0,-1 0 0 0,1-3 0 15,0 1 0-15,-1 2 0 0,1-3 0 16,-1 0 0-16,-2 0 0 0,1 2 0 0,-2-2 128 16,-2 1-128-16,0 2 176 0,-2-1 48 0,-2 2 16 15,0 0 0-15,-2-2 0 0,0 2-80 0,0-1-16 16,0 2 0-16,-2-3 0 0,2 1-144 0,0-1 0 15,-2 1 0-15,1-3 0 0,-1 0 0 0,2 0 0 0,2 0 0 16,0 2 0-16,0 0 0 0,2-2 0 16,-1 3 0-16,2-2 0 0,-1 1 0 0,1 1 0 15,1-2 0-15,0 1 0 0,1 2 0 0,1-1 0 0,0 0 0 0,3 1 0 16,0 1-432-16,1-1 48 0,3-2 0 0,0 2 0 31,2-2-560-31,2 2-96 0</inkml:trace>
  <inkml:trace contextRef="#ctx0" brushRef="#br1" timeOffset="187834.38">22689 5224 19343 0,'-3'4'1728'0,"-1"0"-1392"15,3-2-336-15,1 1 0 0,0-3 1024 0,0 1 128 16,-1 2 16-16,-2 3 16 0,1 0 576 0,-1 0 112 16,2-2 32-16,0-2 0 0,1 2-112 0,1-4-32 15,0 0 0-15,0 0 0 0,1 0-656 0,0-3-128 16,-1 2-16-16,1-1-16 0,0-1-416 0,-1 0-80 0,1-1 0 0,-1 0-16 15,0-4-16-15,1 1 0 0,0-3 0 0,-1-2 0 16,1-3-16-16,1-1 0 16,-1-1 0-16,1-2 0 0,1-3-176 0,-2-3-32 0,3-1-16 0,-1-5 0 0,2-1-176 15,-1-2 0-15,1-5 0 0,0 2 128 16,0 0-128-16,2 1 0 16,-1-1 0-16,1 5 0 0,-1 4 0 0,-1 5-192 0,0 4 64 15,-1 4 128-15,0 2-272 0,-1 6 64 0,0 1 16 0,-1 3 0 16,1 1 192-16,0 4-192 0,0 1 192 0,1 3-192 15,1 4 192-15,0 3-192 0,0 2 192 0,0 5-192 16,2 1 192-16,-1 3 0 0,0 3 0 0,0-1-144 0,0-2 144 16,-1-1 0-16,-1-1 128 0,0 0-128 0,0-3 0 15,0-3 0-15,-1 0 0 0,-1-4-128 0,1 2 128 16,-1-2 0-16,-1-1 128 0,1-1-128 0,-2 0 176 0,1-1-48 16,0-2 0-16,-1-3 0 0,1 1 112 0,-1-1 16 0,1-4 0 15,-1 2 0-15,1-2-256 16,1-2 0-16,1-2 0 0,-1-1 0 0,2-2 0 0,1-3 0 15,1-1-192-15,0-3 192 0,0-5-192 16,1 1 192-16,1-4-192 0,-2-4 192 0,2-3 0 0,-1-2-128 16,2-1 128-16,-1 0 0 0,1 1 0 0,-2-1 0 15,0 3 0-15,-1 5 0 0,-1 4 0 0,-1 1 0 16,-2 5 0-16,-1 1 0 0,1 3 0 0,-2 3 128 0,0 1-128 0,0 2 192 0,-1 1 16 16,0 3 0-1,2 0 0-15,-2 0 0 0,1 3-208 0,-1 2 0 16,0 0-144-16,0 2 144 0,0 4-128 0,0 3 128 0,0 5 0 0,0 3-144 15,-1 4 144-15,-1 5 0 0,2 1 0 16,-1 2 128-16,1 4-128 0,1 0 144 16,1-3-144-16,0-1 160 0,1-2 96 0,0-3 32 0,1-5 0 15,1 2 0-15,1-1-128 0,2 1-32 0,0-4 0 16,0-1 0-16,-1-5-128 0,-1 1 0 0,3-4 0 16,-3-2 0-1,2-1-896-15,-2-4-64 0</inkml:trace>
  <inkml:trace contextRef="#ctx0" brushRef="#br1" timeOffset="188924.61">23689 2980 22111 0,'-7'0'1968'0,"2"-2"-1584"0,4 0-384 0,1 2 0 0,0 0 1088 0,0 0 144 15,-1-2 32-15,-3-1 0 0,2 2-496 0,1-1-112 16,-1 2-16-16,2 0 0 0,2 2 288 0,-1-1 48 15,1 6 16-15,2 1 0 0,0 2-720 0,-1 2-144 0,2 2-128 0,-1 3 192 16,0 1 32-16,-2 3 16 16,0 1 0-16,-2 1 0 0,0 2 80 0,-3 0 0 0,1-5 16 0,-2 2 0 31,-1 3-624-31,-3 1-128 0,0-3-32 16,-1-1-14640-16</inkml:trace>
  <inkml:trace contextRef="#ctx0" brushRef="#br1" timeOffset="190690.45">24104 5070 35935 0,'-1'0'3200'0,"1"-3"-2560"0,1 3-512 0,0-1-128 0,2 1 336 0,1 0 48 15,0 0 16-15,5-2 0 0,5-1-400 0,3 2 0 16,4-3-144-16,3 3 144 16,0 0-928-16,1 1-80 0,0-3-16 0,-1 2 0 15,2-1-352-15,-5 2-80 0,-4-3-16 0,1 2 0 16,4-2 576-16,4 1 96 0,-1-2 32 0,0 2-7088 16,-2 1-1408-16</inkml:trace>
  <inkml:trace contextRef="#ctx0" brushRef="#br1" timeOffset="191163.46">24118 5346 31327 0,'-6'2'2784'0,"1"1"-2224"0,2-2-560 0,3 1 0 0,0-2 576 15,-1 3 16-15,-2-2 0 0,0 4 0 0,-2 0-352 0,0 1-80 0,0-1-16 16,2-1 0-16,2-2 176 0,1-1 16 16,3-1 16-16,-1-1 0 0,3 1 240 0,1-2 48 15,3-2 16-15,2-1 0 0,1 1 224 0,3 1 32 16,1 0 16-16,2 2 0 0,3 0-560 0,0 2-112 15,2 3-32-15,3-3 0 0,-1 4-224 0,1 1 0 0,2 0 0 16,-1-1 0-16,-1 4-144 0,0-3-128 16,0 3-32-16,0-3 0 15,0 4-784-15,-1-3-144 0,-2 2-48 0,-1-3-15536 16</inkml:trace>
  <inkml:trace contextRef="#ctx0" brushRef="#br1" timeOffset="195264.08">25138 3989 3679 0,'-1'-1'320'0,"-1"1"-320"0,2 0 0 0,0 0 0 15,0 0 1008-15,-1 0 128 0,1 0 16 0,-1 0 16 0,0 0 912 16,-2 0 176-16,2-3 48 0,1 3 0 0,0 0 752 0,0 0 144 15,0 0 48-15,0 0 0 0,0 0-704 0,0 0-144 16,0 0-32-16,0 0 0 0,0 0-1248 0,0 0-256 16,0 0-48-16,0 0-16 0,0 0-416 0,0 0-96 15,0 0-16-15,0 0 0 0,0 0-144 0,-7-18-128 0,7 15 192 16,0 2-192-16,-2-1 208 0,1 0-64 0,0 0-16 0,0-2 0 16,-2 2 48-16,1-1 0 15,0 2 0-15,0-4 0 0,-1 4 16 0,1-2 0 0,0 0 0 16,0 0 0-16,2 2 16 0,-1-4 16 15,1 4 0-15,0-2 0 0,1 0-80 0,1 3-16 16,-1-3 0-16,0 1 0 0,1 2-128 0,1 0 128 16,-1 0-128-16,0 2 128 0,-1-2-128 0,0 3 0 0,0 0 0 0,1 3 0 15,-2 1 0-15,0-1 0 0,1 4 128 16,0 0-128-16,0 2 128 0,1 0-128 0,1 2 192 16,0 1-64-16,2-2-128 0,0 5 0 15,0-2 0-15,1 1 0 0,1 0 0 0,-1 3 0 0,1-1 0 16,-1-1 0-16,0 5 208 0,0-1-32 0,-1 1-16 0,-1 5 0 15,-1 0-32-15,1 2 0 0,0 1 0 0,-2 1 0 0,1 1 0 16,-1-1-128-16,1 0 192 16,-1 1-64-16,1 0-128 0,-1-1 0 0,2 3 0 0,-2-3 0 0,0 3 0 0,-1 2 0 15,-1-3 0-15,0 5 0 16,-3-1 0-16,0-1 0 0,-2-1 0 0,-1 1 0 16,-1-2 0-16,1-1 0 0,0-2 0 0,0 3 0 15,0 0 0-15,-1-3 0 0,4 2 128 0,-2 1-128 0,2 0 192 16,0-3 16-16,1 5 0 0,1-5 0 0,0-4-32 0,0 1-16 15,-1-1 0-15,0 1 0 0,2-1-160 0,-3 2 0 16,1-2 144-16,0 3-144 0,-2-2 0 0,0 2 128 16,0-3-128-16,-1 2 0 0,0 1 176 0,1-3-48 15,-3 3 0-15,2 1 0 0,3-1-128 0,-2-1 0 16,1-2 144-16,0 1-144 0,1-1 0 0,-1-1 0 0,2-1 0 16,0-1 0-16,1 1 0 0,-2-4 128 0,2 3-128 15,0-3 0-15,2 0 192 0,-4 1-48 0,2-1 0 0,0 3 0 16,0-3 32-16,0 0 0 15,-1 3 0-15,1-5 0 0,-1 2-176 0,1 0 0 16,-1-1 144-16,1-1-144 0,0 2 0 0,0 1 0 0,-2-2 0 16,2 1 0-16,-1 0 0 0,0-2 0 0,0 1 0 15,-2 1 0-15,2 0 0 0,-1-2 0 0,0 0 0 0,1 1 0 16,0-1 0-16,0-2 144 0,-1 1-144 0,1 1 0 16,0-2 240-16,0 1-64 0,-2-1-16 0,2-2 0 15,0 3-160-15,-2-2 128 0,1 1-128 0,-1-1 128 0,1 1-128 16,-1-1 0-16,1 1 0 0,-2 1 0 0,2-1 128 0,-2 2 0 15,2-1 0-15,-1-3 0 0,2 2-128 0,-2-2 128 16,2 3-128-16,-1-2 128 16,0 0-128-16,1 1 0 0,0-2 144 0,0 1-144 15,1-1 0-15,0-2 0 0,0 1 0 0,1 1 128 0,0-4-128 16,-1 0 0-16,1-2 0 0,1 3 0 0,-2-1 0 16,1-2 0-16,-1 0 0 0,0-1 0 0,-1-2 0 0,-1-1 0 15,1 3 0-15,0-4 0 0,-2 0 0 0,1-2 0 16,-1 1 0-16,2-1 0 15,-1-1 0-15,-1-2 0 0,1 1 0 0,-1 2-128 16,0-3-320-16,-1 0-64 0,0 0-16 0,1 0 0 16,-2 2-1152-16,0-1-240 0</inkml:trace>
  <inkml:trace contextRef="#ctx0" brushRef="#br1" timeOffset="198054.07">25130 3869 11055 0,'0'-1'976'0,"0"1"-784"0,0 0-192 0,2 0 0 0,-2 0 624 0,0-3 80 15,1 3 0-15,0 0 16 0,-1-3-560 0,1 3-160 16,-1-3 0-16,0 3 0 0,0 0 256 0,0 0-32 16,0 0 0-16,0 0 0 0,0 0 624 0,0 0 128 15,-14-13 32-15,10 10 0 0,1 3 304 0,1-2 64 0,-1 2 16 16,1 0 0-16,1 0-160 0,-1 0-16 0,2 0-16 16,0 0 0-16,2 0-528 0,-1 0-96 0,-1 0-32 0,0 0 0 15,0 0-304-15,0 0-64 16,0 0-16-16,0 0 0 0,0 0 448 0,0 0 96 0,0 0 0 15,0 0 16-15,0 0 368 0,0 0 80 0,0 0 16 16,0 0 0-16,0 0-544 0,0 0-96 0,0 0-32 16,0 0 0-16,0 0-384 0,0 0-128 0,-6-19 0 0,6 19 0 15,1-1 0-15,0 1 0 0,0 0 0 0,2 0 0 16,-2-3 0-16,2 3 0 0,0 0 0 0,0 0 0 16,1 3 0-16,0-3 0 0,0 1 160 0,2-1-160 15,1-1 352-15,0 1-16 0,0-3 0 0,2 2 0 0,0 1-96 16,1-2-32-16,2-2 0 0,0 2 0 0,3-2-208 15,0 1 144-15,1 0-144 0,-1-1 128 16,0 1-128-16,0 0 0 0,-1 0 0 0,1 3 0 16,-1 0 0-16,-1 0 0 0,0 0 128 0,-1 0-128 0,2 0 0 0,1 0 0 15,-3 0 144-15,2 0-144 0,0 0 0 0,0 0 0 16,1 0 0-16,-1-2 0 0,-1 2 0 16,2-1 0-16,0-2 0 0,1-1 0 0,0 2 0 15,0-2 0-15,0-1 0 0,0 4 0 0,-1-3 160 16,-1 2-32-16,0-1-128 0,-1 2 192 0,-2 1-192 0,0-2 0 15,-2 2 0-15,-1 0 0 0,1 2 0 0,-3-2 0 16,2 1 0-16,-3 2 0 0,0-1 0 0,-2 2 0 16,2-3-160-16,-1 2 160 15,1 0-464-15,-1 0-16 0,0-1 0 16,0 0 0-16,1 0-496 0,-1 1-112 0,1-3 0 0,-1 0-16 16,0 0-1184-16,1 0-224 0</inkml:trace>
  <inkml:trace contextRef="#ctx0" brushRef="#br1" timeOffset="201770.24">26042 3815 11055 0,'-3'0'976'0,"1"-4"-784"0,1 4-192 0,-1 0 0 15,2 0 1360-15,-1-2 240 16,-3 2 32-16,-1-4 16 0,-2 1 112 0,-3 1 32 16,0 1 0-16,0-3 0 0,0 3-272 0,-1 1-48 15,3-2-16-15,-1 2 0 0,2-2 128 0,0 1 16 0,2-2 16 0,2 0 0 16,0 0-16-16,2-1-16 0,0 2 0 0,1-2 0 16,-1 1-1008-16,1 0-208 0,-2 1-48 0,2 0 0 15,-1 0-112-15,0 2-16 0,0-3-16 0,-1 2 0 16,1 1 112-16,0 0 32 0,0-2 0 0,-1 2 0 15,1-3-48-15,0 3 0 0,0-1 0 0,0 1 0 0,-1 0-80 16,2 0-32-16,-1-3 0 0,1 3 0 0,0 0-160 0,0 0 0 16,0 0 0-16,0 0 0 0,0 0 0 0,0 0 0 15,0 0 0-15,0 0 0 16,0 0 0-16,0 0 160 0,0 0-160 0,0 0 160 0,0 0-32 0,0 0-128 16,0 0 192-16,0 0-64 0,0 0 48 0,0 0 0 15,0 0 0-15,0 0 0 0,0 0 32 0,0 0 16 16,0 0 0-16,0 0 0 0,-9 20 32 0,8-17 16 15,1-1 0-15,0 2 0 0,1 2-272 0,1-3 0 16,-1 3 0-16,0-3 0 0,0 4 0 0,1-4 0 16,0 4 0-16,-1-1 0 0,2 0 0 0,-1 1 0 0,1 2 0 0,-1 0 0 15,1 1 0-15,-1-1 0 0,1 0 0 16,-1 5 0-16,1-2 256 0,-2 0-48 0,0 1-16 0,-1-2 0 16,-1 4 0-16,0 1 0 15,-2-1 0-15,1 1 0 0,-2 2 0 16,0 0 0-16,0 0 0 0,2 1 0 0,0-3-192 0,0-1 144 15,1 2-144-15,0-1 128 0,1 1-128 0,1-1 0 16,0 0 0-16,1 1 0 0,0-1 0 0,0 0 0 16,0 2 0-16,-1-2 0 0,0 3 0 0,0-3 0 0,-1 2 0 15,-1-1 0-15,1 1 0 0,-1 1 0 0,0-2 0 0,-2 2 0 16,1-1 208-16,-1 1 16 0,1-1 0 16,-2 2 0-16,2-1-48 0,-1-1-16 0,1 2 0 0,0-4 0 15,2 2-160-15,0-1 0 0,2-3 0 0,-1 2 0 16,1 1 128-16,0-1-128 0,1 0 192 0,0-1-64 0,-1-2 128 15,1 2 0-15,-2 1 16 0,0 0 0 16,0 3-272-16,-1 0 0 0,-1 0 0 0,-2 1 0 16,-1 1 0-16,-1 1 0 0,-1 0 0 0,-2 2 0 0,0 3 0 0,-1-2 0 15,0-2 0-15,1 0 0 16,-1-2 0-16,2-2 0 0,0 0 0 0,1-1 0 0,1-1 0 16,2-4 0-16,-1 2 0 0,1-3 0 0,2 2 352 15,0 1-32-15,1-3-16 0,1 2 0 0,-1-2-176 0,1 0-128 16,1 2 192-16,-1 1-192 0,0-3 128 0,0 4-128 15,1-3 0-15,-1 3 0 0,-1 0 0 0,-1 0 0 16,1-1 0-16,-3 1 0 0,1 0 0 0,-1 0 0 16,-1 3 0-16,1-1 0 0,-1 2 0 0,-1 0 0 15,3-2 0-15,-2 1 0 0,3-6 0 0,-1 2 0 16,1-1 0-16,1 1 0 0,0-3 0 0,0 2 0 16,0 0 0-16,0 0 0 0,1 1 0 0,-1 1 0 0,2 0 0 0,-4-1 0 15,1 1 240-15,0 1-64 16,0 1-16-16,-1-1 0 0,1 0 32 0,-1 1 0 15,0 0 0-15,1 1 0 0,1-3-192 0,0 2 0 16,0-2 0-16,0 0 0 0,0 0 0 0,0 1 0 16,1 0 0-16,-1-1 0 0,2 1 0 0,-1 1 0 0,-1-1 0 15,1 0 0-15,0-3 0 0,-1 1 0 0,3 1 0 0,-3-3 0 16,1 3 0-16,-1-1 0 0,1 1 0 0,-1 0 0 16,0 0 0-16,0 3 0 0,0-3 0 15,0 3 0-15,-1-1 0 0,0-1 0 0,0 2 0 0,-2 0 0 0,2-1 0 16,0 1 0-16,-1-3 0 0,2 0 0 15,0 0 0-15,-1 0 0 0,1-1 0 16,-1 1 0-16,2-3 0 0,0 2 0 0,1-1 0 0,-1 1 0 16,0-3 0-16,0 2 0 0,2 1 0 0,-1-3 0 15,2 4 160-15,-1-2 0 0,0 2 0 0,0 0 0 16,-1 1-160-16,-1-1 0 0,1 0 144 0,-1 0-144 0,-1 3 0 16,0-3 0-16,1 0 0 0,-2 3 0 0,1-3 0 0,-1 0 0 15,-1 2 0-15,1-2 128 0,0-1-128 0,0 1 0 16,1 0 0-16,-1 0 0 0,2-2 0 0,-1 3 0 15,1-3 0-15,0 2 0 0,0-1 0 0,1 1 0 16,-1-2 0-16,-1 0 0 0,1 0 0 0,-1-2 0 0,1 1 0 16,-1-3 0-16,-1 1 0 0,0 0 0 0,1 0 0 0,-1-1 0 15,-1 0 0-15,1-2 0 16,0 0 0-16,0 0 0 0,0 2 0 0,1-3 0 16,-2 2 0-16,2-2 128 0,0 1-128 0,0 0 0 15,2 0 0-15,-1-1 0 0,0-1 0 0,0-1 192 16,0 1-64-16,-1 0 0 0,2-1-128 0,-2 2 0 15,0 0 0-15,0-1 128 0,0 0-128 0,-2 3 0 0,2-2 0 16,-1 2 0-16,1-2 0 0,-1 3 0 0,0-1 0 16,1 1 0-16,-1-1 0 0,1 3 0 0,0-3 0 0,0-2 0 15,-2 0 0-15,2-1 0 0,0 0 0 0,0-1 0 16,0 3 0-16,0-4 0 0,-1 0 0 0,1 3 0 16,0-2 0-16,0 0 0 0,0 1 0 0,0 0 0 15,0 0 0-15,0 0 0 0,0 2 0 0,0-5 0 0,0 4 0 0,0-2 0 16,0-1 0-16,0 1 0 15,-1 2 0-15,0-4 0 0,1 4 0 0,-3-1 0 16,2-3 0-16,-2 4 0 0,1-4 0 0,-1 2 0 16,1-1 0-16,1 0 0 0,-2-1 0 0,2 2 0 15,1-3 0-15,0 0 0 0,0 0 0 0,0 0 0 0,1 0 0 16,-1-2 0-16,1 3 0 0,-1-3 0 0,2 0 128 16,-2 0-128-16,1 0 128 0,-1 0-128 0,1 0 0 15,-1 0 0-15,0 0 0 0,0 0-192 0,0 0 192 0,0 0 0 16,0 0 0-16,0 0 0 0,0 0 384 0,-13-19 64 15,9 15 16-15,-1 2 0 0,0-4-336 0,0 2-128 16,0-2 0-16,-1 1 0 0,1 1 0 0,-1 1 0 16,1-1 0-16,-3 1 0 0,2 1 0 0,0 1 0 15,-1 1 0-15,-2 0 0 0,-1 0 0 0,0 1 0 16,-1 1 0-16,-1 1 0 0,-1 1 0 0,1-2 0 16,-2 2 0-16,1-3 0 0,-1 1 0 0,3 1 0 15,0-3 0-15,0 0 0 0,-2 0 0 0,-1 0 0 0,0-3 0 16,0 1 0-16,0 1 0 0,-1-3 0 0,1 2 0 0,-1-2 0 15,-1 1 0-15,-2 0 0 0,2-2 0 0,-2 1 0 16,1 0 0-16,0-2 0 0,-1 0 0 0,0 0 0 16,-1-3 0-16,1 2 0 0,-1 0 0 0,-1 1 0 15,3 0 0-15,-2 2 0 0,0-2 0 0,-2 6 0 16,2-2 0-16,1 2 0 0,0 2 0 0,1-2 0 0,1 3 0 16,0-2 0-16,1 1 0 0,1 1 0 0,2 1 0 0,1-4 0 15,1 1 0-15,1-1 0 16,2 2 0-16,1-2 0 0,1-2 0 0,1 2 0 15,0 0 0-15,1-1 0 0,0 1 0 0,1-3 0 16,-1 3 0-16,1-1 0 0,1 1 0 0,-1-1 0 16,1 1 0-16,0-2 0 0,1 2 0 0,0 0 0 0,0 0 0 0,0 0 0 15,0 0 0-15,0 0 0 16,0 0-400-16,0 0-32 0,0 0 0 0,0 0 0 0,0 0 112 0,0 0 0 16,0 0 16-16,0 0 0 0,0 0 32 15,0 0 0-15,0 0 0 0,21 4 0 0,-16-8 96 0,-2 1 32 16,2-4 0-16,-1 1 0 0,0 0 144 15,1-3-128-15,-2 3 128 0,0-1-128 16,1 1-288-16,-2-1-48 0,-1 1-16 0,1-2 0 16,-4 1-928-16,1 3-176 0,-1-5-32 0,-1 3-20224 15</inkml:trace>
  <inkml:trace contextRef="#ctx0" brushRef="#br1" timeOffset="203060.5">24518 6404 25791 0,'-6'-4'2304'0,"1"4"-1856"0,0-2-448 0,3 1 0 0,1-2 2320 0,1 3 368 16,0-2 80-16,-2 1 16 0,1-4-1600 0,0-2-320 16,1 0-64-16,1-3-16 0,2-1-448 0,0 0-80 15,2 0-32-15,0-2 0 0,0 0-224 0,1-2 0 0,0 1 128 16,1-2-128-16,-1 0 192 0,0-2 0 0,0 2 0 15,0-3 0-15,1 3 112 0,-2 0 16 16,-1-3 0-16,1 3 0 0,0 0-48 0,-1 0 0 16,0 4 0-16,-2-1 0 0,1 5-80 0,-2 0-32 0,0 2 0 0,-2-4 0 15,2 5-160-15,0 2 128 0,1-1-128 0,-1-1 128 16,0 4-128-16,0 1 0 16,2 0 0-16,-1 3 0 0,1 4 0 0,0-1 0 15,1 0 0-15,0 1 0 0,2 8-160 0,2 1 160 0,1 3-208 16,0-1 80-16,2 5 128 0,2-4-160 0,-2 0 160 0,1-3-160 15,-1 0 160-15,-1-4 0 0,-1 1 0 16,-1-1 0-16,0-2 0 0,-2-3 0 0,-1 2 0 16,0-3 0-16,-1 1 0 0,-1-5 128 0,0-1-128 0,0-1 128 0,2-1-128 0,0-1 192 15,0-5-64-15,0 1 0 16,1-3-128-16,3-2 0 0,-1-1 128 0,-1-4-128 16,0-3 0-16,1 1 128 0,-2-4-128 0,-1 2 0 15,0-2 0-15,-1-2 128 0,-2 1-128 0,2-5 0 16,-3 2 0-16,1 2 0 0,0 0 0 0,-2 3 0 0,1 5 0 15,-1 2 0-15,0 6 0 0,-1 2 0 0,1-1 0 16,-2 5-192-16,1 2 192 0,1 0-192 0,0 0 16 0,0 0 0 16,0 0 0-16,1-1 0 0,2 1 176 15,-2 0 0-15,0 0 0 0,1 1 128 0,-2-1-128 0,0 0 128 16,0 0-128-16,0 0 128 0,7 18-128 0,-7-9 0 16,1 1 0-16,1 2 128 0,-2 2-128 0,0 3 0 0,0 3 0 15,0 0 128-15,0 5-128 0,0-3 0 16,0 3 0-16,0-3 0 0,0 0 0 0,0 0 0 0,-2-2 0 15,2 1 0-15,0-1 0 0,-1 1 192 16,0-1-64-16,0 1 0 0,-1-4-128 0,1 0 0 16,1 1 0-16,-1-2 0 0,2-4 0 0,0-1 0 15,2-1 0-15,-1 0 0 16,2-4-416-16,-2 0-48 0,2-2-16 0,0-4 0 0,-2 0-544 0,2 0-128 0,-1-4 0 16,0-2-16192-16</inkml:trace>
  <inkml:trace contextRef="#ctx0" brushRef="#br1" timeOffset="205007.34">25548 2990 24879 0,'2'0'2208'16,"-1"0"-1760"-16,0 0-448 0,-1-3 0 0,0 3 464 0,0 0 16 16,1 0 0-16,1 0 0 0,-1 3 320 0,1-3 64 15,0 2 16-15,-2-2 0 0,0 0-464 0,0 23-96 16,-2-13 0-16,1 2-16 0,0 4 48 0,0 3 16 0,-2 0 0 16,2 6 0-16,1 0-48 0,-1 3-16 15,-1 4 0-15,2-1 0 0,0 1-304 0,0-2 0 16,0 1 0-16,-1-3 0 0,0-2-192 0,0 2-64 0,-1-5 0 15,1 1 0 1,0-5-912-16,0 0-192 0,-1 1-48 0,1-4 0 0,1 0-656 16,0-1-144-16</inkml:trace>
  <inkml:trace contextRef="#ctx0" brushRef="#br1" timeOffset="205393.67">25907 3098 13823 0,'-7'-4'1216'0,"0"4"-960"0,1 0-256 0,2 1 0 16,2 2 4160-16,1-3 800 0,1 2 160 0,-3 2 16 15,-2 2-4816-15,-2 0-960 0,-2 4-192 16,-2 2-32-16,-2 1-48 0,-2-1-16 0,0 0 0 0,-2 2 0 15,0 1 96-15,-1-2 0 0,-1 0 16 0,2-1 0 0,0 1 496 0,-1-2 112 16,2 0 16-16,0 0 0 0,3 0 448 16,-2-1 80-16,-1 0 32 0,1-1 0 0,3 0 720 0,-1-2 160 15,3-1 32-15,3 0 0 0,1-2-128 0,1-2 0 16,2-1-16-16,1 2 0 0,2-1-448 0,1 2-96 16,0-3-16-16,2 2 0 0,2 0-192 0,-2 2-32 0,4 2-16 0,-1-1 0 15,2 1-64-15,2 2-16 0,1 1 0 16,4-2 0-16,0 4 96 0,4-1 16 0,0-1 0 0,5 2 0 15,2-2-368-15,2-3 128 16,1 2-128-16,1-5 0 16,4 1-1088-16,1-1-272 0</inkml:trace>
  <inkml:trace contextRef="#ctx0" brushRef="#br1" timeOffset="206805.94">26524 713 19343 0,'-2'-2'1728'0,"-1"2"-1392"0,2 0-336 0,1-1 0 16,1 1-448-16,-1 0-176 15,0 0-16-15,-1 0-16 0,1-3 2464 0,1-1 496 0,0 2 112 0,-1 2 16 0,0 0-416 0,0 0-80 16,10-20-16-16,-6 14 0 0,1-3-416 16,0 3-96-16,1-4 0 0,1 0-16 0,1-2-432 0,-1 0-96 15,2-2-16-15,-2-1 0 0,2-3-448 0,1-2-80 16,-1-2-32-16,-1-1 0 0,1 1-160 0,-1-3-128 16,0-1 192-16,1-1-192 0,-1 1 128 0,2-2-128 15,-1 1 0-15,1 1 0 0,0 1 0 0,-2 5-176 16,0 4 32-16,-2 1 0 0,1 4-16 0,-1 2 0 0,-1 3 0 15,0 3 0-15,0 0 160 0,0 3 0 16,1 3 0-16,2 3 128 0,-2 0-128 0,1 4 0 0,2 2 128 0,0 4-128 16,-1 4 0-16,1 1 0 15,0 3 0-15,-2 0 0 0,1-2 0 0,-2 1 0 0,0-1 0 16,-1-3 128-16,0-1-128 0,-2-4 0 0,1 1 0 16,0-2 0-16,-2 2 0 0,2-5 0 0,-1 2 0 15,-1-2 0-15,2-4 0 0,-1 1 0 0,1-4 0 16,1 1 0-16,0-3 0 0,0-2 0 0,1 0 0 0,0-3 0 15,1-1 0-15,-1-1 0 0,0-2 0 0,-1-1 0 16,1-3 0-16,0-1 0 0,0 0 0 0,1-5 0 0,-2-1 0 16,1-3 0-16,0-1 0 0,0-2 0 0,2-1 0 15,-2-3 0-15,0 2 0 0,0 4 0 16,0-1-448-16,-1 7-48 16,1-2-16-16,-1 7 0 0,-1 2-192 15,-1 1-32-15,-1 6-16 0,-1 0 0 0,0 3 752 0,1 3 0 0,-1-1 0 0,-1 4 0 16,1 4 304-16,0 0 48 0,2 3 16 0,-2 3 0 15,2-2-112-15,-1 4-32 0,2 0 0 0,-1 1 0 0,2-1-32 16,2 0-16-16,-1-1 0 0,0 0 0 0,1-2-176 16,0 1 0-16,-1-2 144 0,0-2-144 0,-1 3 0 15,0-3 0-15,-1 1 0 0,-1 0 0 16,1 0-384-16,-3-1-80 0,0 1-32 0,-2-4-16752 16</inkml:trace>
  <inkml:trace contextRef="#ctx0" brushRef="#br1" timeOffset="207156.25">27651 331 26719 0,'-2'-2'2368'0,"2"1"-1888"0,0 1-480 0,0 0 0 16,0 1 880-16,0 1 80 0,-1-2 0 0,-1 3 16 0,-2 0-128 0,-1 1-16 15,-4 5-16-15,-1 1 0 16,0 2-128-16,-2 0-32 0,0 4 0 0,-3 1 0 0,0 1-480 0,-1 1-176 15,-1 3 0-15,-2-2 144 0,1 1-144 0,-2 1 0 16,1-2 0-16,1-2 0 16,-1 1-320-16,1-6-80 0,2 0-32 0,1-1 0 15,0-4-1376-15,1-2-288 0</inkml:trace>
  <inkml:trace contextRef="#ctx0" brushRef="#br1" timeOffset="207369.52">27296 429 24879 0,'0'0'1088'0,"0"0"256"0,1 0-1088 16,0 0-256-16,2 0 0 0,0 0 0 0,1 0 880 0,2 2 112 15,4-2 32-15,4 4 0 0,3-3 768 0,3 4 144 0,2 1 48 0,-1 1 0 16,-2-2-1008-16,-1 3-192 0,2 1-32 0,-3 1-16 16,-1 0-224-16,-2 2-32 0,-2-2-16 0,-1 5 0 15,-2-3-336-15,-2 2-128 0,0 1 0 0,-4 1 144 31,1 0-736-31,-3-3-160 0,2 2-16 0,-2-1-10688 0,2-2-2112 0</inkml:trace>
  <inkml:trace contextRef="#ctx0" brushRef="#br1" timeOffset="207716.43">27935 100 6447 0,'-1'-5'576'0,"-1"4"-576"15,1-2 0-15,1 2 0 0,0 1 6048 0,0 0 1104 16,0 0 208-16,0 1 64 0,1 2-4816 0,-1-3-960 15,2 4-192-15,-2-4-48 0,0 0-720 0,3 25-160 0,-3-7-16 0,2-2-16 16,-2 6-368-16,0 3-128 0,-2 5 0 0,1 0 144 16,1 3-144-16,-2-1 0 0,0 1 0 0,0-4 0 15,0 0 128-15,0-2-128 16,1 2 128-16,0-3-128 0,0 0 0 0,1-1 0 0,0-3 0 0,0-1 0 16,1-4-192-16,0 0-112 0,2 0-16 0,-1-1-16 31,2-4-1056-31,1-1-208 0,0 0-32 0,0-5-14176 0</inkml:trace>
  <inkml:trace contextRef="#ctx0" brushRef="#br1" timeOffset="208396.87">28276 148 34095 0,'-3'-3'3024'0,"1"0"-2416"15,2 2-480-15,2 1-128 0,-2 1 288 0,0-1 32 0,0 0 16 0,-2-1 0 0,1 1-80 0,0-3 0 0,0 6-16 0,1-3 0 0,0 0-240 16,0 0 0-16,0 0 0 0,0 0 0 0,-17 13 0 16,14-9 0-16,-2 1 0 0,-1-1 0 15,-2 2 576-15,0 0 0 0,-4 0 16 0,1 4 0 0,-2-1-128 0,-2 1-16 16,-1 2-16-16,0-2 0 15,-3 4-208-15,2 0-32 0,-3 0-16 0,0 1 0 16,-1 1-48-16,0 0-128 0,-2 3 192 0,0-1-64 0,1-1-336 16,2-2-80-16,2-2-16 15,4-3 0-15,2-2-96 0,3-2-32 0,3 2 0 0,2-6 0 16,3 4 640-16,1-4 128 0,3 3 32 0,2-4 0 0,1 3-112 0,4-3 0 16,2 3-16-16,3-3 0 0,1 1 112 0,2-2 32 15,5 3 0-15,0-2 0 0,4 4-208 0,2-4-48 16,1 2 0-16,-2 3 0 0,2 0-128 0,-3 0 0 0,-1 0 0 0,-1 2 0 15,-3 0-208-15,-2 0-32 16,-2 3 0-16,-3-4 0 16,-1 2-624-16,-2 1-128 0,-1 0-32 0,-2 2-10624 15,-2-2-2144-15</inkml:trace>
  <inkml:trace contextRef="#ctx0" brushRef="#br1" timeOffset="210068.5">22947 590 11055 0,'-3'1'976'0,"1"-1"-784"0,0 2-192 0,1-2 0 0,1 0 736 0,0 0 96 16,0 0 32-16,0 0 0 0,1 3 480 0,-1-3 112 0,2 0 16 0,-2 0 0 16,0 0 288-16,0 0 64 0,0 0 16 0,16-15 0 15,-11 9-320-15,2-2-64 0,1 0-16 16,1-2 0-16,0-2-80 0,1 2-16 0,1-3 0 15,0-2 0-15,2 2-592 0,-2-3-128 16,1 0-32-16,1 1 0 0,-2-1-272 0,0-3-64 0,0-1-16 0,0-1 0 16,-1-1-32-16,0-1 0 0,-2-2 0 15,2 0 0-15,-2 0-208 0,-1 3 128 0,2 5-128 16,-3 0 0-16,3 3 0 0,-3 2 0 0,1 2 0 16,-2 4 0-16,0 2 0 0,0 4 0 0,0 0 0 0,0 6 0 15,0 0 0-15,0 4-240 0,0 2 48 0,0 2 16 16,1 1 48-16,0 2 0 0,2 2 0 0,-2-1 0 0,1 1 128 15,1 1 0-15,0-2 0 0,1-2 0 16,0 0 0-16,-2-1 0 0,0-2 0 0,1-4 0 0,-1 4 0 16,1-6 0-16,-1 2 0 0,-1-3 0 15,0-2 0-15,-1 2 0 0,2-4 0 0,-4 2 128 0,1-3 48 0,0 2 16 16,-2-1 0-16,-1-2 0 16,2 0-48-16,-1-2 0 0,1-1 0 0,1 2 0 0,-2-3-144 15,2-2 128-15,1 0-128 0,-2-3 128 0,2-1 0 16,0-2 0-16,0-1 0 0,1-6 0 0,2 3-128 0,-2-5 0 15,-1 5-160-15,1-4 160 0,2 1 0 0,-2 1 0 16,1-1-128-16,1 6 128 0,-1-2 0 0,0 5 0 16,1 0 0-16,-1 4 0 0,-1 0 0 0,-1 3 0 15,0 2 0-15,0 1 0 0,0 0 0 0,-1 0 0 16,0 1-128-16,1 2 128 0,-2-1 0 0,2-2 0 16,0 0 0-16,0 1-144 0,0-1 144 0,0 3 0 15,0-3 0-15,0 0 0 0,0 2 0 0,-1 2 0 16,1-1 0-16,-1 4 0 0,3 3 0 0,-2 2 0 15,1 4 0-15,-1 3 0 0,0 1 0 0,0 3 192 16,0-1-64-16,-2 2 0 0,1-2-128 0,-2-1 0 0,1-2 0 0,-1-2 0 16,1-2 0-16,1 1 0 0,-1-4 0 0,1 1 0 15,1-1 0-15,0-2 0 0,1-3 0 0,-1 0-128 16,0-1-1344 0,1-1-256-16,-1-2-48 0,0-1-14496 0</inkml:trace>
  <inkml:trace contextRef="#ctx0" brushRef="#br1" timeOffset="210563.18">24248 271 16575 0,'-3'0'1472'0,"1"0"-1168"0,0 0-304 0,1-3 0 0,1 3 880 0,0 0 112 0,0 0 32 15,-1 0 0-15,1 0-144 0,-3 0-32 0,1 0 0 0,2 0 0 16,0 0 304-16,0 0 48 0,-19 13 16 0,12-5 0 0,-2 2-80 0,-2 2-16 15,-1 2 0-15,-2 5 0 16,1-3-304-16,-1 2-64 0,-1 1-16 0,0 1 0 16,0-2-576-16,-1 4-160 0,-1 1 0 0,1-5 0 15,2 2 0-15,1-4 0 0,2-1 0 0,0-2 0 16,1 2-160-16,0-5 160 0,2-1-192 0,3-4 192 16,0 0-1696-16,3-4-224 15</inkml:trace>
  <inkml:trace contextRef="#ctx0" brushRef="#br1" timeOffset="210769.66">23942 334 13823 0,'-5'-3'1216'0,"1"3"-960"16,2 0-256-16,1 0 0 0,2 0 4096 0,0 3 768 0,2-2 144 0,0 1 48 15,4 5-3664-15,1-1-736 0,3 4-144 16,3 2-16-16,0 0-80 0,0 1-16 0,0 3 0 0,1 0 0 15,1 2-208-15,0-1-64 0,1 1 0 16,1 2 0-16,-2 0-320 0,1 1-80 0,-1-3-16 16,0 2-10096-16,-1-1-2032 0</inkml:trace>
  <inkml:trace contextRef="#ctx0" brushRef="#br1" timeOffset="211135.61">24700 94 36863 0,'-9'-6'1632'0,"5"3"336"16,-1 2-1584-16,2 1-384 0,2 1 0 0,1 2 0 0,-1 0 224 0,-1 2-32 15,0 5-16-15,-2 3 0 0,-1 6-176 0,-1 7 0 16,0 5 0-16,-2 1 0 0,4 5 0 0,-1-1 0 0,0-1 0 16,2 0 0-16,1-5 0 0,-1 3-144 0,2-1 144 0,-2 1 0 31,0-1-736-31,-1 3-32 0,2 1-16 0,-5 3 0 0,1 0-1744 15,0-1-352-15,1-1-64 0,1-5 0 16,1-6-32-16,-1-3 0 0,2-2 0 0,-1-5-4592 0</inkml:trace>
  <inkml:trace contextRef="#ctx0" brushRef="#br1" timeOffset="211632.27">25317 425 30399 0,'-6'0'2704'0,"1"0"-2160"0,4 0-544 0,2 0 0 0,0 0 1168 16,-1 0 128-16,0 0 32 0,0 0 0 0,1 1-496 0,2-1-112 0,3 0-16 15,-6 0 0-15,21-1-304 0,-6-1-64 16,2-2-16-16,3 2 0 0,1-2-160 0,1 1-32 0,3 0-128 0,1 0 192 16,0 2-192-16,1 1-160 0,3 0 32 0,-2 0 0 31,2 0-1408-31,-2 0-256 0,1 0-64 0,-1 1-16 0,-2-1-1008 0,-2 3-208 15</inkml:trace>
  <inkml:trace contextRef="#ctx0" brushRef="#br1" timeOffset="211909.71">25223 676 38703 0,'4'-1'3440'0,"2"1"-2752"0,0 0-560 0,2 0-128 16,-2 0 464-16,4 0 64 15,5 0 16-15,9-2 0 0,10-2 16 0,7-1 0 16,5 1 0-16,1-3 0 0,-1 1-112 0,-1-3-32 16,1 0 0-16,-4 2 0 0,-2 1-544 0,-1-3-128 0,-2 3 0 0,0 1-19120 15</inkml:trace>
  <inkml:trace contextRef="#ctx0" brushRef="#br2" timeOffset="-174339.02">27008 2863 11967 0,'-12'0'1072'0,"4"0"-864"0,3 1-208 0,2-1 0 0,1 0 512 0,-2 2 48 15,-3-2 16-15,-7 3 0 0,-3-3 576 0,-3 3 112 0,3-1 16 0,-1 0 16 16,4 1 192-16,0-3 48 0,2 1 0 16,0 1 0-16,3-2 448 0,-3 3 80 0,4-3 32 15,-2 0 0-15,0 4-48 0,1-4 0 0,2 2 0 0,-1 2 0 16,4-2-1024-16,-1 2-192 0,2 0-64 0,2-2 0 16,1 2-448-16,0-2-80 0,2 2-32 0,1-2 0 15,-1 0 32-15,1 0 0 0,2-2 0 0,1 1 0 16,3-1 48-16,-1 0 16 0,2 0 0 0,2 0 0 15,1 0 0-15,0 0 0 0,2-1 0 0,1 1 0 16,2-2 16-16,0 0 16 0,1 2 0 0,2-2 0 0,1-1-112 16,2 3-32-16,0-1 0 0,2 1 0 0,1 0 0 15,1 0 0-15,0 1 0 0,3 2 0 0,4-1 0 0,-1-2-16 16,3 2 0-16,0 0 0 0,1-4-176 16,1 0 0-16,2 0 144 0,1-2-144 0,-1-1 192 15,2 2-16-15,2 0-16 0,0-1 0 0,1 2-32 16,2 1 0-16,-1-2 0 0,-1 2 0 0,-3 1-128 15,1 0 192-15,0-2-192 0,1 2 192 0,-5 0-32 0,2 2 0 16,1-1 0-16,0 3 0 0,0 1-160 16,0-1 0-16,1-4 0 0,0 2 0 0,2-2 0 0,0 0 0 0,-1 1 0 15,0-1 0-15,2 3 0 0,-1-1 0 16,1 2 0-16,-2-2 0 0,1 2 0 0,-4-3 0 0,-1 2 0 0,-4-3 0 16,0 2 0-16,-2-2 0 15,-1 0 0-15,-1 0 0 0,-2 0 0 0,-2 0 0 16,0 2 0-16,-1 0 0 0,-1-2 0 0,0 3 0 15,2-2 0-15,-1-1 0 0,2 2 0 0,0-4 0 0,-1 1 0 16,0 1 0-16,2-5 0 0,-2 1 0 0,2 1 0 16,0 0 0-16,1 1 0 0,-1 0 0 0,0-1 0 0,0 2 0 15,0 2 0-15,0 2 0 0,-3-1 0 0,0 0 0 16,-1 1 0-16,-1 2 0 0,-3-1 0 0,-2 0 0 16,-1 1 0-16,-1-2 0 0,0 0 0 0,0-2 0 15,0 2 0-15,-1-3 0 0,-1 0 0 0,2 1 0 16,-1-1 0-16,1 0 0 0,0 0 0 15,-1-1 0-15,-1 1 0 0,1 0 0 0,-1 0 0 0,-1-3 0 16,1 2 0-16,1-2 0 0,-1 3 0 0,-1 0 0 16,0 0 0-16,0-2 0 0,-1 2 0 0,-1 0 0 15,-2-1 0-15,-1 1 0 0,0 0 0 0,-2 0 0 16,0 0 0-16,-2 0 0 0,-1 0 0 0,0 0 0 0,1 0 192 16,-2 0 16-16,-2 0 0 0,2 0 0 0,-2 0 48 0,0 0 0 15,1-3 0-15,0 3 0 0,0-2-256 16,-1 1 0-16,3 1 0 0,-1-3 0 0,2 3 0 0,-1-2 0 15,0 0 0-15,3 2 0 0,-1 0 0 0,1 0 0 16,0 0 0-16,-1 0 0 0,1 0 0 0,-2 0 0 16,1-2 0-16,-2 2 0 0,-1 2-320 0,-1-2 0 0,-1 0 0 15,0 4-22752-15</inkml:trace>
  <inkml:trace contextRef="#ctx0" brushRef="#br2" timeOffset="-166954.9">28151 12920 9215 0,'0'0'816'0,"-1"0"-656"0,0 0-160 16,1-1 0-16,0 1 2096 0,0-3 384 0,0 3 80 0,1-2 0 15,-1 0-432-15,1 0-80 0,1-2-32 0,-2 4 0 16,0 0-1408-16,0 0-288 0,0 0-48 0,13-15-16 15,-9 14-256-15,0-1 160 0,-1 2-160 0,1-3 128 16,0 2 496-16,-2 1 80 0,2 0 32 0,-2 0 0 0,1-3 336 0,-3 3 64 16,1 0 16-16,0 0 0 0,1 0 64 0,-2-2 32 15,1 2 0-15,0 0 0 0,0-1-480 0,-1 1-80 16,1 0-32-16,-1 0 0 16,2 0-352-16,-1 0-80 0,-1 0-16 0,1 1 0 15,-1-1-208-15,1 0 0 0,1 2 0 0,-2-2 0 0,0 0 0 0,0 0 128 16,0 0-128-16,0 0 0 0,0 0 192 0,0 0-16 15,0 0 0-15,0 0 0 0,0 0 0 0,-10 17 0 16,7-14 0-16,1 2 0 0,-2 1-32 0,0 1 0 16,1 0 0-16,-2 2 0 0,-1 1-144 0,-2 2 160 15,1 0-160-15,-3 4 160 0,1-2-160 0,-2 4 160 0,-1 1-160 16,-2 0 160-16,0 3 16 0,-2 0 0 16,-1 2 0-16,-1-1 0 0,0 3 48 0,-2-1 16 15,-1-2 0-15,2 2 0 0,-1 0-48 0,-1-2-16 0,1 4 0 0,-1-2 0 16,3-1-176-16,-2 0 0 15,1 1 0-15,-1-1 0 0,2 0 0 0,-1-4 0 16,2 1 0-16,0-1 0 0,1-1 0 0,1-1 0 16,0-2 0-16,0-1 0 15,3-1-480-15,-1-2-32 0,2 0 0 0,1 1 0 16,0-3-240-16,3-1-48 0,2-2-16 0,0-1-17904 0</inkml:trace>
  <inkml:trace contextRef="#ctx0" brushRef="#br2" timeOffset="-166340.25">27664 13103 24879 0,'-6'-9'1088'0,"1"4"256"0,1 0-1088 0,2 2-256 0,1 3 0 0,1-3 0 0,0 2 928 0,0-2 128 0,0-3 32 0,0 0 0 0,1-1 896 0,0 0 192 31,0 2 48-31,-1 2 0 0,2-1-736 0,-1 2-144 0,-1 0-16 0,1 2-16 16,0 0-512-16,-1 0-96 0,3 0-32 0,-2 2 0 16,0 0-288-16,2-1-48 0,-1 2-16 0,-2-3 0 15,0 0-160-15,0 0-32 0,0 0-128 0,15 15 192 16,-11-9-192-16,-1-3 0 0,0 4 128 0,1-4-128 0,-2 4 176 0,1-1-16 15,0 0 0-15,0 0 0 0,-1 2 96 0,2 0 32 16,-2 0 0-16,2 3 0 16,0 1-80-16,2 2-16 0,-1 2 0 0,2 2 0 15,2 5-192-15,0-1 0 0,1 3 0 0,1-1 0 16,0 2 0-16,0-1 0 0,1 1 0 0,1 0 0 16,-1 2 0-16,2 1 0 0,-2-2 0 0,0-1 0 0,3-1 0 15,-1-2 0-15,1 2 128 0,-2-3-128 0,2-1 0 0,-3-1 0 16,1-4 0-16,-1-1 0 0,-1-1 144 0,0-2-144 15,1-2 128-15,-4-2-128 0,2 0 0 0,-2-2 0 16,-2 0-224-16,0-1 80 16,0-1-352-16,-2 0-64 0,1-4-16 0,-3 2 0 15,1-2-640-15,-2 0-144 0</inkml:trace>
  <inkml:trace contextRef="#ctx0" brushRef="#br2" timeOffset="-165071.58">27632 12600 911 0,'1'-3'0'0,"-1"3"0"0,-1-2 0 16,1 2 0-16,0 0 3888 0,0 0 688 16,0 0 144-16,-1 0 16 0,1 2-2576 0,0-2-528 0,-1 0-96 0,1 0-32 15,0 0-960-15,0 0-192 16,0 0-32-16,0 0-16 0,0 0 608 0,0 0 128 0,0 0 32 16,0 0 0-16,19-14 464 0,-15 12 80 0,-2-2 32 0,1 2 0 15,1-2-432-15,-1 2-64 0,1-2-32 0,0 0 0 16,-1 2-304-16,1-2-64 0,0-1-16 0,0 1 0 15,1 1-224-15,-2-2-32 0,2 0-16 0,-1 0 0 16,2 1 48-16,-1-5 0 0,2 2 0 0,1-3 0 0,2-5-144 16,0 2-32-16,0-2 0 0,1-1 0 15,0 0-80-15,0-3-32 0,1 3 0 0,-1-2 0 0,2-2-96 16,-1-1-128-16,-1 1 176 0,2 1-176 0,-2 3 0 0,-1 0 0 0,0 0 0 16,-2 4 0-1,0 2 0-15,-2 1 0 0,0 3 0 0,-2 0 0 16,-1 3 192-16,1 2-32 0,-1-3 0 0,-2 4 0 15,1 0-160-15,0 2 192 0,-1 0-192 0,1-1 192 0,0 4-192 16,0-1 0-16,0 2 0 0,1-2 0 0,-1 2 0 16,1-1 0-16,-1 2 0 0,1 0 0 0,1-1 0 0,-2 0 0 15,0 0 0-15,2 4 128 0,0-1-128 16,0-2 0-16,1 3 0 0,-2 1 0 0,3 3 0 0,1-2 0 16,-1 4 0-16,-1-1 0 0,1 1 0 0,0 0 0 0,0 0 0 15,2 0 0-15,-2-1 0 0,0-1 0 0,2 1 0 16,-1-4 0-16,0 1 0 0,1-1 0 0,-2-1 0 15,1 0 0-15,0-1 0 0,0-2 0 0,-1 2 0 0,2-3 0 16,-2-1 0-16,-1 0 0 16,1 1 0-16,-2-2 0 0,-2-2 0 0,1 2 0 15,-2-4 0-15,-1 2 0 16,-1 0-816-16,-2 0-80 0</inkml:trace>
  <inkml:trace contextRef="#ctx0" brushRef="#br2" timeOffset="-162751.36">28639 13151 6447 0,'-8'5'576'0,"2"-4"-576"0,0-1 0 0,2 0 0 0,3 3 5680 0,1-3 1024 0,0 0 208 0,0 0 32 0,-1-3-4672 0,-1 3-928 0,2-1-192 16,2 2-48-16,0 2 0 0,1-1 0 0,-3-2 0 0,0 0 0 0,0 0-400 0,16 10-64 0,-11-6-32 0,1-2 0 0,0-1-160 0,0 2-48 0,1-1 0 0,2 0 0 0,1 0-224 0,0-2-48 0,4 0-128 15,-1 0 192-15,3-2-48 0,2 0-16 0,1 0 0 0,1-2 0 0,1 2-128 0,3 1 0 0,3-4 0 0,2 1 0 0,2 1 0 0,0 0-192 16,0-1 0-16,-1-1 16 0,-2 0-128 0,1 0-16 0,-2 1-16 15,-1 1 0-15,-1-2-16 0,-2 1 0 0,-2 0 0 0,-1 1 0 16,0-2-416-16,-2 1-96 0,1 0-16 0,-2-1-10704 0,-1 0-2160 16</inkml:trace>
  <inkml:trace contextRef="#ctx0" brushRef="#br2" timeOffset="-162005.43">28634 13454 22111 0,'-5'0'1968'15,"1"0"-1584"-15,1 0-384 0,2 0 0 0,1 0 2832 0,0-1 496 0,-1 1 80 0,-1-3 32 0,-1 3-1392 0,1-3-256 16,2 3-64-16,1-3-16 0,0-1-992 0,3 4-192 16,1-2-32-16,1 2-16 0,1 0-32 0,3 0 0 15,3 0 0-15,1 0 0 0,4 0-128 0,3 2-48 16,2-2 0-16,2-2 0 0,2 2-80 0,0-4-32 16,2 2 0-16,0-2 0 0,4 0-160 0,0-1 160 15,2 2-160-15,-1-1 160 0,0-2-160 0,-3 1 0 16,-4 4-160-16,-1-3 160 15,0 1-576-15,-4 1 0 0,-1 1-16 0,-5-4-19072 16</inkml:trace>
  <inkml:trace contextRef="#ctx0" brushRef="#br2" timeOffset="-159950.71">29997 12436 18431 0,'2'-3'1632'0,"-1"-4"-1312"16,0 4-320-16,2 0 0 0,-1 2 880 15,1-2 96-15,0-3 32 0,2-2 0 16,3-3 1040-16,0-2 192 0,2 1 64 0,-1-1 0 0,-2 4 0 0,1-1 0 16,-3 3 0-16,-2 3 0 0,1 2-928 15,-3 0-176-15,1 2-48 0,-2 0 0 0,0 0-384 0,-2 2-64 16,0 4-32-16,1 1 0 0,-2-2-64 0,1 6-16 16,-1-4 0-16,2 3 0 0,0 1-304 0,0 2-64 15,-1-2-16-15,2 3 0 0,0 5-16 0,2 1 0 16,0 1 0-16,2 1 0 0,1 4-192 15,0 0 144-15,2 1-144 0,-1 2 128 0,3 0 0 16,-1 5-128-16,2-1 192 0,-1 4-64 0,0 0-128 16,-2-1 192-16,-1 3-192 0,-1-2 192 0,-1 0 0 0,-2 1 0 15,0 3 0-15,-1-3 0 0,-1 1-48 0,0-5 0 0,0 1 0 0,-1-6 0 16,-1 2 192-16,2-5 48 16,0 2 0-16,-1-4 0 0,1-1-176 0,1-4-16 15,-1 0-16-15,2-3 0 0,-1 3-48 0,0-7-128 0,0 1 192 0,1-3-64 0,-2-1 32 16,1-2 0-16,-1 2 0 15,1-6 0-15,-1 0-32 0,1-3 0 0,-1 0 0 16,2-2 0-16,-1-2 80 0,0-6 16 0,3 0 0 0,-1-2 0 16,2-4-64-16,3-5-16 0,2-1 0 15,1-3 0-15,0 1-144 0,0 0 0 0,3-1 0 16,-3 3 0-16,1 3-272 0,-1 3 64 0,0 4 16 16,-1 4 0-16,-2 2 64 0,0 2 128 0,-1 2-208 15,-1 2 80-15,0 2 128 0,0 5 0 0,0 0 0 0,2 2 0 16,-2 0 0-16,0 5-160 0,0 1 160 0,0-1 0 15,1 0 0-15,0 2-128 0,1-1 128 0,0 1 0 16,2 2 0-16,-1-1 0 0,1-1 0 0,-1 0 0 16,1-2 0-16,0 1 0 0,0-2 0 0,-1 2 0 15,1-3 0-15,-2 2 0 0,0-2 0 0,-1-2 0 0,-1 0 0 16,1 1 0-16,-2-3 0 0,-1 0 0 16,1 2 0-16,0-4 0 0,0 3 0 0,0-5 0 0,0 2 0 15,1-2 0-15,-1-2 0 0,2-2 0 0,-1 1 0 0,-1-2 0 16,2 1 0-16,-1-2 0 0,2-2 0 0,-2-2 128 0,1 0-128 15,1-3 0-15,0 2 128 0,0-3 0 0,-1-1-128 16,1-1 192-16,0 0-16 0,0 0-16 16,0-1 0-16,0-3 0 0,-1 4-160 0,2-4 0 0,-2 0 0 15,1-2 0-15,-1 2 176 0,-1-1-48 16,2-4-128-16,-2 1 192 0,0-5 544 0,-1-1 96 0,0-2 32 0,0-3 0 16,0-3-688-16,-1-2-128 0,0-4-48 15,0-2 0-15,0 1 0 0,0-3 0 0,1-1 0 16,-2 1 0-16,2 0 0 0,-1-3 0 0,1 2 0 15,-1 1 0-15,1 6 0 0,-2 0 0 0,2 4 0 0,1 5 0 16,-1 4 0-16,2 0 0 0,-1 5 0 0,-1 2 0 31,1 4-1392-31,0-1-272 0,0 5-48 0,0 4-16 0,-1 0-176 0,1 0-32 16,-1 2-16-16,2 1-12512 0,-2 3-2496 0</inkml:trace>
  <inkml:trace contextRef="#ctx0" brushRef="#br2" timeOffset="-157978.84">31037 13448 24879 0,'-2'-1'2208'0,"-1"1"-1760"0,3 0-448 16,0 0 0-16,2 0 2448 0,-2 0 416 0,-2-3 80 0,1 3 0 15,-1-2-960-15,1 0-192 0,-2 2-32 0,3 0-16 16,0 0-656-16,0 0-144 0,0 0-32 0,0 0 0 16,0 0-240-16,0 0-48 0,0 0-16 0,0 0 0 15,0 0-160-15,19-12-16 0,-9 10-16 0,1 0 0 16,1 0-160-16,3-1-48 0,1 2 0 0,2 1 0 0,1 0-48 0,1 0-16 15,1 1 0-15,-1 2 0 16,-3-1-144-16,-1 2 0 0,-2 2 0 0,-2-2 0 0,-2 0 0 16,-3 1 0-16,1 1 0 0,-5 0 0 0,0 1 128 0,-1 0-128 15,-2-1 192-15,0 1-64 0,-2 2 64 0,-1-1 16 16,1 0 0-16,-3 1 0 0,-1 0-208 16,-2 0 0-16,0 1 0 0,-3 0 0 0,-2 2 0 0,-2-2 0 15,-1 2 0-15,-2-2 0 0,0 0-272 0,0 1 0 16,-1-1 0-16,1 0 0 0,3-4-48 0,1 1 0 15,3-4 0-15,0 1 0 16,4 1-112-16,-1-4-16 0,3 2-16 0,2-1 0 16,1-1 16-16,1 2 0 0,2-3 0 0,2 2 0 15,1 0 224-15,-1 0 48 0,5-2 16 0,-1 0 0 0,1 1 160 0,0 2 0 16,2-3 0-16,0 0-128 0,0 2 128 0,1-1 0 0,0 2 0 16,1-1 128-16,1 2-128 0,0-1 192 15,1 0-64-15,0 3 0 0,-1-2-128 0,0 5 144 16,-2-3-144-16,-3 1 160 0,1 2-160 0,-4-2 0 15,0 5 0-15,-1-2 0 0,-2-1 224 0,-1 0-32 0,1 5-16 16,-4-6 0-16,2 3-176 0,-1 1 192 16,0-1-192-16,-2 0 192 0,1 1-64 0,-2-2 0 15,1 2 0-15,-1 1 0 0,0-2 96 0,-1 1 16 16,0 1 0-16,0-1 0 0,-1 0-80 0,0 1-16 0,-1 0 0 16,-2 2 0-16,-1-1-16 0,-2 2 0 0,-1 2 0 15,-2-3 0-15,-1 3 0 0,0 0 0 0,0-3 0 16,-2 1 0-16,-1-2 176 0,-2-2 16 0,0 3 16 15,0-5 0-15,1-3-176 0,-2 2-32 0,1-5-128 16,0-2 192-16,1-2-1008 16,2-4-208-16</inkml:trace>
  <inkml:trace contextRef="#ctx0" brushRef="#br2" timeOffset="-156168.24">32419 12914 11967 0,'1'-2'1072'0,"1"0"-864"0,0-1-208 0,-1 2 0 0,0 1 1040 0,0 0 176 0,1-2 16 15,0-2 16-15,2 0 1312 16,-1-2 272-16,1 4 48 0,-3-2 16 0,2 1-272 0,-2 0-48 15,0 3-16-15,-1-3 0 0,0 3-960 0,0 0-208 16,0 0-48-16,-2 0 0 0,1 3-816 0,-3-2-160 16,0 1-48-16,-1 1 0 0,-1 3 112 0,0-2 16 15,-2 3 0-15,0 2 0 0,-1 0 96 0,-1 0 32 16,0 1 0-16,-1 3 0 0,1-1-96 0,-2 4-16 16,1-2 0-16,-3 3 0 0,-1 3-208 0,1-2-32 0,-2 5-16 15,-1-4 0-15,0 2 16 0,-1 2 0 16,-2 0 0-16,0 2 0 0,0 0-48 0,-1-3-16 0,0 0 0 0,1 0 0 15,-1-2 96-15,2 1 32 0,-1-1 0 0,1-1 0 16,2-1-128-16,2 1-32 0,0-3 0 0,2-4 0 16,2 4-128-16,-1-6-192 0,4 2 32 0,0-2 16 31,3-3-496-31,-1 1-112 0,2-4-16 0,1 0 0 16,0-1-256-16,1 0-48 0,1-3-16 0,1 0 0 15,-2 0-112-15,2 0-16 0,0-3-16 0,2 2-17056 0</inkml:trace>
  <inkml:trace contextRef="#ctx0" brushRef="#br2" timeOffset="-155823.96">31920 12878 34095 0,'-5'0'1504'0,"3"-3"320"0,-1 3-1456 0,3 0-368 0,2 0 0 0,-1 0 0 0,1 0 1152 0,2 0 176 0,1 3 16 0,2-2 16 0,3 4-448 0,1 1-80 15,2 2-32-15,-1 1 0 0,1 4-128 0,-1 2-32 16,3 3 0-16,-2 4 0 0,2 2-96 0,0 3-32 16,0-1 0-16,0 5 0 0,1 1-192 0,1-1-64 15,0-1 0-15,1 1 0 0,0-3-128 0,-2 2-128 16,0-3 192-16,-1-1-192 0,0-1 128 0,-3-1-128 15,1-1 0-15,-1-1 0 0,1-2 0 0,-4 1 0 0,3-1 0 16,-2-4 0-16,-2 2 0 0,1-4 0 0,-2 3 0 16,-1-3 0-16,-1-2-576 15,-1-2-128-15,0 0-32 0,-4-2-12832 0,1-1-2576 16</inkml:trace>
  <inkml:trace contextRef="#ctx0" brushRef="#br2" timeOffset="-151507.12">28196 9031 26719 0,'0'-6'2368'15,"0"2"-1888"-15,0-1-480 0,0 4 0 0,1-2 1888 0,0 1 288 16,1-3 48-16,0-4 16 0,0-3-1056 0,2-2-208 16,0 2-32-16,-3-1-16 0,0 3-656 0,-1 2-128 15,0 0-16-15,-3 2-128 0,0 1 224 0,-3 2-64 0,1 0-16 0,-2 2 0 16,-2 1 224-16,-1 1 32 0,0 2 16 0,-2-1 0 15,-2 4-96-15,1 0 0 16,-1 2-16-16,-2-2 0 0,0 4 80 0,-1 0 32 16,1 1 0-16,-3 0 0 0,3 4-64 0,-1-3-16 15,2 1 0-15,1-1 0 0,3-2-336 0,0 2 144 16,0-1-144-16,-2 4 0 16,0-5 224-16,2 2-64 15,0 1-16-15,-1-1 0 0,3-2-16 0,0 0-128 16,0 2 192-16,2-3-64 15,-1-2-128-15,2 2 0 0,1-3 0 0,0 0 0 16,2 1 0-16,-1 0 0 0,1-1 0 0,1-2 0 0,1 2 192 16,1-1-32-16,1 2-16 0,0-3 0 0,3 2 16 0,0 1 0 15,1-2 0-15,2-1 0 0,2 5-160 0,2 0 192 16,1-3-192-16,3-2 192 0,1 2-192 0,3-2 128 16,2-2-128-16,1 4 128 0,-1-2-128 0,0-2 128 0,1 3-128 15,-1 2 128-15,-1 1-128 0,-2-2 0 0,0 1 0 0,-3 0 0 16,-2 4 0-16,0-1 0 0,-2 0 0 0,-3 0 0 0,1 2 0 15,-2 1 0-15,0-1 0 0,-2 0 0 0,0 4 0 0,-1-2-144 16,0 1 144-16,-1-2-208 0,-2 2 208 16,1 1 0-16,0-3 0 0,-2-1 0 15,1 2 0-15,-2-2 0 0,1 0 0 0,-3 1 0 0,1-3 0 16,-2-1 0-16,-1 1 0 0,-1 2 0 0,-2-1 192 0,-3 0 16 16,0 0 16-16,-2 1 0 0,-4 3-64 0,-1-3-16 15,-2 2 0-15,-1 1 0 0,0-4 80 0,-1 1 16 16,0 0 0-16,-2-1 0 0,3 0-240 15,-1-4-128-15,1 2 128 0,1-3-208 0,0 0-112 0,2-6-32 16,0 1 0-16,1-2 0 0,1-4-352 0,1 2-64 16,3-5 0-16,2 2-16 0,1-3-336 15,2-1-64-15</inkml:trace>
  <inkml:trace contextRef="#ctx0" brushRef="#br2" timeOffset="-150374.18">29060 9157 19343 0,'0'0'1728'0,"0"-3"-1392"0,0 3-336 0,0 0 0 16,-1 0 1872-16,1-2 304 0,-1 1 64 0,-2-2 16 15,1-1 752-15,-2-2 160 16,-2 3 32-16,1-4 0 0,-2 1-1824 0,0 0-352 0,0 0-80 16,-2 0-16-16,2 2-160 0,-2-2-48 0,1 0 0 0,-2-1 0 15,0 4-336-15,-1 0-64 0,-1 3 0 0,1-2-16 16,-2 4-144-16,-1 1-32 0,-1 3 0 0,-1 1 0 15,0 3-128-15,0 1 0 0,-1 3 0 0,-1 1 128 16,1 1-128-16,0 1 0 0,1 2 0 0,-2-1 0 16,4 2 0-16,-1 1 0 0,0 1 0 0,0 1 0 0,1-1 0 15,2-1 0-15,0 5 0 0,1-1 0 16,1-3 0-16,2 1 160 0,2 2-32 0,1-4-128 0,3 1 208 0,0-2-64 16,4-1-16-16,0-3 0 15,3 0 32-15,1 0 0 0,3-4 0 0,1-2 0 0,2-1 64 16,3-2 16-16,1-2 0 0,0 1 0 0,2-2-64 15,0-1-16-15,2 0 0 0,0-3 0 0,-1 0-160 0,-1-2 0 16,-1 1 0-16,-1-2 0 0,1-3 0 16,0 2 128-16,-3-5-128 0,1 2 0 0,0-4 192 0,-1-1-64 15,-2 0 0-15,-1-5 0 0,-1 4 64 0,-1-6 0 16,-2 0 0-16,1 0 0 0,-2-4 0 0,0 1 0 16,-1 0 0-16,-1 0 0 0,-2-1-192 0,0 1 192 0,0-3-192 15,-1 3 192-15,-1 0-64 0,1 0-128 0,-1 6 192 16,0-2-64-16,0 5-128 0,1 0 160 0,1 5-160 0,-1 0 160 15,0 4 32-15,0 2 16 0,2 0 0 0,-2 0 0 16,0 2-208-16,1 2 128 0,-1 2-128 0,0 0 0 16,0 2 176-16,2 2-176 0,-1 4 192 15,2 3-192-15,0-3 0 0,1 4 0 0,0 3 0 16,1-2 0-16,0 2 0 0,0 1 0 0,3 1 0 16,-2-3 0-16,2-1 0 0,1 1 0 0,0-1 0 15,1 0 0-15,0 0 0 0,0-1 0 0,1-3 0 0,1 0 0 16,0-1-1152-16,0 0-144 0,0-2-32 15,1-4 0-15,-1 1-336 16,0-4-64-16,2 0 0 0,-2-6-18192 0</inkml:trace>
  <inkml:trace contextRef="#ctx0" brushRef="#br2" timeOffset="-149680">29567 9126 30399 0,'-4'-6'2704'0,"3"2"-2160"0,0 4-544 0,1 0 0 0,1 1 2240 0,-1-1 352 0,0-1 64 0,0 1 16 0,0-2-1712 0,0 2-352 16,1 0-64-16,-1 0-16 0,0 0-128 0,0 0-16 16,3 27-16-16,-2-14 0 0,-1 3 96 15,0 5 32-15,-1 2 0 0,0 3 0 0,-1 0 0 0,1 1 0 16,0-1 0-16,1-4 0 0,-1 0-64 0,1-3-16 16,0 3 0-16,1-3 0 0,0-6-32 0,2 2 0 15,-1-2 0-15,2-4 0 0,-2 0 0 0,2-4 0 16,0 0 0-16,-2-1 0 0,2-4-96 0,-2 0-32 0,2-3 0 15,0-1 0-15,0-2 0 0,-2 0-16 0,1-4 0 16,-1 0 0-16,-1-2-48 0,0-4 0 16,2 0 0-16,-2-3 0 0,0 1-192 0,2-5 0 0,-1 1 0 15,2-3 0-15,0 2 0 0,2-2 0 0,-1 3 0 16,0 0 0-16,1 3 0 0,0 3 0 0,0 1 0 16,2 5 0-16,-1 0 0 0,2 2-160 15,1 2 160-15,0-1-128 0,2 4-96 0,2-3-16 16,-1 2 0-16,2 0 0 0,0 2-16 0,-1-2 0 0,-2 1 0 0,0 3 0 15,-1 3 256-15,1 1 0 0,-1 2 0 0,-1 1 0 16,1 2 0-16,-1 3 0 0,-1 2 0 0,1 3 0 16,-1 1 0-16,0 0 0 0,-1 3 0 0,1-4 0 15,-2 4 0-15,0-2 0 0,0-3 0 0,-1-2 0 0,2-2 0 0,-1 0 0 16,0-2 0-16,1-4 0 0,-1 1 0 0,2-5 0 16,-2 2 0-16,2-4 0 15,1 1 0-15,-1-2 0 0,0 1 0 0,1-4 0 16,0-1 0-16,0-2 128 0,-1 1-128 0,1-4 0 0,-2-3 128 15,0 1-128-15,0-4 0 0,0-3 0 0,-1 0 0 16,1-3 0-16,-1 0 0 0,0-2 0 0,1 0 0 0,1 2 0 16,-1 1 0-16,-2 7 0 0,1 2 0 15,-1 6 0-15,-1-1 0 0,0 4 0 0,0 3 0 0,1-3 0 16,0 6 0-16,3-2 0 0,1 4 0 0,-1-1-144 16,3 2 144-16,0 1 0 0,-1 2 0 0,0 1 0 0,0 2 0 15,0-2 0-15,-1 5 0 0,0-3 0 0,-1 4 0 16,0 2 0-16,-2 0 0 0,-1 1 304 15,0 3-48-15,-1-4-16 0,0 5-96 0,-1-3-16 16,0 1 0-16,-1 1 0 0,0 0-128 0,-1 0 0 0,1-2 0 0,-1 1 0 16,-1-1-256-16,1 1-64 0,0 1-32 0,1-2 0 31,-1 1-928-31,2-5-176 0,0-2-32 0,-1-2-12880 0,1-3-2576 16</inkml:trace>
  <inkml:trace contextRef="#ctx0" brushRef="#br2" timeOffset="-149113.35">30887 9362 36623 0,'-9'0'800'0,"3"-2"160"0,0 2 48 0,2 0 32 0,1 0-832 0,3 0-208 0,-1 0 0 0,0 0 0 0,-2 0 1104 0,0-3 176 16,-1 2 48-16,0-2 0 0,3 1-592 0,0 1-112 16,1-2-32-16,0 1 0 0,1 1-160 0,0-3-48 15,2 1 0-15,0 3 0 0,1-3 240 0,1 0 32 16,1 3 16-16,1-4 0 0,1 2-224 0,2 0-32 15,0 0-16-15,2-3 0 0,1 0-208 0,2 0-64 16,-1 2 0-16,1-3 0 0,-1-1-128 0,1 0 0 16,-3 1 0-16,0-3 0 0,-2 3 0 0,0-1 0 0,-1-2 0 0,-2-1 0 15,-1 0 0-15,-1 1 0 0,-1 1 0 0,-1-2 0 0,-1 0 0 16,-2 0 0 0,0 1 0-16,-2 0 0 0,-1-1-144 0,-2 0 144 0,-2 1-192 15,-3-1 192-15,0 0-320 0,-4 4 64 0,1 1 0 16,-3 4 0-16,-2 1-32 0,0 4 0 0,-2 2 0 15,-1 1 0-15,0 4 288 0,0 5-160 0,2 1 160 16,1 2-128-16,1 2 256 0,2 4 64 0,1-1 16 16,3 0 0-16,0 1 112 0,2 1 0 0,1-4 16 0,0 3 0 15,2-5-112-15,0 1-32 0,1 1 0 0,0-2 0 16,2 1 0-16,1-1 0 0,1-1 0 0,1 2 0 16,1-2 112-16,3-2 16 0,2 1 0 0,1-1 0 0,3-2-128 15,2-3-32-15,5-2 0 0,1 2 0 16,2-4-160-16,2 0 0 0,3 2 0 0,3-3 0 15,1-5-800 1,3-1-96-16,1-1 0 0,1-1-16 0,0 1-288 0,1-2-48 0,0-2-16 16,-1-2-18928-16</inkml:trace>
  <inkml:trace contextRef="#ctx0" brushRef="#br2" timeOffset="-148397.37">31950 8604 14735 0,'-9'-2'1312'0,"3"0"-1056"0,2 2-256 0,3 0 0 0,1 0 272 0,-2-2 0 16,-3 2 0-16,-5-3 0 16,-2 2-608-16,-3-1-128 0,0-2-32 0,0 2 0 0,3 0 784 0,1 2 160 15,-1-1 16-15,3 1 16 0,0-1 2016 16,1 1 384-16,1 0 96 0,1 0 16 15,1-3 352-15,1 2 80 0,0-1 16 0,2-2 0 16,1 1-1712-16,1 0-320 0,1 0-80 0,0 0-16 0,3-1-288 16,1 1-48-16,2 0-16 0,1-2 0 0,2 1-416 0,0 0-96 15,1 2 0-15,1-2-16 16,0-1-176-16,3 0-48 0,3 0 0 0,0 2 0 0,3-4-208 0,1 1 0 16,2 2 0-16,-1-2 0 0,2 4 128 0,-1-2-128 15,-1 2 0-15,-2 0 0 0,-2 2 0 0,-2 0 0 16,0 2 0-16,-2 0 0 0,-3 1 256 0,-2-2-64 0,-1 4 0 15,-2-2 0-15,0 1-32 0,-2 2-16 0,0 3 0 16,-1-3 0-16,0 4-144 0,-1 0 0 0,-2 0 144 16,0 2-144-16,-2 1 128 0,0-1-128 0,-2 0 128 0,-2 2-128 15,0 1 128-15,-1-2-128 0,-1 2 160 0,-2 1-160 16,-1-3 192-16,-1 3-64 16,-3 0-128-16,-2 0 192 0,0 0-32 0,-2 0-16 15,-2 3 0-15,-1-5 0 0,-1 3 48 0,-2-1 0 0,2 2 0 16,0-2 0-16,1 0-192 0,1 3 192 0,0-3-192 15,3 0 192-15,1 3-192 0,1-3 0 0,1 0 0 16,2-1 0-16,2-2 176 0,1 2-48 0,2-1-128 0,1-2 192 16,1-2 16-16,0 2 0 0,2 1 0 15,1-4 0-15,1 4-208 0,-1 0 0 0,4 0 0 0,-1-1 0 16,3 1 0-16,-1-1 0 0,2 0 0 0,1-2 0 16,2 3-144-16,0-1-80 0,1-1-16 0,1 0 0 15,0 2-752-15,2-2-160 0,1 3-16 0,-1-1-16 16,2 3-608-16,-3 0-128 0</inkml:trace>
  <inkml:trace contextRef="#ctx0" brushRef="#br2" timeOffset="-148091.18">31849 9695 52527 0,'-20'0'2320'0,"6"-3"496"0,2 6-2256 0,6-3-560 0,4 2 0 0,2-2 0 16,0 1 0-16,0 2 0 0,-1-1 0 0,0 2 0 15,1 2 0-15,1-2 0 0,2 2 128 0,0-2-128 16,2 2 0-16,0 0 0 0,3-2 0 0,-2 1 0 31,1-1-704-31,1-1-80 0,2 0-32 0,-2-2-14240 0,1-1-2864 0</inkml:trace>
  <inkml:trace contextRef="#ctx0" brushRef="#br2" timeOffset="-46205.08">26857 16113 4607 0,'-2'-4'400'0,"2"-2"-400"0,0 2 0 0,2 2 0 0,0-2 4256 0,1 1 768 16,0 2 160-16,2-5 16 16,4 0-3728-16,2-3-768 0,0-1-128 0,0 0-48 0,-2 4-320 0,-4 4-64 15,-3-1-16-15,-3 6 0 16,-3 0 1328-16,-2 6 256 0,-2 0 48 0,-4 4 16 0,0 3-256 16,-3 3-48-16,2 3-16 0,-6 3 0 0,1 3-576 15,-5 1-112-15,-1 3-32 0,-2 3 0 0,-2-4-400 0,-1-2-80 16,-2 6 0-16,-3-1-16 0,1 1-240 15,-3 3 0-15,-2 6 0 0,1-3 0 0,1-3 0 16,2-4 0-16,2-1 0 0,5-5 0 0,2 1-160 16,3-7-32-16,4-2 0 0,0-3 0 15,3-7-896-15,3-3-192 0,3-2-48 0,3-4-15184 0</inkml:trace>
  <inkml:trace contextRef="#ctx0" brushRef="#br2" timeOffset="-45830.59">26295 16362 9215 0,'-3'-7'400'0,"0"1"96"0,2 0-496 0,1 2 0 0,0-1 0 0,1 4 0 0,2-2 928 0,-1-3 96 15,3-4 0-15,1-2 16 0,3-2 2272 0,-1 2 448 16,2 0 80-16,0 3 32 0,0 1-448 0,1 4-96 16,0 0 0-16,2 1-16 15,0 3-1984-15,1 3-400 0,0-3-80 0,-1 4-16 0,2 2-384 0,-1 2-96 16,0 5-16-16,-1-1 0 0,-1 4-208 0,-2 4-128 16,1 7 160-16,-1 3-160 0,0 2 192 0,-1 1-64 15,-1 6-128-15,1-3 192 0,1 1-192 0,0-3 0 16,1 2 128-16,1-2-128 0,2-5 0 0,1 0 0 15,1-2 128-15,0-2-128 0,4-3 0 0,-2-5-192 16,3 2 48-16,-1-7 0 16,-1 0-896-16,-1-2-176 0</inkml:trace>
  <inkml:trace contextRef="#ctx0" brushRef="#br2" timeOffset="-44600.09">27438 14905 11055 0,'4'-3'976'0,"-2"2"-784"0,-1 1-192 0,-1 0 0 0,0 1 1760 0,1 2 304 16,1-3 64-16,0 0 16 0,2 2 192 0,0 2 32 15,-2-2 16-15,1 2 0 0,-2 2-240 0,0 0-48 16,0 0-16-16,1 1 0 0,-1 0-720 0,0 2-144 15,0-2-16-15,2 2-16 0,-1 1-608 0,2 2-128 16,0 0-32-16,-1 4 0 0,1 3-192 0,0 1-32 0,-1 5-16 0,1-1 0 16,-1 3-32-16,-1 7 0 0,1 0 0 15,0 1 0-15,0 1 16 0,-1 1 0 0,1 1 0 16,-2 3 0-16,0 4 80 0,-1-1 16 0,3 4 0 0,-2 2 0 16,1-3-80-16,1-1-16 0,1 1 0 15,-1 0 0-15,2-3-160 0,0 3 0 0,0 0 0 0,-1 1 0 0,-1-1 0 16,1 0 0-16,-1 2 0 0,-1-5 0 15,1-1 0-15,-2 2 0 0,1-4 0 0,0 0 0 0,-1-2 160 0,0 2 0 16,0 0 0-16,1 0 0 16,-1 3 32-16,0-1 0 0,0 2 0 0,0-4 0 15,1 1-192-15,-1-5 0 0,-1 1 144 0,1-2-144 16,-1 1 0-16,1 0 144 0,2 3-144 0,-2-1 0 0,0-4 144 16,1 1-144-16,-2 1 0 0,0 1 144 0,1-2-144 15,-1 1 0-15,0-2 0 0,0-1 0 0,0-4 0 0,-1 1 0 16,-1-3 0-16,1 1 0 0,1-3 0 0,-1 1 0 15,0-1 0-15,-1 1 0 0,1 0 0 0,0 1 0 16,1-2 0-16,-1 1 128 0,-1-1-128 0,2 0 0 0,0-1 144 16,0-3-144-16,2 0 0 0,-1-3 128 0,1-1-128 15,0-1 0-15,1 1 128 0,0-2-128 16,1 1 128-16,0 0-128 0,0 1 128 0,1-1-128 16,0 3 128-16,0-4-128 0,-1 0 0 0,-1 0 0 15,1-1 0-15,-1 1 128 0,-1 0-128 0,1 0 0 16,-2 3 0-16,-1-1 128 0,-1-2-304 0,-1 0-48 0,-1 1-16 0,-1-3 0 31,-1 0-144-31,0 1-48 0,-1-3 0 0,0-2 0 0,-1 0 48 0,1-4 16 0,0 0 0 16,0-2 0-1,0-2-384-15,1 1-80 0,1-3 0 0,0-5-17408 0</inkml:trace>
  <inkml:trace contextRef="#ctx0" brushRef="#br2" timeOffset="-42956.79">27434 14876 25791 0,'0'-4'2304'0,"1"2"-1856"0,1-1-448 0,-1 2 0 0,1 1 864 16,0-2 80-16,1-2 16 0,2-2 0 16,1-4 320-16,3 4 80 0,-2-3 16 0,1 3 0 15,-2 0-272-15,1 2-48 0,0 0-16 0,-1-1 0 16,0 2-448-16,1-1-80 0,2 1-32 0,1 0 0 0,0-1-112 0,0-1-32 15,2 1 0-15,1-2 0 0,1 3-208 0,0-4-128 16,2 1 160-16,1 0-160 0,1 2 128 16,0-2-128-16,1 0 0 0,-1 0 144 0,0 2-144 0,-1 2 0 15,-1-1 0-15,-4 2 0 0,-1 1 0 0,-2 1 0 0,-3 2 0 16,-2 0 0-16,-1 2 0 0,-3-1 0 16,0 2 0-16,-3 0 0 0,-1 0 0 0,-1 1 0 15,-1 0 0-15,0 2 0 0,0-2 0 0,-2 2 256 16,2-1-32-16,0 2-16 0,0-2-48 0,1 0-16 15,0 5 0-15,0-1 0 0,3-2-144 0,-1 4 0 0,-1 0 0 16,3 3 128-16,0-1-128 0,0 0 0 0,1 5 0 16,0-2 0-16,1 1 0 0,0 4 0 0,0-1 0 0,2 4 0 15,1-1 0-15,-1 3 0 0,1 2 0 0,0 1 0 16,1 3 0-16,-3-3 0 0,2 2 0 0,0-2 0 16,-2 2 0-16,0-2 160 15,1 0-160-15,-1-1 160 0,1 1-160 0,-1 0 0 0,1 2 0 16,-1-2 0-16,2 3 0 0,0-3 128 0,-1 2-128 0,2 1 0 15,0 0 144-15,0-3-144 0,0 2 160 16,1 1-160-16,2 0 0 0,-2-3 128 0,-1-1-128 0,1 1 0 16,0-1 0-16,-1 1 128 0,1-1-128 0,-1-2 0 15,2 2 0-15,-2-2 128 0,-1 2-128 0,1-2 0 16,-1 2 0-16,0-2 144 0,0 2-144 0,-1-2 128 0,0 2-128 16,-1 1 0-16,1-1 0 0,-1-2 0 0,1-1 0 15,-1 1 0-15,1-1 0 0,0-2 0 0,2 0 176 0,-1-1-48 16,1 0-128-16,0-2 192 0,1 2-64 15,-1 0-128-15,1-3 176 0,0 3-176 0,0-3 128 0,-1 1-128 16,0 1 0-16,-1 2 0 0,0-2 0 0,0 2 0 16,-2 5 0-16,0-2 0 0,0-3 0 0,-1 2 0 15,-1-2 0-15,-1 3 0 0,1-1 128 0,-2 0-128 16,2 0 0-16,-1-2 0 0,1-2 144 0,0-1-16 16,0-4-128-16,1 0 192 0,1 0-192 0,0-1 176 15,1-2-176-15,-1 0 160 0,1 0-32 0,-2-3-128 16,1 3 192-16,1 0-64 0,-1 0-128 0,2 0 0 0,-2 3 0 15,1-1 128-15,-1 1-128 0,1-2 0 16,1 4 0-16,-3 1 128 0,1-3-128 0,0 3 0 16,-1-3 0-16,-1-2 0 0,1 0 0 0,-1 1 0 15,0-4 0-15,-1 0 0 0,1 1 0 0,0-3 0 16,1-2 128-16,-1 0-128 0,0 0 0 0,1-2 160 0,0 2-160 16,1-3 160-16,-1 1-160 0,1-3 0 0,0 4 0 0,0-3 128 15,-1 3-128-15,1-2 0 0,-1 2 0 0,0 1 0 16,-1-2 0-16,0 2 0 0,0 0 128 0,-1-1-128 15,1 1 0-15,0 0 0 0,-1 2 0 0,1-5 0 16,1 2 0-16,-1-2 0 0,1 0 0 0,0-1 0 16,2-1 0-16,-1-2 0 0,-1 1 0 0,2-1 0 15,-1-1 0-15,1 2 0 0,-1-1-144 0,1 0 144 16,-2-2 0-16,0 2 0 0,1-1 0 0,-1-2 0 0,-1 4 0 0,0-4 0 16,1 2 0-16,-1 0 0 0,0 0 0 0,0 2 0 15,0-2 0-15,0-1 0 0,1 2 0 16,-1-1 144-16,1 2-144 0,-1-1 128 0,2-2-128 0,-2 4 0 0,1-2-160 15,-1-1 160-15,1 3 0 16,-1-2 0-16,1 0 0 0,-1 1 0 0,2-2 0 16,-2 2 0-16,1-4 0 0,0 2 0 0,0 2 0 0,1-4 0 15,-1 1 0-15,0 2 0 0,2-1 0 0,-2-2 0 16,0 1 0-16,0 2 0 0,1-1 0 0,-1 0 0 16,0 2 0-16,0-2 0 0,2 3 0 0,-2-2 0 15,0 1 0-15,0-1 0 0,1 0 0 0,-2 3 0 16,1-3 0-16,-1 3 0 0,0-2 0 0,0-1 0 15,0 0 0-15,-1 1 0 0,-1-1 144 0,1 2 32 0,-1-1 0 16,0-1 0-16,0 0-176 0,0 1 160 0,-1-2-160 0,1 2 160 16,-1 2 16-16,-1-3 0 0,1 0 0 0,-2 0 0 15,1 1 64-15,-1-1 16 0,0 4 0 0,0-5 0 16,-1 4 0-16,-1-2 16 0,-1 2 0 16,-2 0 0-16,0 0 48 0,-1 1 0 0,-2-1 0 15,-3 1 0-15,-1-1 128 0,-1-2 16 0,-1 1 16 16,0 0 0-16,-1 0 32 0,0-4 0 0,2 2 0 0,-1-1 0 15,2-1-256-15,-1 2-64 0,5-3 0 0,0 0 0 16,1 2-192-16,2-2 0 0,0 0 0 0,3-2 0 0,-1 2 0 16,2-3-256-16,1 2 48 0,-1-1 16 31,2-2-960-31,2-2-192 0,-1-3-48 0,3-3-21648 0</inkml:trace>
  <inkml:trace contextRef="#ctx0" brushRef="#br2" timeOffset="-41811.99">28239 16340 20271 0,'-4'-1'1792'0,"2"1"-1424"0,2 0-368 0,0 0 0 0,1 0 0 0,-1 0 0 15,-1 0 0-15,0 0 128 16,-1 0 1216-16,-1 4 256 0,0-2 64 0,1 3 0 0,-1 0 1200 0,1 1 240 16,-2 0 48-16,3 2 16 0,0-2-1600 0,-1 0-320 15,2 0-64-15,0 1-16 16,2-1-480-16,0 0-112 0,1-2 0 0,-1 2-16 0,3-2-288 0,-1-1-48 15,-1 0-16-15,2-1 0 0,2 2-80 16,-2-4-128-16,1 0 176 0,0 0-176 0,0 0 160 0,2-3-160 16,0 2 128-16,1-1-128 0,1-1 128 0,0 2-128 0,2-1 0 15,2 0 128-15,2 0-128 0,0-1 0 0,2 2 0 0,2 1 0 16,0 0 0-16,1-2 0 0,2-1 0 0,2 2 0 0,-3-2 0 0,1 0 0 31,1 0 0-31,1-3 0 0,1 0 0 0,-1 0 0 16,-1 0-128-16,0-1 128 0,-1 0-128 0,0 1 128 15,-2 0-160-15,0-2 160 0,-3 3-160 0,0 4 160 16,-2-1-160-16,-3 2 160 0,0 0 0 0,-2 0 0 0,-1 2-128 16,-2 2 128-16,1-1 0 0,-2 1 0 0,1 1 0 0,-1-1 0 15,1-2 0-15,-1 2 0 0,1-2 0 0,0 0 0 16,0 0 0-16,-1-2 0 0,0 0 0 0,0-2 0 16,0 2 0-16,-1-2 0 0,0 2 0 0,1-2 0 15,-1-1 0-15,-1 2 0 0,-2-1 0 0,0 2 0 16,-1-3 0-16,0 2 0 0,-1 1 0 0,-1-2 0 15,-1 2 0-15,-1-3 0 0,1 2 0 0,-1-2 0 0,-2 0 384 0,0-1-16 16,1-1-16-16,-2 1 0 16,0-4-208-16,0 0-144 0,1-2 192 0,-1 2-192 15,0-5 0-15,0 3 0 0,0-4 0 0,0 0 0 16,0 2 0-16,-1-2 0 0,1 2 0 0,-1-1 0 16,0 1 0-16,0 2 0 0,-1 0 0 0,0-1 0 0,0 1 0 15,-1 3 0-15,1-2 0 0,1 3 0 0,-2 0 0 0,0-1 0 16,0 4 0-16,-2-3 0 0,2 2 0 0,-1-2 0 15,0 2 0-15,1 2 0 0,0-2 128 0,1 1-128 16,-1 1 0-16,2 1 0 0,0-2 0 16,0 1 0-16,1 0 0 0,1-1 0 0,0 0 0 0,2 1 0 15,-1 1 0-15,2-2 0 0,1-1-160 0,0 2-32 16,1 2-16-16,2-4 0 0,-1 4 48 0,2-2 16 16,1 2 0-16,1 0 0 0,2 0 0 0,-2 0 0 15,3 2 0-15,-1-1 0 0,2 4 144 0,0-1-160 16,0 0 160-16,1 2-160 0,-1 0 160 0,-1 0-208 15,-2-2 80-15,-1 1 128 0,-1 1-160 0,1-1 160 16,-1 1 0-16,0 0-144 0,1 3 144 0,1-1 0 16,-1 0 0-16,0 1 0 0,0-3 0 0,1 1 0 15,1 2 0-15,-2-1 0 0,3 0 0 0,-3 2 0 16,0 2 0-16,-1-2 0 0,-1 0 0 0,-2 1 0 0,1 1 0 0,-3 0 0 16,-2 0 0-16,0 1-128 0,0 0 128 0,-2 2-128 15,0-3 128-15,-1 5 256 0,0-5-64 0,0 1-16 16,2 2 48-16,-2-2 16 0,0 0 0 0,0 0 0 15,-1 3-112-15,-1-4 0 0,1 2-128 0,-1 1 192 16,2-6-192-16,-3 4 0 0,1-1 0 0,0 1 0 16,-2-4 0-16,0 1 0 0,2-1 0 0,-2 1 0 15,1-4-192-15,-2-2-48 0,0 2 0 0,0-4 0 32,-1 0-400-32,-3-2-64 0,0-2-32 0,0 0-18288 0</inkml:trace>
  <inkml:trace contextRef="#ctx0" brushRef="#br2" timeOffset="-39557.63">29617 15271 28559 0,'-4'-3'2544'0,"1"-1"-2032"0,3 4-512 0,2-2 0 0,0 2 352 0,1-4-32 0,-1 2 0 16,1-4 0-16,0-1-320 0,2 1 0 0,1 2 0 0,-2-2 0 15,0 4 992-15,0 1 176 0,-2 1 48 0,0 0 0 16,1 0 160-16,-2 0 32 0,2 1 16 0,-2 1 0 15,0 1-720-15,-2-3-128 16,1 3-48-16,-3 0 0 0,1 1-224 0,-1-1-48 16,0 2-16-16,0-1 0 0,0 0-240 0,-1 2 144 0,0 0-144 15,0-3 128-15,3 3-128 0,0-3 0 0,0 1 0 0,1-1 0 16,-1-2 0-16,1 1 0 0,1 1 0 0,-1 1 0 16,0-2 0-16,0-1 0 0,1 2 0 0,-1-1 0 15,0-2 256-15,0 4-16 0,1-4-16 0,-2 1 0 16,1 2 112-16,0-3 32 0,0 2 0 0,-1-2 0 0,1 0-96 0,0 0-16 15,0 0 0-15,0 0 0 0,0 0-256 0,0 0 128 16,0 0-128-16,0 0 0 16,-3 22 0-16,3-12 0 0,0 3 0 0,0-1 0 0,2 4 0 0,-2 0 0 15,1 6 0-15,0 1 0 0,0 3 0 0,-1 1-144 16,1 1 144-16,-1 2 0 16,3 1 0-16,-2 0 0 0,2-2 0 0,-2 5 0 0,1-2 0 15,0 0 0-15,1 2 0 0,-3-2 0 0,2 2 0 16,-2 2 0-16,1 2 0 0,-2 3 128 0,-1 3-128 15,0 0 0-15,-2 3 0 0,0 0 0 0,-1-2 0 0,2 0 0 16,-2 1 0-16,0-1 0 0,0-5 0 0,0 5 0 16,0-4 0-16,-1-2 0 0,1 1-128 0,1-2 128 0,0 1-128 15,1-5 128-15,-1 1-192 0,0-6 32 16,2 1 16-16,1-1 0 0,-1 0 144 0,2-4-128 16,2 1 128-16,-1-1-128 0,0-1 128 0,0-1-160 0,1-1 160 0,-2 0-160 15,1 0 160-15,0-2 0 16,2 1 128-16,-2-2-128 0,1-2 0 0,1 2-128 0,-2-3 0 15,1 2 0 1,-2-3-320-16,2 1-48 0,-2 0-16 0,0 0 0 16,-2 3-832-16,1-3-192 0,0 3-16 0,-2-3-16 15,1 2-688-15,0-2-144 0,0 4-32 0,0-1 0 0,1-3-288 0,-2-4-64 0,2 2-16 16,0-3 0-16,1-5 1840 0,0 1 384 0,0-3 64 0,0-1-6736 16</inkml:trace>
  <inkml:trace contextRef="#ctx0" brushRef="#br2" timeOffset="-38176.35">29533 15152 24879 0,'-3'-1'2208'0,"2"1"-1760"0,1 0-448 0,1-3 0 16,2 3 544-16,-2 0 32 0,0 0 0 0,2-2 0 0,-1 2 640 15,3-2 144-15,-1 2 32 0,2 0 0 0,-1 0 336 0,1 0 64 16,0 0 0-16,2 0 16 0,0 0-848 0,2-2-192 0,1 1-16 0,4-2-16 31,1 1-448-31,1-2-96 0,3 0 0 0,1-1-16 0,3-1-176 0,0 1 0 16,1 0 0-16,0 2 128 0,0-1-128 15,1-1 0-15,1 4 0 0,1-2 0 0,2 3 0 16,2 0-176-16,0 0 176 0,0 0-128 16,-2 3 128-16,0 0 0 0,-1 0-144 0,-1 1 144 15,-2-1 0-15,-2 1-144 0,0 1 144 0,-2-4 0 0,-2 4 0 16,-3-4-128-16,1 2 128 0,-2-1 0 0,-3-2 0 0,0 0 0 16,-1 0 0-16,-1 0 0 0,0-2 0 0,-1-1 0 15,-1 0 0-15,-1-1 0 0,1 2 0 0,-3-2 0 16,0 0 0-16,-1 2 144 0,0-2 0 0,-2 1 0 15,-1 0 0-15,-1 0 0 0,1 0 16 0,-2 0 0 0,0 2 0 16,-2 0 0-16,2 1 0 0,-1 0 0 16,0 0 0-16,0 1 0 0,0-1-160 0,1 0 0 0,0 0 0 15,0 0 0-15,0 0 0 0,0 0 0 0,-7 22 0 0,6-14 0 16,0 0 0-16,1-2 0 0,-1 4 0 16,1 0 0-16,0-1 0 0,0 1 192 0,1 0-192 0,0 2 192 0,0 0-48 15,1-2 0-15,0 4 0 16,-1 3 0-16,2-1-144 0,-2 3 0 0,3 3 144 15,-2 0-144-15,-1 7 0 0,1-1 128 0,-1 4-128 0,-1 3 0 16,1 0 0-16,-1 3 128 0,0 0-128 0,1 5 0 16,-1-2 144-16,0-1-144 0,-1-1 192 0,0 0-192 0,0-5 192 15,-2 1-64-15,1 0 0 0,-1 1-128 16,2 1 128-16,-3 1-128 0,2 3 0 0,-3 3 0 16,1 3 0-16,-1-2 0 0,-1-1 0 0,0-3 0 0,-2 0-192 15,1-3 0-15,0 1 0 0,-2-1 0 0,2 0 192 16,0-1 0-16,2 0 0 0,0-2 0 0,2-3 0 0,0 0 0 15,1 1 0-15,1-3 0 0,1-1 208 0,0-3-64 16,1-1-16-16,1-6 0 0,1 2-128 16,-1-2 192-16,1-3-192 0,-1 3 192 0,2-3-192 15,-2 0 128-15,1 0-128 0,-1 0 128 0,1 2-128 16,-2-2 0-16,0 3 0 0,-1 0 0 0,1 0 0 0,-2 4 0 16,1-2 0-16,-1 1 0 0,1-2 0 0,-1-2 0 15,1 2 0-15,-1-1 0 0,1-1 0 0,0-2 0 16,0 0 0-16,0-1 0 0,0-1 0 0,1 1 128 15,0-2-128-15,0-3 0 0,2 1 176 0,-2-1-48 16,1-4-128-16,1 4 192 0,1-2-192 0,-1 0 176 16,2 1-176-16,-1 1 160 0,1-3-160 0,-1 4 0 15,-2-1 0-15,1 0 0 0,-2-1 0 0,0 2 0 0,-1 0 0 16,-1 0 0-16,1 0 0 0,-1-1 0 0,-2-1-160 16,-1-2 160-16,2-1-256 0,-1 1 64 0,1-4 0 0,-1 2 0 15,1-1 192-15,1-3 0 0,0 2 0 0,-2-1 0 16,2-2 128-16,-2 0-128 0,2 4 192 0,0-4-192 15,0 2 192-15,-1 2-64 0,1-1 0 0,0 0-128 16,-2-2 0-16,2 4 0 0,-1-1 0 0,-1-1 0 16,1 0 0-16,-2 1 0 0,0-1 0 0,-1 0 0 0,0 1 0 15,1 1 0-15,-3-1 0 0,0-2 0 0,-2 2 128 16,1-2-128-16,-2-1 0 0,-3 2 0 0,1-3 272 0,0 0 0 16,-2-3 0-16,-2 2 0 0,0-4 80 0,-4 2 16 15,-1-1 0-15,-2-2 0 0,-1 0-48 0,-1-1 0 16,-1 1 0-16,-1 0 0 0,1 3-64 15,-1 2 0-15,1-1-16 0,0 4 0 0,0-2-48 16,1 3-16-16,2 0 0 0,-1 1 0 0,2 0-176 0,0 1 160 0,1 1-160 16,1-1 160-16,3 0-160 0,-1-1 0 0,4-2 0 0,1-1 0 15,2-1-144-15,0-1-64 0,2-1-16 0,2-2 0 32,1-2-624-32,2-3-128 0,2-1-32 0,0-6-20544 0</inkml:trace>
  <inkml:trace contextRef="#ctx0" brushRef="#br2" timeOffset="-37474.25">30040 15366 22111 0,'-3'0'1968'0,"2"-3"-1584"0,2 2-384 0,0 1 0 0,2 0 0 0,-2 0 0 15,0-2-144-15,2-1 144 0,0 2-144 0,0-2 144 16,-1 0 0-16,1 3-144 0,-2 0 1808 0,0 0 352 16,-1 0 80-16,0 0 16 0,0 1 336 0,0 1 80 15,0 1 16-15,0-2 0 0,0 2-1376 0,0 0-272 0,0-3-48 16,0 0-16-16,0 0-384 0,-8 23-64 0,4-15-32 0,-2 2 0 15,0 0-192-15,-3 2-32 16,0 3-128-16,-1-1 192 0,0 1-192 0,2 1 0 0,-1 0 0 0,3-3-160 16,0 2 160-16,0-1 0 0,2 1 128 0,-1-2-128 15,3 2 128-15,-2-1-128 16,0 1 128-16,0 1-128 0,1-3 0 0,-2 2 128 0,-1 4-128 16,-1-3 0-16,2 2 176 0,-1-2-48 15,0 0 0-15,0 0 0 0,1-1 64 0,2-1 16 0,0 1 0 16,0-5 0-16,2 0-16 0,0-2-16 0,2 0 0 0,-1-2 0 15,2 0 16-15,0-2 16 0,1-2 0 0,0 1 0 16,1-2-208-16,-1-1 128 0,1 2-128 0,0-4 0 0,1 1 144 16,0 1-144-16,1-3 128 0,2-1-128 0,1 2 192 15,0-2-64-15,3-1 0 0,1 0 0 16,0 0-128-16,1 2 0 0,1-3 0 0,-1 2 0 16,-1-1 0-16,0 1-192 0,0 2 32 0,-1 0 16 15,-1-1 144-15,-2 3-192 0,0-3 192 0,-2 3-192 16,-1 0-176-16,-1 0-32 15,-1 0-16-15,-2 0 0 0,0 0-256 0,-4 0-48 16,2 0-16-16,-2 0 0 0,1 0-1248 0,-1-2-256 0,1 1-64 0,1 1-13968 16</inkml:trace>
  <inkml:trace contextRef="#ctx0" brushRef="#br2" timeOffset="-36576.92">30015 16083 4607 0,'1'0'400'0,"0"0"-400"0,1 0 0 0,-2 0 0 0,0 1 1952 0,0 2 304 16,0-1 64-16,-2 3 16 0,2 4 1344 0,-2-1 272 16,-1 9 48-16,-2-1 16 0,0 2-1088 0,-1 4-224 0,-1 1-32 15,1 1-16-15,-3 2-1456 0,2-1-304 16,-2 1-48-16,2-4-16 0,-1 3-448 0,1-5-112 15,2-2-16-15,0-2 0 0,2-3-256 0,1-1 128 16,1 1-128-16,1-4 0 16,-2 1-544-16,1 0-224 0,0 0-32 0,-2 1-16 15,2-1-1920-15,-1 0-384 0,-2-1-80 0,2 1-10560 0</inkml:trace>
  <inkml:trace contextRef="#ctx0" brushRef="#br2" timeOffset="-35489.96">29892 16913 14735 0,'-1'2'1312'0,"0"1"-1056"0,0-3-256 15,1 1 0-15,0 1 1328 16,-2 1 208-16,1-2 32 0,0 4 16 0,-2-1 816 0,1 2 160 16,0 0 48-16,-1 0 0 0,1 1-1328 0,-1 0-272 0,1 2-48 0,-1-3-16 15,1 4-704-15,-2 0-240 16,2 2 144-16,-2 0-144 0,0 2 0 0,0 1 0 16,1-2 128-16,-1 2-128 0,0-2 656 0,1-2 112 15,0 0 0-15,1 0 16 0,0-2-16 0,1-1 0 0,1-2 0 16,-1-2 0-16,2 2-320 0,-1-4-80 0,1 0-16 15,1-2 0-15,-1-2-112 0,1 0-32 0,1 0 0 0,1-2 0 16,-2-2-48-16,2 0-16 0,1-4 0 16,-2 0 0-16,2-2-144 0,0-3 0 0,0 1 144 0,-1-1-144 15,1-1 0-15,0 0 0 0,0-2 0 0,-2 2 0 16,1-1 0-16,1 1-208 0,-1 2 80 0,0 1 128 0,0 3 0 16,0 3 0-16,0 1 0 15,1 1 0-15,0 1 0 0,0 0-224 0,-2 4 80 16,2 0 16-16,0 0-112 0,2 2-16 0,-3 0 0 0,1 1 0 15,0 3 256-15,-1-3 128 0,1 4 0 0,-1 0-128 16,-1 2 224-16,1-3-64 0,0 0-16 0,-2 1 0 16,1 2 80-16,0 0 16 0,0 2 0 0,-2 0 0 0,2 3-240 15,-2 0 128-15,0 3-128 0,0-1 0 0,-1 2 128 16,0-1-128-16,0 5 0 0,-1-4 0 0,1-1 0 16,-1 1 0-16,1-2 0 0,-1 0 0 15,-1-3 0-15,1 0 0 0,0-1-208 0,0-3 64 0,1-2-144 0,-2-2-32 0,1-1 0 16,1 0 0-1,0-4-1072-15,0 0-208 16,0-4-64-16,3 0-14656 0</inkml:trace>
  <inkml:trace contextRef="#ctx0" brushRef="#br2" timeOffset="-33462.88">30465 16324 28559 0,'0'0'2544'0,"1"-2"-2032"0,0 2-512 0,1 0 0 16,-1 0 448-16,1 0-16 0,1-2 0 0,1 2 0 15,0-2 928-15,4 1 192 0,-1 1 48 0,2-2 0 16,0 1-256-16,2 1-64 0,1 0 0 0,2 0 0 0,1 0-912 0,1 1-192 15,2 1-48-15,2-1 0 16,1 1-128-16,2 0 0 0,2 0 0 0,2-2 0 16,2 0 0-16,1-2 0 0,-1 0 0 0,1-3 0 15,0 1 0-15,0-3 0 0,3 1 0 0,-1 0 0 16,1 0-352 0,-2 0-48-16,-1 2-16 0,-3 1 0 0,0 3-416 15,-1 0-64-15,-1 3-32 0,-2 1 0 0,0-2 448 0,-4 3 96 0,1 0 0 16,-1 1 16-16,-3 0 592 0,0 1 112 0,-3-4 32 0,0 3 0 0,-1 1 272 15,-2-6 64-15,0 1 16 0,0 1 0 16,-1 1-528-16,-2-4-192 0,0 0 144 0,1 0-144 0,-2 0 0 0,0 0-176 0,-1-4 16 16,-1 1 0-16,0 1 160 15,-2 1-128-15,-1-2 128 0,-1-1-128 0,0 1 128 0,-1 0 0 16,0 0 0-16,0 0 0 0,-2 1 320 0,1 0-16 16,-1 0 0-16,2-2 0 0,0 4-48 0,-1-2-16 15,1-1 0-15,1 2 0 0,0-1-240 0,0-1 0 0,1 2 0 16,1-2 0-16,-1 2-176 0,0-1 32 0,2-2 0 15,-2 1 0-15,1 0 144 0,0 0 0 0,-1 1 0 16,0 1 0-16,-1-3 0 0,0 1 144 0,0 0 0 0,-1 0 0 16,-2 1 144-16,0 0 32 15,-1 0 0-15,-1 2 0 0,1-4-80 0,-2 2-16 0,1-2 0 16,-1-1 0-16,0 1-16 0,0-2 0 0,-2 0 0 16,2-1 0-16,-3-2-48 0,2 2-16 0,-3-5 0 15,1 3 0-15,-1-1-144 0,2-4 192 0,-1 2-192 0,0-1 192 16,1 1-48-16,-1-3 0 0,2 2 0 0,-1 0 0 15,2 1-144-15,0 2 0 0,1 0 144 0,1 0-144 16,2 1 0-16,-2 1 0 0,3 0 0 0,-2 5 0 0,2-4 0 16,0 3 0-16,1 2 0 0,0 0 0 0,-1-2 0 15,1 2 0-15,1 0 0 0,-1 2 0 0,2 0 0 16,0 0 0-16,0 0-160 0,2 0 160 16,1 2-368-16,-2 0 48 0,4 2 0 0,-1-2 0 0,2 2-32 15,1 2 0-15,1-2 0 0,0 1 0 16,1 2-112-16,0-1-32 15,2 1 0-15,-1-1 0 0,2 1 48 0,-1 2 0 0,2-3 0 16,-1 3 0-16,-2 1 208 0,0 0 48 0,-1-2 16 0,-1 2 0 16,-1 0 176-16,-3 0 0 0,-1 2 160 0,-2-3-160 0,-1 2 256 15,-1 0-32-15,1-1-16 0,-2 0 0 16,1 0 128-16,1 1 32 0,-1-1 0 0,1 0 0 16,0 2-368-16,-1 0 0 0,1-2 0 0,-2 3 128 15,0-1-128-15,-2 2 0 0,1 1 0 0,-1-2 0 0,-2 2 0 16,-2 1 192-16,0 4-64 0,-2-2 0 0,0 1 0 0,-4 1 16 15,1-2 0-15,-2 1 0 0,-2-3-144 0,0 0 0 16,-1 0 0-16,0-4 0 0,1 2-144 0,-1-3-64 0,1-1-16 16,0-4 0-1,3 0-1504-15,1-6-288 0</inkml:trace>
  <inkml:trace contextRef="#ctx0" brushRef="#br2" timeOffset="-31023.73">31995 14691 28559 0,'2'1'2544'0,"0"3"-2032"0,1-4-512 0,-1 1 0 0,0 1 256 0,0-2-64 0,2 3 0 0,2 3 0 16,1 0 1328-16,1-1 256 0,1 4 48 0,-2-3 16 16,-1 3-368-16,-1-3-64 15,0 4 0-15,-1-4-16 0,-1 1-816 0,0 3-176 0,-1 2-16 0,1 3-16 0,-2 1-64 16,0 3-16-16,-1 1 0 0,2 4 0 0,-2 1-128 0,0 7-32 15,1 0 0 1,-1 6 0-16,0 0 0 0,0 0 0 0,2 6 0 16,-2-2 0-16,2-2-128 0,-2-1 128 0,-2-2-128 0,2 1 128 15,0 0 128-15,-1 0 32 0,1 0 0 0,0-2 0 16,1 1-288-16,-1 0 0 0,0 3 0 0,2-1 0 0,-2-1 128 16,0 1-128-16,-2-5 0 0,2 4 0 0,-1-3 160 15,-1 2-160-15,-1 4 128 0,2-1-128 0,-3-1 128 16,0 1-128-16,1 3 0 0,-1-4 128 0,0-2 112 0,1 1 16 15,-1 0 0-15,1 1 0 0,2 0-64 0,0 0-16 16,-2-1 0-16,1 0 0 0,0-3-176 16,-1 2 0-16,2 1 0 0,-2 3 0 0,0-3 0 15,-1 3 0-15,1 1 0 0,-2-1 0 0,2-3 0 16,-1 1 0-16,0-2 0 0,1 1 0 0,-1-1 0 0,-1-1 0 16,1 4 0-16,1-4 0 0,-1 1-176 0,0-5 176 15,0-1-128-15,2 1 128 0,0-4 0 0,0 1 0 16,1 2 192-16,0-3-64 0,1-2-128 0,0 0 0 0,1-1 0 15,0 0 0-15,1-2 0 0,-1-1 0 0,0 1 0 16,-1 0-128-16,1-1 128 0,0 1-128 16,1-1 128-16,-1-4-128 0,0 2 128 0,-1-1 0 0,-1 1 128 0,1-2-128 15,-1 1 128-15,-1-3-128 0,2 0 128 0,-2-4-128 16,1 2 0-16,0-2 144 0,-2 0-144 16,1 1 0-16,-1-3 160 0,2 0-160 0,-2 1 128 15,1-1-128-15,-1-3 144 0,2 2-144 0,-1-3 160 16,0 1-160-16,1-2 0 0,0 1 0 0,1 1 0 0,-1-4 0 15,1 4 128-15,-1-4-128 0,1 1 0 0,0 1 144 16,-2-1-144-16,2-1 0 0,0 4 0 0,-1-1 0 16,0 0 0-16,-2 0 0 0,1 0 128 0,-2 0-128 0,2 4 0 15,-2-1 128-15,2-2-128 0,-2 2 0 0,0 1 0 16,0 0 0-16,1 0 0 0,-1-2 0 0,1 2 0 16,2-1 0-16,0 1 0 0,0 0 0 15,1-2 0-15,-1-1 0 0,1 0 0 0,0-1 0 16,1 0 0-16,-1 1 0 0,1-5 144 0,-1 4-144 0,1-2 224 15,-1 2-32-15,0 0 0 0,1 0 0 0,-1 1-64 16,0-2-128-16,2 1 176 0,-2 2-176 0,0 1 0 0,0 1 0 16,1 0 0-16,-1 0 0 0,0 0 0 15,0 1 0-15,-1 0 0 0,1 0 0 0,0-1 0 16,0-3 0-16,0 2 0 0,0-3 0 0,0 0 0 0,1 1 0 0,-1-6 0 16,0 1 0-16,1 1 0 0,0-3 0 15,-1 0 0-15,2 0 0 0,-1-3 0 0,0 3 0 0,0-2-192 0,-1 2 48 16,0 0 144-16,0 0 0 15,0 0 0-15,0 0-128 0,0 0 128 0,0 0 0 16,5-22 128-16,-3 18-128 0,-1 0 0 0,-1 0 0 16,2 2 0-16,0-2 0 0,0 2 0 0,2-2 0 0,-1 2 0 15,1-2 0-15,1 1 0 0,0 3 0 0,1-3 0 16,0 3 0-16,2-3 0 0,-1 2 0 0,3-2 0 0,0 3 0 0,2-3 0 16,1-2-128-16,-1 1 128 0,0 0-128 15,2-2-80-15,0 3-16 0,1-2 0 0,1 1 0 16,0-2 224-16,1 2 0 0,0 1 0 15,1 0 0-15,-1-1 0 0,0 2 0 0,1 2 0 16,-2-4 0-16,0 4 0 0,-4 0 0 0,2 0 0 0,-3 0 0 16,-3 1-160-16,1-1 160 0,-3 3-160 15,0-3 160-15,-1 2 0 0,-1-2-144 0,1 1 144 0,-1 2 0 16,1-2 0-16,0 1 0 0,-2 1 0 0,2-2 0 16,0 2 0-16,0-3 0 0,0 2-144 0,0-1 144 0,0 2-192 15,-1-3 16-15,-1 2 16 0,1 0 0 0,-1 3 160 16,-1-5 0-16,1 3 0 0,-2-3 0 0,-1 1 128 0,1 2-128 15,-1-3 128-15,-1 2-128 0,0-2 256 0,-1 0 0 16,1 0-16-16,0-2 0 16,1 2-240-16,0 0 128 0,0 0-128 0,0 0 0 0,-15-19 0 0,11 12 0 0,1 1 0 15,-1-4 0-15,0-1 0 0,0 0 0 0,0-4 0 0,0 1 0 16,0-1 0 0,0-1 0-16,2 0 0 0,-2-2 0 0,1 2 0 15,0-3 0-15,1 5 0 0,-2-3 0 0,-1 0 0 0,1-2 0 16,1-2 0-16,-1-1 0 0,0 2 0 0,2-2 0 15,-1 0 0-15,1-6 0 0,-2 2 0 0,1 1 0 0,1-4 0 16,0 1 0-16,-2-1 0 0,1-2 0 0,-2 0 0 0,2-1 0 16,-1 3 0-16,2-5 0 0,-1 0 0 15,1-2 0-15,-1 4 0 0,1-2 128 0,-1 2-128 0,2-3 0 16,0 4 0-16,-2-1 0 16,2 3 0-16,0 0 0 0,1 2 0 0,-2 1 0 0,2-1 0 15,-2 3 0-15,2 0 0 0,0-1 0 0,0 1 0 16,0 0 0-16,1 1 0 0,-1-1 0 0,1-1 0 0,-1 3 0 15,2 2 128-15,-1-1-128 0,1 1 0 0,-2 0 144 16,3 2-144-16,-2-1 0 0,2-1 0 16,-2 2 128-16,0 2-128 0,-1-3 0 0,0 3 0 0,0-2 0 15,0-1 0-15,0 3 0 0,-1-3 0 0,1 2 0 0,0-1 0 16,-1-1 0-16,1 0 0 0,-2 0 0 16,2 0 0-16,0-1 0 0,0 2 0 0,0-1 0 0,-1-1 0 15,1 2 128-15,-2-1-128 0,2 1 0 16,0-2 128-16,0-1-128 0,0 1 128 0,0-1-128 0,1 1 0 15,-1-2 0-15,1 2 128 0,0-1-128 16,2 2 0-16,-1 0 0 0,0-1 0 0,-1 2 0 0,1 2 0 16,-3 1 0-16,2-1 0 0,1 1 0 0,-2 1-128 15,0-1 128-15,0 2-160 0,0-1 160 0,0 2 0 16,0-3 0-16,0 1 0 0,1-2 0 0,-1 4 0 16,1-5 0-16,0 3 0 0,0-2 0 0,2 1 0 0,-2 1 0 15,3 2-192-15,-3-4 192 0,2 1 0 0,-1 2-144 16,1-3 144-16,-2 1 0 0,1 1 0 0,-1-1 0 15,2 2 0-15,-2 0 0 0,0-2 0 0,1 2 0 0,-1-2 0 16,0 1 0-16,-1 0 0 0,1-3 0 0,-1 4 0 16,2-3 0-16,-1 1-144 0,0-1 144 0,0 1-160 0,1-1 160 15,-1 0 0-15,-1 2-144 0,2-2 144 16,0 1 0-16,-1 2 0 0,-1-2 0 16,1 1 0-16,0-1-128 0,2 6 128 0,-2-4-160 0,0 0 160 0,0 0-160 0,1 1 160 15,-1 2-128 1,0-2 128-16,0 2-128 0,1-1 128 0,0 1-128 0,1-4 128 15,-1 2-128-15,2-1 128 0,-1 1 0 0,1 0 0 16,0-1-128-16,-2 0 128 0,2 3 0 0,-2-3 0 16,1 1 0-16,-3 0 0 0,1 2 0 0,0-3 0 15,-1 4 0-15,2-4 0 0,-4 3 0 0,2-2 0 0,0 0 0 16,-1 2 0-16,1-3 144 0,-1 1-144 0,1 2 0 0,0-2 0 16,0-2 0-16,1 3 0 0,0 1 0 0,1-2 0 0,0 2 0 15,1-3 0-15,-1 4 0 16,2-1 0-16,-2 0 0 0,2 1 0 0,-2 0 0 0,2 2 0 0,-3 1 0 15,1-3-128-15,-2 3 128 0,1 0 0 16,-1 1 0-16,0-4-160 0,0 1 160 0,1 0 0 0,-1 2 0 16,1-3 0-16,-1 2 0 0,-1 1 0 0,1-3 0 15,0 2 0-15,0 0 0 0,-1 1-192 0,1 0 192 16,-1 0-192-16,1 0 192 0,-2-2-192 0,2 2 192 16,0 1-192-16,-1-1 192 0,1 2 0 0,0-2 0 15,0 2 0-15,0 1 0 0,-1-2-144 0,1 1 144 16,0 0 0-16,0-1 0 0,0 2 0 0,0-1 0 15,0 0 0-15,0-2 0 0,1 4 0 0,-1-5 0 0,0 1 0 0,1 2 0 16,-1-2 0-16,0 3 0 16,0-4 0-16,-1 2 0 0,1 2 0 0,-1-1 0 15,-2 0 0-15,2 2 0 0,0-2 0 0,-1 2 0 16,-1 2-128-16,1-4 128 0,-2 4 0 0,0-3 0 16,0 3 0-16,1-2 0 0,-2 2-176 0,1-1 176 0,0 1-160 0,1 0 160 15,-1 0 0-15,1 0 0 0,0 0 0 0,-1 0 0 16,2 0 0-16,-2 1 0 0,0 1 0 0,-1 1 0 15,-1-2 0-15,-1 2 0 0,-1 0 128 0,1 0-128 16,1 1 176-16,-3-1-32 0,-2 2 0 0,-3-1 0 16,-1 2 48-16,-1 0 0 0,0-2 0 0,1 1 0 15,-1-1 80-15,1-1 32 0,1 1 0 0,0 1 0 0,2-1-128 0,-1-2-32 16,2 2 0-16,1-4 0 16,2 1-144-16,0 0 0 0,1 1 0 0,1 0 0 15,1-2-688 1,2-2-208-16,-1 2-64 0,2-2 0 0,0 1-160 15,-1 0-32-15,1 1-16 0,0-3-18032 0</inkml:trace>
  <inkml:trace contextRef="#ctx0" brushRef="#br2" timeOffset="-29727.19">33011 16156 8287 0,'1'-5'736'0,"0"1"-592"0,1 3-144 0,-1-1 0 15,0-1 2016-15,0 2 368 0,1-2 80 0,0-3 16 16,1 0-1248-16,-1-4-240 0,-1 4-48 0,-1-3-16 16,-1 6-736-16,0-4-192 0,0 4 0 0,-1 0 0 31,0 2-432-31,1-4-112 0,-1 4-32 0,2-2 0 0,-1 1 224 0,1 1 32 0,1 1 16 0,-1-3 0 0,2 1 1584 15,-1 0 320-15,0 0 64 0,0 1 16 0,1 1 464 0,-1 0 96 16,-1 0 0-16,0 0 16 16,0 0-144-16,0 0-48 0,0 0 0 0,0 0 0 0,-8 22-960 0,2-12-192 15,1 2-32-15,-3 2-16 0,-1 4-240 0,-1 2-48 16,0 5-16-16,-2 0 0 0,-2 3-336 16,-1 4-64-16,-1-3-16 0,-1 2 0 0,1-2-144 0,-3 2 0 15,0 0 0-15,-1-2-176 16,0-1 176-16,1-2-192 0,2 0 192 0,1-4-192 0,2 0-32 15,1-3-16-15,3 0 0 0,0-5 0 16,1 0-288-16,3-2-64 0,1-4-16 0,0-2 0 16,2-1-576-16,0-4-112 0,1 2-32 0</inkml:trace>
  <inkml:trace contextRef="#ctx0" brushRef="#br2" timeOffset="-29408.82">32621 16134 21183 0,'0'0'1888'0,"2"-3"-1504"0,0 1-384 0,2 2 0 16,0 0 1152-16,-1 0 144 0,2 0 48 0,4 0 0 15,3 0-16-15,2 2 0 0,1 1 0 0,0 0 0 16,-2 4 1056-16,2-1 224 0,-1 4 32 0,0 2 16 15,2 2-1648-15,-1 3-336 0,0 3-64 0,0 2-16 16,-1 3-144-16,-1 3-16 0,0-2-16 0,-2 3 0 0,-1-1-160 0,0 0-16 16,1-2-16-16,-1 3 0 0,1-2-224 0,-1-1 0 15,-1 0 0-15,1-2 0 0,1-2 0 16,-1-2-160-16,1-2 0 0,1-2 0 0,-3 0-224 16,1-3-32-16,-2-1-16 15,-1-2 0-15,-1-1-352 0,-1-5-80 0</inkml:trace>
  <inkml:trace contextRef="#ctx0" brushRef="#br2" timeOffset="-26273.56">32735 15674 23039 0,'1'2'2048'0,"1"-2"-1648"0,-1 0-400 0,-1 0 0 16,0 0 864-16,0 0 96 0,1 0 0 0,0 3 16 16,1-3 1264-16,-2 3 240 0,1-3 48 0,-1 0 16 15,0 0-1296-15,0 0-256 16,0 0-48-16,-11 19-16 0,6-15-336 0,0 2-64 16,0-4-16-16,0 2 0 0,1-2-80 0,2 2-32 0,-1-1 0 15,1-3 0-15,1 3-112 0,1-3-32 0,1 0 0 16,0 0 0-16,0-2-96 0,2 1-32 15,0-2 0-15,-3 3 0 0,0 0 80 0,0 0 16 0,17-21 0 16,-12 16 0-16,2-3 64 0,-1-1 16 0,3 1 0 0,-2-1 0 16,1-4 0-16,-1 1 0 0,2-1 0 0,-1-3 0 0,2 0-176 15,-1 0-128-15,0 0 192 0,-2-1-192 16,0 0 0-16,0 2 0 0,-1-1 0 0,0 3 0 16,0 0 0-16,-1 2 0 0,-1 1 0 0,-1 2 0 15,0 2 0-15,-1 1 0 0,1 1 0 0,-1 2 0 0,0 1 0 0,0-2 0 16,1 2 0-16,-2 0 0 15,1 1 0-15,1 1 0 0,-1 0 0 0,1 3 0 0,-1 1 160 16,1 1-32-16,-1 4 0 0,1-3 0 0,0 4-128 0,2-1 192 16,0 4-192-16,0 1 192 0,1-3 64 0,0 2 0 15,2 1 16-15,-2 1 0 0,2-3-80 0,-1 2-32 16,2-3 0-16,-2 1 0 0,2-2-160 0,-2 0 192 16,-1-1-192-16,2-4 192 0,-3 2-384 0,1-3-80 15,-1-2-16-15,-2 0 0 16,1-3-592-16,0 0-112 0,0-3-32 0</inkml:trace>
  <inkml:trace contextRef="#ctx0" brushRef="#br2" timeOffset="63917.4">1329 6628 32255 0,'-7'-4'2864'0,"2"2"-2288"0,1 2-576 0,2-3 0 16,2 3 320-16,0 0-32 0,0 0-16 15,0 0 0-15,1-1-704 0,-1 1-144 0,1-2-16 0,2 2-16 16,0-3 608-16,1 2 320 0,0-2-48 0,1 3 0 16,0-2 368-16,0 1 64 0,1 1 0 0,0-3 16 15,0 1-288-15,2 1-64 0,-2 1-16 0,1-3 0 16,1 3 192-16,-1-1 32 0,2 1 16 0,-3 1 0 16,1-1 80-16,0 3 16 0,0 0 0 0,0 3 0 15,1 3-320-15,-2-1-64 0,-1 0-16 0,-1 5 0 16,1 0-32-16,-2 0-16 0,0 3 0 0,-1 0 0 15,2 0-240-15,-2 0 144 0,1 1-144 0,-2 3 128 0,3-2-128 16,-2 1 0-16,2 1 0 0,-2-2 0 0,1 5 144 16,1 1-144-16,-2 2 160 0,2 0-160 0,0 5 224 0,0 4-48 15,3-1-16-15,-1-1 0 0,0-3 32 0,0 3 16 16,3-2 0-16,0-2 0 0,2 5 32 16,0-5 0-16,0 0 0 0,0-3 0 0,0-3-16 15,2-1 0-15,-2-2 0 0,-1-4 0 0,1 3-224 16,-1-6 176-16,-1 0-176 0,1-1 160 0,1 1-160 0,-1-5 0 15,0 0 144-15,-1-2-144 0,-2 0 160 0,1-6-32 16,-1 2-128-16,1-4 192 0,-2 0-32 0,0-3-16 16,-1-2 0-16,0-4 0 0,-1 0-144 0,-1-4 192 0,1-1-192 15,-2-2 192-15,1-2-192 0,-1 1 0 0,1-2 144 16,2 4-144-16,-1 1 0 0,0 1 0 0,3 3 0 0,-1 2 0 16,0 4 0-16,1-1 0 0,1 4 0 0,-1 0 0 15,2 3 0-15,1 0 0 0,0 4 0 0,1 1 0 0,0 2 0 16,0 2 0-16,0 3 0 15,-1-2 0-15,0 0 0 0,1 3 0 0,-1-1-160 0,1 0 160 16,-1 1-336-16,1 0 32 0,-1 0 16 0,1-5 0 16,-1 2 288-16,0 0-128 0,0 0 128 0,0 0 0 15,0-1 0-15,-2-3 0 0,1 0 0 0,-2-2 0 16,1-1 0-16,-1 0 0 0,1-1 0 0,-1-1 0 0,1 2 0 16,-2-3 0-16,0 0 0 0,0 0 0 0,1-3 128 0,1 2 0 15,-2 1-128-15,0-2 192 0,-1-1-192 0,-1 2 0 16,0-1 0-16,-2 2 0 0,1-3 0 15,-2 2 0-15,-1-2 0 0,1 1 0 16,-1-2 240-16,0 1-48 0,1-4-16 0,-1-3 0 16,2 1 176-16,-1-6 32 0,0 1 16 0,1-4 0 0,0-5-160 15,-1 1-48-15,1-5 0 0,0-2 0 0,-1 1-64 0,0 2-128 16,-1 0 176-16,0-5-176 0,0-4 192 0,-1-3-64 16,1 0 0-16,0-3-128 0,1 0 0 0,0 0 0 15,3-1 0-15,-1 3 0 0,2-1 0 0,-1 3 0 16,3 2 0-16,-1 5-144 0,0 4 144 0,-1 1 0 15,1 5 0-15,0 2 0 0,-1 4 0 0,-1 2 0 0,0 2 0 16,-1-1 0-16,1 3 0 0,0-1 0 16,-2 3 0-16,1 3 0 15,-1-1-688-15,-1-1-48 0,2 4-16 0,-2-3 0 16,0 4-528-16,2 1-96 0</inkml:trace>
  <inkml:trace contextRef="#ctx0" brushRef="#br2" timeOffset="65074.07">2495 7355 25791 0,'0'0'2304'0,"0"-2"-1856"0,0 0-448 0,0 2 0 0,0 0 2048 0,0 0 304 15,2 2 64-15,-1-2 16 0,0 2-2256 0,0-2-448 16,2 4-96-16,-3-4-16 15,0 0-80-15,0 0-32 0,0 0 0 0,18 6 0 0,-14-4 368 0,1-2 128 16,1-2 0-16,2 2-144 0,0-2 432 0,2 0 96 16,1-3 0-16,2 4 16 0,1-3 528 0,0 2 96 15,2-1 32-15,-1 2 0 0,-3 1-544 0,1 0-96 0,0 1-32 0,-2 2 0 16,-1-1 0-16,-1 3 0 0,-3 0 0 0,-1 1 0 16,0-2-128-16,-1 2-16 0,-2 2-16 0,-1 0 0 15,-1-1-224-15,-1 1 0 16,-1 2 0-16,-3-2 0 15,0 1-432-15,-3 3-16 0,1-2-16 0,-3-3 0 0,1 2 144 0,2-3 48 16,-3 0 0-16,2 0 0 0,-1-3 272 0,1 0 0 0,1-1 0 16,0 0 0-16,-1 0 144 0,1-2 144 15,1 2 32-15,-1 0 0 0,4 1-80 0,0-3-16 0,1 1 0 16,1 1 0-16,1-2-224 0,0 0-128 0,2 3 128 16,2-2-208-1,1 3-464-15,1-2-96 0,1 2 0 0,1 1-16 0,0-1 288 16,1-2 64-16,1 2 16 0,0 0 0 0,0-2 416 0,0 2-160 0,-1-2 160 0,0 2 0 0,0 0 0 15,-2-2 0-15,1 2 0 0,-2 1 0 0,0-4 0 16,-1 3 0-16,0-2 0 0,0 1 0 16,-1 0 0-16,-1 0-128 0,1 3 128 0,-2-2 0 0,2 2 0 0,-1 0 0 15,-1 2 0-15,-1 3 0 0,2-1 0 16,-2 2 0-16,1 1 128 0,0 2-128 16,-2-1 384-16,1 1-32 0,0 1 0 0,-1-3 0 0,-1 6-48 15,0-7-16-15,-2 2 0 0,0-3 0 0,0 3 64 0,-2-6 16 0,1 2 0 16,-1 0 0-16,-1-1 16 0,0 1 16 15,0 0 0-15,-2-2 0 0,1 0-144 0,-2 0-16 16,0 0-16-16,-1 0 0 0,0 0-96 0,-1 0-128 16,-1-1 176-16,0 1-176 0,1-3 0 0,-1 1 0 0,-2-1 0 15,-1-1 0-15,2 0 0 0,-4-2-176 0,3-2 0 0,-4-3 0 32,1 0-592-32,-2-3-128 0,1-4-32 0,1 0-15968 0</inkml:trace>
  <inkml:trace contextRef="#ctx0" brushRef="#br1" timeOffset="75784.47">4299 6606 35935 0,'2'-6'3200'0,"0"-1"-2560"0,1 4-512 0,-2 3-128 16,1-3-1168-1,0 1-256-15,1-2-48 0,2-6-16 0,3-2 2144 0,0-1 432 0,0 0 96 0,0 0 16 16,0 4-128-16,-2 0-32 0,1 3 0 0,1-3 0 15,-2 2-528-15,0 0-128 0,0 4 0 0,1 0-16 16,-2 0-80-16,-2 3-16 0,1 0 0 0,-2 1 0 0,2 4-144 16,-3-2-128-16,2 4 192 0,-2 0-192 15,2 2 336-15,-2-3-32 0,1 4-16 0,1 2 0 0,-1 0 0 16,2 1 0-16,0 0 0 0,1 4 0 0,-2 0 16 16,2 3 0-16,0 2 0 0,0 3 0 0,0 1-112 15,-1 4 0-15,1 3-16 0,-2 1 0 0,2 1-176 0,-2 0 0 16,1-3 0-16,-2 5 128 0,1 1-128 0,-1 3 0 15,0-2 0-15,1 1 0 0,-1-8 0 0,1-1 0 0,-1 1 0 16,3-6 0-16,-1 1 0 0,1-4 0 16,0-4 0-16,-1-4 0 0,1-1 192 0,0-5 64 0,1-2 16 15,0-5 0-15,0 0-16 0,1-4 0 16,1-1 0-16,-1-3 0 0,2-3-64 0,1-5 0 0,0-1-16 0,0-1 0 16,1-2-176-16,-1-2 0 0,0-1 0 0,-1 4 0 15,0-1-288-15,1 5-32 16,-1 3-16-16,-1 1 0 0,0 3 16 0,-1 5 0 15,1 1 0-15,-1 4 0 0,0 2 320 0,2 4-144 16,0 6 144-16,1 0 0 0,2 2 0 0,-1 2-128 0,3-1 128 16,1-1 0-16,-2-3 0 0,2 1 0 0,-1-2 0 15,-1 1 0-15,1-6 0 0,-2 1 0 0,1-3 0 0,-2-1 0 16,0 0 0-16,-1 0 0 0,0 0 0 0,-1-2 0 16,1 2 0-16,0 0 0 0,-1-3 0 0,1 1 0 0,-2-1 0 0,1 0 176 15,1 0-176-15,-1-3 160 0,-1 3-160 16,0-3 0-16,2 0 144 0,-2-3-144 15,3 0 288-15,-1 0-16 0,1-3 0 0,2-1 0 16,-1-2 32-16,-1-1 0 0,0-2 0 0,1-3 0 0,-3-1 16 16,1-1 16-16,0-5 0 0,-1 0 0 0,-2-2-80 15,-1-2-32-15,1-3 0 0,-2-3 0 16,0-3-80-16,1-5-16 0,-1-5 0 0,0-2 0 0,-2 0-128 16,1 2 192-16,0-2-192 0,-2 3 192 0,-1 2-192 0,-1 2 0 15,-1 2 0-15,-1 2 128 16,-1 3-448-16,-2 3-112 0,-1 3-16 0,0 5 0 15,-1 2-64-15,-1 4-32 0,1 3 0 0,1 4 0 16,-1-1-32-16,1 3-16 0,2-1 0 0,2 4 0 16,2-2-304-16,1 2-64 0,2 4-16 0,0 0-11760 15,4 0-2336-15</inkml:trace>
  <inkml:trace contextRef="#ctx0" brushRef="#br1" timeOffset="76310.42">5331 7482 25791 0,'-4'-3'2304'0,"0"-3"-1856"0,2 3-448 0,1 2 0 0,1 1 1280 15,-2-3 144-15,1 0 48 0,-1-6 0 0,-2-1-1472 16,3 0-352-16,1-2-32 0,1 2-16 16,4 0 848-16,1 1 160 0,3 1 32 0,2 2 16 0,4-2 32 0,0 2 0 15,2 2 0-15,1-1 0 0,5 4 160 0,-1-3 48 16,3 2 0-16,-1 2 0 0,1 0-320 0,-1 0-48 15,-3 0-16-15,-3 2 0 0,0 2-192 16,-6 2-64-16,-3 0 0 0,-5 4 0 0,-1 0-64 0,-3 3-32 16,-4-1 0-16,-3 4 0 0,-3 0-160 0,-5 4 0 15,-2 1 0-15,-3 1 0 0,-2 3 0 0,-2-2-224 16,-3 5 48-16,0-2 16 0,-2 0-160 16,1-2-48-16,2-1 0 0,1-2 0 0,3-2 368 15,2 0-144-15,2-1 144 0,2 0 0 0,2-1 288 0,3-3 160 16,3 1 48-16,2-4 0 0,4 1-144 0,1-1-32 15,3 0 0-15,2 0 0 0,3-3-128 0,2 0-48 0,2 0 0 0,1-2 0 16,1 3 48-16,4-3 0 0,2 0 0 16,3 0 0-16,0-2-192 0,2 0 0 0,2-2 0 0,1-1 128 15,2 2-480-15,1-3-96 16,1 0-32-16,1-3 0 16,3 2-816-16,-1-4-176 0</inkml:trace>
  <inkml:trace contextRef="#ctx0" brushRef="#br0" timeOffset="79542.08">6111 6465 35935 0,'-4'-4'3200'0,"1"0"-2560"0,1 4-512 0,4-2-128 15,-1 2 240-15,-1-1 16 0,0-2 16 0,-1-3 0 16,1 0-272-16,-2 0 0 0,2-1-128 0,0 4 128 16,-1-1 0-16,1 2 208 0,0-2-16 0,0 4 0 15,1 0 128-15,-1-3 32 0,0 3 0 0,0 0 0 16,0 3 80-16,2-3 16 0,-2 4 0 0,0-4 0 0,0 0-96 0,0 0-16 16,3 19 0-16,-1-8 0 15,-1 3-48-15,0 2-16 0,0 3 0 0,1 3 0 0,-1 6-80 0,0 5 0 16,1 4-16-16,0 3 0 0,3 5-176 15,-3 2 192-15,1-3-192 0,-1 1 192 0,1-8-192 16,-1-1 0-16,0-1 0 0,1-5 0 0,-1 3 0 16,1-7 128-16,-1 1-128 0,2-1 0 15,-1-2 256-15,0-1-16 0,0-5-16 0,0 2 0 0,1-4-32 16,1-3-16-16,0-4 0 0,0 0 0 0,0-5-32 0,0 0 0 16,0-2 0-16,1 0 0 0,0-2-144 0,-1-2 0 15,1 0 0-15,1-2 0 0,-1-2 0 0,-1-4 0 16,1 0 0-16,-2 1 0 0,0-1 0 0,0-5 0 0,1-1 0 15,1 0 0-15,-1 4-240 0,0 2 80 16,0-2 16-16,0 4 0 0,1 3 144 0,-1 2-192 16,0 3 192-16,1 0-192 0,-1 2 192 0,1 2 0 0,1 4 0 0,0 6 0 15,2 1 0-15,-2 5-160 16,2 2 160-16,-1 0-160 0,1 3 160 0,0-3 0 0,-1-2 0 16,1-2 0-16,0-1 0 0,1-3 0 0,0-4 0 15,1-2 0-15,0-2 0 0,0-1 0 0,1-1 0 16,1-4 128-16,-2-3 176 0,1-1 32 0,1 1 16 15,0-4 0-15,1-2-64 0,1-3-16 0,-1-1 0 0,2-3 0 16,2 0-80-16,-2-3-32 0,1 3 0 0,-2-2 0 16,0-2-160-16,1-1 0 0,0-2 144 0,-1-3-144 0,-2 2 0 15,1-2 0-15,0-5 0 0,-2-1 128 0,-1-3 0 16,0 0 0-16,-2-3 0 0,0 1 0 0,-3 1-128 0,-1-1 128 16,0 0-128-16,-3 5 128 15,-1-3 48-15,-2 3 16 0,0 0 0 0,-2-1 0 0,1 3-64 0,-2-1 0 16,-1 5 0-16,0 1 0 15,0 3-128-15,0 6-176 0,1 0 48 0,-1 3 0 16,1 4-448 0,0 2-64-16,0 2-32 0,1 5 0 0,-1 3-496 15,0 6-112-15,-1 0 0 0,0 10-18048 0</inkml:trace>
  <inkml:trace contextRef="#ctx0" brushRef="#br0" timeOffset="79944.39">6919 7355 35935 0,'-4'-5'3200'0,"1"4"-2560"0,2 1-512 0,1 0-128 0,1 1 1232 15,1-1 240-15,0 1 32 0,-1-1 16 16,3 4-1728-16,1 0-352 0,1 2-64 0,0 0-16 0,2 4 640 15,-2 5 160-15,1-1 16 0,-1 4 0 0,-1 4-16 0,-1 3 0 16,-1 3 0-16,-3 5 0 0,-3 1-16 16,-1 5 0-16,-2 1 0 0,-2 2 0 0,0 4-16 0,-2-4 0 15,-1-5 0-15,3-2 0 0,-2-2-128 0,2-4 0 16,2-2 0-16,2-2 128 0,2-2-128 16,2-4 0-16,2-4 0 0,2-2-18368 0</inkml:trace>
  <inkml:trace contextRef="#ctx0" brushRef="#br3" timeOffset="83080.38">3143 6938 31327 0,'-6'0'2784'0,"2"0"-2224"0,4 0-560 0,2 0 0 0,-1 0 144 16,0 0-144-16,0 0 0 0,2 0 144 15,-1 0-912-15,3 0-176 0,3 0-32 0,2 0-16 16,-1 0 688-16,4 0 144 0,2 0 32 0,1 0 0 15,0 0-496-15,1 0-80 0,0 0-32 0,1 0 0 16,-1 0 480-16,0 0 112 0,2-2 16 0,-1 2 0 0,2 0 128 0,-2 0 0 16,-2-1 0-16,0 1 0 0,1-3 0 0,0 1 0 15,1 0 0-15,-1-1 0 0,2 0 0 0,-1 1 0 16,2 1 0-16,0-4 0 0,-2 3 0 0,-1 0 0 0,1-2 0 16,-2 4-7248-16,-3-2-1424 15</inkml:trace>
  <inkml:trace contextRef="#ctx0" brushRef="#br3" timeOffset="83538.02">3074 7146 25791 0,'-5'-9'2304'0,"1"6"-1856"0,2-2-448 0,1 4 0 0,2-2 2896 0,0 3 496 16,2 0 80-16,2-1 32 15,1 1-3248-15,4 0-656 0,3-3-128 0,5 3-32 16,1 3 112-16,4-3 32 0,0 0 0 0,2 0 0 15,1 1-128-15,0 2-32 0,-3-3 0 0,2 0 0 16,0 3 128-16,-1-3 32 0,-1 4 0 0,-1-2 0 0,-1 2 32 0,0 1 0 0,-1-1 0 16,0 0 0-1,-2-1-1056-15,2 0-208 0,0 3-32 0,2-4-9936 0</inkml:trace>
  <inkml:trace contextRef="#ctx0" brushRef="#br2" timeOffset="190556">24484 7374 27647 0,'-4'-7'2448'0,"2"3"-1952"15,0 0-496-15,4 4 0 0,-1-3 720 0,0 2 48 0,0-5 16 16,0 0 0-16,3-7-176 0,0 1-32 0,2 2-16 15,2 0 0-15,0 4 192 0,2 0 32 0,-1 2 16 0,1 2 0 16,-1 4-48-16,-1-2-16 0,1 0 0 0,-2 4 0 16,-1 2-32-16,-2-2-16 0,0 4 0 0,-2 0 0 15,-1 0-368-15,-1 2-64 0,-1-1 0 0,-1 2-16 16,-2 0-48-16,0-1-16 0,0 0 0 0,1 2 0 0,-2-3-32 0,1 2 0 16,2 0 0-16,-2 2 0 15,1 0-144-15,2 0 0 0,1 3 0 0,0-1 128 0,0 2-128 16,3 1 0-16,-1 2 0 0,1 4 0 15,0-2 0-15,1 0 0 0,1 2 0 0,1 0 0 16,2 1 0-16,-2 1 0 0,2 1 0 0,0 1 0 16,0-1 0-16,0-2 0 0,-2-3 0 0,0 1 0 0,0 2 0 15,1-3 0-15,-2-1 0 0,0 2 0 0,-1-4 176 16,0 0 0-16,0-3 0 0,-2 0 0 0,0-4-32 0,0 1 0 0,-1-3 0 0,1-2 0 16,-1-1-16-1,0 0 0-15,0-1 0 0,1-3 0 0,-2 0-128 0,0 0 0 16,1-2 0-16,-1-1 128 0,1 2 0 0,-1-2-128 15,1 0 192-15,0 3-64 0,2-3-128 16,-2 0 160-16,0 1-160 0,2 2 160 0,-1-3-160 16,2 0 0-16,0 0 0 0,1 0 0 0,0 0 0 0,1-3 0 15,1 2 0-15,1 1 0 0,0-3 0 0,-1 0 0 16,-1 3 0-16,1-3 0 0,3 0 0 0,1 0 0 16,2-1 0-16,1-1 0 0,2 1 224 0,4-1 16 15,0 1 0-15,2-2 0 0,3-1-64 0,3 0-16 0,7-2 0 16,3 0 0-16,1-4-160 0,2 5 192 0,1 0-192 15,0-1 192-15,0 3-192 0,-2-1 0 0,0 1 0 0,-2-1-176 16,2 1 176-16,-1 3 0 16,0-2 0-16,-1 3 0 0,-1 2 0 0,0 0 0 0,3 0 0 15,1 2 0-15,0 3 0 0,-1-5 0 0,2 0 0 0,0 0 0 16,2-3 0-16,0-1 0 0,2 2 0 16,2-1-128-16,2 2 128 0,2-1 128 0,1 4-128 15,-1-2 176-15,1 0-176 0,-2 0 0 0,1-2-192 0,-1 2 192 16,0 0-144-16,1 0 144 0,-1 3 0 0,1 2 0 15,-2-1-144-15,-1 2 144 0,-1-3 0 0,-1 0-144 16,-3-3 144-16,2 0 0 0,1-2 0 0,3 1 0 16,2 1 0-16,-1 0 0 0,4 0 128 0,-2-3-128 0,0 3 0 15,-1-3 0-15,0-2 0 0,0 1-128 0,2 0 128 0,2 2 0 16,1-2 160-16,0 4-160 0,1 1 0 16,-1 2 0-16,-3-3 0 0,-2 0-160 0,-2 0 160 0,-1 2 0 0,2-1 160 15,1 4-160-15,-2-1 0 16,-1 0 0-16,0 2 0 0,-3 0-160 15,-3-3 160-15,0-2 0 0,2 1 0 0,1-2 0 0,-1 0 0 16,0 0 0-16,-1 3 0 0,1-3 128 0,-2 4-128 16,-1-2-128-16,2-1 128 0,-2-1-192 0,-3 3 192 0,1-6 0 15,2 2 0-15,4 1 0 0,-1-2 0 0,4 2 0 16,-1 0 0-16,-1 0 0 0,-1 2 0 0,-2-1 0 16,-3 2 0-16,-4-1 0 0,-4-2 0 0,1 1 0 0,-1-1 0 15,-1 3 0-15,-1-3 0 0,0 4 0 16,0-4 0-16,-1 2 0 0,-1-1 0 0,2 2 0 15,1 1 0-15,-1 0 0 0,-1 0 0 0,0-1 0 0,-1 0 0 16,0 1 0-16,-1 0 0 0,-1 1 0 16,1-4 0-16,-2 4 0 0,0-1 0 0,1-2 0 0,-1 3 0 15,1 0 0-15,0-1 0 0,-2 2 0 0,2-2 0 0,-2 2 0 16,-2-3 0-16,-3 2 0 0,0-1 0 16,1 0 0-16,0 1 0 0,1-2 0 0,-1 1 0 0,0-1 0 0,-2 0 0 15,-1-3 0-15,1 3 0 16,-1-2 0-16,1 2 0 0,1-1 0 0,1-2 0 15,-1 1 0-15,-1 2 0 0,1-3 0 0,1 2 0 0,-1-1 0 16,0 2 0-16,-2-3 0 0,1 2 0 0,-2 0 0 0,0 0 0 0,0-1 0 16,0 2 0-16,-2-3 0 15,-1 2 0-15,-1-2 0 0,2 0 0 0,-3 0 0 16,-1 0 0-16,-1 0 0 0,0 0 0 0,-1 0 0 16,-2 0 0-16,-1-2 0 0,2-1 0 0,-2 2 0 0,-1-3 0 15,1 2 128-15,1-1-128 0,0 0 0 0,-1 0 0 16,0 0 0-16,0 0 0 0,0-1 128 0,0 2-128 0,2 1 0 15,-1-2 0-15,0 2 0 0,0 1 0 16,0-3 0-16,0 3 0 0,-1 0 0 0,-1-2 0 0,0 2 0 16,0-1 0-16,-2 1 0 0,2 0 0 0,-2 0 0 15,0-3 0-15,1 3 0 0,0-2 0 0,0 1 0 0,-2-4 128 0,2 1-128 16,-1 0 144-16,1 1-144 16,0-4 192-16,0 1-192 0,-1 0 240 0,2-3-64 15,0-1-16-15,0 1 0 0,0-4-160 0,1-2 0 16,-1 2 0-16,1-2 0 0,1-1 160 0,-1 0 0 15,0 0 0-15,-1 0 0 0,1-1-160 0,-1 1 192 0,0 2-192 16,0-2 192-16,-1-1-192 0,-2 1 0 0,2 0 144 16,-3 1-144-16,1 2 240 0,0-2-32 0,-2 1 0 0,1 2 0 15,-1 1-208-15,-1 0 0 0,-1 2 0 0,0 0 0 32,0 2-368-32,-2 1-112 0</inkml:trace>
  <inkml:trace contextRef="#ctx0" brushRef="#br2" timeOffset="195744.84">650 5108 4607 0,'2'3'400'0,"-1"-3"-400"15,1 0 0-15,0 0 0 0,-1 0 0 0,0 1-320 16,2-1 48-16,2 2 16 0,1-2 256 0,2 3 0 0,0-3 176 0,-1 0-176 16,-1 0 912-16,1-3 80 0,-3 3 16 0,1-2 0 15,-1 1 1152-15,-1-2 224 0,-1 2 48 0,1-1 16 16,-2-2 352-16,-1 1 64 0,1 0 16 16,-2 0 0-16,1 1-928 0,-1 0-176 0,-1-1-48 0,2 0 0 0,0 3-1216 15,0-3-256-15,-1 3-64 0,1 0 0 16,0 0 128-16,-1 0 32 0,1 0 0 0,0 0 0 15,0 0 368-15,0 0 80 0,0 0 16 0,0 0 0 16,0 0-96-16,0 0-16 0,0 0 0 0,0 0 0 16,0 0-368-16,0 0-80 0,0 0 0 0,0 0-16 15,0 0-32-15,0 0 0 0,0 0 0 0,7-19 0 0,-7 15-16 0,2 3 0 16,-2 0 0-16,0-2 0 0,1 2-192 16,-1 1 128-16,1 0-128 0,-1 0 0 0,0 0 0 0,-1 0 0 15,1 0 0-15,0 0 0 0,0 0 0 16,0 0 128-16,0 0-128 0,0 0 0 0,0 0 144 0,0 0-16 15,0 0 0-15,-20 10 0 0,17-9 48 0,0-1 0 16,-1 0 0-16,2-1 0 0,-1 1-176 0,2 0 192 16,-2 0-192-16,1 0 192 15,-1-2-192-15,2 2 0 0,0 0 144 0,-1 0-144 0,0 2 0 0,1-2 0 16,0 0 0-16,-2 1 0 0,2 2 0 0,0-3 0 16,0 2 0-16,-2-1 0 0,2 2 0 0,0-3 0 0,-1 2 0 0,1-2 0 15,0 2 0-15,-1-2 0 16,0 0 0-16,0 2 0 0,1-2 0 0,-1 0 0 15,0 3 0-15,-1-2 0 0,1 1 0 0,1 2 0 16,-1 0 0-16,1 1 0 0,0-2 160 0,0 4-32 16,-1-1-128-16,1 0 192 0,1 0-192 0,-1 1 0 0,0 2 0 0,0-3 0 15,-1 0 0-15,0 2 0 0,1 1 0 0,-2-3 0 16,1 4 0-16,-2-2 0 0,1 6 0 0,-1 1 0 16,-1 1 0-16,0 4 0 0,-2 4 0 15,1-1 0-15,1-1 0 0,-1 0 0 0,2 0 0 0,2-3 0 0,1 3 0 16,-1-3 0-16,4 3 0 0,0 0 0 15,2 3 0-15,0-2 0 0,2 2 0 0,-1 0 0 0,0 1 128 0,0 0-128 16,-2 1 0-16,1 2 0 16,-1 0 144-16,-2 2-144 0,-1 4 128 0,-1-4-128 15,-1 1 0-15,0-7 0 0,-1 1 0 0,0-4 0 16,-1-2 0-16,-1-3 0 0,1-1 0 0,1-4 0 0,-1 2 0 16,0-5 0-16,2-2 0 0,-1-1 0 0,2 0 0 15,0-2-272-15,1-1 64 0,-2-1 16 16,2-1-448-16,0-1-64 0,0 0-32 0,0-1 0 15,-1 1-432-15,0-2-96 16,0 2-16-16</inkml:trace>
  <inkml:trace contextRef="#ctx0" brushRef="#br2" timeOffset="197362.44">786 5088 24879 0,'-2'-6'2208'0,"1"0"-1760"0,1 4-448 0,0 0 0 0,1 2 912 0,0-2 112 16,0-2 0-16,1-2 16 0,0-4-656 0,2 1-128 15,0-3-16-15,-1 2-16 0,1 2 208 0,0 0 32 16,1 2 16-16,0 0 0 0,1 2-480 0,-1-1 128 16,0 4-128-16,0-2 0 0,0 1 384 0,0 4 48 15,-2-2 0-15,0 3 0 0,-1-2 144 0,-1 2 48 16,2 0 0-16,-2 2 0 0,-1 0 144 0,1 0 48 16,-1 1 0-16,0 0 0 0,0 1-400 0,0-4-80 0,2 1-16 15,-2 2 0-15,0-3-128 0,0 0-16 0,1 1-16 0,-1 1 0 16,1 0 32-16,0 0 16 15,2 1 0-15,-2 2 0 0,1 0-48 0,0 0-16 0,0 3 0 0,2-1 0 16,-2 2-144-16,2 2 0 16,-1 2 0-16,0 2 0 0,1 3 0 0,0 5 0 0,-2 3 0 15,1 2 0-15,-1 2 0 0,2 0 128 0,-2 0-128 16,1 1 0-16,0 2 144 0,1 1-144 0,0 4 160 0,1-6-160 16,-3-6 0-16,2 2 0 0,0-2 0 0,1-5 0 15,-2 1 192-15,1-3-16 0,-1-2 0 0,-1-6 0 16,-1 1 144-16,2-7 16 0,-2 0 16 0,-1-2 0 0,1-2-80 15,0-2-16-15,1 0 0 0,-1-4 0 0,0 0-96 0,0-2-32 16,2-4 0-16,-1 0 0 0,1-2 96 0,-2-5 16 16,2 1 0-16,-2-2 0 0,0-1-240 0,0-3 0 15,-1-5 128-15,1 2-128 0,-1-2 0 16,0-3 0-16,2-1 0 0,-1 1 0 16,0 0 0-16,2 2 0 0,-1 1 0 0,2 3 0 0,-2 3 0 0,2-1 0 15,-2 3 0-15,1 0-160 0,-1-1 160 16,1 2 0-16,-1 3 0 0,1-3 0 0,-2 1 0 0,0 1 0 15,2 2 0-15,-2-4 0 0,2 6 0 0,-2-3 0 16,1 1 0-16,-1 2 0 0,2 1 0 0,-1 3 0 16,1 3 0-16,-2-1 0 0,0 1 0 0,1 3-128 15,-2 3 128-15,1 2 0 0,-1 3-240 0,0 1 48 16,0 1 0-16,0 0 0 0,1 0 192 0,-1-2 0 16,1 2-160-16,-1-1 160 0,0-2 0 0,2 0 0 15,-2-1 0-15,0-3 0 0,0 2 0 0,1-3 0 0,0-2 0 0,0 0 0 16,0-2 0-16,2 0 0 0,-1-2 0 0,2-2 0 15,0 0 0-15,1-3 0 16,0-1 0-16,0-2 0 0,0 0 128 0,0-2 0 0,0 2 0 0,-1-4 0 16,1-1 0-16,-1-1 0 15,-1 2 0-15,-1 0 0 0,1-3-128 0,-1 3 0 16,-1-2 0-16,0-1 0 0,2 3 176 0,-2 1-48 16,0 2-128-16,1 0 192 0,0 1-192 0,-1 2 0 0,3 0 128 0,-1 4-128 15,0-3 0-15,1 5 0 0,0-2 0 0,1 3 0 16,-2 0 0-16,1 2 0 0,1 1 0 0,-1 0 0 15,-1 0 0-15,2 0 0 0,-1 1-160 16,0 2 160-16,-2 0 0 0,1 1 0 0,0 1 0 0,0-1 0 0,-1 2 0 16,2 1 0-16,-1 4 0 0,-1 2 0 15,2 0 0-15,-3 3 0 0,3 3 0 0,-2 0 0 16,-1 3 0-16,2 0 0 0,1 3 128 0,-1 1-128 16,1 0 0-16,0 2 0 0,1 3 0 0,1-2 128 0,-1-1 0 0,1 0 0 15,-1-3 0-15,0-3 0 0,1 4 0 0,-1-5 0 16,0 2 0-16,0 0 0 15,0 2-128-15,-1-3 0 0,-2 0 0 0,1-1 0 0,-2 2 128 16,1-1 0-16,-1-2 0 0,1 1 0 0,-1-1-128 16,0-2 0-16,0 4 0 0,-1-3 0 0,0 1 0 0,2-2 0 15,-1 2 0-15,0-1 0 0,0-3 0 0,1-2 176 16,0 0-176-16,1-2 192 0,0-2-192 0,0-1 0 16,0-2 0-16,1 0 128 0,-1-2-128 0,0-2 0 15,0 0 0-15,-1-2 0 0,1-1 0 0,-1-1-176 0,1-2 48 0,-1 0 0 31,-1-4-832-31,-1 1-144 0,0-4-48 0,-2-2 0 0</inkml:trace>
  <inkml:trace contextRef="#ctx0" brushRef="#br2" timeOffset="197728.03">2032 5374 34095 0,'-5'-1'1504'0,"0"1"320"0,0 0-1456 16,1 0-368-16,2 0 0 0,-1 1 0 0,2 2 384 0,-3-1 16 0,-2 2 0 0,-3-1 0 0,-1 4-240 0,-1 1-160 0,0 0 192 0,-1 3-192 0,-2 2 624 0,-1 1 16 16,1 3 0-16,-4 3 0 0,0 5-512 0,-3 1-128 15,-2 5 0-15,0 1 0 0,1 0 240 0,-2-1-32 16,3 0 0-16,1-5 0 0,3-1 144 0,1-3 32 16,4 0 0-16,-1-6 0 0,5 0-384 0,-1-6 0 15,2 0 0-15,-1-4 128 16,2-1-896-16,-1-1-160 0,2-4-32 0,-2-4-16048 0</inkml:trace>
  <inkml:trace contextRef="#ctx0" brushRef="#br2" timeOffset="197926.23">1609 5446 41471 0,'0'0'3680'0,"1"0"-2944"0,0 0-592 0,2 1-144 16,-1 2 544-16,3-1 80 0,3 2 16 0,3 2 0 15,5 0-848 1,5 6-176-16,2 1-16 0,1 3-16 0,0 2 416 0,-1 2-160 0,-1 0 160 0,-1 2 0 16,-1 2-384-16,-4 2 16 0,0 2 16 0,-1-3 0 15,-3 3-608-15,-2-2-128 0,1 0-32 0,-2-1-10304 16,-1-6-2064-16</inkml:trace>
  <inkml:trace contextRef="#ctx0" brushRef="#br2" timeOffset="198552.4">2179 5749 38703 0,'-6'-3'1712'0,"1"1"352"0,0 1-1648 0,2 1-416 16,3-3 0-16,0 3 0 15,0 0-304-15,0-2-144 0,0-2-16 0,1 0-16 0,2-2 288 0,-1 0 192 0,3-4-208 0,2 0 80 16,-1-2 400-16,1-1 96 15,-1-2 16-15,2-1 0 0,-2 0-384 0,0-3 0 16,0-2 0-16,-1-2-128 0,0-3 128 0,1-2 0 16,-2-1 128-16,0 1-128 0,0 1 384 0,-3 3 0 15,1 0 0-15,-2 4 0 0,1 2 48 0,1 7 16 16,-1-1 0-16,-1 6 0 0,0 2-160 0,-1 3-32 0,1 1 0 16,0 5 0-16,1-2-64 0,0 4-32 0,0 1 0 0,1 2 0 15,0 3-160-15,1-1 0 0,2 4 0 0,-2-2 0 16,3 2 0-16,2 0 0 0,-1 1 0 15,2-1 0-15,0 0 0 0,0 0 0 0,1 0 0 16,-1-1 0-16,0-1 0 0,-2-2 0 0,-1-3 0 16,0 1 0-16,-2-4 0 0,0 0 128 0,0-2 0 0,-2-4 0 15,1 2 112-15,0-4 16 0,2-2 0 0,-1-1 0 16,2-2 0-16,2-3 16 0,0-3 0 0,3-1 0 16,0-5-112-16,2-1-32 0,2-2 0 0,-1-4 0 15,1-1-128-15,0-3 0 0,0-4-160 0,-1-4 160 16,-1 0-240-16,-2-3 48 0,-1 3 16 0,-1-5 0 15,-2 2 48-15,-1 3 0 0,-1 2 0 0,0 2 0 0,-1 6 128 16,-1 4 0-16,0 2 0 0,-2 0 0 0,2 3 336 16,-2 3 0-16,2 0 0 0,-1 4 0 0,1-1-176 0,-1 4-32 15,1 2-128-15,-2 2 192 0,1 4-192 0,0 1 0 16,1 4 0-16,0 2 0 0,-1 3 0 0,2 4-240 16,0 3 80-16,-1 3 16 0,1 3 144 0,0 3-192 15,-2 7 192-15,1 3-192 0,-1-3 192 0,-2 9 0 16,1 3 0-16,-2 6 0 0,0 0 144 0,-3-1 64 15,0-1 16-15,-2-5 0 0,0-1 176 0,0-2 48 0,0-2 0 0,0-6 0 16,1 0-96-16,0-1-16 16,2-2 0-16,2-1 0 0,0-3-176 0,2-3-32 15,1-3-128-15,3-3 192 0,2-3-384 0,1-1-64 16,3-3-32-16,3-1-13936 16,1-2-2800-16</inkml:trace>
  <inkml:trace contextRef="#ctx0" brushRef="#br2" timeOffset="200082.33">2811 8848 4607 0,'3'-3'400'0,"0"-1"-400"0,-2 2 0 0,2 1 0 0,-1 1 5056 0,-1-3 944 16,2 2 176-16,0 1 32 0,2-5-3936 0,2 1-800 16,1 1-144-16,1-2-48 0,0 1 288 0,-2-2 48 0,0 2 16 15,1 0 0-15,-1 0-1008 0,2-3-208 0,0 1-32 0,-1 1-16 16,1 0-368-16,0 2 0 0,-2-1-192 0,0-1 64 15,0 1 128-15,-4 0 0 16,2 2 0-16,-2 1 0 0,-2 1 256 0,-2-3 64 0,-2 6 32 0,-2-2 0 16,-1 1 32-16,-4 5 0 0,-2-4 0 0,-4 4 0 15,0-1-176-15,-3-3-16 0,-1 4-16 0,-3-1 0 16,1-4-176-16,-4 2 0 0,0 0 144 16,-4-2-144-16,-1 1 240 0,-2-2-32 0,-2 1 0 0,-3-2 0 15,-3 0 0-15,-2 0 0 0,-3 0 0 0,-6 0 0 16,-4 0-80-16,-7 2-128 0,-4 3 176 0,-1-4-176 15,2 1 0-15,1-4 0 0,5 1 0 0,2 1 0 0,0-3 0 16,-1-1 0-16,3 2 0 0,0 1 0 16,4-4 0-16,1 3 0 0,3-2 0 0,0 2 0 0,0-3 0 15,-1 4 0-15,0 1 0 0,-2 0 0 16,0 4 0-16,1 0 0 0,0 2 0 0,2 0 0 0,0 0 0 0,1-2 0 16,2 1 0-16,3-4 0 0,3 1 0 15,-2 5 0-15,3-1 0 0,1-3 0 0,4 1 0 16,5 1 0-16,3-5 0 0,0 4 0 0,3-4 0 0,-1 0 0 15,0 0 0-15,2-4 0 16,0 2 0-16,3-2 0 0,1-1 0 0,0 0 0 0,1 3 0 16,-1-2 0-16,-1-1 0 0,-1 1 0 0,0 1 0 0,-2 0 0 15,-2 1 0-15,1 0 0 0,2 2 0 0,1 0 0 16,0 0 0-16,1 0 0 0,2 2 0 0,3 0-256 16,1-2 32-16,1 0 0 15,3 3-448-15,1-2-96 0,1 1 0 0</inkml:trace>
  <inkml:trace contextRef="#ctx0" brushRef="#br2" timeOffset="201039.07">271 8863 28559 0,'-3'-3'2544'0,"1"3"-2032"0,1 0-512 0,-1 0 0 0,2 3 320 0,-1-3-16 0,-1 0-16 0,-2 1 0 16,-1 1 336-16,0-2 64 0,-1 4 16 0,0-4 0 15,1 2 768-15,0-2 176 0,0 2 16 0,0-2 16 16,0 0-784-16,1 0-176 0,1 0-16 0,1 0-16 15,0 0-240-15,2 0-64 0,0 0 0 0,1 2 0 16,0 1-32-16,3 0-16 0,0 1 0 0,-1 2 0 0,4 4-160 0,-1 5-48 16,0 1 0-16,0 3 0 0,0-1 0 0,2 8 0 15,0 5 0-15,0 1 0 16,-1 3 32-16,1 3 0 0,0 3 0 0,-1 1 0 16,0 5-160-16,-2-3 0 0,-1 3 144 0,-3 4-144 0,0-1 0 15,-1 2 0-15,0 1 0 0,0 4 0 0,0-1 0 16,1 1 0-16,1 0 0 0,0-9 0 0,1-4 0 15,0 3 128-15,2 3-128 0,1 5 0 0,1 4 176 0,0 2-48 16,0 2 0-16,1-3 0 0,-2-5 0 0,1 1-128 0,0 0 192 0,-2 5-64 16,-2 2-128-16,0 1 0 15,-2 8 0-15,-2-1 0 0,-2-8 0 0,-2 5 0 0,-1 2 0 16,-3 3 0-16,1 0 0 0,-3-4 0 0,-2-2 128 0,1-8-128 16,2-10 240-16,0 0 16 15,1-2 0-15,1 5 0 0,0 4 0 0,2-2 0 0,3-3 0 0,0-4 0 16,1 0-112-16,0-9-16 0,1-6 0 15,1-1 0-15,-1-1-128 0,1 1 0 0,0-3-160 16,0 1 160-16,1-1 0 0,-2 1 0 0,1-1 0 16,0 0 160-16,-1-2-160 0,1-1 0 0,-2 1 0 0,1-2 0 15,0-2 128-15,0-2 0 0,-1-2 0 16,1-2 0-16,1 0 0 0,1-6-128 0,1 0 192 0,-1-1-64 16,1-3 128-16,1 0 0 0,-1-2 16 0,1 0 0 0,-1-2-112 15,1 1-32-15,-1-2 0 0,-1-1 0 0,1 2-128 0,-2-2-224 16,1 0 48-16,-1-2 16 15,0 2-48-15,0-1-16 0,-1 1 0 0,1 0 0 16,0-3-592 0,0 3-112-16,0 0-32 0,0 0 0 0,0 0 0 15,0 0 0-15,0 0 0 0,0 0 0 0,7-20-1040 16,-1 15-224-16</inkml:trace>
  <inkml:trace contextRef="#ctx0" brushRef="#br2" timeOffset="202545.5">234 12363 35007 0,'-16'-7'1552'0,"3"2"320"0,3 1-1488 0,4 1-384 16,2 3 0-16,3 0 0 0,0 0-832 0,-4-3-256 16,-4 3-32-16,0 0-16 0,-1 3 528 0,0-2 96 0,2 4 32 0,2-4 0 0,4 1 608 0,0 1 112 15,2-2 16-15,4 2 16 0,1-3 784 16,4 2 160-16,1-2 16 0,2 0 16 0,3-2-384 15,3 2-80-15,3-3-16 0,3 2 0 0,2-2 64 0,-1 0 16 16,-1 3 0-16,7-3 0 0,8 3-528 16,1 3-128-16,4-3 0 0,0 1-16 0,6 1-176 0,-2-2 0 15,-2 0 0-15,3-3 0 0,3-2 128 16,0 1-128-16,1 0 128 0,3 2-128 0,1 1 0 0,2 1 0 0,-1 0 0 0,0-3 0 16,-3 3 128-16,-1 0-128 15,2 0 128-15,-1 0-128 0,3 0 144 0,2 0-144 0,3 0 160 16,-4-4-160-16,1-2 128 0,-1-4-128 0,0 2 0 15,1 2 144-15,0-7 48 0,2 3 0 0,0 0 0 16,-2-1 0-16,-3 4-192 0,1 1 0 16,-1-1 0-16,-2 4 128 0,-5 3-128 0,1-4 0 0,-3 4 0 15,-2 0 128-15,-3 0-128 0,-4 1 0 0,-2 2 0 16,-4-3 0-16,-2 0 0 0,-2-3 192 0,-1 2-32 0,0 0 0 16,-2 0 32-16,-1-3 0 0,0-1 0 0,-3 1 0 15,2 1-192-15,-2-4 0 0,0 1 0 0,0 0 0 16,1 0 192-16,-2 0-32 0,-2-2-16 0,-1 2 0 0,0 0 32 15,-2 1 0-15,-1 1 0 0,-2 0 0 0,-2 1-176 0,0 0 0 16,-2 1 144-16,-1 1-144 0,-2 1 0 0,2 0 128 16,-3 0-128-16,0 0 0 15,0 0 0-15,0-3 0 0,-2 3 0 0,1 0 0 16,-2 0 0-16,2 0 144 0,1 0 0 0,-1-2 0 16,1 2 64-16,1-2 16 0,0 0 0 0,2-1 0 0,-2 2-48 0,0 1-16 15,1-2 0-15,2 2 0 0,-2 0-160 16,0 0 0-16,0 0 0 0,-2 2 0 0,1-2-176 0,-2 1-64 15,0 2-16-15,-2-3 0 0,2 2 96 0,-3-2 16 16,0 4 0-16,0-4 0 0,1 3 144 0,-2-3 144 16,1 0-16-16,-1 0-128 0,2 1 320 0,0-1-64 15,0 0 0-15,2 0 0 0,1-1-256 0,1 1 0 16,-1 0 128-16,1-3-128 0,2 1 0 0,0 0-304 0,1 0 64 0,-2-2 16 16,-1 4 224-16,2-2 0 0,-3-1 0 0,-1 2 0 15,-1 1 224-15,0-2 32 16,-2 0 16-16,0 2 0 0,-1 0 48 0,1 0 0 15,-1-2 0-15,2 2 0 0,-1-3-192 0,0 2-128 16,0-1 192-16,2-1-192 0,-2-1 128 0,2 1-128 16,-2-2 0-16,1 0 0 0,1-1 0 0,-2-1 0 0,0-1 0 15,0 0 0-15,-1-3 256 0,2 1 32 0,-2 0 16 16,2-2 0-16,-3-1 144 0,1-6 48 0,-1 0 0 0,1 0 0 16,-2-6-240-16,2-1-32 0,-1-4-16 0,1 1 0 15,-1-6-208-15,0-2 144 0,-1-1-144 0,0-5 128 16,0 0-128-16,-1 7 192 0,-1 2-192 0,-1-5 192 15,-2-8-48-15,-3-3 0 0,-1-1 0 0,0 2 0 16,-2 2 128-16,1 1 32 0,1 0 0 0,1 0 0 0,1 2-112 0,1 0-32 16,0 0 0-16,2-3 0 15,1 0-32-15,0-1-128 0,2 0 192 0,-1-2-64 16,1 3 16-16,1-1 0 0,-1 0 0 0,1-2 0 16,-1-4-144-16,1 1 0 0,1 2 0 0,-2-2 0 0,1 4 0 15,-2-1-192-15,2 3 64 0,-1 0 128 0,1 5-320 16,-1-3 64-16,0-4 16 0,0 2 0 0,2 5 240 15,0-3-192-15,-2 7 192 0,2-2-192 0,-2 4 192 0,0 3 0 16,0 1 0-16,0 0 0 0,-1 0 0 0,0-2 0 16,-1 2 0-16,1 0 0 0,1 0 0 0,-1 1 0 15,-1 0 0-15,0-1-144 0,0 3 144 0,0-3-208 16,0 1 80-16,0-1 128 0,-1 0-192 0,1-3 192 16,1-2-192-16,1 3 192 0,0 1-176 0,1-4 176 15,1 3-128-15,-2-1 128 0,1 3-192 0,-1 2 32 16,1 6 16-16,-2-1 0 0,0 3 144 0,-1 2-192 0,-1 5 192 0,0-1-192 15,1 3 192-15,-1 1 0 0,1 2-144 0,-1 2 144 16,0 0 0-16,-1 0 0 16,2 1-144-16,-1 0 144 0,3 1 0 0,-2 0 0 0,1-1-128 15,1-1 128-15,1 0 0 0,1 0 0 0,1 0-128 16,0 2 128-16,0 0 0 0,0-3 0 0,0 3 0 0,1 0 0 16,-1 1-240-16,-1-1 64 0,1 3 16 15,-2 0 0-15,1 3 160 0,0-3 0 0,0 3 0 16,-3 0-128-16,0 3 128 0,1-2 0 0,-2 4 0 0,-2-2 0 15,0 4-144-15,1 0 0 0,-2-1 0 0,1 3 0 16,0-3 144-16,-2 0-192 0,2 2 192 0,-2-2-192 0,0 0 192 16,1 0 0-16,-2-2 0 0,0 1 0 31,0-1-704-31,-1-4-48 0,0 2-16 0,-4-7-20960 0</inkml:trace>
  <inkml:trace contextRef="#ctx0" brushRef="#br1" timeOffset="208691.12">5075 8858 21183 0,'-4'-4'1888'0,"0"0"-1504"0,1-1-384 0,0 4 0 0,2-2 2368 0,0 3 416 16,-1 0 80-16,0-3 16 16,-2 0-3840-1,-3 2-752-15,-1-1-144 0,-1-1-48 0,-3 3 368 16,-1-1 80-16,-2 1 16 0,-1 0 0 0,-1 1-64 0,-4-2-16 16,0 1 0-16,-2 0 0 0,0-3 1136 0,-1 1 240 0,1 1 144 0,-1-2-192 0,1 3 2496 15,-1 0 512-15,1 0 80 0,2 0 32 0,1 3-96 0,0-2-16 16,3 1 0-16,1 1 0 0,0 1-1232 15,2-1-256-15,1 1-48 0,0 1-16 16,2-1-880-16,1-1-160 0,2 2-32 0,1-1-16 0,2-1-176 0,3 0 0 16,2 3 0-16,0-2 0 0,1-1 0 0,3 0 0 15,1 3 0-15,1-3 128 0,0 2 64 0,0 0 0 16,1 1 0-16,0 0 0 0,-1 0 0 0,0 4 16 0,1-2 0 16,-3 3 0-16,0 2 0 0,0 0 0 0,0 3 0 15,-2-1 0-15,1 1-80 16,-2 4-128-16,0 1 176 0,-2 5-176 0,1-2 240 0,0 5-64 0,0-3-16 0,1 2 0 15,2 1-160-15,1-1 0 0,1 3 0 16,0-3 0-16,0-2 0 0,1 3 0 16,2-1 192-16,-2 1-64 0,2-1-128 0,-2 3 0 15,-1 2 0-15,0 1 0 0,0-2 160 0,-2 3-160 16,0-1 192-16,-2 2-192 0,0 4 144 0,-2-1-144 0,1 1 0 16,-4-2 144-16,2 0-144 0,-3 3 0 0,-1 4 144 15,-1-1-144-15,0 6 128 0,0-2-128 0,-1 5 160 16,1-2-160-16,2-4 0 0,0-3 0 15,2-5 0-15,2-3 0 0,1 1 128 0,0-3-128 0,3 1 0 16,-2 0 0-16,1-1 320 0,1 1-48 0,-1-1 0 0,0 1 0 16,-1-2-144-16,-2 1-128 0,-1 0 192 0,0 1-192 15,-1-3 144-15,0 3-144 0,-1-3 0 0,-1 3 144 16,-1 0 48-16,0 3 0 0,-2-1 0 0,1-1 0 0,1 4-64 0,-1-3 0 16,1 2 0-16,0-5 0 15,0 1-128-15,1-5 0 0,0-2 0 0,1-3 0 16,1 1 0-16,-1-1 0 0,3-3 0 0,-3 0 0 0,3 0 0 15,-2 1 0-15,1-2 0 0,-2 1 0 0,0 0 0 0,1 0 0 16,-1-3 0-16,-1 3 0 0,0-2 0 0,0 1 0 16,0 1 0-16,0-3 0 0,0-3 0 0,1 1 0 15,2 1 128-15,0-2-128 0,2-3 0 0,-2 2 0 16,1-3 144-16,1 0-144 0,1-1 0 16,-1 0 0-16,2 0 0 0,-2 1 128 0,0-1-128 15,0 1 0-15,0-3 0 0,0 4 0 0,0-3 0 0,0 0 0 16,1 0 0-16,1 1 0 0,-1-4 160 0,1 2 16 15,-1-3 0-15,0 1 0 0,0 0-48 0,1-1-128 16,-1 0 192-16,0 0-64 0,-1-2-128 0,0 2 0 16,0-2 0-16,-1 1 0 0,-2-2 0 0,2 3 0 15,-1 1 0-15,-1-4 0 0,0 1 0 0,0 1 0 0,-1 1 0 0,2-2 0 16,-1-2 0-16,1 2 0 0,1 0 0 16,1-4 128-16,-2 2-128 0,2-2 128 0,0 2-128 0,0-2 128 15,2 0 16-15,-2 0 0 0,1-2 0 0,-1 2 0 16,1-2 96-16,-1 2 16 0,0 0 0 0,0 0 0 15,0 0-64-15,0 0 0 0,0 0 0 0,0 0 0 0,13-20-192 16,-9 18 0-16,3-2 128 0,0-1-128 16,3 1 0-16,0 3-288 0,2-4 64 0,2 4 16 15,-1-2 80-15,2 1 128 0,1 2-208 0,-1-1 80 16,1 2 128-16,-1 1 0 0,1 1 0 0,-1-3 0 0,0 3 0 16,1 0 0-16,0-2 0 0,0 2 0 0,-1-2 0 0,0 1-128 15,-2 1 128-15,2-3-128 0,0 1 128 0,1-1 0 16,0 3 0-16,0-3 0 0,0 0 0 0,2-3 0 15,0 3 0-15,3-1 0 0,1 1 0 16,2 0 0-16,-1 0 0 0,1 0 0 0,-3 0-144 0,0 0 0 0,-1 1 0 0,-4 2 0 16,0-1-16-1,-4 2 0-15,-2-2 0 0,-2 2 0 0,-2-2 160 0,-4 2-128 16,1-3 128-16,-3 2-128 0,-1-1 288 0,-1 0 64 16,0-2 16-16,-1 0 0 0,0 0 160 0,-1-2 48 15,-1-3 0-15,0 0 0 0,0-1-144 0,0-2-32 16,1-5 0-16,-1 1 0 0,3-1-112 0,0-3-32 0,-1 0 0 15,2-3 0-15,0 0-128 0,-1-3 160 0,2-1-160 0,0-2 160 16,0 0-160-16,-1-4 0 0,-1-2 0 16,0-1 0-16,0-2 0 0,1-1 0 0,-2-2 0 0,2-3 0 15,0-3 0-15,1 1 0 0,1-3-128 0,1 5 128 16,1-1 0-16,2 3 0 0,0-3 0 0,0 2 128 16,0-1 64-16,0 0 0 0,-2 4 0 0,1-5 0 15,0-1-192-15,0-3 160 0,-2 3-160 0,-1-5 160 0,2 0-160 0,-1-2 0 16,-1-1 0-16,1-4 0 15,-2 6 0-15,1 1-224 0,-1-3 80 0,-1-1 16 16,2-2-64-16,0 4-16 0,2 2 0 0,-2 4 0 16,0 1 48-16,0 4 16 0,1-1 0 0,-1 5 0 15,-2 3 144-15,-1 0 0 0,1 1 0 0,-3-4 0 16,1 3 0-16,-1-1 176 0,0 3-48 0,-1 1 0 16,0-1-128-16,-1 1 160 0,0-1-160 0,-1-2 160 0,0 2-160 15,2-5 0-15,0 0 0 0,1 0 128 0,0 1-128 0,0 3 0 16,2 2 0-16,-2-3 0 0,1-4 0 0,0-2 0 15,0 4 0-15,1 2 0 0,-1 3 0 0,1 2-144 16,-1-2 144-16,0 4-160 0,0 1 160 0,1 1-208 16,-1 2 80-16,1 1 128 0,1 0-176 0,1-2 176 15,-3 4-128-15,4-1 128 0,1 2 0 0,-1 0-160 16,0-2 160-16,0 0 0 0,2 6 0 0,-1-4 0 16,-1 1 0-16,1-1 0 0,0 1 0 0,1 2 0 15,-1-4 0-15,-1 3 0 0,1 0 0 0,-1-2-128 0,0-1 128 0,0 3 0 16,2-2 0-16,-1 1 0 0,-1 1 0 0,1 0 0 15,-1 3 0-15,0-2 0 0,0 1 0 0,-1 2 0 16,0 4 0-16,-1 0 0 0,-1-1 0 0,0 4 0 16,0-4-128-16,1 1 128 0,-2 1-192 0,1 2 192 0,-1-1-208 15,1 0 64 1,-1-2 16-16,1 1 0 0,-1 1 128 0,2 1 0 16,-1-4 0-16,2 1-128 0,0 0 128 0,-2 0 0 0,4 0 0 15,-1 0 0-15,0-1 0 0,2 4 0 0,-1-4 0 0,1 4 0 16,-1-2 0-16,-1 0 0 0,1 2 0 0,-1 0 0 15,0 0 0-15,-1 0 0 0,0 3 0 0,-1 0 0 16,0 0 0-16,-1 0 0 0,0 3 0 0,-2-3 0 16,0 4-224-16,1 1 32 0,-2 1 16 0,-1 1 0 0,1-3-160 15,-2 2-48-15,1 3 0 0,0-3 0 16,0 4-128 0,1-4-48-16,1 2 0 0,1-3 0 0,0 1-448 0,1-5-80 0</inkml:trace>
  <inkml:trace contextRef="#ctx0" brushRef="#br0" timeOffset="213572.58">5482 8882 30399 0,'-2'-3'2704'0,"4"-2"-2160"0,0 3-544 0,1 0 0 0,-1-1 0 0,1 2 0 16,0-5 0-16,3-4 0 16,3-2 240-16,0 2 80 0,-1 1 32 0,-3 3 0 15,0 2-32-15,-1 2 0 0,-2 2 0 0,-2 2 0 16,0 0 0-16,-2 3 0 0,-2-2 0 0,1 3 0 0,-2 1 256 0,0 0 64 16,-2 2 0-16,1-1 0 15,1 0-16-15,-1 0 0 0,2 2 0 0,0-1 0 0,1-2-128 0,1 2-32 16,-1-2 0-16,2 2 0 0,1 1-208 0,1-1-32 15,2 2-16-15,-1 1 0 0,1-1-80 16,-1 0-128-16,-1 1 176 0,2 1-176 0,0 6 160 16,1 3-160-16,0 3 128 0,-2-2-128 0,2 4 0 15,-3-3 0-15,2 3 128 0,-1-3-128 0,1 0 0 0,-2-1 0 0,1-2 0 16,1-5 0-16,-2-4 0 16,0-2 0-16,1 0 0 0,-2-4 0 0,0 0 0 0,0-3 0 15,1 0 0-15,0-3 0 0,-1 2 272 0,0-1-16 16,0 3-16-16,0-4 0 0,0 0 0 0,-1-3 0 0,1 2 0 15,-1 0 0-15,-1 1-80 0,1 0-16 0,0 2 0 0,-3 1 0 16,2-3-144-16,-1 0 0 0,3 0 0 0,0 0 0 16,0 0 0-16,0 0 0 0,0 0 0 0,0 0 0 15,0 0 0-15,0 0 0 0,0 0 0 0,0 0 0 16,0 0 128-16,0 0-128 0,22 3 192 0,-17-6-64 0,0-2 80 0,0 3 16 16,0-1 0-16,-1 0 0 15,1-1-80-15,0 2-16 0,1-2 0 0,0 4 0 16,2 0-128-16,-1-2 0 0,2 2 0 0,1 0 0 15,1 0 0-15,1 0 0 0,2 2-160 0,-1-2 160 16,1 2-192-16,2 0 48 0,1-2 16 0,2 2 0 0,1 2 128 16,-2-1 0-16,2 0 0 0,0 1 0 0,1 0 0 15,1 1 0-15,2-2 0 0,-2 0 0 0,1 1 0 0,1-2 0 16,0-2 0-16,4 1 0 0,0-1 0 0,1-1 0 16,1-1 0-16,0 2 0 0,0-3 0 15,0 2 0-15,0 1 0 0,3-3 128 0,0 3-128 0,2 0 0 16,0 3 0-16,3-2 0 0,-1 4 0 0,1-4 0 15,2 3 0-15,-1 1 0 0,1-4 0 0,0 2 0 16,1-3 0-16,-1-3 0 0,-2 2 128 0,1-1-128 16,1-1 128-16,1 2-128 0,-1 1 0 0,1 0 0 15,-1 0 0-15,-1 1 0 0,-1 4 0 0,-1-5 0 0,0 1 0 16,-2-1 0-16,-1-1 0 0,4-1 0 0,-1-1 0 0,0 2 0 16,-6 1 0-16,1 1 0 0,1 4 0 15,2-4 0-15,-2-1 0 0,1 0 0 0,-1 0 0 0,0 3 0 16,-1-3 0-16,2 0 0 15,1 0 0-15,-2-4 0 0,0 4 0 0,1-4 0 16,0 2 0-16,0-1 0 0,0 2 0 0,-3 1 0 0,-1 4 0 16,-3-4-128-16,0 2 128 0,-1 0 0 0,0 0 0 0,-1-1 0 15,-2 2 0-15,0-1 0 0,1-2 0 16,-1 1 0-16,0-1 0 0,-3-1 0 0,-1-1 0 16,0-2 0-16,4 4 0 0,-1-4 0 0,1 2 0 0,0-2 0 15,-1 2 0-15,0-1 0 0,0 2 0 0,1-2 128 16,-1 1-128-16,0 1 0 0,-2 1 0 0,-2-3 0 15,0 3 0-15,-5-2 128 0,0 2-128 0,-3-1 176 0,-2 1 48 16,0-3 16-16,-3 6 0 0,-2-3 0 0,1 0 0 0,-1 0 0 16,-1 0 0-16,1-3 0 0,-1 2-80 0,0-2-16 15,2 3 0-15,-1-3 0 0,0 0-144 0,1-1 0 16,0 2 0-16,-1-2 0 0,1-1 0 0,-1 2 0 16,-1-1 0-16,-1 0 0 0,1-1 144 15,-2 2-144-15,1-1 160 0,-2-2-160 0,1-1 304 16,-2 1-48-16,1 0 0 0,0 0 0 0,1-4-256 0,-1 0 160 15,-1 1-160-15,1 0 128 0,0-4-128 0,0 0 0 16,1-2 0-16,0-1 0 0,0 0 128 0,-2 0-128 16,2-3 0-16,0 0 128 0,0 0 16 0,2-4 0 15,-2 1 0-15,1-1 0 0,-1 0-144 0,1 1 128 16,-1 2-128-16,1-2 128 0,1 0-128 0,-1 0 0 16,0-1 0-16,0 5 0 0,1-1 0 0,-2 3 0 15,0 4 0-15,0-2 0 0,-2 3 0 0,1 4 0 16,0-2 0-16,0 3 0 0,-1 0 0 0,1 2 0 0,0-2-144 0,1 2 144 15,0 2 0-15,0 0-128 16,0 0 128-16,-1-2 0 0,1 4-192 0,0 0 64 0,0-2 128 16,0 2-208-16,0 0 32 0,0 0 16 0,-2 0 0 15,2 0 0-15,-1 0 160 0,1 0 0 0,0 0 0 0,0 0-128 16,0 0 128-16,0 0 0 0,-18 8 0 0,10-4 0 16,0 0 0-16,-1 2 0 0,-2-2-144 0,0 1 144 15,0 1 0-15,-3-1-144 0,-1 0 144 0,-1-2 0 16,0 1 0-16,-1-1 0 0,-1-1 0 0,-1 2 0 15,-4-2 0-15,-1 3 0 0,-2 0 0 0,-2-4 0 0,-1 4-144 0,-2-5 144 16,-1 2 0-16,-2-2-144 16,3 2 144-16,-2-4 0 0,0 0 0 0,-3 2 0 15,1-2 0-15,-2-1 0 0,0 2 0 0,-3 1 0 16,0 0 0-16,-3 0 0 0,0 0 0 0,-1 4 0 16,-1-2 0-16,-1 2 0 0,-1-2 0 0,-1 2 0 0,2-1 0 15,-1-2-128-15,-1 1 128 0,1-2 0 0,0 4-208 0,2-1 32 16,-1 0 16-16,0 1 0 0,3 1 160 0,-1-1 0 15,1-2 0-15,-1-1 0 0,-1 2 0 0,1-3 0 16,0 1 0-16,0-1 0 0,-2 2 0 0,2-2 0 16,2 3 0-16,1-3 0 0,0-3 0 0,0 3 0 15,2 0 0-15,-2-2 0 0,1 1 0 0,1-2 0 16,-5 3 0-16,1 3 0 0,1 0 0 0,-1 0-128 16,1 3 0-16,-2 0 0 0,4 1-192 0,0-4-16 15,0 3-16-15,3-2 0 0,1-1 192 0,-1 0 160 16,2 1-208-16,0-2 80 0,0 2 128 0,3-1-128 15,0 0 128-15,2 0-128 0,1-3 128 0,0 1 0 16,2 2-144-16,0-6 144 0,2 2 0 0,0-4 0 16,2 1 0-16,1 0 0 0,2 1 0 0,2-2 0 15,2 1 0-15,2 0 0 0,-1 2 0 0,1-2 0 16,3 2 0-16,1 1 0 0,1 1-320 0,2-3 0 0,0 6 0 0,0-3 0 16,1 1-256-1,1 1-64-15,2 2 0 0,-1 0-18144 0</inkml:trace>
  <inkml:trace contextRef="#ctx0" brushRef="#br0" timeOffset="214473.68">5511 9088 12895 0,'-12'1'576'0,"3"0"112"0,2 0-560 16,2-1-128-16,2 3 0 0,2-3 0 0,-1 0 288 0,-1 1 32 0,-2 1 0 0,-1-2 0 0,1 3 144 0,1-3 48 16,2 1 0-16,3 2 0 0,3-3 656 0,3 0 144 0,3 0 32 0,1-3 0 15,5 2-256-15,3-2-32 0,1 1-16 0,1 1 0 0,1-4-224 0,0 4-48 16,1-3-16-16,-1 1 0 15,-2 1-128-15,-1 1-32 0,1 1 0 0,-2-3 0 16,-2 3-16-16,0-2-16 0,1 1 0 16,2 1 0-16,-1 0-368 0,1-3-192 0,2 3 192 0,1 0-192 15,0 0 240-15,2 0-64 0,-1 0-16 0,2 0 0 16,0 0 352-16,-1 3 80 0,1-2 16 0,0 1 0 16,0 1-208-16,-1-2-32 0,0 1-16 0,-1 1 0 0,1-3-160 15,-2 0-48-15,0 0 0 0,2 0 0 0,0 0-144 0,2-3 0 16,-3 3 0-16,1 0 0 0,2 0 0 0,3-2 0 15,-1 1 0-15,2 1 0 0,-2 0 0 0,1 0 0 16,-1 0 0-16,0 0 0 0,-3 1 0 0,3 1 0 16,-2 1 0-16,0-3 0 0,-2 4 0 0,1-3 0 15,1 1 0-15,-1 1 0 0,0 0 0 16,0 0 0-16,3-2 0 0,-2 2 0 0,0-3 0 0,1 2 0 16,2-2 0-16,2 1 0 0,0-1 0 15,0 0 0-15,1-1 0 0,1 1 0 0,-4-2 0 0,2 2 0 16,-1-3 0-16,-1 2 0 0,-1-2 0 0,0 0 0 0,1 3 0 15,-1-4 0-15,-2 3 0 0,1 0 160 0,0 1-160 16,1-3 160-16,0 3-16 0,-1-1 0 16,2 1 0-16,-1 0 0 0,-1 0-144 0,2-3 0 15,0 1 0-15,0 1 0 0,-6-2 128 0,2 1-128 16,4 1 0-16,-1-2 128 0,-2-1-128 0,0 2 0 0,1-1 0 16,-1 2 0-16,1-3 0 0,-1 2 128 0,1 2-128 15,-1-3 128-15,0 2-128 0,0 1 0 0,-1 0 0 0,1 0-176 16,-2 0 176-16,-1 1 0 0,1 2 0 0,-1-1 0 15,-1 0 0-15,1 0 0 0,-1-1 0 0,-1 2 0 16,0-1 0-16,1 0 0 0,-1-2 0 0,1 0 0 16,2 0 0-16,-2-2 0 0,2 0 0 0,0-1 0 15,1 2 0-15,-1-3 0 0,-1-1 0 0,-1 2 0 16,-1-1 0-16,-1-1 0 0,0 1 0 0,-2 1 0 0,0-3 0 0,-3 2 0 16,-2 1 0-16,0 0 128 0,-2 3-128 0,-1-3 0 15,-2-1 0-15,-2 4 0 16,-1-2-896-1,-2 2-128-15</inkml:trace>
  <inkml:trace contextRef="#ctx0" brushRef="#br2" timeOffset="-211780.9">4815 8870 5519 0</inkml:trace>
  <inkml:trace contextRef="#ctx0" brushRef="#br2" timeOffset="-211641.91">4804 8880 8927 0,'-2'0'784'16,"2"0"-624"-16</inkml:trace>
  <inkml:trace contextRef="#ctx0" brushRef="#br2" timeOffset="-210809.86">4806 8885 6447 0,'-1'0'576'0,"0"-3"-576"15,-1 3 0-15,0-2 0 0,1 2 1376 0,0 0 160 0,-2-1 48 0,1 1 0 16,-2-3 400-16,-1 1 64 0,-2 0 32 0,1 0 0 15,1-2 288-15,0 2 48 0,2 1 16 0,1-2 0 0,3-1-976 0,1-1-192 16,2 2-48-16,0-1 0 0,2-1-1024 0,0 1-192 16,0 1 0-16,1 0 0 0,-2 2-128 15,0 1 128-15,-3 0 0 0,0 0 0 0,1 1 224 0,-2 2 160 16,0-1 16-16,-1-2 16 0,2 4 592 0,-2-1 112 16,1 0 32-16,-1 1 0 0,0-2-496 0,1 2-80 15,-1-2-32-15,0 2 0 0,0 0-224 0,0-1-64 16,1 2 0-16,2-1 0 15,-1 0-256-15,2 1 0 0,1 1 0 0,1-2 0 16,3 2 160-16,-1 0-32 0,4-2 0 0,-1 2 0 0,0 0-128 0,0 0 0 16,-1 4 0-16,0-2 128 0,0 3-128 0,-3 1 0 15,0-1 0-15,-3 2 0 0,0-1 0 16,-3 0 0-16,-1 3 0 0,-1-1 0 0,-2 2 0 16,0-1 0-16,-1 1 0 0,-1 0 0 0,1 0 176 0,-1-4-48 15,2 4-128-15,0-3 192 0,1-1-16 0,2 0-16 16,0-2 0-16,1-2 0 0,1 3 0 0,1-4 0 0,1 3 0 15,1 1 0-15,0-1 32 0,-2 0 16 0,1 2 0 0,0 2 0 16,-2 1-208-16,1 1 0 0,-3-1 128 0,0 1-128 16,-2 1 0-16,1 2 0 0,-3 2 128 0,1-4-128 15,-2 2 0-15,-1-1 0 0,-1-2 0 0,1 0 0 16,1-1 0-16,0-2 0 0,0-2 0 0,2 0 0 0,0-1 0 16,1 0 0-16,1 0 0 0,1 1 0 15,0-1 0-15,1-1 224 0,0 4-32 0,1-3-16 0,2 2 64 0,-1 0 16 16,0 4 0-16,0-2 0 15,-1 1-256-15,0 1 144 0,-1 3-144 0,0-1 128 16,-2 2-128-16,0-2 0 0,-1-1 144 0,0 1-144 16,-2-1 0-16,0 4 0 0,1-2 0 0,-1-1 0 15,0-1 0-15,-1-1 0 0,3-3 0 0,-2 0 0 0,3-1 0 16,0 0 0-16,-1-2 0 0,1 0 128 0,2 0 64 16,-1-1 0-16,2 1 16 0,-1-1 0 0,1 3 16 0,0 0 0 15,0-1 0-15,1 4 0 0,-1-3-224 0,-1 7 128 16,1-2-128-16,0 4 0 0,-1-2 128 0,0 3-128 15,-1-2 0-15,2 0 0 0,-1-2 160 0,0 1-160 16,-1-1 160-16,1-2-160 0,-1 0 0 0,0-1 128 16,0-1-128-16,0 1 0 0,0-2 0 0,2 0 0 15,-2-1 0-15,-2-2 0 0,2 2 0 0,-1-2 0 0,0 0 0 16,-2 2 0-16,2-2 0 0,0 1 0 16,0 3 0-16,0-2 0 0,1 1 0 0,-2 3 0 15,2-3 0-15,0 2 0 0,2-1 288 0,-1 1-32 16,0-3-16-16,0 0 0 0,2 2-112 0,-2-4 0 0,0 2-128 15,-1 1 192-15,0 0-192 0,0-2 0 0,-1 2 0 16,1-3 0-16,-1 2 0 0,-1-1 0 16,0 0 0-16,1-1 0 0,1 0 0 0,-1-1 0 0,-1-3 0 0,2-2 0 15,0-1 0-15,0 1 0 0,2-1 0 0,-1-1 0 16,0-1 0-16,0 2 0 0,2-1 0 0,-1 2 0 0,1-2 0 16,-1 2 128-16,1 2-128 0,-2-2 0 15,1 2 0-15,1 0 0 0,-2 0 0 0,0 2 0 0,-1 1 0 0,1-3 0 16,-1 2 0-16,-1 0 0 15,1-2 0-15,-1-2 0 0,1 1 0 0,-1-2 0 0,0 0 0 0,-1 1 0 16,1-4 0-16,0 0 0 16,1 0 0-16,-1 0 0 0,-1 0 0 0,1-3 0 15,0 2 0-15,0-2 0 0,-1 1 0 0,0 1 0 16,1-4 0-16,-1 1 0 0,1-2 0 0,0-2 0 16,0-3-480-16,0-2-192 0</inkml:trace>
  <inkml:trace contextRef="#ctx0" brushRef="#br1" timeOffset="-205870.87">4814 8902 35935 0,'-4'0'3200'0,"0"0"-2560"0,3 3-512 0,1-3-128 16,0 2-896-16,-1-2-208 16,-3 4-48-16,1-2 0 0,-4 4 656 0,1-2 128 0,1 2 32 0,3 0 0 0,-1-2 800 0,3-1 176 15,2 0 16-15,1-3 16 0,2 2-256 0,3-2-48 16,2 0-16-16,-1-2 0 0,1 2 672 0,1-2 144 16,2 1 32-16,-2 1 0 0,-1 0-464 0,-2 0-96 15,1 0 0-15,-3 3-16 0,-1-1-288 0,-2 0-48 16,-2 2-16-16,-1 1 0 0,-1 1 0 0,-2 0 0 15,0 0 0-15,-2 2 0 0,-2-2-112 0,0 0-32 16,-2 1 0-16,2 0 0 0,0-2 112 0,0 1 16 16,1-2 0-16,1-1 0 0,1 1-256 0,2 1 128 0,1-4-128 0,2 2 0 15,1 0 224-15,2 0-48 16,1-1-16-16,1 2 0 0,1 0-16 0,0 1 0 16,2 0 0-16,-2 1 0 0,2 2-144 15,-2 1 128-15,1 1-128 0,-2 2 128 0,0 2-128 0,-2 1 0 16,-3-2 0-16,0 3 128 0,0 3 32 0,-3 1 0 0,-2 1 0 0,-2 1 0 15,1-3 0-15,-1-2 0 16,0 0 0-16,1-3 0 0,1-2-160 0,1-2 0 16,1 2 0-16,2-2 0 0,1-1 0 0,2 1 192 0,0-4-32 0,2 1 0 15,0 0-32-15,2 1 0 0,0-1 0 0,-1-1 0 0,2 4-128 16,-2-2 0-16,1 2 144 16,-2 3-144-16,-1 3 0 0,-2 0 0 0,-1-2 0 15,-2 6 128-15,-2 3-128 0,-4-1 0 0,1 3 0 0,-2 0 0 16,-2 0 0-16,-1 0 0 0,1-2 0 0,0-2 128 15,1-1 16-15,2-5 16 0,0 1 0 0,5-3 0 16,1-2-32-16,2-3 0 0,4 1 0 0,0-4 0 0,4 1 112 0,-1 0 16 16,2-1 0-16,1 1 0 0,0 1-256 15,2 0 0-15,-1 2 0 0,-1-2 0 0,-1 3 0 0,-1 1 0 16,-2 1 0-16,-1 2 0 0,-1 2 0 0,-2-1 0 16,-1 2 0-16,-1 4 0 15,-2-1 0-15,-2 2 0 0,-2 3 0 0,-2 0 0 0,0-3 0 0,-2 0 0 16,1 3 0-16,-3-3 144 0,-1-2-144 0,1-1 0 15,1-1 144-15,1-2-144 0,0-2 208 16,1-2-16-16,2 1-16 0,3-3 0 0,0-1-176 0,2 0 0 16,1 0 0-16,0-2 0 15,1 3 128-15,0-1-128 0,2 3 192 0,-1-2-64 0,1 2 0 0,-1 2 0 16,-1 1 0-16,1-2 0 0,-2 3-128 0,0 2 0 16,0-1 0-16,-3 2 0 0,2-1 0 0,-3 1 0 15,1 3 0-15,-1-2 0 0,0 1 0 0,-1-1 0 0,1-2 0 16,2-2 0-16,0-2 0 0,0-2 0 0,2 1 0 15,0-1 0-15,2-3 176 0,0 0-48 0,0 1-128 16,1-1 192-16,1 1 0 0,-1 0 0 0,0 0 0 0,1 2 0 16,-1-2-192-16,1 2 176 0,-2 1-176 15,2-3 160-15,0 4-160 0,-3-1 0 0,0 3 0 0,-1-3 0 16,0 2 0-16,-1-2 0 0,0-2 0 16,0 1 0-16,-2 3 0 0,2-3 0 0,0 1 0 0,-1 0 0 0,2 0 0 15,0-1 192-15,2-2-192 0,-1-1 192 0,0 1-32 16,2-1 0-16,-2 1 0 15,0 3 0-15,-1-1-160 0,1 0 0 0,-1 1 0 0,0 3 0 16,-1-4 0-16,1 2 0 0,0 1 128 0,-1 1-128 16,1 0 0-16,0-3 192 0,-1 2-192 0,-1 1 192 0,1 0-192 15,-1 0 0-15,-1 3 0 0,1-4 128 16,-1 1-128-16,-2 0 0 0,0 3 0 0,0-3 0 0,2 0 0 16,-1-3 0-16,0 2 176 0,1-2-176 0,1-1 0 0,1 1 0 15,1 2 0-15,1-4 0 0,2 2 0 16,-1-1 144-16,3 1 16 0,0 0 0 0,0 2-32 0,1 1 0 15,-1-1 0-15,0-1 0 0,-1-2-128 16,1 1 0-16,-1 5 0 0,-2-2 0 0,1 0 0 16,-1 0 0-16,-2-1 0 0,0 1 0 0,0 0 0 0,-2 0 0 15,0-4 0-15,1 1 0 0,-1-1 0 16,-1-2 0-16,1 0 0 0,-2-4 0 0,1 0 0 0,2 1 0 16,0-1 0-16,0 0 0 0,1-1 0 0,-2 0 0 0,4 1 128 15,-1-2-128-15,0 2 144 0,0 0 0 0,1 0 0 16,-1 0 0-16,0 2-144 0,-1 0 0 0,0 0 0 0,0 1 128 15,-1 0-128-15,0 1 0 16,-1 1 0-16,0 1 0 0,-1 2 0 0,0-1 0 16,-1-1 0-16,0-2 0 0,-1 2 0 0,0 1 0 15,2 0 0-15,-2-3 0 0,1 1 0 0,0-1 0 0,2 0 0 16,-1-4 0-16,1 1 0 0,-1-1 0 0,2 0 0 0,0 0 0 16,0 0 0-16,0-2 0 0,-1 2 0 15,2-2 0-15,0 0 0 0,2-2-144 0,-1 1 144 16,0-6-160-1,3 1-768-15,3-5-160 0,3-2-16 0,6-11-22816 0</inkml:trace>
  <inkml:trace contextRef="#ctx0" brushRef="#br4" timeOffset="-17746.7">16667 723 31327 0,'-2'-3'2784'0,"0"3"-2224"0,2 0-560 0,1 0 0 16,-1 0 640-16,1 1 0 0,-1 1 16 0,-1-2 0 16,1 4-656-16,-3 5 0 0,1 0 0 0,-2 4-176 15,-1 3 176-15,0 0 0 0,0 5 0 0,2-1-128 16,-1-2 128-16,1 2 0 0,3 1 0 0,0-1 0 15,2 2 640-15,1 3 48 0,2 0 16 0,-1-2 0 0,1 2 144 16,0 3 48-16,1 7 0 0,-1 2 0 0,0 8-384 16,-3 5-80-16,1 2-16 0,-2 4 0 0,-1-4-240 0,-1 1-48 15,-2 3-128-15,2-4 192 0,0-5-192 0,1-4 0 16,1-4 128-16,2-1-128 0,0-1 208 0,2-4 0 16,0-2 0-16,1-5 0 0,1-1-64 0,0-4-16 15,-1-4 0-15,0-1 0 0,1-1-128 0,-2-2 0 16,1-1 0-16,-1-5 0 0,1 2-272 0,-1-6-96 15,-1 4-16-15,-1-5 0 16,1-2-1344-16,-3 0-256 0</inkml:trace>
  <inkml:trace contextRef="#ctx0" brushRef="#br4" timeOffset="-17190.46">16423 666 41471 0,'-9'-13'1840'0,"4"4"368"0,1-1-1760 0,2 4-448 0,3 2 0 0,2 2 0 16,-1-1-608-16,2 0-208 0,2-7-32 0,3-3-16 0,3-1 640 0,3-3 224 16,1 1-144-16,1 3 144 0,2 0 240 0,1 4 128 15,1-3 16-15,0 5 16 0,2 1-400 0,1 0 0 16,0 2 128-16,1-1-128 0,1 1 0 0,0 2 0 16,2-2 0-16,0 0 0 0,0 2 128 0,2-2-128 15,1 2 0-15,0 0 128 0,1 0 64 0,1 2 0 16,2 0 0-16,-2 2 0 0,3 2-192 0,-3 2 192 15,2 4-192-15,-2 0 192 0,-1 3-192 0,-1-1 0 16,-1 3 0-16,-5-2 128 0,-4 0-128 0,0 3 0 16,0 2 0-16,-1 2 0 0,-2 2 0 0,-2 3 0 15,-1 0 0-15,-3-3 0 0,-3 2 0 0,-1-1 0 16,-5 1 0-16,-1-2 0 0,-4-1 0 0,-3-3 0 0,0 2 0 16,-2-1 0-16,-2-3 0 0,-2 0 0 0,-1 0 176 15,-1 0-176-15,0-1 144 0,-3 1-144 0,-4 3 128 0,-5-1-128 16,-1 2 128-16,-1-2-128 0,2-2 128 0,2-3-128 15,-1-1 0-15,0-1 128 0,-4 0-128 0,1-1 0 16,0 0 0-16,-1-1 0 0,2-3 128 0,-2 1-128 16,4 0 0-16,-1-4 0 0,1 2 0 0,2-3 0 15,2 0-192-15,3-2-32 0,1 3 0 0,2-3 0 32,3 0-864-32,0 0-160 0,2 0-32 0,2 0-15664 0</inkml:trace>
  <inkml:trace contextRef="#ctx0" brushRef="#br4" timeOffset="-16603.07">18213 628 23951 0,'-1'-9'2128'16,"1"3"-1696"-16,0 2-432 0,1 4 0 0,0 0 400 0,-1-3 0 16,0-3 0-16,2-4 0 15,-4-3-1376-15,1-2-288 0,-3 2-48 0,0 1-16 0,-1 2 1456 0,-4 0 304 0,0 1 48 0,-2 3 16 16,1 0 160-16,-2 0 48 0,-1 2 0 0,1 0 0 15,-1 2 640-15,-1-2 128 0,-1 1 16 0,-1 1 16 16,0 2-64-16,0 0-16 0,0 2 0 0,-3 1 0 16,-1 1-816-16,1 2-160 0,-2 1-48 0,-2 4 0 15,1 0-144-15,1 4-16 0,3-1-16 0,-2 3 0 16,1 1 96-16,1 3 0 0,-1-2 16 0,1 4 0 16,0 1-80-16,0 1-32 0,2-1 0 0,0 3 0 15,1 1-224-15,0 1 0 0,1-1 0 0,1 1 0 16,3-5 256-16,-3 3 0 0,2 7 0 0,-1 1 0 15,2-3-16-15,1-1 0 0,0 8 0 0,-3 7 0 16,0 5-112-16,1 5 0 0,0-1-128 0,5-4 192 0,2-11-64 0,4-5 0 0,2 0-128 0,2-7 192 16,1 2-192-16,1 1 0 15,2-3 0-15,0 1 0 0,0-5 256 16,-1 2 0-16,2 0 0 0,-2 3 0 0,2-2-256 16,-1-1 0-16,0-1 0 0,1-1 0 0,-2-1 0 0,2-4 0 15,-1 0 0-15,2-3 0 0,1-2 0 0,0-2 0 16,3-1 0-16,1-1 0 0,1-3-368 0,4 0 48 15,3-2 0-15,2-4 0 16,1-1-528-16,1 0-112 0,0-1 0 0,4 1-16 16,3-3-1456-16,-2-1-272 0,0 2-64 0,-1-2-11520 0</inkml:trace>
  <inkml:trace contextRef="#ctx0" brushRef="#br4" timeOffset="-13500.19">19006 565 21183 0,'-1'-6'1888'0,"1"2"-1504"0,1 4-384 0,0-2 0 15,2 2-704-15,-3 0-192 16,1-4-64-16,1 0 0 0,1-2 640 0,-1 1 112 0,1-1 16 0,-1 2 16 16,1 0 1488-16,-1 2 288 0,2 1 64 0,-1 1 16 15,0 0 704-15,1 1 144 0,-1 1 32 0,2 0 0 0,1 3-720 16,1 1-144-16,-1 0-32 0,0 4 0 0,-1 0-896 15,0 3-192-15,-1 6-48 0,-2 6 0 0,-2 6-272 0,-1 7-64 16,-4 6-16-16,-5 7 0 0,-2-3 16 0,-4 2 0 16,-3 1 0-16,-1-1 0 0,-3 5-64 0,-7 8-128 15,-3 6 192-15,-4 3-64 0,0-2-128 0,1-3 0 16,2-2 0-16,5-8 0 0,1-2 0 0,4-2 0 16,3-5 0-16,2-1 0 0,4-4 0 0,4-4 0 15,4-7 0-15,1-4 0 0,2-5 128 0,3-5-128 16,1-2 0-16,1-6 128 0,1 0-128 0,2-1 0 15,0-3-160-15,1-4 160 16,-2 0-1216-16,2-2-160 0</inkml:trace>
  <inkml:trace contextRef="#ctx0" brushRef="#br4" timeOffset="-12990.55">18982 635 35935 0,'-7'-11'1600'0,"2"3"320"0,1 1-1536 0,2 1-384 0,2 5 0 0,1 0 0 16,0 0-1152-16,0 1-288 0,1-4-64 0,0-2-16 0,1 0 1520 0,-1-1 256 16,2 1 80-16,-2 2 16 0,1 2 864 0,-1-2 192 15,1 4 16-15,-2 0 16 0,0 1-304 0,0 2-64 16,1 3-16-16,-1 0 0 0,0 4-480 0,0 0-112 16,2 5-16-16,1 1 0 0,1 3-144 0,1 3-48 15,4 4 0-15,2 2 0 0,4 1-256 0,1 3 0 16,3 1 0-16,0-1 0 0,0 1 144 0,-1-1-144 15,1 5 0-15,-1-3 144 0,-6-1-144 0,-1-1 0 16,-1 2 0-16,0 3 0 0,-1 4 128 0,0 1-128 16,-3 3 128-16,-1-2-128 0,-2-1 224 0,-3-2-32 0,0-6-16 15,-2-2 0-15,0 1-32 0,-2-5 0 0,0 3 0 0,0-3 0 16,0 2-144-16,0-1 0 0,-1-1 0 0,3 0 128 16,0 0-128-16,0-2 0 0,1-2 0 0,2-1 0 15,2-4 0-15,0 2 0 0,2-5 0 0,1-2 0 31,3 1-400-31,0-3-16 0,1-4 0 0,3 0 0 16,0-4-160-16,0 0-16 0,0-2-16 0,-2-4-11888 0,-2 1-2384 0</inkml:trace>
  <inkml:trace contextRef="#ctx0" brushRef="#br4" timeOffset="-12740.89">18820 1527 41471 0,'-12'-4'1840'0,"3"3"368"0,2-1-1760 0,3 2-448 0,3 0 0 0,2 0 0 0,0 0 128 0,1 0-128 16,0 0 128-16,4 0-128 0,3-3 0 0,6 2-192 15,6-4 0-15,4 1 16 0,5 1 176 0,6-4 192 16,8 1-32-16,3 0-16 0,3 2-144 0,1-2-192 15,1 0 32-15,-3 0 16 16,-3 0-752-16,-4-1-128 0,0 0-48 0,-3 1-16112 0</inkml:trace>
  <inkml:trace contextRef="#ctx0" brushRef="#br4" timeOffset="-11291.26">20083 1365 23039 0,'-6'-4'2048'16,"1"1"-1648"-16,3 1-400 0,1 2 0 0,1 0 768 0,-1 0 80 15,-1 0 16-15,-5-1 0 0,-1 1-720 0,-2-2-144 16,0 2 0-16,1 0 0 0,2 0 0 0,1 2 0 15,1-2 0-15,1 1 0 0,3-1 0 0,0 2 0 16,2-2-160-16,0-2 160 0,1 4 176 0,2-2 144 16,1 1 48-16,1-1 0 0,3 0 208 0,2 0 64 15,3-1 0-15,3-1 0 0,3 2 544 0,2-1 112 0,4 1 32 0,2-4 0 16,3 4-352-16,2 0-64 16,0 0-16-16,0-2 0 0,1 2-400 0,0-3-96 0,3 2-16 15,2 1 0-15,-1 0 64 0,2-2 16 0,0 4 0 16,2-2 0-16,1 1-304 0,-3 2-160 0,1-3 160 0,0 2-160 15,0-2 128-15,-3-2-128 0,2 2 0 0,-1-3 144 16,2 2-144-16,-1 1 0 0,-1 0 0 0,1-2 0 16,-1 4 0-16,0-4 0 0,-1 2 0 0,-3 0 0 15,-3 0 0-15,-1 2 0 0,-3-2 0 0,-1 4 0 16,-1-2 0-16,-1 2 0 0,0-1 0 0,-1 0 0 16,0 1 0-16,-2 0 0 0,0 1 0 0,-1-2 0 15,-1 0 0-15,-2 1 0 0,0-2 0 0,-2 2 0 16,0-3 0-16,-1 1 160 0,-1-2-160 0,-1 0 160 15,0 0-32-15,-1 0 0 0,0 0 0 0,-2-2 0 0,1 1-128 16,-1-2 128-16,0 1-128 0,0-2 128 0,-1 3-128 0,1-5 0 16,-2 3 0-16,0-3 0 0,0 2 0 15,-1-2 0-15,0 0 0 0,-1 0 0 0,-1 0 0 16,0-3 0-16,0 2 0 0,-1-2 0 0,-1 1 144 16,0-1-144-16,-2 0 160 0,0-1-160 0,-1 0 240 0,-1 1-48 15,0 0-16-15,-2-1 0 0,0-1 16 0,-1 1 0 16,-1 0 0-16,0 0 0 0,1 1-192 0,1 2 128 15,-2-4-128-15,1 1 128 0,-1 2-128 0,-1 0 0 16,1-2 0-16,-2 0 0 0,-1 1 0 0,-1 1 0 16,-2 0 0-16,-1-2 0 0,-3-1 0 0,-3 1 0 15,-2-2 0-15,-2 1 0 0,-2 0 0 0,1-1 0 16,0 1 0-16,1 1 0 0,0 1 144 0,2-1-144 16,1 1 160-16,3 2-160 0,4 0 192 0,0 2-48 0,2-1-16 15,2 5 0-15,3-1-128 0,3 2 0 0,1-3 0 0,1 3 0 16,2 3 0-16,2-3 0 0,2 2 0 0,3 2 0 15,1-2-320-15,1 2-32 0,4 2-16 0,1 0 0 16,3 2 128-16,2 0 32 0,4 2 0 0,-1 0 0 16,-2 1 208-16,0-1 0 0,-1 3-160 0,-1-4 160 15,-1 4 0-15,-5-3 0 0,1 2 0 16,-1 0 0-16,-3-2 0 0,0 3 0 0,-2 0 0 0,-1 2 0 16,1 1 0-16,0-2 0 0,-2 4 0 0,1 1 0 15,-1-1 0-15,-2 0 0 0,1 3 0 0,-2-3 0 16,-2 0 144-16,1-1 0 0,-2 0 0 0,-1-1 0 15,0-1 32-15,-2-1 0 0,-1 1 0 0,1-2 0 0,-2 2-48 16,-1 0 0-16,-1 1 0 0,0 0 0 0,-3 0 48 16,0 0 0-16,-2-1 0 0,-1 2 0 0,1-2 32 0,-3 1 16 15,-2 0 0-15,-1-1 0 0,1-1 16 0,-2 1 0 16,0-5 0-16,-2 2 0 0,-1-2-48 0,0-4-16 16,1 0 0-16,-1 0 0 0,4-6-176 0,-2 0-224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02:47.34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17626 5509 14735 0,'1'-3'1312'0,"-1"0"-1056"0,0 0-256 0,0 2 0 16,0-1 1232-16,0-1 192 0,0 2 48 0,0-2 0 0,0-3-960 0,0-1-176 15,-1 1-32-15,0-3-16 0,-1 3-128 0,0 2-32 16,1-1 0-16,-3 1 0 0,1 4 176 0,0-1 16 16,-1 2 16-16,-1 2 0 0,0 1 304 0,-2-1 64 15,-1 3 16-15,-3 3 0 0,-1-2-48 0,-3 5-16 16,-2 0 0-16,-2 2 0 0,1 0-256 0,-5 2-48 15,-4 4-16-15,-4 3 0 0,-5 1-64 0,-3 2-16 16,-5 1 0-16,-1 2 0 0,-4-1 16 0,-1 4 0 16,-3-2 0-16,-2 4 0 0,3-6-64 0,-3 2-16 15,-7 3 0-15,-4 5 0 0,-1 1-192 0,2-2 0 16,1-1 0-16,-8 7 0 0,-6 8 128 0,-2 2 0 16,-1 2-128-16,2 1 192 0,2-1 816 0,5-2 144 15,2 0 48-15,-1 4 0 0,-2 5-672 0,-4 3-128 0,-2 4-16 16,-3-2-16-16,4-6-368 0,-2 4 0 0,-2 0 0 0,-3 0 0 15,-2 4-192-15,-4 1 64 0,-3 5 0 0,0-4 0 32,0 0-288-32,-1 0-48 0,6-8-16 0,-3 4 0 0,2 4 112 0,0-3 32 0,-1 2 0 0,4-7 0 15,3-4 336-15,7-5 0 0,6 0 0 0,-5 0 0 16,-3 7 0-16,-4 4 0 0,0 1 0 0,1-3 0 16,3-6 0-16,4 1 0 0,-1 5 192 0,0 0-64 15,-4 6 528-15,0 0 112 0,0 4 0 0,1-3 16 16,6-6-512-16,-2 3-96 0,1 1-32 0,-2 2 0 0,0-3-144 15,2-2 0-15,2-4 0 0,-1 2 0 16,0-3-128-16,0 3 128 0,0-7 0 0,0 5 0 0,2 0 0 0,-1-2 0 16,3 2 0-16,-1-2 0 0,1-2 0 0,0 0 0 15,0 0 176-15,-2 1-176 0,1 4 640 0,-4-2 16 16,-1 3 16-16,0-2 0 0,0-4-448 0,2-4-96 16,5-1 0-16,-4 0-128 0,-1 3 128 0,-1 1-128 15,-2 1 0-15,1-4 0 0,1-2 0 0,3-5 0 16,4-1 0-16,1 4 0 0,-4 1 0 0,-3 3 0 15,-3 4 0-15,-2 4 0 0,1 2 0 0,2-4 0 16,4-1 0-16,0 2 0 0,-4 3 0 0,-4 4 0 16,-2 2 0-16,-1 0 0 0,3 2 0 0,-2-2 0 15,1 1 0-15,1-2 0 0,4-3 0 0,-1-2 0 16,1 2 0-16,0-2 0 0,4-1 0 0,0-2 0 16,3-6 0-16,3-2 0 0,-1-1 0 0,-1-1 0 15,-2 7 0-15,-1 0 0 0,-3 0 0 0,0 0 0 0,1-3 0 16,3-3 0-16,3 2 0 0,-2 1 0 0,0 3 0 0,0 3 0 15,-1 0 0-15,-1 0 0 0,0-3 0 0,3-3 0 16,2-3 0-16,1-1 0 0,-2 1 0 0,3-1 0 16,2-5 0-16,0 2 0 0,0 0 0 0,2-2 0 15,1-2 0-15,2-1 0 0,2-1 0 0,-6 0 0 16,-2 3 0-16,-2 3 0 0,-2-1 0 0,1 1 0 16,1 2 0-16,1-3 0 0,1 1 0 0,2-4 0 15,2-2 240-15,1-2-64 0,2-5-16 0,3-2 0 16,6-3 32-16,0-1 16 0,-1 3 0 0,0-1 0 15,2 1-208-15,0 1 144 0,-1-1-144 0,-2 1 128 16,1 3-128-16,0-4 0 0,3-2 0 0,2-2 0 16,1 2 0-16,-3-1 0 0,-3 4 0 0,-1 1 0 0,-1 1 0 15,1 1 0-15,-1-1 0 0,-1 2 0 0,-1 4 0 0,0-2 0 16,1 3 0-16,-2-3 0 0,-2 3 0 0,1 0 0 16,-1-1 0-16,2-1 0 0,1-1 0 0,4-2 0 15,4-1 0-15,-3 5 0 0,-1 2 0 0,0 1 0 16,3 1 0-16,-1 2 0 0,1 1 336 0,2 0 48 15,1-4 0-15,3-3 0 0,2-3-256 0,1-2-128 16,-1-1 160-16,0-2-160 0,0 3 0 0,3-3 0 16,-2 2 0-16,1-2 0 0,0 0 128 0,0-1-128 15,0-3 0-15,-1 1 144 0,-1 0-144 0,-3-1-144 16,0 0 144-16,-2-2-208 0,1-1 208 0,0 3 0 16,-4 4-160-16,2 3 160 0,1 0-176 0,1 3 48 15,-1 3 0-15,0 0 0 0,0-1 128 0,0 2 0 16,-1 2 0-16,3-6 0 0,2-2 0 0,1-1 0 15,1-1 0-15,3 0 0 0,5-6 0 0,-2 0-160 0,1 5 160 0,1-7 0 32,2-1-816-32,0 0-48 0,2 2-16 0,-6-1 0 0</inkml:trace>
  <inkml:trace contextRef="#ctx0" brushRef="#br0" timeOffset="9284.93">4640 15410 31327 0,'-7'-3'2784'0,"2"0"-2224"16,3 1-560-16,1 0 0 0,1 2 0 0,-3-2 0 15,0-2 0-15,-5-1-144 16,-1 0-224-16,1-1-32 0,2 0-16 0,1 0 0 0,1 2 416 0,4-2 0 0,0 3 192 0,1-3-64 31,0 0-560-31,2 0-96 0,-1 0-32 0,1-2 0 16,-1 3 96-16,0-1 16 0,-1 2 0 0,-1 3 0 0,0 1 448 0,0 0 0 0,-1 0 208 0,-1 4-64 15,2 2 832-15,-1 0 176 0,0 0 16 0,1-6 16 16,1 23 32-16,0-13 16 0,2 2 0 0,0-2 0 16,2-1-480-16,2-2-112 0,0-1 0 0,0 0-16 15,3-3-192-15,1-3-48 0,2 0 0 0,-2-3 0 16,1-3-384-16,-1 0-224 0,-1 0 32 0,0-2 0 31,-1 0-192-31,-2-2-16 0,1 0-16 0,-3-1 0 0,-2 3-96 16,0-2-32-16,-2-2 0 0,-2 2 0 0,0 2 384 0,-3-2 160 0,-1 0-128 0,-1 1 128 15,-2-1 320-15,1 0 128 0,-2 2 48 0,-1-2 0 16,2 1 464-16,-1 2 80 0,0 0 32 0,2 3 0 0,2 2-592 16,0 0-112-16,1 2-32 0,1 0 0 0,-1 2-336 0,2 2 144 15,-2-2-144-15,1 5 0 0,1 3 0 0,-1-1-304 16,1 4 48-16,-1-1 0 16,2 2-400-16,0-2-80 0,-1 3-16 0,-1-5 0 0,2 0 304 0,0 0 64 15,-1-2 16-15,1 2 0 0,0-4 800 0,1 1 144 16,-1-4 48-16,1 1 0 0,0 1-112 0,0-5-32 15,1 1 0-15,-1 2 0 0,1-3-288 0,-1 2-64 16,3-2-128-16,-2 4 192 0,1-2-192 0,1 3 0 16,2 0 128-16,-2 1-128 0,1 1 0 0,0-1 0 15,0 0 0-15,-1-1 0 0,1 0 0 0,-2-1 0 16,1-2 0-16,-2-2 0 0,0 0 0 0,-2 0 0 16,0 0 144-16,-2-2-144 0,1 2 240 0,-3 0-48 0,0-3 0 15,5 3 0-15,0 0-192 0,-25-7 176 0,14 4-176 16,0-1 160-16,0 1-160 0,0-2 192 0,0-1-192 0,1-1 192 15,1 1-64-15,3-1 0 0,2 3 0 0,3-2 0 16,1 3-128-16,2 3 0 0,2 0 0 0,2 0 0 16,3 3 0-16,1 1-144 0,2 2 0 0,2 0 0 31,1 0-368-31,1 0-64 0,0 1 0 0,1 0-16 0,3 2-1440 16,2-6-272-16</inkml:trace>
  <inkml:trace contextRef="#ctx0" brushRef="#br0" timeOffset="10034.7">7291 13320 43311 0,'-6'4'3840'0,"1"-1"-3072"0,3-2-608 0,1-1-160 16,1 0-528-1,-1 0-144-15,-3 2-32 0,-3 2 0 0,1 2 176 0,-3 0 16 0,3 1 16 0,2 1 0 16,2 0-896-16,3 4-176 0,2 0-32 0,4 4-16 16,0-1-512-16,3 5-112 0,0 0 0 0,1 1-16 15,-2-5 976-15,-1 0 208 0,1 0 48 0,0-1 0 0,-3-3 1024 0,-1-2 0 16,-3-2 0-16,1-3 192 0,-1-4 1344 0,-2-2 256 16,1-2 48-16,-1-3 16 0,-1-4 128 0,1-2 16 15,0-7 16-15,-1-1 0 0,1-2-672 0,0-5-144 16,1 1-32-16,0 0 0 0,1 1-816 0,-1-1-160 15,1 4-48-15,2 0 0 0,-1 1-400 0,-1 1-64 16,0 5-32-16,1 1 0 16,1 6-288-16,-3 2-64 0,1 4-16 0,-2 2 0 15,2 5 144-15,-4 4 48 0,2 3 0 0,-2 1 0 0,-1-1 688 0,-2 4 144 16,1 0 16-16,-4 0 16 0,1 0 16 0,-1 3 0 16,-2-3 0-16,0-1 0 0,1 1 48 0,-1 0 16 0,1-4 0 0,0 1 0 15,2-3 160-15,1 0 48 0,2-2 0 0,0 0 0 16,3 0-400-16,1 0-80 0,1 3-16 15,3 2 0-15,2 0-128 0,2 3 0 0,0 0 0 0,2-4 0 16,-1 1-256-16,1-1 32 0,0-5 0 0,1 2 0 31,-3-5-224-31,4-2-64 0,0-4 0 0,2-6 0 16,-1-3 32-16,1-2 0 0,-1-3 0 0,0-7 0 16,0-1-1120-16,1-7-208 0</inkml:trace>
  <inkml:trace contextRef="#ctx0" brushRef="#br0" timeOffset="10732.48">7998 12758 36863 0,'-4'0'3264'0,"1"0"-2608"16,1 1-528-16,2 2-128 0,0-3 944 0,-1 2 144 16,0-2 48-16,-2 4 0 15,0 2-2464-15,-1 3-480 0,3-2-112 0,-3 2 0 16,0 0 288-16,2 4 64 0,-2-1 16 0,0 2 0 15,2-2-64-15,-1 1-16 0,2-1 0 0,1-2 0 0,1 0 1632 0,1-4 320 0,0 0 64 0,1-3 0 16,0 0 1424-16,0-3 288 0,1 0 48 0,-1-2 16 16,1 1-688-16,0-2-128 0,-1-1-16 0,1-1-16 15,-1 2-864-15,-1-3-160 0,1 2-32 0,-1-2-16 16,0-1-240-16,0 1 0 0,-1 0 0 0,-1-1 0 16,1 0-224-16,-1-1 16 0,-1-2 0 0,0 1 0 15,-2 2 208-15,1-3 0 0,-2 4-160 0,0-3 160 16,-1 3 0-16,0 2 0 0,1-2 0 0,-3 0 0 15,1 0 192-15,-1 0 48 0,2 2 16 0,-1 1 0 16,2 2 64-16,-1 1 32 0,0 1 0 0,1 2 0 0,2-3 96 16,-2 4 0-16,3-2 16 0,0 4 0 0,1 0-320 0,0 1-144 15,2 2 128-15,1 4-128 0,0 0 0 0,1 2 0 16,2 1-144-16,0 4 144 0,2 2-288 0,0-1 48 16,1-1 16-16,-1-1 0 0,-1-7 224 0,0 0 0 15,0-5 0-15,0-4 0 0,0 1 144 0,0-4 128 16,-1-4 32-16,0 1 0 0,-1-2-96 0,-1-3-16 15,-1 2 0-15,0-4 0 0,-1 2-192 0,-1-5 176 16,-1 0-176-16,-1 0 160 0,0 1-160 0,0-1 0 16,-2 4 0-16,0-1 0 0,-1 1 0 0,-1 0 0 15,-1 4 0-15,1-1 0 0,-1 4 128 0,-1-2-128 16,1 2 128-16,0 2-128 0,1 0 160 0,-1 2-160 16,0-2 192-16,0 1-192 0,-1 2 192 0,1-3-192 15,1 0 192-15,-1 0-192 0,2 0 128 0,-1 0-128 16,2-3 0-16,-1 0 0 0,3-1 0 0,0-1-304 0,2 0 64 15,0-1 16 1,4-3-864-16,1-1-160 0,3 0-32 0,3-1-15888 0</inkml:trace>
  <inkml:trace contextRef="#ctx0" brushRef="#br0" timeOffset="11699.8">8384 12577 27647 0,'-4'-2'2448'0,"2"-2"-1952"15,2 2-496-15,0-1 0 16,1 3-368-16,0-1-160 0,-1-4-48 0,1-2 0 0,-1-2 704 0,2-1 128 16,-1 3 16-16,0-2 16 0,0 3-288 0,-2 0 160 15,1 2-160-15,-4 4 128 0,1-3-128 0,-2 6-224 16,-3 1 48-16,1 2 16 0,-2 2 32 0,-1 5 0 16,0 0 0-16,1 3 0 0,0 0 128 0,0 3 256 15,2 3-64-15,1 3-16 0,1-3 592 0,1 1 128 16,3-1 32-16,-1 0 0 0,2-1-416 0,0-5-96 15,2 0-16-15,-2-6 0 0,1-4-144 0,1-2-16 0,1 1-16 0,-1-5 0 16,1-3 160-16,-1 0 16 0,3-3 16 0,-1-3 0 16,2-1-416-16,-1-5 0 0,1 2-224 0,0-3 80 15,2 1 272-15,-2-3 64 0,1 1 16 0,1 3 0 16,-3 0 112-16,2 0 0 0,-1-2 16 0,1 0 0 16,-2 1 16-16,0 1 0 0,-3 2 0 0,0 1 0 15,1 4-112-15,-3-3-32 0,0 1 0 0,-1 2 0 16,-1-2 96-16,0 3 16 0,0-2 0 0,-2 2 0 15,-1 0-144-15,1 0-32 0,-2 1 0 0,1 1 0 16,-1 3 112-16,0-2 0 0,-1 3 16 0,1 4 0 16,0 2-96-16,0 0-32 0,0 3 0 0,0 1 0 0,-1 2 0 15,1 4 0-15,0 1 0 0,2-1 0 0,1-2-144 16,1 0 0-16,4 1 0 0,0-4 0 0,1 0 144 0,3-5-144 16,0 2 160-16,4-5-160 0,0 2 0 0,2-5-192 15,2-5 16-15,1-2 0 16,1-3-1328-16,0-5-272 0</inkml:trace>
  <inkml:trace contextRef="#ctx0" brushRef="#br0" timeOffset="12339.06">8500 12509 27647 0,'-4'0'2448'0,"3"0"-1952"0,1 0-496 0,1-1 0 16,2 1 1408-16,-2-4 192 0,2-1 48 0,0-2 0 31,3-4-2064-31,3-5-416 0,2 0-64 0,2-3-32 0,0-1 928 0,2 2 192 0,-1 2 48 0,-1 0 0 16,1 0-240-16,-3 1-288 0,0 5 64 0,-2 0 16 15,-2 4-560-15,-3 2-128 16,-3 2 0-16,0 2-16 0,-1 2 720 0,-2 2 192 0,-1-1 0 0,-3 2 0 0,0 3 1552 16,-1-2 400-16,-2 0 80 0,0 0 16 0,1 2-432 0,-1 0-80 15,0 1 0-15,2-1-16 0,1 0-960 0,0-2-192 16,2 2-48-16,1 0 0 0,2 0-320 15,0 0 0-15,1 5 0 0,1-3 128 0,0 2-128 16,2-2 0-16,-1 5-176 0,0-5 176 0,0 0-416 16,0-2 16-16,1 0 0 0,1-2 0 0,-2 0 80 0,-1-3 0 15,2-3 16-15,-1 0 0 0,1 0 304 0,-1-3 256 16,1-1-64-16,-1-2 0 0,1 0 240 0,-1-4 32 0,1-1 16 0,-1 0 0 0,3-2-224 0,-1 1-32 31,1 2-16-31,0-2 0 0,-2 2-208 0,1-1 0 16,0 1 0-16,-2 3 0 0,1-2 0 0,-2 0 0 15,0 3 0-15,-2 1 0 0,1 0 0 0,-3 1 0 16,1 1 0-16,-2-2 0 0,-1 4-128 0,0 1 128 0,0-3-192 16,-1 3 192-16,0 3 0 0,-1-3 0 0,-1 1 0 0,2 4 0 15,0-5 128-15,0 3 48 0,1 0 0 0,1 1 0 16,0-1-176-16,2 4 192 0,-1-4-192 0,2 3 192 0,1 3-192 0,0-2 0 16,3 5 0-16,-1-3 0 15,2 1-336-15,1-1 0 0,1 1 0 0,0-4 0 31,3 2-656-31,1-4-128 0,2-4-32 0,0 0-15792 0</inkml:trace>
  <inkml:trace contextRef="#ctx0" brushRef="#br0" timeOffset="12883.76">8946 11945 41471 0,'-11'0'1840'0,"3"0"368"0,-1 0-1760 0,3 0-448 0,3 0 0 0,2 0 0 0,-1 2-160 0,-2 3-112 15,-3-2-32-15,-3 6 0 16,0 1-224-16,0 2-48 0,1 1-16 0,2 3 0 16,2 0 80-16,0 0 0 0,2 0 16 0,3-1 0 15,0-2-560-15,2 0-112 0,1-1-32 0,0-2 0 16,2-1 448-16,-2-2 96 0,0-1 16 0,1-3 0 0,1-2 304 0,-2-1 64 15,2 0 16-15,-1-1 0 0,1-2-96 0,-1-3-16 0,1 2 0 0,0-2 0 32,-2 0-656-32,1 0-128 0,0 0-16 0,-1-1-16 0,0 0 752 0,-1 1 160 0,0 0 16 0,0-1 16 15,-1 1 240-15,2-2 0 0,-2 0 192 0,1 2-192 16,0-4 1152-16,0 1 128 0,-1 2 32 16,2-2 0-16,-2 3-576 0,2 2-112 0,-2-1-32 15,0 4 0-15,0-1-272 0,-1 4-48 0,2-1-16 0,-4 4 0 16,2 2 704-16,-1-1 128 0,0 4 16 0,0 0 16 15,-2 2-208-15,2 0-32 0,0 1-16 0,-1 0 0 16,1 0-176-16,1-1-48 0,1 0 0 0,-1-2 0 16,3 0-288-16,-1-4-64 0,3 1-16 0,0-5 0 15,1 2-272-15,2-4 0 0,0-4-128 0,0-1 128 16,1-2-528 0,-2-2-16-16,2-1 0 0,-3 0 0 0,0-2 160 0,0 2 48 0,0-2 0 0,-2-1 0 0,0 1 160 15,-2 2 48-15,-1 0 0 0,1-1 0 16,-2-3-416-16,0-2-80 0,0 0-16 15,1-2 0-15,0-1-1344 0,2 3-288 0,-1 0-48 0,2 4-16 16,-2-1-144-16,2 6-16 0,-1 1-16 0,-2 1 0 16,0 3 1424-16,-1 2 272 0</inkml:trace>
  <inkml:trace contextRef="#ctx0" brushRef="#br0" timeOffset="13284.45">9333 11687 37775 0,'-1'-1'1664'0,"-1"1"368"0,1-3-1632 0,-2 3-400 0,2 0 0 0,0 0 0 0,-1 0 208 0,0 3-32 0,-3-3-16 0,-1 1 0 16,0 1 528-16,-4 1 96 0,0 2 32 0,0 0 0 16,1 2-416-16,-1 2-80 0,3-3 0 0,0 4-16 31,2 2-736-31,1 1-144 0,0 3-16 0,3 0-16 15,0 0-736-15,2 2-160 0,1-2-32 0,1 3 0 16,2-5 640-16,0 0 128 0,0-4 32 0,1-1 0 0,0-2 736 0,1-2 0 0,-2-3 0 0,2-2 0 16,-1-3-128-16,-1-2 128 0,1-3-208 0,-1-5 80 15,2 0 608-15,1-6 128 0,0-3 32 0,1-3 0 16,1-1-160-16,-1-2-32 0,0-1 0 0,-1 1 0 16,1 3-448-16,-3 3 0 0,-1-1 0 0,-2 5-160 15,0 2-208-15,-2 4-32 0,0 2-16 0,-1 3 0 16,-1 4-96-16,0 4 0 0,-2 4-16 0,0 2 0 0,-1 6 912 0,-1 2 176 15,0 4 32-15,0 0 16 0,0 4 480 0,-1 1 80 16,1-1 32-16,-1 0 0 0,1-2-624 0,-1-4-112 16,2-2-16-16,0-3-16 0,3-2-240 0,-1-4-64 15,0-3 0-15,2-3 0 16,2 0-896-16,-1-6-176 0,1-3-32 0,3-1-16032 0</inkml:trace>
  <inkml:trace contextRef="#ctx0" brushRef="#br0" timeOffset="13684.34">9638 11424 40543 0,'-7'3'1792'0,"3"1"384"0,-1 1-1744 0,2-4-432 0,2 2 0 0,1-2 0 16,0 0 192-16,-1 3-32 0,-1 2-16 0,0 1 0 31,2 3-784-31,-1 1-144 0,2-1-48 0,3-1 0 0,-1 2 448 0,2 0 96 0,1 0 16 0,3 0 0 31,0 1-1904-31,1-1-368 0,0-5-80 0,1 0 0 16,0-2-1408-16,0-3-288 0,0-2-48 0,1-3-16 0,-2-2 2032 0,3-5 416 0,-1 0 80 15,2-8 0-15,1-2 2160 0,-2 1 416 0,0-2 96 0,-4 0 16 16,1-3 400-16,-1 0 96 0,-2 2 16 0,-2 1 0 16,0 1-448-16,-2 2-64 0,-2 3-32 0,-4 2 0 15,1 2 480-15,0 2 80 0,-2 5 32 0,-1 4 0 0,0 2 64 16,-1 4 16-16,-2 2 0 0,0 3 0 0,-1 3-192 0,-2-1-48 15,0 3 0-15,0-3 0 0,2 4-400 0,-3 0-64 16,2 1-32-16,0-4 0 0,1 2-32 0,2-1 0 16,2-2 0-16,0 0 0 0,2 1-512 0,2-1-192 15,2-2 0-15,3-1 144 16,1 0-1696-16,1-2-352 0,3-1-64 0,1-2-16 16,-3-2-1104-16,4-1-240 0,2 2-32 0,0-3-16 15,1-4 976-15,1 2 192 0</inkml:trace>
  <inkml:trace contextRef="#ctx0" brushRef="#br0" timeOffset="13919.22">10284 11038 43311 0,'-14'16'1920'0,"4"-6"384"0,2-2-1840 0,3-2-464 0,3-2 0 0,2-4 0 16,0 1-864-1,-1 2-272-15,-2 1-48 0,2 1-16 0,1-4-1184 16,2-2-240-16,5-6-64 0,4-5 0 0,1 0 2144 0,4-4 544 0,3-3 0 0,0-3 0 16</inkml:trace>
  <inkml:trace contextRef="#ctx0" brushRef="#br0" timeOffset="14283.14">10477 10845 13823 0,'-2'-5'304'0,"1"4"64"0,-1 1 16 0,1 0 0 0,0 0-384 0,0 0 0 0,-1 0 0 0,-3-3 0 0,-1 3 2208 0,0 0 368 16,0 3 80-16,0-2 16 0,1 1-656 0,1 2-128 15,0 1-32-15,2 0 0 0,-1 4-1216 0,1-1-256 16,-1 3-64-16,0 2 0 16,-1 2-896-16,0-2-176 0,2 2-32 0,-2-3-16 15,3-1 48-15,0 1 16 0,-1-2 0 0,4-3 0 16,0-2-560-16,2-4-112 0,3-2-32 0,1-4 0 15,2-2-320-15,1-3-64 0,1-3-16 0,0-2 0 16,0 2 752-16,0-3 128 0,2-3 48 0,-2-1 0 16,0 2 224-16,-1 2 48 0,1-2 16 0,-3 5 0 15,-1 1-48-15,-2 2-16 0,0 1 0 0,-2 5 0 0,-2 1 1216 0,0 3 240 0,-1 1 64 16,-1 1 0-16,-1 4 944 0,-2 1 192 0,-1 0 32 0,0 2 16 16,-4 1-1712-16,1-1-304 0,-2 3-144 15,0-3 16 1,1 1-1424-16,0-3-288 0,-2 1-48 0,3-2-16 0,0-1 1904 0,0 0 336 0,1-3 96 0,0-2 16 15,2 0 384-15,1-2 64 0,0-3 32 0,2 0 0 32,2 0-1680-32,2-1-336 0,2 0-64 0,2 0 0 0,3 1 1008 0,0-1 144 0,2 1 144 0,2 4-16 15,-1-2-128-15,2-1 0 0,1 2 0 0,0-4 0 16,3 2 0-16,-3-6 0 0</inkml:trace>
  <inkml:trace contextRef="#ctx0" brushRef="#br0" timeOffset="14466.68">10932 10438 17503 0,'3'-6'768'0,"-2"5"176"16,-1-2-752-16,-1 3-192 0,0 0 0 0,-1 0 0 0,1 3 1824 0,-3-3 336 15,-1 3 64-15,-3 1 16 0,-2 5-128 0,-2 0-32 16,-2 1 0-16,2 0 0 0,0 1-368 0,4-1-80 16,0 0-16-16,3-1 0 0,3-2-1104 0,1-1-208 15,1 1-48-15,1-5-16 16,3 2-960-16,-1-3-192 0,2 0-48 0,2-1-15744 15</inkml:trace>
  <inkml:trace contextRef="#ctx0" brushRef="#br0" timeOffset="14636.62">11149 10267 24879 0,'0'0'1088'0,"-1"0"256"0,-1 3-1088 0,1-3-256 0,0 1 0 0,-2 1 0 16,0 1 1472-16,-2 1 256 0,-4 4 32 0,-3 2 16 15,-2 0-288-15,0-1-48 0,3-2-16 0,1-1 0 16,3 1-1424-16,3-5-144 0,2-1-112 0,3-1 0 31,3 0-2304-31,3 0-464 0,4-1-96 0,3 1-9488 0</inkml:trace>
  <inkml:trace contextRef="#ctx0" brushRef="#br0" timeOffset="14833.59">11275 10236 1839 0,'10'-10'0'0,"-4"3"160"0,0 2-160 0,-2 1 0 16,-2 3 0-16,-2 1 0 0,2-1 1472 0,0 0 256 15,2 1 48-15,-1-3 16 0,1 2 800 0,-3 2 160 16,1 2 48-16,-5-2 0 0,2 1-576 0,-3 1-112 16,0 1-32-16,0-2 0 0,-1-2-864 0,5 0-160 15,0 0-32-15,0 0-16 0,0 0-1008 0,0 0-240 16,0 0-16-16,0 0-12592 0</inkml:trace>
  <inkml:trace contextRef="#ctx0" brushRef="#br0" timeOffset="15132.98">11966 9679 38703 0,'8'-7'1712'0,"-5"4"352"0,0-3-1648 0,-1 1-416 0,1 1 0 0,-2 0 0 16,1 1 256-16,2-6-48 0,1-1 0 0,1-5 0 31,0-1-1040-31,-2 2-192 0,0 2-64 0,-3 2 0 0,0 4-32 16,-3 1-16-16,-1 4 0 0,-2 2 0 0,0 4-1936 0,-1 2-400 15,-1 3-80-15,1 3-16 0,-2 2 1072 0,1 1 192 0,-2 2 64 16,2-1 0-16,-1 2 3088 0,1 0 624 0,1-5 128 0,1 0 32 15,2-5-256-15,2-2-48 0,1-1-16 0,0-3 0 16,5-3-896-16,-1-5-176 0,2 0-48 0,1-4-6560 16,3-1-1312-16</inkml:trace>
  <inkml:trace contextRef="#ctx0" brushRef="#br0" timeOffset="15315.55">12192 9470 6447 0,'4'-3'576'0,"-3"0"-576"15,1 3 0-15,-2 0 0 0,0-3 3328 0,0 3 576 16,1-4 96-16,0-2 32 0,0 0-304 0,-1 0-48 15,-2 2-16-15,-3 4 0 0,0 0-2000 0,-1 4-384 16,-2 2-96-16,0 3-16 0,-1 2-816 0,-1 1-160 16,4 0-48-16,0 1 0 15,0-3-512-15,2 0-96 0,1 1-32 0,2-1 0 16,1 0-832-16,1-4-160 0,1-4-48 0,1 2 0 16,1-4 320-16,1-3 64 0,2 0 16 0,2-6 0 15,2-1 240-15,2-2 64 0,0-6 0 0,1 4-6816 0,-4 0-1360 16</inkml:trace>
  <inkml:trace contextRef="#ctx0" brushRef="#br0" timeOffset="15516.06">12453 9217 18431 0,'0'0'816'0,"-1"0"160"0,1 0-784 0,-1-2-192 0,1 1 0 0,-1 1 0 16,1 0 1376-16,-2-3 224 0,0 3 64 0,-2 0 0 15,0 3-1024-15,4-3-208 0,0 0-48 0,-12 16 0 16,7-9 144-16,-1 4 32 0,-1 3 0 0,0 1 0 15,1 1-208-15,0 0-32 0,0 0-16 0,1-4 0 16,2 4-304-16,1-3 0 0,-1-3 0 0,3-2 0 0,0-4-144 16,3-1 144-16,2-3-128 0,1-5-12608 15</inkml:trace>
  <inkml:trace contextRef="#ctx0" brushRef="#br0" timeOffset="15666.84">12782 8923 23951 0,'6'-2'1056'0,"-3"2"224"0,-1 2-1024 0,0-2-256 16,-2 1 0-16,-2 2 0 0,1 1 1856 0,0 0 320 16,-2 6 64-16,-2 3 16 0,-2 3-1104 0,-2 0-208 15,0 2-48-15,-3-4-16 0,2 1-496 0,-1-3-112 16,3-1-16-16,-1-2-10848 16,3-3-2176-16</inkml:trace>
  <inkml:trace contextRef="#ctx0" brushRef="#br0" timeOffset="16002.41">13030 8782 33167 0,'4'-7'1472'0,"-1"1"304"0,-1-1-1424 0,1 1-352 0,-2-1 0 0,2 1 0 16,2-1 0-16,2-5 0 0,4-7 0 0,4-5 0 15,3-2-2960 1,0 4-512-16,-1 3-112 0,-2 5 0 0,-1 3 1440 0,-5 6 288 0,0 4 64 15,-4 6 16-15,-1-1 384 0,-3 8 80 0,-2 0 16 16,-3 5 0-16,-2-1 160 0,0-2 48 0,-3 3 0 0,3-5 0 16,0-2 1680-16,1-4 352 0,2-2 64 0,2-4 16 0,1-3-224 15,4-3-32-15,2-4-16 0,3-3 0 16,3-6-2336-16,2-3-464 0,0 1-80 0,4-3-32 0,1-1 1712 16,2-1 448-16,2 2-144 0,-3-1 144 0,-3 6 0 0,-2 6 0 15,-2 3 0-15,-4 4 0 0,-2 3 2784 0,-3 6 672 16,-1 0 128-16,-3 4 32 0,-3 3 864 0,-2 4 160 15,0 2 32-15,-2-2 32 0,1-2-2480 0,-1 1-496 16,0-1-112-16,0 1 16 0,2-7-1312 0,0 0-320 16,2-6 0-16,3 0-17360 0</inkml:trace>
  <inkml:trace contextRef="#ctx0" brushRef="#br0" timeOffset="16133.88">13574 8336 21183 0,'8'-4'944'0,"-3"4"192"0,-1 0-912 0,-3 0-224 0,0 1 0 16,-2 2 0-16,0-1 2240 0,0 2 384 0,-2 2 96 0,-2 0 16 15,-1 4-1456-15,0-4-304 0,0 1-48 0,1-5-16 16,1-4-912-16,3-2-256 0,3-7 0 0,4-3-14736 16</inkml:trace>
  <inkml:trace contextRef="#ctx0" brushRef="#br0" timeOffset="16235.82">13784 8111 11967 0,'41'-23'528'0,"-29"17"112"0,-8 4-512 0,-3 2-128 0,-1 0 0 0,1 0 0 15,4 0 2304-15,0 2 448 0,1 2 64 0,-1 2 32 16,-4 3-528-16,-3 2-96 0,-3 1-32 0,-2 1 0 15,-3-1-1472-15,-3-2-288 0,2-1-64 0,-1-6-14112 16</inkml:trace>
  <inkml:trace contextRef="#ctx0" brushRef="#br0" timeOffset="16349.2">13910 8048 20271 0,'-7'6'1792'0,"0"-3"-1424"15,5-3-368-15,2-3 0 0</inkml:trace>
  <inkml:trace contextRef="#ctx0" brushRef="#br0" timeOffset="17466.05">14407 7640 43311 0,'-10'1'3840'0,"3"1"-3072"0,2 1-608 0,4-3-160 15,1 0-1280-15,-3 1-272 0,-2 1-64 0,-5 2-16 16,-3 2 368-16,-1 0 80 0,0 3 16 0,5 1 0 0,0 0 1424 0,4 2 272 0,2 2 64 0,1 3 16 31,3 3-1344-31,-1 2-272 0,1-1-48 0,1 2-16 16,-1-6-224-16,1-1-48 0,1 1-16 0,-2-6 0 0,2 0 1024 0,-2-4 208 0,0-1 128 0,2-6-160 16,-1 0 160-16,2-5-192 0,2-3 192 0,0-6-192 15,2-2 192-15,0-7 0 0,3-3 0 0,0-5 128 31,3-1-1664-31,-2-2-320 0,2-3-64 0,-2 4 0 0,-2 5-720 16,0 2-144-16,-1 1-32 0,-3 4 0 0,-4 5 3152 0,1 6 624 0,-4 0 128 0,-2 7 32 16,-2 0 2256-16,-1 3 448 0,-1 3 80 0,-2 3 32 0,0 4-1568 15,-2 0-320-15,-1 6-64 0,0-1-16 0,-2 1-832 0,0 2-176 16,2 2-16-16,0-1-16 0,0-1-128 0,3-1-32 16,-1 2 0-16,1-3 0 0,2-1-512 0,0-2-128 15,4 2 0-15,-1-5-128 0,2 3 0 0,0-6 0 16,1 2 0-16,1-3 0 15,0-2-256-15,3-2-144 0,-1-2-48 0,2-4 0 16,2-1 32-16,3-2 0 0,0-4 0 0,3-3 0 16,0-2 0-16,0 0 0 0,2-3 0 0,-1 1 0 0,1-2 96 0,0-1 32 15,-3 3 0-15,-1 2 0 0,-3 6 288 0,-2 0 0 16,-2 6-128-16,-2 2 128 0,-2 2 816 0,-2 2 208 16,-2 2 64-16,-1 3 0 0,0 4-320 0,-2-1-64 15,1 3-16-15,0-1 0 0,-1-1-320 0,2 0-64 16,1-1-16-16,1-3 0 0,2 2-160 0,-1-3-128 15,2-2 192-15,1 1-192 0,0-5 0 0,1 0 0 0,2 0-192 0,-1 0 48 16,3-3-112-16,-1 0 0 0,2 0-16 0,-1 0 0 16,2-2 272-16,0-2 0 0,0 3-128 0,0-5 128 15,1 3-192-15,1-1 0 0,-1 0 16 0,1-2 0 16,-2 3 176-16,1 0 0 0,-1-1 0 0,2-2-128 16,-2 3 128-16,1-3 0 0,-1 2 0 0,-1 1 0 15,-1-3 0-15,0 1 0 0,0 0 0 0,-1 0-128 16,-1 0-64-16,0 0-16 0,1 0 0 0,-1-2 0 15,1 0 208-15,1-1 0 0,1 1 0 0,2 2 0 16,0 0 128-16,0 2 64 0,0 2 0 0,0 1 16 16,0 3 128-16,0 0 32 0,-1 7 0 0,-1-4 0 0,2 6-160 15,-3 1-16-15,-1 5-16 0,-2-2 0 0,-1 2-176 0,-3 2 128 16,1 4-128-16,-4 2 128 0,0 1 0 0,-3-4-128 16,2 0 192-16,-1-3-64 0,2-1 128 0,-2-6 0 15,3-1 16-15,1-5 0 0,3-7-272 0,4-4 160 16,2-6-160-16,4-5 128 15,3-7-864-15,5-7-176 0</inkml:trace>
  <inkml:trace contextRef="#ctx0" brushRef="#br0" timeOffset="19172.09">17726 5019 31327 0,'-9'4'2784'0,"3"0"-2224"0,4-3-560 0,2-1 0 0,1 0 192 0,-2 0-192 15,-3 4 192-15,-2-1-192 0,-2 0 160 0,0 3-160 16,0-2 128-16,2-2-128 0,1-2 192 0,0 1-64 15,3 2 0-15,-1-3 0 0,2 0 384 0,0 0 64 16,1 0 0-16,0 0 16 0,0 1 432 0,1 0 64 16,0 1 32-16,-1-2 0 0,0 0-304 0,0 0-64 15,0 0-16-15,0 0 0 0,16 12-224 0,-11-10-64 16,0 0 0-16,1-2 0 0,2 0-224 0,-1-2-48 16,3 0-16-16,2-4 0 0,2 0-32 0,2-4 0 15,1-3 0-15,5-3 0 0,2-2 160 0,3-2 32 16,1-2 0-16,0-1 0 0,4-1-176 0,-1-1-16 15,1 0-128-15,-1 2 192 0,0-2-192 0,-2-1 0 16,-3 4 128-16,-2 1-128 0,0 2 192 0,-3 2-16 16,-3 2 0-16,-2 3 0 0,-1 2-48 0,-2 0 0 0,-1 1 0 15,0 2 0-15,-1 1-128 0,1-3 0 0,0 1 0 0,0 2 128 16,2 0-128-16,0 0 0 0,0-3 0 0,0 3 0 16,0 2 0-16,-1-2 0 0,1 2 0 0,1 1 0 15,-2 3 0-15,0 0 0 0,-4 0 0 0,0 1 0 16,-3 1 0-16,-2 0 128 0,-2 3-128 0,0-2 128 15,-2 1-128-15,-3 1 0 0,0 2 0 0,-2 2 0 16,-2 1 0-16,-1-1 128 0,-2 2-128 0,0 1 128 16,-1 3-128-16,1 1 128 0,-1 0-128 0,0 3 128 15,1 3-128-15,-1-4 0 0,1 5 0 0,0-3 0 16,1 1 0-16,-1 1 0 0,2-2 0 0,-2 1 0 16,0 1 0-16,-1 4 0 0,-3 2 0 0,1 3-176 0,0-5 176 0,-2 5 0 15,-1 1 0-15,-2 4 0 0,-1 4 0 0,-2-1 0 16,0 2 0-16,0 0 0 0,0 0 0 0,4-7 0 15,1 1 0-15,3-7 0 0,3-3 0 0,3 1 0 16,3-6 0-16,3 1 176 0,4-5 80 0,3 0 0 16,2 0 16-16,2-1 0 0,1-3-272 0,1-2 128 15,0 0-128-15,0 0 0 0,2-1 0 0,-3 1 0 16,1-2 0-16,-2 2 0 0,0-3 0 0,-1 2 0 16,-1-3 0-16,-1 2 0 0,0 0 0 0,-2-4 0 15,0 1 0-15,0-1 0 0,0-4 160 0,2 1-160 16,3-2 128-16,1-2-128 0,3 0 464 0,3-6 16 15,7-1 0-15,2-4 0 0,1 0-32 0,4-2-16 16,6-4 0-16,4-4 0 0,1 1-432 0,1 0 128 16,-1 1-128-16,-4 1 0 0,1 3 0 0,-6 2 0 15,-3 2 0-15,-5 2 0 0,-2 2-240 0,-6 1-80 0,-1 5 0 16,-7 2-16 0,-3 1-1136-16,-7 4-240 0,-4 0-32 0,-9 7-16 0</inkml:trace>
  <inkml:trace contextRef="#ctx0" brushRef="#br0" timeOffset="20888.91">19507 4032 21183 0,'1'-2'1888'0,"-1"-2"-1504"15,1 2-384-15,-1 2 0 0,0 0 832 0,0 0 112 16,0-3 16-16,-1 2 0 0,1-3 480 0,-1 2 96 0,-2 2 32 16,-1 0 0-16,1 4-368 0,-1 2-80 15,-2 0-16-15,1 3 0 0,-3 2-368 0,1 0-80 16,-2 2-16-16,1 2 0 0,-1 3-128 0,-1-1-16 0,0 3-16 0,-2 2 0 15,0 0 0-15,-3 4 0 0,-1 4 0 0,-3 2 0 16,1 4-128-16,-2 3-32 0,1-3 0 0,1 1 0 16,-1 4 0-16,1-1 0 0,0 4 0 0,3 0 0 15,3-6 64-15,5 3 0 0,3-1 0 0,5-1 0 16,4-2-112-16,3-2-16 0,3-3 0 0,3-6 0 16,3-2-256-16,2-1 160 0,4-1-160 0,1-7 128 15,2 1-128-15,3-6 0 0,4 0 144 0,2-2-144 16,2-4 192-16,0-2-48 0,5-2 0 0,0 0 0 0,3 0-144 0,-2-2-224 15,1-2 48-15,0-1 16 0,-4-1-48 16,4-1-16-16,1-3 0 0,1-3 0 16,-3 4-336-16,-2-4-64 0,-1 1-16 15,-8 2-12064-15,-2-1-2416 0</inkml:trace>
  <inkml:trace contextRef="#ctx0" brushRef="#br0" timeOffset="21550.01">19279 4877 35007 0,'-6'2'3120'0,"1"-2"-2496"15,4 0-496-15,2 0-128 0,0-2 128 0,0 2 0 0,-1 0 0 0,-1-4 0 16,2-1 16-16,1-2 16 0,4 1 0 0,1-4 0 15,6-3 400-15,0 1 80 0,6-3 0 0,2 2 16 16,1-3 48-16,2-1 0 0,2 1 0 0,1-1 0 16,-1 0-448-16,0 2-64 0,-2-1-32 0,4-3 0 15,-1 3-160-15,0-4 0 0,0 3 0 0,-2 0 0 16,0 1 0-16,-2 1-192 0,1-1 0 0,-3 0-12032 16,1 1-2400-16</inkml:trace>
  <inkml:trace contextRef="#ctx0" brushRef="#br0" timeOffset="21950.41">20113 3199 45151 0,'-14'-4'2000'0,"4"4"416"0,1 0-1936 0,6 3-480 16,1-2 0-16,4 1 0 0,0 1-224 0,-1 2-144 16,2 3-16-16,1 7-16 15,2 1-176-15,2 7-16 0,4 3-16 0,1 2 0 0,3 4 608 0,3 2 0 0,2 4 0 16,3 0 0-16,2 3 0 0,4 6 128 15,4 4-128-15,3 6 128 0,2 6-128 0,0 0 0 0,-1 1 0 16,-5 2 0-16,-1-3 0 0,1 3 0 16,-1 4 0-16,-3-4 0 0,0 1 0 0,-4-7 0 0,-2-6 0 15,-1-3 0-15,-2-7 256 0,-3-3 80 0,-2-4 16 16,0-1 0-16,-1-3-64 0,-1 1-16 0,1-1 0 0,-2-4 0 0,1-7-272 0,-2-4 0 0,-1-4-128 16,-2-2 128 15,1 1-512-31,-2-10-16 0,-2 1 0 0,-1-8-18432 0</inkml:trace>
  <inkml:trace contextRef="#ctx0" brushRef="#br0" timeOffset="22583.68">19854 2917 11055 0,'-20'-6'976'0,"5"0"-784"16,2 2-192-16,4 1 0 0,7 2 6976 0,2 0 1344 16,-2 0 256-16,0-2 64 0,-2 0-6960 0,2-4-1392 15,2-1-288-15,5 0 0 0,2-2 0 0,4 2 0 16,5-2-160-16,2 0 160 0,3-1 0 0,2 1 0 15,3 0 0-15,3 0 0 0,3 1 0 0,2 2 0 0,3-2 0 0,2 6 0 16,2-1 0-16,-1 4 0 0,5 0 0 0,-1 7 0 16,0 2 0-16,2 1 0 0,2 6 0 0,1 0 0 15,-1 5 0-15,4 1 0 0,4 1 0 0,-2 3 0 16,0-2 0-16,-6-1 0 0,-2 1 0 0,-4 0 0 16,-4 3 0-16,-6-1 0 0,-5 2 0 0,-7 1 0 15,-5 2 0-15,-6 1 0 0,-4 0 0 0,-8 3 0 16,-3 2 0-16,-7-1 0 0,-3 1 128 0,-2-5-128 15,-3 3 128-15,-3-3-128 0,-2 5 0 0,0-5 128 16,3 0-128-16,-1-1 0 0,2-3-160 0,1 1 160 16,1-4 0-16,2-3 0 0,2-4-128 0,1 0 128 15,1-3 0-15,3-2 0 0,3 0 0 0,0-5 0 16,3 0 0-16,3 0 0 0,-1-2 0 0,1 1 0 0,2-1 128 16,0 4-128-16,0-4 144 0,1 4-144 0,0 0 128 0,2 2-128 15,2 3 0-15,2 5 0 0,3-2 224 0,2 1-48 16,3 3-16-16,2 0 0 0,0 1 128 0,0 1 32 15,1 0 0-15,1 1 0 0,-1 0-80 0,1 3-16 16,2 1 0-16,0 2 0 0,1 0 32 0,1-2 0 16,1-3 0-16,5-2 0 0,-1-1 128 0,4-4 16 15,4 0 16-15,1-5 0 0,4 0-160 0,2-4-48 16,4 0 0-16,-3-5 0 0,-1-1-208 0,-1-4 128 16,0 0-128-16,0 2 0 0,-1-2 0 0,0 2-320 15,-4 0 64-15,-3-1 0 16,-3 2-848-16,-1-1-176 0,-4 4-16 0,1-2-18464 0</inkml:trace>
  <inkml:trace contextRef="#ctx0" brushRef="#br0" timeOffset="23869.83">20857 1726 16575 0,'-5'-4'1472'0,"0"2"-1168"16,1 1-304-16,2 1 0 0,1 0 2608 0,-1 0 464 16,2-3 80-16,-2 3 32 0,-1-1-2352 0,0 1-480 15,-1 0-96-15,0-2 0 0,1 2-80 0,1-3-16 16,1 3 0-16,0-1 0 0,2 1 672 0,0-3 144 16,2 0 32-16,1 0 0 0,-1 1-272 0,1-2-48 15,1 3-16-15,-1-2 0 0,-1 1 160 0,0 1 16 16,-2 1 16-16,0 0 0 0,-1 0-96 0,0 3 0 15,-2 1-16-15,-1 2 0 0,-2 3-80 0,2-2-16 16,-2 3 0-16,0 2 0 0,0 1-64 0,2 2-16 0,1 1 0 0,1 2 0 16,2 0-352-16,1-1-80 0,2 0-16 0,2-1 0 15,3 2-128-15,2 1 128 0,1 4-128 0,4-1 128 16,3 4-128-16,1 2 0 0,1 1 0 0,4 2 0 16,2 3 0-16,2 3 0 0,5-1 0 0,-1 3 0 15,2-2 0-15,-3-3 0 0,0 1 0 0,-6-3 0 16,-2-3 0-16,-5-5 0 0,-3-1 0 0,-3-1 0 15,-2-6-144-15,-4 2 144 0,0-1-192 0,-3-5 192 16,-1 0-176-16,-1-2 176 0,1-4-160 0,-1-2-13440 16,0 0-2688-16</inkml:trace>
  <inkml:trace contextRef="#ctx0" brushRef="#br0" timeOffset="24617.12">19577 2939 23039 0,'-1'0'2048'0,"1"0"-1648"0,0 0-400 0,0 0 0 0,0 0 1568 16,0 0 224-16,0 3 64 0,0-3 0 0,1 1-1120 0,0 1-224 16,1 1-32-16,-2-3-16 0,0 0 880 0,0 0 192 15,12 16 16-15,-7-10 16 0,2 0-528 0,1 1-96 16,0 0-32-16,2 2 0 0,1 0-512 0,1 4-96 16,-3-1-32-16,3-1 0 0,0 7-128 0,1-1-16 15,1 5-128-15,-2 5 192 0,2 2 0 0,-3 3 0 16,2 5 0-16,-2 1 0 0,0 3 64 0,1-1 16 15,1-1 0-15,-1 0 0 0,0-2 48 0,3 5 16 16,1 2 0-16,3 6 0 0,3 2-128 0,3 3-16 16,1 0-16-16,3 2 0 0,2-4-176 0,1 4 192 0,2-3-192 15,-1-3 192-15,1-4-64 0,-1-3-128 0,-2-2 192 16,-3 2-64-16,-3-3-128 0,-3-1 160 0,1 0-160 0,-6-3 160 16,-1-2 128-16,-1 5 32 0,1 2 0 0,-5 2 0 15,-1 0-160-15,-1 1-32 0,-1-1 0 0,0 1 0 16,-1 2-128-16,0-4 192 0,2-5-192 0,-1-3 192 15,1-3-368-15,5-3-64 0,2-1-16 0,4-8 0 32,5-5-976-32,3-12-208 0</inkml:trace>
  <inkml:trace contextRef="#ctx0" brushRef="#br1" timeOffset="29651.07">2137 5222 30399 0,'1'-10'2704'0,"1"0"-2160"16,1 4-544-16,-2 4 0 0,0 2 0 0,1-2 0 15,1-4-240-15,1-5 80 0,0 0 1056 0,1-2 224 16,-3 5 32-16,1 4 16 0,-1 4 112 0,-1 4 0 16,-1 2 16-16,0 6 0 0,0 4-608 0,-2 4-128 15,-1 7-32-15,-2 2 0 0,-1 6-144 0,-1 0-48 16,-3 4 0-16,-4 0 0 0,0 0 112 0,-5-2 0 0,-3 5 16 0,-5 5 0 16,-4 0 144-16,-6 7 32 0,-6 1 0 15,-2 0 0-15,-2 0 32 0,-4-2 16 0,-2 4 0 16,-2 1 0-16,4 1-224 0,-1-1-32 0,1-1-16 0,4-1 0 15,4-5-416-15,6-7 0 0,4-7 0 0,6-5 0 16,5-6 0-16,3-1-176 0,5-5 16 0,2-3 0 16,3-6-1104-1,1-2-208-15,2-3-64 0,0-6 0 0,0-2-560 16,-1-6-112-16</inkml:trace>
  <inkml:trace contextRef="#ctx0" brushRef="#br1" timeOffset="29967.59">1342 5411 50687 0,'-15'-4'2240'0,"5"2"464"15,3 4-2160-15,4 0-544 0,4 0 0 0,2 2 0 16,2 1-928-16,2 2-288 0,5 6-64 0,6 5-16 16,7 6 592-16,4 7 112 0,7 3 16 0,4 5 16 0,2 4 560 0,2 3 192 15,2 4 0-15,1 0 0 0,2 0-192 0,1-1 144 16,1 0-144-16,-1 4 128 0,3 4-128 0,-2-2 0 0,1 1 0 16,-5-5 0-16,-2 2 0 0,-5-7 0 0,-3-3 0 15,-3-1 0-15,-4-2 0 0,-3 0 0 0,0-1 0 0,-2 1 0 16,-4-6-128-16,-2 0-64 0,0-2-16 0,0-4-19568 15</inkml:trace>
  <inkml:trace contextRef="#ctx0" brushRef="#br1" timeOffset="31166.18">3051 4712 7359 0,'2'-3'656'0,"1"-2"-528"0,-2 4-128 0,0-2 0 0,-1 1 0 0,1 0 0 16,0 0 0-16,2-5 0 0,1-2 1136 0,-3-1 192 15,0 4 32-15,-2-3 16 0,0 5 1328 0,-3-2 272 16,1 3 48-16,0-2 16 0,-1 0-160 0,0 2-16 16,1-1-16-16,-1 0 0 0,1 0-1040 0,1 1-208 15,-1 2-32-15,1-3-16 0,1 3-944 0,-2 1-192 16,0 1-32-16,0 3-16 0,-1-3-368 0,-1 6 0 15,-1 1 0-15,-2 0 0 0,-2 4 160 0,-1 3-32 16,-3 3-128-16,-2 2 192 0,-1 2-192 0,-3 4 176 0,0 2-176 0,0 0 160 16,2-3 144-16,-1 3 16 15,-1 2 16-15,-1 4 0 0,0 7-16 0,0 1 0 0,2 5 0 16,0 4 0-16,3 5-48 0,1 4-16 0,1 3 0 0,2 0 0 16,2-2-128-16,0 5-128 0,2 2 144 15,-1 6-144-15,4 5 0 0,0 0 0 0,3 0 0 16,0-12 0-16,2-10 0 0,3-10 0 0,3-6 0 15,1-6-160-15,2-4 160 0,1-2 192 0,4-7-32 0,-1-2-16 16,5-2 240-16,1-4 32 0,5-3 16 16,2-5 0-16,3-2-144 0,6-4-32 0,2-4 0 0,3-4 0 31,3-1-544-31,0-2-112 0,2-1-32 0,-2-1 0 16,-2 3-720-16,-2-2-160 0</inkml:trace>
  <inkml:trace contextRef="#ctx0" brushRef="#br1" timeOffset="31504.88">2696 5724 43311 0,'-10'0'1920'0,"4"-2"384"0,1 0-1840 0,2 2-464 0,3 0 0 0,1 0 0 0,1 0 0 0,-1 0-192 16,3 0 16-16,1 0 0 0,4-2 320 0,4-2 64 0,4 2 16 0,3-5 0 16,2 1 272-16,4-1 48 0,3-2 16 15,1-3 0-15,5-1-32 0,3 0 0 0,2 1 0 0,0-5 0 16,2 1-192-16,-3 2-32 0,-2 0-16 0,0-2 0 15,2 1-288-15,-1-1 128 0,-1 0-128 0,-1 0 0 32,-1 0-464-32,-3 3-208 0,-1-1-32 0,-2 1-16 15,-1 1-656-15,-2 1-128 0</inkml:trace>
  <inkml:trace contextRef="#ctx0" brushRef="#br1" timeOffset="31986.71">3723 4495 44223 0,'-6'-6'1968'0,"1"2"400"0,1 0-1904 0,3 4-464 0,1 0 0 0,0 0 0 16,0 4-224-16,0-2-144 0,0 6-16 0,1 7-16 15,2 4 16-15,1 10 16 0,1 8 0 0,1 9 0 16,1 9 368-16,3 4 160 0,1 4-16 0,0 5 0 16,3 5-16-16,-2 3 0 0,2 6 0 0,-1 1 0 15,1 0 80-15,-2-3 16 0,1-3 0 0,-2 2 0 16,0-3-80-16,0 0-16 0,2-1 0 0,-2-12 0 16,1-6 96-16,-1-4 16 0,-1-4 0 0,-3-5 0 15,1 3-80-15,-3-6-16 0,-1-5 0 0,-2-5 0 16,1 0-144-16,-2-8 128 0,-1 2-128 0,1-9 128 15,0-4-320-15,2-5-64 0,-1-5 0 0,3-8-16 16,3-7-688-16,-2-5-128 0</inkml:trace>
  <inkml:trace contextRef="#ctx0" brushRef="#br1" timeOffset="32466.26">3659 4219 27647 0,'-3'0'2448'0,"1"0"-1952"15,1 1-496-15,1 2 0 0,0-3 0 0,0 0-160 0,-1 2 0 0,-1 0 0 31,2 2-2304-31,0 0-464 0,0 2-80 0,3-2-32 0,0 2 4000 0,1 0 816 0,1 1 144 0,1 0 48 16,2 4-96-16,-1 2-16 0,2 0 0 0,1 2 0 16,0-1-480-16,-1 0-96 0,4 4-32 0,-2 0 0 15,1 1-48-15,1 6-16 0,0 3 0 0,2 4 0 16,1 4-240-16,0 7-48 0,3 4-16 0,-1 8 0 0,1 2-176 0,2 2-48 16,-1-2 0-16,1 3 0 15,1 3-432-15,0 2-96 0,-1 0 0 0,3-2-128 16,-2-2 0-16,-2-4 0 0,0-4 0 0,-2-5 0 0,-2-3 0 15,-1 1 0-15,-1-4 0 0,-2 1 0 16,-1-1 192-16,-1 1-32 0,-1-1 0 0,-2 2 0 0,-2 0 96 0,-1-4 32 16,-3-1 0-16,-1 2 0 0,0-3-48 0,-1-3-16 15,0-3 0-15,-1 3 0 0,2-1-224 0,0 1 0 16,0-3 0-16,2-7 0 0,0-2 0 16,1-5-160-16,1-2 32 0,3-6 0 15,-1-4-512-15,0-5-112 0,0-5-16 0,-1-3 0 16,1-5-128-16,-2-9-16 0,-1-2-16 0,-1-9-17568 15</inkml:trace>
  <inkml:trace contextRef="#ctx0" brushRef="#br1" timeOffset="33115.98">3450 4380 41471 0,'-2'-11'1840'0,"-1"3"368"0,1 0-1760 16,2 1-448-16,0 4 0 0,1-1 0 0,0 2 0 0,2-5 0 0,1-3 0 0,3-4 0 16,1-2-208-16,2 2-128 0,1-2-32 0,0 4 0 15,3-1 544-15,0 3 96 0,2 0 32 0,0 2 0 16,1-1-304-16,0 2 0 0,4 0 128 0,2 4-128 15,0-3 160-15,2 3-32 0,3 3 0 0,2 0 0 16,1 3 16-16,1 0 0 0,4 3 0 0,0 1 0 16,0 3-16-16,1 2 0 0,-1 0 0 0,0 4 0 0,-2 4-128 15,-2 1 0-15,-3 3 144 0,-3 0-144 0,-2 1 192 16,-4-3-16-16,-1 3-16 0,-3 4 0 0,0 0 16 0,-5 2 0 16,0 1 0-16,-2 0 0 0,-2 2-176 0,-2-2 160 15,0 3-160-15,-2-4 160 0,-1 2-160 0,-1 0 0 16,-2-3 0-16,-1 1 0 0,-1-3 0 0,-1-3 0 15,-1-3 0-15,-1 2 128 0,-1 1-128 0,-3-1 0 16,-1 1 0-16,-5 3 0 0,0-2 0 0,-2 0 0 16,-1 2 144-16,-1-5-144 0,-2 2 160 0,-1-4-32 15,0 1-128-15,-2-2 192 0,0-2-192 0,1-1 0 16,0-5 128-16,1 0-128 0,3-2 0 0,3-4 0 16,2-2 0-16,2-1 0 0,5-3 0 0,1 0 128 0,5-3-128 0,0 3 0 15,2 0 208-15,0 3-48 0,2-2-16 16,0 5 0-16,5 3 0 0,0 0 0 0,4 4 0 15,2 0 0-15,3 5-144 0,1-1 192 0,4 4-192 16,4 3 192-16,2 3-64 0,3-1-128 0,2 2 192 0,1 3-64 16,1-2-128-16,1-3 160 0,1 1-160 0,6-1 160 15,2 0 160-15,1 1 16 0,2-1 16 0,-2 0 0 16,-2 1-96-16,-2-1 0 0,-4-1-16 0,-5-3 0 16,-2 0-240-16,-4 1 128 0,-1-5-128 0,-3 2 0 15,-1-2 0-15,0 1 128 0,-1-2-128 0,-1 1 0 16,0-2 0-16,-3-4 144 0,-1-2-144 0,-2 0 128 15,1-4-512-15,0 0-128 0,-2-3 0 16,0-3-16-16,0-5-944 0,-3-3-176 0</inkml:trace>
  <inkml:trace contextRef="#ctx0" brushRef="#br1" timeOffset="36832.42">4497 4198 32255 0,'-1'-4'2864'0,"1"1"-2288"0,1-2-576 0,1 3 0 0,0 0 272 0,1-2-48 15,0-2-16-15,3-4 0 0,2-5 368 0,0 2 64 16,4-6 0-16,-4 4 16 0,2 2 176 0,-1 0 48 16,-2 4 0-16,-2-1 0 0,0 0-80 0,0 1-16 15,-1 0 0-15,-1 0 0 0,1 1-176 0,0-3-32 16,1 0-16-16,1 0 0 0,1-2-176 0,1 0-16 15,3-2-16-15,0-1 0 0,2 0-144 0,0 0-16 16,4-3-16-16,2 2 0 0,1 2 32 0,1 0 16 16,1 2 0-16,2 0 0 0,-3 3 112 0,0 4 32 15,-2-3 0-15,1 5 0 0,-1 1-96 0,-3 1-16 0,0 4 0 0,-3-2 0 16,0 6-64-16,-3 0 0 0,0 1-16 0,-3 2 0 16,0 4-176-16,-2-1 128 0,2 2-128 0,-2-2 128 15,1 2-128-15,-1 1 0 0,1 1 0 0,1-1 0 16,1-2 0-16,0-1 0 0,2 1 0 0,0 0 0 15,2 2 0-15,1-2 0 0,-1 0 0 0,1 2 0 16,-1 2 0-16,-1 1 0 0,-1 2 0 0,-3-2 0 16,1 2 0-16,-3 2 0 0,-4 5 0 0,-1 2 0 15,-5 0 0-15,-2 4 0 0,-3 1 128 0,-4 0-128 16,-3 0 128-16,-3-5-128 0,0 0 128 0,-2 0-128 16,0-2 0-16,-2-1 0 0,1-1 0 0,-1-3 0 15,3-2 0-15,0 1 0 0,0-4 0 0,3-1 0 0,-1-1 0 16,2-3 128-16,1-2-128 0,1-1 0 0,-1-3 0 15,0-2 0-15,1-3 0 0,-1 0 0 0,0 1 0 0,1-4 0 16,-2 0 0-16,-1-1 0 0,1 0 0 0,0-1 0 16,1 1 0-16,-1 0-176 0,4 0 48 0,0 1 0 15,4 1 0-15,1-2 0 0,3 1 128 0,3 0 0 16,2 0 0-16,1 1 0 0,4-2 0 0,2-1 0 16,6-2 0-16,2 0 0 0,3 0 192 0,6-3 0 15,7-1 16-15,7 0 0 0,6 1 128 0,6-3 32 16,3 5 0-16,0-3 0 0,3 5-240 0,-5 1-128 15,-3 2 160-15,-6 1-160 0,-1 1 160 0,-6 1-160 16,-1 1 160-16,-1 1-160 0,1 1 384 0,-1 2-32 16,-2 0 0-16,-1 1 0 0,-3 2-176 0,-2 0-48 15,-2 2 0-15,-1 0 0 0,-2-1-128 0,-1 0 0 0,-3-2 0 0,-3 2 128 16,0 0-128-16,-2-1 0 0,-1-3 144 0,-2 2-144 16,0-2 0-16,-1-3-240 0,1 2 48 0,-2-5 0 31,1 0-960-31,1 0-176 0,-1-6-32 0,3-2-20816 0</inkml:trace>
  <inkml:trace contextRef="#ctx0" brushRef="#br1" timeOffset="38290.8">7735 5210 33167 0,'1'-4'2944'0,"0"-2"-2352"16,2 2-464-16,0 0-128 0,1-1 1056 0,0 2 192 15,3-7 32-15,4-6 16 0,5-7-288 0,4-4-64 16,2-5-16-16,2 0 0 0,-1-3-288 0,0 2-48 16,1-2-16-16,1-4 0 0,1-2-352 0,0-4-80 15,2-5-16-15,0-1 0 0,-4-2-128 0,1 0 128 16,0 2-128-16,-2-2 128 0,0 5-128 0,-4 1 0 16,-1 8 0-16,-2 7 0 0,-4 1 128 0,-1 6-128 15,-2 6 192-15,-2 6-64 0,-2 3 384 0,-1 8 64 16,-2 4 0-16,0 5 16 0,-1 5-368 0,0 2-80 0,-1 7-16 15,1-2 0-15,-1 6-128 0,0-3-176 0,2 1 48 0,-2 5 0 16,0 7 128-16,1 3 0 0,0 6 0 0,0 1 0 16,3 2-176-16,0-4 0 0,-1 3 0 0,1-5 0 15,1-4 176-15,-1-5 0 0,1-3 0 0,0-7 0 16,-2-4 0-16,1-2 0 0,1-3 0 0,-1-3 0 16,0-4 144-16,0-4 16 0,0 0 0 0,2-4 0 15,1-4 480-15,1-3 112 0,3-3 16 0,0-4 0 16,4-4-416-16,0-2-80 0,1-6-16 0,0-6 0 15,0-2-256-15,-2 2-144 0,-3-3 16 0,0-5 0 16,0-5-176-16,-1-4-16 0,-1 0-16 0,0 0 0 16,0 2-80-16,1 3-16 0,3 5 0 0,-2 8 0 15,0 6 176-15,-1 6 16 0,1 7 16 0,-1 6 0 0,0 1 512 16,0 7 96-16,0 3 32 0,2 3 0 0,2 5-48 16,-1 4-16-16,4 5 0 0,1 1 0 0,-1 4-352 15,-1-3 0-15,3 0 0 0,-3 0 0 0,1 2 0 0,0 3 192 16,1 1-64-16,0 5 0 0,1-2-128 0,-2 4-160 15,-1 2 160-15,-2 4-208 0,-1 0 208 0,0-1 0 16,-2 0 0-16,-2 1 0 0,-2-4 0 0,0-2 128 16,-2-3-128-16,0-2 160 0,-1-2-160 0,0-1 0 15,-2-2 0-15,1-3 0 16,-2 1-320-16,0-6-160 0,0 0-32 0,1-6-13760 16,-1-2-2768-16</inkml:trace>
  <inkml:trace contextRef="#ctx0" brushRef="#br1" timeOffset="38544.26">9320 4735 43311 0,'9'-4'3840'0,"-1"2"-3072"0,-2-1-608 0,1 2-160 15,-1 1 224-15,4 0 16 0,7-3 0 0,9 0 0 16,9-1-400-16,2-2-80 0,0 1-16 0,-5 1 0 16,-4 0 256-16,-2-2 0 0,-3 0-160 0,-2 0 160 0,0-4-240 0,-2 0 32 15,1 1 0-15,-1-3 0 16,-1 2-352-16,0 0-64 0,0-1-16 0,1 1-11520 16,-2 0-2304-16</inkml:trace>
  <inkml:trace contextRef="#ctx0" brushRef="#br1" timeOffset="38782.31">9379 4978 45151 0,'-2'3'2000'0,"-1"-3"416"0,2 0-1936 0,1 0-480 0,3 0 0 0,0-3 0 16,3 3 0-16,3 0-336 0,3-3 48 0,8 0 16 31,5-1-304-31,5 1-48 0,1 0-16 0,-1 1 0 0,1 1 208 0,2-4 48 0,-3 3 0 0,3-3-11792 16,0 2-2352-16</inkml:trace>
  <inkml:trace contextRef="#ctx0" brushRef="#br1" timeOffset="39416.39">10315 4323 45151 0,'-3'-6'2000'0,"0"1"416"0,2 1-1936 0,1 0-480 16,2 2 0-16,0-2 0 0,1 1 0 0,2-2-128 16,3-3-16-16,4-4 0 0,4-4-96 0,3 0-16 15,2 1 0-15,1-1 0 0,1 0 0 0,3 3 0 0,-1-2 0 0,1 4 0 16,-1-1 96-16,-2 2 16 0,1 4 0 0,-3 0 0 15,-3 3 144-15,-3 1 192 0,-1 4-32 0,-3 2-16 16,-1 1 192-16,-3 5 48 0,-1 0 0 0,-2 2 0 16,0 4-112-16,-2-1-16 0,0 5 0 0,-4 2 0 15,1 3-80-15,-1 3-32 0,-1 4 0 0,-2 0 0 16,2 2-144-16,-4-1 0 0,1 4 0 0,-3 4 0 16,1 1 0-16,-5 3 0 0,0 0 0 0,-1 0-176 15,-2 2 48-15,-1-5 0 0,1-1 0 0,-3-7 0 16,1-1 128-16,-3-5 0 0,-4 0 0 0,-1-2 0 15,0-1 0-15,-1-3 0 0,-3 3 0 0,-1-5 0 16,0 1 352-16,0-5 48 0,3 0 16 0,1-7 0 16,3-3-416-16,3-2 0 0,4-4 128 0,3-4-128 15,2-2 0-15,3-3 160 0,2-1-160 0,1-5 160 16,2-1 96-16,0-2 32 0,1 0 0 0,1 0 0 0,2-1-288 16,2 1 0-16,0 4 0 0,3 2 0 0,2 2 288 0,2 4 0 15,2 2 0-15,3 4 0 0,2 4 144 0,1-1 16 16,4 4 16-16,3 1 0 0,3 2-144 0,4 0-48 15,3 0 0-15,5 2 0 0,3 3-32 0,4-1-16 16,1 2 0-16,0 0 0 0,-5-1-224 0,0-3 128 16,-2 1-128-16,4-4 0 0,-1 4 0 0,3-2-160 15,-2 0 0-15,2 1 0 16,2-2-736-16,0 0-160 0,1 0-32 0,-4 2-13648 16,0 1-2736-16</inkml:trace>
  <inkml:trace contextRef="#ctx0" brushRef="#br0" timeOffset="42733.19">23310 1244 1839 0,'10'-6'160'0,"-4"-1"-160"16,0 3 0-16,-1 0 0 0,-1 1 1616 0,-1 2 304 0,0 1 48 0,2-4 16 16,5-2-1024-16,1-2-208 0,2-1-48 0,0-1 0 15,-2 3 1376-15,-1-2 272 0,-1 3 48 0,-3 2 16 16,-1 0-176-16,-2 2-16 0,-3 2-16 0,0 0 0 15,-2 2 48-15,0 5 16 0,-3 0 0 0,0 2 0 16,0 7-1104-16,-4 3-208 0,1 9-64 0,0 4 0 16,-2 2-352-16,2 7-80 0,-1 4-16 0,2-1 0 15,2 3-192-15,2-1-32 0,1 6-16 0,3 5 0 16,1-2 16-16,3 2 0 0,2-1 0 0,0-3 0 16,0-8-32-16,0-3-16 0,0-1 0 0,-1-7 0 15,-1-2-176-15,1 0 0 0,2-1 0 0,-2-2 0 16,0-3-224-16,2-3-80 0,-2 1-16 0,0-6 0 15,1-3-448-15,0-4-112 0,-3 0-16 0,4-1-16960 16</inkml:trace>
  <inkml:trace contextRef="#ctx0" brushRef="#br0" timeOffset="43470.86">23936 1184 20271 0,'0'-3'1792'0,"0"0"-1424"0,1 3-368 0,0 0 0 0,1 0 1088 0,-1 0 128 15,1-2 48-15,1 1 0 0,2-4-800 0,-2 3-144 16,2-3-48-16,-1 2 0 0,1 2 784 0,-5 1 160 16,-1 0 16-16,-3 1 16 0,-1 5-192 0,-5 0-32 15,-2 4-16-15,-4 5 0 0,-5 5-320 0,-4 7-64 16,-5 3-16-16,-2 4 0 0,0 3-256 0,-3-1-48 15,2-1-16-15,1-3 0 0,1-1-32 0,-1 0-16 16,0-3 0-16,1 1 0 0,2-1-240 0,0 0 0 16,-1 1 0-16,-1-3 0 0,3 2 192 0,-1-3-48 15,3-3-16-15,2-2 0 0,0 1 224 0,3-1 32 16,1-2 16-16,4-4 0 0,1-2-160 0,5-2-48 0,2-1 0 16,3-5 0-16,2 1-16 0,2-4-16 0,1 1 0 15,1-2 0-15,2 0-160 0,1 0 0 0,-2-2 0 0,0 1 0 16,2 1 0-16,-1-3 128 0,2 6-128 0,0-3 0 15,2 0 192-15,2 3-32 0,3 1-16 0,4 0 0 16,1 2 112-16,4 3 32 0,4-2 0 0,4 2 0 16,0 1-16-16,6 2 0 0,3 4 0 0,3 3 0 15,1-1-144-15,0 2-128 0,1 2 144 0,-3-1-144 16,-2 1 0-16,-3-3 0 0,0 1 0 0,-3-2 0 16,-1-2 0-16,-3 0 0 0,0-3 0 0,0 0 0 15,-2-1 0-15,-2-3 0 0,0-1 0 0,-1 1 0 16,0-6-192-16,-1 0-96 0,0-1-16 0,0-2 0 15,1 0-736-15,-4-2-160 0</inkml:trace>
  <inkml:trace contextRef="#ctx0" brushRef="#br0" timeOffset="43762.84">24442 1669 41471 0,'-3'-1'1840'0,"2"-3"368"16,1 2-1760-16,1 2-448 0,0-3 0 0,1 3 0 0,-1-1 144 0,1 1-144 0,1-2 160 0,1-2-160 15,2 1 528-15,0 0 16 0,0 3 0 0,2-3 0 16,0 1-336-16,3 2-64 0,2 2-16 0,2-2 0 15,2 3-320-15,4-2-80 0,4 1-16 0,2 1 0 32,1-2-272-32,3 2-48 0,3-1-16 0,-2-2 0 15,0 0-1552-15,-1 0-304 0,0 0-64 0,-4 0-16 0</inkml:trace>
  <inkml:trace contextRef="#ctx0" brushRef="#br0" timeOffset="44003.52">24448 1943 46079 0,'4'3'4096'0,"2"1"-3280"15,2 0-656-15,1-2-160 0,1-2 0 0,2 3 0 0,9 0 0 0,13 1 0 16,13 2 0-16,10 0-192 15,4-2 64-15,0-1 128 16,-4-6-448-16,-5-1 16 0,-4 1 16 0,-3-4 0 0</inkml:trace>
  <inkml:trace contextRef="#ctx0" brushRef="#br0" timeOffset="44266.92">25569 1154 17503 0,'-14'8'1552'0,"1"0"-1232"0,0 3-320 0,3-1 0 16,4 2 6496-16,2-2 1248 0,0 4 240 0,-5 10 48 15,-4 11-6176-15,-6 16-1216 0,0 12-256 0,-3 7-64 16,4 4-192-16,-2-1-128 0,4 0 128 0,1-3-128 15,4-6 0-15,0-5 144 0,2-6-144 0,2-2 0 16,2-6-320-16,0-5-160 16,1-1-32-16,1-3-16 0,-1-3-480 0,-1-3-80 0,-1-3-32 0,-3-1-11872 15,0-1-2384-15</inkml:trace>
  <inkml:trace contextRef="#ctx0" brushRef="#br0" timeOffset="45349.23">23717 666 6447 0,'-1'0'576'0,"0"-2"-576"0,-1 1 0 0,1 1 0 0,0 0 6448 0,1 0 1168 16,0 0 256-16,-1 0 32 0,-1-3-5584 0,0 3-1104 15,-2-2-240-15,1 0-32 0,-2-1-448 0,1 0-96 16,-2 0-16-16,1 0 0 0,0-1-544 0,0-1-112 0,0 2-32 0,0-1 0 31,-1-2-944-31,-2 0-192 0,1-1-32 0,-2 0-16 16,1 1-176-16,-4-3-16 0,0 3-16 0,-1-4 0 15,-4 0 944-15,-1-2 192 0,-3 2 48 0,-3 1 0 0,0-1 1648 0,-5 4 336 16,-3 0 64-16,-4 2 0 0,-2 2-160 0,-5-1-32 16,-2 3-16-16,-2-1 0 0,0 1-640 0,0 0-128 15,-1 4-32-15,-2-2 0 0,1 2-336 0,-2 0-64 0,1 1 0 16,-1 2-128-16,3-1 0 0,-1-3 0 0,0 3 0 15,2-2-192 1,5-1-432-16,0 1-80 0,0 2 0 0,0 3-16 16,5-2 224-16,0 5 48 0,-1-3 16 0,3 4 0 0,2 3 432 0,1 0 0 0,3 2 0 0,0 1-128 15,2 7 128-15,0-1 144 0,0 3-16 0,-1 2-128 16,4 3 768-16,0-1 64 0,4-3 0 0,2-1 0 16,-1 1-304-16,2 2-48 0,0-2-16 0,2 2 0 15,0-2-128-15,0 0-16 0,0 2-16 0,0-2 0 16,2-3-304-16,-1 1 0 0,1-4 128 0,-1 1-128 15,2-1 0-15,1-2 0 0,2-1 0 0,1-5 0 16,4 1 0-16,0-6 0 0,1 2 0 0,3-5 0 0,2 0 0 16,-1-2 208-16,1-1-32 0,1-3-16 0,-1 0-16 15,-1 0 0-15,2-1 0 0,-2-1 0 0,0 0-144 0,-1 0 0 16,2-2 0-16,-4 2 0 0,1-4 0 0,1 5 0 16,0 0 0-16,0 0 0 0,-12-24 0 0,6 18 0 15,1-5 0-15,-3 1 0 0,2 3 0 0,-1-6 0 16,-1 4 0-16,0-3 0 0,0 1 0 0,1 3 0 15,-1-2-128-15,2 0 128 0,0 1 0 0,0-1 0 16,0 0 0-16,-2 2 0 0,2-2 0 0,0 0 0 16,0 1 0-16,-1-3 0 0,3 2 0 0,-1 0 128 15,0 1-128-15,2 0 192 0,1-1-192 0,0-3 128 0,2 1-128 0,0 2 128 16,3-2-128-16,-1-1 0 16,2 3 0-16,-1 1 0 0,-2 0-240 0,1 1 80 15,-2 4 16-15,-1 0 0 0,-1 1 144 0,-2 2 0 0,-2 1 0 0,-1 1-128 16,0 4 128-16,-3-1 176 0,2 3-48 15,-1 5 0-15,1-1-128 0,1 6 192 0,1 3-192 0,-2 5 192 16,3 3-192-16,1 0 160 0,1 5-160 0,3 1 160 16,3 1 16-16,3-1 0 0,4-1 0 0,2-5 0 15,2-3-16-15,0-3 0 0,4 0 0 0,0-3 0 16,2-2-160-16,-1-2 160 0,-1-3-160 0,-1 1 160 16,-2-7-160-16,3 0 160 0,-1-1-160 0,0-2 160 15,1-1 64-15,0-2 16 0,1-5 0 0,0 1 0 16,1-2-96-16,1-1-16 0,0-4 0 0,3-3-19808 15</inkml:trace>
  <inkml:trace contextRef="#ctx0" brushRef="#br1" timeOffset="61833.94">30388 4109 29487 0,'3'-4'2624'0,"-2"-1"-2112"16,0 4-512-16,0 1 0 0,1 0 768 0,-1-2 64 15,1 0 0-15,2-3 0 0,1-1 768 0,1 0 176 16,0-1 16-16,1 1 16 0,-2-1-1056 0,1 1-224 16,-1 2-32-16,-2 1-16 0,1-2-160 0,-1 4-16 15,-2-2-16-15,0 3 0 0,-2 3 48 0,-2 0 16 16,0 1 0-16,-4 5 0 0,-2 7 80 0,-6 2 16 15,-4 8 0-15,-3 5 0 0,-5 4 32 0,-3 1 16 16,-3 4 0-16,-2 1 0 0,-1 0 80 0,-2 0 0 0,-2 1 16 0,-2 5 0 16,-1 0-112-16,0 4-32 0,1-3 0 0,0-1 0 15,3 0-448-15,2-1 0 0,4-1 0 0,-1 0 0 16,3-7-128-16,2 0 128 0,2-3 0 0,1-3 0 16,1 2-432-16,0-2 32 0,2-1 0 0,2-2 0 31,2-3-496-31,3-2-112 0,2-4-16 0,2-7 0 0,2-2-208 0,1-3-48 0</inkml:trace>
  <inkml:trace contextRef="#ctx0" brushRef="#br1" timeOffset="62205.77">29725 3938 36863 0,'-17'-10'3264'0,"6"4"-2608"16,2 3-528-16,4 0-128 0,5 3 1024 0,2 3 192 15,-1-2 16-15,1 4 16 0,1-2-800 0,-1 7-176 0,4 0-16 16,2 5-16-16,1 4 80 0,-1 3 0 15,3 4 16-15,0 0 0 0,2 5 128 0,-1 3 32 0,2 1 0 0,1 0 0 16,1 1-16-16,0 1 0 0,2 1 0 0,2-1 0 16,4 1-176-16,3 1-48 0,3 2 0 0,4 3 0 15,1 3-96-15,4 4-32 0,5 6 0 0,3 2 0 16,1 2-128-16,-1-3 0 0,-3-3 0 0,-4-3 0 16,-7-2-144-16,-2-6 144 0,-2 1 0 0,-5-4 0 15,-1-3-480 1,-7-3 16-16,-5-3 0 0,-4-4 0 0,-4-3-544 15,-5 0-96-15</inkml:trace>
  <inkml:trace contextRef="#ctx0" brushRef="#br1" timeOffset="63300.44">31727 4042 35935 0,'-2'-3'3200'0,"-1"0"-2560"0,3 3-512 0,0 0-128 16,0 0 688-16,0 0 112 0,-1-2 32 0,-1 0 0 15,-2-3-192-15,-1 2-48 0,0 0 0 0,0 2 0 16,-1-3-352-16,-1 4-80 0,-2 0-16 0,0 2 0 0,-2 0 48 16,-2 2 0-16,-2-2 0 0,-4 4 0 0,1 1 160 0,-3 0 32 15,-3 2 16-15,-2 3 0 0,-1-1-16 0,-1 4 0 16,-2 1 0-16,-1 0 0 0,1 3 32 0,-3 3 0 15,1 3 0-15,-2 1 0 0,3 0-144 16,-2 2-16-16,-2 3-16 0,0 0 0 0,0 1-48 0,0 3-16 16,3-1 0-16,1 5 0 0,5-1 32 0,2 2 16 15,3-1 0-15,2 2 0 0,4-3-96 0,3 2-128 16,3-4 176-16,2 1-176 0,1-5 144 0,2 0-144 16,1-1 0-16,3-3 144 0,0 1-144 0,3-3 0 15,2 1 144-15,1-1-144 0,3 2 0 0,2-3 128 16,2 1-128-16,6-6 0 0,2 1 176 0,5 1-48 0,5 0 0 15,3-2 0-15,0-1-128 0,0-3-176 16,6-1 48-16,1 1 0 0,3-1-112 0,0 1-16 0,-2 0 0 0,-2-4 0 31,-1-1-336-31,-3 2-80 0,-4-5-16 0,-4 0 0 16,-2 0-144-16,-4-1-48 0,-2-1 0 0,-1-3 0 16,-3 0-272-16,-1-2-64 0,-3-2-16 0,-1-2-10816 0,-1 0-2160 0</inkml:trace>
  <inkml:trace contextRef="#ctx0" brushRef="#br1" timeOffset="63669.39">30825 4698 21183 0,'-10'-2'944'0,"4"2"192"0,2 0-912 0,1 0-224 0,3 0 0 0,2 0 0 0,-1 0 912 0,0 0 144 15,3 2 32-15,2 0 0 0,4 1 1328 0,5-2 272 16,5 4 48-16,4-2 16 0,7 1-848 0,5 0-176 0,6 1-16 16,5-4-16-16,5 2-880 0,4-3-176 15,4-3-48-15,0 2 0 0,-2-2-384 0,-3 0-80 0,2 0 0 16,-4 2-128 0,-3-4-240-16,-6 1-144 0,-3-2-48 0,-4 2-18544 0</inkml:trace>
  <inkml:trace contextRef="#ctx0" brushRef="#br1" timeOffset="64715.76">29776 3723 911 0,'-5'0'0'0,"2"-2"0"0,-1 1 0 0,1-2 0 15,2 3 4352-15,2 0 768 0,-1-2 176 0,2 0 16 16,-1-1-2016-16,1-2-416 0,2-3-64 0,1 0-32 15,4-2-864-15,-1 0-160 0,3-3-32 0,2 1-16 16,0-3-848-16,3 2-160 0,2-3-48 0,0-3 0 16,1 3-512-16,1-3-144 0,1 0 0 0,-2 0 0 15,1-2 0-15,-4 7 0 0,-1 2 0 0,-3 5 0 16,-2-2 0-16,-1-1 0 0,-2 1 0 0,0 2 0 16,-2-2 0-16,-2 3 0 0,0-1 0 0,-3 2 0 0,1 4 288 0,-2-2 96 15,0 1 0-15,1 0 16 0,-2 2-112 16,1 2-32-16,1 0 0 0,0 1 0 0,0 3-96 0,1-1-32 15,-1-5 0-15,0 0 0 0,8 29-128 0,-5-15 0 16,4 0 0-16,-1 0 0 0,2 3 0 0,1-3 128 16,0 0-128-16,2 1 128 0,1 1 16 0,4 0 0 15,0 0 0-15,0 0 0 0,1 0 0 0,-1-1 0 16,0-3 0-16,-1 2 0 0,1-2-144 0,-2 1 0 0,1-3 0 0,1 2 128 16,-3-2-128-16,0-1 0 15,1-2 0-15,-2 2-176 16,2-3-304-16,-2-3-64 0,2 4-16 0,1-5-17808 0</inkml:trace>
  <inkml:trace contextRef="#ctx0" brushRef="#br1" timeOffset="65299">32089 3762 35935 0,'1'2'3200'0,"0"-2"-2560"0,0 3-512 0,-1 0-128 0,0 1 592 0,-1 0 112 0,1 4 0 0,-1 5 16 16,-3 5 272-16,-1 8 48 0,-5 9 16 0,-2 6 0 15,-3 7-368-15,-4 5-80 0,0 5-16 16,-2 5 0-16,0 5-272 0,-2 3-48 0,2-5-16 0,0 4 0 15,2-1-256-15,-1-2 0 0,4 2 0 0,-2 0 0 16,4 0 0-16,0-4 0 0,3-6 0 0,3-1 0 16,2-1 0-16,2 0 0 0,3-1 128 0,0-6-128 15,1 1-208-15,0-6-112 0,1-1 0 0,2-7-16 16,-2-8-416 0,1-6-80-16,-2-4 0 0,2-7-18016 0</inkml:trace>
  <inkml:trace contextRef="#ctx0" brushRef="#br1" timeOffset="65615.71">32430 3533 36911 0,'-4'-3'816'0,"0"3"160"0,2 0 48 0,-1 4 0 0,2 1-816 0,0 2-208 15,0 2 0-15,-3 3 0 0,0 11 800 0,-3 9 112 16,-2 10 32-16,-2 9 0 0,0 4-352 0,0 2-64 16,0 4-16-16,0-4 0 0,-1 3-160 0,1 3-32 15,-1 3-16-15,-3 3 0 0,0-1-128 0,-3 1-32 16,-2-1 0-16,-2 5 0 0,-6 0-144 0,-1 4 0 16,-5 4 0-16,1-1 0 0,-4-1 0 0,1-6-192 0,0-2 32 15,4-6 16-15,2-2-112 0,6-9 0 0,1-4-16 0,6-9 0 16,3-3 272-16,5-7-192 0,0-5 192 0,3-4-160 31,2-6-416-31,3-1-96 0,0-5-16 0,2-4-17296 0</inkml:trace>
  <inkml:trace contextRef="#ctx0" brushRef="#br1" timeOffset="66182.21">32175 3451 34095 0,'-2'-12'3024'0,"2"3"-2416"15,2 4-480-15,2 3-128 0,1 2 1008 0,0-4 176 16,2-2 32-16,4-7 16 0,5-3-400 0,5-2-64 16,4-2-32-16,-1 5 0 0,0 0-192 0,0 4-32 15,0 3-16-15,1-1 0 0,2 4-176 0,2 0-16 16,1 1-16-16,0 2 0 0,3 2-288 0,-1 2 128 15,0 2-128-15,0 5 0 0,-1 1 0 0,-1 4 0 16,-3 6 0-16,-4 5 0 0,-4 3 0 0,-8 5 0 16,-4 7 0-16,-5 5 0 0,-5-1 240 0,-4 7-64 15,-4 2-16-15,-4 2 0 0,0-2-32 0,-5 1 0 16,-3-1 0-16,-3 1 0 0,-1-6-128 0,-3 3 0 16,-1-1 0-16,-1 0 0 0,0-6 0 0,-1 1 0 0,3-8-192 15,-3-1 192-15,3-2-416 0,-3-2 32 0,0 3 16 0,0-4 0 16,0-3 128-16,1-3 32 0,-1-3 0 15,1 1 0-15,2-4-16 0,4-2 0 0,0-3 0 0,1 0 0 16,3-2 224-16,2-5 160 0,4-1-32 0,4-3 0 16,2 0-128-16,3-1 128 0,3 0-128 0,1 0 128 15,2-2 32-15,1 4 0 0,0-2 0 0,3 0 0 16,-1 2 192-16,3 3 32 0,-1-2 16 0,2 3 0 16,0 1 48-16,3 2 16 0,1 4 0 0,2 1 0 15,4 2 64-15,1 2 16 0,4 7 0 0,3 2 0 16,2 3-288-16,5 3-64 0,1 3-16 0,1 5 0 15,2-1-176-15,-2 2 0 0,0-2 0 0,-4-1 128 16,0-3-128-16,-1 3 0 0,2-3 0 0,-3-1 0 0,0-1 0 16,-3-3 0-16,-1-1 0 0,-2-3 0 0,-1-1 0 0,-1-3 0 15,-3-3 128-15,-2-2-128 0,-1-1-144 0,-1-7-112 16,-2-2-32-16,-1-3 0 16,-2-2-640-16,-2-5-128 0,-1 0-32 0</inkml:trace>
  <inkml:trace contextRef="#ctx0" brushRef="#br1" timeOffset="66773.2">33030 2874 43311 0,'3'-18'1920'0,"0"6"384"0,-1 0-1840 0,1 5-464 0,-1 4 0 0,-1-2 0 16,2 4-352-16,-1-6-160 15,3-3-48-15,1-2 0 0,1 0 880 0,0-4 192 0,0 1 16 0,1 1 16 16,1 2-224-16,0 0-64 0,3 2 0 0,-1 0 0 15,2 1-256-15,3-1-144 0,2 4 16 0,0-3 0 16,2 2 128-16,0 1 0 0,2 2 0 0,0-2 0 0,1 3 0 16,-4 0 0-16,0 3 0 0,-2 0 0 0,-2 0 224 0,-3 3-32 15,0 4 0-15,-4-1 0 0,0 2-64 0,-5 4 0 16,1 2-128-16,-4 5 192 0,-2 3-192 0,-3 7 0 16,-3 3 0-16,-2 2 0 0,-1 5 0 0,-1-2 0 15,-1 1 0-15,-1 0 0 0,0 0 0 0,-1 1 0 16,-1 1 0-16,1 1 0 0,-1-3-320 0,1-2-16 15,-1 1 0-15,-1-3 0 0,0-1-16 0,-3-2 0 16,-1-3 0-16,0-6 0 0,0-2 352 0,-1-1 0 16,-3-1 0-16,1-4 0 0,1-2-128 0,2 0 128 15,1-3-160-15,3-4 160 0,2 0 0 0,1-4 192 16,2 2-16-16,1-1 0 0,2-4-16 0,3-1 0 16,0 2 0-16,1-1 0 0,4-1-160 0,1 2 0 15,1 1 144-15,3 0-144 0,3 4 0 16,2-1 144-16,2 3-144 0,4 3 0 0,4-2 480 0,5 5-16 0,3 0 0 0,5-1 0 15,5 4 112-15,3 1 0 0,4 3 16 0,5-1 0 16,3 2-368-16,-1-2-80 0,3 2-16 0,1 1 0 16,2 2-128-16,1-1 0 0,-2 0 0 0,0-3 0 31,-1 0-832-31,-7-4-192 0</inkml:trace>
  <inkml:trace contextRef="#ctx0" brushRef="#br0" timeOffset="73399.06">25741 681 1839 0,'-8'0'160'0,"0"0"-160"0,2 0 0 16,2 0 0-16,2 0 624 0,1 0 80 0,-2 0 32 0,-1 0 0 15,-2 0 1088-15,-2 0 224 0,-2 0 32 0,1 0 16 16,0 0 208-16,2 0 64 0,1 0 0 0,2 0 0 16,2 0-576-16,0-2-96 0,2 2-32 15,3 0 0-15,-1-3-448 0,3 2-80 0,1 1-32 0,3-2 0 16,1-1-304-16,0 2-64 0,1 1-16 0,1-3 0 0,2 3-48 0,0-2-16 0,2 2 0 16,-2-1 0-1,3 1-80-15,-1 0-32 0,1-3 0 0,2 3 0 16,-1-2-96-16,3 0-32 0,0 0 0 0,1 1 0 15,1-2-96-15,1 3 0 0,1-3-16 0,2 0 0 16,2-1-144-16,-1 2-32 0,3-1 0 0,2 0 0 0,1 1-128 16,0 0 0-16,0 0 0 0,-1 0 0 0,-2 2 128 15,0-2-128-15,2 2 0 0,0 0 128 0,-1 0 16 16,-3 0 0-16,2 0 0 0,0 0 0 0,0 0-16 0,-1 0 0 16,-3 0 0-16,1 0 0 0,5 2-128 0,0-2 128 15,2 0-128-15,-1 0 128 0,0 0-128 0,-2 0 0 16,1 0 0-16,-2-2 0 0,0 2 0 0,0-3 0 15,1 2 0-15,0 1 0 0,0 0 0 0,1 0 0 16,-3 1 0-16,1 2 0 0,-2-3 0 0,-3 2 0 16,-1-2 0-16,-2 2 0 0,1 0 0 0,-2-2 160 15,0 1-160-15,0-1 160 0,1 0-32 0,0 0 0 16,3 0 0-16,0-1 0 0,0 1-128 0,1 0 0 16,3-2 0-16,1 0 0 0,1 0 0 0,0 2 0 15,0-3 0-15,2 2 128 0,-4 1-128 0,1-2 0 16,0 2 0-16,-2-3 0 0,-2 2 0 0,-1 1 0 0,0-3 0 0,0 3 0 15,-1 0 0-15,2-2 0 0,2 2 0 0,1 0 0 16,1 0 0-16,1 2 0 0,2-2 0 0,-1 3 0 16,-1-3 128-16,0 0-128 0,-1 0 192 0,0 0-64 15,-1-3-128-15,-2 3 0 0,3 0 144 0,-1-2-144 16,-2 1 128-16,2-2-128 0,1 1 128 0,1 1-128 16,0-3 0-16,0 1 128 0,3 3-128 0,0-2 0 15,-1 1 0-15,0 1 0 0,0-3 0 0,0 1 0 16,-1 1 0-16,0-2 0 0,2-1 0 0,0 1 0 15,-2 0 0-15,2 1 0 0,-1 0 0 0,2 0 0 16,0-1 176-16,0 2-48 0,-2-1 0 0,-1 2 0 16,-1-3 96-16,-1 2 16 0,0-1 0 0,-1-1 0 15,3 2-240-15,0-4 144 0,3 1-144 0,-3 3 128 0,1-1-128 16,0-1 0-16,2 2 0 0,0 1 0 0,1 0 0 16,-1 0 0-16,-1 0 0 0,-2 4 0 0,-2-4 0 15,-3 2 0-15,0-1 0 0,-3 2 0 16,3-2 0-16,-2 1 0 0,2 1 0 0,1-3 0 15,-1 4 0-15,0-2 0 0,0-2 0 0,-1 4 0 0,-1-4 0 0,1 2 0 16,1-1 0-16,2 2 0 0,0-3 0 0,-1 0 0 16,2-3 0-16,-1 2 0 0,0 1 0 0,-1-2 0 15,2-2 0-15,-1 4 0 0,1-2 0 16,-3-1 0-16,3 2 0 0,-2 1 0 0,2 0 0 0,-3 0 0 16,2 1 0-16,-2 2 0 0,-1-3 0 0,1 2 0 15,-2 2 0-15,-2-4 0 0,0 0 0 0,-1 0 0 0,0 0 0 16,-2-3 0-16,0 2 0 0,1-1 0 0,0-2 0 15,2 0 0-15,-3 2 0 0,1-1 0 0,0 2 0 0,0-1 0 16,2-1 0-16,-1 2 0 16,1 1 0-16,1 0 0 0,-1 0 0 0,2 1 0 0,-1 2 0 15,1-3 0-15,0 2 0 0,-1-2 0 0,-1 1 0 16,-1-1 0-16,-1 0 0 0,0 0 0 0,-1 0 0 0,1-1 0 16,1 1 0-16,-2-2 0 0,0-1 0 0,-1 2 0 15,-3 1 0-15,1-3 0 0,2 1 0 0,-1 1 0 16,-1-2 0-16,1 1 0 0,1 0 0 0,-1 2 0 15,1-2 0-15,1 1 0 0,0 1 0 16,0 0 0-16,0 1 0 0,0-1 0 0,-1 0 0 0,0 2 0 16,-3-2 0-16,1 0 0 0,0-2 0 0,-1 2 0 15,2 0 0-15,-2 0 0 0,1-1 128 0,1 1-128 16,0 0 320-16,2 0-32 0,2 0 0 0,1 0 0 0,1 0-288 16,-1 0 0-16,2 0 0 0,0 0 0 0,0 1 0 15,0 1 0-15,-1-2 0 0,0 0 0 0,-2 0 0 0,1 0 0 16,-5 0 0-16,0 0 0 0,-2 0 0 15,-1 0 0-15,3 0 0 0,-2-2 0 0,1 1 0 0,-1-1 0 16,0 1 0-16,0 1 0 0,0-2 0 0,-1 1 0 16,1 1 0-16,0-3 0 0,-1 1 0 0,2 0 0 15,0 2 0-15,1-2 0 0,2 2 0 0,1-3 0 16,0 3 0-16,-1-1 0 0,2 1 0 0,-1 0 0 16,-1 0 0-16,0 0 0 0,-3 0 256 0,0-2 0 15,-2 2 0-15,-3-3 0 0,1 2-96 0,0 1-32 16,-1-2 0-16,1-1 0 0,-1 2-128 0,1-2 0 15,0 2 0-15,-1-1 0 0,1-1 0 0,-2 2 0 0,1 1 0 16,-4-3 0-16,1 3 0 0,0-2 0 0,-1 2 0 16,0 0 0-16,-2 0 0 0,2 2 0 15,-2-2 0-15,2 0 0 0,-1 3 0 0,1-3 0 0,0 0 0 0,-2 1 0 16,1 2 0-16,-2-3 0 0,1 0 0 0,1 0 0 16,-2 2 0-16,0-2 0 0,0 0 0 0,-1 0 0 15,0 1 0-15,-1 2 0 0,1-3 0 0,-3 0 0 16,2 1 0-16,-2-1-176 0,1 1 48 0,-2-1 0 0,1 2 0 0,1-2 0 0,-1 0 0 0,1 0 0 31,-1 0-160-31,1 0-32 0,-1 0 0 0,0-2 0 16,1 2-96-16,0-1-32 0,-1 1 0 0,1-1 0 15,-3 1-192-15,0 0-64 0,-3-3 0 0</inkml:trace>
  <inkml:trace contextRef="#ctx0" brushRef="#br0" timeOffset="74466.39">33319 496 15663 0,'-1'-3'1392'0,"-2"2"-1120"0,2 1-272 0,1 0 0 15,1 0 1184-15,-1 0 176 0,0 0 48 0,-1 0 0 16,0-2-320-16,1 0-64 0,-2 1-16 0,2 1 0 16,0 0-688-16,0 0-128 0,0 0-16 0,0 0-16 15,0 0 992-15,0 0 208 0,0 0 48 0,-12-16 0 16,6 15-240-16,-3-2-32 0,-3 0-16 0,-2-4 0 15,-2 1-224-15,-2 0-64 0,-2-3 0 0,-1 2 0 16,-1-3-128-16,-1-2-16 0,1 2-16 0,0-1 0 16,0 0-96-16,2-2-32 0,1 1 0 0,2 2 0 15,1 1-352-15,2-1-192 0,1 4 192 0,2-2-192 16,1 4 0-16,1-2 0 0,0 2 0 0,2 0 0 16,1 2 0-16,1-1 0 0,1 2 0 0,2 1 0 15,0-2 0-15,2 2 0 0,0-3 0 0,3 3 0 16,-1 0 0-16,2 0 0 0,1 0 160 0,0 3-160 0,-5-3 0 15,0 0 0-15,0 0 0 0,25 3 0 0,-17 0 0 0,1-1 0 16,1 2 0-16,0-3 0 0,0 4 0 0,1-1-144 16,2-2 144-16,1 4-208 15,1 1 208-15,0-2 0 0,2 3 0 0,-1 1 0 0,1 1 0 0,2 0 0 16,-1-2 0-16,1 2 0 0,0 3-176 0,-2-4 16 16,1 1 0-16,0 3 0 0,-3-5 160 0,-3 2 0 15,-1-4 0-15,-2 2 0 0,-3 1 0 0,0-3 0 16,-1 0 0-16,0 0 0 0,-1 0 0 0,-1 2 0 15,2-2 0-15,-2 3 0 0,-1-5 0 0,-1 5 0 16,1-3 0-16,-2 1 0 0,-2-1 0 0,1 0 0 0,-2 0 0 16,0 0 0-16,-1 2 128 0,-1 0 64 0,0 0 16 15,-1 0 0-15,-1 0 48 0,1 0 0 0,-3 1 0 0,-1-1 0 16,-1 0 0-16,-1 2 0 0,-1-4 0 16,0 4 0-16,-1-4-96 0,-1 3-16 0,-2-2 0 0,0 2 0 15,1-1-144-15,-3 0 0 0,-2-2 0 0,0-2 0 31,-1 2-480-31,1 0-128 0</inkml:trace>
  <inkml:trace contextRef="#ctx0" brushRef="#br0" timeOffset="75442.98">25661 581 9215 0,'-1'-2'816'0,"1"0"-656"16,1 2-160-16,-1 0 0 0,0 0 1088 0,-1-2 192 15,2-1 48-15,0 2 0 0,0-3 976 0,2-2 192 16,1-2 32-16,1-1 16 0,-1 2-352 0,1-3-64 16,4-2-16-16,0 3 0 0,2-1-896 0,0 1-176 15,0-1-32-15,1 3-16 0,1-3-304 0,0 4-64 16,0-3-16-16,2 3 0 0,-2-2-64 0,3 2-16 15,0 0 0-15,0 0 0 0,3 1-96 0,1 0-32 16,-3 0 0-16,2 1 0 0,0 1-176 0,2 0-32 16,2-1-16-16,0 2 0 0,-1-1-176 0,0 2 0 15,1-2 0-15,-1 3 0 0,-1-3 0 0,0 3 0 16,0-2 0-16,-1 0 0 0,0 2 0 0,-2-2 0 0,0 2 0 16,-2 0 0-16,-1 0-128 0,-2 0 128 0,-2 2 0 15,-1-2 0-15,-1 2 0 0,-3 0 0 0,-1 1 0 0,-2-2 0 16,-2 1 0-16,-2 2 0 0,-3 2-144 0,-2-2 144 15,-3 4-272-15,-2-1 0 0,-3 0 0 0,-1 2 0 16,-2-1-80-16,-3 2-16 0,-2 0 0 0,-4-1 0 16,1 1 112-16,-2 0 0 0,0-2 16 0,0 2 0 15,0 0-80-15,-3 0 0 0,0 2-16 0,2-2 0 16,2 3 336-16,1-1 0 0,-2-2 0 0,0 2 0 16,1-2 0-16,1 0 0 0,1 1 0 0,2-3 0 0,1 0 512 15,4-2 32-15,2 1 0 0,1-1 0 0,5-3 32 16,2 1 0-16,2 0 0 0,2 1 0 0,1-1-224 0,2-1-32 15,3 2-16-15,2-1 0 0,0 0-128 0,1 2-32 16,3 0 0-16,-2 0 0 0,2 0-144 0,-1 2 128 16,1 0-128-16,0 5 128 0,1-1-128 0,-2 1 0 15,2-2 0-15,0 1 0 0,1-2 0 0,2 1 0 16,1-5 0-16,4 0-176 0,1 2 16 0,4-6 0 16,0 2 0-16,4-2 0 15,2 2-608-15,3-1-112 0,1-2-16 0,5 1-16432 16</inkml:trace>
  <inkml:trace contextRef="#ctx0" brushRef="#br0" timeOffset="76383.35">32957 906 18431 0,'-5'0'1632'0,"1"-2"-1312"0,3 1-320 0,1 1 0 15,1-3 1392-15,-1 3 208 0,-1-4 32 0,-2 2 16 16,-1-2 192-16,1-2 32 0,-1-3 16 0,0 2 0 16,2 1-784-16,1 0-144 0,-1-1-48 0,2 1 0 15,0 0-144-15,2 0-48 0,0 2 0 0,1 0 0 16,0 2-144-16,2-1-16 0,0 3-16 0,1-1 0 16,2 2-224-16,-1 2-32 0,2-1-16 0,1 0 0 15,1 1-96-15,1 2-32 16,2-1 0-16,2 0 0 0,0 2-16 0,3-1 0 0,0-1 0 0,0-1 0 0,-4 1-128 15,0-2 160-15,-2 2-160 0,0-1 160 0,-2-1-160 0,0-1 160 16,-1 2-160-16,0-2 160 0,-2 0-160 0,0-1 0 16,-1 2 0-16,-2-2 128 0,0 2-128 0,-1-1 0 15,-2 2 0-15,-1-1 0 0,-2-1 128 0,0 2-128 16,0 1 0-16,-3 1 128 0,-2-2-128 0,0 3 0 16,-3-2 0-16,-2 2-176 0,0-3 16 0,-2 3 0 15,-2-2 0-15,1 2 0 0,-4-2 160 0,0 2-160 16,-1 2 160-16,-1-1-160 0,2 0 160 0,-1 2 0 15,1 1 0-15,-1-1 0 0,1 1 0 0,2 1 0 16,0-1 0-16,2 3 0 0,2-3 0 0,2 0 0 16,1-2 0-16,2 0 0 0,0 0 0 0,3-2 128 0,0 2-128 15,1-2 128-15,2 3 80 0,0-3 32 0,2 1 0 16,0 2 0-16,2-3-112 0,-1 2 0 0,3 0-128 16,0 2 192-16,1-1-192 0,2 1 176 0,0 0-176 15,1-1 160-15,1 1-160 0,1 1 0 0,1-1 0 0,1 0 128 16,0-1-128-16,2 1 0 15,0 0 144-15,2-2-144 0,1 0 0 0,0 0 0 0,2 0 0 0,-1 1 0 16,-1-2-768-16,-1 2-128 0</inkml:trace>
  <inkml:trace contextRef="#ctx0" brushRef="#br0" timeOffset="78824.36">32377 425 15663 0,'0'-2'1392'0,"0"-2"-1120"16,1 4-272-16,0 0 0 0,-1 0 1536 0,1-2 240 16,1-1 48-16,-1 2 16 0,0-5 368 0,2 2 80 15,-1-2 16-15,0 1 0 0,1 1-944 0,-1 0-176 16,0 2-32-16,-1-1-16 0,-1 3-496 0,0 0-112 16,0 3-16-16,-1 1 0 0,-2 2-80 0,1 2-32 15,-2 5 0-15,-2 3 0 0,0 2-400 0,-3 2 0 0,-1 1 0 16,-1 2 0-16,0-1-240 0,1-2 32 0,-1 1 0 15,1-2 0-15,1 0 208 0,3-1-176 0,1-1 176 16,1-4-160-16,3 0-176 0,2-5-48 0,2 2 0 0,1-4 0 31,1-2-960-31,1 0-208 0,1-2-48 0,1-4 0 16,0 0 560-16,1 0 96 0,1-4 32 0,-2 2 0 0,2-2 912 0,-1 0 192 0,0-3 48 0,-2-1 0 16,2 0 576-16,-2-2 112 0,1 0 32 0,-2-2 0 15,-1 2 48-15,-2-4 16 0,1-1 0 0,-1 0 0 16,-1 1-576-16,-2 2-96 0,0 0-32 0,-2 4 0 15,-1 0 80-15,-1 4 16 0,1-1 0 0,-4 4 0 16,3 0-64-16,-1 3-16 0,-2 0 0 0,1 0 0 16,0 3-336-16,-1-2 0 0,0 4 0 0,0-1 0 15,0 2 0-15,0-2 0 0,1 2 0 0,0-3 0 0,1 4 0 16,0-2 0-16,0-1 0 0,0 1 0 0,3-1 0 0,-2 2 0 16,2-2 0-16,-2 1 0 15,1-1-736-15,0-1-112 0,0 4-32 0,1-5-9872 16,1 2-1968-16</inkml:trace>
  <inkml:trace contextRef="#ctx0" brushRef="#br0" timeOffset="79419.28">31714 487 31327 0,'-5'-5'1392'0,"1"0"272"0,0 4-1328 0,2-2-336 0,1 3 0 0,0 0 0 0,-1 0 896 0,0 0 96 0,-2 0 32 0,-2 3 0 16,-2-3 64-16,1 1 0 0,-2 4 16 0,2-1 0 15,0 0-800-15,0 2-176 0,1 0-128 0,1 0 192 16,0 0-192-16,2 0 0 0,0 2 0 0,2-2 0 16,1 3-400-16,1-6-16 0,2 4 0 0,0-1 0 15,1-4-320-15,1 4-64 0,2-2-16 0,2 2 0 0,0-2 448 0,1 0 96 16,-1 1 16-16,1-2 0 0,2 0 256 0,-3 1 0 15,3-3-128-15,-1 1 128 0,-1 1 0 0,-1-3 128 16,1 0-128-16,0 0 192 0,-1-3 48 0,1 1 0 16,-2 1 0-16,0-3 0 0,1-2 208 0,-2 1 64 15,-1 1 0-15,-1-3 0 0,0 0 128 0,-1 1 16 16,-2 0 16-16,1 0 0 0,-3-3-144 0,-2 3-16 16,1 0-16-16,-1 2 0 0,-2-2-240 0,-1 2-64 15,-2-2 0-15,-2 2 0 0,-1 2-48 0,-2-2-16 16,-2 4 0-16,1-2 0 0,-1 2-128 0,0 0 0 15,1 2 0-15,0 2 0 0,2 2-208 0,0-2-32 0,2 1 0 0,2 2 0 16,1-1 16-16,1 1 0 0,1 0 0 0,2 2 0 31,2-3-224-31,0 0-64 0,1-2 0 0,1 2 0 16,2 0-720-16,1-3-160 0,0 0-16 0,2 0-9200 0,1-2-1824 16</inkml:trace>
  <inkml:trace contextRef="#ctx0" brushRef="#br0" timeOffset="80021.33">31201 464 24879 0,'-8'-17'1088'0,"3"5"256"0,2 2-1088 0,0 4-256 0,2 4 0 0,1 2 0 0,0-4 1312 0,-1 1 208 15,-1 0 32-15,0-4 16 0,-1 1 16 0,1 0 0 16,1 2 0-16,0 2 0 0,-1-1-1024 0,0 3-208 0,1 3-32 0,-1-3-16 0,0 2-304 0,-1 2 0 31,1 2 0-31,-3-2 0 0,0 2 0 0,-1 0-144 16,0 3 144-16,-2-3-128 0,1 2 128 0,-2-2 0 15,2 2-144-15,-2-1 144 0,2-4 0 0,0 4-144 16,1-4 144-16,3 1 0 0,-1 1 0 0,1-4 0 16,3 4 0-16,0-4 0 0,3 2 0 0,-1-1 0 0,2 2 0 0,0 0 0 15,2-2 0-15,-1 2 192 0,2-2-48 0,1 2-16 16,-1 0 16-16,2 1 0 0,-2-2 0 0,-1 4 0 16,1-4-144-16,-2 4 0 0,-2-1 0 0,0-3 0 15,-1 4 0-15,-2-1 0 0,0 0 128 0,-1-4-128 16,-2 3 272-16,1-2 32 0,1-1 0 0,-2 0 0 15,1 0 0-15,-1-2 0 0,2 0 0 0,-1-4 0 16,2 4-112-16,-2-5 0 0,2 0-16 0,0-1 0 16,2-2-176-16,0-1 0 0,3 2 144 0,-1-3-144 15,1-3 0-15,1 3 0 0,0-2 0 0,-1 0 0 0,0-1 0 16,-1 3 0-16,-1 0 0 0,-1 2 0 16,-2 4 0-16,-4-2 0 0,-1 6 0 0,-4 0 0 0,-2 2 0 15,-4 2 144-15,-1 4-144 0,-3 0 160 16,-3 1-160-16,0 2 160 0,-3 4-160 0,1-3 160 0,2 4-16 0,0-3 0 15,3 3 0-15,4-4 0 0,2 0-144 0,4-2 0 16,1 0 0-16,4-1 0 0,3-4 0 0,2 1-304 16,3-1 48-16,1-1 16 15,4-2-1456-15,-1-1-288 0,1-1-64 0,3 0-14144 0</inkml:trace>
  <inkml:trace contextRef="#ctx0" brushRef="#br0" timeOffset="80655.78">30544 502 1839 0,'-2'-10'160'0,"-2"4"-160"0,1 2 0 0,2-1 0 0,0 4 3504 0,1-2 656 0,-1 3 144 0,-1-3 32 0,0 0-1328 16,-2 0-256-16,1-2-48 0,-2 1-16 0,1 3-96 0,0-2-32 15,0 3 0-15,1 3 0 0,-1-2-1216 0,2 3-256 16,-1 1-64-16,1 2 0 0,0 2-768 0,0-2-256 15,1 2 160-15,-2-1-160 0,3 2 0 0,-1-2 0 16,0 0 0-16,0 1 0 0,1-3-256 0,-2 2 80 16,2-5 16-16,0 2 0 15,0-1-352-15,0-2-80 0,2 2-16 0,-1-1 0 0,0 0 416 0,3-1 192 16,-1 3-160-16,4-2 160 16,1 0-464-16,3 0 0 0,3 0 0 0,1-2 0 0,3 2 160 0,3-1 48 15,4-1 0-15,2 2 0 0,3-3 256 0,0-3-128 16,2 2 128-16,-2 0 0 0,-2 0 0 0,-2-3-128 15,-3-2 128-15,0 1 0 0,-5 1 0 0,-2-2 192 16,-2 0-16-16,-4-1-16 0,-2 1 432 0,-1 3 96 16,-4-4 16-16,-1 4 0 0,-1-3-64 0,-2 2-16 0,-2-2 0 15,-1 1 0-15,-1 0-176 0,-1 2-48 0,-1-3 0 0,-2 2 0 16,-1-1-240-16,-1 2-160 0,0-1 192 0,-3 2-192 16,1 2 128-16,-2 0-128 0,0 2 0 0,0-1 0 15,-1 4 0-15,1-1 0 0,2 0 0 0,-1 1 0 16,1 2 0-16,-1 2 0 0,0 1 0 0,3-3 0 15,3 2 0-15,0-3 0 0,2 2 0 0,1-1 0 16,1 0 0-16,2-1 0 0,2-3 0 0,2 0 0 16,2 1 0-16,1-1 0 0,1-3-192 0,3 0 48 15,1 0-928-15,0 0-176 0,2-4-32 0,0 1-10080 16,2 0-2016-16</inkml:trace>
  <inkml:trace contextRef="#ctx0" brushRef="#br0" timeOffset="81399.64">29928 514 32255 0,'-10'0'1424'0,"4"-2"304"0,1 1-1392 0,2 1-336 0,1 0 0 0,2 0 0 16,0 0 784-16,-1 0 96 0,0 0 16 0,0 0 0 15,-2 1 288-15,1 1 64 0,-1 4 16 0,1 1 0 16,0 3-944-16,1-2-192 0,0 3-128 0,0 2 144 16,2-1-144-16,-1 0 0 0,4 1-160 0,-1-1 160 31,1 2-896-31,1-2-64 0,1-2-32 0,2 0 0 0,0-1 96 0,0-1 0 0,2-4 16 0,0 0 0 16,1-2 544-16,1-2 96 0,2 0 32 0,-1-5 0 0,1 1 208 0,-1 1 0 15,2-6 0-15,-2 2 160 16,-2-3 176-16,-1 1 48 0,-2-1 0 0,0 0 0 15,-5-1 512-15,1 1 96 0,-4 0 32 0,0 1 0 0,-2-4-128 0,-3 3-32 16,-1-1 0-16,-2 1 0 0,-1 3-480 0,0-2-112 16,-3 3-16-16,0 2 0 15,-2 1-128-15,1 3-128 0,-1 0 144 0,-2 1-144 0,0 2 0 0,0 2 0 16,1-1 0-16,2 2 0 0,-1 1 0 0,3-1 0 16,1 0 0-16,3 1 0 0,0-1 0 0,2 3 0 15,2-3 0-15,1 4 0 0,4-4 0 0,0 3 0 16,3-2 0-16,1 2 0 0,2-3-144 0,2-2 144 15,1 2 0-15,2-2-144 0,1-2 144 0,1-2 0 16,1 0 0-16,0 0 0 0,1-2 0 0,-1-2 0 16,0 0 0-16,-1 0-128 0,-1 0 128 0,-1-2 0 0,1-3 0 15,-3 3 0-15,-1-2 0 0,-3 2 0 0,0-4 0 16,-2 4 0-16,0-4 160 0,-4 2 16 0,0-1 0 0,-2 2 0 16,-2-3 64-16,0 0 16 0,-1 1 0 0,-2-1 0 15,-2 0 0-15,1 2 0 0,-2-2 0 0,1-3 0 16,-2 3-256-16,0 2 0 0,0 0 0 15,-1 0 0-15,1 4 0 0,-1-1 0 0,2 4 0 0,-1-2 0 16,2 3 0-16,-1 0 176 0,1 3-176 0,1-3 160 16,0 1-288-16,0 2-64 0,3-1-16 0,-1-1 0 15,0 2-576 1,0 0-112-16</inkml:trace>
  <inkml:trace contextRef="#ctx0" brushRef="#br0" timeOffset="82106.52">29294 471 40543 0,'-9'-1'1792'0,"4"-2"384"0,2 3-1744 0,1-2-432 16,2 2 0-16,2 2 0 0,-1-2 256 0,1 0-16 15,2 3-16-15,1-2 0 0,2 1-224 0,1 1 0 16,0 1 0-16,2-2 0 0,1 2 0 0,-1 0-208 0,1 2 32 16,1 0 16-1,-2 0-432-15,-1 0-96 0,3 0-16 0,-3 1 0 0,3-1 288 0,-3 0 48 0,3-2 16 0,-3-1 0 16,3 0 352-16,-3 1 0 0,1-4 0 0,0 0 0 15,0-3 272-15,-2 2 128 0,0-4 32 0,-2 1 0 16,1 1 176-16,-5-1 32 0,1-1 16 0,-2 1 0 16,-2-2-256-16,-1 2-48 0,-1-2-16 0,-4 0 0 15,0 2-80-15,-2-2-32 0,1 0 0 0,-3 2 0 16,-1-2-224-16,1 0 0 0,-2 1 0 0,-1 0 0 16,1 0-176-16,-2 1-80 0,0 0 0 0,0 2-16 15,0 0 96-15,-1 2 32 0,1 2 0 0,2-2 0 16,-1 2 144-16,2 0 0 0,2 3 0 0,-1-2 0 15,2-1 0-15,0 3 128 0,2-2-128 0,-1 0 176 16,2 0-176-16,-1 4 0 0,-1-1 0 0,2 0 0 16,-1 1 0-16,-1 2 0 0,2 1 0 0,1-1 0 0,2 1 0 15,1-2 0-15,2 2 0 0,2 0 0 0,1-1 0 16,4-2 0-16,2 3 0 0,4-1 0 0,3-3 0 16,2 0-144-16,3-2 144 0,4-1-160 0,1 2 160 0,-1-5-208 15,2 0 80-15,-1 0 128 0,0-2-176 0,0-2 176 16,0-1-128-16,-1-1 128 0,-2-1 0 0,-3 0 0 15,-2-2 0-15,-1 0 0 0,-4-1 0 0,-2 0 0 16,-2 1 0-16,-3 2 128 0,-2-4 64 0,-3 1 32 16,-3 0 0-16,-1 0 0 0,-3-1 96 0,-1 1 0 15,-3 3 16-15,-3 1 0 0,0 2-112 0,-3 1-32 16,-2 3 0-16,-2 0 0 0,1 3-192 0,-1 1 0 16,0 2 0-16,0 4-160 0,1-3 160 0,0 4 0 0,3 2 0 15,2-2 0-15,3 0-128 0,3 1 128 0,1-1-128 16,4 0 128-16,1 1-384 0,1-1 0 0,4-1 0 0,-1-3 0 31,3 2-224-31,1-3-32 0,2 0-16 0,0 0-17280 0</inkml:trace>
  <inkml:trace contextRef="#ctx0" brushRef="#br0" timeOffset="82733.19">28592 546 35935 0,'1'-6'1600'0,"0"3"320"0,1-1-1536 0,2-1-384 0,0 4 0 0,-2 1 0 0,2-3-160 0,1-1-96 16,4 1-32-16,2-3 0 0,2-1 608 0,2-1 112 16,-1 0 16-16,-2 2 16 0,-1 1-240 0,-1 1-48 15,-1 2-16-15,-3 1 0 0,0 1-160 0,-1 3 0 16,-1 0 0-16,-3 1 0 0,0 3 0 0,-1 2-144 16,-2 3 144-16,-2 0-160 0,1 1 160 0,-4 0 0 15,0 6 0-15,-3-3 0 0,0 3 480 0,-2-1 128 0,-2-1 32 16,1 2 0-16,-2-3-48 0,2-1 0 0,2-5 0 15,1 0 0-15,3-2-224 0,2-1-48 0,2-4-16 0,2-3 0 16,2 0-144-16,2-2-32 0,3 1 0 0,2-6 0 16,0 1-128-16,3 0 0 0,2-4 0 0,0-2 0 15,1 2-208-15,-2-3-80 0,1 1-16 0,-2-2 0 16,-3 3 176-16,-1 1 128 0,-1 1-192 0,-2-4 192 16,-1 1 0-16,-2 2 0 0,-1 0 0 0,-1-1 0 15,-1 1 0-15,-2 3 0 0,-2 0 0 0,0 1 144 16,-2 3-16-16,-2 0 0 0,-1 3 0 0,-1 0 0 15,-2 3-128-15,-2-2 128 0,0 4-128 0,1 0 128 0,0 1-128 16,1 3 0-16,0-2 0 0,3 2 0 0,1-1 0 0,0 2 0 16,1 3 0-16,1-4 0 0,2 4 0 0,-1-3-192 15,2-2 64-15,3 2 128 0,1-4-256 16,1 1 64-16,1-1 0 0,1-3 16 0,1 1 0 16,2-1 0-16,-1-3 0 0,1 0 0 0,1 0 16 15,0-3 0-15,-1 3 0 0,1-4 0 16,0 2-448-16,-1 1-96 0,0-2 0 0,-1 3-16384 15</inkml:trace>
  <inkml:trace contextRef="#ctx0" brushRef="#br0" timeOffset="83299.16">28222 480 36863 0,'-10'-7'1632'0,"4"5"336"0,1 1-1584 0,1 1-384 0,3 0 0 0,0 0 0 16,-1 1 176-16,0 1-48 0,-3 1-128 0,-1 1 192 15,-3 2 0-15,-2 1 0 0,1 4 0 0,-1 0 0 16,2 4 64-16,-1 0 0 0,1 2 0 0,-1 2 0 0,1 0-128 16,0 3-128-16,3-4 176 0,1 2-176 0,1-1 160 0,4-1-160 15,4-2 128-15,1-2-128 0,5 1 0 0,2-5-256 16,6-2 48-16,4-1 0 16,5-7-528-16,3 0-96 0,3-5-32 0,2-3 0 15,1 2 224-15,-2-4 64 0,0-1 0 0,-2-1 0 16,-2 0 336-16,-3-2 80 0,0-2 16 0,-5-1 0 0,-2 1 336 0,-4 2 80 15,-4 0 16-15,-4-1 0 0,-3 2 896 0,-4-2 176 16,-2 2 48-16,-5 1 0 0,-1 1-544 0,-4 2-96 16,-2 0-32-16,-5 2 0 0,-1 3-464 0,-5 2-80 15,-2 4-32-15,-4 2 0 0,0 2-160 0,-1 4 0 16,0 3-192-16,2-4 192 0,6 4-160 0,-1-1 160 0,2 4 0 16,3 0-144-16,3-1 144 0,5 1 0 15,3-2 0-15,4 1 0 0,4-3-224 0,4-2-16 0,3 0 0 16,3-4 0-1,4 0-400-15,3-3-64 0,3-2-32 0,2-1 0 16,1-1 112-16,2-2 32 0,2-3 0 0,1 2 0 0,-1-2 320 0,-1 0 64 0,-2-3 16 0,-1 2 0 16,-1 1 192-16,-2-4-176 0,-2 4 176 0,-3-3-160 15,-1 0 160-15,-4 2 0 0,-2-2 0 0,-2 2-128 16,-1-2-256 0,-2 2-32-16,-3-2-16 0,-3-1-14736 0</inkml:trace>
  <inkml:trace contextRef="#ctx0" brushRef="#br0" timeOffset="84049.52">27553 630 35935 0,'-13'-2'3200'0,"5"-2"-2560"16,4 4-512-16,4 0-128 0,0 0 416 0,-1-2 64 0,-3-1 16 0,-3 0 0 15,-3-1-32-15,-3-2 0 0,2 0 0 16,0-3 0-16,0 2-224 0,0 0-48 0,0-1-16 15,-2 4 0-15,1-2-176 0,-1 2-144 0,-1-1 144 0,-2 4-208 32,0-2-432-32,0 3-64 0,-2 0-32 0,1 3 0 15,0-2-528-15,1 4-96 0,1-4-32 0,0 4 0 16,3-1 128-16,2-2 32 0,0 2 0 0,2-1 0 0,1 0 784 0,2 1 144 0,1 0 48 0,2-2 0 16,1 2 432-16,-1-2 80 0,4 1 32 0,-2 2 0 15,1 0 544-15,-1 1 96 0,1 0 32 0,0 2 0 16,-1 0 16-16,0 2 16 0,2-1 0 0,-2 1 0 15,0 0-544-15,0-2-128 0,0 2 0 0,0-2-16 16,0 0-304-16,0-2 0 0,0-2 0 0,0 0 0 16,0 1 0-16,1-4 0 0,0 1 0 0,2-2-144 0,0 0 16 15,2-2 0-15,1 1 0 0,3-2 0 0,0 0 128 0,2-2 0 16,1 0 128-16,2-2-128 0,1 1 384 0,-2-2 16 16,5-2 0-16,-4 1 0 0,0 3 48 0,-2-2 16 15,1 2 0-15,-1-2 0 0,-1 0-48 0,-1 2-16 16,-1-3 0-16,-2 3 0 0,-2-1-176 0,-1 1-32 15,-3 2-16-15,-1-2 0 0,-2 3-176 0,-2-3 160 16,0 2-160-16,-2-1 160 0,-1 4-32 0,-2-3-128 16,1 2 192-16,-1-2-64 0,0 4-128 0,0 0 0 15,1 0 0-15,1 0 0 0,2 4 128 0,2-2-128 16,-1 2 0-16,2 2 128 0,0 4-128 0,4-1 0 16,-1 2 0-16,1 1 128 0,3 3-128 0,0-2 0 15,3 0 0-15,0 2 0 0,2-1 0 0,1-2 0 16,3 0 0-16,-2 1 0 0,3-3 0 0,0-1 0 15,1 0 0-15,-1-5 0 0,1 2 0 0,-1-3 0 0,0-3 0 0,-2-3 0 16,0-1 0-16,-4 2 0 0,1-4 0 0,-2-3 0 16,-2 2-304-16,-1-3 16 0,-3-3 0 0,-3 1 0 31,0 0-592-31,-2-4-112 0,-3 1-32 0,-1-3 0 0,-2 2-1296 0,-1-2-272 0,-3-3-48 0,-1-2-11008 16</inkml:trace>
  <inkml:trace contextRef="#ctx0" brushRef="#br0" timeOffset="84782.75">26577 584 30399 0,'-8'-3'2704'0,"3"1"-2160"0,2 2-544 0,3 0 0 0,0 0 1584 0,-1 0 208 16,-2 0 32-16,-2 0 16 0,-2 2-640 0,-2-2-128 15,-1 3-32-15,2-2 0 0,0 4-784 0,0-2-256 16,-1 4 128-16,2-1-128 0,-1 0 0 0,2 0 0 15,0 2 0-15,1-2 0 16,0 2-768-16,-1-1-64 0,1 0-16 0,0 2 0 16,0-3-688-16,0 0-144 0,0-2-32 0,1-1 0 0,3 1 1280 0,-1-1 256 0,2-1 176 0,-2-2-208 15,4 0 720-15,-1 0 160 0,1-2 32 0,1-1 0 16,-1 2-96-16,2-3-16 0,-4 4 0 0,0 0 0 16,16-18-304-16,-7 11-64 0,-1-2-16 0,2 0 0 15,-1-1-208-15,0 0-288 0,-1 1 64 0,-2 2 16 16,1 1 16-16,-4 0 0 0,0 0 0 0,-3-1 0 15,-1 5 464-15,-3-2 112 0,-2 4 0 0,-3-2 16 16,-5 2 336-16,-2 2 64 0,-1-2 16 0,-1 3 0 16,-5 0-432-16,0 1-96 0,-1 0-16 0,0 1 0 0,0-2-32 15,1 0-16-15,0 2 0 0,2-3 0 0,3 2-32 16,0 1-16-16,2-1 0 0,3-2 0 0,0 4-16 0,1-2 0 16,2-2 0-16,0 3 0 0,3 0-32 0,-1-1-128 15,5 0 192-15,0-2-64 0,2 2 0 0,1-2-128 16,1-2 192-16,2 2-64 0,2-2-128 0,1-2 0 15,2 2 0-15,2-3 128 0,1 0-128 0,3 0 0 16,0 0 0-16,-1-3 128 0,0 2-128 0,0 0 0 16,2 2 144-16,0-2-144 0,-3-1 0 0,2 2 0 15,-3 0 0-15,0 2 0 0,-1-2 0 0,-1 1 0 16,-2 1 0-16,1 1 0 0,-4-3 0 0,0 2 0 16,-1 1 0-16,-3-1 0 0,0 1 0 0,-4 0 0 15,-1 0 0-15,-4 1 128 0,-1 0 96 0,-2 2 32 16,-4 0 0-16,-1 0 0 0,-3 1-128 0,0 2-128 0,2-2 176 15,0 0-176-15,2 1 128 0,1 2-128 0,2-2 0 0,0 1 0 16,5-1 0-16,0 0 0 0,2 1 0 0,4-2 0 31,0-1-256-31,4 2-176 0,3 0-16 0,2 0-16 16,4-1-688-16,4-2-144 0,6 0-32 0,6-2-16672 0</inkml:trace>
  <inkml:trace contextRef="#ctx0" brushRef="#br2" timeOffset="133692.21">10718 11007 22111 0,'-2'0'1968'0,"-1"-3"-1584"0,2 3-384 0,1 0 0 15,0 0 1120-15,-1 3 144 0,-1-3 16 0,-3 2 16 16,0-1-848-16,-2 4-192 0,0-1-16 0,0 2-16 16,-1 1-1520-1,2-4-304-15,0 6-64 0,0-4-16 0,-1 1 752 16,1-1 160-16,0-1 16 0,2-1 16 0,2 0 1280 0,-1-1 256 0,1 0 48 0,2-2 16 16,0 0 1072-16,0 0 224 0,0-2 32 0,1 2 16 15,0 0-960-15,1-2-192 0,-1 2-32 0,0 0-16 16,0-3-256-16,1 3-48 0,-2 0-16 0,0 0 0 0,0 0-80 0,0 0-16 15,0 0 0-15,0 0 0 0,0 0-160 0,0 0-48 16,0 0 0-16,21-3 0 0,-18 3-64 0,1-4 0 16,0 4-16-16,-1-3 0 0,1 3-176 0,0-2-128 15,0 2 144-15,-1 0-144 0,1 0 0 0,-1 0 128 16,0 0-128-16,0-1 0 0,-1 1 128 0,-1 0-128 16,2-3 176-16,-1 1-176 0,0-2 336 0,-1 0-32 15,1 1-16-15,1 0 0 0,-2 0-16 0,1-2 0 16,1 0 0-16,-1 2 0 0,1-1-32 0,-1-1-16 15,1 2 0-15,-1-1 0 0,2 2-16 0,0-2 0 16,1-1 0-16,0 0 0 0,1-1-48 0,1 0-16 16,2-1 0-16,2-2 0 0,0 0-144 0,2-1 0 15,0 0 0-15,1-2 0 0,1 2 0 0,-1-3 0 16,0 5 0-16,0-2 0 0,-2 0 0 0,0-1 0 0,-1 3 0 16,2-1-176-16,-2 0 176 0,1 2 0 0,-1-2 0 15,1 0 128-15,0 2 128 0,0-3 48 0,3 1 0 16,-1-3 0-16,2 0-112 0,-1-1-32 0,1 2 0 0,1-1 0 15,0-1-160-15,2-2 160 0,-2 4-160 0,1 0 160 16,-2 0-160-16,0 2 0 0,1-3 0 0,0 2 0 16,-1 0 0-16,0 2 0 0,1-2 0 0,-1 0 0 15,-3 4 0-15,1-6 0 0,1 5 0 0,-1-3 0 16,0 0 0-16,0 2 0 0,-1-1 0 0,2-2 0 16,-1 0 256-16,1 1-48 0,-1-3 0 0,1 1 0 15,1 1-208-15,0-1 176 0,2 0-176 0,-1 1 160 16,-1-1-160-16,0 2 160 0,0-1-160 0,0 1 160 0,-1 0-160 15,0 0 160-15,0 2-160 0,0-2 160 0,0 0-160 16,-1-1 192-16,1 0-192 0,-1 2 192 0,-1-3-192 0,2 2 0 16,-1-3 0-16,-1 3 0 0,0-2 0 15,0 2 0-15,-1 0 0 0,0-1 0 0,-1 1 0 0,1 0 128 16,1 0-128-16,-1 1 128 0,-1-3-128 0,0 5 0 16,1-3 0-16,-1-1 128 0,0 1-128 0,-1 0 0 15,1 2-192-15,0-2 192 0,0 2 0 0,0 0 0 16,0-1 0-16,-1 1 0 0,1 2 0 0,-1 0 0 15,0-3 0-15,-1 5 0 0,-2-3 0 0,1 2 0 16,-2 2 0-16,0-4 0 0,1 1 0 0,1 0 0 16,-1 0 0-16,-1 0 0 0,2 2 0 0,-1-3 0 15,1 2 0-15,0-1 0 0,1-1 0 0,0 1 0 0,-1 1 0 16,1-1 0-16,-2 0 0 0,1 1 0 0,-1-1 0 16,1-2 0-16,0 2 0 0,-2 2 0 0,2-2 0 15,-2 1 0-15,-1 2 0 0,1-1 0 0,-1 0 0 16,-1-1 0-16,1 1 0 0,0 1 0 0,-2-1 0 0,2 2 0 15,-1-2 0-15,1-2 0 0,-1 3 0 0,-1 0 0 16,2 0 128-16,-2-1 160 0,1 2 32 0,-1 1 0 16,1-2-320-16,0 1 0 0,-1 0 128 0,1 0-128 15,1-2 0-15,0 2 0 0,0-2 0 0,0 2 0 16,1-2 0-16,-1-1 0 0,1 1 0 0,-1 1 0 16,1-1 0-16,1-1 0 0,-1 1 0 0,-1 0 0 15,1 1 0-15,-2 0 0 0,-1 0 0 0,1 0 0 16,0-1 0-16,-1 2 0 0,1-2 0 0,0 2 0 15,0-2 0-15,-2 0 0 0,2 2 0 0,-1-2 0 0,1-1 0 16,-1 1 0-16,0 2-128 0,0-2 128 0,-1 1 0 0,2 0 0 16,-2-1 0-16,1 2 0 0,1 1 0 0,-2-2 0 15,2 1 0-15,-2 0 0 0,2 0 0 0,-2 0 0 16,1 0 0-16,-1 0 0 0,1 2 0 0,-1-4 0 16,2 4-128-16,0-4 128 0,0 2 0 0,0-4 0 15,0 2 0-15,0 2 0 0,1-5 0 0,-1 4 0 16,-1-4 0-16,1 4 0 0,0-2 0 0,-1 1 0 15,2-2 0-15,-1 2 0 0,0 1 0 0,-1 0 0 16,1-1 0-16,0 2 0 0,0-2 0 0,-1 2 0 16,1-2 0-16,0 1 0 0,-1 0 0 0,0-1 0 15,1-1 0-15,-2 1 0 0,1 1 0 0,-1 0 0 16,0 0 0-16,1 0 0 0,-1 1 0 0,1-2 0 16,-2 3 0-16,2-4 0 0,-1 3 0 0,1 0 0 15,-1-2 0-15,-1 2 0 0,2-2 0 0,-2 2 0 0,0-2 0 0,0 0 0 16,1 2 0-16,-1-2 0 0,1 2 0 0,0-2 0 15,0-1 0-15,1 1 0 0,-1 2 0 0,2 0 0 16,-2-1 0-16,2 0 0 0,1 1 0 0,-1-2 0 16,-1 0 0-16,0 2 0 0,0 2 0 0,0-3 0 15,1 3 0-15,-3-1 0 0,0 1 0 0,-1 0 0 16,1 0 0-16,-1 0 0 0,0 0 0 0,0 0 0 16,0 0 0-16,0 0 0 0,0 0 0 0,0 0 0 15,0-2 0-15,2 0 0 0,-2 2 0 0,0 0 0 16,0 0 0-16,0 0 0 0,0 0 0 0,0 0 0 15,0 0 0-15,0 0 0 0,0 0 0 0,0 0 0 16,0 0 0-16,0 0 0 0,0 0 0 0,0 0 0 16,0 0 0-16,0 0 0 0,0 0 0 0,0 0 0 0,0 0 0 15,0 0 0-15,0 0 0 0,-21 2 0 0,18 0 176 0,-1-1-176 16,-1 2 160-16,2-1-160 0,-1 0 128 0,-1 0-128 0,0 1 0 0,0-2 0 16,-1 1 0-16,0-2 0 15,0 0 0-15,-2 0 0 0,2 0 0 0,-3 0 0 16,1 3 0-16,-1-3 0 0,-1 1 192 0,-1 1-64 15,-1 0-128-15,-1 0 192 0,1 1-32 0,0 0-16 16,-2 1 0-16,2 1 0 0,-2-1-144 0,2 2 0 16,-1-2 0-16,2-2 0 0,1 4 0 0,0-2 128 15,3-2-128-15,0 5 0 0,-1-4 0 0,1 1 0 0,1-1 0 16,1 0 0-16,-2 1 0 0,2 1 0 16,-1-1 128-16,1-2-128 0,-1 2 0 0,1-1 0 0,-1 1 0 15,1 1 0-15,-1-4 0 0,1 2 0 0,-1-1 0 16,0 0 0-16,-1-2 0 0,1 2 0 0,0-2 0 0,1 0 0 15,1 0 0-15,-1 0 0 0,3 0 0 0,-2-2 0 16,3 2 0-16,0-2 0 0,0 2 0 16,1-2 0-16,1 2 0 0,0-3 0 0,1 2 0 15,2-1 0-15,-4 2 0 0,0 0 0 0,0 0-128 0,21-10 128 16,-13 6 0-16,0-1 0 0,2 1 0 0,-1 1 0 16,1 0 0-16,0 0 0 0,0 0 0 0,-1-1 0 15,0 4 0-15,0-3 0 0,2 3 128 0,-1-3-128 16,0 1 0-16,1 0 0 0,-1 0 0 0,0 0 0 15,-1 0 0-15,1-3 0 0,0 4-192 0,0-4 192 0,0 4 0 16,-1-3 0-16,1 4 0 0,-3-2 0 0,2-1 0 0,-2 2 0 16,2 1 0-16,-2-2 0 0,1 2 0 0,-1-4 0 15,0 4 0-15,1-3 0 0,-1 3 0 0,-1-2 0 16,2 1 0-16,-2 1 0 0,-1 0 0 0,-1-3 0 16,1 3 0-16,-2 0 0 0,2 0 0 0,0 0 0 15,0-2 0-15,0 0 0 0,0 2 0 0,0 0 0 16,0-2 0-16,1 1 0 0,-1 1 0 0,0-3 0 15,1 3 0-15,-1 0 0 0,0-2 0 0,0 2 0 16,0 0 0-16,0 0 0 0,-1 0 0 0,-2 0 0 16,1 2 0-16,-1-2 0 0,1 0 0 0,-2 0 0 15,-1 0 0-15,1 0 0 0,-1 3 0 0,0-3 0 16,0 0 0-16,0 0 0 0,0 0 0 0,0 0 0 16,0 0 0-16,0 0 0 0,0 0 0 0,0 0 0 0,0 0 0 15,0 0 0-15,0 0 0 0,0 0 0 0,0 0 0 16,0 0 0-16,0 0 0 0,0 0 0 0,0 0 0 15,4 20 0-15,-2-18 0 0,1 2 0 0,-1 2 0 0,2-2 0 16,-2 4 0-16,2-2 0 0,-1 6 0 0,0-1 0 16,0 2 0-16,-1 2 0 0,1 5 0 0,-3-2 0 15,1 2 0-15,-2 1 0 0,-1-3 0 0,0-1 0 16,-1-1 0-16,1-2 0 0,0 0 0 0,-1-1 0 16,2-3 160-16,0 0 96 0,1-2 32 0,-2 2 0 15,4-2 16-15,-1 0 0 0,1 1 0 0,0 1 0 16,0 0-304-16,-1-2 0 0,2 0 0 0,-1 2 0 15,1-2 0-15,-2 0 0 0,0 0 0 0,0-1 0 16,-1-1 0-16,0 0 0 0,0 0 0 0,-1 0 0 0,1 0 0 0,-1-2 0 16,0 0 0-16,-1-2 0 0,1 2 0 15,1-4 0-15,-1 3 0 0,1-3 0 0,0-3 0 16,-1 3 0-16,1-4 0 0,0 1 0 0,0 3-176 0,0 0-32 16,1-24-16-16,-1 13 0 15,1-1-1152-15,-1-1-224 0,0-2-64 0,-1 2-20224 16</inkml:trace>
  <inkml:trace contextRef="#ctx0" brushRef="#br2" timeOffset="135665.82">12704 9577 17503 0,'-3'-5'768'0,"-2"2"176"0,2 0-752 16,2 2-192-16,0-2 0 0,1 2 0 0,-2 1 400 0,1-2 48 0,-1-2 16 0,-2-2 0 0,0 1-16 0,-1 1-16 0,0 0 0 0,-1 2 0 15,1 2 656-15,0-1 144 0,0 1 32 0,0 0 0 16,2 0 464-16,-2 1 112 0,1 1 16 0,0 0 0 15,2 0-432-15,-2 1-80 0,1 0 0 0,0 1-16 16,-1 1-592-16,1-1-112 0,-1 2-32 0,-1 0 0 16,1 0-272-16,-1-2-48 0,0 2-16 0,-1 0 0 15,1 1 32-15,-2-4 0 0,1 3 0 0,-2-2 0 0,1 2-32 0,-2 0 0 16,1 1 0-16,-1-1 0 0,-1 3-80 0,-1 0-32 16,-2 4 0-16,1-2 0 0,-2 4 64 0,1 1 16 15,1-1 0-15,-2 1 0 0,0 1-32 0,1 0-16 16,0-1 0-16,-1 1 0 0,0-4 64 0,-1 4 16 15,-1 0 0-15,-1-1 0 0,1 2-128 0,-3-1 0 16,2 2-128-16,-3 0 192 0,-1 0-32 0,1 0-16 16,3-3 0-16,-3 0 0 0,-1 1-144 0,0 1 0 15,-2 3 0-15,-1-3 0 0,1 2 0 0,-1-1 0 16,-2 3 0-16,0-2 0 0,1 1 192 0,1 1 16 16,-4 1 0-16,1 2 0 0,1 0-16 0,0-3-16 15,0 0 0-15,2 1 0 0,-1 1-176 0,1-1 0 16,1-1-160-16,1 0 160 0,1-2 0 0,1-3 0 0,3-1 0 15,-3 0 0-15,0 0 0 0,-1 1 0 0,0-1 0 0,0 0 0 16,-1 1 0-16,1-3 0 0,-2 2 0 0,1 0 0 16,1-1 0-16,-2 1 0 0,-1-3 0 0,1 2 160 15,0-1-160-15,1 1 0 0,1-2 0 0,0 2 0 16,0 1 0-16,1-1 0 0,2-1 0 0,-1-2-176 16,1 0 176-16,0 2 0 0,0-2 0 0,0 1 0 15,1-1 0-15,0 0 0 0,2-2 0 0,-1-1 0 16,0 1 0-16,1-4 0 0,3 1 0 0,-3 2 0 15,0-2 0-15,0 2 0 0,1 0 0 0,0 1 0 16,-2 0 0-16,-2-2 0 0,3 2 0 0,1 0 0 16,0-3 0-16,0 2 0 0,2 0 0 0,-2 1 0 15,3-3 144-15,0 2-144 0,2-1 192 0,1-3-192 0,-1 4 256 16,2-3-48-16,1 0-16 0,-1 0 0 0,1 1-192 16,0-1 0-16,1 0 0 0,-1 0 0 0,1-1 0 15,0 0 0-15,0 1 0 0,0-2 0 0,1 0 0 0,-1 1 0 16,3-4-192-16,-1 1 192 0,2 0 0 0,-1 0 0 15,1-2 0-15,-1 0 0 0,1 0 0 0,1-4 0 16,0 4 0-16,0-3 144 0,0 0-144 0,1-1 160 16,-1 4-160-16,0 0 160 0,0 0-160 0,15-22 0 15,-7 16 0-15,-1 0 128 0,2-3-128 0,1 2 0 16,1-2 0-16,0 0-176 0,0 2 176 0,1-2-192 16,1-1 192-16,0 1-192 0,1-1 192 0,-1-1-160 15,4-1 160-15,-1-2-160 0,1 0 160 0,1-3 0 0,2-1-144 16,1 0 144-16,2-1 0 0,1-3 0 15,2 2 0-15,1-2 0 0,2 1 0 0,1-1 0 0,-2-1 0 16,-1-1 0-16,2 4 0 0,-2-2 0 0,-1 1 0 0,-1 1 0 16,-2 4 0-16,-1 0 0 0,1-3 0 0,-1 3 0 15,3 0 0-15,-2-3 0 0,1 3 0 0,-1-2 0 16,3-1 0-16,1-3 0 0,2 2 0 0,-1-1 0 16,2 3 0-16,-2-2 0 0,1 1 0 0,-1 0 0 15,2 0 0-15,-2-3 0 0,-1 3 0 0,2-1 0 16,-1-1 0-16,1 2 0 0,-2 0 0 0,0-1 128 15,-1 2-128-15,0-1 0 0,1-1 0 0,-2 2 0 16,1-1 0-16,-3 1 0 0,0 0-160 0,-1 1 160 16,-1 1 0-16,-1 2 0 0,-3 0 0 0,2 0 0 0,0-1 0 15,0 2 0-15,0-4 0 0,0 3 0 0,1-2 0 16,0 1 0-16,1-1 0 0,-1 2 0 0,-1-1 0 0,0 2 0 16,2-2 0-16,-2 1 0 0,0-1 0 0,0 2 0 15,-1-2 0-15,-1 1 160 0,-1 2-160 0,0-2 0 16,-1 3 0-16,-2 1-176 0,0 0 176 0,-1 0 0 15,-1 2 0-15,0 0 0 0,-1 2 0 0,0 0 0 16,-1 0 0-16,0 0 0 0,0-1 0 0,0 4 0 16,-1-3 0-16,1-1 0 0,0 2 0 0,-1 1 0 15,0-3 0-15,-1 1 0 0,1 1 0 0,-2 1 0 16,-1-2 0-16,1 3 0 0,-1-1 0 0,1-1 0 16,-1 1 0-16,-1 1 0 0,-2 0 0 0,2-1 0 15,-3 2 0-15,0 1 0 0,1 1 0 0,-2-3 0 0,0 3 0 0,-3 0 128 16,2 0-128-16,-3 0 192 15,1 0-64-15,3 0 0 0,0 0-128 0,0 0 192 16,-24 3-64-16,17-3 0 0,2 1-128 0,-2-1 0 0,4 2 0 16,-1-2 0-16,2 0 0 0,-1 0 0 0,1 0 0 0,-1 0 0 15,2 0 0-15,-2 0 0 0,2 0 0 0,0 0 0 16,-2 0 0-16,2 0 0 0,0 0 0 0,0 0 0 16,-2 2 0-16,2-2 0 0,0 2 0 0,0-2 0 15,-1 0 0-15,0 0 0 0,-1 0 0 0,2 3 0 16,-1-3 0-16,-1 0 0 0,1 0 0 0,-2-3 0 0,2 3 0 0,-2 0 0 0,1 0 0 0,0-2 0 31,0 0 0-31,0 0 0 0,0 1 0 0,-1-2 0 16,2 3 0-16,-1-2 0 0,1 0 0 0,-1 2 0 15,1 0 0-15,-1-2 0 0,0 2 0 0,-1 2 0 16,0-2 0-16,1 2 0 0,-2 0 0 0,0-2 0 0,0 3 0 16,-1-2 0-16,-2 1 0 0,0 2 0 0,-4-1 0 15,0 0 0-15,-2 0 0 0,0 0 0 0,0 0 0 16,-2 1 0-16,-1-2 0 0,-2-1 0 0,3 2 0 15,-1-3 0-15,-1 0 128 0,2 1-128 0,1-1 0 0,1 0 0 16,-1 2 0-16,2-2 0 0,1 0 0 0,0 3 0 16,1-3 0-16,-1 4 0 0,4-2 0 0,-2 2 0 15,2-2 0-15,0 2 0 0,0 2-128 0,1 0 0 16,1 1 0-16,1-4 0 0,0 3 128 0,0-2-128 16,2 2 128-16,1-3-128 0,1 1-48 0,0-2 0 15,1-2 0-15,0 0 0 0,1 1 0 0,1-1 0 16,1-1 0-16,0 1 0 0,2-2-16 0,3-2-16 0,2-2 0 15,1 2 0-15,1-2 64 0,2 0 16 0,3-1 0 16,2 1 0-16,0-2-32 0,2 0 0 0,2-1 0 16,-1 2 0-16,-1 1 16 0,0 0 0 0,1 0 0 0,-1-1 0 15,0 1 144-15,-2 2-160 0,-1-2 160 0,-2 4-160 16,1-1 160-16,-4 2 0 0,0-1 0 0,-4 2 0 16,3 0 0-16,-4 0 0 0,0 0 0 0,-1 0 0 15,-1 2 0-15,-1-2 0 0,1 0 0 0,-1 0 0 16,0 0 0-16,0 0 0 0,0 0 0 0,-1-2 0 15,0 2 0-15,0 0 0 0,0-3 0 0,0 2 0 16,-2 1 0-16,2 0 0 0,0 0 128 0,-2 0-128 16,1 1 128-16,-1 2-128 0,2-1 128 0,-3 2-128 15,0 2 0-15,2-2 128 0,-2 4-128 0,0 0 0 16,-1 3 128-16,0-1-128 0,0 0 128 0,-1 2-128 0,0 0 176 16,0-2-48-16,-1 3 0 0,1-3 0 0,1-2 64 15,-1 0 16-15,2 0 0 0,-1-4 0 0,0 2-16 0,0-2-16 16,0 0 0-16,1 1 0 0,1-2-176 0,-2 0 0 15,1 0 0-15,-1 0 128 0,0 1-128 0,0 2 0 16,-1 0 0-16,1 0 0 0,-2 2 0 0,1 0 0 16,0 2 0-16,0 0 0 0,-2 0 0 0,2 1 0 15,-1-1 0-15,0-3 0 0,0 2-320 0,1 0-64 16,-1-6 0-16,1 4-13120 16,0-6-2624-16</inkml:trace>
  <inkml:trace contextRef="#ctx0" brushRef="#br2" timeOffset="136483.66">10706 11130 36863 0,'1'-1'1632'0,"-1"1"336"0,-1-2-1584 0,1 2-384 0,0 0 0 0,0-3 0 0,1 2 256 0,-1 1-48 16,2-2 0-16,-2-2 0 15,1-1-2320-15,-1 1-448 0,0 0-112 0,-1 1-16 16,-2 0 544-16,-1 0 96 0,-2 0 32 0,0 1 0 0,-1 0 1808 0,-2 2 352 16,-1 0 80-16,0 0 16 0,0 0 1536 0,0 0 304 15,2 0 64-15,-1 0 16 0,2 0-336 0,-1 0-64 16,1-2-16-16,1 2 0 0,2 0-512 0,-1 2-96 15,2-2-32-15,1 2 0 0,1 0-656 0,1 2-144 16,1 2-32-16,1 0 0 0,2 3-272 0,1 1 0 0,0-3 0 16,1 4 0-16,0-1-256 0,1 0-64 0,-1-1-16 15,0 1 0 1,1-4-240-16,-2 0-64 0,0 0 0 0,0-2 0 0,0-2 512 0,0 0 128 0,-1-2 0 0,-2 0 0 16,2-2 592-16,-3-3 192 0,2 2 48 0,-2-3 0 15,0-2-208-15,-1-1-48 0,0 1 0 0,-1 0 0 16,1-2-112-16,-1 2-16 0,1-2-16 0,-2-2 0 15,2 2-208-15,0 0-32 0,-1 1-16 0,1-1 0 16,-1 0-176-16,0-1 0 0,0 4 0 0,-1-3 128 16,2 4-128-16,-1 0 0 0,0-1 0 0,0 1 0 15,-1 2 0-15,1-1 0 0,0 2 0 0,-2 0 0 0,2 2 0 16,0-1 0-16,0 2 0 0,-2 0 0 16,2 2 0-16,0-1 0 0,0 4 0 0,-2 1 0 15,1 1 0-15,-1 3 0 0,1-1 0 0,2 4 0 0,-2-1 0 16,2-2 0-16,0 2 0 0,3 1 0 0,-1-3 0 15,3-3 0-15,1 2 0 0,1-7 0 0,1 2 0 0,2-4 0 16,3 0 0-16,0-4 0 0,1-2-128 0,2-3 128 16,1-1-160-16,2-4 160 0,0 0 0 0,-1 2 0 15,0-4 0-15,-2 3 0 0,-2 0 0 0,0 0 0 16,-2 1 0-16,-3 2 0 0,-4 4 0 0,-3 0 0 16,-2-1 0-16,-2 4 0 0,-5 0 0 0,0 3 0 15,-3-2 0-15,-2 4 0 0,-4-2 224 0,-4 3 32 16,0 2 16-16,-2 1 0 0,-3 3-272 0,0-2 128 15,1 2-128-15,0 0 0 16,-1 1-480-16,-1 3-208 0</inkml:trace>
  <inkml:trace contextRef="#ctx0" brushRef="#br2" timeOffset="167278.47">10694 11151 911 0,'0'4'0'0,"0"-1"0"0,-2-3 0 0,1-3 0 15,1 3 144-15,-1 0-144 0,0-2 160 0,-3 0-160 16,0 0 0-16,1-2 128 0,-2-1-128 0,0 2 0 16,2-1 240-16,1 0 0 0,1 4 0 0,1-2 0 15,1 2 832-15,1 2 160 0,1 2 48 0,0-3 0 16,2 4 304-16,-1 1 64 0,-4-6 16 0,0 0 0 0,12 20-144 16,-9-16-32-16,1 2 0 0,-2 0 0 0,-1-1-304 15,1-1-64-15,0 0-16 0,-1-1 0 0,1 2-160 0,-1-1-48 16,0-4 0-16,-1 2 0 0,2 0-192 0,0 0-64 15,0 1 0-15,-1-3 0 0,1 3-208 0,0-2-48 16,1 2-16-16,0 1 0 0,1 1 208 0,-1-2 32 16,0 1 16-16,1 1 0 0,1-1-128 0,-1 2-32 15,1-2 0-15,-2 2 0 0,1-4-208 0,-2 2-32 16,2-2-16-16,-1-2 0 0,-1 0-208 0,-1 0 0 16,1 0 0-16,-2 0 0 0,1 0 0 0,-1-2 0 15,0 2 0-15,-1-4 0 0,-1 2 256 0,1-1 64 16,-1 2 16-16,2 1 0 0,0 0 272 0,0 0 48 15,-12-19 16-15,11 16 0 0,-1-3-352 0,1 1-64 16,-1-2 0-16,1 3-16 0,0-3-240 0,0 1 0 0,1 0 0 0,-2 0 0 16,1 2 0-16,0-2 0 0,-2 0 0 0,2 0 0 15,-1-1 0-15,-2 1 0 0,2 0 0 16,-2 0 0-16,-1 0 0 0,-1-4 0 0,-1 4 0 0,0-4 0 16,0 3 128-16,-2-1-128 0,0 0 0 0,1 2 144 15,-2 0-144-15,-1-3 192 0,0 3-192 0,-2-1 192 16,3 1 64-16,-1-1 32 0,0 1 0 0,-1 0 0 15,1 0-32-15,-2-2-16 0,0 2 0 0,1-2 0 16,3 0-112-16,-1 2 0 0,1 0-128 0,0-3 192 16,2 3-192-16,-1-1 128 0,2 0-128 0,0-1 0 15,0 0 0-15,0 0 128 0,0-2-128 0,-1 0 0 16,1-1 0-16,-1-2 0 0,-1 2 0 0,1-1 0 0,0-3 0 0,-2 1 0 16,0-2 0-16,-2 2 0 0,0-3 0 0,0 1 0 15,1 0 0-15,-1 0 0 0,-2 1 0 0,1-4 176 16,-2 1-176-16,0-2 160 0,-1 2-160 0,-1-1 0 15,1 2 0-15,-1 1 0 0,0-3 0 0,1 5 0 16,1 1-128-16,1 2 128 0,-2-1 0 0,0 2 0 16,0-1 0-16,0 1 0 0,0 2 0 0,1-3 208 15,-1 4-16-15,0-3-16 0,1 1-176 0,0-1 0 16,0 1 0-16,-1 0 0 0,1-1 0 0,0 0 0 16,-1-1 0-16,-1 1 0 0,2 0 0 0,-1-2 0 15,0 2 0-15,-1-2 0 0,0-2 0 0,-1 2 0 16,1-3 0-16,-1 1 0 0,1-2 0 0,-2 1 0 15,1-1 0-15,0 0 0 0,1 0 0 0,-1 1 0 16,1 2 0-16,2-2 0 0,-1 1 0 0,1-1 0 0,2 5 0 16,-1-2 0-16,2 2 0 0,0 0 0 0,-1-2 0 15,2 2 0-15,0 1 0 0,1-1 0 0,-2 1 0 0,1-4 0 16,0 4 0-16,0-3 0 0,1 0 0 0,-3 1 0 16,1-2 0-16,0 1 0 0,-1-4 0 0,-1 1 0 15,1 1 0-15,0-2 0 0,-2 1 0 0,2-3 0 16,-3-1 0-16,1 2 0 0,2 1 0 0,0-3 0 15,-1 3 0-15,1-1 0 0,2 6 0 0,-1-5 0 16,-2 3 0-16,4-3 0 0,0 4 0 0,-1 0 0 16,1-1 0-16,1 1 0 0,0 0 0 0,1 2 0 15,1 0 0-15,0 0 0 0,-1 1 0 0,1 1 0 16,1 0 0-16,-1 0 0 0,0 0 0 0,0-2 0 16,1 4 0-16,-3-3 0 0,2-1 0 0,-3-2 0 15,0-3 0-15,-3-1 0 0,1-1 0 0,-2-4 0 0,0 1 0 16,2 2 0-16,-1-5 0 0,2 1 0 0,0 3 0 0,4 1 0 15,0 2 0-15,1 0 0 0,2 6 0 0,1 0 0 16,1 4 0-16,1 1 0 0,0 4 0 0,0-4 0 0,0 3 0 0,0 0 0 16,1 2 0-16,-1 0 0 15,1 0 0-15,-1-3 0 0,0 2 0 0,0 1 0 16,0-3 0-16,-1 0 0 0,0-1 0 0,-2-2 0 0,2 1 0 0,0-1 0 16,-2 1 0-16,-1 0 0 15,2-1 0-15,0 2 0 0,-2 1 0 0,0-4 0 16,0 5 0-16,2-2 0 0,-2 2 0 0,0 0 0 15,2 0 0-15,-2-2 0 0,2 4 0 0,-1-2 0 16,0-1 0-16,0 2 0 0,1 1 0 0,0-2 0 0,0-1 0 16,0 2 0-16,0-2 0 0,0 2 0 0,1-1 0 15,-2 2 0-15,1-3 0 0,-1 2 0 0,1 1 0 0,-1 0 0 16,1-2 0-16,-1 2 0 0,1 0 0 0,-2-3 0 16,2 2 0-16,-1 1 0 0,-1-3 0 0,1 1 0 15,-2 1 0-15,1-2 0 0,-1-3 0 0,0 2 0 16,0-2 0-16,0 0 0 0,0-3 0 0,-1 2 0 15,1-2 0-15,-1 2 0 0,0-3 0 0,1 1 0 16,0 3 0-16,1-3 0 0,1 2 0 0,-1 1 0 16,0 0 0-16,2-1 0 0,-1 4 0 0,1-3 0 15,0 3 0-15,1 2 0 0,1 1 0 0,-1 0 0 16,1 0 0-16,0 0 0 0,0 4 0 0,0-2 0 0,0 2 0 16,0-4 0-16,0 0 0 0,0 0 0 0,0 24 0 15,-1-17 0-15,0 0 144 0,-1-1-144 0,0 3 320 16,-1-4 0-16,2 1 0 0,-1-1 0 0,-1 1-160 15,2-2-32-15,-2 2-128 0,3-2 192 0,-1 2-192 0,1 0 128 16,0 0-128-16,0 4 0 0,0-4 144 0,1 4-144 16,2 0 128-16,-1 1-128 0,2 2 144 0,0 3-144 15,1 0 160-15,0 2-160 0,1 5 128 0,0 0-128 16,0 2 0-16,2 0 0 0,-1-1 0 0,-1 2 0 16,2 0 0-16,-1 1 0 0,-1 2 208 0,0-1-48 15,1 1-16-15,-4-1 0 0,1-6-16 0,-3 1-128 16,1-4 192-16,-2-4-64 0,-2-1 48 0,1-2 0 15,0 1 0-15,-2-3 0 0,2-2-176 0,-1 0 0 16,0 0 0-16,0-2 0 0,2-2 0 0,-1 0 0 16,-1 0 128-16,2-2-128 0,0 1 0 0,0-3 0 0,0 0 0 15,0 0 0-15,0 0 0 0,0 0 0 0,0 0 0 0,0-3 0 16,2 2 0-16,-2 1 0 0,0 0 0 0,0 0 0 16,0 0 0-16,0 0 0 0,0 0 0 0,0 0 0 15,0 0 0-15,0 0 0 0,0 0 0 0,-5-19 0 16,4 17 0-16,-1 2 0 0,0 0 0 0,1 0 0 15,-2 2 0-15,2-2 0 0,0 2 0 0,-1 0 0 16,1 0 0-16,1-2 0 0,-1 2 0 0,1-2 0 16,0 0 0-16,0 0 0 0,0 0 0 0,0 0 0 15,0 0 0-15,0 0 0 0,-9-24 0 0,6 18 0 16,-1-5-128-16,-1 0 128 0,-1-2 0 0,0 1 0 16,1-3 0-16,-3 2 0 0,2-3 0 0,-1 1 128 15,2 5-128-15,-2-3 0 0,2 1 0 0,-1 0-176 0,1 4 176 16,0-4 0-16,2 3 0 0,0 2 0 0,1-2 0 0,-1 2 0 15,3-3 0-15,-1 1 0 0,2-1 0 0,-1-2 0 16,2 0 0-16,0-2 0 0,-1-1 0 0,3-1 0 16,-2 0 0-16,2-3 0 0,0 1 0 0,-2-1 0 15,2 2 0-15,-2-2 0 0,1 3 0 0,-1 0 0 16,1 4 0-16,-1-3 0 0,0 3 0 0,0 1 0 16,-1-2 0-16,1 5 0 0,-1 0 0 0,1 0 0 15,0 1 0-15,0 1 0 0,0 0 0 0,1 2 0 16,1 1 0-16,-1-2 0 0,2 3 0 0,1 0 0 15,1 2 0-15,1 0 0 0,1 0 0 0,3 0 0 16,2 2 0-16,1 2 0 0,3 0 0 0,1 1 0 16,1-2 0-16,-1 1 0 0,2-1 0 0,-1 0 0 15,1-3 0-15,2 3 0 0,-2-3 0 0,0 0 0 0,-2 0 0 16,2-3 0-16,-1 3 0 0,-1 0 0 0,-1 0 0 16,0 3-128-16,-1 1 128 0,-1-2 0 0,0 2 128 15,-1-1-128-15,0 4 0 0,0-4 0 0,-2 4 0 0,1-1-128 16,-2-1 128-16,-1 2 0 0,-1-3 0 0,-1 1 0 15,-2 1 0-15,1-2 0 0,-2-2 0 0,-1 2 0 16,0-3 0-16,-2 1 0 0,0 1 0 0,-2-3 0 16,0 0 0-16,-1 0 0 0,0 0 0 0,-1 0 0 15,-1 0 0-15,-2-3 0 0,-1 0 0 0,-2-1 0 16,-1 2 0-16,-2-5 0 0,0 4 0 0,-2-2 0 16,0-1 0-16,-3 1 0 0,0-2 0 0,-1 3 0 15,-3 0 0-15,1-2 144 0,-3 2-144 0,1 0 160 0,-1-1-160 16,0 4 0-16,-1-1-160 0,1-1 160 0,-2 3 0 0,1-1 0 0,2 2 0 0,1 2 160 15,-1-3-160-15,1 2 0 16,1 2 0-16,0-2-176 0,2 2 176 0,0-3 0 16,1 2 0-16,2-1 0 0,-1-1 0 15,1 2 0-15,1-3 0 0,3 2 0 0,-1-2 0 0,0 0 0 16,2 0 0-16,0-2 0 0,0 2 0 0,2-3 0 16,-1 2 0-16,1-1 0 0,-1 2 0 0,1-3 0 15,1 2 0-15,0-2 0 0,0 2 0 0,0 1 0 16,2-2 0-16,-2-2 0 0,0 2 0 0,0-2 0 15,1-1 0-15,0 1 128 0,1 0-128 0,-1-2 0 16,0 3 0-16,2-4 0 0,-1 1 0 0,2 1 0 16,0 2 0-16,0 1 0 0,1 0 0 0,0-2 0 0,0 4 0 15,0-2 0-15,1 4 0 0,0-2 0 0,0 0 0 16,2 4 0-16,-1-2 0 0,1 2 0 0,-3-4 0 0,0 0 0 16,10 19 0-16,-7-13 0 0,2 4 0 0,-1 0 0 15,0-2 0-15,-1 3 0 0,1 4 0 0,0 1 0 16,0 0 0-16,-2 3 0 0,0 3-144 0,1 0 144 15,-2 4 0-15,0 2 0 0,1-2 0 0,-2-1 0 16,0 0 0-16,0 2 0 0,0 2 0 0,0 1 0 16,0 4 272-16,0 3 80 0,1-1 16 0,0 1 0 15,0-2-240-15,1-5-128 0,-1 0 128 0,-1-5-128 16,-1-1 0-16,1-6 0 0,-2 1 0 0,1-7 128 16,-1-2-128-16,0-4 0 0,2-2 0 0,-1-2 0 15,0-2 0-15,1-3 0 0,0-2 0 0,-1-3 0 16,1-2 0-16,-2-4 0 0,1-2 0 0,0-3 0 15,-1-1 0-15,-1-2 0 0,1-5 0 0,-1 1 0 0,1 0 0 16,-1-3 0-16,1-2 0 0,-1 3 0 0,2 2 0 0,1 1 0 16,0-6 0-16,0 3 0 0,1-1 0 0,2 6 0 15,0-2 0-15,0 4 0 0,2 4 0 0,0-2 0 16,1 3 0-16,0 4 0 0,2-3 0 0,-1 4 0 0,0 2-176 0,2 3 176 0,-2 0 0 0,1 0 0 31,-1 2 0-31,1 0 0 0,0 2 0 0,0-2 0 16,-2 2 0-16,0-1 0 0,0 2 0 0,-1-2 0 15,0 0 0-15,0-1 0 0,-1 2 0 0,1-2 0 16,-1 1 0-16,1 0 0 0,-1 0 0 0,1 1 0 16,2 1 0-16,-2 1 0 0,1 0 0 0,1-3 0 0,1 3 0 15,-1-2 0-15,2 0 0 0,-1 2 0 0,1-3 0 0,0-2 0 16,0 1 0-16,3 0 0 0,-2-1 0 16,1-2 0-16,0 1 0 0,1-4 0 0,2 4 0 15,-1-3 0-15,1 2 0 0,0 0 0 0,2 1 0 0,-2 0 0 16,3 2 0-16,-1 2 0 0,0-1 0 0,0 2 0 15,0 1 0-15,0 1 0 0,-1 2 0 0,-2-3 160 16,1 4-160-16,-3-2 0 0,0 2-160 0,-1-1 160 16,0 2 0-16,-1-1 0 0,-2-1 0 0,-1 0 0 15,0 0 0-15,-2-2 0 0,-3 1-128 0,-1-2 128 16,0-2-192-16,-3 1 0 0,-2-2 0 0,-4 0 0 16,0-4-816-1,-4 1-144-15,-2-4-48 0,-2-1 0 0,-2-2-256 0,-1-2-48 16,-1-1-16-16,3 2 0 0,0-2-1200 0,4 5-240 15,1 1-48-15,1 3-16 0,0-2 1328 0,0 3 272 0,0 2 48 0,2-1 16 16,0 4 1088-16,2 1 272 0,-2 1 0 0,1 0 0 0,-1 1 0 0,1 0 176 16,1 2-32-16,-1-2 0 0,2 2 112 0,-2-2 32 15,0 0 0-15,1 0 0 0,-1 2-288 0,0-1 160 16,2 2-160-16,0-1 128 0,-1-1-128 0,1 0 0 16,-1 1 0-16,0 1-176 15,-1 1-288-15,0-1-64 0,2 0-16 0,0 1 0 0,-1-2 256 0,3 2 48 16,0 0 16-16,2 1 0 0,-1-4 960 0,1 3 192 15,2-2 32-15,0 1 16 0,1 0-16 0,0 0 0 16,0 1 0-16,1 0 0 0,0-2 176 0,1 2 16 16,0 0 16-16,1 1 0 0,0-4 176 0,1 3 48 15,0 2 0-15,1-2 0 0,0 3-528 0,1-2-96 16,0 2-32-16,-1-1 0 0,1 2-288 0,0 0-64 0,-1-1-16 16,0 1 0-16,0 2-160 0,0-2-16 0,0 2-16 0,0 1 0 15,1 0 16-15,-1 0 16 0,1 3 0 0,2-4 0 16,0 2 16-16,1 1 0 0,1-2 0 0,2 2 0 15,1-1 16-15,-1-2 0 0,3 3 0 0,-2-3 0 16,2 2-80-16,1 1-16 0,0 1 0 0,-1-4 0 16,-2-1-144-16,0 2 160 0,2 1-160 0,2 3 160 15,1 1-160-15,-1-2 0 0,0 3 0 0,2 0 128 16,2 3-128-16,-1 0 0 0,1 0 0 0,-2 0 0 16,2 1 0-16,2 0 0 0,0 4 0 0,1-2 0 15,-1 1 0-15,2-1 0 0,-2 1 0 0,2-4 0 16,0 3 128-16,-3-7-128 0,-1 2 192 0,0-1-64 15,-1-3 16-15,0 2 0 0,0 2 0 0,1-2 0 0,-2 1-144 16,0-3 0-16,-1 3 0 0,1 0 0 0,0 0 0 0,-2 0 128 16,-1-2-128-16,0 1 0 0,0 3 192 0,1-1-64 15,1 0 0-15,-2 2 0 0,1 2-128 0,-1-4 0 16,-2-1 144-16,1 4-144 0,1 1 0 0,1 4 0 16,2-3 0-16,-2 4 0 0,1-3 0 0,0 2 0 15,1 4 0-15,0 2 0 0,-2 1 0 0,1-3 0 16,-2 2 0-16,0-2 0 0,0 1 0 0,-1-5 0 15,-2 0 128-15,2-3-128 0,-2-4 368 0,-1-3 0 16,-1-1 0-16,1-4 0 0,0 0-368 0,0-3 0 16,-1 0 0-16,-1-1 128 0,2 0-128 0,-2-3 0 15,-1 1-176-15,-1-1 176 0,2 0 0 0,-1 0 0 0,1 0-128 16,-1 0 128-16,0-1 0 0,0 0 0 16,-1 2 0-16,-1-4 0 0,0 0 0 0,1-2 0 0,-2 1 0 15,-1 1 0-15,1-3 0 0,0 0 0 0,-1 1 0 16,0-1 0-16,0 0 0 0,0 0 0 0,-1 0 0 0,-2-1 0 15,2 1 0-15,-3 0 0 0,2 0 0 0,-2 0 0 16,0-3 0-16,0 3 0 0,-1 0 0 0,0-2 0 16,2 2 0-16,-4-1 0 0,2 1 0 0,0 0 0 15,0 0 0-15,0 0 0 0,0 0 0 0,0 0 0 16,0 0 0-16,0 0 0 0,0 0 0 0,0 0 0 16,0 0 0-16,0 0 0 0,0 0 0 0,0 0 0 15,0 0 0-15,0 0 0 0,0 0 0 0,0 0 0 16,-22-11 0-16,17-1 0 0,-1 0 0 0,-3-6 0 15,1-2 0-15,-5-4 0 0,0-2 0 0,-5-2 0 0,1-7 0 16,-3 1 0-16,-1-1 0 0,-1 0 0 0,-1 1 0 16,-5-2 0-16,0-2 0 0,-1 3 160 0,3 3-160 0,-2 1 0 15,-2-4-192-15,-1 4 192 0,2 2 0 0,0 0 0 16,2 1 0-16,0 3 0 0,1-1 0 0,2 4 0 16,2 1 0-16,1 2 0 0,-1 2 0 0,1-2 0 15,1 1 0-15,-2-1 0 0,0-1 0 0,-2 2 0 16,3-2 0-16,-2-2 0 0,-1-2 0 0,2 5 0 15,1-1 128-15,-3-1-128 0,0-2 0 0,-4 1 0 16,1 0 0-16,-2-4-176 0,-1 1 176 0,-1-3 0 16,0 2 0-16,0-5 0 0,1 3 0 0,2-1 0 15,1 1 0-15,2 2 0 0,3 1 0 0,0 3 0 16,2-1 0-16,1 2 0 0,-1 2 0 0,3 0 0 0,2 1 0 16,2 4 0-16,2 2 0 0,-1-1 128 0,3 3-128 0,-3-2 128 15,2 2-128-15,1-2 0 0,-1 2 0 16,0-3 0-16,-1 4 0 0,-2-4 0 0,1-2-144 15,-2 2 144-15,0-6 0 0,-1 1 0 0,-1-2 0 0,0-2 0 16,1-1 0-16,1 1 0 0,0 1 0 0,1 1 0 16,1 2 0-16,2-1 0 0,0 3 0 0,1 0 0 15,2 4 0-15,-1-4 0 0,2 3 0 0,0 1 0 16,0 2 0-16,-1 0 0 0,4 0 0 0,-2 4 0 16,1 0 0-16,2 2 0 0,-1 2 0 0,1 2 0 15,0 0 0-15,2 0 0 0,-1 3 0 0,2 1 0 16,2 1 0-16,-1 1 0 0,2 4 0 0,1 0 0 15,1 2 0-15,0 1 0 0,3 3 0 0,0 2 0 16,3 2 0-16,0 1 0 0,3 1 0 0,0 2 0 0,4 3 0 16,-1 1 0-16,2 2 0 0,0 1 0 0,0-2 0 15,-1-4 0-15,4 6 0 0,0 0 0 0,3 1 0 0,3 3 0 16,0 3 0-16,1 1 0 0,2 4 0 0,-1-2 0 16,1 3 0-16,-2-3 128 0,-2 1-128 0,-2-7 0 15,-1-3-160-15,1 0 160 0,2 2 0 0,2-5 0 16,0 2 0-16,-1-2 0 0,1-5 0 0,0 2 0 15,-1-1 0-15,0-2 0 0,-1 2 0 0,1 0 0 16,-1 1 0-16,1-1 0 0,0-1 0 0,-2 0 0 16,-2 3 0-16,-1-5-144 0,-2 3 144 0,1-3 0 15,1 7 0-15,-1-3 0 0,-4-4 0 0,1 3 0 16,2 3 0-16,-2 1 0 0,0 3 0 0,-3-4 0 16,0 4 0-16,-2-1 0 0,-1-2 0 0,-4 2 0 0,-2-3 0 15,-2 1 0-15,1-4 0 0,-4 0 0 0,1-3 0 0,0-2 0 16,-2-1 0-16,1-1 128 0,-1-2-128 0,-1-2 128 15,3 1-128-15,-1-2 0 0,2 2-128 16,-1-2 128-16,1-2 0 0,2 0 0 0,0-4 0 0,0 0-128 16,2-4 128-16,1-3 0 0,0-1 0 0,-1-3-128 31,-2-4-448-31,0-6-64 0,1-7-32 0,-2-11-19264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39.203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15 67 5407 0 0,'3'-3'561'0'0,"7"-5"2227"0"0,-10 8-2588 0 0,0 0-1 0 0,0 0 1 0 0,0 0-1 0 0,0 0 1 0 0,0 0-1 0 0,0 0 0 0 0,0-1 1 0 0,0 1-1 0 0,0 0 1 0 0,1 0-1 0 0,-1 0 1 0 0,0 0-1 0 0,0 0 1 0 0,0 0-1 0 0,0 0 1 0 0,0 0-1 0 0,0 0 0 0 0,0 0 1 0 0,0 0-1 0 0,1 0 1 0 0,-1-1-1 0 0,3 4 8759 0 0,-3-1-8685 0 0,0 19 253 0 0,-1-1 0 0 0,-1 1 0 0 0,-9 37 0 0 0,5-29-420 0 0,-2 32-1 0 0,3-19 700 0 0,17-79-165 0 0,-5 4-544 0 0,18-43 0 0 0,-22 66-98 0 0,2 1 0 0 0,0-1 0 0 0,0 1 1 0 0,0 0-1 0 0,1 0 0 0 0,1 1 1 0 0,-1-1-1 0 0,14-11 0 0 0,-16 16 6 0 0,6-5 22 0 0,1-1 0 0 0,0 2 1 0 0,0-1-1 0 0,0 1 0 0 0,1 1 1 0 0,17-8-1 0 0,-28 15-24 0 0,0-1 1 0 0,0 1-1 0 0,0 0 0 0 0,1-1 0 0 0,-1 1 0 0 0,0 0 0 0 0,0 0 1 0 0,0 0-1 0 0,0 0 0 0 0,1 0 0 0 0,-1 0 0 0 0,0 0 1 0 0,0 1-1 0 0,0-1 0 0 0,0 0 0 0 0,1 1 0 0 0,-1-1 1 0 0,0 1-1 0 0,0-1 0 0 0,0 1 0 0 0,1 0 0 0 0,0 1-5 0 0,0-1 0 0 0,-1 1 1 0 0,1 0-1 0 0,-1 0 0 0 0,1 0 0 0 0,-1-1 0 0 0,0 1 0 0 0,0 0 0 0 0,0 0 0 0 0,1 4 0 0 0,1 4-3 0 0,0 0 0 0 0,-1 1 0 0 0,1 18 0 0 0,-3-27 15 0 0,11 295 122 0 0,-11-297-133 0 0,0 0-1 0 0,0 0 0 0 0,0 0 1 0 0,0 0-1 0 0,0 0 1 0 0,0 0-1 0 0,0 0 0 0 0,0 0 1 0 0,0 0-1 0 0,1 0 1 0 0,-1 0-1 0 0,0 0 0 0 0,0 0 1 0 0,0 0-1 0 0,0 0 1 0 0,0 0-1 0 0,0 0 0 0 0,0 0 1 0 0,0 0-1 0 0,0 0 1 0 0,0 0-1 0 0,0 0 0 0 0,0 0 1 0 0,0 0-1 0 0,0 0 1 0 0,0 0-1 0 0,0 0 1 0 0,0 0-1 0 0,0 0 0 0 0,0 0 1 0 0,0 0-1 0 0,0 0 1 0 0,1 0-1 0 0,-1 0 0 0 0,0 0 1 0 0,0 0-1 0 0,0 1 1 0 0,0-1-1 0 0,0 0 0 0 0,0 0 1 0 0,0 0-1 0 0,0 0 1 0 0,0 0-1 0 0,0 0 0 0 0,0 0 1 0 0,0 0-1 0 0,0 0 1 0 0,0 0-1 0 0,0 0 1 0 0,0 0-1 0 0,0 0 0 0 0,0 0 1 0 0,0 0-1 0 0,0 0 1 0 0,0 0-1 0 0,0 0 0 0 0,0 0 1 0 0,0 0-1 0 0,0 1 1 0 0,0-1-1 0 0,0 0 0 0 0,0 0 1 0 0,0 0-1 0 0,0 0 1 0 0,3-6-545 0 0,3-7-1933 0 0,-4 6-3289 0 0,0 0-1835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05:51.47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4896 11348 39615 0,'-10'-2'3520'0,"1"0"-2816"0,4 0-560 0,3-1-144 31,-1 2-416-31,-2-1-112 0,-4-6-32 0,-7 0 0 0,-3-7 560 0,-1-3 0 0,1 0 0 0,4-1 0 32,3 0-384-32,1 3-64 0,2 1 0 0,2-1-16 15,-1 3-944-15,1 3-176 0,0 4-32 0,-1 6-16 0,-2 0 592 0,-2 6 112 0,-2 4 32 16,-2 6 0-16,-1 7 1072 0,-4 7 208 0,-1 3 64 0,-1 4 0 15,2-3 576-15,2 2 112 0,1-1 16 0,2-3 16 0,4-1 368 16,1-3 64-16,1 1 0 0,2-4 16 0,5-2-800 0,0-2-176 16,4-2-16-16,4-3-16 0,2-4-464 0,1-2-144 15,3 0 0-15,3-6 0 0,0-2-192 0,0-2-160 16,2-2-32-16,-1-2 0 16,-2 0-256-16,3-5-48 0,0 0-16 0,1-5 0 0,-2-3 432 0,0 3 80 15,-3-4 0-15,-1 1 16 0,-1 1 464 0,-1 0 96 16,-2-2 0-16,-1 2 16 0,-1 0 0 0,-2 1 0 15,-1 1 0-15,-2-1 0 0,-1 3-80 0,-1 0 0 16,-1-2-16-16,-2 2 0 0,0-1-176 0,-2 3-128 16,-1 0 144-16,0 1-144 0,0 2 128 0,-2 1-128 15,2 4 0-15,-2-1 0 0,1 3-176 0,1 3-128 16,-1-1-16-16,2-1-16 16,-1 4-592-16,2-1-112 0,1 2-32 0,0-2 0 15,3 5 48-15,-2-2 16 0,1 2 0 0,2 3 0 0,-1 0 1328 16,-1 0 272-16,1 2 48 0,1-1 16 0,-1 0 0 0,1-2 0 0,1-1 0 0,-1 0 0 15,0-2-480-15,1-3-176 0,-2-2 0 0,1 0 144 16,1-3-144-16,-1-3 0 0,1 1 144 0,0-3-144 31,1-1-1168-31,2-3-304 0</inkml:trace>
  <inkml:trace contextRef="#ctx0" brushRef="#br0" timeOffset="635.54">5373 10345 20271 0,'-6'8'1792'0,"1"-2"-1424"0,1-2-368 0,3-2 0 0,2 0 576 0,-1 2 32 0,-2 2 16 0,-2 4 0 31,-1 3-1744-31,1-1-352 0,2 0-64 0,0-2 0 0,2-4 1232 0,2 1 304 0,-1-1 0 0,3 0 0 16,-1 4 176-16,4 0 48 0,-1 0 16 0,2 6 0 15,2 5-240-15,1 5 0 0,2 2-144 0,0 3 144 16,2-1 0-16,0 1 0 0,2 0 0 0,2-3 0 31,1-4-640-31,-1-3-48 0,2-5 0 0,0-4 0 0,2-5 688 0,-1-4 0 0,0-3 128 0,-1-6 0 16,-1 0 1216-16,-1-4 240 0,-3-5 48 0,-1-1 16 15,-1-4 352-15,-1-1 80 0,-2 1 16 0,-2-5 0 16,-1 2-832-16,-2-6-176 0,-2 1-16 0,-1-3-16 0,-2 3-736 16,-2-5-160-16,-1 3-32 0,-1-1 0 31,-2 2-512-31,0 3-96 0,-3 0-32 0,-2 4 0 0,0 3-640 0,1 3-128 0,-1 8-16 0,-3 4-16 16,0 4-432-16,-5 6-96 0,-1 4-16 15,-5 2 0-15,-2 1 992 0,-1 3 192 0,-1 0 32 0,-1-2 16 0,4 0 624 16,-1 0 0-16,3 1 224 0,2-3-64 0,2 1 240 0,3-1 48 15,4-2 16-15,1-3 0 0,2 2-208 0,2 1-32 16,3-4-16-16,2 0 0 16,-1-2-672-16,4 1-144 0,2 0-32 0,2 1 0 15,0-1-1168-15,1 1-240 0,1 0-64 0,2 2-3936 0</inkml:trace>
  <inkml:trace contextRef="#ctx0" brushRef="#br0" timeOffset="899.13">4878 10067 27647 0,'-32'10'2448'0,"9"-4"-1952"0,3 1-496 0,6 2 0 16,8-3 2080-16,2 0 320 0,1 4 64 0,-6 10 16 16,-5 14-4624-16,-1 10-928 0,3 8-176 0,5 4-32 0,2-2 2688 0,3-4 592 15,4-2 0-15,1-1 0 0</inkml:trace>
  <inkml:trace contextRef="#ctx0" brushRef="#br0" timeOffset="1001.56">4856 10814 6447 0,'2'0'576'0,"1"2"-576"16,-3-2 0-16,0-2 0 0,2 2 192 0,6 0-64 15,3-4 0-15,6-2-128 0,4-6-192 0,1-4-160 16,1-3-32-16,-2-7 0 0,-3-1 384 0,-2-3 0 16,-2-1-144-16,-5-3 144 0</inkml:trace>
  <inkml:trace contextRef="#ctx0" brushRef="#br0" timeOffset="1487.69">5479 10868 17503 0,'-22'21'1552'0,"5"-5"-1232"0,1 0-320 0,4-1 0 0,5-4 1632 0,2 2 272 0,-2 5 48 0,-7 13 16 16,-8 17-1520-16,-5 19-320 0</inkml:trace>
  <inkml:trace contextRef="#ctx0" brushRef="#br0" timeOffset="1553.37">5278 11447 13823 0,'29'21'608'0,"-24"-17"128"0,-4-4-592 0,-1 0-144 0,3 0 0 0,3-2 0 16,4 0 320-16,9-4 48 0,8-4 0 0,5-6 0 15,5-5-368-15</inkml:trace>
  <inkml:trace contextRef="#ctx0" brushRef="#br0" timeOffset="1965.83">5839 9565 30399 0,'-14'-6'2704'0,"2"2"-2160"0,5 4-544 0,2 1 0 0,0 4-1264 0,-1 3-352 0,-8 0-80 0,-13 8-16 15,-12 14 1456-15,-11 16 256 0</inkml:trace>
  <inkml:trace contextRef="#ctx0" brushRef="#br0" timeOffset="2338.42">5943 10377 23951 0,'-10'33'2128'0,"3"-8"-1696"0,3-4-432 0,3-8 0 16,2-1 0-16,-1 10 0 0,-1 18 0 0,-2 22 0 31,3 7-2960-31,3-5-480 0,0-14-80 0,5-14-32 15,0-12 1648-15,5-7 336 0,2-5 64 0,1-5 16 0</inkml:trace>
  <inkml:trace contextRef="#ctx0" brushRef="#br0" timeOffset="2516.73">6262 10966 41471 0,'-10'0'1840'0,"3"0"368"0,2 0-1760 0,1-1-448 16,3 1 0-16,1-2 0 15,0 1-944-15,-2-2-272 0,2-2-48 0,0-3-16 0</inkml:trace>
  <inkml:trace contextRef="#ctx0" brushRef="#br0" timeOffset="2689.37">6116 9942 36863 0,'-21'-23'1632'0,"6"4"336"0,2 3-1584 0,3 1-384 0,5 8 0 0,0-2-7200 31,-3-1-1520-31,-3-6-304 0</inkml:trace>
  <inkml:trace contextRef="#ctx0" brushRef="#br0" timeOffset="2886.11">5449 10669 8863 0,'-12'68'192'0,"5"-26"32"0,2-10 16 0,5-11 16 0,3-11-256 0,4-4 0 0,3 1 0 0,6 6 0 0,11 8 240 0,10-1-16 16,10-1 0-16,1-11 0 0,2-8-96 0,-2-6 0 16,-1-6-128-16,-3-7 192 0</inkml:trace>
  <inkml:trace contextRef="#ctx0" brushRef="#br0" timeOffset="3050.42">6799 10257 42383 0,'-3'3'3776'0,"1"-3"-3024"16,0 1-608-16,1 2-144 0,0-1 0 0,-2 2-176 0,1 2 48 0,-2 4 0 31,1 2-2304-31,0 2-448 0</inkml:trace>
  <inkml:trace contextRef="#ctx0" brushRef="#br0" timeOffset="3224.68">6847 9480 37775 0,'-20'-29'3360'0,"5"3"-2688"0,2 3-544 0,3 5-128 15,3 6-1328-15,5 0-288 0,0-8-64 0,-3-14-16 0</inkml:trace>
  <inkml:trace contextRef="#ctx0" brushRef="#br0" timeOffset="3332.66">6289 9341 21183 0,'-28'21'1888'0,"8"-7"-1504"0,1-2-384 0,7 2 0 16,5-3 688-16,2-1 64 15,-2 3 16-15</inkml:trace>
  <inkml:trace contextRef="#ctx0" brushRef="#br0" timeOffset="3466.17">6196 10128 27647 0,'2'18'1216'0,"-1"-4"256"0,1-2-1168 0,1 0-304 0,0-2 0 0,1-1 0 16,1 5 176-16,3 7-32 0,3 14 0 0,4 12 32 15</inkml:trace>
  <inkml:trace contextRef="#ctx0" brushRef="#br0" timeOffset="3599.02">6776 10694 20271 0,'9'2'896'0,"-3"-2"192"0,0 0-880 0,-1 0-208 0,1 0 0 0,-1 0 0 16,2 0-2768-16,4 0-608 0,5-2-112 0,5-1-32 0,2-2 2784 15,1-3 544-15</inkml:trace>
  <inkml:trace contextRef="#ctx0" brushRef="#br0" timeOffset="3749.16">7307 10266 2751 0,'6'-17'256'0,"-1"3"-256"16,-3 4 0-16,1 2 0 0,-2 1 1360 0,3-2 240 15,2-13 32-15,4-11 16 0,2-8-928 0,2-8-176 16,-2 1-32-16,-1 3-16 0,-2 4-144 0,-2 3-32 15,-2-2 0-15,-1 5 0 0,-1-4 944 0,-2-2 176 16,1 1 32-16,-1-5 16 0,2 2-1056 0,-1-3-224 16,2-3-32-16,-1-3-16 0</inkml:trace>
  <inkml:trace contextRef="#ctx0" brushRef="#br0" timeOffset="3886.54">7418 8986 42383 0,'-23'1'1872'0,"4"-2"400"0,2-1-1824 0,4 2-448 0,6 0 0 0,1 0 0 16,-2 0 256-16,-5-4-32 0,-8 2-16 0,-8-2-12880 15,-3 0-2592-15</inkml:trace>
  <inkml:trace contextRef="#ctx0" brushRef="#br0" timeOffset="4066.3">6625 9666 55295 0,'-19'4'4912'0,"5"1"-3936"16,8-4-784-16,3 2-192 16,2 0-1088-16,-5 4-272 0,-6 1-48 0,-8 6-16 15,-4 4-1520-15,1 5-320 0,3-1-48 0,4 3-16 0</inkml:trace>
  <inkml:trace contextRef="#ctx0" brushRef="#br0" timeOffset="4254.43">7032 10296 43311 0,'2'0'1920'0,"0"0"384"0,2 2-1840 0,1-2-464 0,1 0 0 0,0-2 0 31,4-1-2480-31,5-2-592 0,11-1-112 0,7-6-16 16,7-4 608-16,-3-3 128 0,-1-2 32 0,-3-2 0 16,-1-2-832-16,-3-6-176 0,-1 1-16 0,-2-4-3296 0</inkml:trace>
  <inkml:trace contextRef="#ctx0" brushRef="#br0" timeOffset="4420.25">7644 9686 6447 0,'3'-10'576'0,"-2"6"-576"0,-1 2 0 0,0 1 0 15,3-8 2400-15,5-16 368 0,5-13 80 0,4-13 16 16,4-6-976-16,2 1-192 0,1 5-32 0,-2 3-16 15,0 7-2224-15,-2 3-432 16,0 4-80-16,-1 2-32 0,-2 0-1040 0,-1-3-208 0,-1 1-32 0,-3-5-16 16,-1 2 2272-16,-2-4 448 0,-4 3 80 0,-5 1 32 0,-1 4 672 0,-3-5 144 15,-2 4 32-15,-2-5-5424 16,0 5-1072-16</inkml:trace>
  <inkml:trace contextRef="#ctx0" brushRef="#br0" timeOffset="4538.47">7543 8799 40543 0,'-14'7'3600'0,"4"-7"-2880"16,7 0-576-16,2 0-144 0,1-3 736 0,-4 3 112 0,-4-2 32 15,-3-2 0-15,-1 0-608 0,2-4-112 0,4-5-32 16,11-13-13152 0,6-8-2640-16</inkml:trace>
  <inkml:trace contextRef="#ctx0" brushRef="#br0" timeOffset="4700.27">7732 8680 46079 0,'-26'3'4096'0,"11"-5"-3280"0,4 1-656 0,6-2-160 16,3 6 368-16,3-2 32 0,0 1 16 0,2 1 0 15,2 3-2592-15,7 7-528 0,9 4-112 16,8 7 0-16</inkml:trace>
  <inkml:trace contextRef="#ctx0" brushRef="#br0" timeOffset="4852.77">8415 9205 35935 0,'0'6'1600'0,"1"0"320"0,0 1-1536 0,2-1-384 0,-1 0 0 0,1-2 0 15,2 4-1520-15,3 3-368 0,5 8-80 0,5 6-16 16,3 1 160-16,1 1 32 0,2-4 0 0,1-2 0 15,-1-2-1024-15,4-5-192 0,1-6-32 0,3-4-16 0</inkml:trace>
  <inkml:trace contextRef="#ctx0" brushRef="#br0" timeOffset="4999.14">8912 8618 50687 0,'-15'-7'2240'0,"4"-4"464"0,0-3-2160 0,3 0-544 0,3 3 0 0,3 3 0 32,-3-4-928-32,-2-8-288 0,-7-14-64 0,-3-17-16 15,-3-6 48-15,0-9 16 0,3-4 0 0</inkml:trace>
  <inkml:trace contextRef="#ctx0" brushRef="#br0" timeOffset="5171.81">8130 8202 44223 0,'-34'10'1968'0,"9"-3"400"0,5 2-1904 0,5 0-464 0,7 1 0 0,2 0 0 16,-3 4-832-16,-6 9-256 0,-8 15-48 0,-7 13-16 0</inkml:trace>
  <inkml:trace contextRef="#ctx0" brushRef="#br0" timeOffset="5365.79">8365 9910 28559 0,'10'6'1264'0,"-4"-3"272"0,1 0-1232 0,-3 0-304 0,0 0 0 0,0-3 0 32,1 2-2592-32,3-2-576 0,7-2-112 0,5-1-32 0</inkml:trace>
  <inkml:trace contextRef="#ctx0" brushRef="#br0" timeOffset="5515.62">8736 8813 50687 0,'-7'-18'4496'0,"-1"0"-3600"0,5 6-704 0,0 6-192 15,1-1-2208-15,-6-5-480 0,-7-14-80 0,-10-15-32 0</inkml:trace>
  <inkml:trace contextRef="#ctx0" brushRef="#br0" timeOffset="5666.34">7732 9044 41471 0,'-6'5'3680'0,"2"1"-2944"16,4 1-592-16,9 9-8304 16,0-5-1664-16,2 4-336 0</inkml:trace>
  <inkml:trace contextRef="#ctx0" brushRef="#br0" timeOffset="5832.46">8918 8864 15663 0,'6'8'1392'0,"-2"-1"-1120"0,-2-4-272 0,1 3 0 15,-1-2 5568-15,0 2 1072 0,0 3 208 0,3 3 32 16,4 8-7728-1,3 5-1552-15,3 7-304 0,1-6-64 0</inkml:trace>
  <inkml:trace contextRef="#ctx0" brushRef="#br0" timeOffset="5982.42">8960 8269 43311 0,'-6'-15'3840'0,"1"2"-3072"16,1-2-608-16,3 7-160 0,0 2 384 0,-2-4 32 15,-2-8 16-15,-2-13 0 16,-4-10-928-16,-3-7-176 0,1-3-32 0,-2 3-12160 16,-3 1-2432-16</inkml:trace>
  <inkml:trace contextRef="#ctx0" brushRef="#br0" timeOffset="6165.79">8347 8067 26719 0,'-11'19'1184'0,"3"-7"240"0,4 1-1136 0,2-1-288 0,1-2 0 0,1 0 0 31,0 5-1552-31,-1 11-368 0,1 11-80 0,0 11-16 16,1 5-1488-16,1-5-288 0,2-4-64 0,2-9-16 0,3-4 3056 0,3-8 624 0,4-5 192 0,5-4 0 16</inkml:trace>
  <inkml:trace contextRef="#ctx0" brushRef="#br0" timeOffset="6316.29">9243 8348 15663 0,'6'-4'1392'0,"-1"2"-1120"16,-1-2-272-16,-1 4 0 0,-1 0 2768 0,3 0 496 15,4 0 112-15,4-2 16 0,5 2-1888 0,3 0-368 16,1 2-80-16,-2-1-16 0,1 4-832 0,-3 2-208 16,2-1 0-16,0-1 0 15,0 0-1568-15,-1-2-352 0</inkml:trace>
  <inkml:trace contextRef="#ctx0" brushRef="#br0" timeOffset="6432.44">9572 8247 12895 0,'-4'3'1152'0,"2"1"-928"15,1-1-224-15,-1 0 0 0,2 2 3008 0,2-1 576 16,-1 3 96-16,0 5 32 0,2 5-2464 0,2 8-480 16,2 5-112-16,2 3-16 15,1-2-1344-15,2-2-256 0,0-2-64 0,2-7-16 0</inkml:trace>
  <inkml:trace contextRef="#ctx0" brushRef="#br0" timeOffset="6582.46">10020 8114 9215 0,'0'-12'816'0,"-1"5"-656"0,1 0-160 0,-2 2 0 16,1 4 3392-16,0-2 656 0,-2-6 128 0,0-7 32 16,-2 0-1472-16,-1-3-304 0,1 3-48 0,0 4-16 15,0 3-1552-15,0 5-320 0,0 2-64 0,1 1-16 31,-1 2-1424-31,3 1-272 0,-2 1-64 0,1-3-12592 0</inkml:trace>
  <inkml:trace contextRef="#ctx0" brushRef="#br0" timeOffset="6749.34">9617 7903 3679 0,'-9'-4'320'0,"3"-2"-320"0,0 2 0 0,2 2 0 0,0 1 2352 0,2 1 400 16,-2-2 64-16,-1 1 32 0,-4-1-816 0,-3-2-176 15,0 4-16-15,-2-3-16 0,2 3-432 0,-1 3-96 16,2-3-16-16,-1 2 0 0,0 0-1008 0,-1 0-272 16,3 1 0-16,-3-2 0 0</inkml:trace>
  <inkml:trace contextRef="#ctx0" brushRef="#br0" timeOffset="6915.19">9470 8300 50687 0,'-10'7'2240'0,"2"-1"464"0,2 1-2160 0,1-1-544 0,3 0 0 0,0-2 0 32,1 2-2160-32,-1 4-528 0,0 8-128 0,2 8 0 0</inkml:trace>
  <inkml:trace contextRef="#ctx0" brushRef="#br0" timeOffset="7141.95">10257 8594 24879 0,'0'-12'1088'15,"-1"2"256"-15,1 1-1088 0,-1 1-256 0,1 3 0 0,0 0 0 0,0-1 816 0,1-7 96 16,-1-7 32-16,2-6 0 0,1-7-352 0,1 0-64 16,-2-4-16-16,2 2 0 15,-2-3-1200-15,-2 0-240 0,0 3-48 0,-2-2-11424 0</inkml:trace>
  <inkml:trace contextRef="#ctx0" brushRef="#br0" timeOffset="7293.63">9891 7548 43311 0,'-8'-6'3840'0,"-1"2"-3072"0,4-1-608 0,2 4-160 15,1 1-512-15,-2-3-128 16,-3 0-16-16,-6-3-16 16,-3-1 208-16,0 1 32 0,0 0 16 0,1 2 0 0</inkml:trace>
  <inkml:trace contextRef="#ctx0" brushRef="#br0" timeOffset="7471.97">9311 7766 26719 0,'-27'7'1184'0,"8"-1"240"0,2 3-1136 0,6-3-288 0,5-2 0 0,1 2 0 0,0 0 0 15,-5 7 128-15,-5 4-128 0,-1 8 0 16,1 5-1104-16,4-1-336 0,4-1-64 0,2 1-16 15,4-1-2320-15,1-2-448 0,2 5-112 0,2-2-16 0</inkml:trace>
  <inkml:trace contextRef="#ctx0" brushRef="#br0" timeOffset="7649.79">9627 9012 27647 0,'9'0'1216'0,"-1"0"256"0,-2-4-1168 0,0 2-304 0,-1-2 0 0,1 1 0 31,3 0-272-31,7-7-112 0,9-8-32 0,12-7 0 0,12-5 416 0</inkml:trace>
  <inkml:trace contextRef="#ctx0" brushRef="#br0" timeOffset="7801.12">10333 8390 35935 0,'-4'-7'1600'0,"1"1"320"0,2-1-1536 0,0 1-384 0,2 2 0 0,0 2 0 16,3-2-1088-16,1-2-272 0,5-4-64 0,7-6-16 16,7-6 1088-16,3-2 224 0</inkml:trace>
  <inkml:trace contextRef="#ctx0" brushRef="#br0" timeOffset="7915.84">10659 7913 22111 0,'-11'-11'976'0,"2"2"208"0,2 0-944 0,2 4-240 16,2 0 0-16,3 4 0 15,0-5-960-15,-1-3-256 0,2-4-32 0,3-9-16 0,7-2 1056 0,5 1 208 16,8-2 0-16,2 3 0 0</inkml:trace>
  <inkml:trace contextRef="#ctx0" brushRef="#br0" timeOffset="8001.25">10847 7609 2751 0,'-12'-3'256'0,"5"2"-256"0,4 1 0 15,0-3 0-15,1 2 3504 0,1 1 656 0,-4-2 128 0,-4-7 16 16,-3-1-2960-16,-1-6-576 0,1-4-128 0,4-1-32 16</inkml:trace>
  <inkml:trace contextRef="#ctx0" brushRef="#br0" timeOffset="8132.63">10757 7438 42383 0,'-4'-4'1872'0,"0"-2"400"0,2 2-1824 0,1 2-448 0,1-1 0 0,1 2 0 16,0-1-384-16,3-4-160 0,1-4-32 0,5-3-16 0,6-3 448 15</inkml:trace>
  <inkml:trace contextRef="#ctx0" brushRef="#br0" timeOffset="8252.9">10757 7583 28559 0,'-3'7'1264'16,"2"-1"272"-16,2 0-1232 0,2 1-304 0,-1-5 0 0,3 2 0 0,3 0 0 0,1 0 160 15</inkml:trace>
  <inkml:trace contextRef="#ctx0" brushRef="#br0" timeOffset="8449.2">11081 7424 23951 0,'-18'11'1056'0,"6"1"224"0,0 0-1024 0,2-1-256 0,4 0 0 0,1-1 0 16,-2 6 0-16,-4 9 0 0,-7 16 0 0,-8 16-144 31,-5 9-2672-31,-1 4-544 0,1-9-96 0,2-5-32 0</inkml:trace>
  <inkml:trace contextRef="#ctx0" brushRef="#br0" timeOffset="8699.12">10811 7589 12895 0,'-25'-13'576'0,"8"1"112"0,1 2-560 0,4 4-128 15,4 2 0-15,2 2 0 16,-3-1-464-16,-8 0-128 0,-13-4-32 0,-12 1 0 0</inkml:trace>
  <inkml:trace contextRef="#ctx0" brushRef="#br1" timeOffset="19221.62">7591 9424 15663 0,'-1'-1'1392'0,"0"-2"-1120"15,1 2-272-15,0 1 0 0,1 0 1472 0,-1 0 256 16,1 0 32-16,2-2 16 0,2-1-1440 0,-2-1-336 0,3 1 0 0,2-2 0 15,-2 1 0-15,0 0 0 0,0-2 0 16,1 2 0-16,-2 2 0 0,0-2 0 0,-2 2-176 16,1 2 176-16,-2 0-160 0,1-3 160 0,-2 6-192 0,-1-3 192 15,1 2 0-15,-2 4 0 0,-1-6 0 0,-3 4 0 16,0 2 0-16,-1 0 192 0,-1 1-16 0,-1-1-16 16,0-2 128-16,0 2 32 0,-1-3 0 0,2 4 0 15,-2-5 352-15,2 2 80 0,2-1 16 0,0 0 0 16,1-3 112-16,1 0 16 0,2 0 16 0,0 2 0 15,1-2-352-15,1 0-80 0,0 0-16 0,2 0 0 16,1 0-464-16,1 0 0 0,-2 0 0 0,2 0 0 16,0 2-512-1,-1 0-32-15,0-2-16 0,-1 1 0 0,1 2-144 16,-2-1-48-16,0 2 0 0,-1 2 0 0,0-3 304 0,-2 3 64 0,0 0 16 0,-1 1 0 0,0 2 368 16,1-3 192-16,0 0-32 0,-2 2 0 0,2 1 320 0,1-6 64 15,-1 3 16-15,-1 1 0 0,4-1 176 16,-2 0 32-16,1 0 16 0,1-2 0 0,1-4-512 0,0 1-96 15,1-2-32-15,1-2 0 0,1 0 16 0,-1-1 0 16,1-2 0-16,-1 0 0 0,2-1 336 0,-1 1 64 16,-1-4 16-16,0 2 0 0,-2 0-448 0,0 2-128 15,-2 0 0-15,-1 0 0 0,-1 1 0 0,-3 0 0 16,0 2 0-16,-1-3 0 0,-1 3 192 0,0 0-192 16,0-1 192-16,-1 1-192 0,-1 0 512 0,1-1-16 15,0 2 0-15,1-2 0 0,1 4-208 0,-1-2-32 16,0 2-16-16,1 2 0 0,-1-2-112 0,1 4-128 15,0-2 176-15,0 3-176 0,-1 0 144 0,-2 3-144 16,0 3 0-16,-1-1 144 0,0 0-144 0,1 2 0 0,0-2 0 16,0 2 0-16,0 1 0 0,1-1 0 0,2 2 0 15,0-4 0-15,1 1 0 0,3-4 0 0,1 2 0 0,0-3 0 16,3-2 0-16,0-2 0 0,2-1-144 0,0 2 144 16,0-3 0-16,1-3-160 0,-1 2 160 0,1-1-128 31,1-2-560-31,-1-1-96 0,0 1-32 0,0 1 0 15,2-2-208-15,-1 1-64 0,0 0 0 0,1 0 0 0,-1 0-560 16,2 0-112-16,1 0-32 0,0 2-9536 0</inkml:trace>
  <inkml:trace contextRef="#ctx0" brushRef="#br1" timeOffset="21560.86">7746 9423 8287 0,'-3'-4'736'0,"0"4"-592"0,0 0-144 0,1 0 0 15,0 1 1232-15,1-1 224 0,0 3 32 0,-3-2 16 16,-1 1-1728-16,-1 2-352 0,-1 1-64 15,0-4 0-15,5 2 128 0,-3-1 16 0,3-2 16 0,0 0 0 16,1 0 480-16,0 0-144 0,1 0 144 0,0-2 0 0,0-1-272 0,-1 2 16 16,-1 1 16-16,2 0 0 0,0 0 1104 0,0 0 224 15,0 0 32-15,0 0 16 0,-22 7 432 0,16-2 96 16,0-1 0-16,0 0 16 0,-1 2-736 0,1-3-160 16,1 0-16-16,2 0-16 0,-1-2-128 0,1 1-32 15,2 1 0-15,0-3 0 0,0 1 208 0,1-1 32 16,0 0 16-16,0 0 0 0,0 0-16 0,1 0 0 15,-1 0 0-15,0 0 0 0,0 0-416 0,0 0-96 16,0 0 0-16,0 0-16 0,0 0-304 0,0 0 0 16,0 0 128-16,0 0-128 0,0 0 0 0,0 0 0 0,0 0 0 0,0 0 0 15,0 0 128-15,0 0-128 0,0 0 192 0,0 0-192 16,0 0 832-16,0 0 48 0,18-13 16 0,-13 10 0 16,0-1-192-16,2 1-48 0,1-2 0 0,0 1 0 15,0 0-176-15,1-2-32 0,-2 0-16 0,1 0 0 16,0-3-288-16,2 2-144 0,-1 0 160 0,1-1-160 15,1 0 0-15,0-3 128 0,1 4-128 0,1 1 0 16,0-1 0-16,2-1 0 0,1-2 0 0,0 0 0 16,3 1 128-16,1-1-128 0,2 1 176 0,0-1-176 15,2 0 256-15,1-3-48 0,2-1-16 0,0 0 0 16,1-2-64-16,1-1 0 0,0 1-128 0,-1-1 192 16,-4 4-192-16,2-6 0 0,2 1 128 0,-1-1-128 15,-1 2 0-15,2-2 144 0,3-3-144 0,1 1 128 0,0-2-128 16,3 2 0-16,2 1 0 0,0-1 0 0,0 3 160 0,2-3-160 15,-2 2 192-15,0 0-192 0,-3-2 0 0,1 1 0 16,-2 2 0-16,0-2 0 0,-4 4 128 0,0-3-128 16,-1 1 0-16,-2 2 0 0,-2 0 0 0,-2 1 0 15,0 1 0-15,-1-1 0 0,-1 3 0 0,-3-2 0 16,1 4 0-16,-4-2 0 0,0 3 0 0,-2 0 0 16,1 1 160-16,-2-1-160 0,0 1 176 0,-1 0-48 15,-1 2-128-15,-2 0 192 0,0 0-192 0,0 0 144 16,-1 2-144-16,0-2 128 0,0 2-128 0,-1-1 0 15,0 1 0-15,-1 2 0 0,1 1 0 0,-2 1 128 16,0-3-128-16,1 2 0 0,-1 1 0 0,0 0 0 16,0 0 0-16,1 0 0 0,1 0 0 0,-1 0 0 15,1-3 0-15,-1 3-176 0,-1 0 176 0,2 0 0 16,-1 0 0-16,0-2 0 0,-1 1 0 0,0-2 0 0,-1 3 0 16,-1-2 0-16,2 1 0 0,-2 1 0 0,0 0 0 0,-1-3 0 15,2 3 0-15,-2 0 0 0,1-2 0 0,0 0 0 16,0 2 0-16,1-2 0 0,-1-2 160 0,0 2-160 15,2 1 0-15,-2-4 0 0,1 3 0 0,-1 0 0 16,2-2 0-16,-2 2 0 0,3 2 0 0,-2-4 0 16,1 4 0-16,-1-3 0 0,1 0 0 0,-2 3 0 15,2-3 0-15,-2 3 0 0,1-1 0 0,-1 1 0 16,2 0 0-16,-2 0 0 0,2-2 0 0,-2 2 0 16,3 0 0-16,-2-3 176 0,2 2-176 0,-1-2 160 15,2 3-160-15,2-3 0 0,-2 0-160 0,0 0 160 16,1 0 0-16,-3-1 0 0,2 2 0 0,0-2 0 0,-2 2 0 15,-1 0 0-15,1 0 0 0,-2 2 0 0,-1-2 0 0,0 0 0 16,-1 2 0-16,-1 0 0 0,0 0 0 0,0 0 0 16,-1 0 208-16,-1 0-64 0,2 0-16 0,-2 0 0 15,0 0 0-15,1 0 0 0,-1 0-128 0,-2 0 128 16,0 0-128-16,-2 0 128 0,2 0-128 0,-1 0 0 16,-1 0 0-16,-2 0 0 0,-1 0 0 0,-1 0 0 15,-2 4 0-15,-2-2 128 0,-1 2-128 0,-3 0 0 16,0 2 0-16,-2-3 0 0,0 3 0 0,-2 0 0 15,1-2 128-15,-3 2-128 0,4-3 0 0,-1 4 0 16,0-4 0-16,-1 2 128 0,1 2-128 0,-1-3 0 16,1 5 0-16,-1-3 128 0,1 4-128 0,1-1 128 15,2-2-128-15,1-1 128 0,1 3-128 0,0-5 0 0,2 2 0 16,3-4 0-16,2-2 0 0,2 2 0 0,2-4 0 16,3 2 0-16,3-2 0 0,1 0 0 0,1 0 0 15,1 0 0-15,4-2 0 0,2-1 0 0,3 1 0 16,3-2 0-16,2 3 0 0,1-4 0 0,3 0 0 0,1 1-176 15,2 0 176-15,1-1-128 0,2 1 128 0,0 3-128 16,0-2 128-16,1 1-208 0,-1 0 80 0,1 2 128 16,-1-2-192-16,1-1 192 0,0 0-160 0,-1-1 160 15,-1 0 0-15,0 0-144 0,0-3 144 0,-2 1 0 16,-1 2 0-16,-1 0 0 0,2-3 0 0,-2 2 0 16,-2-2 0-16,1 3 0 0,1-1 0 0,-2 1 0 15,-1-3 0-15,1 3 0 0,1 2 0 0,-3-2 0 16,2 2 0-16,-5 2 192 0,1-2-64 0,-1-1 0 0,-2 4-128 15,-1-3 0-15,0 2 128 0,-2-2-128 0,-3 4 0 0,-1-3 128 16,-1 1-128-16,-2 1 0 0,0 1 192 0,-1 0-48 0,0 0 0 0,0 0 0 16,-1 1-144-16,0 1 192 15,0-2-192-15,-1 3 192 0,1 1-192 0,0-4 0 16,0 0 0-16,0 0 0 0,0 0 0 0,0 0 0 16,-7 22 0-16,4-20 0 0,1 3 0 0,-1 0 0 15,0-1 0-15,-2-2 0 0,1 5 128 0,-1-6-128 16,0 4 0-16,-1-2 128 0,1 1-128 0,0-1 128 15,0 0-128-15,-1 0 128 0,1 3-128 0,-1-2 160 16,1 2-160-16,-3-2 160 0,3 2-160 0,-1 2 0 16,1 0 0-16,0 1 128 0,2 0-128 0,-1 0 0 15,0 2 0-15,2 0 0 0,-2 3 0 0,-1-2 0 16,1 4 0-16,-1-1 0 0,-1 3 0 0,-1 0 0 0,-2 3 0 16,-2 1 128-16,0-2 16 0,-3 0 0 0,-2 1 0 15,-1 1 0-15,0 0 176 0,-3-3 48 0,1 1 0 0,1-2 0 16,-1-2-208-16,2-1-32 0,2-2-128 0,0-2 192 15,3 0-192-15,-2-1 0 0,3 0 0 0,1-2 0 16,-1 2 0-16,1 0 0 0,0-1 0 0,-1 1 0 16,1 0 0-16,-2 2 0 0,1-2 0 0,-2 2 0 15,1 1 0-15,1-4 0 0,1 0 0 0,1 1 0 16,1-4 0-16,1-2 0 0,3 0 0 0,0 1 0 31,1-5-512-31,2 0-64 0,2 0 0 0,2-5 0 0,1 1-464 16,3-2-112-16</inkml:trace>
  <inkml:trace contextRef="#ctx0" brushRef="#br1" timeOffset="23347.46">9462 8354 12895 0,'-4'0'1152'0,"1"-2"-928"0,0 1-224 0,2-2 0 16,1 3 864-16,0 0 128 0,1-2 32 0,-1 0 0 16,1 0-1536-1,1-4-320-15,0 2-48 0,1-2-16 0,0 0 128 16,0 2 0-16,-1-1 16 0,0 1 0 0,0 2 992 0,-2 1 192 0,1 1 32 0,-1 0 16 15,0 1 864-15,-2 1 160 0,1 2 32 0,-3 1 16 0,0 1-288 0,4-6-64 16,0 0-16-16,-14 20 0 16,10-11-480-16,-3-3-80 0,1 4-32 0,-1-4 0 0,1 1 192 0,-1 2 48 15,-1-3 0-15,-1 0 0 0,-2 2 256 16,1-2 64-16,-1 0 16 0,-1 0 0 0,-1 0-304 0,-2 1-64 16,2-1-16-16,-3 0 0 0,1 0-256 0,-1 4-48 15,-2 0-16-15,-1-1 0 0,-1 4-208 0,0 0-64 16,3-4 0-16,-1 4 0 0,0-1-192 0,-2 2 0 15,0-2 0-15,1 3 0 0,-1-3 0 0,-1 4 0 16,1-3 0-16,-1 3 0 0,0-3 0 0,0 4 0 16,0-3 0-16,-1 2 0 0,-1-1 0 0,-1 1 0 15,0 2 0-15,-1-1 0 0,1-1 0 0,-1 3 0 0,0-3 0 0,1 0 0 16,-1 0 0-16,-1 0 0 16,1 0 0-16,-1-1 0 0,-1 1 0 0,1-2 0 0,1 0 0 15,-2 5 0-15,0-3 0 0,0 0 0 0,4 0 0 0,1-1 0 16,-1 2 0-16,-2 2 0 0,0-1 0 0,2 1 0 15,-2 1 0-15,1-2 0 0,1 1 0 0,-1-3-160 16,2 2 160-16,-1 0 0 0,-1 0 0 0,1 1 0 16,0-1 0-16,1-2 0 0,-1-2 0 0,0-2 0 15,2 1 0-15,2-5 0 0,0 2 0 0,2-2 0 16,-1 0 0-16,0 1 0 0,1-3 0 0,-1 2 0 16,1-2 0-16,-2 3 0 0,2-2 0 0,0 2 0 15,-1-3 0-15,2 4 0 0,2 0 0 0,-1-2 0 16,2 2 0-16,1 0 0 0,1-1-144 0,0 1 144 15,1-1 0-15,1-2 0 0,3 1 0 0,0-2 0 16,0 2 0-16,-1-2 0 0,2 0 0 0,-1 0 0 0,1 1 0 16,0-1 0-16,2-2 0 0,-1-1 0 0,0 0-128 15,1 0 128-15,0 0 0 0,2-3 0 0,-2 1-336 0,2-1 0 16,0-1 0-16,1 1 0 16,-1-4-496-16,1 2-80 0,1-2-32 0,0 2 0 15,0-2 48-15,1 1 0 0,0-3 0 0,1 2 0 16,-1 1 448-16,2-2 112 0,1-1 16 0,1 2 0 0,1-4 320 0,3 2 0 15,1 0 0-15,2-5 0 0,2 1-192 0,1 0-80 16,1-5-16-16,1 2 0 16,1-1-128-16,0-1-32 0,0 0 0 0,1 2 0 0,1-3 176 15,-1 0 16-15,0 1 16 0,1 1 0 0,-1-2 240 0,2 1 0 0,1-1 0 16,2-2 0-16,1 2 384 0,0-3 0 0,4 1 16 16,-1-2 0-16,0 4 336 0,0-3 64 15,2-1 16-15,0 2 0 0,-1 2-176 0,0 0-48 0,-1-3 0 16,5 1 0-16,0-2-592 0,1 1-240 15,1-3 16-15,2 3 0 16,-1 0-464-16,2-2-80 0,-2 1-32 0,-2 1 0 0,-1-3 464 0,-2 1 80 0,-2 1 32 0,-3 0 0 16,0 2 224-16,-1-1 0 0,-2 6 0 0,-3-2 0 15,1 1 0-15,0-1 0 0,2 2 192 0,-2 1-192 16,3-1 144-16,-2 1-144 0,2 2 0 0,1-2 144 16,-3-1-144-16,1 1 0 0,-1 2 0 0,0-2 0 15,-1 2-176-15,-1-3 48 0,0 1 0 0,1 0 0 16,0-1-272-1,-2 0-48-15,0 3-16 0,-2-3 0 0,2 1-32 0,-2 0 0 0,-2 2 0 0,-2 0 0 16,-1 1 352-16,-2 2 144 0,-1 1-128 0,-1-1 128 0,-2 4 128 16,-1-2 96-16,-1 3 32 0,-1 0 0 15,-1-2 256-15,0 2 64 0,-1 2 16 0,1-4 0 0,-2 4-592 0,0-2-128 16,1-1-32-16,-1 2 0 0,0-3-96 0,-1 2-32 16,0-2 0-16,0 2 0 0,-1-2 288 15,-2 1 0-15,0 0 0 0,-1 0 0 0,-1 1 304 0,-1 0-48 16,1 0 0-16,-1 1 0 0,0 1 192 0,-1 0 16 15,0 0 16-15,1 0 0 0,-2 0-112 0,2 0-32 16,-1 1 0-16,-1 1 0 0,1 0-80 0,-3 0 0 16,0 4-16-16,-1-2 0 0,1 1-48 0,-2-1-16 15,-1-1 0-15,0 4 0 0,-3-4 0 0,-2 2 0 16,1 1 0-16,-2-2 0 0,1 2 400 0,-4-2 96 16,-2 2 16-16,-3 0 0 0,-1-2 16 0,0 1 0 15,0 0 0-15,-1 0 0 0,0 1-128 0,0 0-32 0,1 2 0 16,1 0 0-16,-1 2-400 0,4 3-144 0,-1-1 0 0,2-1 144 15,0 0-144-15,3 2 0 0,1 0 0 0,0 0 0 16,2-5 0-16,0 2 0 0,2 0 0 0,-1 0 0 16,1-1-144-16,1 1 144 0,2-2 0 0,1 0 0 15,1-5 0-15,4 0 0 0,-1-1 0 0,5-2 0 16,1 0 0-16,1-2 0 0,2-2 0 16,2-2 0-1,3 0-752-15,3-4-32 0,3-3-16 0,4 1 0 16,4-3-160-16,2-1-48 0,5 3 0 0,0-4 0 15,4 0-48-15,2 1-16 0,-1 0 0 0,0 2 0 0,1 2-320 16,0-3-64-16,1 4-16 0,1-1 0 0,2 3-688 0,2-5-144 0,1 2-16 0,-2 0-16 16,-2-1 816-16,-1 0 176 0,1 0 16 0,-3 2 16 15,-1 0 1024-15,-3 0 288 0,-1 1 0 0,-1 3-128 0,-4-2 1104 0,0 0 240 16,-2 2 32-16,-1 1 16 0,-2 0 432 0,-3-1 96 16,-3 4 0-16,0-1 16 0,-5 2-576 0,-2 2-112 15,1 0-32-15,-5 0 0 0,1 2-512 0,-3 2-96 16,-2-1-32-16,-1 4 0 0,-1 1-448 0,-2 0-192 15,-3 4 16-15,0 0 0 0,-2 1 176 0,-1-1 0 16,0 4 160-16,-3 0-160 0,1 0 272 0,-1-1-32 16,2 1-16-16,-2 4 0 0,-1-1 96 0,1 0 0 15,0 6 16-15,0-3 0 0,2-1-208 0,-2 3-128 16,1 1 160-16,-1-1-160 0,2 0 0 0,-1 1 0 16,2-3 0-16,-1 3 0 0,0-3 0 0,-1 0 0 15,1 0 0-15,-2-3 0 0,1-1 0 0,1 0 0 16,1-1 0-16,0-3 0 0,-1 1 0 0,-4-2 0 15,3 2 0-15,-1-1 0 16,-1 0-528-16,-2 2-208 0</inkml:trace>
  <inkml:trace contextRef="#ctx0" brushRef="#br1" timeOffset="30787.61">7487 9585 7359 0,'2'-2'656'0,"-1"0"-528"0,-1 2-128 0,0-2 0 16,0 2 1072-16,1-2 176 0,0 2 32 0,1-2 16 15,-1-4-528-15,0 2-128 0,1 0 0 0,0 2-16 16,-1-2-768-16,0 2-160 0,-1 2-16 0,0 2-16 31,-1-2-320-31,0 4-64 0,-1-2-16 0,1 2 0 0,-1 0 944 0,2-4 192 0,0 0 48 0,0 0 0 16,0 0 1088-16,0 0 208 0,0 0 48 0,0 0 16 15,0 0 176-15,0 0 16 0,0 0 16 0,0 0 0 16,0 0-288-16,0 0-48 0,0 0-16 0,0 0 0 16,17 10-768-16,-14-12-176 0,0 2-16 0,0-2-16 0,0 2-496 15,1 0-192-15,-1 0 128 0,0 0-128 0,1 2 0 0,0 0 0 16,-1 2 0-16,2 0 0 0,0 0 0 0,0 0 0 16,3 1 0-16,-2 1 0 0,1-3 624 0,1 4 32 15,2-4 16-15,-2 1 0 0,2 1-48 0,1-1-16 16,0 2 0-16,2-4 0 0,-2 2-208 0,1 2-32 15,2-2-16-15,-1-2 0 0,2 5-176 0,3-4-48 16,-1 6 0-16,1-2 0 0,1 3-128 0,0 1 0 16,-1 3 0-16,1 1 0 0,-2 5 0 0,-1-2 0 15,0 2 0-15,-2-1 128 0,-1-3-128 0,0 0 0 16,-2-1 0-16,0-3 0 0,0-1 0 0,1 0 0 0,1 0 0 0,0 0 0 0,1-1 0 0,0 0 0 31,-1-4 0-31,0 3 0 0,-2-3 0 0,1-1 0 16,-1 0 0-16,0-1 0 0,0-2 0 0,-1 2 0 15,0-2 0-15,0 0 0 0,-1 0 0 0,-1-2 0 0,0 3 0 16,-1-3 0-16,-1 1 0 0,-1 1 0 0,-1 2 0 16,0-1 0-16,0 3-256 0,-3-3 80 0,0 4 16 0,0-4 0 31,1 3-400-31,-4-2-80 0,2 1 0 0,0-4-16 16,0 2 128-16,-1-3 16 0,1 2 16 0,0-2 0 0,0-2 496 0,0 2 0 0,0 0 0 0,0-3 0 15,0 2 0-15,1 1 0 0,-1-2 0 0,0 2 0 16,0 0 0-16,0 0 0 0,0 0 0 0,0 0 0 15,0 0 0-15,0 0 0 0,18-10 0 0,-17 10 0 16,1-3 0-16,0 3 0 0,0 0-128 0,-1 0 128 16,0 0 0-16,1 0 0 0,-1-1 0 0,0 1 0 15,0 0 0-15,1-2 0 0,0-1 0 0,-1 2 0 0,1-4 0 16,-1 1 0-16,0 1 0 0,0-4 0 0,-1 4 0 0,2-4 0 16,-2 1 0-16,0 1 0 0,0 2 128 15,0-1-128-15,1-2 0 0,-2 2 0 0,1 2 0 0,0-2 0 16,0 1 128-16,0 0-128 0,0 0 464 0,0 1 48 15,0 0 0-15,1-1 0 0,-1 0-128 0,0 0-32 16,1 0 0-16,0-1 0 0,1-1-352 0,-2 2 0 16,1 0 0-16,-1 2 128 0,0-3-128 0,0 2 0 15,-1-2 0-15,-2-2 0 0,2 1 0 0,-2-2 0 16,1 0 0-16,-2 1 0 0,-1-2 224 0,0-2 32 16,0 2 0-16,-2-3 0 0,1 4-32 0,-2-3 0 15,1 1 0-15,-2 2 0 0,2 1-224 0,-2-1 144 16,2 1-144-16,-1 0 128 0,2 4-128 0,1-1 0 0,-1 3 0 15,2 0 0-15,1 1 0 0,-1 1 0 0,0 0 0 0,0-1 0 16,-1 2 0-16,1-1 0 0,0-1 0 0,-1 2 0 16,1-3 0-16,0 2 0 0,3-2 0 15,0-2 0-15,0 2 0 0,1-3 0 0,1 2 0 0,-1-1 0 16,2-2 160-16,1 2 0 0,-3 2 0 0,0 0 0 16,0 0-160-16,22-7 0 0,-13 10 0 0,1-1 0 15,1 2-256-15,0 2 32 0,1 0 0 0,1 2 0 16,-1 0 96-16,2 2 128 0,-3 0-208 0,-1-1 80 15,1 1 128-15,-2-2 0 0,0 2 0 0,0 0-128 16,0-1 128-16,-2-2 0 0,2 2 0 0,-3 1 0 16,1-4 0-16,-2 0 0 0,0 2 0 0,0-3 0 15,-1 1 0-15,0-3 0 0,-1 1 0 0,1-1 0 0,0 0 0 0,-1 1 128 16,1-1-128-16,0 0 176 0,0 0-176 0,-1-1 0 16,1 2-160-16,0 0 160 0,-1-2 0 0,0 2 0 15,-1-2 0-15,0 2 0 0,-1-2 0 0,0 0 0 16,-1 0 0-16,0 1 0 0,0-2 0 0,-1 1 0 15,0 0 0-15,-1 0 0 0,1-2 0 0,-1 3 0 16,-1-3 0-16,1 0 0 0,-2 0 0 0,0-3 0 16,1 3 0-16,-1-2 160 0,1 0-160 0,1 2 160 15,-2 0-160-15,-1-2 160 0,2 2-160 0,-1 0 128 16,-1 0-128-16,-1 0 128 0,1 2-128 0,-3 0 0 16,1 0 0-16,-2 1 128 0,1 0-128 0,-2 0 0 15,-1 0 0-15,-2 4 0 0,1-5 0 0,0 2 0 16,-1-1 0-16,0 0 0 0,-4 1 176 0,0-1 0 15,-3 2 0-15,2-3 0 0,-2 3-48 0,2-4-128 16,0 2 192-16,1 2-64 0,1-3-128 0,1 3 192 0,0-2-192 16,3 1 192-16,-2-2-192 0,2 2 0 0,-1 2 0 0,2-3 128 15,0 3-128-15,1-2 0 0,0-1 0 0,1 2 0 16,0-1 0-16,0 0 128 0,2-2-128 0,1-2 0 16,2 4 0-16,0-4 0 0,2 0 0 0,-1-2 0 15,3 0 0-15,0 0 0 0,1-1-224 0,1 2 80 16,0-3 0-16,1 2 0 0,2-2 0 0,1 2 0 15,0-1 144-15,1 2 0 0,1-1 0 0,2-2 0 16,0 4 0-16,1-3 0 0,1 3 0 0,2 0-128 16,-1 0 128-16,2-2 0 0,0 2-144 0,0 0 144 15,1-1-208-15,-1 1 16 0,1-4 16 0,-1 1 0 0,-1 1 176 16,0-2-192-16,0 2 192 0,-1 1-192 16,0-2 192-16,-1-1 0 0,0 2 0 0,-1-2 0 0,1 2 0 15,-1 1 0-15,1-4 0 0,2 3 0 16,-1-3 0-16,1 2 0 0,0-1 0 0,-2 1 0 0,-1 0 0 15,0-1 0-15,0 4 0 0,-2-2 0 0,0 2 0 0,-2-3 0 16,-2 6 0-16,0-3 0 0,-1 2-192 0,-1-2 64 16,0 4 0-16,-2-1 0 0,0 1-112 0,1-1-16 15,-2-1 0-15,0 2 0 0,-2-2 64 0,1 2 16 16,0-1 0-16,1-3 0 0,-1 1 176 0,-1-1-160 16,2 0 160-16,-1-1-160 0,0 1 160 0,0-3 0 15,-1-1 0-15,1 2 0 0,-1-2 0 0,-1-2 0 16,1 1 0-16,-3 0 128 0,1-1 64 0,-2 0 0 0,0 0 16 15,-2-1 0-15,0 1-208 0,-1 2 0 0,-1-2 128 0,0 4-128 16,0-2 0-16,2 2 0 0,-2-1 0 0,0 2 0 16,-3 1 0-16,1 0-192 0,-1-3 192 0,1 2-160 15,0 1-32-15,2-2-16 0,1-2 0 0,2 2 0 16,0-2 208-16,2-1 0 0,0 1 0 0,0-2-144 16,2 2 144-16,2 1 128 0,0-2-128 0,1 1 176 15,0-2 80-15,0 2 0 0,0-2 16 0,1 0 0 16,0-1-144-16,1 4-128 0,0-3 192 0,1 2-192 15,-1-2 0-15,2 3-352 0,-1 0 48 0,2-2 16 16,0 3-112-16,-1-1-32 0,1 0 0 0,-1 1 0 16,1 0 432-16,-3-3-160 0,1 4 160 0,-2-4 0 0,1 4 128 15,-2-5 144-15,1 2 32 0,-1 2 0 0,0-4 176 0,-1-1 32 16,0 1 16-16,0-1 0 0,0 1-208 0,-2-6-64 16,1 3 0-16,-2-1 0 0,0 0-80 0,2-1-32 15,-2 3 0-15,2-2 0 0,-1 4-144 0,1 0 0 16,-1 2 0-16,1 2 0 0,0 2-160 0,1-3-16 15,0 6 0-15,-2-3 0 0,2 2 176 0,0-1 0 16,0 2-144-16,-2-1 144 0,2 2 0 0,0 2-144 16,1-2 144-16,0 5 0 0,0-3-240 0,1 4 64 15,2 2 16-15,0-2 0 0,2 2-128 0,-1 1-32 16,1-2 0-16,-1 1 0 16,0 3-160-16,0-3-32 0,0 0-16 0,-2-1 0 15,2 0-480-15,0 0-80 0,-1-1-32 0,0-3 0 16,2 2 400-16,-1 0 80 0,-1-2 0 0,1 2 16 15,1-3 128-15,-1 0 32 0,-1 0 0 0,1 2 0 16,0-2-304-16,0 0-48 0,-2 0-16 0,2-2 0 16,-2 2-448-16,2-3-112 0,-2 3-16 0,1-3 0 15,-1 0 288-15,0 1 48 0,-1-2 16 0,-1-2 0 0,0 1 656 0,-1 2 128 0,-1-2 16 0,0 1 16 16,-1-2 240-16,1 0-144 0,-1 0 144 0,1 0-128 16,-1 0 512-16,1 0 128 0,0 0 0 0,0-2 16 15,0 1-528-15,1-2 0 0,-1 2 0 0,0 1 0 16,-2-2-208-16,0-1-160 0,1 2-16 0,-2 1-16 15,-1 0 48-15,1 0 16 0,-3 0 0 0,1 1 0 16,-1 2 464-16,1-3 112 0,0 2 16 0,-2-2 0 16,-1 4 496-16,-1-4 96 0,-1 3 32 0,-1-3 0 15,1 3-144-15,-1-3-32 0,1 1 0 0,-2 2 0 16,1-3-96-16,-2 2-32 0,0-2 0 0,-1 1-7456 16,0 2-1504-16</inkml:trace>
  <inkml:trace contextRef="#ctx0" brushRef="#br1" timeOffset="31599.69">8248 9935 2751 0,'-5'0'256'0,"1"0"-256"0,0 0 0 0,1-3 0 0,0 3 1792 0,2-2 320 0,0 0 64 0,-3 0 16 15,-2-2-1488-15,-2 1-320 0,1-6-48 0,0 1-16 0,-1 2 144 0,1-2 32 16,1 1 0-16,-2-1 0 0,1 0 736 0,-1 2 160 16,0-2 16-16,-1 0 16 0,-1 2-272 0,0 0-48 15,-1 0-16-15,-1-2 0 0,-2 3-128 0,1 2-16 16,-1-1-16-16,-2 1 0 0,0 0-256 0,-3 3-48 15,1-3-16-15,-3 6 0 0,2-3-416 0,-3 1-192 16,0 1 160-16,-2 1-160 0,2-3 0 0,2 0 0 16,2-3 0-16,0 1 0 0,3-2 272 0,2 0 16 15,-1-2 0-15,2-4 0 0,1-1 624 0,0 0 128 0,-1-1 32 16,3-4 0-16,-1 3-512 0,0-2-112 0,1 2 0 0,-1 0-16 16,2 1-432-16,0 2 0 0,1 0 128 15,-1 2-128-15,2 1 0 0,-1 1 0 0,-2 3 0 0,0-1 0 16,1 1-256-16,0 3 32 0,1 0 0 0,-1 0 0 31,4 0-512-31,-1 0-96 0,0 0-32 0,2 0 0 0,1-2 416 0,2-2 96 0,0 2 16 0,0-2 0 16,1 0 592-16,1 1 128 0,1-4 32 0,-1 3 0 15,2-3-224-15,0 0-64 0,-1 1 0 0,1 0 0 16,-1-1-128-16,0 1 0 0,0 2 144 0,-1-2-144 16,1 3 0-16,-2-4 0 0,0 5 0 0,0-2 0 15,-1 2-832 1,0-2-128-16,2 4-16 0,-1-4-16 0,0 4-768 0,0-2-160 15,1-2-16-15,-1-1-5232 0,1 4-1024 0</inkml:trace>
  <inkml:trace contextRef="#ctx0" brushRef="#br1" timeOffset="33366.14">7466 9603 25791 0,'0'0'1152'0,"-1"-2"224"0,0 1-1104 0,1 1-272 0,0-3 0 0,0 3 0 0,0 0-160 0,-1-2-96 0,1-2 0 0,-2 0-16 16,1 0-1008-16,0-2-192 0,1 1-32 0,-1-1-16 0,-1 1 1520 0,1 0 0 15,1 2 240-15,-1-4-16 0,0 4 0 16,1-2 0-16,0 0 0 0,0 2 0 0,0 0 752 0,1-4 160 16,0 2 16-16,0 2 16 0,1-1 560 0,0-2 128 15,1 2 0-15,-1-2 16 0,1 1-512 0,-1-1-96 16,0 1-32-16,1-1 0 0,-1 0-720 0,0-3-160 16,0 1-32-16,-1 0 0 0,1-1-192 0,-2 2-128 15,0-3 128-15,0-1-128 0,1 0 0 0,-1-2 128 16,1 2-128-16,0 0 0 0,1-5 256 0,0 3 0 15,1 1-16-15,-1-4 0 0,2-3 208 0,-1 1 32 16,0-1 16-16,-1 2 0 0,1-1-208 0,1-1-32 0,-1 0-16 0,1 1 0 0,-2 1-240 16,1 2 144-1,1-1-144-15,-1 0 128 0,1 3-128 0,0-3 0 16,-1 4 0-16,1-3 0 0,0 4 0 0,0-4 0 0,-1 1 0 16,0 2 0-16,-2-3 0 0,0 2 0 0,-2 0 0 0,0-2 0 15,-2 2 0-15,1-2 192 0,-2-2-192 0,-1 1 192 16,0-2-32-16,0 1 0 0,0 0 0 0,2-3 0 15,0 0-32-15,-1 1 0 0,3-3 0 0,0 4 0 16,1 2-128-16,1 3 0 0,2 0 0 0,-1 1 0 16,3 3 0-16,1 0 0 0,0 2 0 0,-1 0 0 15,2 1 0-15,-2 0 0 0,-1 0 0 0,1 2 0 16,-1 0 0-16,-1-1-144 0,0 2 144 0,0 0 0 16,-1 2-176-16,-1-3 176 0,1 3-160 0,-2 0 160 15,1 1 0-15,-1 0 0 0,0-3 0 0,0 2 0 0,0 1 0 16,0 1 0-16,1 2 0 0,-1-2 0 15,1 2 0-15,-1 0 0 0,0-3 0 0,0 0 0 0,0 0 0 16,0 0 0-16,-1 25-128 0,1-19 128 0,-1-2 0 0,-2 1-176 16,2 1 176-16,-2-1-160 0,0 1 160 0,1 0-160 15,-2 0 160-15,0 1-160 0,0-1 160 0,1 0 0 16,0-3 0-16,1 0 0 0,-1 1 0 0,2 1 0 16,0-4 0-16,0 2 0 0,-1-2 0 0,1 1 0 15,-1 1 0-15,-1 0 0 0,-1 1 0 0,1 1 0 16,-2-1 0-16,1 2 0 0,-1 1 0 0,0 2 0 15,0 0 0-15,2 1 0 0,-2 0 0 0,0 2 0 16,0 0 0-16,-1-2 0 0,-1 3 0 0,0-4 0 16,1 4 0-16,-2-3 0 0,1-2 0 0,-2 2 0 15,2-2 0-15,-1-2 0 0,2-1 0 0,0-2 0 0,1 0 0 16,0 1 0-16,1-4 0 0,1 1 0 0,0-1 0 16,0 0 0-16,0-1 176 0,2-3-48 0,-2 4 0 15,1-3 0-15,1 1 0 0,-1 1 0 0,1-2 0 16,0 3 0-16,0 0-128 0,0 0 0 0,-2-2-192 15,2 2 192-15,0 0 0 0,-1 0 0 0,1 0 0 0,0 2 0 16,0-2 0-16,-2 0 0 0,3 0 0 0,-1 3 0 16,-2 0 0-16,1 0 0 0,-1-3 0 0,1 1 0 15,0 2-128-15,-1-3 128 0,1 0 0 0,0 0 0 16,1 0 0-16,0-4 0 0,-2 4 0 0,2-3 0 16,0 0 0-16,1 0 0 0,0 0 0 0,0-4 0 15,1 2 0-15,2 1 0 0,-1-3 0 0,3 1 0 16,0 0 0-16,1 0 128 0,2-3-128 0,-2 3 192 0,1 2-192 15,1-2 0-15,0 0-192 0,0-2 192 0,-1 4 0 16,2-4 0-16,-2-1 0 0,2 2 0 0,0-2-192 16,0 1 192-16,1-2-160 0,1 2 160 0,1 0-128 0,-1-2 128 15,0 4 0-15,-1-3-144 0,0 3 144 0,-2 1 0 16,1-4 0-16,1 3 0 0,-2-3 0 0,0 2 0 16,-1 1 0-16,1-3 0 0,-2 2 0 0,0 1 0 15,-1-1 0-15,-1 4 0 0,-1-4 0 0,0 2 0 16,-2 1 0-16,2 1 0 0,-2-1 0 0,0 2 0 15,0-2 0-15,-1 2 0 0,3-2 128 0,-3 4 0 16,1-4 0-16,0 4 0 0,1-1-128 0,0 1 0 16,0 0 128-16,1 1-128 0,1 1 0 0,-1 1 0 15,2 2 0-15,1-1 0 0,1 0 0 0,-1 2 0 16,3 2 0-16,-2-1 0 0,0 0 0 0,1 2 0 0,-2 1 0 16,0-1 0-16,0 4 0 0,-1-1 0 0,1 1 0 0,-2-4 0 15,1 4 0-15,-1-1 0 0,-2 1 0 0,2-4 0 16,-2 1 0-16,1-1 0 0,1-2 0 0,-1 0 0 15,2-1 0-15,-1-2 0 0,0 0 0 0,-1 0 0 16,1-1 0-16,0 0 0 0,0 1 0 0,-1-4 0 16,0 3 0-16,-1-2 0 0,-1 1 0 0,1 1 0 15,-1-3 0-15,-1 1 0 0,0 1 0 0,-1-2 0 16,1 0 0-16,-2 0 0 0,1 0 0 0,0-2 0 16,-1 1 0-16,-1-2 0 0,-1 0 0 0,1 0 0 15,-1-3 0-15,-1-2 0 0,-1 2 0 0,0-2 0 16,-1-2-128-16,0 0 0 0,-2-3 0 0,1 4 0 15,0 0-96-15,0-3-16 0,-2-1 0 0,1 1 0 16,0 1 112-16,2 2 128 0,0-1-208 0,-1 0 80 0,2 2 128 16,0 0 0-16,-2 2 0 0,1 1 0 0,1 1 0 0,0 1 0 15,-1 0 0-15,1-1 0 0,0 4 0 0,0 0 0 16,0 2 0-16,-1 0 0 0,0 1 0 0,1 0 0 16,-2 1 0-16,2 1 0 0,0 0-176 0,0 0 0 15,0 1 0-15,0 0 0 0,1 0 0 0,0-1 0 16,0 2 0-16,-1 1 0 0,1-2 176 0,-2 2 0 15,1 0 0-15,0-1 0 0,-1 1 0 0,-2 2 0 16,2 0 0-16,-2 0 0 0,1 0 0 0,1 1 0 16,0 0 0-16,-1 0 0 0,2-1 0 0,-1 0 0 15,0-1 0-15,1-3 128 0,1 1-128 0,-1-1 0 16,1 1 0-16,-1-5 0 0,0 4 0 0,-2 1 144 16,2-3-144-16,-1 3 160 0,1-1-160 0,-2-1 0 0,1 1 0 15,-1-1 0-15,2 0 0 0,1-1 0 0,0-2 0 16,3-2 0-16,-1 0 0 0,2-2 0 0,1-2 0 15,3-2 0 1,0-4-640-16,3-1-144 0,3 0-48 0,1-2-16128 0</inkml:trace>
  <inkml:trace contextRef="#ctx0" brushRef="#br1" timeOffset="33882.18">7737 8509 16703 0,'-1'1'368'0,"0"2"80"0,-1-1 0 0,1-1 16 0,0 2-464 0,0-3 0 0,-1 2 0 0,0 2 0 0,-2 2 1600 0,-1 0 208 15,-2 7 48-15,-1-3 16 0,1 2-1456 0,0-2-288 16,-1 2-128-16,1 1 0 0,-1-4 0 0,1 4 0 16,1-2 0-16,0 1 0 0,1 1 0 0,0-1 0 15,0-3 0-15,1 2 0 0,0 0 0 0,1-4 192 16,0 3-16-16,-1 1-16 0,2-1 960 0,-2 3 192 15,1-3 32-15,-1-1 16 0,1 1-128 0,1 1-16 16,-1-1-16-16,0 3 0 0,1-3-272 0,2 2-48 16,-1 0-16-16,1 2 0 0,1 1-416 0,1 1-96 15,0-3-16-15,-1 6 0 0,2-3-112 0,-2 5-32 16,2-4 0-16,-2 2 0 0,-1 0-192 0,0-1 0 16,-1 4 0-16,-2 2 0 0,1-3 0 0,-2 1 0 0,1-2 0 15,0 1 0-15,-2-3 0 0,0 0 0 0,0 0 0 16,-1 1 0-16,1-3 0 0,0 0 0 0,1-1 128 0,-1 1-128 15,1-4 320-15,2 1 0 0,0 0 16 0,-1-3 0 16,2 1-64-16,1 0-16 0,1 1 0 0,0 1 0 16,2 0-128-16,-1 0-128 0,1-1 192 0,0 1-192 15,1 2 0-15,-1 1 0 0,-1-4 0 0,-1 2 0 16,1 4 0-16,-2-5 0 0,1 0 0 0,-2 2 0 16,-1-3 0-16,0-2 0 0,-1 0 0 0,1-1 0 15,-1-3 0-15,0-1 0 0,0 0 0 0,0-4 0 16,0-1 0-16,1-1 0 0,-2-2 0 0,1 0 0 15,0-1-224-15,0-2-96 0,0-3-32 0,-1-1 0 16,0 0-480 0,3 2-112-16,0-2-16 0,1 1 0 0,1-1-1728 0,0 4-336 0,0 0-80 15,1 2-9808-15</inkml:trace>
  <inkml:trace contextRef="#ctx0" brushRef="#br1" timeOffset="34295.33">7596 9719 30399 0,'1'0'2704'0,"1"0"-2160"0,-2 0-544 0,1 0 0 16,0 0 960-16,2 0 64 0,1 2 32 0,3 0 0 31,3 1-2464-31,2 0-480 0,2-1-96 0,-1-1-32 16,1 0 1152-16,1-1 224 0,-1 0 64 0,0 0 0 0,1 0 176 0,-3 3 32 0,2 0 16 0,-2 0 0 15,-1 0 352-15,0 1 0 0,1 5 0 0,-1-2 0 16,-1 2 256-16,-1 1 192 0,3 2 16 0,0 1 16 15,0-1 480-15,1 4 112 0,-1-4 16 0,3 4 0 16,1 3-576-16,1-1-96 0,4 5-32 0,0-3 0 16,3-2-64-16,1-2 0 0,-2-3-16 0,1-1 0 0,-1-5-304 15,-1-1 0-15,-2 1 128 0,0-4-128 0,-2 0 0 0,1-1 128 16,-2-2-128-16,2-2 0 16,-3 2-976-1,0-4-304-15</inkml:trace>
  <inkml:trace contextRef="#ctx0" brushRef="#br0" timeOffset="52066.01">20397 4804 40543 0,'-3'-2'3600'0,"2"0"-2880"16,0 2-576-16,0 0-144 0,-1 2 0 0,0-2-256 16,-3 2 64-16,-6-2 16 15,-5 6-1520-15,-9 0-304 0,-6 7-64 0,-8 0-16 0,-11 3 1696 0,-4-1 384 16</inkml:trace>
  <inkml:trace contextRef="#ctx0" brushRef="#br0" timeOffset="52470.37">17178 5744 28559 0,'-75'37'1264'0,"18"-12"272"0,5-3-1232 0,14-5-304 0,13-2 0 0,5-5 0 16,-11 6 0-16,-23 12 0 0,-28 16 0 0,-14 8 0 16,-4 3 0-16,3-1 0 0,8-3 0 0,7-1 0 15,8-6-128-15,7-3 128 0,6-2-208 0,4-5 80 16,4 1-368 0,-1-3-64-16,1 6-16 0,0 1 0 0,2 0-864 0,-1 0-176 15,-1 3-48-15,0 1 0 0,1 4 496 0,3-3 80 0,2 1 32 0,2-3 0 16,3 1 752-16,1 2 160 0,2-1 144 0,0 0-208 0,2 0 1056 0,-1 4 224 15,1 2 32-15,0 2 16 0,0 3 416 0,1-4 96 16,4-6 16-16,-2 2 0 0,1 3-1136 0,-2 1-240 16,3-3-32-16,-1 5-16 15,-2 1-784-15,1 1-144 0,0 1-48 0,1-3 0 16,1-5-1280-16,-1-3-256 0,4-1-48 0,-1 0-16 16,4-4 1136-16,-2 6 208 0,-1 1 48 0,0 3 16 0,0 0 688 15,1-2 256-15,-1-1-176 0,0 0 176 0,0-1 0 0,-1 1 0 16,1 3 0-16,0-2 160 0,1 3-160 0,-1 2 0 15,2 1 0-15,0 3 0 0,5-3 0 0,-3-2 0 16</inkml:trace>
  <inkml:trace contextRef="#ctx0" brushRef="#br0" timeOffset="52723.49">14454 10554 43311 0,'3'19'1920'0,"-2"-6"384"0,1 0-1840 0,1-3-464 0,0-4 0 0,0 0 0 15,2-2-1440-15,3 8-384 0,9 3-80 0,5 7-16 16,7 4 128-16,6-4 0 0,5 3 16 0,3-5 0 15,5-2-3200-15,2-5-640 16,0-1-128-16,4-2-16 0</inkml:trace>
  <inkml:trace contextRef="#ctx0" brushRef="#br0" timeOffset="53049.15">15644 10997 6447 0,'56'12'272'0,"-15"-4"80"0,-1 0-352 0,-9-1 0 16,-9-4 0-16,-2 0 0 0,10 0 640 0,21 4 64 15,32-1 16-15,22 1 0 0,5-2 656 0,-1-4 128 16,-1-2 32-16,-7-5 0 15,-6 0-2288-15,-7 1-448 0,-4 4-80 0,0 1-32 0,1 0 960 0,-4 2 192 16,1 5 160-16,-6-3-208 0,-3 1 1264 0,-2-1 256 16,-6 0 48-16,-2-1 16 0,-2 0 2640 0,-3-1 528 0,0-2 96 15,-2 0 32-15,0 0-2016 0,-2-4-400 0,3 2-80 0,0-4 0 16,1-4-1296-16,5-1-256 0,5-3-48 0,1-2-16 16,3-2-368-16,2-5-64 0,5-3 0 0,4-1-128 31,4 1-272-31,2-2-176 0,3-4-16 0,-1 1-16 15,0-1-672-15,2 1-144 0,2-2-32 0,-2 7 0 0,-8 5-848 16,2-1-160-16,2 2-32 0,-1-1-16 0,1-1-176 0,-5 0-16 0,-5-4-16 16,0-3 0-16,-1-1 2064 0,0-3 528 0,0 3-128 0,-3-5 128 15,-2-1 2576-15,0-4 560 0,0-2 128 0,1-7 0 16,0-3-1744-16,3-1-368 0,0-2-64 0,4-4 0 16,5-2-3328-1,1-5-640-15</inkml:trace>
  <inkml:trace contextRef="#ctx0" brushRef="#br0" timeOffset="53392.91">22065 8978 6047 0,'59'-55'128'0,"-17"11"16"0,-3 3 16 0,-11 9 32 16,-10 8-192-16,-4 4 0 0,9-12 0 0,15-23 0 0,20-28 1456 0,16-25 256 15,3-12 48-15,-7 3 16 0,-5 5-1264 0,-8 6-240 16,-7 8-48-16,-5 3-16 0,-3 1-64 0,-5 4-16 16,-4 2 0-16,-2 5 32 15,-2 5-3168-15,-6 5-624 0,-3 0-128 0,-5 4 0 16,-3 6 4576-16,-2-1 912 0,-4 1 176 0,-3-4 32 0,-2 4 1296 0,-4-3 256 15,0 1 48-15,-6-3 16 0,-3 2-256 0,-3-1-48 16,-4-2-16-16,-2 2 0 0,-2 1-1888 0,-3 0-384 0,0-1-80 16,-5-2-16-1,-2-1-1936-15,-3-2-384 0,-3 1-80 0,-1 2 0 16,-1-3-400-16,0 8-80 0,3 5-16 0,-3-2 0 16,-4 2 944-16,-2-1 192 0,-2 9 48 0,-4 1 0 0,-2 4 656 0,-3-1 192 0,-1 0 0 0,2 3 0 15,6 5 1104-15,-6-1 352 0,-6-4 64 0,-2 2 16 16,2 2 16-16,-2 1 16 0,0-2 0 0,-2 3 0 15,0 0-496-15,2 1-112 0,2 2 0 0,0-2-16 16,0 4-640-16,1-1-128 0,0 4-32 0,3 2 0 16,4 3-336-16,-3-1-80 0,-5-2-16 0,-1 3 0 31,1 3-1168-31,-3 3-224 0,-2 6-48 0,-4 4-11024 0</inkml:trace>
  <inkml:trace contextRef="#ctx0" brushRef="#br0" timeOffset="54370.7">14027 10361 34095 0,'-2'4'3024'0,"-1"0"-2416"0,2 1-480 0,1-2-128 15,0 4 0-15,1-1 0 16,-1 4 0-16,2 8-128 16,0 8-688-16,2 5-128 0,3 4-16 15,3-1-16-15,4 5 720 0,1-1 256 0,2-1-192 0,2 3 192 0,4 3 304 0,1-2 144 16,-2 0 48-16,1 1 0 0,1 1 608 0,-1 1 128 16,-2-2 32-16,2 5 0 0,0 7-592 0,2 2-112 15,-3 5-32-15,-1 0 0 0,-1-2-528 0,-3-2 0 16,-3-5-160-16,-2-3 160 15,-2-4-1264-15,-1-7-128 0,-2-3-16 0,0-8-16 16,1-4-48-16,1-4 0 0</inkml:trace>
  <inkml:trace contextRef="#ctx0" brushRef="#br0" timeOffset="56319">14706 11720 10127 0,'2'0'896'0,"0"0"-704"0,-1 0-192 0,0 2 0 15,2-2 1392-15,-1 2 240 0,3-2 48 0,5 0 16 0,3 4 256 16,3-2 48-16,2-1 16 0,1 4 0 0,3-3-480 0,-1 3-80 16,3-4-32-16,0 2 0 15,2 2-1648-15,3 2-336 0,-1 0-64 0,3 2-16 16,0 1-1008-16,1 2-208 0,0 0-32 0,0 1-16 0,-1-2 1248 0,0 1 240 16,-1 3 48-16,-2-3 16 0,1 1 544 0,1-3 128 15,-1 0 0-15,3-1 16 0,2 0 320 0,2-1 64 16,3 0 16-16,4-2 0 0,4 1 32 0,2-4 0 15,1 3 0-15,-1-3 0 0,-4-2-352 0,4 4-64 16,2-1-16-16,4 0 0 0,2 4-336 0,-2 0 0 16,1 1 0-16,-4 3 128 0,-1-3 96 0,3 1 32 15,4 0 0-15,0 1 0 0,0 1-256 0,-1-1-240 0,1-4 48 0,1 2 16 32,0-2-336-32,-1-2-80 0,0 1-16 0,-2-4 0 0,-1 0 608 0,4-1 160 0,-3-1 16 15,4-1 0-15,0-1 528 0,1 0 128 0,0 0 0 16,-5 2 16-16,1 0-400 0,0 0-96 0,1 0-16 0,0 0 0 15,3 0-192-15,-3 4-144 0,2 2 192 0,-4 0-192 16,-1 3 160-16,-1-2-160 0,1 2 128 0,-1-2-128 31,3 2-992-31,0-8-288 0,2-1-48 0,-2-1-16 16,-4-3-464-16,2-1-112 0,0 1 0 0,1-2-16 0,0-1 1680 0,-1-2 256 0,1 0 192 0,-1 0-16 16,0-1 736-16,-2 0 160 0,0-3 16 0,-3 3 16 15,-1-2-240-15,3 0-48 0,5-1-16 0,0 0 0 16,1-2-496-16,1 1-112 0,1-3 0 0,-3 0-16 0,-2 1-176 15,0-3 0-15,-1 3 0 0,-1-1 0 0,0 1-240 16,1 2-80-16,-3-2 0 0,0 0-16 0,0-3 96 0,-3 1 32 16,0-4 0-16,1-1 0 0,-2 1 208 0,0 0 128 15,2-1 0-15,0-1-128 0,2-2 672 0,-3 1 32 16,2 3 0-16,-1-5 0 0,2 3 128 0,3-3 16 16,5 1 16-16,-3 0 0 0,1 4-576 0,1-1-112 15,-1 1-32-15,-1-1 0 0,-4 0-144 0,-3 0 0 16,1 1-160-16,-3-1 160 0,-3 2-224 0,0 2 48 15,-2-4 16-15,-2 2 0 0,2 2 336 0,-3-4 64 16,-1 2 16-16,-1 1 0 0,-1-1 368 0,1 2 80 16,-1-4 0-16,4 1 16 0,3-3-464 0,3-1-80 15,-1 4-32-15,1-3 0 0,0 3-144 0,0-3 0 16,-1 2 0-16,1-4 0 0,-3 1 0 0,-2 1-176 16,-1-1 176-16,-2 4-128 0,-1 0 128 0,-1-1 0 0,0 5-144 15,-3-4 144-15,0 3 0 0,-3-1 0 0,0 2 0 16,-1-1 0-16,-1-1 0 0,2-1 0 0,-1 1 0 0,2-2 0 31,1 0-512-31,-1-2-16 0,0 1-16 0,0-2 0 16,0 1 48-16,-1-2 16 0,-1 3 0 0,1-3 0 0,1-2 928 0,0-1 176 0,0 1 32 0,-2-3 16 15,1 5 128-15,-3 1 32 0,-1 1 0 0,0-1 0 16,0 1-448-16,-2 0-64 0,1-1-32 0,-2 1 0 16,-1 0-288-16,-1-2-176 0,0 1 32 0,-1-1 0 15,0 1-64-15,-3 1-16 0,0-5 0 0,1 1 0 16,-1-1 608-16,0 1 128 0,2-3 32 0,0 1 0 15,0-2 96-15,1-1 0 0,2 1 16 0,-1 1 0 16,3 1-480-16,-2-1-176 0,0 3 0 0,-1-3 144 0,0 5-336 16,-2 0-80-16,-2 1-16 0,-1 3 0 15,-2-4-224-15,-2 4-32 0,-1-3-16 0,-2 3 0 16,-3 1 320-16,-1-2 64 0,-2 1 16 0,-2 0 0 0,0 2 416 0,-2-5 64 16,-2-1 32-16,0-1 0 0,-1 1 224 0,-1-2 64 15,0-1 0-15,-1 1 0 0,0 2-256 0,0-1-32 16,-1 3-16-16,1-1 0 0,-1-3-208 0,-1-1-128 15,1-3 160-15,0 1-160 0,-1 3 0 0,3 0-192 16,-1-1 16-16,2 3 0 0,-1 1 0 0,2 3 0 16,-1 0 0-16,0 0 0 0,-1 3-16 0,0 0 0 15,-1 0 0-15,0 0 0 16,-1 3-480-16,-1-2-96 0,-1 1-32 0,1-1 0 0,0-1-352 0,0-3-80 0,-1 0-16 0,0 0 0 31,1-1-48-31,-1 1-16 0,2 0 0 0,-2-4-7152 16,2-3-1440-16</inkml:trace>
  <inkml:trace contextRef="#ctx0" brushRef="#br0" timeOffset="56882.32">23028 6839 28559 0,'-6'-6'2544'0,"2"1"-2032"16,3 2-512-16,1 0 0 15,1 2-736-15,-1-3-240 0,-1-2-48 0,-1-6-16 16,-1-4-1120-16,0 1-208 0,1-1-64 0,0 3 0 15,1 3 896-15,-2 4 160 0,2 0 32 0,1 2 16 0,-1 2 1328 0,1-1 304 0,0 3 32 0,0 0 16 16,0 3 1216-16,1-1 240 0,1 4 48 0,1 1 16 16,1 4-64-16,0 4-16 0,4 1 0 0,-1 5 0 15,3 1-576-15,-1 1-112 0,1 2-16 16,1 1-16-16,1 8-608 0,2 4-112 0,-1 4-32 0,1 7 0 16,-2 0-320-16,1 6 0 0,-2 6 0 0,0 2-128 15,0 0 128-15,0 0-128 0,4 1 128 0,1-1-128 0,3-3 128 0,5 3-160 16,6 4 160-16,5-3-160 15,2-1 160-15,2-1 0 0,3-4 0 0,2-1 0 16,-2-1 384-16,0-2 48 0,-1-3 16 0,-3-1 0 16,-2 4-448-16,-6-9 128 0,-5 1-128 0,-3-4-9344 15,-5-1-1936-15</inkml:trace>
  <inkml:trace contextRef="#ctx0" brushRef="#br0" timeOffset="57515.79">20116 5472 50687 0,'-7'-13'4496'0,"1"6"-3600"0,2 3-704 0,4 3-192 31,1 0-608-31,0 1-160 0,1-4-16 0,0-7-16 0</inkml:trace>
  <inkml:trace contextRef="#ctx0" brushRef="#br0" timeOffset="57816.94">16492 7181 50687 0,'-37'-15'2240'0,"10"9"464"0,1 2-2160 0,10 4-544 15,8 1 0-15,6 4 0 16,0 5-1152-16,0 2-320 0</inkml:trace>
  <inkml:trace contextRef="#ctx0" brushRef="#br0" timeOffset="58134.96">15101 9742 58047 0,'-15'0'5168'0,"5"3"-4144"16,6 0-816-16,2 1-208 0,1 3-1728 0,-2 4-384 16,-1 2-64-16,12 21-13696 15,13 5-2752-15</inkml:trace>
  <inkml:trace contextRef="#ctx0" brushRef="#br0" timeOffset="58289.4">16854 10355 32255 0,'20'-6'2864'0,"7"3"-2288"0,3 3-576 0,1-1 0 16</inkml:trace>
  <inkml:trace contextRef="#ctx0" brushRef="#br0" timeOffset="58436.6">19573 9783 43311 0,'7'-15'3840'0,"-1"5"-3072"0,2 1-608 0,2 2-160 16,1 1-592-16,7-3-160 0,8-1-16 0,16-12-16 0</inkml:trace>
  <inkml:trace contextRef="#ctx0" brushRef="#br0" timeOffset="58565.7">21494 8104 50687 0,'-3'-22'2240'0,"-2"-3"464"0,-1 0-2160 0,1 6-544 16,3 9 0-16,-2-5 0 15,0-7-1168-15,-4-20-352 0,-5-27-64 0,1-31-16 0,2-24 1200 0,5-16 224 16</inkml:trace>
  <inkml:trace contextRef="#ctx0" brushRef="#br0" timeOffset="58765.06">20756 5569 14015 0,'-80'13'1248'0,"21"-6"-992"0,2 2-256 0,13 0 0 16,14-3 528-16,4-1 64 0,-12 6 16 0,-32 5 32 16,-35 14 1408-16,-29 9 256 0,-10 12 64 0,9 0 48 15,14 3-2096-15,12-1-320 0</inkml:trace>
  <inkml:trace contextRef="#ctx0" brushRef="#br0" timeOffset="58900.9">17334 7501 39615 0,'-68'15'1760'0,"19"-2"352"0,3 4-1680 0,14 1-432 15,12-2 0-15,5 3 0 0,-6 9 0 0,-17 17 128 16</inkml:trace>
  <inkml:trace contextRef="#ctx0" brushRef="#br0" timeOffset="59050.95">16366 9033 13823 0,'-26'22'608'0,"7"-5"128"0,3-1-592 0,8 0-144 0,4-3 0 16,4 0 0-16,1 5 0 0,-1 13 128 0,5 11-128 0,5 11 128 16</inkml:trace>
  <inkml:trace contextRef="#ctx0" brushRef="#br0" timeOffset="59152.86">17461 9506 21183 0,'32'-7'1888'0,"-8"4"-1504"0,-2-1-384 0,-2 1 0 15,-4 6-1920-15,-1-3-464 0,8 1-96 0,18-1-16 0,25 3 1952 0,19-6 384 16</inkml:trace>
  <inkml:trace contextRef="#ctx0" brushRef="#br0" timeOffset="59316.77">19936 8807 42383 0,'1'-22'1872'0,"0"6"400"16,2 1-1824-16,-1 4-448 0,2 4 0 0,1-1 0 15,2-6-2496-15,6-8-576 0,9-13-128 0,12-15-32 0,16-16 2528 0,10-7 496 16</inkml:trace>
  <inkml:trace contextRef="#ctx0" brushRef="#br0" timeOffset="59467.47">20425 7371 26719 0,'-3'-32'2368'0,"-1"1"-1888"0,0-4-480 0,2 10 0 15,-1 6 3136-15,2 4 512 0,-1-7 128 0,-3-18 0 31,-2-22-4208-31,-2-17-848 0,-3-6-160 0,1 5-32 0,0 8 1280 0,0 11 192 0</inkml:trace>
  <inkml:trace contextRef="#ctx0" brushRef="#br0" timeOffset="59682.34">19615 6768 23951 0,'-16'-14'1056'0,"3"8"224"0,0 0-1024 0,1 1-256 0,2 5 0 0,0 0 0 15,-5 2-1856-15,-9-2-448 0,-17 4-64 0,-17 5-32 0,-13 4 1872 0,-2 6 368 16,0 3 160-16,4 3 0 0,4 0-176 0,3-3 176 16,4 3-160-16,1-3 160 0,2 4-144 0,2-4 144 15,4 0-160-15,2-1 160 0,3-1-128 0,1 2 128 16,2 1-160-16,1 5 160 0,0-2-144 0,-1 7 144 16,2 6-160-16,-2 3 160 0,1 1-128 0,-1-1 128 15</inkml:trace>
  <inkml:trace contextRef="#ctx0" brushRef="#br0" timeOffset="59803.07">17668 8007 22111 0,'-26'20'976'0,"9"-6"208"0,0 2-944 0,6-6-240 15,5-1 0-15,1-3 0 0,0 2 928 0,-3 6 144 0,-6 9 16 0,-1 5 16 32,3 8-2576-32,6 4-528 0,7 2-112 0,8-4 0 0</inkml:trace>
  <inkml:trace contextRef="#ctx0" brushRef="#br0" timeOffset="59932.76">18300 8618 40543 0,'6'-4'1792'0,"-1"0"384"0,0-2-1744 0,-1 4-432 0,0 0 0 0,1 2 0 16,4 0-288-16,7-2-144 0,11-1-16 0,18 0-16 0,20-6 464 15</inkml:trace>
  <inkml:trace contextRef="#ctx0" brushRef="#br0" timeOffset="60082.72">19687 8086 44223 0,'-2'-14'3936'0,"0"6"-3152"15,2 4-624-15,0 1-160 16,0 1-784-16,2-3-192 0,-2-7-48 0,-2-13 0 0,-1-13 736 0</inkml:trace>
  <inkml:trace contextRef="#ctx0" brushRef="#br0" timeOffset="60298.69">18209 5898 35935 0,'-77'0'1600'0,"18"3"320"0,6-2-1536 0,14 4-384 0,11 2 0 0,6 2 0 15,-11 3 0-15,-24 5-192 0,-23 9 32 0,-13 6 0 32,-4 5-416-32,8 0-96 0,13-2-16 0,13-2 0 0,11-2-1040 15,6 0-224-15,5 1-32 0,-1-1-16 0</inkml:trace>
  <inkml:trace contextRef="#ctx0" brushRef="#br0" timeOffset="60485.37">16346 7288 41471 0,'-9'2'3680'0,"3"3"-2944"16,1 2-592-16,4 2-144 15,1-3-1104-15,0 7-256 0,-1 10-48 0,1 17-16 0,3 15 1104 0,5 13 320 16,7 9 0-16</inkml:trace>
  <inkml:trace contextRef="#ctx0" brushRef="#br0" timeOffset="60716.48">19791 5765 32255 0,'59'-37'1424'0,"-18"11"304"0,-4 1-1392 0,-6 9-336 0,-9 10 0 0,-2 3 0 15,9 2-1072-15,19-5-272 0,30-3-64 0,27 3-16 16,20 6-464-16,5 9-96 15,-4 4 0-15,-10 10-16 0,-8 7-80 0,-7 8-16 0</inkml:trace>
  <inkml:trace contextRef="#ctx0" brushRef="#br0" timeOffset="64117.13">14887 10950 35935 0,'-5'4'3200'0,"1"1"-2560"0,3-2-512 0,1-3-128 0,0 1 416 0,0 2 64 16,0 3 16-16,-1 0 0 15,1 3-496-15,1 1 0 0,4 0 0 0,2-2 0 16,6 0-208-16,2 1-96 0,2 0-16 0,4-1-16096 16</inkml:trace>
  <inkml:trace contextRef="#ctx0" brushRef="#br0" timeOffset="64282.15">15479 11594 43311 0,'-2'10'1920'16,"-1"-4"384"-16,2 2-1840 0,1-2-464 0,1-1 0 0,2-4 0 15,2 4-240-15,1-1-144 0,6 6-16 0,7 2-16 16,5 2-2400-16,7 0-496 0,6 0-80 0,-1 3-32 0</inkml:trace>
  <inkml:trace contextRef="#ctx0" brushRef="#br0" timeOffset="64381.88">16023 12264 13823 0,'1'4'608'0</inkml:trace>
  <inkml:trace contextRef="#ctx0" brushRef="#br0" timeOffset="64549.27">16687 11490 41471 0,'-12'-12'3680'0,"2"2"-2944"0,5 6-592 0,4 4-144 16,1-2-208-16,0-2-80 0,-1-5-16 0,-1-7 0 0</inkml:trace>
  <inkml:trace contextRef="#ctx0" brushRef="#br0" timeOffset="64698.99">17221 11652 26719 0,'-1'11'2368'16,"1"-3"-1888"-16,1 0-480 0,2 2 0 0,2-2 2448 0,2 0 400 15,4 2 80-15,10 6 16 16,14 9-6128-16,16 6-1216 0,14 4-240 0,7-3-48 0,0-4 3664 0</inkml:trace>
  <inkml:trace contextRef="#ctx0" brushRef="#br0" timeOffset="64874.72">18166 12034 8287 0,'8'3'368'0,"-2"-2"80"0,1 2-448 0,1-3 0 0,-2 2 0 0,0-2 0 16,3 0 0-16,4-2 0 0,9 2 0 0,8 0 0 15,2 0 0-15,2 0 0 0,0 0-128 0,-6 2 128 16,-4-2 0-16,-5 1 0 0,-3 4-160 0,-3-5 160 15,-3 1 0-15,-1-1-176 0,-3 0 176 0,0-1-128 16,-1 1 2048-16,2-5 400 0,0 2 96 0,2-7 16 16,1-3-2048-16,-3-3-384 0</inkml:trace>
  <inkml:trace contextRef="#ctx0" brushRef="#br0" timeOffset="65018.27">18754 11614 44223 0,'-17'-10'1968'0,"5"0"400"0,1 4-1904 0,5 0-464 0,2 0 0 0,3-1 0 15,0-2-464-15,-1-10-192 0,0-13-48 0,2-15 0 0</inkml:trace>
  <inkml:trace contextRef="#ctx0" brushRef="#br0" timeOffset="65198.99">19048 11224 43311 0,'2'7'1920'0,"0"-1"384"0,0 0-1840 0,2-1-464 15,-1 1 0-15,2-1 0 16,3 1-704-16,4 5-224 0,10 8-48 0,9 8-16 16,8 2-2272-16,0-1-464 0,-2-2-96 0,-3-1-16 15,-3-6-96-15,-5-4-32 0,-2-1 0 0,-4-5 0 16,-3-3 1920-16,-3-3 384 0,0-3 80 0,-2 0 16 0</inkml:trace>
  <inkml:trace contextRef="#ctx0" brushRef="#br0" timeOffset="65333.37">19823 11232 20271 0,'16'-10'896'0,"-5"3"192"0,-1 0-880 0,-2 2-208 0,-3 4 0 0,-2 1 0 16,4 0 1536-16,2-2 272 0,7-1 48 0,3 2 16 15,3 1-224-15,-2 0-48 0,-3 4-16 0,-2-2 0 16,-2 4-624-16,-4-2-112 0,0 2-16 0,-1-2-16192 0</inkml:trace>
  <inkml:trace contextRef="#ctx0" brushRef="#br0" timeOffset="65517.26">20274 10410 46991 0,'-17'-23'2080'0,"4"3"432"0,-1 2-2000 0,4 6-512 16,4 5 0-16,5 4 0 0,-2-4-144 0,-1-5-128 0,1-8-32 0,4-3 0 31,11 1-1744-31,13 5-368 0,12 14-64 0,10 9-16 0,6 10 1904 0,1 9 368 0</inkml:trace>
  <inkml:trace contextRef="#ctx0" brushRef="#br0" timeOffset="65703.86">20934 10777 35007 0,'1'0'3120'0,"-1"0"-2496"0,0 0-496 0,1 0-128 16,0-1-304-16,2 1-80 0,-1-3 0 0,3-3-16 16,4-2-1264-1,3-3-256-15,6-5-64 0,3 0 0 16,1 3-1024-16,-1 0-192 0,0 3-64 0,-3 5 0 0,-2 4 1488 16,-2 2 304-16,-3 6 48 0,-3 1 16 0,-1 2 2704 0,-3 4 560 0,-2 1 96 0,1-2 32 15,-2 2 624-15,0-3 128 0,0 1 16 0,1-3 16 16,0-4-1680-16</inkml:trace>
  <inkml:trace contextRef="#ctx0" brushRef="#br0" timeOffset="65868.98">22001 9816 38703 0,'-9'-4'3440'0,"2"3"-2752"15,0 1-560-15,3 1-128 0,1 3 1664 0,3 1 288 16,0-1 64-16,3 4 16 16,0 5-3376-16,8 4-656 0,10 4-144 0,7-5-32 0</inkml:trace>
  <inkml:trace contextRef="#ctx0" brushRef="#br0" timeOffset="66097.24">22952 8351 30399 0,'-10'-41'2704'0,"5"10"-2160"0,1 5-544 0,3 10 0 16,2 7 1984-16,0 5 272 0,2 1 64 0,3-3 16 15,4-6-1504-15,7 5-288 0,8 7-64 0,8 7-16 16,7 14-464-16,4 12-320 0,7 7 64 0,5 11 0 15,1 6-1424-15,1 2-288 0,-1 8-48 0,-3 2-8480 16,-1 2-1712-16</inkml:trace>
  <inkml:trace contextRef="#ctx0" brushRef="#br1" timeOffset="75391.59">18535 8278 28559 0,'-5'1'2544'0,"1"1"-2032"0,3-2-512 0,1 0 0 15,0-2 192-15,0 1-64 0,-1-1-128 0,-1 1 192 16,2-3 160-16,3-1 32 0,2-2 0 0,3-2 0 16,4 0 128-16,1-1 48 0,6-3 0 0,-1 1 0 15,3 2 336-15,0 0 80 0,2 1 16 0,0 0 0 16,-1 0-400-16,3 1-80 0,0 2 0 0,-1 0-16 15,1 1-368-15,2 0-128 0,3-3 0 0,1-2 0 16,2 0 0-16,-2-1 0 0,1 0 0 0,1-2 0 16,0 1 272-16,3-4 16 0,3 0 0 0,3-5 0 15,0 2 176-15,2-3 48 0,2-2 0 0,2-4 0 0,4-1-256 16,3-5-32-16,3 0-16 0,4-4 0 0,4-3-208 16,-1 0 0-16,-5 6 0 0,0 0 0 0,-2 0 0 0,5-3 0 15,7-3 0-15,-2 3 0 0,-2 1 0 16,-1 2 0-16,-3 3 0 0,-2 0 0 0,-2 1 0 0,-3 0 0 15,-5 3 0-15,0 2 0 0,-3 0 0 0,-4 1 0 16,-2 5 0-16,-4 2 0 0,-1-1 192 0,-3 3-48 16,-1 0-16-16,-2 4 0 0,-4-1-128 0,-1 1 0 15,1 2 0-15,-4 0 0 0,-1 0 0 0,-2 1 0 16,-3 3 0-16,-4 0 0 0,-2 4 0 0,-3-2 128 16,0 3-128-16,-5 1 0 0,1 0 240 0,-3 0-48 15,0 0 0-15,-3 0 0 0,2 1-192 0,-2-1 0 16,0 2 128-16,-1-2-128 0,0 0 128 0,0 0-128 15,0 0 176-15,-1 0-176 0,0 0 0 0,0-2 0 0,1 1 0 16,0 1 0-16,1-3 0 0,0 1 0 0,-1 0 0 0,2 0 0 16,-1 0 208-16,0 0-64 0,0 0-16 0,1-1 0 15,-1 2 0-15,1 1 0 0,-1-4 0 16,1 2 0-16,-1 2-128 0,1-4 0 0,-1 2 0 0,2-1 0 16,-1 0 0-16,1 0 0 0,1-1 0 0,0 1 0 15,0-2 0-15,-2 1 0 0,2 0 0 0,0 1 0 16,0-2 0-16,0 1 0 0,2 0 0 0,-1 1 0 15,1-4 128-15,1 2-128 0,0-1 192 0,1 0-64 16,0-1-128-16,1-2 0 0,0 2 0 0,0-2 0 16,0 1 0-16,-3 0 0 0,2 2 0 0,-4-2 0 15,1 2 0-15,-3-3 0 0,-2 3 0 0,-4 0 0 0,0 0 0 16,-5 2 0-16,-3 0 0 0,-3 2 0 0,-2-2 256 0,-4 2 0 0,-2-2 16 16,-3 0 0-16,0 2 0 0,-2-4 0 15,1 2 0-15,-1-5 0 0,2 3 112 0,2 0 32 16,-1 0 0-16,4 0 0 0,1 2-176 0,2 0-48 15,2-2 0-15,1 2 0 0,2-2-192 0,2 4 0 16,2-1 0-16,0 2 0 0,2 1 0 0,0 0 0 16,1 1 0-16,2 2 0 0,1 0 0 0,1 2-160 15,2-1 0-15,2 0 0 0,1 2-144 0,3-4-16 16,1 2-16-16,4 0 0 0,3 1 32 0,5-2 16 16,3 0 0-16,3 1 0 0,4-1 112 0,4 0 32 15,0 0 0-15,5 0 0 0,0 3 144 0,2-2 0 16,1 3 0-16,0 2-128 0,-3-3 128 0,-2 3 0 15,0-2 0-15,-1 2-128 0,-3 1 128 0,1 0 0 0,-2-2 0 16,-1 0 0-16,-1 0 0 0,-1-1 128 0,1 0-128 16,-1-2 176-16,-1 1-176 0,-1-2 0 0,1-1-160 15,-4 4 160-15,2-5 0 0,-3 2 0 0,-1 0 0 0,-1 1 0 16,0-2 0-16,-2 1 128 0,-2-2 0 0,-1 2-128 16,0-1 240-16,-2 0-64 0,0 1-16 0,-2 0 0 15,-1 1-16-15,1-2 0 0,-4 1 0 0,0-1 0 16,-1 0-144-16,1 0 192 0,-2 0-192 0,1 0 192 15,1-2-192-15,-3 2 0 0,0-1 0 0,0-2 128 16,-1 4 0-16,-2-4-128 0,1 4 192 0,-3-2-64 16,0 2 128-16,0 1 0 0,0 0 16 0,-3 0 0 15,1 2-64-15,-2 2-16 0,1-3 0 0,-1 4 0 16,0-2-32-16,1 2-16 0,-2-2 0 0,0 3 0 0,1-1-144 16,-2 2 0-16,0 0 144 0,-1 4-144 0,-2 1 144 15,-1 1-144-15,-2 4 192 0,0 1-192 0,-2 5 256 16,-1-2-48-16,1-1-16 0,-1 0 0 0,1-3 64 0,2-2 0 15,0-1 0-15,2-1 0 0,1-2-128 0,3 0 0 16,0 0-128-16,2-3 192 0,1 2-192 0,0-2 0 16,3-3 0-16,0-2 0 15,3-2-496-15,-1-1 16 0,3 0 0 0,-1-3-14704 16,1 0-2944-16</inkml:trace>
  <inkml:trace contextRef="#ctx0" brushRef="#br1" timeOffset="77765.62">18541 8332 10127 0,'4'-2'896'0,"-2"0"-704"0,1 2-192 0,-2 0 0 0,1 0 128 0,1-2-128 0,0 2 192 0,4-4-64 15,1 2-128-15,2-2 0 0,-1 1 0 0,-3 1 128 16,0 1 1152-16,-2 1 240 0,-2 0 32 0,1 0 16 15,-3 0 1248-15,1 0 256 0,-1 1 64 0,0 1 0 16,1-2-1056-16,-1 0-208 0,2 3-32 0,0-3-16 16,-2 0-1184-16,0 0-224 0,0 0-48 0,0 0-16 15,20-6 16-15,-14 2 0 0,0 2 0 0,-1-2 0 16,0-1-240-16,-1 1-128 0,1 2 160 0,-3 1-160 16,1-2 192-16,-2-1-48 0,0 4-16 0,-2-2 0 15,1 1 448-15,-3 1 64 0,2 0 32 0,-3-2 0 0,2 2-192 16,-2 0-32-16,1 0-16 0,-1 0 0 0,0 0-160 0,0 0-16 15,2 0-16-15,-1 0 0 0,1-1-64 0,2 1-16 16,0 0 0-16,0-2 0 0,1 0-160 0,2 0 0 16,-2-1 144-16,-1 3-144 0,0 0 0 0,0 0 144 15,0 0-144-15,0 0 0 0,14-17 0 0,-13 15 0 16,0 2 0-16,-1-4 0 0,0 2 128 0,0-1-128 16,-1-1 0-16,-2 2 0 0,0 1 320 0,-2-2-64 15,0-1 0-15,0-1 0 0,-1 2 96 0,-1-1 16 16,1 0 0-16,0-2 0 0,0 0 16 0,0 1 0 15,1 0 0-15,-1-1 0 0,-1-3-128 0,1 1-32 16,1-2 0-16,-2 2 0 0,1-3-48 0,-2 0-16 16,1 0 0-16,-1 0 0 0,0-2 16 0,-1-1 0 0,-1 0 0 15,0-1 0-15,0 2 96 0,-1-4 32 16,-1 5 0-16,-2-4 0 0,1 4-128 0,-2-1-32 0,0-2 0 0,0 2 0 16,-1-2 48-16,-1 1 0 0,-1-4 0 15,1 2 0-15,0-3 48 0,-2 1 16 0,2-5 0 0,1 4 0 16,1-4-128-16,1 1 0 0,1 0-128 0,-1 1 192 15,3 4-192-15,-1-5 0 0,1 4 128 0,0 1-128 16,1 2 0-16,0-1 0 0,-1 1 0 0,-1 1 0 0,1-1 0 0,-1 2 0 16,-2-3 0-16,0 1 0 15,-3 1 0-15,4 2 0 0,-2 0 144 0,0-1-144 16,-1 1 288-16,-1-2-32 0,1-1 0 0,-2 2 0 16,4 0-256-16,0-3 0 0,0 2 0 0,1 0 0 15,0-2 176-15,1 0-32 0,0-3 0 0,-1 3 0 16,0-2-16-16,0-1-128 0,2 1 192 0,0 0-64 0,0 1-128 15,0 3 0-15,1-2 0 0,0 4 0 0,0-1 0 0,0 0 0 16,-1 0 0-16,1 1 0 0,2 2 0 0,-1 2 0 16,1-1 0-16,1 2 0 0,0 0 0 0,-1 1 0 15,3 0 0-15,-1 2 0 0,0-2 0 0,0 0 0 16,0 0 0-16,-1 0 0 0,2-1 0 0,0 1 0 16,1 0 0-16,0 0 0 0,0 0 0 0,0-2 0 15,1 2 0-15,-1 0 0 0,0-3 0 0,1 2 0 16,0 1 0-16,-1-1 0 0,1 0-128 0,-1 1 128 15,0 1 0-15,1 1 0 0,0 0 0 0,-1-2 0 16,2 4 0-16,-2 1 0 0,2-2 0 0,-1 3 0 16,0 0 0-16,0 0 0 0,1 0-128 0,-1 3 128 15,1-3 0-15,0 3 0 0,1-3 0 0,0 4 0 0,1-4 0 16,0 2 0-16,1-2 0 0,2 2 0 0,-1 0 0 16,1-2 0-16,-3 0 0 0,0 0 0 0,0 0 0 15,0 0 0-15,19 3 0 0,-15-3 0 0,-1 0 0 0,-1 0 0 16,-1 1 0-16,1 1 0 0,-2-2 0 0,0 3 0 15,-2-2-128-15,1 1 128 0,0 2 0 0,-2-1 0 16,1 0 0-16,-1 1 0 0,1 1 0 0,-1-1 0 16,2 2 0-16,0-2 0 0,-2 2 0 0,2-2 0 15,1 0 0-15,-1 3 0 0,0-4 0 0,1 4 0 16,-1-1 0-16,-1 0 0 0,2 0 0 0,-1 2 0 16,-1 0-128-16,-1 2 128 0,1 0 0 0,-3 2 0 15,1 2 0-15,-2 3 0 0,0-1 0 0,-3 7 0 0,-1-1 0 16,0 0 0-16,2 0 0 0,-2 1 0 0,0-2 0 15,2-2 0-15,1 0 0 0,1 0 0 0,-2-3 0 16,3 0 0-16,-1 0 0 0,1-3 0 0,-1 2 0 0,2-1 0 16,-1 1 0-16,2-3 0 0,-1-2-128 0,1 0 128 15,1-2 0-15,1-1 0 0,-2 0 0 0,2-2 0 16,0 0 0-16,1 0 0 0,0-4 0 0,-1-1 0 16,2 3 0-16,-1-6 0 0,1 3 0 0,-1-1 0 15,1-2 0-15,1 0 0 0,-2 3 0 0,0 0 0 16,8-19 0-16,-4 9 0 0,1-2 0 0,1-3 0 0,1-1 128 0,0-1-128 0,1-2 0 0,0 1 0 31,2-5 0-31,-2 1 0 0,0 0 0 0,-1 0 0 16,2-1 0-16,-3 1 0 0,-1 0 0 0,0-2 0 15,0 2 0-15,-2 2 0 0,0-2 0 0,1 0 0 16,-1-4 0-16,0 1 0 0,-1 3 0 0,1-1 0 0,-1 5 0 0,1 2 0 16,-2 0 0-16,1 1 0 0,1-1 0 15,-2 3 0-15,2 4 0 0,-2-4 0 0,1 3 0 0,1 4 0 16,-2-3 0-16,0 6 0 0,1-3 0 0,-1 3 0 15,-1-1 0-15,1 3 0 0,-1-1 0 0,0-1 0 16,0 3 0-16,-1-1 0 0,0 1 0 0,-1 0 0 16,1 0 0-16,-1 0 0 0,-2 0 0 0,1 0 0 15,1 0 0-15,-1 0 0 0,1 0 0 0,1 0 0 16,0 0 0-16,1 0 0 0,-2 0 0 0,2 0 0 16,2 0 0-16,-1 1 0 0,1-1 0 0,1 3 0 15,-1-3 0-15,2 2 0 0,-4-2 0 0,0 0 0 16,0 0 0-16,23 8 0 0,-14-8 0 0,1 2 0 15,2-1 0-15,2 2 0 0,1-1 0 0,1-1 0 0,1 2 0 16,0-3 0-16,1 0 0 0,0 2 0 0,2-2 0 0,0 0 0 16,-2-2 0-16,0-1 0 0,0 2 0 0,0-1 0 15,-2-2 0-15,-2 2 0 0,1-2 0 0,-1 0 0 16,-2 2 0-16,-2-2 0 0,0 2 0 0,0-2 0 16,-1-1 0-16,-2 1 0 0,0 0 0 0,1 1 0 15,-1-3 0-15,-1 1 0 0,1-2 0 0,-1 1 0 16,1 1 0-16,-1-1 0 0,1-3 0 0,0 3 0 15,-1-4 0-15,2 2 0 16,-1 0-560-16,0 0-32 0,2 0-16 0,-1 0 0 16,-1-1-848-16,-1 4-160 0,0-1-48 0,1 0 0 15,-1-1 272-15,-1 2 48 0,1 4 16 0,0-1-17808 0</inkml:trace>
  <inkml:trace contextRef="#ctx0" brushRef="#br1" timeOffset="94288.88">18653 8260 1839 0,'-2'5'160'0,"-1"-4"-160"16,2 2 0-16,1-3 0 0,0 0 448 0,-1 2 48 0,0 0 16 0,-3 1 0 16,2 2 32-16,-2-1 16 0,3-4 0 0,1 0 0 15,1-4 192-15,0 1 32 0,3-2 16 0,1-2 0 16,0 0 432-16,1 1 96 0,0-4 16 0,0 4 0 16,2-3 192-16,-1 0 64 0,0 5 0 0,0-3 0 0,0 1-384 15,-2 0-64-15,0 1 0 0,-1 0-16 0,-2 0-112 0,-1 1-32 16,-1 2 0-16,-1-2 0 0,0 1-80 0,0-1-16 15,-2 1 0-15,-1 0 0 0,2-2 64 0,-3-1 16 16,1 2 0-16,1-4 0 0,-1 2-592 0,1-2-128 16,-1-1-32-16,0-2 0 0,-1-2-224 0,0-3 0 15,1 1 0-15,-1-1 0 0,0-3 176 0,2-5-16 16,-1 2 0-16,0-4 0 0,2 0 32 0,-1-3 0 16,2-1 0-16,-1-3 0 0,-1 1 48 0,1 1 16 15,0-1 0-15,0 4 0 0,-1-1-128 0,2 1-128 16,-1-1 176-16,-1 2-176 0,2 1 0 0,-1 0 0 15,0 3 0-15,0-1 0 0,1 2 0 0,-2-3 0 0,2 3 0 16,-3 1 0-16,2 1 544 0,-1 0 0 0,1 2 0 16,0-1 0-16,2 3-176 0,0-3-48 0,4 0 0 0,1 0 0 15,1 0-320-15,3 0 0 0,0 3 0 16,2-3 128-16,1 1-128 0,1-1 0 0,-1 3 0 16,-1 3 0-16,-1 0 0 0,-3 3 0 0,-2 4 0 0,-1 0 0 31,-2 4-640-31,0-1-112 0,-4 3-16 0,1 0 0 0,-1 0 448 0,-2 3 96 0,0-1 16 0,-1-1 0 15,0 4 432-15,0-5 96 0,1 4 0 0,0-2 16 16,0 0-80-16,0 0 0 0,2-2-16 0,-1 1 0 16,2-1-240-16,0 0 0 0,0 0 0 0,1 0 0 15,1 0 0-15,-1 0 0 0,0 0 0 0,0-1 0 16,1 1 0-16,0 0 0 0,-1 0 0 0,0 0 0 0,0 0-128 0,0 0 128 0,0 0 0 0,0 0 0 16,0 0-224-1,0 0 64-15,0 0 16 0,-1 22 0 0,0-15 144 0,-3-4 0 16,2 3 0-16,-2-2-128 0,0 1 128 0,2 1 0 15,-1-2 0-15,0 0 0 0,0-2 128 0,1 2-128 16,-1-2 160-16,1 2-160 0,-1 0 176 0,1 1-176 16,-1 0 192-16,0 0-192 0,0 1 0 0,1-2 0 15,-2 2 0-15,2 0 0 0,-2 0 0 0,-1 2 0 16,1-2 0-16,0 2 0 0,1-1 0 0,-1 2 0 16,2 0 0-16,-1 1 0 0,1-3 0 0,-1 2 0 15,2-2 0-15,0 2 0 0,-1-3 128 0,0 2-128 16,1-2 0-16,0 3 0 0,-2-3 128 0,1 0-128 15,-1-2 0-15,-1 2 0 0,2 0 0 0,-2-4 0 16,-1 2 0-16,2 0 0 0,-2 0 0 0,0-3 0 16,0 3 0-16,0-4 0 0,1 0 0 0,-1-3 0 0,3 2 0 15,-1 0 0-15,1-3 160 0,0 0-160 0,1 0 128 0,0-2-128 16,1 0 144-16,0 0-144 0,0 0 160 0,1-4-160 16,-1 0 0-16,0 1 0 0,0-1-208 0,1-2 64 15,-1 2 16-15,2-2 0 0,-1 2 0 0,0 1 0 16,-1-1 128-16,0 0 0 0,0 2 0 0,0-1 0 15,-1 2 0-15,1 1 0 0,-1-3 0 0,-1 1 0 16,1 0 0-16,0 0 144 0,0 2-144 0,0 0 160 16,-1-3 32-16,1 2 16 0,0 1 0 0,-2-3 0 15,3 2-208-15,-1 0 0 0,1 1 0 0,0 0 0 16,0 0 0-16,0 0 0 0,0-3 0 0,0 2 0 16,1-2 0-16,1 2 0 0,0 0 0 0,2 1 0 0,-1-2 0 15,1 0 0-15,1 2 0 0,-1 0 0 0,-2 0 0 16,2 2 0-16,-2-1 0 0,0 1 0 0,-2 2 0 15,0 1 0-15,0 1 0 0,-2-3 0 0,0 3 224 0,0 3 96 16,-1-3 32-16,1 3 0 0,-2 0-160 0,0 0-16 0,0 4-16 0,2-4 0 16,0 4-160-16,0-1 0 15,1 0 0-15,0 3 128 0,1-2-128 0,1 2 0 16,0 1 0-16,2-2 0 0,-1 2 0 0,2 2 0 16,0-2 0-16,-1 0 0 0,0 0 0 0,1 0 0 15,-1 1 0-15,1-1 0 0,-2 0 0 0,1-1 0 16,-1 0 0-16,0 1 0 0,0-1 0 0,-2 1 0 15,0-3 0-15,0 0 0 0,-1-1 144 0,1 2 0 16,-3 0 0-16,1 3 0 0,-3-1-16 0,1 2 0 16,-2 1 0-16,1-4 0 0,-1 1-128 0,0-2 192 0,1 0-192 15,-1 1 192-15,1-3-64 0,1-1-128 0,0 0 192 16,2 1-64-16,1-2-128 0,1 0 0 0,1 1 0 16,0-2 128-16,3 0-128 0,-1 1 0 0,1 2 0 15,0-3 0-15,1 1 0 0,0 1-176 0,0 0 176 0,-2 0-192 16,2-1-32-16,-2-2-16 0,1 2 0 0,-3-2 0 15,0 0 240-15,-1 0 0 0,0-2 0 0,-1 0 0 16,0 0 0-16,-2 0 0 0,1-2 0 0,-1 0-144 16,-1 0 144-16,2-4 0 0,2 6 0 0,0 0 0 15,-7-19 128-15,4 12-128 0,2-3 160 0,0 1-160 16,-1-3 0-16,2-2 0 0,2 2 0 0,-1-3 0 16,3-1 0-16,-1 2-192 0,3-1 192 0,1-1-160 0,0 2 160 15,2-2 0-15,1-1 0 0,-1-1 0 0,3 1 0 16,0-2 0-16,2 0 0 0,-2 0 0 0,2-2 0 0,-1 5 0 15,-3 0 0-15,1-1 0 0,-2 5 0 0,-2 2 0 16,-1-1 0-16,-2 4 0 0,-3 3 0 0,-1-2 0 16,0 3 0-16,-1 1-128 0,-1 1 128 0,-1-2 0 15,1 2 0-15,-1 0 0 0,2-1 0 0,-1 0-128 16,2 1 128-16,-2-2-128 0,2 3 128 0,0-4 0 16,0 2 0-16,2 2 0 0,-1-4 0 0,1 4 0 15,-1-2 0-15,2 2-128 0,-2 0 128 0,2 0 0 16,-1 0 0-16,-1 2 0 0,1 2 0 0,-1-2 0 15,0 5 0-15,2 3 0 0,-2-3 0 0,-1 4 128 16,1 0-128-16,0 4 0 0,0-1 0 0,2 1 0 16,-2-2 0-16,2 2 0 0,-1-3 0 0,2 4 0 0,1-3 0 15,0 0 0-15,1 2 0 0,0-2 0 0,2-2 0 16,-1 0 0-16,2 1 0 0,-2-4 0 0,0 2 0 0,1-2 0 16,-3 2 0-16,1-4 0 0,-1 3 0 0,0-3 0 15,-1 1 0-15,-2 0 0 0,1-4 0 0,-2 0 0 16,0 1 0-16,0-4 0 0,-1 0 0 0,-1 0 0 15,1-2 0-15,-1 0 0 0,1-4 0 0,-1-1 128 16,1 7 16-16,0 0 16 0,-5-25 0 0,2 12 0 16,-1 1-160-16,2-4 0 0,-2 3 0 0,1-3 0 15,-1 0 0-15,-1 0 0 0,0-2-192 0,0-1 192 16,0-1-176-16,1 3 176 0,-1 1-128 0,2 0 128 16,0 0-192-16,-1 0 64 0,3 3 0 0,0 0 0 15,1-2 128-15,0 2 0 0,1 1 0 0,0 0 0 0,2 1 0 16,-1 2-160-16,1-1 160 0,-2 4 0 0,0-3-272 15,1 5 48-15,-2 1 16 0,0-1 0 0,-2 2 16 16,1 2 0-16,0-3 0 0,-2 3 0 0,1-1 192 0,-1 1 0 16,1 0 0-16,-2 0 0 0,1 1 0 0,-1-1 0 15,0 3 144-15,0-1-144 0,1-1 208 0,-2 3-48 16,0 2-16-16,-1 3 0 0,1 0 16 0,-1 0 0 16,1 4 0-16,0-3 0 0,0 3-160 0,-1 0 160 15,2 1-160-15,0-1 160 0,0 0-160 0,2 0 0 16,-1-1 0-16,1 1 128 0,-1-4-128 0,1 1 0 15,0 0 0-15,-1 3 0 0,-1-1 0 0,-1 2 0 16,0 0 0-16,-1 0 0 0,-1 3 0 0,-1-1 0 16,0 0 0-16,-1 1 0 0,2-4 0 0,-2 2 160 15,3-1-160-15,-2-2 160 0,1 0-160 0,1-2 128 0,1 1-128 0,-1-3 128 16,1 0-128-16,-1-1 0 0,1-1 0 16,0-3 128-16,-1 1-128 0,1-1 0 0,1 0 0 15,0-3 0-15,0 0 144 0,1 0-144 0,0 0 160 0,1-2-160 16,-1 1 192-16,1-3-64 0,1 1-128 0,1 0 192 15,-2-2-192-15,2 1 0 0,0-2 0 0,0-1 0 16,2-2 0-16,-1-1 0 0,1-2 0 0,1 2 0 16,0-3 0-16,1 1 0 0,2-4 0 0,1 0 0 15,-1 0-160-15,2-3 160 0,1-3-128 0,0 0 128 16,2-1-128-16,-1 0 128 0,1-1-128 0,0 2 128 16,-1 0 0-16,1 0 0 0,-2 3 0 0,-1 3-128 15,0 0 128-15,-1 4 0 0,-2 0 0 0,0 5 0 0,-1 1 0 16,-2 2 0-16,-1 2-144 0,1 2 144 0,-1 0-208 0,0 2 16 15,-1 2 16-15,1 0 0 0,2 1 176 16,-1 2-128-16,1-1 128 0,-1 3-128 0,3 1 128 0,0 0 0 16,-1 2 0-16,0-2 0 0,-1 2 0 0,1 1 0 15,-1-1 0-15,-1 0 0 0,2 2 0 0,-1-2 0 16,1 1 0-16,-1-1 128 0,0-1-128 0,1 0 0 16,0 2 128-16,-1-2-128 0,2 0 0 0,-1 0 128 15,0 0-128-15,1-1 0 0,-2 2 0 0,1-2 0 16,-1 0 0-16,-1-1 0 0,1 1 0 0,-1-3 0 15,-1 2 0-15,-1-3 0 0,2 3 0 0,-4-2 0 16,2-1 0-16,-1 3 0 0,0-3 0 0,0-1 0 16,-1 1 0-16,1-1 0 0,0-1 0 0,0-2 0 15,-1-2 0-15,2 0 0 0,0 0 0 0,0 0 0 0,2 0 0 16,-2-2 0-16,0-2 0 0,1 2 144 0,0-2-144 0,-1 4 0 16,0 0 0-16,0 0 0 0,4-21 0 0,-4 15 0 15,1 0 0-15,0 1 0 0,-1-4 0 0,-1 3 0 16,1 0 0-16,-2-2 0 0,0 0 128 0,-1 1-128 15,0 1 0-15,-1-1 0 0,1 1 0 0,-1-1-144 16,-1 2 144-16,0 2 0 0,0-1 0 0,-1 0 0 16,1 2 0-16,-1-1 0 0,2 2 0 0,-1 1 0 15,-1-2 0-15,0 2 0 0,0 0 0 0,-2 0 0 16,1 2 0-16,-1-1 0 0,0 4 0 0,-1-1 0 16,-1 2 0-16,0 0 0 0,0 2 0 0,1 0 0 15,-1 2 0-15,1-1 0 0,0 1 0 0,2 0 0 0,0 0 0 16,2-2 0-16,1-1 0 0,0-1 0 15,3 0 0-15,0-2 0 0,-1 2 0 0,1-5 0 0,1 1 0 16,-1 1 0-16,1-3 0 0,0 0 0 0,0 0 0 0,1 0 0 16,-1-3 128-16,1 3-128 0,2-3 0 0,-1 0-160 15,2 2 16-15,0-1 0 0,1-2 144 0,0 1-208 16,2 3 80-16,1 0 128 0,1 0-144 0,3-2 144 16,-1 2 0-16,1-1 0 0,3-2-400 0,1 0 16 15,1 0 16-15,-1-1 0 16,-1-2-80-16,-1 2-32 0,-2-2 0 0,-1 4 0 15,-2-2 96-15,-3-1 0 0,0 1 16 0,-2 3 0 0,-2-1 224 0,-3-1 144 16,0 2-192-16,-3-1 192 0,-1 2 0 0,-1-3 0 16,-4 3 0-16,0-1 0 15,-1 1-512-15,-2 0 16 0,-1 0 0 0,-1 0 0 16,3-3-288-16,-1 3-64 0,0-2-16 0,1 1 0 16,0-2-96-16,2-1-32 0,3 2 0 0,1 1-11680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0:46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7188 13296 1839 0,'0'-10'160'0,"0"0"-160"15,0 4 0-15,0 1 0 0,0 4 5488 0,0-3 1056 16,0 1 224-16,1 0 32 0,1-6-4896 0,0 0-992 0,0 2-192 15,0-2-32 1,-1 6-944-16,0-1-176 0,0 1-32 0,1 0-16 16,-1 3-1088-16,-1-3-224 0,1 2-32 0,0 1-16 0,1 0 1168 0,-2 1 224 0,1 2 64 15,0-3 0-15,-1 3 912 0,0 0 192 0,-1 1 48 0,1-4 0 16,0 0 352-16,0 0 80 0,0 0 16 0,-9 19 0 16,8-16 64-16,0-1 0 0,-1 2 16 0,1-4 0 15,1 0-16-15,0-4-16 0,1 4 0 0,1-5 0 16,0 2-848-16,3-5-160 0,3 2-48 0,1-5 0 15,3 1-208-15,1-2 0 0,6-2 0 0,-1-2 0 16,5 0 240-16,1-3 0 0,6-3 0 0,2-5 0 16,1 1 80-16,6-5 0 0,3-2 16 0,2-1 0 15,1 2-144-15,-2-3-16 0,3-3-16 0,-2-3 0 16,1 3-160-16,-1 0 0 0,0 3 144 0,-2-2-144 0,-4 5 208 0,0-3-16 16,2 3-16-16,-2 1 0 15,-1 3 80-15,-3-1 32 0,-2 3 0 0,-5 1 0 0,-1 4-288 16,-4 2 160-16,-1-1-160 0,-2 3 128 0,-3 3-128 0,-2 2 0 15,-2 2 0-15,-2 0 0 0,-1 1 0 0,-2 2 0 16,0 2 0-16,-2-1 0 0,-1 2 0 0,0 0 0 16,0 2 0-16,-2-2 0 0,2 2 192 0,-3 0-64 15,1-3 0-15,0 4 0 0,0-1-128 0,-1-2 0 16,2-1 0-16,-1 1 0 0,1 1 0 16,0-4 0-16,0 1 0 0,1 0 0 0,-1-1 0 0,1 0 0 15,1 1 0-15,1-2 0 0,-1 1-128 0,0 1 128 16,0 0 0-16,0 0 0 0,-1 2 0 0,-1-2 0 15,1 2 0-15,0-2 0 0,-2 2 0 0,1 2 0 16,-2-2 0-16,0-2 0 0,0 2 0 0,-1-2 0 16,2 1 0-16,-2-2 0 0,1 1 0 0,0-3 0 0,3 1 0 15,-2 0 0-15,2-2 0 0,1-2 0 0,1 2 0 0,0-3 0 16,2 1 0-16,0 0 0 0,-1 2 0 0,-1 4 0 16,-1-2 0-16,-2 2 0 0,0 0 0 15,-2 3 0-15,0 1 0 0,-2 1 0 0,0 1 0 0,-4 1 0 16,0 1 0-16,-4 1 0 0,-2 0 0 0,-1 4 0 15,-2-1 0-15,-4 0 0 0,-1 1 0 0,-1 5 128 16,3-5-128-16,-3 3 0 0,-3 2 0 0,-2 1 128 16,2-4-128-16,-1 1 192 0,3 1-192 0,0-4 192 15,4-4-192-15,-1 1 160 0,5-1-160 0,0-6 160 16,4 2-160-16,1-2 192 0,3 0-192 0,2 0 192 16,1-1-192-16,2 0 0 0,3 0 0 0,0 0 128 15,4 0-128-15,0 2 0 0,2-2 0 0,1 2 0 0,2-2-304 16,2-1 64-16,2 1 16 0,1 1 0 15,2-1 32-15,0-2 0 0,1 1 0 0,-1 1 0 0,-1 0 192 0,0 2-176 16,0-2 176-16,2 2-160 0,1 1 160 0,0-2 0 16,2-1 0-16,0-1 0 0,-1 2 0 0,0 0 0 15,0 2 160-15,-1-1-160 0,0-2 0 0,0 4 0 16,-1-4 0-16,-1 4 0 0,-2-2 0 0,0-2 0 16,1 1 0-16,-2 3 0 0,-1-3 0 0,-1 0 0 15,0 3 0-15,-3-2 0 0,0 4 0 0,-3 1 0 16,-2 0 0-16,-1 4 0 0,-3 0 0 0,-2 5 0 15,-2 3 176-15,-3 4-176 0,-2 1 256 0,-6 2-64 16,-2 3-16-16,-4 4 0 0,-1 5-176 0,-4-2 192 16,-2 2-192-16,0 1 192 0,0 0-192 0,0-1 0 0,2-2-160 15,0-3 160 1,3-1-704-16,3 1-32 0</inkml:trace>
  <inkml:trace contextRef="#ctx0" brushRef="#br0" timeOffset="2082.19">7155 13390 1839 0,'0'0'160'0,"-2"-3"-160"0,0 3 0 0,0 3 0 16,0-2 4304-16,1 1 832 0,-1 1 176 0,-3 1 16 31,-3 2-5152-31,-2 0-1040 0,-2 0-208 0,1 0-32 16,1-1 464-16,0 0 80 0,3-4 32 0,-2 2 0 0,3-1 944 0,0-2 192 0,2 0 32 0,-1-2 16 15,2 2 112-15,1 0 0 0,0-3 16 0,-1 3 0 16,1 0 272-16,0 0 48 0,0 0 16 0,-2 3 0 16,0-3 80-16,1 2 16 0,-1-2 0 0,0 4 0 15,2-4-16-15,-2 3 0 0,0-3 0 0,2 0 0 16,-1 0-112-16,2 0-32 0,1 0 0 0,-1-3 0 0,2 1-368 0,-1 0-80 15,3 0-16-15,-2-2 0 0,0-1-304 16,0 0-64-16,2-1-16 0,-2 0 0 0,0 0-64 0,-1 0-16 16,-1-1 0-16,0 1 0 0,0 0 64 0,-2-3 16 15,-1 2 0-15,1 1 0 0,-1-3 0 0,-1 2 0 16,-1-3 0-16,-2 1 0 0,0-1 32 0,-1 0 0 16,1-1 0-16,-2 0 0 0,-1 0-32 0,-1 0 0 15,0-2 0-15,0 1 0 0,1-4 16 0,-2 4 0 16,1-4 0-16,-2 0 0 0,2-2 32 0,-2 1 0 15,-1-4 0-15,2 1 0 0,-1 2-256 0,1-2 0 16,0 1 0-16,0-3 0 0,-1 3 0 0,0-3 0 16,1 0 0-16,-2 1 0 0,1-1 0 0,-2-1 0 15,1 1 0-15,-2 0 0 0,-1 2 0 0,-2-2-128 0,0 3 128 16,-1-3 0-16,0 3 0 0,-1 0 0 0,1-2 0 16,0 2 0-16,0 3 0 0,1 0 0 0,0 0 144 0,-2 0-144 15,0-3 128-15,-2-1-128 0,4 6 0 0,4-2 128 16,3 3 0-16,0-3 0 0,2 0 0 0,0 0 0 15,1-3-128-15,1 3 0 0,3 0 144 0,0-1-144 16,1 3 0-16,0-1 0 0,1 4 0 0,1-1-128 16,-1 2 128-16,0 1 0 0,-1 0 0 0,2 0 0 15,-2 3 0-15,0 2 0 0,-1 0 0 0,1 2 0 16,-2-2 0-16,1 0 0 0,0 2 0 0,0-2-128 16,0 2 128-16,0-2 0 0,-1 2 0 0,1-2 0 15,1-2 0-15,0-1 0 0,2 1 0 0,-1-2 0 16,1 0 0-16,0-2 0 0,-2 2 0 0,0-2 0 15,0 1 0-15,1 2 0 0,-1-4 0 0,1 3 0 16,2 2 0-16,-3-3 0 0,1 3 0 0,1 1 0 0,-1 0 0 16,0 2 0-16,-1-1 0 0,0 1 0 0,0 0 0 0,-1 3 0 15,0-3 0-15,-1 3 0 0,0 0 0 0,0 0 0 16,-2-2 0-16,1 0 0 0,0-1 0 0,0 3 0 16,0-5 0-16,2 1 0 0,0 0 0 0,1 2 0 15,0-4 0-15,0 0 0 0,3-2 0 0,-2 2 0 16,1-3 0-16,2 2 0 0,0 1 0 0,0-1 0 15,-1-1 0-15,2 2 0 0,-1 2 0 0,0 0 0 16,-2 2 0-16,2-2 0 0,-2 4 0 0,0 0 0 16,-1 0 0-16,1 0 0 0,-2 4 0 0,1-2 0 15,-1-1 0-15,1 2 0 0,1-1 0 0,-1 2 0 0,1-4 0 16,2 1 0-16,0 2 0 0,0-3 0 16,2-3 0-16,-1 2 0 0,1-1 0 0,2 0 0 0,-1-3 0 15,2 2 0-15,0-1 0 0,-1-1 0 0,1 4 0 16,-2-4-128-16,1 4 128 0,-2-2 0 0,0 2 0 15,1 1 0-15,-2 0 0 0,-2 0 0 0,2 4 0 0,-1-4 0 16,-1 3 0-16,2-3 0 0,0 0 0 0,0 0 0 16,0 0 0-16,-11 25 0 0,9-19 0 0,0 0 0 15,2 4 0-15,-1 0 0 0,1 3 0 0,0 0 0 16,0 2 0-16,0 1 0 0,1 4 0 0,0-2 0 16,2 1 0-16,-3 0 0 0,1-3 0 0,0-3 0 15,-1-2 0-15,1-1 0 0,-1-1 0 0,0-2 0 16,0 0 0-16,0-1 0 0,-1 0 0 0,-1-2 0 0,-1 2 0 0,2-2 0 15,-2 0 0-15,0 3 0 0,0-4 0 0,-1 1 0 16,2 0 0-16,-2 1 0 0,1-2 0 16,0 0 0-16,1 1 0 0,-1-4 0 0,2 2 0 15,0-2 0-15,-1 0 0 0,2-2 0 0,-1-1 0 0,0-1 0 16,0 1 0-16,0-3 0 0,-2 1 0 0,2 0 0 16,0-2 0-16,-2 1 0 0,2-2 0 0,0 0 0 15,-1 2 0-15,1-3 0 0,1 1 0 0,0-2 0 16,1 0 0-16,2 0 0 0,-1 0 0 0,2-1 0 15,0 0 0-15,2-1 0 0,0 0 0 0,0-1 0 16,2-1 0-16,-2 2 0 0,-1-3 0 0,1 1 0 16,-2 2 0-16,-1 0 0 0,0 2 0 0,-2 0 0 15,0-1 0-15,-1 1 0 0,-1 2 0 0,-1 0 0 16,0 2 0-16,0-1 0 0,-1 0 0 0,1 1 0 0,0 0 0 16,0-3 0-16,1 2 0 0,1 0 0 0,0-1 0 0,1 2 0 15,1-1 0-15,-1 1 0 0,0 2 0 16,1 1 0-16,0 0 0 0,-1 0 0 0,0 3 0 0,2-3 0 15,-2 3 0-15,-1 0 0 0,1 0 0 0,0 3 0 16,1-3 0-16,-1 0 0 0,1 1 0 0,-2-1 0 16,0 0 0-16,0 0 0 0,0 0 0 0,19 11 0 15,-14-10 0-15,1-1 0 0,1 3 0 0,1-3 0 16,2-3 0-16,1 2 0 0,1-4 0 0,2 1 0 16,-1 1 0-16,1-4 0 0,1 4 0 0,-2-4 0 15,2 3 0-15,-1-3 0 0,1 4 0 0,-2-1 0 16,1-2 0-16,0 0 0 0,-2 2 0 0,2-2 0 15,-2 1 0-15,1 1 0 0,0 3 0 0,-1-2 0 16,-1 6-400-16</inkml:trace>
  <inkml:trace contextRef="#ctx0" brushRef="#br0" timeOffset="9163.29">17340 13424 911 0,'0'-6'0'0,"0"1"0"16,1 1 0-16,1 2 0 0,-2 1 1920 0,0 1 288 0,1-3 64 15,-1 2 16-15,1-1 272 0,2-2 48 0,-2 1 16 0,0 0 0 16,-1 3-752-16,1-3-144 0,-1 3-16 15,0 0-16-15,2-2-496 0,-1 1-112 0,0 1 0 0,0-3-16 16,0 1 48-16,2 0 16 0,-1 0 0 0,1-1 0 16,-1 2-352-16,1 1-64 0,-1-2-16 0,0 2 0 15,0 0-208-15,0 0-48 0,0 2-16 0,0-2 0 16,2 0-240-16,1 0-32 0,1 0-16 0,0 1 0 16,3-1 192-16,2 2 48 0,0-2 0 0,3 1 0 15,2-1 96-15,0 0 32 0,4 0 0 0,1 2 0 16,1-2-352-16,3 0-160 0,1 0 160 0,1 0-160 15,0 0 144-15,3 2-144 0,-1-2 128 0,2-2-128 16,1 2 0-16,-1-2 0 0,2-1 0 0,-1 2 0 16,1 1 176-16,0-2-48 0,3 2-128 0,0-2 192 0,0 4-192 0,0-4 0 15,1 0-192-15,0-1 192 0,1 2 0 0,1-1 0 16,-2-1 0-16,-1 2 144 0,0-1-144 0,-2 2 128 16,-2 0-128-16,-1 2 128 0,1-2-128 15,-3 4 160-15,-3-2-160 0,-3 2 160 0,0-2-160 0,-2 2 0 16,-4-1 144-16,-1 0-144 0,-1 1 192 0,-3-4-48 15,-1 3 0-15,0-2 0 0,1 1 32 0,-1-2 0 16,0 0 0-16,-1 0 0 0,1-2-176 0,-1 1 128 16,0-2-128-16,-2 1 128 0,1 0-128 0,0 0 0 15,-1-1 0-15,0 2 0 0,0-1 0 0,1 0 0 16,1 2 0-16,-3-2 0 0,2 2-192 0,0 0 192 16,-2 0-192-16,0 2 192 0,0 0-192 0,-2 0 192 15,1-1-192-15,-3 1 192 0,2 1-160 0,-1-1 160 0,0 3 0 16,0-4-144-16,1 1 144 0,-2 1 0 0,2-3 128 0,1 1-128 15,-1-1 128-15,1 0-128 0,1 0 160 0,-1-1-160 16,0 1 128-16,0 0-128 0,-1 0 0 0,0-3 0 16,-1 3 144-16,1-2-144 0,-2 2 128 0,1-1-128 15,0 1 0-15,-2-3 0 0,2 3 0 0,0 0 0 16,-2-2 128-16,1 0-128 0,-1 2 128 0,-1-2-128 16,1 1 240-16,-2-1-48 0,1 1 0 0,-1-1 0 15,0 0 0-15,-1-3-16 0,2 2 0 0,-1-1 0 16,1-1-32-16,0 0 0 0,1 0 0 0,-1-1 0 15,1 2-144-15,1-4 128 0,-1 0-128 0,2 2 128 32,1 2-128-32,-1-2 0 0,1 0-160 0,0 0 160 0,-2 2-160 0,1-2 160 0,0 3-160 0,-2 0 160 0,1 0 0 15,-2 3 0-15,0-2-128 0,-1 2 128 0,1 0 0 0,-2-1 0 16,1 1 0-16,-1 0 0 0,0 0 0 0,-2-3 0 16,1 2 0-16,2 1 0 0,0 0 0 0,0 0 0 15,0 0 192-15,-16-13-192 0,11 9 336 0,0 0-32 16,-1-2-16-16,-1-1 0 0,1 1-288 0,0 0 0 15,-1 2 0-15,-1-2 0 0,-1 2 208 0,2 1-64 16,0-2-16-16,-2 4 0 0,2-2-128 0,-2 1 0 16,1 2 0-16,1 0 0 0,0 0 0 0,-2 2 0 15,0-2-192-15,-1 3 192 0,1-3-144 0,0 3 144 16,-1 0 0-16,0-3 0 0,0 3 0 0,0-3 0 16,2 3 0-16,0-3 0 0,2 0 0 0,1-3 0 15,1 3 0-15,2-3 0 0,-1 3-128 0,3-3 128 0,0 0 0 16,2-2 0-16,0 1 0 0,1 0 0 15,0 1 0-15,2-2 0 0,1 3 0 0,-1 0 0 0,2 2 0 16,-1 2 0-16,1 0-128 0,1 3-128 0,-1-2-32 16,2 3 0-16,-1 1 48 0,1 0 16 0,0 2 0 0,-2-3 0 15,2 1 64-15,-1 2 16 0,0-3 0 0,0 4 0 16,1-1 144-16,1-3 0 0,-1-1-144 0,1 3 144 16,-1-1 0-16,3-4 0 0,-1 2 0 0,-1 0 128 15,1-2-128-15,-1 0 0 0,0 0 0 0,-2-1 0 16,1 2 0-16,-1-1 192 0,-1-2-64 0,-1 1 0 15,-1 1 0-15,-1-2-128 0,-2 1 192 0,0-2-64 16,0 2 0-16,-1-2-128 0,-1 2 192 0,1-2-64 16,-1 0-128-16,0 0 0 0,-1 3 144 0,1-3-144 0,0 0 0 0,0 0 0 15,0 0 0-15,0 0 128 0,0 0-128 0,0 0 0 16,0 0 0-16,-9 18 0 0,6-14 0 16,-1 2 0-16,0 0 0 0,-1 0-128 0,0 4 128 15,-1 0 0-15,0-1 0 0,0 2 0 0,-2 1 0 16,1 3 0-16,1-2 0 0,-2-2 0 0,2 1 0 0,-1-1 0 15,-1-1 0-15,1 2 128 0,-2-2 96 0,1-2 32 16,-2 3 0-16,-2-5 0 0,3 2 80 0,-1-2 32 16,1-3 0-16,-1 2 0 0,0-1-368 0,2 0 0 15,0-2 0-15,0-1 0 0,-1 2 0 0,-1-1 0 16,0-2 0-16,0 2-128 16,-1-2-320-16,0 2-64 0,0-2-16 0,-2-2 0 15,1 4-352-15,-2-2-64 0,-2 3-16 0,-2 0-12016 0,-2 3-2400 16</inkml:trace>
  <inkml:trace contextRef="#ctx0" brushRef="#br0" timeOffset="11114.95">17470 13409 21183 0,'-9'4'1888'0,"2"1"-1504"16,1-1-384-16,2-4 0 15,2 2-144-15,-5 2-112 0,-3 0 0 0,-7 2-16 16,-5 3-816 0,-2 0-176-16,2-5-16 0,2 0-16 0,4-2 1648 0,4-2 336 0,2-2 64 0,4 1 16 15,2-3 336-15,3 1 80 0,1 1 16 0,0 1 0 16,2-2 528-16,2 0 96 0,-1 0 32 0,0 3 0 16,1-2-992-16,0 2-192 0,-2 0-32 0,1 0-16 0,-1 2 336 0,-1-2 80 15,1 3 16-15,-1-3 0 0,-1 3 256 0,-1 0 48 16,-1-2 16-16,0 1 0 0,-2 0-640 0,2-1-128 15,-1 0-32-15,0-1 0 0,0-1-160 0,1 0-32 16,-1-1-16-16,2-4 0 0,0 0-80 0,1-3-16 16,0-2 0-16,1 0 0 0,0-1 32 0,0-4 0 15,2-4 0-15,-1 0 0 0,1-3-304 0,-1 0 160 16,1-3-160-16,0 0 128 0,-1-1-128 0,0-1 160 16,2 2-160-16,-3 0 160 0,0 4-160 0,-1-3 0 15,2-1 0-15,-4 1 0 0,1-3 288 0,-1 1-32 16,0 1 0-16,-1 0 0 0,-1-2 112 0,0 0 16 15,1 0 0-15,-2 2 0 0,0 0-32 0,0-2 0 16,0-1 0-16,0-2 0 0,0-1-160 0,0-3-48 16,1 0 0-16,2 1 0 0,-1 2-144 0,2-7 0 0,1 2 0 15,1 0 0-15,3 1 0 0,-2 2 0 0,3-5 0 0,-1 5 0 16,1-1 0-16,-3 4 0 0,2 3 0 0,-3 2-176 16,2 0 176-16,-2 2 0 0,-1 2-144 0,-2 0 144 15,0-2 0-15,0 2 0 0,-1 1 0 0,0 1 0 16,-1 2 0-16,0-1 0 0,1 1 0 0,-1 0 0 15,0 3 0-15,-1-1-144 0,3 0 144 0,-2 1-160 16,2 2-32-16,-1 0 0 0,2 1 0 0,1 0 0 16,1 2 64-16,2-4 0 0,-1 2 0 0,3-1 0 15,0 4-32-15,1-3 0 0,2 5 0 0,-1-2 0 16,0 3 0-16,1 0 0 0,-1 2 0 0,-1-2 0 0,-1 2 160 16,-1 2 0-16,0 1 0 0,-2-2 0 0,0 3 0 15,-2-2 0-15,0 2 0 0,-2-2 0 0,0 2 0 16,-2 0 144-16,0 0 0 0,1-2 0 0,-1 2-16 0,0-4 0 0,-1 4 0 0,2-5 0 0,-1 4-128 31,1-3 0-31,2 2 0 0,0-2 0 0,0-1 0 0,1 2 0 16,1-1 0-16,0 1 0 0,0-3 0 0,2 5 0 15,-2-2 0-15,0 1 0 0,2 1 0 0,-3 1 0 16,1-3 0-16,-1 3 0 0,0 0 0 0,-1 0 0 16,0-2 0-16,-1 1 0 0,2 1 0 0,0 0 0 15,0 0 0-15,0 0 0 0,0 0 0 0,0 0 0 16,-16-13 0-16,15 10 0 0,1 0 0 0,-1-3 0 15,1 2 0-15,-1-2 0 0,-1 1 0 0,2 0 0 16,-1-1 0-16,1 0 0 0,-1 1 0 0,1 1 0 16,-1 2 0-16,-1 0 0 0,1 2 0 0,-1 0 0 0,-1 4 0 15,0-1 0-15,-2 3 0 0,0 1 0 0,0 3-128 0,-3 2 128 16,0 4-192-16,-1 2 48 0,-1 4 0 0,0-2 0 16,-1 5 144-16,0-1 0 0,-1 0 0 15,-1 1 0-15,2-1 0 0,0-1-128 0,2-5 128 0,-1 2 0 16,0-2 0-16,2-2 0 0,0 1 144 0,1-5-144 15,2 0 0-15,-1 1 0 0,1-3 0 0,0-1 0 16,1 0 0-16,1-1 0 0,1-6 0 0,1 2 0 16,1-4 0-16,0 0 0 0,0 0 0 0,1-4 0 15,1-2 0-15,0 0 0 0,2-1 0 0,1-2 0 16,1-4 0-16,1 1 0 0,3-4 0 0,1 0 0 16,2 0 0-16,2-2 0 0,1 1-240 0,0 1 80 0,1-3 160 15,-1 3-128-15,1-1 128 0,-1 0-128 0,1 1 128 0,-4 1-128 16,-1 1 128-16,0-1-128 0,-3 5 128 15,-1-2 0-15,-1 2 0 0,-2 1 0 0,-1 2 0 0,-2 1 0 16,1 0 0-16,-3-1 0 0,-1 1 0 0,-1 3 0 16,0-4 0-16,-2 1 0 0,1 3 0 0,-2-4-128 15,1 2 128-15,-1 2 0 0,1-3 0 0,2 2 0 16,-1-2 0-16,2 2 0 0,0-1 0 0,1 1 144 0,1 2-144 0,0 1 0 16,2 1 176-16,0 0-176 15,4 6 160-15,0 0-160 0,3 4 144 0,1 2-144 16,1 4 128-16,2 3-128 0,1 3 192 0,1 0-64 15,0 1 0-15,0 1 0 0,-1-1-128 0,0-4 160 16,1 1-160-16,-1-1 160 0,0-1-160 0,-2-2 0 16,1 0 0-16,-2-1-176 0,1 1 176 0,-4-3 0 15,1-1 0-15,-1-1-21408 0</inkml:trace>
  <inkml:trace contextRef="#ctx0" brushRef="#br0" timeOffset="32088.29">29204 12319 13823 0,'2'-6'1216'0,"-1"-1"-960"0,1 4-256 0,-1-3 0 0,0 2 2112 0,0 1 384 16,2 1 80-16,-1-3 16 0,4-4-1248 0,2-1-256 15,2-2-64-15,0 2 0 0,-2 1-576 0,0 1-112 16,-1 4-16-16,-2 3-16 0,0-2-304 0,-1 6 0 15,-2 1 0-15,-3-1 0 0,0 6 288 0,-2-3 48 16,-3 5 16-16,-1 0 0 0,-2 5 560 0,-3-2 112 16,0 1 32-16,-1 1 0 0,-3 0 96 0,-1-1 32 15,-2 2 0-15,-1 1 0 0,2-2-208 0,-5 1-32 16,0 4-16-16,-2-1 0 0,0 2-432 0,-1 3-96 16,0-3-16-16,-1 3 0 0,1-3-224 0,-1 3-160 15,1-3 192-15,-2 4-192 0,-1-1 0 0,-2-2 0 16,-1 2 0-16,0 2 0 0,1-3 0 0,0 3 0 15,-1-1 0-15,0 0 0 0,7-5 0 0,-1 1 0 16,0 3 0-16,0-2 0 0,0 2 0 0,3 0 0 0,1-3 0 16,2 0 0-16,1-3 224 0,3 1-64 0,0-2-16 0,-1-2 0 15,2 3-144-15,-2-3 192 0,1 0-192 0,-2-3 192 16,0 5-64-16,-2-2-128 0,0 0 192 0,0-2-64 16,-1 0-128-16,0-1 128 0,1-1-128 0,1 2 128 15,0-6-128-15,3 2 128 0,0-2-128 0,1 0 128 16,3 1-128-16,-1-3 128 0,2 2-128 0,3-2 128 15,0-3-128-15,1 2 160 0,2-3-160 0,0 1 160 16,1 0-160-16,0-1 160 0,2-2-160 0,-2 4 160 16,2-1-160-16,-2-2 128 0,0 4-128 0,1-2 128 15,-2 0-128-15,-1-2 0 0,-1 3 0 0,1 1 0 16,-1-4 0-16,-1 4 0 0,1-1 0 0,-2-2 0 0,2 2 0 0,-1-2 0 16,2 2 0-16,0-3 0 0,1 2 0 0,0-1 0 15,0-1 0-15,2 2 0 0,-1-3 0 16,0 2 0-16,2-2 0 0,-2 0 0 0,0 0 0 0,1 0-144 15,0 0 144-15,2-2-160 16,1-2-544-16,1 1-96 0,4-4-32 0,2-5-18192 16</inkml:trace>
  <inkml:trace contextRef="#ctx0" brushRef="#br0" timeOffset="32808.14">29310 12252 17503 0,'-11'0'768'0,"1"-2"176"0,0 0-752 0,3 2-192 0,3 0 0 0,0 0 0 0,1 0 1344 0,-5 0 256 15,-3 0 32-15,-3 0 16 0,1-2 496 0,2-1 96 16,1 2 32-16,4-1 0 0,1-2-1312 0,1 1-256 15,1 1-48-15,2-2-16 0,0 2-320 0,-2 1-64 16,0-2 0-16,-2 2-16 0,-3 1 48 0,0 0 16 16,-3 1 0-16,-2 3 0 0,-2 1 208 0,-2-2 64 15,-6 6 0-15,-3 1 0 0,-5 0 16 0,-1 2 16 16,-3 1 0-16,0-1 0 0,1-1-160 0,-1 2-16 16,2-1-16-16,-1 0 0 0,3-2-112 0,4 0-32 15,2-1 0-15,2-1 0 0,3 2-272 0,2-4 160 16,2 1-160-16,2-1 128 0,2-3-128 0,2 1 0 15,2-1 0-15,2-2 0 0,1 1 0 0,3-2 0 16,0 0 0-16,4-3 0 0,0-1 0 0,4-1 0 16,2-1-176-16,2-2 176 0,3-1-320 0,5-4 32 0,1 1 0 15,5-4 0 1,3 0-144-16,4 1-16 0,1-1-16 0,1 1 0 16,1 1-144-16,-2 2-32 0,-1-2 0 0,1 2 0 0,-2 0 352 0,-3 2 64 0,-2 1 16 0,-2 0 0 15,-1 2 208-15,-1 1 0 0,-3 0 0 0,-2 2 0 16,0 0 464-16,-4 2 48 0,2 2 0 0,-3 0 0 15,0 0-64-15,-1 1 0 0,-1 1 0 0,-1 2 0 16,2 1-240-16,-1 1-48 0,1 0-16 0,-3 1 0 16,2 3-144-16,0-1 0 0,-1 4 0 0,-2-1 128 15,-1 4-128-15,-2-3 0 0,-1 3 0 0,-2-4 128 16,-1 4-128-16,-1-2 128 0,-3 1-128 0,-2 1 128 0,0-3-128 16,0 0 0-16,-1-1 0 0,0-2 0 0,-1 1 0 15,0-1 0-15,1-4 0 0,-2 1 0 16,0 0-320-1,1-4-160-15,3 0-32 0,1-3-17376 0</inkml:trace>
  <inkml:trace contextRef="#ctx0" brushRef="#br0" timeOffset="34363.21">27824 13435 11967 0,'-3'-1'1072'0,"1"1"-864"0,-1 0-208 0,2 1 0 16,0 2 1344-16,-2-3 240 0,0 0 32 0,-4 2 16 0,-3 0 672 0,1 0 144 15,-1 2 32-15,0-2 0 16,1 1-576-16,2-3-112 0,1 0-32 0,1 0 0 0,1-3-272 15,0 1-48-15,3-2-16 0,-2-2 0 0,1-1-480 16,0-2-112-16,-1-1 0 0,1 0-16 0,-3-1-288 0,-2-1-48 16,0 0-16-16,-3-2 0 0,-1 0-32 0,-3-3-16 15,-2 1 0-15,-1-2 0 0,-2 1-16 0,-4 0 0 16,-2-8 0-16,-2 3 0 0,1-1 32 0,0-1 0 16,3 4 0-16,-2-2 0 0,1-2-64 0,1 1-16 15,1-2 0-15,-1-1 0 0,2-2-176 0,2 0-48 16,1 2 0-16,0-2 0 0,2-1-128 0,0 1 160 15,-1-3-160-15,3 1 160 0,0 2 0 0,0 0 0 16,0-1 0-16,0 2 0 0,0 1-32 0,0 0 0 16,-1 4 0-16,0-1 0 0,-1 5 128 0,1-3 0 0,-1 1 16 0,-1 2 0 15,-2-1-64-15,-3 2-16 0,0-4 0 16,-3 2 0-16,1 2-32 0,0-2-16 0,3 1 0 16,1 2 0-16,1 0-144 0,1 1 192 0,0 1-192 15,2-2 192-15,0 1-192 0,3-1 0 0,-2-2 0 0,1-1 0 16,3 2 0-16,0-1 0 0,1 2 0 0,0 0 0 15,3 0 0-15,-1 3 0 0,1-2 0 0,1 1 0 16,2-1 0-16,-1-3 0 0,0 4 0 0,-1-4 0 16,0 1 0-16,-3 1 0 0,-1 0 0 0,-1 4 0 15,1-3 0-15,0 5 0 0,0-2 0 0,0 2 0 16,1 0-128-16,-1-2 128 0,-1 2 0 0,-2-3 0 16,3 1 0-16,-1 2 0 0,3 2 0 0,-1 0 0 0,1-1 0 15,2 2 0-15,1 1 0 0,2-3 0 0,0 3-192 16,1 0 48-16,0 0 0 0,0-1 0 0,1 4 144 0,-1-3 0 15,1 2-144-15,0-1 144 0,1 4 0 0,-1-2 0 16,1 2 0-16,0 1 0 0,-1-2 0 0,-1 2 0 16,1 2 0-16,0-2 0 0,0 4-176 0,-2-3 176 15,2 4-128-15,-2 1 128 0,0 0-192 0,0 2 64 16,-1 2 0-16,1 1 0 0,-2 1 128 0,1 2 0 16,0-2 0-16,2 4 0 0,-2-1 0 0,2 2 0 15,-2 2 0-15,3-1 0 0,0 5 0 0,1-5 0 16,-2 4 0-16,2-3-128 0,0 3 128 0,0-2 0 15,0 2 0-15,0-1 0 0,0-1 0 0,-1-1 0 16,1-1 0-16,0-1 0 0,-1-2 0 0,0 1 0 16,-1 0 0-16,1-3 0 0,1-1 0 0,-1-2 0 15,0-1 0-15,-1-3 0 0,2 1 0 0,0-4 0 0,-1-2 0 16,1 2 0-16,0-3 0 0,0-4 0 0,0 1 0 16,0 0 0-16,0-4 0 0,0-2 0 0,0 9 0 0,-1-23 0 15,1 8-320-15,-1-1 32 0,0-3 0 0,1 0 0 16,-2-2 96-16,2-1 32 0,0 0 0 0,0 2 0 15,0-3-48-15,0 1-16 0,2 0 0 0,-2-2 0 16,2 2 16-16,0 0 0 0,0 0 0 0,-1-1 0 16,1 4 208-16,0 0-192 0,-1 1 192 0,0 4-192 15,0-2 192-15,1 4 0 0,-1 2 0 0,1 1 0 16,0 3 0-16,-1 0 0 0,1 2 0 0,1-2 0 16,0 2 0-16,1 2 0 0,1-2 0 0,1 1 0 15,2 3 0-15,-1-2 0 0,3 4-160 0,0-2 160 16,2 3 0-16,2-3 0 0,2 1 0 0,-1-1 0 0,1 3 0 15,2-3 0-15,2-3 0 0,1 2 0 0,0-2 0 16,1 0 0-16,3 0 0 0,1-3 0 0,1 0 0 0,1 2 0 16,-1-2 0-16,-1 0-14112 15,2 2-2752-15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2:08.3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16451 6539 6447 0,'-7'-6'576'0,"2"0"-576"15,0 1 0-15,0 1 0 0,1 4 2912 0,2-3 480 0,-1 2 80 16,-2-1 32-16,-3-2-2160 0,-4 0-416 0,-1-2-96 0,-2 1 0 31,0 1-1120-31,2 2-224 0,0 1-32 0,1 1-16 16,-2 0-784-16,1 0-144 0,-2 1-48 0,0 1 0 15,-1 1 816-15,0 1 144 0,-2-2 48 0,1-1 0 0,-1 4 880 0,-1-3 176 0,1 0 48 0,-3-1 0 16,1 1 720-16,-1-4 160 0,-2 2 16 0,1-1 16 16,-1 1-240-16,-3-2-48 0,-3 0-16 0,-2 2 0 15,-2-2-576-15,-2 2-112 0,-2 2-32 0,-1-2 0 16,-2 2-272-16,0-2-64 0,-2 0-128 0,-1-2 192 16,3 2-192-16,-1-2 0 0,0-1 0 0,0 2 0 15,0-1 0-15,2 2 0 0,1 0 0 0,-1 0 0 16,1 0 0-16,-2 0 144 0,-2 0-16 0,1 2 0 15,6-2 176-15,-5 0 16 0,-1-2 16 0,-2 4 0 16,-2-2-144-16,2 1-48 0,0 2 0 0,-2-1 0 16,1 2-144-16,-1-3 0 0,1 1 0 0,-1-1-176 0,2 1 176 0,-2-2 0 15,0 1 0-15,-2 4 0 0,1-1 0 0,-2-1-192 16,2 3 192-16,-1-1-192 0,5 0-64 0,1-2-32 16,0 1 0-16,3 1 0 0,1-1-32 0,1-2-16 15,0 2 0-15,3 0 0 0,1-1 336 0,2 2 0 16,0 1 0-16,1 1 0 0,1-4 0 0,0 4 0 15,1-1 128-15,1-3-128 0,0 4 0 0,0-5 0 16,1 2 0-16,0 0 0 0,2-2 0 0,1-1 0 16,-1 2 0-16,1-1 0 0,2-2 0 0,1 0 0 15,-2 0 0-15,1 0 0 0,2-2 0 0,1-1 0 16,-3 2 0-16,3-1 0 0,1 0 160 0,0 0 48 16,2-1 16-16,1 2 0 0,3-1 608 0,-1 2 112 0,2-4 16 15,0 1 16-15,2 1-144 0,1 1-48 0,0-4 0 16,1 4 0-16,1-3-336 0,1 1-64 15,2 0 0-15,1-2-16 0,1 3-80 0,1-4-16 0,0 4 0 16,2-6 0-16,1 6-144 0,0-4-128 0,2 0 192 16,2-3-192-16,0 1 160 0,2 2-160 0,1-4 128 0,3 1-128 15,0 0 256-15,2-1-48 0,0 1 0 0,2 2 0 16,-2-2-16-16,2 1 0 0,0 0 0 0,1-1 0 16,1 2-192-16,-1 1 176 0,2 0-176 0,-1 0 160 15,-1-1-160-15,0 4 128 0,0-4-128 0,-2 4 128 0,1-2-128 0,-3 1 0 16,-1 0-160-16,-3 2 160 15,0-2 0-15,-2 4 0 0,-1-5 0 0,0 4 0 16,-3-1 0-16,-1 0 0 0,-1 2-128 0,-2 0 128 0,-1-2-192 16,-2 2 16-16,-1 2 0 0,-3 0 0 15,0 0-208-15,-4 2-64 16,-3-1 0-16,-2 2 0 0,-3 2 448 0,-3 0-160 0,-1-1 160 0,-3 3 0 0,-4-2 0 0,-2 2 0 16,-1 1 0-16,-1-2 0 0,-1 2 0 0,-3 3 0 15,-1 0 128-15,0 2-128 0,1 1 0 0,1-3 0 16,4 3 0-16,3-4 0 0,3-2 0 0,4 0 0 15,4-2 128-15,2 0-128 0,4 1 496 0,1 0 48 16,4 0 16-16,2 1 0 0,2 0 16 0,3 0 16 16,1 2 0-16,5 1 0 0,1-1-288 0,5 1-64 15,1 2-16-15,4-2 0 0,3 3-224 0,2-3 176 16,3 3-176-16,3-1 160 0,0 1-336 0,1-1-64 0,2-1-16 16,0 1-11616-1,0-2-2336-15</inkml:trace>
  <inkml:trace contextRef="#ctx0" brushRef="#br0" timeOffset="27943.66">18866 5795 3679 0,'0'-2'320'0,"-1"0"-320"0,0 2 0 0,-1-3 0 16,1 3 2592-16,1 0 448 0,-1 0 96 0,0 0 0 15,-2 0-1616-15,-1 0-336 0,1 0-64 0,-1 3-16 16,2-3-512-16,0 2-96 0,0-2-32 0,2 2 0 15,-1 0-464-15,1-2-208 0,0 0 16 0,0 0 0 16,0 0 192-16,-2 0 0 0,2 2 0 0,0-2 160 0,0 0 224 16,0 0 32-16,0 0 16 0,0 0 0 0,0 0 928 0,0 0 192 15,0 0 48-15,-14 13 0 0,12-9-128 0,0-1 0 16,1 1-16-16,-1 1 0 0,1-1-368 0,0 2-80 16,0-2-16-16,1-1 0 0,0 2-80 0,0-1-16 15,1 0 0-15,0 1 0 0,0-4-432 0,2 2-80 16,-1 0-32-16,1 1 0 0,-1-2-176 0,2 1-48 15,1 0 0-15,-1 1 0 0,1 1-128 0,-2-1 0 16,1 2 0-16,0-2 128 0,-2 2-128 0,2 2 0 16,-3 0 0-16,2 0-176 0,-3 0 176 0,1 2 0 15,0 5 0-15,-1-2 0 0,0 5 128 0,0 1 64 16,0 0 16-16,-1 3 0 0,1-2-16 0,-1 1-16 16,2 1 0-16,-1-3 0 0,1 1-16 0,2-2 0 15,-1 1 0-15,2 0 0 0,-1 0-160 0,2 0 0 0,0 0 0 16,-1 0 0-16,1-3 0 0,0 0 0 15,-1-1 0-15,-2 1 128 0,1 0-128 0,-1 0 0 0,-1 0 0 16,1 0 0-16,-2 0 0 0,-2 2 0 0,2-1 0 0,-1 4 0 16,0-1 0-16,-2 1 0 0,2 1 0 0,0 2 0 15,1-3 0-15,-1 1 128 0,2-2-128 0,-1 1 128 16,1-3 64-16,0-1 0 0,2 2 0 0,-1-3 0 16,2 3-192-16,-2-6 0 0,1 2 0 15,-1-3 0-15,1 2 0 0,-1-3 0 0,1 3 0 0,-2-4 0 16,2 2 0-16,-1 0 0 0,-1-2 0 0,0 3 0 15,-1-3 0-15,2-1 0 0,-1 3 0 0,-1-1 0 16,0 0 0-16,1 1 0 0,-1 2 0 0,1 1 0 16,-1-2 144-16,0 2 0 0,0-1 0 0,0-2 0 15,2-2 16-15,-2 2 0 0,0-3 0 0,0 2 0 16,1 0-160-16,0-3 0 0,-1 2 0 0,0-2 0 0,0-2 0 0,0 2 0 16,0 0 0-16,-1-1 0 0,0-1 0 15,-2 0 0-15,1-2 0 0,-1 2 0 0,0-2 0 0,-1 1 0 16,0-2 0-16,0 1 0 0,1-2 0 0,0 2 0 15,1-4 0-15,-1 0 0 0,2-4-256 0,0 4-16 16,0 0-16-16,-1 0-12944 16,2-2-2576-16</inkml:trace>
  <inkml:trace contextRef="#ctx0" brushRef="#br0" timeOffset="30045.6">18723 7296 18431 0,'0'0'1632'0,"0"0"-1312"0,1-1-320 0,1 1 0 0,1 0 400 0,1-3 16 16,0 1 0-16,6-2 0 0,4-2-544 0,3-1-128 0,3 0 0 0,1 1-16 31,-1-3-560-31,0 3-128 0,-1 0 0 0,0 2-16 16,0-2 80-16,-2 2 0 0,0-1 16 0,-1 2 0 0,0-1 880 0,-1 0 160 15,0 2 32-15,-1 2 16 0,-2-3 1584 0,0 3 320 16,-1 0 64-16,2-1 16 0,0-1-128 0,1-1-16 16,2-1-16-16,1 1 0 0,1-2-816 0,0 0-144 15,2-1-48-15,0 1 0 0,-2 1-496 0,3-2-96 16,0 2-32-16,3-2 0 0,-1 2-256 0,2-1-144 16,-1 1 160-16,-2 1-160 0,0 0 0 0,-2 0 0 15,2 0 0-15,-1 2 0 0,0-2 0 0,-1 1 0 0,0 2-128 16,-2-1 128-16,1 2 0 0,-2-1 0 15,1 0 0-15,-1 0 0 0,0 2 0 0,0-4 0 16,1 2 0-16,-1 0 0 0,2 0 176 0,-2 2-16 0,3-2 0 16,0 3 0-16,-1 1 160 0,1-3 16 0,1 4 16 15,0-4 0-15,0 1-352 0,-1 1 0 0,2-2 0 0,-1 2 0 16,-1-3 0-16,-1 0 128 0,-2 0-128 0,0-3 0 16,3 2 0-16,0-2 0 0,1 1 0 0,-1 1 0 15,-2-2 176-15,1 0 16 0,0-1 0 0,1 1 0 16,0 1 80-16,0 1 32 0,-2-2 0 0,1 1 0 15,-1 0-304-15,1 2 0 0,0 0 128 0,0-2-128 16,2 2 0-16,-2 0 0 0,-1 0 0 0,-2 0-144 16,1 0 144-16,-1 0 0 0,1 2 0 0,0-2 0 15,-1 2 0-15,-1 0 0 0,0 1 0 0,-3-3 0 16,3 1 0-16,-1 1 0 0,1-2 0 0,-2-2 176 16,-2 2-176-16,1-1 128 0,0 1-128 0,0-3 128 15,2 3 144-15,-3-2 32 0,0 2 0 0,-1-2 0 16,0 2-144-16,-3 0-32 0,2 0 0 0,-2 2 0 0,1 0-128 15,-1-2 0-15,-1 3 0 0,1-3 0 0,-1 3 0 0,0-3 0 16,-1 3 0-16,0 1 0 0,0-1 0 0,-1 0 0 16,-1 3 0-16,1-2 0 0,0-2-304 0,-1 2 64 15,1-2 16-15,0 0 0 0,1 0 224 0,-2-1-144 16,2 2 144-16,0-3-128 0,-1 2 128 0,1-2 0 16,-1 0 0-16,-1 0 0 0,1 0 288 0,-1 0-16 15,-1 0 0-15,1 0 0 0,-1 0-32 0,0-2-16 16,1 2 0-16,-1 0 0 0,1 0-224 0,1-3 0 0,-2 3 128 15,2-1-128-15,-2 1 0 0,-1 0 0 16,2 0 0-16,-2 0 0 0,-1 1-288 0,3 2 0 16,-2-3 0-16,-1 0 0 0,0 2 64 0,0-2 16 0,1 0 0 0,-1 0 0 15,-1 0 208-15,1 0 256 0,1 0-48 0,-1 0-16 16,0 0 32-16,0 0 0 0,0 0 0 0,0 0 0 16,0 0 32-16,0 0 0 0,9-21 0 0,-8 15 0 15,0 2-32-15,-1-3 0 0,0-2 0 0,0-1 0 16,0 0 32-16,-1 2 0 0,0-2 0 0,0-2 0 15,-2-3-64-15,1-3 0 0,-2-4 0 0,0 0 0 16,0-2-64-16,1 1 0 0,-1-4-128 0,0 1 192 16,1 0-192-16,-1-3 0 0,0 1 128 0,1-1-128 15,-1 1 144-15,-1-3-16 0,1 3 0 0,0 2 0 16,2 1 0-16,-2-1-128 0,2 1 192 0,-1-1-64 0,2-1-128 0,0 1 0 16,0 0 144-16,1-2-144 15,0 3 0-15,0 0 0 0,1-1 0 0,-1 1 0 0,0-1 0 16,-1 2 0-16,1-2 0 0,0-1 0 0,-2 1 0 15,2 0 0-15,0 1 0 0,0 0 0 0,-1 5 0 0,1 2 0 16,0-2 0-16,0-1 0 0,0-1 0 0,0 2 0 16,0-1 0-16,1 1 0 0,1-1 0 0,-1 1 0 15,1 2 0-15,0-1 0 0,1 3 0 0,0 0 0 16,-1 0 0-16,2 0 0 0,0 4 0 0,1-4 0 16,-2 1 0-16,1 1 0 0,0 2 0 0,-2 2 0 15,2-1 0-15,-2 1 0 0,1 2 0 0,-2-1 0 16,0 2 0-16,1 1 0 0,-2 0 0 0,0 0 0 15,0 0 0-15,-2 2 0 0,2 1 0 0,-1 3 0 16,0-2 0-16,0 1-128 0,-1-2-48 0,2 3 0 16,-1-3 0-16,1 0 0 0,-1 3 176 0,0-4 0 0,1 4-144 0,-2-2 144 15,2 1 0-15,-1-2 0 0,1 1 0 0,-1 0 0 16,0 0 0-16,-1-2 0 0,2 2 0 0,-2-2 0 16,1 2 0-16,0-2 128 0,-2 4-128 0,1-3 192 15,-2 2-192-15,0 1 0 0,0 1 0 0,-2 2 0 16,1-3 0-16,-2 1 0 0,1 2 0 0,-2-1 0 15,1 2 0-15,-1-2 0 0,1-1 0 0,-2 2 0 16,2-1 0-16,-2 2 0 0,3-1 0 0,-1-3 0 16,1 0 0-16,-2 1 0 0,2-1 0 0,-3 0 0 15,1 2 0-15,-1-2 0 0,-1 0 0 0,0 0 0 16,-1 0 0-16,0 2 0 0,-1 0 0 0,-1-2 0 16,0 0 0-16,-1 0 0 0,-1 3-192 0,0-3 192 0,2-3 0 15,-2 3 0-15,0 0 0 0,-1 0 192 0,-1 0-192 0,-2 3 0 16,-1-3 0-16,-2 0 0 15,0 3 0-15,-4 0 0 0,0-3-192 0,-1 1 192 0,-1 1-128 16,1-2 128-16,-2 3 0 0,-2-3 0 16,1 0 0-16,-1 1 0 0,-1-1 0 0,-3 0 0 0,3 3 0 15,-1-3 0-15,-3 0 192 0,0 0-64 0,-2 2-128 0,-1-2-176 16,1 1 48-16,1 2 0 0,-1 0 128 0,-1 0 0 16,0-2 0-16,-1 2-128 0,2 0 128 0,-2 2 0 15,1-3 0-15,0 0 0 0,2 1 0 0,3-3 0 0,3 1 0 0,1-2 0 16,2-2 0-16,-1 3 0 15,3-4 0-15,0 2 0 0,0-1 0 0,0 2 0 16,-1 1 0-16,1 0 0 0,1 0 0 0,-1 0 0 16,0 0 0-16,0 1 0 0,2 2 0 0,-1-3 0 0,1 0 0 0,3 2 0 15,3-2 0-15,-1 0 0 0,2 0 0 0,0 0 0 16,1 2 0-16,2 0 0 0,0-2 0 0,2 1-128 16,1 1 128-16,1-1 0 0,0 1 0 0,3-1 0 15,-1 2-320-15,2-1-16 0,2 2-16 0,2-1 0 31,1 0-464-31,1 0-80 0,1-2-32 0,1 1-16704 0</inkml:trace>
  <inkml:trace contextRef="#ctx0" brushRef="#br0" timeOffset="33439.69">19286 5801 2751 0,'-1'-2'256'0,"0"2"-256"0,0-2 0 0,0 2 0 15,1-2 704-15,0 2 112 0,0-2 16 0,0 2 0 16,0-5 128-16,-2 2 16 0,4-1 16 0,-1 0 0 0,0-1-288 0,1 2-48 15,2-4-16-15,0 4 0 16,1-4-640-16,-1 4 0 0,-1-3 0 0,0 3 0 0,0-1 128 16,0-1 0-16,1 2 0 0,-3 0 0 0,0 2 672 0,-1-1 128 15,0 2 32-15,0 0 0 0,-1 0 320 0,0 2 64 16,1-2 0-16,-2 1 16 0,1 1-112 16,0-1-32-16,-2 1 0 0,3-2 0 0,0 0-288 0,0 0-64 15,0 0-16-15,0 0 0 0,0 0-112 0,0 0-32 16,-13 16 0-16,12-13 0 0,-1-3-176 0,1 1-32 15,1-1-16-15,0 0 0 0,0 2-160 0,0-2-48 16,0 0 0-16,1 0 0 0,2 0-128 0,-1 0-16 16,-2 0-128-16,0 0 192 0,0 0 80 0,0 0 16 15,0 0 0-15,0 0 0 0,23 0 0 0,-21 3 0 16,1 1 0-16,-2-3 0 0,1 4 144 0,-1 1 16 0,1 0 16 16,-2-1 0-16,1 4 0 0,-1-3 0 0,1 3 0 0,0-3 0 15,1 1-208-15,0 2-32 0,1-3-16 0,-1-1 0 16,2 1-208-16,-2 0 0 0,2-1 0 0,0 2 0 15,-1-3 0-15,1 3 0 16,-1-1 0-16,-2 0 0 0,1 3 0 0,-2 1 0 0,2-1 0 0,-2 4 0 16,-2-3 0-16,1 5 0 0,0-2 0 0,0 3 0 15,-1-1 256-15,0 1 16 0,1 0 0 0,-2 0 0 16,3 3-272-16,-1-1 128 0,1 1-128 16,0-3 0-16,1 3 0 0,-1-2 0 0,1 4 0 15,-1-3 0-15,2-1 0 0,-1-1 0 0,0 2 0 0,2-2 0 16,-2 0 0-16,0 0 0 0,0-1 0 0,2 1 0 15,-2-3 240-15,1 0-64 0,2 2-16 0,0-1 0 16,0-2-160-16,-1 2 160 0,1-2-160 0,0 3 160 16,-2-3-160-16,1 1 0 0,0 3 0 0,0-3 0 0,-1 6 0 15,0-3 0-15,-2 0 0 0,0 3 0 0,-2-1 0 0,1 1 0 16,0-2 0-16,0 2 0 0,-1-1 0 16,1 1 0-16,0 0 0 0,0 0 0 0,1-1 0 15,1-1 0-15,0-4 0 0,0 3 0 0,3-1 0 0,-1-1 128 16,-2-2-128-16,0 0 0 0,2 1 192 0,-2-1-32 15,1 1-16-15,1-1 0 0,-2-2-144 0,0 2 0 16,0 2 0-16,-1 1 0 0,0-3 0 0,-1 2 0 16,1-1 0-16,0 2 0 0,0-3 0 15,-1 1 0-15,0-1 0 0,1-2 0 0,0 0 0 0,-2-1 0 16,2-2 0-16,0 2 0 0,0-3 0 0,0-2 0 16,-1 2 0-16,1-4 0 0,-1 2 0 0,1 0 0 15,-1-2 0-15,0 2 0 0,1-2 0 0,-2 2 0 16,1-2 0-16,0 0 0 0,1 0 0 0,0-2 0 0,0 1 0 15,0-1 0-15,1-1-144 0,2 1-112 16,-1-4-32-16,0 2-12080 0,2-2-2416 16</inkml:trace>
  <inkml:trace contextRef="#ctx0" brushRef="#br0" timeOffset="34763.75">19891 5760 9215 0,'-4'-1'816'0,"2"1"-656"0,2 0-160 0,0 0 0 31,0 0 384-31,0 0 64 0,-1 0 0 0,0-3 0 16,-1 2 512-16,1 0 128 0,1-1 0 0,0 2 16 15,0 0-832-15,0 0-272 0,0 0 160 0,0 0-160 16,0 0 336-16,20-3-16 0,-15 4 0 0,-2 1 0 0,1-2 720 16,0 2 144-16,0-1 32 0,-2 3 0 0,2-4-128 15,-2 1-32-15,2 1 0 0,0 1 0 0,-1-2-416 0,0 2-96 16,1-1-16-16,-2 2 0 0,1-2-112 0,-2 2-32 15,-1 2 0-15,0-2 0 0,0 2 128 0,0-2 0 16,0 4 16-16,-1-1 0 0,-1-1 96 0,1 1 16 16,0 2 0-16,-2-2 0 0,2 2-144 0,-1 0-32 15,0 0 0-15,1 1 0 0,-1-1-128 0,-1-2-16 16,1 6-16-16,-1-3 0 0,2 2-48 0,0 0-16 16,-2 1 0-16,2 3 0 0,0-3-64 0,0 2-16 15,-1 4 0-15,2 1 0 0,0-2-32 0,2 2-128 16,-1 1 192-16,1-2-64 0,1 3 112 0,0 0 16 15,1 0 0-15,1 1 0 0,0-1-32 0,0 0 0 0,0 0 0 16,0-2 0-16,-1 1-224 0,-1-2 0 0,1 0 128 16,-1 0-128-16,-1 0 0 0,-1 0 0 0,-1 1 0 15,0 1 0-15,-1-1 0 0,0 1 0 0,0 1 0 0,-1 2 0 16,0-1 0-16,1-1 128 0,-2 2-128 0,1 1 0 16,0-1 240-16,0 0 0 0,-1 1 0 0,0-1 0 15,0-1-96-15,1-1-16 0,-1 0 0 0,0-1 0 16,0-4 0-16,2 2 0 0,-2 0 0 0,2-1 0 15,-1 2 0-15,-1 0-128 0,2-2 192 0,0 1-64 16,1-1-128-16,-1 1 0 0,1-2 0 0,-2 1 0 16,2-1 0-16,0-1 0 0,0-1 0 0,2-3 0 0,-2 0 0 15,2-2 0-15,-1 0 0 0,2-1 0 0,0-3 0 16,0-2 0-16,-1 2 0 0,0-5 0 0,0 2-208 0,-2-3 16 16,0 0 16-16,0-3-17648 15</inkml:trace>
  <inkml:trace contextRef="#ctx0" brushRef="#br0" timeOffset="36784.57">17171 6006 1839 0,'-4'0'160'0,"0"-1"-160"0,2 1 0 0,2-3 0 16,0 3 832-16,0 0 128 0,0-2 16 0,0 1 16 15,2-2 32-15,-2-1 16 0,2-2 0 0,-1 1 0 16,1 0-272-16,0 3-48 0,0-2-16 0,-2 4 0 16,1-2 320-16,-1 2 48 0,0 0 16 0,0 0 0 0,1 2 208 15,-1-2 48-15,0 4 16 0,2-2 0 0,-1 2 48 16,-1 2 16-16,0 0 0 0,1 1 0 0,2 0-160 0,-1 2-48 15,1-3 0-15,-1 1 0 0,2 2-112 0,-1 1-16 16,5 2-16-16,-2 4 0 0,3-1-368 0,-2 1-64 0,1 0 0 16,0 3-16-16,0-3-400 15,-1 1-80-15,0 2-16 0,1-1 0 0,-2 1-128 0,-1 1 0 16,-1 2 0-16,-1 3 0 0,1-1 0 0,-1 2 0 16,-2-3 0-16,0 1 0 0,-1 1 192 0,1 3-32 15,-1 1-16-15,2 3 0 0,-1-1 352 0,1-3 64 16,1 1 16-16,0-3 0 0,1 0-448 0,0-1-128 15,1-3 0-15,-1 0 0 0,1-3 0 0,-2-1 0 16,2-2 0-16,0 0 0 0,-1-2 0 0,1 1 0 16,-2-3 0-16,1-2 0 0,0 0 128 0,0 0-128 15,-1-2 144-15,1 2-144 0,-2-1 0 0,2 1 0 16,-1 2 0-16,-1-2 0 0,2 0 0 0,-2 0 0 16,2 1 0-16,-1-1 0 0,-1-3 0 0,0 2 0 0,1-3 0 15,-2 0 0-15,2 1 0 0,-1-4 0 0,1 0 0 16,-1 0 0-16,1-3 176 0,-1 3-176 0,0-6 192 15,1 1-192-15,-1 1 128 0,1-5-128 0,-1-1 0 16,0 1 0-16,0-2 0 0,-1-2 160 0,1 0-160 0,0-3 128 16,-1 1-128-16,-1 0 0 0,2-2 0 15,-1-2 0-15,-1 1 0 0,1-1 0 0,0 0 0 0,2 0 0 16,-1-3 0-16,1 3 0 0,0 0 0 0,1-2 0 16,0-1 0-16,1 1 0 0,1-6 0 0,0 2 0 15,1 0 0-15,1-2 0 0,1 2 0 0,-1-2 0 16,1 2 0-16,2-6 0 0,0-1 0 0,2 1 0 15,-1-3 0-15,1-1 0 0,1-2 0 0,0 1 0 0,-1 2 0 16,-2-1 0-16,-1 1 0 0,-1 0 0 0,1 1 0 16,-3 2 0-16,2 1 0 0,-3 3 0 0,-2 3 0 15,0 5 0-15,-1 2 0 0,-2 2 0 0,1 0 0 0,-1 2 0 16,1 1 0-16,0-1 0 0,0 2 0 0,1-2 128 16,0 2-128-16,1 0 192 0,1-1-192 0,0 2-176 15,1-3 48-15,-1 1 0 16,0 3-624-16,1-2-112 0,-1 2-32 0,1 1-10432 15,-1 2-2080-15</inkml:trace>
  <inkml:trace contextRef="#ctx0" brushRef="#br0" timeOffset="37330.19">17794 6477 12895 0,'-1'3'1152'0,"1"-1"-928"0,0-2-224 0,0 0 0 0,1 0 384 0,0-2 16 16,2 2 16-16,-2 0 0 0,3 0 624 0,1-4 128 16,1 1 32-16,0 0 0 0,1-2-176 0,1 1-48 15,-1-2 0-15,2 2 0 0,0-2 64 0,0 2 16 16,3-2 0-16,-3 4 0 0,3-2-368 0,-1 4-80 0,0-3-16 0,0 3 0 16,-1 3-432-16,1-3-160 0,-1 4 0 15,-1 2 144-15,-1 0-144 0,2 0 0 0,-3 0 0 0,3 2 0 16,-1 0 0-16,0-1 0 0,1-1 0 0,-2 0 0 31,2-2-432-31,-1-1-16 0,1 2 0 0,0-3 0 16,-1 0-624-16,0-2-128 0,0 0-16 0,-2-2-5936 0,1 2-1168 15</inkml:trace>
  <inkml:trace contextRef="#ctx0" brushRef="#br0" timeOffset="37812.74">17852 6721 16575 0,'-4'0'1472'0,"1"-2"-1168"0,0 2-304 15,3-2 0-15,0 2 960 0,0 0 144 0,-1-4 32 0,-3 2 0 16,2-2 608-16,-1-2 128 0,2 2 32 0,0 2 0 16,2-2-1008-16,0 4-208 0,2-2-48 0,-1 2 0 15,3 2-640-15,-1-1 0 0,2 4 0 0,0-4 0 16,2 6 0-16,-1-1 0 0,2-2 0 0,1 0 0 16,0 3 0-16,-1-4 0 0,3 1 0 0,-1 0 0 15,1 1-128-15,2-4 128 0,-1 4 0 0,1-5 0 16,1 1 0-16,0 2 0 0,1-3 0 0,-2 0 0 15,1 2 0-15,-1-2-176 0,1 0 176 0,-3 0-128 16,0 0-192-16,1 0-48 0,-2 0 0 0,1 0-12272 16</inkml:trace>
  <inkml:trace contextRef="#ctx0" brushRef="#br0" timeOffset="39053.87">20388 5680 10127 0,'-3'1'896'0,"-1"1"-704"15,1-2-192-15,2 3 0 0,1-3 576 0,-1 0 64 16,-2 1 32-16,-2 1 0 0,-1 2 544 0,-1 1 96 16,1-1 32-16,0-3 0 0,2 1-832 0,0 1-144 15,0-3-48-15,2 0 0 0,-1 1-176 0,2-1-144 16,0 0 192-16,0 0-192 0,1 3 672 0,0-3 32 16,0 2 0-16,0-2 0 0,1 4 304 0,-1-2 64 0,1 2 16 0,0 2 0 15,1 4 16-15,0-1 16 0,1 4 0 0,-2 2 0 16,0 5-128-16,0 2-32 0,-1 3 0 15,0-3 0-15,-1 1-336 0,1 1-80 0,-1 2-16 16,0 0 0-16,-1-1-208 0,0-3-32 0,1 3-16 16,-2 0 0-16,2-2-272 0,0 2 0 0,1 0 128 0,-2 1-128 15,2-2 0-15,-1 5 0 0,0-3 0 0,0 2 0 16,-2 1 304-16,2 1 0 0,-1 3 0 0,-1-2 0 16,2-3 448-16,-2 4 80 0,1 3 32 15,-1-1 0-15,1 2-464 0,0 1-80 0,-1-1-32 0,1 1 0 16,-1-2-80-16,1-3-16 0,-1 0 0 0,1-1 0 15,-1-2-64-15,1-5-128 0,-1 1 176 0,3-5-176 16,-1-2 128-16,1-2-128 0,1 1 0 0,-1-3 0 16,1 0 0-16,1-5 0 0,0 1 0 0,-1-3 0 15,2-1 128-15,-2-1-128 0,0 0 0 0,1 0 0 0,-1-1 0 16,0-1 0-16,-1 2 0 0,0-1 0 0,0 0-144 0,0-1-96 16,-1 2-16-16,-2-1 0 15,2 5-400-15,-1-3-96 0,-1 1-16 16,2 3 0-16,-2-1-512 0,1-3-128 0,1 2 0 0,-2-2-16 15,2-1 176-15,0-2 32 0,0 0 16 0,1-2-8000 16,0-1-1600-16</inkml:trace>
  <inkml:trace contextRef="#ctx0" brushRef="#br0" timeOffset="41310.47">22990 6651 21183 0,'-6'2'1888'0,"2"-1"-1504"0,3-1-384 0,1 0 0 0,2 0 1344 0,-2 0 208 15,-1 0 48-15,1 0 0 0,0 2 336 0,3-2 80 16,1 0 16-16,-4 0 0 0,20-3-880 0,-5 1-192 16,2 1-16-16,2 1-16 0,3 0-288 0,2 0-64 15,2-2-16-15,-2 1 0 0,4-2-304 0,-2 1-64 16,0 0-16-16,-2-3 0 0,-1 2 0 0,-2-1 0 15,0-2 0-15,-2 0 0 0,0-1-176 0,-2-1 128 16,-1 0-128-16,-2 0 128 0,-2 2-128 0,-1-2 0 16,1-2 0-16,-3 2 0 0,0-5 0 0,-3 3 0 15,0 0 0-15,-3 2 0 0,-3-2 0 0,-1 1 192 0,-2 2-192 16,-3-3 192-16,0 4-48 0,-4-3 0 0,-1 3 0 16,-2-2 0-16,0 2 0 0,-3 0 0 0,-2 1 0 15,0 1 0-15,-2 1-144 0,-2 3 0 0,1-3 0 0,-3 6 0 16,1-1 0-16,-1 2 0 0,0 2 128 0,0 1-128 15,1 5 0-15,-1-2 0 0,2 3 0 0,1 2 0 16,0 1 0-16,1 0 0 0,-1 4 0 0,4 1 0 16,1-3 0-16,2 5 0 0,3-3 0 0,2 1 0 15,2 1 0-15,2 0 0 0,2 0 0 0,3-2 0 16,3 1 0-16,1-5 0 0,2 3 0 0,1-6 0 0,3 2 240 16,2-1 16-16,2-4 0 0,1 0 0 0,1 1-256 15,3-4 128-15,2 3-128 0,0-1 0 0,2-3 0 16,2 0 0-16,0-2-128 0,-1-1 128 15,2 0-624-15,-2-1-16 0,-1 0 0 16,-2-4 0-16,0 2-1360 0,-2-5-288 0,-1 4-48 0,0-2-13568 16</inkml:trace>
  <inkml:trace contextRef="#ctx0" brushRef="#br0" timeOffset="41580.44">23681 6524 22111 0,'-5'-4'1968'0,"2"2"-1584"0,0 2-384 0,2 0 0 0,1 2 2448 0,0 0 416 0,0 0 80 0,1 2 0 0,0 2-1280 0,2 3-256 0,-1 3-48 0,3 0-16 16,1 4-688-16,1-2-144 0,-1 5-16 0,1-1-16 15,-1 1-352-15,1 3-128 0,-1 0 0 0,-3 4 0 16,1-1 0-16,-1-3 0 0,-1 2 0 0,-1-1 0 31,2-3-544-31,-3-4-96 0,1-4-32 0,-1-3 0 0,2-2-416 16,-2 0-64-16,2-5-32 0,-1-2-9056 0,0-2-1792 0</inkml:trace>
  <inkml:trace contextRef="#ctx0" brushRef="#br0" timeOffset="41761.15">23716 6226 27647 0,'-19'-2'2448'0,"7"-1"-1952"0,1 2-496 0,5 1 0 0,4 0 2944 0,2 0 512 15,2 0 80-15,-2 0 32 0,1 0-2672 0,1 0-544 16,4-3-96-16,3 3-32 0,4 0-448 0,1 0-96 16,2 0 0-16,2 0-17712 0</inkml:trace>
  <inkml:trace contextRef="#ctx0" brushRef="#br0" timeOffset="42768.46">24342 6509 9215 0,'-7'-1'816'0,"2"-3"-656"16,2 4-160-16,1-2 0 0,1 2 1024 0,1 0 192 16,0 0 16-16,0-3 16 0,0 2 624 0,-1-1 128 0,2-2 32 15,0 1 0-15,3 0-448 0,-1-1-96 0,-1 2-16 16,2-2 0-16,0 1-464 0,-1 1-112 0,1 1 0 0,-2-2-16 16,1 3-496-16,-2-2-112 0,0 2-16 0,-1-1 0 15,0 1 192-15,0 0 48 0,0 0 0 0,-1 0 0 16,1-3 784-16,-1 3 144 0,1-2 48 0,0 2 0 15,0 0-560-15,0 0-96 0,0 0-32 0,0 0 0 16,0 0-464-16,-8-18-80 0,8 16-32 0,-1-2 0 0,0 2-32 0,0-1-16 16,0 2 0-16,-1-2 0 15,1 2-160-15,-1 1 192 0,-2 0-192 0,1 0 192 16,0 0-192-16,-2 0 128 0,-1 1-128 0,-1 2 128 16,0 1-128-16,-3-2 128 0,-1 2-128 0,-3-1 128 0,-2 4-128 0,-2 1 0 15,-1 0 144-15,1 3-144 16,-2-1 0-16,1 2 128 0,2-1-128 0,2 2 0 15,2-2 0-15,-1 5 0 0,-1 0 0 0,1 6 0 0,1 0 0 16,3 1 0-16,3-2 0 0,0 1 0 0,6-2 0 0,1-2 0 16,4-2 0-16,2-2 0 0,3-3 0 0,1-1 0 15,3-3 0-15,2 0 0 0,4-2 0 0,0-5 176 16,4-3-176-16,1-1 192 0,2-2-192 0,2-4 0 16,0 2 0-16,-1-5 0 0,0-3 0 0,-1 0 0 15,2-2 0-15,-5-1 0 0,-1 3 0 0,-3-3 0 16,-1 0 0-16,-4-1 0 0,-2 1 0 0,-3 3 0 15,-3-2 0-15,-2-1 0 0,-4 3 0 0,-1 0 0 16,-3 1 0-16,0 2 0 0,-1 3 0 0,-1 3 0 16,0 1 0-16,-1 6 0 0,-2 1 0 0,0 4 128 15,1 2-128-15,-2 4 128 0,0 4-128 0,0 1 128 0,0-1-128 16,3 2 128-16,-1 1-128 0,3 2 0 0,0 1 0 16,3 1 0-16,1 3 0 0,1 1 0 0,2 0 0 15,0 7 0-15,2 0 0 0,0 1 0 0,1 2 0 16,1 1 0-16,0 2 0 0,0 1 0 0,3 1 0 15,-3 0 0-15,2 0 0 0,-2 3 0 0,-2 1 0 0,-2-3 0 16,-2 1 0-16,-2-5 0 0,-3-3 0 0,-4-6 0 16,-2-5 0-16,-3 0 0 0,-2 3 0 0,-1-4 0 15,0 1 0-15,-2-2 0 0,0-2 0 0,-2-4 128 16,-1 0-128-16,-3-1 0 0,-1-3 144 0,-2-4-144 16,0 0 0-16,-2-1-128 0,-1-6 0 0,0-1 0 15,4-4-752-15,0-2-144 0,1-4-16 16,0-5-17152-16</inkml:trace>
  <inkml:trace contextRef="#ctx0" brushRef="#br0" timeOffset="43210.47">24529 6789 3679 0,'17'-13'160'0,"-8"7"32"0,0 0-192 0,-3 0 0 0,-2 3 0 0,-3 2 0 0,2 1 1792 0,2-5 304 15,2-1 64-15,2-1 16 0,1 0 1280 0,-2-1 256 16,0 2 48-16,-1-1 16 0,-1 2-1152 0,0 0-240 16,2 2-32-16,1-1-16 0,2 2-672 0,1-2-128 15,3-1-16-15,2 1-16 0,2 1-800 0,1-1-144 16,-1-1-48-16,1 1 0 0,0-3-336 0,-2 1-176 0,2-1 160 0,-2-1-160 16,0 0 160-16,-3 0-160 0,0 1 160 15,0-2-160-15,-2-1 128 0,1-3-128 0,-3 2 0 0,-1 0 144 16,0-1-144-16,-3 2 0 0,-1 1 0 0,-2-1 0 15,-3 2 0-15,-1 0 0 0,-2 2 0 16,-3 0 0-16,-1 2 0 0,-3-1 0 0,-1 4 0 16,-2-2 0-16,-2 6 208 0,-1 1 16 0,-1 3 0 0,-1 4 0 15,1-1-224-15,0 2 0 0,-2 4 128 0,1 3-128 16,-1 3 0-16,0 4 0 0,2-1 0 0,3 1 0 16,1 1 0-16,3 0 0 0,0 1 0 0,3-6 0 15,2 3 0-15,0-3 0 0,3-2 0 0,0-2 0 16,2-2 0-16,2-1 128 0,0-1-128 0,3-2 0 15,2-5 0-15,2 2 128 0,2-3-128 0,2-3 0 16,2-2 0-16,2-1-240 0,3-4 32 0,0 1 0 16,4-4-832-16,0-2-176 0,0 0-16 0,-1-1-16176 15</inkml:trace>
  <inkml:trace contextRef="#ctx0" brushRef="#br0" timeOffset="43601.79">25265 6512 18431 0,'-5'2'1632'0,"0"2"-1312"16,3-2-320-16,1 2 0 0,1-1 1984 0,-2 3 320 0,-1 1 64 15,-4 8 0-15,0 5-64 0,0 5 0 0,0 3-16 16,3 0 0-16,1-2-1392 0,2 3-256 0,1-4-64 0,1-3-16 16,0-4 96-16,1 0 32 0,1-3 0 15,0-3 0-15,-1 0-304 0,2-6-64 0,-2 1-16 0,1-4 0 16,-1-1-112-16,2-2-32 0,-2-2 0 0,3-1 0 15,0-2 32-15,2-3 16 0,-1-3 0 0,1-2 0 16,1 0-80-16,-1-5 0 0,0-2-128 0,1-2 192 0,-2-1-192 0,0 1 0 16,2-3 0-16,-3-3 0 15,1 2 0-15,-1-1 0 0,0 3 0 0,1-3 0 16,1 2 0-16,-1 3 0 0,2 2 0 0,-1 4 0 16,2 4 0-16,-2 2 0 0,2 4 0 0,-2 2 0 15,0 2 0-15,0 2 0 0,0 2 0 0,1 4 0 16,-1 2 0-16,2 1 144 0,0 4-144 0,0-1 128 15,1 1 0-15,0 0 0 0,3 3 0 0,-1-1 0 16,2 1-128-16,-2 3 0 0,2-3 0 0,-1 2 0 16,2 5-192-16,-3-1-80 0,1 0-16 0,-1 0 0 15,-1 3-736 1,2-5-128-16,-2 2-48 0,1-1 0 0,2-2-1616 0,-2-6-336 0,3 2-64 0,-1-5-6064 16,-2-4-1216-16</inkml:trace>
  <inkml:trace contextRef="#ctx0" brushRef="#br0" timeOffset="43960.48">25799 6596 31327 0,'-2'13'1392'0,"2"-4"272"0,2 1-1328 0,1-3-336 0,1 0 0 0,-2-2 0 0,2-2 1312 0,1 7 192 0,5 5 32 15,3 5 16-15,2 2-256 0,1 0-48 0,1-3-16 0,-2-1 0 16,1-2-704-16,-1 1-144 0,0-5-16 0,0 0-16 16,-2-2-64-16,0-2-16 0,-1 0 0 0,-1-4 0 15,2 1-272-15,-1-1 0 0,0-4 0 0,2-3 0 16,-2 2 240-16,2-5-64 0,-2 1-16 0,2-3 0 16,0-4 32-16,-2 0 16 0,2-7 0 0,0-1 0 15,0-2 48-15,0-3 16 0,0-3 0 0,1-4 0 16,0 0-272-16,0-2 160 0,1 2-160 0,0-3 128 15,0 4-128-15,0 3 0 0,-1 5 144 0,0 0-144 16,-1 5-480-16,-1 2-160 16,1 3-48-16,-2 1 0 0,0 6-656 0,1 0-128 15,-1 2-16-15,2 4-16512 0</inkml:trace>
  <inkml:trace contextRef="#ctx0" brushRef="#br0" timeOffset="44294.43">26608 6425 9663 0,'11'4'208'0,"-6"-3"48"0,-2 2 16 0,-2-3 0 0,0 0-272 0,-1 2 0 16,1-2 0-16,2 4 0 0,2 2 4032 0,0 0 768 15,0 2 128-15,1 0 48 0,1-2-2224 0,-1 3-432 16,2-4-80-16,1 0-32 0,0 1-1120 0,1-2-240 16,1 0-32-16,1-2-16 0,0-1-352 0,0 1-64 15,-1-2 0-15,-1-2-16 0,1 1-64 0,-1-1-16 16,-1 0 0-16,-3-3 0 0,0 2-96 0,-1-1-32 16,-1 1 0-16,-3-3 0 0,-1 3-16 0,-2-4 0 0,-2 1 0 15,-1 0 0-15,-2 0-16 0,-2 2 0 16,-2 0 0-16,-4-1 0 0,-1 4-128 0,-4-1 192 15,0 2-192-15,-2 0 192 0,-1 6-192 0,-2-2 0 0,-1 6 0 16,1 2 0-16,4 3 0 0,-1-2 0 0,2 6 0 16,0-3 0-16,6 3 0 0,-1 0 0 0,2 4 0 0,2 0 0 15,3-3 0-15,1 2 0 0,2-1 0 0,3 1 0 16,2 1 0-16,1-1 0 0,3 0 0 0,1-2 0 16,1 1 0-16,1 1 192 0,3-2-192 0,0-1 192 15,1-3-192-15,4 0 0 0,3 0 0 0,1-4 0 16,2-2-512-1,4-1-48-15,2-3 0 0,2-4 0 0,0-2-2000 0,1-1-416 0</inkml:trace>
  <inkml:trace contextRef="#ctx0" brushRef="#br0" timeOffset="44654.55">27111 6544 9215 0,'0'-4'816'0,"-1"0"-656"0,1 2-160 0,0 1 0 0,1-2 4048 0,1 1 784 15,0 1 160-15,1-4 16 0,0-2-2816 0,2 0-560 16,1-5-112-16,1-1-32 0,-2 3-528 0,-1-2-128 16,0 2 0-16,-3 0-16 0,1 2-192 0,-2 0-48 15,-3 2 0-15,-1 0 0 0,1 1 192 0,-3 1 16 16,-3 7 16-16,0-2 0 0,1 4-288 0,-4 1-64 15,-2 5-16-15,-5 6 0 0,1 6-208 0,-2 3-32 16,-1 2-16-16,-2 7 0 0,4 1-176 0,-1 3 0 16,3 3 144-16,1 3-144 0,2-2 0 0,3-5 0 0,3-3 0 15,3-4 0-15,3-8 0 0,3 0 144 0,4-2-144 16,3-3 160-16,0-2 48 0,5 0 16 0,1-6 0 0,3 0 0 16,1-1-224-16,2-5-160 0,2-2 32 0,2-2 0 31,2-2-416-31,3-1-80 0,3-1-16 0,4-3 0 15,1-2-1520-15,2-3-304 0</inkml:trace>
  <inkml:trace contextRef="#ctx0" brushRef="#br0" timeOffset="44906.92">27700 6179 36863 0,'-5'-5'1632'0,"0"4"336"0,1-2-1584 0,3 3-384 15,1 3 0-15,0-3 0 0,0 2 448 0,-1 3 16 16,1 4 0-16,-3 3 0 0,1 8 192 0,-2 5 48 16,-1 3 0-16,2 4 0 0,-2 2-288 0,1 2-48 15,0 2-16-15,1 2 0 0,-1 2-32 0,1-2-16 16,0 1 0-16,-1 1 0 0,0-1-160 0,2-3-16 16,-1 1-128-16,1-5 192 0,1-3-192 0,1-2 0 15,0-4 0-15,0-3 0 16,0 0-640-16,0-3-32 0,1-3 0 0,-1-3-18064 0</inkml:trace>
  <inkml:trace contextRef="#ctx0" brushRef="#br0" timeOffset="45461.71">27424 6581 21183 0,'-8'-6'1888'0,"1"0"-1504"0,4 2-384 0,0 1 0 15,3 2 3424-15,3 1 608 0,-1 0 128 0,2-2 32 16,2-2-2528-16,4 2-496 0,5-5-96 0,5 1-32 15,3 0-848-15,4 0-192 0,3-2 0 0,5 2 0 16,4 0-736 0,2 0-160-16,5 2-16 0,-1-1-16 0,1 4-1824 0,-1-2-384 15,-2 3-64-15,0 3 0 0,-1 1 768 0,-3 2 144 0,-3-2 48 16,-6 2 0-16,-1 0 2240 0,-4-2 416 0,-2 2 96 0,-3-1 32 16,-2-2 1568-16,-2 0 320 0,-2 1 64 0,-3-3 16 0,-1 1 112 15,-1 1 32-15,-4-2 0 0,0 2 0 0,-3-1-1312 16,-1 2-256-16,-1-2-48 0,-2 4-16 0,-2 2-384 15,-1-2-64-15,-1 3-32 0,-4 2 0 0,0 0-48 0,-2 3-16 16,-3 2 0-16,-1 2 0 0,-3 2-160 0,0 3-48 16,-2 3 0-16,-2-1 0 0,1 1-112 0,2-1-32 15,3-5 0-15,1 1 0 0,2-2-128 0,2 0 0 16,2 0 0-16,4-6 0 0,2 1 0 0,3-3 0 16,2-1 0-16,2-4 128 0,3 0-336 0,3 0-80 15,-1-4-16-15,3 0 0 0,3-2-48 0,2 0-16 16,1-4 0-16,4 2 0 0,2-2 32 0,1 0 0 0,2 2 0 15,1-2 0-15,2-2-16 0,1 0 0 0,-1 0 0 16,-2-3 0-16,-2 2 224 0,0-5 128 16,-2 3-160-16,1-4 160 0,-1 2 0 0,-2-4 0 0,-1 2 0 15,-1 0 0-15,-3 1 240 0,-4 0-16 0,-1-3 0 16,-3 1 0-16,-3 2 96 0,-4-2 0 0,-1-3 16 16,-4-1 0-16,-3-3-80 0,-3 2 0 0,-2-2-16 0,-5 1 0 15,0 0 64-15,-3 3 16 0,-2 1 0 0,-3 2 0 16,1 2 0-16,1 2 16 0,1 4 0 0,1-1 0 15,4 5-480-15,0 1-112 0,0 2 0 0,1 1-16 16,2 1-496 0,1 1-112-16,1 3-16 0,2 2 0 0,1-2-800 15,3 4-160-15,2-1-48 0,3 3-15088 0</inkml:trace>
  <inkml:trace contextRef="#ctx0" brushRef="#br0" timeOffset="45860.37">28944 6859 6447 0,'-10'13'576'0,"1"-7"-576"0,1 1 0 0,2-1 0 0,2-1 4912 0,1-1 864 15,0-1 176-15,-4 4 48 0,-1 2-2480 0,-5 2-512 16,0 1-80-16,-1 0-32 0,4 1-1744 0,0-5-336 0,4 0-80 0,1-3-16 15,3 2-448-15,1-4-80 0,1 0-32 16,0-3 0-16,1 0 32 0,1 0 16 0,3-3 0 0,-1-2 0 16,2-1 112-16,0-2 32 0,2-2 0 0,-1-1 0 15,-1 0 16-15,2-5 0 0,-1 1 0 0,1-3 0 16,-2-1 16-16,0-1 16 0,1-2 0 0,0-4 0 16,0-2-80-16,0-3 0 0,0 2-16 0,-1-3 0 15,0 4-160-15,0-1-16 0,2 2-128 0,-1 3 192 16,0 0-192-16,1 3 144 0,1 3-144 0,-1 2 128 15,1 5-128-15,-2 0 0 0,2 5 144 0,0 0-144 16,-1 3 0-16,0 0 0 0,-1 0-192 0,2 3 64 16,1-2-256-1,-2 2-32-15,2-2-16 0,0 4 0 0,1 0-576 16,0 1-112-16,3 3-32 0,0 0 0 0,2 0-1408 0,1 4-272 0,1 0-64 16,3-3-12960-16</inkml:trace>
  <inkml:trace contextRef="#ctx0" brushRef="#br0" timeOffset="46233.35">29787 6430 16575 0,'4'-5'736'0,"-3"3"160"0,-1-2-720 0,0 4-176 16,0 0 0-16,-1 0 0 0,0 0 2864 0,-3 0 528 16,-1-2 128-16,-4 2 0 0,-2 2-656 0,-4-1-144 15,-2 2-32-15,-4 0 0 0,-4 4-1664 0,-2-1-352 16,-4 2-64-16,-2 2-16 0,-3 4-336 0,-1 1-64 15,0 1 0-15,0 2-16 0,2-2-176 0,3 3 0 0,2-3 0 0,4 0 0 16,4 0 0-16,2-3 0 0,5-1 0 16,4-2 0-16,3-1 0 0,1-2 0 0,4-1 0 0,2-2 0 15,2 1 0-15,1-4-192 0,3 4 64 0,3-1 128 16,0-3-192-16,3 4 192 0,1-1-160 16,1 2 160-16,1 0 0 0,1 1 0 0,2 2 0 15,0 0 0-15,2 1 256 0,1 3-64 0,3 2-16 0,-1 1 0 16,2 4-176-16,-2 1 128 0,-1-5-128 0,0 0 128 15,-2 3-128-15,-1-1 0 0,-3 2 0 0,-3-4 0 16,-2 3 0-16,-4-1 0 0,-2 1 0 0,-3-6 0 16,-1 0 0-16,-2-1-176 0,-4 4 48 0,-5 3 0 15,-2-3 0-15,-4 2 0 0,-2 2 0 0,-2-1 0 16,-1-3-768-16,-3 0-128 0</inkml:trace>
  <inkml:trace contextRef="#ctx0" brushRef="#br0" timeOffset="47030.39">25061 7751 29487 0,'0'0'2624'0,"0"0"-2112"0,0 0-512 0,0 0 0 16,1 2 1248-16,-1 0 144 0,2 2 16 0,-2 3 16 15,2 3 224-15,-1 2 32 0,3 8 16 0,-1 4 0 16,0 1-1072-16,0 2-224 0,2 4-32 0,-2 0-16 0,1-1-224 16,0 1-128-16,0 1 128 0,-1-1-128 0,1-3-192 0,0-3-96 15,-1-3-32-15,0-6 0 16,-2 0-992-16,2-3-208 0,-2-6-32 0,0-2-15136 15</inkml:trace>
  <inkml:trace contextRef="#ctx0" brushRef="#br0" timeOffset="47232.95">25154 7463 42383 0,'-9'-3'1872'0,"3"2"400"0,2 1-1824 0,3 0-448 16,1 0 0-16,1 0 0 0,2 0 240 0,-1-2-48 0,3 2-16 16,1 0 0-16,3 0-432 0,1 0-64 0,1 2-32 0,0-1 0 31,2 2-2016-31,-2 3-384 0,0 4-96 0,0 0-16 0</inkml:trace>
  <inkml:trace contextRef="#ctx0" brushRef="#br0" timeOffset="47645.89">25719 7856 39615 0,'-6'6'1760'0,"0"-1"352"0,-1 1-1680 0,3-2-432 0,2-2 0 0,1 2 0 16,-3-3 144-16,1 4-144 0,-4 3 160 0,-1 0-160 0,-2 5 0 0,0-3 0 15,1-2 0-15,-1 0 0 0,3 0-128 0,0-1 128 16,0-1 0-16,1-1 0 0,3 0 0 15,-1-2 0-15,1 0 0 0,2-2 0 0,0 2 384 0,1-3 48 16,1 0 0-16,0-3 0 0,1 2-48 0,0-4 0 0,2-1 0 0,1-2 0 16,0-2-64-16,1-2 0 15,0-4-16-15,1-3 0 0,2 1-176 0,0-4-128 16,-1-1 144-16,0-5-144 0,1-1 128 0,0 1-128 16,0 2 0-16,1 1 144 0,-1 6-144 0,-2 0 0 15,2 7 0-15,-1 2 128 0,-1 4-128 0,0 1 0 16,-1 3 144-16,2 2-144 0,-1 0 192 0,3 4-16 15,0 2-16-15,1 0 0 0,2 3-160 0,2 5 0 16,1 1 144-16,3 1-144 0,2 3 208 0,1 4-16 0,4 1-16 16,0 5 0-16,3-1-176 0,-2 1 0 15,0-1 0-15,-2-2 128 0,-2 1-128 0,-3 2 0 0,-3 0 0 16,-1-1 0-16,-2-2-272 0,-4-4 64 0,1 0 16 0,-4-3 0 31,0-6-304-31,-2 0-48 0,0-3-16 0,-3-2 0 16,0-2-208-16,0-4-32 0,0-2-16 0,2-2-17552 0</inkml:trace>
  <inkml:trace contextRef="#ctx0" brushRef="#br0" timeOffset="48578.78">27899 7928 15663 0,'0'-4'1392'0,"0"-1"-1120"16,1 4-272-16,1 1 0 0,-1-3 352 0,0 3 16 0,1-3 0 0,1-4 0 16,1 1-160-16,-1-2-16 0,1 0-16 0,-1 2 0 15,-2-3 720-15,0 3 160 0,0 0 32 0,-2 1 0 16,-1-1 1520-16,-1 0 304 0,-1 1 64 0,-1 0 16 15,2-1-736-15,-3 1-144 0,-2 1-16 0,1 0-16 16,-1-1-1200-16,-2 2-240 0,2 0-64 0,-3 2 0 16,-1 1-224-16,-1 2-48 0,-3 3-16 0,-5 4 0 15,-1 1-128-15,-6 5-32 0,2-2 0 0,-3 6 0 16,-3 3 0-16,-4 0-128 0,-1 7 192 0,2-1-64 16,4-3-128-16,1 3 0 0,3 1 0 0,4-1 0 15,4-3 0-15,4 1 0 0,4-4 0 0,5-2 0 16,3 1 0-16,3-2 0 0,2-3-176 0,3 0 176 0,2 2-336 15,4-2 16-15,2 3 0 0,3-6 0 0,2 2 48 0,3-4 16 16,3 1 0-16,2-3 0 16,2-2-1104-16,4-1-224 15</inkml:trace>
  <inkml:trace contextRef="#ctx0" brushRef="#br0" timeOffset="48938.45">28564 7921 12895 0,'-7'-13'1152'0,"-2"7"-928"15,1-1-224-15,1 3 0 0,2 4 4560 0,1 0 880 0,-1 2 160 16,-7 0 32-16,-5 2-2752 0,-8 0-544 0,-4 6-112 0,-5 2-32 16,0 3-1456-16,-1 4-288 0,-1 3-64 0,3 0-16 15,-1 2-224-15,4 0-144 0,-3 5 192 0,4-1-192 16,-1 4 144-16,3 2-144 0,2-2 0 0,3-4 144 15,3 3 48-15,3-5 16 0,4-1 0 0,4-3 0 16,3-3-64-16,5-3-16 0,4-4 0 0,2-1 0 16,4-2-128-16,5-5-176 0,2-2 48 0,6-2 0 31,5-4-288-31,2-2-48 0,4-2-16 0,4-5 0 0,1 1 176 0,3-4 48 0,0 0 0 16,-2-3 0-16,-1 2 32 0,1 0 16 0,-1-1 0 0,-1-3 0 15,-6 5-112-15,-3-2-32 0,0-1 0 0,-3 2 0 16,-3 1-528-1,-3 1-96-15,-1-1-32 0,-5 3 0 0,-1 0-432 0,-5 0-96 0,-1 4 0 16,-4-3-16-16,-1 2-240 0,-4 3-32 0,-1-5-16 16,-4 3-9584-16</inkml:trace>
  <inkml:trace contextRef="#ctx0" brushRef="#br0" timeOffset="49281.36">28855 7481 31327 0,'-1'-11'1392'0,"-1"4"272"0,0 1-1328 0,2 2-336 16,0 1 0-16,0 1 0 0,0 1 1472 0,0-2 240 0,0-3 32 0,0 0 16 15,0 2-464-15,1-2-80 0,-1 3-32 0,0 3 0 16,0 5-704-16,-1 2-144 0,0 4-16 0,-2 6-16 15,1 6 96-15,-2 5 32 0,2 6 0 0,-3 5 0 16,3 3-272-16,0 2-160 0,-1 3 192 0,2 0-192 16,1 0 256-16,1-1-64 0,2 0-16 0,2-2 0 15,4 3-176-15,0 4 192 0,5 1-192 0,1-3 192 16,3-7-432-16,1-1-80 0,2-3 0 0,0-4-16 16,0-4 48-16,0-3 16 0,0-5 0 0,-1 0 0 15,0-6-224 1,-2-3-32-16,0-3-16 0,-2-1 0 0,0-2-1040 15,-1-4-208-15</inkml:trace>
  <inkml:trace contextRef="#ctx0" brushRef="#br0" timeOffset="49705.18">29286 7934 40543 0,'-11'-10'1792'0,"3"1"384"0,0 3-1744 0,5 2-432 16,1 4 0-16,2 0 0 0,0 0 400 0,-1-2 0 15,-1 2 0-15,-1 2 0 0,1 2-96 0,-2 5-32 16,1 7 0-16,1 2 0 0,0 5-272 0,-2 5 0 16,1 2 0-16,0 3 0 0,0 2 304 0,2 1-48 15,0 1-16-15,-1-3 0 0,4 1-32 0,-1-5 0 16,3-3 0-16,1-4 0 0,0-2-208 0,2-5 0 0,2-2 0 0,1-3 0 16,1-3 0-16,1-6 0 0,3-1 0 0,1-2 0 15,1-5-160-15,3-4 160 0,2 1-128 0,3-7 128 16,2-2-144-16,2-2 144 0,-1-5-160 0,-2-1 160 31,-2 2-432-31,-2-5 16 0,-2 1 0 0,-4-1 0 0,-3-2 64 0,0 2 16 0,-3 0 0 0,-2 4 0 16,-2 6 336-16,-3 6 0 0,-3 5 0 0,0 0 0 15,-1 6 576-15,-2 4 64 0,1-1 32 0,-2 6 0 16,0 1-80-16,2 2-16 0,-1 4 0 0,3 3 0 16,0 3-384-16,0-2-192 0,3 2 160 0,0 1-160 15,4 1 0-15,-1-2 0 0,2 1 0 0,1 2 0 16,2-4 0-16,0 0 0 0,2-1 0 0,-1-1 0 15,2-1 0-15,-2-4 0 0,2 2 0 0,-3-5 0 16,2 3-448-16,-3-6-128 16,0-1-16-16,-1-3-16 0,-2 1-768 0,-1-3-160 15</inkml:trace>
  <inkml:trace contextRef="#ctx0" brushRef="#br0" timeOffset="50291.64">30000 7940 40543 0,'-5'4'1792'0,"1"-2"384"0,2 2-1744 0,2 2-432 0,1-2 0 0,2 1 0 0,0-2 256 0,1 7-48 15,3 5 0-15,2 7 0 0,1 4 16 0,1 3 0 16,0-1 0-16,-1 1 0 0,-1-1-96 0,-1-3 0 0,0-2-128 16,-2 0 192-16,-1-2 48 0,0-3 0 0,1 2 0 0,-1-4 0 15,1-1-240-15,-1-5 128 16,1 0-128-16,-1-7 0 0,0 0 208 0,0-3-48 0,1 0-16 15,2-6 0-15,-1-2-144 0,1-3 0 0,0-2 0 0,1-2 0 16,-2-3 0-16,1-3-256 0,-2-1 48 0,-1-3 0 16,0-1 64-16,-1-2 16 0,-1-4 0 0,1 1 0 15,1-1 128-15,-1 0 0 0,1 3 0 0,0 1 0 16,-1 3 0-16,0 3 0 0,0 3 0 0,0 4 128 16,-1 2 80-16,1 3 32 0,-2 1 0 0,2 3 0 15,0 2-32-15,0 2 0 0,-1 1 0 0,1 1 0 16,0 1-64-16,-1 1-16 0,1 5 0 0,0-1 0 15,1 4 48-15,0-2 0 0,0 3 0 0,1 2 0 16,-1 2-176-16,1-2 192 0,0 3-192 0,-1-1 192 16,1 1-192-16,-1-3 0 0,0-1 0 0,0-2 0 15,0-2 0-15,0 0 0 0,0-2 0 0,0-2 0 0,2-2 0 0,0-2 0 16,1-2 0-16,2-2 0 0,0 0 0 16,4-2 160-16,0-4-160 0,3-1 160 0,1 0 96 15,2-4 0-15,1 2 16 0,1-2 0 0,0-1-272 16,2 1 0-16,1 1 0 0,-2-1 0 0,1 4 0 15,-2 0 0-15,-1 4 0 0,-1-2 0 0,-2 3 0 16,0 2 0-16,-1 4 0 0,-2-2 0 0,-2 4 0 0,0 1 160 16,-1 0-160-16,0 6 192 0,1-3 0 0,-2 4 0 15,0 0 0-15,0 2 0 0,-1 2-16 0,-1 1 0 16,-2 1 0-16,1 2 0 0,-4 2-176 0,1 1 192 16,-1 3-192-16,-1 0 192 0,-1-1-192 0,-1 1 0 15,2-1 0-15,-1 1 128 16,1 2-560-16,-1 0-112 0,2-1-32 0,0-5 0 15,-2-4-912-15,1-4-192 0,-1-1-48 0,2-4-17600 0</inkml:trace>
  <inkml:trace contextRef="#ctx0" brushRef="#br0" timeOffset="51315.36">31648 7576 28559 0,'-1'0'2544'0,"1"-2"-2032"0,0 2-512 0,0 0 0 0,0 0 1984 0,0 0 288 16,0 0 64-16,0 0 16 0,-1 0-912 0,0 0-176 15,-2 0-48-15,3 0 0 0,0 0-784 0,0 0-176 16,-22 10-16-16,13-5-16 0,-1 2-96 0,-1-1-128 16,-1 3 176-16,-3 1-176 0,-1 0 208 0,-3 2-64 15,0 1-16-15,-2 0 0 0,-2 2 224 0,1-3 32 0,0 1 16 16,-2 0 0-16,2 2 112 0,1-4 0 15,0 0 16-15,2 1 0 0,5-1-336 0,0-5-64 0,3 0 0 0,2-2-128 16,3 0 192-16,1-2-192 0,3 2 192 0,0-4-192 16,2 0 256-16,0 0-64 0,2 0-16 0,-1 0 0 15,1 2-16-15,1-2 0 0,-1 0 0 0,-2 0 0 16,0 0-32-16,0 0-128 0,0 0 192 0,0 0-64 0,21 8-128 0,-18-6 192 16,0-2-192-16,0 3 192 15,-2-3 0-15,0 1 0 0,1 1 0 0,-2-2 0 16,1 0 64-16,0 1 0 0,-1 1 16 0,0-1 0 15,0 1-64-15,0-2-16 0,0 4 0 0,0-4 0 16,0 3-48-16,0 0-16 0,0 0 0 0,-1-2 0 16,1 2 32-16,0 0 0 0,0 1 0 0,-1 1 0 15,1-1-32-15,0-2 0 0,-2 2 0 0,2 2 0 16,0-2-128-16,2-1 0 0,-4 2 144 0,2-1-144 0,2 0 0 16,-1 1 0-16,0-2 0 0,0 0 128 0,1 1 48 15,-1-1 16-15,0 3 0 0,0-3 0 0,2 1 0 16,-3 2 0-16,1 0 0 0,0 0 0 0,0 0-192 0,-1 4 0 15,0 0 144-15,-1 3-144 0,1 0 0 0,0 2 144 16,-1 1-144-16,1 3 0 0,0-3 128 0,-1 2-128 16,2-2 0-16,-1 0 0 0,2-1 0 0,1 1 0 15,-2-3 0-15,3 0 0 0,-3-3 128 0,2-1-128 16,0 1 0-16,-1-4 0 0,0 0 0 0,-1-3 0 0,2 0 0 0,-3-3 0 0,1 1 224 0,0-1-16 31,0-1 0-31,1-1 0 0,-2-2-64 0,0 0-16 16,0-4 0-16,-2-1 0 0,1-1-128 0,0 0 0 15,-2-6 0-15,1 1 0 0,0-2 0 0,-1-5 0 16,1 0 0-16,-1-6 0 0,2 0 0 0,0-1 0 16,1 0 0-16,0 0 0 0,1 1 0 0,0 1 0 0,2 3 0 15,-1 6 0-15,1-1 0 0,0 7 0 0,2-2 0 0,0 5 0 16,1 0 0-16,3 2 0 0,0 1 0 0,1 0 0 16,1 0-144-16,1 0 144 0,2 2 0 0,0 1 0 15,1 2 0-15,0-1-128 0,1-2 128 0,0 2 0 16,3 2 0-16,-1-3 0 0,0 3 0 0,0 0 0 15,2 3 0-15,0-1 0 0,1 4 0 0,-1 2 0 16,-1 4 0-16,0 0 0 0,-3 4-128 0,0 3 128 16,-2 0 0-16,-2 3 0 0,-1 0 0 0,-2 4 0 0,0-1 0 15,-2 1 0-15,-1 0 0 0,0-2 0 16,-1 4 0-16,0-6 0 0,-1 0 0 0,0 0 0 0,1 1 0 0,0 0-128 16,-1 1 128-16,1-5 0 15,0-2-608-15,0-1-64 0,1-2-16 0,1-1 0 16,-1-3 128-16,-1 0 32 0,0-4 0 0,-2 0 0 15,0-2-720-15,-1-4-144 0,0 0-16 0,-1-2-16 16,0 0-32-16,-1-4 0 0,-1-3 0 16,1-1-17616-16</inkml:trace>
  <inkml:trace contextRef="#ctx0" brushRef="#br0" timeOffset="51790.05">32610 7761 8287 0,'16'-4'368'0,"-4"0"80"0,-1 2-448 0,-5-1 0 0,-2 2 0 0,-3 1 0 15,1 0 1984-15,2-4 304 0,2 2 64 0,2-1 16 16,-1 0 864-16,-1 0 176 0,-2 2 48 0,-4-1 0 16,-1-1-176-16,-2 2-16 0,-2 1-16 0,-2 1 0 15,-1 2-1936-15,-3 0-384 0,-1 2-80 0,-2-1-16 16,-1 2-256-16,-2 0-64 0,0 0-16 0,-3 2 0 15,0 1-352-15,0-3-144 0,-1 1 128 0,2-1-128 16,-2 3 0-16,0-3 0 0,1 0 0 0,-1-2 0 16,0 2 144-16,1-2-144 0,-1 2 160 0,0-2-160 15,2 1 176-15,1-1-176 0,2-2 192 0,2 2-192 16,2-3 128-16,1 1-128 0,2 1 0 0,3-3 0 0,1 4 128 16,4-4-128-16,1 2 0 0,1-1 0 15,4 2 0-15,1-1 0 0,3-1 0 0,2 4 0 0,2-1 0 16,4 2-144-16,0 0 144 0,1 2-128 0,1 1 128 15,-1-2 0-15,3 2 0 0,-1 1 0 0,0 2 0 0,1 0 0 16,-1 1 0-16,0 3 0 0,-2 0 0 0,-2-1 0 16,0 2 0-16,-2 1 0 0,-3-1 0 0,-1 1 176 15,-1 1-176-15,-2 0 192 0,-2 6 112 0,-1-3 16 16,-3 1 16-16,-2-5 0 0,-3 1-128 0,-2-2-16 16,-4 0-16-16,-1 0 0 0,-4-1-352 0,-2-3-64 15,-2 2-16-15,-3-3 0 16,-3 1-320-16,-2-2-64 0,-2 0 0 0,-3 3-16 15,-1-4-304-15,-3 2-48 0</inkml:trace>
  <inkml:trace contextRef="#ctx0" brushRef="#br0" timeOffset="72794.17">25468 9669 20271 0,'0'-3'1792'0,"0"0"-1424"0,0 0-368 0,0 1 0 15,0 2 352-15,0-2 0 0,0 0 0 0,0-2 0 16,-1 1 288-16,0-4 48 0,-3 5 16 0,0-2 0 16,0 2 336-16,-1 2 80 0,-1 2 16 0,1-2 0 15,-1 0 432-15,1 1 96 0,1 2 0 0,1-3 16 16,-1 2-288-16,3-2-64 0,0 0-16 0,-1 0 0 0,4 0-672 15,-2 0-144-15,1 2-32 0,0-2 0 16,0 2-272-16,-1-2-64 0,0 0-128 0,0 0 192 0,0 0-32 0,0 0-16 16,18 10 0-16,-15-8 0 0,1 2 48 0,1-1 16 15,0-2 0-15,-1 1 0 0,1 1-48 16,-2 0-16-16,1 0 0 0,0 2 0 0,-1 1-144 0,1 0 160 16,0 3-160-16,0 1 160 0,1 2-160 0,-2 1 160 15,2 0-160-15,1 2 160 0,1 1-160 0,0 3 0 16,2 3 144-16,0 0-144 0,1 3 0 0,2 1 0 15,0 2 0-15,1 1 0 0,2 2 0 0,0-3 0 16,-1 4 0-16,1-3 0 0,-2 0 0 0,1-1 0 16,-2 0 0-16,1-2 0 0,-1 0 208 0,-1 1-16 15,-1 2-16-15,0-5 0 0,0 2-176 0,-2-1 0 16,1-3 0-16,1 1 128 0,-1 3 0 0,-1-5 0 16,1 1 0-16,-3-2 0 0,1-2 0 0,0 1-128 0,-1-3 192 15,0 0-64-15,0 0-128 0,-1-1 0 0,0 1 144 16,-1-4-144-16,0 2 0 0,-1-4 0 0,0 2 0 15,0 0 0-15,0-2 144 0,-1 0-144 0,0-1 192 16,-1-3-192-16,0-2 336 0,-1-1-32 0,1 0-16 0,1-1 0 16,-2-2-96-16,0 0 0 0,1-2-16 0,-1-1 0 15,-1 2-48-15,1-4 0 0,0 0 0 0,0 5 0 16,0 0-128-16,-3-22 192 0,3 13-192 0,-1-3 192 16,0-2-192-16,-1-3 128 0,2 0-128 0,-1-4 128 15,1-3-128-15,0 0 128 0,0-4-128 0,1 0 128 16,2-2-128-16,-1-2 0 0,3-3 0 0,-1-2 128 15,2-1-128-15,-1-3 0 0,1 0 0 0,2-1 128 16,-1-5-128-16,2 0 0 0,1-1 144 0,-2 1-144 16,1 4 0-16,-2 1 0 0,2 1 0 0,0-1 0 0,-1 5 0 0,1-1 0 15,-3 7 0-15,0 1 0 0,1-1-176 16,-1 3-48-16,0 2-16 0,-1 1 0 0,1 0-16 0,0 3-16 16,-1 2 0-16,1 2 0 0,-1 2-112 0,-1 3 0 15,1 1-16-15,-3 2 0 16,2 0-160-16,-3 4-16 0,-1 1-16 0,0 1 0 15,-1 4-656-15,-1 0-128 0</inkml:trace>
  <inkml:trace contextRef="#ctx0" brushRef="#br0" timeOffset="74209.7">26465 9135 15663 0,'0'-5'1392'0,"0"1"-1120"16,1 1-272-16,-1 2 0 0,0 1 560 0,0-2 48 15,1-2 16-15,0-2 0 0,-1 0 1424 0,2-3 272 0,-1 2 64 0,-1 0 16 16,1 4 112-16,-1-2 32 0,0 4 0 0,0-2 0 16,0 3-944-16,1 0-176 0,1 0-32 0,-1 4-16 15,1 1-976-15,1 1-192 0,0 4-32 0,1 0-16 16,0 3-160-16,0 5 0 0,2 1 0 0,-3 1 0 16,2 1 0-16,0 1 0 0,0 3 0 0,0-3 0 15,0 4 0-15,0-5 0 0,0 3 128 0,0-2-128 16,-1-1 0-16,1-2 0 0,0 3 0 0,-2-5 0 15,2 1 0-15,-1-1 0 0,0-1 0 0,-3 1 0 16,0-3 0-16,-1-2-272 0,-1 2 64 0,0 1 16 16,-3-3-1520-16,-2 0-288 0,1 0-64 0,-3-1-13936 15</inkml:trace>
  <inkml:trace contextRef="#ctx0" brushRef="#br0" timeOffset="74527.46">26209 9287 16575 0,'-2'-4'1472'0,"2"1"-1168"15,0 0-304-15,2 0 0 0,-1 3 2816 0,0-3 496 16,2 0 96-16,2-1 32 0,2-2-560 0,3-2-128 0,5-2 0 15,1 0-16-15,1 0-1520 0,2-2-320 0,0 2-48 0,1-1-16 16,3 1-336-16,0 0-80 0,2-3-16 0,1 3 0 16,-2 1-112-16,2-3-32 0,2 1 0 0,1 0 0 15,0 0-256-15,0 0 0 0,2-1 0 0,0 0 0 16,-2 0 0-16,-1 0 0 0,-1 2 0 0,-2-3 0 16,-1 1-304-16,-2 2 48 0,-1-1 0 0,-1 1 0 31,-1 0-432-31,-1 2-80 0,-3 0 0 0,-1 2-17600 0</inkml:trace>
  <inkml:trace contextRef="#ctx0" brushRef="#br0" timeOffset="75168.12">27657 10010 19343 0,'-3'-6'1728'0,"1"3"-1392"0,1 0-336 0,1 3 0 0,0 0 1184 0,-2-3 160 16,0 1 48-16,-2-2 0 0,-1 0 912 0,-2 2 192 15,-1 2 48-15,-2 2 0 0,1 6-624 0,-1 3-128 16,-1 5-32-16,-2 3 0 0,1 6-816 0,-3 4-176 16,-1 3-16-16,-1 5-16 0,-3 4-224 0,0 4-32 15,0-3-16-15,-1 2 0 0,-2 3-464 0,-1-4 0 16,1 2 0-16,-1-4 0 0,1-2 0 0,-2 1 0 16,0-2 0-16,2-6 0 0,0 0 0 0,2-3 0 15,4-2 0-15,1-5 0 0,1-2 0 0,4-4-192 16,1-5 192-16,3-1-208 15,1-4-416-15,1-6-80 0,1 0 0 0,0-6-17984 0</inkml:trace>
  <inkml:trace contextRef="#ctx0" brushRef="#br0" timeOffset="75444.35">27076 10179 39615 0,'-12'3'1760'0,"5"-1"352"0,1-2-1680 0,3 0-432 0,3 0 0 0,2 0 0 15,-1 0 384-15,1 0-16 0,1 0 0 0,2 2 0 16,2 0-48-16,2 2 0 0,2 1 0 0,1 2 0 16,2 3 64-16,1 2 16 0,2 7 0 0,0 0 0 15,1 3 112-15,-2-2 0 0,2 2 16 0,0 0 0 16,1 2-160-16,-1-5-48 0,-1 0 0 0,0 0 0 16,-1-3-176-16,3 0-144 0,-1 0 192 0,3 0-192 15,2-1 0-15,-1-2 0 0,1 2 0 0,2-4 0 0,-1 0 0 0,-1-4 0 16,3 0 0-16,0-1 0 15,-1 0-544-15,0-2-112 0,-3-1-32 0,-1-1 0 16,-3 2-112-16,-1-3-32 0,-5 0 0 0,-1 0-18048 16</inkml:trace>
  <inkml:trace contextRef="#ctx0" brushRef="#br0" timeOffset="76710.08">27181 9794 7359 0,'-4'2'656'0,"0"-2"-528"0,3 3-128 0,0-3 0 15,0 0 1712-15,-2 0 304 0,-1 1 64 0,-3 1 16 16,-2 1 1456-16,-2-2 288 0,0 2 64 0,0-3 16 15,1 2-704-15,1-4-144 0,1 2-16 0,1 0-16 16,3-3-1792-16,0 2-352 0,1-2-80 0,2 0-16 16,2 0-432-16,2-1-96 0,1 1-16 0,0 0 0 15,4 0-256-15,1-4 128 0,2 5-128 0,2-4 0 16,5 0 192-16,0-1-192 0,3 0 192 0,3 1-192 16,2 0 160-16,1-1-160 0,1-1 128 0,1 2-128 0,0 2 128 15,0-4-128-15,-1 3 0 0,-2 2 128 0,-2-1 0 16,-4-1 0-16,-2 4 0 0,-1-2 0 0,2 0 80 0,-3-1 16 15,1 1 0-15,-1 0 0 0,0 0-224 0,-1 1 0 16,1-2 128-16,-1 2-128 0,-1 0 0 0,-1-3 0 16,0 4 0-16,-2-2 0 0,-2 0 0 0,-1-1 0 15,-2 2 0-15,-1-1 0 0,-1 2 0 0,-1 1 0 16,-1-2 128-16,-2-1-128 0,0 2 208 0,-1 1 0 16,-2-3 0-16,0 1 0 0,-2 1 0 0,-2-2 0 15,1 2 0-15,-4-1 0 0,2-1-208 0,-3 2 144 16,-2-4-144-16,1-1 128 0,-3 2-128 0,0-2 128 15,0 2-128-15,-1-2 128 0,1 0-128 0,1-3 0 16,-1 4 0-16,0-3 128 0,1 4-128 0,1-2 0 16,0-1 0-16,2 4 0 15,0 0-320-15,2 0-160 0,2 3-32 0,1-3-20448 0</inkml:trace>
  <inkml:trace contextRef="#ctx0" brushRef="#br0" timeOffset="78076.97">26420 11854 24879 0,'3'-4'2208'0,"-1"-2"-1760"16,1 3-448-16,-1 0 0 0,-1 3 1184 0,2-3 160 15,2 0 16-15,3-7 16 0,2 1 640 0,0-1 128 0,0 1 32 0,-1 3 0 16,-2 3-1040-16,1 0-208 0,-4 3-32 0,1 3-16 15,-1-1-400-15,-1 2-80 0,-2 2-16 0,-1 3 0 16,-1 4-48-16,-3 1-16 0,-1 4 0 0,-2 7 0 16,-3 0-32-16,-1 7-16 0,-3 5 0 0,-2-1 0 15,0 1 96-15,-3 5 16 0,-1 5 0 0,-3 4 0 16,1-1 32-16,-3 4 16 0,-1 0 0 0,-2 3 0 16,2-8-144-16,-3 6-32 0,-1-2 0 15,1 4 0-15,2-3-256 0,1-3 0 0,2 0 0 0,3-7 0 16,5-3 0-16,1-4 0 0,3-1 0 0,-1-1 0 15,4-3-192-15,0-1-80 0,0-7-32 0,2-1 0 16,2-4-480-16,0 0-112 16,2-5 0-16,0-2-16 0,0-3-368 0,0-3-64 0,0-2 0 15,1-4-16784-15</inkml:trace>
  <inkml:trace contextRef="#ctx0" brushRef="#br0" timeOffset="78593.88">25872 11955 27807 0,'0'-6'608'15,"0"-1"128"-15,0 0 32 0,2 1 16 0,-1 0-624 0,0 2-160 0,3-1 0 0,-1-2 0 0,4-8 1808 0,0-1 336 0,2-4 64 0,-1 3 16 16,0 3-800-16,-3 5-144 0,-3 2-48 0,-2 4 0 16,-1 3-416-16,0 1-96 0,-3 5-16 0,0 0 0 15,2 7-64-15,-2-1-32 0,3 0 0 0,0 6 0 16,1-1-384-16,2 3-80 0,2-2-16 0,0 5 0 15,2-5 32-15,2 4 0 0,2 4 0 0,3-3 0 16,0 1-160-16,2 2 128 0,1 3-128 0,0-1 128 16,2-2 48-16,1 5 0 0,2 4 0 0,3-1 0 0,-1 2 32 15,2-1 16-15,0 2 0 0,0-3 0 0,-1 1-48 16,-1 0-16-16,0-1 0 0,-2-1 0 0,-1-3-160 0,-2 3 0 16,2-1 0-16,-1-1 0 0,1-2 0 0,-2 2 0 15,1 0 0-15,-2-2 0 0,0-3 0 16,-3-2 0-16,-1-4 0 0,1 1 0 0,1 1 0 0,-2-2 0 15,-1-1 0-15,-1-1 0 0,-3-2-384 0,1 3 32 16,-2-3 16-16,-2-4 0 16,0-1-272-16,-1 1-48 0,-1-3-16 0,-2 1 0 15,0-1-240-15,-2-2-48 0,-2 2-16 0,0-3-17824 0</inkml:trace>
  <inkml:trace contextRef="#ctx0" brushRef="#br0" timeOffset="81585.85">27032 11931 21183 0,'-2'0'1888'0,"-1"-2"-1504"16,3 2-384-16,2-2 0 0,-1 2 1024 0,1-3 128 15,1 2 16-15,-1-5 16 0,3 0-48 0,3 0-16 16,0-4 0-16,1 0 0 0,2-1 224 0,-1 1 32 15,0 2 16-15,0 0 0 0,0-1-160 0,-3 3-16 16,0 1-16-16,0 0 0 0,-1 1-640 0,-4 2-128 16,1 1-32-16,-3 1 0 0,0 0-112 0,-3 1-32 15,0 4 0-15,-2-4 0 0,1 4-48 0,-1 0-16 0,0 0 0 0,0 1 0 16,1-2 96-16,2-1 16 0,-1 2 0 0,2-1 0 16,1-1-112-16,1 0-32 0,1 1 0 0,-1 2 0 15,3-2-160-15,-1 2 0 0,1 0 0 0,0 3 0 16,-1 1 160-16,2-2-160 0,2 6 192 0,-1-2-192 15,0 4 224-15,1 3-64 0,2 0-16 0,1 3 0 16,0 4-16-16,1-2 0 0,1 9 0 0,1-2 0 16,-1 2-128-16,2 2 0 0,-3-1 0 0,1 0 128 15,2 0 0-15,-2-2-128 0,0 3 192 0,0-5-64 16,-1 1 64-16,0-3 0 0,-1-2 0 0,-2 1 0 16,2-3 80-16,0 0 32 0,-1 1 0 0,1-3 0 0,-2 3-64 0,1 1-16 15,0-4 0-15,-2-1 0 0,-1 2-80 0,-1-4-16 16,1 0 0-16,-2 0 0 0,2-2-128 0,-2-1 0 15,0-1 0-15,-2 1 128 0,1-1-128 0,-2-4 0 16,1 1 0-16,0 1 0 0,-1-1 288 0,-1-2-32 16,1-2 0-16,-1 2 0 0,1-3-64 0,-1-1-32 15,2 0 0-15,-1 0 0 0,0 0 64 0,0-2 16 16,-1-2 0-16,1 2 0 0,2-3-48 0,-2 1-16 16,2-1 0-16,-2-1 0 0,0-1 64 0,2-1 16 15,-2 1 0-15,1 1 0 0,1-4-96 0,-1 2-16 16,1-2 0-16,-1-1 0 0,-1 2 0 0,1-1 0 15,-1-2 0-15,-1 2 0 0,0-2-144 0,0 3 0 16,0 0 144-16,0 0-144 0,-1-1 0 0,-1 4 0 0,1-2 0 16,0 1 128-16,1 1-128 0,0 0 0 15,-1-3 0-15,1 3 0 0,1 0 0 0,0-2 0 0,0 1 0 0,-1 1 0 16,0 0 0-16,0 0 0 0,0 0 0 0,0 0 0 16,18-15 208-16,-16 11-16 0,2 0-16 0,-2-2 0 15,2 1-48-15,-1-1 0 0,0-1 0 0,1-3 0 16,0-3 64-16,1 1 16 0,-2-3 0 0,2-1 0 15,-1-3-64-15,2-3-16 0,0-1 0 0,3-8 0 16,0 0-128-16,1-4 0 0,1-3 144 0,2-4-144 16,2-3 0-16,0 1 0 0,2-3 0 0,2 2 0 15,1-2 0-15,-2 3 0 0,1 3 0 0,-1 0 0 16,1 3 0-16,-1 3-128 0,1 1 128 0,1 1 0 16,0 0 0-16,1 1-128 0,1 0 128 0,-1 0 0 0,1 1-320 15,-1 2 0-15,-1 1 16 0,0 2 0 16,-3 2-240-16,-2 2-48 0,-2 2-16 0,-1 1 0 15,-1-2 32-15,-3 1 16 0,1 4 0 16,-3-3 0-16,0 1-208 0,-1 1-64 0,-3 1 0 16,0 4 0-16,-2-3-160 0,0 4-32 0,-1 0-16 0,-2 1 0 15,0 3-384-15,-1 2-80 0</inkml:trace>
  <inkml:trace contextRef="#ctx0" brushRef="#br0" timeOffset="83776.46">25456 12486 33167 0,'-5'0'2944'0,"1"0"-2352"0,2 0-464 0,0-3-128 15,2 3 512-15,-2 0 96 0,-2-2 16 0,-3 1 0 16,-4-3 400-16,-3-1 96 0,-2 1 16 0,-1 2 0 15,-1-2-608-15,0 4-112 0,-2-4-32 0,-1 4 0 16,-3 0-192-16,1 0-64 0,-1 0 0 0,0 2 0 16,-1 0 64-16,0 2 16 0,0 1 0 0,1-2 0 15,0 4-16-15,1-4 0 0,2 3 0 0,-2 1 0 16,4-1-192-16,-1 1 0 0,3-1 128 0,1 1-128 16,1-2-192-16,0 1-64 0,0-1-32 0,3 0 0 15,-1 1-640-15,3-2-128 0,3-2-32 16,0 2-10656-16,2-1-2144 0</inkml:trace>
  <inkml:trace contextRef="#ctx0" brushRef="#br0" timeOffset="84243.65">25401 12669 11967 0,'-15'5'1072'0,"4"0"-864"0,0-2-208 0,4 0 0 16,3-3 6400-16,2 0 1216 0,-2 0 256 0,-2 0 64 15,-5 0-6080-15,-4 1-1200 0,-3-1-240 0,-1 0-48 16,-1 0-128-16,-1 3-32 0,0-3 0 0,-2 0 0 15,1 2-208-15,0-2 0 0,0 1 128 0,-2 2-128 16,1-1 144-16,2-2-16 0,0 1 0 0,1-1 0 0,3-1-128 16,-1 1 0-16,2 0 0 0,1 1 128 0,3 2-320 0,1-3-80 15,1 1-16-15,1 0 0 16,3 1-608-16,0-2-128 0,2 0-32 0,-1 0-16656 16</inkml:trace>
  <inkml:trace contextRef="#ctx0" brushRef="#br0" timeOffset="85388.44">23628 11923 8287 0,'-1'0'736'0,"1"0"-592"0,0 0-144 0,1 0 0 0,-1 0 768 0,1 0 112 15,-1-2 16-15,1-1 16 0,1 2 752 0,-2-3 128 16,1 2 48-16,-1 2 0 0,0 0 1040 0,0 0 224 16,0 0 32-16,0 0 16 0,-10-20-912 0,6 17-192 15,1 1-48-15,-2 1 0 0,1-2-800 0,-1 1-176 16,0 1-16-16,0-2-16 0,1 3-512 0,1-2-96 16,-1 2-32-16,0 0 0 0,1 2-144 0,-1-2-16 15,1 3-16-15,1-3 0 0,-2 1-176 0,2 1 0 16,-1 1 0-16,2-2 0 0,0 1 0 0,1 0 128 0,0-1-128 0,-1 0 0 0,2 2 208 0,0-3-32 15,0 0-16-15,2 1 0 16,-3-1 0-16,0 0 0 0,0 0 0 0,0 0 0 16,27 5-16-16,-16-4 0 0,3-1 0 0,2 3 0 15,2-3-144-15,3-3 192 0,4 3-192 0,2-1 192 16,3-2-192-16,2 0 0 0,-1-4 0 16,2 1 0-16,5-2 0 0,1 0 0 0,-1-2 0 0,3 2 0 15,0-1 0-15,1-1-192 0,0 3 64 0,0 1 128 16,-2-3-144-16,-4 1 144 0,-2 3 0 0,-5 2 0 15,-2-3 0-15,-2 2-128 0,-4 1 128 0,-2 1 0 16,-3 2 0-16,-1 0 0 0,-2 0 0 0,-2 1 0 16,-3 3 0-16,0-3 0 0,-2 4 0 0,-1-1 0 15,-3-1 128-15,-2 2-128 0,-1 0 176 0,-2 2-176 16,-4 1 160-16,0 1-160 0,-2-2 128 0,-1 3-128 0,0 1 128 16,-1-1-128-16,-1 3 0 0,0-4 128 0,-1 4 0 0,2-3 0 15,0 0 0-15,1 0 0 0,0 1 96 0,0-4 16 16,2 5 0-16,-1-3 0 0,2 1-240 15,-2 2 0-15,0-1 0 0,2 4 0 0,-2 1 0 0,1-1 0 16,-1 3 0-16,-1 0-160 0,0 4 160 0,-1 1 0 16,-1 4 0-16,-3-1 0 0,0 2 0 0,-2 1-128 15,-2 2 128-15,2-3 0 0,-3 0-176 0,-1 1 176 16,1-1-208-16,0 1 80 0,2-6 128 0,1 2 0 16,-1 1 0-16,2-1 0 0,3-1 0 0,-1-1 0 15,3 1 0-15,1-4 0 0,0 0 0 0,0-1 0 16,1-1 0-16,1-2 0 0,-2 3 0 0,-1-1 128 15,0 5-128-15,-2-1 128 0,1-2-128 0,0 1 0 16,-1-2 0-16,2-3 0 0,0 3 0 0,0-4 0 0,1 1 0 16,3-2-128-16,0 0 128 0,1-1 0 0,1-2 0 15,1 0 0-15,3-1 0 0,0-3 0 0,1-1 0 0,0 1 0 16,0-4 0-16,1 2 144 0,2-1-144 0,-2-1 160 16,3 0-160-16,-2 0 128 0,2-2-128 0,0 1 128 15,-1 1 0-15,2 1 0 0,1-2 0 0,2 2 0 16,-1-1 64-16,3 1 16 0,0 1 0 0,1 1 0 15,2-2-48-15,1 2-16 0,2 0 0 0,3-2 0 16,2 2 32-16,1 0 0 0,3 1 0 0,-2-4 0 16,2 1-176-16,0 1 0 0,1-4 0 0,0 4-176 15,0-4 176-15,0 2 0 0,-1-2 0 0,-2 0 128 16,-1-1-128-16,-1 0 0 0,-1 2 0 0,-1 0 128 16,-2-2-128-16,-1 0-240 0,0 0 64 0,-1 0 16 15,-3-2-512-15,1-1-96 0,-2 2-32 16,-3-3-19600-16</inkml:trace>
  <inkml:trace contextRef="#ctx0" brushRef="#br0" timeOffset="88361.38">23598 10292 2751 0,'0'-4'256'0,"0"-1"-256"0,0 2 0 0,-1-1 0 16,1 1 1952-16,0 3 352 0,1-3 64 0,-1-2 0 15,2 0 1248-15,-1-6 240 0,3 1 48 0,-2 0 16 16,2 0-992-16,-2 0-208 0,2 4-32 0,-2 0-16 15,0 1-1008-15,-1 4-208 0,0-2-48 0,0 1 0 16,-1 2-784-16,0 2-176 0,2-2-16 0,-2 3-16 16,0-3-48-16,0 0-16 0,0 0 0 0,1 1 0 15,-1-1 16-15,0 0 0 0,0 0 0 0,0 0 0 16,0 0-208-16,0 0-32 0,0 0-128 0,21 5 192 0,-14-4-192 0,3-1 0 0,1 3 0 0,3-1 0 31,1-2 128-31,1 1-128 0,4-1 0 0,-2 0 144 16,2 0-144-16,2 0 128 0,0 0-128 0,1 0 128 15,0-1-128-15,1 1 0 0,-3 0 0 0,0 0 0 0,0 0 0 16,-3 1 0-16,0 2 0 0,-5-3 0 0,0 0 0 0,-2 0 0 16,0 1 0-16,-3 1 0 0,1 1 0 0,0-2 0 15,-2 2 0-15,-1-1 0 0,1-1 0 0,-1 2 0 16,-3-3 0-16,1 2 0 0,0-1 0 0,-3 2 0 16,0-1 0-16,-1 2 0 0,0 0-176 0,-2 2-64 15,-2 0-16-15,-1 0 0 0,-2 3 32 0,-3 1 0 16,-1 2 0-16,-2-2 0 0,0 3 224 0,-2 0 0 15,-1 2-160-15,-3 1 160 0,0 0 0 0,-4 3 0 16,2 1 0-16,-2-2 0 0,-1 4-144 0,2-3-16 16,1-3 0-16,0 2 0 0,-1 2 160 0,-1 0-160 0,1 1 160 15,0-2-160-15,0 0 160 0,1 2 0 0,0-1 0 16,0-4 0-16,3 3 0 0,2-6 0 0,3 2 0 0,2-5 0 16,2 0 0-16,3-1 176 0,1 1-176 0,2-4 192 15,2 2 0-15,2-1 0 0,0 0 0 0,3-1 0 16,2 0-192-16,2 1 0 0,0 0 0 0,5-1 0 15,0-1 128-15,5-1-128 0,0 0 128 0,5-2-128 16,0 1 192-16,3-6-32 0,0 1-16 0,0-2 0 16,0-2-144-16,-1-3 128 0,1 4-128 0,-3-4 128 15,-1 3-128-15,-2 0 0 0,-3-1 0 0,0 2 0 16,-3 1-704-16,0-2 0 16,-2 2-16-16,-2 2-18288 0</inkml:trace>
  <inkml:trace contextRef="#ctx0" brushRef="#br0" timeOffset="89032.59">23639 10017 26719 0,'-9'-9'1184'0,"2"2"240"0,2-1-1136 0,1 4-288 0,3 0 0 0,0 1 0 0,1 0 512 0,-3-3 64 0,1-4 0 0,-2-2 0 16,1-1-368-16,-2 1-64 0,2 2-16 0,-1 4 0 15,2 0 416-15,0 3 80 0,-1 2 16 0,2 1 0 16,0 0 800-16,1 0 160 0,1 1 48 0,0-1 0 16,2 1-656-16,0 1-128 0,3 0-32 0,1-2 0 15,1 0-384-15,0-2-96 0,2 2-16 0,1 0 0 16,0 0-80-16,1 0 0 0,1 0-16 0,0 2 0 16,0-2-48-16,0 4-16 0,2-4 0 0,-1 2 0 15,-1 0-176-15,1 0 192 0,-1-2-192 0,1 0 192 16,2 0-64-16,0-2 0 0,0 2 0 0,1-2 0 0,2 2-128 15,1-2 0-15,0-1 144 0,2 2-144 0,1-3 0 16,1 2 0-16,1 0 0 0,-2 0 0 0,1 0 0 16,-1 2 0-16,-1-3 0 0,-1 2-128 0,-1 1 128 15,-3-2 0-15,-2 2 0 0,-1 0 0 0,-3-3 0 0,-2 3 0 16,-4 0 0-16,0 0 0 0,-3 3 0 0,-2-1 0 16,-1-1 160-16,-2 2-160 0,0-3 384 0,-1 0-32 15,-1 0 0-15,0 0 0 0,0 0-48 0,-1-4-16 16,0 4 0-16,0-2 0 0,-1-2-160 0,0-1-128 15,0 0 144-15,-1-1-144 0,-1 0 0 0,0-3 0 16,-3 0 0-16,0-1 0 0,0 1 224 0,-3-1-48 16,0 0-16-16,-1 1 0 0,0-1 32 0,-3 0 0 15,3-1 0-15,-1 4 0 0,0-3 0 0,1 1 0 16,1 1 0-16,1 0 0 0,3 0-192 0,1 0 0 16,1-1-160-16,2 3 160 0,1-1-240 0,2 2 48 0,2 0 16 0,2 2 0 31,0 1-624-31,2 2-128 0,3 0-32 0,2 2 0 15,2 2-512-15,3 2-96 0</inkml:trace>
  <inkml:trace contextRef="#ctx0" brushRef="#br0" timeOffset="89493.29">24690 10265 23951 0,'-6'0'2128'0,"1"-1"-1696"0,1 1-432 0,2-3 0 0,1 3 3376 0,1-1 592 15,0 1 112-15,0-3 16 0,0 0-2464 0,1 0-496 0,1-3-112 0,3-1 0 16,0 2-608-16,3 1-112 0,-1-2-32 15,3 2 0-15,0-2-272 0,0 2 0 0,1 2 0 0,1-2 0 16,2 4 144-16,-1-2-144 0,2 2 0 0,1 0 144 16,0-3-144-16,1 3 0 0,1 0 0 0,-1-1 0 31,2-2-448-31,0 3 0 0,-1-3-16 0,1 0 0 16,-3-1-128-16,1 2-32 0,0-2 0 0,-1 1-11392 0,-1 0-2272 0</inkml:trace>
  <inkml:trace contextRef="#ctx0" brushRef="#br0" timeOffset="89780.35">24674 10456 39615 0,'-5'0'3520'0,"3"0"-2816"16,2 0-560-16,2-2-144 0,3 2 336 0,0-1 48 15,1-2 0-15,5 1 0 0,4-2-384 0,5-2 0 16,5 0 0-16,3-2 0 0,-1 2 256 0,3 0-32 16,2 0 0-16,2 2 0 0,0-2 144 0,1 3 16 15,-1 0 16-15,1 0 0 0,1 3-400 0,-3-2 0 16,1 1 0-16,-3 1-12736 0,-2 0-2624 15</inkml:trace>
  <inkml:trace contextRef="#ctx0" brushRef="#br1" timeOffset="125327.85">18472 2535 20271 0,'-4'-1'1792'0,"0"-1"-1424"0,3 2-368 0,1 0 0 16,1 0 1424-16,0 0 224 0,-1-1 32 0,0-1 16 15,2 0-96-15,1 0 0 0,2-2-16 0,3-1 0 16,0 4-944-16,1-1-192 0,2 2-48 0,0 0 0 15,0 0-608-15,1 3-128 0,-1 2-32 0,0-1 0 32,0 3-208-32,-1 2-64 0,-2 1 0 0,0 1 0 0,-1 3 640 0,1 1 0 0,-1 2 0 0,2 1 128 15,-1 2 480-15,1 1 96 0,1 4 0 0,1 1 16 16,2 2-32-16,-1 1-16 0,0-1 0 0,1 3 0 16,0-2-400-16,-2-1-80 0,-2 0 0 0,0 1-16 0,-2-1-176 0,1-2 0 15,-2 3 0-15,-1-1 0 16,0 3-880-16,-2 1-144 15,2 3-48-15,0-1 0 0,-2 1-1376 0,-1-3-288 0,-2-2-48 0,-1-2-16 16,-2 2 1424-16,1-3 288 0,-1 2 48 0,0-5 16 16,-1 1-128-16,-1 0-32 0</inkml:trace>
  <inkml:trace contextRef="#ctx0" brushRef="#br1" timeOffset="125759.93">18707 3039 11055 0,'-9'2'976'0,"4"-2"-784"0,1 0-192 0,2 0 0 16,2 0 2592-16,1 0 480 0,0-2 80 0,0 1 32 0,2 1-1936 0,-1-1-384 15,2-2-80-15,1 2-16 0,-1 1-608 0,-2-2-160 16,1 2 0-16,-3 2 0 0,0-2 0 0,-2 1-176 15,1 2 48-15,-2 1 0 0,-1-1 128 0,-1 2 0 16,0 1-144-16,-1 1 144 0,0-1 368 0,-1 1 144 16,0 2 16-16,0 1 16 0,-2 2 0 0,-1 2 0 15,1 1 0-15,-1 1 0 0,1 2-544 0,-1 0 0 16,0 3 0-16,-1 1 0 16,1 0-1632-16,0 0-288 0,0-2-48 0,1 1-16 15,1-1-448-15,0-2-112 0</inkml:trace>
  <inkml:trace contextRef="#ctx0" brushRef="#br1" timeOffset="126196.32">19123 3471 25791 0,'-5'9'2304'15,"2"-3"-1856"-15,1-2-448 0,2-2 0 0,0 2 0 0,0-2 0 16,-1 6 0-16,-1 6 0 15,-1 5-384-15,1 1-112 0,0 2-16 0,2 0-16 16,0 1-592-16,3-1-112 0,-1 0-32 0,1 3-5040 16,-1-3-1008-16</inkml:trace>
  <inkml:trace contextRef="#ctx0" brushRef="#br1" timeOffset="127060.17">19560 2452 7359 0,'-5'0'656'0,"1"-2"-528"16,2 2-128-16,0-2 0 0,1 2 512 0,-1 0 80 15,-2-2 16-15,-2 2 0 0,-2-4 704 0,-2 2 144 16,2-1 16-16,0 2 16 0,2-2 48 0,1 1 0 16,0 2 0-16,2 0 0 0,0 2 0 0,1-2 16 15,0 3 0-15,2 1 0 0,0-1-224 0,2 6-48 16,-1-2-16-16,1 5 0 0,1-1-320 0,1 4-64 15,1-2-16-15,1 4 0 0,0 0-352 0,3 1-64 16,0 4 0-16,3 1-16 0,0-1-432 0,2 1 0 16,0 5 0-16,2-2 0 0,1 2 0 0,-1 0 0 15,0 5-160-15,-1 0 160 16,-4-1-640-16,-3-1-16 0,1 1-16 0,-7 0 0 16,0 0 160-16,-4 2 16 0,-1-4 16 0,-3 0 0 15,-3 3-448-15,-1-3-96 0,-1 1 0 0,-2-5-16 0,2-1 432 0,-1-3 96 0,2-2 0 0,0-1 16 16,2-1 496-16,1-2 0 0,1-3 0 0,1-3 0 31,2-1-752-31,-1-2-96 0,3-1-32 0,1-4-9488 0</inkml:trace>
  <inkml:trace contextRef="#ctx0" brushRef="#br1" timeOffset="127459.89">19653 2949 10127 0,'-9'0'896'0,"3"0"-704"15,1 0-192-15,1-1 0 0,3 1 1568 0,0 0 288 0,1 1 48 0,-2-1 16 16,0 3-1296-16,-1-3-256 0,0 1-48 0,0 1-16 16,1 1 464-16,-1-2 80 0,2 4 32 0,-1-4 0 15,-1 4-512-15,-1-1-112 0,1 0 0 0,-1-1-16 16,-1 2-112-16,0 1 0 0,-2 1-128 0,-1-1 192 15,1 1-48-15,-2 2-16 0,0 1 0 0,0-2 0 32,0 2-784-32,0 3-176 0,-1 0-16 0,2 3-16 15,-1 0-448-15,2 3-96 0,0-4 0 0,3 2-3648 0,0 0-704 0</inkml:trace>
  <inkml:trace contextRef="#ctx0" brushRef="#br1" timeOffset="128148.71">19979 3306 14735 0,'-10'3'1312'0,"3"-6"-1056"0,0 2-256 0,3 1 0 0,2-2 1728 0,2 2 272 0,-1 0 64 0,-1-4 16 16,-1 2-1712-16,-1-5-368 0,1 1 0 0,0 0 0 16,2 2 256-16,1-2 144 0,2 0 32 0,0 2 0 15,0 1-256-15,2 0-48 0,0 1-128 0,1 0 192 16,1 2-192-16,0 0 144 0,0 4-144 0,1-1 128 15,0 0-128-15,0 0 160 0,2 4-160 0,-2-1 160 16,3 1-160-16,-4 1 0 0,2 2 0 0,-3 0 0 0,0 0 0 0,-2 0 128 16,0 2-128-16,-3 0 0 0,-2 1 240 0,1-1-48 15,-2 1 0-15,-4-1 0 0,1 2-32 0,-1-2-16 16,-2 2 0-16,0 0 0 16,-2 5-448-16,0-3-80 0,1 3-32 0,0-3 0 15,-1-3-288-15,1 3-48 0,0 0-16 0,1 2 0 0,-1-5 560 0,1 2 208 16,3 1-176-16,0-3 176 0,0-4 304 0,2 4 144 15,0-3 48-15,2-3 0 0,0 2 304 0,1-3 64 16,1 0 16-16,1 0 0 0,2 1-512 0,1-1-112 16,1 0 0-16,-1 0-16 15,1-1-624-15,2 0-128 0,-2-1-32 0,1-2 0 0,0 2 832 0,0-2 160 16,1 0 48-16,2 0 0 0,0-1-256 0,1 2-48 16,0-1-16-16,-1 2 0 0,3-2-176 0,-1 2 0 15,0-1 0-15,0-3 0 16,1 3-496-16,2-3 32 0,1 3 0 0,-2-2-11264 0</inkml:trace>
  <inkml:trace contextRef="#ctx0" brushRef="#br1" timeOffset="129026.96">20595 2430 13823 0,'-5'1'1216'0,"1"-1"-960"16,2 2-256-16,2-2 0 0,0 0 1264 0,0 0 208 0,-2 3 32 0,-1-3 16 15,0 1-144-15,2 2-32 0,0-1 0 0,2 2 0 16,0-2-368-16,3 0-80 0,1 1 0 0,1 2-16 15,1 1-672-15,1 1-208 0,1-1 128 16,0 1-128-16,3 2 0 0,-1 1 0 0,0 2 0 0,1 0 0 16,1 2 0-16,0 2 160 0,1 3-160 0,-1-1 128 15,1 4 48-15,0 3 0 0,0 1 0 0,0 0 0 16,-2 5-176-16,1-3 0 0,-1 3 0 0,-2 2 0 31,-1-5 0-31,-3 0-224 0,-1 2 32 0,-2-3 0 0,0-2-1520 16,-4 2-288-16,1 3-64 0,-3 3-8176 0</inkml:trace>
  <inkml:trace contextRef="#ctx0" brushRef="#br1" timeOffset="129426.85">20803 2876 13823 0,'-4'-2'1216'0,"1"0"-960"0,1 2-256 0,1-2 0 0,1 1 416 0,-2 1 32 0,1 0 16 15,0 0 0-15,-3 0-144 0,-1 0-48 0,-1 0 0 0,-1 0 0 16,-2 1 816-16,-1 1 144 0,0 5 48 0,-2-4 0 16,-2 4-352-16,-1-1-64 0,1 4-16 0,-1-2 0 15,0 2 192-15,0 0 48 0,1 0 0 0,0 1 0 16,1 3-272-16,1-1-48 0,1 2-16 0,-2-1 0 16,1 3-368-16,-2 3-80 0,3-2-16 0,0 1 0 15,0 1-496-15,-1 2-112 0,1 0 0 0,-1 0-16 31,1 1-688-31,1-2-128 0,3 1-16 0,1-3-16 0,2 0-640 16,2 0-128-16</inkml:trace>
  <inkml:trace contextRef="#ctx0" brushRef="#br1" timeOffset="130093.62">21068 3189 19343 0,'0'-2'1728'0,"2"0"-1392"0,-1 2-336 0,0 0 0 0,0 0 928 0,1 0 112 0,0 0 32 0,2-2 0 16,2 2-416-16,1-3-80 0,2 2 0 0,0 1-16 16,1 0 80-16,-2-2 32 0,2 0 0 0,-1 2 0 15,1-2-672-15,0 2 0 0,-3 0 0 0,0 0 0 16,2-3 0-16,-4 3 0 0,0 3 0 0,-3-3 0 15,1 2-864-15,-3 2-48 16,-1 0-16-16,-2-2 0 0,-2 4 240 16,-1-2 48-16,-4 2 16 0,-2 4 0 0,-1-4 944 0,0 4 176 0,-2 0 32 0,-1 1 16 0,0 2-416 15,0 0-128-15,1-3 0 0,1 3 0 0,2-5 288 16,2 2-48-16,3-4-16 0,0 2 0 0,4-2 224 0,0-1 32 16,3 0 16-16,1 0 0 15,2-2-864-15,2 0-160 16,0 1-48-16,1-2 0 0,3-1-32 0,-1 2-16 0,2-3 0 0,1 0 0 0,0 2 256 15,1-2 48-15,0 0 16 0,0 0 0 0,-1 0 144 0,1 2 32 16,-2 0 0-16,-2-1 0 0,0 2 0 0,0 0 0 16,0 0 0-16,-2 1 0 0,1 1 128 0,-1-2 0 15,-1 1 0-15,2 2 0 0,-1 3 320 0,-1-3-16 16,0 1 0-16,0 2 0 0,-3 1 320 0,1 0 64 16,0-1 16-16,0 0 0 0,-2 0-144 0,1 1-32 15,-2 0 0-15,0-1 0 0,-1-2-192 0,0 2-32 16,-2-2-16-16,0 2 0 0,-1 1-48 0,-1-4-16 0,0 0 0 15,-1 0 0-15,0 2-224 0,-3 0 0 0,0 1 128 16,-2-2-128-16,0 2 0 0,-2-2 0 0,2 2 0 0,-3-3 0 31,0 0-528-31,1 2-112 0,-1-3 0 0,2 0-7168 0,-1-3-1408 0</inkml:trace>
  <inkml:trace contextRef="#ctx0" brushRef="#br1" timeOffset="130627.1">21797 2409 16575 0,'-5'-2'736'0,"2"0"160"0,1-2-720 16,1 4-176-16,-1 0 0 0,2 0 0 0,-1 0 208 0,0 0 16 0,0 0 0 0,-2 0 0 16,1 0 1104-16,0 2 208 0,0 0 64 0,1 2 0 15,1 1-192-15,0-2-48 0,1 4 0 0,0 0 0 16,3 2-464-16,0-1-112 0,1 2-16 0,1 0 0 16,0 0-144-16,1 0-48 0,2 2 0 0,1 1 0 15,0-1-16-15,2 0-16 0,2 4 0 0,-1-2 0 16,2 3-352-16,-1 3-64 0,2 0 0 0,-3 2-128 15,2 5 0-15,-1 2 0 0,-2-1 0 0,-3 4 0 16,-2 3 0-16,-3-4 0 0,-1 4 0 0,-3-7 0 16,-2 0-704-1,1-2-32-15,-1-1-16 0,-1-3 0 0,-1 1 496 0,1-5 112 0,-1 2 16 0,2-5 0 0,-1 1-128 0,1-2 0 16,-1 0-16-16,1 0 0 16,0-2-1040-1,0 1-208-15,1-1-32 0,-1 4-10608 0</inkml:trace>
  <inkml:trace contextRef="#ctx0" brushRef="#br1" timeOffset="131029.71">22024 2793 20271 0,'-7'2'896'0,"1"0"192"0,-1-2-880 0,2 2-208 0,2-2 0 0,0 2 0 15,1 0 496-15,-4 1 48 0,-4 3 16 0,-3-2 0 16,0 3-368-16,-3-1-64 0,3 0 0 0,-1 3-128 16,-1-3 800-16,0 2 48 0,0 0 16 0,0-2 0 15,0 1-320-15,-1 0-64 0,3 2-16 0,-2 1 0 16,0-4 400-16,-1 2 80 0,2 0 16 0,-1 1 0 0,1 0-576 16,0 0-96-16,-1 2-32 0,2 2 0 15,0 1-1168-15,1 0-240 0,1 5-64 0,0-3-11712 16</inkml:trace>
  <inkml:trace contextRef="#ctx0" brushRef="#br1" timeOffset="132631.21">22231 3059 11967 0,'-2'-2'1072'0,"1"0"-864"0,1 2-208 0,-1 0 0 16,1 2 912-16,0-2 144 0,-1 0 32 0,0 0 0 16,-1 0 384-16,1 0 96 0,1 2 16 0,0-2 0 15,0 0-816-15,0 0-144 0,0 0-48 0,-1 19 0 16,1-9 256-16,-1 0 32 0,-2 4 16 0,-1 2 0 16,1 4-304-16,-3 1-64 0,-2 5-16 0,-1-1 0 15,0 1-240-15,-3-1-64 0,1 3 0 0,0-4 0 0,1 0-368 16,2-3-80-16,1-7 0 0,1 1-16 15,1-4 272-15,3-2 176 0,1-1-32 0,1-2 0 16,1-1 560-16,3-2 128 0,0-1 0 0,3-4 16 0,1 2-704 16,2-4-144-16,0 0 0 0,2 2 0 15,3-4-384-15,1 0-16 16,0-1-16-16,3 4 0 0,1-4-544 0,1 1-128 0,0 3 0 0,0-4-16 16,0 1 512-16,0 0 96 0,0 2 32 0,-1-2 0 15,-1 4-1152-15,0-2-240 0</inkml:trace>
  <inkml:trace contextRef="#ctx0" brushRef="#br1" timeOffset="132936.12">22530 3006 27647 0,'-10'5'608'0,"3"-1"128"0,-1-1 32 0,3 0 0 0,3 1-624 0,-1-1-144 0,1 2 0 0,-3 5 0 16,-4 4 640-16,-3 8 112 0,-2 9 16 0,-3 6 0 15,2 7 96-15,-3 5 32 0,-1 0 0 0,-1 3 0 0,2 1-576 0,-3 0-128 16,0 2 0-16,-2-4-16 15,0-1-384-15,1-3-80 0,-2-2-16 0,3-4 0 16,1-3-816-16,6-3-160 0,4-5-48 16,6-4-12096-16</inkml:trace>
  <inkml:trace contextRef="#ctx0" brushRef="#br1" timeOffset="149926.6">19154 7952 1839 0,'-1'0'160'0,"-2"-2"-160"0,2 2 0 0,1 0 0 16,0 0 720-16,-1-3 112 0,0 2 32 0,-2-1 0 16,1-2 768-16,-2 4 160 0,0-4 16 0,2-1 16 15,-1 4 16-15,0-1 0 0,2-2 0 0,-1 4 0 0,0-3-240 16,1 3-32-16,-1 0-16 0,1 0 0 15,0 0-80-15,1 0-32 0,0 0 0 0,0 0 0 16,1 0-480-16,-1 3-112 0,0-3-16 0,0 0 0 0,6 20-160 0,-3-8-32 16,-1 4-16-16,2 5 0 0,0 1-176 0,-1 4-16 15,2-1-16-15,0 7 0 0,1 3-416 16,1 1 0-16,0 3 0 0,-1 2 0 0,-1-1 0 0,0-3 0 16,0-3-128-16,0-1 128 0,-1-5 0 0,-1-3-176 15,0 0 176-15,-1-6-128 16,0 0-384-16,-1-2-80 0,1 0-16 0,1-4 0 15,-1 0-608-15,-1 0-128 0,1-1-32 0,-1-2 0 16,0-1-1200-16,-1-2-240 0</inkml:trace>
  <inkml:trace contextRef="#ctx0" brushRef="#br1" timeOffset="150492.98">19380 7891 2751 0,'-1'-5'128'0,"0"0"16"0,1 1-144 0,0 0 0 0,0 2 0 0,0 2 0 15,1-4 592-15,0 2 96 0,2-5 16 0,-2 0 0 16,3 1 688-16,-2 0 144 0,0 3 16 0,-1-1 16 15,1 4-192-15,-2 0-32 0,2 4-16 0,-2 0 0 16,-2 2 80-16,2 3 0 0,-1 1 16 0,-1-2 0 16,0 3-144-16,0 2-48 0,1 2 0 0,-2-3 0 0,1 4-752 0,-2 0-160 15,0 0-16-15,-1 3-16 0,0-1-288 0,-1-2 0 16,0 0 0-16,0 0 0 0,0-3 0 0,-1-1 0 16,0 2 0-16,0 1 0 0,-1-3 0 0,0 0 0 15,-1 2 128-15,0-2-128 0,-1 2 0 0,-1 1 0 16,1-3 128-16,-1-2-128 0,-1 0 0 0,2-1 0 15,0-2 0-15,0 2 0 0,3-6 0 0,-1 4-176 16,2-5 32-16,2-1 0 0,2-1-80 0,-1 0-16 16,2 3 0-16,1-3 0 0,0 0 464 0,0 0 96 15,1 0 0-15,1 0 16 0,1 0-48 0,1 0-16 0,-4 0 0 0,0 0 0 16,0 0 32-16,20 2 0 16,-11-2 0-16,-1 0 0 0,1 0 64 0,2 0 16 0,0 1 0 15,2 2 0-15,0-3 224 0,1 2 48 0,1 0 16 16,-1 0 0-16,2 1-96 0,1 0-32 15,-1 4 0-15,1-1 0 0,0 4-416 0,-1-1-128 0,-1 0 0 0,-1 1 0 16,1 2 0-16,-1 2 0 0,0 2 0 0,-2 3 0 31,1-3-912-31,-2 2-144 0,-1-3-32 0,0 1 0 16,-3-3-288-16,1 0-64 0,-2-3-16 0,-1 2 0 16,0-2 624-16,0-1 112 0,-2 1 16 0,1-4-9728 0</inkml:trace>
  <inkml:trace contextRef="#ctx0" brushRef="#br1" timeOffset="150843.35">19533 8158 19343 0,'-7'-5'1728'0,"2"3"-1392"0,4 0-336 0,1 2 0 0,1 0 640 0,1-2 64 16,-2 0 16-16,-2-4 0 0,4 0 304 0,-1 0 64 0,3-3 16 0,1 2 0 16,1-2-48-16,1 2-16 0,3-2 0 15,-1 2 0-15,2 0-128 0,0 1-16 0,1 0-16 0,-1 0 0 16,2 2-400-16,-1-2-80 0,2 1-16 0,-1 1 0 15,2 1-208-15,-2 0-48 0,0 1-128 0,0 2 192 16,-1-2-192-16,0 2 0 0,-1 0 0 0,1 0 0 31,-1 2-1408-31,-3 0-192 0,2-2-16 0,-1 0-16 16,0 3-928-16,-1-3-176 0</inkml:trace>
  <inkml:trace contextRef="#ctx0" brushRef="#br1" timeOffset="151169.35">19583 8364 9215 0,'-12'3'816'0,"4"-3"-656"16,2 0-160-16,1 0 0 0,4 0 1408 0,1 0 256 16,0-3 64-16,-1 3 0 0,1-4-512 0,-1 2-80 15,2-2-32-15,3-2 0 0,2 0 80 0,0-3 16 16,4 2 0-16,0-2 0 0,2 2 16 0,0-2 16 0,3 2 0 0,0 1 0 0,2-1-416 0,1 1-96 31,-1 2-16-31,0 2 0 0,1-2-512 0,-1 2-192 16,0 2 0-16,-1 0 144 15,0 0-928-15,-2 0-192 0,0 2-48 0,-3-1-7504 0,0 2-1520 16</inkml:trace>
  <inkml:trace contextRef="#ctx0" brushRef="#br1" timeOffset="151826.78">19942 7938 11967 0,'-3'-2'528'0,"1"2"112"0,1-2-512 0,1-1-128 0,0 2 0 0,0 1 0 0,0-2-240 0,0-1-80 15,1-1 0-15,0-2-16 0,3-4 2160 0,-2 2 432 16,1-2 96-16,1 2 16 0,-1 2-64 0,2 0 0 16,-1-3 0-16,1 6 0 0,-1-3-608 0,2 2-128 15,0-1-32-15,0 1 0 0,2 0-944 0,0 2-192 16,2-1-32-16,0 2-16 0,2-2-352 0,-1 0 0 16,2 1 0-16,-2 0 0 0,0 2 0 0,1 0 0 15,1 0 0-15,-2 0 0 0,1 4 0 0,1-1-128 16,-2 1 128-16,-1 5 0 0,1 0-128 0,-3 1 128 0,0 2-128 0,-2 0 128 31,0 4-512-31,-1 4 0 0,-2-1-16 0,-2-1 0 16,0 5 32-16,-2-5 16 0,-2 2 0 0,0 2 0 0,-2 0 96 0,-1 3 32 0,-3 4 0 0,-1-5 0 15,-1 5 128-15,0-1 32 0,-2-1 0 0,1 1 0 16,2-4 192-16,-1-4-192 0,1 0 192 0,0-3-192 16,0-1 192-16,2-2 0 0,-1-2 0 0,0 1 0 15,1-1-224-15,-1-2 48 0,0 0 16 0,2-1 0 31,-2-2-752-31,2-2-160 0,0 1-16 0,-1-5-16 0,2 2 896 0,-2-3 208 0,2-3 0 0,0 0 0 16,1-1 368-16,0-1 80 0,2-1 0 0,-1 0 16 16,1-2-64-16,2 2-16 0,0 0 0 0,1 0 0 15,1-2 320-15,0 3 64 0,1 2 16 0,0-1 0 0,1 1 0 16,-1 0 0-16,3 0 0 0,0 1 0 0,2 0-32 0,1 2-16 16,3 0 0-16,1 2 0 0,4 0-336 0,2 1-64 15,0 0-16-15,2 1 0 0,0 2 64 0,1 0 16 16,1 3 0-16,-2-3 0 0,1 4-400 0,-1 0 0 15,-1 2 0-15,-1-2 0 16,-3 0-448-16,-4-1-128 0,-3 0-32 16,1 0 0-16,-3 1-192 0,-1-1-32 0,0 1-16 0,-1 2-9040 15,1-2-1808-15</inkml:trace>
  <inkml:trace contextRef="#ctx0" brushRef="#br1" timeOffset="152794.17">20279 5752 2751 0,'-1'-3'256'0,"0"0"-256"15,1 1 0-15,0 1 0 0,1 1 640 0,0-3 64 16,-1 1 32-16,2-5 0 0,-1 0-176 0,1 1-48 16,1-4 0-16,-1 4 0 0,1 0-16 0,1-1-16 15,-2 5 0-15,0 1 0 0,1-2-256 0,-2 3-48 0,0 0-16 16,1 0 0-16,-1 0 144 0,-1 3 16 15,0 0 16-15,0 0 0 0,-1 3 128 0,1-6 32 16,0 0 0-16,0 0 0 0,-11 24 224 0,7-16 48 0,-1 0 16 16,-1 0 0-16,-2 2 256 0,0 0 48 15,-1 2 16-15,-1 3 0 0,-2-1-352 0,-2 1-80 0,-1 2-16 16,-1 0 0-16,1-1-160 0,-3 3-48 0,-1 1 0 0,-1-2 0 16,2 2-448-16,1 1-336 0,-1-4 48 0,2 4 16 31,3-4-384-31,-1 1-80 0,2 1-16 0,1-3 0 0,2 0-192 15,0-3-32-15,4 2-16 0,2-5 0 0,0-1-176 16,2 1-48-16</inkml:trace>
  <inkml:trace contextRef="#ctx0" brushRef="#br1" timeOffset="153260.4">20595 5709 6447 0,'1'-4'576'0,"-1"1"-576"0,1 3 0 0,-1-3 0 0,0 3 528 0,1 0 0 0,1-1 0 0,-1-1 0 0,1-2 432 0,0 1 96 0,-1 3 16 0,-1 0 0 16,0 3-224-16,-3 3-32 0,1-1-16 0,-2 4 0 16,-1 1-336-16,-1-1-64 0,0 4-16 0,-3-1 0 15,1 3 256-15,-2 1 32 0,-1 0 16 0,-3 0 0 16,2 0-160-16,-3 3-16 0,0-1-16 0,-1 1 0 15,-3 3-256-15,0 2-48 0,-5 3-16 0,-1-1 0 16,1-1-176-16,-1 1 0 0,-2-2 0 0,-1 1 128 16,1 1 64-16,1-4 0 0,2 3 0 0,0-5 0 15,2 0-32-15,3-3 0 0,3 0 0 0,4 1 0 16,2-2-160-16,1-4-176 0,3 2 48 0,1-2 0 16,1-2-1536-16,2 0-320 0,2-2-48 15,0 0-5824-15</inkml:trace>
  <inkml:trace contextRef="#ctx0" brushRef="#br1" timeOffset="153731.95">20752 5752 7359 0,'-4'0'320'0,"2"0"80"0,0 0-400 0,1 0 0 0,0 0 0 0,1 0 0 15,0 0 384-15,-1 0-16 0,-1 0 0 0,0-2 0 16,-1 1 720-16,3 1 160 0,0 0 32 0,0 0 0 15,0 0-432-15,0 0-80 0,0 0 0 0,0 0-16 16,0 0-320-16,0 0-64 0,0 0-16 0,0 0 0 16,-16 13-144-16,11-3-16 0,-1 3-16 0,0 1 0 15,-3 4 0-15,0-1 0 0,-3 3 0 0,-1-2 0 16,-1-1-176-16,-2 2 0 0,0 4-160 0,-2-1 160 16,-2 3 160-16,-1-1 128 0,1-1 32 0,0 1 0 0,0 2 208 0,-1 0 48 15,-1 3 16-15,0-1 0 0,1 3-320 16,-1-3-64-16,2 1-16 0,0-3 0 0,1 2-192 15,0-1 0-15,1-1 128 0,1-1-128 0,1 1-160 16,0 0-80-16,-1 1-16 0,0-2 0 16,1 1-1008-16,0-4-208 0,0 1-32 0,3-4-16 15,-1 0-288-15,2-3-64 0,1-1-16 0,1-5 0 16,1-2 976-16,2 2 192 0,2-4 32 0,0 1 16 0,2-4 480 0</inkml:trace>
  <inkml:trace contextRef="#ctx0" brushRef="#br1" timeOffset="154212.91">20734 6069 911 0,'-1'0'0'0,"0"0"0"0,0 0 0 0,0 0 0 0,1 0 0 0,0 0 0 0,-2 3 592 0,1-3 48 16,-3 1 0-16,-1 1 0 0,-1 2 560 0,-1 1 112 15,-1 1 32-15,-1-2 0 0,0 2 32 0,-2 1 16 16,0 2 0-16,-2 1 0 0,1 0 176 0,-1 2 32 16,0 1 16-16,-2 0 0 0,1 4-416 0,-2 1-96 15,2 0-16-15,-4 3 0 0,2-1-368 0,-2 5-80 16,-1 1 0-16,-2-1-16 0,1 3-480 0,-2 0-144 16,-3 5 0-16,-2-1 0 0,2 1 0 0,-4 5-304 15,-4 1 48-15,-1 4 0 16,-2-1-288-16,0-1-48 0,3 0-16 0,2-5 0 0,4-3 352 15,2-7 64-15,5-1 0 0,3-6 16 0,2 0 384 0,3-3 80 16,3-1 16-16,3-4 0 0,1-2-304 0,4-3-272 16,-1-2 48-16,4-2 16 15,0-1-864-15,1-2-160 0,1 1-48 0,3-4-7104 0</inkml:trace>
  <inkml:trace contextRef="#ctx0" brushRef="#br1" timeOffset="154683.29">20795 6429 10127 0,'-9'0'896'0,"2"1"-704"0,1 2-192 0,2-3 0 0,2 2 432 0,0-2 48 15,0 0 16-15,-2 1 0 0,-2 4 80 0,-3-1 32 16,1 0 0-16,-1 1 0 0,0 2 416 0,2-1 64 15,0 0 32-15,-1 3 0 0,2-2-352 0,-1 3-80 16,-3 3-16-16,0 2 0 0,0-4-352 0,-1 6-80 16,-4 3-16-16,-1 1 0 0,-1 2-224 0,-3 5 144 15,-1-2-144-15,0 2 128 0,0-2 0 0,0 1-128 0,-2-1 192 16,1 3-64-16,-1-1 176 0,-2 3 16 0,0 1 16 16,0-2 0-16,1 1-336 0,-2 0 0 0,0-3 0 15,1-2 0-15,3-1 0 0,-2-1-160 0,0-1 16 0,0-1 0 16,2-2-64-16,3-4-16 0,3-1 0 0,4-3 0 15,1-2-64-15,3-4-16 0,5 0 0 0,0-6-6000 16,4 2-1200-16</inkml:trace>
  <inkml:trace contextRef="#ctx0" brushRef="#br1" timeOffset="155110.12">20814 6745 15663 0,'-8'4'1392'0,"2"2"-1120"0,1-1-272 0,1-1 0 15,2 0 272-15,-4-1 0 0,-5 9 0 0,-7 1 0 16,-5 8 944-16,-4 1 192 0,1 1 48 0,1-4 0 16,3 0-256-16,2 0-48 0,1-2-16 0,3 0 0 15,3-1-544-15,0 0-96 0,2 0-32 0,2 1 0 32,2-3-1104-32,2 2-208 0</inkml:trace>
  <inkml:trace contextRef="#ctx0" brushRef="#br1" timeOffset="172496.39">17647 6903 7359 0,'-4'1'656'0,"0"1"-528"15,3-2-128-15,1 0 0 0,0 0 1024 0,0 0 160 0,-1 0 32 16,-3 1 16-16,2-1-336 0,1 0-80 0,-1-1-16 0,2 1 0 16,0 0-464-16,0 0-80 0,0 0-32 0,0 0 0 15,0 0-224-15,0 0 0 0,14-15 0 0,-13 14 0 16,2 1 480-16,-2-2 96 0,0 2 32 0,2 0 0 15,-2-3 1136-15,1 2 240 0,-1 1 32 0,1-3 16 16,-1 3 48-16,-1 0 16 0,0 0 0 0,0 0 0 16,0 0-688-16,0 0-144 0,0 0-32 0,0 0 0 15,0 0-848-15,-3 25-192 0,1-17-16 0,1 0-16 16,0-2-160-16,-1 1-144 0,2-1 144 0,-1 1-208 16,2 3 0-16,-1 1 0 0,2 2 0 0,-1-2 0 15,0 1 208-15,-1 1 0 0,0-1 0 0,0 1-144 16,-2 5 272-16,0-2 64 0,-1 2 16 0,-1 0 0 15,-1 3 0-15,0 1 0 0,-1-2 0 0,0 1 0 16,-2-1-208-16,2-2-128 0,0 1 128 0,0-2-208 16,1 0-256-16,-1-1-48 0,1-2-16 0,0-2 0 15,1-3-320-15,0 1-64 0,1-3-16 0,0 0 0 16,2-3-1360-16,0 0-272 0,1-1-48 0,1-2-9024 16</inkml:trace>
  <inkml:trace contextRef="#ctx0" brushRef="#br1" timeOffset="173060.22">17965 6837 8287 0,'-3'-3'736'0,"2"2"-592"0,1 1-144 0,0-2 0 0,0 2 1168 0,0 0 208 0,-1 0 32 0,-1-4 16 16,1 4-880-16,-1-2-176 0,-1-1-48 0,0 3 0 16,0 3-192-16,-1-1-128 0,-1 2 160 0,2-1-160 15,-3 2 400-15,1 2-16 0,-2 0 0 0,1-1 0 16,0 3 704-16,-1-3 128 0,-1 1 16 0,1 2 16 15,1-3 544-15,-2 2 128 0,2 0 0 0,-3 2 16 0,2-4-608 0,-1 2-128 16,0 1-32-16,0-3 0 0,2 0-704 0,-1 0-144 16,-2 0-16-16,2-2-16 0,-1 0-144 0,1 1-16 15,-1-2-128-15,0 4 192 0,0-4-192 0,0 3 176 16,-2 1-176-16,0-1 160 0,1-2-160 0,-1 2 0 16,1 2 0-16,-1-1 0 0,1-3 0 0,0 3 0 15,1-1-144-15,-1 0 144 0,3 0 0 0,0-2 0 16,2 1 0-16,0-4 0 0,2 2 0 0,-1-1 0 15,2-2 144-15,1 0-144 0,0 0 576 0,1-2 16 16,1-1 16-16,0 2 0 0,0-2-240 0,-2 3-48 16,0 0-16-16,0 0 0 0,0 0-304 0,0 0 160 15,23 4-160-15,-18 1 128 0,0 1-128 0,0 0 0 16,2 4 0-16,0-2 0 0,1 0 0 0,0 2 0 0,2 3 0 16,1 0 0-16,2 2 0 0,-1 1 0 15,2-1 0-15,-1-1 0 0,0 0-128 0,-1 3 128 0,1-4 0 0,-5 3 0 31,1-1-448-31,-3 1 0 0,-1 3-16 0,-1-3 0 16,-1 2-1456-16,-1 0-304 0,-2 0-48 0,1 3-11136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6:10.2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10790 11677 36863 0,'-2'0'3264'0,"0"0"-2608"16,2 0-528-16,0 0-128 0,2 0 0 0,-4 2 0 0,2-2 144 15,-2 0-144-15,-1 4 0 0,-1-1-160 16,-3 3 16-16,1-1 0 0,-2 3 144 0,-2 5 0 0,-1 3 0 0,-3 0 0 16,0 5 0-16,-2 1 0 0,-2 2 0 0,-2 3 0 15,-2 1 240-15,-2 5 80 0,-2 1 0 0,-4 5 16 16,2 1 80-16,-4 5 16 0,-5 4 0 0,-3 3 0 16,-1 4-32-16,-3 1 0 0,-1 0 0 0,1 0 0 15,1-3-144-15,2-3-16 0,2-1-16 0,2-1 0 16,4-2-96-16,2-3-128 0,3-1 176 0,2-4-176 15,2-7 128-15,2 1-128 0,0-7 0 0,3-1 0 16,1-3 0-16,0-3 0 0,3-3 0 0,2-4 0 16,-1-2-704-1,1-4-128-15,0-5-48 0,2-1-16848 0</inkml:trace>
  <inkml:trace contextRef="#ctx0" brushRef="#br0" timeOffset="504.16">10053 11673 27647 0,'-4'-2'2448'0,"1"-2"-1952"15,-2 0-496-15,1 2 0 0,2-1 2608 0,0 2 416 0,0 1 96 0,-1-2 16 16,0-2-2640-16,-3-2-496 0,2 1-160 0,1 0 0 16,2 2 160-16,0 1 0 0,2 2-144 0,0-1 144 15,2 2 128-15,-1 1 112 0,2 1 16 0,0-2 0 16,-1 3 48-16,-3-4 16 0,0 0 0 0,18 17 0 15,-11-7-16-15,1-2 0 0,1 6 0 0,0 0 0 16,0 5-48-16,-1 2-16 0,2 5 0 0,-1-1 0 16,2 6 0-16,0 0 0 0,2 3 0 0,0 0 0 15,2 3-64-15,1 1-16 0,4 0 0 0,2 3 0 0,5 3 48 0,3 1 16 16,2-1 0-16,3-2 0 0,1-1-96 0,0-1 0 16,-2-1-128-16,1 2 192 0,-1 2-192 0,-3-1 0 15,-3 2 0-15,-4-2 0 0,-1 1 0 0,-5-1 0 16,-3 1 0-16,-3 2 0 0,-1-3 0 0,-3-1 0 15,-3-3 0-15,-2 2 0 0,-3-5-240 0,-1 0 16 16,0-9 0-16,-3-1 0 0,-1-3-112 0,0-7-32 16,2-5 0-16,0-10-18800 0</inkml:trace>
  <inkml:trace contextRef="#ctx0" brushRef="#br0" timeOffset="3790.02">8229 12533 32255 0,'-2'-3'2864'0,"1"3"-2288"16,1-2-576-16,0 1 0 0,0 1 320 0,0 0-32 15,0-5-16-15,1 1 0 16,0-5-1808-16,1-2-384 0,2 0-64 0,1-3 0 0,0 2 1648 0,1-4 336 15,2 0 0-15,-1 0 128 0,1-2 400 0,-2 1 96 16,0 1 16-16,0-2 0 0,0 1 576 0,-1-1 128 16,0-1 32-16,-1 3 0 0,0-3 112 0,-1 1 32 15,0-2 0-15,-1 1 0 0,1 1-688 0,-1 1-144 16,1-5-32-16,-1 1 0 0,1 1-336 0,-1-2-80 0,2-1-16 16,-1 5 0-16,1 2-96 0,0-2 0 0,1 5-128 0,-1 1 192 15,-1 4-192-15,0-1 0 0,-1 6-144 16,-1-2 144-16,1 4-160 0,-1 1 160 0,-1 1-160 0,0 1 160 15,0 4-208-15,0 1 48 0,0 3 16 0,1 2 0 16,0 0 144-16,-1 7-128 0,3 1 128 0,-1-1-128 16,1 5 128-16,-1-2 0 0,3 2 0 0,0-2 0 15,3-1 0-15,-1 1 0 0,2-2 0 0,1 1 0 16,1-4 0-16,0 1 0 0,0-2 0 0,0 0 0 16,-2-4 0-16,-1 0 0 0,1 0 0 0,-2 0 0 15,0 0 0-15,-1-2 0 0,-1 1 0 0,-2-3 0 0,0 0 0 16,-1-1 0-16,1-1 128 0,-1-3-128 0,0 0 0 15,-1-3 144-15,0 1-144 0,2-2 0 0,-1-2 288 0,2 0-48 16,-1-3-16-16,2-1 0 0,2-2-16 0,-1 0 0 16,0-3 0-16,1-2 0 0,2-1-208 0,-2-1 0 15,1 0 128-15,-1-3-128 0,-2 3 0 0,0-2 0 16,-1-2 0-16,-2-1 0 0,2 1 0 0,-3 2 0 16,1-5 0-16,-1 4 0 0,-1-4 0 0,0 5 0 15,1-1 0-15,0 3 0 0,0 0 0 0,1 0 0 16,0 1 0-16,1 2 0 0,0-2 0 0,0 2 0 15,2 3 0-15,-1 1 0 0,0-1 0 0,1 1 0 16,2 3 0-16,-2-4 0 0,-1 1 0 0,1 2 0 16,0 1 0-16,0-1 0 0,-1 1 0 0,0 3 0 15,-1-2 0-15,0 1 0 0,-1 0 0 0,1 1 0 0,-2 0 0 16,2 3 0-16,-2-4 0 0,-1 4 0 0,1-2 0 0,0 2 0 0,1 0 0 0,-1-4 144 16,0 4-144-16,0-2 128 15,0-2-128-15,2 1 0 0,-2 0 0 0,0-2 0 16,1 4 192-16,-1-3-32 0,0-1-16 0,0 4 0 15,1-2-144-15,-1 1 0 0,-1 1 0 0,1 1 0 16,-1 0 0-16,1-3 0 0,-1 3 0 0,0 0 0 16,0 0-256-16,0 0 64 0,0-2 0 0,0 0 16 15,0 2 176-15,0 0-192 0,0 0 192 0,0 0-192 32,0 0-352-32,0 0-80 0</inkml:trace>
  <inkml:trace contextRef="#ctx0" brushRef="#br0" timeOffset="5145.53">10147 10757 21183 0,'-2'6'1888'0,"-1"-3"-1504"0,2 0-384 0,1-3 0 0,1 4 576 0,-1-1 32 15,0 0 16-15,0 3 0 0,0 3 0 0,1-1 0 16,2-2 0-16,-1-4 0 0,2 2 464 0,0-4 112 16,0-3 16-16,0 2 0 0,0-4-224 0,1 2-32 15,-1-4-16-15,1 0 0 0,-2 1-48 0,1-3 0 16,0-1 0-16,-2 0 0 0,1-2-64 0,-2 0-32 15,2-1 0-15,-3 0 0 0,1-2-272 0,-2-1-48 16,1 0-16-16,-2-5 0 0,2 1-112 0,0-2-32 16,2-1 0-16,-1-1 0 0,2 1-176 0,2-3-144 15,2 4 192-15,0-3-192 0,0 6 0 0,1-2 0 16,2 4 0-16,-2 3 0 0,1 2 0 0,0 4 0 16,-2 2-208-16,-1-1 80 0,1 6 128 0,-3-1 0 0,0 4 0 0,0 2-128 15,-2 2 128-15,1 2-160 0,-2 3 160 16,-1 2-160-16,1 2 32 0,-1 5 0 15,0-2 0-15,0 2 0 0,2 1 128 0,0-3-192 0,2 0 192 0,1 1-192 16,1-1 192-16,0-1 144 0,1 1-16 16,2-5-128-16,0 2 192 0,1-2-192 0,0 0 192 0,-2-4-192 15,1-2 160-15,-3-1-160 0,0 1 128 0,-1-5-128 16,0-2 256-16,-2 1-48 0,2-2 0 0,-3-4 0 16,2 1-64-16,-2-2-16 0,-1-1 0 0,2-5 0 15,-1 0 112-15,2-1 16 0,0-6 0 0,0 1 0 16,-1-5-256-16,1 0 128 0,1-4-128 0,0 1 0 0,1-3 0 0,0 3 0 15,0 2 0-15,2 1 0 16,-2 1 0-16,1 1 0 0,1 4-192 0,-1-1 192 0,-1 5 0 16,1 0-128-16,-1 4 128 0,-1-1 0 0,0 1 0 15,-2 3 0-15,2 2 0 0,-1 0 0 0,0 2 0 0,-2 4 0 16,-1-2 0-16,2 4 0 0,1-1 0 0,-2 4-128 16,2 2 128-16,1 1 0 0,0 2-128 0,1 4 128 15,1 4 0-15,2 2 0 0,0 5 0 0,1 2 0 16,-1 5 0-16,3 1 0 0,-1 3 0 0,1 3 0 15,0-3 144-15,1 1-144 0,0-2 0 0,0 1 0 16,-1-3 0-16,-1-1 0 0,0-4 0 0,-1-5 0 16,0-3 0-16,-2-3 0 0,-1-6-128 0,0-2-64 15,-2-3-16-15,0-8-19104 0</inkml:trace>
  <inkml:trace contextRef="#ctx0" brushRef="#br0" timeOffset="21654.46">21959 11957 35935 0,'0'0'3200'0,"0"-3"-2560"0,1 3-512 0,1 0-128 0,0-1 176 0,0-1 16 15,1 2 0-15,1-2 0 0,3-1-192 0,0-2 192 16,2 4-192-16,0 0 192 0,-1 1 320 0,0-3 80 16,0 6 16-16,0-2 0 0,1 3-96 0,2-2 0 15,1 3-16-15,1-2 0 0,0 1-352 0,2 1-144 16,2-2 128-16,-2 2-128 0,2-3 0 0,0 1 0 15,1-2 0-15,1 1 0 0,0-2 0 0,1 0 0 16,-2 0 0-16,2-3 0 0,2 0-176 0,1 1-16 16,3-3 0-16,1-1 0 15,2 3-688-15,-1-5-144 0,1 3-16 0,-2-3-16 16,1 2-1664-16,-3-3-336 0</inkml:trace>
  <inkml:trace contextRef="#ctx0" brushRef="#br0" timeOffset="22337.31">21965 12207 18431 0,'-6'0'1632'0,"2"0"-1312"0,2 2-320 0,2-2 0 15,0 0 1264-15,-1 0 176 0,-1 0 32 0,-2-2 16 16,0 2-496-16,2-1-96 0,-1 1-32 0,2-2 0 15,2 1 176-15,2 0 48 0,2-1 0 0,1 2 0 16,2 0 128-16,2-1 16 0,4 0 16 0,1 1 0 0,5-3-96 16,1 3-32-16,2 0 0 0,0 0 0 0,4 0-576 15,1 0-112-15,0-2-32 0,3 2 0 0,-2-3-272 0,1 1-128 16,1 0 128-16,-2 1-128 0,2-3 0 16,1 2 0-16,-1-1 0 0,-3 0 0 0,2-2 0 0,-3 4 0 15,-1 0 0-15,-1-3 0 0,-1 4 0 0,0 0 0 16,-3-2 0-16,-1 2-12160 15,-4 0-2368-15</inkml:trace>
  <inkml:trace contextRef="#ctx0" brushRef="#br1" timeOffset="36227.1">20804 11428 20271 0,'-4'-2'1792'0,"3"0"-1424"0,-1 1-368 0,2 1 0 16,0 0 896-16,0-2 96 0,-1-1 32 0,-1 0 0 15,0-3 688-15,-2 0 144 0,3 2 16 0,0 1 16 16,1 0 352-16,0-1 64 0,0 3 0 0,0 1 16 16,0 0-1104-16,1 1-208 0,-1-1-48 0,3 2-16 0,1 0-432 0,1-2-96 15,2 3-16-15,2-3 0 0,2 0-96 0,3-3-32 16,2 1 0-16,4 0 0 0,1-2-272 0,3 2 160 15,1-4-160-15,4 0 128 0,4 1-128 16,4 0 128-16,2 0-128 0,0-2 128 0,0 2-128 0,2-1 0 16,0 1 0-16,0 2 0 0,-2 3 0 0,-5-2 0 15,0 4 0-15,-5-1 0 0,-3 3 0 0,-1-1 0 16,-3 1 0-16,-2 0-176 0,-2-1-16 0,-2 0-16 16,0 2 0-16,-2-2 0 0,-1 2 208 0,-2-1 0 15,-2-3 0-15,-1 3 0 0,-2 1 0 0,-1-1 0 16,1-3 0-16,-3 3 0 0,0-1 0 0,-2-1 0 15,1 1 0-15,-4 0 0 0,1 1 128 0,-3 2-128 16,-1 0 0-16,-3 0 0 0,-1 5 128 0,-1-1-128 16,-3 2 144-16,-1 3-144 0,-1 2 0 0,0-1 0 15,0 3 0-15,0 3 0 0,-1 0 128 0,-1 3-128 0,0 3 0 16,-1 2 0-16,0 0 0 0,0 0 0 0,-1 1 0 0,2 1 0 16,1-2 0-16,0-3 0 0,0 1 0 0,1-2 0 15,2-1 0-15,-1 1 0 0,0 1 0 0,0 3 0 16,1-1 0-16,-1 2 0 0,1 0 0 0,-1 1 0 15,1 3 0-15,-4-1 0 0,1 1 0 0,-2-1 0 16,-2 0 0-16,0-1 0 0,-2 1 0 0,0-1 0 16,2-1 0-16,1-6 0 0,1-3 0 0,0 2 0 15,-2 3 240-15,0-1-48 0,2-3-16 0,1-1 0 16,2-2 144-16,1-3 16 0,2 0 16 0,0-2 0 16,2 1-176-16,1-3-48 0,1 0 0 0,1-4 0 0,2 1-128 15,0-5 0-15,2 2 0 0,1-3 0 16,2-1 0-16,-1 0 192 0,1-1-64 0,1-2 0 0,1 1 16 15,-1 1 0-15,2-1 0 0,-1-2 0 0,2 4-16 0,1-2-128 16,-1 0 192-16,1-1-64 0,1 2-128 0,0-2 160 16,2 3-160-16,2-3 160 0,0 1-160 0,2 0 128 15,3 1-128-15,1-1 128 0,1-1 0 0,5 2 0 16,1-3 0-16,4 0 0 0,2 0-128 0,0-3 0 16,1 2 0-16,1-1 0 0,0-1-192 0,-1-1 192 15,0-1-192-15,-1 0 192 0,-5 1-416 0,0-1 32 16,-1-1 16-16,-5 2 0 15,-1 0-224-15,-3 0-48 0,-2 1-16 0,-3 1 0 16,0-1-768-16,-1-2-160 0</inkml:trace>
  <inkml:trace contextRef="#ctx0" brushRef="#br0" timeOffset="39620.28">23983 11344 27647 0,'-7'0'2448'0,"2"0"-1952"0,1 0-496 0,1 0 0 16,1 2 1520-16,2-2 208 0,0 1 32 0,-4 3 16 15,1 1-1280-15,-3 2-256 0,0 1-48 0,-1 4-16 16,0 1-176-16,-2 1 0 0,0 1 0 0,1 2 0 15,-2 2 384-15,-2 3 112 0,0 2 16 0,-1 2 0 16,0 5 416-16,-2 1 96 0,1 1 0 0,-3-1 16 16,0 4-592-16,-1 2-128 0,-1-2-32 0,-2 2 0 15,1-5-288-15,-1 0 128 0,-2 2-128 0,0 1 0 16,-3 3 192-16,-2 1-192 0,0 2 192 0,1-4-192 0,0 3 208 0,-1-5-64 16,2 2-16-16,0-5 0 0,3 3-128 0,0-7 0 15,2 1 0-15,0-4 0 0,-1-2-144 16,2-3 144-16,-1 2 0 0,2-4 0 15,-1-2-448-15,1-1 0 0,3 0 16 0,0-4 0 16,2-1-848-16,1-2-192 0,2-2-16 0,0-4-16 16,2 0-1664-16,3-3-336 0</inkml:trace>
  <inkml:trace contextRef="#ctx0" brushRef="#br0" timeOffset="40137.74">23332 11405 26719 0,'-5'-6'2368'0,"0"3"-1888"0,2 0-480 0,2 3 0 16,1 0 2496-16,-1-2 416 0,-2-1 80 0,-2-2 16 16,1-2-1536-16,-1 0-320 0,0-1-48 0,4 3-16 15,-1 1-448-15,1 3-80 0,2-1-32 0,-1 2 0 16,2 0-144-16,-1 2-48 0,3 2 0 0,-2 1 0 0,2 4-64 0,0-2-16 16,1 5 0-16,0-1 0 0,0 5-80 0,2 1-32 15,-1 1 0-15,3 1 0 0,-2 4-144 0,3-1 128 16,2 5-128-16,0 1 128 0,2 2-128 0,2 2 128 15,2 3-128-15,0-1 128 0,1 1-128 0,-1 1 192 16,0-1-192-16,1 1 192 0,-2-1-48 0,0 2 0 16,0 0 0-16,-2 2 0 0,1-1-144 0,-3 1 0 15,0-3 0-15,-3 2 0 0,2 1 208 0,-3-2-32 16,0-3-16-16,-2 1 0 0,3-3-160 0,-3-2 128 16,3-2-128-16,-1-1 128 0,0-2-128 0,0-2 0 15,2-3 0-15,-1 0 0 0,0-3 0 0,-1-1 0 0,0 0 0 16,-1-4 0-16,1 1 0 0,0-4 0 15,-3-2-160-15,1-1 160 16,-1-1-432-16,-3-1 16 0,2-2 0 0,-4 1 0 16,0-3-288-16,1 0-64 0,-2 0-16 0,-2-3 0 15,1-2-496-15,-2 0-112 0</inkml:trace>
  <inkml:trace contextRef="#ctx0" brushRef="#br1" timeOffset="41058.18">24368 11388 21183 0,'1'-4'1888'0,"0"3"-1504"0,-1 1-384 0,0 0 0 0,0 0 1536 0,1 0 256 0,0 0 32 0,0-3 16 16,1 2 656-16,-1 1 144 0,1 0 32 0,-2 0 0 15,0 0-1216-15,0 0-240 0,0 0-64 0,0 0 0 0,4 17-336 0,-4-11-80 16,1 1-16-16,-1-1 0 15,0 2-288-15,3 1-64 0,-1-2-16 0,-1-2 0 16,1 2 160-16,0 1 16 0,1 0 16 0,1-2 0 16,-1 1-224-16,0 1-64 0,1 1 0 0,1 0 0 15,-1-1-256-15,1 1 160 0,1 4-160 0,0 1 128 16,0 1-128-16,2 4 160 0,0 1-160 0,-1 5 160 16,2 1-160-16,0 5 0 0,1 2 0 0,0 2 128 0,-1 1-128 0,1 2 0 15,0 3 0-15,-1-2 0 0,1 2 0 0,-1-5 0 16,0 0 0-16,-1-2 0 0,1-3 0 0,0-3 0 15,-1 1 0-15,-1-4 0 0,0 2 224 0,-2-4 16 16,2 0 0-16,-1 0 0 0,0-4-112 0,-2 2 0 16,1 0-128-16,0 1 192 0,-1-1-192 0,0 0 0 15,1 2 0-15,-2-2 0 0,0-1 0 0,-1 2 0 16,2 0 0-16,-3 0 0 0,3-1 0 0,-2 1 0 16,2 4 0-16,-1-3 0 0,2-4 0 0,-2-2-128 15,2 0 128-15,-1-3-208 0,-1-4 208 0,2 0-144 16,1-1 144-16,-1-2-128 0,0-2 320 0,1 0 80 15,0-5 16-15,-1 0 0 0,1 0-128 0,-1-6-32 16,-1 1 0-16,1-4 0 0,0-2 192 0,0-2 48 16,-1-1 0-16,1-2 0 0,1-4-176 0,1-4-48 15,-2-3 0-15,0-3 0 0,2-3-144 0,-1-5 128 0,1-3-128 16,-1-2 128-16,2-2-128 0,0 0 0 0,-1-2 144 0,1 2-144 16,1-1 0-16,-1-1 0 0,-1 4 0 0,1-2-192 15,2 1 192-15,-1 1 0 0,3 0 0 0,-2 1 0 16,0 3 0-16,2-2 0 0,-1 1 0 0,0 1-128 15,2 0 128-15,-2 3 0 0,2 1 0 0,-1 2 0 16,0 1-384-16,-1 2 16 0,-1 4 0 0,0 1 0 16,-1 4-192-1,-1 1-32-15,0 2-16 0,-2 3 0 0,0 2 32 0,0 0 16 0,-1 2 0 16,-2-1 0-16,0 2-32 16,1 1-16-16,-2 1 0 0,0 1 0 0,0 0-160 0,1 2-16 0,-2-3-16 15,3 2-12096-15,-2 2-2416 0</inkml:trace>
  <inkml:trace contextRef="#ctx0" brushRef="#br1" timeOffset="42487.35">25219 12431 22111 0,'0'0'1968'0,"0"0"-1584"16,1 0-384-16,-1 0 0 0,0 0 1328 0,0 0 176 15,1 0 32-15,1 0 16 0,-1 2 736 0,0-2 144 16,-1 1 16-16,0-1 16 0,0 0-944 0,0 0-192 16,0 0-48-16,0 0 0 0,6 19-768 0,-5-14-144 15,1 3-48-15,1-1 0 0,-2 3-320 0,2 0 0 0,-2 4 0 0,1 5 0 16,-1 1 0-16,0 4-160 0,-1 1 160 16,0 3-208-16,0 2 64 0,-2 0 16 15,-1 0 0-15,0 0 0 0,-1 0 0 0,0-1 0 0,1 1 0 0,-1-4 0 16,1-1 0-16,0-3 0 0,1 0 0 0,-1-3 0 31,3-1-768-31,-1-4-160 0,0-2-32 0,0-2-15808 0</inkml:trace>
  <inkml:trace contextRef="#ctx0" brushRef="#br1" timeOffset="42970.68">25524 12428 31327 0,'-7'6'1392'0,"0"-1"272"0,2-2-1328 0,1-1-336 15,2 1 0-15,0-2 0 0,0 3 384 0,-2 0 16 16,-4 3 0-16,-2 3 0 0,0 2-400 0,-1 0 0 15,1 1 0-15,0-2 0 0,1 1 256 0,0-2 64 16,1 2 0-16,0-5 16 0,1 1 592 0,-1 1 112 16,2-1 32-16,-1-2 0 0,1 2-352 0,-2-3-64 15,2 0-16-15,-2 2 0 0,1 0-368 0,0 0-80 16,0 0 0-16,0-2-16 0,0 2-176 0,2-2 0 0,0 0 0 0,2 0 0 16,0 1 0-16,1 0 0 0,1-1 0 0,1 0 0 15,1 0 0-15,0 0 0 0,2 1 0 0,0 0 0 0,1-3 0 0,1 2 0 31,-1 1 0-31,2-1 192 0,-1 0 16 0,-1-1 16 0,1 1 0 0,0 2 0 16,-1-1-224-16,0 0 176 0,2 0-176 0,-2-1 160 16,1-2 0-16,1 3 0 0,1-4 0 0,0 4 0 15,2-1-160-15,-1-2 192 0,3 3-192 0,0-1 192 16,1 1-192-16,0-1 0 0,0 3 0 0,1 0 0 16,-1-2-464-16,-1 4 16 15,0-2 16-15,-1 4 0 0,-2-5-784 0,1 5-176 16,-3-4-16-16,0 1-16 0,0-2-1008 0,-1 0-192 15,1 0-32-15,-1-1-10672 0</inkml:trace>
  <inkml:trace contextRef="#ctx0" brushRef="#br1" timeOffset="43655.97">25670 12688 15663 0,'-2'0'1392'0,"1"0"-1120"16,0 1-272-16,1-1 0 0,0 0 1888 0,0-1 320 0,0 1 64 0,-1 0 16 15,1 0-592-15,0 0-112 0,1 0-32 0,-1 0 0 16,0 0 64-16,0 0 16 0,19-8 0 0,-10 7 0 15,0-3-480-15,-1 1-112 0,2 0-16 0,0 0 0 16,0 1-672-16,0-2-144 0,2 2-16 0,-1-1-16 16,0 3-176-16,-1-2-272 0,2 2 64 0,-3-2 16 31,1 2-1120-31,-2-1-224 0,-1 1-32 0,1 0-14176 0</inkml:trace>
  <inkml:trace contextRef="#ctx0" brushRef="#br1" timeOffset="43898.01">25682 12801 19343 0,'-2'1'848'0,"0"-1"192"16,1 2-832-16,1-2-208 0,1 0 0 0,1 0 0 0,0-2 640 0,1 2 64 15,3-1 32-15,1-3 0 0,3 2 224 0,1-3 64 16,2-2 0-16,1 2 0 0,0 0-416 0,2 0-80 16,-2-1-16-16,0 3 0 0,1-2-512 0,-1-1 0 15,-1 1 0-15,-1 5-8064 16,-3-5-1696-16</inkml:trace>
  <inkml:trace contextRef="#ctx0" brushRef="#br1" timeOffset="44197.36">25990 12458 35007 0,'-5'3'1552'0,"1"-3"320"0,0 2-1488 0,3-2-384 0,0 3 0 0,1-3 0 0,0 3 800 0,-2 1 96 16,1 3 0-16,0 5 16 0,1 3-640 15,1 4-128-15,2 4-16 0,-1 2-128 0,1 2 0 16,-1-2 0-16,2 4 0 0,-1-4 0 0,-2 2 0 0,2 0 128 16,-1-2-128-16,-1-1 0 15,0-1-256-15,-1-4-144 0,1 1-48 0,0-5-10784 16,-2 2-2160-16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7:05:20.5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21557 12461 35935 0,'0'0'3200'0,"0"-3"-2560"0,1 3-512 0,0 0-128 0,1-1 176 0,0-1 16 15,1 2 0-15,2-2 0 0,2-1-192 0,0-2 192 16,1 5-192-16,1-2 192 0,0 2 320 0,-2-3 80 16,1 6 16-16,1-1 0 0,-1 1-96 0,4-1 0 15,-1 3-16-15,2-2 0 0,1 1-352 0,1 1-144 16,1-1 128-16,0 0-128 0,0-2 0 0,1 1 0 15,2-2 0-15,0 1 0 0,0-2 0 0,1 0 0 16,-2 0 0-16,2-3 0 0,1 0-176 0,3 1-16 16,2-2 0-16,1-3 0 15,1 4-688-15,0-5-144 0,1 3-16 0,-2-3-16 16,1 2-1664-16,-3-3-336 0</inkml:trace>
  <inkml:trace contextRef="#ctx0" brushRef="#br0" timeOffset="1">21562 12711 18431 0,'-5'0'1632'0,"1"0"-1312"0,2 2-320 0,2-2 0 15,0 0 1264-15,-2 0 176 0,0 0 32 0,-1-2 16 16,-1 2-496-16,1-1-96 0,0 1-32 0,2-2 0 15,2 1 176-15,3 0 48 0,0-1 0 0,2 2 0 16,3 0 128-16,0-1 16 0,5 0 16 0,2 1 0 0,3-3-96 16,3 3-32-16,0 0 0 0,1 0 0 0,4 0-576 15,1 0-112-15,1-2-32 0,1 2 0 0,-1-3-272 0,2 1-128 16,-1 1 128-16,-1-1-128 0,3-2 0 16,-1 2 0-16,0-1 0 0,-2 0 0 0,0-2 0 0,-2 4 0 15,-1 0 0-15,-1-3 0 0,-1 4 0 0,1 0 0 16,-5-2 0-16,0 2-12160 15,-3 0-2368-15</inkml:trace>
  <inkml:trace contextRef="#ctx0" brushRef="#br0" timeOffset="2">20401 11933 20271 0,'-3'-3'1792'0,"1"1"-1424"0,0 1-368 0,2 1 0 16,0 0 896-16,0-2 96 0,-1-1 32 0,0 0 0 15,-2-3 688-15,0 0 144 0,1 2 16 0,1 1 16 16,1 0 352-16,0 0 64 0,0 1 0 0,0 2 16 16,0 0-1104-16,1 2-208 0,0-2-48 0,1 1-16 0,3 1-432 0,0-2-96 15,1 3-16-15,3-3 0 0,3 0-96 0,2-3-32 16,1 1 0-16,5 1 0 0,1-4-272 0,3 3 160 15,1-4-160-15,5 0 128 0,3 1-128 16,3 0 128-16,3 0-128 0,0-2 128 0,1 2-128 0,1-1 0 16,-1 1 0-16,1 2 0 0,-2 3 0 0,-4-2 0 15,-2 4 0-15,-4-1 0 0,-2 3 0 0,-3-1 0 16,-1 1 0-16,-3 0-176 0,-2-1-16 0,-3 0-16 16,2 2 0-16,-3-2 0 0,-1 2 208 0,-3-1 0 15,0-3 0-15,-3 3 0 0,-1 1 0 0,0-1 0 16,0-3 0-16,-4 3 0 0,2-1 0 0,-3-1 0 15,0 1 0-15,-2 0 0 0,-1 1 128 0,-2 2-128 16,-1 0 0-16,-3 0 0 0,0 5 128 0,-3-1-128 16,-2 3 144-16,0 1-144 0,-2 4 0 0,-1-3 0 15,1 4 0-15,1 3 0 0,-3 0 128 0,0 4-128 0,1 1 0 16,-3 3 0-16,1 0 0 0,0 0 0 0,0 1 0 0,0 2 0 16,2-4 0-16,0-2 0 0,0 1 0 0,1-2 0 15,2 0 0-15,-1-1 0 0,0 2 0 0,1 3 0 16,0-1 0-16,-1 2 0 0,1 0 0 0,-2 1 0 15,2 3 0-15,-3-1 0 0,-1 1 0 0,-1 0 0 16,-2-2 0-16,0 0 0 0,-2 1 0 0,1-1 0 16,0-1 0-16,3-6 0 0,0-3 0 0,-1 2 0 15,-1 3 240-15,1-1-48 0,0-3-16 0,2-1 0 16,2-2 144-16,1-3 16 0,2 0 16 0,0-2 0 16,3 1-176-16,-1-3-48 0,2 0 0 0,1-4 0 0,2 1-128 15,1-5 0-15,0 2 0 0,3-3 0 16,1-1 0-16,-2 0 192 0,2-1-64 0,2-1 0 0,-1-1 16 15,0 2 0-15,3-1 0 0,-3-2 0 0,4 4-16 0,-1-2-128 16,0 0 192-16,2-1-64 0,0 2-128 0,0-2 160 16,2 3-160-16,1-3 160 0,1 1-160 0,3 0 128 15,1 2-128-15,3-3 128 0,-1 0 0 0,6 2 0 16,1-3 0-16,4 0 0 0,3 0-128 0,-2-3 0 16,3 2 0-16,0 0 0 0,-1-3-192 0,0 0 192 15,1-1-192-15,-3 0 192 0,-3 1-416 0,-1-1 32 16,-2 0 16-16,-3 0 0 15,-3 1-224-15,-1 0-48 0,-4 1-16 0,-2 1 0 16,0-1-768-16,-1-2-160 0</inkml:trace>
  <inkml:trace contextRef="#ctx0" brushRef="#br0" timeOffset="3">23581 11848 27647 0,'-7'0'2448'0,"1"0"-1952"0,2 0-496 0,1 0 0 16,2 2 1520-16,1-2 208 0,-1 1 32 0,-3 3 16 15,2 1-1280-15,-5 2-256 0,2 1-48 0,-3 4-16 16,1 1-176-16,-2 1 0 0,1 1 0 0,-1 2 0 15,-1 2 384-15,-2 3 112 0,0 2 16 0,-1 2 0 16,0 5 416-16,-2 1 96 0,2 1 0 0,-5 0 16 16,2 2-592-16,-2 3-128 0,-1-1-32 0,-2 0 0 15,1-4-288-15,-2 1 128 0,0 0-128 0,-2 3 0 16,-2 1 192-16,-1 2-192 0,-1 2 192 0,0-4-192 0,1 3 208 0,0-5-64 16,1 2-16-16,0-5 0 0,2 3-128 0,2-7 0 15,1 2 0-15,-1-5 0 0,1-3-144 16,1-1 144-16,-1 0 0 0,1-3 0 15,0-2-448-15,2-1 0 0,1 1 16 0,1-6 0 16,2 0-848-16,1-2-192 0,3-2-16 0,-2-4-16 16,4 0-1664-16,2-3-336 0</inkml:trace>
  <inkml:trace contextRef="#ctx0" brushRef="#br0" timeOffset="4">22929 11909 26719 0,'-5'-6'2368'0,"1"3"-1888"0,0 0-480 0,3 3 0 16,1 0 2496-16,-1-2 416 0,-1-1 80 0,-3-2 16 16,0-2-1536-16,0 0-320 0,1-1-48 0,2 3-16 15,0 1-448-15,1 3-80 0,2-1-32 0,-1 2 0 16,2 0-144-16,0 2-48 0,1 2 0 0,0 1 0 0,0 4-64 0,2-2-16 16,-1 5 0-16,1-1 0 0,0 5-80 0,2 1-32 15,-1 1 0-15,3 1 0 0,-1 4-144 0,1-1 128 16,3 5-128-16,1 1 128 0,0 2-128 0,4 2 128 15,0 3-128-15,1-1 128 0,1 1-128 0,0 2 192 16,-1-3-192-16,0 2 192 0,-1-1-48 0,1 2 0 16,-2 0 0-16,0 2 0 0,-1-1-144 0,-2 1 0 15,0-3 0-15,-2 2 0 0,0 1 208 0,-2-2-32 16,0-2-16-16,-2-1 0 0,3-2-160 0,-3-1 128 16,3-4-128-16,-1 0 128 0,0-2-128 0,1-2 0 15,0-2 0-15,0-2 0 0,0-2 0 0,-1-1 0 0,0 0 0 16,0-4 0-16,-1 1 0 0,1-4 0 15,-3-2-160-15,1-1 160 16,-1-1-432-16,-2-1 16 0,0-2 0 0,-2 1 0 16,-1-3-288-16,0 0-64 0,-1 0-16 0,-1-3 0 15,0-2-496-15,-3 0-112 0</inkml:trace>
  <inkml:trace contextRef="#ctx0" brushRef="#br0" timeOffset="5">23965 11892 21183 0,'1'-4'1888'0,"0"3"-1504"0,-1 1-384 0,0 0 0 0,0 0 1536 0,2 0 256 0,-1 0 32 0,-1-3 16 16,2 2 656-16,0 1 144 0,0 0 32 0,-2 0 0 15,0 0-1216-15,0 0-240 0,0 0-64 0,0 0 0 0,3 17-336 0,-3-11-80 16,1 1-16-16,-1 0 0 15,1 0-288-15,1 2-64 0,0-2-16 0,0-2 0 16,0 2 160-16,-1 1 16 0,3 0 16 0,-1-2 0 16,1 2-224-16,-2-1-64 0,3 2 0 0,-1 0 0 15,0-1-256-15,1 1 160 0,2 4-160 0,-1 1 128 16,0 1-128-16,1 4 160 0,1 1-160 0,-1 5 160 16,3 2-160-16,-2 3 0 0,2 3 0 0,0 2 128 0,0 1-128 0,-1 2 0 15,1 3 0-15,-1-2 0 0,1 2 0 0,-1-4 0 16,0-2 0-16,0-1 0 0,-1-3 0 0,1-3 0 15,0 1 0-15,-3-4 0 0,2 2 224 0,-3-4 16 16,2 0 0-16,-2 0 0 0,1-3-112 0,-2 0 0 16,2 1-128-16,-2 1 192 0,0-1-192 0,1 0 0 15,-1 2 0-15,-1-2 0 0,0-1 0 0,0 2 0 16,0 1 0-16,-1-2 0 0,1 0 0 0,-1 2 0 16,2 2 0-16,0-2 0 0,0-4 0 0,0-2-128 15,0 0 128-15,0-3-208 0,0-4 208 0,0 1-144 16,2-3 144-16,-1-1-128 0,0-2 320 0,2 0 80 15,-1-4 16-15,-1-2 0 0,0 1-128 0,0-6-32 16,0 1 0-16,0-3 0 0,-1-4 192 0,1-1 48 16,0-1 0-16,0-2 0 0,1-4-176 0,0-4-48 15,-1-3 0-15,0-3 0 0,2-3-144 0,-1-5 128 0,1-3-128 16,-1-2 128-16,2-2-128 0,1 0 0 0,-2-2 144 0,0 2-144 16,2-1 0-16,0-1 0 0,-2 4 0 0,1-2-192 15,1 1 192-15,1 1 0 0,1 1 0 0,-1-1 0 16,1 4 0-16,0-2 0 0,0 1 0 0,0 1-128 15,2 0 128-15,-1 3 0 0,1 2 0 0,-1 0 0 16,-1 2-384-16,0 2 16 0,0 4 0 0,-2 1 0 16,1 4-192-1,-2 1-32-15,-1 2-16 0,-1 3 0 0,1 2 32 0,-1 0 16 0,-2 2 0 16,-1-1 0-16,1 3-32 16,-1-1-16-16,-1 2 0 0,1 1 0 0,-2 0-160 0,2 2-16 0,-1-3-16 15,1 2-12096-15,-1 2-2416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7:06:33.87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16451 6539 6447 0,'-7'-6'576'0,"2"0"-576"15,0 1 0-15,0 1 0 0,1 4 2912 0,2-3 480 0,-1 2 80 16,-2-1 32-16,-3-2-2160 0,-4 0-416 0,-1-2-96 0,-2 1 0 31,0 1-1120-31,2 2-224 0,0 1-32 0,1 1-16 16,-2 0-784-16,1 0-144 0,-2 1-48 0,0 1 0 15,-1 1 816-15,0 1 144 0,-2-2 48 0,1-1 0 0,-1 4 880 0,-1-3 176 0,1 0 48 0,-3-1 0 16,1 1 720-16,-1-4 160 0,-2 2 16 0,1-1 16 16,-1 1-240-16,-3-2-48 0,-3 0-16 0,-2 2 0 15,-2-2-576-15,-2 2-112 0,-2 2-32 0,-1-2 0 16,-2 2-272-16,0-2-64 0,-2 0-128 0,-1-2 192 16,3 2-192-16,-1-2 0 0,0-1 0 0,0 2 0 15,0-1 0-15,2 2 0 0,1 0 0 0,-1 0 0 16,1 0 0-16,-2 0 144 0,-2 0-16 0,1 2 0 15,6-2 176-15,-5 0 16 0,-1-2 16 0,-2 4 0 16,-2-2-144-16,2 1-48 0,0 2 0 0,-2-1 0 16,1 2-144-16,-1-3 0 0,1 1 0 0,-1-1-176 0,2 1 176 0,-2-2 0 15,0 1 0-15,-2 4 0 0,1-1 0 0,-2-1-192 16,2 3 192-16,-1-1-192 0,5 0-64 0,1-2-32 16,0 1 0-16,3 1 0 0,1-1-32 0,1-2-16 15,0 2 0-15,3 0 0 0,1-1 336 0,2 2 0 16,0 1 0-16,1 1 0 0,1-4 0 0,0 4 0 15,1-1 128-15,1-3-128 0,0 4 0 0,0-5 0 16,1 2 0-16,0 0 0 0,2-2 0 0,1-1 0 16,-1 2 0-16,1-1 0 0,2-2 0 0,1 0 0 15,-2 0 0-15,1 0 0 0,2-2 0 0,1-1 0 16,-3 2 0-16,3-1 0 0,1 0 160 0,0 0 48 16,2-1 16-16,1 2 0 0,3-1 608 0,-1 2 112 0,2-4 16 15,0 1 16-15,2 1-144 0,1 1-48 0,0-4 0 16,1 4 0-16,1-3-336 0,1 1-64 15,2 0 0-15,1-2-16 0,1 3-80 0,1-4-16 0,0 4 0 16,2-6 0-16,1 6-144 0,0-4-128 0,2 0 192 16,2-3-192-16,0 1 160 0,2 2-160 0,1-4 128 0,3 1-128 15,0 0 256-15,2-1-48 0,0 1 0 0,2 2 0 16,-2-2-16-16,2 1 0 0,0 0 0 0,1-1 0 16,1 2-192-16,-1 1 176 0,2 0-176 0,-1 0 160 15,-1-1-160-15,0 4 128 0,0-4-128 0,-2 4 128 0,1-2-128 0,-3 1 0 16,-1 0-160-16,-3 2 160 15,0-2 0-15,-2 4 0 0,-1-5 0 0,0 4 0 16,-3-1 0-16,-1 0 0 0,-1 2-128 0,-2 0 128 0,-1-2-192 16,-2 2 16-16,-1 2 0 0,-3 0 0 15,0 0-208-15,-4 2-64 16,-3-1 0-16,-2 2 0 0,-3 2 448 0,-3 0-160 0,-1-1 160 0,-3 3 0 0,-4-2 0 0,-2 2 0 16,-1 1 0-16,-1-2 0 0,-1 2 0 0,-3 3 0 15,-1 0 128-15,0 2-128 0,1 1 0 0,1-3 0 16,4 3 0-16,3-4 0 0,3-2 0 0,4 0 0 15,4-2 128-15,2 0-128 0,4 1 496 0,1 0 48 16,4 0 16-16,2 1 0 0,2 0 16 0,3 0 16 16,1 2 0-16,5 1 0 0,1-1-288 0,5 1-64 15,1 2-16-15,4-2 0 0,3 3-224 0,2-3 176 16,3 3-176-16,3-1 160 0,0 1-336 0,1-1-64 0,2-1-16 16,0 1-11616-1,0-2-2336-15</inkml:trace>
  <inkml:trace contextRef="#ctx0" brushRef="#br0" timeOffset="1">18832 5795 3679 0,'0'-2'320'0,"-1"0"-320"0,0 2 0 0,0-3 0 16,0 3 2592-16,1 0 448 0,-1 0 96 0,1 0 0 15,-3 0-1616-15,0 0-336 0,1 0-64 0,-1 3-16 16,1-3-512-16,1 2-96 0,-1-2-32 0,2 2 0 15,0 0-464-15,0-2-208 0,0 0 16 0,0 0 0 16,0 0 192-16,-2 0 0 0,2 2 0 0,0-2 160 0,0 0 224 16,0 0 32-16,0 0 16 0,0 0 0 0,0 0 928 0,0 0 192 15,0 0 48-15,-11 13 0 0,10-9-128 0,-1-1 0 16,2 1-16-16,-2 1 0 0,1-1-368 0,1 2-80 16,-1-2-16-16,1-1 0 0,0 2-80 0,0-1-16 15,1 0 0-15,-1 1 0 0,1-4-432 0,1 2-80 16,0 0-32-16,0 1 0 0,0-2-176 0,1 1-48 15,1 0 0-15,-1 1 0 0,0 1-128 0,0-1 0 16,0 2 0-16,0-2 128 0,-2 2-128 0,2 2 0 16,-2 0 0-16,1 0-176 0,-2 0 176 0,1 2 0 15,0 5 0-15,-1-2 0 0,0 5 128 0,0 1 64 16,0 0 16-16,-1 3 0 0,1-2-16 0,-1 1-16 16,2 1 0-16,-1-3 0 0,1 1-16 0,1-2 0 15,0 1 0-15,1 0 0 0,-1 0-160 0,2 0 0 0,0 0 0 16,-1 0 0-16,1-3 0 0,-1 0 0 15,1-1 0-15,-3 1 128 0,1 0-128 0,0 0 0 0,-1 0 0 16,0 0 0-16,-1 0 0 0,-1 2 0 0,1-1 0 0,-1 4 0 16,0-1 0-16,-1 1 0 0,1 1 0 0,0 2 0 15,1-3 0-15,0 1 128 0,0-2-128 0,0 1 128 16,1-3 64-16,0-1 0 0,1 2 0 0,0-3 0 16,1 3-192-16,-2-6 0 0,1 2 0 15,0-3 0-15,0 2 0 0,0-3 0 0,0 3 0 0,-1-4 0 16,1 2 0-16,0 0 0 0,-2-2 0 0,1 3 0 15,-1-3 0-15,2-1 0 0,-2 3 0 0,0-1 0 16,0 0 0-16,1 1 0 0,-1 2 0 0,1 1 0 16,-1-2 144-16,0 2 0 0,0-1 0 0,0-2 0 15,2-2 16-15,-2 2 0 0,0-3 0 0,0 2 0 16,0 0-160-16,1-3 0 0,-1 2 0 0,0-2 0 0,0-2 0 0,0 2 0 16,0 0 0-16,-1-1 0 0,1-1 0 15,-3 0 0-15,2-2 0 0,-2 2 0 0,1-2 0 0,-1 1 0 16,0-2 0-16,0 1 0 0,1-2 0 0,-1 2 0 15,2-4 0-15,-1 0 0 0,1-4-256 0,0 4-16 16,0 0-16-16,0 0-12944 16,1-2-2576-16</inkml:trace>
  <inkml:trace contextRef="#ctx0" brushRef="#br0" timeOffset="2">18723 7296 18431 0,'0'0'1632'0,"0"0"-1312"0,1-1-320 0,0 1 0 0,2 0 400 0,0-3 16 16,0 1 0-16,4-2 0 0,4-2-544 0,2-1-128 0,2 0 0 0,1 1-16 31,-1-3-560-31,1 3-128 0,-2 0 0 0,1 2-16 16,-1-2 80-16,-1 2 0 0,0-1 16 0,-1 2 0 0,0-1 880 0,0 0 160 15,-1 2 32-15,0 2 16 0,-2-3 1584 0,0 3 320 16,0 0 64-16,1-1 16 0,-1-1-128 0,2-1-16 16,1-1-16-16,1 1 0 0,1-2-816 0,0 0-144 15,1-1-48-15,0 1 0 0,-1 1-496 0,2-2-96 16,0 2-32-16,2-2 0 0,0 2-256 0,1-1-144 16,-1 1 160-16,-1 1-160 0,0 0 0 0,-2 0 0 15,2 0 0-15,-1 2 0 0,0-2 0 0,-1 1 0 0,0 2-128 16,-1-1 128-16,0 2 0 0,-1-1 0 15,1 0 0-15,-1 0 0 0,0 2 0 0,0-4 0 16,1 2 0-16,-1 0 0 0,1 0 176 0,-1 2-16 0,2-2 0 16,1 3 0-16,-2 1 160 0,1-3 16 0,1 4 16 15,0-4 0-15,0 1-352 0,0 1 0 0,0-2 0 0,0 2 0 16,0-3 0-16,-2 0 128 0,-1 0-128 0,0-3 0 16,2 2 0-16,1-2 0 0,0 1 0 0,-1 1 0 15,-1-2 176-15,0 0 16 0,0-1 0 0,2 1 0 16,-1 1 80-16,0 1 32 0,-1-2 0 0,0 1 0 15,0 0-304-15,1 2 0 0,-1 0 128 0,1-2-128 16,1 2 0-16,-2 0 0 0,0 0 0 0,-2 0-144 16,1 0 144-16,-1 0 0 0,1 2 0 0,0-2 0 15,-1 2 0-15,0 0 0 0,-1 1 0 0,-2-3 0 16,3 1 0-16,-2 1 0 0,2-2 0 0,-2-2 176 16,-2 2-176-16,1-1 128 0,0 1-128 0,1-3 128 15,0 3 144-15,-1-2 32 0,-1 2 0 0,0-2 0 16,-1 2-144-16,-1 0-32 0,0 0 0 0,0 2 0 0,0 0-128 15,-1-2 0-15,0 3 0 0,0-3 0 0,0 3 0 0,-1-3 0 16,0 3 0-16,0 1 0 0,0-1 0 0,-1 0 0 16,-1 3 0-16,1-2 0 0,0-2-304 0,-1 2 64 15,2-2 16-15,-1 0 0 0,0 0 224 0,0-1-144 16,0 2 144-16,1-3-128 0,-1 2 128 0,1-2 0 16,-1 0 0-16,-1 0 0 0,2 0 288 0,-2 0-16 15,-1 0 0-15,2 0 0 0,-2 0-32 0,1-2-16 16,0 2 0-16,-1 0 0 0,2 0-224 0,0-3 0 0,-2 3 128 15,2-1-128-15,-1 1 0 0,-1 0 0 16,1 0 0-16,-1 0 0 0,-1 1-288 0,2 2 0 16,-1-3 0-16,-1 0 0 0,0 2 64 0,0-2 16 0,1 0 0 0,-1 0 0 15,-1 0 208-15,1 0 256 0,1 0-48 0,-1 0-16 16,0 0 32-16,0 0 0 0,0 0 0 0,0 0 0 16,0 0 32-16,0 0 0 0,6-21 0 0,-5 15 0 15,0 2-32-15,-1-3 0 0,0-2 0 0,0-1 0 16,0 0 32-16,-1 2 0 0,0-2 0 0,1-2 0 15,-3-3-64-15,2-3 0 0,-2-4 0 0,0 0 0 16,0-2-64-16,0 1 0 0,0-4-128 0,0 1 192 16,1 0-192-16,-1-3 0 0,0 1 128 0,1-1-128 15,-1 1 144-15,-1-3-16 0,1 3 0 0,0 2 0 16,1 1 0-16,-1-1-128 0,2 1 192 0,-2-1-64 0,3-1-128 0,-1 1 0 16,0 0 144-16,1-2-144 15,0 3 0-15,0 0 0 0,1-1 0 0,-1 1 0 0,0-1 0 16,-1 2 0-16,1-2 0 0,0-1 0 0,-2 1 0 15,2 0 0-15,0 1 0 0,0 0 0 0,0 5 0 0,0 2 0 16,0-2 0-16,0-1 0 0,0-1 0 0,0 2 0 16,0-1 0-16,0 1 0 0,2-1 0 0,-1 1 0 15,0 2 0-15,1-1 0 0,0 3 0 0,0 0 0 16,0 0 0-16,1 0 0 0,0 4 0 0,1-4 0 16,-2 1 0-16,1 1 0 0,0 2 0 0,-1 2 0 15,1-1 0-15,-2 1 0 0,2 2 0 0,-3-1 0 16,1 2 0-16,1 1 0 0,-2 0 0 0,0 0 0 15,0 0 0-15,-2 2 0 0,2 1 0 0,-1 3 0 16,1-2 0-16,-1 1-128 0,-1-2-48 0,2 3 0 16,0-3 0-16,0 0 0 0,-1 3 176 0,0-4 0 0,1 4-144 0,-2-2 144 15,2 1 0-15,0-2 0 0,0 1 0 0,-1 0 0 16,0 0 0-16,0-2 0 0,1 2 0 0,-2-2 0 16,1 2 0-16,1-2 128 0,-3 4-128 0,2-3 192 15,-2 2-192-15,0 1 0 0,0 1 0 0,-2 2 0 16,1-3 0-16,-1 1 0 0,0 2 0 0,-1-1 0 15,1 2 0-15,-1-2 0 0,1-1 0 0,-2 2 0 16,1-1 0-16,-1 2 0 0,3-1 0 0,-1-3 0 16,0 0 0-16,-1 1 0 0,1-1 0 0,-2 0 0 15,1 2 0-15,-1-2 0 0,0 0 0 0,-1 0 0 16,0 0 0-16,-1 2 0 0,0 0 0 0,-1-2 0 16,0 0 0-16,0 0 0 0,-2 3-192 0,1-3 192 0,1-3 0 15,-1 3 0-15,-1 0 0 0,0 0 192 0,-1 0-192 0,-1 3 0 16,-2-3 0-16,0 0 0 15,-1 3 0-15,-3 0 0 0,0-3-192 0,0 1 192 0,-2 1-128 16,2-2 128-16,-3 3 0 0,0-3 0 16,0 0 0-16,-1 1 0 0,0-1 0 0,-3 0 0 0,3 3 0 15,-1-3 0-15,-3 0 192 0,1 0-64 0,-2 2-128 0,-1-2-176 16,1 1 48-16,1 2 0 0,-1 0 128 0,-1 0 0 16,1-2 0-16,-2 2-128 0,2 0 128 0,-1 2 0 15,0-3 0-15,0 0 0 0,2 1 0 0,2-3 0 0,2 1 0 0,1-2 0 16,2-2 0-16,-1 3 0 15,2-4 0-15,0 2 0 0,1-1 0 0,-1 2 0 16,-1 1 0-16,1 0 0 0,1 0 0 0,-1 0 0 16,1 0 0-16,-1 1 0 0,2 2 0 0,-2-3 0 0,2 0 0 0,2 2 0 15,2-2 0-15,0 0 0 0,1 0 0 0,0 0 0 16,1 2 0-16,1 0 0 0,1-2 0 0,0 1-128 16,2 1 128-16,0-1 0 0,1 1 0 0,1-1 0 15,0 2-320-15,2-1-16 0,1 2-16 0,1-1 0 31,1 0-464-31,1 0-80 0,1-2-32 0,1 1-16704 0</inkml:trace>
  <inkml:trace contextRef="#ctx0" brushRef="#br0" timeOffset="4">19613 5760 9215 0,'-3'-1'816'0,"2"1"-656"0,1 0-160 0,0 0 0 31,0 0 384-31,0 0 64 0,-1 0 0 0,0-3 0 16,0 2 512-16,0 0 128 0,1-1 0 0,0 2 16 15,0 0-832-15,0 0-272 0,0 0 160 0,0 0-160 16,0 0 336-16,15-3-16 0,-11 4 0 0,-2 1 0 0,1-2 720 16,0 2 144-16,0-1 32 0,-1 3 0 0,1-4-128 15,-1 1-32-15,1 1 0 0,0 1 0 0,-1-2-416 0,0 2-96 16,1-1-16-16,-1 2 0 0,0-2-112 0,-1 2-32 15,-1 2 0-15,0-2 0 0,0 2 128 0,0-2 0 16,0 4 16-16,-1-1 0 0,0-1 96 0,0 1 16 16,0 2 0-16,-1-2 0 0,1 2-144 0,0 0-32 15,-1 0 0-15,1 1 0 0,0-1-128 0,-2-2-16 16,2 6-16-16,-1-3 0 0,1 2-48 0,0 0-16 16,-1 1 0-16,1 3 0 0,0-3-64 0,0 2-16 15,0 4 0-15,1 1 0 0,0-2-32 0,1 2-128 16,0 1 192-16,1-2-64 0,0 3 112 0,0 0 16 15,1 0 0-15,1 1 0 0,0-1-32 0,0 0 0 0,0 0 0 16,-1-2 0-16,1 1-224 0,-2-2 0 0,1 0 128 16,-1 0-128-16,0 0 0 0,-2 0 0 0,0 1 0 15,0 1 0-15,0-1 0 0,-1 1 0 0,0 1 0 0,0 2 0 16,-1-1 0-16,1-1 128 0,-1 2-128 0,1 1 0 16,-1-1 240-16,0 0 0 0,0 1 0 0,0-1 0 15,0-1-96-15,0-1-16 0,0 0 0 0,0-1 0 16,-1-4 0-16,2 2 0 0,-1 0 0 0,1-1 0 15,0 2 0-15,-1 0-128 0,1-2 192 0,0 1-64 16,1-1-128-16,-1 1 0 0,1-2 0 0,-1 1 0 16,1-1 0-16,0-1 0 0,0-1 0 0,1-3 0 0,-1 0 0 15,2-2 0-15,-1 0 0 0,1-1 0 0,0-3 0 16,0-2 0-16,0 2 0 0,0-5 0 0,-1 2-208 0,-1-3 16 16,0 0 16-16,0-3-17648 15</inkml:trace>
  <inkml:trace contextRef="#ctx0" brushRef="#br0" timeOffset="5">17171 6006 1839 0,'-4'0'160'0,"0"-1"-160"0,2 1 0 0,2-3 0 16,0 3 832-16,0 0 128 0,0-2 16 0,0 1 16 15,2-2 32-15,-2-1 16 0,2-2 0 0,-1 1 0 16,1 0-272-16,0 3-48 0,0-2-16 0,-2 4 0 16,1-2 320-16,-1 2 48 0,0 0 16 0,0 0 0 0,1 2 208 15,-1-2 48-15,0 4 16 0,2-2 0 0,-1 2 48 16,-1 2 16-16,0 0 0 0,1 1 0 0,2 0-160 0,-1 2-48 15,1-3 0-15,-1 1 0 0,2 2-112 0,-1 1-16 16,5 2-16-16,-2 4 0 0,3-1-368 0,-2 1-64 0,1 0 0 16,0 3-16-16,0-3-400 15,-1 1-80-15,0 2-16 0,1-1 0 0,-2 1-128 0,-1 1 0 16,-1 2 0-16,-1 3 0 0,1-1 0 0,-1 2 0 16,-2-3 0-16,0 1 0 0,-1 1 192 0,1 3-32 15,-1 1-16-15,2 3 0 0,-1-1 352 0,1-3 64 16,1 1 16-16,0-3 0 0,1 0-448 0,0-1-128 15,1-3 0-15,-1 0 0 0,1-3 0 0,-2-1 0 16,2-2 0-16,0 0 0 0,-1-2 0 0,1 1 0 16,-2-3 0-16,1-2 0 0,0 0 128 0,0 0-128 15,-1-2 144-15,1 2-144 0,-2-1 0 0,2 1 0 16,-1 2 0-16,-1-2 0 0,2 0 0 0,-2 0 0 16,2 1 0-16,-1-1 0 0,-1-3 0 0,0 2 0 0,1-3 0 15,-2 0 0-15,2 1 0 0,-1-4 0 0,1 0 0 16,-1 0 0-16,1-3 176 0,-1 3-176 0,0-6 192 15,1 1-192-15,-1 1 128 0,1-5-128 0,-1-1 0 16,0 1 0-16,0-2 0 0,-1-2 160 0,1 0-160 0,0-3 128 16,-1 1-128-16,-1 0 0 0,2-2 0 15,-1-2 0-15,-1 1 0 0,1-1 0 0,0 0 0 0,2 0 0 16,-1-3 0-16,1 3 0 0,0 0 0 0,1-2 0 16,0-1 0-16,1 1 0 0,1-6 0 0,0 2 0 15,1 0 0-15,1-2 0 0,1 2 0 0,-1-2 0 16,1 2 0-16,2-6 0 0,0-1 0 0,2 1 0 15,-1-3 0-15,1-1 0 0,1-2 0 0,0 1 0 0,-1 2 0 16,-2-1 0-16,-1 1 0 0,-1 0 0 0,1 1 0 16,-3 2 0-16,2 1 0 0,-3 3 0 0,-2 3 0 15,0 5 0-15,-1 2 0 0,-2 2 0 0,1 0 0 0,-1 2 0 16,1 1 0-16,0-1 0 0,0 2 0 0,1-2 128 16,0 2-128-16,1 0 192 0,1-1-192 0,0 2-176 15,1-3 48-15,-1 1 0 16,0 3-624-16,1-2-112 0,-1 2-32 0,1 1-10432 15,-1 2-2080-15</inkml:trace>
  <inkml:trace contextRef="#ctx0" brushRef="#br0" timeOffset="6">18033 6477 12895 0,'-1'3'1152'0,"1"-1"-928"0,0-2-224 0,0 0 0 0,1 0 384 0,0-2 16 16,2 2 16-16,-2 0 0 0,3 0 624 0,1-4 128 16,1 1 32-16,0 0 0 0,1-2-176 0,1 1-48 15,-1-2 0-15,2 2 0 0,0-2 64 0,0 2 16 16,3-2 0-16,-3 4 0 0,3-2-368 0,-1 4-80 0,0-3-16 0,0 3 0 16,-1 3-432-16,1-3-160 0,-1 4 0 15,-1 2 144-15,-1 0-144 0,2 0 0 0,-3 0 0 0,3 2 0 16,-1 0 0-16,0-1 0 0,1-1 0 0,-2 0 0 31,2-2-432-31,-1-1-16 0,1 2 0 0,0-3 0 16,-1 0-624-16,0-2-128 0,0 0-16 0,-2-2-5936 0,1 2-1168 15</inkml:trace>
  <inkml:trace contextRef="#ctx0" brushRef="#br0" timeOffset="7">18091 6721 16575 0,'-4'0'1472'0,"1"-2"-1168"0,0 2-304 15,3-2 0-15,0 2 960 0,0 0 144 0,-1-4 32 0,-3 2 0 16,2-2 608-16,-1-2 128 0,2 2 32 0,0 2 0 16,2-2-1008-16,0 4-208 0,2-2-48 0,-1 2 0 15,3 2-640-15,-1-1 0 0,2 4 0 0,0-4 0 16,2 6 0-16,-1-1 0 0,2-2 0 0,1 0 0 16,0 3 0-16,-1-4 0 0,3 1 0 0,-1 0 0 15,1 1-128-15,2-4 128 0,-1 4 0 0,1-5 0 16,1 1 0-16,0 2 0 0,1-3 0 0,-2 0 0 15,1 2 0-15,-1-2-176 0,1 0 176 0,-3 0-128 16,0 0-192-16,1 0-48 0,-2 0 0 0,1 0-12272 16</inkml:trace>
  <inkml:trace contextRef="#ctx0" brushRef="#br0" timeOffset="9">22990 6651 21183 0,'-6'2'1888'0,"2"-1"-1504"0,3-1-384 0,1 0 0 0,2 0 1344 0,-2 0 208 15,-1 0 48-15,1 0 0 0,0 2 336 0,3-2 80 16,1 0 16-16,-4 0 0 0,20-3-880 0,-5 1-192 16,2 1-16-16,2 1-16 0,3 0-288 0,2 0-64 15,2-2-16-15,-2 1 0 0,4-2-304 0,-2 1-64 16,0 0-16-16,-2-3 0 0,-1 2 0 0,-2-1 0 15,0-2 0-15,-2 0 0 0,0-1-176 0,-2-1 128 16,-1 0-128-16,-2 0 128 0,-2 2-128 0,-1-2 0 16,1-2 0-16,-3 2 0 0,0-5 0 0,-3 3 0 15,0 0 0-15,-3 2 0 0,-3-2 0 0,-1 1 192 0,-2 2-192 16,-3-3 192-16,0 4-48 0,-4-3 0 0,-1 3 0 16,-2-2 0-16,0 2 0 0,-3 0 0 0,-2 1 0 15,0 1 0-15,-2 1-144 0,-2 3 0 0,1-3 0 0,-3 6 0 16,1-1 0-16,-1 2 0 0,0 2 128 0,0 1-128 15,1 5 0-15,-1-2 0 0,2 3 0 0,1 2 0 16,0 1 0-16,1 0 0 0,-1 4 0 0,4 1 0 16,1-3 0-16,2 5 0 0,3-3 0 0,2 1 0 15,2 1 0-15,2 0 0 0,2 0 0 0,3-2 0 16,3 1 0-16,1-5 0 0,2 3 0 0,1-6 0 0,3 2 240 16,2-1 16-16,2-4 0 0,1 0 0 0,1 1-256 15,3-4 128-15,2 3-128 0,0-1 0 0,2-3 0 16,2 0 0-16,0-2-128 0,-1-1 128 15,2 0-624-15,-2-1-16 0,-1 0 0 16,-2-4 0-16,0 2-1360 0,-2-5-288 0,-1 4-48 0,0-2-13568 16</inkml:trace>
  <inkml:trace contextRef="#ctx0" brushRef="#br0" timeOffset="10">23681 6524 22111 0,'-5'-4'1968'0,"2"2"-1584"0,0 2-384 0,2 0 0 0,1 2 2448 0,0 0 416 0,0 0 80 0,1 2 0 0,0 2-1280 0,2 3-256 0,-1 3-48 0,3 0-16 16,1 4-688-16,1-2-144 0,-1 5-16 0,1-1-16 15,-1 1-352-15,1 3-128 0,-1 0 0 0,-3 4 0 16,1-1 0-16,-1-3 0 0,-1 2 0 0,-1-1 0 31,2-3-544-31,-3-4-96 0,1-4-32 0,-1-3 0 0,2-2-416 16,-2 0-64-16,2-5-32 0,-1-2-9056 0,0-2-1792 0</inkml:trace>
  <inkml:trace contextRef="#ctx0" brushRef="#br0" timeOffset="11">23716 6226 27647 0,'-19'-2'2448'0,"7"-1"-1952"0,1 2-496 0,5 1 0 0,4 0 2944 0,2 0 512 15,2 0 80-15,-2 0 32 0,1 0-2672 0,1 0-544 16,4-3-96-16,3 3-32 0,4 0-448 0,1 0-96 16,2 0 0-16,2 0-17712 0</inkml:trace>
  <inkml:trace contextRef="#ctx0" brushRef="#br0" timeOffset="12">24342 6509 9215 0,'-7'-1'816'0,"2"-3"-656"16,2 4-160-16,1-2 0 0,1 2 1024 0,1 0 192 16,0 0 16-16,0-3 16 0,0 2 624 0,-1-1 128 0,2-2 32 15,0 1 0-15,3 0-448 0,-1-1-96 0,-1 2-16 16,2-2 0-16,0 1-464 0,-1 1-112 0,1 1 0 0,-2-2-16 16,1 3-496-16,-2-2-112 0,0 2-16 0,-1-1 0 15,0 1 192-15,0 0 48 0,0 0 0 0,-1 0 0 16,1-3 784-16,-1 3 144 0,1-2 48 0,0 2 0 15,0 0-560-15,0 0-96 0,0 0-32 0,0 0 0 16,0 0-464-16,-8-18-80 0,8 16-32 0,-1-2 0 0,0 2-32 0,0-1-16 16,0 2 0-16,-1-2 0 15,1 2-160-15,-1 1 192 0,-2 0-192 0,1 0 192 16,0 0-192-16,-2 0 128 0,-1 1-128 0,-1 2 128 16,0 1-128-16,-3-2 128 0,-1 2-128 0,-3-1 128 0,-2 4-128 0,-2 1 0 15,-1 0 144-15,1 3-144 16,-2-1 0-16,1 2 128 0,2-1-128 0,2 2 0 15,2-2 0-15,-1 5 0 0,-1 0 0 0,1 6 0 0,1 0 0 16,3 1 0-16,3-2 0 0,0 1 0 0,6-2 0 0,1-2 0 16,4-2 0-16,2-2 0 0,3-3 0 0,1-1 0 15,3-3 0-15,2 0 0 0,4-2 0 0,0-5 176 16,4-3-176-16,1-1 192 0,2-2-192 0,2-4 0 16,0 2 0-16,-1-5 0 0,0-3 0 0,-1 0 0 15,2-2 0-15,-5-1 0 0,-1 3 0 0,-3-3 0 16,-1 0 0-16,-4-1 0 0,-2 1 0 0,-3 3 0 15,-3-2 0-15,-2-1 0 0,-4 3 0 0,-1 0 0 16,-3 1 0-16,0 2 0 0,-1 3 0 0,-1 3 0 16,0 1 0-16,-1 6 0 0,-2 1 0 0,0 4 128 15,1 2-128-15,-2 4 128 0,0 4-128 0,0 1 128 0,0-1-128 16,3 2 128-16,-1 1-128 0,3 2 0 0,0 1 0 16,3 1 0-16,1 3 0 0,1 1 0 0,2 0 0 15,0 7 0-15,2 0 0 0,0 1 0 0,1 2 0 16,1 1 0-16,0 2 0 0,0 1 0 0,3 1 0 15,-3 0 0-15,2 0 0 0,-2 3 0 0,-2 1 0 0,-2-3 0 16,-2 1 0-16,-2-5 0 0,-3-3 0 0,-4-6 0 16,-2-5 0-16,-3 0 0 0,-2 3 0 0,-1-4 0 15,0 1 0-15,-2-2 0 0,0-2 0 0,-2-4 128 16,-1 0-128-16,-3-1 0 0,-1-3 144 0,-2-4-144 16,0 0 0-16,-2-1-128 0,-1-6 0 0,0-1 0 15,4-4-752-15,0-2-144 0,1-4-16 16,0-5-17152-16</inkml:trace>
  <inkml:trace contextRef="#ctx0" brushRef="#br0" timeOffset="13">24529 6789 3679 0,'17'-13'160'0,"-8"7"32"0,0 0-192 0,-3 0 0 0,-2 3 0 0,-3 2 0 0,2 1 1792 0,2-5 304 15,2-1 64-15,2-1 16 0,1 0 1280 0,-2-1 256 16,0 2 48-16,-1-1 16 0,-1 2-1152 0,0 0-240 16,2 2-32-16,1-1-16 0,2 2-672 0,1-2-128 15,3-1-16-15,2 1-16 0,2 1-800 0,1-1-144 16,-1-1-48-16,1 1 0 0,0-3-336 0,-2 1-176 0,2-1 160 0,-2-1-160 16,0 0 160-16,-3 0-160 0,0 1 160 15,0-2-160-15,-2-1 128 0,1-3-128 0,-3 2 0 0,-1 0 144 16,0-1-144-16,-3 2 0 0,-1 1 0 0,-2-1 0 15,-3 2 0-15,-1 0 0 0,-2 2 0 16,-3 0 0-16,-1 2 0 0,-3-1 0 0,-1 4 0 16,-2-2 0-16,-2 6 208 0,-1 1 16 0,-1 3 0 0,-1 4 0 15,1-1-224-15,0 2 0 0,-2 4 128 0,1 3-128 16,-1 3 0-16,0 4 0 0,2-1 0 0,3 1 0 16,1 1 0-16,3 0 0 0,0 1 0 0,3-6 0 15,2 3 0-15,0-3 0 0,3-2 0 0,0-2 0 16,2-2 0-16,2-1 128 0,0-1-128 0,3-2 0 15,2-5 0-15,2 2 128 0,2-3-128 0,2-3 0 16,2-2 0-16,2-1-240 0,3-4 32 0,0 1 0 16,4-4-832-16,0-2-176 0,0 0-16 0,-1-1-16176 15</inkml:trace>
  <inkml:trace contextRef="#ctx0" brushRef="#br0" timeOffset="14">25265 6512 18431 0,'-5'2'1632'0,"0"2"-1312"16,3-2-320-16,1 2 0 0,1-1 1984 0,-2 3 320 0,-1 1 64 15,-4 8 0-15,0 5-64 0,0 5 0 0,0 3-16 16,3 0 0-16,1-2-1392 0,2 3-256 0,1-4-64 0,1-3-16 16,0-4 96-16,1 0 32 0,1-3 0 15,0-3 0-15,-1 0-304 0,2-6-64 0,-2 1-16 0,1-4 0 16,-1-1-112-16,2-2-32 0,-2-2 0 0,3-1 0 15,0-2 32-15,2-3 16 0,-1-3 0 0,1-2 0 16,1 0-80-16,-1-5 0 0,0-2-128 0,1-2 192 0,-2-1-192 0,0 1 0 16,2-3 0-16,-3-3 0 15,1 2 0-15,-1-1 0 0,0 3 0 0,1-3 0 16,1 2 0-16,-1 3 0 0,2 2 0 0,-1 4 0 16,2 4 0-16,-2 2 0 0,2 4 0 0,-2 2 0 15,0 2 0-15,0 2 0 0,0 2 0 0,1 4 0 16,-1 2 0-16,2 1 144 0,0 4-144 0,0-1 128 15,1 1 0-15,0 0 0 0,3 3 0 0,-1-1 0 16,2 1-128-16,-2 3 0 0,2-3 0 0,-1 2 0 16,2 5-192-16,-3-1-80 0,1 0-16 0,-1 0 0 15,-1 3-736 1,2-5-128-16,-2 2-48 0,1-1 0 0,2-2-1616 0,-2-6-336 0,3 2-64 0,-1-5-6064 16,-2-4-1216-16</inkml:trace>
  <inkml:trace contextRef="#ctx0" brushRef="#br0" timeOffset="15">25799 6596 31327 0,'-2'13'1392'0,"2"-4"272"0,2 1-1328 0,1-3-336 0,1 0 0 0,-2-2 0 0,2-2 1312 0,1 7 192 0,5 5 32 15,3 5 16-15,2 2-256 0,1 0-48 0,1-3-16 0,-2-1 0 16,1-2-704-16,-1 1-144 0,0-5-16 0,0 0-16 16,-2-2-64-16,0-2-16 0,-1 0 0 0,-1-4 0 15,2 1-272-15,-1-1 0 0,0-4 0 0,2-3 0 16,-2 2 240-16,2-5-64 0,-2 1-16 0,2-3 0 16,0-4 32-16,-2 0 16 0,2-7 0 0,0-1 0 15,0-2 48-15,0-3 16 0,0-3 0 0,1-4 0 16,0 0-272-16,0-2 160 0,1 2-160 0,0-3 128 15,0 4-128-15,0 3 0 0,-1 5 144 0,0 0-144 16,-1 5-480-16,-1 2-160 16,1 3-48-16,-2 1 0 0,0 6-656 0,1 0-128 15,-1 2-16-15,2 4-16512 0</inkml:trace>
  <inkml:trace contextRef="#ctx0" brushRef="#br0" timeOffset="16">26608 6425 9663 0,'11'4'208'0,"-6"-3"48"0,-2 2 16 0,-2-3 0 0,0 0-272 0,-1 2 0 16,1-2 0-16,2 4 0 0,2 2 4032 0,0 0 768 15,0 2 128-15,1 0 48 0,1-2-2224 0,-1 3-432 16,2-4-80-16,1 0-32 0,0 1-1120 0,1-2-240 16,1 0-32-16,1-2-16 0,0-1-352 0,0 1-64 15,-1-2 0-15,-1-2-16 0,1 1-64 0,-1-1-16 16,-1 0 0-16,-3-3 0 0,0 2-96 0,-1-1-32 16,-1 1 0-16,-3-3 0 0,-1 3-16 0,-2-4 0 0,-2 1 0 15,-1 0 0-15,-2 0-16 0,-2 2 0 16,-2 0 0-16,-4-1 0 0,-1 4-128 0,-4-1 192 15,0 2-192-15,-2 0 192 0,-1 6-192 0,-2-2 0 0,-1 6 0 16,1 2 0-16,4 3 0 0,-1-2 0 0,2 6 0 16,0-3 0-16,6 3 0 0,-1 0 0 0,2 4 0 0,2 0 0 15,3-3 0-15,1 2 0 0,2-1 0 0,3 1 0 16,2 1 0-16,1-1 0 0,3 0 0 0,1-2 0 16,1 1 0-16,1 1 192 0,3-2-192 0,0-1 192 15,1-3-192-15,4 0 0 0,3 0 0 0,1-4 0 16,2-2-512-1,4-1-48-15,2-3 0 0,2-4 0 0,0-2-2000 0,1-1-416 0</inkml:trace>
  <inkml:trace contextRef="#ctx0" brushRef="#br0" timeOffset="17">27111 6544 9215 0,'0'-4'816'0,"-1"0"-656"0,1 2-160 0,0 1 0 0,1-2 4048 0,1 1 784 15,0 1 160-15,1-4 16 0,0-2-2816 0,2 0-560 16,1-5-112-16,1-1-32 0,-2 3-528 0,-1-2-128 16,0 2 0-16,-3 0-16 0,1 2-192 0,-2 0-48 15,-3 2 0-15,-1 0 0 0,1 1 192 0,-3 1 16 16,-3 7 16-16,0-2 0 0,1 4-288 0,-4 1-64 15,-2 5-16-15,-5 6 0 0,1 6-208 0,-2 3-32 16,-1 2-16-16,-2 7 0 0,4 1-176 0,-1 3 0 16,3 3 144-16,1 3-144 0,2-2 0 0,3-5 0 0,3-3 0 15,3-4 0-15,3-8 0 0,3 0 144 0,4-2-144 16,3-3 160-16,0-2 48 0,5 0 16 0,1-6 0 0,3 0 0 16,1-1-224-16,2-5-160 0,2-2 32 0,2-2 0 31,2-2-416-31,3-1-80 0,3-1-16 0,4-3 0 15,1-2-1520-15,2-3-304 0</inkml:trace>
  <inkml:trace contextRef="#ctx0" brushRef="#br0" timeOffset="18">27700 6179 36863 0,'-5'-5'1632'0,"0"4"336"0,1-2-1584 0,3 3-384 15,1 3 0-15,0-3 0 0,0 2 448 0,-1 3 16 16,1 4 0-16,-3 3 0 0,1 8 192 0,-2 5 48 16,-1 3 0-16,2 4 0 0,-2 2-288 0,1 2-48 15,0 2-16-15,1 2 0 0,-1 2-32 0,1-2-16 16,0 1 0-16,-1 1 0 0,0-1-160 0,2-3-16 16,-1 1-128-16,1-5 192 0,1-3-192 0,1-2 0 15,0-4 0-15,0-3 0 16,0 0-640-16,0-3-32 0,1-3 0 0,-1-3-18064 0</inkml:trace>
  <inkml:trace contextRef="#ctx0" brushRef="#br0" timeOffset="19">27424 6581 21183 0,'-8'-6'1888'0,"1"0"-1504"0,4 2-384 0,0 1 0 15,3 2 3424-15,3 1 608 0,-1 0 128 0,2-2 32 16,2-2-2528-16,4 2-496 0,5-5-96 0,5 1-32 15,3 0-848-15,4 0-192 0,3-2 0 0,5 2 0 16,4 0-736 0,2 0-160-16,5 2-16 0,-1-1-16 0,1 4-1824 0,-1-2-384 15,-2 3-64-15,0 3 0 0,-1 1 768 0,-3 2 144 0,-3-2 48 16,-6 2 0-16,-1 0 2240 0,-4-2 416 0,-2 2 96 0,-3-1 32 16,-2-2 1568-16,-2 0 320 0,-2 1 64 0,-3-3 16 0,-1 1 112 15,-1 1 32-15,-4-2 0 0,0 2 0 0,-3-1-1312 16,-1 2-256-16,-1-2-48 0,-2 4-16 0,-2 2-384 15,-1-2-64-15,-1 3-32 0,-4 2 0 0,0 0-48 0,-2 3-16 16,-3 2 0-16,-1 2 0 0,-3 2-160 0,0 3-48 16,-2 3 0-16,-2-1 0 0,1 1-112 0,2-1-32 15,3-5 0-15,1 1 0 0,2-2-128 0,2 0 0 16,2 0 0-16,4-6 0 0,2 1 0 0,3-3 0 16,2-1 0-16,2-4 128 0,3 0-336 0,3 0-80 15,-1-4-16-15,3 0 0 0,3-2-48 0,2 0-16 16,1-4 0-16,4 2 0 0,2-2 32 0,1 0 0 0,2 2 0 15,1-2 0-15,2-2-16 0,1 0 0 0,-1 0 0 16,-2-3 0-16,-2 2 224 0,0-5 128 16,-2 3-160-16,1-4 160 0,-1 2 0 0,-2-4 0 0,-1 2 0 15,-1 0 0-15,-3 1 240 0,-4 0-16 0,-1-3 0 16,-3 1 0-16,-3 2 96 0,-4-2 0 0,-1-3 16 16,-4-1 0-16,-3-3-80 0,-3 2 0 0,-2-2-16 0,-5 1 0 15,0 0 64-15,-3 3 16 0,-2 1 0 0,-3 2 0 16,1 2 0-16,1 2 16 0,1 4 0 0,1-1 0 15,4 5-480-15,0 1-112 0,0 2 0 0,1 1-16 16,2 1-496 0,1 1-112-16,1 3-16 0,2 2 0 0,1-2-800 15,3 4-160-15,2-1-48 0,3 3-15088 0</inkml:trace>
  <inkml:trace contextRef="#ctx0" brushRef="#br0" timeOffset="20">28944 6859 6447 0,'-10'13'576'0,"1"-7"-576"0,1 1 0 0,2-1 0 0,2-1 4912 0,1-1 864 15,0-1 176-15,-4 4 48 0,-1 2-2480 0,-5 2-512 16,0 1-80-16,-1 0-32 0,4 1-1744 0,0-5-336 0,4 0-80 0,1-3-16 15,3 2-448-15,1-4-80 0,1 0-32 16,0-3 0-16,1 0 32 0,1 0 16 0,3-3 0 0,-1-2 0 16,2-1 112-16,0-2 32 0,2-2 0 0,-1-1 0 15,-1 0 16-15,2-5 0 0,-1 1 0 0,1-3 0 16,-2-1 16-16,0-1 16 0,1-2 0 0,0-4 0 16,0-2-80-16,0-3 0 0,0 2-16 0,-1-3 0 15,0 4-160-15,0-1-16 0,2 2-128 0,-1 3 192 16,0 0-192-16,1 3 144 0,1 3-144 0,-1 2 128 15,1 5-128-15,-2 0 0 0,2 5 144 0,0 0-144 16,-1 3 0-16,0 0 0 0,-1 0-192 0,2 3 64 16,1-2-256-1,-2 2-32-15,2-2-16 0,0 4 0 0,1 0-576 16,0 1-112-16,3 3-32 0,0 0 0 0,2 0-1408 0,1 4-272 0,1 0-64 16,3-3-12960-16</inkml:trace>
  <inkml:trace contextRef="#ctx0" brushRef="#br0" timeOffset="21">29787 6430 16575 0,'4'-5'736'0,"-3"3"160"0,-1-2-720 0,0 4-176 16,0 0 0-16,-1 0 0 0,0 0 2864 0,-3 0 528 16,-1-2 128-16,-4 2 0 0,-2 2-656 0,-4-1-144 15,-2 2-32-15,-4 0 0 0,-4 4-1664 0,-2-1-352 16,-4 2-64-16,-2 2-16 0,-3 4-336 0,-1 1-64 15,0 1 0-15,0 2-16 0,2-2-176 0,3 3 0 0,2-3 0 0,4 0 0 16,4 0 0-16,2-3 0 0,5-1 0 16,4-2 0-16,3-1 0 0,1-2 0 0,4-1 0 0,2-2 0 15,2 1 0-15,1-4-192 0,3 4 64 0,3-1 128 16,0-3-192-16,3 4 192 0,1-1-160 16,1 2 160-16,1 0 0 0,1 1 0 0,2 2 0 15,0 0 0-15,2 1 256 0,1 3-64 0,3 2-16 0,-1 1 0 16,2 4-176-16,-2 1 128 0,-1-5-128 0,0 0 128 15,-2 3-128-15,-1-1 0 0,-3 2 0 0,-3-4 0 16,-2 3 0-16,-4-1 0 0,-2 1 0 0,-3-6 0 16,-1 0 0-16,-2-1-176 0,-4 4 48 0,-5 3 0 15,-2-3 0-15,-4 2 0 0,-2 2 0 0,-2-1 0 16,-1-3-768-16,-3 0-128 0</inkml:trace>
  <inkml:trace contextRef="#ctx0" brushRef="#br0" timeOffset="22">25061 7751 29487 0,'0'0'2624'0,"0"0"-2112"0,0 0-512 0,0 0 0 16,1 2 1248-16,-1 0 144 0,2 2 16 0,-2 3 16 15,2 3 224-15,-1 2 32 0,3 8 16 0,-1 4 0 16,0 1-1072-16,0 2-224 0,2 4-32 0,-2 0-16 0,1-1-224 16,0 1-128-16,0 1 128 0,-1-1-128 0,1-3-192 0,0-3-96 15,-1-3-32-15,0-6 0 16,-2 0-992-16,2-3-208 0,-2-6-32 0,0-2-15136 15</inkml:trace>
  <inkml:trace contextRef="#ctx0" brushRef="#br0" timeOffset="23">25154 7463 42383 0,'-9'-3'1872'0,"3"2"400"0,2 1-1824 0,3 0-448 16,1 0 0-16,1 0 0 0,2 0 240 0,-1-2-48 0,3 2-16 16,1 0 0-16,3 0-432 0,1 0-64 0,1 2-32 0,0-1 0 31,2 2-2016-31,-2 3-384 0,0 4-96 0,0 0-16 0</inkml:trace>
  <inkml:trace contextRef="#ctx0" brushRef="#br0" timeOffset="24">25719 7856 39615 0,'-6'6'1760'0,"0"-1"352"0,-1 1-1680 0,3-2-432 0,2-2 0 0,1 2 0 16,-3-3 144-16,1 4-144 0,-4 3 160 0,-1 0-160 0,-2 5 0 0,0-3 0 15,1-2 0-15,-1 0 0 0,3 0-128 0,0-1 128 16,0-1 0-16,1-1 0 0,3 0 0 15,-1-2 0-15,1 0 0 0,2-2 0 0,0 2 384 0,1-3 48 16,1 0 0-16,0-3 0 0,1 2-48 0,0-4 0 0,2-1 0 0,1-2 0 16,0-2-64-16,1-2 0 15,0-4-16-15,1-3 0 0,2 1-176 0,0-4-128 16,-1-1 144-16,0-5-144 0,1-1 128 0,0 1-128 16,0 2 0-16,1 1 144 0,-1 6-144 0,-2 0 0 15,2 7 0-15,-1 2 128 0,-1 4-128 0,0 1 0 16,-1 3 144-16,2 2-144 0,-1 0 192 0,3 4-16 15,0 2-16-15,1 0 0 0,2 3-160 0,2 5 0 16,1 1 144-16,3 1-144 0,2 3 208 0,1 4-16 0,4 1-16 16,0 5 0-16,3-1-176 0,-2 1 0 15,0-1 0-15,-2-2 128 0,-2 1-128 0,-3 2 0 0,-3 0 0 16,-1-1 0-16,-2-2-272 0,-4-4 64 0,1 0 16 0,-4-3 0 31,0-6-304-31,-2 0-48 0,0-3-16 0,-3-2 0 16,0-2-208-16,0-4-32 0,0-2-16 0,2-2-17552 0</inkml:trace>
  <inkml:trace contextRef="#ctx0" brushRef="#br0" timeOffset="25">27899 7928 15663 0,'0'-4'1392'0,"0"-1"-1120"16,1 4-272-16,1 1 0 0,-1-3 352 0,0 3 16 0,1-3 0 0,1-4 0 16,1 1-160-16,-1-2-16 0,1 0-16 0,-1 2 0 15,-2-3 720-15,0 3 160 0,0 0 32 0,-2 1 0 16,-1-1 1520-16,-1 0 304 0,-1 1 64 0,-1 0 16 15,2-1-736-15,-3 1-144 0,-2 1-16 0,1 0-16 16,-1-1-1200-16,-2 2-240 0,2 0-64 0,-3 2 0 16,-1 1-224-16,-1 2-48 0,-3 3-16 0,-5 4 0 15,-1 1-128-15,-6 5-32 0,2-2 0 0,-3 6 0 16,-3 3 0-16,-4 0-128 0,-1 7 192 0,2-1-64 16,4-3-128-16,1 3 0 0,3 1 0 0,4-1 0 15,4-3 0-15,4 1 0 0,4-4 0 0,5-2 0 16,3 1 0-16,3-2 0 0,2-3-176 0,3 0 176 0,2 2-336 15,4-2 16-15,2 3 0 0,3-6 0 0,2 2 48 0,3-4 16 16,3 1 0-16,2-3 0 16,2-2-1104-16,4-1-224 15</inkml:trace>
  <inkml:trace contextRef="#ctx0" brushRef="#br0" timeOffset="26">28564 7921 12895 0,'-7'-13'1152'0,"-2"7"-928"15,1-1-224-15,1 3 0 0,2 4 4560 0,1 0 880 0,-1 2 160 16,-7 0 32-16,-5 2-2752 0,-8 0-544 0,-4 6-112 0,-5 2-32 16,0 3-1456-16,-1 4-288 0,-1 3-64 0,3 0-16 15,-1 2-224-15,4 0-144 0,-3 5 192 0,4-1-192 16,-1 4 144-16,3 2-144 0,2-2 0 0,3-4 144 15,3 3 48-15,3-5 16 0,4-1 0 0,4-3 0 16,3-3-64-16,5-3-16 0,4-4 0 0,2-1 0 16,4-2-128-16,5-5-176 0,2-2 48 0,6-2 0 31,5-4-288-31,2-2-48 0,4-2-16 0,4-5 0 0,1 1 176 0,3-4 48 0,0 0 0 16,-2-3 0-16,-1 2 32 0,1 0 16 0,-1-1 0 0,-1-3 0 15,-6 5-112-15,-3-2-32 0,0-1 0 0,-3 2 0 16,-3 1-528-1,-3 1-96-15,-1-1-32 0,-5 3 0 0,-1 0-432 0,-5 0-96 0,-1 4 0 16,-4-3-16-16,-1 2-240 0,-4 3-32 0,-1-5-16 16,-4 3-9584-16</inkml:trace>
  <inkml:trace contextRef="#ctx0" brushRef="#br0" timeOffset="27">28855 7481 31327 0,'-1'-11'1392'0,"-1"4"272"0,0 1-1328 0,2 2-336 16,0 1 0-16,0 1 0 0,0 1 1472 0,0-2 240 0,0-3 32 0,0 0 16 15,0 2-464-15,1-2-80 0,-1 3-32 0,0 3 0 16,0 5-704-16,-1 2-144 0,0 4-16 0,-2 6-16 15,1 6 96-15,-2 5 32 0,2 6 0 0,-3 5 0 16,3 3-272-16,0 2-160 0,-1 3 192 0,2 0-192 16,1 0 256-16,1-1-64 0,2 0-16 0,2-2 0 15,4 3-176-15,0 4 192 0,5 1-192 0,1-3 192 16,3-7-432-16,1-1-80 0,2-3 0 0,0-4-16 16,0-4 48-16,0-3 16 0,0-5 0 0,-1 0 0 15,0-6-224 1,-2-3-32-16,0-3-16 0,-2-1 0 0,0-2-1040 15,-1-4-208-15</inkml:trace>
  <inkml:trace contextRef="#ctx0" brushRef="#br0" timeOffset="28">29286 7934 40543 0,'-11'-10'1792'0,"3"1"384"0,0 3-1744 0,5 2-432 16,1 4 0-16,2 0 0 0,0 0 400 0,-1-2 0 15,-1 2 0-15,-1 2 0 0,1 2-96 0,-2 5-32 16,1 7 0-16,1 2 0 0,0 5-272 0,-2 5 0 16,1 2 0-16,0 3 0 0,0 2 304 0,2 1-48 15,0 1-16-15,-1-3 0 0,4 1-32 0,-1-5 0 16,3-3 0-16,1-4 0 0,0-2-208 0,2-5 0 0,2-2 0 0,1-3 0 16,1-3 0-16,1-6 0 0,3-1 0 0,1-2 0 15,1-5-160-15,3-4 160 0,2 1-128 0,3-7 128 16,2-2-144-16,2-2 144 0,-1-5-160 0,-2-1 160 31,-2 2-432-31,-2-5 16 0,-2 1 0 0,-4-1 0 0,-3-2 64 0,0 2 16 0,-3 0 0 0,-2 4 0 16,-2 6 336-16,-3 6 0 0,-3 5 0 0,0 0 0 15,-1 6 576-15,-2 4 64 0,1-1 32 0,-2 6 0 16,0 1-80-16,2 2-16 0,-1 4 0 0,3 3 0 16,0 3-384-16,0-2-192 0,3 2 160 0,0 1-160 15,4 1 0-15,-1-2 0 0,2 1 0 0,1 2 0 16,2-4 0-16,0 0 0 0,2-1 0 0,-1-1 0 15,2-1 0-15,-2-4 0 0,2 2 0 0,-3-5 0 16,2 3-448-16,-3-6-128 16,0-1-16-16,-1-3-16 0,-2 1-768 0,-1-3-160 15</inkml:trace>
  <inkml:trace contextRef="#ctx0" brushRef="#br0" timeOffset="29">30000 7940 40543 0,'-5'4'1792'0,"1"-2"384"0,2 2-1744 0,2 2-432 0,1-2 0 0,2 1 0 0,0-2 256 0,1 7-48 15,3 5 0-15,2 7 0 0,1 4 16 0,1 3 0 16,0-1 0-16,-1 1 0 0,-1-1-96 0,-1-3 0 0,0-2-128 16,-2 0 192-16,-1-2 48 0,0-3 0 0,1 2 0 0,-1-4 0 15,1-1-240-15,-1-5 128 16,1 0-128-16,-1-7 0 0,0 0 208 0,0-3-48 0,1 0-16 15,2-6 0-15,-1-2-144 0,1-3 0 0,0-2 0 0,1-2 0 16,-2-3 0-16,1-3-256 0,-2-1 48 0,-1-3 0 16,0-1 64-16,-1-2 16 0,-1-4 0 0,1 1 0 15,1-1 128-15,-1 0 0 0,1 3 0 0,0 1 0 16,-1 3 0-16,0 3 0 0,0 3 0 0,0 4 128 16,-1 2 80-16,1 3 32 0,-2 1 0 0,2 3 0 15,0 2-32-15,0 2 0 0,-1 1 0 0,1 1 0 16,0 1-64-16,-1 1-16 0,1 5 0 0,0-1 0 15,1 4 48-15,0-2 0 0,0 3 0 0,1 2 0 16,-1 2-176-16,1-2 192 0,0 3-192 0,-1-1 192 16,1 1-192-16,-1-3 0 0,0-1 0 0,0-2 0 15,0-2 0-15,0 0 0 0,0-2 0 0,0-2 0 0,2-2 0 0,0-2 0 16,1-2 0-16,2-2 0 0,0 0 0 16,4-2 160-16,0-4-160 0,3-1 160 0,1 0 96 15,2-4 0-15,1 2 16 0,1-2 0 0,0-1-272 16,2 1 0-16,1 1 0 0,-2-1 0 0,1 4 0 15,-2 0 0-15,-1 4 0 0,-1-2 0 0,-2 3 0 16,0 2 0-16,-1 4 0 0,-2-2 0 0,-2 4 0 0,0 1 160 16,-1 0-160-16,0 6 192 0,1-3 0 0,-2 4 0 15,0 0 0-15,0 2 0 0,-1 2-16 0,-1 1 0 16,-2 1 0-16,1 2 0 0,-4 2-176 0,1 1 192 16,-1 3-192-16,-1 0 192 0,-1-1-192 0,-1 1 0 15,2-1 0-15,-1 1 128 16,1 2-560-16,-1 0-112 0,2-1-32 0,0-5 0 15,-2-4-912-15,1-4-192 0,-1-1-48 0,2-4-17600 0</inkml:trace>
  <inkml:trace contextRef="#ctx0" brushRef="#br0" timeOffset="30">31648 7576 28559 0,'-1'0'2544'0,"1"-2"-2032"0,0 2-512 0,0 0 0 0,0 0 1984 0,0 0 288 16,0 0 64-16,0 0 16 0,-1 0-912 0,0 0-176 15,-2 0-48-15,3 0 0 0,0 0-784 0,0 0-176 16,-22 10-16-16,13-5-16 0,-1 2-96 0,-1-1-128 16,-1 3 176-16,-3 1-176 0,-1 0 208 0,-3 2-64 15,0 1-16-15,-2 0 0 0,-2 2 224 0,1-3 32 0,0 1 16 16,-2 0 0-16,2 2 112 0,1-4 0 15,0 0 16-15,2 1 0 0,5-1-336 0,0-5-64 0,3 0 0 0,2-2-128 16,3 0 192-16,1-2-192 0,3 2 192 0,0-4-192 16,2 0 256-16,0 0-64 0,2 0-16 0,-1 0 0 15,1 2-16-15,1-2 0 0,-1 0 0 0,-2 0 0 16,0 0-32-16,0 0-128 0,0 0 192 0,0 0-64 0,21 8-128 0,-18-6 192 16,0-2-192-16,0 3 192 15,-2-3 0-15,0 1 0 0,1 1 0 0,-2-2 0 16,1 0 64-16,0 1 0 0,-1 1 16 0,0-1 0 15,0 1-64-15,0-2-16 0,0 4 0 0,0-4 0 16,0 3-48-16,0 0-16 0,0 0 0 0,-1-2 0 16,1 2 32-16,0 0 0 0,0 1 0 0,-1 1 0 15,1-1-32-15,0-2 0 0,-2 2 0 0,2 2 0 16,0-2-128-16,2-1 0 0,-4 2 144 0,2-1-144 0,2 0 0 16,-1 1 0-16,0-2 0 0,0 0 128 0,1 1 48 15,-1-1 16-15,0 3 0 0,0-3 0 0,2 1 0 16,-3 2 0-16,1 0 0 0,0 0 0 0,0 0-192 0,-1 4 0 15,0 0 144-15,-1 3-144 0,1 0 0 0,0 2 144 16,-1 1-144-16,1 3 0 0,0-3 128 0,-1 2-128 16,2-2 0-16,-1 0 0 0,2-1 0 0,1 1 0 15,-2-3 0-15,3 0 0 0,-3-3 128 0,2-1-128 16,0 1 0-16,-1-4 0 0,0 0 0 0,-1-3 0 0,2 0 0 0,-3-3 0 0,1 1 224 0,0-1-16 31,0-1 0-31,1-1 0 0,-2-2-64 0,0 0-16 16,0-4 0-16,-2-1 0 0,1-1-128 0,0 0 0 15,-2-6 0-15,1 1 0 0,0-2 0 0,-1-5 0 16,1 0 0-16,-1-6 0 0,2 0 0 0,0-1 0 16,1 0 0-16,0 0 0 0,1 1 0 0,0 1 0 0,2 3 0 15,-1 6 0-15,1-1 0 0,0 7 0 0,2-2 0 0,0 5 0 16,1 0 0-16,3 2 0 0,0 1 0 0,1 0 0 16,1 0-144-16,1 0 144 0,2 2 0 0,0 1 0 15,1 2 0-15,0-1-128 0,1-2 128 0,0 2 0 16,3 2 0-16,-1-3 0 0,0 3 0 0,0 0 0 15,2 3 0-15,0-1 0 0,1 4 0 0,-1 2 0 16,-1 4 0-16,0 0 0 0,-3 4-128 0,0 3 128 16,-2 0 0-16,-2 3 0 0,-1 0 0 0,-2 4 0 0,0-1 0 15,-2 1 0-15,-1 0 0 0,0-2 0 16,-1 4 0-16,0-6 0 0,-1 0 0 0,0 0 0 0,1 1 0 0,0 0-128 16,-1 1 128-16,1-5 0 15,0-2-608-15,0-1-64 0,1-2-16 0,1-1 0 16,-1-3 128-16,-1 0 32 0,0-4 0 0,-2 0 0 15,0-2-720-15,-1-4-144 0,0 0-16 0,-1-2-16 16,0 0-32-16,-1-4 0 0,-1-3 0 16,1-1-17616-16</inkml:trace>
  <inkml:trace contextRef="#ctx0" brushRef="#br0" timeOffset="31">32610 7761 8287 0,'16'-4'368'0,"-4"0"80"0,-1 2-448 0,-5-1 0 0,-2 2 0 0,-3 1 0 15,1 0 1984-15,2-4 304 0,2 2 64 0,2-1 16 16,-1 0 864-16,-1 0 176 0,-2 2 48 0,-4-1 0 16,-1-1-176-16,-2 2-16 0,-2 1-16 0,-2 1 0 15,-1 2-1936-15,-3 0-384 0,-1 2-80 0,-2-1-16 16,-1 2-256-16,-2 0-64 0,0 0-16 0,-3 2 0 15,0 1-352-15,0-3-144 0,-1 1 128 0,2-1-128 16,-2 3 0-16,0-3 0 0,1 0 0 0,-1-2 0 16,0 2 144-16,1-2-144 0,-1 2 160 0,0-2-160 15,2 1 176-15,1-1-176 0,2-2 192 0,2 2-192 16,2-3 128-16,1 1-128 0,2 1 0 0,3-3 0 0,1 4 128 16,4-4-128-16,1 2 0 0,1-1 0 15,4 2 0-15,1-1 0 0,3-1 0 0,2 4 0 0,2-1 0 16,4 2-144-16,0 0 144 0,1 2-128 0,1 1 128 15,-1-2 0-15,3 2 0 0,-1 1 0 0,0 2 0 0,1 0 0 16,-1 1 0-16,0 3 0 0,-2 0 0 0,-2-1 0 16,0 2 0-16,-2 1 0 0,-3-1 0 0,-1 1 176 15,-1 1-176-15,-2 0 192 0,-2 6 112 0,-1-3 16 16,-3 1 16-16,-2-5 0 0,-3 1-128 0,-2-2-16 16,-4 0-16-16,-1 0 0 0,-4-1-352 0,-2-3-64 15,-2 2-16-15,-3-3 0 16,-3 1-320-16,-2-2-64 0,-2 0 0 0,-3 3-16 15,-1-4-304-15,-3 2-48 0</inkml:trace>
  <inkml:trace contextRef="#ctx0" brushRef="#br1" timeOffset="32">19154 7952 1839 0,'-1'0'160'0,"-2"-2"-160"0,2 2 0 0,1 0 0 16,0 0 720-16,-1-3 112 0,0 2 32 0,-2-1 0 16,1-2 768-16,-2 4 160 0,0-4 16 0,2-1 16 15,-1 4 16-15,0-1 0 0,2-2 0 0,-1 4 0 0,0-3-240 16,1 3-32-16,-1 0-16 0,1 0 0 15,0 0-80-15,1 0-32 0,0 0 0 0,0 0 0 16,1 0-480-16,-1 3-112 0,0-3-16 0,0 0 0 0,6 20-160 0,-3-8-32 16,-1 4-16-16,2 5 0 0,0 1-176 0,-1 4-16 15,2-1-16-15,0 7 0 0,1 3-416 16,1 1 0-16,0 3 0 0,-1 2 0 0,-1-1 0 0,0-3 0 16,0-3-128-16,0-1 128 0,-1-5 0 0,-1-3-176 15,0 0 176-15,-1-6-128 16,0 0-384-16,-1-2-80 0,1 0-16 0,1-4 0 15,-1 0-608-15,-1 0-128 0,1-1-32 0,-1-2 0 16,0-1-1200-16,-1-2-240 0</inkml:trace>
  <inkml:trace contextRef="#ctx0" brushRef="#br1" timeOffset="33">19380 7891 2751 0,'-1'-5'128'0,"0"0"16"0,1 1-144 0,0 0 0 0,0 2 0 0,0 2 0 15,1-4 592-15,0 2 96 0,2-5 16 0,-2 0 0 16,3 1 688-16,-2 0 144 0,0 3 16 0,-1-1 16 15,1 4-192-15,-2 0-32 0,2 4-16 0,-2 0 0 16,-2 2 80-16,2 3 0 0,-1 1 16 0,-1-2 0 16,0 3-144-16,0 2-48 0,1 2 0 0,-2-3 0 0,1 4-752 0,-2 0-160 15,0 0-16-15,-1 3-16 0,0-1-288 0,-1-2 0 16,0 0 0-16,0 0 0 0,0-3 0 0,-1-1 0 16,0 2 0-16,0 1 0 0,-1-3 0 0,0 0 0 15,-1 2 128-15,0-2-128 0,-1 2 0 0,-1 1 0 16,1-3 128-16,-1-2-128 0,-1 0 0 0,2-1 0 15,0-2 0-15,0 2 0 0,3-6 0 0,-1 4-176 16,2-5 32-16,2-1 0 0,2-1-80 0,-1 0-16 16,2 3 0-16,1-3 0 0,0 0 464 0,0 0 96 15,1 0 0-15,1 0 16 0,1 0-48 0,1 0-16 0,-4 0 0 0,0 0 0 16,0 0 32-16,20 2 0 16,-11-2 0-16,-1 0 0 0,1 0 64 0,2 0 16 0,0 1 0 15,2 2 0-15,0-3 224 0,1 2 48 0,1 0 16 16,-1 0 0-16,2 1-96 0,1 0-32 15,-1 4 0-15,1-1 0 0,0 4-416 0,-1-1-128 0,-1 0 0 0,-1 1 0 16,1 2 0-16,-1 2 0 0,0 2 0 0,-2 3 0 31,1-3-912-31,-2 2-144 0,-1-3-32 0,0 1 0 16,-3-3-288-16,1 0-64 0,-2-3-16 0,-1 2 0 16,0-2 624-16,0-1 112 0,-2 1 16 0,1-4-9728 0</inkml:trace>
  <inkml:trace contextRef="#ctx0" brushRef="#br1" timeOffset="34">19533 8158 19343 0,'-7'-5'1728'0,"2"3"-1392"0,4 0-336 0,1 2 0 0,1 0 640 0,1-2 64 16,-2 0 16-16,-2-4 0 0,4 0 304 0,-1 0 64 0,3-3 16 0,1 2 0 16,1-2-48-16,1 2-16 0,3-2 0 15,-1 2 0-15,2 0-128 0,0 1-16 0,1 0-16 0,-1 0 0 16,2 2-400-16,-1-2-80 0,2 1-16 0,-1 1 0 15,2 1-208-15,-2 0-48 0,0 1-128 0,0 2 192 16,-1-2-192-16,0 2 0 0,-1 0 0 0,1 0 0 31,-1 2-1408-31,-3 0-192 0,2-2-16 0,-1 0-16 16,0 3-928-16,-1-3-176 0</inkml:trace>
  <inkml:trace contextRef="#ctx0" brushRef="#br1" timeOffset="35">19583 8364 9215 0,'-12'3'816'0,"4"-3"-656"16,2 0-160-16,1 0 0 0,4 0 1408 0,1 0 256 16,0-3 64-16,-1 3 0 0,1-4-512 0,-1 2-80 15,2-2-32-15,3-2 0 0,2 0 80 0,0-3 16 16,4 2 0-16,0-2 0 0,2 2 16 0,0-2 16 0,3 2 0 0,0 1 0 0,2-1-416 0,1 1-96 31,-1 2-16-31,0 2 0 0,1-2-512 0,-1 2-192 16,0 2 0-16,-1 0 144 15,0 0-928-15,-2 0-192 0,0 2-48 0,-3-1-7504 0,0 2-1520 16</inkml:trace>
  <inkml:trace contextRef="#ctx0" brushRef="#br1" timeOffset="37">19909 5752 2751 0,'-1'-3'256'0,"1"0"-256"15,0 1 0-15,0 1 0 0,0 1 640 0,1-3 64 16,-1 1 32-16,2-5 0 0,-2 0-176 0,2 1-48 16,0-4 0-16,0 4 0 0,0 0-16 0,1-1-16 15,-1 5 0-15,-1 1 0 0,1-2-256 0,-1 3-48 0,0 0-16 16,1 0 0-16,-2 0 144 0,0 3 16 15,0 0 16-15,0 0 0 0,0 3 128 0,0-6 32 16,0 0 0-16,0 0 0 0,-9 24 224 0,6-16 48 0,-1 0 16 16,0 0 0-16,-2 2 256 0,-1 0 48 15,1 2 16-15,-2 3 0 0,-1-1-352 0,-2 1-80 0,0 2-16 16,-1 0 0-16,0-1-160 0,-2 3-48 0,0 1 0 0,-1-2 0 16,1 2-448-16,1 1-336 0,-1-4 48 0,2 4 16 31,2-4-384-31,-1 1-80 0,2 1-16 0,1-3 0 0,1 0-192 15,0-3-32-15,3 2-16 0,2-5 0 0,0-1-176 16,1 1-48-16</inkml:trace>
  <inkml:trace contextRef="#ctx0" brushRef="#br1" timeOffset="38">20150 5709 6447 0,'1'-4'576'0,"-1"1"-576"0,1 3 0 0,-1-3 0 0,0 3 528 0,0 0 0 0,2-1 0 0,-1-1 0 0,0-2 432 0,1 1 96 0,-2 3 16 0,0 0 0 16,0 3-224-16,-2 3-32 0,1-1-16 0,-2 4 0 16,-1 1-336-16,-1-1-64 0,1 4-16 0,-3-1 0 15,1 3 256-15,-2 1 32 0,0 0 16 0,-3 0 0 16,2 0-160-16,-3 3-16 0,1-1-16 0,-1 1 0 15,-3 3-256-15,1 2-48 0,-4 3-16 0,-2-1 0 16,2-1-176-16,-1 1 0 0,-1-2 0 0,-2 1 128 16,2 1 64-16,0-4 0 0,1 3 0 0,1-5 0 15,1 0-32-15,3-3 0 0,2 0 0 0,3 1 0 16,1-2-160-16,1-4-176 0,3 2 48 0,0-2 0 16,1-2-1536-16,1 0-320 0,2-2-48 15,0 0-5824-15</inkml:trace>
  <inkml:trace contextRef="#ctx0" brushRef="#br1" timeOffset="39">20270 5752 7359 0,'-3'0'320'0,"1"0"80"0,1 0-400 0,0 0 0 0,0 0 0 0,1 0 0 15,0 0 384-15,-1 0-16 0,0 0 0 0,-1-2 0 16,0 1 720-16,2 1 160 0,0 0 32 0,0 0 0 15,0 0-432-15,0 0-80 0,0 0 0 0,0 0-16 16,0 0-320-16,0 0-64 0,0 0-16 0,0 0 0 16,-12 13-144-16,8-3-16 0,-1 3-16 0,1 1 0 15,-3 4 0-15,0-1 0 0,-2 3 0 0,-1-2 0 16,-1-1-176-16,-1 2 0 0,0 4-160 0,-2-1 160 16,-1 3 160-16,-1-1 128 0,1-1 32 0,0 1 0 0,-1 2 208 0,0 0 48 15,0 3 16-15,-1-1 0 0,1 3-320 16,-1-3-64-16,2 1-16 0,-1-3 0 0,2 2-192 15,0-1 0-15,0-1 128 0,1-1-128 0,1 1-160 16,-1 0-80-16,0 1-16 0,1-2 0 16,-1 1-1008-16,1-4-208 0,0 1-32 0,2-4-16 15,-1 0-288-15,2-3-64 0,1-1-16 0,0-5 0 16,1-2 976-16,2 2 192 0,1-4 32 0,0 1 16 0,2-4 480 0</inkml:trace>
  <inkml:trace contextRef="#ctx0" brushRef="#br1" timeOffset="40">20256 6069 911 0,'-1'0'0'0,"0"0"0"0,1 0 0 0,-1 0 0 0,1 0 0 0,0 0 0 0,-2 3 592 0,2-3 48 16,-3 1 0-16,-1 1 0 0,-1 2 560 0,0 1 112 15,-1 1 32-15,-1-2 0 0,0 2 32 0,-1 1 16 16,-1 2 0-16,-1 1 0 0,1 0 176 0,-1 2 32 16,0 1 16-16,-1 0 0 0,0 4-416 0,-1 1-96 15,1 0-16-15,-2 3 0 0,1-1-368 0,-2 5-80 16,-1 1 0-16,-1-1-16 0,1 3-480 0,-2 0-144 16,-2 5 0-16,-1-1 0 0,1 1 0 0,-3 5-304 15,-4 1 48-15,0 4 0 16,-1-1-288-16,0-1-48 0,1 0-16 0,3-5 0 0,2-3 352 15,2-7 64-15,4-1 0 0,2-6 16 0,1 0 384 0,3-3 80 16,2-1 16-16,3-4 0 0,0-2-304 0,3-3-272 16,0-2 48-16,2-2 16 15,1-1-864-15,0-2-160 0,1 1-48 0,3-4-7104 0</inkml:trace>
  <inkml:trace contextRef="#ctx0" brushRef="#br1" timeOffset="41">20303 6429 10127 0,'-7'0'896'0,"1"1"-704"0,2 2-192 0,1-3 0 0,1 2 432 0,1-2 48 15,-1 0 16-15,-1 1 0 0,-1 4 80 0,-3-1 32 16,1 0 0-16,-1 1 0 0,0 2 416 0,1-1 64 15,1 0 32-15,-1 3 0 0,1-2-352 0,0 3-80 16,-2 3-16-16,-1 2 0 0,0-4-352 0,0 6-80 16,-4 3-16-16,0 1 0 0,-1 2-224 0,-2 5 144 15,-1-2-144-15,0 2 128 0,0-2 0 0,0 1-128 0,-2-1 192 16,2 3-64-16,-2-1 176 0,-1 3 16 0,0 1 16 16,0-2 0-16,1 1-336 0,-2 0 0 0,0-3 0 15,1-2 0-15,2-1 0 0,-1-1-160 0,0-1 16 0,-1-1 0 16,3-2-64-16,1-4-16 0,3-1 0 0,3-3 0 15,0-2-64-15,3-4-16 0,4 0 0 0,0-6-6000 16,2 2-1200-16</inkml:trace>
  <inkml:trace contextRef="#ctx0" brushRef="#br1" timeOffset="42">20317 6745 15663 0,'-6'4'1392'0,"1"2"-1120"0,2-1-272 0,-1-1 0 15,3 0 272-15,-4-1 0 0,-3 9 0 0,-6 1 0 16,-3 8 944-16,-4 1 192 0,1 1 48 0,1-4 0 16,2 0-256-16,2 0-48 0,1-2-16 0,2 0 0 15,2-1-544-15,0 0-96 0,1 0-32 0,3 1 0 32,0-3-1104-32,2 2-208 0</inkml:trace>
  <inkml:trace contextRef="#ctx0" brushRef="#br1" timeOffset="43">17647 6903 7359 0,'-4'1'656'0,"0"1"-528"15,3-2-128-15,1 0 0 0,0 0 1024 0,0 0 160 0,-1 0 32 16,-3 1 16-16,2-1-336 0,1 0-80 0,-1-1-16 0,2 1 0 16,0 0-464-16,0 0-80 0,0 0-32 0,0 0 0 15,0 0-224-15,0 0 0 0,14-15 0 0,-13 14 0 16,2 1 480-16,-2-2 96 0,0 2 32 0,2 0 0 15,-2-3 1136-15,1 2 240 0,-1 1 32 0,1-3 16 16,-1 3 48-16,-1 0 16 0,0 0 0 0,0 0 0 16,0 0-688-16,0 0-144 0,0 0-32 0,0 0 0 15,0 0-848-15,-3 25-192 0,1-17-16 0,1 0-16 16,0-2-160-16,-1 1-144 0,2-1 144 0,-1 1-208 16,2 3 0-16,-1 1 0 0,2 2 0 0,-1-2 0 15,0 1 208-15,-1 1 0 0,0-1 0 0,0 1-144 16,-2 5 272-16,0-2 64 0,-1 2 16 0,-1 0 0 15,-1 3 0-15,0 1 0 0,-1-2 0 0,0 1 0 16,-2-1-208-16,2-2-128 0,0 1 128 0,0-2-208 16,1 0-256-16,-1-1-48 0,1-2-16 0,0-2 0 15,1-3-320-15,0 1-64 0,1-3-16 0,0 0 0 16,2-3-1360-16,0 0-272 0,1-1-48 0,1-2-9024 16</inkml:trace>
  <inkml:trace contextRef="#ctx0" brushRef="#br1" timeOffset="44">17965 6837 8287 0,'-3'-3'736'0,"2"2"-592"0,1 1-144 0,0-2 0 0,0 2 1168 0,0 0 208 0,-1 0 32 0,-1-4 16 16,1 4-880-16,-1-2-176 0,-1-1-48 0,0 3 0 16,0 3-192-16,-1-1-128 0,-1 2 160 0,2-1-160 15,-3 2 400-15,1 2-16 0,-2 0 0 0,1-1 0 16,0 3 704-16,-1-3 128 0,-1 1 16 0,1 2 16 15,1-3 544-15,-2 2 128 0,2 0 0 0,-3 2 16 0,2-4-608 0,-1 2-128 16,0 1-32-16,0-3 0 0,2 0-704 0,-1 0-144 16,-2 0-16-16,2-2-16 0,-1 0-144 0,1 1-16 15,-1-2-128-15,0 4 192 0,0-4-192 0,0 3 176 16,-2 1-176-16,0-1 160 0,1-2-160 0,-1 2 0 16,1 2 0-16,-1-1 0 0,1-3 0 0,0 3 0 15,1-1-144-15,-1 0 144 0,3 0 0 0,0-2 0 16,2 1 0-16,0-4 0 0,2 2 0 0,-1-1 0 15,2-2 144-15,1 0-144 0,0 0 576 0,1-2 16 16,1-1 16-16,0 2 0 0,0-2-240 0,-2 3-48 16,0 0-16-16,0 0 0 0,0 0-304 0,0 0 160 15,23 4-160-15,-18 1 128 0,0 1-128 0,0 0 0 16,2 4 0-16,0-2 0 0,1 0 0 0,0 2 0 0,2 3 0 16,1 0 0-16,2 2 0 0,-1 1 0 15,2-1 0-15,-1-1 0 0,0 0-128 0,-1 3 128 0,1-4 0 0,-5 3 0 31,1-1-448-31,-3 1 0 0,-1 3-16 0,-1-3 0 16,-1 2-1456-16,-1 0-304 0,-2 0-48 0,1 3-11136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7:07:32.85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25061 7751 29487 0,'0'0'2624'0,"0"0"-2112"0,0 0-512 0,0 0 0 16,1 2 1248-16,-1 0 144 0,2 2 16 0,-2 3 16 15,2 3 224-15,-1 2 32 0,3 8 16 0,-1 4 0 16,0 1-1072-16,0 2-224 0,2 4-32 0,-2 0-16 0,1-1-224 16,0 1-128-16,0 1 128 0,-1-1-128 0,1-3-192 0,0-3-96 15,-1-3-32-15,0-6 0 16,-2 0-992-16,2-3-208 0,-2-6-32 0,0-2-15136 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7:11.21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30444 12722 1839 0,'-4'0'160'0,"2"-3"-160"0,0 3 0 0,1-1 0 0,1 1 3936 0,0 0 752 0,1 0 160 0,1 0 16 16,-2 0-1488-16,1 0-304 0,0 0-64 0,-1 0-16 15,0 0-128-15,0 0-32 0,0 0 0 0,0 0 0 16,23 0-1648-16,-14 0-336 0,0 0-64 0,3 0-16 16,1 0-288-16,1-2-64 0,4 2-16 0,1 0 0 15,2-3-208-15,2 3-32 0,-1-1-16 0,2 1 0 16,1 0-144-16,1 0 0 0,2-2 0 0,-1 2 0 15,1 0 0-15,-1-3 0 0,2 2 0 0,-2 1 0 16,2 0 0-16,-5 0 0 0,-1 0 0 0,-2 0 0 0,-3 0 0 16,-2 1 0-16,0 2 0 0,-2-1 0 0,-2-1 0 15,-2 2 128-15,0 0 0 0,-4 2 0 0,0 0 128 0,-1 4 32 16,-2-3 0-16,-2 3 0 0,-1 1-128 0,-2 0-32 16,-2 2 0-16,-1 0 0 0,-1 1-128 0,-4 0 0 15,0 2 0-15,0 1 0 0,-4 0 0 0,-2 3-144 16,-2 1 144-16,-2-2-208 0,-2 7 208 0,-3-3 0 15,0 0-160-15,1 1 160 0,0-1 0 0,-1 0 0 16,1 3 0-16,-2-2 0 0,1 5 0 0,1 0 0 16,1 1 0-16,1-1 0 0,1 2 0 0,0 1 0 15,1 0 0-15,3-3 0 16,0-2-384-16,3-1-128 0,-1 1 0 0,1-4-16 0,2-2 240 16,1 1 48-16,1-2 16 0,0 3 0 0,0-5 224 0,1 4 208 0,1-5-32 0,2-1-16 15,-1-2-32-15,2 2-128 0,2-5 192 16,1 0-64-16,1 0 224 0,2-1 32 0,3-3 16 15,1 0 0-15,0 0-32 0,4-1-16 16,1 0 0-16,1-1 0 0,1-2-160 0,3 2-48 0,1-2 0 0,3 2 0 16,0 0-144-16,1 2 128 0,2-2-128 0,2 2 128 15,-3 0-128-15,1-1 0 0,2 2 0 0,-1 0 0 16,-1-1 128-16,1 0-128 0,-4-2 192 0,-1-1-64 16,-2 2 0-16,-1-1 0 0,-3-2 0 0,0 2 0 15,0-1-128-15,-1-2 0 0,-1 1 0 0,-2-2 0 16,1 3 0-16,0-3 0 0,-3 0 0 0,0 0-176 15,-1-3-512 1,-3 1-96-16,1 1-32 0,-3-4-20080 0</inkml:trace>
  <inkml:trace contextRef="#ctx0" brushRef="#br0" timeOffset="2119.15">31536 12801 27647 0,'-7'0'2448'0,"4"3"-1952"0,0-2-496 0,3 1 0 0,1-2 1664 0,-1 0 224 0,-1 0 48 0,0 3 16 0,0-2-304 0,0 1-64 16,2 1-16-16,1 1 0 0,2-4-1088 0,0 3-224 16,1 0-32-16,0-3-16 0,-1 1 64 0,1 2 16 15,2-1 0-15,-2-2 0 0,-2 1 128 0,1 2 32 16,-2-1 0-16,0-1 0 0,-1 2-80 0,-1 1-16 15,-1-1 0-15,-2 2 0 0,1-1 32 0,-2 0 0 16,0 1 0-16,-1 0 0 0,2 0-96 0,-1 1-16 16,1-3 0-16,1 1 0 0,1 1 0 0,0-4 0 15,1 3 0-15,0 1 0 0,1-1-16 0,1-2 0 16,1 4 0-16,0-2 0 0,2 2-96 0,2-2-32 16,0 2 0-16,0 0 0 0,2 0 64 0,0 4 16 15,-1-1 0-15,2 1 0 0,-1 2-32 0,0 2-16 0,0 2 0 16,-1 5 0-16,-2-2-160 0,0 3 0 0,0 4 0 15,-1 5 0-15,-1 3 0 0,-1 1 0 0,-1 3 0 0,-1-3 0 16,0 0-128-16,1-2 128 0,-2-5 0 16,1 1 0-16,1-2 0 0,1-4 0 0,1 1 0 0,-1-2 0 15,2-2 256-15,0-4 64 0,0 0 0 0,1-1 16 16,-1 1-80-16,1-4-32 0,1 1 0 0,-2-3 0 16,1 0-64-16,-1-2-16 0,0 2 0 0,0-2 0 15,0 0-144-15,-3-2 0 0,2 3 144 0,-2-4-144 16,1 1 0-16,-1-1 0 0,-1 1 0 0,2-2 128 15,-2 2-128-15,0-2 0 0,1 0 0 0,-1 1 0 16,1-2 0-16,0 0 0 0,-1 0 0 0,1-3 0 16,-1 3 176-16,2-3-48 0,-1 1 0 0,1-1 0 15,1-1 64-15,-1 1 16 0,1-3 0 0,0 0 0 0,1 0-64 16,0 0-16-16,0-4 0 0,0 1 0 0,-1 0 48 0,3-3 0 16,-2 0 0-16,0-4 0 0,1 1 0 0,-1-2 0 15,1-2 0-15,-1-2 0 0,1-5-176 0,0 1 160 16,2-3-160-16,-2-1 160 0,1-1-160 0,1-1 128 15,0-2-128-15,0-2 128 0,0-2-128 0,2-1 0 16,0-2 0-16,0-2 0 0,1 1 0 0,2-5 0 16,0-2 0-16,2 1 0 0,1 0 0 0,1 2 0 15,1 4 0-15,-1 0 0 0,2 0 0 0,-2 6 0 16,-1 4 0-16,0-1 0 0,-1 2 0 0,0 1 0 16,1-2 0-16,-3 3 0 0,1 2-160 0,-3 4 160 15,0 0 0-15,-1 1-144 16,-1 2-416-16,-2 3-80 0,-2 4 0 0,-2-1-16 15,-2 3-416-15,-1 4-80 0,-1 3 0 0,-3 1-16 16,-2 4-336-16,-2 2-64 0,0 2-16 0,-1 3-19152 0</inkml:trace>
  <inkml:trace contextRef="#ctx0" brushRef="#br0" timeOffset="3205.04">32243 13474 28559 0,'0'0'2544'0,"1"4"-2032"16,-1-4-512-16,1 2 0 0,-1-1 704 0,0 2 64 15,2-1 0-15,-1 6 0 0,0 0 272 0,0 3 64 16,2 4 16-16,-2 1 0 0,-1 3-400 0,1-1-80 16,-1 5 0-16,1-1-16 0,-2 0-416 0,1 3-80 15,0 1 0-15,-2 2-128 0,1-3 0 0,-1 1 0 16,1 2 0-16,0-3 0 16,-2 1-480-16,1-4-160 0,-1-1-16 0,2-3-16 15,0-2-1216-15,0-1-240 0,1 0-48 0,-2-4-7040 16,2 0-1408-16</inkml:trace>
  <inkml:trace contextRef="#ctx0" brushRef="#br0" timeOffset="3623.91">32477 13654 11967 0,'1'0'1072'0,"0"0"-864"0,0 0-208 0,-1 0 0 16,2 0 2448-16,-1 0 448 0,0 0 96 0,-1 0 16 15,2 0-1664-15,0 2-320 0,0 0-64 0,-2-2 0 16,0 0 256-16,0 0 48 0,0 0 16 0,0 0 0 16,-13 21-256-16,5-16-64 0,1 1 0 0,-2 0 0 15,-2 3-352-15,0-3-80 0,0 2-16 0,-2 0 0 0,1-2-352 16,-2 4-160-16,1-1 128 0,-1-2-128 0,1 2 0 0,-1 1 0 15,0 0 0-15,2-1-176 0,1-2 32 0,1-1 0 16,1 0 0-16,2 1 0 0,2-4 416 16,0 2 96-16,3-1 16 0,-1-2 0 0,2 0 192 0,0 0 32 15,2 1 16-15,-1-3 0 0,1 0-176 0,2 1-16 16,1 1-16-16,1-2 0 0,2 0-160 0,0 0-48 16,3 3 0-16,0 0 0 0,1-1-208 0,0 3 144 15,1 1-144-15,1 1 128 0,-1 2-128 0,2 1 0 16,-1-2 0-16,2 2 0 0,-1 3 0 0,-1-3 0 15,1 2 0-15,-2-2 0 16,1 2-528-16,-2-4-48 0,-1 3 0 0,0-5-11376 16,-3 4-2272-16</inkml:trace>
  <inkml:trace contextRef="#ctx0" brushRef="#br0" timeOffset="4350.87">32702 12238 16575 0,'2'-6'1472'0,"-1"0"-1168"0,1 2-304 0,-1 1 0 16,0 3 2224-16,0-3 384 0,1 3 80 0,-1-2 0 16,2-2-64-16,1 0-32 0,0-1 0 0,1 0 0 15,-1 3-1152-15,-1-2-224 0,1 2-64 0,-2-1 0 16,1 2-528-16,-2 1-112 0,0 0-32 0,1 4 0 15,-2-2-112-15,1-1-32 0,-1 4 0 0,-1 0 0 0,-1 4-112 16,1 0-32-16,-1 1 0 0,-1 3 0 0,0 3-192 0,-2 3 144 16,2 3-144-16,-2 3 128 0,1 0 16 15,-1 0 0-15,1 4 0 0,0-3 0 0,0 5-144 0,2-3 0 16,-1 3 0-16,1-2 0 0,-1-1 0 0,2 2 0 16,-1-2 0-16,0-1 0 0,1-1 0 0,0-3 0 15,-2-2 0-15,1-2 0 16,-1 0-512-16,1-3-144 0,-2-2-32 0,1-2 0 15,-2 3-848-15,1-5-192 0</inkml:trace>
  <inkml:trace contextRef="#ctx0" brushRef="#br0" timeOffset="4836.7">32357 12253 31327 0,'-2'-1'2784'0,"1"1"-2224"0,1 0-560 0,1-1 0 0,1 1 1248 0,-2 0 144 15,1-3 16-15,0 2 16 0,0-1 16 0,2-2 0 16,1 1 0-16,-1 0 0 0,2 0-544 0,1 0-128 16,3 0 0-16,2 2-16 0,4-2-256 0,0 1-48 15,5 1-16-15,1-2 0 0,5-1-32 0,5 0 0 16,6 0 0-16,1-4 0 0,2 2-96 0,3-2-32 0,5-2 0 16,3-3 0-16,3 3-272 0,1-2-176 15,-5 0 32-15,-2-2 0 16,-4 2-448-16,0-1-96 0,0-1-16 0</inkml:trace>
  <inkml:trace contextRef="#ctx0" brushRef="#br0" timeOffset="5923.12">29842 13114 26719 0,'-2'2'2368'0,"1"-4"-1888"0,0 2-480 0,1 0 0 0,1 0 2272 0,2 0 352 0,-1 0 80 0,-1-3 16 15,3 0-2592-15,1-1-512 0,0 2-96 16,-1-5-32-16,-1 4 512 0,-2-1 0 0,-2 2 0 0,-1-2 0 0,-3 1 560 0,-1 1 208 16,-3 2 32-16,-2 0 16 0,-2 0 16 0,-1 2 0 15,-4 1 0-15,0 3 0 0,-6-2-416 0,0 3-80 16,-5 2-16-16,-1-1 0 0,-3 2-64 0,0 3-32 15,-2-3 0-15,0-1 0 0,1 1 32 0,0-1 0 16,2-3 0-16,3 2 0 0,1-2-64 0,4-1-16 16,-1-2 0-16,3-1 0 0,2-1-176 0,1-1 0 15,2 0-192-15,1 0 192 16,2-1-592-16,3 1 0 0,3 0 0 0,0-2-12016 16,4 2-2416-16</inkml:trace>
  <inkml:trace contextRef="#ctx0" brushRef="#br0" timeOffset="6282.84">29749 13332 39615 0,'-10'1'3520'16,"2"1"-2816"-16,5-2-560 0,2 0-144 0,2 0 320 0,-4 0 16 16,0 0 16-16,-6 3 0 0,-3-2-96 0,-2 1 0 15,-1 1-16-15,0 1 0 0,0-1 64 0,-1 0 16 16,0-2 0-16,-1 2 0 0,-2-1 176 0,0-2 32 15,-4 1 16-15,0-1 0 0,-3-1-32 0,-3 1-16 16,0-2 0-16,-2-2 0 0,1 1-240 0,-2 0-32 16,0-1-16-16,-1 1 0 15,-1 0-688-15,2-3-144 0,1 1-16 0,4 1-19776 0</inkml:trace>
  <inkml:trace contextRef="#ctx0" brushRef="#br0" timeOffset="11710.4">28140 12580 21183 0,'0'-3'1888'0,"1"2"-1504"0,-1-1-384 0,1 2 0 0,-1-3 1952 0,2 2 320 15,-1-2 64-15,3 0 16 16,-1-4-224-16,4-1-32 0,-1 0-16 0,2 0 0 16,0 0-1360-16,-1 2-272 0,1 0-48 0,0 0-16 0,0 0-384 15,-2-1 0-15,-1 4 0 0,0 0 0 0,0 3 480 0,-3 0 16 16,-1 3 0-16,-1 0 0 0,-1 4 0 0,-2-1 0 16,-2 4 0-16,-3 2 0 0,-1 4 64 0,-2-1 16 15,-1 7 0-15,-4 0 0 0,-3 4 16 16,0 0 16-16,-4 5 0 0,0 0 0 0,1-1 208 0,-3 3 32 15,0 2 16-15,-1 1 0 0,0 5-544 0,-2-1-128 16,-3 5 0-16,-3 2-16 0,0-3-176 0,-3 3 0 16,-4 4 0-16,-1 0 0 0,0 3 0 0,-1-1 0 15,1-4 0-15,2-2 0 0,5-7 0 0,2-1 0 16,1-1 0-16,1-1 0 0,2-5-256 0,2-3 32 16,2-4 0-16,3-6 0 15,2 0-480-15,2-7-112 0,2-2-16 0,1-1 0 16,3-3-192-16,-1-6-64 0,3-3 0 0,3 0-18352 0</inkml:trace>
  <inkml:trace contextRef="#ctx0" brushRef="#br0" timeOffset="12082">27446 12753 27647 0,'-10'-3'1216'0,"3"0"256"0,0-2-1168 0,3 4-304 0,1-2 0 0,3 1 0 16,0 0 1392-16,-2-1 208 0,-1-2 64 0,1-2 0 0,-2 4 272 0,3-3 64 15,0 2 16-15,0 0 0 0,1 3-960 16,1 1-192-16,1 1-32 0,2 3-16 0,1 2-48 0,1 0 0 16,3 5 0-16,1 4 0 0,1 0-320 0,1 5-80 15,2 2-16-15,1 3 0 0,-2 3-80 0,2 1-16 16,0 0 0-16,0 5 0 0,1 0-64 0,-3 2 0 15,1 3-16-15,0 0 0 0,-1 3 16 0,2-3 0 16,0-1 0-16,-2-1 0 0,2 0-64 0,0-4 0 16,1 5 0-16,3-6 0 0,-1 1-128 0,1-3 0 15,1 1 0-15,-1 0-176 0,4 1 176 0,-2-6-160 16,-1-2 160-16,-3-1-160 16,-2-1-208-16,-2-3-32 0,1-3-16 0,-4-4 0 15,-2-2-448-15,-1-1-96 0,-1-6 0 0,-3-2-12848 0,0-2-2560 16</inkml:trace>
  <inkml:trace contextRef="#ctx0" brushRef="#br0" timeOffset="18885.97">28677 11966 43311 0,'-2'-3'3840'0,"2"-3"-3072"0,2 1-608 0,0 3-160 15,1-1-1008-15,-1 0-224 0,2-3-48 16,2-4-16-16,1-1 1152 0,2 0 144 0,0-2 192 0,-2 7-32 0,-2 3 32 0,-1 4 16 16,-2 4 0-16,0 6 0 0,-4 4 112 0,-1 3 0 15,-4 8 16-15,0 3 0 0,-3 5-208 16,-2 1-128-16,-2 6 160 0,-1 0-160 0,-1 1 0 0,-1 1 0 15,1-1 0-15,0-1 0 0,0-3 0 16,1-1-288-16,0-5 32 0,4-1 16 16,0-7-1104-16,2-3-208 0</inkml:trace>
  <inkml:trace contextRef="#ctx0" brushRef="#br0" timeOffset="25143.22">19721 9449 23951 0,'-4'0'2128'0,"0"2"-1696"0,2-2-432 0,0 1 0 31,1 1-384-31,-1 1-144 0,-3-1-48 0,-3 3 0 16,-3 1-1104-16,0-3-240 0,-3 4-32 0,2-4-16 15,-2 3 1024-15,1-3 208 0,-1-2 32 0,-1 2 16 0,1-3 1648 0,-2 2 336 0,-2-2 64 0,0 1 16 16,0 2 992-16,-1-1 192 0,-4 2 32 0,-1 0 16 16,4 2-1168-16,-5 3-224 0,-5-2-64 0,-2 5 0 15,-1-2-848-15,1 3-176 0,-2-3-128 0,2 1 144 16,0-1-144-16,0-1 0 0,1 0-192 0,-1 1 192 0,1-4-176 16,-1 2 176-16,-2 0-128 0,1-2 128 0,-4 1 0 0,0-1 0 15,-2-3 0-15,0 0 176 0,-2 1-48 16,-2-3 0-16,-2 1 0 0,2-2 0 0,0 0 1008 0,-1 0 192 15,4-3 32-15,0-4 16 0,2-1-464 16,2-2-80-16,2 0-32 0,4-5 0 0,1 4-384 0,2-4-80 0,2 3-16 0,2-2 0 16,3 2-320-16,1 0 0 15,2-3 0-15,0 1 128 0,2-2-128 0,1 4 0 16,3 2 0-16,0-3 0 0,-1 1 0 0,-2-4 0 16,0 0 0-16,1 0 0 0,0-2 0 0,1 5 0 15,0-7 128-15,-1 3-128 0,2 1 176 0,-1-4-48 16,1 1 0-16,0-5 0 0,1 0 80 0,1-1 16 15,0 3 0-15,3 0 0 0,0-3-48 0,0 3-16 16,1-3 0-16,-1 2 0 0,2 0-160 0,0 1 192 0,2 1-192 16,-1 1 192-16,2 2-192 0,0-1 0 0,0 1 0 0,-1 4 0 15,1-2 0-15,1 4-144 0,-1-1 144 0,0 3-160 16,0 1 16-16,-1 2 0 0,0 1 0 0,-1 0 0 16,2 1 144-16,0 0 0 0,-2 0 0 0,1 4-128 15,-1-4 128-15,1 4 0 0,-2-2 0 16,1 3 0-16,-1 0 0 0,0 0 0 0,0 3 0 0,-1-3 0 15,1 3 0-15,-1 4 0 0,-3-1 0 0,2 4 0 16,0-2 0-16,0 6 0 0,1-2 0 0,0 4 0 16,0 0 0-16,0 3 0 0,1 0 0 0,0-3-128 15,2 2 128-15,1-2 0 0,-1-3 160 0,2-1-160 16,-1 2 0-16,1-5 0 0,3 3 0 0,-2-2 0 16,0-1 0-16,0-1 0 0,1 0 0 0,0-1-160 0,-1 1 160 15,-1-3 0-15,2 0 0 0,-1 1 0 0,-1-2 0 16,0-1 0-16,0-2 0 0,0-1 0 0,1-1 0 0,0 1 0 15,2-7 0-15,0 1 0 0,1 0 320 0,0-4-16 16,1-1 0-16,1-3 0 0,0 0-304 0,2-4 0 16,-2 2 0-16,1-2 0 0,-1-1 0 0,-1-1 0 15,3 5 0-15,-2-1 0 0,0-2 128 0,2 4-128 16,-1 2 0-16,-1-1 0 0,2 4 0 0,0-4 0 16,1 3 0-16,1-1 0 0,2 1 0 0,1 0 160 15,1 1-32-15,2-4 0 0,2 3-128 0,0-1 0 16,0 1 0-16,0 3 0 0,1-2 0 0,-2 3 0 15,0 2 0-15,-2 1 0 0,-1 0-128 0,-2 1 128 16,-1 2 0-16,-3 0 0 0,-1 2-256 0,-3 1 32 16,-2 3 0-16,-2-1-12384 15,-3 3-2496-15</inkml:trace>
  <inkml:trace contextRef="#ctx0" brushRef="#br0" timeOffset="26169.44">20244 9114 35007 0,'-9'-2'3120'0,"3"0"-2496"0,0 2-496 0,1 0-128 16,3 2 1344-16,1 0 256 0,0 1 64 0,-2 3 0 16,-2 6-1856-1,-1 4-352-15,0 2-80 0,0 2-16 0,1 5 0 0,0 1-16 16,1 0 0-16,-1 5 0 0,2-3 448 0,-2 3 208 0,0 1-192 0,-1 3 192 15,-2 1-240-15,1 3 80 0,-1 6 16 0,0-1 0 0,2 3 336 0,-2-2 80 16,1 2 16-16,-2-8 0 0,2-2 272 16,-1-2 48-16,1-4 16 0,-1-5 0 0,1-1-368 15,1-3-80-15,1-2-16 0,1-4 0 0,0-1-352 0,3-3-80 16,0-5-16-16,1-1-16912 16</inkml:trace>
  <inkml:trace contextRef="#ctx0" brushRef="#br0" timeOffset="26620.72">20637 9255 31327 0,'-5'-3'2784'0,"1"1"-2224"0,0 2-560 0,3 0 0 16,0 2 1152-16,-2-2 128 0,-1 3 32 0,-5-2 0 15,-2 2-992-15,-4 2-192 0,-1 3-128 0,-1 3 160 16,-1-1-432-16,0 2-96 0,-2 4-16 0,-2 0 0 16,-2 0-64-1,-1 3 0-15,1 0-16 0,-4-2 0 0,1 1 464 0,0 1-144 0,1 0 144 0,0-6 0 16,5 2 480-16,1-3 176 0,3-2 48 0,2-2 0 15,2 0 400-15,1-2 96 0,1 2 16 0,0 1 0 0,1-1-768 16,0 0-128-16,2 0-48 0,0 2 0 0,0 3-272 0,1 0 0 16,1 3 0-16,1-1 0 0,3-3 0 15,2 2-304-15,2-2 64 0,5 1 16 0,0-1 224 0,3-2-192 16,1 2 192-16,3 1-192 0,-1-3 400 0,3 0 96 16,2 2 16-16,1 0 0 0,1 2-64 0,0-2-16 15,0-2 0-15,-1 1 0 0,1-1 0 0,-1 0 0 16,1 2 0-16,-3 1 0 0,0-3-240 0,-1 2 0 15,0 0 0-15,-1 2 0 16,0 1-640-16,-3-2 0 0,0 2-16 0,-3-1-17648 0</inkml:trace>
  <inkml:trace contextRef="#ctx0" brushRef="#br0" timeOffset="26932.4">20798 9622 41471 0,'-7'-3'3680'0,"2"2"-2944"0,4 1-592 0,2 0-144 16,3 0 384-16,-1 0 64 0,2-2 0 0,1-1 0 15,5-1-1168 1,4 1-240-16,3-3-32 0,5 3-16 0,0-4 560 0,4 2 128 0,2-1 0 0,0 2 16 16,3-2-688-16,2 2-144 0,0 1-16 0,1 2-16 15,-4 1-32-15,-1 0 0 0,-4 1 0 0,-3 2 0 16,-2 1-752-16,-2-4-160 0,-2 2-16 0,-2 2-8992 16</inkml:trace>
  <inkml:trace contextRef="#ctx0" brushRef="#br0" timeOffset="27238.73">20993 9846 43311 0,'1'-2'1920'0,"-1"1"384"0,0 1-1840 0,1 0-464 0,1 0 0 0,1 0 0 31,2 1 256-31,3-1-32 0,4 2-16 0,7-1 0 16,5 1-672-1,5-2-144-15,0 2-32 0,4-4 0 0,1 2-192 0,1-3-64 0,1 0 0 0,-3-1-16768 16</inkml:trace>
  <inkml:trace contextRef="#ctx0" brushRef="#br0" timeOffset="27614.42">21931 9268 39615 0,'-4'3'3520'0,"0"3"-2816"0,0 0-560 0,3 4-144 16,1-3 512-16,0 4 64 0,-1 9 0 0,-2 11 16 15,1 14-592-15,0 7 0 0,2 7 0 0,2 0-192 16,0 2 192-16,1-7 0 0,0 2 0 0,0-8 128 16,1-5 64-16,-3-4 0 0,0-5 16 15,0-1 0-15,-1 1-16 0,-1-2 0 0,-1-1 0 0,0-2 0 16,0-1-192-16,-1-3 0 0,1-3 128 0,-1 0-128 15,1-2-384 1,-1-5-128-16,1 1-32 0,1-4 0 0</inkml:trace>
  <inkml:trace contextRef="#ctx0" brushRef="#br1" timeOffset="29331.62">4943 13993 6447 0,'1'3'576'0,"1"-2"-576"0,-1 1 0 0,0-2 0 16,0 0 1120-16,-1 0 112 0,2-2 32 0,-1 1 0 16,0 1-1264-16,0 0-208 0,2-3-64 0,-3 3-16 31,0 0-1552-31,0 0-304 0,0 0-64 0,-20 15-16 0,11-8 1824 0,-2 2 400 0,-2 3 0 0,-2 2 0 15,1-2 560-15,-1 1 80 0,0-1 0 0,1 0 16 16,1-2 1808-16,1 0 352 0,2-1 80 0,0-4 16 16,4 0 272-16,0-2 48 0,1 0 16 0,0-3 0 15,1 1-272-15,0-1-48 0,2 0-16 0,1 0 0 16,-1-1-1856-16,2 1-368 0,-1-3-80 0,0 3-16 0,1 0-592 0,-1-2 0 16,1 1 0-16,-2-2-128 0,2 0-32 0,0-1 0 15,2-2 0-15,-1-1 0 0,0 1 352 0,0-2 64 16,2 0 0-16,-2 0 16 0,2-2 112 0,-2-3 32 15,1 1 0-15,1-2 0 0,1 2 16 0,-1-7 0 16,2 0 0-16,1-2 0 0,2-5-48 0,-1 1 0 16,2-4 0-16,1-3 0 0,2 0-192 0,-1-1-32 15,3-2-16-15,-1 5 0 0,1 3-352 0,0 5-80 16,0 0-16-16,0 2 0 0,0 4-16 0,-1 4-16 16,-2-1 0-16,2 1 0 0,-2 3 336 0,0 2-176 15,1 1 176-15,2-1-128 0,-2 4 128 0,-1 3 0 16,1 1 0-16,0 4-128 0,-1 1 128 0,-1 1 0 0,1 6 0 15,0-1 0-15,2 4 192 0,-2-1-48 0,2 5 0 0,0 2 0 16,0-3-144-16,-2 3 0 0,2-2 0 0,-3 1 128 16,1-3-128-16,-3 2 0 0,2-1 0 0,-2-3 0 15,-1-3 0-15,1 0 160 0,-2-1-160 0,0-3 160 16,0-2-32-16,-2-2-128 0,1-1 192 0,-1-4-64 16,-1 0 80-16,0-4 16 0,2-1 0 0,0-2 0 15,-2-4 16-15,2-3 0 0,0-2 0 0,0-6 0 16,1-3-240-16,-1-4 0 0,1-1 0 0,-2 0 0 15,0-1 0-15,0-1 0 0,1-7-192 0,0-1 192 16,-1-4-192-16,3 2 64 0,1-1 128 0,2 2-208 16,3 5 32-16,-1 4 16 0,0 5 0 0,1 5 0 0,-2 6 160 15,0 0-128-15,0 6 128 0,-1 4-128 0,0 1 256 16,1 5 48-16,0 2 16 0,0 2 0 0,2 2-192 0,-2 3 0 16,1 0 0-16,-1 4 0 0,2 0 0 0,-1 2 0 15,0 1 0-15,1 0-176 0,-1 3 176 0,2 0 0 16,0-1 0-16,1 4 0 0,0 2 0 0,1 3 256 15,2 2-64-15,-2 3-16 0,-2-1 144 0,0 1 16 16,1 6 16-16,-3-1 0 0,-1 4-128 0,-1-1-32 16,-1 4 0-16,-3-3 0 0,-1-4-192 0,-2 0 0 15,-2 3 0-15,-2 0 0 0,-1 1-320 0,0-6-16 0,-1-7 0 16,1-3 0 0,-1 1-112-16,2-6 0 0,-1-2-16 0,0-3 0 15,2-2-48-15,0-6 0 0,0-1 0 0,-1-6-12016 0,0-2-2400 16</inkml:trace>
  <inkml:trace contextRef="#ctx0" brushRef="#br1" timeOffset="30283.98">6255 13679 37775 0,'-6'0'3360'0,"1"-3"-2688"0,1 3-544 0,4 0-128 16,1 3 960-16,2-3 144 0,2 4 48 0,2-1 0 15,7 4-2176 1,3-1-448-16,5 0-64 0,4 0-32 16,2-2 560-16,0-2 112 0,2 0 32 0,1-2 0 0,0 0-1056 0,1-2-224 0,-1-3-32 0,-2 2-10384 15</inkml:trace>
  <inkml:trace contextRef="#ctx0" brushRef="#br1" timeOffset="30548.6">6282 13918 29487 0,'-11'2'2624'0,"5"-2"-2112"16,1 0-512-16,4 0 0 0,2 0 2704 0,1 0 432 15,3 0 96-15,3 0 16 0,3 0-2848 0,6-2-560 0,7 0-112 16,1 0-32-16,2-2 0 0,1 0 0 0,1 2 0 16,-1-2 0-1,2 2-720-15,1-1-160 0,0 0-32 0,-1-1 0 16,3-1-816-16,-1-2-160 0,-1 0-48 0,-3-1-10896 0</inkml:trace>
  <inkml:trace contextRef="#ctx0" brushRef="#br1" timeOffset="30981.33">7084 13315 50687 0,'-8'-14'2240'0,"3"4"464"0,3 0-2160 0,3 4-544 0,4-1 0 0,2 2 0 16,3 1-1648-16,5-5-432 0,9-6-96 0,6-2 0 16,5 1 960-16,2 1 208 0,-3 5 48 0,-2 6 0 15,-3 4-544-15,0 5-96 0,-3 1-32 0,-3 3 0 16,0 1-512-16,-2 0-96 0,0 2-32 0,-3 0 0 0,1 1 2144 0,-4 3 416 16,-2-1 96-16,-2 1 0 0,-3 0 1536 0,-2 0 320 15,-2 3 48-15,-3 3 16 0,-2 3-640 0,-4 3-112 16,0 0-16-16,-5 5-16 0,-1 1-1184 0,-4 7-336 15,-5 5 144-15,-5 4-144 16,-3 6-736-16,-7 2-224 0,-1 2-32 0,-2-6-16 16,0-3-2480-16,2-8-496 0,4-8-112 0,3-7 0 15,2-2 2096-15,2-5 416 0,1-1 96 0,1-2 16 0,2-2 4320 0,2-2 864 0,1 3 192 0,2-1 16 16,1 1-1440-16,4-4-304 0,3 2-48 0,4-3-16 16,4 2-928-16,5-2-192 0,5 1-32 0,7-3-16 15,9-2-192-15,6 0-48 0,9-2 0 0,7-1 0 16,8-4-560-16,3-2-144 0,5-4 0 0,2-3-13184 15,4-3-2688-15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7:09:46.1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21735 11823 35935 0,'0'0'3200'0,"0"-2"-2560"0,1 2-512 0,0 0-128 0,1-1 176 0,-1-1 16 15,2 2 0-15,0-1 0 0,3-2-192 0,0-1 192 16,1 4-192-16,0-2 192 0,0 2 320 0,-1-2 80 16,0 4 16-16,1 0 0 0,0 0-96 0,2 0 0 15,0 2-16-15,2-1 0 0,0 0-352 0,1 1-144 16,1-1 128-16,0 0-128 0,0-1 0 0,1 0 0 15,1-1 0-15,1 1 0 0,-1-2 0 0,1 0 0 16,-1 0 0-16,1-3 0 0,1 1-176 0,2 0-16 16,2-1 0-16,1-2 0 15,1 2-688-15,0-3-144 0,0 1-16 0,-1-1-16 16,1 1-1664-16,-3-2-336 0</inkml:trace>
  <inkml:trace contextRef="#ctx0" brushRef="#br0" timeOffset="1">21739 12026 18431 0,'-4'0'1632'0,"1"0"-1312"0,1 1-320 0,2-1 0 15,0 0 1264-15,-1 0 176 0,-1 0 32 0,0-1 16 16,-2 1-496-16,2-1-96 0,0 1-32 0,1-2 0 15,2 1 176-15,2 0 48 0,0 0 0 0,2 1 0 16,2 0 128-16,1-1 16 0,3 0 16 0,2 1 0 0,2-2-96 16,3 2-32-16,0 0 0 0,1 0 0 0,3 0-576 15,0 0-112-15,1-2-32 0,2 2 0 0,-2-2-272 0,2 0-128 16,-1 1 128-16,0-1-128 0,2 0 0 16,-1-1 0-16,0 1 0 0,-2 0 0 0,1-2 0 0,-2 3 0 15,-1 0 0-15,-1-2 0 0,0 3 0 0,-1 0 0 16,-2-2 0-16,-1 2-12160 15,-2 0-2368-15</inkml:trace>
  <inkml:trace contextRef="#ctx0" brushRef="#br1" timeOffset="2">20800 11395 20271 0,'-3'-2'1792'0,"2"1"-1424"0,0 0-368 0,1 1 0 16,0 0 896-16,0-2 96 0,-1 0 32 0,0-1 0 15,-2-1 688-15,1-1 144 0,0 2 16 0,2 1 16 16,0-1 352-16,0 0 64 0,0 2 0 0,0 1 16 16,0 0-1104-16,0 1-208 0,1-1-48 0,1 1-16 0,2 1-432 0,0-2-96 15,1 2-16-15,2-2 0 0,2 0-96 0,3-2-32 16,0 0 0-16,4 1 0 0,1-3-272 0,3 2 160 15,0-2-160-15,4-1 128 0,3 1-128 16,2 0 128-16,3 0-128 0,-1-2 128 0,1 2-128 0,1 0 0 16,0-1 0-16,0 3 0 0,-1 2 0 0,-4-2 0 15,-1 4 0-15,-4-2 0 0,-1 4 0 0,-2-1 0 16,-2-1 0-16,-2 2-176 0,-1-2-16 0,-3 1-16 16,2 1 0-16,-3-2 0 0,-1 2 208 0,-1-1 0 15,-2-1 0-15,0 0 0 0,-2 3 0 0,-1-3 0 16,1 0 0-16,-3 1 0 0,1-1 0 0,-3 0 0 15,2 1 0-15,-4-1 0 0,1 1 128 0,-2 2-128 16,-1-1 0-16,-2 1 0 0,-1 4 128 0,-2 0-128 16,-1 1 144-16,-2 1-144 0,1 3 0 0,-2-1 0 15,1 2 0-15,0 3 0 0,-1 0 128 0,-1 3-128 0,0 1 0 16,0 2 0-16,-1 0 0 0,0 1 0 0,1-1 0 0,0 3 0 16,0-3 0-16,2-2 0 0,-2 0 0 0,2 0 0 15,2-2 0-15,-1 0 0 0,-1 3 0 0,1 1 0 16,1-1 0-16,-1 2 0 0,0 0 0 0,-1 1 0 15,2 3 0-15,-4-2 0 0,1 1 0 0,-2 0 0 16,-1 0 0-16,0-2 0 0,-1 2 0 0,-1-2 0 16,1 0 0-16,2-5 0 0,1-2 0 0,-1 1 0 15,-1 3 240-15,0-1-48 0,1-3-16 0,1-1 0 16,2 0 144-16,1-4 16 0,1 1 16 0,0-2 0 16,3 0-176-16,-1-1-48 0,2-1 0 0,0-3 0 0,2 1-128 15,0-4 0-15,1 1 0 0,2-1 0 16,1-3 0-16,-1 2 192 0,1-2-64 0,1-1 0 0,0 1 16 15,0 0 0-15,2 0 0 0,-2-2 0 0,3 3-16 0,-1-1-128 16,1-1 192-16,0 0-64 0,1 1-128 0,0 0 160 16,1 0-160-16,2-1 160 0,0 1-160 0,2 0 128 15,2 0-128-15,1 0 128 0,1-1 0 0,3 1 0 16,2-2 0-16,3 0 0 0,2 0-128 0,-1-2 0 16,1 1 0-16,2-1 0 0,-2 0-192 0,1-2 192 15,-1 1-192-15,-1-2 192 0,-3 2-416 0,0-1 32 16,-2-1 16-16,-4 2 0 15,0-1-224-15,-2 2-48 0,-3-1-16 0,-2 1 0 16,1 0-768-16,-2-2-160 0</inkml:trace>
  <inkml:trace contextRef="#ctx0" brushRef="#br0" timeOffset="3">23372 11327 27647 0,'-5'0'2448'0,"1"0"-1952"0,0 0-496 0,2 0 0 16,0 2 1520-16,2-2 208 0,0 1 32 0,-3 2 16 15,1 1-1280-15,-4 1-256 0,2 2-48 0,-2 2-16 16,0 2-176-16,-1 1 0 0,0 0 0 0,0 2 0 15,-1 1 384-15,-1 3 112 0,-1 1 16 0,-1 2 0 16,1 4 416-16,-2 1 96 0,1 0 0 0,-3 1 16 16,0 2-592-16,0 2-128 0,-2-2-32 0,-1 1 0 15,1-3-288-15,-1 0 128 0,-1 1-128 0,-1 2 0 16,-2 0 192-16,-2 3-192 0,1 1 192 0,-1-3-192 0,2 2 208 0,-2-4-64 16,2 2-16-16,0-4 0 0,2 1-128 0,1-4 0 15,1 1 0-15,0-4 0 0,-1-2-144 16,2-2 144-16,-1 1 0 0,1-2 0 15,0-2-448-15,1-1 0 0,2 0 16 0,0-4 0 16,1 0-848-16,2-2-192 0,1-1-16 0,0-4-16 16,2 1-1664-16,2-3-336 0</inkml:trace>
  <inkml:trace contextRef="#ctx0" brushRef="#br0" timeOffset="4">22845 11377 26719 0,'-4'-5'2368'0,"1"2"-1888"0,0 1-480 0,2 2 0 16,1 0 2496-16,-1-2 416 0,-1 0 80 0,-2-3 16 16,1 0-1536-16,-2-1-320 0,2 0-48 0,1 2-16 15,1 1-448-15,0 2-80 0,2-1-32 0,-1 2 0 16,1 0-144-16,1 2-48 0,1 1 0 0,-1 1 0 0,1 3-64 0,0-1-16 16,1 4 0-16,0-1 0 0,0 3-80 0,2 2-32 15,-2 1 0-15,3 0 0 0,0 4-144 0,1-1 128 16,1 4-128-16,1 0 128 0,1 3-128 0,3 0 128 15,0 4-128-15,0-2 128 0,2 2-128 0,-1 0 192 16,-1-1-192-16,1 1 192 0,-1 0-48 0,0 0 0 16,-1 1 0-16,0 2 0 0,0-2-144 0,-3 2 0 15,1-3 0-15,-3 2 0 0,1 0 208 0,-1-1-32 16,-1-2-16-16,-2 0 0 0,4-2-160 0,-4-1 128 16,3-3-128-16,0 0 128 0,-1-2-128 0,1-2 0 15,0-1 0-15,0-1 0 0,0-2 0 0,0-1 0 0,-1 0 0 16,0-4 0-16,0 2 0 0,0-4 0 15,-2-1-160-15,0-1 160 16,0-1-432-16,-2-1 16 0,1-1 0 0,-3 0 0 16,0-2-288-16,0 0-64 0,-1 0-16 0,-1-2 0 15,0-3-496-15,-2 1-112 0</inkml:trace>
  <inkml:trace contextRef="#ctx0" brushRef="#br1" timeOffset="5">23683 11363 21183 0,'1'-3'1888'0,"0"1"-1504"0,-1 2-384 0,0 0 0 0,0 0 1536 0,1 0 256 0,0 0 32 0,0-2 16 16,0 2 656-16,0 0 144 0,1 0 32 0,-2 0 0 15,0 0-1216-15,0 0-240 0,0 0-64 0,0 0 0 0,3 14-336 0,-3-10-80 16,0 2-16-16,0-1 0 15,1 1-288-15,1 1-64 0,0-1-16 0,-1-2 0 16,0 2 160-16,1 0 16 0,1 0 16 0,-1-1 0 16,1 2-224-16,-1-1-64 0,2 1 0 0,-1 0 0 15,1 0-256-15,0 0 160 0,1 3-160 0,0 2 128 16,0 0-128-16,1 4 160 0,0 0-160 0,0 3 160 16,2 3-160-16,-1 3 0 0,0 1 0 0,2 3 128 0,-1 0-128 0,-1 2 0 15,1 2 0-15,0-1 0 0,-1 1 0 0,1-4 0 16,-1 0 0-16,0-2 0 0,0-2 0 0,0-2 0 15,0 1 0-15,-2-4 0 0,1 2 224 0,-1-4 16 16,0 1 0-16,-1-1 0 0,1-2-112 0,-1 1 0 16,0 0-128-16,-1 0 192 0,1 0-192 0,-1 1 0 15,1 0 0-15,-1-1 0 0,-1 0 0 0,0 0 0 16,1 1 0-16,-2 0 0 0,2-1 0 0,-2 1 0 16,3 2 0-16,-1-1 0 0,0-3 0 0,0-2-128 15,1-1 128-15,-1-2-208 0,0-2 208 0,0-1-144 16,2-1 144-16,-1-1-128 0,1-2 320 0,0-1 80 15,-1-2 16-15,1-2 0 0,-1 1-128 0,0-4-32 16,0 0 0-16,0-3 0 0,-1-2 192 0,1-2 48 16,0 0 0-16,0-2 0 0,1-3-176 0,0-4-48 15,-1-2 0-15,0-2 0 0,2-3-144 0,-1-4 128 0,1-2-128 16,-2-1 128-16,3-3-128 0,0 1 0 0,-2-3 144 0,2 3-144 16,0-1 0-16,0-1 0 0,-2 3 0 0,2-1-192 15,0 1 192-15,1-1 0 0,1 2 0 0,0 0 0 16,-1 2 0-16,1-1 0 0,0 0 0 0,0 2-128 15,2-1 128-15,-2 4 0 0,1 0 0 0,0 0 0 16,-1 2-384-16,0 2 16 0,0 3 0 0,-1 1 0 16,-1 3-192-1,0 1-32-15,-1 1-16 0,-1 4 0 0,0 0 32 0,0 0 16 0,-2 2 0 16,0 0 0-16,0 1-32 16,0 0-16-16,-2 2 0 0,1 0 0 0,-1 1-160 0,2 0-16 0,-2-1-16 15,2 1-12096-15,-2 2-2416 0</inkml:trace>
  <inkml:trace contextRef="#ctx0" brushRef="#br1" timeOffset="6">24372 12206 22111 0,'0'0'1968'0,"0"0"-1584"16,1 0-384-16,-1 0 0 0,0 0 1328 0,0 0 176 15,1 0 32-15,0 0 16 0,0 2 736 0,0-2 144 16,-1 1 16-16,0-1 16 0,0 0-944 0,0 0-192 16,0 0-48-16,0 0 0 0,5 16-768 0,-4-12-144 15,0 2-48-15,1 0 0 0,0 1-320 0,0 2 0 0,-1 2 0 0,0 4 0 16,0 2 0-16,0 2-160 0,-1 2 160 16,0 1-208-16,0 2 64 0,-2 0 16 15,0 1 0-15,-1-1 0 0,0 0 0 0,0 0 0 0,1 0 0 0,-2-3 0 16,2-1 0-16,-1-2 0 0,2 0 0 0,-1-3 0 31,1 0-768-31,0-4-160 0,1-1-32 0,-1-2-15808 0</inkml:trace>
  <inkml:trace contextRef="#ctx0" brushRef="#br1" timeOffset="7">24619 12204 31327 0,'-5'5'1392'0,"-1"-1"272"0,2-2-1328 0,0 0-336 15,3 1 0-15,-1-3 0 0,0 4 384 0,-1-1 16 16,-4 2 0-16,0 4 0 0,-2 1-400 0,0-1 0 15,2 2 0-15,-2-3 0 0,2 2 256 0,0-2 64 16,0 2 0-16,1-4 16 0,0 0 592 0,0 1 112 16,1 0 32-16,-1-3 0 0,1 3-352 0,-1-3-64 15,1 0-16-15,-1 2 0 0,0-1-368 0,0 1-80 16,0 0 0-16,1-2-16 0,-1 1-176 0,2 0 0 0,0-1 0 0,2 0 0 16,0 1 0-16,-1-1 0 0,3 0 0 0,0 1 0 15,0-1 0-15,1 0 0 0,2 1 0 0,0-1 0 0,0-1 0 0,1 1 0 31,-1 0 0-31,2 0 192 0,-1 1 16 0,-1-2 16 0,1 1 0 0,0 1 0 16,-1 1-224-16,1-2 176 0,0 1-176 0,0-1 160 16,0-1 0-16,1 1 0 0,0-2 0 0,1 3 0 15,1-1-160-15,-1-1 192 0,3 1-192 0,1 1 192 16,-1-1-192-16,1 0 0 0,0 2 0 0,0 1 0 16,0-2-464-16,-1 3 16 15,0-1 16-15,-2 2 0 0,1-3-784 0,-1 4-176 16,-3-3-16-16,1 0-16 0,0-2-1008 0,-1 1-192 15,1-1-32-15,-1 0-10672 0</inkml:trace>
  <inkml:trace contextRef="#ctx0" brushRef="#br1" timeOffset="8">24737 12415 15663 0,'-2'0'1392'0,"2"0"-1120"16,-1 0-272-16,1 0 0 0,0 0 1888 0,0 0 320 0,0 0 64 0,-1 0 16 15,1 0-592-15,0 0-112 0,1 0-32 0,-1 0 0 16,0 0 64-16,0 0 16 0,15-7 0 0,-8 7 0 15,0-4-480-15,0 2-112 0,1-1-16 0,1 1 0 16,-2 0-672-16,2-1-144 0,0 1-16 0,0 0-16 16,0 2-176-16,-1-2-272 0,2 2 64 0,-3-2 16 31,1 2-1120-31,-1 0-224 0,-1 0-32 0,0 0-14176 0</inkml:trace>
  <inkml:trace contextRef="#ctx0" brushRef="#br1" timeOffset="9">24747 12506 19343 0,'-2'1'848'0,"0"-1"192"16,1 1-832-16,1-1-208 0,1 0 0 0,1 0 0 0,0-1 640 0,0 1 64 15,3-1 32-15,1-2 0 0,2 1 224 0,1-2 64 16,1-1 0-16,2 0 0 0,-1 1-416 0,1 0-80 16,0-1-16-16,-1 3 0 0,1-2-512 0,0-1 0 15,-2 1 0-15,0 4-8064 16,-2-4-1696-16</inkml:trace>
  <inkml:trace contextRef="#ctx0" brushRef="#br1" timeOffset="10">24995 12229 35007 0,'-3'2'1552'0,"-1"-2"320"0,2 1-1488 0,0-1-384 0,2 3 0 0,0-3 0 0,0 2 800 0,-2 2 96 16,1 1 0-16,1 5 16 0,0 2-640 15,0 3-128-15,3 4-16 0,-2 1-128 0,2 2 0 16,-2-2 0-16,3 4 0 0,-2-4 0 0,-1 2 0 0,1 0 128 16,0-2-128-16,-2 0 0 15,2-2-256-15,-2-3-144 0,0 1-48 0,1-3-10784 16,-2 0-2160-16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2T16:18:48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18296 10542 15663 0,'-2'-4'1392'0,"-1"-2"-1120"16,2 3-272-16,1 1 0 0,0 1 1728 0,-1-2 304 0,-1 0 48 0,0-7 16 15,-2-1 128-15,2-1 16 16,-1-2 16-16,2 4 0 0,1-3-864 0,0 3-176 15,2 2-48-15,1 0 0 0,-1 2-656 0,1 0-144 16,-1 0-32-16,1 0 0 0,-1 2-208 0,2-2-128 0,-2 3 128 0,0 1-128 16,0 1 496-16,-1 1 16 0,-1 0 16 0,0 1 0 15,0 1 32-15,-1-2 0 0,1 3 0 0,-1-2 0 16,0 1-336-16,-1 1-64 0,2-3-16 0,0 0 0 16,0 0-144-16,0 0 192 0,0 0-192 0,0 0 192 15,0 0-64-15,0 0-128 0,0 0 192 0,0 0-64 16,15 14 64-16,-8-14 0 0,-1 0 0 0,0 0 0 0,0 2-48 0,1-1 0 15,1 4 0-15,-1-1 0 16,-2 0-144-16,1 2 128 0,-1 0-128 0,-1 0 128 16,1 0 32-16,0 0 0 0,-1 1 0 0,1-4 0 0,-2 4 80 0,1-5 16 15,1 2 0-15,0 2 0 16,0-4 64-16,1 2 32 0,0 0 0 0,0-2 0 0,1 2-80 16,-2 0-16-16,1-2 0 0,0 1 0 0,0 0-256 0,0 0 0 15,0 1 128-15,-1-1-128 0,0 0 0 16,0 0 0-16,0 0 0 0,-1-3 0 0,2 4 0 0,-1-2 0 15,0-1 0-15,0 3 0 0,1 1 0 0,0-1 0 16,1 2 0-16,-2-2-144 0,1 2 144 0,0-1 0 16,0 2 128-16,0-1-128 0,2-2 256 0,-1 1-32 15,0-1 0-15,1-2 0 0,1 2 256 0,-1-3 48 16,2 2 16-16,0-3 0 0,1 0-272 0,-1-3-48 16,2 2-16-16,1-2 0 0,-1 2-64 15,0 0-16-15,1 0 0 0,-1 1 0 0,-1-3-128 0,0 3 0 16,-1 0 0-16,-1 3 0 0,-2-2 0 0,1 1 0 0,-2 2 0 15,0 1 128-15,0-1-128 0,-1-2 0 0,2 4 0 0,-1-2 0 16,1 2 0-16,1-2 0 0,-1 0 0 0,2 1 0 16,1-2 144-16,-2 0 0 0,2-3 0 0,1 1 0 15,0 2 144-15,2-6 32 0,-1 2 0 0,2-2 0 16,-1 1-144-16,3-2-32 0,0 1 0 0,1 0 0 16,0-1-144-16,-1 1 0 0,-1 0 0 0,0 1 0 15,-2 0 0-15,1 0 0 0,-1-1 128 0,1 2-128 16,-2-1 0-16,2 2 0 0,-2 0 0 0,2-3 0 15,-2 3 0-15,2-1 0 0,-2-1 0 0,1-1 0 16,-1 2 176-16,-1-4 0 0,3 1 0 0,-1 1 0 16,1-4 16-16,1 4 16 0,0-4 0 0,-1 2 0 15,2 1 0-15,2-3 0 0,-1 1 0 0,2 0 0 0,0 0-208 16,0 0 128-16,-2 2-128 0,-1-1 0 0,2 1 0 16,-2 1 0-16,-3-1 0 0,2 1 0 0,0 0 0 0,0 0 0 15,0-1 0-15,-2 2 0 0,0 0 0 0,-2 0 0 16,-1 0 0-16,0 2 0 0,1-3 0 0,0 2 0 15,0 1 0-15,0-2 0 0,1 0 0 0,1 2 0 16,2-2 0-16,0-2 0 0,-2 2 0 0,3-2 0 16,0-1 0-16,2-1 0 0,-1 1 0 0,-1-1 0 15,1 0 0-15,1-1 0 0,-2 1 0 0,-1 0 0 16,-1 0 0-16,0 0 0 0,0 2 0 0,-3-2 0 16,0 0 0-16,-1-1 0 0,0 4 0 0,-2-3 0 15,2-1 0-15,-1 1 0 0,1 0 144 0,-2 0-16 0,2 0 0 0,0-1 0 16,1 4 112-16,0-3 16 15,1-1 0-15,-3 4 0 0,3-2-256 0,-1 0 0 16,0 2 0-16,0 0 0 0,1-2 0 0,1 1 0 0,0 0 0 16,0-2 0-16,-1 2 0 0,0-1 0 0,0 2 0 15,-1-4 0-15,-1 4 0 0,-2-3 0 0,1-1 0 0,-1 1 0 16,1 3 0-16,0-4 0 0,-2-1 0 0,2 0 0 16,0 2 0-16,0 0 0 0,0 0 0 0,2 0 144 15,-1-1-144-15,1 1 0 0,0 0 0 0,2 0 0 16,-1-2 0-16,2 2 0 0,-1 0 0 0,1-3 0 15,0 3 0-15,-1 0 0 0,1 0 0 0,-1-2 0 16,0 2 0-16,-2 0 0 0,-1 0 0 0,-2 2 0 16,2-2 0-16,-2 0 0 0,-1 0 0 0,1-1 0 0,-2 4 0 15,0-4 0-15,0 1 0 0,1 0 0 16,1 0 240-16,-1-1 160 0,2 0 48 0,1 1 0 0,1-3-336 0,-1 2-112 16,1-2 0-16,0 1 0 0,-1 0 0 0,0 0 0 15,-1 0 0-15,-1 0 0 0,0 0 0 0,-2 2 0 16,0-3 0-16,-1 3 0 0,-1 2 0 15,-1-2 0-15,0 3 0 0,-1-4 0 0,1 5 0 0,-1-2 0 16,1 2 0-16,0-1 0 0,0 2 0 0,2 1 0 16,0-2 0-16,2 2 0 0,1 2 0 0,-1-2 0 15,2 0 0-15,1 0 0 0,1 0 0 0,0 0 0 16,-1 0 0-16,1 0 0 0,1 0 0 0,1 0 0 16,-1 0 0-16,-1 0 0 0,0 0 0 0,-1-2 0 15,0 4 0-15,-1-2 0 0,-2 1 0 0,1 2 0 16,-2-1 0-16,0 2 0 0,0-2 0 0,-1 2 0 15,0 0 0-15,-1 1 0 0,1 0 0 0,0 0 0 0,0 1 0 16,-1-2 0-16,1 2 0 0,2 0 0 0,-1-2 0 0,0 2 0 16,3-2 0-16,-2 0 0 0,3 0 0 0,0 0 0 15,0 0 0-15,1 1 0 0,-1-2 0 0,1 0 0 16,-1 3 0-16,0-2 0 0,-2-1 0 0,0 3 0 16,0-2 0-16,-1 1 0 0,0 1 0 0,-1 1 0 15,0 0 0-15,1-1 0 0,-1 3 0 0,-1-3 0 16,0 1 0-16,0 0 0 0,-2-1 0 0,1 0 0 15,1 1 0-15,-1 2 0 0,-1-3 0 0,1 0 0 16,0 1 0-16,1 0 0 0,0 2 0 0,0-3 0 16,1 0 0-16,-1 0 0 0,1-2 0 0,-1 0 0 15,2-2 0-15,-1 1 0 0,2 0 0 0,-1-3 0 16,1 3 0-16,0-2 0 0,1 1 0 0,0-2 0 0,-1 4 0 16,0-1 0-16,0 0 0 0,1 0 0 0,0-2 0 0,-2 2 0 15,2 0 0-15,-3 1 0 0,1 1 0 0,0-1 0 16,-2-2 0-16,-1 2 0 0,1-1 0 0,0 2 0 15,2-1 0-15,-2 0 0 0,1 2 0 0,0-2 0 16,1 1 0-16,1 1 0 0,-1-2 0 0,1-3 0 16,0 1 0-16,0 1 0 0,0-2 0 0,0-1 0 15,0 2 0-15,1-2 0 0,0 0 0 0,-1 0 0 16,1 0 0-16,-2-2 0 0,2 1 0 0,-3 1 0 16,0 0 0-16,-1 0 0 0,2-3 0 0,-3 3 0 15,0-1 0-15,1 0 0 0,-1 1 0 0,-2-1 0 16,2 1 0-16,-3-3 0 0,1 2 0 0,-2 1 0 15,0-3 0-15,0 1 0 0,-2 1 0 0,1-4 0 16,-1 1 0-16,-1 0 0 16,-1-1-880-16,2 0-160 0,1-1-48 0,-2 0 0 15,2 4-1104-15,1-5-240 0,0 5-32 0,1 1-19536 0</inkml:trace>
  <inkml:trace contextRef="#ctx0" brushRef="#br0" timeOffset="931.45">23335 10245 19343 0,'0'0'1728'0,"1"-2"-1392"0,0 0-336 0,1 2 0 16,-1 0 400-16,0 0 16 0,0 0 0 0,3-2 0 15,0-1 480-15,0 2 80 0,-2 1 32 0,0 0 0 16,1 0 912-16,-4 0 176 0,1 1 32 0,-3 2 16 16,0-1-80-16,-4 2-16 0,1-1 0 0,-3 0 0 15,0 0-1056-15,-4-2-224 0,1 1-32 0,-2-2-16 0,-1 0-336 16,-2 0-64-16,0 0 0 0,-3 0-16 0,0 0-48 0,-1 0 0 15,-1 3 0-15,-2-3 0 0,0 1-256 0,-1 2 0 16,0 3 0-16,1-3 0 0,-1 4 0 0,-1-1 0 16,1 0 0-16,-1 0 0 0,0 4 0 0,0-1 0 15,1-2 0-15,2 2 0 0,-1-2 0 0,2 2 0 16,2-3 0-16,3 0 0 0,2-2 192 0,3-2 0 16,2 0-16-16,4-4 0 0,0 2 80 0,2-2 32 15,3 2 0-15,-1-4 0 0,2 2-160 0,2-2-128 16,0 2 144-16,2-2-144 0,2 1 176 0,1 2-176 15,5-4 192-15,0 4-192 0,3-1 160 0,2-1-160 16,2 3 128-16,0-1-128 0,3 1 0 0,1 0 0 16,2 0 0-16,1 0 0 0,1 0-368 0,1 0 48 15,2 0 16-15,0 0 0 0,-1 1 160 0,-1 2 144 0,-1-3-208 0,-2 0 80 16,-1 0 128-16,-2 0-192 0,0 0 192 0,-5-3-192 16,-1 2 192-16,-1-2 0 0,-3 0 0 0,-1-1 0 15,-2 1 0-15,-2 0 0 0,-1 0 0 0,-2 1 0 16,-1 1 128-16,-2-4 16 0,0 3 0 0,-1 0 0 15,-2-2 272-15,-1 4 48 0,-1-4 16 0,-2 2 0 16,-1 2-272-16,-4-2-48 0,-2 2-16 0,-3 2 0 16,-1-1-144-16,-4 4 0 0,-1-4 0 0,-4 4 128 15,-3-3-128-15,-2 3 0 0,0-2 0 0,-1 0-176 16,3 0 176-16,-2 1 0 0,1 2 0 0,0-2 0 16,3 1-192-16,1-4-48 0,4 2-16 0,1-3 0 15,4 0-560-15,1-3-112 0,3 2-32 16,0-5-18736-16</inkml:trace>
  <inkml:trace contextRef="#ctx0" brushRef="#br0" timeOffset="6814.76">19828 13646 20271 0,'-6'-5'1792'0,"1"1"-1424"0,2 0-368 0,2 2 0 16,0-2-448-16,-1 0-144 15,-3-2-48-15,-4-9 0 0,-2-1 640 0,-2-3 0 0,1 1 0 0,1 5 0 16,1 0-176-16,-1 5 176 0,0 0-160 0,-2 4 160 16,2 2-176-16,-2 0 48 0,-1 2 0 0,-1 2 128 0,0 2 2560 0,2 1 608 15,-1-2 128-15,1 0 64 0,3 1-864 0,-1-1-160 16,2 0-32-16,0-2 0 0,2 1-832 0,1-2-160 15,1 0-32-15,0-2 16 0,2 1-624 0,1-2-128 16,-1 0-32-16,3-4 32 0,2 4-256 0,-1-6-48 16,1 3-16-16,1-2 32 0,1 2-128 0,0 0-128 15,0-3 144-15,1 3-16 0,0 0-128 0,1 2 0 16,-1 1 0-16,1 0 0 0,-1 3 0 0,0 0-256 16,1 0 48-16,1 3 48 0,1 0-48 0,2 1-16 15,3 2 0-15,0 0 32 0,3 3 0 0,0-2 0 16,2 2 0-16,0-3 32 0,1 0 160 0,0 2-128 15,3-2 128-15,-1 0 0 0,1-2 0 0,0-2 0 16,2 1 192-16,-1-2 0 0,-2-2 96 0,3-2 32 16,0 1 0-16,0-2 0 0,1-2-144 0,-1 2-48 0,0-2 0 15,-1 2 0-15,-1 2-128 0,0-2 0 0,-3 4 0 16,1 0 0-16,-1 2 0 0,-1 0 0 0,1 2 0 16,-2 1 0-16,2 0 0 0,-1 0 0 0,1 1-160 0,-1 0 160 15,1 0 0-15,1 0 240 0,-1 2-32 0,1-5 0 16,0 4 144-16,-2-2 32 0,0-1 0 0,-1 1 0 15,0-1-96-15,-1-1-16 0,1-2 0 0,-3-1 0 16,2 2 80-16,-1-4 16 0,1 1 0 0,0-4 0 16,1 1-64-16,-1-2-16 0,-2 0 0 0,3-2 0 15,-3 2-128-15,0-4-32 0,0 4 0 0,-1-3 0 16,1 1-128-16,-2 0 192 0,0 0-192 0,0 0 192 16,-1 2-192-16,0 2 0 0,-1-2 0 0,0 1 0 0,-2 1 0 15,1 1 0-15,-2 3 0 0,2-4 0 0,-2 1 0 16,1 3 0-16,1-2 0 0,-3 1 0 0,1 1 128 15,1-3 0-15,0 1 0 0,0 1 0 0,0-2 0 16,0-1-128-16,-1 2 192 0,-1-2-64 0,3-2 16 0,-2 2 0 16,1-1 0-16,0 2 0 0,1-4-16 0,-1 4-128 15,0-1 192-15,0 2-64 0,0-2-128 0,0-1 0 16,-1 1 0-16,2 2 0 0,-2-2 0 0,-1 2 0 16,2 0 0-16,-1-1 0 0,-1 1 0 0,1 1 0 15,-2-3 0-15,1 4 0 0,-1-2 0 0,0-2 0 16,0 2 0-16,-1-1 0 0,1 2 0 0,0-4 0 0,2 4 0 0,-1-3 0 15,1 2 0-15,2-1 0 16,1 0 0-16,0-1 0 0,2 1 0 0,0 0 0 0,2 0 0 16,0-1 0-16,0 2 0 0,1 1 0 0,-1-2 0 0,-1 1 0 15,1 1 0-15,-2 1 0 0,0-3 0 0,-1 3 0 16,0 0 0-16,-1-2 0 0,-2 2 0 0,1-2 0 16,0 2 0-16,-1 0 0 0,1 0 0 0,0 0 0 15,-1-2 0-15,2 2 0 0,1-3 0 0,-1 2 0 16,3-1 272-16,0 2 32 0,2-4 0 0,1 2 0 15,1 0-304-15,1 0 160 0,0-2-160 0,1 2 128 16,1-1-128-16,-2 2 0 0,1-2 0 0,-1 0 0 16,0 3 0-16,-4 0 0 0,1 0 0 0,-2-3 0 15,-1 3 0-15,-2 0 0 0,0 0 0 0,-2 0 0 16,1 3 0-16,0-3 0 0,1 3 0 0,-3-3 0 16,2 3 0-16,-1 1 0 0,2-2 0 0,1-1 0 0,0 2 0 0,4-1 0 15,1 2 0-15,0-4 0 0,3 1 0 16,0-1 0-16,0 3 0 0,0-3 0 0,-1-3 0 0,0 3 0 15,-1-1 0-15,0-1 0 0,-2 0 0 0,0 0 0 16,0-2 0-16,-2 2 0 0,1-2 0 0,0 1 0 16,-1 0 128-16,0 0-128 0,0 0 288 0,0-1-32 15,-1 1 0-15,0 1 0 0,2 1-256 0,-2 1 160 16,-1 0-160-16,2 0 128 0,-2 0-128 0,-1 1 0 16,1 1 0-16,-1 1 0 0,0-2 0 0,1 2 0 15,-1-2 0-15,1-1 0 0,0 0 0 0,0 0 0 16,-1-1 0-16,0 1 0 0,0-3 0 0,1-1 0 15,1 1 0-15,1 0 0 0,0-3 144 0,1 2 0 16,1-2 0-16,1 0 0 0,-1-3-16 0,-1 3 0 16,3-1 0-16,-1 0 0 0,-2 1-128 0,0 0 0 15,1 2 0-15,-1-2 0 0,-1 0 0 0,1 0 0 0,1 2 0 16,-2 2 0-16,1-2 0 0,-1-1 0 0,1 4 0 16,0-3 0-16,-1 2 0 0,0-2 0 0,-1 1 0 0,0 3 0 15,-1-3 0-15,1 0 0 0,-3 3 0 0,1-2 0 16,1 1 0-16,-1-3 0 0,0 3 0 0,1-1 128 15,0 2-128-15,2-2 0 0,0 1 0 0,2 1 0 16,0-3 0-16,1 1 0 0,3 0 0 0,-1-2 0 16,2 2 0-16,1-3 0 0,3 0 0 0,-1 0 0 15,-2 2 0-15,1-1 0 0,-1-2 0 0,2 0 0 16,-4 3 0-16,0-1 0 0,-2 4 0 0,-3-2 0 16,-1 2 0-16,1 0 0 0,-2 2 0 0,1 1 0 0,-1 1 0 0,1-1 0 15,0 1 0-15,1 1 0 0,-1-1 0 16,1-1 0-16,1 1 0 0,0 1 0 0,2 1 0 0,0-2 0 15,2 0 0-15,-1 1 0 0,1-2 0 0,1 0 160 16,-2 1 16-16,1-1 0 0,1 0 272 0,-3 0 64 16,1 0 16-16,-1-3 0 0,-3 4-528 0,1-2 0 15,-1-1 0-15,-2 2 0 0,-1-2 0 0,0 2 0 16,-2-1 0-16,-2-1 0 0,0 4 0 0,-2-4 0 16,-2 4 0-16,0-3 0 15,-2 3-448-15,-1-1-160 0,-1 1-32 0,-2 2 0 16,0 0-768-16,-2 2-144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0.507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343 13 6911 0 0,'0'0'253'0'0,"0"-1"0"0"0,0 1-1 0 0,0 0 1 0 0,0-1 0 0 0,0 1-1 0 0,0-1 1 0 0,-1 1 0 0 0,1-1-1 0 0,0 1 1 0 0,0-1 0 0 0,0 1-1 0 0,-1 0 1 0 0,1-1 0 0 0,0 1-1 0 0,-1 0 1 0 0,1-1-1 0 0,0 1 1 0 0,-1 0 0 0 0,1-1-1 0 0,0 1 1 0 0,-1 0 0 0 0,1 0-1 0 0,-1-1 1 0 0,1 1 0 0 0,0 0-1 0 0,-2-1 1 0 0,-15-2 2215 0 0,-18 7 612 0 0,-40 14 647 0 0,-96 38-3387 0 0,169-56-324 0 0,-19 10 506 0 0,20-10-502 0 0,0 0 0 0 0,0 1 1 0 0,1-1-1 0 0,-1 0 0 0 0,0 1 0 0 0,0 0 1 0 0,0-1-1 0 0,1 1 0 0 0,-1-1 0 0 0,0 1 1 0 0,1 0-1 0 0,-1-1 0 0 0,1 1 0 0 0,-1 0 1 0 0,1 0-1 0 0,-1-1 0 0 0,1 1 0 0 0,-1 0 1 0 0,1 0-1 0 0,-1 1 0 0 0,2-1-13 0 0,-1-1-1 0 0,0 1 1 0 0,0-1 0 0 0,1 0-1 0 0,-1 1 1 0 0,0-1 0 0 0,1 1-1 0 0,-1-1 1 0 0,1 0 0 0 0,-1 1-1 0 0,0-1 1 0 0,1 0 0 0 0,-1 1-1 0 0,1-1 1 0 0,-1 0 0 0 0,1 1-1 0 0,-1-1 1 0 0,1 0 0 0 0,-1 0-1 0 0,1 0 1 0 0,-1 0-1 0 0,2 0 1 0 0,14 4 233 0 0,-14-3-208 0 0,14 2 173 0 0,3 0-36 0 0,1 2-1 0 0,20 7 0 0 0,-33-10-163 0 0,-1 1 0 0 0,0 0 1 0 0,0 1-1 0 0,0-1 0 0 0,0 1 0 0 0,0 0 0 0 0,-1 1 0 0 0,0-1 1 0 0,10 11-1 0 0,-3 0 21 0 0,-1 0 0 0 0,17 30-1 0 0,-23-35 41 0 0,0-1 0 0 0,-1 1 0 0 0,-1 0 0 0 0,0 0 0 0 0,0 1 0 0 0,2 15-1 0 0,-5-23-57 0 0,0 0 0 0 0,0-1 0 0 0,0 1 0 0 0,0 0 0 0 0,0-1 0 0 0,-1 1-1 0 0,1 0 1 0 0,-1-1 0 0 0,0 1 0 0 0,0 0 0 0 0,0-1 0 0 0,0 1 0 0 0,0-1-1 0 0,0 1 1 0 0,-3 2 0 0 0,1-1 21 0 0,0 0-1 0 0,0-1 0 0 0,-1 0 1 0 0,1 0-1 0 0,-1 0 1 0 0,0 0-1 0 0,0 0 0 0 0,-6 2 1 0 0,1 0 16 0 0,-1-1 1 0 0,1-1 0 0 0,-1 1-1 0 0,0-2 1 0 0,0 1 0 0 0,-1-1-1 0 0,-15 0 1 0 0,17-1-128 0 0,-25-1-698 0 0,32 0 736 0 0,0 0 0 0 0,1 0-1 0 0,-1 0 1 0 0,0-1 0 0 0,1 1 0 0 0,-1-1 0 0 0,1 1-1 0 0,-1-1 1 0 0,0 1 0 0 0,1-1 0 0 0,-1 0 0 0 0,1 0-1 0 0,0 0 1 0 0,-1 0 0 0 0,-1-2 0 0 0,2 3-64 0 0,1-1 1 0 0,0 0-1 0 0,-1 0 1 0 0,1 0-1 0 0,0 0 1 0 0,-1 0-1 0 0,1 0 1 0 0,0 0-1 0 0,0 0 1 0 0,0 0 0 0 0,0 0-1 0 0,0 0 1 0 0,0 0-1 0 0,0 0 1 0 0,1 0-1 0 0,-1 0 1 0 0,0 0-1 0 0,0 0 1 0 0,1 0-1 0 0,-1 0 1 0 0,0 1-1 0 0,2-2 1 0 0,1-5-900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9T18:37:00.1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13972 14934 13823 0,'-6'-3'1216'0,"-1"-4"-960"16,1 6-256-16,3-2 0 0,1 1 128 0,0-3-128 16,-6-2 176-16,-2-8-176 15,-5 0-2144-15,1-6-544 0,4 3-96 0,2 4-32 0,2-1 2048 0,2 4 416 16,-1 0 80-16,2 3 16 0,-2 1 1984 0,1 5 416 16,0-2 80-16,0-1 16 0,-1 3 448 0,-1 2 112 0,2 0 16 15,0 0 0-15,1 2-624 0,0-2-112 0,0 5-32 16,2-5 0-16,1 4-688 0,1-4-144 0,3 2-16 0,0-2-16 15,1 2-48-15,-5-2-16 0,0 0 0 0,38 3 0 16,-24-1-416-16,7-2-96 0,3 0-16 0,2 0 0 16,3 0-240-16,-1 0-48 0,3 0-16 0,2 0 0 15,5 0-96-15,2 0-32 0,4 0 0 0,3 5 0 16,3-2-160-16,-1 1 192 0,-1 3-192 0,4-3 192 16,1 3-192-16,3-2 128 0,1 0-128 0,2 0 128 15,1-3-128-15,2 3 0 0,2-1 0 0,2-1 128 16,0 3 0-16,2-5 0 0,-3 3 0 0,1-8 0 15,6 4 64-15,3-1 0 0,3 1 0 0,-2 0 0 0,-3 1-192 16,3-1 0-16,2-1 144 0,0 1-144 16,0-2 0-16,-2 2 144 0,2 0-144 0,0 3 0 0,-5 3 192 15,0-1-192-15,-3-5 192 0,2 3-192 0,-1-2 208 0,0 2-64 16,0 1-16-16,1 1 0 0,1 0-128 0,-1-3-176 16,-5-2 48-16,7 0 0 0,5-2 128 0,-1-1 0 15,-2 1 0-15,-5 1 0 0,-3-5 0 0,-3 0 0 16,-3-2 160-16,-2 1-160 0,-7 2 192 0,1 1-64 15,-1 0-128-15,-2 0 192 0,-6 3-192 0,-1 1 128 16,-5 0-128-16,-1 0 0 0,-4 0 0 0,-1 0 0 16,-3 0 0-16,-1-2 0 0,-3-2 144 0,-2 3-144 15,-1-1 128-15,-2-3-128 0,-3 0 256 0,-1 0-16 0,0 1-16 16,-4 0 0-16,2-3 96 0,-6 2 0 0,1 0 16 16,-3-2 0-16,0 3-32 0,-3-1-16 0,1 3 0 0,-3-3 0 15,1 3-16-15,-3-3 0 0,-2 2 0 16,1-1 0-16,0 4 48 0,-1 0 16 0,-2-3 0 15,2 3 0-15,-3 0-144 0,0 0-48 0,-1 0 0 16,0 0 0-16,1 0-144 0,-1 0 0 0,0 0 0 16,0 3 0-16,3-3 0 0,-2 2 0 0,1 0 0 0,2 1 0 15,-2 2 0-15,2-3 0 0,0 3 0 0,-1-3 0 16,2 4 0-16,0 1 0 0,1 1 0 0,-2 1 0 16,2 2 0-16,-1 6 0 0,1-1 0 0,0 8 0 15,0-2 0-15,0 8 0 0,1 8 0 0,1 6 0 16,0 4 0-16,-1 5 0 0,3 2 0 0,-3-1 0 15,1 3 0-15,2-5 0 0,-2 4 0 0,3 3 0 16,-1-2 0-16,-2 8 0 0,3 15 0 0,0-7 0 0,-2-1 0 0,2-5 0 16,0 2 0-16,1-8 0 0,0 1 0 15,0 0 0-15,4-5 0 0,-4-1 0 0,4-5 0 0,-1-3 0 16,-1-4 0-16,1-1 128 0,0-5 48 0,1 0 0 16,2-1 0-16,0-2 0 0,1 0-176 0,1-3 0 15,0-2 0-15,-1 0 0 0,-1-2 0 0,1-3 0 16,2 4 0-16,-3 1 0 0,2-1 0 0,0 3 0 15,2 0 0-15,-2 0 0 0,3-4 0 0,-1-2 0 16,-2-7 0-16,1 1 0 0,-1-4 0 0,-1-3 0 16,-2 2 0-16,-1-1 0 0,1-3 0 0,-3-3 0 15,0 5 0-15,0-5 0 0,-4-2 192 0,2-1 0 16,-2 2 0-16,1-3 0 0,-3-1 64 0,2-2 0 0,-2 3 16 0,1-4 0 16,1 0 48-16,-1-5 0 15,2 5 0-15,-2-6 0 0,3 2 32 0,0 0 16 0,0-4 0 16,2 1 0-16,-1 1-160 0,-1 1-16 0,0-2-16 0,-1 5 0 15,-1-1-176-15,0 1 0 0,0 2 0 0,-4 0 0 16,0 0 0-16,-2 0 0 0,-1 2 0 0,-1-4 0 16,-2 2 0-16,-4 0 0 0,-4 0-176 0,-3-3 176 15,-3 2-128-15,-2 1 128 0,-3-2-128 0,-4 2 128 16,0 0 0-16,0-4 0 0,0 3 0 0,-3 1-128 16,1 0 128-16,-1-2 0 0,-1 2 0 0,-3 0 0 15,-2 0 0-15,-2 0 0 0,4 0 0 0,-4 2 0 16,-1 3 0-16,-2-3 0 0,-2 4 0 0,-4-1 0 15,-1 2 0-15,-2 0 0 0,2 1 160 0,-4-5-160 16,-3 2 176-16,-5-2-176 0,-3 4 192 0,-1-3-192 16,0 0 176-16,-4 0-176 0,3-2 160 0,-3-1-160 15,4 2 176-15,-5-3-176 0,-4 0 192 0,-6 0-192 0,1 4 0 0,1 4 0 16,4-1 0-16,2 0 0 0,1-4 0 0,-2 2 0 16,0 0 0-16,4 0 0 0,2 2 0 0,4-4 0 15,4 1 0-15,4 4 0 0,6-7 0 0,-1 4 0 16,-1-3 0-16,-2 3 0 0,2-4 0 0,3 3 0 15,2-2 0-15,2-4 0 0,4 2-192 0,5-5 16 16,3 0 0-16,3-3 0 16,4-4-1296-16,2-8-256 15</inkml:trace>
  <inkml:trace contextRef="#ctx0" brushRef="#br0" timeOffset="1">27174 9591 41471 0,'0'-1'3680'0,"0"1"-2944"0,0 1-592 0,0-1-144 15,2 2 0-15,-2-2 128 0,1 4-128 0,0-1 128 0,2 0 32 0,-1 3 0 16,3 3 0-16,2-2 0 16,1 3-160-16,4 3 0 0,1 2 0 0,0-2 128 15,5 6 16-15,-1-1 0 0,3 6 0 0,1 3 0 0,0-1 368 16,0 5 64-16,1 1 0 0,0 3 16 0,0 2-256 0,1 1-48 16,-3 3-16-16,-1 3 0 0,0 1-112 0,-2-1-32 15,-1 0 0-15,-1-5 0 0,-3-2 0 0,1-6 0 16,-1-1 0-16,1-3 0 0,-1-5-128 0,0-4 0 15,1-3-160-15,-1-3 160 0,2-2 0 0,-2-4 0 16,-1-3 0-16,-1-3 0 0,0-5 0 0,0-2 0 16,0 0 160-16,-2-5-160 0,2-4 0 0,0-3 0 15,-1-1 0-15,-1-3 0 0,0-3-240 0,-1-3 32 16,1 1 0-16,-2 2 0 0,0 1-48 0,1 3 0 16,1 3 0-16,-1 6 0 0,1 3 64 0,-2 5 0 0,1 4 0 15,0 4 0-15,-1 4 192 0,1 5 0 0,2 4-160 16,-1 6 160-16,1 1 0 0,1 2 0 0,1 3 0 15,0 0 0-15,2 1 0 0,-2-3 0 16,2-2 144-16,-2 2-144 0,3-1 176 0,0-3-48 0,-3-3 0 16,0-3 0-16,1 2-128 0,-1-2 0 0,1-3 0 0,-3 0 0 15,1 0 192-15,0-3-64 0,0-4 0 0,0 3 0 16,1-6 144-16,1 0 32 0,2 0 0 0,0-3 0 16,1-2 144-16,1-2 48 0,2-4 0 0,2-2 0 15,2-3-48-15,-1 0 0 0,1-3 0 0,1-3 0 16,-2-3-32-16,1-3-16 0,0-3 0 0,-1-1 0 15,2-3-112-15,-1-3-32 0,-1-2 0 0,-3-1 0 16,0 1-112-16,-1-3-16 0,-1-4-128 0,-1-6 192 0,-1 0-192 16,-2-3 144-16,-1 1-144 0,0 1 128 0,-1 4-128 15,0-4 0-15,-1 2 0 0,-1 0 0 16,0 5-528 0,-2 1-48-16,0 4 0 0,-2 1 0 0,1 6-240 0,-2 3-48 0,0 6-16 0,-2 6 0 15,0 1-320-15,-2 4-64 0</inkml:trace>
  <inkml:trace contextRef="#ctx0" brushRef="#br0" timeOffset="2">28838 10410 42383 0,'-4'6'3776'0,"0"2"-3024"0,3-1-608 0,1-4-144 0,0 3 416 0,-1 1 48 0,-2 5 16 0,-2 8 0 0,-1 8 352 0,0 4 64 15,-1 3 0-15,2 0 16 16,0-3-624-16,1 1-128 0,3-3-32 0,1-2 0 0,0-1-128 0,1-1 0 16,1-1 0-16,2-3 0 0,0-2 0 0,0-1-144 15,2-3 144-15,-1-4-160 16,2 1-416-16,0-6-64 0,2-1-32 0,1-1-19776 15</inkml:trace>
  <inkml:trace contextRef="#ctx0" brushRef="#br0" timeOffset="3">30466 9925 29487 0,'-2'1'2624'0,"-1"1"-2112"0,2-2-512 0,-2 2 0 0,2 0 1168 0,-1 1 128 15,-3 3 32-15,-4 0 0 0,-4 8 400 0,-6 0 64 16,-3 6 32-16,-4 5 0 0,-1 3-960 0,-4 1-192 16,0 5-32-16,-1 1-16 0,1 0-400 0,0 1-80 15,0 2-16-15,1-1 0 0,2-2-128 0,2 1 0 16,0-2 144-16,2 0-144 0,3-5 0 0,2-2-128 16,1-1 0-16,3-3 0 15,1-1-656-15,0-4-128 0,2-1-32 0,0-5-17344 0</inkml:trace>
  <inkml:trace contextRef="#ctx0" brushRef="#br0" timeOffset="4">29973 10026 43311 0,'-8'8'1920'0,"5"0"384"0,0 0-1840 0,4 0-464 0,2 1 0 0,2-2 0 16,0 2 448-16,3 5 0 0,7 8 0 0,5 9 0 15,4 3 144-15,3 5 32 0,2-5 0 0,1 1 0 16,1-5-352-16,0 1-64 0,-1-5-16 0,-1 1 0 16,0-5-192-16,-3-2-192 0,-2 1 48 0,0-5 0 15,-3-4-608 1,0 1-112-16,1 0-32 0,-1-4-19248 0</inkml:trace>
  <inkml:trace contextRef="#ctx0" brushRef="#br1" timeOffset="5">24706 9711 23039 0,'-8'0'2048'0,"1"0"-1648"16,1-3-400-16,3 2 0 0,1 1 3488 0,1-2 608 15,1 2 128-15,-2-2 32 0,-1 0-2896 0,-1 2-576 16,1-3-112-16,-1 2-32 0,3 2-144 0,-2 2-48 16,3 3 0-16,-1 0 0 0,1 2-192 0,0 2-32 15,4 4-16-15,-2 1 0 0,1 1 240 0,0 4 32 16,4-1 16-16,-1 3 0 0,1 0-32 0,2 3 0 15,1-2 0-15,1 5 0 0,-1-2-256 0,1-2-48 0,4 5-16 16,0-3 0-16,-1 1-144 0,1-1 0 0,0 2 0 0,0-3 0 16,0-3 0-16,-2 1 0 0,0-1 0 0,0-4 0 15,0-1 160-15,-2-1-160 0,1-4 192 0,-2 0-192 16,0-2 240-16,0-4-64 0,-1 1-16 0,-1-4 0 16,0 0-160-16,-1-3 0 0,-1 0 144 0,2-3-144 15,-1 0 0-15,-1-2 0 0,2-3 0 0,-1-2 0 16,1-5-176-16,0 2 176 0,0-4-208 0,0-1 80 15,2 0 128-15,1-1-192 0,0 1 192 0,1 0-192 16,-1 3 16-16,1 3 0 0,0 5 0 0,1 4 0 16,-2 3 48-16,0 4 0 0,1 6 0 0,1 5 0 15,0 3 128-15,2 4-128 0,1 4 128 0,-1 2-128 0,1 1 128 16,-1 0 0-16,1-3 0 0,0-2-128 0,0 1 128 0,0 0 0 16,0-3 0-16,2-2 0 0,-1-2 0 0,-1 2 0 15,0-1 0-15,0-1 0 0,-1-2 0 0,-4-3 0 16,-1-3 0-16,-2-2 0 0,-1-4 224 0,-1-1 80 15,0-3 16-15,-1-3 0 0,3-3 256 0,-1-4 48 16,2 0 16-16,1-5 0 0,0-1-128 0,2-4 0 16,-1-1-16-16,1-5 0 0,1-1-272 0,-1-2-48 15,-1-5-16-15,2-2 0 0,0-5 0 0,0-3 0 16,-2-1 0-16,1-4 0 0,-1 3-160 0,2-3 160 16,0 1-160-16,1 1 160 0,-1 2-160 0,0 1 0 15,-1 3 0-15,0 0 0 0,1 3 0 0,-2 3 0 0,0 3 0 16,0 3 0-16,2 2-192 0,-1 1 0 0,0 4-16 15,-1 0 0 1,-1 6-528-16,0-5-96 0,-1 4-32 0,-2 4 0 16,2-2-560-16,-2 3-112 0,1 2-32 0,0 1 0 0</inkml:trace>
  <inkml:trace contextRef="#ctx0" brushRef="#br1" timeOffset="6">26078 10444 35007 0,'-3'-4'3120'16,"2"4"-2496"-16,1-2-496 0,1 2-128 0,0-3 640 0,-1 2 128 0,2-2 0 15,0-2 16-15,1-2-64 0,-1 0-16 0,2-3 0 16,2 1 0-16,0 1-192 0,2 0-32 0,1 0-16 15,1 0 0-15,1 2-80 0,3-3-32 0,1 3 0 0,2 3 0 16,2-4-32-16,1 5 0 0,2 1 0 0,0 1 0 16,0 0-64-16,-1 3 0 0,0 0-16 0,-1 1 0 15,0 2-240-15,-3 1 0 0,-1 4 128 0,-3-1-128 16,-5 0 0-16,0-1 0 0,-5 3 0 0,-1-2 0 16,-5 2 0-16,-2 2 0 0,-5 1 0 0,-2 1 0 15,-4 0 0-15,-3 2-128 0,-2-1-16 0,-2 2 0 16,-3 2-48-16,-3 2 0 0,1 0 0 0,0 1 0 15,0-1 192-15,2-1 0 0,3 1-144 0,1-1 144 16,3 0 0-16,3-1 0 0,4-2 0 0,3-2 0 16,4 0 0-16,4-1 0 0,2 0 0 0,3 1 0 15,2-5 176-15,3 2-48 0,1 0-128 0,2-4 192 16,3 3 64-16,2-1 0 0,3-2 0 0,1-1 0 0,4-5 0 0,3 1 0 16,0-5 0-16,3 0 0 0,-3-3-128 0,4-2-128 15,5-3 176-15,1 0-176 16,2-2-384-16,-1 0-192 0,-4-2-48 0,-3 2-12880 15,-2-1-2592-15</inkml:trace>
  <inkml:trace contextRef="#ctx0" brushRef="#br1" timeOffset="7">21753 10077 35007 0,'-3'0'3120'0,"-1"-3"-2496"16,3 3-496-1,0-2-128-15,1 2 1040 0,-2-1 192 0,1 1 48 0,-3-4 0 16,1-1-368-16,-2 1-64 0,1-2-16 15,1 2 0-15,1 2-208 0,-2 2-48 0,1 4-16 16,-4 4 0-16,-1 2-304 0,-5 9-48 0,-3 1-16 0,-5 7 0 16,-2 2-192-16,-7 5 0 0,-3 2 0 0,-4 1 0 15,-3 1 0-15,-2 0 0 0,-2 3 0 0,0-2 0 16,2-1-144-16,3-1-80 0,3-6-16 0,2-3 0 16,7-5-512-1,1-1-96-15,5-4-32 0,4-1-18000 0</inkml:trace>
  <inkml:trace contextRef="#ctx0" brushRef="#br1" timeOffset="8">21253 10021 20271 0,'0'-4'1792'0,"1"1"-1424"0,1 3-368 0,0 0 0 0,0 0 2608 0,-1 0 448 16,3 0 80-16,2 0 32 0,0 0-1008 0,3 0-208 15,0 3-32-15,-1 1-16 0,2 5-928 0,0 0-176 16,1 7-32-16,3 0-16 0,-1 2-240 0,3 6-64 16,3 3 0-16,3 5 0 0,2 5-160 0,1 2-32 15,0 1-16-15,3 2 0 0,-2-3-240 0,-2-1 0 16,-1-1 128-16,-1-2-128 0,-1-4 0 0,0-2-240 16,-1-1 48-16,-2-6 16 15,1 0-304-15,-3-3-64 0,-1-2-16 0,0-2-11904 0,-2-5-2384 16</inkml:trace>
  <inkml:trace contextRef="#ctx0" brushRef="#br1" timeOffset="9">22035 9392 9215 0,'-2'-1'816'0,"-1"-2"-656"16,3 1-160-16,0 2 0 0,0 0 1344 0,-1 0 224 16,0-2 48-16,0 2 16 0,-2-2 736 0,1-1 160 15,-1 6 32-15,1-1 0 0,1 2-96 0,1 2-16 16,-2 2 0-16,2 3 0 0,2-1-672 0,-2 3-144 16,0 3-32-16,0 2 0 0,0-1-1024 0,-2 2-224 15,0 2-32-15,-2-2-16 0,0 4-560 0,-1-2-128 16,1 1 0-16,-1 0-16 15,-2 0-2096-15,1 2-432 0</inkml:trace>
  <inkml:trace contextRef="#ctx0" brushRef="#br1" timeOffset="10">22854 10280 35935 0,'-17'-3'3200'0,"4"2"-2560"0,3 1-512 0,4-3-128 16,4 1 832-16,2 1 128 0,0-3 48 0,0 2 0 15,0-5-1008-15,2-2-208 0,4-1-48 0,3-2 0 16,3 3 256-16,4-1-144 0,2 0 144 0,3 1-128 15,1 2 128-15,4 1-192 0,2-1 192 0,3 2-192 16,4 2 320-16,2 0 48 0,5 0 16 0,4 0 0 16,1 2-192-16,0-3 160 0,0 4-160 0,-3-2 160 15,-2 2-160-15,2-4-144 0,0 1 144 0,-1-3-208 16,1 3-576-16,-2-6-112 16,-3 3-32-16,1-2-9968 0,0 3-2000 0</inkml:trace>
  <inkml:trace contextRef="#ctx0" brushRef="#br1" timeOffset="11">22897 10555 40543 0,'-15'5'1792'0,"7"-5"384"0,3 0-1744 0,4 0-432 0,3 0 0 0,2 0 0 16,2-2 320-16,4 2 0 0,6-4-16 0,10 2 0 16,8-6 0-16,12 2 0 0,7 0 0 0,8 0 0 15,5-4-128-15,3 1-32 0,4-3 0 0,0-1 0 16,0 4-144-16,-2-4 0 0,-3 7 0 0,-3-1 128 15,-6 2-672 1,-7-2-144-16,-4 3-16 0,-2-1-16 0</inkml:trace>
  <inkml:trace contextRef="#ctx0" brushRef="#br2" timeOffset="12">27835 13639 16575 0,'-1'-2'1472'0,"1"-2"-1168"0,0 2-304 0,1-2 0 16,0 4 1168-16,0-4 176 0,2-1 48 0,-1-2 0 15,3-2 272-15,0-3 64 0,0 0 16 0,0 2 0 16,-1 0 624-16,-1 4 128 0,1-2 32 0,-1 6 0 16,-2-2-992-16,0 2-192 0,0 2-32 0,1 0-16 15,-2 2-560-15,1-1-112 0,0 4-32 0,0 3 0 16,-1-2-224-16,1 3-48 0,2 2-16 0,-2 0 0 16,2 0-96-16,0 0-16 0,1 1 0 0,1 2 0 15,1-2 240-15,0 1 32 0,1 0 16 0,-1 0 0 16,0 2-160-16,1-2-48 0,0 3 0 0,0 3 0 0,0-1 0 15,1 5 0-15,0 5 0 0,1 3 0 0,0 2-272 16,-1 1 0-16,0 0 0 0,-1 5 0 0,2 5 0 0,0 3 0 16,0 0 0-16,1 1 0 0,-1-3 176 0,2-7-176 15,-2 1 160-15,-1-5-160 0,1 1 384 0,-1-4 0 16,-1 0-16-16,-1-3 0 0,0 1-160 0,-1 0-16 16,0 0-16-16,-2 2 0 0,-1-2-176 0,-1 0 0 15,1 0 0-15,-1 0 0 0,-1-1 0 0,0-1 0 16,0 1 0-16,0-4 0 0,0-1 128 0,0-1-128 15,1-2 0-15,2 1 128 0,-1-1 112 0,1-4 16 16,0 0 0-16,1-1 0 0,0 1-256 0,-1-7 128 16,2 1-128-16,-1-1 0 0,1 1 192 0,-1-4-48 0,1-2-16 15,-3 1 0-15,2-2 16 0,-2-1 0 0,2-1 0 16,-3 0 0-16,2-1 80 0,-1-1 16 0,-1 0 0 16,-1 1 0-16,2-2-48 0,-4-1 0 0,2-2 0 0,-1-1 0 15,0-1-16-15,-2 0-16 0,2-2 0 0,-1-1 0 0,0 1-160 0,1-6 160 16,0 1-160-16,1-2 160 15,1-2-160-15,2-5 0 0,2 1 0 0,0 0 0 16,1-3 128-16,2-3-128 0,1-1 192 0,1-3-64 16,1-1-128-16,0-1 0 0,-1 3 0 0,1-3 0 15,2-7 0-15,-1 0 192 0,0-1-192 0,2 1 192 16,-2-2-192-16,1 1 0 0,0-1 144 0,0 1-144 16,0-3 0-16,1-2 0 0,-2 3 0 0,2-3 128 15,-3 0-128-15,1 1 0 0,2 1 0 0,-2 4 0 0,-1 7 0 0,2-1 0 16,-2 3 0-16,1 1 0 0,-1-1 0 15,2 4 0-15,-1-1 0 0,1 1 0 0,0-1 0 16,1 4 0-16,-1 0 0 0,0 0-128 0,-2 3 128 0,-1 1-128 16,0 1 128-16,-3 1-128 15,-1 3-352-15,-1 3-64 0,-2 1-16 0,-1 5 0 16,-2 1-80-16,0 0-32 0,-2 2 0 0,-1 4 0 16,1 0-272-16,-3 0-48 0,0 1-16 0,-3 2 0 15,2 3-336-15,-2 0-80 0</inkml:trace>
  <inkml:trace contextRef="#ctx0" brushRef="#br2" timeOffset="13">25498 13371 17503 0,'1'-4'1552'0,"0"-1"-1232"0,0 4-320 0,2 1 0 16,-2 0 0-16,2-2 0 0,0-1 0 0,2 0 0 16,1-1 1728-16,1 0 224 0,0 2 48 0,-2 2 16 15,0 2 576-15,-3 2 112 0,1 2 32 0,-1-2 0 16,0 4-896-16,-2-3-176 0,0 4-48 0,-2-3 0 15,1 3-768-15,0 1-144 0,0 0-48 0,-1-2 0 0,1 3-160 16,1 1-48-16,0 0 0 0,0 4 0 16,1-5-128-16,1 4-48 0,0 5 0 0,2 1 0 15,1 1-96-15,1 3-32 0,3-2 0 0,0 4 0 0,3 2-16 16,0 3-128-16,3 0 192 0,1 5-64 0,2 2-128 0,2 1 0 16,0 5 0-16,1 0 0 0,-1 1 176 0,0-1-48 15,-2-2-128-15,1-3 192 0,-3-1-16 0,0-4-16 16,-1-2 0-16,0 1 0 0,1-4 128 0,-2-2 32 15,1-1 0-15,0-1 0 0,-1-1 64 0,2-2 0 16,-1 1 16-16,-1-2 0 0,3 0-176 0,-1 1-32 0,-2-1-16 0,3-4 0 16,-3 5-48-16,1-6-128 15,-1 2 192-15,-2-1-64 0,1-2-128 0,-4 3 0 16,0-3 0-16,0-1 0 0,-2 1 0 0,-1 0 0 16,-1-4 0-16,0 1 0 0,-1-2 256 0,0 0-48 0,-2-1 0 15,1-3 0-15,-1-1 16 0,-1-1 0 0,2-1 0 16,-1-2 0-16,1-2-48 0,-1 0-16 0,1 0 0 0,-1-2 0 15,2-2-32-15,0 2-128 0,1-2 192 16,-2-1-64-16,2 1-128 0,0-3 160 0,0 2-160 0,0-1 160 16,0 2-160-16,0-3 0 0,0 1 0 0,-1-1 0 15,1 1 0-15,-2 0 0 0,1 0 0 0,0 0 0 16,-1-1 0-16,1-1 0 0,0 0 0 0,1-2 0 16,-2-1 144-16,1 0-144 0,1 0 160 0,-1-3-160 15,1 2 240-15,0-4-48 0,2 0-16 0,1-5 0 16,0 1-176-16,1-2 0 0,2 0 0 0,0-7 128 15,0 4-128-15,2-5 0 0,1 0 0 0,0-4 0 16,1 2 0-16,0-2 0 0,-2-2 128 0,2-1-128 16,-1-2 144-16,1-1 0 0,-1-2 0 0,-1-5 0 0,2 0 16 15,-1-2 0-15,4-4 0 0,0 0 0 0,2 5-160 0,0 1 0 16,2 2 0-16,-1 2 0 0,0 3 0 0,0 0 0 16,-1 0 0-16,-1 4 0 0,-1 2 0 0,-1 5 0 15,1 1 0-15,-3 3 0 0,-2 1-192 0,0 6 192 16,-2-1-160-16,-3 3 160 15,0 1-1392-15,-3 2-176 0,-2-2-32 0,-1 1-21568 0</inkml:trace>
  <inkml:trace contextRef="#ctx0" brushRef="#br2" timeOffset="14">28883 14807 5519 0,'-1'-6'496'0,"0"-1"-496"0,1 1 0 0,0 3 0 15,1-1 2832-15,0-1 480 0,1 4 80 0,0-5 32 0,1-4-2592 16,0-3-512-16,2-3-96 0,0 4-32 16,-2-1 832-16,0 4 176 0,-1 0 16 0,0 3 16 0,-2 2 1056 0,1 0 208 15,-1 2 32-15,0 2 16 0,2 0-320 16,-2 0-64-16,1 0-16 0,-1 0 0 0,1 0-1072 0,0 2-224 15,2 0-32-15,-3-2-16 0,0 0-144 0,0 0-16 16,15 17-16-16,-11-7 0 0,1 0-176 0,0 0-48 16,0 4 0-16,2 2 0 0,-1 1-224 0,-1 2-48 15,0 6-128-15,0 0 192 0,-1 1-16 0,0 5-16 16,0 1 0-16,0 0 0 0,-2 5-32 0,1-2 0 16,-2 3 0-16,-1-3 0 0,0-1-128 0,-1-4 0 15,-1 1 0-15,0-3 0 0,-1-3 0 0,-2-3 0 16,2 1 0-16,-2-4 0 0,0 2 0 0,1-2 0 15,-1-3 0-15,1 0 0 0,1-4-192 0,-1-2-80 16,2-1-16-16,-1-2 0 16,1 0-464-16,0-4-80 0,0 0-32 0,1-3 0 15,-2-3-704-15,1 2-144 0,0-5-16 0,2 0-16 0</inkml:trace>
  <inkml:trace contextRef="#ctx0" brushRef="#br2" timeOffset="15">29299 14828 26719 0,'-6'1'2368'0,"2"2"-1888"0,1-3-480 0,5 0 0 0,-2 0 928 16,1 1 96-16,-2 1 0 0,-1 1 16 15,1-2-2304-15,-1 4-464 0,1-1-80 0,-3 2-32 16,1-2 1840-16,-2 2 272 0,0 0 112 0,1 0 0 0,-3-2 1792 0,2 2 368 16,-1 0 64-16,-1 0 16 0,-1 1-896 0,0-1-192 15,-1 0-16-15,-1 0-16 0,-1 1-880 0,0 2-176 16,-1-1-48-16,-1 0 0 0,1 1-144 0,-2 1-16 15,2 0-16-15,-1-2 0 0,1 2-224 0,1 0 0 16,0-1 128-16,1 1-128 0,1 0 0 0,1-2 0 16,0-2 0-16,3 2 0 0,-1 0 0 0,2-1 176 15,1-2-176-15,0 0 160 0,2-2 32 0,1 0 0 0,1 0 0 16,0 0 0-16,3-2 48 0,0 2 16 0,2-1 0 16,3 2 0-16,1-3 64 0,-1 2 0 0,4 0 16 0,0 2 0 15,2 1 0-15,1 1 0 0,2-3 0 0,0 5 0 16,1-3-144-16,1 3-16 0,1 1-16 0,-2-3 0 15,4 4-160-15,-4-1 160 0,2 0-160 0,-2 0 160 16,-3 2-160-16,-2-2 0 0,0 3 0 0,-1-1 0 16,-2-2 0-16,-1-1 0 0,0 1-176 0,-2-4 176 31,1 0-736-31,-1-2-64 0,-1-1-16 0,2 0-12736 0,-2-1-2544 0</inkml:trace>
  <inkml:trace contextRef="#ctx0" brushRef="#br2" timeOffset="16">26658 14594 23951 0,'1'-2'2128'0,"0"-1"-1696"0,-1 6-432 0,0-3 0 15,1 0 1904-15,-1 0 288 0,2 0 64 0,0 0 16 16,2 2 96-16,-1 2 32 0,2 2 0 0,0 1 0 16,1 6-1440-16,1 2-304 0,0 3-48 0,2 2-16 15,-1 5-368-15,1 3-80 0,0 1-16 0,-1 3 0 16,-1 0-128-16,-1 3 0 0,-3-1 0 0,0 3 128 16,-2 2-128-16,-1-1 0 0,-2 5 144 0,-1-1-144 15,1-1 0-15,-3-3 0 0,-1 1 0 0,-1-5 0 0,0 0-240 16,1-6-16-16,0-6 0 0,-1 1 0 15,1-6-176-15,1-2-32 16,0-2-16-16,0-1 0 0,0-6-1280 0,2-3-256 0</inkml:trace>
  <inkml:trace contextRef="#ctx0" brushRef="#br2" timeOffset="17">27183 14630 33167 0,'-9'4'1472'0,"3"-3"304"0,1 3-1424 0,2-4-352 0,1 1 0 0,1-1 0 16,1 2-224-16,-2-2-112 0,-1 3-32 0,-2 1 0 31,0-1-1072-31,0 2-224 0,0-1-32 0,0-3-16 16,2 4-64-16,0-5-16 0,1 4 0 0,1-4 0 0,-1 0 1792 0,1 0 256 0,0 0 112 0,0 0 16 16,-1 2 1152-16,1-2 224 0,0 0 48 0,-2 2 16 15,0 0-224-15,-1 0-64 0,0 2 0 0,-1 2 0 16,0-2 144-16,-1 2 32 0,1 0 0 0,-1 1 0 15,1-1-736-15,0 0-144 0,0 1-16 0,2-2-16 0,-1 3-336 0,1-3-64 16,0 2-16-16,0-3 0 0,2 1-192 0,-2-1-64 16,1-1 0-16,-2 3 0 0,1-2 0 0,-2 2-128 15,0 3 192-15,-1-3-64 0,-1 4-128 0,1-1 0 16,-1 1 144-16,1-1-144 0,-2 1 160 0,1 3-32 16,-1-1-128-16,0 0 192 0,0 1-192 0,-2 0 0 15,2 0 0-15,-2 2 0 0,1-4 288 0,-1 1-32 16,2-2-16-16,0 1 0 0,1-3 16 0,1-2 16 15,1 0 0-15,1 0 0 0,0-3-272 0,2 0 0 16,-1 0 128-16,2-3-128 0,0 1 0 0,0 1 0 16,-1-2 0-16,1 0 0 0,1 0 0 0,-1 0 128 15,0 0-128-15,-1 2 0 0,1-1 192 0,-1 3-192 16,0-3 192-16,1 1-192 0,-1 2 224 0,0 1-64 16,1-1-16-16,0-1 0 0,0 4 16 0,-2-1 0 0,2 0 0 15,1 0 0-15,-1 2-32 0,2-2-128 0,0 0 192 16,1 0-64-16,0-1 32 0,2 1 0 0,-1 2 0 0,4-2 0 15,-1 0 32-15,1 1 16 0,1 2 0 0,0 0 0 16,2-2-16-16,1 6-16 0,2-5 0 0,0 3 0 16,2 0 64-16,1 2 16 0,1-3 0 0,2 2 0 15,-2-1-256-15,2 2 144 0,-1-2-144 0,1 0 128 16,-2 1-128-16,1-2 0 0,-4 1 0 0,0-1 0 16,-2 0 0-16,0 0 0 0,-4 1 0 0,1-1 0 15,-4 2-352 1,0-2-48-16,-3 0-16 0,-1 0-14640 0,-1 2-2928 0</inkml:trace>
  <inkml:trace contextRef="#ctx0" brushRef="#br2" timeOffset="18">28103 13058 18431 0,'-4'-2'1632'0,"1"1"-1312"0,1-2-320 15,1 3 0-15,1 0 928 0,-1 0 112 0,0-2 32 0,-3 0 0 0,-1-3 960 0,0 2 192 16,0 0 32-16,1 2 16 0,1-3-384 0,0 4-80 15,3-2-16-15,-2 2 0 0,-1 0-752 0,1 2-144 16,-1 0-48-16,-3 0 0 0,3 4-464 0,-4-2-80 16,0 5-32-16,-2-2 0 0,-1 5-128 0,-1 1-16 15,0 0-128-15,-1 5 192 0,-1-1-192 0,0 4 176 0,0-1-176 0,0 4 160 16,-2 1-32-16,1 1-128 0,0 3 192 0,-1 2-64 16,0-2-128-16,-1 3 0 0,1 2 0 0,-1-2 128 15,1 0-128-15,0 3 160 0,2-2-160 0,-1-1 160 16,2 3-160-16,2-1 192 0,0 1-192 0,1 0 192 15,2-3-192-15,-1 4 192 0,3 1-192 0,-2-1 192 16,1 1-64-16,-2 0-128 0,1 1 192 0,-2 1-64 16,1 1-128-16,-2-4 0 0,0 1 0 0,0-2 0 15,1-4 128-15,1 1-128 0,-1 3 128 0,0-3-128 16,4-1 208-16,0-3-32 0,3 4-16 0,-1-1 0 16,3 1-160-16,3-1 0 0,2 1 144 0,2-3-144 0,3 3 160 15,3-1-32-15,0-3-128 0,3 1 192 0,2-1-192 16,0 1 128-16,3 3-128 0,1-4 0 0,1 3 0 15,0 1 128-15,-1-1-128 0,-2 1 0 0,-1-2 0 16,-2 4-160-16,-2 0 32 0,-1 1 0 16,-2-2-240-16,-1 1-32 0,-1 0-16 0,-4-2 0 15,0-1 96-15,-1-2 32 0,0-3 0 0,0-2 0 0,1-4 32 0,0-1 0 16,1-3 0-16,0-4 0 16,3 1-416-16,1-4-80 0,4-2-16 0,1-4 0 15,0 0-960-15,3-3-208 0,2-3-48 0,3 0-13152 0</inkml:trace>
  <inkml:trace contextRef="#ctx0" brushRef="#br2" timeOffset="19">29458 12989 911 0,'-7'3'0'0,"0"-3"0"0,0 3 0 0,2-3 0 16,2 0 4528-16,0 0 816 0,2 0 160 0,-3 0 48 16,-2-2-2544-16,-1 1-512 0,0-2-112 0,4 1-16 15,0-2-704-15,5 0-128 0,1 0-48 0,2 2 0 16,3-1-800-16,0 2-176 0,2 2-16 0,0 2-16 16,1 1 80-16,0 2 16 0,0 4 0 0,2 1 0 0,-2 5 0 15,0 1 16-15,0 4 0 0,-1-1 0 16,1 5-224-16,-1 1-48 0,1 2-16 0,0 3 0 15,-1 0-112-15,3 1-32 0,0-1 0 0,1 4 0 0,3-2 32 16,0 4 16-16,2 0 0 0,1-1 0 0,1 3-32 16,-1 0-16-16,2-1 0 0,-1 1 0 0,-1-2-32 0,-2 2-128 15,1 2 192-15,-3 0-64 0,-3 2-128 0,1 2 0 16,-3 1 0-16,-2 6 0 0,-3 2 0 0,-4 0 0 16,-2 3 0-16,-3 0 0 0,-2 2 0 0,-1-2 0 15,-4-2 0-15,0-2 0 0,1-6 128 0,1-3-128 16,0 1 192-16,1-1-64 0,1-3 112 0,3 0 16 15,2 1 0-15,1 1 0 0,2 2-256 0,2-4 0 16,0-3 128-16,-1-1-128 0,0-7-128 0,-1-2-80 16,1 0-16-16,-1-1 0 0,-2 0 224 0,0 1 0 0,0 1 192 15,-2-1-192 1,-1-2-224-16,0 3-160 0,-4-2-16 0,0-1-16 0,-2-1 64 0,-2 1 16 0,-1-7 0 16,-2 2 0-1,-1-2-128-15,-1-6-32 0,0 2 0 0,0-5-11760 0,0-2-2352 16</inkml:trace>
  <inkml:trace contextRef="#ctx0" brushRef="#br2" timeOffset="20">30150 12628 23039 0,'5'-5'2048'0,"-1"1"-1648"0,0 2-400 0,-1 1 0 0,0 1 1296 0,0 0 176 0,2-4 48 0,2 1 0 0,2-3 720 0,0 4 160 0,-2 1 32 0,-3 2 0 16,-2 4-1088-16,-2 2-224 0,-2 5-32 0,-2 1-16 15,-1 3-432-15,0 2-64 0,0 5-32 0,0-3 0 16,1 4-48-16,1 1-16 0,-1 1 0 0,2 0 0 16,-1 1-224-16,2 2-32 0,1-1-16 0,-1 0 0 15,2 1-208-15,-1 1 0 0,1-2 128 0,0-1-128 16,-1-2 0-16,2-2 0 0,-1 0 0 0,-1-2 0 16,-1-1-224-16,-1-6 16 0,0 0 0 0,-1-2 0 15,1 1-544 1,-3-7-96-16,-1 0-32 0,1-2-18160 0</inkml:trace>
  <inkml:trace contextRef="#ctx0" brushRef="#br2" timeOffset="21">29797 12731 32255 0,'-13'-2'1424'0,"4"0"304"0,0 1-1392 0,6-2-336 16,3 3 0-16,1-2 0 0,1 0 1360 0,2 0 208 15,1-2 32-15,4-1 16 0,2 0-336 0,5-1-64 16,1 0 0-16,3 0-16 0,3 1-256 0,2-1-48 0,4 1-16 16,0-1 0-16,1-3-96 0,1 3-16 0,-2 0 0 0,4-2 0 15,0-1-384-15,3 1-96 0,2-3-16 0,-1 0 0 16,2-1-144-16,-3 0-128 0,-1-4 144 15,1 1-144-15,-1 2 0 0,-1-6 0 0,2 0-128 16,-1 1 128 0,-2-1-832-16,-3 2-64 0,-2 1-16 0,-3-3-20080 0</inkml:trace>
  <inkml:trace contextRef="#ctx0" brushRef="#br2" timeOffset="22">31516 14177 21183 0,'2'-3'1888'0,"1"3"-1504"0,-2-3-384 0,0 3 0 15,1 0 880-15,-2 0 96 0,2 0 32 0,1 0 0 16,0 0 1680-16,0 3 352 0,-1-3 64 0,-1 3 16 16,-2 1-1280-16,-1 1-256 0,-2 2-48 0,-2 2-16 15,-3 1-448-15,-1 2-96 0,-1 2-16 0,-1 5 0 16,-2-3 16-16,-2 6 0 0,0 5 0 0,-2 2 0 15,-2 3-512-15,0 2-96 0,-1 5-32 0,0 1 0 16,0 1-336-16,0 0 0 0,-1 1 0 0,1-5 0 16,0-3 0-16,-2 0 0 0,2 0 0 0,0-2 0 15,1-4 0-15,2 1 0 0,-1-3 0 0,5-4 0 16,0-1-400-16,0-3-112 0,2 0 0 16,2-3-16-16,0-3-336 0,3-6-64 0,-1 0-16 0,3-2 0 15,2-6-288-15,0-2-64 0</inkml:trace>
  <inkml:trace contextRef="#ctx0" brushRef="#br2" timeOffset="23">30936 14326 35935 0,'1'-4'3200'0,"3"2"-2560"0,1 2-512 15,0-3-128-15,0 2 288 0,1 1 32 0,5 0 16 0,5-3 0 16,5 0 656-16,3 3 128 0,2 3 32 16,-2 4 0-16,1 1-48 0,-1 6 0 0,-2 2 0 0,1 3 0 15,1 3-16-15,-1 2-16 0,2 2 0 0,-1 3 0 16,-1 2-528-16,1 1-96 0,-2 0-32 0,-1 0 0 16,0 2-272-16,-1 0-144 0,-1-2 160 0,0-1-160 15,1-2 0-15,-3-6 0 0,0 2 0 0,1-3 0 16,-2-3-144-16,0-3-80 0,1-1-16 0,-1-2 0 15,2-3-896 1,-2-1-176-16</inkml:trace>
  <inkml:trace contextRef="#ctx0" brushRef="#br2" timeOffset="24">24857 14196 26719 0,'0'0'2368'0,"1"-3"-1888"0,-1 3-480 0,2-2 0 0,-1 1 1136 0,1-3 128 16,2-1 16-16,2-2 16 0,2-4-96 0,2-1-32 16,-1-2 0-16,-1 1 0 0,-2 1-832 0,-2 1-160 15,-1 2-48-15,-3 0 0 16,-2 3-496-16,-3 1-96 0,0 3-32 0,-2-2 0 0,-3 4 656 0,-5-2 128 16,-2 2 32-16,-2 0 0 0,-2 0 320 0,-1 0 64 15,-2 0 0-15,0 0 16 0,-4 2-80 0,0-2 0 16,-3 1-16-16,-2 2 0 0,-3-1-304 0,-5 2-48 15,-2 0-16-15,-3-1 0 0,-1 4-96 0,-1-1-32 0,-3 2 0 0,-1 2 0 16,1-1-128-16,1 1 0 0,-2 0 0 0,1-2 0 16,2 2 0-16,2-3 0 0,3-1 0 0,4-5 0 15,1 1 0-15,3 1-176 0,4-3 16 0,2-3 0 32,5 0-592-32,4-3-112 0,4-1-32 0,5-1-10752 0,3 0-2144 0</inkml:trace>
  <inkml:trace contextRef="#ctx0" brushRef="#br2" timeOffset="25">24706 14513 22111 0,'0'0'976'0,"-1"0"208"0,0 0-944 0,0 0-240 0,1 0 0 0,-2 0 0 15,1 2 832-15,-1-2 128 0,-2 0 32 0,-2 0 0 16,-2 1 208-16,-3 2 32 0,-1-3 16 0,-3 0 0 16,-1 2 288-16,-3-2 48 0,-2-2 16 0,-1 2 0 15,2-3-912-15,-4 2-176 0,-5 1-48 0,-5-2 0 16,-4-1-464-16,-1 2 0 0,-3 1-176 0,-1 0 176 15,-3 1-192-15,-1-2 192 0,-1 1-192 0,-3 0 192 16,1 1 0-16,0 2 0 0,-2-1 0 0,0-2 0 16,1 4-752-1,0-4-16-15,3 2-16 0,0-2-9664 0,1 1-1936 0</inkml:trace>
  <inkml:trace contextRef="#ctx0" brushRef="#br2" timeOffset="26">21925 14145 25791 0,'-3'0'2304'0,"1"0"-1856"0,1 0-448 0,1 0 0 16,1 0 320-16,-1 0-48 0,-1 1 0 0,0 2 0 15,-2-1-272-15,1 0 0 0,1 0 0 0,-3 2 0 16,2 2 1088-16,-3-2 128 0,0 2 0 0,-3 0 16 16,1 3 352-16,-3 1 64 0,0 0 16 0,-2 2 0 15,-2 3-688-15,-1 1-128 0,-2 0-16 0,-3 2-16 16,-3 2-368-16,-3 3-80 0,-4-1-16 0,-2 5 0 16,-4-1-96-16,-5 5-32 0,-2 2 0 0,-4 4 0 15,1 2-16-15,0-2 0 0,4-3 0 0,4 1 0 0,2-3-208 16,3-3 0-16,4-3 0 0,3-2 0 0,4-1 0 0,2-5 0 15,2-2 0-15,2-3 0 16,3-4-768-16,2 0-64 16,3-5 0-16,0-2-17376 0</inkml:trace>
  <inkml:trace contextRef="#ctx0" brushRef="#br2" timeOffset="27">21427 14076 21135 0,'4'-9'448'0,"-3"6"112"0,0-1 16 0,2 1 32 15,-2 1-480-15,1 2-128 0,1 0 0 0,1 0 0 0,2 0 496 0,2 2 80 0,2 1 0 0,0 3 16 16,0 0 1168-16,-1 4 224 0,-1 4 64 0,0 1 0 15,-1 1 256-15,-1 2 64 0,2 2 16 0,0 5 0 16,2-2-1360-16,1 4-288 0,1-1-48 0,1 2-16 16,2 1-400-16,1 2-80 0,4 1 0 0,0 1-16 15,1 0-176-15,-2 2 0 0,2-1 0 0,-1 0 0 16,-1-1 0-16,-1-1 0 0,-2-1 0 0,1-3 0 16,-4-2 0-16,-1-3-224 0,0-2 80 0,-1-1 16 15,-3-4-416-15,0-2-80 0,-1-4-16 0,-2-4-17280 16</inkml:trace>
  <inkml:trace contextRef="#ctx0" brushRef="#br2" timeOffset="28">22659 13134 42383 0,'-17'3'1872'0,"6"-3"400"0,3 3-1824 0,3-2-448 16,4 2 0-16,2-1 0 16,1-1-720-16,1 6-240 0,2 1-64 0,0 8 0 0,3 3-2064 15,0 3-432-15,-1 4-64 0,-3-1-32 16,-3 3 2096-16,-3-2 432 0,-2 5 64 0,-4-2 32 0,1-1 784 0,-3-2 208 0,0 0 0 0,0 1-9888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1.208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53 36 3223 0 0,'-3'-19'3296'0'0,"3"9"2236"0"0,2 3 3506 0 0,-5 18-6150 0 0,1-1-2762 0 0,-6 14 257 0 0,-23 77 310 0 0,29-90-561 0 0,0 0-1 0 0,0 1 1 0 0,1-1-1 0 0,0 1 1 0 0,1-1 0 0 0,3 23-1 0 0,-3-33-125 0 0,0 1 0 0 0,1 0-1 0 0,-1-1 1 0 0,0 1-1 0 0,1-1 1 0 0,-1 1-1 0 0,1 0 1 0 0,0-1-1 0 0,0 1 1 0 0,-1-1-1 0 0,1 1 1 0 0,0-1-1 0 0,0 0 1 0 0,0 1 0 0 0,0-1-1 0 0,1 0 1 0 0,-1 0-1 0 0,0 0 1 0 0,1 0-1 0 0,-1 0 1 0 0,0 0-1 0 0,1 0 1 0 0,-1 0-1 0 0,1-1 1 0 0,-1 1 0 0 0,3 0-1 0 0,0 0 32 0 0,0-1 0 0 0,-1 0 0 0 0,1 0 0 0 0,0 0 1 0 0,-1 0-1 0 0,1 0 0 0 0,-1-1 0 0 0,1 0 0 0 0,-1 0 0 0 0,1 0 0 0 0,5-2 0 0 0,-1-1 1 0 0,-1 1 0 0 0,1-1 1 0 0,-1-1-1 0 0,0 1 0 0 0,0-1 0 0 0,0 0 0 0 0,-1-1 1 0 0,0 1-1 0 0,0-1 0 0 0,0-1 0 0 0,6-9 0 0 0,-5 6-27 0 0,-1 0 0 0 0,0-1-1 0 0,-1 0 1 0 0,0-1 0 0 0,-1 1 0 0 0,0-1-1 0 0,2-14 1 0 0,-3 13 20 0 0,6-28 2 0 0,-7 37-33 0 0,-1 0 0 0 0,0 0 0 0 0,1 1 0 0 0,0-1 0 0 0,-1 1 0 0 0,1-1 0 0 0,5-5 0 0 0,-7 9 0 0 0,1-1 0 0 0,-1 1 0 0 0,0 0 0 0 0,0 0 0 0 0,0-1 0 0 0,1 1 0 0 0,-1 0 0 0 0,0 0 0 0 0,0-1 0 0 0,1 1 0 0 0,-1 0 0 0 0,0 0 0 0 0,0 0 0 0 0,1 0 0 0 0,-1-1 0 0 0,0 1 0 0 0,1 0 0 0 0,-1 0 0 0 0,0 0 0 0 0,1 0 0 0 0,-1 0 0 0 0,0 0 0 0 0,1 0 0 0 0,-1 0 0 0 0,0 0 0 0 0,1 0 0 0 0,-1 0 0 0 0,0 0 0 0 0,1 0 0 0 0,-1 0 0 0 0,1 0 0 0 0,4 10 0 0 0,-3 15 0 0 0,-6 42-20 0 0,1 22 76 0 0,3-80-122 0 0,1 0 0 0 0,0 0 0 0 0,1 0 1 0 0,0 0-1 0 0,0 0 0 0 0,1-1 0 0 0,5 13 0 0 0,-7-19 106 0 0,2 4-1538 0 0,2-10-877 0 0,-2 0 1475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1.903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80 173 12895 0 0,'-1'4'594'0'0,"0"-1"-1"0"0,0 1 1 0 0,0 0 0 0 0,1-1-1 0 0,-1 1 1 0 0,1 0-1 0 0,0 4 1 0 0,-1 10 1249 0 0,-1 0-960 0 0,-15 92 2045 0 0,-19 146-1747 0 0,36-247-1049 0 0,0-7-83 0 0,0 0 0 0 0,0 1 1 0 0,0-1-1 0 0,0 1 0 0 0,-1-1 0 0 0,1 0 0 0 0,-1 1 0 0 0,0-1 0 0 0,1 0 0 0 0,-2 3 0 0 0,-5-27 151 0 0,5 9-79 0 0,0 0 0 0 0,0-1-1 0 0,2 1 1 0 0,-1 0 0 0 0,2-1 0 0 0,3-23-1 0 0,21-79 341 0 0,-21 102-416 0 0,47-158 163 0 0,-36 133-181 0 0,2 0 0 0 0,25-45 0 0 0,-39 80-26 0 0,-1-1-1 0 0,1 1 1 0 0,0 0-1 0 0,0 0 1 0 0,1 0 0 0 0,-1 0-1 0 0,7-5 1 0 0,-9 8-5 0 0,0 1 1 0 0,0-1 0 0 0,1 1-1 0 0,-1-1 1 0 0,0 1 0 0 0,0-1 0 0 0,0 1-1 0 0,1 0 1 0 0,-1-1 0 0 0,0 1-1 0 0,0 0 1 0 0,0 0 0 0 0,1 0 0 0 0,-1 0-1 0 0,0 0 1 0 0,0 0 0 0 0,1 1-1 0 0,-1-1 1 0 0,0 0 0 0 0,0 0-1 0 0,0 1 1 0 0,1-1 0 0 0,-1 1 0 0 0,0-1-1 0 0,0 1 1 0 0,0 0 0 0 0,0-1-1 0 0,0 1 1 0 0,0 0 0 0 0,0 0 0 0 0,0 0-1 0 0,0-1 1 0 0,-1 1 0 0 0,1 0-1 0 0,0 0 1 0 0,0 2 0 0 0,5 5-34 0 0,0 1 1 0 0,-1 0 0 0 0,0 1-1 0 0,-1-1 1 0 0,0 1 0 0 0,5 20 0 0 0,6 14-41 0 0,-9-30 72 0 0,0 0 0 0 0,-1 1-1 0 0,0 0 1 0 0,-1 0 0 0 0,3 27 0 0 0,-7-37 45 0 0,0-1 0 0 0,0 0-1 0 0,0 1 1 0 0,0-1 0 0 0,-1 0 0 0 0,0 1 0 0 0,0-1 0 0 0,0 0 0 0 0,0 0 0 0 0,-1 0 0 0 0,1 0 0 0 0,-1 0 0 0 0,0 0 0 0 0,-1 0 0 0 0,1 0 0 0 0,0-1 0 0 0,-1 1 0 0 0,0-1 0 0 0,0 0 0 0 0,0 0 0 0 0,0 0 0 0 0,-1 0 0 0 0,1 0 0 0 0,-1-1 0 0 0,-5 3 0 0 0,0 1-5 0 0,-1-2 1 0 0,0 0-1 0 0,-1 0 0 0 0,1-1 0 0 0,-1 0 1 0 0,1 0-1 0 0,-13 0 0 0 0,17-2-145 0 0,0 0 1 0 0,0-1-1 0 0,0 0 0 0 0,0-1 0 0 0,0 1 0 0 0,0-1 0 0 0,0 0 1 0 0,0 0-1 0 0,0-1 0 0 0,0 0 0 0 0,0 0 0 0 0,1 0 0 0 0,-1-1 1 0 0,-6-4-1 0 0,11 7-39 0 0,0-1 0 0 0,1 0 1 0 0,-1 1-1 0 0,0-1 0 0 0,0 0 1 0 0,0 0-1 0 0,0 0 0 0 0,1 0 0 0 0,-1 0 1 0 0,0 0-1 0 0,1 0 0 0 0,-1 0 1 0 0,1 0-1 0 0,-1 0 0 0 0,1 0 0 0 0,0 0 1 0 0,-1 0-1 0 0,1 0 0 0 0,0 0 1 0 0,0-1-1 0 0,0 1 0 0 0,-1 0 0 0 0,1 0 1 0 0,1 0-1 0 0,-1 0 0 0 0,0-1 1 0 0,0 1-1 0 0,0 0 0 0 0,1-1 1 0 0,1-5-7722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2.443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0 156 8751 0 0,'1'0'519'0'0,"0"0"-1"0"0,-1 0 0 0 0,1 0 0 0 0,0 0 1 0 0,0 0-1 0 0,-1 0 0 0 0,1 0 1 0 0,0-1-1 0 0,0 1 0 0 0,-1 0 0 0 0,1 0 1 0 0,0-1-1 0 0,-1 1 0 0 0,1 0 1 0 0,0-1-1 0 0,-1 1 0 0 0,1-1 0 0 0,0 1 1 0 0,-1-1-1 0 0,1 1 0 0 0,-1-1 1 0 0,1 1-1 0 0,-1-1 0 0 0,1 0 0 0 0,-1 1 1 0 0,0-1-1 0 0,1 0 0 0 0,-1 0 1 0 0,6-6 1471 0 0,0 1-3299 0 0,47-24 1864 0 0,-20 12 219 0 0,45-33 1 0 0,-76 50-776 0 0,0-1 0 0 0,-1 0 0 0 0,1 1-1 0 0,0-1 1 0 0,0 0 0 0 0,-1 0 0 0 0,1 0 0 0 0,-1 0-1 0 0,2-3 1 0 0,-3 4 1 0 0,0 1 0 0 0,0 0-1 0 0,0 0 1 0 0,0-1 0 0 0,1 1-1 0 0,-1 0 1 0 0,0-1 0 0 0,0 1 0 0 0,0 0-1 0 0,0-1 1 0 0,0 1 0 0 0,0 0-1 0 0,0 0 1 0 0,0-1 0 0 0,-1 1 0 0 0,1 0-1 0 0,0-1 1 0 0,0 1 0 0 0,0 0-1 0 0,0 0 1 0 0,0-1 0 0 0,0 1 0 0 0,0 0-1 0 0,-1 0 1 0 0,1-1 0 0 0,0 1-1 0 0,0 0 1 0 0,-1-1 0 0 0,0 1 0 0 0,0-1-1 0 0,0 1 1 0 0,0 0 0 0 0,0-1 0 0 0,0 1-1 0 0,0 0 1 0 0,0-1 0 0 0,0 1-1 0 0,0 0 1 0 0,0 0 0 0 0,0 0 0 0 0,0 0-1 0 0,-2 1 1 0 0,-5-1 19 0 0,-1 1 0 0 0,0 1-1 0 0,1 0 1 0 0,-1 0 0 0 0,1 1-1 0 0,0 0 1 0 0,-1 0 0 0 0,1 1 0 0 0,1 0-1 0 0,-1 0 1 0 0,1 1 0 0 0,-1 0 0 0 0,1 0-1 0 0,1 1 1 0 0,-1 0 0 0 0,1 0 0 0 0,0 1-1 0 0,0-1 1 0 0,1 1 0 0 0,0 1 0 0 0,0-1-1 0 0,1 1 1 0 0,0-1 0 0 0,0 1-1 0 0,1 1 1 0 0,0-1 0 0 0,0 0 0 0 0,1 1-1 0 0,0-1 1 0 0,0 1 0 0 0,1 0 0 0 0,0-1-1 0 0,1 1 1 0 0,0 0 0 0 0,0 0 0 0 0,1 0-1 0 0,0-1 1 0 0,4 14 0 0 0,-4-18-19 0 0,0 0 0 0 0,0-1 0 0 0,0 1 0 0 0,0-1 0 0 0,1 1 0 0 0,-1-1 0 0 0,1 1 0 0 0,0-1 0 0 0,0 0 0 0 0,0 0 0 0 0,1 0 0 0 0,-1 0 0 0 0,1 0 0 0 0,-1-1 0 0 0,1 1 0 0 0,0-1 0 0 0,0 1 0 0 0,0-1 0 0 0,1 0 0 0 0,-1 0 0 0 0,0-1 0 0 0,1 1 0 0 0,-1-1 0 0 0,5 2 0 0 0,8 1-174 0 0,0 0 0 0 0,0-1 0 0 0,24 1 0 0 0,-33-3-203 0 0,-1-2 0 0 0,0 1 0 0 0,0-1 0 0 0,0 0 0 0 0,7-2 0 0 0,-9 2-520 0 0,1-1-1 0 0,-1 0 1 0 0,0 0-1 0 0,0 0 1 0 0,0 0-1 0 0,0-1 1 0 0,6-5 0 0 0,1-1-6481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2.875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20 216 11543 0 0,'1'12'983'0'0,"0"0"0"0"0,-1 1 0 0 0,0 0 0 0 0,-4 23-1 0 0,2-16 718 0 0,-5 28 831 0 0,4-31-1566 0 0,0 0 1 0 0,0 18-1 0 0,5-32 338 0 0,0-8-699 0 0,2-11-79 0 0,1-30 86 0 0,0-53 0 0 0,-4 33-275 0 0,0 62-339 0 0,-1-16 110 0 0,2 0 1 0 0,0-1-1 0 0,1 1 0 0 0,8-28 1 0 0,-9 43-67 0 0,0-1-1 0 0,1 1 1 0 0,-1 0 0 0 0,1 0 0 0 0,0 1-1 0 0,0-1 1 0 0,0 1 0 0 0,1-1 0 0 0,4-4-1 0 0,-5 7-22 0 0,0-1-1 0 0,1 1 0 0 0,-1-1 0 0 0,1 1 0 0 0,-1 0 0 0 0,1 1 0 0 0,0-1 0 0 0,0 0 1 0 0,0 1-1 0 0,0 0 0 0 0,0 0 0 0 0,0 0 0 0 0,8 0 0 0 0,-6 1-10 0 0,1 0 0 0 0,-1 1 1 0 0,1 0-1 0 0,-1 0 0 0 0,0 0 0 0 0,1 1 0 0 0,-1 0 1 0 0,9 3-1 0 0,49 29-15 0 0,-22-11 11 0 0,-26-15-791 0 0,1-1 0 0 0,34 10 0 0 0,-40-14-8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2T16:54:48.269"/>
    </inkml:context>
    <inkml:brush xml:id="br0">
      <inkml:brushProperty name="width" value="0.05292" units="cm"/>
      <inkml:brushProperty name="height" value="0.05292" units="cm"/>
      <inkml:brushProperty name="color" value="#5B2D90"/>
    </inkml:brush>
  </inkml:definitions>
  <inkml:trace contextRef="#ctx0" brushRef="#br0">235 18 12439 0 0,'6'-14'5528'0'0,"-6"10"-2480"0"0,-7 9-488 0 0,-7-4-2204 0 0,9 0-278 0 0,1-1-1 0 0,0 1 1 0 0,-1 0-1 0 0,1 0 1 0 0,0 0-1 0 0,0 1 1 0 0,-7 3-1 0 0,-29 17-41 0 0,28-15-16 0 0,5-2-32 0 0,-11 5 141 0 0,1 1 1 0 0,-20 17 0 0 0,33-25-117 0 0,0 0 1 0 0,1 1-1 0 0,0-1 1 0 0,-1 1 0 0 0,1 0-1 0 0,1-1 1 0 0,-1 1 0 0 0,1 0-1 0 0,-1 1 1 0 0,1-1 0 0 0,0 0-1 0 0,0 1 1 0 0,1-1 0 0 0,0 1-1 0 0,-2 8 1 0 0,3-11 1 0 0,0 1 0 0 0,1-1 0 0 0,-1 1 1 0 0,1-1-1 0 0,-1 1 0 0 0,1-1 0 0 0,0 1 0 0 0,0-1 0 0 0,0 0 1 0 0,0 1-1 0 0,1-1 0 0 0,-1 0 0 0 0,0 0 0 0 0,1 0 1 0 0,0 0-1 0 0,-1 0 0 0 0,1 0 0 0 0,0 0 0 0 0,0-1 0 0 0,0 1 1 0 0,4 2-1 0 0,5 3-14 0 0,1 0 0 0 0,22 10 0 0 0,-27-14 3 0 0,11 5-4 0 0,0 0 0 0 0,0 2 0 0 0,20 14 0 0 0,-32-20 0 0 0,-1 1 0 0 0,0 0 0 0 0,0 0 0 0 0,0 0 0 0 0,-1 0 0 0 0,0 1 0 0 0,0 0 0 0 0,0-1 0 0 0,-1 2 0 0 0,1-1 0 0 0,-2 0 0 0 0,1 1 0 0 0,1 6 0 0 0,-1-4-1 0 0,-1 1 0 0 0,0-1 0 0 0,-1 1-1 0 0,0-1 1 0 0,0 1 0 0 0,-1-1 0 0 0,-1 1 0 0 0,1 0-1 0 0,-1-1 1 0 0,-1 0 0 0 0,0 1 0 0 0,-4 11 0 0 0,4-16 8 0 0,0-1 0 0 0,0 1 1 0 0,0-1-1 0 0,-1 1 0 0 0,1-1 1 0 0,-1 0-1 0 0,0 0 1 0 0,0-1-1 0 0,-1 1 0 0 0,1 0 1 0 0,-1-1-1 0 0,0 0 0 0 0,1 0 1 0 0,-1 0-1 0 0,-1 0 0 0 0,1-1 1 0 0,0 0-1 0 0,-1 0 1 0 0,1 0-1 0 0,-1 0 0 0 0,0 0 1 0 0,1-1-1 0 0,-1 0 0 0 0,0 0 1 0 0,-8 0-1 0 0,-4 0-42 0 0,-31-3 0 0 0,41 2-126 0 0,-1-1-1 0 0,1-1 0 0 0,0 1 1 0 0,0-1-1 0 0,0 0 0 0 0,-13-7 1 0 0,9-1-701 0 0,6 1-5887 0 0,4 3-527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09" y="0"/>
            <a:ext cx="4028440" cy="35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9AC69E79-6694-5C48-4AA6-6A91B2E5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>
            <a:extLst>
              <a:ext uri="{FF2B5EF4-FFF2-40B4-BE49-F238E27FC236}">
                <a16:creationId xmlns:a16="http://schemas.microsoft.com/office/drawing/2014/main" id="{33BE0A02-FC29-BFE4-4C5E-47D62626EA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8:notes">
            <a:extLst>
              <a:ext uri="{FF2B5EF4-FFF2-40B4-BE49-F238E27FC236}">
                <a16:creationId xmlns:a16="http://schemas.microsoft.com/office/drawing/2014/main" id="{6FDB46FC-533D-6F62-EABD-B0AD899F3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856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64752462-98AC-50D4-10E4-B6B0D3F5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636D0B5E-4ACE-16DB-DD1C-E896754A3C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ED9917FD-EEE7-EB9F-8910-DC4B5894DF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187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A2D4C3AA-75C6-F47C-651B-E64223051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>
            <a:extLst>
              <a:ext uri="{FF2B5EF4-FFF2-40B4-BE49-F238E27FC236}">
                <a16:creationId xmlns:a16="http://schemas.microsoft.com/office/drawing/2014/main" id="{CDB6E796-85C6-972B-483C-E53D12E88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:notes">
            <a:extLst>
              <a:ext uri="{FF2B5EF4-FFF2-40B4-BE49-F238E27FC236}">
                <a16:creationId xmlns:a16="http://schemas.microsoft.com/office/drawing/2014/main" id="{EEF270D9-49E1-C790-4B32-F0F9976A6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03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124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29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CE598A71-FDC1-495F-7A5F-DE99BDB78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52F7DEF8-544F-705A-0DC3-4AE9DBACF9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63BDB2F1-D2FA-4187-A858-6FE84C4F5C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452422BC-734F-5F12-0216-E9C920D0F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9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>
          <a:extLst>
            <a:ext uri="{FF2B5EF4-FFF2-40B4-BE49-F238E27FC236}">
              <a16:creationId xmlns:a16="http://schemas.microsoft.com/office/drawing/2014/main" id="{7ABF3723-83CC-3448-B420-15F33DAB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:notes">
            <a:extLst>
              <a:ext uri="{FF2B5EF4-FFF2-40B4-BE49-F238E27FC236}">
                <a16:creationId xmlns:a16="http://schemas.microsoft.com/office/drawing/2014/main" id="{6DB3FFFF-B1AE-19F9-2FDD-3357FB6B1A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6:notes">
            <a:extLst>
              <a:ext uri="{FF2B5EF4-FFF2-40B4-BE49-F238E27FC236}">
                <a16:creationId xmlns:a16="http://schemas.microsoft.com/office/drawing/2014/main" id="{F3F07BCC-0ECC-DBF0-C7B8-E2EEAF723D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46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EDC6304A-14A4-D2A3-D568-A0A98841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7:notes">
            <a:extLst>
              <a:ext uri="{FF2B5EF4-FFF2-40B4-BE49-F238E27FC236}">
                <a16:creationId xmlns:a16="http://schemas.microsoft.com/office/drawing/2014/main" id="{CFDE9E12-F389-D8BB-4900-942B14DC3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7:notes">
            <a:extLst>
              <a:ext uri="{FF2B5EF4-FFF2-40B4-BE49-F238E27FC236}">
                <a16:creationId xmlns:a16="http://schemas.microsoft.com/office/drawing/2014/main" id="{C490EBF1-3BE8-5B45-C44D-AC026BE75F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375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E91A7444-0F55-DF01-B9CE-95E2D2A2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>
            <a:extLst>
              <a:ext uri="{FF2B5EF4-FFF2-40B4-BE49-F238E27FC236}">
                <a16:creationId xmlns:a16="http://schemas.microsoft.com/office/drawing/2014/main" id="{8154A3BE-D9DC-D8E5-4D1A-62E87C7AC0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8:notes">
            <a:extLst>
              <a:ext uri="{FF2B5EF4-FFF2-40B4-BE49-F238E27FC236}">
                <a16:creationId xmlns:a16="http://schemas.microsoft.com/office/drawing/2014/main" id="{D6DBE496-9DFA-C884-9FC3-7999E15AE1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991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>
          <a:extLst>
            <a:ext uri="{FF2B5EF4-FFF2-40B4-BE49-F238E27FC236}">
              <a16:creationId xmlns:a16="http://schemas.microsoft.com/office/drawing/2014/main" id="{877DBA93-F8F0-127C-4372-CBCCADAA5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>
            <a:extLst>
              <a:ext uri="{FF2B5EF4-FFF2-40B4-BE49-F238E27FC236}">
                <a16:creationId xmlns:a16="http://schemas.microsoft.com/office/drawing/2014/main" id="{2FC9132C-414E-9C1D-6E0D-75F43B3455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:notes">
            <a:extLst>
              <a:ext uri="{FF2B5EF4-FFF2-40B4-BE49-F238E27FC236}">
                <a16:creationId xmlns:a16="http://schemas.microsoft.com/office/drawing/2014/main" id="{636AC890-3E03-55B0-8EE0-8903640D9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30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2018F78C-61B1-CFB6-75B1-944E6A9A0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87A581AA-80C4-1E7E-292A-8A2E5E410C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FDA1AB32-601C-D03D-1F8E-BDA79B378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38DC94D4-8042-782A-0CEE-37CEC08C79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960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AEC9C3F8-9E4D-5F85-EF13-803DBA59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AEF217D7-187C-8A42-1618-82BBD39C3A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99241426-4BFB-CC86-5088-C92683EE91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CF8A6CCA-DC1A-CBBD-4CF5-F51702F2C4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631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179FD9F0-2162-E5B2-AA65-E88D82CD0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438E1A72-504B-8CD9-EEC5-F987D0A1A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00CE7A22-2EFE-8490-7A51-354C9087E1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81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46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6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3B155BEF-496A-D20C-5C51-7711C9F3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>
            <a:extLst>
              <a:ext uri="{FF2B5EF4-FFF2-40B4-BE49-F238E27FC236}">
                <a16:creationId xmlns:a16="http://schemas.microsoft.com/office/drawing/2014/main" id="{D9554CC7-7707-9989-BB84-C3D78DC10F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:notes">
            <a:extLst>
              <a:ext uri="{FF2B5EF4-FFF2-40B4-BE49-F238E27FC236}">
                <a16:creationId xmlns:a16="http://schemas.microsoft.com/office/drawing/2014/main" id="{0E7C2561-8ACB-5047-3124-79E2583770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6748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5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p5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5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5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5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56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5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4260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>
          <a:extLst>
            <a:ext uri="{FF2B5EF4-FFF2-40B4-BE49-F238E27FC236}">
              <a16:creationId xmlns:a16="http://schemas.microsoft.com/office/drawing/2014/main" id="{9EB90F19-72EB-7024-15A7-8460B002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:notes">
            <a:extLst>
              <a:ext uri="{FF2B5EF4-FFF2-40B4-BE49-F238E27FC236}">
                <a16:creationId xmlns:a16="http://schemas.microsoft.com/office/drawing/2014/main" id="{C763777A-D36D-D2BA-DE2F-4D99361C5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9:notes">
            <a:extLst>
              <a:ext uri="{FF2B5EF4-FFF2-40B4-BE49-F238E27FC236}">
                <a16:creationId xmlns:a16="http://schemas.microsoft.com/office/drawing/2014/main" id="{4705D1F6-9FC2-401C-4261-BF58672BF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3977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1" name="Google Shape;941;p6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65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>
          <a:extLst>
            <a:ext uri="{FF2B5EF4-FFF2-40B4-BE49-F238E27FC236}">
              <a16:creationId xmlns:a16="http://schemas.microsoft.com/office/drawing/2014/main" id="{B91A4293-3CFC-2313-765B-08B9387C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6:notes">
            <a:extLst>
              <a:ext uri="{FF2B5EF4-FFF2-40B4-BE49-F238E27FC236}">
                <a16:creationId xmlns:a16="http://schemas.microsoft.com/office/drawing/2014/main" id="{CDABD52D-578D-BBCD-F8FC-E5A693F692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6:notes">
            <a:extLst>
              <a:ext uri="{FF2B5EF4-FFF2-40B4-BE49-F238E27FC236}">
                <a16:creationId xmlns:a16="http://schemas.microsoft.com/office/drawing/2014/main" id="{AD11510F-8AC9-967D-282A-B654991162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8715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p68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70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70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4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7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76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77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9" name="Google Shape;1139;p78:notes"/>
          <p:cNvSpPr txBox="1">
            <a:spLocks noGrp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9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5" name="Google Shape;1155;p79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81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8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68BF52EF-C679-6872-B207-0836429F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>
            <a:extLst>
              <a:ext uri="{FF2B5EF4-FFF2-40B4-BE49-F238E27FC236}">
                <a16:creationId xmlns:a16="http://schemas.microsoft.com/office/drawing/2014/main" id="{899ED3D7-A789-6095-000B-E94573BDB3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>
            <a:extLst>
              <a:ext uri="{FF2B5EF4-FFF2-40B4-BE49-F238E27FC236}">
                <a16:creationId xmlns:a16="http://schemas.microsoft.com/office/drawing/2014/main" id="{C39CE54B-9BA5-F46D-B208-7EF9669E8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>
            <a:extLst>
              <a:ext uri="{FF2B5EF4-FFF2-40B4-BE49-F238E27FC236}">
                <a16:creationId xmlns:a16="http://schemas.microsoft.com/office/drawing/2014/main" id="{E489A7A2-3AF8-37F6-BD26-A969C15933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20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7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9"/>
          <p:cNvSpPr txBox="1">
            <a:spLocks noGrp="1"/>
          </p:cNvSpPr>
          <p:nvPr>
            <p:ph type="ctrTitle"/>
          </p:nvPr>
        </p:nvSpPr>
        <p:spPr>
          <a:xfrm>
            <a:off x="459317" y="263526"/>
            <a:ext cx="11201400" cy="139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SzPts val="1400"/>
              <a:buNone/>
              <a:defRPr sz="5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19"/>
          <p:cNvSpPr txBox="1">
            <a:spLocks noGrp="1"/>
          </p:cNvSpPr>
          <p:nvPr>
            <p:ph type="subTitle" idx="1"/>
          </p:nvPr>
        </p:nvSpPr>
        <p:spPr>
          <a:xfrm>
            <a:off x="459318" y="1677988"/>
            <a:ext cx="1119504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0" name="Google Shape;200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067" y="5631735"/>
            <a:ext cx="3314700" cy="953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0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20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1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21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2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2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5537200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2"/>
          <p:cNvSpPr txBox="1">
            <a:spLocks noGrp="1"/>
          </p:cNvSpPr>
          <p:nvPr>
            <p:ph type="body" idx="2"/>
          </p:nvPr>
        </p:nvSpPr>
        <p:spPr>
          <a:xfrm>
            <a:off x="6197600" y="1727200"/>
            <a:ext cx="55393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3"/>
          <p:cNvSpPr txBox="1"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23"/>
          <p:cNvSpPr txBox="1"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123"/>
          <p:cNvSpPr txBox="1">
            <a:spLocks noGrp="1"/>
          </p:cNvSpPr>
          <p:nvPr>
            <p:ph type="body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4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24"/>
          <p:cNvSpPr txBox="1">
            <a:spLocks noGrp="1"/>
          </p:cNvSpPr>
          <p:nvPr>
            <p:ph type="body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0" name="Google Shape;220;p124"/>
          <p:cNvSpPr txBox="1">
            <a:spLocks noGrp="1"/>
          </p:cNvSpPr>
          <p:nvPr>
            <p:ph type="body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lvl="0" defTabSz="9144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16" name="Google Shape;16;p8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  <a:tabLst/>
              <a:defRPr sz="2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7" name="Google Shape;17;p89"/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5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25"/>
          <p:cNvSpPr>
            <a:spLocks noGrp="1"/>
          </p:cNvSpPr>
          <p:nvPr>
            <p:ph type="pic" idx="2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25"/>
          <p:cNvSpPr txBox="1">
            <a:spLocks noGrp="1"/>
          </p:cNvSpPr>
          <p:nvPr>
            <p:ph type="body" idx="1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6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26"/>
          <p:cNvSpPr txBox="1">
            <a:spLocks noGrp="1"/>
          </p:cNvSpPr>
          <p:nvPr>
            <p:ph type="body" idx="1"/>
          </p:nvPr>
        </p:nvSpPr>
        <p:spPr>
          <a:xfrm rot="5400000">
            <a:off x="3978540" y="-1794139"/>
            <a:ext cx="4237038" cy="11279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7"/>
          <p:cNvSpPr txBox="1">
            <a:spLocks noGrp="1"/>
          </p:cNvSpPr>
          <p:nvPr>
            <p:ph type="title"/>
          </p:nvPr>
        </p:nvSpPr>
        <p:spPr>
          <a:xfrm rot="5400000">
            <a:off x="7485592" y="1712913"/>
            <a:ext cx="568325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27"/>
          <p:cNvSpPr txBox="1">
            <a:spLocks noGrp="1"/>
          </p:cNvSpPr>
          <p:nvPr>
            <p:ph type="body" idx="1"/>
          </p:nvPr>
        </p:nvSpPr>
        <p:spPr>
          <a:xfrm rot="5400000">
            <a:off x="1744134" y="-1005945"/>
            <a:ext cx="5683250" cy="825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65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42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87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2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2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1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4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9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95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74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01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7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5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95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11279717" cy="42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8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9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5451" y="5964238"/>
            <a:ext cx="21336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5"/>
          <p:cNvSpPr txBox="1"/>
          <p:nvPr/>
        </p:nvSpPr>
        <p:spPr>
          <a:xfrm>
            <a:off x="8589434" y="6229351"/>
            <a:ext cx="3274484" cy="4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GLBC – MSK Image Analysis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April 23, 2010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9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ustomXml" Target="../ink/ink20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st/ZhuoyueLyu/5046225a9ae3675cf633c1df5f63be06/digits-interpolation-notebook-eaai.ipyn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2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harrison.net/index.php/Research/ListenLearn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ustomXml" Target="../ink/ink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5.png"/><Relationship Id="rId30" Type="http://schemas.openxmlformats.org/officeDocument/2006/relationships/customXml" Target="../ink/ink14.xml"/><Relationship Id="rId8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customXml" Target="../ink/ink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autoencoder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customXml" Target="../ink/ink2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customXml" Target="../ink/ink28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customXml" Target="../ink/ink29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31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customXml" Target="../ink/ink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72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.xml"/><Relationship Id="rId5" Type="http://schemas.openxmlformats.org/officeDocument/2006/relationships/image" Target="../media/image74.png"/><Relationship Id="rId4" Type="http://schemas.openxmlformats.org/officeDocument/2006/relationships/customXml" Target="../ink/ink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customXml" Target="../ink/ink39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20.png"/><Relationship Id="rId4" Type="http://schemas.openxmlformats.org/officeDocument/2006/relationships/customXml" Target="../ink/ink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imbaumann.info/svd-image-compression-dem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imbaumann.info/svd-image-compression-demo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stanford.edu/people/karpathy/convnetjs/demo/autoencoder.html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customXml" Target="../ink/ink1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10-315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Introduction to ML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Dimensionality Reduction:</a:t>
            </a:r>
            <a:b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600" dirty="0">
                <a:latin typeface="Calibri Light" panose="020F0302020204030204" pitchFamily="34" charset="0"/>
                <a:cs typeface="Calibri Light" panose="020F0302020204030204" pitchFamily="34" charset="0"/>
              </a:rPr>
              <a:t>PCA, Autoencoders, and Feature Learning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7" name="Google Shape;237;p1"/>
          <p:cNvSpPr/>
          <p:nvPr/>
        </p:nvSpPr>
        <p:spPr>
          <a:xfrm flipH="1">
            <a:off x="0" y="0"/>
            <a:ext cx="6172782" cy="68580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" descr="A close up of a fen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955" r="252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9" name="Google Shape;239;p1"/>
          <p:cNvSpPr txBox="1"/>
          <p:nvPr/>
        </p:nvSpPr>
        <p:spPr>
          <a:xfrm>
            <a:off x="6293224" y="3112977"/>
            <a:ext cx="5354852" cy="343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Instructor: Pat Virtue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75646EEB-3EBF-DDC9-0215-05C7A304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>
            <a:extLst>
              <a:ext uri="{FF2B5EF4-FFF2-40B4-BE49-F238E27FC236}">
                <a16:creationId xmlns:a16="http://schemas.microsoft.com/office/drawing/2014/main" id="{FA46565A-91CD-432C-6E06-DA1C8751CE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4595" y="967073"/>
            <a:ext cx="4725306" cy="4720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13E7E020-9341-C43D-37EA-25C14A2F1C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73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DA4C332A-9ADA-A142-15F8-A75D304A69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Learning to Organize Data</a:t>
            </a:r>
            <a:endParaRPr/>
          </a:p>
        </p:txBody>
      </p: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A0B37D5A-48C8-4668-29C7-E92123505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8" y="1113178"/>
            <a:ext cx="7193407" cy="7963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779" t="-13076" b="-1284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D0DC0420-91F5-E76D-F84B-816DBD55E604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https://cs.stanford.edu/people/karpathy/convnetjs/demo/autoencoder.html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A9898661-C7EE-F05E-A018-8F5AB0FF3E3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39C0A73D-6781-AFBD-04A9-1953C34FF5F5}"/>
              </a:ext>
            </a:extLst>
          </p:cNvPr>
          <p:cNvSpPr txBox="1"/>
          <p:nvPr/>
        </p:nvSpPr>
        <p:spPr>
          <a:xfrm>
            <a:off x="161808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03CCE667-A388-5E75-2620-7565E08916F6}"/>
              </a:ext>
            </a:extLst>
          </p:cNvPr>
          <p:cNvSpPr/>
          <p:nvPr/>
        </p:nvSpPr>
        <p:spPr>
          <a:xfrm rot="-54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6C779A6F-0D5B-9B35-2E1C-F8D6B9AA8BE3}"/>
              </a:ext>
            </a:extLst>
          </p:cNvPr>
          <p:cNvSpPr txBox="1"/>
          <p:nvPr/>
        </p:nvSpPr>
        <p:spPr>
          <a:xfrm>
            <a:off x="398985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pic>
        <p:nvPicPr>
          <p:cNvPr id="409" name="Google Shape;409;p23">
            <a:extLst>
              <a:ext uri="{FF2B5EF4-FFF2-40B4-BE49-F238E27FC236}">
                <a16:creationId xmlns:a16="http://schemas.microsoft.com/office/drawing/2014/main" id="{465FACC8-481E-91B0-2B28-C3DA0219BE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94" y="4653307"/>
            <a:ext cx="592934" cy="6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>
            <a:extLst>
              <a:ext uri="{FF2B5EF4-FFF2-40B4-BE49-F238E27FC236}">
                <a16:creationId xmlns:a16="http://schemas.microsoft.com/office/drawing/2014/main" id="{A81D8074-C186-684F-DEC2-4586477CB2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5955" y="4653307"/>
            <a:ext cx="608018" cy="59991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3">
            <a:extLst>
              <a:ext uri="{FF2B5EF4-FFF2-40B4-BE49-F238E27FC236}">
                <a16:creationId xmlns:a16="http://schemas.microsoft.com/office/drawing/2014/main" id="{69FD741A-ECF1-79DB-8B23-535095B6B113}"/>
              </a:ext>
            </a:extLst>
          </p:cNvPr>
          <p:cNvSpPr txBox="1"/>
          <p:nvPr/>
        </p:nvSpPr>
        <p:spPr>
          <a:xfrm>
            <a:off x="2759676" y="4653307"/>
            <a:ext cx="836307" cy="8067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F7CC3636-5AA7-438A-F825-C65F2029E3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955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82D8C7AF-AC70-8797-EBFD-7F21DBE26F2D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5725C59D-DE56-C93E-0848-995FE742EC04}"/>
              </a:ext>
            </a:extLst>
          </p:cNvPr>
          <p:cNvSpPr txBox="1"/>
          <p:nvPr/>
        </p:nvSpPr>
        <p:spPr>
          <a:xfrm>
            <a:off x="161808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0B309292-2157-68CA-D089-79D1ADDAD28E}"/>
              </a:ext>
            </a:extLst>
          </p:cNvPr>
          <p:cNvSpPr/>
          <p:nvPr/>
        </p:nvSpPr>
        <p:spPr>
          <a:xfrm rot="-54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4E1DA393-814B-163E-AA20-8F08C530F59E}"/>
              </a:ext>
            </a:extLst>
          </p:cNvPr>
          <p:cNvSpPr txBox="1"/>
          <p:nvPr/>
        </p:nvSpPr>
        <p:spPr>
          <a:xfrm>
            <a:off x="398985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B717133F-0D86-F3ED-5BC6-72C293BB4EC3}"/>
              </a:ext>
            </a:extLst>
          </p:cNvPr>
          <p:cNvSpPr txBox="1"/>
          <p:nvPr/>
        </p:nvSpPr>
        <p:spPr>
          <a:xfrm>
            <a:off x="2726056" y="3237784"/>
            <a:ext cx="836307" cy="80675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E5EA5A3D-8022-3467-1A5D-B7525EB10D73}"/>
              </a:ext>
            </a:extLst>
          </p:cNvPr>
          <p:cNvSpPr txBox="1"/>
          <p:nvPr/>
        </p:nvSpPr>
        <p:spPr>
          <a:xfrm>
            <a:off x="9144786" y="5600540"/>
            <a:ext cx="836307" cy="58477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265218F8-70FD-26A2-C50B-2E0B8E028951}"/>
              </a:ext>
            </a:extLst>
          </p:cNvPr>
          <p:cNvSpPr txBox="1"/>
          <p:nvPr/>
        </p:nvSpPr>
        <p:spPr>
          <a:xfrm>
            <a:off x="6276042" y="2823279"/>
            <a:ext cx="836307" cy="58477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07D9D7-7942-0AED-3EA1-C2A4582AB36D}"/>
                  </a:ext>
                </a:extLst>
              </p14:cNvPr>
              <p14:cNvContentPartPr/>
              <p14:nvPr/>
            </p14:nvContentPartPr>
            <p14:xfrm>
              <a:off x="997200" y="2631960"/>
              <a:ext cx="4035240" cy="56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07D9D7-7942-0AED-3EA1-C2A4582AB36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7840" y="2622600"/>
                <a:ext cx="4053960" cy="58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952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108F62B3-CE9D-26D7-6581-E32A1B3BA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>
            <a:extLst>
              <a:ext uri="{FF2B5EF4-FFF2-40B4-BE49-F238E27FC236}">
                <a16:creationId xmlns:a16="http://schemas.microsoft.com/office/drawing/2014/main" id="{ED9E1BB4-6736-75A8-453C-14B5D192BF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54" name="Google Shape;454;p28">
            <a:extLst>
              <a:ext uri="{FF2B5EF4-FFF2-40B4-BE49-F238E27FC236}">
                <a16:creationId xmlns:a16="http://schemas.microsoft.com/office/drawing/2014/main" id="{61437FAD-1BB9-1FCF-DC66-AADECE71D1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992151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https://cs.stanford.edu/people/karpathy/convnetjs/demo/autoencoder.html</a:t>
            </a:r>
            <a:endParaRPr sz="2400"/>
          </a:p>
        </p:txBody>
      </p:sp>
      <p:pic>
        <p:nvPicPr>
          <p:cNvPr id="455" name="Google Shape;455;p28">
            <a:extLst>
              <a:ext uri="{FF2B5EF4-FFF2-40B4-BE49-F238E27FC236}">
                <a16:creationId xmlns:a16="http://schemas.microsoft.com/office/drawing/2014/main" id="{FD294981-0C16-B8A8-024C-BED5E25907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567" y="3188830"/>
            <a:ext cx="1962424" cy="17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>
            <a:extLst>
              <a:ext uri="{FF2B5EF4-FFF2-40B4-BE49-F238E27FC236}">
                <a16:creationId xmlns:a16="http://schemas.microsoft.com/office/drawing/2014/main" id="{1A3C97F4-054E-4F7B-1596-F4C264883D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5679" y="3241888"/>
            <a:ext cx="1733792" cy="179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8">
            <a:extLst>
              <a:ext uri="{FF2B5EF4-FFF2-40B4-BE49-F238E27FC236}">
                <a16:creationId xmlns:a16="http://schemas.microsoft.com/office/drawing/2014/main" id="{81EC4A68-53FD-7273-1519-22B52DE01816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458" name="Google Shape;458;p28">
              <a:extLst>
                <a:ext uri="{FF2B5EF4-FFF2-40B4-BE49-F238E27FC236}">
                  <a16:creationId xmlns:a16="http://schemas.microsoft.com/office/drawing/2014/main" id="{58039867-2838-90F8-29DB-58AB1B2FDC2B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rgbClr val="F2F2F2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8">
              <a:extLst>
                <a:ext uri="{FF2B5EF4-FFF2-40B4-BE49-F238E27FC236}">
                  <a16:creationId xmlns:a16="http://schemas.microsoft.com/office/drawing/2014/main" id="{DA9B15E0-BFDD-5AA9-4539-E86B2E6E5FE7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Autoencoder network</a:t>
              </a:r>
              <a:endParaRPr/>
            </a:p>
          </p:txBody>
        </p:sp>
        <p:sp>
          <p:nvSpPr>
            <p:cNvPr id="460" name="Google Shape;460;p28">
              <a:extLst>
                <a:ext uri="{FF2B5EF4-FFF2-40B4-BE49-F238E27FC236}">
                  <a16:creationId xmlns:a16="http://schemas.microsoft.com/office/drawing/2014/main" id="{585B5BBD-65E8-C5FF-771F-B34F069AC284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1" name="Google Shape;461;p28">
              <a:extLst>
                <a:ext uri="{FF2B5EF4-FFF2-40B4-BE49-F238E27FC236}">
                  <a16:creationId xmlns:a16="http://schemas.microsoft.com/office/drawing/2014/main" id="{55BED8E9-1F03-1E23-A1D7-9439CBB4F8BF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neurons</a:t>
              </a:r>
              <a:endParaRPr/>
            </a:p>
          </p:txBody>
        </p:sp>
        <p:sp>
          <p:nvSpPr>
            <p:cNvPr id="462" name="Google Shape;462;p28">
              <a:extLst>
                <a:ext uri="{FF2B5EF4-FFF2-40B4-BE49-F238E27FC236}">
                  <a16:creationId xmlns:a16="http://schemas.microsoft.com/office/drawing/2014/main" id="{2E446AB7-EE55-469A-DAB8-FA08B135F6FE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1</a:t>
              </a:r>
              <a:endParaRPr/>
            </a:p>
          </p:txBody>
        </p:sp>
        <p:sp>
          <p:nvSpPr>
            <p:cNvPr id="463" name="Google Shape;463;p28">
              <a:extLst>
                <a:ext uri="{FF2B5EF4-FFF2-40B4-BE49-F238E27FC236}">
                  <a16:creationId xmlns:a16="http://schemas.microsoft.com/office/drawing/2014/main" id="{48670A5D-DBCD-9AFF-FF72-81246C24FD31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4" name="Google Shape;464;p28">
              <a:extLst>
                <a:ext uri="{FF2B5EF4-FFF2-40B4-BE49-F238E27FC236}">
                  <a16:creationId xmlns:a16="http://schemas.microsoft.com/office/drawing/2014/main" id="{A9A8378D-61F2-48DA-9B2C-81BAC92F5576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5" name="Google Shape;465;p28">
              <a:extLst>
                <a:ext uri="{FF2B5EF4-FFF2-40B4-BE49-F238E27FC236}">
                  <a16:creationId xmlns:a16="http://schemas.microsoft.com/office/drawing/2014/main" id="{A9E81DDB-7642-0942-731F-5E09728635CF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6" name="Google Shape;466;p28">
              <a:extLst>
                <a:ext uri="{FF2B5EF4-FFF2-40B4-BE49-F238E27FC236}">
                  <a16:creationId xmlns:a16="http://schemas.microsoft.com/office/drawing/2014/main" id="{771EB159-7177-4AFB-0205-AFBE8C3D866F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784 neurons</a:t>
              </a:r>
              <a:endParaRPr/>
            </a:p>
          </p:txBody>
        </p:sp>
        <p:sp>
          <p:nvSpPr>
            <p:cNvPr id="467" name="Google Shape;467;p28">
              <a:extLst>
                <a:ext uri="{FF2B5EF4-FFF2-40B4-BE49-F238E27FC236}">
                  <a16:creationId xmlns:a16="http://schemas.microsoft.com/office/drawing/2014/main" id="{BFC93ADA-BC05-3CC7-944B-B04B46E21E19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2</a:t>
              </a:r>
              <a:endParaRPr/>
            </a:p>
          </p:txBody>
        </p:sp>
        <p:sp>
          <p:nvSpPr>
            <p:cNvPr id="468" name="Google Shape;468;p28">
              <a:extLst>
                <a:ext uri="{FF2B5EF4-FFF2-40B4-BE49-F238E27FC236}">
                  <a16:creationId xmlns:a16="http://schemas.microsoft.com/office/drawing/2014/main" id="{F0A5B57B-3989-E8E0-51E2-1FBEB96D3FA4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3</a:t>
              </a:r>
              <a:endParaRPr/>
            </a:p>
          </p:txBody>
        </p:sp>
        <p:sp>
          <p:nvSpPr>
            <p:cNvPr id="469" name="Google Shape;469;p28">
              <a:extLst>
                <a:ext uri="{FF2B5EF4-FFF2-40B4-BE49-F238E27FC236}">
                  <a16:creationId xmlns:a16="http://schemas.microsoft.com/office/drawing/2014/main" id="{E9329B04-625A-6E8C-155E-F2C6A4114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4</a:t>
              </a:r>
              <a:endParaRPr/>
            </a:p>
          </p:txBody>
        </p:sp>
        <p:sp>
          <p:nvSpPr>
            <p:cNvPr id="470" name="Google Shape;470;p28">
              <a:extLst>
                <a:ext uri="{FF2B5EF4-FFF2-40B4-BE49-F238E27FC236}">
                  <a16:creationId xmlns:a16="http://schemas.microsoft.com/office/drawing/2014/main" id="{1E4E0401-C241-13E1-E6BC-80492EFA5182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5</a:t>
              </a:r>
              <a:endParaRPr/>
            </a:p>
          </p:txBody>
        </p:sp>
        <p:sp>
          <p:nvSpPr>
            <p:cNvPr id="471" name="Google Shape;471;p28">
              <a:extLst>
                <a:ext uri="{FF2B5EF4-FFF2-40B4-BE49-F238E27FC236}">
                  <a16:creationId xmlns:a16="http://schemas.microsoft.com/office/drawing/2014/main" id="{570BCFB8-2C97-9A1E-DF8E-94D3CA45C7E8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6</a:t>
              </a:r>
              <a:endParaRPr/>
            </a:p>
          </p:txBody>
        </p:sp>
      </p:grpSp>
      <p:sp>
        <p:nvSpPr>
          <p:cNvPr id="472" name="Google Shape;472;p28">
            <a:extLst>
              <a:ext uri="{FF2B5EF4-FFF2-40B4-BE49-F238E27FC236}">
                <a16:creationId xmlns:a16="http://schemas.microsoft.com/office/drawing/2014/main" id="{96416E47-F253-C085-BE85-E6714D75AC65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28x28 = 784 pixels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520273-13A5-659D-DD46-E3ED8BB88AB0}"/>
                  </a:ext>
                </a:extLst>
              </p14:cNvPr>
              <p14:cNvContentPartPr/>
              <p14:nvPr/>
            </p14:nvContentPartPr>
            <p14:xfrm>
              <a:off x="2829600" y="1359360"/>
              <a:ext cx="2994840" cy="523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520273-13A5-659D-DD46-E3ED8BB88A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0240" y="1350000"/>
                <a:ext cx="3013560" cy="524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44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78" name="Google Shape;478;p29"/>
          <p:cNvSpPr txBox="1">
            <a:spLocks noGrp="1"/>
          </p:cNvSpPr>
          <p:nvPr>
            <p:ph type="body" idx="1"/>
          </p:nvPr>
        </p:nvSpPr>
        <p:spPr>
          <a:xfrm>
            <a:off x="552099" y="992151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/>
              <a:t>Demo: Using a learned feature space</a:t>
            </a:r>
            <a:endParaRPr/>
          </a:p>
        </p:txBody>
      </p:sp>
      <p:pic>
        <p:nvPicPr>
          <p:cNvPr id="479" name="Google Shape;4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907" y="1517019"/>
            <a:ext cx="8364186" cy="20595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Variational Autoencoder Demo</a:t>
            </a:r>
            <a:endParaRPr dirty="0"/>
          </a:p>
        </p:txBody>
      </p:sp>
      <p:sp>
        <p:nvSpPr>
          <p:cNvPr id="485" name="Google Shape;485;p3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5492354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en-US" b="0" i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Zhuoyue Lyu, Safinah Ali, and Cynthia Breazeal. EAAI 2022.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https://colab.research.google.com/gist/ZhuoyueLyu/5046225a9ae3675cf633c1df5f63be06/digits-interpolation-notebook-eaai.ipynb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pic>
        <p:nvPicPr>
          <p:cNvPr id="486" name="Google Shape;4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276" y="1116520"/>
            <a:ext cx="5411477" cy="53743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6B83D8-7762-2201-1CCF-965109AFCA43}"/>
                  </a:ext>
                </a:extLst>
              </p14:cNvPr>
              <p14:cNvContentPartPr/>
              <p14:nvPr/>
            </p14:nvContentPartPr>
            <p14:xfrm>
              <a:off x="609120" y="909720"/>
              <a:ext cx="2473920" cy="159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6B83D8-7762-2201-1CCF-965109AFCA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760" y="900360"/>
                <a:ext cx="2492640" cy="178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06" name="Google Shape;506;p3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Listen Learner</a:t>
            </a:r>
            <a:endParaRPr/>
          </a:p>
        </p:txBody>
      </p:sp>
      <p:sp>
        <p:nvSpPr>
          <p:cNvPr id="507" name="Google Shape;507;p33"/>
          <p:cNvSpPr txBox="1"/>
          <p:nvPr/>
        </p:nvSpPr>
        <p:spPr>
          <a:xfrm>
            <a:off x="404937" y="4796655"/>
            <a:ext cx="10515600" cy="46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b="0" i="0" u="sng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https://chrisharrison.net/index.php/Research/ListenLearner</a:t>
            </a:r>
            <a:endParaRPr sz="24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937" y="1754271"/>
            <a:ext cx="11639901" cy="303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Exploring Feature Space</a:t>
            </a:r>
            <a:endParaRPr/>
          </a:p>
        </p:txBody>
      </p:sp>
      <p:sp>
        <p:nvSpPr>
          <p:cNvPr id="514" name="Google Shape;514;p3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https://experiments.withgoogle.com/ai/melody-mixer/view/</a:t>
            </a:r>
            <a:endParaRPr/>
          </a:p>
        </p:txBody>
      </p:sp>
      <p:pic>
        <p:nvPicPr>
          <p:cNvPr id="515" name="Google Shape;5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099" y="2223141"/>
            <a:ext cx="11167782" cy="3721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Exploring Feature Space</a:t>
            </a:r>
            <a:endParaRPr/>
          </a:p>
        </p:txBody>
      </p:sp>
      <p:sp>
        <p:nvSpPr>
          <p:cNvPr id="521" name="Google Shape;521;p3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https://experiments.withgoogle.com/ai/beat-blender/view/</a:t>
            </a:r>
            <a:endParaRPr/>
          </a:p>
        </p:txBody>
      </p:sp>
      <p:pic>
        <p:nvPicPr>
          <p:cNvPr id="522" name="Google Shape;52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2233" y="1889383"/>
            <a:ext cx="4607534" cy="467210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2807D2-ADFD-6781-8250-F18974802998}"/>
                  </a:ext>
                </a:extLst>
              </p14:cNvPr>
              <p14:cNvContentPartPr/>
              <p14:nvPr/>
            </p14:nvContentPartPr>
            <p14:xfrm>
              <a:off x="1108080" y="1467720"/>
              <a:ext cx="10640520" cy="5142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2807D2-ADFD-6781-8250-F189748029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8720" y="1458360"/>
                <a:ext cx="10659240" cy="5161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7"/>
          <p:cNvPicPr preferRelativeResize="0"/>
          <p:nvPr/>
        </p:nvPicPr>
        <p:blipFill rotWithShape="1">
          <a:blip r:embed="rId3">
            <a:alphaModFix/>
          </a:blip>
          <a:srcRect t="9954"/>
          <a:stretch/>
        </p:blipFill>
        <p:spPr>
          <a:xfrm>
            <a:off x="554619" y="1492624"/>
            <a:ext cx="8389618" cy="531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53" name="Google Shape;553;p37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CLIP: Connecting text and images</a:t>
            </a:r>
            <a:endParaRPr/>
          </a:p>
        </p:txBody>
      </p:sp>
      <p:sp>
        <p:nvSpPr>
          <p:cNvPr id="554" name="Google Shape;554;p37"/>
          <p:cNvSpPr txBox="1"/>
          <p:nvPr/>
        </p:nvSpPr>
        <p:spPr>
          <a:xfrm>
            <a:off x="635726" y="624226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https://openai.com/research/clip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Feature Learning</a:t>
            </a:r>
            <a:endParaRPr/>
          </a:p>
        </p:txBody>
      </p:sp>
      <p:sp>
        <p:nvSpPr>
          <p:cNvPr id="560" name="Google Shape;560;p3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CLIP: Connecting text and images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561" name="Google Shape;561;p38"/>
          <p:cNvSpPr txBox="1"/>
          <p:nvPr/>
        </p:nvSpPr>
        <p:spPr>
          <a:xfrm>
            <a:off x="635726" y="624226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https://openai.com/research/clip</a:t>
            </a:r>
            <a:endParaRPr/>
          </a:p>
        </p:txBody>
      </p:sp>
      <p:pic>
        <p:nvPicPr>
          <p:cNvPr id="562" name="Google Shape;56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113" y="1580029"/>
            <a:ext cx="7632133" cy="527797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4B6AA8-C314-6336-DF89-35D232474615}"/>
                  </a:ext>
                </a:extLst>
              </p14:cNvPr>
              <p14:cNvContentPartPr/>
              <p14:nvPr/>
            </p14:nvContentPartPr>
            <p14:xfrm>
              <a:off x="3424680" y="60840"/>
              <a:ext cx="8618400" cy="320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4B6AA8-C314-6336-DF89-35D2324746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320" y="51480"/>
                <a:ext cx="8637120" cy="321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555F1C9E-D901-19D0-613A-116EFD11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E4A7BEA4-68B4-BC9E-D2CC-E1782F840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5DECEEBD-E463-8667-33D2-6A324F456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9242643F-47FB-64C2-1231-DAAA53B5F7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19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4FBC2C-6B5F-AA90-936B-8AD84FD07700}"/>
                  </a:ext>
                </a:extLst>
              </p14:cNvPr>
              <p14:cNvContentPartPr/>
              <p14:nvPr/>
            </p14:nvContentPartPr>
            <p14:xfrm>
              <a:off x="143280" y="1061640"/>
              <a:ext cx="1074600" cy="349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4FBC2C-6B5F-AA90-936B-8AD84FD077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920" y="1052280"/>
                <a:ext cx="1093320" cy="351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00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Learning Paradigms</a:t>
            </a:r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CD6F65-ACC8-7108-6E03-109FADD21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6" name="Google Shape;30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411" y="1142354"/>
            <a:ext cx="8565179" cy="539655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0"/>
          <p:cNvSpPr txBox="1"/>
          <p:nvPr/>
        </p:nvSpPr>
        <p:spPr>
          <a:xfrm rot="-5400000">
            <a:off x="9707627" y="4351739"/>
            <a:ext cx="4293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Slide credit: CMU MLD, Matt Gormley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0748E3-317D-D906-309A-93C8500D0FED}"/>
                  </a:ext>
                </a:extLst>
              </p14:cNvPr>
              <p14:cNvContentPartPr/>
              <p14:nvPr/>
            </p14:nvContentPartPr>
            <p14:xfrm>
              <a:off x="231840" y="64440"/>
              <a:ext cx="11157840" cy="5044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0748E3-317D-D906-309A-93C8500D0F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480" y="55080"/>
                <a:ext cx="11176560" cy="506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6BC83-0CC1-45C6-F635-A2F9B719865A}"/>
              </a:ext>
            </a:extLst>
          </p:cNvPr>
          <p:cNvGrpSpPr/>
          <p:nvPr/>
        </p:nvGrpSpPr>
        <p:grpSpPr>
          <a:xfrm>
            <a:off x="5431044" y="874765"/>
            <a:ext cx="2239488" cy="243082"/>
            <a:chOff x="5431044" y="874765"/>
            <a:chExt cx="2239488" cy="24308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E9CA26-8C69-64AE-83DD-717887E252D3}"/>
                    </a:ext>
                  </a:extLst>
                </p14:cNvPr>
                <p14:cNvContentPartPr/>
                <p14:nvPr/>
              </p14:nvContentPartPr>
              <p14:xfrm>
                <a:off x="5431044" y="882966"/>
                <a:ext cx="111996" cy="143086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E9CA26-8C69-64AE-83DD-717887E252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21711" y="873619"/>
                  <a:ext cx="130662" cy="1617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CEB393C-29E5-F8A2-43CE-9A86B7C17ED3}"/>
                    </a:ext>
                  </a:extLst>
                </p14:cNvPr>
                <p14:cNvContentPartPr/>
                <p14:nvPr/>
              </p14:nvContentPartPr>
              <p14:xfrm>
                <a:off x="5614674" y="891693"/>
                <a:ext cx="102178" cy="1405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CEB393C-29E5-F8A2-43CE-9A86B7C17ED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05352" y="882348"/>
                  <a:ext cx="120462" cy="1592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6561F5B-17AC-2602-B855-122907B8D451}"/>
                    </a:ext>
                  </a:extLst>
                </p14:cNvPr>
                <p14:cNvContentPartPr/>
                <p14:nvPr/>
              </p14:nvContentPartPr>
              <p14:xfrm>
                <a:off x="6835655" y="874765"/>
                <a:ext cx="123632" cy="161085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6561F5B-17AC-2602-B855-122907B8D4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6311" y="865416"/>
                  <a:ext cx="142321" cy="1797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8D07D65-BE33-92EC-B4C4-52F927FFC48A}"/>
                    </a:ext>
                  </a:extLst>
                </p14:cNvPr>
                <p14:cNvContentPartPr/>
                <p14:nvPr/>
              </p14:nvContentPartPr>
              <p14:xfrm>
                <a:off x="7029647" y="909128"/>
                <a:ext cx="101087" cy="105269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8D07D65-BE33-92EC-B4C4-52F927FFC4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20294" y="899787"/>
                  <a:ext cx="119793" cy="123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20A0BE-94B4-ECBA-E9F5-69CD76432378}"/>
                    </a:ext>
                  </a:extLst>
                </p14:cNvPr>
                <p14:cNvContentPartPr/>
                <p14:nvPr/>
              </p14:nvContentPartPr>
              <p14:xfrm>
                <a:off x="7188187" y="885310"/>
                <a:ext cx="114541" cy="232537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20A0BE-94B4-ECBA-E9F5-69CD7643237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78851" y="875951"/>
                  <a:ext cx="133212" cy="2512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3AA654C-9255-3154-B9ED-A0146E2D6E00}"/>
                    </a:ext>
                  </a:extLst>
                </p14:cNvPr>
                <p14:cNvContentPartPr/>
                <p14:nvPr/>
              </p14:nvContentPartPr>
              <p14:xfrm>
                <a:off x="7379089" y="928945"/>
                <a:ext cx="92906" cy="122359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3AA654C-9255-3154-B9ED-A0146E2D6E0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69763" y="919588"/>
                  <a:ext cx="111559" cy="1410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338419D-A8FB-A1CD-BC0A-B257A705BACF}"/>
                    </a:ext>
                  </a:extLst>
                </p14:cNvPr>
                <p14:cNvContentPartPr/>
                <p14:nvPr/>
              </p14:nvContentPartPr>
              <p14:xfrm>
                <a:off x="7527265" y="890583"/>
                <a:ext cx="143267" cy="159449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338419D-A8FB-A1CD-BC0A-B257A705BAC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17929" y="881225"/>
                  <a:ext cx="161579" cy="1781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DE461D-1C55-ED9F-23B6-370D2538A261}"/>
              </a:ext>
            </a:extLst>
          </p:cNvPr>
          <p:cNvGrpSpPr/>
          <p:nvPr/>
        </p:nvGrpSpPr>
        <p:grpSpPr>
          <a:xfrm>
            <a:off x="5881119" y="743080"/>
            <a:ext cx="845423" cy="365077"/>
            <a:chOff x="5881119" y="743080"/>
            <a:chExt cx="845423" cy="36507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68BF5A-4725-CF3B-FAD8-E29B6672ACEF}"/>
                    </a:ext>
                  </a:extLst>
                </p14:cNvPr>
                <p14:cNvContentPartPr/>
                <p14:nvPr/>
              </p14:nvContentPartPr>
              <p14:xfrm>
                <a:off x="5881119" y="890347"/>
                <a:ext cx="93633" cy="21781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568BF5A-4725-CF3B-FAD8-E29B6672ACE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71792" y="881002"/>
                  <a:ext cx="111929" cy="2361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EB5164D-6644-0E4F-0A85-F353008946C9}"/>
                    </a:ext>
                  </a:extLst>
                </p14:cNvPr>
                <p14:cNvContentPartPr/>
                <p14:nvPr/>
              </p14:nvContentPartPr>
              <p14:xfrm>
                <a:off x="6050749" y="927618"/>
                <a:ext cx="105814" cy="13345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EB5164D-6644-0E4F-0A85-F353008946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41423" y="918266"/>
                  <a:ext cx="124466" cy="152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E292CF8-966D-A70A-4DB2-CF4412535F94}"/>
                    </a:ext>
                  </a:extLst>
                </p14:cNvPr>
                <p14:cNvContentPartPr/>
                <p14:nvPr/>
              </p14:nvContentPartPr>
              <p14:xfrm>
                <a:off x="6221834" y="746534"/>
                <a:ext cx="49998" cy="3392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E292CF8-966D-A70A-4DB2-CF4412535F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12549" y="737180"/>
                  <a:ext cx="68212" cy="3579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250F0DF-EABC-EAE3-4505-A4ECA0102CE4}"/>
                    </a:ext>
                  </a:extLst>
                </p14:cNvPr>
                <p14:cNvContentPartPr/>
                <p14:nvPr/>
              </p14:nvContentPartPr>
              <p14:xfrm>
                <a:off x="6352738" y="743080"/>
                <a:ext cx="98178" cy="32635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250F0DF-EABC-EAE3-4505-A4ECA0102CE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43388" y="733725"/>
                  <a:ext cx="116879" cy="3450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C5AF9FD-71A1-1937-FBBD-EC8800EE9A78}"/>
                    </a:ext>
                  </a:extLst>
                </p14:cNvPr>
                <p14:cNvContentPartPr/>
                <p14:nvPr/>
              </p14:nvContentPartPr>
              <p14:xfrm>
                <a:off x="6302921" y="934527"/>
                <a:ext cx="161994" cy="2345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C5AF9FD-71A1-1937-FBBD-EC8800EE9A7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93582" y="925145"/>
                  <a:ext cx="180672" cy="42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9D82733-A8E9-5265-B79C-35113B1764E3}"/>
                    </a:ext>
                  </a:extLst>
                </p14:cNvPr>
                <p14:cNvContentPartPr/>
                <p14:nvPr/>
              </p14:nvContentPartPr>
              <p14:xfrm>
                <a:off x="6540549" y="925073"/>
                <a:ext cx="185993" cy="34908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9D82733-A8E9-5265-B79C-35113B1764E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531195" y="915716"/>
                  <a:ext cx="204700" cy="5362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7F3BB4-9505-ED48-08DF-15F7FDE758FA}"/>
                  </a:ext>
                </a:extLst>
              </p14:cNvPr>
              <p14:cNvContentPartPr/>
              <p14:nvPr/>
            </p14:nvContentPartPr>
            <p14:xfrm>
              <a:off x="5734943" y="753261"/>
              <a:ext cx="130177" cy="37216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37F3BB4-9505-ED48-08DF-15F7FDE758F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5593" y="743912"/>
                <a:ext cx="148876" cy="39050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56441C0D-8BDA-1ACD-53A0-0DE3237F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>
            <a:extLst>
              <a:ext uri="{FF2B5EF4-FFF2-40B4-BE49-F238E27FC236}">
                <a16:creationId xmlns:a16="http://schemas.microsoft.com/office/drawing/2014/main" id="{B77239CC-D7EC-9620-7227-AEF0D66E6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Autoencoders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3FD77-602E-D711-5178-EED6E1811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Exercise: Human-defined Feature Space</a:t>
            </a:r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Step 4: Creation!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Select three students: A,B,C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A draws a new digit and hands it to student B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B thinks about where to plot it and comes up with a 2-D coordinate, (x, y)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dk1"/>
                </a:solidFill>
              </a:rPr>
              <a:t>Student C looks at the coordinate and the plot (but not the drawing from A) and </a:t>
            </a:r>
            <a:r>
              <a:rPr lang="en-US">
                <a:solidFill>
                  <a:srgbClr val="C00000"/>
                </a:solidFill>
              </a:rPr>
              <a:t>draws a new digit</a:t>
            </a:r>
            <a:endParaRPr/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9" y="1163170"/>
            <a:ext cx="5543901" cy="4650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247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Exercise: Human-defined Feature Space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1EEE86-D5BF-8DA0-61A1-2579FE92B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4" name="Google Shape;394;p2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3178"/>
            <a:ext cx="12192000" cy="5491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57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77445A20-3A3F-6D4F-01BD-FC6240074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>
            <a:extLst>
              <a:ext uri="{FF2B5EF4-FFF2-40B4-BE49-F238E27FC236}">
                <a16:creationId xmlns:a16="http://schemas.microsoft.com/office/drawing/2014/main" id="{8DC1B09C-531F-28B4-F4E5-1774231E6D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4595" y="967073"/>
            <a:ext cx="4725306" cy="4720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29FD5215-0EFB-D386-7C7F-A8D5BA7EA8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73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5AAC7DE3-8235-8724-8C9D-88674E48B3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Learning to Organize Data</a:t>
            </a:r>
            <a:endParaRPr dirty="0"/>
          </a:p>
        </p:txBody>
      </p:sp>
      <p:sp>
        <p:nvSpPr>
          <p:cNvPr id="403" name="Google Shape;403;p23">
            <a:extLst>
              <a:ext uri="{FF2B5EF4-FFF2-40B4-BE49-F238E27FC236}">
                <a16:creationId xmlns:a16="http://schemas.microsoft.com/office/drawing/2014/main" id="{44C43476-7678-A302-F825-8604E4E579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2099" y="1053804"/>
            <a:ext cx="7867506" cy="8905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779" t="-13076" b="-1284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404" name="Google Shape;404;p23">
            <a:extLst>
              <a:ext uri="{FF2B5EF4-FFF2-40B4-BE49-F238E27FC236}">
                <a16:creationId xmlns:a16="http://schemas.microsoft.com/office/drawing/2014/main" id="{9EE7B386-F4E1-340F-667F-E51FCECDBF43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https://cs.stanford.edu/people/karpathy/convnetjs/demo/autoencoder.html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>
            <a:extLst>
              <a:ext uri="{FF2B5EF4-FFF2-40B4-BE49-F238E27FC236}">
                <a16:creationId xmlns:a16="http://schemas.microsoft.com/office/drawing/2014/main" id="{B6FB327F-8050-7928-BF1A-7499783890B5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>
            <a:extLst>
              <a:ext uri="{FF2B5EF4-FFF2-40B4-BE49-F238E27FC236}">
                <a16:creationId xmlns:a16="http://schemas.microsoft.com/office/drawing/2014/main" id="{1FA6DF60-C232-8280-3AB1-83E4C1DF0CB6}"/>
              </a:ext>
            </a:extLst>
          </p:cNvPr>
          <p:cNvSpPr txBox="1"/>
          <p:nvPr/>
        </p:nvSpPr>
        <p:spPr>
          <a:xfrm>
            <a:off x="161808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07" name="Google Shape;407;p23">
            <a:extLst>
              <a:ext uri="{FF2B5EF4-FFF2-40B4-BE49-F238E27FC236}">
                <a16:creationId xmlns:a16="http://schemas.microsoft.com/office/drawing/2014/main" id="{0F25BD33-7D38-7985-3930-5B369FD7409B}"/>
              </a:ext>
            </a:extLst>
          </p:cNvPr>
          <p:cNvSpPr/>
          <p:nvPr/>
        </p:nvSpPr>
        <p:spPr>
          <a:xfrm rot="-54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3">
            <a:extLst>
              <a:ext uri="{FF2B5EF4-FFF2-40B4-BE49-F238E27FC236}">
                <a16:creationId xmlns:a16="http://schemas.microsoft.com/office/drawing/2014/main" id="{ED737419-5B5F-3E53-8D15-1718285526CD}"/>
              </a:ext>
            </a:extLst>
          </p:cNvPr>
          <p:cNvSpPr txBox="1"/>
          <p:nvPr/>
        </p:nvSpPr>
        <p:spPr>
          <a:xfrm>
            <a:off x="3989852" y="4712073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pic>
        <p:nvPicPr>
          <p:cNvPr id="409" name="Google Shape;409;p23">
            <a:extLst>
              <a:ext uri="{FF2B5EF4-FFF2-40B4-BE49-F238E27FC236}">
                <a16:creationId xmlns:a16="http://schemas.microsoft.com/office/drawing/2014/main" id="{591A6CB1-AB02-076D-27E3-08999DADEC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94" y="4653307"/>
            <a:ext cx="592934" cy="6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>
            <a:extLst>
              <a:ext uri="{FF2B5EF4-FFF2-40B4-BE49-F238E27FC236}">
                <a16:creationId xmlns:a16="http://schemas.microsoft.com/office/drawing/2014/main" id="{735DEB0B-0CA6-DC8C-57DD-0830376A02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5955" y="4653307"/>
            <a:ext cx="608018" cy="59991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3">
            <a:extLst>
              <a:ext uri="{FF2B5EF4-FFF2-40B4-BE49-F238E27FC236}">
                <a16:creationId xmlns:a16="http://schemas.microsoft.com/office/drawing/2014/main" id="{E1CCD28B-00D2-4D90-D781-6B59917F19E1}"/>
              </a:ext>
            </a:extLst>
          </p:cNvPr>
          <p:cNvSpPr txBox="1"/>
          <p:nvPr/>
        </p:nvSpPr>
        <p:spPr>
          <a:xfrm>
            <a:off x="2759676" y="4653307"/>
            <a:ext cx="836307" cy="80675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19C7B532-CF6F-8221-F3C7-BA1600FB09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955" y="3233213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82C2FC40-A5B4-19DE-8F30-48C03BBCFF80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95EA2D5C-56BA-D6D7-18C1-224A59EC76EF}"/>
              </a:ext>
            </a:extLst>
          </p:cNvPr>
          <p:cNvSpPr txBox="1"/>
          <p:nvPr/>
        </p:nvSpPr>
        <p:spPr>
          <a:xfrm>
            <a:off x="161808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D92E2320-9DC0-CC8D-349D-DF150C21BE27}"/>
              </a:ext>
            </a:extLst>
          </p:cNvPr>
          <p:cNvSpPr/>
          <p:nvPr/>
        </p:nvSpPr>
        <p:spPr>
          <a:xfrm rot="-54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0D56A152-5596-CE12-AEF0-5A16B27267A4}"/>
              </a:ext>
            </a:extLst>
          </p:cNvPr>
          <p:cNvSpPr txBox="1"/>
          <p:nvPr/>
        </p:nvSpPr>
        <p:spPr>
          <a:xfrm>
            <a:off x="3989852" y="3296548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5BAE0986-AA72-6A37-E585-BC9CEDFF2957}"/>
              </a:ext>
            </a:extLst>
          </p:cNvPr>
          <p:cNvSpPr txBox="1"/>
          <p:nvPr/>
        </p:nvSpPr>
        <p:spPr>
          <a:xfrm>
            <a:off x="2726056" y="3237784"/>
            <a:ext cx="836307" cy="80675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8" name="Google Shape;418;p23">
            <a:extLst>
              <a:ext uri="{FF2B5EF4-FFF2-40B4-BE49-F238E27FC236}">
                <a16:creationId xmlns:a16="http://schemas.microsoft.com/office/drawing/2014/main" id="{1B222227-BEDB-E9CE-B439-3F1384287A05}"/>
              </a:ext>
            </a:extLst>
          </p:cNvPr>
          <p:cNvSpPr txBox="1"/>
          <p:nvPr/>
        </p:nvSpPr>
        <p:spPr>
          <a:xfrm>
            <a:off x="9144786" y="5600540"/>
            <a:ext cx="836307" cy="58477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9" name="Google Shape;419;p23">
            <a:extLst>
              <a:ext uri="{FF2B5EF4-FFF2-40B4-BE49-F238E27FC236}">
                <a16:creationId xmlns:a16="http://schemas.microsoft.com/office/drawing/2014/main" id="{DDD117F5-509F-BB43-BB27-7C906AD33179}"/>
              </a:ext>
            </a:extLst>
          </p:cNvPr>
          <p:cNvSpPr txBox="1"/>
          <p:nvPr/>
        </p:nvSpPr>
        <p:spPr>
          <a:xfrm>
            <a:off x="6276042" y="2823279"/>
            <a:ext cx="836307" cy="58477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9097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>
          <a:extLst>
            <a:ext uri="{FF2B5EF4-FFF2-40B4-BE49-F238E27FC236}">
              <a16:creationId xmlns:a16="http://schemas.microsoft.com/office/drawing/2014/main" id="{58029F70-EA91-8A4D-B6DF-51DEF0FC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6">
            <a:extLst>
              <a:ext uri="{FF2B5EF4-FFF2-40B4-BE49-F238E27FC236}">
                <a16:creationId xmlns:a16="http://schemas.microsoft.com/office/drawing/2014/main" id="{7A0C08C1-8CA4-59C7-1544-06AB00EC79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7833" y="2392818"/>
            <a:ext cx="5449037" cy="446518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>
            <a:extLst>
              <a:ext uri="{FF2B5EF4-FFF2-40B4-BE49-F238E27FC236}">
                <a16:creationId xmlns:a16="http://schemas.microsoft.com/office/drawing/2014/main" id="{82DBCCEE-71F7-7C69-805B-3311D5CE4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439" name="Google Shape;439;p26">
            <a:extLst>
              <a:ext uri="{FF2B5EF4-FFF2-40B4-BE49-F238E27FC236}">
                <a16:creationId xmlns:a16="http://schemas.microsoft.com/office/drawing/2014/main" id="{F9CD7C9D-5B35-A96A-5A64-4F11639018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55A3C3-CF66-A78A-0F4D-27C9CFF19742}"/>
                  </a:ext>
                </a:extLst>
              </p14:cNvPr>
              <p14:cNvContentPartPr/>
              <p14:nvPr/>
            </p14:nvContentPartPr>
            <p14:xfrm>
              <a:off x="594000" y="1479240"/>
              <a:ext cx="6728400" cy="1068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55A3C3-CF66-A78A-0F4D-27C9CFF197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640" y="1469880"/>
                <a:ext cx="6747120" cy="10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9449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1158BA0B-0264-BF16-0A59-67C2BC3E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">
            <a:extLst>
              <a:ext uri="{FF2B5EF4-FFF2-40B4-BE49-F238E27FC236}">
                <a16:creationId xmlns:a16="http://schemas.microsoft.com/office/drawing/2014/main" id="{73EB1983-D206-E055-A475-AFA8427879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445" name="Google Shape;445;p27">
            <a:extLst>
              <a:ext uri="{FF2B5EF4-FFF2-40B4-BE49-F238E27FC236}">
                <a16:creationId xmlns:a16="http://schemas.microsoft.com/office/drawing/2014/main" id="{BD1BE4B3-AD9A-2BFB-2292-C543C0C052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46" name="Google Shape;446;p27">
            <a:extLst>
              <a:ext uri="{FF2B5EF4-FFF2-40B4-BE49-F238E27FC236}">
                <a16:creationId xmlns:a16="http://schemas.microsoft.com/office/drawing/2014/main" id="{A03F276D-9ECF-BF64-552B-BA22AA9299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484" y="2574417"/>
            <a:ext cx="7639106" cy="416245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7">
            <a:extLst>
              <a:ext uri="{FF2B5EF4-FFF2-40B4-BE49-F238E27FC236}">
                <a16:creationId xmlns:a16="http://schemas.microsoft.com/office/drawing/2014/main" id="{B5CDACE3-1E67-FD4D-8B16-75AE1794C009}"/>
              </a:ext>
            </a:extLst>
          </p:cNvPr>
          <p:cNvSpPr txBox="1"/>
          <p:nvPr/>
        </p:nvSpPr>
        <p:spPr>
          <a:xfrm>
            <a:off x="1031678" y="4113797"/>
            <a:ext cx="8531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</a:t>
            </a:r>
            <a:endParaRPr/>
          </a:p>
        </p:txBody>
      </p:sp>
      <p:sp>
        <p:nvSpPr>
          <p:cNvPr id="448" name="Google Shape;448;p27">
            <a:extLst>
              <a:ext uri="{FF2B5EF4-FFF2-40B4-BE49-F238E27FC236}">
                <a16:creationId xmlns:a16="http://schemas.microsoft.com/office/drawing/2014/main" id="{7BE8031B-5B0C-4899-3975-8A586B06B653}"/>
              </a:ext>
            </a:extLst>
          </p:cNvPr>
          <p:cNvSpPr txBox="1"/>
          <p:nvPr/>
        </p:nvSpPr>
        <p:spPr>
          <a:xfrm>
            <a:off x="10220533" y="3867576"/>
            <a:ext cx="165215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 Network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187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E58BC80E-43FA-A75D-5773-69E51DD9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">
            <a:extLst>
              <a:ext uri="{FF2B5EF4-FFF2-40B4-BE49-F238E27FC236}">
                <a16:creationId xmlns:a16="http://schemas.microsoft.com/office/drawing/2014/main" id="{3693518E-BC39-EC0B-A6E2-FA75206087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54" name="Google Shape;454;p28">
            <a:extLst>
              <a:ext uri="{FF2B5EF4-FFF2-40B4-BE49-F238E27FC236}">
                <a16:creationId xmlns:a16="http://schemas.microsoft.com/office/drawing/2014/main" id="{BBACAE38-76AF-A89B-A5F6-E72A0D5171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https://cs.stanford.edu/people/karpathy/convnetjs/demo/autoencoder.html</a:t>
            </a:r>
            <a:endParaRPr sz="2400"/>
          </a:p>
        </p:txBody>
      </p:sp>
      <p:pic>
        <p:nvPicPr>
          <p:cNvPr id="455" name="Google Shape;455;p28">
            <a:extLst>
              <a:ext uri="{FF2B5EF4-FFF2-40B4-BE49-F238E27FC236}">
                <a16:creationId xmlns:a16="http://schemas.microsoft.com/office/drawing/2014/main" id="{C727A23D-9495-0969-F18C-B05843F1C7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567" y="3188830"/>
            <a:ext cx="1962424" cy="17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8">
            <a:extLst>
              <a:ext uri="{FF2B5EF4-FFF2-40B4-BE49-F238E27FC236}">
                <a16:creationId xmlns:a16="http://schemas.microsoft.com/office/drawing/2014/main" id="{3611ED6F-FAED-7A09-EDD0-2F38399279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5679" y="3241888"/>
            <a:ext cx="1733792" cy="179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28">
            <a:extLst>
              <a:ext uri="{FF2B5EF4-FFF2-40B4-BE49-F238E27FC236}">
                <a16:creationId xmlns:a16="http://schemas.microsoft.com/office/drawing/2014/main" id="{AA136693-0DC3-2D5C-FECA-2939E2C4B2FE}"/>
              </a:ext>
            </a:extLst>
          </p:cNvPr>
          <p:cNvGrpSpPr/>
          <p:nvPr/>
        </p:nvGrpSpPr>
        <p:grpSpPr>
          <a:xfrm>
            <a:off x="3919199" y="1521536"/>
            <a:ext cx="3994395" cy="5298564"/>
            <a:chOff x="3919199" y="1532540"/>
            <a:chExt cx="3994395" cy="5298564"/>
          </a:xfrm>
        </p:grpSpPr>
        <p:sp>
          <p:nvSpPr>
            <p:cNvPr id="458" name="Google Shape;458;p28">
              <a:extLst>
                <a:ext uri="{FF2B5EF4-FFF2-40B4-BE49-F238E27FC236}">
                  <a16:creationId xmlns:a16="http://schemas.microsoft.com/office/drawing/2014/main" id="{CC27D839-876E-48FB-B701-F1AFD476CC76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rgbClr val="F2F2F2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8">
              <a:extLst>
                <a:ext uri="{FF2B5EF4-FFF2-40B4-BE49-F238E27FC236}">
                  <a16:creationId xmlns:a16="http://schemas.microsoft.com/office/drawing/2014/main" id="{9AFF4718-B47E-4FF3-F809-37FBF1EFD48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Autoencoder network</a:t>
              </a:r>
              <a:endParaRPr/>
            </a:p>
          </p:txBody>
        </p:sp>
        <p:sp>
          <p:nvSpPr>
            <p:cNvPr id="460" name="Google Shape;460;p28">
              <a:extLst>
                <a:ext uri="{FF2B5EF4-FFF2-40B4-BE49-F238E27FC236}">
                  <a16:creationId xmlns:a16="http://schemas.microsoft.com/office/drawing/2014/main" id="{B8D8F34F-65E8-0CB2-405C-6FE439AF7AC4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1" name="Google Shape;461;p28">
              <a:extLst>
                <a:ext uri="{FF2B5EF4-FFF2-40B4-BE49-F238E27FC236}">
                  <a16:creationId xmlns:a16="http://schemas.microsoft.com/office/drawing/2014/main" id="{7E6C2596-F035-57E2-959D-7160FC0F593B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neurons</a:t>
              </a:r>
              <a:endParaRPr/>
            </a:p>
          </p:txBody>
        </p:sp>
        <p:sp>
          <p:nvSpPr>
            <p:cNvPr id="462" name="Google Shape;462;p28">
              <a:extLst>
                <a:ext uri="{FF2B5EF4-FFF2-40B4-BE49-F238E27FC236}">
                  <a16:creationId xmlns:a16="http://schemas.microsoft.com/office/drawing/2014/main" id="{92AC4BEC-BC73-5306-9721-B6A43B1B5A0F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1</a:t>
              </a:r>
              <a:endParaRPr/>
            </a:p>
          </p:txBody>
        </p:sp>
        <p:sp>
          <p:nvSpPr>
            <p:cNvPr id="463" name="Google Shape;463;p28">
              <a:extLst>
                <a:ext uri="{FF2B5EF4-FFF2-40B4-BE49-F238E27FC236}">
                  <a16:creationId xmlns:a16="http://schemas.microsoft.com/office/drawing/2014/main" id="{E74AE04D-985F-0BCD-A742-66E393EAB035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4" name="Google Shape;464;p28">
              <a:extLst>
                <a:ext uri="{FF2B5EF4-FFF2-40B4-BE49-F238E27FC236}">
                  <a16:creationId xmlns:a16="http://schemas.microsoft.com/office/drawing/2014/main" id="{9846683F-8AAF-A589-68A5-7C98ED2E1D0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5" name="Google Shape;465;p28">
              <a:extLst>
                <a:ext uri="{FF2B5EF4-FFF2-40B4-BE49-F238E27FC236}">
                  <a16:creationId xmlns:a16="http://schemas.microsoft.com/office/drawing/2014/main" id="{B06411E6-1E21-1387-4750-1F627BCBD43E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neurons</a:t>
              </a:r>
              <a:endParaRPr/>
            </a:p>
          </p:txBody>
        </p:sp>
        <p:sp>
          <p:nvSpPr>
            <p:cNvPr id="466" name="Google Shape;466;p28">
              <a:extLst>
                <a:ext uri="{FF2B5EF4-FFF2-40B4-BE49-F238E27FC236}">
                  <a16:creationId xmlns:a16="http://schemas.microsoft.com/office/drawing/2014/main" id="{157CCE16-5968-CA46-55CE-018B151EE2CA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784 neurons</a:t>
              </a:r>
              <a:endParaRPr/>
            </a:p>
          </p:txBody>
        </p:sp>
        <p:sp>
          <p:nvSpPr>
            <p:cNvPr id="467" name="Google Shape;467;p28">
              <a:extLst>
                <a:ext uri="{FF2B5EF4-FFF2-40B4-BE49-F238E27FC236}">
                  <a16:creationId xmlns:a16="http://schemas.microsoft.com/office/drawing/2014/main" id="{D4D3263A-75FA-B7E4-B3AC-2CF1AB9109DA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2</a:t>
              </a:r>
              <a:endParaRPr/>
            </a:p>
          </p:txBody>
        </p:sp>
        <p:sp>
          <p:nvSpPr>
            <p:cNvPr id="468" name="Google Shape;468;p28">
              <a:extLst>
                <a:ext uri="{FF2B5EF4-FFF2-40B4-BE49-F238E27FC236}">
                  <a16:creationId xmlns:a16="http://schemas.microsoft.com/office/drawing/2014/main" id="{249C641A-889B-B648-B129-8CD695C2D71B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3</a:t>
              </a:r>
              <a:endParaRPr/>
            </a:p>
          </p:txBody>
        </p:sp>
        <p:sp>
          <p:nvSpPr>
            <p:cNvPr id="469" name="Google Shape;469;p28">
              <a:extLst>
                <a:ext uri="{FF2B5EF4-FFF2-40B4-BE49-F238E27FC236}">
                  <a16:creationId xmlns:a16="http://schemas.microsoft.com/office/drawing/2014/main" id="{92C9BDC3-818C-534A-F312-AAB89C750A15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4</a:t>
              </a:r>
              <a:endParaRPr/>
            </a:p>
          </p:txBody>
        </p:sp>
        <p:sp>
          <p:nvSpPr>
            <p:cNvPr id="470" name="Google Shape;470;p28">
              <a:extLst>
                <a:ext uri="{FF2B5EF4-FFF2-40B4-BE49-F238E27FC236}">
                  <a16:creationId xmlns:a16="http://schemas.microsoft.com/office/drawing/2014/main" id="{BF33BF8D-5EE2-BEEE-C950-8929D03A75D5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5</a:t>
              </a:r>
              <a:endParaRPr/>
            </a:p>
          </p:txBody>
        </p:sp>
        <p:sp>
          <p:nvSpPr>
            <p:cNvPr id="471" name="Google Shape;471;p28">
              <a:extLst>
                <a:ext uri="{FF2B5EF4-FFF2-40B4-BE49-F238E27FC236}">
                  <a16:creationId xmlns:a16="http://schemas.microsoft.com/office/drawing/2014/main" id="{EE4EAD69-6A6B-EB09-207F-5358757D4C0B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Layer 6</a:t>
              </a:r>
              <a:endParaRPr/>
            </a:p>
          </p:txBody>
        </p:sp>
      </p:grpSp>
      <p:sp>
        <p:nvSpPr>
          <p:cNvPr id="472" name="Google Shape;472;p28">
            <a:extLst>
              <a:ext uri="{FF2B5EF4-FFF2-40B4-BE49-F238E27FC236}">
                <a16:creationId xmlns:a16="http://schemas.microsoft.com/office/drawing/2014/main" id="{7B42E227-876C-DCBA-FDDF-D226394235F3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28x28 = 784 pixels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51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>
          <a:extLst>
            <a:ext uri="{FF2B5EF4-FFF2-40B4-BE49-F238E27FC236}">
              <a16:creationId xmlns:a16="http://schemas.microsoft.com/office/drawing/2014/main" id="{E42074F3-6EC6-B0C7-6C56-589190804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9">
            <a:extLst>
              <a:ext uri="{FF2B5EF4-FFF2-40B4-BE49-F238E27FC236}">
                <a16:creationId xmlns:a16="http://schemas.microsoft.com/office/drawing/2014/main" id="{A4874180-3B83-E94C-2D6D-7E00E959D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Digit Autoencoder</a:t>
            </a:r>
            <a:endParaRPr/>
          </a:p>
        </p:txBody>
      </p:sp>
      <p:sp>
        <p:nvSpPr>
          <p:cNvPr id="478" name="Google Shape;478;p29">
            <a:extLst>
              <a:ext uri="{FF2B5EF4-FFF2-40B4-BE49-F238E27FC236}">
                <a16:creationId xmlns:a16="http://schemas.microsoft.com/office/drawing/2014/main" id="{DEA2BD18-4C21-CC06-0F55-A7D61E8A4B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/>
              <a:t>Demo: Using a learned feature space</a:t>
            </a:r>
            <a:endParaRPr/>
          </a:p>
        </p:txBody>
      </p:sp>
      <p:pic>
        <p:nvPicPr>
          <p:cNvPr id="479" name="Google Shape;479;p29">
            <a:extLst>
              <a:ext uri="{FF2B5EF4-FFF2-40B4-BE49-F238E27FC236}">
                <a16:creationId xmlns:a16="http://schemas.microsoft.com/office/drawing/2014/main" id="{FA8427DB-A31C-C922-6AD7-D944F9CFED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907" y="1517019"/>
            <a:ext cx="8364186" cy="20595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386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E9DCE0D6-B61A-8A85-E6CB-32458B22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8FCAFC21-F6F9-02DB-3792-D26043FD1B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501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37A8695D-E65B-B56F-981B-0FED40BC5C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Autoencoder objective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7C2AC-742F-08A2-62E3-ADE5F71A9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 reconstruction error</a:t>
            </a:r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1BC109B2-A67D-9547-DD99-C40D4307BA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283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5FD656B4-A328-F865-12E8-21B43FCD38C5}"/>
              </a:ext>
            </a:extLst>
          </p:cNvPr>
          <p:cNvSpPr/>
          <p:nvPr/>
        </p:nvSpPr>
        <p:spPr>
          <a:xfrm rot="5400000">
            <a:off x="4277886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9A07474D-EC4E-F48D-4ADA-161617657C30}"/>
              </a:ext>
            </a:extLst>
          </p:cNvPr>
          <p:cNvSpPr txBox="1"/>
          <p:nvPr/>
        </p:nvSpPr>
        <p:spPr>
          <a:xfrm>
            <a:off x="430141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537C9517-A6BB-D2A0-6668-8EE24CE863AB}"/>
              </a:ext>
            </a:extLst>
          </p:cNvPr>
          <p:cNvSpPr/>
          <p:nvPr/>
        </p:nvSpPr>
        <p:spPr>
          <a:xfrm rot="-5400000">
            <a:off x="6427174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83FFB045-55E8-5A5B-51EC-B31D2FEEE77C}"/>
              </a:ext>
            </a:extLst>
          </p:cNvPr>
          <p:cNvSpPr txBox="1"/>
          <p:nvPr/>
        </p:nvSpPr>
        <p:spPr>
          <a:xfrm>
            <a:off x="667318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964E7846-5F9B-1110-E6BE-260EA04EBB71}"/>
              </a:ext>
            </a:extLst>
          </p:cNvPr>
          <p:cNvSpPr txBox="1"/>
          <p:nvPr/>
        </p:nvSpPr>
        <p:spPr>
          <a:xfrm>
            <a:off x="5409384" y="2143770"/>
            <a:ext cx="836307" cy="8067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B0DFCD-775B-3709-2AAB-E48AD6A2E156}"/>
                  </a:ext>
                </a:extLst>
              </p14:cNvPr>
              <p14:cNvContentPartPr/>
              <p14:nvPr/>
            </p14:nvContentPartPr>
            <p14:xfrm>
              <a:off x="3538440" y="2473920"/>
              <a:ext cx="8530200" cy="356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B0DFCD-775B-3709-2AAB-E48AD6A2E1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9080" y="2464560"/>
                <a:ext cx="8548920" cy="357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694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372AA862-A7F7-96C1-2079-DAB3E3D3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>
            <a:extLst>
              <a:ext uri="{FF2B5EF4-FFF2-40B4-BE49-F238E27FC236}">
                <a16:creationId xmlns:a16="http://schemas.microsoft.com/office/drawing/2014/main" id="{F5006346-C90D-D6CE-D482-538B5ED702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501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>
            <a:extLst>
              <a:ext uri="{FF2B5EF4-FFF2-40B4-BE49-F238E27FC236}">
                <a16:creationId xmlns:a16="http://schemas.microsoft.com/office/drawing/2014/main" id="{816DCC88-C8A7-5CE7-96A1-5F58FBFF93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Autoencoder objective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FB715-6AEF-910F-2E63-865420D63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networks are just one linear layer?</a:t>
            </a:r>
          </a:p>
        </p:txBody>
      </p:sp>
      <p:pic>
        <p:nvPicPr>
          <p:cNvPr id="412" name="Google Shape;412;p23">
            <a:extLst>
              <a:ext uri="{FF2B5EF4-FFF2-40B4-BE49-F238E27FC236}">
                <a16:creationId xmlns:a16="http://schemas.microsoft.com/office/drawing/2014/main" id="{FF783AEF-60FD-BBC5-FBD7-25FE00B723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283" y="2139199"/>
            <a:ext cx="591851" cy="6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3">
            <a:extLst>
              <a:ext uri="{FF2B5EF4-FFF2-40B4-BE49-F238E27FC236}">
                <a16:creationId xmlns:a16="http://schemas.microsoft.com/office/drawing/2014/main" id="{3EFC300C-C7A8-500B-C996-3468B756ACF4}"/>
              </a:ext>
            </a:extLst>
          </p:cNvPr>
          <p:cNvSpPr/>
          <p:nvPr/>
        </p:nvSpPr>
        <p:spPr>
          <a:xfrm rot="5400000">
            <a:off x="4277886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>
            <a:extLst>
              <a:ext uri="{FF2B5EF4-FFF2-40B4-BE49-F238E27FC236}">
                <a16:creationId xmlns:a16="http://schemas.microsoft.com/office/drawing/2014/main" id="{E55CA9F8-EF57-73FA-40AE-1870A1F87AB9}"/>
              </a:ext>
            </a:extLst>
          </p:cNvPr>
          <p:cNvSpPr txBox="1"/>
          <p:nvPr/>
        </p:nvSpPr>
        <p:spPr>
          <a:xfrm>
            <a:off x="430141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5" name="Google Shape;415;p23">
            <a:extLst>
              <a:ext uri="{FF2B5EF4-FFF2-40B4-BE49-F238E27FC236}">
                <a16:creationId xmlns:a16="http://schemas.microsoft.com/office/drawing/2014/main" id="{73017ECD-120D-7C6F-759D-2ECA839301B6}"/>
              </a:ext>
            </a:extLst>
          </p:cNvPr>
          <p:cNvSpPr/>
          <p:nvPr/>
        </p:nvSpPr>
        <p:spPr>
          <a:xfrm rot="-5400000">
            <a:off x="6427174" y="1991867"/>
            <a:ext cx="941294" cy="894230"/>
          </a:xfrm>
          <a:prstGeom prst="trapezoid">
            <a:avLst>
              <a:gd name="adj" fmla="val 39286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>
            <a:extLst>
              <a:ext uri="{FF2B5EF4-FFF2-40B4-BE49-F238E27FC236}">
                <a16:creationId xmlns:a16="http://schemas.microsoft.com/office/drawing/2014/main" id="{DF341765-1A43-56D8-1D2E-9D43F6894DA4}"/>
              </a:ext>
            </a:extLst>
          </p:cNvPr>
          <p:cNvSpPr txBox="1"/>
          <p:nvPr/>
        </p:nvSpPr>
        <p:spPr>
          <a:xfrm>
            <a:off x="6673180" y="2202534"/>
            <a:ext cx="671735" cy="47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</p:txBody>
      </p:sp>
      <p:sp>
        <p:nvSpPr>
          <p:cNvPr id="417" name="Google Shape;417;p23">
            <a:extLst>
              <a:ext uri="{FF2B5EF4-FFF2-40B4-BE49-F238E27FC236}">
                <a16:creationId xmlns:a16="http://schemas.microsoft.com/office/drawing/2014/main" id="{7AB1C4D8-9F39-2EC5-197E-6570BC7BA66D}"/>
              </a:ext>
            </a:extLst>
          </p:cNvPr>
          <p:cNvSpPr txBox="1"/>
          <p:nvPr/>
        </p:nvSpPr>
        <p:spPr>
          <a:xfrm>
            <a:off x="5409384" y="2143770"/>
            <a:ext cx="836307" cy="8067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6D9CD9-E80C-C272-0AF8-53483B8E6200}"/>
                  </a:ext>
                </a:extLst>
              </p14:cNvPr>
              <p14:cNvContentPartPr/>
              <p14:nvPr/>
            </p14:nvContentPartPr>
            <p14:xfrm>
              <a:off x="43920" y="30240"/>
              <a:ext cx="11908080" cy="6545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6D9CD9-E80C-C272-0AF8-53483B8E62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60" y="20880"/>
                <a:ext cx="11926800" cy="65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81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0B8923E4-023C-4D97-D4BA-3FC9335AF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6DB79097-674C-832D-22B6-E79586E37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3A3B5377-DB38-DA13-343A-79CD32E799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7915D00E-E60C-D5DB-4A7B-A10B4E4D8D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3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604596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/>
          <p:cNvSpPr txBox="1">
            <a:spLocks noGrp="1"/>
          </p:cNvSpPr>
          <p:nvPr>
            <p:ph type="sldNum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Principal Component Analysis (PCA)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9E4766-1E9E-B048-8486-AC4B75518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 with Deep Learning</a:t>
            </a:r>
            <a:endParaRPr/>
          </a:p>
        </p:txBody>
      </p:sp>
      <p:sp>
        <p:nvSpPr>
          <p:cNvPr id="586" name="Google Shape;586;p4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051932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Hinton, Geoffrey E., and Ruslan R. Salakhutdinov.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"Reducing the dimensionality of data with neural networks.”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Noto Sans Symbols"/>
              <a:buNone/>
            </a:pPr>
            <a:r>
              <a:rPr lang="en-US" sz="24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313.5786 (2006): 504-507.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587" name="Google Shape;58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264" y="2574417"/>
            <a:ext cx="7639106" cy="416245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2"/>
          <p:cNvSpPr txBox="1"/>
          <p:nvPr/>
        </p:nvSpPr>
        <p:spPr>
          <a:xfrm>
            <a:off x="444458" y="4113797"/>
            <a:ext cx="8531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</a:t>
            </a:r>
            <a:endParaRPr/>
          </a:p>
        </p:txBody>
      </p:sp>
      <p:sp>
        <p:nvSpPr>
          <p:cNvPr id="589" name="Google Shape;589;p42"/>
          <p:cNvSpPr txBox="1"/>
          <p:nvPr/>
        </p:nvSpPr>
        <p:spPr>
          <a:xfrm>
            <a:off x="9633313" y="3867576"/>
            <a:ext cx="23771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Autoencoder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Principle Component Axes</a:t>
            </a:r>
            <a:endParaRPr/>
          </a:p>
        </p:txBody>
      </p:sp>
      <p:sp>
        <p:nvSpPr>
          <p:cNvPr id="595" name="Google Shape;595;p4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2-D Gaussian Data: 1st and 2nd principle component axes</a:t>
            </a:r>
            <a:endParaRPr/>
          </a:p>
        </p:txBody>
      </p:sp>
      <p:pic>
        <p:nvPicPr>
          <p:cNvPr id="596" name="Google Shape;596;p43"/>
          <p:cNvPicPr preferRelativeResize="0"/>
          <p:nvPr/>
        </p:nvPicPr>
        <p:blipFill rotWithShape="1">
          <a:blip r:embed="rId3">
            <a:alphaModFix/>
          </a:blip>
          <a:srcRect l="49356" t="10649"/>
          <a:stretch/>
        </p:blipFill>
        <p:spPr>
          <a:xfrm>
            <a:off x="650383" y="1841678"/>
            <a:ext cx="5641148" cy="489599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3"/>
          <p:cNvSpPr txBox="1"/>
          <p:nvPr/>
        </p:nvSpPr>
        <p:spPr>
          <a:xfrm>
            <a:off x="6825702" y="1961037"/>
            <a:ext cx="4420054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Noto Sans Symbols"/>
              <a:buNone/>
            </a:pPr>
            <a:r>
              <a:rPr lang="en-US" sz="2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Spoiler: The PCA axes can be found using eigenvectors!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Dimensionality Reduction</a:t>
            </a:r>
            <a:endParaRPr/>
          </a:p>
        </p:txBody>
      </p:sp>
      <p:sp>
        <p:nvSpPr>
          <p:cNvPr id="603" name="Google Shape;603;p4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2-D Gaussian Data: Reduced along 1st principle component</a:t>
            </a:r>
            <a:endParaRPr/>
          </a:p>
        </p:txBody>
      </p:sp>
      <p:pic>
        <p:nvPicPr>
          <p:cNvPr id="604" name="Google Shape;604;p44"/>
          <p:cNvPicPr preferRelativeResize="0"/>
          <p:nvPr/>
        </p:nvPicPr>
        <p:blipFill rotWithShape="1">
          <a:blip r:embed="rId3">
            <a:alphaModFix/>
          </a:blip>
          <a:srcRect l="49356" t="10649"/>
          <a:stretch/>
        </p:blipFill>
        <p:spPr>
          <a:xfrm>
            <a:off x="650383" y="1841678"/>
            <a:ext cx="5641148" cy="489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2294" y="1796602"/>
            <a:ext cx="5465058" cy="48424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646812-D247-77F1-1DA9-ADCB02E2741A}"/>
                  </a:ext>
                </a:extLst>
              </p14:cNvPr>
              <p14:cNvContentPartPr/>
              <p14:nvPr/>
            </p14:nvContentPartPr>
            <p14:xfrm>
              <a:off x="442800" y="100080"/>
              <a:ext cx="11707560" cy="608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646812-D247-77F1-1DA9-ADCB02E274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40" y="90720"/>
                <a:ext cx="11726280" cy="6102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Axes</a:t>
            </a:r>
            <a:endParaRPr/>
          </a:p>
        </p:txBody>
      </p:sp>
      <p:sp>
        <p:nvSpPr>
          <p:cNvPr id="611" name="Google Shape;611;p4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3-D Data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D258E8-C09C-BE98-D466-E03119C1BB29}"/>
                  </a:ext>
                </a:extLst>
              </p14:cNvPr>
              <p14:cNvContentPartPr/>
              <p14:nvPr/>
            </p14:nvContentPartPr>
            <p14:xfrm>
              <a:off x="1598040" y="1594080"/>
              <a:ext cx="6964560" cy="2822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D258E8-C09C-BE98-D466-E03119C1BB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8680" y="1584720"/>
                <a:ext cx="6983280" cy="2841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6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Pre-processing</a:t>
            </a:r>
            <a:endParaRPr/>
          </a:p>
        </p:txBody>
      </p:sp>
      <p:sp>
        <p:nvSpPr>
          <p:cNvPr id="618" name="Google Shape;618;p46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What if the data isn't centered</a:t>
            </a:r>
            <a:endParaRPr/>
          </a:p>
        </p:txBody>
      </p:sp>
      <p:pic>
        <p:nvPicPr>
          <p:cNvPr id="619" name="Google Shape;61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301" y="1562368"/>
            <a:ext cx="9753800" cy="479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Centering Data</a:t>
            </a:r>
            <a:endParaRPr/>
          </a:p>
        </p:txBody>
      </p:sp>
      <p:sp>
        <p:nvSpPr>
          <p:cNvPr id="625" name="Google Shape;625;p47"/>
          <p:cNvSpPr txBox="1"/>
          <p:nvPr/>
        </p:nvSpPr>
        <p:spPr>
          <a:xfrm>
            <a:off x="695021" y="3291247"/>
            <a:ext cx="7991778" cy="2139466"/>
          </a:xfrm>
          <a:prstGeom prst="rect">
            <a:avLst/>
          </a:prstGeom>
          <a:solidFill>
            <a:srgbClr val="FFE29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695021" y="994943"/>
            <a:ext cx="7991778" cy="2331002"/>
          </a:xfrm>
          <a:prstGeom prst="rect">
            <a:avLst/>
          </a:prstGeom>
          <a:solidFill>
            <a:srgbClr val="CFE4A5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27" name="Google Shape;627;p47"/>
          <p:cNvSpPr txBox="1"/>
          <p:nvPr/>
        </p:nvSpPr>
        <p:spPr>
          <a:xfrm>
            <a:off x="457199" y="3291247"/>
            <a:ext cx="8229600" cy="68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We assume the data is 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centered</a:t>
            </a:r>
            <a:endParaRPr sz="32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28" name="Google Shape;628;p47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5343" y="1008701"/>
            <a:ext cx="2600051" cy="219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7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006" y="1864414"/>
            <a:ext cx="2336755" cy="48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7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8718" y="4133396"/>
            <a:ext cx="3269262" cy="1151921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7"/>
          <p:cNvSpPr txBox="1"/>
          <p:nvPr/>
        </p:nvSpPr>
        <p:spPr>
          <a:xfrm>
            <a:off x="2458719" y="5530881"/>
            <a:ext cx="1991627" cy="1214600"/>
          </a:xfrm>
          <a:prstGeom prst="rect">
            <a:avLst/>
          </a:prstGeom>
          <a:solidFill>
            <a:srgbClr val="8798C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Q: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What if your data is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not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centered?</a:t>
            </a:r>
            <a:endParaRPr/>
          </a:p>
        </p:txBody>
      </p:sp>
      <p:sp>
        <p:nvSpPr>
          <p:cNvPr id="632" name="Google Shape;632;p47"/>
          <p:cNvSpPr txBox="1"/>
          <p:nvPr/>
        </p:nvSpPr>
        <p:spPr>
          <a:xfrm>
            <a:off x="4608595" y="5530881"/>
            <a:ext cx="1991627" cy="1214600"/>
          </a:xfrm>
          <a:prstGeom prst="rect">
            <a:avLst/>
          </a:prstGeom>
          <a:solidFill>
            <a:srgbClr val="AFBAD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A: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Subtract off the sample mean</a:t>
            </a:r>
            <a:endParaRPr/>
          </a:p>
        </p:txBody>
      </p:sp>
      <p:sp>
        <p:nvSpPr>
          <p:cNvPr id="633" name="Google Shape;633;p47"/>
          <p:cNvSpPr txBox="1"/>
          <p:nvPr/>
        </p:nvSpPr>
        <p:spPr>
          <a:xfrm>
            <a:off x="9733281" y="6402770"/>
            <a:ext cx="2328731" cy="3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Slide from Matt Gormley</a:t>
            </a:r>
            <a:endParaRPr/>
          </a:p>
        </p:txBody>
      </p:sp>
      <p:cxnSp>
        <p:nvCxnSpPr>
          <p:cNvPr id="634" name="Google Shape;634;p47"/>
          <p:cNvCxnSpPr/>
          <p:nvPr/>
        </p:nvCxnSpPr>
        <p:spPr>
          <a:xfrm>
            <a:off x="9213813" y="4287629"/>
            <a:ext cx="2060325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5" name="Google Shape;635;p47"/>
          <p:cNvSpPr/>
          <p:nvPr/>
        </p:nvSpPr>
        <p:spPr>
          <a:xfrm>
            <a:off x="9349664" y="403480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36" name="Google Shape;636;p47"/>
          <p:cNvGrpSpPr/>
          <p:nvPr/>
        </p:nvGrpSpPr>
        <p:grpSpPr>
          <a:xfrm>
            <a:off x="9213813" y="1183353"/>
            <a:ext cx="2060325" cy="1809782"/>
            <a:chOff x="325590" y="4914790"/>
            <a:chExt cx="2060325" cy="1809782"/>
          </a:xfrm>
        </p:grpSpPr>
        <p:cxnSp>
          <p:nvCxnSpPr>
            <p:cNvPr id="637" name="Google Shape;637;p47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8" name="Google Shape;638;p47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39" name="Google Shape;639;p47"/>
          <p:cNvGrpSpPr/>
          <p:nvPr/>
        </p:nvGrpSpPr>
        <p:grpSpPr>
          <a:xfrm>
            <a:off x="9444772" y="1241592"/>
            <a:ext cx="1678190" cy="1608888"/>
            <a:chOff x="556549" y="4973029"/>
            <a:chExt cx="1678190" cy="1608888"/>
          </a:xfrm>
        </p:grpSpPr>
        <p:sp>
          <p:nvSpPr>
            <p:cNvPr id="640" name="Google Shape;640;p47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46" name="Google Shape;646;p47"/>
          <p:cNvGrpSpPr/>
          <p:nvPr/>
        </p:nvGrpSpPr>
        <p:grpSpPr>
          <a:xfrm>
            <a:off x="9213813" y="3347401"/>
            <a:ext cx="2060325" cy="1809782"/>
            <a:chOff x="87377" y="3313249"/>
            <a:chExt cx="2060325" cy="1809782"/>
          </a:xfrm>
        </p:grpSpPr>
        <p:cxnSp>
          <p:nvCxnSpPr>
            <p:cNvPr id="647" name="Google Shape;647;p47"/>
            <p:cNvCxnSpPr/>
            <p:nvPr/>
          </p:nvCxnSpPr>
          <p:spPr>
            <a:xfrm>
              <a:off x="87377" y="4253477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48" name="Google Shape;648;p47"/>
            <p:cNvGrpSpPr/>
            <p:nvPr/>
          </p:nvGrpSpPr>
          <p:grpSpPr>
            <a:xfrm>
              <a:off x="223228" y="3313249"/>
              <a:ext cx="1678190" cy="1809782"/>
              <a:chOff x="2831280" y="4879453"/>
              <a:chExt cx="1678190" cy="1809782"/>
            </a:xfrm>
          </p:grpSpPr>
          <p:cxnSp>
            <p:nvCxnSpPr>
              <p:cNvPr id="649" name="Google Shape;649;p47"/>
              <p:cNvCxnSpPr/>
              <p:nvPr/>
            </p:nvCxnSpPr>
            <p:spPr>
              <a:xfrm>
                <a:off x="3725592" y="4879453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50" name="Google Shape;650;p47"/>
              <p:cNvSpPr/>
              <p:nvPr/>
            </p:nvSpPr>
            <p:spPr>
              <a:xfrm>
                <a:off x="3377631" y="551011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1" name="Google Shape;651;p47"/>
              <p:cNvSpPr/>
              <p:nvPr/>
            </p:nvSpPr>
            <p:spPr>
              <a:xfrm>
                <a:off x="3310782" y="497303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2" name="Google Shape;652;p47"/>
              <p:cNvSpPr/>
              <p:nvPr/>
            </p:nvSpPr>
            <p:spPr>
              <a:xfrm>
                <a:off x="4057680" y="569740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3" name="Google Shape;653;p47"/>
              <p:cNvSpPr/>
              <p:nvPr/>
            </p:nvSpPr>
            <p:spPr>
              <a:xfrm>
                <a:off x="4154405" y="6451375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4" name="Google Shape;654;p47"/>
              <p:cNvSpPr/>
              <p:nvPr/>
            </p:nvSpPr>
            <p:spPr>
              <a:xfrm>
                <a:off x="4375773" y="617148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655" name="Google Shape;655;p47"/>
              <p:cNvCxnSpPr/>
              <p:nvPr/>
            </p:nvCxnSpPr>
            <p:spPr>
              <a:xfrm>
                <a:off x="3725592" y="4879453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56" name="Google Shape;656;p47"/>
              <p:cNvSpPr/>
              <p:nvPr/>
            </p:nvSpPr>
            <p:spPr>
              <a:xfrm>
                <a:off x="2831280" y="5566857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7" name="Google Shape;657;p47"/>
              <p:cNvSpPr/>
              <p:nvPr/>
            </p:nvSpPr>
            <p:spPr>
              <a:xfrm>
                <a:off x="3377631" y="551011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8" name="Google Shape;658;p47"/>
              <p:cNvSpPr/>
              <p:nvPr/>
            </p:nvSpPr>
            <p:spPr>
              <a:xfrm>
                <a:off x="3310782" y="497303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9" name="Google Shape;659;p47"/>
              <p:cNvSpPr/>
              <p:nvPr/>
            </p:nvSpPr>
            <p:spPr>
              <a:xfrm>
                <a:off x="4057680" y="5697400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0" name="Google Shape;660;p47"/>
              <p:cNvSpPr/>
              <p:nvPr/>
            </p:nvSpPr>
            <p:spPr>
              <a:xfrm>
                <a:off x="4154405" y="6451375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1" name="Google Shape;661;p47"/>
              <p:cNvSpPr/>
              <p:nvPr/>
            </p:nvSpPr>
            <p:spPr>
              <a:xfrm>
                <a:off x="4375773" y="6171482"/>
                <a:ext cx="133697" cy="130543"/>
              </a:xfrm>
              <a:prstGeom prst="ellipse">
                <a:avLst/>
              </a:prstGeom>
              <a:solidFill>
                <a:srgbClr val="3891A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Calibri"/>
                  <a:buNone/>
                </a:pPr>
                <a:endParaRPr sz="2800" b="0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Rotation of Data (and back)</a:t>
            </a:r>
            <a:endParaRPr/>
          </a:p>
        </p:txBody>
      </p:sp>
      <p:sp>
        <p:nvSpPr>
          <p:cNvPr id="667" name="Google Shape;667;p4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7465124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715" t="-53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668" name="Google Shape;66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951" y="2941816"/>
            <a:ext cx="11410950" cy="37433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7D2D95-024C-6BFB-8B13-F1B9094060E0}"/>
                  </a:ext>
                </a:extLst>
              </p14:cNvPr>
              <p14:cNvContentPartPr/>
              <p14:nvPr/>
            </p14:nvContentPartPr>
            <p14:xfrm>
              <a:off x="2089080" y="4159080"/>
              <a:ext cx="8462880" cy="734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7D2D95-024C-6BFB-8B13-F1B9094060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9720" y="4149720"/>
                <a:ext cx="8481600" cy="75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Algorithm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E53C3D-F0F1-08FB-5897-7B8274ACD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6D4524F1-0FC6-775E-5128-ECBBD506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>
            <a:extLst>
              <a:ext uri="{FF2B5EF4-FFF2-40B4-BE49-F238E27FC236}">
                <a16:creationId xmlns:a16="http://schemas.microsoft.com/office/drawing/2014/main" id="{4E7B1597-575C-4ABA-A174-D80C51A4BD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Dimensionality Reduction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720E6-8E1A-6895-C267-DE0901C8A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52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680" name="Google Shape;680;p5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5089" b="-1017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113E1AE-5AD6-B399-F5A1-1FB47403B89B}"/>
                  </a:ext>
                </a:extLst>
              </p14:cNvPr>
              <p14:cNvContentPartPr/>
              <p14:nvPr/>
            </p14:nvContentPartPr>
            <p14:xfrm>
              <a:off x="4721040" y="864360"/>
              <a:ext cx="7050240" cy="387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113E1AE-5AD6-B399-F5A1-1FB47403B8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1680" y="855000"/>
                <a:ext cx="7068960" cy="3890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51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7" name="Google Shape;687;p51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688" name="Google Shape;688;p51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5088" b="-883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90" name="Google Shape;690;p51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691" name="Google Shape;691;p51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2" name="Google Shape;692;p51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93" name="Google Shape;693;p51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694" name="Google Shape;694;p51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6" name="Google Shape;696;p51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00" name="Google Shape;700;p51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01" name="Google Shape;701;p51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702" name="Google Shape;702;p51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3" name="Google Shape;703;p51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4" name="Google Shape;704;p51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5" name="Google Shape;705;p51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6" name="Google Shape;706;p51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7" name="Google Shape;707;p51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08" name="Google Shape;708;p51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9" name="Google Shape;709;p51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0" name="Google Shape;710;p51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1" name="Google Shape;711;p51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2" name="Google Shape;712;p51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0" name="Google Shape;720;p52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1" name="Google Shape;721;p5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722" name="Google Shape;722;p5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56926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4039" b="-4949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723" name="Google Shape;723;p52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24" name="Google Shape;724;p52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725" name="Google Shape;725;p52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6" name="Google Shape;726;p52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7" name="Google Shape;727;p52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728" name="Google Shape;728;p52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9" name="Google Shape;729;p52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3" name="Google Shape;733;p52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34" name="Google Shape;734;p52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35" name="Google Shape;735;p52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736" name="Google Shape;736;p52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37" name="Google Shape;737;p52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38" name="Google Shape;738;p52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739" name="Google Shape;739;p52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740" name="Google Shape;740;p52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1" name="Google Shape;741;p52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42" name="Google Shape;742;p52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3" name="Google Shape;743;p52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4" name="Google Shape;744;p52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7" name="Google Shape;747;p52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8" name="Google Shape;748;p52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749" name="Google Shape;749;p52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0" name="Google Shape;750;p52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2" name="Google Shape;752;p52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3" name="Google Shape;753;p52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56" name="Google Shape;756;p52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757" name="Google Shape;757;p52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8" name="Google Shape;758;p52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9" name="Google Shape;759;p52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763" name="Google Shape;763;p52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4" name="Google Shape;764;p52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FCC179-DC72-8DC5-32A9-C00AE1F7CC40}"/>
                  </a:ext>
                </a:extLst>
              </p14:cNvPr>
              <p14:cNvContentPartPr/>
              <p14:nvPr/>
            </p14:nvContentPartPr>
            <p14:xfrm>
              <a:off x="2961360" y="3682440"/>
              <a:ext cx="6398640" cy="1029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FCC179-DC72-8DC5-32A9-C00AE1F7CC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2000" y="3673080"/>
                <a:ext cx="6417360" cy="10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F0D1B0-0123-E7EF-527D-0D0C50D2FD2F}"/>
                  </a:ext>
                </a:extLst>
              </p14:cNvPr>
              <p14:cNvContentPartPr/>
              <p14:nvPr/>
            </p14:nvContentPartPr>
            <p14:xfrm>
              <a:off x="5043138" y="4074264"/>
              <a:ext cx="1572759" cy="55606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F0D1B0-0123-E7EF-527D-0D0C50D2FD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3778" y="4064906"/>
                <a:ext cx="1591478" cy="574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DB48CF-AF53-DF67-95A1-A8592A4915DB}"/>
                  </a:ext>
                </a:extLst>
              </p14:cNvPr>
              <p14:cNvContentPartPr/>
              <p14:nvPr/>
            </p14:nvContentPartPr>
            <p14:xfrm>
              <a:off x="4721040" y="2030760"/>
              <a:ext cx="7050240" cy="1072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DB48CF-AF53-DF67-95A1-A8592A4915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1680" y="2021400"/>
                <a:ext cx="7068960" cy="10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0EECBA-4CD9-3CA0-D6EF-2E130A80FCF3}"/>
                  </a:ext>
                </a:extLst>
              </p14:cNvPr>
              <p14:cNvContentPartPr/>
              <p14:nvPr/>
            </p14:nvContentPartPr>
            <p14:xfrm>
              <a:off x="7212210" y="2851284"/>
              <a:ext cx="22680" cy="162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0EECBA-4CD9-3CA0-D6EF-2E130A80FC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2850" y="2841924"/>
                <a:ext cx="41400" cy="18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5" name="Google Shape;775;p53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6" name="Google Shape;776;p5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777" name="Google Shape;777;p53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372170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2788" b="-320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sp>
        <p:nvSpPr>
          <p:cNvPr id="778" name="Google Shape;778;p53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79" name="Google Shape;779;p53"/>
          <p:cNvGrpSpPr/>
          <p:nvPr/>
        </p:nvGrpSpPr>
        <p:grpSpPr>
          <a:xfrm>
            <a:off x="325590" y="4914790"/>
            <a:ext cx="2060325" cy="1809782"/>
            <a:chOff x="325590" y="4914790"/>
            <a:chExt cx="2060325" cy="1809782"/>
          </a:xfrm>
        </p:grpSpPr>
        <p:cxnSp>
          <p:nvCxnSpPr>
            <p:cNvPr id="780" name="Google Shape;780;p53"/>
            <p:cNvCxnSpPr/>
            <p:nvPr/>
          </p:nvCxnSpPr>
          <p:spPr>
            <a:xfrm>
              <a:off x="325590" y="6516645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1" name="Google Shape;781;p53"/>
            <p:cNvCxnSpPr/>
            <p:nvPr/>
          </p:nvCxnSpPr>
          <p:spPr>
            <a:xfrm>
              <a:off x="556549" y="4914790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82" name="Google Shape;782;p53"/>
          <p:cNvGrpSpPr/>
          <p:nvPr/>
        </p:nvGrpSpPr>
        <p:grpSpPr>
          <a:xfrm>
            <a:off x="556549" y="4973029"/>
            <a:ext cx="1678190" cy="1608888"/>
            <a:chOff x="556549" y="4973029"/>
            <a:chExt cx="1678190" cy="1608888"/>
          </a:xfrm>
        </p:grpSpPr>
        <p:sp>
          <p:nvSpPr>
            <p:cNvPr id="783" name="Google Shape;783;p53"/>
            <p:cNvSpPr/>
            <p:nvPr/>
          </p:nvSpPr>
          <p:spPr>
            <a:xfrm>
              <a:off x="556549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1102900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5" name="Google Shape;785;p53"/>
            <p:cNvSpPr/>
            <p:nvPr/>
          </p:nvSpPr>
          <p:spPr>
            <a:xfrm>
              <a:off x="1036051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6" name="Google Shape;786;p53"/>
            <p:cNvSpPr/>
            <p:nvPr/>
          </p:nvSpPr>
          <p:spPr>
            <a:xfrm>
              <a:off x="1782949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1879674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2101042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789" name="Google Shape;789;p53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90" name="Google Shape;790;p53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791" name="Google Shape;791;p53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2" name="Google Shape;792;p53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93" name="Google Shape;793;p53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794" name="Google Shape;794;p53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795" name="Google Shape;795;p53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6" name="Google Shape;796;p53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97" name="Google Shape;797;p53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8" name="Google Shape;798;p53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9" name="Google Shape;799;p53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0" name="Google Shape;800;p53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1" name="Google Shape;801;p53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2" name="Google Shape;802;p53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3" name="Google Shape;803;p53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804" name="Google Shape;804;p53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5" name="Google Shape;805;p53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6" name="Google Shape;806;p53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7" name="Google Shape;807;p53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8" name="Google Shape;808;p53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9" name="Google Shape;809;p53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0" name="Google Shape;810;p53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11" name="Google Shape;811;p53"/>
          <p:cNvGrpSpPr/>
          <p:nvPr/>
        </p:nvGrpSpPr>
        <p:grpSpPr>
          <a:xfrm>
            <a:off x="9734115" y="4895686"/>
            <a:ext cx="2060325" cy="1809782"/>
            <a:chOff x="9734115" y="4895686"/>
            <a:chExt cx="2060325" cy="1809782"/>
          </a:xfrm>
        </p:grpSpPr>
        <p:cxnSp>
          <p:nvCxnSpPr>
            <p:cNvPr id="812" name="Google Shape;812;p53"/>
            <p:cNvCxnSpPr/>
            <p:nvPr/>
          </p:nvCxnSpPr>
          <p:spPr>
            <a:xfrm>
              <a:off x="9734115" y="583591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3" name="Google Shape;813;p53"/>
            <p:cNvCxnSpPr/>
            <p:nvPr/>
          </p:nvCxnSpPr>
          <p:spPr>
            <a:xfrm>
              <a:off x="10764278" y="4895686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14" name="Google Shape;814;p53"/>
          <p:cNvGrpSpPr/>
          <p:nvPr/>
        </p:nvGrpSpPr>
        <p:grpSpPr>
          <a:xfrm rot="2183881">
            <a:off x="9761774" y="4883880"/>
            <a:ext cx="2070253" cy="1821093"/>
            <a:chOff x="7386242" y="4884362"/>
            <a:chExt cx="2070253" cy="1821093"/>
          </a:xfrm>
        </p:grpSpPr>
        <p:grpSp>
          <p:nvGrpSpPr>
            <p:cNvPr id="815" name="Google Shape;815;p53"/>
            <p:cNvGrpSpPr/>
            <p:nvPr/>
          </p:nvGrpSpPr>
          <p:grpSpPr>
            <a:xfrm rot="18918">
              <a:off x="7391206" y="4890017"/>
              <a:ext cx="2060325" cy="1809782"/>
              <a:chOff x="5609429" y="4879452"/>
              <a:chExt cx="2060325" cy="1809782"/>
            </a:xfrm>
          </p:grpSpPr>
          <p:cxnSp>
            <p:nvCxnSpPr>
              <p:cNvPr id="816" name="Google Shape;816;p53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7" name="Google Shape;817;p53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818" name="Google Shape;818;p53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9" name="Google Shape;819;p53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0" name="Google Shape;820;p53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1" name="Google Shape;821;p53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2" name="Google Shape;822;p53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3" name="Google Shape;823;p53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24" name="Google Shape;824;p53"/>
          <p:cNvGrpSpPr/>
          <p:nvPr/>
        </p:nvGrpSpPr>
        <p:grpSpPr>
          <a:xfrm>
            <a:off x="2831280" y="4879453"/>
            <a:ext cx="1678190" cy="1809782"/>
            <a:chOff x="2831280" y="4879453"/>
            <a:chExt cx="1678190" cy="1809782"/>
          </a:xfrm>
        </p:grpSpPr>
        <p:cxnSp>
          <p:nvCxnSpPr>
            <p:cNvPr id="825" name="Google Shape;825;p53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6" name="Google Shape;826;p53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7" name="Google Shape;827;p53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8" name="Google Shape;828;p53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9" name="Google Shape;829;p53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0" name="Google Shape;830;p53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831" name="Google Shape;831;p53"/>
            <p:cNvCxnSpPr/>
            <p:nvPr/>
          </p:nvCxnSpPr>
          <p:spPr>
            <a:xfrm>
              <a:off x="3725592" y="4879453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2" name="Google Shape;832;p53"/>
            <p:cNvSpPr/>
            <p:nvPr/>
          </p:nvSpPr>
          <p:spPr>
            <a:xfrm>
              <a:off x="2831280" y="5566857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3" name="Google Shape;833;p53"/>
            <p:cNvSpPr/>
            <p:nvPr/>
          </p:nvSpPr>
          <p:spPr>
            <a:xfrm>
              <a:off x="3377631" y="55101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4" name="Google Shape;834;p53"/>
            <p:cNvSpPr/>
            <p:nvPr/>
          </p:nvSpPr>
          <p:spPr>
            <a:xfrm>
              <a:off x="3310782" y="497303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5" name="Google Shape;835;p53"/>
            <p:cNvSpPr/>
            <p:nvPr/>
          </p:nvSpPr>
          <p:spPr>
            <a:xfrm>
              <a:off x="4057680" y="569740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6" name="Google Shape;836;p53"/>
            <p:cNvSpPr/>
            <p:nvPr/>
          </p:nvSpPr>
          <p:spPr>
            <a:xfrm>
              <a:off x="4154405" y="6451375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7" name="Google Shape;837;p53"/>
            <p:cNvSpPr/>
            <p:nvPr/>
          </p:nvSpPr>
          <p:spPr>
            <a:xfrm>
              <a:off x="4375773" y="617148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234B26-BD83-C0AE-1B15-C8F4EE240EF6}"/>
                  </a:ext>
                </a:extLst>
              </p14:cNvPr>
              <p14:cNvContentPartPr/>
              <p14:nvPr/>
            </p14:nvContentPartPr>
            <p14:xfrm>
              <a:off x="1708200" y="3145680"/>
              <a:ext cx="10216800" cy="2010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234B26-BD83-C0AE-1B15-C8F4EE240E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8840" y="3136320"/>
                <a:ext cx="10235520" cy="20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BF42C2-B569-0228-DC48-34C10001734E}"/>
                  </a:ext>
                </a:extLst>
              </p14:cNvPr>
              <p14:cNvContentPartPr/>
              <p14:nvPr/>
            </p14:nvContentPartPr>
            <p14:xfrm>
              <a:off x="7541299" y="4487661"/>
              <a:ext cx="1518525" cy="507922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BF42C2-B569-0228-DC48-34C1000173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1941" y="4478302"/>
                <a:ext cx="1537241" cy="52664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618D-A9BB-8776-668A-50DAEDF9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AE2EF-39E5-86F4-73AF-72D1190E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94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Projecting MNIST digits</a:t>
            </a:r>
            <a:endParaRPr dirty="0"/>
          </a:p>
        </p:txBody>
      </p:sp>
      <p:sp>
        <p:nvSpPr>
          <p:cNvPr id="852" name="Google Shape;852;p5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/>
              <a:t>Task Setting</a:t>
            </a:r>
            <a:endParaRPr sz="44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Take 28x28 images of digits and project them down to K components</a:t>
            </a:r>
            <a:endParaRPr sz="36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Report percent of variance explained for K components</a:t>
            </a:r>
            <a:endParaRPr sz="3600" dirty="0"/>
          </a:p>
          <a:p>
            <a:pPr marL="514350" lvl="0" indent="-5143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AutoNum type="arabicPeriod"/>
            </a:pPr>
            <a:r>
              <a:rPr lang="en-US" sz="2000" dirty="0"/>
              <a:t>Then project back up to 28x28 image to visualize how much information was preserved</a:t>
            </a:r>
            <a:endParaRPr sz="3600" dirty="0"/>
          </a:p>
        </p:txBody>
      </p:sp>
      <p:sp>
        <p:nvSpPr>
          <p:cNvPr id="850" name="Google Shape;850;p55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45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53" name="Google Shape;85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869" y="3942121"/>
            <a:ext cx="7013359" cy="140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69" y="5344793"/>
            <a:ext cx="7013359" cy="140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1869" y="2539451"/>
            <a:ext cx="7013359" cy="1402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/>
              <a:t>Projecting MNIST digits</a:t>
            </a:r>
            <a:endParaRPr/>
          </a:p>
        </p:txBody>
      </p:sp>
      <p:sp>
        <p:nvSpPr>
          <p:cNvPr id="862" name="Google Shape;862;p5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Task Setting:</a:t>
            </a:r>
            <a:endParaRPr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/>
              <a:t>Take 28x28 images of digits and project them down to 2 components</a:t>
            </a:r>
            <a:endParaRPr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/>
              <a:t>Plot the 2 dimensional points</a:t>
            </a:r>
            <a:endParaRPr/>
          </a:p>
        </p:txBody>
      </p:sp>
      <p:sp>
        <p:nvSpPr>
          <p:cNvPr id="861" name="Google Shape;861;p5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46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63" name="Google Shape;86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0057" y="2219351"/>
            <a:ext cx="5351886" cy="446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Projecting MNIST digits</a:t>
            </a:r>
            <a:endParaRPr dirty="0"/>
          </a:p>
        </p:txBody>
      </p:sp>
      <p:sp>
        <p:nvSpPr>
          <p:cNvPr id="870" name="Google Shape;870;p5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/>
              <a:t>Task Setting:</a:t>
            </a:r>
            <a:endParaRPr sz="2400" dirty="0"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 sz="2400" dirty="0"/>
              <a:t>Take 28x28 images of digits and project them down to 2 components</a:t>
            </a:r>
            <a:endParaRPr sz="2400" dirty="0"/>
          </a:p>
          <a:p>
            <a:pPr marL="514350" lvl="0" indent="-5143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AutoNum type="arabicPeriod"/>
            </a:pPr>
            <a:r>
              <a:rPr lang="en-US" sz="2400" dirty="0"/>
              <a:t>Plot the 2 dimensional points</a:t>
            </a:r>
            <a:endParaRPr sz="2400" dirty="0"/>
          </a:p>
        </p:txBody>
      </p:sp>
      <p:sp>
        <p:nvSpPr>
          <p:cNvPr id="869" name="Google Shape;869;p5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47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71" name="Google Shape;87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0057" y="2219351"/>
            <a:ext cx="5470922" cy="4468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8"/>
          <p:cNvSpPr/>
          <p:nvPr/>
        </p:nvSpPr>
        <p:spPr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Images Courtesy </a:t>
            </a:r>
            <a:b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H. Potter, H.S.S.</a:t>
            </a:r>
            <a:endParaRPr/>
          </a:p>
        </p:txBody>
      </p:sp>
      <p:sp>
        <p:nvSpPr>
          <p:cNvPr id="877" name="Google Shape;877;p58"/>
          <p:cNvSpPr txBox="1"/>
          <p:nvPr/>
        </p:nvSpPr>
        <p:spPr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8 year-old boy with previous fracture and 4cm leg length discrepancy</a:t>
            </a:r>
            <a:endParaRPr/>
          </a:p>
        </p:txBody>
      </p:sp>
      <p:pic>
        <p:nvPicPr>
          <p:cNvPr id="878" name="Google Shape;878;p58" descr="menges 8 coronal0001"/>
          <p:cNvPicPr preferRelativeResize="0"/>
          <p:nvPr/>
        </p:nvPicPr>
        <p:blipFill rotWithShape="1">
          <a:blip r:embed="rId3">
            <a:alphaModFix/>
          </a:blip>
          <a:srcRect l="17461" t="6771" r="11111" b="8562"/>
          <a:stretch/>
        </p:blipFill>
        <p:spPr>
          <a:xfrm>
            <a:off x="7439025" y="2200276"/>
            <a:ext cx="2884488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8" descr="menges 8 coronal0002"/>
          <p:cNvPicPr preferRelativeResize="0"/>
          <p:nvPr/>
        </p:nvPicPr>
        <p:blipFill rotWithShape="1">
          <a:blip r:embed="rId4">
            <a:alphaModFix/>
          </a:blip>
          <a:srcRect l="17187" t="8000" r="13368" b="8646"/>
          <a:stretch/>
        </p:blipFill>
        <p:spPr>
          <a:xfrm>
            <a:off x="4524375" y="2208213"/>
            <a:ext cx="2819400" cy="3382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880" name="Google Shape;880;p58"/>
          <p:cNvCxnSpPr/>
          <p:nvPr/>
        </p:nvCxnSpPr>
        <p:spPr>
          <a:xfrm>
            <a:off x="9344025" y="3209926"/>
            <a:ext cx="1588" cy="47307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81" name="Google Shape;88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6901" y="1428751"/>
            <a:ext cx="2519363" cy="46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58"/>
          <p:cNvSpPr/>
          <p:nvPr/>
        </p:nvSpPr>
        <p:spPr>
          <a:xfrm>
            <a:off x="511175" y="283250"/>
            <a:ext cx="8459788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883" name="Google Shape;883;p58"/>
          <p:cNvSpPr/>
          <p:nvPr/>
        </p:nvSpPr>
        <p:spPr>
          <a:xfrm>
            <a:off x="528637" y="876974"/>
            <a:ext cx="10182905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Disruption and Limb Length Discrepancy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0950" y="2323436"/>
            <a:ext cx="3528740" cy="327593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59"/>
          <p:cNvSpPr/>
          <p:nvPr/>
        </p:nvSpPr>
        <p:spPr>
          <a:xfrm>
            <a:off x="511175" y="283250"/>
            <a:ext cx="8459788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890" name="Google Shape;890;p59"/>
          <p:cNvSpPr/>
          <p:nvPr/>
        </p:nvSpPr>
        <p:spPr>
          <a:xfrm>
            <a:off x="528638" y="876974"/>
            <a:ext cx="9864726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Growth Plate Disruption and Limb Length Discrepancy</a:t>
            </a:r>
            <a:endParaRPr dirty="0"/>
          </a:p>
        </p:txBody>
      </p:sp>
      <p:sp>
        <p:nvSpPr>
          <p:cNvPr id="891" name="Google Shape;891;p59"/>
          <p:cNvSpPr/>
          <p:nvPr/>
        </p:nvSpPr>
        <p:spPr>
          <a:xfrm>
            <a:off x="8343901" y="5754689"/>
            <a:ext cx="2049463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Images Courtesy </a:t>
            </a:r>
            <a:b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H. Potter, H.S.S.</a:t>
            </a:r>
            <a:endParaRPr/>
          </a:p>
        </p:txBody>
      </p:sp>
      <p:sp>
        <p:nvSpPr>
          <p:cNvPr id="892" name="Google Shape;892;p59"/>
          <p:cNvSpPr txBox="1"/>
          <p:nvPr/>
        </p:nvSpPr>
        <p:spPr>
          <a:xfrm>
            <a:off x="5248276" y="1428750"/>
            <a:ext cx="427672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8 year-old boy with previous fracture and 4cm leg length discrepancy</a:t>
            </a:r>
            <a:endParaRPr/>
          </a:p>
        </p:txBody>
      </p:sp>
      <p:pic>
        <p:nvPicPr>
          <p:cNvPr id="893" name="Google Shape;893;p59" descr="menges 8 coronal0001"/>
          <p:cNvPicPr preferRelativeResize="0"/>
          <p:nvPr/>
        </p:nvPicPr>
        <p:blipFill rotWithShape="1">
          <a:blip r:embed="rId4">
            <a:alphaModFix/>
          </a:blip>
          <a:srcRect l="17461" t="6771" r="11111" b="8562"/>
          <a:stretch/>
        </p:blipFill>
        <p:spPr>
          <a:xfrm>
            <a:off x="6096000" y="2179896"/>
            <a:ext cx="2884488" cy="3419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59"/>
          <p:cNvCxnSpPr/>
          <p:nvPr/>
        </p:nvCxnSpPr>
        <p:spPr>
          <a:xfrm>
            <a:off x="8001000" y="3189546"/>
            <a:ext cx="1588" cy="47307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5BB1C8-9A76-30B8-9540-52A13F033BB2}"/>
                  </a:ext>
                </a:extLst>
              </p14:cNvPr>
              <p14:cNvContentPartPr/>
              <p14:nvPr/>
            </p14:nvContentPartPr>
            <p14:xfrm>
              <a:off x="6579000" y="3563280"/>
              <a:ext cx="1935000" cy="1349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5BB1C8-9A76-30B8-9540-52A13F033B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69640" y="3553920"/>
                <a:ext cx="1953720" cy="136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Dimensionality Reduction</a:t>
            </a:r>
            <a:endParaRPr dirty="0"/>
          </a:p>
        </p:txBody>
      </p:sp>
      <p:sp>
        <p:nvSpPr>
          <p:cNvPr id="356" name="Google Shape;356;p17"/>
          <p:cNvSpPr txBox="1">
            <a:spLocks noGrp="1"/>
          </p:cNvSpPr>
          <p:nvPr>
            <p:ph type="body" idx="1"/>
          </p:nvPr>
        </p:nvSpPr>
        <p:spPr>
          <a:xfrm>
            <a:off x="609600" y="1210760"/>
            <a:ext cx="11295298" cy="50448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078" t="-16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sp>
        <p:nvSpPr>
          <p:cNvPr id="357" name="Google Shape;357;p17"/>
          <p:cNvSpPr txBox="1">
            <a:spLocks noGrp="1"/>
          </p:cNvSpPr>
          <p:nvPr>
            <p:ph type="sldNum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482CE6-958F-E4F9-639A-65C062BF7A99}"/>
                  </a:ext>
                </a:extLst>
              </p14:cNvPr>
              <p14:cNvContentPartPr/>
              <p14:nvPr/>
            </p14:nvContentPartPr>
            <p14:xfrm>
              <a:off x="724320" y="1599840"/>
              <a:ext cx="11341440" cy="5079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482CE6-958F-E4F9-639A-65C062BF7A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960" y="1590480"/>
                <a:ext cx="11360160" cy="50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52CA02-F24F-47B7-F99D-CD8BD8EA7C0A}"/>
                  </a:ext>
                </a:extLst>
              </p14:cNvPr>
              <p14:cNvContentPartPr/>
              <p14:nvPr/>
            </p14:nvContentPartPr>
            <p14:xfrm>
              <a:off x="11797059" y="2760748"/>
              <a:ext cx="900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52CA02-F24F-47B7-F99D-CD8BD8EA7C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87699" y="2751388"/>
                <a:ext cx="27720" cy="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668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6925" y="2581276"/>
            <a:ext cx="3087688" cy="18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6625" y="2095500"/>
            <a:ext cx="52387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0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902" name="Google Shape;902;p60"/>
          <p:cNvSpPr/>
          <p:nvPr/>
        </p:nvSpPr>
        <p:spPr>
          <a:xfrm>
            <a:off x="455083" y="928689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Area Measurement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175" y="2447925"/>
            <a:ext cx="3106738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61"/>
          <p:cNvSpPr txBox="1">
            <a:spLocks noGrp="1"/>
          </p:cNvSpPr>
          <p:nvPr>
            <p:ph type="title"/>
          </p:nvPr>
        </p:nvSpPr>
        <p:spPr>
          <a:xfrm>
            <a:off x="457200" y="280989"/>
            <a:ext cx="11279717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Growth Plate Imaging</a:t>
            </a:r>
            <a:endParaRPr/>
          </a:p>
        </p:txBody>
      </p:sp>
      <p:sp>
        <p:nvSpPr>
          <p:cNvPr id="909" name="Google Shape;909;p61"/>
          <p:cNvSpPr/>
          <p:nvPr/>
        </p:nvSpPr>
        <p:spPr>
          <a:xfrm>
            <a:off x="455083" y="925495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Area Measurement</a:t>
            </a:r>
            <a:endParaRPr dirty="0"/>
          </a:p>
        </p:txBody>
      </p:sp>
      <p:pic>
        <p:nvPicPr>
          <p:cNvPr id="910" name="Google Shape;91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1975" y="2489201"/>
            <a:ext cx="3378200" cy="138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1925" y="2174876"/>
            <a:ext cx="2554288" cy="2187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2" name="Google Shape;912;p61"/>
          <p:cNvGrpSpPr/>
          <p:nvPr/>
        </p:nvGrpSpPr>
        <p:grpSpPr>
          <a:xfrm>
            <a:off x="4914901" y="2743201"/>
            <a:ext cx="2219325" cy="790575"/>
            <a:chOff x="2136" y="1728"/>
            <a:chExt cx="1398" cy="498"/>
          </a:xfrm>
        </p:grpSpPr>
        <p:cxnSp>
          <p:nvCxnSpPr>
            <p:cNvPr id="913" name="Google Shape;913;p61"/>
            <p:cNvCxnSpPr/>
            <p:nvPr/>
          </p:nvCxnSpPr>
          <p:spPr>
            <a:xfrm>
              <a:off x="2136" y="1728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4" name="Google Shape;914;p61"/>
            <p:cNvCxnSpPr/>
            <p:nvPr/>
          </p:nvCxnSpPr>
          <p:spPr>
            <a:xfrm>
              <a:off x="2820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5" name="Google Shape;915;p61"/>
            <p:cNvCxnSpPr/>
            <p:nvPr/>
          </p:nvCxnSpPr>
          <p:spPr>
            <a:xfrm>
              <a:off x="3534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6" name="Google Shape;916;p61"/>
            <p:cNvCxnSpPr/>
            <p:nvPr/>
          </p:nvCxnSpPr>
          <p:spPr>
            <a:xfrm>
              <a:off x="3168" y="1734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17" name="Google Shape;917;p61"/>
            <p:cNvCxnSpPr/>
            <p:nvPr/>
          </p:nvCxnSpPr>
          <p:spPr>
            <a:xfrm>
              <a:off x="2478" y="1728"/>
              <a:ext cx="0" cy="4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918" name="Google Shape;918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1925" y="2174876"/>
            <a:ext cx="2554288" cy="21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1"/>
          <p:cNvSpPr/>
          <p:nvPr/>
        </p:nvSpPr>
        <p:spPr>
          <a:xfrm>
            <a:off x="1836738" y="4722813"/>
            <a:ext cx="8451850" cy="32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19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1E4191"/>
                </a:solidFill>
                <a:latin typeface="Arial"/>
                <a:ea typeface="Arial"/>
                <a:cs typeface="Arial"/>
                <a:sym typeface="Arial"/>
              </a:rPr>
              <a:t>Flatten Growth Plate to Enable 2D Area Measurement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>
          <a:extLst>
            <a:ext uri="{FF2B5EF4-FFF2-40B4-BE49-F238E27FC236}">
              <a16:creationId xmlns:a16="http://schemas.microsoft.com/office/drawing/2014/main" id="{EF4BEB77-B548-2916-FD51-DE440DDCB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9">
            <a:extLst>
              <a:ext uri="{FF2B5EF4-FFF2-40B4-BE49-F238E27FC236}">
                <a16:creationId xmlns:a16="http://schemas.microsoft.com/office/drawing/2014/main" id="{64244454-09B1-80BA-43DE-24D1DC7C04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68" name="Google Shape;568;p39">
            <a:extLst>
              <a:ext uri="{FF2B5EF4-FFF2-40B4-BE49-F238E27FC236}">
                <a16:creationId xmlns:a16="http://schemas.microsoft.com/office/drawing/2014/main" id="{0850EC3A-36B3-2B34-68C6-7825524886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5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r>
              <a:rPr lang="en-US" dirty="0"/>
              <a:t>Unsupervised Learning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endParaRPr lang="en-US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Dimensionality Reduction</a:t>
            </a:r>
          </a:p>
          <a:p>
            <a:pPr marL="0" indent="0"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Embedded Spaces and Feature Learning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Autoencoders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lvl="0" indent="-1244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Noto Sans Symbols"/>
              <a:buNone/>
            </a:pPr>
            <a:endParaRPr sz="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ct val="100000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Principal Component Analysis (PCA)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Examples: 2D and 3D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algorithm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PCA, eigenvectors, and eigenvalues</a:t>
            </a:r>
            <a:endParaRPr sz="2800" dirty="0"/>
          </a:p>
          <a:p>
            <a:pPr marL="460376" lvl="2" indent="-457200">
              <a:buSzPct val="100000"/>
              <a:buFont typeface="Wingdings" pitchFamily="2" charset="2"/>
              <a:buChar char="§"/>
            </a:pPr>
            <a:r>
              <a:rPr lang="en-US" sz="2800" dirty="0"/>
              <a:t>PCA objective and optimization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</p:txBody>
      </p:sp>
      <p:sp>
        <p:nvSpPr>
          <p:cNvPr id="569" name="Google Shape;569;p39">
            <a:extLst>
              <a:ext uri="{FF2B5EF4-FFF2-40B4-BE49-F238E27FC236}">
                <a16:creationId xmlns:a16="http://schemas.microsoft.com/office/drawing/2014/main" id="{F2C721C9-5B33-A36B-8090-1D75823975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52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F6CB8B-1417-AA8F-A47E-E3BA12501087}"/>
                  </a:ext>
                </a:extLst>
              </p14:cNvPr>
              <p14:cNvContentPartPr/>
              <p14:nvPr/>
            </p14:nvContentPartPr>
            <p14:xfrm>
              <a:off x="4974120" y="3376440"/>
              <a:ext cx="6407280" cy="2822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F6CB8B-1417-AA8F-A47E-E3BA125010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4760" y="3367080"/>
                <a:ext cx="6426000" cy="28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19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Objective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F711CA-2640-BEB9-519E-57D7394D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1</a:t>
            </a:r>
            <a:endParaRPr/>
          </a:p>
        </p:txBody>
      </p:sp>
      <p:sp>
        <p:nvSpPr>
          <p:cNvPr id="938" name="Google Shape;938;p6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37" t="-3844" b="-24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4" name="Google Shape;944;p65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5" name="Google Shape;945;p6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 Algorithm</a:t>
            </a:r>
            <a:endParaRPr/>
          </a:p>
        </p:txBody>
      </p:sp>
      <p:sp>
        <p:nvSpPr>
          <p:cNvPr id="946" name="Google Shape;946;p6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37509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2766" b="-23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  <p:cxnSp>
        <p:nvCxnSpPr>
          <p:cNvPr id="947" name="Google Shape;947;p65"/>
          <p:cNvCxnSpPr/>
          <p:nvPr/>
        </p:nvCxnSpPr>
        <p:spPr>
          <a:xfrm>
            <a:off x="3725592" y="4879453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8" name="Google Shape;948;p65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9" name="Google Shape;949;p65"/>
          <p:cNvSpPr/>
          <p:nvPr/>
        </p:nvSpPr>
        <p:spPr>
          <a:xfrm>
            <a:off x="3377631" y="551011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0" name="Google Shape;950;p65"/>
          <p:cNvSpPr/>
          <p:nvPr/>
        </p:nvSpPr>
        <p:spPr>
          <a:xfrm>
            <a:off x="3310782" y="497303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1" name="Google Shape;951;p65"/>
          <p:cNvSpPr/>
          <p:nvPr/>
        </p:nvSpPr>
        <p:spPr>
          <a:xfrm>
            <a:off x="4057680" y="569740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2" name="Google Shape;952;p65"/>
          <p:cNvSpPr/>
          <p:nvPr/>
        </p:nvSpPr>
        <p:spPr>
          <a:xfrm>
            <a:off x="4154405" y="645137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3" name="Google Shape;953;p65"/>
          <p:cNvSpPr/>
          <p:nvPr/>
        </p:nvSpPr>
        <p:spPr>
          <a:xfrm>
            <a:off x="4375773" y="617148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54" name="Google Shape;954;p65"/>
          <p:cNvCxnSpPr/>
          <p:nvPr/>
        </p:nvCxnSpPr>
        <p:spPr>
          <a:xfrm>
            <a:off x="325590" y="6516645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5" name="Google Shape;955;p65"/>
          <p:cNvCxnSpPr/>
          <p:nvPr/>
        </p:nvCxnSpPr>
        <p:spPr>
          <a:xfrm>
            <a:off x="556549" y="4914790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6" name="Google Shape;956;p65"/>
          <p:cNvSpPr/>
          <p:nvPr/>
        </p:nvSpPr>
        <p:spPr>
          <a:xfrm>
            <a:off x="556549" y="556685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7" name="Google Shape;957;p65"/>
          <p:cNvSpPr/>
          <p:nvPr/>
        </p:nvSpPr>
        <p:spPr>
          <a:xfrm>
            <a:off x="1102900" y="551011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8" name="Google Shape;958;p65"/>
          <p:cNvSpPr/>
          <p:nvPr/>
        </p:nvSpPr>
        <p:spPr>
          <a:xfrm>
            <a:off x="1036051" y="497302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9" name="Google Shape;959;p65"/>
          <p:cNvSpPr/>
          <p:nvPr/>
        </p:nvSpPr>
        <p:spPr>
          <a:xfrm>
            <a:off x="1782949" y="569739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0" name="Google Shape;960;p65"/>
          <p:cNvSpPr/>
          <p:nvPr/>
        </p:nvSpPr>
        <p:spPr>
          <a:xfrm>
            <a:off x="1879674" y="645137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1" name="Google Shape;961;p65"/>
          <p:cNvSpPr/>
          <p:nvPr/>
        </p:nvSpPr>
        <p:spPr>
          <a:xfrm>
            <a:off x="2101042" y="617148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62" name="Google Shape;962;p65"/>
          <p:cNvCxnSpPr/>
          <p:nvPr/>
        </p:nvCxnSpPr>
        <p:spPr>
          <a:xfrm>
            <a:off x="2695429" y="5819681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3" name="Google Shape;963;p65"/>
          <p:cNvCxnSpPr/>
          <p:nvPr/>
        </p:nvCxnSpPr>
        <p:spPr>
          <a:xfrm>
            <a:off x="3725592" y="4879453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4" name="Google Shape;964;p65"/>
          <p:cNvSpPr/>
          <p:nvPr/>
        </p:nvSpPr>
        <p:spPr>
          <a:xfrm>
            <a:off x="2831280" y="556685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5" name="Google Shape;965;p65"/>
          <p:cNvSpPr/>
          <p:nvPr/>
        </p:nvSpPr>
        <p:spPr>
          <a:xfrm>
            <a:off x="3377631" y="551011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6" name="Google Shape;966;p65"/>
          <p:cNvSpPr/>
          <p:nvPr/>
        </p:nvSpPr>
        <p:spPr>
          <a:xfrm>
            <a:off x="3310782" y="497303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7" name="Google Shape;967;p65"/>
          <p:cNvSpPr/>
          <p:nvPr/>
        </p:nvSpPr>
        <p:spPr>
          <a:xfrm>
            <a:off x="4057680" y="5697400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8" name="Google Shape;968;p65"/>
          <p:cNvSpPr/>
          <p:nvPr/>
        </p:nvSpPr>
        <p:spPr>
          <a:xfrm>
            <a:off x="4154405" y="6451375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9" name="Google Shape;969;p65"/>
          <p:cNvSpPr/>
          <p:nvPr/>
        </p:nvSpPr>
        <p:spPr>
          <a:xfrm>
            <a:off x="4375773" y="617148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70" name="Google Shape;970;p65"/>
          <p:cNvGrpSpPr/>
          <p:nvPr/>
        </p:nvGrpSpPr>
        <p:grpSpPr>
          <a:xfrm rot="2144061">
            <a:off x="2726374" y="4879453"/>
            <a:ext cx="2060325" cy="1809782"/>
            <a:chOff x="5609429" y="4879452"/>
            <a:chExt cx="2060325" cy="1809782"/>
          </a:xfrm>
        </p:grpSpPr>
        <p:cxnSp>
          <p:nvCxnSpPr>
            <p:cNvPr id="971" name="Google Shape;971;p65"/>
            <p:cNvCxnSpPr/>
            <p:nvPr/>
          </p:nvCxnSpPr>
          <p:spPr>
            <a:xfrm>
              <a:off x="5609429" y="5819680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2" name="Google Shape;972;p65"/>
            <p:cNvCxnSpPr/>
            <p:nvPr/>
          </p:nvCxnSpPr>
          <p:spPr>
            <a:xfrm>
              <a:off x="6639592" y="4879452"/>
              <a:ext cx="0" cy="1809782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73" name="Google Shape;973;p65"/>
          <p:cNvGrpSpPr/>
          <p:nvPr/>
        </p:nvGrpSpPr>
        <p:grpSpPr>
          <a:xfrm rot="-2125143">
            <a:off x="4708780" y="4448169"/>
            <a:ext cx="2729398" cy="2672348"/>
            <a:chOff x="5040177" y="4448169"/>
            <a:chExt cx="2729398" cy="2672348"/>
          </a:xfrm>
        </p:grpSpPr>
        <p:grpSp>
          <p:nvGrpSpPr>
            <p:cNvPr id="974" name="Google Shape;974;p65"/>
            <p:cNvGrpSpPr/>
            <p:nvPr/>
          </p:nvGrpSpPr>
          <p:grpSpPr>
            <a:xfrm rot="2144061">
              <a:off x="5374714" y="4879452"/>
              <a:ext cx="2060325" cy="1809782"/>
              <a:chOff x="5609429" y="4879452"/>
              <a:chExt cx="2060325" cy="1809782"/>
            </a:xfrm>
          </p:grpSpPr>
          <p:cxnSp>
            <p:nvCxnSpPr>
              <p:cNvPr id="975" name="Google Shape;975;p65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76" name="Google Shape;976;p65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77" name="Google Shape;977;p65"/>
            <p:cNvSpPr/>
            <p:nvPr/>
          </p:nvSpPr>
          <p:spPr>
            <a:xfrm>
              <a:off x="5479620" y="5566856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8" name="Google Shape;978;p65"/>
            <p:cNvSpPr/>
            <p:nvPr/>
          </p:nvSpPr>
          <p:spPr>
            <a:xfrm>
              <a:off x="6025971" y="551011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9" name="Google Shape;979;p65"/>
            <p:cNvSpPr/>
            <p:nvPr/>
          </p:nvSpPr>
          <p:spPr>
            <a:xfrm>
              <a:off x="5959122" y="497302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0" name="Google Shape;980;p65"/>
            <p:cNvSpPr/>
            <p:nvPr/>
          </p:nvSpPr>
          <p:spPr>
            <a:xfrm>
              <a:off x="6706020" y="5697399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1" name="Google Shape;981;p65"/>
            <p:cNvSpPr/>
            <p:nvPr/>
          </p:nvSpPr>
          <p:spPr>
            <a:xfrm>
              <a:off x="6802745" y="6451374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2" name="Google Shape;982;p65"/>
            <p:cNvSpPr/>
            <p:nvPr/>
          </p:nvSpPr>
          <p:spPr>
            <a:xfrm>
              <a:off x="7024113" y="6171481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83" name="Google Shape;983;p65"/>
          <p:cNvGrpSpPr/>
          <p:nvPr/>
        </p:nvGrpSpPr>
        <p:grpSpPr>
          <a:xfrm>
            <a:off x="7391028" y="5731949"/>
            <a:ext cx="2060294" cy="185976"/>
            <a:chOff x="7391028" y="5731949"/>
            <a:chExt cx="2060294" cy="185976"/>
          </a:xfrm>
        </p:grpSpPr>
        <p:cxnSp>
          <p:nvCxnSpPr>
            <p:cNvPr id="984" name="Google Shape;984;p65"/>
            <p:cNvCxnSpPr/>
            <p:nvPr/>
          </p:nvCxnSpPr>
          <p:spPr>
            <a:xfrm rot="18918">
              <a:off x="7391012" y="5830244"/>
              <a:ext cx="2060325" cy="1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85" name="Google Shape;985;p65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6" name="Google Shape;986;p65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7" name="Google Shape;987;p65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8" name="Google Shape;988;p65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9" name="Google Shape;989;p65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0" name="Google Shape;990;p65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991" name="Google Shape;991;p65"/>
          <p:cNvCxnSpPr/>
          <p:nvPr/>
        </p:nvCxnSpPr>
        <p:spPr>
          <a:xfrm>
            <a:off x="9734115" y="5835914"/>
            <a:ext cx="2060325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2" name="Google Shape;992;p65"/>
          <p:cNvCxnSpPr/>
          <p:nvPr/>
        </p:nvCxnSpPr>
        <p:spPr>
          <a:xfrm>
            <a:off x="10764278" y="4895686"/>
            <a:ext cx="0" cy="180978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93" name="Google Shape;993;p65"/>
          <p:cNvGrpSpPr/>
          <p:nvPr/>
        </p:nvGrpSpPr>
        <p:grpSpPr>
          <a:xfrm rot="2183881">
            <a:off x="9761774" y="4883880"/>
            <a:ext cx="2070253" cy="1821093"/>
            <a:chOff x="7386242" y="4884362"/>
            <a:chExt cx="2070253" cy="1821093"/>
          </a:xfrm>
        </p:grpSpPr>
        <p:grpSp>
          <p:nvGrpSpPr>
            <p:cNvPr id="994" name="Google Shape;994;p65"/>
            <p:cNvGrpSpPr/>
            <p:nvPr/>
          </p:nvGrpSpPr>
          <p:grpSpPr>
            <a:xfrm rot="18918">
              <a:off x="7391206" y="4890017"/>
              <a:ext cx="2060325" cy="1809782"/>
              <a:chOff x="5609429" y="4879452"/>
              <a:chExt cx="2060325" cy="1809782"/>
            </a:xfrm>
          </p:grpSpPr>
          <p:cxnSp>
            <p:nvCxnSpPr>
              <p:cNvPr id="995" name="Google Shape;995;p65"/>
              <p:cNvCxnSpPr/>
              <p:nvPr/>
            </p:nvCxnSpPr>
            <p:spPr>
              <a:xfrm>
                <a:off x="5609429" y="5819680"/>
                <a:ext cx="2060325" cy="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96" name="Google Shape;996;p65"/>
              <p:cNvCxnSpPr/>
              <p:nvPr/>
            </p:nvCxnSpPr>
            <p:spPr>
              <a:xfrm>
                <a:off x="6639592" y="4879452"/>
                <a:ext cx="0" cy="180978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997" name="Google Shape;997;p65"/>
            <p:cNvSpPr/>
            <p:nvPr/>
          </p:nvSpPr>
          <p:spPr>
            <a:xfrm rot="-2125143">
              <a:off x="756675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8" name="Google Shape;998;p65"/>
            <p:cNvSpPr/>
            <p:nvPr/>
          </p:nvSpPr>
          <p:spPr>
            <a:xfrm rot="-2125143">
              <a:off x="7979110" y="5758612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9" name="Google Shape;999;p65"/>
            <p:cNvSpPr/>
            <p:nvPr/>
          </p:nvSpPr>
          <p:spPr>
            <a:xfrm rot="-2125143">
              <a:off x="7613366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0" name="Google Shape;1000;p65"/>
            <p:cNvSpPr/>
            <p:nvPr/>
          </p:nvSpPr>
          <p:spPr>
            <a:xfrm rot="-2125143">
              <a:off x="8641849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1" name="Google Shape;1001;p65"/>
            <p:cNvSpPr/>
            <p:nvPr/>
          </p:nvSpPr>
          <p:spPr>
            <a:xfrm rot="-2125143">
              <a:off x="9157642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2" name="Google Shape;1002;p65"/>
            <p:cNvSpPr/>
            <p:nvPr/>
          </p:nvSpPr>
          <p:spPr>
            <a:xfrm rot="-2125143">
              <a:off x="9175830" y="5760720"/>
              <a:ext cx="133697" cy="130543"/>
            </a:xfrm>
            <a:prstGeom prst="ellipse">
              <a:avLst/>
            </a:prstGeom>
            <a:solidFill>
              <a:srgbClr val="3891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>
          <a:extLst>
            <a:ext uri="{FF2B5EF4-FFF2-40B4-BE49-F238E27FC236}">
              <a16:creationId xmlns:a16="http://schemas.microsoft.com/office/drawing/2014/main" id="{34553F71-706F-FB87-49E4-4A2816DCB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66">
            <a:extLst>
              <a:ext uri="{FF2B5EF4-FFF2-40B4-BE49-F238E27FC236}">
                <a16:creationId xmlns:a16="http://schemas.microsoft.com/office/drawing/2014/main" id="{95AC2C5B-BE25-B65D-3B17-480797382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Sketch of PCA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5C7F97-89FE-E608-73CC-E19370FD1EF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3974" y="966368"/>
                <a:ext cx="10515600" cy="2039539"/>
              </a:xfrm>
            </p:spPr>
            <p:txBody>
              <a:bodyPr/>
              <a:lstStyle/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Select "best"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Project down: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Reconstruct up: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5C7F97-89FE-E608-73CC-E19370FD1E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3974" y="966368"/>
                <a:ext cx="10515600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072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68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Select “Best” Vector</a:t>
            </a:r>
            <a:endParaRPr/>
          </a:p>
        </p:txBody>
      </p:sp>
      <p:sp>
        <p:nvSpPr>
          <p:cNvPr id="1021" name="Google Shape;1021;p68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Reconstruction Error vs Variance of Projection</a:t>
            </a:r>
            <a:endParaRPr/>
          </a:p>
        </p:txBody>
      </p:sp>
      <p:grpSp>
        <p:nvGrpSpPr>
          <p:cNvPr id="1022" name="Google Shape;1022;p68"/>
          <p:cNvGrpSpPr/>
          <p:nvPr/>
        </p:nvGrpSpPr>
        <p:grpSpPr>
          <a:xfrm>
            <a:off x="1124301" y="2113956"/>
            <a:ext cx="10003632" cy="1515069"/>
            <a:chOff x="1559718" y="2023590"/>
            <a:chExt cx="7970035" cy="1150103"/>
          </a:xfrm>
        </p:grpSpPr>
        <p:sp>
          <p:nvSpPr>
            <p:cNvPr id="1023" name="Google Shape;1023;p68"/>
            <p:cNvSpPr/>
            <p:nvPr/>
          </p:nvSpPr>
          <p:spPr>
            <a:xfrm>
              <a:off x="3690581" y="202359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4" name="Google Shape;1024;p68"/>
            <p:cNvSpPr/>
            <p:nvPr/>
          </p:nvSpPr>
          <p:spPr>
            <a:xfrm>
              <a:off x="3194140" y="264414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5" name="Google Shape;1025;p68"/>
            <p:cNvSpPr/>
            <p:nvPr/>
          </p:nvSpPr>
          <p:spPr>
            <a:xfrm>
              <a:off x="2634731" y="218602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6" name="Google Shape;1026;p68"/>
            <p:cNvSpPr/>
            <p:nvPr/>
          </p:nvSpPr>
          <p:spPr>
            <a:xfrm>
              <a:off x="2168405" y="297787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7" name="Google Shape;1027;p68"/>
            <p:cNvSpPr/>
            <p:nvPr/>
          </p:nvSpPr>
          <p:spPr>
            <a:xfrm>
              <a:off x="1559718" y="274699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8" name="Google Shape;1028;p68"/>
            <p:cNvSpPr/>
            <p:nvPr/>
          </p:nvSpPr>
          <p:spPr>
            <a:xfrm>
              <a:off x="9396056" y="208886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9" name="Google Shape;1029;p68"/>
            <p:cNvSpPr/>
            <p:nvPr/>
          </p:nvSpPr>
          <p:spPr>
            <a:xfrm>
              <a:off x="8899615" y="2709412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0" name="Google Shape;1030;p68"/>
            <p:cNvSpPr/>
            <p:nvPr/>
          </p:nvSpPr>
          <p:spPr>
            <a:xfrm>
              <a:off x="8340206" y="225129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1" name="Google Shape;1031;p68"/>
            <p:cNvSpPr/>
            <p:nvPr/>
          </p:nvSpPr>
          <p:spPr>
            <a:xfrm>
              <a:off x="7873880" y="304315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2" name="Google Shape;1032;p68"/>
            <p:cNvSpPr/>
            <p:nvPr/>
          </p:nvSpPr>
          <p:spPr>
            <a:xfrm>
              <a:off x="7265193" y="281226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2 &amp; Poll 3</a:t>
            </a:r>
            <a:endParaRPr/>
          </a:p>
        </p:txBody>
      </p:sp>
      <p:sp>
        <p:nvSpPr>
          <p:cNvPr id="1038" name="Google Shape;1038;p6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Consider the two projections below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>
                <a:solidFill>
                  <a:schemeClr val="dk1"/>
                </a:solidFill>
              </a:rPr>
              <a:t>Poll 2: Which maximizes the variance?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>
                <a:solidFill>
                  <a:schemeClr val="dk1"/>
                </a:solidFill>
              </a:rPr>
              <a:t>Poll 3: Which minimizes the reconstruction error?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1039" name="Google Shape;1039;p69"/>
          <p:cNvSpPr txBox="1"/>
          <p:nvPr/>
        </p:nvSpPr>
        <p:spPr>
          <a:xfrm>
            <a:off x="1014690" y="2875798"/>
            <a:ext cx="2330230" cy="3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 A</a:t>
            </a:r>
            <a:endParaRPr/>
          </a:p>
        </p:txBody>
      </p:sp>
      <p:sp>
        <p:nvSpPr>
          <p:cNvPr id="1040" name="Google Shape;1040;p69"/>
          <p:cNvSpPr txBox="1"/>
          <p:nvPr/>
        </p:nvSpPr>
        <p:spPr>
          <a:xfrm>
            <a:off x="4892856" y="2859764"/>
            <a:ext cx="2330230" cy="33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 B</a:t>
            </a:r>
            <a:endParaRPr/>
          </a:p>
        </p:txBody>
      </p:sp>
      <p:cxnSp>
        <p:nvCxnSpPr>
          <p:cNvPr id="1041" name="Google Shape;1041;p69"/>
          <p:cNvCxnSpPr/>
          <p:nvPr/>
        </p:nvCxnSpPr>
        <p:spPr>
          <a:xfrm rot="10800000" flipH="1">
            <a:off x="956802" y="3593930"/>
            <a:ext cx="2913644" cy="2585145"/>
          </a:xfrm>
          <a:prstGeom prst="straightConnector1">
            <a:avLst/>
          </a:prstGeom>
          <a:noFill/>
          <a:ln w="25400" cap="flat" cmpd="sng">
            <a:solidFill>
              <a:srgbClr val="C32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2" name="Google Shape;1042;p69"/>
          <p:cNvCxnSpPr/>
          <p:nvPr/>
        </p:nvCxnSpPr>
        <p:spPr>
          <a:xfrm>
            <a:off x="5560532" y="3831947"/>
            <a:ext cx="2468904" cy="2150977"/>
          </a:xfrm>
          <a:prstGeom prst="straightConnector1">
            <a:avLst/>
          </a:prstGeom>
          <a:noFill/>
          <a:ln w="25400" cap="flat" cmpd="sng">
            <a:solidFill>
              <a:srgbClr val="C32D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3" name="Google Shape;1043;p69"/>
          <p:cNvSpPr/>
          <p:nvPr/>
        </p:nvSpPr>
        <p:spPr>
          <a:xfrm>
            <a:off x="1733577" y="4462561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4" name="Google Shape;1044;p69"/>
          <p:cNvSpPr/>
          <p:nvPr/>
        </p:nvSpPr>
        <p:spPr>
          <a:xfrm>
            <a:off x="2279928" y="440581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5" name="Google Shape;1045;p69"/>
          <p:cNvSpPr/>
          <p:nvPr/>
        </p:nvSpPr>
        <p:spPr>
          <a:xfrm>
            <a:off x="2213079" y="386873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6" name="Google Shape;1046;p69"/>
          <p:cNvSpPr/>
          <p:nvPr/>
        </p:nvSpPr>
        <p:spPr>
          <a:xfrm>
            <a:off x="2959977" y="459310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7" name="Google Shape;1047;p69"/>
          <p:cNvSpPr/>
          <p:nvPr/>
        </p:nvSpPr>
        <p:spPr>
          <a:xfrm>
            <a:off x="3056702" y="534707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8" name="Google Shape;1048;p69"/>
          <p:cNvSpPr/>
          <p:nvPr/>
        </p:nvSpPr>
        <p:spPr>
          <a:xfrm>
            <a:off x="3278070" y="5067186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49" name="Google Shape;1049;p69"/>
          <p:cNvGrpSpPr/>
          <p:nvPr/>
        </p:nvGrpSpPr>
        <p:grpSpPr>
          <a:xfrm>
            <a:off x="1847695" y="3995121"/>
            <a:ext cx="1449955" cy="1371076"/>
            <a:chOff x="307106" y="3994912"/>
            <a:chExt cx="1449955" cy="1371076"/>
          </a:xfrm>
        </p:grpSpPr>
        <p:cxnSp>
          <p:nvCxnSpPr>
            <p:cNvPr id="1050" name="Google Shape;1050;p69"/>
            <p:cNvCxnSpPr>
              <a:stCxn id="1043" idx="5"/>
            </p:cNvCxnSpPr>
            <p:nvPr/>
          </p:nvCxnSpPr>
          <p:spPr>
            <a:xfrm>
              <a:off x="307106" y="4573777"/>
              <a:ext cx="432300" cy="4368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1" name="Google Shape;1051;p69"/>
            <p:cNvCxnSpPr/>
            <p:nvPr/>
          </p:nvCxnSpPr>
          <p:spPr>
            <a:xfrm>
              <a:off x="803885" y="3994912"/>
              <a:ext cx="482564" cy="486974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2" name="Google Shape;1052;p69"/>
            <p:cNvCxnSpPr/>
            <p:nvPr/>
          </p:nvCxnSpPr>
          <p:spPr>
            <a:xfrm>
              <a:off x="1311803" y="4477353"/>
              <a:ext cx="174433" cy="19114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3" name="Google Shape;1053;p69"/>
            <p:cNvCxnSpPr>
              <a:endCxn id="1047" idx="1"/>
            </p:cNvCxnSpPr>
            <p:nvPr/>
          </p:nvCxnSpPr>
          <p:spPr>
            <a:xfrm>
              <a:off x="1000492" y="4834988"/>
              <a:ext cx="535200" cy="5310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4" name="Google Shape;1054;p69"/>
            <p:cNvCxnSpPr>
              <a:endCxn id="1048" idx="1"/>
            </p:cNvCxnSpPr>
            <p:nvPr/>
          </p:nvCxnSpPr>
          <p:spPr>
            <a:xfrm>
              <a:off x="1221860" y="4592895"/>
              <a:ext cx="535200" cy="493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55" name="Google Shape;1055;p69"/>
            <p:cNvCxnSpPr/>
            <p:nvPr/>
          </p:nvCxnSpPr>
          <p:spPr>
            <a:xfrm>
              <a:off x="859935" y="4517916"/>
              <a:ext cx="174433" cy="19114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056" name="Google Shape;1056;p69"/>
          <p:cNvSpPr/>
          <p:nvPr/>
        </p:nvSpPr>
        <p:spPr>
          <a:xfrm>
            <a:off x="5918150" y="4543899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7" name="Google Shape;1057;p69"/>
          <p:cNvSpPr/>
          <p:nvPr/>
        </p:nvSpPr>
        <p:spPr>
          <a:xfrm>
            <a:off x="6464501" y="448715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8" name="Google Shape;1058;p69"/>
          <p:cNvSpPr/>
          <p:nvPr/>
        </p:nvSpPr>
        <p:spPr>
          <a:xfrm>
            <a:off x="6397652" y="395007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9" name="Google Shape;1059;p69"/>
          <p:cNvSpPr/>
          <p:nvPr/>
        </p:nvSpPr>
        <p:spPr>
          <a:xfrm>
            <a:off x="7144550" y="4674442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0" name="Google Shape;1060;p69"/>
          <p:cNvSpPr/>
          <p:nvPr/>
        </p:nvSpPr>
        <p:spPr>
          <a:xfrm>
            <a:off x="7241275" y="5428417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1" name="Google Shape;1061;p69"/>
          <p:cNvSpPr/>
          <p:nvPr/>
        </p:nvSpPr>
        <p:spPr>
          <a:xfrm>
            <a:off x="7462643" y="5148524"/>
            <a:ext cx="133697" cy="130543"/>
          </a:xfrm>
          <a:prstGeom prst="ellipse">
            <a:avLst/>
          </a:prstGeom>
          <a:solidFill>
            <a:srgbClr val="3891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62" name="Google Shape;1062;p69"/>
          <p:cNvGrpSpPr/>
          <p:nvPr/>
        </p:nvGrpSpPr>
        <p:grpSpPr>
          <a:xfrm>
            <a:off x="6032268" y="4068847"/>
            <a:ext cx="1449955" cy="1297302"/>
            <a:chOff x="4508268" y="4003954"/>
            <a:chExt cx="1449955" cy="1297302"/>
          </a:xfrm>
        </p:grpSpPr>
        <p:cxnSp>
          <p:nvCxnSpPr>
            <p:cNvPr id="1063" name="Google Shape;1063;p69"/>
            <p:cNvCxnSpPr>
              <a:stCxn id="1056" idx="7"/>
            </p:cNvCxnSpPr>
            <p:nvPr/>
          </p:nvCxnSpPr>
          <p:spPr>
            <a:xfrm rot="10800000" flipH="1">
              <a:off x="4508268" y="4340924"/>
              <a:ext cx="134100" cy="157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4" name="Google Shape;1064;p69"/>
            <p:cNvCxnSpPr/>
            <p:nvPr/>
          </p:nvCxnSpPr>
          <p:spPr>
            <a:xfrm rot="10800000" flipH="1">
              <a:off x="4699787" y="4003954"/>
              <a:ext cx="240713" cy="25978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5" name="Google Shape;1065;p69"/>
            <p:cNvCxnSpPr/>
            <p:nvPr/>
          </p:nvCxnSpPr>
          <p:spPr>
            <a:xfrm rot="10800000" flipH="1">
              <a:off x="5446685" y="4708549"/>
              <a:ext cx="240713" cy="259786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66" name="Google Shape;1066;p69"/>
            <p:cNvCxnSpPr>
              <a:endCxn id="1061" idx="3"/>
            </p:cNvCxnSpPr>
            <p:nvPr/>
          </p:nvCxnSpPr>
          <p:spPr>
            <a:xfrm rot="10800000" flipH="1">
              <a:off x="5850822" y="5195056"/>
              <a:ext cx="107400" cy="106200"/>
            </a:xfrm>
            <a:prstGeom prst="straightConnector1">
              <a:avLst/>
            </a:prstGeom>
            <a:noFill/>
            <a:ln w="25400" cap="flat" cmpd="sng">
              <a:solidFill>
                <a:srgbClr val="3891A7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2" name="Google Shape;1072;p70"/>
          <p:cNvCxnSpPr/>
          <p:nvPr/>
        </p:nvCxnSpPr>
        <p:spPr>
          <a:xfrm rot="10800000" flipH="1">
            <a:off x="663282" y="2609882"/>
            <a:ext cx="4282776" cy="987028"/>
          </a:xfrm>
          <a:prstGeom prst="straightConnector1">
            <a:avLst/>
          </a:prstGeom>
          <a:noFill/>
          <a:ln w="50800" cap="rnd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3" name="Google Shape;1073;p70"/>
          <p:cNvCxnSpPr/>
          <p:nvPr/>
        </p:nvCxnSpPr>
        <p:spPr>
          <a:xfrm rot="10800000" flipH="1">
            <a:off x="7577384" y="2724884"/>
            <a:ext cx="4282776" cy="987028"/>
          </a:xfrm>
          <a:prstGeom prst="straightConnector1">
            <a:avLst/>
          </a:prstGeom>
          <a:noFill/>
          <a:ln w="50800" cap="rnd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4" name="Google Shape;1074;p70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Select “Best” Vector</a:t>
            </a:r>
            <a:endParaRPr/>
          </a:p>
        </p:txBody>
      </p:sp>
      <p:sp>
        <p:nvSpPr>
          <p:cNvPr id="1075" name="Google Shape;1075;p70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Reconstruction Error vs Variance of Projection</a:t>
            </a:r>
            <a:endParaRPr/>
          </a:p>
        </p:txBody>
      </p:sp>
      <p:grpSp>
        <p:nvGrpSpPr>
          <p:cNvPr id="1076" name="Google Shape;1076;p70"/>
          <p:cNvGrpSpPr/>
          <p:nvPr/>
        </p:nvGrpSpPr>
        <p:grpSpPr>
          <a:xfrm>
            <a:off x="1124301" y="2113956"/>
            <a:ext cx="10003632" cy="1515069"/>
            <a:chOff x="1559718" y="2023590"/>
            <a:chExt cx="7970035" cy="1150103"/>
          </a:xfrm>
        </p:grpSpPr>
        <p:sp>
          <p:nvSpPr>
            <p:cNvPr id="1077" name="Google Shape;1077;p70"/>
            <p:cNvSpPr/>
            <p:nvPr/>
          </p:nvSpPr>
          <p:spPr>
            <a:xfrm>
              <a:off x="3690581" y="202359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8" name="Google Shape;1078;p70"/>
            <p:cNvSpPr/>
            <p:nvPr/>
          </p:nvSpPr>
          <p:spPr>
            <a:xfrm>
              <a:off x="3194140" y="264414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9" name="Google Shape;1079;p70"/>
            <p:cNvSpPr/>
            <p:nvPr/>
          </p:nvSpPr>
          <p:spPr>
            <a:xfrm>
              <a:off x="2634731" y="218602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0" name="Google Shape;1080;p70"/>
            <p:cNvSpPr/>
            <p:nvPr/>
          </p:nvSpPr>
          <p:spPr>
            <a:xfrm>
              <a:off x="2168405" y="297787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1" name="Google Shape;1081;p70"/>
            <p:cNvSpPr/>
            <p:nvPr/>
          </p:nvSpPr>
          <p:spPr>
            <a:xfrm>
              <a:off x="1559718" y="2746998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2" name="Google Shape;1082;p70"/>
            <p:cNvSpPr/>
            <p:nvPr/>
          </p:nvSpPr>
          <p:spPr>
            <a:xfrm>
              <a:off x="9396056" y="2088861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3" name="Google Shape;1083;p70"/>
            <p:cNvSpPr/>
            <p:nvPr/>
          </p:nvSpPr>
          <p:spPr>
            <a:xfrm>
              <a:off x="8899615" y="2709412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4" name="Google Shape;1084;p70"/>
            <p:cNvSpPr/>
            <p:nvPr/>
          </p:nvSpPr>
          <p:spPr>
            <a:xfrm>
              <a:off x="8340206" y="225129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5" name="Google Shape;1085;p70"/>
            <p:cNvSpPr/>
            <p:nvPr/>
          </p:nvSpPr>
          <p:spPr>
            <a:xfrm>
              <a:off x="7873880" y="3043150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6" name="Google Shape;1086;p70"/>
            <p:cNvSpPr/>
            <p:nvPr/>
          </p:nvSpPr>
          <p:spPr>
            <a:xfrm>
              <a:off x="7265193" y="2812269"/>
              <a:ext cx="133697" cy="1305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87" name="Google Shape;1087;p70"/>
          <p:cNvSpPr txBox="1"/>
          <p:nvPr/>
        </p:nvSpPr>
        <p:spPr>
          <a:xfrm>
            <a:off x="381534" y="4086694"/>
            <a:ext cx="5588442" cy="219535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292" t="-4435" b="12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088" name="Google Shape;1088;p70"/>
          <p:cNvSpPr txBox="1"/>
          <p:nvPr/>
        </p:nvSpPr>
        <p:spPr>
          <a:xfrm>
            <a:off x="6536321" y="4073845"/>
            <a:ext cx="5026467" cy="203953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423" t="-47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</a:t>
            </a:r>
            <a:endParaRPr/>
          </a:p>
        </p:txBody>
      </p:sp>
      <p:sp>
        <p:nvSpPr>
          <p:cNvPr id="373" name="Google Shape;373;p19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http://timbaumann.info/svd-image-compression-demo/</a:t>
            </a:r>
            <a:endParaRPr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F04E8-C347-228E-1910-D923453D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606" y="1956636"/>
            <a:ext cx="6501880" cy="468364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PCA Objective Equivalence</a:t>
            </a:r>
            <a:endParaRPr dirty="0"/>
          </a:p>
        </p:txBody>
      </p:sp>
      <p:sp>
        <p:nvSpPr>
          <p:cNvPr id="1094" name="Google Shape;1094;p71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60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95" name="Google Shape;1095;p71"/>
          <p:cNvSpPr txBox="1"/>
          <p:nvPr/>
        </p:nvSpPr>
        <p:spPr>
          <a:xfrm>
            <a:off x="1981200" y="925332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Equivalence of Maximizing Variance and Minimizing  Reconstruction Error</a:t>
            </a:r>
            <a:endParaRPr/>
          </a:p>
        </p:txBody>
      </p:sp>
      <p:pic>
        <p:nvPicPr>
          <p:cNvPr id="1096" name="Google Shape;1096;p71"/>
          <p:cNvPicPr preferRelativeResize="0"/>
          <p:nvPr/>
        </p:nvPicPr>
        <p:blipFill rotWithShape="1">
          <a:blip r:embed="rId3">
            <a:alphaModFix/>
          </a:blip>
          <a:srcRect b="5611"/>
          <a:stretch/>
        </p:blipFill>
        <p:spPr>
          <a:xfrm>
            <a:off x="3095254" y="1484714"/>
            <a:ext cx="6001493" cy="4770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Sketch of PCA</a:t>
            </a:r>
            <a:endParaRPr/>
          </a:p>
        </p:txBody>
      </p:sp>
      <p:sp>
        <p:nvSpPr>
          <p:cNvPr id="1102" name="Google Shape;1102;p72"/>
          <p:cNvSpPr txBox="1">
            <a:spLocks noGrp="1"/>
          </p:cNvSpPr>
          <p:nvPr>
            <p:ph type="body" idx="1"/>
          </p:nvPr>
        </p:nvSpPr>
        <p:spPr>
          <a:xfrm>
            <a:off x="552099" y="3181350"/>
            <a:ext cx="10515600" cy="304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71457" b="-36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35BBE2DC-48CB-8A00-083D-1C053A0919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974" y="966368"/>
                <a:ext cx="10515600" cy="2039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2F5496"/>
                  </a:buClr>
                  <a:buSzPts val="2800"/>
                  <a:buFont typeface="Noto Sans Symbols"/>
                  <a:buNone/>
                  <a:defRPr sz="28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810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Char char="▪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55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Char char="▪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oto Sans Symbols"/>
                  <a:buChar char="▪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oto Sans Symbols"/>
                  <a:buChar char="▪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Select "best"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Project down: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  ∀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742950" indent="-514350">
                  <a:buFont typeface="+mj-lt"/>
                  <a:buAutoNum type="arabicPeriod"/>
                </a:pPr>
                <a:r>
                  <a:rPr lang="en-US" dirty="0"/>
                  <a:t>Reconstruct up: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35BBE2DC-48CB-8A00-083D-1C053A091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74" y="966368"/>
                <a:ext cx="10515600" cy="2039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PCA Eigenvalues and Eigenvectors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38B95-75D1-43F8-A0D4-A9680B342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4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PCA: The First Principal Component</a:t>
            </a:r>
            <a:endParaRPr/>
          </a:p>
        </p:txBody>
      </p:sp>
      <p:sp>
        <p:nvSpPr>
          <p:cNvPr id="1114" name="Google Shape;1114;p74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Use method of Lagrange multipliers to show that the first principle component is an eigenvalue of the covariance matrix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Poll 4</a:t>
            </a:r>
            <a:endParaRPr/>
          </a:p>
        </p:txBody>
      </p:sp>
      <p:sp>
        <p:nvSpPr>
          <p:cNvPr id="1120" name="Google Shape;1120;p7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1252510" cy="269780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37" t="-3845" r="-323" b="-567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/>
              <a:t> 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PCA: the First Principal Component</a:t>
            </a:r>
            <a:endParaRPr dirty="0"/>
          </a:p>
        </p:txBody>
      </p:sp>
      <p:sp>
        <p:nvSpPr>
          <p:cNvPr id="1126" name="Google Shape;1126;p7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65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127" name="Google Shape;1127;p76"/>
          <p:cNvGrpSpPr/>
          <p:nvPr/>
        </p:nvGrpSpPr>
        <p:grpSpPr>
          <a:xfrm>
            <a:off x="3360058" y="1219200"/>
            <a:ext cx="5843186" cy="5238750"/>
            <a:chOff x="3360058" y="1219200"/>
            <a:chExt cx="5843186" cy="5238750"/>
          </a:xfrm>
        </p:grpSpPr>
        <p:pic>
          <p:nvPicPr>
            <p:cNvPr id="1128" name="Google Shape;1128;p76"/>
            <p:cNvPicPr preferRelativeResize="0"/>
            <p:nvPr/>
          </p:nvPicPr>
          <p:blipFill rotWithShape="1">
            <a:blip r:embed="rId3">
              <a:alphaModFix/>
            </a:blip>
            <a:srcRect b="29585"/>
            <a:stretch/>
          </p:blipFill>
          <p:spPr>
            <a:xfrm>
              <a:off x="3360058" y="1219200"/>
              <a:ext cx="5843186" cy="52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18658" y="1424037"/>
              <a:ext cx="1334867" cy="2421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PCA: The Next Principal Component</a:t>
            </a:r>
            <a:endParaRPr dirty="0"/>
          </a:p>
        </p:txBody>
      </p:sp>
      <p:sp>
        <p:nvSpPr>
          <p:cNvPr id="1135" name="Google Shape;1135;p7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/>
              <a:t>Compute the next principal component from the residuals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8"/>
          <p:cNvSpPr/>
          <p:nvPr/>
        </p:nvSpPr>
        <p:spPr>
          <a:xfrm>
            <a:off x="2275439" y="2530040"/>
            <a:ext cx="6386465" cy="11466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ndara"/>
              <a:buNone/>
            </a:pPr>
            <a:endParaRPr sz="1800" b="0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42" name="Google Shape;1142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ndara"/>
              <a:buNone/>
            </a:pPr>
            <a:r>
              <a:rPr lang="en-US" sz="3600" dirty="0"/>
              <a:t>Principal Component Analysis (PCA)</a:t>
            </a:r>
            <a:endParaRPr dirty="0"/>
          </a:p>
        </p:txBody>
      </p:sp>
      <p:sp>
        <p:nvSpPr>
          <p:cNvPr id="1143" name="Google Shape;1143;p78"/>
          <p:cNvSpPr txBox="1"/>
          <p:nvPr/>
        </p:nvSpPr>
        <p:spPr>
          <a:xfrm>
            <a:off x="1752600" y="1066801"/>
            <a:ext cx="6781800" cy="8130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168" t="-2255" b="-1428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4" name="Google Shape;1144;p78"/>
          <p:cNvSpPr txBox="1"/>
          <p:nvPr/>
        </p:nvSpPr>
        <p:spPr>
          <a:xfrm>
            <a:off x="1752600" y="1981201"/>
            <a:ext cx="7086600" cy="4308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118" t="-9858" b="-2675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5" name="Google Shape;1145;p78"/>
          <p:cNvSpPr txBox="1"/>
          <p:nvPr/>
        </p:nvSpPr>
        <p:spPr>
          <a:xfrm>
            <a:off x="2362201" y="2565738"/>
            <a:ext cx="6386465" cy="10156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050" t="-3590" b="-957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6" name="Google Shape;1146;p78"/>
          <p:cNvSpPr txBox="1"/>
          <p:nvPr/>
        </p:nvSpPr>
        <p:spPr>
          <a:xfrm>
            <a:off x="1905000" y="3886200"/>
            <a:ext cx="5791200" cy="40011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157" t="-9228" b="-261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7" name="Google Shape;1147;p78"/>
          <p:cNvSpPr txBox="1"/>
          <p:nvPr/>
        </p:nvSpPr>
        <p:spPr>
          <a:xfrm>
            <a:off x="1752600" y="4495800"/>
            <a:ext cx="8686800" cy="70788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631" t="-5171" b="-137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8" name="Google Shape;1148;p78"/>
          <p:cNvSpPr txBox="1"/>
          <p:nvPr/>
        </p:nvSpPr>
        <p:spPr>
          <a:xfrm>
            <a:off x="1752600" y="5279886"/>
            <a:ext cx="8077200" cy="70788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678" t="-4308" b="-146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 </a:t>
            </a:r>
            <a:endParaRPr/>
          </a:p>
        </p:txBody>
      </p:sp>
      <p:sp>
        <p:nvSpPr>
          <p:cNvPr id="1149" name="Google Shape;1149;p78"/>
          <p:cNvSpPr txBox="1"/>
          <p:nvPr/>
        </p:nvSpPr>
        <p:spPr>
          <a:xfrm>
            <a:off x="1790700" y="6076890"/>
            <a:ext cx="2628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And so on …</a:t>
            </a:r>
            <a:endParaRPr/>
          </a:p>
        </p:txBody>
      </p:sp>
      <p:sp>
        <p:nvSpPr>
          <p:cNvPr id="1150" name="Google Shape;1150;p78"/>
          <p:cNvSpPr txBox="1"/>
          <p:nvPr/>
        </p:nvSpPr>
        <p:spPr>
          <a:xfrm>
            <a:off x="1524001" y="6541794"/>
            <a:ext cx="4728039" cy="34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ndara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Slide from Nina Balcan</a:t>
            </a:r>
            <a:endParaRPr sz="1400" b="0" i="0" u="none" strike="noStrike" cap="none">
              <a:solidFill>
                <a:srgbClr val="7F7F7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51" name="Google Shape;1151;p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57769" y="1283942"/>
            <a:ext cx="2022086" cy="1435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/>
              <a:t>How Many PCs?</a:t>
            </a:r>
            <a:endParaRPr/>
          </a:p>
        </p:txBody>
      </p:sp>
      <p:sp>
        <p:nvSpPr>
          <p:cNvPr id="1157" name="Google Shape;1157;p7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For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original dimensions, sample covariance matrix is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x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, and has up to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eigenvectors. So </a:t>
            </a:r>
            <a:r>
              <a:rPr lang="en-US" sz="2000">
                <a:solidFill>
                  <a:srgbClr val="0066FF"/>
                </a:solidFill>
              </a:rPr>
              <a:t>M</a:t>
            </a:r>
            <a:r>
              <a:rPr lang="en-US" sz="2000"/>
              <a:t> PCs.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Where does dimensionality reduction come from?</a:t>
            </a:r>
            <a:endParaRPr sz="1600"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US" sz="1800"/>
              <a:t>	Can </a:t>
            </a:r>
            <a:r>
              <a:rPr lang="en-US" sz="1800" i="1">
                <a:solidFill>
                  <a:srgbClr val="0066FF"/>
                </a:solidFill>
              </a:rPr>
              <a:t>ignore </a:t>
            </a:r>
            <a:r>
              <a:rPr lang="en-US" sz="1800">
                <a:solidFill>
                  <a:srgbClr val="0066FF"/>
                </a:solidFill>
              </a:rPr>
              <a:t>the components of lesser significance</a:t>
            </a:r>
            <a:r>
              <a:rPr lang="en-US" sz="1800"/>
              <a:t>. </a:t>
            </a:r>
            <a:endParaRPr/>
          </a:p>
        </p:txBody>
      </p:sp>
      <p:sp>
        <p:nvSpPr>
          <p:cNvPr id="1161" name="Google Shape;1161;p7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68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60" name="Google Shape;1160;p79"/>
          <p:cNvSpPr txBox="1">
            <a:spLocks noGrp="1"/>
          </p:cNvSpPr>
          <p:nvPr>
            <p:ph type="ftr" idx="4294967295"/>
          </p:nvPr>
        </p:nvSpPr>
        <p:spPr>
          <a:xfrm>
            <a:off x="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© Eric Xing @ CMU, 2006-2011</a:t>
            </a:r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aphicFrame>
        <p:nvGraphicFramePr>
          <p:cNvPr id="1158" name="Google Shape;1158;p79"/>
          <p:cNvGraphicFramePr/>
          <p:nvPr/>
        </p:nvGraphicFramePr>
        <p:xfrm>
          <a:off x="3083409" y="2426662"/>
          <a:ext cx="5576887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76887" imgH="2613025" progId="Excel.Sheet.8">
                  <p:embed/>
                </p:oleObj>
              </mc:Choice>
              <mc:Fallback>
                <p:oleObj r:id="rId3" imgW="5576887" imgH="2613025" progId="Excel.Sheet.8">
                  <p:embed/>
                  <p:pic>
                    <p:nvPicPr>
                      <p:cNvPr id="1158" name="Google Shape;1158;p7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083409" y="2426662"/>
                        <a:ext cx="5576887" cy="261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2" name="Google Shape;1162;p79"/>
          <p:cNvSpPr txBox="1"/>
          <p:nvPr/>
        </p:nvSpPr>
        <p:spPr>
          <a:xfrm>
            <a:off x="1981200" y="4966650"/>
            <a:ext cx="8229600" cy="1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You do </a:t>
            </a:r>
            <a:r>
              <a:rPr lang="en-US" sz="18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lose some information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, but if the eigenvalues are small, you don’t lose much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66FF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dimensions in original data 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calculate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 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eigenvectors and eigenvalues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choose only the first 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D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eigenvectors, based on their eigenvalues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</a:pP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final data set has only </a:t>
            </a:r>
            <a:r>
              <a:rPr lang="en-US" sz="1200" b="0" i="0" u="none" strike="noStrike" cap="none">
                <a:solidFill>
                  <a:srgbClr val="0066FF"/>
                </a:solidFill>
                <a:latin typeface="Candara"/>
                <a:ea typeface="Candara"/>
                <a:cs typeface="Candara"/>
                <a:sym typeface="Candara"/>
              </a:rPr>
              <a:t>D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dimensions</a:t>
            </a:r>
            <a:endParaRPr sz="28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163" name="Google Shape;1163;p79"/>
          <p:cNvCxnSpPr/>
          <p:nvPr/>
        </p:nvCxnSpPr>
        <p:spPr>
          <a:xfrm>
            <a:off x="3856384" y="4214191"/>
            <a:ext cx="4505739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64" name="Google Shape;1164;p79"/>
          <p:cNvGrpSpPr/>
          <p:nvPr/>
        </p:nvGrpSpPr>
        <p:grpSpPr>
          <a:xfrm>
            <a:off x="5264318" y="2482319"/>
            <a:ext cx="4014084" cy="857896"/>
            <a:chOff x="-187137" y="5092569"/>
            <a:chExt cx="4014084" cy="857896"/>
          </a:xfrm>
        </p:grpSpPr>
        <p:sp>
          <p:nvSpPr>
            <p:cNvPr id="1165" name="Google Shape;1165;p79"/>
            <p:cNvSpPr txBox="1"/>
            <p:nvPr/>
          </p:nvSpPr>
          <p:spPr>
            <a:xfrm>
              <a:off x="657798" y="5092569"/>
              <a:ext cx="3169149" cy="651499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rmAutofit fontScale="55000" lnSpcReduction="20000"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Candara"/>
                  <a:ea typeface="Candara"/>
                  <a:cs typeface="Candara"/>
                  <a:sym typeface="Candara"/>
                </a:rPr>
                <a:t>Variance (%) = ratio of variance along given principal component to total variance of all principal components</a:t>
              </a:r>
              <a:endParaRPr/>
            </a:p>
          </p:txBody>
        </p:sp>
        <p:sp>
          <p:nvSpPr>
            <p:cNvPr id="1166" name="Google Shape;1166;p79"/>
            <p:cNvSpPr/>
            <p:nvPr/>
          </p:nvSpPr>
          <p:spPr>
            <a:xfrm rot="-1438423">
              <a:off x="-119102" y="5347382"/>
              <a:ext cx="695614" cy="4825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ndar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SVD for PCA</a:t>
            </a:r>
            <a:endParaRPr/>
          </a:p>
        </p:txBody>
      </p:sp>
      <p:sp>
        <p:nvSpPr>
          <p:cNvPr id="1178" name="Google Shape;1178;p81"/>
          <p:cNvSpPr txBox="1">
            <a:spLocks noGrp="1"/>
          </p:cNvSpPr>
          <p:nvPr>
            <p:ph idx="1"/>
          </p:nvPr>
        </p:nvSpPr>
        <p:spPr>
          <a:xfrm>
            <a:off x="552099" y="1113178"/>
            <a:ext cx="10515600" cy="53776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16" t="-1806" b="-76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rPr lang="en-US" dirty="0"/>
              <a:t> 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5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Dimensionality Reduction</a:t>
            </a:r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http://timbaumann.info/svd-image-compression-demo/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400"/>
              <a:buFont typeface="Noto Sans Symbols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https://cs.stanford.edu/people/karpathy/convnetjs/demo/autoencoder.html</a:t>
            </a:r>
            <a:endParaRPr sz="24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ndara"/>
              <a:buNone/>
            </a:pPr>
            <a:r>
              <a:rPr lang="en-US" dirty="0"/>
              <a:t>SVD for PCA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71CD-648E-040F-2F03-F487103CF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0" name="Google Shape;1190;p8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ndar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rPr>
              <a:t>70</a:t>
            </a:fld>
            <a:endParaRPr sz="1200" b="0" i="0" u="none" strike="noStrike" cap="none">
              <a:solidFill>
                <a:srgbClr val="888888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91" name="Google Shape;1191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8845" y="997096"/>
            <a:ext cx="5597481" cy="105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8845" y="2241105"/>
            <a:ext cx="5597481" cy="439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5571" y="1938241"/>
            <a:ext cx="2374470" cy="2981518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Feature Learning</a:t>
            </a:r>
            <a:endParaRPr dirty="0"/>
          </a:p>
        </p:txBody>
      </p:sp>
      <p:sp>
        <p:nvSpPr>
          <p:cNvPr id="500" name="Google Shape;500;p32"/>
          <p:cNvSpPr txBox="1">
            <a:spLocks noGrp="1"/>
          </p:cNvSpPr>
          <p:nvPr>
            <p:ph type="body" idx="1"/>
          </p:nvPr>
        </p:nvSpPr>
        <p:spPr>
          <a:xfrm>
            <a:off x="552099" y="1113178"/>
            <a:ext cx="10515600" cy="26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Learning a lower dimensional representation of our data rather than doing feature engineering to represent the data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Also called </a:t>
            </a:r>
            <a:r>
              <a:rPr lang="en-US" dirty="0">
                <a:solidFill>
                  <a:srgbClr val="7030A0"/>
                </a:solidFill>
              </a:rPr>
              <a:t>feature embedding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Noto Sans Symbols"/>
              <a:buNone/>
            </a:pPr>
            <a:r>
              <a:rPr lang="en-US" dirty="0"/>
              <a:t>(embedding data in a lower/different dimensional space)</a:t>
            </a:r>
            <a:endParaRPr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D34551-0BE6-913D-8544-B0CA42A8BFFB}"/>
                  </a:ext>
                </a:extLst>
              </p14:cNvPr>
              <p14:cNvContentPartPr/>
              <p14:nvPr/>
            </p14:nvContentPartPr>
            <p14:xfrm>
              <a:off x="3729240" y="3492360"/>
              <a:ext cx="888480" cy="5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D34551-0BE6-913D-8544-B0CA42A8BF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9880" y="3483000"/>
                <a:ext cx="907200" cy="7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EE49-417F-2F83-417C-15D5990E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F80B3FD2-B75D-8C3A-744F-C9CF3CA52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286" r="3920" b="2332"/>
          <a:stretch/>
        </p:blipFill>
        <p:spPr>
          <a:xfrm>
            <a:off x="3342968" y="1649438"/>
            <a:ext cx="5024285" cy="513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B7211-D5F2-F914-111C-711902D8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A12A9-6CF4-E5BE-E691-0EA01BD0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3488" cy="2039539"/>
          </a:xfrm>
        </p:spPr>
        <p:txBody>
          <a:bodyPr/>
          <a:lstStyle/>
          <a:p>
            <a:r>
              <a:rPr lang="en-US" dirty="0"/>
              <a:t>Vector representation for each token in vocabulary (initially random)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2D08A-67C4-8014-F87C-0A60DF34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0" y="2807896"/>
            <a:ext cx="2633506" cy="24446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F1EEA-B9CB-CF99-52B1-B0DC6230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44" y="2806080"/>
            <a:ext cx="2629873" cy="244825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/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Previous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/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𝑈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Next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3C62E1-3DBB-DF10-5C23-ED7416CE8D62}"/>
                  </a:ext>
                </a:extLst>
              </p14:cNvPr>
              <p14:cNvContentPartPr/>
              <p14:nvPr/>
            </p14:nvContentPartPr>
            <p14:xfrm>
              <a:off x="2406960" y="1801080"/>
              <a:ext cx="7066800" cy="860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3C62E1-3DBB-DF10-5C23-ED7416CE8D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7600" y="1791720"/>
                <a:ext cx="7085520" cy="87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0350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_PowerPoint_Template">
  <a:themeElements>
    <a:clrScheme name="">
      <a:dk1>
        <a:srgbClr val="1E4191"/>
      </a:dk1>
      <a:lt1>
        <a:srgbClr val="FFFFFF"/>
      </a:lt1>
      <a:dk2>
        <a:srgbClr val="FF6600"/>
      </a:dk2>
      <a:lt2>
        <a:srgbClr val="00AA50"/>
      </a:lt2>
      <a:accent1>
        <a:srgbClr val="9B50D7"/>
      </a:accent1>
      <a:accent2>
        <a:srgbClr val="28B9F5"/>
      </a:accent2>
      <a:accent3>
        <a:srgbClr val="FFFFFF"/>
      </a:accent3>
      <a:accent4>
        <a:srgbClr val="18367B"/>
      </a:accent4>
      <a:accent5>
        <a:srgbClr val="CBB3E8"/>
      </a:accent5>
      <a:accent6>
        <a:srgbClr val="23A7DE"/>
      </a:accent6>
      <a:hlink>
        <a:srgbClr val="CD0078"/>
      </a:hlink>
      <a:folHlink>
        <a:srgbClr val="23E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1412</Words>
  <Application>Microsoft Macintosh PowerPoint</Application>
  <PresentationFormat>Widescreen</PresentationFormat>
  <Paragraphs>322</Paragraphs>
  <Slides>70</Slides>
  <Notes>68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Lato</vt:lpstr>
      <vt:lpstr>Calibri</vt:lpstr>
      <vt:lpstr>Cambria Math</vt:lpstr>
      <vt:lpstr>Wingdings</vt:lpstr>
      <vt:lpstr>Candara</vt:lpstr>
      <vt:lpstr>Calibri Light</vt:lpstr>
      <vt:lpstr>Noto Sans Symbols</vt:lpstr>
      <vt:lpstr>Arial</vt:lpstr>
      <vt:lpstr>Times New Roman</vt:lpstr>
      <vt:lpstr>Office Theme</vt:lpstr>
      <vt:lpstr>Office Theme</vt:lpstr>
      <vt:lpstr>GE_PowerPoint_Template</vt:lpstr>
      <vt:lpstr>2_Office Theme</vt:lpstr>
      <vt:lpstr>Excel.Sheet.8</vt:lpstr>
      <vt:lpstr>  10-315 Introduction to ML  Dimensionality Reduction: PCA, Autoencoders, and Feature Learning</vt:lpstr>
      <vt:lpstr>Learning Paradigms</vt:lpstr>
      <vt:lpstr>Outline</vt:lpstr>
      <vt:lpstr>Dimensionality Reduction</vt:lpstr>
      <vt:lpstr>Dimensionality Reduction</vt:lpstr>
      <vt:lpstr>Dimensionality Reduction</vt:lpstr>
      <vt:lpstr>Dimensionality Reduction</vt:lpstr>
      <vt:lpstr>Feature Learning</vt:lpstr>
      <vt:lpstr>Word Embeddings</vt:lpstr>
      <vt:lpstr>Learning to Organize Data</vt:lpstr>
      <vt:lpstr>Digit Autoencoder</vt:lpstr>
      <vt:lpstr>Digit Autoencoder</vt:lpstr>
      <vt:lpstr>Variational Autoencoder Demo</vt:lpstr>
      <vt:lpstr>Feature Learning</vt:lpstr>
      <vt:lpstr>Exploring Feature Space</vt:lpstr>
      <vt:lpstr>Exploring Feature Space</vt:lpstr>
      <vt:lpstr>Feature Learning</vt:lpstr>
      <vt:lpstr>Feature Learning</vt:lpstr>
      <vt:lpstr>Outline</vt:lpstr>
      <vt:lpstr>Autoencoders</vt:lpstr>
      <vt:lpstr>Exercise: Human-defined Feature Space</vt:lpstr>
      <vt:lpstr>Exercise: Human-defined Feature Space</vt:lpstr>
      <vt:lpstr>Learning to Organize Data</vt:lpstr>
      <vt:lpstr>Dimensionality Reduction with Deep Learning</vt:lpstr>
      <vt:lpstr>Dimensionality Reduction with Deep Learning</vt:lpstr>
      <vt:lpstr>Digit Autoencoder</vt:lpstr>
      <vt:lpstr>Digit Autoencoder</vt:lpstr>
      <vt:lpstr>Autoencoder objective</vt:lpstr>
      <vt:lpstr>Autoencoder objective</vt:lpstr>
      <vt:lpstr>Outline</vt:lpstr>
      <vt:lpstr>Principal Component Analysis (PCA)</vt:lpstr>
      <vt:lpstr>Dimensionality Reduction with Deep Learning</vt:lpstr>
      <vt:lpstr>Principle Component Axes</vt:lpstr>
      <vt:lpstr>PCA Dimensionality Reduction</vt:lpstr>
      <vt:lpstr>PCA Axes</vt:lpstr>
      <vt:lpstr>PCA: Pre-processing</vt:lpstr>
      <vt:lpstr>PCA: Centering Data</vt:lpstr>
      <vt:lpstr>Rotation of Data (and back)</vt:lpstr>
      <vt:lpstr>PCA Algorithm</vt:lpstr>
      <vt:lpstr>PCA Algorithm</vt:lpstr>
      <vt:lpstr>PCA Algorithm</vt:lpstr>
      <vt:lpstr>PCA Algorithm</vt:lpstr>
      <vt:lpstr>PCA Algorithm</vt:lpstr>
      <vt:lpstr>PCA Examples</vt:lpstr>
      <vt:lpstr>Projecting MNIST digits</vt:lpstr>
      <vt:lpstr>Projecting MNIST digits</vt:lpstr>
      <vt:lpstr>Projecting MNIST digits</vt:lpstr>
      <vt:lpstr>PowerPoint Presentation</vt:lpstr>
      <vt:lpstr>PowerPoint Presentation</vt:lpstr>
      <vt:lpstr>Growth Plate Imaging</vt:lpstr>
      <vt:lpstr>Growth Plate Imaging</vt:lpstr>
      <vt:lpstr>Outline</vt:lpstr>
      <vt:lpstr>PCA Objective</vt:lpstr>
      <vt:lpstr>Poll 1</vt:lpstr>
      <vt:lpstr>PCA Algorithm</vt:lpstr>
      <vt:lpstr>Sketch of PCA</vt:lpstr>
      <vt:lpstr>Select “Best” Vector</vt:lpstr>
      <vt:lpstr>Poll 2 &amp; Poll 3</vt:lpstr>
      <vt:lpstr>Select “Best” Vector</vt:lpstr>
      <vt:lpstr>PCA Objective Equivalence</vt:lpstr>
      <vt:lpstr>Sketch of PCA</vt:lpstr>
      <vt:lpstr>PCA Eigenvalues and Eigenvectors</vt:lpstr>
      <vt:lpstr>PCA: The First Principal Component</vt:lpstr>
      <vt:lpstr>Poll 4</vt:lpstr>
      <vt:lpstr>PCA: the First Principal Component</vt:lpstr>
      <vt:lpstr>PCA: The Next Principal Component</vt:lpstr>
      <vt:lpstr>Principal Component Analysis (PCA)</vt:lpstr>
      <vt:lpstr>How Many PCs?</vt:lpstr>
      <vt:lpstr>SVD for PCA</vt:lpstr>
      <vt:lpstr>SVD for PCA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Patrick Virtue</dc:creator>
  <cp:lastModifiedBy>Pat Virtue</cp:lastModifiedBy>
  <cp:revision>9</cp:revision>
  <dcterms:created xsi:type="dcterms:W3CDTF">2020-05-18T13:01:09Z</dcterms:created>
  <dcterms:modified xsi:type="dcterms:W3CDTF">2025-04-19T18:45:28Z</dcterms:modified>
</cp:coreProperties>
</file>